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3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notesSlides/notesSlide8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Default Extension="wdp" ContentType="image/vnd.ms-photo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2" r:id="rId1"/>
  </p:sldMasterIdLst>
  <p:notesMasterIdLst>
    <p:notesMasterId r:id="rId41"/>
  </p:notesMasterIdLst>
  <p:sldIdLst>
    <p:sldId id="359" r:id="rId2"/>
    <p:sldId id="325" r:id="rId3"/>
    <p:sldId id="256" r:id="rId4"/>
    <p:sldId id="257" r:id="rId5"/>
    <p:sldId id="341" r:id="rId6"/>
    <p:sldId id="326" r:id="rId7"/>
    <p:sldId id="327" r:id="rId8"/>
    <p:sldId id="328" r:id="rId9"/>
    <p:sldId id="329" r:id="rId10"/>
    <p:sldId id="331" r:id="rId11"/>
    <p:sldId id="332" r:id="rId12"/>
    <p:sldId id="333" r:id="rId13"/>
    <p:sldId id="334" r:id="rId14"/>
    <p:sldId id="335" r:id="rId15"/>
    <p:sldId id="336" r:id="rId16"/>
    <p:sldId id="337" r:id="rId17"/>
    <p:sldId id="338" r:id="rId18"/>
    <p:sldId id="339" r:id="rId19"/>
    <p:sldId id="340" r:id="rId20"/>
    <p:sldId id="343" r:id="rId21"/>
    <p:sldId id="330" r:id="rId22"/>
    <p:sldId id="347" r:id="rId23"/>
    <p:sldId id="348" r:id="rId24"/>
    <p:sldId id="342" r:id="rId25"/>
    <p:sldId id="344" r:id="rId26"/>
    <p:sldId id="349" r:id="rId27"/>
    <p:sldId id="350" r:id="rId28"/>
    <p:sldId id="288" r:id="rId29"/>
    <p:sldId id="345" r:id="rId30"/>
    <p:sldId id="351" r:id="rId31"/>
    <p:sldId id="352" r:id="rId32"/>
    <p:sldId id="353" r:id="rId33"/>
    <p:sldId id="354" r:id="rId34"/>
    <p:sldId id="355" r:id="rId35"/>
    <p:sldId id="356" r:id="rId36"/>
    <p:sldId id="322" r:id="rId37"/>
    <p:sldId id="357" r:id="rId38"/>
    <p:sldId id="323" r:id="rId39"/>
    <p:sldId id="358" r:id="rId40"/>
  </p:sldIdLst>
  <p:sldSz cx="9144000" cy="5143500" type="screen16x9"/>
  <p:notesSz cx="6858000" cy="9144000"/>
  <p:embeddedFontLst>
    <p:embeddedFont>
      <p:font typeface=".VnTimeH" pitchFamily="34" charset="0"/>
      <p:regular r:id="rId42"/>
      <p:bold r:id="rId43"/>
      <p:italic r:id="rId44"/>
      <p:boldItalic r:id="rId45"/>
    </p:embeddedFont>
    <p:embeddedFont>
      <p:font typeface=".VnTime" pitchFamily="34" charset="0"/>
      <p:regular r:id="rId46"/>
      <p:bold r:id="rId47"/>
      <p:italic r:id="rId48"/>
      <p:boldItalic r:id="rId49"/>
    </p:embeddedFont>
    <p:embeddedFont>
      <p:font typeface=".VnAristote" pitchFamily="34" charset="0"/>
      <p:regular r:id="rId50"/>
    </p:embeddedFont>
    <p:embeddedFont>
      <p:font typeface="Roboto" charset="0"/>
      <p:regular r:id="rId51"/>
      <p:bold r:id="rId52"/>
      <p:italic r:id="rId53"/>
      <p:boldItalic r:id="rId54"/>
    </p:embeddedFont>
    <p:embeddedFont>
      <p:font typeface="Fira Sans Extra Condensed Medium" charset="0"/>
      <p:regular r:id="rId55"/>
      <p:bold r:id="rId56"/>
      <p:italic r:id="rId57"/>
      <p:boldItalic r:id="rId58"/>
    </p:embeddedFont>
    <p:embeddedFont>
      <p:font typeface="Fira Sans Extra Condensed" charset="0"/>
      <p:regular r:id="rId59"/>
      <p:bold r:id="rId60"/>
      <p:italic r:id="rId61"/>
      <p:boldItalic r:id="rId62"/>
    </p:embeddedFont>
    <p:embeddedFont>
      <p:font typeface="Fira Sans Condensed Medium" charset="0"/>
      <p:regular r:id="rId63"/>
      <p:italic r:id="rId64"/>
    </p:embeddedFont>
    <p:embeddedFont>
      <p:font typeface="Calibri" pitchFamily="34" charset="0"/>
      <p:regular r:id="rId65"/>
      <p:bold r:id="rId66"/>
      <p:italic r:id="rId67"/>
      <p:boldItalic r:id="rId68"/>
    </p:embeddedFont>
    <p:embeddedFont>
      <p:font typeface="Fira Sans Condensed Light" charset="0"/>
      <p:regular r:id="rId69"/>
      <p:italic r:id="rId70"/>
    </p:embeddedFont>
    <p:embeddedFont>
      <p:font typeface="#9Slide03 Arima Madurai Black" charset="0"/>
      <p:bold r:id="rId7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1620" userDrawn="1">
          <p15:clr>
            <a:srgbClr val="A4A3A4"/>
          </p15:clr>
        </p15:guide>
        <p15:guide id="2" pos="28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A70E2"/>
    <a:srgbClr val="F9F7F7"/>
    <a:srgbClr val="C53F3F"/>
    <a:srgbClr val="FFFFB3"/>
    <a:srgbClr val="FFFFCC"/>
    <a:srgbClr val="FFFFFF"/>
    <a:srgbClr val="943557"/>
    <a:srgbClr val="B6D7A8"/>
    <a:srgbClr val="BDBDBD"/>
    <a:srgbClr val="E7E8E6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256" autoAdjust="0"/>
    <p:restoredTop sz="94660"/>
  </p:normalViewPr>
  <p:slideViewPr>
    <p:cSldViewPr snapToGrid="0" showGuides="1">
      <p:cViewPr varScale="1">
        <p:scale>
          <a:sx n="91" d="100"/>
          <a:sy n="91" d="100"/>
        </p:scale>
        <p:origin x="-798" y="-96"/>
      </p:cViewPr>
      <p:guideLst>
        <p:guide orient="horz" pos="1620"/>
        <p:guide pos="285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50" Type="http://schemas.openxmlformats.org/officeDocument/2006/relationships/font" Target="fonts/font9.fntdata"/><Relationship Id="rId55" Type="http://schemas.openxmlformats.org/officeDocument/2006/relationships/font" Target="fonts/font14.fntdata"/><Relationship Id="rId63" Type="http://schemas.openxmlformats.org/officeDocument/2006/relationships/font" Target="fonts/font22.fntdata"/><Relationship Id="rId68" Type="http://schemas.openxmlformats.org/officeDocument/2006/relationships/font" Target="fonts/font27.fntdata"/><Relationship Id="rId7" Type="http://schemas.openxmlformats.org/officeDocument/2006/relationships/slide" Target="slides/slide6.xml"/><Relationship Id="rId71" Type="http://schemas.openxmlformats.org/officeDocument/2006/relationships/font" Target="fonts/font30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4.fntdata"/><Relationship Id="rId53" Type="http://schemas.openxmlformats.org/officeDocument/2006/relationships/font" Target="fonts/font12.fntdata"/><Relationship Id="rId58" Type="http://schemas.openxmlformats.org/officeDocument/2006/relationships/font" Target="fonts/font17.fntdata"/><Relationship Id="rId66" Type="http://schemas.openxmlformats.org/officeDocument/2006/relationships/font" Target="fonts/font25.fntdata"/><Relationship Id="rId7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8.fntdata"/><Relationship Id="rId57" Type="http://schemas.openxmlformats.org/officeDocument/2006/relationships/font" Target="fonts/font16.fntdata"/><Relationship Id="rId61" Type="http://schemas.openxmlformats.org/officeDocument/2006/relationships/font" Target="fonts/font20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3.fntdata"/><Relationship Id="rId52" Type="http://schemas.openxmlformats.org/officeDocument/2006/relationships/font" Target="fonts/font11.fntdata"/><Relationship Id="rId60" Type="http://schemas.openxmlformats.org/officeDocument/2006/relationships/font" Target="fonts/font19.fntdata"/><Relationship Id="rId65" Type="http://schemas.openxmlformats.org/officeDocument/2006/relationships/font" Target="fonts/font24.fntdata"/><Relationship Id="rId73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56" Type="http://schemas.openxmlformats.org/officeDocument/2006/relationships/font" Target="fonts/font15.fntdata"/><Relationship Id="rId64" Type="http://schemas.openxmlformats.org/officeDocument/2006/relationships/font" Target="fonts/font23.fntdata"/><Relationship Id="rId69" Type="http://schemas.openxmlformats.org/officeDocument/2006/relationships/font" Target="fonts/font28.fntdata"/><Relationship Id="rId8" Type="http://schemas.openxmlformats.org/officeDocument/2006/relationships/slide" Target="slides/slide7.xml"/><Relationship Id="rId51" Type="http://schemas.openxmlformats.org/officeDocument/2006/relationships/font" Target="fonts/font10.fntdata"/><Relationship Id="rId72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5.fntdata"/><Relationship Id="rId59" Type="http://schemas.openxmlformats.org/officeDocument/2006/relationships/font" Target="fonts/font18.fntdata"/><Relationship Id="rId67" Type="http://schemas.openxmlformats.org/officeDocument/2006/relationships/font" Target="fonts/font26.fntdata"/><Relationship Id="rId20" Type="http://schemas.openxmlformats.org/officeDocument/2006/relationships/slide" Target="slides/slide19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3.fntdata"/><Relationship Id="rId62" Type="http://schemas.openxmlformats.org/officeDocument/2006/relationships/font" Target="fonts/font21.fntdata"/><Relationship Id="rId70" Type="http://schemas.openxmlformats.org/officeDocument/2006/relationships/font" Target="fonts/font29.fntdata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g91c9d0a494_0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" name="Google Shape;57;g91c9d0a494_0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9a44eb3b41_0_14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" name="Google Shape;87;g9a44eb3b41_0_14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9a44eb3b41_0_14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" name="Google Shape;87;g9a44eb3b41_0_14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="" xmlns:p14="http://schemas.microsoft.com/office/powerpoint/2010/main" val="44991783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5708548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9a44eb3b41_0_14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" name="Google Shape;87;g9a44eb3b41_0_14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="" xmlns:p14="http://schemas.microsoft.com/office/powerpoint/2010/main" val="427759279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9a44eb3b41_0_14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" name="Google Shape;87;g9a44eb3b41_0_14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="" xmlns:p14="http://schemas.microsoft.com/office/powerpoint/2010/main" val="124921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9a44eb3b41_0_14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" name="Google Shape;87;g9a44eb3b41_0_14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="" xmlns:p14="http://schemas.microsoft.com/office/powerpoint/2010/main" val="12516869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g91c9d0a494_0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" name="Google Shape;57;g91c9d0a494_0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="" xmlns:p14="http://schemas.microsoft.com/office/powerpoint/2010/main" val="13948347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734425" y="1040213"/>
            <a:ext cx="3946500" cy="26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648550" y="3678788"/>
            <a:ext cx="4118100" cy="42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One Column 1">
  <p:cSld name="CUSTOM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13"/>
          <p:cNvSpPr txBox="1">
            <a:spLocks noGrp="1"/>
          </p:cNvSpPr>
          <p:nvPr>
            <p:ph type="title"/>
          </p:nvPr>
        </p:nvSpPr>
        <p:spPr>
          <a:xfrm>
            <a:off x="5985575" y="1068897"/>
            <a:ext cx="2484300" cy="180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One Column 2">
  <p:cSld name="CUSTOM_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4"/>
          <p:cNvSpPr txBox="1">
            <a:spLocks noGrp="1"/>
          </p:cNvSpPr>
          <p:nvPr>
            <p:ph type="title"/>
          </p:nvPr>
        </p:nvSpPr>
        <p:spPr>
          <a:xfrm>
            <a:off x="673375" y="1068900"/>
            <a:ext cx="2484300" cy="180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1"/>
          </p:nvPr>
        </p:nvSpPr>
        <p:spPr>
          <a:xfrm>
            <a:off x="658800" y="2872488"/>
            <a:ext cx="2513400" cy="120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05980"/>
            <a:ext cx="8229600" cy="438864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6B6FB2-367A-482F-80E6-FFAEA98EA1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710275" y="1152475"/>
            <a:ext cx="7723500" cy="345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1282274" y="296977"/>
            <a:ext cx="6579300" cy="48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1" name="Google Shape;31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0275" y="1152475"/>
            <a:ext cx="7723500" cy="34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Roboto"/>
              <a:buChar char="●"/>
              <a:def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●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●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3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pn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12" Type="http://schemas.openxmlformats.org/officeDocument/2006/relationships/image" Target="../media/image32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6.pn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5" Type="http://schemas.openxmlformats.org/officeDocument/2006/relationships/image" Target="../media/image35.png"/><Relationship Id="rId10" Type="http://schemas.openxmlformats.org/officeDocument/2006/relationships/image" Target="../media/image30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Relationship Id="rId14" Type="http://schemas.openxmlformats.org/officeDocument/2006/relationships/image" Target="../media/image3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microsoft.com/office/2007/relationships/hdphoto" Target="../media/hdphoto2.wdp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304209"/>
          <p:cNvPicPr>
            <a:picLocks noGrp="1" noChangeAspect="1" noChangeArrowheads="1" noCrop="1"/>
          </p:cNvPicPr>
          <p:nvPr>
            <p:ph/>
          </p:nvPr>
        </p:nvPicPr>
        <p:blipFill>
          <a:blip r:embed="rId2">
            <a:lum bright="18000"/>
          </a:blip>
          <a:srcRect/>
          <a:stretch>
            <a:fillRect/>
          </a:stretch>
        </p:blipFill>
        <p:spPr>
          <a:xfrm>
            <a:off x="0" y="0"/>
            <a:ext cx="9144000" cy="5143500"/>
          </a:xfrm>
        </p:spPr>
      </p:pic>
      <p:sp>
        <p:nvSpPr>
          <p:cNvPr id="61443" name="Text Box 3"/>
          <p:cNvSpPr txBox="1">
            <a:spLocks noChangeArrowheads="1"/>
          </p:cNvSpPr>
          <p:nvPr/>
        </p:nvSpPr>
        <p:spPr bwMode="auto">
          <a:xfrm>
            <a:off x="0" y="407194"/>
            <a:ext cx="9144000" cy="7232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H" pitchFamily="34" charset="0"/>
              </a:rPr>
              <a:t>Phßng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H" pitchFamily="34" charset="0"/>
              </a:rPr>
              <a:t> </a:t>
            </a:r>
            <a:r>
              <a:rPr lang="en-US" sz="20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H" pitchFamily="34" charset="0"/>
              </a:rPr>
              <a:t>Gi¸o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H" pitchFamily="34" charset="0"/>
              </a:rPr>
              <a:t> </a:t>
            </a:r>
            <a:r>
              <a:rPr lang="en-US" sz="20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H" pitchFamily="34" charset="0"/>
              </a:rPr>
              <a:t>dôc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H" pitchFamily="34" charset="0"/>
              </a:rPr>
              <a:t> HUYÖN TI£N L·NG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H" pitchFamily="34" charset="0"/>
              </a:rPr>
              <a:t>Tr­êng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H" pitchFamily="34" charset="0"/>
              </a:rPr>
              <a:t> THCS TI£N THANH</a:t>
            </a:r>
          </a:p>
        </p:txBody>
      </p:sp>
      <p:sp>
        <p:nvSpPr>
          <p:cNvPr id="61444" name="Text Box 4"/>
          <p:cNvSpPr txBox="1">
            <a:spLocks noChangeArrowheads="1"/>
          </p:cNvSpPr>
          <p:nvPr/>
        </p:nvSpPr>
        <p:spPr bwMode="auto">
          <a:xfrm>
            <a:off x="0" y="1496616"/>
            <a:ext cx="9144000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MÔN KHTN 9</a:t>
            </a:r>
            <a:endParaRPr lang="en-US" sz="40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445" name="Text Box 5"/>
          <p:cNvSpPr txBox="1">
            <a:spLocks noChangeArrowheads="1"/>
          </p:cNvSpPr>
          <p:nvPr/>
        </p:nvSpPr>
        <p:spPr bwMode="auto">
          <a:xfrm>
            <a:off x="0" y="2043113"/>
            <a:ext cx="9144000" cy="95410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smtClean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BÀI </a:t>
            </a:r>
            <a:r>
              <a:rPr lang="en-US" sz="2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1: NHẬN </a:t>
            </a:r>
            <a:r>
              <a:rPr lang="en-US" sz="2800" b="1" dirty="0" err="1" smtClean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BiẾT</a:t>
            </a:r>
            <a:r>
              <a:rPr lang="en-US" sz="2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 MỘT SỐ DỤNG CỤ HÓA CHẤT. </a:t>
            </a:r>
            <a:r>
              <a:rPr lang="en-US" sz="2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THUYẾT TRÌNH TRONG 1 VẤN ĐỀ KHOA HỌC</a:t>
            </a:r>
            <a:endParaRPr lang="en-US" sz="2800" b="1" dirty="0">
              <a:solidFill>
                <a:srgbClr val="00206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446" name="Text Box 6"/>
          <p:cNvSpPr txBox="1">
            <a:spLocks noChangeArrowheads="1"/>
          </p:cNvSpPr>
          <p:nvPr/>
        </p:nvSpPr>
        <p:spPr bwMode="auto">
          <a:xfrm>
            <a:off x="2209800" y="3714751"/>
            <a:ext cx="478948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" pitchFamily="34" charset="0"/>
              </a:rPr>
              <a:t>  </a:t>
            </a:r>
            <a:r>
              <a:rPr 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" pitchFamily="34" charset="0"/>
              </a:rPr>
              <a:t>Gi¸o</a:t>
            </a: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" pitchFamily="34" charset="0"/>
              </a:rPr>
              <a:t>viªn</a:t>
            </a: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Time" pitchFamily="34" charset="0"/>
              </a:rPr>
              <a:t>:</a:t>
            </a:r>
            <a:r>
              <a:rPr lang="en-US" alt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Vũ</a:t>
            </a:r>
            <a:r>
              <a:rPr lang="en-US" alt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Văn</a:t>
            </a:r>
            <a:r>
              <a:rPr lang="en-US" alt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Tuyên</a:t>
            </a:r>
            <a:endParaRPr lang="en-US" sz="2800" b="1" dirty="0">
              <a:solidFill>
                <a:srgbClr val="00206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Aristote" pitchFamily="34" charset="0"/>
            </a:endParaRPr>
          </a:p>
        </p:txBody>
      </p:sp>
      <p:sp>
        <p:nvSpPr>
          <p:cNvPr id="6151" name="Text Box 7"/>
          <p:cNvSpPr txBox="1">
            <a:spLocks noChangeArrowheads="1"/>
          </p:cNvSpPr>
          <p:nvPr/>
        </p:nvSpPr>
        <p:spPr bwMode="auto">
          <a:xfrm>
            <a:off x="2098675" y="4476751"/>
            <a:ext cx="6108700" cy="5386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indent="-457200">
              <a:lnSpc>
                <a:spcPct val="145000"/>
              </a:lnSpc>
              <a:spcBef>
                <a:spcPct val="30000"/>
              </a:spcBef>
              <a:spcAft>
                <a:spcPct val="30000"/>
              </a:spcAft>
            </a:pPr>
            <a:r>
              <a:rPr lang="en-US" sz="2000" b="1" i="1" dirty="0">
                <a:solidFill>
                  <a:srgbClr val="FF0000"/>
                </a:solidFill>
              </a:rPr>
              <a:t>  </a:t>
            </a:r>
            <a:r>
              <a:rPr lang="en-US" sz="2000" b="1" i="1" dirty="0" err="1">
                <a:solidFill>
                  <a:srgbClr val="FF0000"/>
                </a:solidFill>
              </a:rPr>
              <a:t>Thứ</a:t>
            </a:r>
            <a:r>
              <a:rPr lang="en-US" sz="2000" b="1" i="1" dirty="0">
                <a:solidFill>
                  <a:srgbClr val="FF0000"/>
                </a:solidFill>
              </a:rPr>
              <a:t> … </a:t>
            </a:r>
            <a:r>
              <a:rPr lang="en-US" sz="2000" b="1" i="1" dirty="0" err="1">
                <a:solidFill>
                  <a:srgbClr val="FF0000"/>
                </a:solidFill>
              </a:rPr>
              <a:t>ngày</a:t>
            </a:r>
            <a:r>
              <a:rPr lang="en-US" sz="2000" b="1" i="1" dirty="0">
                <a:solidFill>
                  <a:srgbClr val="FF0000"/>
                </a:solidFill>
              </a:rPr>
              <a:t> … </a:t>
            </a:r>
            <a:r>
              <a:rPr lang="en-US" sz="2000" b="1" i="1" dirty="0" err="1">
                <a:solidFill>
                  <a:srgbClr val="FF0000"/>
                </a:solidFill>
              </a:rPr>
              <a:t>tháng</a:t>
            </a:r>
            <a:r>
              <a:rPr lang="en-US" sz="2000" b="1" i="1" dirty="0">
                <a:solidFill>
                  <a:srgbClr val="FF0000"/>
                </a:solidFill>
              </a:rPr>
              <a:t> … </a:t>
            </a:r>
            <a:r>
              <a:rPr lang="en-US" sz="2000" b="1" i="1" dirty="0" err="1">
                <a:solidFill>
                  <a:srgbClr val="FF0000"/>
                </a:solidFill>
              </a:rPr>
              <a:t>năm</a:t>
            </a:r>
            <a:r>
              <a:rPr lang="en-US" sz="2000" b="1" i="1" dirty="0">
                <a:solidFill>
                  <a:srgbClr val="FF0000"/>
                </a:solidFill>
              </a:rPr>
              <a:t> </a:t>
            </a:r>
            <a:r>
              <a:rPr lang="en-US" sz="2000" b="1" i="1" dirty="0" smtClean="0">
                <a:solidFill>
                  <a:srgbClr val="FF0000"/>
                </a:solidFill>
              </a:rPr>
              <a:t>2024</a:t>
            </a:r>
            <a:endParaRPr lang="en-US" sz="2000" b="1" i="1" dirty="0">
              <a:solidFill>
                <a:srgbClr val="FF0000"/>
              </a:solidFill>
            </a:endParaRPr>
          </a:p>
        </p:txBody>
      </p:sp>
      <p:sp>
        <p:nvSpPr>
          <p:cNvPr id="6152" name="Text Box 8"/>
          <p:cNvSpPr txBox="1">
            <a:spLocks noChangeArrowheads="1"/>
          </p:cNvSpPr>
          <p:nvPr/>
        </p:nvSpPr>
        <p:spPr bwMode="auto">
          <a:xfrm>
            <a:off x="4975225" y="3512344"/>
            <a:ext cx="3460750" cy="62786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indent="-457200">
              <a:lnSpc>
                <a:spcPct val="145000"/>
              </a:lnSpc>
              <a:spcBef>
                <a:spcPct val="30000"/>
              </a:spcBef>
              <a:spcAft>
                <a:spcPct val="30000"/>
              </a:spcAft>
            </a:pPr>
            <a:endParaRPr lang="en-US" sz="2400">
              <a:solidFill>
                <a:srgbClr val="FF3300"/>
              </a:solidFill>
              <a:latin typeface=".VnTime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1000"/>
                                        <p:tgtEl>
                                          <p:spTgt spid="61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2A70E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Google Shape;142;p18">
            <a:extLst>
              <a:ext uri="{FF2B5EF4-FFF2-40B4-BE49-F238E27FC236}">
                <a16:creationId xmlns="" xmlns:a16="http://schemas.microsoft.com/office/drawing/2014/main" id="{79F150D2-648B-26A1-CA81-A1936CA9F488}"/>
              </a:ext>
            </a:extLst>
          </p:cNvPr>
          <p:cNvSpPr txBox="1"/>
          <p:nvPr/>
        </p:nvSpPr>
        <p:spPr>
          <a:xfrm>
            <a:off x="0" y="37215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1800" b="1" dirty="0">
              <a:solidFill>
                <a:srgbClr val="FFFFFF"/>
              </a:solidFill>
              <a:latin typeface="Fira Sans Condensed Medium" panose="020B0603050000020004" pitchFamily="34" charset="0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2.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Một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số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dụng cụ thí nghiệm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điện</a:t>
            </a:r>
            <a:r>
              <a:rPr lang="en-US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tử</a:t>
            </a:r>
            <a:endParaRPr lang="en-US" sz="18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3383185" y="1745167"/>
            <a:ext cx="171231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24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Điện</a:t>
            </a:r>
            <a:r>
              <a:rPr lang="en-US" sz="24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24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kế</a:t>
            </a:r>
            <a:endParaRPr lang="en-US" sz="24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8EC7E862-5C59-99CF-7DEF-8F7DA2EBE2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9024" y="1099315"/>
            <a:ext cx="2611980" cy="3869602"/>
          </a:xfrm>
          <a:prstGeom prst="rect">
            <a:avLst/>
          </a:prstGeom>
        </p:spPr>
      </p:pic>
      <p:sp>
        <p:nvSpPr>
          <p:cNvPr id="11" name="Google Shape;142;p18">
            <a:extLst>
              <a:ext uri="{FF2B5EF4-FFF2-40B4-BE49-F238E27FC236}">
                <a16:creationId xmlns="" xmlns:a16="http://schemas.microsoft.com/office/drawing/2014/main" id="{3AA13421-7159-C9E6-38F4-EA9871237757}"/>
              </a:ext>
            </a:extLst>
          </p:cNvPr>
          <p:cNvSpPr txBox="1"/>
          <p:nvPr/>
        </p:nvSpPr>
        <p:spPr>
          <a:xfrm>
            <a:off x="3713173" y="2264454"/>
            <a:ext cx="4503227" cy="6145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l"/>
            <a:r>
              <a:rPr lang="en-US" b="0" dirty="0" err="1"/>
              <a:t>Dòng</a:t>
            </a:r>
            <a:r>
              <a:rPr lang="en-US" b="0" dirty="0"/>
              <a:t> </a:t>
            </a:r>
            <a:r>
              <a:rPr lang="en-US" b="0" dirty="0" err="1"/>
              <a:t>điện</a:t>
            </a:r>
            <a:r>
              <a:rPr lang="en-US" b="0" dirty="0"/>
              <a:t> </a:t>
            </a:r>
            <a:r>
              <a:rPr lang="en-US" b="0" dirty="0" err="1"/>
              <a:t>vào</a:t>
            </a:r>
            <a:r>
              <a:rPr lang="en-US" b="0" dirty="0"/>
              <a:t> </a:t>
            </a:r>
            <a:r>
              <a:rPr lang="en-US" b="0" dirty="0" err="1"/>
              <a:t>chốt</a:t>
            </a:r>
            <a:r>
              <a:rPr lang="en-US" b="0" dirty="0"/>
              <a:t> G</a:t>
            </a:r>
            <a:r>
              <a:rPr lang="en-US" b="0" baseline="-25000" dirty="0"/>
              <a:t>O</a:t>
            </a:r>
            <a:r>
              <a:rPr lang="en-US" b="0" dirty="0"/>
              <a:t> (G</a:t>
            </a:r>
            <a:r>
              <a:rPr lang="en-US" b="0" baseline="-25000" dirty="0"/>
              <a:t>1</a:t>
            </a:r>
            <a:r>
              <a:rPr lang="en-US" b="0" dirty="0"/>
              <a:t>) </a:t>
            </a:r>
            <a:r>
              <a:rPr lang="en-US" b="0" dirty="0" err="1"/>
              <a:t>và</a:t>
            </a:r>
            <a:r>
              <a:rPr lang="en-US" b="0" dirty="0"/>
              <a:t> </a:t>
            </a:r>
            <a:r>
              <a:rPr lang="en-US" b="0" dirty="0" err="1"/>
              <a:t>ra</a:t>
            </a:r>
            <a:r>
              <a:rPr lang="en-US" b="0" dirty="0"/>
              <a:t> </a:t>
            </a:r>
            <a:r>
              <a:rPr lang="en-US" b="0" dirty="0" err="1"/>
              <a:t>từ</a:t>
            </a:r>
            <a:r>
              <a:rPr lang="en-US" b="0" dirty="0"/>
              <a:t> </a:t>
            </a:r>
            <a:r>
              <a:rPr lang="en-US" b="0" dirty="0" err="1"/>
              <a:t>chốt</a:t>
            </a:r>
            <a:r>
              <a:rPr lang="en-US" b="0" dirty="0"/>
              <a:t> </a:t>
            </a:r>
            <a:r>
              <a:rPr lang="en-US" b="0" dirty="0" err="1"/>
              <a:t>âm</a:t>
            </a:r>
            <a:r>
              <a:rPr lang="en-US" b="0" dirty="0"/>
              <a:t> (-) </a:t>
            </a:r>
            <a:r>
              <a:rPr lang="en-US" b="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→ </a:t>
            </a:r>
            <a:r>
              <a:rPr lang="en-US" b="0" dirty="0" err="1"/>
              <a:t>kim</a:t>
            </a:r>
            <a:r>
              <a:rPr lang="en-US" b="0" dirty="0"/>
              <a:t> </a:t>
            </a:r>
            <a:r>
              <a:rPr lang="en-US" b="0" dirty="0" err="1"/>
              <a:t>lệch</a:t>
            </a:r>
            <a:r>
              <a:rPr lang="en-US" b="0" dirty="0"/>
              <a:t> sang </a:t>
            </a:r>
            <a:r>
              <a:rPr lang="en-US" b="0" dirty="0" err="1"/>
              <a:t>phải</a:t>
            </a:r>
            <a:endParaRPr lang="en-US" b="0" dirty="0"/>
          </a:p>
        </p:txBody>
      </p:sp>
      <p:sp>
        <p:nvSpPr>
          <p:cNvPr id="13" name="Google Shape;142;p18">
            <a:extLst>
              <a:ext uri="{FF2B5EF4-FFF2-40B4-BE49-F238E27FC236}">
                <a16:creationId xmlns="" xmlns:a16="http://schemas.microsoft.com/office/drawing/2014/main" id="{947E6A2C-4AE9-220E-F8F9-A87A03602FDC}"/>
              </a:ext>
            </a:extLst>
          </p:cNvPr>
          <p:cNvSpPr txBox="1"/>
          <p:nvPr/>
        </p:nvSpPr>
        <p:spPr>
          <a:xfrm>
            <a:off x="3713172" y="2980124"/>
            <a:ext cx="4503226" cy="6145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l"/>
            <a:r>
              <a:rPr lang="en-US" b="0" dirty="0" err="1"/>
              <a:t>Dòng</a:t>
            </a:r>
            <a:r>
              <a:rPr lang="en-US" b="0" dirty="0"/>
              <a:t> </a:t>
            </a:r>
            <a:r>
              <a:rPr lang="en-US" b="0" dirty="0" err="1"/>
              <a:t>điện</a:t>
            </a:r>
            <a:r>
              <a:rPr lang="en-US" b="0" dirty="0"/>
              <a:t> </a:t>
            </a:r>
            <a:r>
              <a:rPr lang="en-US" b="0" dirty="0" err="1"/>
              <a:t>vào</a:t>
            </a:r>
            <a:r>
              <a:rPr lang="en-US" b="0" dirty="0"/>
              <a:t> </a:t>
            </a:r>
            <a:r>
              <a:rPr lang="en-US" b="0" dirty="0" err="1"/>
              <a:t>chốt</a:t>
            </a:r>
            <a:r>
              <a:rPr lang="en-US" b="0" dirty="0"/>
              <a:t> </a:t>
            </a:r>
            <a:r>
              <a:rPr lang="en-US" b="0" dirty="0" err="1"/>
              <a:t>âm</a:t>
            </a:r>
            <a:r>
              <a:rPr lang="en-US" b="0" dirty="0"/>
              <a:t> (-) </a:t>
            </a:r>
            <a:r>
              <a:rPr lang="en-US" b="0" dirty="0" err="1"/>
              <a:t>và</a:t>
            </a:r>
            <a:r>
              <a:rPr lang="en-US" b="0" dirty="0"/>
              <a:t> </a:t>
            </a:r>
            <a:r>
              <a:rPr lang="en-US" b="0" dirty="0" err="1"/>
              <a:t>ra</a:t>
            </a:r>
            <a:r>
              <a:rPr lang="en-US" b="0" dirty="0"/>
              <a:t> </a:t>
            </a:r>
            <a:r>
              <a:rPr lang="en-US" b="0" dirty="0" err="1"/>
              <a:t>từ</a:t>
            </a:r>
            <a:r>
              <a:rPr lang="en-US" b="0" dirty="0"/>
              <a:t> </a:t>
            </a:r>
            <a:r>
              <a:rPr lang="en-US" b="0" dirty="0" err="1"/>
              <a:t>chốt</a:t>
            </a:r>
            <a:r>
              <a:rPr lang="en-US" b="0" dirty="0"/>
              <a:t> G</a:t>
            </a:r>
            <a:r>
              <a:rPr lang="en-US" b="0" baseline="-25000" dirty="0"/>
              <a:t>O</a:t>
            </a:r>
            <a:r>
              <a:rPr lang="en-US" b="0" dirty="0"/>
              <a:t> (G</a:t>
            </a:r>
            <a:r>
              <a:rPr lang="en-US" b="0" baseline="-25000" dirty="0"/>
              <a:t>1</a:t>
            </a:r>
            <a:r>
              <a:rPr lang="en-US" b="0" dirty="0"/>
              <a:t>)  </a:t>
            </a:r>
            <a:r>
              <a:rPr lang="en-US" b="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→ </a:t>
            </a:r>
            <a:r>
              <a:rPr lang="en-US" b="0" dirty="0" err="1"/>
              <a:t>kim</a:t>
            </a:r>
            <a:r>
              <a:rPr lang="en-US" b="0" dirty="0"/>
              <a:t> </a:t>
            </a:r>
            <a:r>
              <a:rPr lang="en-US" b="0" dirty="0" err="1"/>
              <a:t>lệch</a:t>
            </a:r>
            <a:r>
              <a:rPr lang="en-US" b="0" dirty="0"/>
              <a:t> sang </a:t>
            </a:r>
            <a:r>
              <a:rPr lang="en-US" b="0" dirty="0" err="1"/>
              <a:t>trái</a:t>
            </a:r>
            <a:endParaRPr lang="en-US" b="0" dirty="0"/>
          </a:p>
        </p:txBody>
      </p:sp>
    </p:spTree>
    <p:extLst>
      <p:ext uri="{BB962C8B-B14F-4D97-AF65-F5344CB8AC3E}">
        <p14:creationId xmlns="" xmlns:p14="http://schemas.microsoft.com/office/powerpoint/2010/main" val="1721284289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25"/>
                            </p:stCondLst>
                            <p:childTnLst>
                              <p:par>
                                <p:cTn id="2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625"/>
                            </p:stCondLst>
                            <p:childTnLst>
                              <p:par>
                                <p:cTn id="2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1" grpId="0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2" descr="Đồng hồ đo điện đa năng BGS - # 63402 | HTGoods">
            <a:extLst>
              <a:ext uri="{FF2B5EF4-FFF2-40B4-BE49-F238E27FC236}">
                <a16:creationId xmlns="" xmlns:a16="http://schemas.microsoft.com/office/drawing/2014/main" id="{3CB8D2DE-DB3B-57B5-A8FB-FC91C8D25D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316" y="936782"/>
            <a:ext cx="4086684" cy="4086684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2A70E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Google Shape;142;p18">
            <a:extLst>
              <a:ext uri="{FF2B5EF4-FFF2-40B4-BE49-F238E27FC236}">
                <a16:creationId xmlns="" xmlns:a16="http://schemas.microsoft.com/office/drawing/2014/main" id="{79F150D2-648B-26A1-CA81-A1936CA9F488}"/>
              </a:ext>
            </a:extLst>
          </p:cNvPr>
          <p:cNvSpPr txBox="1"/>
          <p:nvPr/>
        </p:nvSpPr>
        <p:spPr>
          <a:xfrm>
            <a:off x="0" y="37215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1800" b="1" dirty="0">
              <a:solidFill>
                <a:srgbClr val="FFFFFF"/>
              </a:solidFill>
              <a:latin typeface="Fira Sans Condensed Medium" panose="020B0603050000020004" pitchFamily="34" charset="0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2.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Một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số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dụng cụ thí nghiệm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điện</a:t>
            </a:r>
            <a:r>
              <a:rPr lang="en-US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tử</a:t>
            </a:r>
            <a:endParaRPr lang="en-US" sz="18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4079863" y="1532324"/>
            <a:ext cx="3215735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vi-VN" sz="24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Đồng hồ đo điện đa năng</a:t>
            </a:r>
            <a:endParaRPr lang="en-US" sz="24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11" name="Google Shape;142;p18">
            <a:extLst>
              <a:ext uri="{FF2B5EF4-FFF2-40B4-BE49-F238E27FC236}">
                <a16:creationId xmlns="" xmlns:a16="http://schemas.microsoft.com/office/drawing/2014/main" id="{3AA13421-7159-C9E6-38F4-EA9871237757}"/>
              </a:ext>
            </a:extLst>
          </p:cNvPr>
          <p:cNvSpPr txBox="1"/>
          <p:nvPr/>
        </p:nvSpPr>
        <p:spPr>
          <a:xfrm>
            <a:off x="4155457" y="2173014"/>
            <a:ext cx="3434063" cy="1019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 err="1"/>
              <a:t>Đo</a:t>
            </a:r>
            <a:r>
              <a:rPr lang="en-US" dirty="0"/>
              <a:t> </a:t>
            </a:r>
            <a:r>
              <a:rPr lang="vi-VN" dirty="0"/>
              <a:t>cường độ dòng điện, hiệu điện thế, điện trở,... trong mạch điện một chi</a:t>
            </a:r>
            <a:r>
              <a:rPr lang="en-US" dirty="0" err="1"/>
              <a:t>ều</a:t>
            </a:r>
            <a:r>
              <a:rPr lang="en-US" dirty="0"/>
              <a:t>, </a:t>
            </a:r>
            <a:r>
              <a:rPr lang="vi-VN" dirty="0"/>
              <a:t>xoay chiều.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88136129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425"/>
                            </p:stCondLst>
                            <p:childTnLst>
                              <p:par>
                                <p:cTn id="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2A70E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Google Shape;142;p18">
            <a:extLst>
              <a:ext uri="{FF2B5EF4-FFF2-40B4-BE49-F238E27FC236}">
                <a16:creationId xmlns="" xmlns:a16="http://schemas.microsoft.com/office/drawing/2014/main" id="{79F150D2-648B-26A1-CA81-A1936CA9F488}"/>
              </a:ext>
            </a:extLst>
          </p:cNvPr>
          <p:cNvSpPr txBox="1"/>
          <p:nvPr/>
        </p:nvSpPr>
        <p:spPr>
          <a:xfrm>
            <a:off x="0" y="37215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1800" b="1" dirty="0">
              <a:solidFill>
                <a:srgbClr val="FFFFFF"/>
              </a:solidFill>
              <a:latin typeface="Fira Sans Condensed Medium" panose="020B0603050000020004" pitchFamily="34" charset="0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2.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Một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số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dụng cụ thí nghiệm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điện</a:t>
            </a:r>
            <a:r>
              <a:rPr lang="en-US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tử</a:t>
            </a:r>
            <a:endParaRPr lang="en-US" sz="18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2725729" y="3850811"/>
            <a:ext cx="369253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vi-VN" sz="24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Cuộn dây dẫn có hai đèn LED</a:t>
            </a:r>
            <a:endParaRPr lang="en-US" sz="24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11" name="Google Shape;142;p18">
            <a:extLst>
              <a:ext uri="{FF2B5EF4-FFF2-40B4-BE49-F238E27FC236}">
                <a16:creationId xmlns="" xmlns:a16="http://schemas.microsoft.com/office/drawing/2014/main" id="{3AA13421-7159-C9E6-38F4-EA9871237757}"/>
              </a:ext>
            </a:extLst>
          </p:cNvPr>
          <p:cNvSpPr txBox="1"/>
          <p:nvPr/>
        </p:nvSpPr>
        <p:spPr>
          <a:xfrm>
            <a:off x="1548137" y="4097131"/>
            <a:ext cx="5895323" cy="1019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ctr"/>
            <a:r>
              <a:rPr lang="en-US" dirty="0"/>
              <a:t>C</a:t>
            </a:r>
            <a:r>
              <a:rPr lang="vi-VN" dirty="0"/>
              <a:t>uộn dây dẫn có hai đầu dây nối với hai đèn LED mắc song song, ngược cực theo sơ đồ để phát hiện dòng điện cảm ứng</a:t>
            </a:r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8B8C71A7-308E-C841-3FA7-A55344555F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989" y="874480"/>
            <a:ext cx="2969151" cy="2902748"/>
          </a:xfrm>
          <a:prstGeom prst="rect">
            <a:avLst/>
          </a:prstGeom>
        </p:spPr>
      </p:pic>
      <p:grpSp>
        <p:nvGrpSpPr>
          <p:cNvPr id="67" name="Group 66">
            <a:extLst>
              <a:ext uri="{FF2B5EF4-FFF2-40B4-BE49-F238E27FC236}">
                <a16:creationId xmlns="" xmlns:a16="http://schemas.microsoft.com/office/drawing/2014/main" id="{BAA4DEC9-5FD2-AB44-9B9D-EB25BB4DA6E8}"/>
              </a:ext>
            </a:extLst>
          </p:cNvPr>
          <p:cNvGrpSpPr/>
          <p:nvPr/>
        </p:nvGrpSpPr>
        <p:grpSpPr>
          <a:xfrm>
            <a:off x="5584217" y="1139887"/>
            <a:ext cx="2011469" cy="2295380"/>
            <a:chOff x="5195256" y="707367"/>
            <a:chExt cx="2011469" cy="2295380"/>
          </a:xfrm>
        </p:grpSpPr>
        <p:grpSp>
          <p:nvGrpSpPr>
            <p:cNvPr id="53" name="Group 52">
              <a:extLst>
                <a:ext uri="{FF2B5EF4-FFF2-40B4-BE49-F238E27FC236}">
                  <a16:creationId xmlns="" xmlns:a16="http://schemas.microsoft.com/office/drawing/2014/main" id="{0D9B574D-EAFE-A468-579B-544D51A632C1}"/>
                </a:ext>
              </a:extLst>
            </p:cNvPr>
            <p:cNvGrpSpPr/>
            <p:nvPr/>
          </p:nvGrpSpPr>
          <p:grpSpPr>
            <a:xfrm>
              <a:off x="5195256" y="958556"/>
              <a:ext cx="2011469" cy="2044191"/>
              <a:chOff x="5195256" y="706466"/>
              <a:chExt cx="2446020" cy="2485811"/>
            </a:xfrm>
          </p:grpSpPr>
          <p:cxnSp>
            <p:nvCxnSpPr>
              <p:cNvPr id="38" name="Straight Connector 37">
                <a:extLst>
                  <a:ext uri="{FF2B5EF4-FFF2-40B4-BE49-F238E27FC236}">
                    <a16:creationId xmlns="" xmlns:a16="http://schemas.microsoft.com/office/drawing/2014/main" id="{8EA2D5C3-17AF-0A78-AA87-7F460424FD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03360" y="706466"/>
                <a:ext cx="0" cy="168533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46" name="Group 45">
                <a:extLst>
                  <a:ext uri="{FF2B5EF4-FFF2-40B4-BE49-F238E27FC236}">
                    <a16:creationId xmlns="" xmlns:a16="http://schemas.microsoft.com/office/drawing/2014/main" id="{F1A40599-1822-4B76-6CF6-298FD430CE84}"/>
                  </a:ext>
                </a:extLst>
              </p:cNvPr>
              <p:cNvGrpSpPr/>
              <p:nvPr/>
            </p:nvGrpSpPr>
            <p:grpSpPr>
              <a:xfrm>
                <a:off x="5195256" y="2369954"/>
                <a:ext cx="2446020" cy="822323"/>
                <a:chOff x="5195256" y="2369954"/>
                <a:chExt cx="2446020" cy="822323"/>
              </a:xfrm>
            </p:grpSpPr>
            <p:sp>
              <p:nvSpPr>
                <p:cNvPr id="9" name="Rectangle 8">
                  <a:extLst>
                    <a:ext uri="{FF2B5EF4-FFF2-40B4-BE49-F238E27FC236}">
                      <a16:creationId xmlns="" xmlns:a16="http://schemas.microsoft.com/office/drawing/2014/main" id="{5BD271F1-78A1-3575-69F6-E8969631BDD7}"/>
                    </a:ext>
                  </a:extLst>
                </p:cNvPr>
                <p:cNvSpPr/>
                <p:nvPr/>
              </p:nvSpPr>
              <p:spPr>
                <a:xfrm>
                  <a:off x="5195256" y="2389513"/>
                  <a:ext cx="2446020" cy="783224"/>
                </a:xfrm>
                <a:prstGeom prst="rect">
                  <a:avLst/>
                </a:prstGeom>
                <a:solidFill>
                  <a:schemeClr val="bg2">
                    <a:lumMod val="40000"/>
                    <a:lumOff val="6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="" xmlns:a16="http://schemas.microsoft.com/office/drawing/2014/main" id="{B791DA9D-F824-5A61-5574-EB3DC2AF5E0B}"/>
                    </a:ext>
                  </a:extLst>
                </p:cNvPr>
                <p:cNvSpPr/>
                <p:nvPr/>
              </p:nvSpPr>
              <p:spPr>
                <a:xfrm>
                  <a:off x="5288200" y="2369972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="" xmlns:a16="http://schemas.microsoft.com/office/drawing/2014/main" id="{804B60CB-81BF-892A-5C51-B222A445E8B5}"/>
                    </a:ext>
                  </a:extLst>
                </p:cNvPr>
                <p:cNvSpPr/>
                <p:nvPr/>
              </p:nvSpPr>
              <p:spPr>
                <a:xfrm>
                  <a:off x="5396776" y="2369971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="" xmlns:a16="http://schemas.microsoft.com/office/drawing/2014/main" id="{98D803E5-88EA-35B5-225B-811FFB282296}"/>
                    </a:ext>
                  </a:extLst>
                </p:cNvPr>
                <p:cNvSpPr/>
                <p:nvPr/>
              </p:nvSpPr>
              <p:spPr>
                <a:xfrm>
                  <a:off x="5505352" y="2369970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="" xmlns:a16="http://schemas.microsoft.com/office/drawing/2014/main" id="{0B720F57-C88A-6C3E-39B5-BDAF2B6EA50B}"/>
                    </a:ext>
                  </a:extLst>
                </p:cNvPr>
                <p:cNvSpPr/>
                <p:nvPr/>
              </p:nvSpPr>
              <p:spPr>
                <a:xfrm>
                  <a:off x="5613928" y="2369969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="" xmlns:a16="http://schemas.microsoft.com/office/drawing/2014/main" id="{19DF6CF4-BEF5-F59F-4D84-26B33703AC5A}"/>
                    </a:ext>
                  </a:extLst>
                </p:cNvPr>
                <p:cNvSpPr/>
                <p:nvPr/>
              </p:nvSpPr>
              <p:spPr>
                <a:xfrm>
                  <a:off x="5722504" y="2369968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="" xmlns:a16="http://schemas.microsoft.com/office/drawing/2014/main" id="{C2CDCFF5-8FB9-2281-2497-1A5FA5736135}"/>
                    </a:ext>
                  </a:extLst>
                </p:cNvPr>
                <p:cNvSpPr/>
                <p:nvPr/>
              </p:nvSpPr>
              <p:spPr>
                <a:xfrm>
                  <a:off x="5831080" y="2369967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="" xmlns:a16="http://schemas.microsoft.com/office/drawing/2014/main" id="{AACAC81C-A88A-D45E-E638-6FCE324F23FA}"/>
                    </a:ext>
                  </a:extLst>
                </p:cNvPr>
                <p:cNvSpPr/>
                <p:nvPr/>
              </p:nvSpPr>
              <p:spPr>
                <a:xfrm>
                  <a:off x="5939656" y="2369966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="" xmlns:a16="http://schemas.microsoft.com/office/drawing/2014/main" id="{E2173B07-850E-B0F1-E4CC-80B569E0F159}"/>
                    </a:ext>
                  </a:extLst>
                </p:cNvPr>
                <p:cNvSpPr/>
                <p:nvPr/>
              </p:nvSpPr>
              <p:spPr>
                <a:xfrm>
                  <a:off x="6048232" y="2369965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="" xmlns:a16="http://schemas.microsoft.com/office/drawing/2014/main" id="{C09824C6-04AB-B647-4BEF-ABF8A7971AA7}"/>
                    </a:ext>
                  </a:extLst>
                </p:cNvPr>
                <p:cNvSpPr/>
                <p:nvPr/>
              </p:nvSpPr>
              <p:spPr>
                <a:xfrm>
                  <a:off x="6156808" y="2369964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="" xmlns:a16="http://schemas.microsoft.com/office/drawing/2014/main" id="{3DA4924B-FD41-98AC-6395-090F52AE5373}"/>
                    </a:ext>
                  </a:extLst>
                </p:cNvPr>
                <p:cNvSpPr/>
                <p:nvPr/>
              </p:nvSpPr>
              <p:spPr>
                <a:xfrm>
                  <a:off x="6265384" y="2369963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="" xmlns:a16="http://schemas.microsoft.com/office/drawing/2014/main" id="{1FCDD4A8-E475-BAE3-8430-0DF3721A3D4E}"/>
                    </a:ext>
                  </a:extLst>
                </p:cNvPr>
                <p:cNvSpPr/>
                <p:nvPr/>
              </p:nvSpPr>
              <p:spPr>
                <a:xfrm>
                  <a:off x="6373960" y="2369962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="" xmlns:a16="http://schemas.microsoft.com/office/drawing/2014/main" id="{48F99B00-5082-8C7B-CF05-21651D242EBC}"/>
                    </a:ext>
                  </a:extLst>
                </p:cNvPr>
                <p:cNvSpPr/>
                <p:nvPr/>
              </p:nvSpPr>
              <p:spPr>
                <a:xfrm>
                  <a:off x="6482536" y="2369961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="" xmlns:a16="http://schemas.microsoft.com/office/drawing/2014/main" id="{6C63B654-962E-7D64-C7BD-E8D6628B3E6B}"/>
                    </a:ext>
                  </a:extLst>
                </p:cNvPr>
                <p:cNvSpPr/>
                <p:nvPr/>
              </p:nvSpPr>
              <p:spPr>
                <a:xfrm>
                  <a:off x="6591112" y="2369960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="" xmlns:a16="http://schemas.microsoft.com/office/drawing/2014/main" id="{97593DCC-DDF6-BDD1-F0A6-6AB5938321C3}"/>
                    </a:ext>
                  </a:extLst>
                </p:cNvPr>
                <p:cNvSpPr/>
                <p:nvPr/>
              </p:nvSpPr>
              <p:spPr>
                <a:xfrm>
                  <a:off x="6699688" y="2369959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="" xmlns:a16="http://schemas.microsoft.com/office/drawing/2014/main" id="{13C2BA53-2131-0D5D-94C5-32CD1393DE05}"/>
                    </a:ext>
                  </a:extLst>
                </p:cNvPr>
                <p:cNvSpPr/>
                <p:nvPr/>
              </p:nvSpPr>
              <p:spPr>
                <a:xfrm>
                  <a:off x="6808264" y="2369958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="" xmlns:a16="http://schemas.microsoft.com/office/drawing/2014/main" id="{A0D89BD4-C499-CB74-6A6D-4AE1B88C5433}"/>
                    </a:ext>
                  </a:extLst>
                </p:cNvPr>
                <p:cNvSpPr/>
                <p:nvPr/>
              </p:nvSpPr>
              <p:spPr>
                <a:xfrm>
                  <a:off x="6916840" y="2369957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="" xmlns:a16="http://schemas.microsoft.com/office/drawing/2014/main" id="{411A1056-0582-7416-8AC4-497D5AF3C3F8}"/>
                    </a:ext>
                  </a:extLst>
                </p:cNvPr>
                <p:cNvSpPr/>
                <p:nvPr/>
              </p:nvSpPr>
              <p:spPr>
                <a:xfrm>
                  <a:off x="7025416" y="2369956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="" xmlns:a16="http://schemas.microsoft.com/office/drawing/2014/main" id="{CBB4D22B-79E3-48FA-37EA-1B1C368253F7}"/>
                    </a:ext>
                  </a:extLst>
                </p:cNvPr>
                <p:cNvSpPr/>
                <p:nvPr/>
              </p:nvSpPr>
              <p:spPr>
                <a:xfrm>
                  <a:off x="7133992" y="2369955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="" xmlns:a16="http://schemas.microsoft.com/office/drawing/2014/main" id="{6C60A639-9F5A-9DCB-8987-12EB77118F2F}"/>
                    </a:ext>
                  </a:extLst>
                </p:cNvPr>
                <p:cNvSpPr/>
                <p:nvPr/>
              </p:nvSpPr>
              <p:spPr>
                <a:xfrm>
                  <a:off x="7242568" y="2369954"/>
                  <a:ext cx="210288" cy="822305"/>
                </a:xfrm>
                <a:custGeom>
                  <a:avLst/>
                  <a:gdLst>
                    <a:gd name="connsiteX0" fmla="*/ 210288 w 210288"/>
                    <a:gd name="connsiteY0" fmla="*/ 47181 h 822305"/>
                    <a:gd name="connsiteX1" fmla="*/ 167758 w 210288"/>
                    <a:gd name="connsiteY1" fmla="*/ 4651 h 822305"/>
                    <a:gd name="connsiteX2" fmla="*/ 113414 w 210288"/>
                    <a:gd name="connsiteY2" fmla="*/ 25916 h 822305"/>
                    <a:gd name="connsiteX3" fmla="*/ 96874 w 210288"/>
                    <a:gd name="connsiteY3" fmla="*/ 224390 h 822305"/>
                    <a:gd name="connsiteX4" fmla="*/ 108688 w 210288"/>
                    <a:gd name="connsiteY4" fmla="*/ 401600 h 822305"/>
                    <a:gd name="connsiteX5" fmla="*/ 125228 w 210288"/>
                    <a:gd name="connsiteY5" fmla="*/ 576446 h 822305"/>
                    <a:gd name="connsiteX6" fmla="*/ 125228 w 210288"/>
                    <a:gd name="connsiteY6" fmla="*/ 713488 h 822305"/>
                    <a:gd name="connsiteX7" fmla="*/ 82698 w 210288"/>
                    <a:gd name="connsiteY7" fmla="*/ 808000 h 822305"/>
                    <a:gd name="connsiteX8" fmla="*/ 33079 w 210288"/>
                    <a:gd name="connsiteY8" fmla="*/ 819813 h 822305"/>
                    <a:gd name="connsiteX9" fmla="*/ 0 w 210288"/>
                    <a:gd name="connsiteY9" fmla="*/ 786734 h 82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288" h="822305">
                      <a:moveTo>
                        <a:pt x="210288" y="47181"/>
                      </a:moveTo>
                      <a:cubicBezTo>
                        <a:pt x="197096" y="27688"/>
                        <a:pt x="183904" y="8195"/>
                        <a:pt x="167758" y="4651"/>
                      </a:cubicBezTo>
                      <a:cubicBezTo>
                        <a:pt x="151612" y="1107"/>
                        <a:pt x="125228" y="-10707"/>
                        <a:pt x="113414" y="25916"/>
                      </a:cubicBezTo>
                      <a:cubicBezTo>
                        <a:pt x="101600" y="62539"/>
                        <a:pt x="97662" y="161776"/>
                        <a:pt x="96874" y="224390"/>
                      </a:cubicBezTo>
                      <a:cubicBezTo>
                        <a:pt x="96086" y="287004"/>
                        <a:pt x="103962" y="342924"/>
                        <a:pt x="108688" y="401600"/>
                      </a:cubicBezTo>
                      <a:cubicBezTo>
                        <a:pt x="113414" y="460276"/>
                        <a:pt x="122471" y="524465"/>
                        <a:pt x="125228" y="576446"/>
                      </a:cubicBezTo>
                      <a:cubicBezTo>
                        <a:pt x="127985" y="628427"/>
                        <a:pt x="132316" y="674896"/>
                        <a:pt x="125228" y="713488"/>
                      </a:cubicBezTo>
                      <a:cubicBezTo>
                        <a:pt x="118140" y="752080"/>
                        <a:pt x="98056" y="790279"/>
                        <a:pt x="82698" y="808000"/>
                      </a:cubicBezTo>
                      <a:cubicBezTo>
                        <a:pt x="67340" y="825721"/>
                        <a:pt x="46862" y="823357"/>
                        <a:pt x="33079" y="819813"/>
                      </a:cubicBezTo>
                      <a:cubicBezTo>
                        <a:pt x="19296" y="816269"/>
                        <a:pt x="9648" y="801501"/>
                        <a:pt x="0" y="786734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" name="Group 43">
                  <a:extLst>
                    <a:ext uri="{FF2B5EF4-FFF2-40B4-BE49-F238E27FC236}">
                      <a16:creationId xmlns="" xmlns:a16="http://schemas.microsoft.com/office/drawing/2014/main" id="{85A39A55-8E17-3B7A-F1B1-486F384767DF}"/>
                    </a:ext>
                  </a:extLst>
                </p:cNvPr>
                <p:cNvGrpSpPr/>
                <p:nvPr/>
              </p:nvGrpSpPr>
              <p:grpSpPr>
                <a:xfrm>
                  <a:off x="7357669" y="2701558"/>
                  <a:ext cx="188602" cy="490701"/>
                  <a:chOff x="7536132" y="1477881"/>
                  <a:chExt cx="188602" cy="490701"/>
                </a:xfrm>
              </p:grpSpPr>
              <p:sp>
                <p:nvSpPr>
                  <p:cNvPr id="34" name="Freeform: Shape 33">
                    <a:extLst>
                      <a:ext uri="{FF2B5EF4-FFF2-40B4-BE49-F238E27FC236}">
                        <a16:creationId xmlns="" xmlns:a16="http://schemas.microsoft.com/office/drawing/2014/main" id="{6A109E5B-E40B-A874-671C-53A7BC769D0A}"/>
                      </a:ext>
                    </a:extLst>
                  </p:cNvPr>
                  <p:cNvSpPr/>
                  <p:nvPr/>
                </p:nvSpPr>
                <p:spPr>
                  <a:xfrm>
                    <a:off x="7536132" y="1521557"/>
                    <a:ext cx="140418" cy="447025"/>
                  </a:xfrm>
                  <a:custGeom>
                    <a:avLst/>
                    <a:gdLst>
                      <a:gd name="connsiteX0" fmla="*/ 210288 w 210288"/>
                      <a:gd name="connsiteY0" fmla="*/ 47181 h 822305"/>
                      <a:gd name="connsiteX1" fmla="*/ 167758 w 210288"/>
                      <a:gd name="connsiteY1" fmla="*/ 4651 h 822305"/>
                      <a:gd name="connsiteX2" fmla="*/ 113414 w 210288"/>
                      <a:gd name="connsiteY2" fmla="*/ 25916 h 822305"/>
                      <a:gd name="connsiteX3" fmla="*/ 96874 w 210288"/>
                      <a:gd name="connsiteY3" fmla="*/ 224390 h 822305"/>
                      <a:gd name="connsiteX4" fmla="*/ 108688 w 210288"/>
                      <a:gd name="connsiteY4" fmla="*/ 401600 h 822305"/>
                      <a:gd name="connsiteX5" fmla="*/ 125228 w 210288"/>
                      <a:gd name="connsiteY5" fmla="*/ 576446 h 822305"/>
                      <a:gd name="connsiteX6" fmla="*/ 125228 w 210288"/>
                      <a:gd name="connsiteY6" fmla="*/ 713488 h 822305"/>
                      <a:gd name="connsiteX7" fmla="*/ 82698 w 210288"/>
                      <a:gd name="connsiteY7" fmla="*/ 808000 h 822305"/>
                      <a:gd name="connsiteX8" fmla="*/ 33079 w 210288"/>
                      <a:gd name="connsiteY8" fmla="*/ 819813 h 822305"/>
                      <a:gd name="connsiteX9" fmla="*/ 0 w 210288"/>
                      <a:gd name="connsiteY9" fmla="*/ 786734 h 822305"/>
                      <a:gd name="connsiteX0" fmla="*/ 113768 w 167758"/>
                      <a:gd name="connsiteY0" fmla="*/ 543319 h 856163"/>
                      <a:gd name="connsiteX1" fmla="*/ 167758 w 167758"/>
                      <a:gd name="connsiteY1" fmla="*/ 38509 h 856163"/>
                      <a:gd name="connsiteX2" fmla="*/ 113414 w 167758"/>
                      <a:gd name="connsiteY2" fmla="*/ 59774 h 856163"/>
                      <a:gd name="connsiteX3" fmla="*/ 96874 w 167758"/>
                      <a:gd name="connsiteY3" fmla="*/ 258248 h 856163"/>
                      <a:gd name="connsiteX4" fmla="*/ 108688 w 167758"/>
                      <a:gd name="connsiteY4" fmla="*/ 435458 h 856163"/>
                      <a:gd name="connsiteX5" fmla="*/ 125228 w 167758"/>
                      <a:gd name="connsiteY5" fmla="*/ 610304 h 856163"/>
                      <a:gd name="connsiteX6" fmla="*/ 125228 w 167758"/>
                      <a:gd name="connsiteY6" fmla="*/ 747346 h 856163"/>
                      <a:gd name="connsiteX7" fmla="*/ 82698 w 167758"/>
                      <a:gd name="connsiteY7" fmla="*/ 841858 h 856163"/>
                      <a:gd name="connsiteX8" fmla="*/ 33079 w 167758"/>
                      <a:gd name="connsiteY8" fmla="*/ 853671 h 856163"/>
                      <a:gd name="connsiteX9" fmla="*/ 0 w 167758"/>
                      <a:gd name="connsiteY9" fmla="*/ 820592 h 856163"/>
                      <a:gd name="connsiteX0" fmla="*/ 113768 w 129084"/>
                      <a:gd name="connsiteY0" fmla="*/ 489296 h 802140"/>
                      <a:gd name="connsiteX1" fmla="*/ 101718 w 129084"/>
                      <a:gd name="connsiteY1" fmla="*/ 441686 h 802140"/>
                      <a:gd name="connsiteX2" fmla="*/ 113414 w 129084"/>
                      <a:gd name="connsiteY2" fmla="*/ 5751 h 802140"/>
                      <a:gd name="connsiteX3" fmla="*/ 96874 w 129084"/>
                      <a:gd name="connsiteY3" fmla="*/ 204225 h 802140"/>
                      <a:gd name="connsiteX4" fmla="*/ 108688 w 129084"/>
                      <a:gd name="connsiteY4" fmla="*/ 381435 h 802140"/>
                      <a:gd name="connsiteX5" fmla="*/ 125228 w 129084"/>
                      <a:gd name="connsiteY5" fmla="*/ 556281 h 802140"/>
                      <a:gd name="connsiteX6" fmla="*/ 125228 w 129084"/>
                      <a:gd name="connsiteY6" fmla="*/ 693323 h 802140"/>
                      <a:gd name="connsiteX7" fmla="*/ 82698 w 129084"/>
                      <a:gd name="connsiteY7" fmla="*/ 787835 h 802140"/>
                      <a:gd name="connsiteX8" fmla="*/ 33079 w 129084"/>
                      <a:gd name="connsiteY8" fmla="*/ 799648 h 802140"/>
                      <a:gd name="connsiteX9" fmla="*/ 0 w 129084"/>
                      <a:gd name="connsiteY9" fmla="*/ 766569 h 802140"/>
                      <a:gd name="connsiteX0" fmla="*/ 113768 w 129084"/>
                      <a:gd name="connsiteY0" fmla="*/ 483563 h 796407"/>
                      <a:gd name="connsiteX1" fmla="*/ 101718 w 129084"/>
                      <a:gd name="connsiteY1" fmla="*/ 435953 h 796407"/>
                      <a:gd name="connsiteX2" fmla="*/ 113414 w 129084"/>
                      <a:gd name="connsiteY2" fmla="*/ 18 h 796407"/>
                      <a:gd name="connsiteX3" fmla="*/ 114348 w 129084"/>
                      <a:gd name="connsiteY3" fmla="*/ 417865 h 796407"/>
                      <a:gd name="connsiteX4" fmla="*/ 96874 w 129084"/>
                      <a:gd name="connsiteY4" fmla="*/ 198492 h 796407"/>
                      <a:gd name="connsiteX5" fmla="*/ 108688 w 129084"/>
                      <a:gd name="connsiteY5" fmla="*/ 375702 h 796407"/>
                      <a:gd name="connsiteX6" fmla="*/ 125228 w 129084"/>
                      <a:gd name="connsiteY6" fmla="*/ 550548 h 796407"/>
                      <a:gd name="connsiteX7" fmla="*/ 125228 w 129084"/>
                      <a:gd name="connsiteY7" fmla="*/ 687590 h 796407"/>
                      <a:gd name="connsiteX8" fmla="*/ 82698 w 129084"/>
                      <a:gd name="connsiteY8" fmla="*/ 782102 h 796407"/>
                      <a:gd name="connsiteX9" fmla="*/ 33079 w 129084"/>
                      <a:gd name="connsiteY9" fmla="*/ 793915 h 796407"/>
                      <a:gd name="connsiteX10" fmla="*/ 0 w 129084"/>
                      <a:gd name="connsiteY10" fmla="*/ 760836 h 796407"/>
                      <a:gd name="connsiteX0" fmla="*/ 113768 w 129084"/>
                      <a:gd name="connsiteY0" fmla="*/ 285355 h 598199"/>
                      <a:gd name="connsiteX1" fmla="*/ 101718 w 129084"/>
                      <a:gd name="connsiteY1" fmla="*/ 237745 h 598199"/>
                      <a:gd name="connsiteX2" fmla="*/ 103254 w 129084"/>
                      <a:gd name="connsiteY2" fmla="*/ 162490 h 598199"/>
                      <a:gd name="connsiteX3" fmla="*/ 114348 w 129084"/>
                      <a:gd name="connsiteY3" fmla="*/ 219657 h 598199"/>
                      <a:gd name="connsiteX4" fmla="*/ 96874 w 129084"/>
                      <a:gd name="connsiteY4" fmla="*/ 284 h 598199"/>
                      <a:gd name="connsiteX5" fmla="*/ 108688 w 129084"/>
                      <a:gd name="connsiteY5" fmla="*/ 177494 h 598199"/>
                      <a:gd name="connsiteX6" fmla="*/ 125228 w 129084"/>
                      <a:gd name="connsiteY6" fmla="*/ 352340 h 598199"/>
                      <a:gd name="connsiteX7" fmla="*/ 125228 w 129084"/>
                      <a:gd name="connsiteY7" fmla="*/ 489382 h 598199"/>
                      <a:gd name="connsiteX8" fmla="*/ 82698 w 129084"/>
                      <a:gd name="connsiteY8" fmla="*/ 583894 h 598199"/>
                      <a:gd name="connsiteX9" fmla="*/ 33079 w 129084"/>
                      <a:gd name="connsiteY9" fmla="*/ 595707 h 598199"/>
                      <a:gd name="connsiteX10" fmla="*/ 0 w 129084"/>
                      <a:gd name="connsiteY10" fmla="*/ 562628 h 598199"/>
                      <a:gd name="connsiteX0" fmla="*/ 113768 w 137538"/>
                      <a:gd name="connsiteY0" fmla="*/ 123095 h 435939"/>
                      <a:gd name="connsiteX1" fmla="*/ 101718 w 137538"/>
                      <a:gd name="connsiteY1" fmla="*/ 75485 h 435939"/>
                      <a:gd name="connsiteX2" fmla="*/ 103254 w 137538"/>
                      <a:gd name="connsiteY2" fmla="*/ 230 h 435939"/>
                      <a:gd name="connsiteX3" fmla="*/ 114348 w 137538"/>
                      <a:gd name="connsiteY3" fmla="*/ 57397 h 435939"/>
                      <a:gd name="connsiteX4" fmla="*/ 137514 w 137538"/>
                      <a:gd name="connsiteY4" fmla="*/ 351104 h 435939"/>
                      <a:gd name="connsiteX5" fmla="*/ 108688 w 137538"/>
                      <a:gd name="connsiteY5" fmla="*/ 15234 h 435939"/>
                      <a:gd name="connsiteX6" fmla="*/ 125228 w 137538"/>
                      <a:gd name="connsiteY6" fmla="*/ 190080 h 435939"/>
                      <a:gd name="connsiteX7" fmla="*/ 125228 w 137538"/>
                      <a:gd name="connsiteY7" fmla="*/ 327122 h 435939"/>
                      <a:gd name="connsiteX8" fmla="*/ 82698 w 137538"/>
                      <a:gd name="connsiteY8" fmla="*/ 421634 h 435939"/>
                      <a:gd name="connsiteX9" fmla="*/ 33079 w 137538"/>
                      <a:gd name="connsiteY9" fmla="*/ 433447 h 435939"/>
                      <a:gd name="connsiteX10" fmla="*/ 0 w 137538"/>
                      <a:gd name="connsiteY10" fmla="*/ 400368 h 435939"/>
                      <a:gd name="connsiteX0" fmla="*/ 113768 w 140683"/>
                      <a:gd name="connsiteY0" fmla="*/ 123095 h 435939"/>
                      <a:gd name="connsiteX1" fmla="*/ 101718 w 140683"/>
                      <a:gd name="connsiteY1" fmla="*/ 75485 h 435939"/>
                      <a:gd name="connsiteX2" fmla="*/ 103254 w 140683"/>
                      <a:gd name="connsiteY2" fmla="*/ 230 h 435939"/>
                      <a:gd name="connsiteX3" fmla="*/ 114348 w 140683"/>
                      <a:gd name="connsiteY3" fmla="*/ 57397 h 435939"/>
                      <a:gd name="connsiteX4" fmla="*/ 137514 w 140683"/>
                      <a:gd name="connsiteY4" fmla="*/ 351104 h 435939"/>
                      <a:gd name="connsiteX5" fmla="*/ 139168 w 140683"/>
                      <a:gd name="connsiteY5" fmla="*/ 380994 h 435939"/>
                      <a:gd name="connsiteX6" fmla="*/ 125228 w 140683"/>
                      <a:gd name="connsiteY6" fmla="*/ 190080 h 435939"/>
                      <a:gd name="connsiteX7" fmla="*/ 125228 w 140683"/>
                      <a:gd name="connsiteY7" fmla="*/ 327122 h 435939"/>
                      <a:gd name="connsiteX8" fmla="*/ 82698 w 140683"/>
                      <a:gd name="connsiteY8" fmla="*/ 421634 h 435939"/>
                      <a:gd name="connsiteX9" fmla="*/ 33079 w 140683"/>
                      <a:gd name="connsiteY9" fmla="*/ 433447 h 435939"/>
                      <a:gd name="connsiteX10" fmla="*/ 0 w 140683"/>
                      <a:gd name="connsiteY10" fmla="*/ 400368 h 435939"/>
                      <a:gd name="connsiteX0" fmla="*/ 113768 w 140418"/>
                      <a:gd name="connsiteY0" fmla="*/ 134181 h 447025"/>
                      <a:gd name="connsiteX1" fmla="*/ 101718 w 140418"/>
                      <a:gd name="connsiteY1" fmla="*/ 86571 h 447025"/>
                      <a:gd name="connsiteX2" fmla="*/ 103254 w 140418"/>
                      <a:gd name="connsiteY2" fmla="*/ 11316 h 447025"/>
                      <a:gd name="connsiteX3" fmla="*/ 119428 w 140418"/>
                      <a:gd name="connsiteY3" fmla="*/ 352963 h 447025"/>
                      <a:gd name="connsiteX4" fmla="*/ 137514 w 140418"/>
                      <a:gd name="connsiteY4" fmla="*/ 362190 h 447025"/>
                      <a:gd name="connsiteX5" fmla="*/ 139168 w 140418"/>
                      <a:gd name="connsiteY5" fmla="*/ 392080 h 447025"/>
                      <a:gd name="connsiteX6" fmla="*/ 125228 w 140418"/>
                      <a:gd name="connsiteY6" fmla="*/ 201166 h 447025"/>
                      <a:gd name="connsiteX7" fmla="*/ 125228 w 140418"/>
                      <a:gd name="connsiteY7" fmla="*/ 338208 h 447025"/>
                      <a:gd name="connsiteX8" fmla="*/ 82698 w 140418"/>
                      <a:gd name="connsiteY8" fmla="*/ 432720 h 447025"/>
                      <a:gd name="connsiteX9" fmla="*/ 33079 w 140418"/>
                      <a:gd name="connsiteY9" fmla="*/ 444533 h 447025"/>
                      <a:gd name="connsiteX10" fmla="*/ 0 w 140418"/>
                      <a:gd name="connsiteY10" fmla="*/ 411454 h 447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0418" h="447025">
                        <a:moveTo>
                          <a:pt x="113768" y="134181"/>
                        </a:moveTo>
                        <a:cubicBezTo>
                          <a:pt x="100576" y="114688"/>
                          <a:pt x="103470" y="107049"/>
                          <a:pt x="101718" y="86571"/>
                        </a:cubicBezTo>
                        <a:cubicBezTo>
                          <a:pt x="99966" y="66093"/>
                          <a:pt x="100302" y="-33083"/>
                          <a:pt x="103254" y="11316"/>
                        </a:cubicBezTo>
                        <a:cubicBezTo>
                          <a:pt x="106206" y="55715"/>
                          <a:pt x="122185" y="319884"/>
                          <a:pt x="119428" y="352963"/>
                        </a:cubicBezTo>
                        <a:cubicBezTo>
                          <a:pt x="116671" y="386042"/>
                          <a:pt x="134224" y="355671"/>
                          <a:pt x="137514" y="362190"/>
                        </a:cubicBezTo>
                        <a:cubicBezTo>
                          <a:pt x="140804" y="368709"/>
                          <a:pt x="141216" y="418917"/>
                          <a:pt x="139168" y="392080"/>
                        </a:cubicBezTo>
                        <a:cubicBezTo>
                          <a:pt x="137120" y="365243"/>
                          <a:pt x="127551" y="210145"/>
                          <a:pt x="125228" y="201166"/>
                        </a:cubicBezTo>
                        <a:cubicBezTo>
                          <a:pt x="122905" y="192187"/>
                          <a:pt x="132316" y="299616"/>
                          <a:pt x="125228" y="338208"/>
                        </a:cubicBezTo>
                        <a:cubicBezTo>
                          <a:pt x="118140" y="376800"/>
                          <a:pt x="98056" y="414999"/>
                          <a:pt x="82698" y="432720"/>
                        </a:cubicBezTo>
                        <a:cubicBezTo>
                          <a:pt x="67340" y="450441"/>
                          <a:pt x="46862" y="448077"/>
                          <a:pt x="33079" y="444533"/>
                        </a:cubicBezTo>
                        <a:cubicBezTo>
                          <a:pt x="19296" y="440989"/>
                          <a:pt x="9648" y="426221"/>
                          <a:pt x="0" y="411454"/>
                        </a:cubicBezTo>
                      </a:path>
                    </a:pathLst>
                  </a:cu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Rectangle 42">
                    <a:extLst>
                      <a:ext uri="{FF2B5EF4-FFF2-40B4-BE49-F238E27FC236}">
                        <a16:creationId xmlns="" xmlns:a16="http://schemas.microsoft.com/office/drawing/2014/main" id="{0AFB01E0-FEDB-66B8-C157-5EE418ED990F}"/>
                      </a:ext>
                    </a:extLst>
                  </p:cNvPr>
                  <p:cNvSpPr/>
                  <p:nvPr/>
                </p:nvSpPr>
                <p:spPr>
                  <a:xfrm>
                    <a:off x="7606341" y="1477881"/>
                    <a:ext cx="118393" cy="471179"/>
                  </a:xfrm>
                  <a:prstGeom prst="rect">
                    <a:avLst/>
                  </a:prstGeom>
                  <a:solidFill>
                    <a:srgbClr val="BDBDBD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cxnSp>
            <p:nvCxnSpPr>
              <p:cNvPr id="40" name="Straight Connector 39">
                <a:extLst>
                  <a:ext uri="{FF2B5EF4-FFF2-40B4-BE49-F238E27FC236}">
                    <a16:creationId xmlns="" xmlns:a16="http://schemas.microsoft.com/office/drawing/2014/main" id="{618EE772-C626-C351-D069-E5733FEC21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47414" y="706466"/>
                <a:ext cx="0" cy="246627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60" name="Google Shape;142;p18">
              <a:extLst>
                <a:ext uri="{FF2B5EF4-FFF2-40B4-BE49-F238E27FC236}">
                  <a16:creationId xmlns="" xmlns:a16="http://schemas.microsoft.com/office/drawing/2014/main" id="{7854B931-8546-A9D2-5BEA-C821988C8459}"/>
                </a:ext>
              </a:extLst>
            </p:cNvPr>
            <p:cNvSpPr txBox="1"/>
            <p:nvPr/>
          </p:nvSpPr>
          <p:spPr>
            <a:xfrm>
              <a:off x="6183016" y="982726"/>
              <a:ext cx="485587" cy="24939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>
                <a:lnSpc>
                  <a:spcPct val="115000"/>
                </a:lnSpc>
                <a:defRPr sz="1600">
                  <a:solidFill>
                    <a:schemeClr val="bg1">
                      <a:lumMod val="10000"/>
                    </a:schemeClr>
                  </a:solidFill>
                  <a:latin typeface="+mn-lt"/>
                  <a:ea typeface="Fira Sans Extra Condensed"/>
                  <a:cs typeface="Fira Sans Extra Condensed"/>
                </a:defRPr>
              </a:lvl1pPr>
            </a:lstStyle>
            <a:p>
              <a:pPr algn="ctr"/>
              <a:r>
                <a:rPr lang="en-US" sz="1400" dirty="0"/>
                <a:t>Đ1</a:t>
              </a:r>
            </a:p>
          </p:txBody>
        </p:sp>
        <p:sp>
          <p:nvSpPr>
            <p:cNvPr id="61" name="Google Shape;142;p18">
              <a:extLst>
                <a:ext uri="{FF2B5EF4-FFF2-40B4-BE49-F238E27FC236}">
                  <a16:creationId xmlns="" xmlns:a16="http://schemas.microsoft.com/office/drawing/2014/main" id="{E7C807BF-9660-591E-6A1B-56E15970028B}"/>
                </a:ext>
              </a:extLst>
            </p:cNvPr>
            <p:cNvSpPr txBox="1"/>
            <p:nvPr/>
          </p:nvSpPr>
          <p:spPr>
            <a:xfrm>
              <a:off x="6175472" y="1780457"/>
              <a:ext cx="485587" cy="24939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>
                <a:lnSpc>
                  <a:spcPct val="115000"/>
                </a:lnSpc>
                <a:defRPr sz="1600">
                  <a:solidFill>
                    <a:schemeClr val="bg1">
                      <a:lumMod val="10000"/>
                    </a:schemeClr>
                  </a:solidFill>
                  <a:latin typeface="+mn-lt"/>
                  <a:ea typeface="Fira Sans Extra Condensed"/>
                  <a:cs typeface="Fira Sans Extra Condensed"/>
                </a:defRPr>
              </a:lvl1pPr>
            </a:lstStyle>
            <a:p>
              <a:pPr algn="ctr"/>
              <a:r>
                <a:rPr lang="en-US" sz="1400" dirty="0"/>
                <a:t>Đ2</a:t>
              </a:r>
            </a:p>
          </p:txBody>
        </p:sp>
        <p:cxnSp>
          <p:nvCxnSpPr>
            <p:cNvPr id="65" name="Straight Connector 64">
              <a:extLst>
                <a:ext uri="{FF2B5EF4-FFF2-40B4-BE49-F238E27FC236}">
                  <a16:creationId xmlns="" xmlns:a16="http://schemas.microsoft.com/office/drawing/2014/main" id="{CFD682C2-95DC-EE41-5252-7AC5F59D084D}"/>
                </a:ext>
              </a:extLst>
            </p:cNvPr>
            <p:cNvCxnSpPr/>
            <p:nvPr/>
          </p:nvCxnSpPr>
          <p:spPr>
            <a:xfrm>
              <a:off x="5271688" y="958556"/>
              <a:ext cx="1780091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47" name="Group 46">
              <a:extLst>
                <a:ext uri="{FF2B5EF4-FFF2-40B4-BE49-F238E27FC236}">
                  <a16:creationId xmlns="" xmlns:a16="http://schemas.microsoft.com/office/drawing/2014/main" id="{F6DE8396-B02C-3BAA-677B-18C8D0B3D0C5}"/>
                </a:ext>
              </a:extLst>
            </p:cNvPr>
            <p:cNvGrpSpPr/>
            <p:nvPr/>
          </p:nvGrpSpPr>
          <p:grpSpPr>
            <a:xfrm>
              <a:off x="5724873" y="707367"/>
              <a:ext cx="735501" cy="376304"/>
              <a:chOff x="3088730" y="5625442"/>
              <a:chExt cx="1189972" cy="608825"/>
            </a:xfrm>
          </p:grpSpPr>
          <p:cxnSp>
            <p:nvCxnSpPr>
              <p:cNvPr id="48" name="Straight Connector 47">
                <a:extLst>
                  <a:ext uri="{FF2B5EF4-FFF2-40B4-BE49-F238E27FC236}">
                    <a16:creationId xmlns="" xmlns:a16="http://schemas.microsoft.com/office/drawing/2014/main" id="{189E1B3A-431B-9776-A61F-1F1E988C6C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8730" y="6031843"/>
                <a:ext cx="118997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Isosceles Triangle 48">
                <a:extLst>
                  <a:ext uri="{FF2B5EF4-FFF2-40B4-BE49-F238E27FC236}">
                    <a16:creationId xmlns="" xmlns:a16="http://schemas.microsoft.com/office/drawing/2014/main" id="{185C409F-E94E-7D91-D0A9-0F4DD3271465}"/>
                  </a:ext>
                </a:extLst>
              </p:cNvPr>
              <p:cNvSpPr/>
              <p:nvPr/>
            </p:nvSpPr>
            <p:spPr>
              <a:xfrm rot="5400000">
                <a:off x="3444613" y="5825566"/>
                <a:ext cx="403519" cy="412553"/>
              </a:xfrm>
              <a:prstGeom prst="triangle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50" name="Straight Connector 49">
                <a:extLst>
                  <a:ext uri="{FF2B5EF4-FFF2-40B4-BE49-F238E27FC236}">
                    <a16:creationId xmlns="" xmlns:a16="http://schemas.microsoft.com/office/drawing/2014/main" id="{694D72E2-9EE2-8376-BCCB-0CAABA3E22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52649" y="5830083"/>
                <a:ext cx="0" cy="40418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>
                <a:extLst>
                  <a:ext uri="{FF2B5EF4-FFF2-40B4-BE49-F238E27FC236}">
                    <a16:creationId xmlns="" xmlns:a16="http://schemas.microsoft.com/office/drawing/2014/main" id="{7A956653-ABD4-AA6C-0338-0A542EAA46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555826" y="5625442"/>
                <a:ext cx="202608" cy="183299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="" xmlns:a16="http://schemas.microsoft.com/office/drawing/2014/main" id="{5E28D96D-F903-A520-49ED-1003A2D77B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674592" y="5718959"/>
                <a:ext cx="202608" cy="183299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6" name="Straight Connector 65">
              <a:extLst>
                <a:ext uri="{FF2B5EF4-FFF2-40B4-BE49-F238E27FC236}">
                  <a16:creationId xmlns="" xmlns:a16="http://schemas.microsoft.com/office/drawing/2014/main" id="{4CDBCFA0-1F03-813C-2D81-A0297919B504}"/>
                </a:ext>
              </a:extLst>
            </p:cNvPr>
            <p:cNvCxnSpPr/>
            <p:nvPr/>
          </p:nvCxnSpPr>
          <p:spPr>
            <a:xfrm>
              <a:off x="5285426" y="1692572"/>
              <a:ext cx="1780091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54" name="Group 53">
              <a:extLst>
                <a:ext uri="{FF2B5EF4-FFF2-40B4-BE49-F238E27FC236}">
                  <a16:creationId xmlns="" xmlns:a16="http://schemas.microsoft.com/office/drawing/2014/main" id="{40EF67DA-14E9-46CD-2511-21549B1CBD8F}"/>
                </a:ext>
              </a:extLst>
            </p:cNvPr>
            <p:cNvGrpSpPr/>
            <p:nvPr/>
          </p:nvGrpSpPr>
          <p:grpSpPr>
            <a:xfrm flipH="1">
              <a:off x="5701791" y="1441383"/>
              <a:ext cx="735501" cy="376304"/>
              <a:chOff x="3088730" y="5625442"/>
              <a:chExt cx="1189972" cy="608825"/>
            </a:xfrm>
          </p:grpSpPr>
          <p:cxnSp>
            <p:nvCxnSpPr>
              <p:cNvPr id="55" name="Straight Connector 54">
                <a:extLst>
                  <a:ext uri="{FF2B5EF4-FFF2-40B4-BE49-F238E27FC236}">
                    <a16:creationId xmlns="" xmlns:a16="http://schemas.microsoft.com/office/drawing/2014/main" id="{509EEFBC-D5DB-0ADB-A085-0B9DDEDA8C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8730" y="6031843"/>
                <a:ext cx="118997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Isosceles Triangle 55">
                <a:extLst>
                  <a:ext uri="{FF2B5EF4-FFF2-40B4-BE49-F238E27FC236}">
                    <a16:creationId xmlns="" xmlns:a16="http://schemas.microsoft.com/office/drawing/2014/main" id="{2D195387-710C-7D8C-8083-4410CA96FCE3}"/>
                  </a:ext>
                </a:extLst>
              </p:cNvPr>
              <p:cNvSpPr/>
              <p:nvPr/>
            </p:nvSpPr>
            <p:spPr>
              <a:xfrm rot="5400000">
                <a:off x="3444613" y="5825566"/>
                <a:ext cx="403519" cy="412553"/>
              </a:xfrm>
              <a:prstGeom prst="triangle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57" name="Straight Connector 56">
                <a:extLst>
                  <a:ext uri="{FF2B5EF4-FFF2-40B4-BE49-F238E27FC236}">
                    <a16:creationId xmlns="" xmlns:a16="http://schemas.microsoft.com/office/drawing/2014/main" id="{D28563F7-5375-CB2B-2421-B05DA29FC6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52649" y="5830083"/>
                <a:ext cx="0" cy="40418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="" xmlns:a16="http://schemas.microsoft.com/office/drawing/2014/main" id="{B422B610-7823-9ADD-8BD9-033EE6EDAE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555826" y="5625442"/>
                <a:ext cx="202608" cy="183299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>
                <a:extLst>
                  <a:ext uri="{FF2B5EF4-FFF2-40B4-BE49-F238E27FC236}">
                    <a16:creationId xmlns="" xmlns:a16="http://schemas.microsoft.com/office/drawing/2014/main" id="{4844435A-C6C5-F8D9-3DBD-B7FF48232E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674592" y="5718959"/>
                <a:ext cx="202608" cy="183299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="" xmlns:p14="http://schemas.microsoft.com/office/powerpoint/2010/main" val="32842181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2A70E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Google Shape;142;p18">
            <a:extLst>
              <a:ext uri="{FF2B5EF4-FFF2-40B4-BE49-F238E27FC236}">
                <a16:creationId xmlns="" xmlns:a16="http://schemas.microsoft.com/office/drawing/2014/main" id="{79F150D2-648B-26A1-CA81-A1936CA9F488}"/>
              </a:ext>
            </a:extLst>
          </p:cNvPr>
          <p:cNvSpPr txBox="1"/>
          <p:nvPr/>
        </p:nvSpPr>
        <p:spPr>
          <a:xfrm>
            <a:off x="0" y="37215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1800" b="1" dirty="0">
              <a:solidFill>
                <a:srgbClr val="FFFFFF"/>
              </a:solidFill>
              <a:latin typeface="Fira Sans Condensed Medium" panose="020B0603050000020004" pitchFamily="34" charset="0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-1" y="455424"/>
            <a:ext cx="599136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3.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Một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số</a:t>
            </a:r>
            <a:r>
              <a:rPr lang="en-US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dụng cụ thí nghiệm tìm hiểu về chất và sự biên đổi chất</a:t>
            </a:r>
            <a:endParaRPr lang="en-US" sz="18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1446426" y="2977340"/>
            <a:ext cx="940489" cy="307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Bát</a:t>
            </a: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sứ</a:t>
            </a:r>
            <a:endParaRPr lang="en-US" sz="20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11" name="Google Shape;142;p18">
            <a:extLst>
              <a:ext uri="{FF2B5EF4-FFF2-40B4-BE49-F238E27FC236}">
                <a16:creationId xmlns="" xmlns:a16="http://schemas.microsoft.com/office/drawing/2014/main" id="{3AA13421-7159-C9E6-38F4-EA9871237757}"/>
              </a:ext>
            </a:extLst>
          </p:cNvPr>
          <p:cNvSpPr txBox="1"/>
          <p:nvPr/>
        </p:nvSpPr>
        <p:spPr>
          <a:xfrm>
            <a:off x="889757" y="3465832"/>
            <a:ext cx="2053826" cy="867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ctr"/>
            <a:r>
              <a:rPr lang="vi-VN" dirty="0"/>
              <a:t>Trộn hoặc đun nóng chảy các chất rắn, cô đặc dung dịch</a:t>
            </a:r>
            <a:endParaRPr lang="en-US" dirty="0"/>
          </a:p>
        </p:txBody>
      </p:sp>
      <p:pic>
        <p:nvPicPr>
          <p:cNvPr id="2050" name="Picture 2">
            <a:extLst>
              <a:ext uri="{FF2B5EF4-FFF2-40B4-BE49-F238E27FC236}">
                <a16:creationId xmlns="" xmlns:a16="http://schemas.microsoft.com/office/drawing/2014/main" id="{1D1F1A76-64D1-5CDE-EB52-CD952E702B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12372" t="24223" r="7606" b="27797"/>
          <a:stretch/>
        </p:blipFill>
        <p:spPr bwMode="auto">
          <a:xfrm>
            <a:off x="552735" y="1291841"/>
            <a:ext cx="2727873" cy="1635603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B61B49D1-C720-C898-7E67-177C2F7F5CA1}"/>
              </a:ext>
            </a:extLst>
          </p:cNvPr>
          <p:cNvGrpSpPr/>
          <p:nvPr/>
        </p:nvGrpSpPr>
        <p:grpSpPr>
          <a:xfrm>
            <a:off x="3821466" y="836418"/>
            <a:ext cx="5546380" cy="3353369"/>
            <a:chOff x="3946492" y="873633"/>
            <a:chExt cx="5546380" cy="3353369"/>
          </a:xfrm>
        </p:grpSpPr>
        <p:pic>
          <p:nvPicPr>
            <p:cNvPr id="2054" name="Picture 6">
              <a:extLst>
                <a:ext uri="{FF2B5EF4-FFF2-40B4-BE49-F238E27FC236}">
                  <a16:creationId xmlns="" xmlns:a16="http://schemas.microsoft.com/office/drawing/2014/main" id="{FFE47F90-C27D-9251-C1A0-A417A9A6B2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6492" y="1169827"/>
              <a:ext cx="2523204" cy="2523204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6" name="Picture 8">
              <a:extLst>
                <a:ext uri="{FF2B5EF4-FFF2-40B4-BE49-F238E27FC236}">
                  <a16:creationId xmlns="" xmlns:a16="http://schemas.microsoft.com/office/drawing/2014/main" id="{9F78FB86-A38C-2BC2-5846-D4C9F12683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9503" y="873633"/>
              <a:ext cx="3353369" cy="3353369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Google Shape;142;p18">
            <a:extLst>
              <a:ext uri="{FF2B5EF4-FFF2-40B4-BE49-F238E27FC236}">
                <a16:creationId xmlns="" xmlns:a16="http://schemas.microsoft.com/office/drawing/2014/main" id="{02106E2A-EF14-0003-C658-EC04F7A7C5EA}"/>
              </a:ext>
            </a:extLst>
          </p:cNvPr>
          <p:cNvSpPr txBox="1"/>
          <p:nvPr/>
        </p:nvSpPr>
        <p:spPr>
          <a:xfrm>
            <a:off x="6014477" y="3262380"/>
            <a:ext cx="940489" cy="307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Phễu</a:t>
            </a:r>
            <a:endParaRPr lang="en-US" sz="20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12" name="Google Shape;142;p18">
            <a:extLst>
              <a:ext uri="{FF2B5EF4-FFF2-40B4-BE49-F238E27FC236}">
                <a16:creationId xmlns="" xmlns:a16="http://schemas.microsoft.com/office/drawing/2014/main" id="{29329772-C4E1-6040-A763-1297C721778E}"/>
              </a:ext>
            </a:extLst>
          </p:cNvPr>
          <p:cNvSpPr txBox="1"/>
          <p:nvPr/>
        </p:nvSpPr>
        <p:spPr>
          <a:xfrm>
            <a:off x="3949096" y="3740748"/>
            <a:ext cx="2053826" cy="867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ctr"/>
            <a:r>
              <a:rPr lang="en-US" dirty="0"/>
              <a:t>R</a:t>
            </a:r>
            <a:r>
              <a:rPr lang="vi-VN" dirty="0"/>
              <a:t>ót chất lỏng hoặc dùng để lọc</a:t>
            </a:r>
            <a:endParaRPr lang="en-US" dirty="0"/>
          </a:p>
        </p:txBody>
      </p:sp>
      <p:sp>
        <p:nvSpPr>
          <p:cNvPr id="15" name="Google Shape;142;p18">
            <a:extLst>
              <a:ext uri="{FF2B5EF4-FFF2-40B4-BE49-F238E27FC236}">
                <a16:creationId xmlns="" xmlns:a16="http://schemas.microsoft.com/office/drawing/2014/main" id="{192D56C6-4C95-63E5-674C-ECC96CC14879}"/>
              </a:ext>
            </a:extLst>
          </p:cNvPr>
          <p:cNvSpPr txBox="1"/>
          <p:nvPr/>
        </p:nvSpPr>
        <p:spPr>
          <a:xfrm>
            <a:off x="6664248" y="3740748"/>
            <a:ext cx="2053826" cy="867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ctr"/>
            <a:r>
              <a:rPr lang="en-US" dirty="0"/>
              <a:t>T</a:t>
            </a:r>
            <a:r>
              <a:rPr lang="vi-VN" dirty="0"/>
              <a:t>ách chất theo phương pháp chiết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087506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75"/>
                            </p:stCondLst>
                            <p:childTnLst>
                              <p:par>
                                <p:cTn id="3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75"/>
                            </p:stCondLst>
                            <p:childTnLst>
                              <p:par>
                                <p:cTn id="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1" grpId="0"/>
      <p:bldP spid="10" grpId="0"/>
      <p:bldP spid="12" grpId="0"/>
      <p:bldP spid="1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2A70E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Google Shape;142;p18">
            <a:extLst>
              <a:ext uri="{FF2B5EF4-FFF2-40B4-BE49-F238E27FC236}">
                <a16:creationId xmlns="" xmlns:a16="http://schemas.microsoft.com/office/drawing/2014/main" id="{79F150D2-648B-26A1-CA81-A1936CA9F488}"/>
              </a:ext>
            </a:extLst>
          </p:cNvPr>
          <p:cNvSpPr txBox="1"/>
          <p:nvPr/>
        </p:nvSpPr>
        <p:spPr>
          <a:xfrm>
            <a:off x="0" y="37215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1800" b="1" dirty="0">
              <a:solidFill>
                <a:srgbClr val="FFFFFF"/>
              </a:solidFill>
              <a:latin typeface="Fira Sans Condensed Medium" panose="020B0603050000020004" pitchFamily="34" charset="0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-1" y="455424"/>
            <a:ext cx="599136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3.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Một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số</a:t>
            </a:r>
            <a:r>
              <a:rPr lang="en-US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dụng cụ thí nghiệm tìm hiểu về chất và sự biên đổi chất</a:t>
            </a:r>
            <a:endParaRPr lang="en-US" sz="18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CB35608E-4DAB-DDD1-475F-DFF6DE5CC240}"/>
              </a:ext>
            </a:extLst>
          </p:cNvPr>
          <p:cNvGrpSpPr/>
          <p:nvPr/>
        </p:nvGrpSpPr>
        <p:grpSpPr>
          <a:xfrm>
            <a:off x="779533" y="679090"/>
            <a:ext cx="4168307" cy="3441230"/>
            <a:chOff x="2943583" y="1107721"/>
            <a:chExt cx="4408401" cy="3639445"/>
          </a:xfrm>
        </p:grpSpPr>
        <p:pic>
          <p:nvPicPr>
            <p:cNvPr id="4098" name="Picture 2">
              <a:extLst>
                <a:ext uri="{FF2B5EF4-FFF2-40B4-BE49-F238E27FC236}">
                  <a16:creationId xmlns="" xmlns:a16="http://schemas.microsoft.com/office/drawing/2014/main" id="{2CC81A83-25A8-DCF4-AFDC-E5D5566B38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30748" y="1107721"/>
              <a:ext cx="2721236" cy="3639445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00" name="Picture 4">
              <a:extLst>
                <a:ext uri="{FF2B5EF4-FFF2-40B4-BE49-F238E27FC236}">
                  <a16:creationId xmlns="" xmlns:a16="http://schemas.microsoft.com/office/drawing/2014/main" id="{15679357-E9A7-199E-C4FA-007D411EAA1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l="25924" r="26270"/>
            <a:stretch/>
          </p:blipFill>
          <p:spPr bwMode="auto">
            <a:xfrm>
              <a:off x="2943583" y="1771537"/>
              <a:ext cx="1559189" cy="2718902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" name="Google Shape;142;p18">
            <a:extLst>
              <a:ext uri="{FF2B5EF4-FFF2-40B4-BE49-F238E27FC236}">
                <a16:creationId xmlns="" xmlns:a16="http://schemas.microsoft.com/office/drawing/2014/main" id="{FA8523C0-800E-9385-7F57-84682B77B32D}"/>
              </a:ext>
            </a:extLst>
          </p:cNvPr>
          <p:cNvSpPr txBox="1"/>
          <p:nvPr/>
        </p:nvSpPr>
        <p:spPr>
          <a:xfrm>
            <a:off x="1774111" y="3877576"/>
            <a:ext cx="1201397" cy="307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Bình </a:t>
            </a: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cầu</a:t>
            </a:r>
            <a:endParaRPr lang="en-US" sz="20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8" name="Google Shape;142;p18">
            <a:extLst>
              <a:ext uri="{FF2B5EF4-FFF2-40B4-BE49-F238E27FC236}">
                <a16:creationId xmlns="" xmlns:a16="http://schemas.microsoft.com/office/drawing/2014/main" id="{ED4F3A7D-F701-EA6E-6B60-4ED20CB61D91}"/>
              </a:ext>
            </a:extLst>
          </p:cNvPr>
          <p:cNvSpPr txBox="1"/>
          <p:nvPr/>
        </p:nvSpPr>
        <p:spPr>
          <a:xfrm>
            <a:off x="915747" y="4120320"/>
            <a:ext cx="2918126" cy="867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ctr"/>
            <a:r>
              <a:rPr lang="vi-VN" dirty="0"/>
              <a:t>Đựng chất lỏng, pha chế dung dịch, đun nóng, chưng cất.</a:t>
            </a:r>
            <a:endParaRPr lang="en-US" dirty="0"/>
          </a:p>
        </p:txBody>
      </p:sp>
      <p:pic>
        <p:nvPicPr>
          <p:cNvPr id="4106" name="Picture 10">
            <a:extLst>
              <a:ext uri="{FF2B5EF4-FFF2-40B4-BE49-F238E27FC236}">
                <a16:creationId xmlns="" xmlns:a16="http://schemas.microsoft.com/office/drawing/2014/main" id="{C5CA8D4B-C6E8-2CC6-E04A-72DB607104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6534" y="738706"/>
            <a:ext cx="3321997" cy="332199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Google Shape;142;p18">
            <a:extLst>
              <a:ext uri="{FF2B5EF4-FFF2-40B4-BE49-F238E27FC236}">
                <a16:creationId xmlns="" xmlns:a16="http://schemas.microsoft.com/office/drawing/2014/main" id="{156FEE40-4A56-66EA-F43D-46919C789DDF}"/>
              </a:ext>
            </a:extLst>
          </p:cNvPr>
          <p:cNvSpPr txBox="1"/>
          <p:nvPr/>
        </p:nvSpPr>
        <p:spPr>
          <a:xfrm>
            <a:off x="6116397" y="3877576"/>
            <a:ext cx="1656003" cy="307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Lưới</a:t>
            </a: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tản</a:t>
            </a: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nhiệt</a:t>
            </a:r>
            <a:endParaRPr lang="en-US" sz="20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21" name="Google Shape;142;p18">
            <a:extLst>
              <a:ext uri="{FF2B5EF4-FFF2-40B4-BE49-F238E27FC236}">
                <a16:creationId xmlns="" xmlns:a16="http://schemas.microsoft.com/office/drawing/2014/main" id="{5A74868A-2E3F-8633-AA95-E3412A981BDB}"/>
              </a:ext>
            </a:extLst>
          </p:cNvPr>
          <p:cNvSpPr txBox="1"/>
          <p:nvPr/>
        </p:nvSpPr>
        <p:spPr>
          <a:xfrm>
            <a:off x="5435430" y="4236233"/>
            <a:ext cx="2918126" cy="4809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ctr"/>
            <a:r>
              <a:rPr lang="en-US" dirty="0"/>
              <a:t>P</a:t>
            </a:r>
            <a:r>
              <a:rPr lang="vi-VN" dirty="0"/>
              <a:t>hân tán nhiệt khi đốt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031045270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150"/>
                            </p:stCondLst>
                            <p:childTnLst>
                              <p:par>
                                <p:cTn id="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75"/>
                            </p:stCondLst>
                            <p:childTnLst>
                              <p:par>
                                <p:cTn id="3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7" grpId="0"/>
      <p:bldP spid="2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15">
            <a:extLst>
              <a:ext uri="{FF2B5EF4-FFF2-40B4-BE49-F238E27FC236}">
                <a16:creationId xmlns="" xmlns:a16="http://schemas.microsoft.com/office/drawing/2014/main" id="{EF75FF88-58DA-46AD-883D-5C60358A5124}"/>
              </a:ext>
            </a:extLst>
          </p:cNvPr>
          <p:cNvGrpSpPr/>
          <p:nvPr/>
        </p:nvGrpSpPr>
        <p:grpSpPr>
          <a:xfrm rot="17501868">
            <a:off x="-596572" y="-54779"/>
            <a:ext cx="5807938" cy="4985114"/>
            <a:chOff x="5636086" y="1293343"/>
            <a:chExt cx="4242840" cy="4029786"/>
          </a:xfrm>
        </p:grpSpPr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D29EE8D0-BD47-4B3E-8768-C0E0F20322E3}"/>
                </a:ext>
              </a:extLst>
            </p:cNvPr>
            <p:cNvSpPr/>
            <p:nvPr/>
          </p:nvSpPr>
          <p:spPr>
            <a:xfrm>
              <a:off x="5636086" y="1293343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F3179372-7482-4D99-B136-1D4E774F3DAC}"/>
                </a:ext>
              </a:extLst>
            </p:cNvPr>
            <p:cNvSpPr/>
            <p:nvPr/>
          </p:nvSpPr>
          <p:spPr>
            <a:xfrm>
              <a:off x="5636090" y="1293345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" name="Text Box 99">
            <a:extLst>
              <a:ext uri="{FF2B5EF4-FFF2-40B4-BE49-F238E27FC236}">
                <a16:creationId xmlns="" xmlns:a16="http://schemas.microsoft.com/office/drawing/2014/main" id="{CCE82C68-E0D7-4D8C-B92F-9D3C961C632D}"/>
              </a:ext>
            </a:extLst>
          </p:cNvPr>
          <p:cNvSpPr txBox="1"/>
          <p:nvPr/>
        </p:nvSpPr>
        <p:spPr>
          <a:xfrm>
            <a:off x="289704" y="1120510"/>
            <a:ext cx="3942272" cy="310854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algn="ctr">
              <a:defRPr/>
            </a:pPr>
            <a:r>
              <a:rPr lang="vi-VN" sz="2800" dirty="0">
                <a:solidFill>
                  <a:srgbClr val="C00000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Phễu, phễu chiết, bình cầu trong phòng thí nghiêm thường được làm bằng vật liệu gì? Cẩn lưu ý điều gì khi sử dụng chúng?</a:t>
            </a:r>
            <a:endParaRPr lang="en-US" sz="2800" dirty="0">
              <a:solidFill>
                <a:srgbClr val="C00000"/>
              </a:solidFill>
              <a:latin typeface="Fira Sans Condensed Light" panose="020B04030500000200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Fira Sans Condensed Light" panose="020B0403050000020004" pitchFamily="34" charset="0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8" name="Graphic 15">
            <a:extLst>
              <a:ext uri="{FF2B5EF4-FFF2-40B4-BE49-F238E27FC236}">
                <a16:creationId xmlns="" xmlns:a16="http://schemas.microsoft.com/office/drawing/2014/main" id="{2B5F56E3-662E-43A2-A458-DCA0D44FF4E0}"/>
              </a:ext>
            </a:extLst>
          </p:cNvPr>
          <p:cNvGrpSpPr/>
          <p:nvPr/>
        </p:nvGrpSpPr>
        <p:grpSpPr>
          <a:xfrm>
            <a:off x="6144240" y="1333666"/>
            <a:ext cx="3184459" cy="2957959"/>
            <a:chOff x="6438741" y="1948815"/>
            <a:chExt cx="3184459" cy="2957959"/>
          </a:xfrm>
          <a:solidFill>
            <a:srgbClr val="9C9C9C"/>
          </a:solidFill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564D8873-EA2D-4190-A3ED-5336A7B6E530}"/>
                </a:ext>
              </a:extLst>
            </p:cNvPr>
            <p:cNvSpPr/>
            <p:nvPr/>
          </p:nvSpPr>
          <p:spPr>
            <a:xfrm>
              <a:off x="6447834" y="4368571"/>
              <a:ext cx="181180" cy="99535"/>
            </a:xfrm>
            <a:custGeom>
              <a:avLst/>
              <a:gdLst>
                <a:gd name="connsiteX0" fmla="*/ 101932 w 181180"/>
                <a:gd name="connsiteY0" fmla="*/ 92815 h 99535"/>
                <a:gd name="connsiteX1" fmla="*/ 181180 w 181180"/>
                <a:gd name="connsiteY1" fmla="*/ 36617 h 99535"/>
                <a:gd name="connsiteX2" fmla="*/ 137651 w 181180"/>
                <a:gd name="connsiteY2" fmla="*/ 11757 h 99535"/>
                <a:gd name="connsiteX3" fmla="*/ 10111 w 181180"/>
                <a:gd name="connsiteY3" fmla="*/ 20615 h 99535"/>
                <a:gd name="connsiteX4" fmla="*/ 17417 w 181180"/>
                <a:gd name="connsiteY4" fmla="*/ 85671 h 99535"/>
                <a:gd name="connsiteX5" fmla="*/ 20969 w 181180"/>
                <a:gd name="connsiteY5" fmla="*/ 88243 h 99535"/>
                <a:gd name="connsiteX6" fmla="*/ 101932 w 181180"/>
                <a:gd name="connsiteY6" fmla="*/ 92815 h 9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80" h="99535">
                  <a:moveTo>
                    <a:pt x="101932" y="92815"/>
                  </a:moveTo>
                  <a:cubicBezTo>
                    <a:pt x="130507" y="83290"/>
                    <a:pt x="181180" y="36713"/>
                    <a:pt x="181180" y="36617"/>
                  </a:cubicBezTo>
                  <a:cubicBezTo>
                    <a:pt x="181180" y="36522"/>
                    <a:pt x="140413" y="12900"/>
                    <a:pt x="137651" y="11757"/>
                  </a:cubicBezTo>
                  <a:cubicBezTo>
                    <a:pt x="105551" y="-1768"/>
                    <a:pt x="35543" y="-9007"/>
                    <a:pt x="10111" y="20615"/>
                  </a:cubicBezTo>
                  <a:cubicBezTo>
                    <a:pt x="-5834" y="40599"/>
                    <a:pt x="-2567" y="69726"/>
                    <a:pt x="17417" y="85671"/>
                  </a:cubicBezTo>
                  <a:cubicBezTo>
                    <a:pt x="18560" y="86586"/>
                    <a:pt x="19741" y="87443"/>
                    <a:pt x="20969" y="88243"/>
                  </a:cubicBezTo>
                  <a:cubicBezTo>
                    <a:pt x="43448" y="104245"/>
                    <a:pt x="77167" y="100816"/>
                    <a:pt x="101932" y="92815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3D4A11E9-0D89-4344-806B-688CD3076974}"/>
                </a:ext>
              </a:extLst>
            </p:cNvPr>
            <p:cNvSpPr/>
            <p:nvPr/>
          </p:nvSpPr>
          <p:spPr>
            <a:xfrm>
              <a:off x="6911216" y="3903047"/>
              <a:ext cx="166345" cy="115460"/>
            </a:xfrm>
            <a:custGeom>
              <a:avLst/>
              <a:gdLst>
                <a:gd name="connsiteX0" fmla="*/ 166330 w 166345"/>
                <a:gd name="connsiteY0" fmla="*/ 109330 h 115460"/>
                <a:gd name="connsiteX1" fmla="*/ 143661 w 166345"/>
                <a:gd name="connsiteY1" fmla="*/ 64562 h 115460"/>
                <a:gd name="connsiteX2" fmla="*/ 32409 w 166345"/>
                <a:gd name="connsiteY2" fmla="*/ 1602 h 115460"/>
                <a:gd name="connsiteX3" fmla="*/ 2148 w 166345"/>
                <a:gd name="connsiteY3" fmla="*/ 59657 h 115460"/>
                <a:gd name="connsiteX4" fmla="*/ 3834 w 166345"/>
                <a:gd name="connsiteY4" fmla="*/ 64181 h 115460"/>
                <a:gd name="connsiteX5" fmla="*/ 69175 w 166345"/>
                <a:gd name="connsiteY5" fmla="*/ 112473 h 115460"/>
                <a:gd name="connsiteX6" fmla="*/ 166330 w 166345"/>
                <a:gd name="connsiteY6" fmla="*/ 109330 h 11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45" h="115460">
                  <a:moveTo>
                    <a:pt x="166330" y="109330"/>
                  </a:moveTo>
                  <a:cubicBezTo>
                    <a:pt x="166997" y="109330"/>
                    <a:pt x="145375" y="67134"/>
                    <a:pt x="143661" y="64562"/>
                  </a:cubicBezTo>
                  <a:cubicBezTo>
                    <a:pt x="124611" y="35987"/>
                    <a:pt x="69937" y="-9066"/>
                    <a:pt x="32409" y="1602"/>
                  </a:cubicBezTo>
                  <a:cubicBezTo>
                    <a:pt x="8025" y="9279"/>
                    <a:pt x="-5529" y="35263"/>
                    <a:pt x="2148" y="59657"/>
                  </a:cubicBezTo>
                  <a:cubicBezTo>
                    <a:pt x="2624" y="61190"/>
                    <a:pt x="3196" y="62705"/>
                    <a:pt x="3834" y="64181"/>
                  </a:cubicBezTo>
                  <a:cubicBezTo>
                    <a:pt x="14026" y="89708"/>
                    <a:pt x="44029" y="105520"/>
                    <a:pt x="69175" y="112473"/>
                  </a:cubicBezTo>
                  <a:cubicBezTo>
                    <a:pt x="98703" y="120664"/>
                    <a:pt x="166235" y="109425"/>
                    <a:pt x="166330" y="109330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6757D9DF-5277-4641-9736-CA51CD13A778}"/>
                </a:ext>
              </a:extLst>
            </p:cNvPr>
            <p:cNvSpPr/>
            <p:nvPr/>
          </p:nvSpPr>
          <p:spPr>
            <a:xfrm>
              <a:off x="6438741" y="3682852"/>
              <a:ext cx="1099156" cy="1223922"/>
            </a:xfrm>
            <a:custGeom>
              <a:avLst/>
              <a:gdLst>
                <a:gd name="connsiteX0" fmla="*/ 260472 w 1099156"/>
                <a:gd name="connsiteY0" fmla="*/ 911027 h 1223922"/>
                <a:gd name="connsiteX1" fmla="*/ 321622 w 1099156"/>
                <a:gd name="connsiteY1" fmla="*/ 836827 h 1223922"/>
                <a:gd name="connsiteX2" fmla="*/ 417444 w 1099156"/>
                <a:gd name="connsiteY2" fmla="*/ 888833 h 1223922"/>
                <a:gd name="connsiteX3" fmla="*/ 476118 w 1099156"/>
                <a:gd name="connsiteY3" fmla="*/ 914455 h 1223922"/>
                <a:gd name="connsiteX4" fmla="*/ 457068 w 1099156"/>
                <a:gd name="connsiteY4" fmla="*/ 909788 h 1223922"/>
                <a:gd name="connsiteX5" fmla="*/ 336386 w 1099156"/>
                <a:gd name="connsiteY5" fmla="*/ 951984 h 1223922"/>
                <a:gd name="connsiteX6" fmla="*/ 360122 w 1099156"/>
                <a:gd name="connsiteY6" fmla="*/ 1012848 h 1223922"/>
                <a:gd name="connsiteX7" fmla="*/ 364961 w 1099156"/>
                <a:gd name="connsiteY7" fmla="*/ 1014658 h 1223922"/>
                <a:gd name="connsiteX8" fmla="*/ 444304 w 1099156"/>
                <a:gd name="connsiteY8" fmla="*/ 997418 h 1223922"/>
                <a:gd name="connsiteX9" fmla="*/ 503931 w 1099156"/>
                <a:gd name="connsiteY9" fmla="*/ 925409 h 1223922"/>
                <a:gd name="connsiteX10" fmla="*/ 526791 w 1099156"/>
                <a:gd name="connsiteY10" fmla="*/ 934934 h 1223922"/>
                <a:gd name="connsiteX11" fmla="*/ 635566 w 1099156"/>
                <a:gd name="connsiteY11" fmla="*/ 979130 h 1223922"/>
                <a:gd name="connsiteX12" fmla="*/ 672333 w 1099156"/>
                <a:gd name="connsiteY12" fmla="*/ 995894 h 1223922"/>
                <a:gd name="connsiteX13" fmla="*/ 655474 w 1099156"/>
                <a:gd name="connsiteY13" fmla="*/ 991989 h 1223922"/>
                <a:gd name="connsiteX14" fmla="*/ 534792 w 1099156"/>
                <a:gd name="connsiteY14" fmla="*/ 1034185 h 1223922"/>
                <a:gd name="connsiteX15" fmla="*/ 558462 w 1099156"/>
                <a:gd name="connsiteY15" fmla="*/ 1094935 h 1223922"/>
                <a:gd name="connsiteX16" fmla="*/ 563367 w 1099156"/>
                <a:gd name="connsiteY16" fmla="*/ 1096764 h 1223922"/>
                <a:gd name="connsiteX17" fmla="*/ 642710 w 1099156"/>
                <a:gd name="connsiteY17" fmla="*/ 1079524 h 1223922"/>
                <a:gd name="connsiteX18" fmla="*/ 701003 w 1099156"/>
                <a:gd name="connsiteY18" fmla="*/ 1009801 h 1223922"/>
                <a:gd name="connsiteX19" fmla="*/ 737103 w 1099156"/>
                <a:gd name="connsiteY19" fmla="*/ 1028851 h 1223922"/>
                <a:gd name="connsiteX20" fmla="*/ 760439 w 1099156"/>
                <a:gd name="connsiteY20" fmla="*/ 1042567 h 1223922"/>
                <a:gd name="connsiteX21" fmla="*/ 783109 w 1099156"/>
                <a:gd name="connsiteY21" fmla="*/ 1057140 h 1223922"/>
                <a:gd name="connsiteX22" fmla="*/ 825209 w 1099156"/>
                <a:gd name="connsiteY22" fmla="*/ 1086858 h 1223922"/>
                <a:gd name="connsiteX23" fmla="*/ 852451 w 1099156"/>
                <a:gd name="connsiteY23" fmla="*/ 1107051 h 1223922"/>
                <a:gd name="connsiteX24" fmla="*/ 813398 w 1099156"/>
                <a:gd name="connsiteY24" fmla="*/ 1090763 h 1223922"/>
                <a:gd name="connsiteX25" fmla="*/ 687763 w 1099156"/>
                <a:gd name="connsiteY25" fmla="*/ 1114195 h 1223922"/>
                <a:gd name="connsiteX26" fmla="*/ 701765 w 1099156"/>
                <a:gd name="connsiteY26" fmla="*/ 1177869 h 1223922"/>
                <a:gd name="connsiteX27" fmla="*/ 706242 w 1099156"/>
                <a:gd name="connsiteY27" fmla="*/ 1180394 h 1223922"/>
                <a:gd name="connsiteX28" fmla="*/ 787300 w 1099156"/>
                <a:gd name="connsiteY28" fmla="*/ 1175345 h 1223922"/>
                <a:gd name="connsiteX29" fmla="*/ 858547 w 1099156"/>
                <a:gd name="connsiteY29" fmla="*/ 1111623 h 1223922"/>
                <a:gd name="connsiteX30" fmla="*/ 900838 w 1099156"/>
                <a:gd name="connsiteY30" fmla="*/ 1144294 h 1223922"/>
                <a:gd name="connsiteX31" fmla="*/ 996088 w 1099156"/>
                <a:gd name="connsiteY31" fmla="*/ 1223923 h 1223922"/>
                <a:gd name="connsiteX32" fmla="*/ 1015138 w 1099156"/>
                <a:gd name="connsiteY32" fmla="*/ 1206587 h 1223922"/>
                <a:gd name="connsiteX33" fmla="*/ 914458 w 1099156"/>
                <a:gd name="connsiteY33" fmla="*/ 1126006 h 1223922"/>
                <a:gd name="connsiteX34" fmla="*/ 866833 w 1099156"/>
                <a:gd name="connsiteY34" fmla="*/ 1090763 h 1223922"/>
                <a:gd name="connsiteX35" fmla="*/ 890074 w 1099156"/>
                <a:gd name="connsiteY35" fmla="*/ 1036566 h 1223922"/>
                <a:gd name="connsiteX36" fmla="*/ 981514 w 1099156"/>
                <a:gd name="connsiteY36" fmla="*/ 1022373 h 1223922"/>
                <a:gd name="connsiteX37" fmla="*/ 998755 w 1099156"/>
                <a:gd name="connsiteY37" fmla="*/ 1072952 h 1223922"/>
                <a:gd name="connsiteX38" fmla="*/ 1033807 w 1099156"/>
                <a:gd name="connsiteY38" fmla="*/ 1190204 h 1223922"/>
                <a:gd name="connsiteX39" fmla="*/ 1055143 w 1099156"/>
                <a:gd name="connsiteY39" fmla="*/ 1171154 h 1223922"/>
                <a:gd name="connsiteX40" fmla="*/ 1020662 w 1099156"/>
                <a:gd name="connsiteY40" fmla="*/ 1065331 h 1223922"/>
                <a:gd name="connsiteX41" fmla="*/ 1000088 w 1099156"/>
                <a:gd name="connsiteY41" fmla="*/ 1009610 h 1223922"/>
                <a:gd name="connsiteX42" fmla="*/ 1076288 w 1099156"/>
                <a:gd name="connsiteY42" fmla="*/ 951794 h 1223922"/>
                <a:gd name="connsiteX43" fmla="*/ 1096672 w 1099156"/>
                <a:gd name="connsiteY43" fmla="*/ 873117 h 1223922"/>
                <a:gd name="connsiteX44" fmla="*/ 1039703 w 1099156"/>
                <a:gd name="connsiteY44" fmla="*/ 840865 h 1223922"/>
                <a:gd name="connsiteX45" fmla="*/ 1035235 w 1099156"/>
                <a:gd name="connsiteY45" fmla="*/ 842351 h 1223922"/>
                <a:gd name="connsiteX46" fmla="*/ 988182 w 1099156"/>
                <a:gd name="connsiteY46" fmla="*/ 961223 h 1223922"/>
                <a:gd name="connsiteX47" fmla="*/ 995992 w 1099156"/>
                <a:gd name="connsiteY47" fmla="*/ 999323 h 1223922"/>
                <a:gd name="connsiteX48" fmla="*/ 986467 w 1099156"/>
                <a:gd name="connsiteY48" fmla="*/ 975796 h 1223922"/>
                <a:gd name="connsiteX49" fmla="*/ 966274 w 1099156"/>
                <a:gd name="connsiteY49" fmla="*/ 927123 h 1223922"/>
                <a:gd name="connsiteX50" fmla="*/ 954844 w 1099156"/>
                <a:gd name="connsiteY50" fmla="*/ 902740 h 1223922"/>
                <a:gd name="connsiteX51" fmla="*/ 942081 w 1099156"/>
                <a:gd name="connsiteY51" fmla="*/ 877879 h 1223922"/>
                <a:gd name="connsiteX52" fmla="*/ 908648 w 1099156"/>
                <a:gd name="connsiteY52" fmla="*/ 820729 h 1223922"/>
                <a:gd name="connsiteX53" fmla="*/ 990182 w 1099156"/>
                <a:gd name="connsiteY53" fmla="*/ 776152 h 1223922"/>
                <a:gd name="connsiteX54" fmla="*/ 1022186 w 1099156"/>
                <a:gd name="connsiteY54" fmla="*/ 701572 h 1223922"/>
                <a:gd name="connsiteX55" fmla="*/ 971142 w 1099156"/>
                <a:gd name="connsiteY55" fmla="*/ 661005 h 1223922"/>
                <a:gd name="connsiteX56" fmla="*/ 966179 w 1099156"/>
                <a:gd name="connsiteY56" fmla="*/ 661852 h 1223922"/>
                <a:gd name="connsiteX57" fmla="*/ 901695 w 1099156"/>
                <a:gd name="connsiteY57" fmla="*/ 772247 h 1223922"/>
                <a:gd name="connsiteX58" fmla="*/ 903790 w 1099156"/>
                <a:gd name="connsiteY58" fmla="*/ 813300 h 1223922"/>
                <a:gd name="connsiteX59" fmla="*/ 881788 w 1099156"/>
                <a:gd name="connsiteY59" fmla="*/ 779677 h 1223922"/>
                <a:gd name="connsiteX60" fmla="*/ 813112 w 1099156"/>
                <a:gd name="connsiteY60" fmla="*/ 683950 h 1223922"/>
                <a:gd name="connsiteX61" fmla="*/ 792062 w 1099156"/>
                <a:gd name="connsiteY61" fmla="*/ 654613 h 1223922"/>
                <a:gd name="connsiteX62" fmla="*/ 876549 w 1099156"/>
                <a:gd name="connsiteY62" fmla="*/ 608894 h 1223922"/>
                <a:gd name="connsiteX63" fmla="*/ 908648 w 1099156"/>
                <a:gd name="connsiteY63" fmla="*/ 534217 h 1223922"/>
                <a:gd name="connsiteX64" fmla="*/ 857423 w 1099156"/>
                <a:gd name="connsiteY64" fmla="*/ 493660 h 1223922"/>
                <a:gd name="connsiteX65" fmla="*/ 852546 w 1099156"/>
                <a:gd name="connsiteY65" fmla="*/ 494498 h 1223922"/>
                <a:gd name="connsiteX66" fmla="*/ 788062 w 1099156"/>
                <a:gd name="connsiteY66" fmla="*/ 604893 h 1223922"/>
                <a:gd name="connsiteX67" fmla="*/ 790729 w 1099156"/>
                <a:gd name="connsiteY67" fmla="*/ 652518 h 1223922"/>
                <a:gd name="connsiteX68" fmla="*/ 746056 w 1099156"/>
                <a:gd name="connsiteY68" fmla="*/ 587367 h 1223922"/>
                <a:gd name="connsiteX69" fmla="*/ 694431 w 1099156"/>
                <a:gd name="connsiteY69" fmla="*/ 495451 h 1223922"/>
                <a:gd name="connsiteX70" fmla="*/ 779394 w 1099156"/>
                <a:gd name="connsiteY70" fmla="*/ 449445 h 1223922"/>
                <a:gd name="connsiteX71" fmla="*/ 811493 w 1099156"/>
                <a:gd name="connsiteY71" fmla="*/ 374864 h 1223922"/>
                <a:gd name="connsiteX72" fmla="*/ 760449 w 1099156"/>
                <a:gd name="connsiteY72" fmla="*/ 334297 h 1223922"/>
                <a:gd name="connsiteX73" fmla="*/ 755486 w 1099156"/>
                <a:gd name="connsiteY73" fmla="*/ 335145 h 1223922"/>
                <a:gd name="connsiteX74" fmla="*/ 691002 w 1099156"/>
                <a:gd name="connsiteY74" fmla="*/ 445540 h 1223922"/>
                <a:gd name="connsiteX75" fmla="*/ 693193 w 1099156"/>
                <a:gd name="connsiteY75" fmla="*/ 488402 h 1223922"/>
                <a:gd name="connsiteX76" fmla="*/ 691097 w 1099156"/>
                <a:gd name="connsiteY76" fmla="*/ 488973 h 1223922"/>
                <a:gd name="connsiteX77" fmla="*/ 656617 w 1099156"/>
                <a:gd name="connsiteY77" fmla="*/ 388675 h 1223922"/>
                <a:gd name="connsiteX78" fmla="*/ 644996 w 1099156"/>
                <a:gd name="connsiteY78" fmla="*/ 333621 h 1223922"/>
                <a:gd name="connsiteX79" fmla="*/ 732436 w 1099156"/>
                <a:gd name="connsiteY79" fmla="*/ 297807 h 1223922"/>
                <a:gd name="connsiteX80" fmla="*/ 772536 w 1099156"/>
                <a:gd name="connsiteY80" fmla="*/ 227131 h 1223922"/>
                <a:gd name="connsiteX81" fmla="*/ 725863 w 1099156"/>
                <a:gd name="connsiteY81" fmla="*/ 181221 h 1223922"/>
                <a:gd name="connsiteX82" fmla="*/ 721101 w 1099156"/>
                <a:gd name="connsiteY82" fmla="*/ 181506 h 1223922"/>
                <a:gd name="connsiteX83" fmla="*/ 644901 w 1099156"/>
                <a:gd name="connsiteY83" fmla="*/ 284186 h 1223922"/>
                <a:gd name="connsiteX84" fmla="*/ 642710 w 1099156"/>
                <a:gd name="connsiteY84" fmla="*/ 319429 h 1223922"/>
                <a:gd name="connsiteX85" fmla="*/ 638900 w 1099156"/>
                <a:gd name="connsiteY85" fmla="*/ 295235 h 1223922"/>
                <a:gd name="connsiteX86" fmla="*/ 631185 w 1099156"/>
                <a:gd name="connsiteY86" fmla="*/ 215130 h 1223922"/>
                <a:gd name="connsiteX87" fmla="*/ 629756 w 1099156"/>
                <a:gd name="connsiteY87" fmla="*/ 177601 h 1223922"/>
                <a:gd name="connsiteX88" fmla="*/ 690430 w 1099156"/>
                <a:gd name="connsiteY88" fmla="*/ 105878 h 1223922"/>
                <a:gd name="connsiteX89" fmla="*/ 693478 w 1099156"/>
                <a:gd name="connsiteY89" fmla="*/ 24725 h 1223922"/>
                <a:gd name="connsiteX90" fmla="*/ 631099 w 1099156"/>
                <a:gd name="connsiteY90" fmla="*/ 5304 h 1223922"/>
                <a:gd name="connsiteX91" fmla="*/ 626803 w 1099156"/>
                <a:gd name="connsiteY91" fmla="*/ 7866 h 1223922"/>
                <a:gd name="connsiteX92" fmla="*/ 606420 w 1099156"/>
                <a:gd name="connsiteY92" fmla="*/ 134167 h 1223922"/>
                <a:gd name="connsiteX93" fmla="*/ 627280 w 1099156"/>
                <a:gd name="connsiteY93" fmla="*/ 179792 h 1223922"/>
                <a:gd name="connsiteX94" fmla="*/ 627851 w 1099156"/>
                <a:gd name="connsiteY94" fmla="*/ 179221 h 1223922"/>
                <a:gd name="connsiteX95" fmla="*/ 628613 w 1099156"/>
                <a:gd name="connsiteY95" fmla="*/ 215225 h 1223922"/>
                <a:gd name="connsiteX96" fmla="*/ 634519 w 1099156"/>
                <a:gd name="connsiteY96" fmla="*/ 295806 h 1223922"/>
                <a:gd name="connsiteX97" fmla="*/ 650330 w 1099156"/>
                <a:gd name="connsiteY97" fmla="*/ 390104 h 1223922"/>
                <a:gd name="connsiteX98" fmla="*/ 682906 w 1099156"/>
                <a:gd name="connsiteY98" fmla="*/ 492117 h 1223922"/>
                <a:gd name="connsiteX99" fmla="*/ 683477 w 1099156"/>
                <a:gd name="connsiteY99" fmla="*/ 493260 h 1223922"/>
                <a:gd name="connsiteX100" fmla="*/ 652521 w 1099156"/>
                <a:gd name="connsiteY100" fmla="*/ 459446 h 1223922"/>
                <a:gd name="connsiteX101" fmla="*/ 528696 w 1099156"/>
                <a:gd name="connsiteY101" fmla="*/ 428109 h 1223922"/>
                <a:gd name="connsiteX102" fmla="*/ 514761 w 1099156"/>
                <a:gd name="connsiteY102" fmla="*/ 491803 h 1223922"/>
                <a:gd name="connsiteX103" fmla="*/ 517742 w 1099156"/>
                <a:gd name="connsiteY103" fmla="*/ 495927 h 1223922"/>
                <a:gd name="connsiteX104" fmla="*/ 593466 w 1099156"/>
                <a:gd name="connsiteY104" fmla="*/ 525359 h 1223922"/>
                <a:gd name="connsiteX105" fmla="*/ 685382 w 1099156"/>
                <a:gd name="connsiteY105" fmla="*/ 496784 h 1223922"/>
                <a:gd name="connsiteX106" fmla="*/ 736627 w 1099156"/>
                <a:gd name="connsiteY106" fmla="*/ 593082 h 1223922"/>
                <a:gd name="connsiteX107" fmla="*/ 771393 w 1099156"/>
                <a:gd name="connsiteY107" fmla="*/ 646708 h 1223922"/>
                <a:gd name="connsiteX108" fmla="*/ 757772 w 1099156"/>
                <a:gd name="connsiteY108" fmla="*/ 632134 h 1223922"/>
                <a:gd name="connsiteX109" fmla="*/ 633947 w 1099156"/>
                <a:gd name="connsiteY109" fmla="*/ 600797 h 1223922"/>
                <a:gd name="connsiteX110" fmla="*/ 620012 w 1099156"/>
                <a:gd name="connsiteY110" fmla="*/ 664491 h 1223922"/>
                <a:gd name="connsiteX111" fmla="*/ 622993 w 1099156"/>
                <a:gd name="connsiteY111" fmla="*/ 668615 h 1223922"/>
                <a:gd name="connsiteX112" fmla="*/ 698717 w 1099156"/>
                <a:gd name="connsiteY112" fmla="*/ 698047 h 1223922"/>
                <a:gd name="connsiteX113" fmla="*/ 788062 w 1099156"/>
                <a:gd name="connsiteY113" fmla="*/ 670901 h 1223922"/>
                <a:gd name="connsiteX114" fmla="*/ 802063 w 1099156"/>
                <a:gd name="connsiteY114" fmla="*/ 691285 h 1223922"/>
                <a:gd name="connsiteX115" fmla="*/ 868738 w 1099156"/>
                <a:gd name="connsiteY115" fmla="*/ 788059 h 1223922"/>
                <a:gd name="connsiteX116" fmla="*/ 890170 w 1099156"/>
                <a:gd name="connsiteY116" fmla="*/ 822348 h 1223922"/>
                <a:gd name="connsiteX117" fmla="*/ 878359 w 1099156"/>
                <a:gd name="connsiteY117" fmla="*/ 809776 h 1223922"/>
                <a:gd name="connsiteX118" fmla="*/ 754534 w 1099156"/>
                <a:gd name="connsiteY118" fmla="*/ 778438 h 1223922"/>
                <a:gd name="connsiteX119" fmla="*/ 740703 w 1099156"/>
                <a:gd name="connsiteY119" fmla="*/ 842151 h 1223922"/>
                <a:gd name="connsiteX120" fmla="*/ 743675 w 1099156"/>
                <a:gd name="connsiteY120" fmla="*/ 846256 h 1223922"/>
                <a:gd name="connsiteX121" fmla="*/ 819304 w 1099156"/>
                <a:gd name="connsiteY121" fmla="*/ 875689 h 1223922"/>
                <a:gd name="connsiteX122" fmla="*/ 906362 w 1099156"/>
                <a:gd name="connsiteY122" fmla="*/ 849590 h 1223922"/>
                <a:gd name="connsiteX123" fmla="*/ 926079 w 1099156"/>
                <a:gd name="connsiteY123" fmla="*/ 885309 h 1223922"/>
                <a:gd name="connsiteX124" fmla="*/ 937890 w 1099156"/>
                <a:gd name="connsiteY124" fmla="*/ 909598 h 1223922"/>
                <a:gd name="connsiteX125" fmla="*/ 948748 w 1099156"/>
                <a:gd name="connsiteY125" fmla="*/ 934267 h 1223922"/>
                <a:gd name="connsiteX126" fmla="*/ 967798 w 1099156"/>
                <a:gd name="connsiteY126" fmla="*/ 982369 h 1223922"/>
                <a:gd name="connsiteX127" fmla="*/ 979324 w 1099156"/>
                <a:gd name="connsiteY127" fmla="*/ 1014182 h 1223922"/>
                <a:gd name="connsiteX128" fmla="*/ 955797 w 1099156"/>
                <a:gd name="connsiteY128" fmla="*/ 979035 h 1223922"/>
                <a:gd name="connsiteX129" fmla="*/ 879597 w 1099156"/>
                <a:gd name="connsiteY129" fmla="*/ 929886 h 1223922"/>
                <a:gd name="connsiteX130" fmla="*/ 872358 w 1099156"/>
                <a:gd name="connsiteY130" fmla="*/ 922647 h 1223922"/>
                <a:gd name="connsiteX131" fmla="*/ 807169 w 1099156"/>
                <a:gd name="connsiteY131" fmla="*/ 927000 h 1223922"/>
                <a:gd name="connsiteX132" fmla="*/ 804159 w 1099156"/>
                <a:gd name="connsiteY132" fmla="*/ 930838 h 1223922"/>
                <a:gd name="connsiteX133" fmla="*/ 830543 w 1099156"/>
                <a:gd name="connsiteY133" fmla="*/ 1055997 h 1223922"/>
                <a:gd name="connsiteX134" fmla="*/ 857880 w 1099156"/>
                <a:gd name="connsiteY134" fmla="*/ 1083238 h 1223922"/>
                <a:gd name="connsiteX135" fmla="*/ 836353 w 1099156"/>
                <a:gd name="connsiteY135" fmla="*/ 1069237 h 1223922"/>
                <a:gd name="connsiteX136" fmla="*/ 792729 w 1099156"/>
                <a:gd name="connsiteY136" fmla="*/ 1039804 h 1223922"/>
                <a:gd name="connsiteX137" fmla="*/ 769774 w 1099156"/>
                <a:gd name="connsiteY137" fmla="*/ 1025707 h 1223922"/>
                <a:gd name="connsiteX138" fmla="*/ 745390 w 1099156"/>
                <a:gd name="connsiteY138" fmla="*/ 1012087 h 1223922"/>
                <a:gd name="connsiteX139" fmla="*/ 686239 w 1099156"/>
                <a:gd name="connsiteY139" fmla="*/ 983512 h 1223922"/>
                <a:gd name="connsiteX140" fmla="*/ 729578 w 1099156"/>
                <a:gd name="connsiteY140" fmla="*/ 901406 h 1223922"/>
                <a:gd name="connsiteX141" fmla="*/ 715195 w 1099156"/>
                <a:gd name="connsiteY141" fmla="*/ 821491 h 1223922"/>
                <a:gd name="connsiteX142" fmla="*/ 650101 w 1099156"/>
                <a:gd name="connsiteY142" fmla="*/ 815938 h 1223922"/>
                <a:gd name="connsiteX143" fmla="*/ 646520 w 1099156"/>
                <a:gd name="connsiteY143" fmla="*/ 819301 h 1223922"/>
                <a:gd name="connsiteX144" fmla="*/ 653569 w 1099156"/>
                <a:gd name="connsiteY144" fmla="*/ 946936 h 1223922"/>
                <a:gd name="connsiteX145" fmla="*/ 678048 w 1099156"/>
                <a:gd name="connsiteY145" fmla="*/ 979987 h 1223922"/>
                <a:gd name="connsiteX146" fmla="*/ 641186 w 1099156"/>
                <a:gd name="connsiteY146" fmla="*/ 964176 h 1223922"/>
                <a:gd name="connsiteX147" fmla="*/ 531077 w 1099156"/>
                <a:gd name="connsiteY147" fmla="*/ 922171 h 1223922"/>
                <a:gd name="connsiteX148" fmla="*/ 497263 w 1099156"/>
                <a:gd name="connsiteY148" fmla="*/ 909312 h 1223922"/>
                <a:gd name="connsiteX149" fmla="*/ 542507 w 1099156"/>
                <a:gd name="connsiteY149" fmla="*/ 824539 h 1223922"/>
                <a:gd name="connsiteX150" fmla="*/ 528124 w 1099156"/>
                <a:gd name="connsiteY150" fmla="*/ 744625 h 1223922"/>
                <a:gd name="connsiteX151" fmla="*/ 463030 w 1099156"/>
                <a:gd name="connsiteY151" fmla="*/ 739072 h 1223922"/>
                <a:gd name="connsiteX152" fmla="*/ 459449 w 1099156"/>
                <a:gd name="connsiteY152" fmla="*/ 742434 h 1223922"/>
                <a:gd name="connsiteX153" fmla="*/ 466593 w 1099156"/>
                <a:gd name="connsiteY153" fmla="*/ 870069 h 1223922"/>
                <a:gd name="connsiteX154" fmla="*/ 495168 w 1099156"/>
                <a:gd name="connsiteY154" fmla="*/ 908169 h 1223922"/>
                <a:gd name="connsiteX155" fmla="*/ 421921 w 1099156"/>
                <a:gd name="connsiteY155" fmla="*/ 878546 h 1223922"/>
                <a:gd name="connsiteX156" fmla="*/ 328195 w 1099156"/>
                <a:gd name="connsiteY156" fmla="*/ 830350 h 1223922"/>
                <a:gd name="connsiteX157" fmla="*/ 373724 w 1099156"/>
                <a:gd name="connsiteY157" fmla="*/ 745101 h 1223922"/>
                <a:gd name="connsiteX158" fmla="*/ 359341 w 1099156"/>
                <a:gd name="connsiteY158" fmla="*/ 665186 h 1223922"/>
                <a:gd name="connsiteX159" fmla="*/ 294247 w 1099156"/>
                <a:gd name="connsiteY159" fmla="*/ 659633 h 1223922"/>
                <a:gd name="connsiteX160" fmla="*/ 290666 w 1099156"/>
                <a:gd name="connsiteY160" fmla="*/ 662995 h 1223922"/>
                <a:gd name="connsiteX161" fmla="*/ 297715 w 1099156"/>
                <a:gd name="connsiteY161" fmla="*/ 790630 h 1223922"/>
                <a:gd name="connsiteX162" fmla="*/ 323337 w 1099156"/>
                <a:gd name="connsiteY162" fmla="*/ 825206 h 1223922"/>
                <a:gd name="connsiteX163" fmla="*/ 321813 w 1099156"/>
                <a:gd name="connsiteY163" fmla="*/ 826825 h 1223922"/>
                <a:gd name="connsiteX164" fmla="*/ 237802 w 1099156"/>
                <a:gd name="connsiteY164" fmla="*/ 762151 h 1223922"/>
                <a:gd name="connsiteX165" fmla="*/ 197607 w 1099156"/>
                <a:gd name="connsiteY165" fmla="*/ 722622 h 1223922"/>
                <a:gd name="connsiteX166" fmla="*/ 250852 w 1099156"/>
                <a:gd name="connsiteY166" fmla="*/ 644517 h 1223922"/>
                <a:gd name="connsiteX167" fmla="*/ 245327 w 1099156"/>
                <a:gd name="connsiteY167" fmla="*/ 563554 h 1223922"/>
                <a:gd name="connsiteX168" fmla="*/ 181052 w 1099156"/>
                <a:gd name="connsiteY168" fmla="*/ 551143 h 1223922"/>
                <a:gd name="connsiteX169" fmla="*/ 177223 w 1099156"/>
                <a:gd name="connsiteY169" fmla="*/ 554029 h 1223922"/>
                <a:gd name="connsiteX170" fmla="*/ 170270 w 1099156"/>
                <a:gd name="connsiteY170" fmla="*/ 681760 h 1223922"/>
                <a:gd name="connsiteX171" fmla="*/ 187987 w 1099156"/>
                <a:gd name="connsiteY171" fmla="*/ 712335 h 1223922"/>
                <a:gd name="connsiteX172" fmla="*/ 171413 w 1099156"/>
                <a:gd name="connsiteY172" fmla="*/ 694333 h 1223922"/>
                <a:gd name="connsiteX173" fmla="*/ 120835 w 1099156"/>
                <a:gd name="connsiteY173" fmla="*/ 631658 h 1223922"/>
                <a:gd name="connsiteX174" fmla="*/ 98833 w 1099156"/>
                <a:gd name="connsiteY174" fmla="*/ 601273 h 1223922"/>
                <a:gd name="connsiteX175" fmla="*/ 109977 w 1099156"/>
                <a:gd name="connsiteY175" fmla="*/ 507928 h 1223922"/>
                <a:gd name="connsiteX176" fmla="*/ 67686 w 1099156"/>
                <a:gd name="connsiteY176" fmla="*/ 438586 h 1223922"/>
                <a:gd name="connsiteX177" fmla="*/ 5078 w 1099156"/>
                <a:gd name="connsiteY177" fmla="*/ 456770 h 1223922"/>
                <a:gd name="connsiteX178" fmla="*/ 2916 w 1099156"/>
                <a:gd name="connsiteY178" fmla="*/ 461256 h 1223922"/>
                <a:gd name="connsiteX179" fmla="*/ 55494 w 1099156"/>
                <a:gd name="connsiteY179" fmla="*/ 577747 h 1223922"/>
                <a:gd name="connsiteX180" fmla="*/ 98071 w 1099156"/>
                <a:gd name="connsiteY180" fmla="*/ 604321 h 1223922"/>
                <a:gd name="connsiteX181" fmla="*/ 98071 w 1099156"/>
                <a:gd name="connsiteY181" fmla="*/ 603464 h 1223922"/>
                <a:gd name="connsiteX182" fmla="*/ 118549 w 1099156"/>
                <a:gd name="connsiteY182" fmla="*/ 633182 h 1223922"/>
                <a:gd name="connsiteX183" fmla="*/ 167984 w 1099156"/>
                <a:gd name="connsiteY183" fmla="*/ 697095 h 1223922"/>
                <a:gd name="connsiteX184" fmla="*/ 233230 w 1099156"/>
                <a:gd name="connsiteY184" fmla="*/ 767104 h 1223922"/>
                <a:gd name="connsiteX185" fmla="*/ 316574 w 1099156"/>
                <a:gd name="connsiteY185" fmla="*/ 833779 h 1223922"/>
                <a:gd name="connsiteX186" fmla="*/ 317717 w 1099156"/>
                <a:gd name="connsiteY186" fmla="*/ 834445 h 1223922"/>
                <a:gd name="connsiteX187" fmla="*/ 273235 w 1099156"/>
                <a:gd name="connsiteY187" fmla="*/ 823301 h 1223922"/>
                <a:gd name="connsiteX188" fmla="*/ 152554 w 1099156"/>
                <a:gd name="connsiteY188" fmla="*/ 865497 h 1223922"/>
                <a:gd name="connsiteX189" fmla="*/ 176290 w 1099156"/>
                <a:gd name="connsiteY189" fmla="*/ 926362 h 1223922"/>
                <a:gd name="connsiteX190" fmla="*/ 181129 w 1099156"/>
                <a:gd name="connsiteY190" fmla="*/ 928171 h 1223922"/>
                <a:gd name="connsiteX191" fmla="*/ 260472 w 1099156"/>
                <a:gd name="connsiteY191" fmla="*/ 911027 h 122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099156" h="1223922">
                  <a:moveTo>
                    <a:pt x="260472" y="911027"/>
                  </a:moveTo>
                  <a:cubicBezTo>
                    <a:pt x="285046" y="894929"/>
                    <a:pt x="318955" y="841113"/>
                    <a:pt x="321622" y="836827"/>
                  </a:cubicBezTo>
                  <a:cubicBezTo>
                    <a:pt x="352369" y="856286"/>
                    <a:pt x="384373" y="873660"/>
                    <a:pt x="417444" y="888833"/>
                  </a:cubicBezTo>
                  <a:cubicBezTo>
                    <a:pt x="436494" y="897787"/>
                    <a:pt x="456306" y="906264"/>
                    <a:pt x="476118" y="914455"/>
                  </a:cubicBezTo>
                  <a:cubicBezTo>
                    <a:pt x="466593" y="911979"/>
                    <a:pt x="457925" y="909979"/>
                    <a:pt x="457068" y="909788"/>
                  </a:cubicBezTo>
                  <a:cubicBezTo>
                    <a:pt x="422492" y="905216"/>
                    <a:pt x="353055" y="916741"/>
                    <a:pt x="336386" y="951984"/>
                  </a:cubicBezTo>
                  <a:cubicBezTo>
                    <a:pt x="326137" y="975349"/>
                    <a:pt x="336758" y="1002600"/>
                    <a:pt x="360122" y="1012848"/>
                  </a:cubicBezTo>
                  <a:cubicBezTo>
                    <a:pt x="361704" y="1013544"/>
                    <a:pt x="363313" y="1014144"/>
                    <a:pt x="364961" y="1014658"/>
                  </a:cubicBezTo>
                  <a:cubicBezTo>
                    <a:pt x="390869" y="1024183"/>
                    <a:pt x="422111" y="1011706"/>
                    <a:pt x="444304" y="997418"/>
                  </a:cubicBezTo>
                  <a:cubicBezTo>
                    <a:pt x="466498" y="983131"/>
                    <a:pt x="496216" y="937506"/>
                    <a:pt x="503931" y="925409"/>
                  </a:cubicBezTo>
                  <a:lnTo>
                    <a:pt x="526791" y="934934"/>
                  </a:lnTo>
                  <a:cubicBezTo>
                    <a:pt x="563462" y="949507"/>
                    <a:pt x="600038" y="963509"/>
                    <a:pt x="635566" y="979130"/>
                  </a:cubicBezTo>
                  <a:cubicBezTo>
                    <a:pt x="648044" y="984464"/>
                    <a:pt x="660141" y="990274"/>
                    <a:pt x="672333" y="995894"/>
                  </a:cubicBezTo>
                  <a:cubicBezTo>
                    <a:pt x="663760" y="993798"/>
                    <a:pt x="656617" y="992084"/>
                    <a:pt x="655474" y="991989"/>
                  </a:cubicBezTo>
                  <a:cubicBezTo>
                    <a:pt x="620898" y="987417"/>
                    <a:pt x="551556" y="998942"/>
                    <a:pt x="534792" y="1034185"/>
                  </a:cubicBezTo>
                  <a:cubicBezTo>
                    <a:pt x="524552" y="1057492"/>
                    <a:pt x="535144" y="1084696"/>
                    <a:pt x="558462" y="1094935"/>
                  </a:cubicBezTo>
                  <a:cubicBezTo>
                    <a:pt x="560062" y="1095640"/>
                    <a:pt x="561700" y="1096250"/>
                    <a:pt x="563367" y="1096764"/>
                  </a:cubicBezTo>
                  <a:cubicBezTo>
                    <a:pt x="589370" y="1106289"/>
                    <a:pt x="620993" y="1093811"/>
                    <a:pt x="642710" y="1079524"/>
                  </a:cubicBezTo>
                  <a:cubicBezTo>
                    <a:pt x="664427" y="1065236"/>
                    <a:pt x="691669" y="1024088"/>
                    <a:pt x="701003" y="1009801"/>
                  </a:cubicBezTo>
                  <a:cubicBezTo>
                    <a:pt x="713195" y="1015992"/>
                    <a:pt x="725482" y="1022183"/>
                    <a:pt x="737103" y="1028851"/>
                  </a:cubicBezTo>
                  <a:cubicBezTo>
                    <a:pt x="744913" y="1033518"/>
                    <a:pt x="752819" y="1037423"/>
                    <a:pt x="760439" y="1042567"/>
                  </a:cubicBezTo>
                  <a:lnTo>
                    <a:pt x="783109" y="1057140"/>
                  </a:lnTo>
                  <a:cubicBezTo>
                    <a:pt x="797110" y="1066665"/>
                    <a:pt x="811684" y="1076952"/>
                    <a:pt x="825209" y="1086858"/>
                  </a:cubicBezTo>
                  <a:cubicBezTo>
                    <a:pt x="834734" y="1093716"/>
                    <a:pt x="843497" y="1100383"/>
                    <a:pt x="852451" y="1107051"/>
                  </a:cubicBezTo>
                  <a:cubicBezTo>
                    <a:pt x="840068" y="1101622"/>
                    <a:pt x="815589" y="1091335"/>
                    <a:pt x="813398" y="1090763"/>
                  </a:cubicBezTo>
                  <a:cubicBezTo>
                    <a:pt x="779965" y="1081238"/>
                    <a:pt x="709576" y="1081905"/>
                    <a:pt x="687763" y="1114195"/>
                  </a:cubicBezTo>
                  <a:cubicBezTo>
                    <a:pt x="674047" y="1135645"/>
                    <a:pt x="680315" y="1164153"/>
                    <a:pt x="701765" y="1177869"/>
                  </a:cubicBezTo>
                  <a:cubicBezTo>
                    <a:pt x="703213" y="1178793"/>
                    <a:pt x="704708" y="1179641"/>
                    <a:pt x="706242" y="1180394"/>
                  </a:cubicBezTo>
                  <a:cubicBezTo>
                    <a:pt x="730435" y="1193443"/>
                    <a:pt x="763392" y="1186204"/>
                    <a:pt x="787300" y="1175345"/>
                  </a:cubicBezTo>
                  <a:cubicBezTo>
                    <a:pt x="813303" y="1163439"/>
                    <a:pt x="853975" y="1117433"/>
                    <a:pt x="858547" y="1111623"/>
                  </a:cubicBezTo>
                  <a:cubicBezTo>
                    <a:pt x="873310" y="1122767"/>
                    <a:pt x="887598" y="1133721"/>
                    <a:pt x="900838" y="1144294"/>
                  </a:cubicBezTo>
                  <a:cubicBezTo>
                    <a:pt x="939509" y="1174869"/>
                    <a:pt x="971704" y="1202396"/>
                    <a:pt x="996088" y="1223923"/>
                  </a:cubicBezTo>
                  <a:lnTo>
                    <a:pt x="1015138" y="1206587"/>
                  </a:lnTo>
                  <a:cubicBezTo>
                    <a:pt x="989611" y="1185061"/>
                    <a:pt x="955511" y="1157057"/>
                    <a:pt x="914458" y="1126006"/>
                  </a:cubicBezTo>
                  <a:cubicBezTo>
                    <a:pt x="899504" y="1114671"/>
                    <a:pt x="883312" y="1102765"/>
                    <a:pt x="866833" y="1090763"/>
                  </a:cubicBezTo>
                  <a:cubicBezTo>
                    <a:pt x="875625" y="1073161"/>
                    <a:pt x="883388" y="1055063"/>
                    <a:pt x="890074" y="1036566"/>
                  </a:cubicBezTo>
                  <a:cubicBezTo>
                    <a:pt x="919316" y="1039519"/>
                    <a:pt x="974371" y="1024374"/>
                    <a:pt x="981514" y="1022373"/>
                  </a:cubicBezTo>
                  <a:cubicBezTo>
                    <a:pt x="987706" y="1039804"/>
                    <a:pt x="993516" y="1056854"/>
                    <a:pt x="998755" y="1072952"/>
                  </a:cubicBezTo>
                  <a:cubicBezTo>
                    <a:pt x="1013804" y="1118957"/>
                    <a:pt x="1025329" y="1158677"/>
                    <a:pt x="1033807" y="1190204"/>
                  </a:cubicBezTo>
                  <a:lnTo>
                    <a:pt x="1055143" y="1171154"/>
                  </a:lnTo>
                  <a:cubicBezTo>
                    <a:pt x="1046284" y="1141722"/>
                    <a:pt x="1034854" y="1105813"/>
                    <a:pt x="1020662" y="1065331"/>
                  </a:cubicBezTo>
                  <a:cubicBezTo>
                    <a:pt x="1014471" y="1047615"/>
                    <a:pt x="1007518" y="1028851"/>
                    <a:pt x="1000088" y="1009610"/>
                  </a:cubicBezTo>
                  <a:cubicBezTo>
                    <a:pt x="1006660" y="1005895"/>
                    <a:pt x="1059619" y="975034"/>
                    <a:pt x="1076288" y="951794"/>
                  </a:cubicBezTo>
                  <a:cubicBezTo>
                    <a:pt x="1091433" y="930648"/>
                    <a:pt x="1104863" y="899501"/>
                    <a:pt x="1096672" y="873117"/>
                  </a:cubicBezTo>
                  <a:cubicBezTo>
                    <a:pt x="1089842" y="848476"/>
                    <a:pt x="1064334" y="834036"/>
                    <a:pt x="1039703" y="840865"/>
                  </a:cubicBezTo>
                  <a:cubicBezTo>
                    <a:pt x="1038188" y="841284"/>
                    <a:pt x="1036702" y="841780"/>
                    <a:pt x="1035235" y="842351"/>
                  </a:cubicBezTo>
                  <a:cubicBezTo>
                    <a:pt x="999326" y="857686"/>
                    <a:pt x="985039" y="926552"/>
                    <a:pt x="988182" y="961223"/>
                  </a:cubicBezTo>
                  <a:cubicBezTo>
                    <a:pt x="988182" y="963319"/>
                    <a:pt x="992944" y="985321"/>
                    <a:pt x="995992" y="999323"/>
                  </a:cubicBezTo>
                  <a:cubicBezTo>
                    <a:pt x="992944" y="991417"/>
                    <a:pt x="990087" y="983797"/>
                    <a:pt x="986467" y="975796"/>
                  </a:cubicBezTo>
                  <a:cubicBezTo>
                    <a:pt x="980181" y="959794"/>
                    <a:pt x="973418" y="944078"/>
                    <a:pt x="966274" y="927123"/>
                  </a:cubicBezTo>
                  <a:cubicBezTo>
                    <a:pt x="962464" y="919027"/>
                    <a:pt x="958750" y="910931"/>
                    <a:pt x="954844" y="902740"/>
                  </a:cubicBezTo>
                  <a:cubicBezTo>
                    <a:pt x="950939" y="894548"/>
                    <a:pt x="946367" y="886261"/>
                    <a:pt x="942081" y="877879"/>
                  </a:cubicBezTo>
                  <a:cubicBezTo>
                    <a:pt x="931889" y="858829"/>
                    <a:pt x="920554" y="839779"/>
                    <a:pt x="908648" y="820729"/>
                  </a:cubicBezTo>
                  <a:cubicBezTo>
                    <a:pt x="922650" y="815205"/>
                    <a:pt x="971894" y="794821"/>
                    <a:pt x="990182" y="776152"/>
                  </a:cubicBezTo>
                  <a:cubicBezTo>
                    <a:pt x="1008470" y="757483"/>
                    <a:pt x="1026377" y="728527"/>
                    <a:pt x="1022186" y="701572"/>
                  </a:cubicBezTo>
                  <a:cubicBezTo>
                    <a:pt x="1019291" y="676273"/>
                    <a:pt x="996440" y="658119"/>
                    <a:pt x="971142" y="661005"/>
                  </a:cubicBezTo>
                  <a:cubicBezTo>
                    <a:pt x="969475" y="661195"/>
                    <a:pt x="967817" y="661481"/>
                    <a:pt x="966179" y="661852"/>
                  </a:cubicBezTo>
                  <a:cubicBezTo>
                    <a:pt x="928079" y="671377"/>
                    <a:pt x="903790" y="737481"/>
                    <a:pt x="901695" y="772247"/>
                  </a:cubicBezTo>
                  <a:cubicBezTo>
                    <a:pt x="901695" y="774343"/>
                    <a:pt x="902838" y="799489"/>
                    <a:pt x="903790" y="813300"/>
                  </a:cubicBezTo>
                  <a:cubicBezTo>
                    <a:pt x="896551" y="802060"/>
                    <a:pt x="889408" y="790821"/>
                    <a:pt x="881788" y="779677"/>
                  </a:cubicBezTo>
                  <a:cubicBezTo>
                    <a:pt x="859690" y="747577"/>
                    <a:pt x="836258" y="715764"/>
                    <a:pt x="813112" y="683950"/>
                  </a:cubicBezTo>
                  <a:cubicBezTo>
                    <a:pt x="805969" y="674425"/>
                    <a:pt x="799015" y="664424"/>
                    <a:pt x="792062" y="654613"/>
                  </a:cubicBezTo>
                  <a:cubicBezTo>
                    <a:pt x="797015" y="652708"/>
                    <a:pt x="856070" y="629753"/>
                    <a:pt x="876549" y="608894"/>
                  </a:cubicBezTo>
                  <a:cubicBezTo>
                    <a:pt x="894742" y="589844"/>
                    <a:pt x="912744" y="561269"/>
                    <a:pt x="908648" y="534217"/>
                  </a:cubicBezTo>
                  <a:cubicBezTo>
                    <a:pt x="905705" y="508871"/>
                    <a:pt x="882769" y="490717"/>
                    <a:pt x="857423" y="493660"/>
                  </a:cubicBezTo>
                  <a:cubicBezTo>
                    <a:pt x="855784" y="493851"/>
                    <a:pt x="854156" y="494136"/>
                    <a:pt x="852546" y="494498"/>
                  </a:cubicBezTo>
                  <a:cubicBezTo>
                    <a:pt x="814446" y="504023"/>
                    <a:pt x="790157" y="570127"/>
                    <a:pt x="788062" y="604893"/>
                  </a:cubicBezTo>
                  <a:cubicBezTo>
                    <a:pt x="788062" y="607560"/>
                    <a:pt x="789776" y="643660"/>
                    <a:pt x="790729" y="652518"/>
                  </a:cubicBezTo>
                  <a:cubicBezTo>
                    <a:pt x="775298" y="630896"/>
                    <a:pt x="760153" y="609274"/>
                    <a:pt x="746056" y="587367"/>
                  </a:cubicBezTo>
                  <a:cubicBezTo>
                    <a:pt x="726835" y="557906"/>
                    <a:pt x="709595" y="527197"/>
                    <a:pt x="694431" y="495451"/>
                  </a:cubicBezTo>
                  <a:cubicBezTo>
                    <a:pt x="696717" y="494593"/>
                    <a:pt x="758439" y="470876"/>
                    <a:pt x="779394" y="449445"/>
                  </a:cubicBezTo>
                  <a:cubicBezTo>
                    <a:pt x="797587" y="430395"/>
                    <a:pt x="815589" y="401820"/>
                    <a:pt x="811493" y="374864"/>
                  </a:cubicBezTo>
                  <a:cubicBezTo>
                    <a:pt x="808597" y="349566"/>
                    <a:pt x="785747" y="331411"/>
                    <a:pt x="760449" y="334297"/>
                  </a:cubicBezTo>
                  <a:cubicBezTo>
                    <a:pt x="758782" y="334488"/>
                    <a:pt x="757124" y="334773"/>
                    <a:pt x="755486" y="335145"/>
                  </a:cubicBezTo>
                  <a:cubicBezTo>
                    <a:pt x="717386" y="344670"/>
                    <a:pt x="693097" y="410773"/>
                    <a:pt x="691002" y="445540"/>
                  </a:cubicBezTo>
                  <a:cubicBezTo>
                    <a:pt x="691002" y="447826"/>
                    <a:pt x="692240" y="475353"/>
                    <a:pt x="693193" y="488402"/>
                  </a:cubicBezTo>
                  <a:lnTo>
                    <a:pt x="691097" y="488973"/>
                  </a:lnTo>
                  <a:cubicBezTo>
                    <a:pt x="676610" y="456646"/>
                    <a:pt x="665065" y="423080"/>
                    <a:pt x="656617" y="388675"/>
                  </a:cubicBezTo>
                  <a:cubicBezTo>
                    <a:pt x="651759" y="369625"/>
                    <a:pt x="648139" y="351433"/>
                    <a:pt x="644996" y="333621"/>
                  </a:cubicBezTo>
                  <a:cubicBezTo>
                    <a:pt x="656902" y="330382"/>
                    <a:pt x="711671" y="315047"/>
                    <a:pt x="732436" y="297807"/>
                  </a:cubicBezTo>
                  <a:cubicBezTo>
                    <a:pt x="753200" y="280567"/>
                    <a:pt x="773584" y="254659"/>
                    <a:pt x="772536" y="227131"/>
                  </a:cubicBezTo>
                  <a:cubicBezTo>
                    <a:pt x="772326" y="201566"/>
                    <a:pt x="751428" y="181011"/>
                    <a:pt x="725863" y="181221"/>
                  </a:cubicBezTo>
                  <a:cubicBezTo>
                    <a:pt x="724273" y="181230"/>
                    <a:pt x="722682" y="181326"/>
                    <a:pt x="721101" y="181506"/>
                  </a:cubicBezTo>
                  <a:cubicBezTo>
                    <a:pt x="682525" y="186936"/>
                    <a:pt x="650806" y="249801"/>
                    <a:pt x="644901" y="284186"/>
                  </a:cubicBezTo>
                  <a:cubicBezTo>
                    <a:pt x="644901" y="285996"/>
                    <a:pt x="643377" y="305331"/>
                    <a:pt x="642710" y="319429"/>
                  </a:cubicBezTo>
                  <a:cubicBezTo>
                    <a:pt x="641472" y="311332"/>
                    <a:pt x="639948" y="303046"/>
                    <a:pt x="638900" y="295235"/>
                  </a:cubicBezTo>
                  <a:cubicBezTo>
                    <a:pt x="634804" y="265993"/>
                    <a:pt x="632804" y="239038"/>
                    <a:pt x="631185" y="215130"/>
                  </a:cubicBezTo>
                  <a:cubicBezTo>
                    <a:pt x="630423" y="201509"/>
                    <a:pt x="630042" y="189127"/>
                    <a:pt x="629756" y="177601"/>
                  </a:cubicBezTo>
                  <a:cubicBezTo>
                    <a:pt x="639757" y="168076"/>
                    <a:pt x="679953" y="129976"/>
                    <a:pt x="690430" y="105878"/>
                  </a:cubicBezTo>
                  <a:cubicBezTo>
                    <a:pt x="700908" y="81780"/>
                    <a:pt x="707099" y="48728"/>
                    <a:pt x="693478" y="24725"/>
                  </a:cubicBezTo>
                  <a:cubicBezTo>
                    <a:pt x="681620" y="2141"/>
                    <a:pt x="653693" y="-6555"/>
                    <a:pt x="631099" y="5304"/>
                  </a:cubicBezTo>
                  <a:cubicBezTo>
                    <a:pt x="629623" y="6075"/>
                    <a:pt x="628184" y="6932"/>
                    <a:pt x="626803" y="7866"/>
                  </a:cubicBezTo>
                  <a:cubicBezTo>
                    <a:pt x="594990" y="30535"/>
                    <a:pt x="595847" y="100925"/>
                    <a:pt x="606420" y="134167"/>
                  </a:cubicBezTo>
                  <a:cubicBezTo>
                    <a:pt x="607372" y="137025"/>
                    <a:pt x="626708" y="180268"/>
                    <a:pt x="627280" y="179792"/>
                  </a:cubicBezTo>
                  <a:lnTo>
                    <a:pt x="627851" y="179221"/>
                  </a:lnTo>
                  <a:cubicBezTo>
                    <a:pt x="627851" y="190270"/>
                    <a:pt x="627851" y="202176"/>
                    <a:pt x="628613" y="215225"/>
                  </a:cubicBezTo>
                  <a:cubicBezTo>
                    <a:pt x="629661" y="239228"/>
                    <a:pt x="630994" y="266374"/>
                    <a:pt x="634519" y="295806"/>
                  </a:cubicBezTo>
                  <a:cubicBezTo>
                    <a:pt x="637957" y="327515"/>
                    <a:pt x="643234" y="359005"/>
                    <a:pt x="650330" y="390104"/>
                  </a:cubicBezTo>
                  <a:cubicBezTo>
                    <a:pt x="658103" y="425013"/>
                    <a:pt x="669009" y="459160"/>
                    <a:pt x="682906" y="492117"/>
                  </a:cubicBezTo>
                  <a:lnTo>
                    <a:pt x="683477" y="493260"/>
                  </a:lnTo>
                  <a:cubicBezTo>
                    <a:pt x="676048" y="484592"/>
                    <a:pt x="654426" y="461065"/>
                    <a:pt x="652521" y="459446"/>
                  </a:cubicBezTo>
                  <a:cubicBezTo>
                    <a:pt x="626232" y="436586"/>
                    <a:pt x="561938" y="407916"/>
                    <a:pt x="528696" y="428109"/>
                  </a:cubicBezTo>
                  <a:cubicBezTo>
                    <a:pt x="507265" y="441853"/>
                    <a:pt x="501026" y="470362"/>
                    <a:pt x="514761" y="491803"/>
                  </a:cubicBezTo>
                  <a:cubicBezTo>
                    <a:pt x="515675" y="493231"/>
                    <a:pt x="516675" y="494603"/>
                    <a:pt x="517742" y="495927"/>
                  </a:cubicBezTo>
                  <a:cubicBezTo>
                    <a:pt x="534316" y="517930"/>
                    <a:pt x="567367" y="525264"/>
                    <a:pt x="593466" y="525359"/>
                  </a:cubicBezTo>
                  <a:cubicBezTo>
                    <a:pt x="622803" y="525359"/>
                    <a:pt x="680715" y="499165"/>
                    <a:pt x="685382" y="496784"/>
                  </a:cubicBezTo>
                  <a:cubicBezTo>
                    <a:pt x="700298" y="529988"/>
                    <a:pt x="717415" y="562164"/>
                    <a:pt x="736627" y="593082"/>
                  </a:cubicBezTo>
                  <a:cubicBezTo>
                    <a:pt x="747676" y="611084"/>
                    <a:pt x="759391" y="628991"/>
                    <a:pt x="771393" y="646708"/>
                  </a:cubicBezTo>
                  <a:cubicBezTo>
                    <a:pt x="764725" y="639469"/>
                    <a:pt x="758725" y="632992"/>
                    <a:pt x="757772" y="632134"/>
                  </a:cubicBezTo>
                  <a:cubicBezTo>
                    <a:pt x="731483" y="609370"/>
                    <a:pt x="667189" y="580604"/>
                    <a:pt x="633947" y="600797"/>
                  </a:cubicBezTo>
                  <a:cubicBezTo>
                    <a:pt x="612516" y="614542"/>
                    <a:pt x="606277" y="643050"/>
                    <a:pt x="620012" y="664491"/>
                  </a:cubicBezTo>
                  <a:cubicBezTo>
                    <a:pt x="620927" y="665920"/>
                    <a:pt x="621927" y="667291"/>
                    <a:pt x="622993" y="668615"/>
                  </a:cubicBezTo>
                  <a:cubicBezTo>
                    <a:pt x="639472" y="690713"/>
                    <a:pt x="672619" y="697952"/>
                    <a:pt x="698717" y="698047"/>
                  </a:cubicBezTo>
                  <a:cubicBezTo>
                    <a:pt x="724816" y="698143"/>
                    <a:pt x="774917" y="676711"/>
                    <a:pt x="788062" y="670901"/>
                  </a:cubicBezTo>
                  <a:cubicBezTo>
                    <a:pt x="792729" y="677664"/>
                    <a:pt x="797587" y="684522"/>
                    <a:pt x="802063" y="691285"/>
                  </a:cubicBezTo>
                  <a:cubicBezTo>
                    <a:pt x="824542" y="723574"/>
                    <a:pt x="847117" y="755864"/>
                    <a:pt x="868738" y="788059"/>
                  </a:cubicBezTo>
                  <a:cubicBezTo>
                    <a:pt x="876263" y="799489"/>
                    <a:pt x="883216" y="810919"/>
                    <a:pt x="890170" y="822348"/>
                  </a:cubicBezTo>
                  <a:cubicBezTo>
                    <a:pt x="884264" y="815872"/>
                    <a:pt x="879216" y="810538"/>
                    <a:pt x="878359" y="809776"/>
                  </a:cubicBezTo>
                  <a:cubicBezTo>
                    <a:pt x="852070" y="786915"/>
                    <a:pt x="787776" y="758245"/>
                    <a:pt x="754534" y="778438"/>
                  </a:cubicBezTo>
                  <a:cubicBezTo>
                    <a:pt x="733121" y="792211"/>
                    <a:pt x="726930" y="820739"/>
                    <a:pt x="740703" y="842151"/>
                  </a:cubicBezTo>
                  <a:cubicBezTo>
                    <a:pt x="741618" y="843570"/>
                    <a:pt x="742608" y="844942"/>
                    <a:pt x="743675" y="846256"/>
                  </a:cubicBezTo>
                  <a:cubicBezTo>
                    <a:pt x="760153" y="868259"/>
                    <a:pt x="793300" y="875594"/>
                    <a:pt x="819304" y="875689"/>
                  </a:cubicBezTo>
                  <a:cubicBezTo>
                    <a:pt x="845307" y="875784"/>
                    <a:pt x="890741" y="856639"/>
                    <a:pt x="906362" y="849590"/>
                  </a:cubicBezTo>
                  <a:cubicBezTo>
                    <a:pt x="913220" y="861496"/>
                    <a:pt x="920078" y="873403"/>
                    <a:pt x="926079" y="885309"/>
                  </a:cubicBezTo>
                  <a:cubicBezTo>
                    <a:pt x="930079" y="893500"/>
                    <a:pt x="934461" y="901120"/>
                    <a:pt x="937890" y="909598"/>
                  </a:cubicBezTo>
                  <a:cubicBezTo>
                    <a:pt x="941319" y="918075"/>
                    <a:pt x="945224" y="926171"/>
                    <a:pt x="948748" y="934267"/>
                  </a:cubicBezTo>
                  <a:cubicBezTo>
                    <a:pt x="955130" y="950269"/>
                    <a:pt x="961702" y="966652"/>
                    <a:pt x="967798" y="982369"/>
                  </a:cubicBezTo>
                  <a:cubicBezTo>
                    <a:pt x="971894" y="993227"/>
                    <a:pt x="975609" y="1003705"/>
                    <a:pt x="979324" y="1014182"/>
                  </a:cubicBezTo>
                  <a:cubicBezTo>
                    <a:pt x="972085" y="1002752"/>
                    <a:pt x="957226" y="980749"/>
                    <a:pt x="955797" y="979035"/>
                  </a:cubicBezTo>
                  <a:cubicBezTo>
                    <a:pt x="935042" y="956375"/>
                    <a:pt x="908801" y="939449"/>
                    <a:pt x="879597" y="929886"/>
                  </a:cubicBezTo>
                  <a:cubicBezTo>
                    <a:pt x="877425" y="927238"/>
                    <a:pt x="875006" y="924819"/>
                    <a:pt x="872358" y="922647"/>
                  </a:cubicBezTo>
                  <a:cubicBezTo>
                    <a:pt x="853156" y="905845"/>
                    <a:pt x="823971" y="907797"/>
                    <a:pt x="807169" y="927000"/>
                  </a:cubicBezTo>
                  <a:cubicBezTo>
                    <a:pt x="806102" y="928229"/>
                    <a:pt x="805092" y="929505"/>
                    <a:pt x="804159" y="930838"/>
                  </a:cubicBezTo>
                  <a:cubicBezTo>
                    <a:pt x="782632" y="963414"/>
                    <a:pt x="808731" y="1028755"/>
                    <a:pt x="830543" y="1055997"/>
                  </a:cubicBezTo>
                  <a:cubicBezTo>
                    <a:pt x="831781" y="1057616"/>
                    <a:pt x="847688" y="1073428"/>
                    <a:pt x="857880" y="1083238"/>
                  </a:cubicBezTo>
                  <a:lnTo>
                    <a:pt x="836353" y="1069237"/>
                  </a:lnTo>
                  <a:cubicBezTo>
                    <a:pt x="822352" y="1059712"/>
                    <a:pt x="807778" y="1050187"/>
                    <a:pt x="792729" y="1039804"/>
                  </a:cubicBezTo>
                  <a:lnTo>
                    <a:pt x="769774" y="1025707"/>
                  </a:lnTo>
                  <a:cubicBezTo>
                    <a:pt x="762154" y="1020850"/>
                    <a:pt x="753581" y="1016659"/>
                    <a:pt x="745390" y="1012087"/>
                  </a:cubicBezTo>
                  <a:cubicBezTo>
                    <a:pt x="726340" y="1001800"/>
                    <a:pt x="706432" y="992275"/>
                    <a:pt x="686239" y="983512"/>
                  </a:cubicBezTo>
                  <a:cubicBezTo>
                    <a:pt x="694812" y="971224"/>
                    <a:pt x="724339" y="927123"/>
                    <a:pt x="729578" y="901406"/>
                  </a:cubicBezTo>
                  <a:cubicBezTo>
                    <a:pt x="734817" y="875689"/>
                    <a:pt x="733579" y="841970"/>
                    <a:pt x="715195" y="821491"/>
                  </a:cubicBezTo>
                  <a:cubicBezTo>
                    <a:pt x="698755" y="801984"/>
                    <a:pt x="669609" y="799498"/>
                    <a:pt x="650101" y="815938"/>
                  </a:cubicBezTo>
                  <a:cubicBezTo>
                    <a:pt x="648844" y="816996"/>
                    <a:pt x="647654" y="818119"/>
                    <a:pt x="646520" y="819301"/>
                  </a:cubicBezTo>
                  <a:cubicBezTo>
                    <a:pt x="620326" y="847876"/>
                    <a:pt x="636233" y="916741"/>
                    <a:pt x="653569" y="946936"/>
                  </a:cubicBezTo>
                  <a:cubicBezTo>
                    <a:pt x="654712" y="948840"/>
                    <a:pt x="669571" y="969034"/>
                    <a:pt x="678048" y="979987"/>
                  </a:cubicBezTo>
                  <a:cubicBezTo>
                    <a:pt x="665856" y="974653"/>
                    <a:pt x="653664" y="969224"/>
                    <a:pt x="641186" y="964176"/>
                  </a:cubicBezTo>
                  <a:cubicBezTo>
                    <a:pt x="604991" y="949603"/>
                    <a:pt x="567939" y="935601"/>
                    <a:pt x="531077" y="922171"/>
                  </a:cubicBezTo>
                  <a:cubicBezTo>
                    <a:pt x="519742" y="917980"/>
                    <a:pt x="508503" y="913598"/>
                    <a:pt x="497263" y="909312"/>
                  </a:cubicBezTo>
                  <a:cubicBezTo>
                    <a:pt x="500407" y="905026"/>
                    <a:pt x="536983" y="853305"/>
                    <a:pt x="542507" y="824539"/>
                  </a:cubicBezTo>
                  <a:cubicBezTo>
                    <a:pt x="547460" y="799012"/>
                    <a:pt x="546603" y="765103"/>
                    <a:pt x="528124" y="744625"/>
                  </a:cubicBezTo>
                  <a:cubicBezTo>
                    <a:pt x="511684" y="725118"/>
                    <a:pt x="482538" y="722631"/>
                    <a:pt x="463030" y="739072"/>
                  </a:cubicBezTo>
                  <a:cubicBezTo>
                    <a:pt x="461773" y="740129"/>
                    <a:pt x="460583" y="741253"/>
                    <a:pt x="459449" y="742434"/>
                  </a:cubicBezTo>
                  <a:cubicBezTo>
                    <a:pt x="433255" y="771009"/>
                    <a:pt x="449162" y="839875"/>
                    <a:pt x="466593" y="870069"/>
                  </a:cubicBezTo>
                  <a:cubicBezTo>
                    <a:pt x="467831" y="872355"/>
                    <a:pt x="489358" y="901406"/>
                    <a:pt x="495168" y="908169"/>
                  </a:cubicBezTo>
                  <a:cubicBezTo>
                    <a:pt x="470403" y="898644"/>
                    <a:pt x="445828" y="889119"/>
                    <a:pt x="421921" y="878546"/>
                  </a:cubicBezTo>
                  <a:cubicBezTo>
                    <a:pt x="389650" y="864573"/>
                    <a:pt x="358332" y="848466"/>
                    <a:pt x="328195" y="830350"/>
                  </a:cubicBezTo>
                  <a:cubicBezTo>
                    <a:pt x="329623" y="828349"/>
                    <a:pt x="368104" y="774533"/>
                    <a:pt x="373724" y="745101"/>
                  </a:cubicBezTo>
                  <a:cubicBezTo>
                    <a:pt x="378582" y="719574"/>
                    <a:pt x="377725" y="685665"/>
                    <a:pt x="359341" y="665186"/>
                  </a:cubicBezTo>
                  <a:cubicBezTo>
                    <a:pt x="342901" y="645679"/>
                    <a:pt x="313755" y="643193"/>
                    <a:pt x="294247" y="659633"/>
                  </a:cubicBezTo>
                  <a:cubicBezTo>
                    <a:pt x="292990" y="660690"/>
                    <a:pt x="291800" y="661814"/>
                    <a:pt x="290666" y="662995"/>
                  </a:cubicBezTo>
                  <a:cubicBezTo>
                    <a:pt x="264472" y="691570"/>
                    <a:pt x="280379" y="760436"/>
                    <a:pt x="297715" y="790630"/>
                  </a:cubicBezTo>
                  <a:cubicBezTo>
                    <a:pt x="298858" y="792631"/>
                    <a:pt x="315241" y="814824"/>
                    <a:pt x="323337" y="825206"/>
                  </a:cubicBezTo>
                  <a:lnTo>
                    <a:pt x="321813" y="826825"/>
                  </a:lnTo>
                  <a:cubicBezTo>
                    <a:pt x="291933" y="807813"/>
                    <a:pt x="263815" y="786173"/>
                    <a:pt x="237802" y="762151"/>
                  </a:cubicBezTo>
                  <a:cubicBezTo>
                    <a:pt x="223229" y="749102"/>
                    <a:pt x="210085" y="735862"/>
                    <a:pt x="197607" y="722622"/>
                  </a:cubicBezTo>
                  <a:cubicBezTo>
                    <a:pt x="205798" y="713097"/>
                    <a:pt x="242755" y="670520"/>
                    <a:pt x="250852" y="644517"/>
                  </a:cubicBezTo>
                  <a:cubicBezTo>
                    <a:pt x="258948" y="618514"/>
                    <a:pt x="261329" y="585843"/>
                    <a:pt x="245327" y="563554"/>
                  </a:cubicBezTo>
                  <a:cubicBezTo>
                    <a:pt x="231001" y="542380"/>
                    <a:pt x="202226" y="536818"/>
                    <a:pt x="181052" y="551143"/>
                  </a:cubicBezTo>
                  <a:cubicBezTo>
                    <a:pt x="179728" y="552039"/>
                    <a:pt x="178452" y="553001"/>
                    <a:pt x="177223" y="554029"/>
                  </a:cubicBezTo>
                  <a:cubicBezTo>
                    <a:pt x="148077" y="579937"/>
                    <a:pt x="156364" y="649851"/>
                    <a:pt x="170270" y="681760"/>
                  </a:cubicBezTo>
                  <a:cubicBezTo>
                    <a:pt x="171032" y="683474"/>
                    <a:pt x="180748" y="700238"/>
                    <a:pt x="187987" y="712335"/>
                  </a:cubicBezTo>
                  <a:cubicBezTo>
                    <a:pt x="182462" y="706334"/>
                    <a:pt x="176652" y="700238"/>
                    <a:pt x="171413" y="694333"/>
                  </a:cubicBezTo>
                  <a:cubicBezTo>
                    <a:pt x="152363" y="672235"/>
                    <a:pt x="135313" y="650803"/>
                    <a:pt x="120835" y="631658"/>
                  </a:cubicBezTo>
                  <a:cubicBezTo>
                    <a:pt x="112644" y="620704"/>
                    <a:pt x="105500" y="610703"/>
                    <a:pt x="98833" y="601273"/>
                  </a:cubicBezTo>
                  <a:cubicBezTo>
                    <a:pt x="102166" y="587938"/>
                    <a:pt x="114739" y="534122"/>
                    <a:pt x="109977" y="507928"/>
                  </a:cubicBezTo>
                  <a:cubicBezTo>
                    <a:pt x="105214" y="481735"/>
                    <a:pt x="92260" y="450778"/>
                    <a:pt x="67686" y="438586"/>
                  </a:cubicBezTo>
                  <a:cubicBezTo>
                    <a:pt x="45378" y="426318"/>
                    <a:pt x="17346" y="434462"/>
                    <a:pt x="5078" y="456770"/>
                  </a:cubicBezTo>
                  <a:cubicBezTo>
                    <a:pt x="4278" y="458227"/>
                    <a:pt x="3554" y="459722"/>
                    <a:pt x="2916" y="461256"/>
                  </a:cubicBezTo>
                  <a:cubicBezTo>
                    <a:pt x="-11086" y="497641"/>
                    <a:pt x="28443" y="555839"/>
                    <a:pt x="55494" y="577747"/>
                  </a:cubicBezTo>
                  <a:cubicBezTo>
                    <a:pt x="57875" y="579652"/>
                    <a:pt x="97880" y="604988"/>
                    <a:pt x="98071" y="604321"/>
                  </a:cubicBezTo>
                  <a:cubicBezTo>
                    <a:pt x="98090" y="604036"/>
                    <a:pt x="98090" y="603750"/>
                    <a:pt x="98071" y="603464"/>
                  </a:cubicBezTo>
                  <a:cubicBezTo>
                    <a:pt x="104262" y="612989"/>
                    <a:pt x="111025" y="622514"/>
                    <a:pt x="118549" y="633182"/>
                  </a:cubicBezTo>
                  <a:cubicBezTo>
                    <a:pt x="132646" y="652232"/>
                    <a:pt x="148839" y="674521"/>
                    <a:pt x="167984" y="697095"/>
                  </a:cubicBezTo>
                  <a:cubicBezTo>
                    <a:pt x="188377" y="721660"/>
                    <a:pt x="210161" y="745034"/>
                    <a:pt x="233230" y="767104"/>
                  </a:cubicBezTo>
                  <a:cubicBezTo>
                    <a:pt x="258996" y="791735"/>
                    <a:pt x="286885" y="814043"/>
                    <a:pt x="316574" y="833779"/>
                  </a:cubicBezTo>
                  <a:lnTo>
                    <a:pt x="317717" y="834445"/>
                  </a:lnTo>
                  <a:cubicBezTo>
                    <a:pt x="306763" y="831302"/>
                    <a:pt x="275712" y="823587"/>
                    <a:pt x="273235" y="823301"/>
                  </a:cubicBezTo>
                  <a:cubicBezTo>
                    <a:pt x="238660" y="818729"/>
                    <a:pt x="169318" y="830254"/>
                    <a:pt x="152554" y="865497"/>
                  </a:cubicBezTo>
                  <a:cubicBezTo>
                    <a:pt x="142305" y="888862"/>
                    <a:pt x="152925" y="916113"/>
                    <a:pt x="176290" y="926362"/>
                  </a:cubicBezTo>
                  <a:cubicBezTo>
                    <a:pt x="177871" y="927057"/>
                    <a:pt x="179481" y="927657"/>
                    <a:pt x="181129" y="928171"/>
                  </a:cubicBezTo>
                  <a:cubicBezTo>
                    <a:pt x="207132" y="937506"/>
                    <a:pt x="238755" y="925409"/>
                    <a:pt x="260472" y="911027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E3C0EB56-2BCC-45B8-A4A7-182A9A1DD094}"/>
                </a:ext>
              </a:extLst>
            </p:cNvPr>
            <p:cNvSpPr/>
            <p:nvPr/>
          </p:nvSpPr>
          <p:spPr>
            <a:xfrm>
              <a:off x="8458198" y="2034411"/>
              <a:ext cx="138324" cy="227270"/>
            </a:xfrm>
            <a:custGeom>
              <a:avLst/>
              <a:gdLst>
                <a:gd name="connsiteX0" fmla="*/ 23047 w 138324"/>
                <a:gd name="connsiteY0" fmla="*/ 143165 h 227270"/>
                <a:gd name="connsiteX1" fmla="*/ 116964 w 138324"/>
                <a:gd name="connsiteY1" fmla="*/ 227271 h 227270"/>
                <a:gd name="connsiteX2" fmla="*/ 136014 w 138324"/>
                <a:gd name="connsiteY2" fmla="*/ 164977 h 227270"/>
                <a:gd name="connsiteX3" fmla="*/ 88389 w 138324"/>
                <a:gd name="connsiteY3" fmla="*/ 6196 h 227270"/>
                <a:gd name="connsiteX4" fmla="*/ 8150 w 138324"/>
                <a:gd name="connsiteY4" fmla="*/ 33418 h 227270"/>
                <a:gd name="connsiteX5" fmla="*/ 5617 w 138324"/>
                <a:gd name="connsiteY5" fmla="*/ 39343 h 227270"/>
                <a:gd name="connsiteX6" fmla="*/ 23047 w 138324"/>
                <a:gd name="connsiteY6" fmla="*/ 143165 h 22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24" h="227270">
                  <a:moveTo>
                    <a:pt x="23047" y="143165"/>
                  </a:moveTo>
                  <a:cubicBezTo>
                    <a:pt x="43431" y="177265"/>
                    <a:pt x="116869" y="227271"/>
                    <a:pt x="116964" y="227271"/>
                  </a:cubicBezTo>
                  <a:cubicBezTo>
                    <a:pt x="117059" y="227271"/>
                    <a:pt x="135252" y="168883"/>
                    <a:pt x="136014" y="164977"/>
                  </a:cubicBezTo>
                  <a:cubicBezTo>
                    <a:pt x="143824" y="120496"/>
                    <a:pt x="132775" y="29818"/>
                    <a:pt x="88389" y="6196"/>
                  </a:cubicBezTo>
                  <a:cubicBezTo>
                    <a:pt x="58719" y="-8444"/>
                    <a:pt x="22790" y="3748"/>
                    <a:pt x="8150" y="33418"/>
                  </a:cubicBezTo>
                  <a:cubicBezTo>
                    <a:pt x="7198" y="35342"/>
                    <a:pt x="6360" y="37323"/>
                    <a:pt x="5617" y="39343"/>
                  </a:cubicBezTo>
                  <a:cubicBezTo>
                    <a:pt x="-8195" y="72490"/>
                    <a:pt x="5712" y="114209"/>
                    <a:pt x="23047" y="143165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6A11E9C3-64B4-4B21-A373-47DA33B37126}"/>
                </a:ext>
              </a:extLst>
            </p:cNvPr>
            <p:cNvSpPr/>
            <p:nvPr/>
          </p:nvSpPr>
          <p:spPr>
            <a:xfrm>
              <a:off x="9169452" y="2485887"/>
              <a:ext cx="137188" cy="230246"/>
            </a:xfrm>
            <a:custGeom>
              <a:avLst/>
              <a:gdLst>
                <a:gd name="connsiteX0" fmla="*/ 31979 w 137188"/>
                <a:gd name="connsiteY0" fmla="*/ 230233 h 230246"/>
                <a:gd name="connsiteX1" fmla="*/ 82176 w 137188"/>
                <a:gd name="connsiteY1" fmla="*/ 188704 h 230246"/>
                <a:gd name="connsiteX2" fmla="*/ 129801 w 137188"/>
                <a:gd name="connsiteY2" fmla="*/ 29731 h 230246"/>
                <a:gd name="connsiteX3" fmla="*/ 47857 w 137188"/>
                <a:gd name="connsiteY3" fmla="*/ 8176 h 230246"/>
                <a:gd name="connsiteX4" fmla="*/ 42456 w 137188"/>
                <a:gd name="connsiteY4" fmla="*/ 11729 h 230246"/>
                <a:gd name="connsiteX5" fmla="*/ 70 w 137188"/>
                <a:gd name="connsiteY5" fmla="*/ 108217 h 230246"/>
                <a:gd name="connsiteX6" fmla="*/ 31979 w 137188"/>
                <a:gd name="connsiteY6" fmla="*/ 230233 h 23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88" h="230246">
                  <a:moveTo>
                    <a:pt x="31979" y="230233"/>
                  </a:moveTo>
                  <a:cubicBezTo>
                    <a:pt x="31979" y="231090"/>
                    <a:pt x="79604" y="191561"/>
                    <a:pt x="82176" y="188704"/>
                  </a:cubicBezTo>
                  <a:cubicBezTo>
                    <a:pt x="113322" y="155843"/>
                    <a:pt x="154089" y="74404"/>
                    <a:pt x="129801" y="29731"/>
                  </a:cubicBezTo>
                  <a:cubicBezTo>
                    <a:pt x="113122" y="1147"/>
                    <a:pt x="76442" y="-8502"/>
                    <a:pt x="47857" y="8176"/>
                  </a:cubicBezTo>
                  <a:cubicBezTo>
                    <a:pt x="46000" y="9262"/>
                    <a:pt x="44190" y="10443"/>
                    <a:pt x="42456" y="11729"/>
                  </a:cubicBezTo>
                  <a:cubicBezTo>
                    <a:pt x="13024" y="32017"/>
                    <a:pt x="1689" y="74499"/>
                    <a:pt x="70" y="108217"/>
                  </a:cubicBezTo>
                  <a:cubicBezTo>
                    <a:pt x="-1739" y="147842"/>
                    <a:pt x="31979" y="230138"/>
                    <a:pt x="31979" y="230233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A6D7116E-2660-4C23-9F90-183AF4032B1D}"/>
                </a:ext>
              </a:extLst>
            </p:cNvPr>
            <p:cNvSpPr/>
            <p:nvPr/>
          </p:nvSpPr>
          <p:spPr>
            <a:xfrm>
              <a:off x="8141248" y="1948815"/>
              <a:ext cx="1481952" cy="1535210"/>
            </a:xfrm>
            <a:custGeom>
              <a:avLst/>
              <a:gdLst>
                <a:gd name="connsiteX0" fmla="*/ 215315 w 1481952"/>
                <a:gd name="connsiteY0" fmla="*/ 456123 h 1535210"/>
                <a:gd name="connsiteX1" fmla="*/ 326948 w 1481952"/>
                <a:gd name="connsiteY1" fmla="*/ 512035 h 1535210"/>
                <a:gd name="connsiteX2" fmla="*/ 288848 w 1481952"/>
                <a:gd name="connsiteY2" fmla="*/ 648338 h 1535210"/>
                <a:gd name="connsiteX3" fmla="*/ 273322 w 1481952"/>
                <a:gd name="connsiteY3" fmla="*/ 729967 h 1535210"/>
                <a:gd name="connsiteX4" fmla="*/ 273322 w 1481952"/>
                <a:gd name="connsiteY4" fmla="*/ 703964 h 1535210"/>
                <a:gd name="connsiteX5" fmla="*/ 185121 w 1481952"/>
                <a:gd name="connsiteY5" fmla="*/ 563470 h 1535210"/>
                <a:gd name="connsiteX6" fmla="*/ 114864 w 1481952"/>
                <a:gd name="connsiteY6" fmla="*/ 610829 h 1535210"/>
                <a:gd name="connsiteX7" fmla="*/ 113969 w 1481952"/>
                <a:gd name="connsiteY7" fmla="*/ 617286 h 1535210"/>
                <a:gd name="connsiteX8" fmla="*/ 158736 w 1481952"/>
                <a:gd name="connsiteY8" fmla="*/ 712536 h 1535210"/>
                <a:gd name="connsiteX9" fmla="*/ 266940 w 1481952"/>
                <a:gd name="connsiteY9" fmla="*/ 767305 h 1535210"/>
                <a:gd name="connsiteX10" fmla="*/ 261797 w 1481952"/>
                <a:gd name="connsiteY10" fmla="*/ 798833 h 1535210"/>
                <a:gd name="connsiteX11" fmla="*/ 237222 w 1481952"/>
                <a:gd name="connsiteY11" fmla="*/ 949233 h 1535210"/>
                <a:gd name="connsiteX12" fmla="*/ 226554 w 1481952"/>
                <a:gd name="connsiteY12" fmla="*/ 1000668 h 1535210"/>
                <a:gd name="connsiteX13" fmla="*/ 226554 w 1481952"/>
                <a:gd name="connsiteY13" fmla="*/ 978189 h 1535210"/>
                <a:gd name="connsiteX14" fmla="*/ 138353 w 1481952"/>
                <a:gd name="connsiteY14" fmla="*/ 837600 h 1535210"/>
                <a:gd name="connsiteX15" fmla="*/ 68182 w 1481952"/>
                <a:gd name="connsiteY15" fmla="*/ 885082 h 1535210"/>
                <a:gd name="connsiteX16" fmla="*/ 67296 w 1481952"/>
                <a:gd name="connsiteY16" fmla="*/ 891511 h 1535210"/>
                <a:gd name="connsiteX17" fmla="*/ 111969 w 1481952"/>
                <a:gd name="connsiteY17" fmla="*/ 986761 h 1535210"/>
                <a:gd name="connsiteX18" fmla="*/ 216744 w 1481952"/>
                <a:gd name="connsiteY18" fmla="*/ 1040292 h 1535210"/>
                <a:gd name="connsiteX19" fmla="*/ 203218 w 1481952"/>
                <a:gd name="connsiteY19" fmla="*/ 1091536 h 1535210"/>
                <a:gd name="connsiteX20" fmla="*/ 192550 w 1481952"/>
                <a:gd name="connsiteY20" fmla="*/ 1124969 h 1535210"/>
                <a:gd name="connsiteX21" fmla="*/ 180549 w 1481952"/>
                <a:gd name="connsiteY21" fmla="*/ 1157830 h 1535210"/>
                <a:gd name="connsiteX22" fmla="*/ 155117 w 1481952"/>
                <a:gd name="connsiteY22" fmla="*/ 1219743 h 1535210"/>
                <a:gd name="connsiteX23" fmla="*/ 137401 w 1481952"/>
                <a:gd name="connsiteY23" fmla="*/ 1259938 h 1535210"/>
                <a:gd name="connsiteX24" fmla="*/ 146926 w 1481952"/>
                <a:gd name="connsiteY24" fmla="*/ 1205932 h 1535210"/>
                <a:gd name="connsiteX25" fmla="*/ 81012 w 1481952"/>
                <a:gd name="connsiteY25" fmla="*/ 1053532 h 1535210"/>
                <a:gd name="connsiteX26" fmla="*/ 4403 w 1481952"/>
                <a:gd name="connsiteY26" fmla="*/ 1089717 h 1535210"/>
                <a:gd name="connsiteX27" fmla="*/ 2527 w 1481952"/>
                <a:gd name="connsiteY27" fmla="*/ 1096013 h 1535210"/>
                <a:gd name="connsiteX28" fmla="*/ 32244 w 1481952"/>
                <a:gd name="connsiteY28" fmla="*/ 1197073 h 1535210"/>
                <a:gd name="connsiteX29" fmla="*/ 133495 w 1481952"/>
                <a:gd name="connsiteY29" fmla="*/ 1268987 h 1535210"/>
                <a:gd name="connsiteX30" fmla="*/ 104349 w 1481952"/>
                <a:gd name="connsiteY30" fmla="*/ 1331852 h 1535210"/>
                <a:gd name="connsiteX31" fmla="*/ 31006 w 1481952"/>
                <a:gd name="connsiteY31" fmla="*/ 1475489 h 1535210"/>
                <a:gd name="connsiteX32" fmla="*/ 58534 w 1481952"/>
                <a:gd name="connsiteY32" fmla="*/ 1495111 h 1535210"/>
                <a:gd name="connsiteX33" fmla="*/ 131495 w 1481952"/>
                <a:gd name="connsiteY33" fmla="*/ 1344520 h 1535210"/>
                <a:gd name="connsiteX34" fmla="*/ 162356 w 1481952"/>
                <a:gd name="connsiteY34" fmla="*/ 1273749 h 1535210"/>
                <a:gd name="connsiteX35" fmla="*/ 237603 w 1481952"/>
                <a:gd name="connsiteY35" fmla="*/ 1287561 h 1535210"/>
                <a:gd name="connsiteX36" fmla="*/ 281895 w 1481952"/>
                <a:gd name="connsiteY36" fmla="*/ 1399194 h 1535210"/>
                <a:gd name="connsiteX37" fmla="*/ 222840 w 1481952"/>
                <a:gd name="connsiteY37" fmla="*/ 1435579 h 1535210"/>
                <a:gd name="connsiteX38" fmla="*/ 84632 w 1481952"/>
                <a:gd name="connsiteY38" fmla="*/ 1513779 h 1535210"/>
                <a:gd name="connsiteX39" fmla="*/ 114636 w 1481952"/>
                <a:gd name="connsiteY39" fmla="*/ 1535211 h 1535210"/>
                <a:gd name="connsiteX40" fmla="*/ 238461 w 1481952"/>
                <a:gd name="connsiteY40" fmla="*/ 1461202 h 1535210"/>
                <a:gd name="connsiteX41" fmla="*/ 303135 w 1481952"/>
                <a:gd name="connsiteY41" fmla="*/ 1419101 h 1535210"/>
                <a:gd name="connsiteX42" fmla="*/ 398385 w 1481952"/>
                <a:gd name="connsiteY42" fmla="*/ 1498920 h 1535210"/>
                <a:gd name="connsiteX43" fmla="*/ 503732 w 1481952"/>
                <a:gd name="connsiteY43" fmla="*/ 1502064 h 1535210"/>
                <a:gd name="connsiteX44" fmla="*/ 528411 w 1481952"/>
                <a:gd name="connsiteY44" fmla="*/ 1421149 h 1535210"/>
                <a:gd name="connsiteX45" fmla="*/ 524973 w 1481952"/>
                <a:gd name="connsiteY45" fmla="*/ 1415481 h 1535210"/>
                <a:gd name="connsiteX46" fmla="*/ 360952 w 1481952"/>
                <a:gd name="connsiteY46" fmla="*/ 1390240 h 1535210"/>
                <a:gd name="connsiteX47" fmla="*/ 315327 w 1481952"/>
                <a:gd name="connsiteY47" fmla="*/ 1411005 h 1535210"/>
                <a:gd name="connsiteX48" fmla="*/ 342474 w 1481952"/>
                <a:gd name="connsiteY48" fmla="*/ 1392621 h 1535210"/>
                <a:gd name="connsiteX49" fmla="*/ 398195 w 1481952"/>
                <a:gd name="connsiteY49" fmla="*/ 1353093 h 1535210"/>
                <a:gd name="connsiteX50" fmla="*/ 425818 w 1481952"/>
                <a:gd name="connsiteY50" fmla="*/ 1331661 h 1535210"/>
                <a:gd name="connsiteX51" fmla="*/ 453535 w 1481952"/>
                <a:gd name="connsiteY51" fmla="*/ 1308325 h 1535210"/>
                <a:gd name="connsiteX52" fmla="*/ 515734 w 1481952"/>
                <a:gd name="connsiteY52" fmla="*/ 1249651 h 1535210"/>
                <a:gd name="connsiteX53" fmla="*/ 595648 w 1481952"/>
                <a:gd name="connsiteY53" fmla="*/ 1339853 h 1535210"/>
                <a:gd name="connsiteX54" fmla="*/ 699280 w 1481952"/>
                <a:gd name="connsiteY54" fmla="*/ 1358903 h 1535210"/>
                <a:gd name="connsiteX55" fmla="*/ 735961 w 1481952"/>
                <a:gd name="connsiteY55" fmla="*/ 1282522 h 1535210"/>
                <a:gd name="connsiteX56" fmla="*/ 733475 w 1481952"/>
                <a:gd name="connsiteY56" fmla="*/ 1276512 h 1535210"/>
                <a:gd name="connsiteX57" fmla="*/ 575169 w 1481952"/>
                <a:gd name="connsiteY57" fmla="*/ 1226696 h 1535210"/>
                <a:gd name="connsiteX58" fmla="*/ 523830 w 1481952"/>
                <a:gd name="connsiteY58" fmla="*/ 1241174 h 1535210"/>
                <a:gd name="connsiteX59" fmla="*/ 559929 w 1481952"/>
                <a:gd name="connsiteY59" fmla="*/ 1203645 h 1535210"/>
                <a:gd name="connsiteX60" fmla="*/ 661276 w 1481952"/>
                <a:gd name="connsiteY60" fmla="*/ 1089345 h 1535210"/>
                <a:gd name="connsiteX61" fmla="*/ 692327 w 1481952"/>
                <a:gd name="connsiteY61" fmla="*/ 1054294 h 1535210"/>
                <a:gd name="connsiteX62" fmla="*/ 774623 w 1481952"/>
                <a:gd name="connsiteY62" fmla="*/ 1148020 h 1535210"/>
                <a:gd name="connsiteX63" fmla="*/ 878350 w 1481952"/>
                <a:gd name="connsiteY63" fmla="*/ 1167070 h 1535210"/>
                <a:gd name="connsiteX64" fmla="*/ 914917 w 1481952"/>
                <a:gd name="connsiteY64" fmla="*/ 1090641 h 1535210"/>
                <a:gd name="connsiteX65" fmla="*/ 912450 w 1481952"/>
                <a:gd name="connsiteY65" fmla="*/ 1084678 h 1535210"/>
                <a:gd name="connsiteX66" fmla="*/ 754144 w 1481952"/>
                <a:gd name="connsiteY66" fmla="*/ 1034862 h 1535210"/>
                <a:gd name="connsiteX67" fmla="*/ 694232 w 1481952"/>
                <a:gd name="connsiteY67" fmla="*/ 1052007 h 1535210"/>
                <a:gd name="connsiteX68" fmla="*/ 763764 w 1481952"/>
                <a:gd name="connsiteY68" fmla="*/ 976665 h 1535210"/>
                <a:gd name="connsiteX69" fmla="*/ 865206 w 1481952"/>
                <a:gd name="connsiteY69" fmla="*/ 884844 h 1535210"/>
                <a:gd name="connsiteX70" fmla="*/ 947883 w 1481952"/>
                <a:gd name="connsiteY70" fmla="*/ 979236 h 1535210"/>
                <a:gd name="connsiteX71" fmla="*/ 1051610 w 1481952"/>
                <a:gd name="connsiteY71" fmla="*/ 998286 h 1535210"/>
                <a:gd name="connsiteX72" fmla="*/ 1088177 w 1481952"/>
                <a:gd name="connsiteY72" fmla="*/ 921858 h 1535210"/>
                <a:gd name="connsiteX73" fmla="*/ 1085710 w 1481952"/>
                <a:gd name="connsiteY73" fmla="*/ 915895 h 1535210"/>
                <a:gd name="connsiteX74" fmla="*/ 927404 w 1481952"/>
                <a:gd name="connsiteY74" fmla="*/ 866175 h 1535210"/>
                <a:gd name="connsiteX75" fmla="*/ 873778 w 1481952"/>
                <a:gd name="connsiteY75" fmla="*/ 881319 h 1535210"/>
                <a:gd name="connsiteX76" fmla="*/ 872445 w 1481952"/>
                <a:gd name="connsiteY76" fmla="*/ 878748 h 1535210"/>
                <a:gd name="connsiteX77" fmla="*/ 989507 w 1481952"/>
                <a:gd name="connsiteY77" fmla="*/ 806262 h 1535210"/>
                <a:gd name="connsiteX78" fmla="*/ 1056182 w 1481952"/>
                <a:gd name="connsiteY78" fmla="*/ 775687 h 1535210"/>
                <a:gd name="connsiteX79" fmla="*/ 1126667 w 1481952"/>
                <a:gd name="connsiteY79" fmla="*/ 875986 h 1535210"/>
                <a:gd name="connsiteX80" fmla="*/ 1227632 w 1481952"/>
                <a:gd name="connsiteY80" fmla="*/ 906370 h 1535210"/>
                <a:gd name="connsiteX81" fmla="*/ 1272380 w 1481952"/>
                <a:gd name="connsiteY81" fmla="*/ 834418 h 1535210"/>
                <a:gd name="connsiteX82" fmla="*/ 1270590 w 1481952"/>
                <a:gd name="connsiteY82" fmla="*/ 828265 h 1535210"/>
                <a:gd name="connsiteX83" fmla="*/ 1118761 w 1481952"/>
                <a:gd name="connsiteY83" fmla="*/ 761590 h 1535210"/>
                <a:gd name="connsiteX84" fmla="*/ 1073422 w 1481952"/>
                <a:gd name="connsiteY84" fmla="*/ 769020 h 1535210"/>
                <a:gd name="connsiteX85" fmla="*/ 1102950 w 1481952"/>
                <a:gd name="connsiteY85" fmla="*/ 757209 h 1535210"/>
                <a:gd name="connsiteX86" fmla="*/ 1202200 w 1481952"/>
                <a:gd name="connsiteY86" fmla="*/ 724443 h 1535210"/>
                <a:gd name="connsiteX87" fmla="*/ 1249159 w 1481952"/>
                <a:gd name="connsiteY87" fmla="*/ 711679 h 1535210"/>
                <a:gd name="connsiteX88" fmla="*/ 1357458 w 1481952"/>
                <a:gd name="connsiteY88" fmla="*/ 767877 h 1535210"/>
                <a:gd name="connsiteX89" fmla="*/ 1460995 w 1481952"/>
                <a:gd name="connsiteY89" fmla="*/ 748350 h 1535210"/>
                <a:gd name="connsiteX90" fmla="*/ 1467557 w 1481952"/>
                <a:gd name="connsiteY90" fmla="*/ 663873 h 1535210"/>
                <a:gd name="connsiteX91" fmla="*/ 1463090 w 1481952"/>
                <a:gd name="connsiteY91" fmla="*/ 659196 h 1535210"/>
                <a:gd name="connsiteX92" fmla="*/ 1297545 w 1481952"/>
                <a:gd name="connsiteY92" fmla="*/ 669769 h 1535210"/>
                <a:gd name="connsiteX93" fmla="*/ 1245825 w 1481952"/>
                <a:gd name="connsiteY93" fmla="*/ 709393 h 1535210"/>
                <a:gd name="connsiteX94" fmla="*/ 1246682 w 1481952"/>
                <a:gd name="connsiteY94" fmla="*/ 709965 h 1535210"/>
                <a:gd name="connsiteX95" fmla="*/ 1201248 w 1481952"/>
                <a:gd name="connsiteY95" fmla="*/ 721204 h 1535210"/>
                <a:gd name="connsiteX96" fmla="*/ 1101045 w 1481952"/>
                <a:gd name="connsiteY96" fmla="*/ 751970 h 1535210"/>
                <a:gd name="connsiteX97" fmla="*/ 986173 w 1481952"/>
                <a:gd name="connsiteY97" fmla="*/ 799595 h 1535210"/>
                <a:gd name="connsiteX98" fmla="*/ 866444 w 1481952"/>
                <a:gd name="connsiteY98" fmla="*/ 870080 h 1535210"/>
                <a:gd name="connsiteX99" fmla="*/ 865206 w 1481952"/>
                <a:gd name="connsiteY99" fmla="*/ 871128 h 1535210"/>
                <a:gd name="connsiteX100" fmla="*/ 899115 w 1481952"/>
                <a:gd name="connsiteY100" fmla="*/ 822265 h 1535210"/>
                <a:gd name="connsiteX101" fmla="*/ 903115 w 1481952"/>
                <a:gd name="connsiteY101" fmla="*/ 656339 h 1535210"/>
                <a:gd name="connsiteX102" fmla="*/ 818124 w 1481952"/>
                <a:gd name="connsiteY102" fmla="*/ 657425 h 1535210"/>
                <a:gd name="connsiteX103" fmla="*/ 814056 w 1481952"/>
                <a:gd name="connsiteY103" fmla="*/ 662054 h 1535210"/>
                <a:gd name="connsiteX104" fmla="*/ 798721 w 1481952"/>
                <a:gd name="connsiteY104" fmla="*/ 766353 h 1535210"/>
                <a:gd name="connsiteX105" fmla="*/ 860919 w 1481952"/>
                <a:gd name="connsiteY105" fmla="*/ 874557 h 1535210"/>
                <a:gd name="connsiteX106" fmla="*/ 753859 w 1481952"/>
                <a:gd name="connsiteY106" fmla="*/ 967140 h 1535210"/>
                <a:gd name="connsiteX107" fmla="*/ 695946 w 1481952"/>
                <a:gd name="connsiteY107" fmla="*/ 1026671 h 1535210"/>
                <a:gd name="connsiteX108" fmla="*/ 710425 w 1481952"/>
                <a:gd name="connsiteY108" fmla="*/ 1005144 h 1535210"/>
                <a:gd name="connsiteX109" fmla="*/ 714425 w 1481952"/>
                <a:gd name="connsiteY109" fmla="*/ 839314 h 1535210"/>
                <a:gd name="connsiteX110" fmla="*/ 629834 w 1481952"/>
                <a:gd name="connsiteY110" fmla="*/ 840057 h 1535210"/>
                <a:gd name="connsiteX111" fmla="*/ 625461 w 1481952"/>
                <a:gd name="connsiteY111" fmla="*/ 845029 h 1535210"/>
                <a:gd name="connsiteX112" fmla="*/ 610031 w 1481952"/>
                <a:gd name="connsiteY112" fmla="*/ 949233 h 1535210"/>
                <a:gd name="connsiteX113" fmla="*/ 670134 w 1481952"/>
                <a:gd name="connsiteY113" fmla="*/ 1054579 h 1535210"/>
                <a:gd name="connsiteX114" fmla="*/ 648417 w 1481952"/>
                <a:gd name="connsiteY114" fmla="*/ 1078106 h 1535210"/>
                <a:gd name="connsiteX115" fmla="*/ 544975 w 1481952"/>
                <a:gd name="connsiteY115" fmla="*/ 1189929 h 1535210"/>
                <a:gd name="connsiteX116" fmla="*/ 507733 w 1481952"/>
                <a:gd name="connsiteY116" fmla="*/ 1226982 h 1535210"/>
                <a:gd name="connsiteX117" fmla="*/ 520305 w 1481952"/>
                <a:gd name="connsiteY117" fmla="*/ 1207932 h 1535210"/>
                <a:gd name="connsiteX118" fmla="*/ 524306 w 1481952"/>
                <a:gd name="connsiteY118" fmla="*/ 1042102 h 1535210"/>
                <a:gd name="connsiteX119" fmla="*/ 439448 w 1481952"/>
                <a:gd name="connsiteY119" fmla="*/ 1042959 h 1535210"/>
                <a:gd name="connsiteX120" fmla="*/ 435247 w 1481952"/>
                <a:gd name="connsiteY120" fmla="*/ 1047721 h 1535210"/>
                <a:gd name="connsiteX121" fmla="*/ 419912 w 1481952"/>
                <a:gd name="connsiteY121" fmla="*/ 1152020 h 1535210"/>
                <a:gd name="connsiteX122" fmla="*/ 478014 w 1481952"/>
                <a:gd name="connsiteY122" fmla="*/ 1254699 h 1535210"/>
                <a:gd name="connsiteX123" fmla="*/ 438390 w 1481952"/>
                <a:gd name="connsiteY123" fmla="*/ 1289942 h 1535210"/>
                <a:gd name="connsiteX124" fmla="*/ 411054 w 1481952"/>
                <a:gd name="connsiteY124" fmla="*/ 1311945 h 1535210"/>
                <a:gd name="connsiteX125" fmla="*/ 382955 w 1481952"/>
                <a:gd name="connsiteY125" fmla="*/ 1332709 h 1535210"/>
                <a:gd name="connsiteX126" fmla="*/ 327615 w 1481952"/>
                <a:gd name="connsiteY126" fmla="*/ 1370333 h 1535210"/>
                <a:gd name="connsiteX127" fmla="*/ 290562 w 1481952"/>
                <a:gd name="connsiteY127" fmla="*/ 1394145 h 1535210"/>
                <a:gd name="connsiteX128" fmla="*/ 328662 w 1481952"/>
                <a:gd name="connsiteY128" fmla="*/ 1354236 h 1535210"/>
                <a:gd name="connsiteX129" fmla="*/ 369048 w 1481952"/>
                <a:gd name="connsiteY129" fmla="*/ 1243936 h 1535210"/>
                <a:gd name="connsiteX130" fmla="*/ 376097 w 1481952"/>
                <a:gd name="connsiteY130" fmla="*/ 1232697 h 1535210"/>
                <a:gd name="connsiteX131" fmla="*/ 351742 w 1481952"/>
                <a:gd name="connsiteY131" fmla="*/ 1151401 h 1535210"/>
                <a:gd name="connsiteX132" fmla="*/ 345998 w 1481952"/>
                <a:gd name="connsiteY132" fmla="*/ 1148686 h 1535210"/>
                <a:gd name="connsiteX133" fmla="*/ 195312 w 1481952"/>
                <a:gd name="connsiteY133" fmla="*/ 1218124 h 1535210"/>
                <a:gd name="connsiteX134" fmla="*/ 168643 w 1481952"/>
                <a:gd name="connsiteY134" fmla="*/ 1260605 h 1535210"/>
                <a:gd name="connsiteX135" fmla="*/ 181215 w 1481952"/>
                <a:gd name="connsiteY135" fmla="*/ 1230316 h 1535210"/>
                <a:gd name="connsiteX136" fmla="*/ 205790 w 1481952"/>
                <a:gd name="connsiteY136" fmla="*/ 1166593 h 1535210"/>
                <a:gd name="connsiteX137" fmla="*/ 217029 w 1481952"/>
                <a:gd name="connsiteY137" fmla="*/ 1133446 h 1535210"/>
                <a:gd name="connsiteX138" fmla="*/ 227317 w 1481952"/>
                <a:gd name="connsiteY138" fmla="*/ 1098775 h 1535210"/>
                <a:gd name="connsiteX139" fmla="*/ 246843 w 1481952"/>
                <a:gd name="connsiteY139" fmla="*/ 1015431 h 1535210"/>
                <a:gd name="connsiteX140" fmla="*/ 363238 w 1481952"/>
                <a:gd name="connsiteY140" fmla="*/ 1046673 h 1535210"/>
                <a:gd name="connsiteX141" fmla="*/ 460298 w 1481952"/>
                <a:gd name="connsiteY141" fmla="*/ 1005430 h 1535210"/>
                <a:gd name="connsiteX142" fmla="*/ 448611 w 1481952"/>
                <a:gd name="connsiteY142" fmla="*/ 921515 h 1535210"/>
                <a:gd name="connsiteX143" fmla="*/ 443248 w 1481952"/>
                <a:gd name="connsiteY143" fmla="*/ 917895 h 1535210"/>
                <a:gd name="connsiteX144" fmla="*/ 283800 w 1481952"/>
                <a:gd name="connsiteY144" fmla="*/ 963615 h 1535210"/>
                <a:gd name="connsiteX145" fmla="*/ 248938 w 1481952"/>
                <a:gd name="connsiteY145" fmla="*/ 1004097 h 1535210"/>
                <a:gd name="connsiteX146" fmla="*/ 258463 w 1481952"/>
                <a:gd name="connsiteY146" fmla="*/ 952852 h 1535210"/>
                <a:gd name="connsiteX147" fmla="*/ 279894 w 1481952"/>
                <a:gd name="connsiteY147" fmla="*/ 801405 h 1535210"/>
                <a:gd name="connsiteX148" fmla="*/ 286371 w 1481952"/>
                <a:gd name="connsiteY148" fmla="*/ 755018 h 1535210"/>
                <a:gd name="connsiteX149" fmla="*/ 406768 w 1481952"/>
                <a:gd name="connsiteY149" fmla="*/ 787784 h 1535210"/>
                <a:gd name="connsiteX150" fmla="*/ 503732 w 1481952"/>
                <a:gd name="connsiteY150" fmla="*/ 746541 h 1535210"/>
                <a:gd name="connsiteX151" fmla="*/ 492111 w 1481952"/>
                <a:gd name="connsiteY151" fmla="*/ 662616 h 1535210"/>
                <a:gd name="connsiteX152" fmla="*/ 486777 w 1481952"/>
                <a:gd name="connsiteY152" fmla="*/ 659006 h 1535210"/>
                <a:gd name="connsiteX153" fmla="*/ 327234 w 1481952"/>
                <a:gd name="connsiteY153" fmla="*/ 704821 h 1535210"/>
                <a:gd name="connsiteX154" fmla="*/ 286752 w 1481952"/>
                <a:gd name="connsiteY154" fmla="*/ 752446 h 1535210"/>
                <a:gd name="connsiteX155" fmla="*/ 303135 w 1481952"/>
                <a:gd name="connsiteY155" fmla="*/ 651291 h 1535210"/>
                <a:gd name="connsiteX156" fmla="*/ 337330 w 1481952"/>
                <a:gd name="connsiteY156" fmla="*/ 518607 h 1535210"/>
                <a:gd name="connsiteX157" fmla="*/ 458393 w 1481952"/>
                <a:gd name="connsiteY157" fmla="*/ 551754 h 1535210"/>
                <a:gd name="connsiteX158" fmla="*/ 555358 w 1481952"/>
                <a:gd name="connsiteY158" fmla="*/ 510511 h 1535210"/>
                <a:gd name="connsiteX159" fmla="*/ 543689 w 1481952"/>
                <a:gd name="connsiteY159" fmla="*/ 426453 h 1535210"/>
                <a:gd name="connsiteX160" fmla="*/ 538403 w 1481952"/>
                <a:gd name="connsiteY160" fmla="*/ 422881 h 1535210"/>
                <a:gd name="connsiteX161" fmla="*/ 378859 w 1481952"/>
                <a:gd name="connsiteY161" fmla="*/ 468696 h 1535210"/>
                <a:gd name="connsiteX162" fmla="*/ 342474 w 1481952"/>
                <a:gd name="connsiteY162" fmla="*/ 510987 h 1535210"/>
                <a:gd name="connsiteX163" fmla="*/ 339997 w 1481952"/>
                <a:gd name="connsiteY163" fmla="*/ 509559 h 1535210"/>
                <a:gd name="connsiteX164" fmla="*/ 397147 w 1481952"/>
                <a:gd name="connsiteY164" fmla="*/ 384591 h 1535210"/>
                <a:gd name="connsiteX165" fmla="*/ 435247 w 1481952"/>
                <a:gd name="connsiteY165" fmla="*/ 322392 h 1535210"/>
                <a:gd name="connsiteX166" fmla="*/ 549547 w 1481952"/>
                <a:gd name="connsiteY166" fmla="*/ 367255 h 1535210"/>
                <a:gd name="connsiteX167" fmla="*/ 650512 w 1481952"/>
                <a:gd name="connsiteY167" fmla="*/ 336870 h 1535210"/>
                <a:gd name="connsiteX168" fmla="*/ 648103 w 1481952"/>
                <a:gd name="connsiteY168" fmla="*/ 252174 h 1535210"/>
                <a:gd name="connsiteX169" fmla="*/ 643178 w 1481952"/>
                <a:gd name="connsiteY169" fmla="*/ 248002 h 1535210"/>
                <a:gd name="connsiteX170" fmla="*/ 479634 w 1481952"/>
                <a:gd name="connsiteY170" fmla="*/ 276006 h 1535210"/>
                <a:gd name="connsiteX171" fmla="*/ 446010 w 1481952"/>
                <a:gd name="connsiteY171" fmla="*/ 307152 h 1535210"/>
                <a:gd name="connsiteX172" fmla="*/ 464108 w 1481952"/>
                <a:gd name="connsiteY172" fmla="*/ 280959 h 1535210"/>
                <a:gd name="connsiteX173" fmla="*/ 528687 w 1481952"/>
                <a:gd name="connsiteY173" fmla="*/ 198853 h 1535210"/>
                <a:gd name="connsiteX174" fmla="*/ 560882 w 1481952"/>
                <a:gd name="connsiteY174" fmla="*/ 162372 h 1535210"/>
                <a:gd name="connsiteX175" fmla="*/ 682230 w 1481952"/>
                <a:gd name="connsiteY175" fmla="*/ 149514 h 1535210"/>
                <a:gd name="connsiteX176" fmla="*/ 757859 w 1481952"/>
                <a:gd name="connsiteY176" fmla="*/ 76076 h 1535210"/>
                <a:gd name="connsiteX177" fmla="*/ 716711 w 1481952"/>
                <a:gd name="connsiteY177" fmla="*/ 2010 h 1535210"/>
                <a:gd name="connsiteX178" fmla="*/ 710234 w 1481952"/>
                <a:gd name="connsiteY178" fmla="*/ 543 h 1535210"/>
                <a:gd name="connsiteX179" fmla="*/ 577932 w 1481952"/>
                <a:gd name="connsiteY179" fmla="*/ 100746 h 1535210"/>
                <a:gd name="connsiteX180" fmla="*/ 556596 w 1481952"/>
                <a:gd name="connsiteY180" fmla="*/ 162277 h 1535210"/>
                <a:gd name="connsiteX181" fmla="*/ 557739 w 1481952"/>
                <a:gd name="connsiteY181" fmla="*/ 162277 h 1535210"/>
                <a:gd name="connsiteX182" fmla="*/ 526020 w 1481952"/>
                <a:gd name="connsiteY182" fmla="*/ 196758 h 1535210"/>
                <a:gd name="connsiteX183" fmla="*/ 459345 w 1481952"/>
                <a:gd name="connsiteY183" fmla="*/ 277625 h 1535210"/>
                <a:gd name="connsiteX184" fmla="*/ 389527 w 1481952"/>
                <a:gd name="connsiteY184" fmla="*/ 380400 h 1535210"/>
                <a:gd name="connsiteX185" fmla="*/ 328662 w 1481952"/>
                <a:gd name="connsiteY185" fmla="*/ 505273 h 1535210"/>
                <a:gd name="connsiteX186" fmla="*/ 328091 w 1481952"/>
                <a:gd name="connsiteY186" fmla="*/ 506892 h 1535210"/>
                <a:gd name="connsiteX187" fmla="*/ 329425 w 1481952"/>
                <a:gd name="connsiteY187" fmla="*/ 447360 h 1535210"/>
                <a:gd name="connsiteX188" fmla="*/ 241223 w 1481952"/>
                <a:gd name="connsiteY188" fmla="*/ 306867 h 1535210"/>
                <a:gd name="connsiteX189" fmla="*/ 171043 w 1481952"/>
                <a:gd name="connsiteY189" fmla="*/ 354339 h 1535210"/>
                <a:gd name="connsiteX190" fmla="*/ 170167 w 1481952"/>
                <a:gd name="connsiteY190" fmla="*/ 360683 h 1535210"/>
                <a:gd name="connsiteX191" fmla="*/ 215315 w 1481952"/>
                <a:gd name="connsiteY191" fmla="*/ 456123 h 1535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481952" h="1535210">
                  <a:moveTo>
                    <a:pt x="215315" y="456123"/>
                  </a:moveTo>
                  <a:cubicBezTo>
                    <a:pt x="242842" y="482508"/>
                    <a:pt x="320757" y="509940"/>
                    <a:pt x="326948" y="512035"/>
                  </a:cubicBezTo>
                  <a:cubicBezTo>
                    <a:pt x="311232" y="556574"/>
                    <a:pt x="298506" y="602104"/>
                    <a:pt x="288848" y="648338"/>
                  </a:cubicBezTo>
                  <a:cubicBezTo>
                    <a:pt x="283038" y="675198"/>
                    <a:pt x="277989" y="702535"/>
                    <a:pt x="273322" y="729967"/>
                  </a:cubicBezTo>
                  <a:cubicBezTo>
                    <a:pt x="273322" y="717108"/>
                    <a:pt x="273322" y="705583"/>
                    <a:pt x="273322" y="703964"/>
                  </a:cubicBezTo>
                  <a:cubicBezTo>
                    <a:pt x="269131" y="659006"/>
                    <a:pt x="234555" y="574424"/>
                    <a:pt x="185121" y="563470"/>
                  </a:cubicBezTo>
                  <a:cubicBezTo>
                    <a:pt x="152640" y="557146"/>
                    <a:pt x="121189" y="578348"/>
                    <a:pt x="114864" y="610829"/>
                  </a:cubicBezTo>
                  <a:cubicBezTo>
                    <a:pt x="114445" y="612962"/>
                    <a:pt x="114150" y="615124"/>
                    <a:pt x="113969" y="617286"/>
                  </a:cubicBezTo>
                  <a:cubicBezTo>
                    <a:pt x="109778" y="652815"/>
                    <a:pt x="134352" y="689391"/>
                    <a:pt x="158736" y="712536"/>
                  </a:cubicBezTo>
                  <a:cubicBezTo>
                    <a:pt x="183120" y="735682"/>
                    <a:pt x="249414" y="761019"/>
                    <a:pt x="266940" y="767305"/>
                  </a:cubicBezTo>
                  <a:cubicBezTo>
                    <a:pt x="265226" y="777783"/>
                    <a:pt x="263416" y="788356"/>
                    <a:pt x="261797" y="798833"/>
                  </a:cubicBezTo>
                  <a:cubicBezTo>
                    <a:pt x="253891" y="849411"/>
                    <a:pt x="246271" y="899893"/>
                    <a:pt x="237222" y="949233"/>
                  </a:cubicBezTo>
                  <a:cubicBezTo>
                    <a:pt x="234079" y="966568"/>
                    <a:pt x="230269" y="983618"/>
                    <a:pt x="226554" y="1000668"/>
                  </a:cubicBezTo>
                  <a:cubicBezTo>
                    <a:pt x="226554" y="989238"/>
                    <a:pt x="226554" y="979617"/>
                    <a:pt x="226554" y="978189"/>
                  </a:cubicBezTo>
                  <a:cubicBezTo>
                    <a:pt x="222363" y="933136"/>
                    <a:pt x="187788" y="848649"/>
                    <a:pt x="138353" y="837600"/>
                  </a:cubicBezTo>
                  <a:cubicBezTo>
                    <a:pt x="105863" y="831332"/>
                    <a:pt x="74440" y="852592"/>
                    <a:pt x="68182" y="885082"/>
                  </a:cubicBezTo>
                  <a:cubicBezTo>
                    <a:pt x="67773" y="887206"/>
                    <a:pt x="67477" y="889349"/>
                    <a:pt x="67296" y="891511"/>
                  </a:cubicBezTo>
                  <a:cubicBezTo>
                    <a:pt x="63105" y="926944"/>
                    <a:pt x="87585" y="963520"/>
                    <a:pt x="111969" y="986761"/>
                  </a:cubicBezTo>
                  <a:cubicBezTo>
                    <a:pt x="136353" y="1010002"/>
                    <a:pt x="196265" y="1032672"/>
                    <a:pt x="216744" y="1040292"/>
                  </a:cubicBezTo>
                  <a:cubicBezTo>
                    <a:pt x="212458" y="1057627"/>
                    <a:pt x="208171" y="1074963"/>
                    <a:pt x="203218" y="1091536"/>
                  </a:cubicBezTo>
                  <a:cubicBezTo>
                    <a:pt x="199503" y="1102776"/>
                    <a:pt x="196836" y="1113825"/>
                    <a:pt x="192550" y="1124969"/>
                  </a:cubicBezTo>
                  <a:lnTo>
                    <a:pt x="180549" y="1157830"/>
                  </a:lnTo>
                  <a:cubicBezTo>
                    <a:pt x="172262" y="1178404"/>
                    <a:pt x="163785" y="1199740"/>
                    <a:pt x="155117" y="1219743"/>
                  </a:cubicBezTo>
                  <a:cubicBezTo>
                    <a:pt x="149211" y="1233554"/>
                    <a:pt x="143306" y="1246699"/>
                    <a:pt x="137401" y="1259938"/>
                  </a:cubicBezTo>
                  <a:cubicBezTo>
                    <a:pt x="140734" y="1242698"/>
                    <a:pt x="146926" y="1208789"/>
                    <a:pt x="146926" y="1205932"/>
                  </a:cubicBezTo>
                  <a:cubicBezTo>
                    <a:pt x="149593" y="1160783"/>
                    <a:pt x="127876" y="1072010"/>
                    <a:pt x="81012" y="1053532"/>
                  </a:cubicBezTo>
                  <a:cubicBezTo>
                    <a:pt x="49866" y="1042368"/>
                    <a:pt x="15566" y="1058570"/>
                    <a:pt x="4403" y="1089717"/>
                  </a:cubicBezTo>
                  <a:cubicBezTo>
                    <a:pt x="3660" y="1091784"/>
                    <a:pt x="3031" y="1093879"/>
                    <a:pt x="2527" y="1096013"/>
                  </a:cubicBezTo>
                  <a:cubicBezTo>
                    <a:pt x="-6998" y="1130398"/>
                    <a:pt x="12052" y="1170308"/>
                    <a:pt x="32244" y="1197073"/>
                  </a:cubicBezTo>
                  <a:cubicBezTo>
                    <a:pt x="54914" y="1226601"/>
                    <a:pt x="124732" y="1264320"/>
                    <a:pt x="133495" y="1268987"/>
                  </a:cubicBezTo>
                  <a:cubicBezTo>
                    <a:pt x="123970" y="1290799"/>
                    <a:pt x="113874" y="1312040"/>
                    <a:pt x="104349" y="1331852"/>
                  </a:cubicBezTo>
                  <a:cubicBezTo>
                    <a:pt x="76726" y="1389669"/>
                    <a:pt x="51199" y="1438246"/>
                    <a:pt x="31006" y="1475489"/>
                  </a:cubicBezTo>
                  <a:lnTo>
                    <a:pt x="58534" y="1495111"/>
                  </a:lnTo>
                  <a:cubicBezTo>
                    <a:pt x="78536" y="1457011"/>
                    <a:pt x="104063" y="1405480"/>
                    <a:pt x="131495" y="1344520"/>
                  </a:cubicBezTo>
                  <a:cubicBezTo>
                    <a:pt x="141592" y="1322327"/>
                    <a:pt x="151974" y="1298419"/>
                    <a:pt x="162356" y="1273749"/>
                  </a:cubicBezTo>
                  <a:cubicBezTo>
                    <a:pt x="187140" y="1279874"/>
                    <a:pt x="212267" y="1284484"/>
                    <a:pt x="237603" y="1287561"/>
                  </a:cubicBezTo>
                  <a:cubicBezTo>
                    <a:pt x="242366" y="1325661"/>
                    <a:pt x="277323" y="1390812"/>
                    <a:pt x="281895" y="1399194"/>
                  </a:cubicBezTo>
                  <a:cubicBezTo>
                    <a:pt x="261606" y="1412053"/>
                    <a:pt x="241794" y="1424340"/>
                    <a:pt x="222840" y="1435579"/>
                  </a:cubicBezTo>
                  <a:cubicBezTo>
                    <a:pt x="169023" y="1467964"/>
                    <a:pt x="121684" y="1494063"/>
                    <a:pt x="84632" y="1513779"/>
                  </a:cubicBezTo>
                  <a:lnTo>
                    <a:pt x="114636" y="1535211"/>
                  </a:lnTo>
                  <a:cubicBezTo>
                    <a:pt x="149402" y="1515589"/>
                    <a:pt x="191502" y="1490824"/>
                    <a:pt x="238461" y="1461202"/>
                  </a:cubicBezTo>
                  <a:cubicBezTo>
                    <a:pt x="259130" y="1448247"/>
                    <a:pt x="280942" y="1433960"/>
                    <a:pt x="303135" y="1419101"/>
                  </a:cubicBezTo>
                  <a:cubicBezTo>
                    <a:pt x="309708" y="1426340"/>
                    <a:pt x="364000" y="1484443"/>
                    <a:pt x="398385" y="1498920"/>
                  </a:cubicBezTo>
                  <a:cubicBezTo>
                    <a:pt x="429532" y="1511970"/>
                    <a:pt x="472776" y="1520066"/>
                    <a:pt x="503732" y="1502064"/>
                  </a:cubicBezTo>
                  <a:cubicBezTo>
                    <a:pt x="532888" y="1486538"/>
                    <a:pt x="543937" y="1450305"/>
                    <a:pt x="528411" y="1421149"/>
                  </a:cubicBezTo>
                  <a:cubicBezTo>
                    <a:pt x="527363" y="1419196"/>
                    <a:pt x="526220" y="1417310"/>
                    <a:pt x="524973" y="1415481"/>
                  </a:cubicBezTo>
                  <a:cubicBezTo>
                    <a:pt x="495255" y="1374429"/>
                    <a:pt x="404005" y="1376238"/>
                    <a:pt x="360952" y="1390240"/>
                  </a:cubicBezTo>
                  <a:cubicBezTo>
                    <a:pt x="358476" y="1391097"/>
                    <a:pt x="331901" y="1403099"/>
                    <a:pt x="315327" y="1411005"/>
                  </a:cubicBezTo>
                  <a:cubicBezTo>
                    <a:pt x="324376" y="1404909"/>
                    <a:pt x="333235" y="1399003"/>
                    <a:pt x="342474" y="1392621"/>
                  </a:cubicBezTo>
                  <a:cubicBezTo>
                    <a:pt x="360857" y="1380048"/>
                    <a:pt x="378859" y="1366999"/>
                    <a:pt x="398195" y="1353093"/>
                  </a:cubicBezTo>
                  <a:lnTo>
                    <a:pt x="425818" y="1331661"/>
                  </a:lnTo>
                  <a:cubicBezTo>
                    <a:pt x="435343" y="1324613"/>
                    <a:pt x="444201" y="1316136"/>
                    <a:pt x="453535" y="1308325"/>
                  </a:cubicBezTo>
                  <a:cubicBezTo>
                    <a:pt x="474776" y="1289847"/>
                    <a:pt x="495445" y="1270225"/>
                    <a:pt x="515734" y="1249651"/>
                  </a:cubicBezTo>
                  <a:cubicBezTo>
                    <a:pt x="526783" y="1265653"/>
                    <a:pt x="566787" y="1322136"/>
                    <a:pt x="595648" y="1339853"/>
                  </a:cubicBezTo>
                  <a:cubicBezTo>
                    <a:pt x="624509" y="1357570"/>
                    <a:pt x="666038" y="1372047"/>
                    <a:pt x="699280" y="1358903"/>
                  </a:cubicBezTo>
                  <a:cubicBezTo>
                    <a:pt x="730503" y="1347940"/>
                    <a:pt x="746924" y="1313745"/>
                    <a:pt x="735961" y="1282522"/>
                  </a:cubicBezTo>
                  <a:cubicBezTo>
                    <a:pt x="735247" y="1280474"/>
                    <a:pt x="734408" y="1278474"/>
                    <a:pt x="733475" y="1276512"/>
                  </a:cubicBezTo>
                  <a:cubicBezTo>
                    <a:pt x="710329" y="1231458"/>
                    <a:pt x="619746" y="1219362"/>
                    <a:pt x="575169" y="1226696"/>
                  </a:cubicBezTo>
                  <a:cubicBezTo>
                    <a:pt x="572407" y="1227172"/>
                    <a:pt x="540975" y="1236221"/>
                    <a:pt x="523830" y="1241174"/>
                  </a:cubicBezTo>
                  <a:cubicBezTo>
                    <a:pt x="535927" y="1228887"/>
                    <a:pt x="548119" y="1216599"/>
                    <a:pt x="559929" y="1203645"/>
                  </a:cubicBezTo>
                  <a:cubicBezTo>
                    <a:pt x="594219" y="1166498"/>
                    <a:pt x="627747" y="1127445"/>
                    <a:pt x="661276" y="1089345"/>
                  </a:cubicBezTo>
                  <a:cubicBezTo>
                    <a:pt x="671562" y="1077535"/>
                    <a:pt x="682040" y="1065914"/>
                    <a:pt x="692327" y="1054294"/>
                  </a:cubicBezTo>
                  <a:cubicBezTo>
                    <a:pt x="696232" y="1060008"/>
                    <a:pt x="742238" y="1128112"/>
                    <a:pt x="774623" y="1148020"/>
                  </a:cubicBezTo>
                  <a:cubicBezTo>
                    <a:pt x="803198" y="1165641"/>
                    <a:pt x="845013" y="1180214"/>
                    <a:pt x="878350" y="1167070"/>
                  </a:cubicBezTo>
                  <a:cubicBezTo>
                    <a:pt x="909554" y="1156059"/>
                    <a:pt x="925928" y="1121845"/>
                    <a:pt x="914917" y="1090641"/>
                  </a:cubicBezTo>
                  <a:cubicBezTo>
                    <a:pt x="914202" y="1088612"/>
                    <a:pt x="913383" y="1086621"/>
                    <a:pt x="912450" y="1084678"/>
                  </a:cubicBezTo>
                  <a:cubicBezTo>
                    <a:pt x="889304" y="1039625"/>
                    <a:pt x="798721" y="1027528"/>
                    <a:pt x="754144" y="1034862"/>
                  </a:cubicBezTo>
                  <a:cubicBezTo>
                    <a:pt x="750811" y="1035339"/>
                    <a:pt x="705567" y="1048198"/>
                    <a:pt x="694232" y="1052007"/>
                  </a:cubicBezTo>
                  <a:cubicBezTo>
                    <a:pt x="717092" y="1026290"/>
                    <a:pt x="740047" y="1000858"/>
                    <a:pt x="763764" y="976665"/>
                  </a:cubicBezTo>
                  <a:cubicBezTo>
                    <a:pt x="795559" y="943899"/>
                    <a:pt x="829449" y="913228"/>
                    <a:pt x="865206" y="884844"/>
                  </a:cubicBezTo>
                  <a:cubicBezTo>
                    <a:pt x="867015" y="887511"/>
                    <a:pt x="914736" y="958853"/>
                    <a:pt x="947883" y="979236"/>
                  </a:cubicBezTo>
                  <a:cubicBezTo>
                    <a:pt x="976458" y="996858"/>
                    <a:pt x="1018272" y="1011336"/>
                    <a:pt x="1051610" y="998286"/>
                  </a:cubicBezTo>
                  <a:cubicBezTo>
                    <a:pt x="1082814" y="987276"/>
                    <a:pt x="1099187" y="953062"/>
                    <a:pt x="1088177" y="921858"/>
                  </a:cubicBezTo>
                  <a:cubicBezTo>
                    <a:pt x="1087462" y="919829"/>
                    <a:pt x="1086643" y="917838"/>
                    <a:pt x="1085710" y="915895"/>
                  </a:cubicBezTo>
                  <a:cubicBezTo>
                    <a:pt x="1062564" y="870842"/>
                    <a:pt x="971981" y="858745"/>
                    <a:pt x="927404" y="866175"/>
                  </a:cubicBezTo>
                  <a:cubicBezTo>
                    <a:pt x="924451" y="866175"/>
                    <a:pt x="890066" y="876366"/>
                    <a:pt x="873778" y="881319"/>
                  </a:cubicBezTo>
                  <a:lnTo>
                    <a:pt x="872445" y="878748"/>
                  </a:lnTo>
                  <a:cubicBezTo>
                    <a:pt x="909240" y="851163"/>
                    <a:pt x="948416" y="826903"/>
                    <a:pt x="989507" y="806262"/>
                  </a:cubicBezTo>
                  <a:cubicBezTo>
                    <a:pt x="1011986" y="794642"/>
                    <a:pt x="1034084" y="784831"/>
                    <a:pt x="1056182" y="775687"/>
                  </a:cubicBezTo>
                  <a:cubicBezTo>
                    <a:pt x="1063707" y="789879"/>
                    <a:pt x="1098854" y="854364"/>
                    <a:pt x="1126667" y="875986"/>
                  </a:cubicBezTo>
                  <a:cubicBezTo>
                    <a:pt x="1154480" y="897607"/>
                    <a:pt x="1193342" y="915705"/>
                    <a:pt x="1227632" y="906370"/>
                  </a:cubicBezTo>
                  <a:cubicBezTo>
                    <a:pt x="1259855" y="898855"/>
                    <a:pt x="1279886" y="866641"/>
                    <a:pt x="1272380" y="834418"/>
                  </a:cubicBezTo>
                  <a:cubicBezTo>
                    <a:pt x="1271895" y="832342"/>
                    <a:pt x="1271294" y="830285"/>
                    <a:pt x="1270590" y="828265"/>
                  </a:cubicBezTo>
                  <a:cubicBezTo>
                    <a:pt x="1252492" y="780640"/>
                    <a:pt x="1163910" y="758923"/>
                    <a:pt x="1118761" y="761590"/>
                  </a:cubicBezTo>
                  <a:cubicBezTo>
                    <a:pt x="1116285" y="761590"/>
                    <a:pt x="1091425" y="765877"/>
                    <a:pt x="1073422" y="769020"/>
                  </a:cubicBezTo>
                  <a:cubicBezTo>
                    <a:pt x="1082947" y="765115"/>
                    <a:pt x="1093425" y="760828"/>
                    <a:pt x="1102950" y="757209"/>
                  </a:cubicBezTo>
                  <a:cubicBezTo>
                    <a:pt x="1138764" y="743588"/>
                    <a:pt x="1172292" y="733301"/>
                    <a:pt x="1202200" y="724443"/>
                  </a:cubicBezTo>
                  <a:cubicBezTo>
                    <a:pt x="1219155" y="719490"/>
                    <a:pt x="1234680" y="714918"/>
                    <a:pt x="1249159" y="711679"/>
                  </a:cubicBezTo>
                  <a:cubicBezTo>
                    <a:pt x="1263827" y="721776"/>
                    <a:pt x="1323358" y="761686"/>
                    <a:pt x="1357458" y="767877"/>
                  </a:cubicBezTo>
                  <a:cubicBezTo>
                    <a:pt x="1391557" y="774068"/>
                    <a:pt x="1434705" y="772544"/>
                    <a:pt x="1460995" y="748350"/>
                  </a:cubicBezTo>
                  <a:cubicBezTo>
                    <a:pt x="1486131" y="726834"/>
                    <a:pt x="1489074" y="689019"/>
                    <a:pt x="1467557" y="663873"/>
                  </a:cubicBezTo>
                  <a:cubicBezTo>
                    <a:pt x="1466147" y="662235"/>
                    <a:pt x="1464662" y="660673"/>
                    <a:pt x="1463090" y="659196"/>
                  </a:cubicBezTo>
                  <a:cubicBezTo>
                    <a:pt x="1424990" y="625573"/>
                    <a:pt x="1336503" y="646909"/>
                    <a:pt x="1297545" y="669769"/>
                  </a:cubicBezTo>
                  <a:cubicBezTo>
                    <a:pt x="1294117" y="671769"/>
                    <a:pt x="1245063" y="708822"/>
                    <a:pt x="1245825" y="709393"/>
                  </a:cubicBezTo>
                  <a:lnTo>
                    <a:pt x="1246682" y="709965"/>
                  </a:lnTo>
                  <a:cubicBezTo>
                    <a:pt x="1232680" y="713203"/>
                    <a:pt x="1217631" y="716918"/>
                    <a:pt x="1201248" y="721204"/>
                  </a:cubicBezTo>
                  <a:cubicBezTo>
                    <a:pt x="1171244" y="729491"/>
                    <a:pt x="1137240" y="739111"/>
                    <a:pt x="1101045" y="751970"/>
                  </a:cubicBezTo>
                  <a:cubicBezTo>
                    <a:pt x="1061868" y="765619"/>
                    <a:pt x="1023511" y="781517"/>
                    <a:pt x="986173" y="799595"/>
                  </a:cubicBezTo>
                  <a:cubicBezTo>
                    <a:pt x="944263" y="819521"/>
                    <a:pt x="904201" y="843105"/>
                    <a:pt x="866444" y="870080"/>
                  </a:cubicBezTo>
                  <a:lnTo>
                    <a:pt x="865206" y="871128"/>
                  </a:lnTo>
                  <a:cubicBezTo>
                    <a:pt x="873969" y="859221"/>
                    <a:pt x="897591" y="825122"/>
                    <a:pt x="899115" y="822265"/>
                  </a:cubicBezTo>
                  <a:cubicBezTo>
                    <a:pt x="920451" y="782355"/>
                    <a:pt x="938262" y="692820"/>
                    <a:pt x="903115" y="656339"/>
                  </a:cubicBezTo>
                  <a:cubicBezTo>
                    <a:pt x="879341" y="633174"/>
                    <a:pt x="841288" y="633660"/>
                    <a:pt x="818124" y="657425"/>
                  </a:cubicBezTo>
                  <a:cubicBezTo>
                    <a:pt x="816695" y="658901"/>
                    <a:pt x="815333" y="660444"/>
                    <a:pt x="814056" y="662054"/>
                  </a:cubicBezTo>
                  <a:cubicBezTo>
                    <a:pt x="791006" y="689391"/>
                    <a:pt x="791292" y="733396"/>
                    <a:pt x="798721" y="766353"/>
                  </a:cubicBezTo>
                  <a:cubicBezTo>
                    <a:pt x="807103" y="803500"/>
                    <a:pt x="856919" y="869318"/>
                    <a:pt x="860919" y="874557"/>
                  </a:cubicBezTo>
                  <a:cubicBezTo>
                    <a:pt x="823210" y="902998"/>
                    <a:pt x="787444" y="933936"/>
                    <a:pt x="753859" y="967140"/>
                  </a:cubicBezTo>
                  <a:cubicBezTo>
                    <a:pt x="734142" y="986190"/>
                    <a:pt x="714996" y="1006383"/>
                    <a:pt x="695946" y="1026671"/>
                  </a:cubicBezTo>
                  <a:cubicBezTo>
                    <a:pt x="703281" y="1016098"/>
                    <a:pt x="709662" y="1006573"/>
                    <a:pt x="710425" y="1005144"/>
                  </a:cubicBezTo>
                  <a:cubicBezTo>
                    <a:pt x="731761" y="965330"/>
                    <a:pt x="749572" y="875700"/>
                    <a:pt x="714425" y="839314"/>
                  </a:cubicBezTo>
                  <a:cubicBezTo>
                    <a:pt x="690860" y="816159"/>
                    <a:pt x="652989" y="816492"/>
                    <a:pt x="629834" y="840057"/>
                  </a:cubicBezTo>
                  <a:cubicBezTo>
                    <a:pt x="628290" y="841629"/>
                    <a:pt x="626824" y="843296"/>
                    <a:pt x="625461" y="845029"/>
                  </a:cubicBezTo>
                  <a:cubicBezTo>
                    <a:pt x="602316" y="872271"/>
                    <a:pt x="602602" y="916276"/>
                    <a:pt x="610031" y="949233"/>
                  </a:cubicBezTo>
                  <a:cubicBezTo>
                    <a:pt x="617461" y="982189"/>
                    <a:pt x="658989" y="1039720"/>
                    <a:pt x="670134" y="1054579"/>
                  </a:cubicBezTo>
                  <a:lnTo>
                    <a:pt x="648417" y="1078106"/>
                  </a:lnTo>
                  <a:cubicBezTo>
                    <a:pt x="613936" y="1116206"/>
                    <a:pt x="579742" y="1153830"/>
                    <a:pt x="544975" y="1189929"/>
                  </a:cubicBezTo>
                  <a:cubicBezTo>
                    <a:pt x="532783" y="1202693"/>
                    <a:pt x="520210" y="1214790"/>
                    <a:pt x="507733" y="1226982"/>
                  </a:cubicBezTo>
                  <a:cubicBezTo>
                    <a:pt x="514210" y="1217457"/>
                    <a:pt x="519639" y="1209646"/>
                    <a:pt x="520305" y="1207932"/>
                  </a:cubicBezTo>
                  <a:cubicBezTo>
                    <a:pt x="541642" y="1168117"/>
                    <a:pt x="559453" y="1078487"/>
                    <a:pt x="524306" y="1042102"/>
                  </a:cubicBezTo>
                  <a:cubicBezTo>
                    <a:pt x="500636" y="1018908"/>
                    <a:pt x="462641" y="1019289"/>
                    <a:pt x="439448" y="1042959"/>
                  </a:cubicBezTo>
                  <a:cubicBezTo>
                    <a:pt x="437962" y="1044473"/>
                    <a:pt x="436562" y="1046064"/>
                    <a:pt x="435247" y="1047721"/>
                  </a:cubicBezTo>
                  <a:cubicBezTo>
                    <a:pt x="412197" y="1075058"/>
                    <a:pt x="412483" y="1119063"/>
                    <a:pt x="419912" y="1152020"/>
                  </a:cubicBezTo>
                  <a:cubicBezTo>
                    <a:pt x="427342" y="1184977"/>
                    <a:pt x="464775" y="1236888"/>
                    <a:pt x="478014" y="1254699"/>
                  </a:cubicBezTo>
                  <a:cubicBezTo>
                    <a:pt x="464870" y="1266701"/>
                    <a:pt x="451726" y="1278798"/>
                    <a:pt x="438390" y="1289942"/>
                  </a:cubicBezTo>
                  <a:cubicBezTo>
                    <a:pt x="428865" y="1297276"/>
                    <a:pt x="420769" y="1304991"/>
                    <a:pt x="411054" y="1311945"/>
                  </a:cubicBezTo>
                  <a:lnTo>
                    <a:pt x="382955" y="1332709"/>
                  </a:lnTo>
                  <a:cubicBezTo>
                    <a:pt x="364667" y="1345378"/>
                    <a:pt x="345808" y="1358427"/>
                    <a:pt x="327615" y="1370333"/>
                  </a:cubicBezTo>
                  <a:cubicBezTo>
                    <a:pt x="314946" y="1378620"/>
                    <a:pt x="302850" y="1386335"/>
                    <a:pt x="290562" y="1394145"/>
                  </a:cubicBezTo>
                  <a:cubicBezTo>
                    <a:pt x="302945" y="1381572"/>
                    <a:pt x="326567" y="1356522"/>
                    <a:pt x="328662" y="1354236"/>
                  </a:cubicBezTo>
                  <a:cubicBezTo>
                    <a:pt x="351313" y="1321517"/>
                    <a:pt x="365219" y="1283551"/>
                    <a:pt x="369048" y="1243936"/>
                  </a:cubicBezTo>
                  <a:cubicBezTo>
                    <a:pt x="371735" y="1240412"/>
                    <a:pt x="374097" y="1236650"/>
                    <a:pt x="376097" y="1232697"/>
                  </a:cubicBezTo>
                  <a:cubicBezTo>
                    <a:pt x="391823" y="1203522"/>
                    <a:pt x="380917" y="1167127"/>
                    <a:pt x="351742" y="1151401"/>
                  </a:cubicBezTo>
                  <a:cubicBezTo>
                    <a:pt x="349875" y="1150391"/>
                    <a:pt x="347960" y="1149486"/>
                    <a:pt x="345998" y="1148686"/>
                  </a:cubicBezTo>
                  <a:cubicBezTo>
                    <a:pt x="298373" y="1130874"/>
                    <a:pt x="223411" y="1182691"/>
                    <a:pt x="195312" y="1218124"/>
                  </a:cubicBezTo>
                  <a:cubicBezTo>
                    <a:pt x="193598" y="1220219"/>
                    <a:pt x="178168" y="1244889"/>
                    <a:pt x="168643" y="1260605"/>
                  </a:cubicBezTo>
                  <a:cubicBezTo>
                    <a:pt x="172834" y="1250508"/>
                    <a:pt x="177025" y="1240793"/>
                    <a:pt x="181215" y="1230316"/>
                  </a:cubicBezTo>
                  <a:cubicBezTo>
                    <a:pt x="189597" y="1209741"/>
                    <a:pt x="197408" y="1188977"/>
                    <a:pt x="205790" y="1166593"/>
                  </a:cubicBezTo>
                  <a:cubicBezTo>
                    <a:pt x="209505" y="1155640"/>
                    <a:pt x="213315" y="1144591"/>
                    <a:pt x="217029" y="1133446"/>
                  </a:cubicBezTo>
                  <a:cubicBezTo>
                    <a:pt x="220744" y="1122302"/>
                    <a:pt x="223792" y="1110396"/>
                    <a:pt x="227317" y="1098775"/>
                  </a:cubicBezTo>
                  <a:cubicBezTo>
                    <a:pt x="234841" y="1071534"/>
                    <a:pt x="241128" y="1043721"/>
                    <a:pt x="246843" y="1015431"/>
                  </a:cubicBezTo>
                  <a:cubicBezTo>
                    <a:pt x="264845" y="1022766"/>
                    <a:pt x="329329" y="1047816"/>
                    <a:pt x="363238" y="1046673"/>
                  </a:cubicBezTo>
                  <a:cubicBezTo>
                    <a:pt x="397147" y="1045531"/>
                    <a:pt x="439438" y="1034672"/>
                    <a:pt x="460298" y="1005430"/>
                  </a:cubicBezTo>
                  <a:cubicBezTo>
                    <a:pt x="480243" y="979027"/>
                    <a:pt x="475014" y="941460"/>
                    <a:pt x="448611" y="921515"/>
                  </a:cubicBezTo>
                  <a:cubicBezTo>
                    <a:pt x="446887" y="920210"/>
                    <a:pt x="445096" y="919000"/>
                    <a:pt x="443248" y="917895"/>
                  </a:cubicBezTo>
                  <a:cubicBezTo>
                    <a:pt x="399147" y="893035"/>
                    <a:pt x="316947" y="932945"/>
                    <a:pt x="283800" y="963615"/>
                  </a:cubicBezTo>
                  <a:cubicBezTo>
                    <a:pt x="281704" y="965616"/>
                    <a:pt x="260368" y="990286"/>
                    <a:pt x="248938" y="1004097"/>
                  </a:cubicBezTo>
                  <a:cubicBezTo>
                    <a:pt x="252177" y="987142"/>
                    <a:pt x="255606" y="970188"/>
                    <a:pt x="258463" y="952852"/>
                  </a:cubicBezTo>
                  <a:cubicBezTo>
                    <a:pt x="266464" y="902846"/>
                    <a:pt x="273036" y="852078"/>
                    <a:pt x="279894" y="801405"/>
                  </a:cubicBezTo>
                  <a:cubicBezTo>
                    <a:pt x="281895" y="785879"/>
                    <a:pt x="284181" y="770448"/>
                    <a:pt x="286371" y="755018"/>
                  </a:cubicBezTo>
                  <a:cubicBezTo>
                    <a:pt x="292753" y="757685"/>
                    <a:pt x="368763" y="789117"/>
                    <a:pt x="406768" y="787784"/>
                  </a:cubicBezTo>
                  <a:cubicBezTo>
                    <a:pt x="440486" y="786641"/>
                    <a:pt x="482968" y="775782"/>
                    <a:pt x="503732" y="746541"/>
                  </a:cubicBezTo>
                  <a:cubicBezTo>
                    <a:pt x="523696" y="720156"/>
                    <a:pt x="518496" y="682580"/>
                    <a:pt x="492111" y="662616"/>
                  </a:cubicBezTo>
                  <a:cubicBezTo>
                    <a:pt x="490407" y="661311"/>
                    <a:pt x="488616" y="660111"/>
                    <a:pt x="486777" y="659006"/>
                  </a:cubicBezTo>
                  <a:cubicBezTo>
                    <a:pt x="442581" y="634241"/>
                    <a:pt x="360381" y="674056"/>
                    <a:pt x="327234" y="704821"/>
                  </a:cubicBezTo>
                  <a:cubicBezTo>
                    <a:pt x="324757" y="707107"/>
                    <a:pt x="294087" y="742921"/>
                    <a:pt x="286752" y="752446"/>
                  </a:cubicBezTo>
                  <a:cubicBezTo>
                    <a:pt x="291610" y="718442"/>
                    <a:pt x="296277" y="684533"/>
                    <a:pt x="303135" y="651291"/>
                  </a:cubicBezTo>
                  <a:cubicBezTo>
                    <a:pt x="311679" y="606380"/>
                    <a:pt x="323100" y="562060"/>
                    <a:pt x="337330" y="518607"/>
                  </a:cubicBezTo>
                  <a:cubicBezTo>
                    <a:pt x="340283" y="519846"/>
                    <a:pt x="419436" y="553088"/>
                    <a:pt x="458393" y="551754"/>
                  </a:cubicBezTo>
                  <a:cubicBezTo>
                    <a:pt x="492111" y="550516"/>
                    <a:pt x="534593" y="539753"/>
                    <a:pt x="555358" y="510511"/>
                  </a:cubicBezTo>
                  <a:cubicBezTo>
                    <a:pt x="575351" y="484079"/>
                    <a:pt x="570121" y="446446"/>
                    <a:pt x="543689" y="426453"/>
                  </a:cubicBezTo>
                  <a:cubicBezTo>
                    <a:pt x="541994" y="425167"/>
                    <a:pt x="540232" y="423977"/>
                    <a:pt x="538403" y="422881"/>
                  </a:cubicBezTo>
                  <a:cubicBezTo>
                    <a:pt x="494207" y="398116"/>
                    <a:pt x="412102" y="437931"/>
                    <a:pt x="378859" y="468696"/>
                  </a:cubicBezTo>
                  <a:cubicBezTo>
                    <a:pt x="376669" y="470697"/>
                    <a:pt x="353332" y="497843"/>
                    <a:pt x="342474" y="510987"/>
                  </a:cubicBezTo>
                  <a:lnTo>
                    <a:pt x="339997" y="509559"/>
                  </a:lnTo>
                  <a:cubicBezTo>
                    <a:pt x="355275" y="466277"/>
                    <a:pt x="374401" y="424453"/>
                    <a:pt x="397147" y="384591"/>
                  </a:cubicBezTo>
                  <a:cubicBezTo>
                    <a:pt x="409530" y="362493"/>
                    <a:pt x="422484" y="342014"/>
                    <a:pt x="435247" y="322392"/>
                  </a:cubicBezTo>
                  <a:cubicBezTo>
                    <a:pt x="449344" y="330108"/>
                    <a:pt x="514210" y="364493"/>
                    <a:pt x="549547" y="367255"/>
                  </a:cubicBezTo>
                  <a:cubicBezTo>
                    <a:pt x="583266" y="369732"/>
                    <a:pt x="626795" y="363636"/>
                    <a:pt x="650512" y="336870"/>
                  </a:cubicBezTo>
                  <a:cubicBezTo>
                    <a:pt x="673239" y="312820"/>
                    <a:pt x="672153" y="274901"/>
                    <a:pt x="648103" y="252174"/>
                  </a:cubicBezTo>
                  <a:cubicBezTo>
                    <a:pt x="646540" y="250698"/>
                    <a:pt x="644893" y="249307"/>
                    <a:pt x="643178" y="248002"/>
                  </a:cubicBezTo>
                  <a:cubicBezTo>
                    <a:pt x="602030" y="218475"/>
                    <a:pt x="516019" y="249050"/>
                    <a:pt x="479634" y="276006"/>
                  </a:cubicBezTo>
                  <a:cubicBezTo>
                    <a:pt x="477729" y="277435"/>
                    <a:pt x="459250" y="294484"/>
                    <a:pt x="446010" y="307152"/>
                  </a:cubicBezTo>
                  <a:cubicBezTo>
                    <a:pt x="452011" y="298389"/>
                    <a:pt x="458107" y="289245"/>
                    <a:pt x="464108" y="280959"/>
                  </a:cubicBezTo>
                  <a:cubicBezTo>
                    <a:pt x="486396" y="249907"/>
                    <a:pt x="508780" y="222761"/>
                    <a:pt x="528687" y="198853"/>
                  </a:cubicBezTo>
                  <a:cubicBezTo>
                    <a:pt x="540213" y="185423"/>
                    <a:pt x="550881" y="173421"/>
                    <a:pt x="560882" y="162372"/>
                  </a:cubicBezTo>
                  <a:cubicBezTo>
                    <a:pt x="578694" y="162372"/>
                    <a:pt x="650417" y="163135"/>
                    <a:pt x="682230" y="149514"/>
                  </a:cubicBezTo>
                  <a:cubicBezTo>
                    <a:pt x="714044" y="135893"/>
                    <a:pt x="748905" y="110747"/>
                    <a:pt x="757859" y="76076"/>
                  </a:cubicBezTo>
                  <a:cubicBezTo>
                    <a:pt x="766946" y="44262"/>
                    <a:pt x="748525" y="11096"/>
                    <a:pt x="716711" y="2010"/>
                  </a:cubicBezTo>
                  <a:cubicBezTo>
                    <a:pt x="714577" y="1400"/>
                    <a:pt x="712415" y="914"/>
                    <a:pt x="710234" y="543"/>
                  </a:cubicBezTo>
                  <a:cubicBezTo>
                    <a:pt x="660133" y="-6696"/>
                    <a:pt x="597839" y="60169"/>
                    <a:pt x="577932" y="100746"/>
                  </a:cubicBezTo>
                  <a:cubicBezTo>
                    <a:pt x="576217" y="104270"/>
                    <a:pt x="555738" y="162277"/>
                    <a:pt x="556596" y="162277"/>
                  </a:cubicBezTo>
                  <a:lnTo>
                    <a:pt x="557739" y="162277"/>
                  </a:lnTo>
                  <a:cubicBezTo>
                    <a:pt x="548214" y="172755"/>
                    <a:pt x="537260" y="184089"/>
                    <a:pt x="526020" y="196758"/>
                  </a:cubicBezTo>
                  <a:cubicBezTo>
                    <a:pt x="505542" y="220189"/>
                    <a:pt x="482491" y="246954"/>
                    <a:pt x="459345" y="277625"/>
                  </a:cubicBezTo>
                  <a:cubicBezTo>
                    <a:pt x="434104" y="310505"/>
                    <a:pt x="410787" y="344814"/>
                    <a:pt x="389527" y="380400"/>
                  </a:cubicBezTo>
                  <a:cubicBezTo>
                    <a:pt x="365581" y="420138"/>
                    <a:pt x="345217" y="461924"/>
                    <a:pt x="328662" y="505273"/>
                  </a:cubicBezTo>
                  <a:lnTo>
                    <a:pt x="328091" y="506892"/>
                  </a:lnTo>
                  <a:cubicBezTo>
                    <a:pt x="328948" y="492033"/>
                    <a:pt x="329710" y="450599"/>
                    <a:pt x="329425" y="447360"/>
                  </a:cubicBezTo>
                  <a:cubicBezTo>
                    <a:pt x="325234" y="402307"/>
                    <a:pt x="290658" y="317820"/>
                    <a:pt x="241223" y="306867"/>
                  </a:cubicBezTo>
                  <a:cubicBezTo>
                    <a:pt x="208733" y="300599"/>
                    <a:pt x="177310" y="321850"/>
                    <a:pt x="171043" y="354339"/>
                  </a:cubicBezTo>
                  <a:cubicBezTo>
                    <a:pt x="170633" y="356435"/>
                    <a:pt x="170347" y="358559"/>
                    <a:pt x="170167" y="360683"/>
                  </a:cubicBezTo>
                  <a:cubicBezTo>
                    <a:pt x="166452" y="396211"/>
                    <a:pt x="190931" y="432787"/>
                    <a:pt x="215315" y="456123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5" name="Graphic 15">
            <a:extLst>
              <a:ext uri="{FF2B5EF4-FFF2-40B4-BE49-F238E27FC236}">
                <a16:creationId xmlns="" xmlns:a16="http://schemas.microsoft.com/office/drawing/2014/main" id="{5A836FD4-565A-4B65-9FC7-F0778B388429}"/>
              </a:ext>
            </a:extLst>
          </p:cNvPr>
          <p:cNvGrpSpPr/>
          <p:nvPr/>
        </p:nvGrpSpPr>
        <p:grpSpPr>
          <a:xfrm>
            <a:off x="5669668" y="775662"/>
            <a:ext cx="3345465" cy="3246130"/>
            <a:chOff x="5964169" y="1390811"/>
            <a:chExt cx="3345465" cy="3246130"/>
          </a:xfrm>
        </p:grpSpPr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8BFFC8FE-695E-4111-8026-4E1B254D5FD9}"/>
                </a:ext>
              </a:extLst>
            </p:cNvPr>
            <p:cNvSpPr/>
            <p:nvPr/>
          </p:nvSpPr>
          <p:spPr>
            <a:xfrm>
              <a:off x="8761280" y="3525173"/>
              <a:ext cx="548354" cy="841533"/>
            </a:xfrm>
            <a:custGeom>
              <a:avLst/>
              <a:gdLst>
                <a:gd name="connsiteX0" fmla="*/ 171355 w 548354"/>
                <a:gd name="connsiteY0" fmla="*/ 556450 h 841533"/>
                <a:gd name="connsiteX1" fmla="*/ 171355 w 548354"/>
                <a:gd name="connsiteY1" fmla="*/ 524542 h 841533"/>
                <a:gd name="connsiteX2" fmla="*/ 379381 w 548354"/>
                <a:gd name="connsiteY2" fmla="*/ 236125 h 841533"/>
                <a:gd name="connsiteX3" fmla="*/ 276511 w 548354"/>
                <a:gd name="connsiteY3" fmla="*/ 152210 h 841533"/>
                <a:gd name="connsiteX4" fmla="*/ 166592 w 548354"/>
                <a:gd name="connsiteY4" fmla="*/ 240887 h 841533"/>
                <a:gd name="connsiteX5" fmla="*/ 166592 w 548354"/>
                <a:gd name="connsiteY5" fmla="*/ 253937 h 841533"/>
                <a:gd name="connsiteX6" fmla="*/ 146495 w 548354"/>
                <a:gd name="connsiteY6" fmla="*/ 272987 h 841533"/>
                <a:gd name="connsiteX7" fmla="*/ 20098 w 548354"/>
                <a:gd name="connsiteY7" fmla="*/ 268224 h 841533"/>
                <a:gd name="connsiteX8" fmla="*/ 0 w 548354"/>
                <a:gd name="connsiteY8" fmla="*/ 254127 h 841533"/>
                <a:gd name="connsiteX9" fmla="*/ 0 w 548354"/>
                <a:gd name="connsiteY9" fmla="*/ 241078 h 841533"/>
                <a:gd name="connsiteX10" fmla="*/ 280130 w 548354"/>
                <a:gd name="connsiteY10" fmla="*/ 0 h 841533"/>
                <a:gd name="connsiteX11" fmla="*/ 548354 w 548354"/>
                <a:gd name="connsiteY11" fmla="*/ 230410 h 841533"/>
                <a:gd name="connsiteX12" fmla="*/ 336804 w 548354"/>
                <a:gd name="connsiteY12" fmla="*/ 535210 h 841533"/>
                <a:gd name="connsiteX13" fmla="*/ 336804 w 548354"/>
                <a:gd name="connsiteY13" fmla="*/ 556450 h 841533"/>
                <a:gd name="connsiteX14" fmla="*/ 320955 w 548354"/>
                <a:gd name="connsiteY14" fmla="*/ 576548 h 841533"/>
                <a:gd name="connsiteX15" fmla="*/ 316706 w 548354"/>
                <a:gd name="connsiteY15" fmla="*/ 576548 h 841533"/>
                <a:gd name="connsiteX16" fmla="*/ 191453 w 548354"/>
                <a:gd name="connsiteY16" fmla="*/ 576548 h 841533"/>
                <a:gd name="connsiteX17" fmla="*/ 171355 w 548354"/>
                <a:gd name="connsiteY17" fmla="*/ 560699 h 841533"/>
                <a:gd name="connsiteX18" fmla="*/ 171355 w 548354"/>
                <a:gd name="connsiteY18" fmla="*/ 556450 h 841533"/>
                <a:gd name="connsiteX19" fmla="*/ 160687 w 548354"/>
                <a:gd name="connsiteY19" fmla="*/ 746950 h 841533"/>
                <a:gd name="connsiteX20" fmla="*/ 262319 w 548354"/>
                <a:gd name="connsiteY20" fmla="*/ 652367 h 841533"/>
                <a:gd name="connsiteX21" fmla="*/ 362807 w 548354"/>
                <a:gd name="connsiteY21" fmla="*/ 746950 h 841533"/>
                <a:gd name="connsiteX22" fmla="*/ 261176 w 548354"/>
                <a:gd name="connsiteY22" fmla="*/ 841534 h 841533"/>
                <a:gd name="connsiteX23" fmla="*/ 160687 w 548354"/>
                <a:gd name="connsiteY23" fmla="*/ 746760 h 84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8354" h="841533">
                  <a:moveTo>
                    <a:pt x="171355" y="556450"/>
                  </a:moveTo>
                  <a:lnTo>
                    <a:pt x="171355" y="524542"/>
                  </a:lnTo>
                  <a:cubicBezTo>
                    <a:pt x="171355" y="360236"/>
                    <a:pt x="379381" y="353092"/>
                    <a:pt x="379381" y="236125"/>
                  </a:cubicBezTo>
                  <a:cubicBezTo>
                    <a:pt x="379381" y="185356"/>
                    <a:pt x="338042" y="152210"/>
                    <a:pt x="276511" y="152210"/>
                  </a:cubicBezTo>
                  <a:cubicBezTo>
                    <a:pt x="209169" y="152210"/>
                    <a:pt x="166592" y="188881"/>
                    <a:pt x="166592" y="240887"/>
                  </a:cubicBezTo>
                  <a:lnTo>
                    <a:pt x="166592" y="253937"/>
                  </a:lnTo>
                  <a:cubicBezTo>
                    <a:pt x="166592" y="266890"/>
                    <a:pt x="159544" y="272987"/>
                    <a:pt x="146495" y="272987"/>
                  </a:cubicBezTo>
                  <a:lnTo>
                    <a:pt x="20098" y="268224"/>
                  </a:lnTo>
                  <a:cubicBezTo>
                    <a:pt x="8287" y="268224"/>
                    <a:pt x="0" y="262319"/>
                    <a:pt x="0" y="254127"/>
                  </a:cubicBezTo>
                  <a:lnTo>
                    <a:pt x="0" y="241078"/>
                  </a:lnTo>
                  <a:cubicBezTo>
                    <a:pt x="0" y="98203"/>
                    <a:pt x="113443" y="0"/>
                    <a:pt x="280130" y="0"/>
                  </a:cubicBezTo>
                  <a:cubicBezTo>
                    <a:pt x="443198" y="0"/>
                    <a:pt x="548354" y="92202"/>
                    <a:pt x="548354" y="230410"/>
                  </a:cubicBezTo>
                  <a:cubicBezTo>
                    <a:pt x="548354" y="426625"/>
                    <a:pt x="336804" y="427863"/>
                    <a:pt x="336804" y="535210"/>
                  </a:cubicBezTo>
                  <a:lnTo>
                    <a:pt x="336804" y="556450"/>
                  </a:lnTo>
                  <a:cubicBezTo>
                    <a:pt x="337976" y="566376"/>
                    <a:pt x="330880" y="575377"/>
                    <a:pt x="320955" y="576548"/>
                  </a:cubicBezTo>
                  <a:cubicBezTo>
                    <a:pt x="319545" y="576720"/>
                    <a:pt x="318116" y="576720"/>
                    <a:pt x="316706" y="576548"/>
                  </a:cubicBezTo>
                  <a:lnTo>
                    <a:pt x="191453" y="576548"/>
                  </a:lnTo>
                  <a:cubicBezTo>
                    <a:pt x="181528" y="577720"/>
                    <a:pt x="172526" y="570624"/>
                    <a:pt x="171355" y="560699"/>
                  </a:cubicBezTo>
                  <a:cubicBezTo>
                    <a:pt x="171183" y="559289"/>
                    <a:pt x="171183" y="557860"/>
                    <a:pt x="171355" y="556450"/>
                  </a:cubicBezTo>
                  <a:close/>
                  <a:moveTo>
                    <a:pt x="160687" y="746950"/>
                  </a:moveTo>
                  <a:cubicBezTo>
                    <a:pt x="160687" y="694944"/>
                    <a:pt x="206788" y="652367"/>
                    <a:pt x="262319" y="652367"/>
                  </a:cubicBezTo>
                  <a:cubicBezTo>
                    <a:pt x="315563" y="652367"/>
                    <a:pt x="362807" y="694944"/>
                    <a:pt x="362807" y="746950"/>
                  </a:cubicBezTo>
                  <a:cubicBezTo>
                    <a:pt x="362807" y="798957"/>
                    <a:pt x="315182" y="841534"/>
                    <a:pt x="261176" y="841534"/>
                  </a:cubicBezTo>
                  <a:cubicBezTo>
                    <a:pt x="207169" y="841534"/>
                    <a:pt x="160687" y="798766"/>
                    <a:pt x="160687" y="74676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BCB98A63-C98F-483F-ADCD-EAFD484C10E1}"/>
                </a:ext>
              </a:extLst>
            </p:cNvPr>
            <p:cNvSpPr/>
            <p:nvPr/>
          </p:nvSpPr>
          <p:spPr>
            <a:xfrm>
              <a:off x="6286971" y="2244442"/>
              <a:ext cx="476345" cy="731071"/>
            </a:xfrm>
            <a:custGeom>
              <a:avLst/>
              <a:gdLst>
                <a:gd name="connsiteX0" fmla="*/ 148209 w 476345"/>
                <a:gd name="connsiteY0" fmla="*/ 483680 h 731071"/>
                <a:gd name="connsiteX1" fmla="*/ 148209 w 476345"/>
                <a:gd name="connsiteY1" fmla="*/ 455962 h 731071"/>
                <a:gd name="connsiteX2" fmla="*/ 329184 w 476345"/>
                <a:gd name="connsiteY2" fmla="*/ 205454 h 731071"/>
                <a:gd name="connsiteX3" fmla="*/ 239935 w 476345"/>
                <a:gd name="connsiteY3" fmla="*/ 132588 h 731071"/>
                <a:gd name="connsiteX4" fmla="*/ 144685 w 476345"/>
                <a:gd name="connsiteY4" fmla="*/ 209550 h 731071"/>
                <a:gd name="connsiteX5" fmla="*/ 144685 w 476345"/>
                <a:gd name="connsiteY5" fmla="*/ 220885 h 731071"/>
                <a:gd name="connsiteX6" fmla="*/ 127254 w 476345"/>
                <a:gd name="connsiteY6" fmla="*/ 237268 h 731071"/>
                <a:gd name="connsiteX7" fmla="*/ 17431 w 476345"/>
                <a:gd name="connsiteY7" fmla="*/ 233172 h 731071"/>
                <a:gd name="connsiteX8" fmla="*/ 0 w 476345"/>
                <a:gd name="connsiteY8" fmla="*/ 220885 h 731071"/>
                <a:gd name="connsiteX9" fmla="*/ 0 w 476345"/>
                <a:gd name="connsiteY9" fmla="*/ 209550 h 731071"/>
                <a:gd name="connsiteX10" fmla="*/ 243268 w 476345"/>
                <a:gd name="connsiteY10" fmla="*/ 0 h 731071"/>
                <a:gd name="connsiteX11" fmla="*/ 476345 w 476345"/>
                <a:gd name="connsiteY11" fmla="*/ 200025 h 731071"/>
                <a:gd name="connsiteX12" fmla="*/ 292513 w 476345"/>
                <a:gd name="connsiteY12" fmla="*/ 464915 h 731071"/>
                <a:gd name="connsiteX13" fmla="*/ 292513 w 476345"/>
                <a:gd name="connsiteY13" fmla="*/ 483394 h 731071"/>
                <a:gd name="connsiteX14" fmla="*/ 278721 w 476345"/>
                <a:gd name="connsiteY14" fmla="*/ 500825 h 731071"/>
                <a:gd name="connsiteX15" fmla="*/ 275082 w 476345"/>
                <a:gd name="connsiteY15" fmla="*/ 500825 h 731071"/>
                <a:gd name="connsiteX16" fmla="*/ 165640 w 476345"/>
                <a:gd name="connsiteY16" fmla="*/ 500825 h 731071"/>
                <a:gd name="connsiteX17" fmla="*/ 148238 w 476345"/>
                <a:gd name="connsiteY17" fmla="*/ 487004 h 731071"/>
                <a:gd name="connsiteX18" fmla="*/ 148209 w 476345"/>
                <a:gd name="connsiteY18" fmla="*/ 483680 h 731071"/>
                <a:gd name="connsiteX19" fmla="*/ 138684 w 476345"/>
                <a:gd name="connsiteY19" fmla="*/ 648938 h 731071"/>
                <a:gd name="connsiteX20" fmla="*/ 226886 w 476345"/>
                <a:gd name="connsiteY20" fmla="*/ 566833 h 731071"/>
                <a:gd name="connsiteX21" fmla="*/ 314230 w 476345"/>
                <a:gd name="connsiteY21" fmla="*/ 648938 h 731071"/>
                <a:gd name="connsiteX22" fmla="*/ 225933 w 476345"/>
                <a:gd name="connsiteY22" fmla="*/ 731044 h 731071"/>
                <a:gd name="connsiteX23" fmla="*/ 138970 w 476345"/>
                <a:gd name="connsiteY23" fmla="*/ 648938 h 73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6345" h="731071">
                  <a:moveTo>
                    <a:pt x="148209" y="483680"/>
                  </a:moveTo>
                  <a:lnTo>
                    <a:pt x="148209" y="455962"/>
                  </a:lnTo>
                  <a:cubicBezTo>
                    <a:pt x="148209" y="313087"/>
                    <a:pt x="329184" y="307086"/>
                    <a:pt x="329184" y="205454"/>
                  </a:cubicBezTo>
                  <a:cubicBezTo>
                    <a:pt x="329184" y="161258"/>
                    <a:pt x="293275" y="132588"/>
                    <a:pt x="239935" y="132588"/>
                  </a:cubicBezTo>
                  <a:cubicBezTo>
                    <a:pt x="181356" y="132588"/>
                    <a:pt x="144685" y="164402"/>
                    <a:pt x="144685" y="209550"/>
                  </a:cubicBezTo>
                  <a:lnTo>
                    <a:pt x="144685" y="220885"/>
                  </a:lnTo>
                  <a:cubicBezTo>
                    <a:pt x="144685" y="232124"/>
                    <a:pt x="138589" y="237268"/>
                    <a:pt x="127254" y="237268"/>
                  </a:cubicBezTo>
                  <a:lnTo>
                    <a:pt x="17431" y="233172"/>
                  </a:lnTo>
                  <a:cubicBezTo>
                    <a:pt x="7144" y="233172"/>
                    <a:pt x="0" y="228029"/>
                    <a:pt x="0" y="220885"/>
                  </a:cubicBezTo>
                  <a:lnTo>
                    <a:pt x="0" y="209550"/>
                  </a:lnTo>
                  <a:cubicBezTo>
                    <a:pt x="0" y="85725"/>
                    <a:pt x="98488" y="0"/>
                    <a:pt x="243268" y="0"/>
                  </a:cubicBezTo>
                  <a:cubicBezTo>
                    <a:pt x="384905" y="0"/>
                    <a:pt x="476345" y="80105"/>
                    <a:pt x="476345" y="200025"/>
                  </a:cubicBezTo>
                  <a:cubicBezTo>
                    <a:pt x="476345" y="370427"/>
                    <a:pt x="292513" y="371475"/>
                    <a:pt x="292513" y="464915"/>
                  </a:cubicBezTo>
                  <a:lnTo>
                    <a:pt x="292513" y="483394"/>
                  </a:lnTo>
                  <a:cubicBezTo>
                    <a:pt x="293522" y="492014"/>
                    <a:pt x="287341" y="499815"/>
                    <a:pt x="278721" y="500825"/>
                  </a:cubicBezTo>
                  <a:cubicBezTo>
                    <a:pt x="277511" y="500967"/>
                    <a:pt x="276292" y="500967"/>
                    <a:pt x="275082" y="500825"/>
                  </a:cubicBezTo>
                  <a:lnTo>
                    <a:pt x="165640" y="500825"/>
                  </a:lnTo>
                  <a:cubicBezTo>
                    <a:pt x="157020" y="501815"/>
                    <a:pt x="149228" y="495624"/>
                    <a:pt x="148238" y="487004"/>
                  </a:cubicBezTo>
                  <a:cubicBezTo>
                    <a:pt x="148114" y="485899"/>
                    <a:pt x="148104" y="484785"/>
                    <a:pt x="148209" y="483680"/>
                  </a:cubicBezTo>
                  <a:close/>
                  <a:moveTo>
                    <a:pt x="138684" y="648938"/>
                  </a:moveTo>
                  <a:cubicBezTo>
                    <a:pt x="138684" y="603790"/>
                    <a:pt x="178689" y="566833"/>
                    <a:pt x="226886" y="566833"/>
                  </a:cubicBezTo>
                  <a:cubicBezTo>
                    <a:pt x="273082" y="566833"/>
                    <a:pt x="314230" y="603790"/>
                    <a:pt x="314230" y="648938"/>
                  </a:cubicBezTo>
                  <a:cubicBezTo>
                    <a:pt x="314230" y="694087"/>
                    <a:pt x="273082" y="731044"/>
                    <a:pt x="225933" y="731044"/>
                  </a:cubicBezTo>
                  <a:cubicBezTo>
                    <a:pt x="179308" y="732215"/>
                    <a:pt x="140475" y="695554"/>
                    <a:pt x="138970" y="648938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solidFill>
                <a:srgbClr val="911F2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72438D7D-82BE-4D2E-857D-15D2F866AB86}"/>
                </a:ext>
              </a:extLst>
            </p:cNvPr>
            <p:cNvSpPr/>
            <p:nvPr/>
          </p:nvSpPr>
          <p:spPr>
            <a:xfrm>
              <a:off x="8658887" y="1390811"/>
              <a:ext cx="240696" cy="369312"/>
            </a:xfrm>
            <a:custGeom>
              <a:avLst/>
              <a:gdLst>
                <a:gd name="connsiteX0" fmla="*/ 75247 w 240696"/>
                <a:gd name="connsiteY0" fmla="*/ 244316 h 369312"/>
                <a:gd name="connsiteX1" fmla="*/ 75247 w 240696"/>
                <a:gd name="connsiteY1" fmla="*/ 230315 h 369312"/>
                <a:gd name="connsiteX2" fmla="*/ 166497 w 240696"/>
                <a:gd name="connsiteY2" fmla="*/ 103727 h 369312"/>
                <a:gd name="connsiteX3" fmla="*/ 121349 w 240696"/>
                <a:gd name="connsiteY3" fmla="*/ 66866 h 369312"/>
                <a:gd name="connsiteX4" fmla="*/ 73152 w 240696"/>
                <a:gd name="connsiteY4" fmla="*/ 105823 h 369312"/>
                <a:gd name="connsiteX5" fmla="*/ 73152 w 240696"/>
                <a:gd name="connsiteY5" fmla="*/ 111538 h 369312"/>
                <a:gd name="connsiteX6" fmla="*/ 64294 w 240696"/>
                <a:gd name="connsiteY6" fmla="*/ 119825 h 369312"/>
                <a:gd name="connsiteX7" fmla="*/ 8858 w 240696"/>
                <a:gd name="connsiteY7" fmla="*/ 117729 h 369312"/>
                <a:gd name="connsiteX8" fmla="*/ 0 w 240696"/>
                <a:gd name="connsiteY8" fmla="*/ 111538 h 369312"/>
                <a:gd name="connsiteX9" fmla="*/ 0 w 240696"/>
                <a:gd name="connsiteY9" fmla="*/ 105823 h 369312"/>
                <a:gd name="connsiteX10" fmla="*/ 122968 w 240696"/>
                <a:gd name="connsiteY10" fmla="*/ 0 h 369312"/>
                <a:gd name="connsiteX11" fmla="*/ 240697 w 240696"/>
                <a:gd name="connsiteY11" fmla="*/ 101156 h 369312"/>
                <a:gd name="connsiteX12" fmla="*/ 147828 w 240696"/>
                <a:gd name="connsiteY12" fmla="*/ 234506 h 369312"/>
                <a:gd name="connsiteX13" fmla="*/ 147828 w 240696"/>
                <a:gd name="connsiteY13" fmla="*/ 244031 h 369312"/>
                <a:gd name="connsiteX14" fmla="*/ 140894 w 240696"/>
                <a:gd name="connsiteY14" fmla="*/ 252804 h 369312"/>
                <a:gd name="connsiteX15" fmla="*/ 138970 w 240696"/>
                <a:gd name="connsiteY15" fmla="*/ 252794 h 369312"/>
                <a:gd name="connsiteX16" fmla="*/ 84011 w 240696"/>
                <a:gd name="connsiteY16" fmla="*/ 252794 h 369312"/>
                <a:gd name="connsiteX17" fmla="*/ 75276 w 240696"/>
                <a:gd name="connsiteY17" fmla="*/ 246033 h 369312"/>
                <a:gd name="connsiteX18" fmla="*/ 75247 w 240696"/>
                <a:gd name="connsiteY18" fmla="*/ 244316 h 369312"/>
                <a:gd name="connsiteX19" fmla="*/ 70580 w 240696"/>
                <a:gd name="connsiteY19" fmla="*/ 327850 h 369312"/>
                <a:gd name="connsiteX20" fmla="*/ 111909 w 240696"/>
                <a:gd name="connsiteY20" fmla="*/ 280426 h 369312"/>
                <a:gd name="connsiteX21" fmla="*/ 159334 w 240696"/>
                <a:gd name="connsiteY21" fmla="*/ 321755 h 369312"/>
                <a:gd name="connsiteX22" fmla="*/ 118005 w 240696"/>
                <a:gd name="connsiteY22" fmla="*/ 369180 h 369312"/>
                <a:gd name="connsiteX23" fmla="*/ 114967 w 240696"/>
                <a:gd name="connsiteY23" fmla="*/ 369284 h 369312"/>
                <a:gd name="connsiteX24" fmla="*/ 70590 w 240696"/>
                <a:gd name="connsiteY24" fmla="*/ 327996 h 369312"/>
                <a:gd name="connsiteX25" fmla="*/ 70580 w 240696"/>
                <a:gd name="connsiteY25" fmla="*/ 327850 h 3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0696" h="369312">
                  <a:moveTo>
                    <a:pt x="75247" y="244316"/>
                  </a:moveTo>
                  <a:lnTo>
                    <a:pt x="75247" y="230315"/>
                  </a:lnTo>
                  <a:cubicBezTo>
                    <a:pt x="75247" y="158210"/>
                    <a:pt x="166497" y="155067"/>
                    <a:pt x="166497" y="103727"/>
                  </a:cubicBezTo>
                  <a:cubicBezTo>
                    <a:pt x="166497" y="81439"/>
                    <a:pt x="148304" y="66866"/>
                    <a:pt x="121349" y="66866"/>
                  </a:cubicBezTo>
                  <a:cubicBezTo>
                    <a:pt x="91821" y="66866"/>
                    <a:pt x="73152" y="82963"/>
                    <a:pt x="73152" y="105823"/>
                  </a:cubicBezTo>
                  <a:lnTo>
                    <a:pt x="73152" y="111538"/>
                  </a:lnTo>
                  <a:cubicBezTo>
                    <a:pt x="73152" y="117253"/>
                    <a:pt x="70009" y="119825"/>
                    <a:pt x="64294" y="119825"/>
                  </a:cubicBezTo>
                  <a:lnTo>
                    <a:pt x="8858" y="117729"/>
                  </a:lnTo>
                  <a:cubicBezTo>
                    <a:pt x="3620" y="117729"/>
                    <a:pt x="0" y="115157"/>
                    <a:pt x="0" y="111538"/>
                  </a:cubicBezTo>
                  <a:lnTo>
                    <a:pt x="0" y="105823"/>
                  </a:lnTo>
                  <a:cubicBezTo>
                    <a:pt x="0" y="43053"/>
                    <a:pt x="49816" y="0"/>
                    <a:pt x="122968" y="0"/>
                  </a:cubicBezTo>
                  <a:cubicBezTo>
                    <a:pt x="194501" y="0"/>
                    <a:pt x="240697" y="40481"/>
                    <a:pt x="240697" y="101156"/>
                  </a:cubicBezTo>
                  <a:cubicBezTo>
                    <a:pt x="240697" y="186881"/>
                    <a:pt x="147828" y="187738"/>
                    <a:pt x="147828" y="234506"/>
                  </a:cubicBezTo>
                  <a:lnTo>
                    <a:pt x="147828" y="244031"/>
                  </a:lnTo>
                  <a:cubicBezTo>
                    <a:pt x="148333" y="248367"/>
                    <a:pt x="145237" y="252295"/>
                    <a:pt x="140894" y="252804"/>
                  </a:cubicBezTo>
                  <a:cubicBezTo>
                    <a:pt x="140256" y="252879"/>
                    <a:pt x="139608" y="252875"/>
                    <a:pt x="138970" y="252794"/>
                  </a:cubicBezTo>
                  <a:lnTo>
                    <a:pt x="84011" y="252794"/>
                  </a:lnTo>
                  <a:cubicBezTo>
                    <a:pt x="79734" y="253338"/>
                    <a:pt x="75819" y="250311"/>
                    <a:pt x="75276" y="246033"/>
                  </a:cubicBezTo>
                  <a:cubicBezTo>
                    <a:pt x="75200" y="245463"/>
                    <a:pt x="75190" y="244888"/>
                    <a:pt x="75247" y="244316"/>
                  </a:cubicBezTo>
                  <a:close/>
                  <a:moveTo>
                    <a:pt x="70580" y="327850"/>
                  </a:moveTo>
                  <a:cubicBezTo>
                    <a:pt x="68894" y="303342"/>
                    <a:pt x="87401" y="282109"/>
                    <a:pt x="111909" y="280426"/>
                  </a:cubicBezTo>
                  <a:cubicBezTo>
                    <a:pt x="136417" y="278742"/>
                    <a:pt x="157648" y="297246"/>
                    <a:pt x="159334" y="321755"/>
                  </a:cubicBezTo>
                  <a:cubicBezTo>
                    <a:pt x="161020" y="346263"/>
                    <a:pt x="142513" y="367496"/>
                    <a:pt x="118005" y="369180"/>
                  </a:cubicBezTo>
                  <a:cubicBezTo>
                    <a:pt x="116996" y="369249"/>
                    <a:pt x="115976" y="369284"/>
                    <a:pt x="114967" y="369284"/>
                  </a:cubicBezTo>
                  <a:cubicBezTo>
                    <a:pt x="91307" y="370139"/>
                    <a:pt x="71438" y="351653"/>
                    <a:pt x="70590" y="327996"/>
                  </a:cubicBezTo>
                  <a:cubicBezTo>
                    <a:pt x="70580" y="327948"/>
                    <a:pt x="70580" y="327899"/>
                    <a:pt x="70580" y="327850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solidFill>
                <a:srgbClr val="911F2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E04C3E4-2AF8-4B22-89E4-725F586A0CC5}"/>
                </a:ext>
              </a:extLst>
            </p:cNvPr>
            <p:cNvSpPr/>
            <p:nvPr/>
          </p:nvSpPr>
          <p:spPr>
            <a:xfrm>
              <a:off x="5964169" y="3253615"/>
              <a:ext cx="303276" cy="465420"/>
            </a:xfrm>
            <a:custGeom>
              <a:avLst/>
              <a:gdLst>
                <a:gd name="connsiteX0" fmla="*/ 95059 w 303276"/>
                <a:gd name="connsiteY0" fmla="*/ 307848 h 465420"/>
                <a:gd name="connsiteX1" fmla="*/ 95059 w 303276"/>
                <a:gd name="connsiteY1" fmla="*/ 290227 h 465420"/>
                <a:gd name="connsiteX2" fmla="*/ 210122 w 303276"/>
                <a:gd name="connsiteY2" fmla="*/ 130683 h 465420"/>
                <a:gd name="connsiteX3" fmla="*/ 152972 w 303276"/>
                <a:gd name="connsiteY3" fmla="*/ 84296 h 465420"/>
                <a:gd name="connsiteX4" fmla="*/ 92202 w 303276"/>
                <a:gd name="connsiteY4" fmla="*/ 133350 h 465420"/>
                <a:gd name="connsiteX5" fmla="*/ 92202 w 303276"/>
                <a:gd name="connsiteY5" fmla="*/ 140494 h 465420"/>
                <a:gd name="connsiteX6" fmla="*/ 81058 w 303276"/>
                <a:gd name="connsiteY6" fmla="*/ 150971 h 465420"/>
                <a:gd name="connsiteX7" fmla="*/ 11144 w 303276"/>
                <a:gd name="connsiteY7" fmla="*/ 148400 h 465420"/>
                <a:gd name="connsiteX8" fmla="*/ 0 w 303276"/>
                <a:gd name="connsiteY8" fmla="*/ 140494 h 465420"/>
                <a:gd name="connsiteX9" fmla="*/ 0 w 303276"/>
                <a:gd name="connsiteY9" fmla="*/ 133350 h 465420"/>
                <a:gd name="connsiteX10" fmla="*/ 154972 w 303276"/>
                <a:gd name="connsiteY10" fmla="*/ 0 h 465420"/>
                <a:gd name="connsiteX11" fmla="*/ 303276 w 303276"/>
                <a:gd name="connsiteY11" fmla="*/ 127445 h 465420"/>
                <a:gd name="connsiteX12" fmla="*/ 186309 w 303276"/>
                <a:gd name="connsiteY12" fmla="*/ 296132 h 465420"/>
                <a:gd name="connsiteX13" fmla="*/ 186309 w 303276"/>
                <a:gd name="connsiteY13" fmla="*/ 307848 h 465420"/>
                <a:gd name="connsiteX14" fmla="*/ 177599 w 303276"/>
                <a:gd name="connsiteY14" fmla="*/ 318992 h 465420"/>
                <a:gd name="connsiteX15" fmla="*/ 175165 w 303276"/>
                <a:gd name="connsiteY15" fmla="*/ 318992 h 465420"/>
                <a:gd name="connsiteX16" fmla="*/ 106013 w 303276"/>
                <a:gd name="connsiteY16" fmla="*/ 318992 h 465420"/>
                <a:gd name="connsiteX17" fmla="*/ 95040 w 303276"/>
                <a:gd name="connsiteY17" fmla="*/ 310067 h 465420"/>
                <a:gd name="connsiteX18" fmla="*/ 95059 w 303276"/>
                <a:gd name="connsiteY18" fmla="*/ 307848 h 465420"/>
                <a:gd name="connsiteX19" fmla="*/ 89154 w 303276"/>
                <a:gd name="connsiteY19" fmla="*/ 413099 h 465420"/>
                <a:gd name="connsiteX20" fmla="*/ 141323 w 303276"/>
                <a:gd name="connsiteY20" fmla="*/ 353501 h 465420"/>
                <a:gd name="connsiteX21" fmla="*/ 200921 w 303276"/>
                <a:gd name="connsiteY21" fmla="*/ 405670 h 465420"/>
                <a:gd name="connsiteX22" fmla="*/ 148752 w 303276"/>
                <a:gd name="connsiteY22" fmla="*/ 465268 h 465420"/>
                <a:gd name="connsiteX23" fmla="*/ 144780 w 303276"/>
                <a:gd name="connsiteY23" fmla="*/ 465392 h 465420"/>
                <a:gd name="connsiteX24" fmla="*/ 88964 w 303276"/>
                <a:gd name="connsiteY24" fmla="*/ 413099 h 46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3276" h="465420">
                  <a:moveTo>
                    <a:pt x="95059" y="307848"/>
                  </a:moveTo>
                  <a:lnTo>
                    <a:pt x="95059" y="290227"/>
                  </a:lnTo>
                  <a:cubicBezTo>
                    <a:pt x="95059" y="199358"/>
                    <a:pt x="210122" y="195453"/>
                    <a:pt x="210122" y="130683"/>
                  </a:cubicBezTo>
                  <a:cubicBezTo>
                    <a:pt x="210122" y="102584"/>
                    <a:pt x="187262" y="84296"/>
                    <a:pt x="152972" y="84296"/>
                  </a:cubicBezTo>
                  <a:cubicBezTo>
                    <a:pt x="115729" y="84296"/>
                    <a:pt x="92202" y="104585"/>
                    <a:pt x="92202" y="133350"/>
                  </a:cubicBezTo>
                  <a:lnTo>
                    <a:pt x="92202" y="140494"/>
                  </a:lnTo>
                  <a:cubicBezTo>
                    <a:pt x="92202" y="147733"/>
                    <a:pt x="88297" y="150971"/>
                    <a:pt x="81058" y="150971"/>
                  </a:cubicBezTo>
                  <a:lnTo>
                    <a:pt x="11144" y="148400"/>
                  </a:lnTo>
                  <a:cubicBezTo>
                    <a:pt x="4572" y="148400"/>
                    <a:pt x="0" y="145066"/>
                    <a:pt x="0" y="140494"/>
                  </a:cubicBezTo>
                  <a:lnTo>
                    <a:pt x="0" y="133350"/>
                  </a:lnTo>
                  <a:cubicBezTo>
                    <a:pt x="0" y="54293"/>
                    <a:pt x="62770" y="0"/>
                    <a:pt x="154972" y="0"/>
                  </a:cubicBezTo>
                  <a:cubicBezTo>
                    <a:pt x="245174" y="0"/>
                    <a:pt x="303276" y="50959"/>
                    <a:pt x="303276" y="127445"/>
                  </a:cubicBezTo>
                  <a:cubicBezTo>
                    <a:pt x="303276" y="235934"/>
                    <a:pt x="186309" y="236601"/>
                    <a:pt x="186309" y="296132"/>
                  </a:cubicBezTo>
                  <a:lnTo>
                    <a:pt x="186309" y="307848"/>
                  </a:lnTo>
                  <a:cubicBezTo>
                    <a:pt x="186981" y="313334"/>
                    <a:pt x="183082" y="318316"/>
                    <a:pt x="177599" y="318992"/>
                  </a:cubicBezTo>
                  <a:cubicBezTo>
                    <a:pt x="176791" y="319088"/>
                    <a:pt x="175973" y="319088"/>
                    <a:pt x="175165" y="318992"/>
                  </a:cubicBezTo>
                  <a:lnTo>
                    <a:pt x="106013" y="318992"/>
                  </a:lnTo>
                  <a:cubicBezTo>
                    <a:pt x="100519" y="319554"/>
                    <a:pt x="95606" y="315563"/>
                    <a:pt x="95040" y="310067"/>
                  </a:cubicBezTo>
                  <a:cubicBezTo>
                    <a:pt x="94964" y="309334"/>
                    <a:pt x="94971" y="308581"/>
                    <a:pt x="95059" y="307848"/>
                  </a:cubicBezTo>
                  <a:close/>
                  <a:moveTo>
                    <a:pt x="89154" y="413099"/>
                  </a:moveTo>
                  <a:cubicBezTo>
                    <a:pt x="87102" y="382238"/>
                    <a:pt x="110460" y="355549"/>
                    <a:pt x="141323" y="353501"/>
                  </a:cubicBezTo>
                  <a:cubicBezTo>
                    <a:pt x="172187" y="351454"/>
                    <a:pt x="198871" y="374809"/>
                    <a:pt x="200921" y="405670"/>
                  </a:cubicBezTo>
                  <a:cubicBezTo>
                    <a:pt x="202973" y="436531"/>
                    <a:pt x="179616" y="463220"/>
                    <a:pt x="148752" y="465268"/>
                  </a:cubicBezTo>
                  <a:cubicBezTo>
                    <a:pt x="147430" y="465354"/>
                    <a:pt x="146105" y="465401"/>
                    <a:pt x="144780" y="465392"/>
                  </a:cubicBezTo>
                  <a:cubicBezTo>
                    <a:pt x="114931" y="466354"/>
                    <a:pt x="89947" y="442951"/>
                    <a:pt x="88964" y="413099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8AFB53DE-A964-4DB0-ACDF-6475F5ED30D6}"/>
                </a:ext>
              </a:extLst>
            </p:cNvPr>
            <p:cNvSpPr/>
            <p:nvPr/>
          </p:nvSpPr>
          <p:spPr>
            <a:xfrm>
              <a:off x="6870854" y="1705517"/>
              <a:ext cx="207549" cy="320157"/>
            </a:xfrm>
            <a:custGeom>
              <a:avLst/>
              <a:gdLst>
                <a:gd name="connsiteX0" fmla="*/ 64675 w 207549"/>
                <a:gd name="connsiteY0" fmla="*/ 211741 h 320157"/>
                <a:gd name="connsiteX1" fmla="*/ 64675 w 207549"/>
                <a:gd name="connsiteY1" fmla="*/ 199644 h 320157"/>
                <a:gd name="connsiteX2" fmla="*/ 143827 w 207549"/>
                <a:gd name="connsiteY2" fmla="*/ 89916 h 320157"/>
                <a:gd name="connsiteX3" fmla="*/ 104680 w 207549"/>
                <a:gd name="connsiteY3" fmla="*/ 58007 h 320157"/>
                <a:gd name="connsiteX4" fmla="*/ 62865 w 207549"/>
                <a:gd name="connsiteY4" fmla="*/ 91726 h 320157"/>
                <a:gd name="connsiteX5" fmla="*/ 62865 w 207549"/>
                <a:gd name="connsiteY5" fmla="*/ 96679 h 320157"/>
                <a:gd name="connsiteX6" fmla="*/ 55245 w 207549"/>
                <a:gd name="connsiteY6" fmla="*/ 103823 h 320157"/>
                <a:gd name="connsiteX7" fmla="*/ 7620 w 207549"/>
                <a:gd name="connsiteY7" fmla="*/ 102013 h 320157"/>
                <a:gd name="connsiteX8" fmla="*/ 0 w 207549"/>
                <a:gd name="connsiteY8" fmla="*/ 96679 h 320157"/>
                <a:gd name="connsiteX9" fmla="*/ 0 w 207549"/>
                <a:gd name="connsiteY9" fmla="*/ 91726 h 320157"/>
                <a:gd name="connsiteX10" fmla="*/ 106489 w 207549"/>
                <a:gd name="connsiteY10" fmla="*/ 0 h 320157"/>
                <a:gd name="connsiteX11" fmla="*/ 207550 w 207549"/>
                <a:gd name="connsiteY11" fmla="*/ 87630 h 320157"/>
                <a:gd name="connsiteX12" fmla="*/ 127063 w 207549"/>
                <a:gd name="connsiteY12" fmla="*/ 203644 h 320157"/>
                <a:gd name="connsiteX13" fmla="*/ 127063 w 207549"/>
                <a:gd name="connsiteY13" fmla="*/ 211741 h 320157"/>
                <a:gd name="connsiteX14" fmla="*/ 121063 w 207549"/>
                <a:gd name="connsiteY14" fmla="*/ 219361 h 320157"/>
                <a:gd name="connsiteX15" fmla="*/ 119443 w 207549"/>
                <a:gd name="connsiteY15" fmla="*/ 219361 h 320157"/>
                <a:gd name="connsiteX16" fmla="*/ 71818 w 207549"/>
                <a:gd name="connsiteY16" fmla="*/ 219361 h 320157"/>
                <a:gd name="connsiteX17" fmla="*/ 64637 w 207549"/>
                <a:gd name="connsiteY17" fmla="*/ 212836 h 320157"/>
                <a:gd name="connsiteX18" fmla="*/ 64675 w 207549"/>
                <a:gd name="connsiteY18" fmla="*/ 211741 h 320157"/>
                <a:gd name="connsiteX19" fmla="*/ 60674 w 207549"/>
                <a:gd name="connsiteY19" fmla="*/ 284131 h 320157"/>
                <a:gd name="connsiteX20" fmla="*/ 96622 w 207549"/>
                <a:gd name="connsiteY20" fmla="*/ 243992 h 320157"/>
                <a:gd name="connsiteX21" fmla="*/ 136760 w 207549"/>
                <a:gd name="connsiteY21" fmla="*/ 279940 h 320157"/>
                <a:gd name="connsiteX22" fmla="*/ 100813 w 207549"/>
                <a:gd name="connsiteY22" fmla="*/ 320078 h 320157"/>
                <a:gd name="connsiteX23" fmla="*/ 98774 w 207549"/>
                <a:gd name="connsiteY23" fmla="*/ 320135 h 320157"/>
                <a:gd name="connsiteX24" fmla="*/ 60388 w 207549"/>
                <a:gd name="connsiteY24" fmla="*/ 284321 h 3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549" h="320157">
                  <a:moveTo>
                    <a:pt x="64675" y="211741"/>
                  </a:moveTo>
                  <a:lnTo>
                    <a:pt x="64675" y="199644"/>
                  </a:lnTo>
                  <a:cubicBezTo>
                    <a:pt x="64675" y="137160"/>
                    <a:pt x="143827" y="134398"/>
                    <a:pt x="143827" y="89916"/>
                  </a:cubicBezTo>
                  <a:cubicBezTo>
                    <a:pt x="143827" y="70866"/>
                    <a:pt x="128111" y="58007"/>
                    <a:pt x="104680" y="58007"/>
                  </a:cubicBezTo>
                  <a:cubicBezTo>
                    <a:pt x="79057" y="58007"/>
                    <a:pt x="62865" y="71914"/>
                    <a:pt x="62865" y="91726"/>
                  </a:cubicBezTo>
                  <a:lnTo>
                    <a:pt x="62865" y="96679"/>
                  </a:lnTo>
                  <a:cubicBezTo>
                    <a:pt x="62865" y="101632"/>
                    <a:pt x="60198" y="103823"/>
                    <a:pt x="55245" y="103823"/>
                  </a:cubicBezTo>
                  <a:lnTo>
                    <a:pt x="7620" y="102013"/>
                  </a:lnTo>
                  <a:cubicBezTo>
                    <a:pt x="3143" y="102013"/>
                    <a:pt x="0" y="99822"/>
                    <a:pt x="0" y="96679"/>
                  </a:cubicBezTo>
                  <a:lnTo>
                    <a:pt x="0" y="91726"/>
                  </a:lnTo>
                  <a:cubicBezTo>
                    <a:pt x="0" y="37338"/>
                    <a:pt x="43148" y="0"/>
                    <a:pt x="106489" y="0"/>
                  </a:cubicBezTo>
                  <a:cubicBezTo>
                    <a:pt x="169831" y="0"/>
                    <a:pt x="207550" y="35052"/>
                    <a:pt x="207550" y="87630"/>
                  </a:cubicBezTo>
                  <a:cubicBezTo>
                    <a:pt x="207550" y="162306"/>
                    <a:pt x="127063" y="162782"/>
                    <a:pt x="127063" y="203644"/>
                  </a:cubicBezTo>
                  <a:lnTo>
                    <a:pt x="127063" y="211741"/>
                  </a:lnTo>
                  <a:cubicBezTo>
                    <a:pt x="127511" y="215503"/>
                    <a:pt x="124825" y="218913"/>
                    <a:pt x="121063" y="219361"/>
                  </a:cubicBezTo>
                  <a:cubicBezTo>
                    <a:pt x="120529" y="219427"/>
                    <a:pt x="119986" y="219427"/>
                    <a:pt x="119443" y="219361"/>
                  </a:cubicBezTo>
                  <a:lnTo>
                    <a:pt x="71818" y="219361"/>
                  </a:lnTo>
                  <a:cubicBezTo>
                    <a:pt x="68037" y="219542"/>
                    <a:pt x="64818" y="216627"/>
                    <a:pt x="64637" y="212836"/>
                  </a:cubicBezTo>
                  <a:cubicBezTo>
                    <a:pt x="64618" y="212474"/>
                    <a:pt x="64637" y="212103"/>
                    <a:pt x="64675" y="211741"/>
                  </a:cubicBezTo>
                  <a:close/>
                  <a:moveTo>
                    <a:pt x="60674" y="284131"/>
                  </a:moveTo>
                  <a:cubicBezTo>
                    <a:pt x="59512" y="263119"/>
                    <a:pt x="75609" y="245154"/>
                    <a:pt x="96622" y="243992"/>
                  </a:cubicBezTo>
                  <a:cubicBezTo>
                    <a:pt x="117634" y="242840"/>
                    <a:pt x="135598" y="258928"/>
                    <a:pt x="136760" y="279940"/>
                  </a:cubicBezTo>
                  <a:cubicBezTo>
                    <a:pt x="137912" y="300952"/>
                    <a:pt x="121825" y="318916"/>
                    <a:pt x="100813" y="320078"/>
                  </a:cubicBezTo>
                  <a:cubicBezTo>
                    <a:pt x="100136" y="320116"/>
                    <a:pt x="99450" y="320135"/>
                    <a:pt x="98774" y="320135"/>
                  </a:cubicBezTo>
                  <a:cubicBezTo>
                    <a:pt x="78286" y="320831"/>
                    <a:pt x="61112" y="304800"/>
                    <a:pt x="60388" y="2843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C7542D51-7261-48A8-80EB-4E3353B5F45E}"/>
                </a:ext>
              </a:extLst>
            </p:cNvPr>
            <p:cNvSpPr/>
            <p:nvPr/>
          </p:nvSpPr>
          <p:spPr>
            <a:xfrm>
              <a:off x="8280554" y="4316796"/>
              <a:ext cx="208597" cy="320145"/>
            </a:xfrm>
            <a:custGeom>
              <a:avLst/>
              <a:gdLst>
                <a:gd name="connsiteX0" fmla="*/ 64675 w 208597"/>
                <a:gd name="connsiteY0" fmla="*/ 211741 h 320145"/>
                <a:gd name="connsiteX1" fmla="*/ 64675 w 208597"/>
                <a:gd name="connsiteY1" fmla="*/ 199644 h 320145"/>
                <a:gd name="connsiteX2" fmla="*/ 143828 w 208597"/>
                <a:gd name="connsiteY2" fmla="*/ 89916 h 320145"/>
                <a:gd name="connsiteX3" fmla="*/ 104680 w 208597"/>
                <a:gd name="connsiteY3" fmla="*/ 58008 h 320145"/>
                <a:gd name="connsiteX4" fmla="*/ 62865 w 208597"/>
                <a:gd name="connsiteY4" fmla="*/ 91726 h 320145"/>
                <a:gd name="connsiteX5" fmla="*/ 62865 w 208597"/>
                <a:gd name="connsiteY5" fmla="*/ 96679 h 320145"/>
                <a:gd name="connsiteX6" fmla="*/ 55245 w 208597"/>
                <a:gd name="connsiteY6" fmla="*/ 103918 h 320145"/>
                <a:gd name="connsiteX7" fmla="*/ 7620 w 208597"/>
                <a:gd name="connsiteY7" fmla="*/ 102108 h 320145"/>
                <a:gd name="connsiteX8" fmla="*/ 0 w 208597"/>
                <a:gd name="connsiteY8" fmla="*/ 96679 h 320145"/>
                <a:gd name="connsiteX9" fmla="*/ 0 w 208597"/>
                <a:gd name="connsiteY9" fmla="*/ 91726 h 320145"/>
                <a:gd name="connsiteX10" fmla="*/ 106490 w 208597"/>
                <a:gd name="connsiteY10" fmla="*/ 0 h 320145"/>
                <a:gd name="connsiteX11" fmla="*/ 208597 w 208597"/>
                <a:gd name="connsiteY11" fmla="*/ 87725 h 320145"/>
                <a:gd name="connsiteX12" fmla="*/ 128111 w 208597"/>
                <a:gd name="connsiteY12" fmla="*/ 203645 h 320145"/>
                <a:gd name="connsiteX13" fmla="*/ 128111 w 208597"/>
                <a:gd name="connsiteY13" fmla="*/ 211741 h 320145"/>
                <a:gd name="connsiteX14" fmla="*/ 122006 w 208597"/>
                <a:gd name="connsiteY14" fmla="*/ 219446 h 320145"/>
                <a:gd name="connsiteX15" fmla="*/ 120491 w 208597"/>
                <a:gd name="connsiteY15" fmla="*/ 219456 h 320145"/>
                <a:gd name="connsiteX16" fmla="*/ 72866 w 208597"/>
                <a:gd name="connsiteY16" fmla="*/ 219456 h 320145"/>
                <a:gd name="connsiteX17" fmla="*/ 64741 w 208597"/>
                <a:gd name="connsiteY17" fmla="*/ 213922 h 320145"/>
                <a:gd name="connsiteX18" fmla="*/ 64675 w 208597"/>
                <a:gd name="connsiteY18" fmla="*/ 211741 h 320145"/>
                <a:gd name="connsiteX19" fmla="*/ 60674 w 208597"/>
                <a:gd name="connsiteY19" fmla="*/ 284131 h 320145"/>
                <a:gd name="connsiteX20" fmla="*/ 96622 w 208597"/>
                <a:gd name="connsiteY20" fmla="*/ 243992 h 320145"/>
                <a:gd name="connsiteX21" fmla="*/ 136760 w 208597"/>
                <a:gd name="connsiteY21" fmla="*/ 279940 h 320145"/>
                <a:gd name="connsiteX22" fmla="*/ 100813 w 208597"/>
                <a:gd name="connsiteY22" fmla="*/ 320078 h 320145"/>
                <a:gd name="connsiteX23" fmla="*/ 98774 w 208597"/>
                <a:gd name="connsiteY23" fmla="*/ 320135 h 320145"/>
                <a:gd name="connsiteX24" fmla="*/ 60770 w 208597"/>
                <a:gd name="connsiteY24" fmla="*/ 284131 h 3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597" h="320145">
                  <a:moveTo>
                    <a:pt x="64675" y="211741"/>
                  </a:moveTo>
                  <a:lnTo>
                    <a:pt x="64675" y="199644"/>
                  </a:lnTo>
                  <a:cubicBezTo>
                    <a:pt x="64675" y="137160"/>
                    <a:pt x="143828" y="134493"/>
                    <a:pt x="143828" y="89916"/>
                  </a:cubicBezTo>
                  <a:cubicBezTo>
                    <a:pt x="143828" y="70866"/>
                    <a:pt x="128111" y="58008"/>
                    <a:pt x="104680" y="58008"/>
                  </a:cubicBezTo>
                  <a:cubicBezTo>
                    <a:pt x="79058" y="58008"/>
                    <a:pt x="62865" y="71914"/>
                    <a:pt x="62865" y="91726"/>
                  </a:cubicBezTo>
                  <a:lnTo>
                    <a:pt x="62865" y="96679"/>
                  </a:lnTo>
                  <a:cubicBezTo>
                    <a:pt x="62865" y="101632"/>
                    <a:pt x="60198" y="103918"/>
                    <a:pt x="55245" y="103918"/>
                  </a:cubicBezTo>
                  <a:lnTo>
                    <a:pt x="7620" y="102108"/>
                  </a:lnTo>
                  <a:cubicBezTo>
                    <a:pt x="3143" y="102108"/>
                    <a:pt x="0" y="99822"/>
                    <a:pt x="0" y="96679"/>
                  </a:cubicBezTo>
                  <a:lnTo>
                    <a:pt x="0" y="91726"/>
                  </a:lnTo>
                  <a:cubicBezTo>
                    <a:pt x="0" y="37338"/>
                    <a:pt x="43148" y="0"/>
                    <a:pt x="106490" y="0"/>
                  </a:cubicBezTo>
                  <a:cubicBezTo>
                    <a:pt x="169831" y="0"/>
                    <a:pt x="208597" y="35052"/>
                    <a:pt x="208597" y="87725"/>
                  </a:cubicBezTo>
                  <a:cubicBezTo>
                    <a:pt x="208597" y="162306"/>
                    <a:pt x="128111" y="162783"/>
                    <a:pt x="128111" y="203645"/>
                  </a:cubicBezTo>
                  <a:lnTo>
                    <a:pt x="128111" y="211741"/>
                  </a:lnTo>
                  <a:cubicBezTo>
                    <a:pt x="128549" y="215560"/>
                    <a:pt x="125816" y="219008"/>
                    <a:pt x="122006" y="219446"/>
                  </a:cubicBezTo>
                  <a:cubicBezTo>
                    <a:pt x="121501" y="219504"/>
                    <a:pt x="120996" y="219504"/>
                    <a:pt x="120491" y="219456"/>
                  </a:cubicBezTo>
                  <a:lnTo>
                    <a:pt x="72866" y="219456"/>
                  </a:lnTo>
                  <a:cubicBezTo>
                    <a:pt x="69094" y="220171"/>
                    <a:pt x="65456" y="217694"/>
                    <a:pt x="64741" y="213922"/>
                  </a:cubicBezTo>
                  <a:cubicBezTo>
                    <a:pt x="64608" y="213198"/>
                    <a:pt x="64579" y="212465"/>
                    <a:pt x="64675" y="211741"/>
                  </a:cubicBezTo>
                  <a:close/>
                  <a:moveTo>
                    <a:pt x="60674" y="284131"/>
                  </a:moveTo>
                  <a:cubicBezTo>
                    <a:pt x="59512" y="263119"/>
                    <a:pt x="75610" y="245155"/>
                    <a:pt x="96622" y="243992"/>
                  </a:cubicBezTo>
                  <a:cubicBezTo>
                    <a:pt x="117634" y="242840"/>
                    <a:pt x="135598" y="258928"/>
                    <a:pt x="136760" y="279940"/>
                  </a:cubicBezTo>
                  <a:cubicBezTo>
                    <a:pt x="137913" y="300952"/>
                    <a:pt x="121825" y="318916"/>
                    <a:pt x="100813" y="320078"/>
                  </a:cubicBezTo>
                  <a:cubicBezTo>
                    <a:pt x="100136" y="320116"/>
                    <a:pt x="99451" y="320135"/>
                    <a:pt x="98774" y="320135"/>
                  </a:cubicBezTo>
                  <a:cubicBezTo>
                    <a:pt x="78362" y="320612"/>
                    <a:pt x="61389" y="304533"/>
                    <a:pt x="60770" y="284131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" name="Graphic 15">
            <a:extLst>
              <a:ext uri="{FF2B5EF4-FFF2-40B4-BE49-F238E27FC236}">
                <a16:creationId xmlns="" xmlns:a16="http://schemas.microsoft.com/office/drawing/2014/main" id="{7BA46667-66DC-4621-A44A-30B5292A0154}"/>
              </a:ext>
            </a:extLst>
          </p:cNvPr>
          <p:cNvGrpSpPr/>
          <p:nvPr/>
        </p:nvGrpSpPr>
        <p:grpSpPr>
          <a:xfrm>
            <a:off x="6625597" y="2020199"/>
            <a:ext cx="1616487" cy="2793015"/>
            <a:chOff x="6920098" y="2635348"/>
            <a:chExt cx="1616487" cy="2793015"/>
          </a:xfrm>
          <a:solidFill>
            <a:srgbClr val="911F27"/>
          </a:solidFill>
        </p:grpSpPr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BA8B8308-3701-4740-A4BE-13D3D870DA8B}"/>
                </a:ext>
              </a:extLst>
            </p:cNvPr>
            <p:cNvSpPr/>
            <p:nvPr/>
          </p:nvSpPr>
          <p:spPr>
            <a:xfrm>
              <a:off x="7393869" y="4466243"/>
              <a:ext cx="595695" cy="650271"/>
            </a:xfrm>
            <a:custGeom>
              <a:avLst/>
              <a:gdLst>
                <a:gd name="connsiteX0" fmla="*/ 578456 w 595695"/>
                <a:gd name="connsiteY0" fmla="*/ 279083 h 650271"/>
                <a:gd name="connsiteX1" fmla="*/ 576360 w 595695"/>
                <a:gd name="connsiteY1" fmla="*/ 273082 h 650271"/>
                <a:gd name="connsiteX2" fmla="*/ 574265 w 595695"/>
                <a:gd name="connsiteY2" fmla="*/ 266986 h 650271"/>
                <a:gd name="connsiteX3" fmla="*/ 572169 w 595695"/>
                <a:gd name="connsiteY3" fmla="*/ 260985 h 650271"/>
                <a:gd name="connsiteX4" fmla="*/ 570074 w 595695"/>
                <a:gd name="connsiteY4" fmla="*/ 254889 h 650271"/>
                <a:gd name="connsiteX5" fmla="*/ 567978 w 595695"/>
                <a:gd name="connsiteY5" fmla="*/ 248888 h 650271"/>
                <a:gd name="connsiteX6" fmla="*/ 565883 w 595695"/>
                <a:gd name="connsiteY6" fmla="*/ 242792 h 650271"/>
                <a:gd name="connsiteX7" fmla="*/ 563787 w 595695"/>
                <a:gd name="connsiteY7" fmla="*/ 236792 h 650271"/>
                <a:gd name="connsiteX8" fmla="*/ 561692 w 595695"/>
                <a:gd name="connsiteY8" fmla="*/ 230696 h 650271"/>
                <a:gd name="connsiteX9" fmla="*/ 559596 w 595695"/>
                <a:gd name="connsiteY9" fmla="*/ 224695 h 650271"/>
                <a:gd name="connsiteX10" fmla="*/ 557501 w 595695"/>
                <a:gd name="connsiteY10" fmla="*/ 218599 h 650271"/>
                <a:gd name="connsiteX11" fmla="*/ 555405 w 595695"/>
                <a:gd name="connsiteY11" fmla="*/ 212598 h 650271"/>
                <a:gd name="connsiteX12" fmla="*/ 553310 w 595695"/>
                <a:gd name="connsiteY12" fmla="*/ 206502 h 650271"/>
                <a:gd name="connsiteX13" fmla="*/ 551309 w 595695"/>
                <a:gd name="connsiteY13" fmla="*/ 200120 h 650271"/>
                <a:gd name="connsiteX14" fmla="*/ 549214 w 595695"/>
                <a:gd name="connsiteY14" fmla="*/ 194024 h 650271"/>
                <a:gd name="connsiteX15" fmla="*/ 547023 w 595695"/>
                <a:gd name="connsiteY15" fmla="*/ 188024 h 650271"/>
                <a:gd name="connsiteX16" fmla="*/ 544927 w 595695"/>
                <a:gd name="connsiteY16" fmla="*/ 181928 h 650271"/>
                <a:gd name="connsiteX17" fmla="*/ 542832 w 595695"/>
                <a:gd name="connsiteY17" fmla="*/ 175927 h 650271"/>
                <a:gd name="connsiteX18" fmla="*/ 540737 w 595695"/>
                <a:gd name="connsiteY18" fmla="*/ 169831 h 650271"/>
                <a:gd name="connsiteX19" fmla="*/ 538641 w 595695"/>
                <a:gd name="connsiteY19" fmla="*/ 163830 h 650271"/>
                <a:gd name="connsiteX20" fmla="*/ 305945 w 595695"/>
                <a:gd name="connsiteY20" fmla="*/ 0 h 650271"/>
                <a:gd name="connsiteX21" fmla="*/ 77345 w 595695"/>
                <a:gd name="connsiteY21" fmla="*/ 143637 h 650271"/>
                <a:gd name="connsiteX22" fmla="*/ 74678 w 595695"/>
                <a:gd name="connsiteY22" fmla="*/ 149447 h 650271"/>
                <a:gd name="connsiteX23" fmla="*/ 72107 w 595695"/>
                <a:gd name="connsiteY23" fmla="*/ 155353 h 650271"/>
                <a:gd name="connsiteX24" fmla="*/ 69440 w 595695"/>
                <a:gd name="connsiteY24" fmla="*/ 161163 h 650271"/>
                <a:gd name="connsiteX25" fmla="*/ 66773 w 595695"/>
                <a:gd name="connsiteY25" fmla="*/ 166973 h 650271"/>
                <a:gd name="connsiteX26" fmla="*/ 64201 w 595695"/>
                <a:gd name="connsiteY26" fmla="*/ 172784 h 650271"/>
                <a:gd name="connsiteX27" fmla="*/ 61534 w 595695"/>
                <a:gd name="connsiteY27" fmla="*/ 178689 h 650271"/>
                <a:gd name="connsiteX28" fmla="*/ 58867 w 595695"/>
                <a:gd name="connsiteY28" fmla="*/ 184499 h 650271"/>
                <a:gd name="connsiteX29" fmla="*/ 56200 w 595695"/>
                <a:gd name="connsiteY29" fmla="*/ 190310 h 650271"/>
                <a:gd name="connsiteX30" fmla="*/ 53628 w 595695"/>
                <a:gd name="connsiteY30" fmla="*/ 196120 h 650271"/>
                <a:gd name="connsiteX31" fmla="*/ 50961 w 595695"/>
                <a:gd name="connsiteY31" fmla="*/ 201930 h 650271"/>
                <a:gd name="connsiteX32" fmla="*/ 48294 w 595695"/>
                <a:gd name="connsiteY32" fmla="*/ 207740 h 650271"/>
                <a:gd name="connsiteX33" fmla="*/ 45722 w 595695"/>
                <a:gd name="connsiteY33" fmla="*/ 213646 h 650271"/>
                <a:gd name="connsiteX34" fmla="*/ 43055 w 595695"/>
                <a:gd name="connsiteY34" fmla="*/ 219456 h 650271"/>
                <a:gd name="connsiteX35" fmla="*/ 40388 w 595695"/>
                <a:gd name="connsiteY35" fmla="*/ 225266 h 650271"/>
                <a:gd name="connsiteX36" fmla="*/ 37817 w 595695"/>
                <a:gd name="connsiteY36" fmla="*/ 231077 h 650271"/>
                <a:gd name="connsiteX37" fmla="*/ 35150 w 595695"/>
                <a:gd name="connsiteY37" fmla="*/ 236982 h 650271"/>
                <a:gd name="connsiteX38" fmla="*/ 32483 w 595695"/>
                <a:gd name="connsiteY38" fmla="*/ 242792 h 650271"/>
                <a:gd name="connsiteX39" fmla="*/ 29911 w 595695"/>
                <a:gd name="connsiteY39" fmla="*/ 248603 h 650271"/>
                <a:gd name="connsiteX40" fmla="*/ 27244 w 595695"/>
                <a:gd name="connsiteY40" fmla="*/ 254413 h 650271"/>
                <a:gd name="connsiteX41" fmla="*/ 24577 w 595695"/>
                <a:gd name="connsiteY41" fmla="*/ 260318 h 650271"/>
                <a:gd name="connsiteX42" fmla="*/ 2 w 595695"/>
                <a:gd name="connsiteY42" fmla="*/ 371570 h 650271"/>
                <a:gd name="connsiteX43" fmla="*/ 296135 w 595695"/>
                <a:gd name="connsiteY43" fmla="*/ 650272 h 650271"/>
                <a:gd name="connsiteX44" fmla="*/ 595696 w 595695"/>
                <a:gd name="connsiteY44" fmla="*/ 371570 h 650271"/>
                <a:gd name="connsiteX45" fmla="*/ 580551 w 595695"/>
                <a:gd name="connsiteY45" fmla="*/ 285845 h 650271"/>
                <a:gd name="connsiteX46" fmla="*/ 578456 w 595695"/>
                <a:gd name="connsiteY46" fmla="*/ 279083 h 65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95695" h="650271">
                  <a:moveTo>
                    <a:pt x="578456" y="279083"/>
                  </a:moveTo>
                  <a:cubicBezTo>
                    <a:pt x="577789" y="277082"/>
                    <a:pt x="577122" y="275082"/>
                    <a:pt x="576360" y="273082"/>
                  </a:cubicBezTo>
                  <a:cubicBezTo>
                    <a:pt x="575598" y="271082"/>
                    <a:pt x="575027" y="268986"/>
                    <a:pt x="574265" y="266986"/>
                  </a:cubicBezTo>
                  <a:cubicBezTo>
                    <a:pt x="573502" y="264986"/>
                    <a:pt x="572931" y="262985"/>
                    <a:pt x="572169" y="260985"/>
                  </a:cubicBezTo>
                  <a:cubicBezTo>
                    <a:pt x="571407" y="258985"/>
                    <a:pt x="570836" y="256889"/>
                    <a:pt x="570074" y="254889"/>
                  </a:cubicBezTo>
                  <a:cubicBezTo>
                    <a:pt x="569312" y="252889"/>
                    <a:pt x="568740" y="250888"/>
                    <a:pt x="567978" y="248888"/>
                  </a:cubicBezTo>
                  <a:cubicBezTo>
                    <a:pt x="567216" y="246888"/>
                    <a:pt x="566644" y="244793"/>
                    <a:pt x="565883" y="242792"/>
                  </a:cubicBezTo>
                  <a:lnTo>
                    <a:pt x="563787" y="236792"/>
                  </a:lnTo>
                  <a:cubicBezTo>
                    <a:pt x="563120" y="234696"/>
                    <a:pt x="562358" y="232696"/>
                    <a:pt x="561692" y="230696"/>
                  </a:cubicBezTo>
                  <a:lnTo>
                    <a:pt x="559596" y="224695"/>
                  </a:lnTo>
                  <a:cubicBezTo>
                    <a:pt x="558929" y="222599"/>
                    <a:pt x="558167" y="220599"/>
                    <a:pt x="557501" y="218599"/>
                  </a:cubicBezTo>
                  <a:lnTo>
                    <a:pt x="555405" y="212598"/>
                  </a:lnTo>
                  <a:cubicBezTo>
                    <a:pt x="554738" y="210503"/>
                    <a:pt x="553976" y="208502"/>
                    <a:pt x="553310" y="206502"/>
                  </a:cubicBezTo>
                  <a:lnTo>
                    <a:pt x="551309" y="200120"/>
                  </a:lnTo>
                  <a:cubicBezTo>
                    <a:pt x="550643" y="198025"/>
                    <a:pt x="549881" y="196025"/>
                    <a:pt x="549214" y="194024"/>
                  </a:cubicBezTo>
                  <a:lnTo>
                    <a:pt x="547023" y="188024"/>
                  </a:lnTo>
                  <a:cubicBezTo>
                    <a:pt x="546356" y="185928"/>
                    <a:pt x="545690" y="183928"/>
                    <a:pt x="544927" y="181928"/>
                  </a:cubicBezTo>
                  <a:cubicBezTo>
                    <a:pt x="544166" y="179927"/>
                    <a:pt x="543594" y="177927"/>
                    <a:pt x="542832" y="175927"/>
                  </a:cubicBezTo>
                  <a:cubicBezTo>
                    <a:pt x="542070" y="173927"/>
                    <a:pt x="541499" y="171831"/>
                    <a:pt x="540737" y="169831"/>
                  </a:cubicBezTo>
                  <a:cubicBezTo>
                    <a:pt x="539975" y="167830"/>
                    <a:pt x="539403" y="165830"/>
                    <a:pt x="538641" y="163830"/>
                  </a:cubicBezTo>
                  <a:cubicBezTo>
                    <a:pt x="507590" y="69342"/>
                    <a:pt x="411578" y="0"/>
                    <a:pt x="305945" y="0"/>
                  </a:cubicBezTo>
                  <a:cubicBezTo>
                    <a:pt x="203552" y="0"/>
                    <a:pt x="114493" y="59627"/>
                    <a:pt x="77345" y="143637"/>
                  </a:cubicBezTo>
                  <a:cubicBezTo>
                    <a:pt x="76393" y="145542"/>
                    <a:pt x="75536" y="147542"/>
                    <a:pt x="74678" y="149447"/>
                  </a:cubicBezTo>
                  <a:lnTo>
                    <a:pt x="72107" y="155353"/>
                  </a:lnTo>
                  <a:cubicBezTo>
                    <a:pt x="71154" y="157258"/>
                    <a:pt x="70297" y="159163"/>
                    <a:pt x="69440" y="161163"/>
                  </a:cubicBezTo>
                  <a:cubicBezTo>
                    <a:pt x="68582" y="163163"/>
                    <a:pt x="67630" y="165068"/>
                    <a:pt x="66773" y="166973"/>
                  </a:cubicBezTo>
                  <a:lnTo>
                    <a:pt x="64201" y="172784"/>
                  </a:lnTo>
                  <a:cubicBezTo>
                    <a:pt x="63248" y="174784"/>
                    <a:pt x="62391" y="176689"/>
                    <a:pt x="61534" y="178689"/>
                  </a:cubicBezTo>
                  <a:cubicBezTo>
                    <a:pt x="60677" y="180689"/>
                    <a:pt x="59724" y="182499"/>
                    <a:pt x="58867" y="184499"/>
                  </a:cubicBezTo>
                  <a:cubicBezTo>
                    <a:pt x="58010" y="186500"/>
                    <a:pt x="57057" y="188309"/>
                    <a:pt x="56200" y="190310"/>
                  </a:cubicBezTo>
                  <a:lnTo>
                    <a:pt x="53628" y="196120"/>
                  </a:lnTo>
                  <a:cubicBezTo>
                    <a:pt x="52676" y="198025"/>
                    <a:pt x="51818" y="200025"/>
                    <a:pt x="50961" y="201930"/>
                  </a:cubicBezTo>
                  <a:cubicBezTo>
                    <a:pt x="50104" y="203835"/>
                    <a:pt x="49151" y="205835"/>
                    <a:pt x="48294" y="207740"/>
                  </a:cubicBezTo>
                  <a:lnTo>
                    <a:pt x="45722" y="213646"/>
                  </a:lnTo>
                  <a:cubicBezTo>
                    <a:pt x="44770" y="215551"/>
                    <a:pt x="43913" y="217456"/>
                    <a:pt x="43055" y="219456"/>
                  </a:cubicBezTo>
                  <a:cubicBezTo>
                    <a:pt x="42198" y="221456"/>
                    <a:pt x="41246" y="223361"/>
                    <a:pt x="40388" y="225266"/>
                  </a:cubicBezTo>
                  <a:lnTo>
                    <a:pt x="37817" y="231077"/>
                  </a:lnTo>
                  <a:cubicBezTo>
                    <a:pt x="36864" y="233077"/>
                    <a:pt x="36007" y="234982"/>
                    <a:pt x="35150" y="236982"/>
                  </a:cubicBezTo>
                  <a:cubicBezTo>
                    <a:pt x="34292" y="238982"/>
                    <a:pt x="33340" y="240792"/>
                    <a:pt x="32483" y="242792"/>
                  </a:cubicBezTo>
                  <a:lnTo>
                    <a:pt x="29911" y="248603"/>
                  </a:lnTo>
                  <a:cubicBezTo>
                    <a:pt x="28958" y="250508"/>
                    <a:pt x="28101" y="252508"/>
                    <a:pt x="27244" y="254413"/>
                  </a:cubicBezTo>
                  <a:cubicBezTo>
                    <a:pt x="26387" y="256318"/>
                    <a:pt x="25434" y="258318"/>
                    <a:pt x="24577" y="260318"/>
                  </a:cubicBezTo>
                  <a:cubicBezTo>
                    <a:pt x="8232" y="295123"/>
                    <a:pt x="-160" y="333127"/>
                    <a:pt x="2" y="371570"/>
                  </a:cubicBezTo>
                  <a:cubicBezTo>
                    <a:pt x="2" y="524923"/>
                    <a:pt x="132400" y="650272"/>
                    <a:pt x="296135" y="650272"/>
                  </a:cubicBezTo>
                  <a:cubicBezTo>
                    <a:pt x="456345" y="650272"/>
                    <a:pt x="595696" y="524923"/>
                    <a:pt x="595696" y="371570"/>
                  </a:cubicBezTo>
                  <a:cubicBezTo>
                    <a:pt x="595667" y="342329"/>
                    <a:pt x="590543" y="313325"/>
                    <a:pt x="580551" y="285845"/>
                  </a:cubicBezTo>
                  <a:cubicBezTo>
                    <a:pt x="579884" y="283083"/>
                    <a:pt x="579218" y="281083"/>
                    <a:pt x="578456" y="279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01D09DEE-7D35-4641-B436-77D96DEA9BCD}"/>
                </a:ext>
              </a:extLst>
            </p:cNvPr>
            <p:cNvSpPr/>
            <p:nvPr/>
          </p:nvSpPr>
          <p:spPr>
            <a:xfrm>
              <a:off x="6920098" y="2635634"/>
              <a:ext cx="1616487" cy="1699831"/>
            </a:xfrm>
            <a:custGeom>
              <a:avLst/>
              <a:gdLst>
                <a:gd name="connsiteX0" fmla="*/ 825627 w 1616487"/>
                <a:gd name="connsiteY0" fmla="*/ 0 h 1699831"/>
                <a:gd name="connsiteX1" fmla="*/ 0 w 1616487"/>
                <a:gd name="connsiteY1" fmla="*/ 710660 h 1699831"/>
                <a:gd name="connsiteX2" fmla="*/ 0 w 1616487"/>
                <a:gd name="connsiteY2" fmla="*/ 748760 h 1699831"/>
                <a:gd name="connsiteX3" fmla="*/ 18097 w 1616487"/>
                <a:gd name="connsiteY3" fmla="*/ 779812 h 1699831"/>
                <a:gd name="connsiteX4" fmla="*/ 24765 w 1616487"/>
                <a:gd name="connsiteY4" fmla="*/ 785146 h 1699831"/>
                <a:gd name="connsiteX5" fmla="*/ 31528 w 1616487"/>
                <a:gd name="connsiteY5" fmla="*/ 790480 h 1699831"/>
                <a:gd name="connsiteX6" fmla="*/ 38290 w 1616487"/>
                <a:gd name="connsiteY6" fmla="*/ 795814 h 1699831"/>
                <a:gd name="connsiteX7" fmla="*/ 45053 w 1616487"/>
                <a:gd name="connsiteY7" fmla="*/ 801148 h 1699831"/>
                <a:gd name="connsiteX8" fmla="*/ 51721 w 1616487"/>
                <a:gd name="connsiteY8" fmla="*/ 806482 h 1699831"/>
                <a:gd name="connsiteX9" fmla="*/ 58483 w 1616487"/>
                <a:gd name="connsiteY9" fmla="*/ 811911 h 1699831"/>
                <a:gd name="connsiteX10" fmla="*/ 65246 w 1616487"/>
                <a:gd name="connsiteY10" fmla="*/ 817245 h 1699831"/>
                <a:gd name="connsiteX11" fmla="*/ 72009 w 1616487"/>
                <a:gd name="connsiteY11" fmla="*/ 822579 h 1699831"/>
                <a:gd name="connsiteX12" fmla="*/ 78676 w 1616487"/>
                <a:gd name="connsiteY12" fmla="*/ 827913 h 1699831"/>
                <a:gd name="connsiteX13" fmla="*/ 86011 w 1616487"/>
                <a:gd name="connsiteY13" fmla="*/ 833628 h 1699831"/>
                <a:gd name="connsiteX14" fmla="*/ 92202 w 1616487"/>
                <a:gd name="connsiteY14" fmla="*/ 838486 h 1699831"/>
                <a:gd name="connsiteX15" fmla="*/ 98965 w 1616487"/>
                <a:gd name="connsiteY15" fmla="*/ 843820 h 1699831"/>
                <a:gd name="connsiteX16" fmla="*/ 105632 w 1616487"/>
                <a:gd name="connsiteY16" fmla="*/ 849154 h 1699831"/>
                <a:gd name="connsiteX17" fmla="*/ 112395 w 1616487"/>
                <a:gd name="connsiteY17" fmla="*/ 854488 h 1699831"/>
                <a:gd name="connsiteX18" fmla="*/ 119158 w 1616487"/>
                <a:gd name="connsiteY18" fmla="*/ 859822 h 1699831"/>
                <a:gd name="connsiteX19" fmla="*/ 125825 w 1616487"/>
                <a:gd name="connsiteY19" fmla="*/ 865156 h 1699831"/>
                <a:gd name="connsiteX20" fmla="*/ 132588 w 1616487"/>
                <a:gd name="connsiteY20" fmla="*/ 870490 h 1699831"/>
                <a:gd name="connsiteX21" fmla="*/ 139255 w 1616487"/>
                <a:gd name="connsiteY21" fmla="*/ 875824 h 1699831"/>
                <a:gd name="connsiteX22" fmla="*/ 146018 w 1616487"/>
                <a:gd name="connsiteY22" fmla="*/ 881158 h 1699831"/>
                <a:gd name="connsiteX23" fmla="*/ 152686 w 1616487"/>
                <a:gd name="connsiteY23" fmla="*/ 886492 h 1699831"/>
                <a:gd name="connsiteX24" fmla="*/ 192691 w 1616487"/>
                <a:gd name="connsiteY24" fmla="*/ 900398 h 1699831"/>
                <a:gd name="connsiteX25" fmla="*/ 499015 w 1616487"/>
                <a:gd name="connsiteY25" fmla="*/ 911828 h 1699831"/>
                <a:gd name="connsiteX26" fmla="*/ 547688 w 1616487"/>
                <a:gd name="connsiteY26" fmla="*/ 866013 h 1699831"/>
                <a:gd name="connsiteX27" fmla="*/ 547688 w 1616487"/>
                <a:gd name="connsiteY27" fmla="*/ 834581 h 1699831"/>
                <a:gd name="connsiteX28" fmla="*/ 814388 w 1616487"/>
                <a:gd name="connsiteY28" fmla="*/ 619887 h 1699831"/>
                <a:gd name="connsiteX29" fmla="*/ 1063466 w 1616487"/>
                <a:gd name="connsiteY29" fmla="*/ 823151 h 1699831"/>
                <a:gd name="connsiteX30" fmla="*/ 1059466 w 1616487"/>
                <a:gd name="connsiteY30" fmla="*/ 864965 h 1699831"/>
                <a:gd name="connsiteX31" fmla="*/ 505587 w 1616487"/>
                <a:gd name="connsiteY31" fmla="*/ 1546574 h 1699831"/>
                <a:gd name="connsiteX32" fmla="*/ 505587 w 1616487"/>
                <a:gd name="connsiteY32" fmla="*/ 1640681 h 1699831"/>
                <a:gd name="connsiteX33" fmla="*/ 564832 w 1616487"/>
                <a:gd name="connsiteY33" fmla="*/ 1699832 h 1699831"/>
                <a:gd name="connsiteX34" fmla="*/ 933640 w 1616487"/>
                <a:gd name="connsiteY34" fmla="*/ 1699832 h 1699831"/>
                <a:gd name="connsiteX35" fmla="*/ 992886 w 1616487"/>
                <a:gd name="connsiteY35" fmla="*/ 1640681 h 1699831"/>
                <a:gd name="connsiteX36" fmla="*/ 992886 w 1616487"/>
                <a:gd name="connsiteY36" fmla="*/ 1577911 h 1699831"/>
                <a:gd name="connsiteX37" fmla="*/ 1616488 w 1616487"/>
                <a:gd name="connsiteY37" fmla="*/ 679133 h 1699831"/>
                <a:gd name="connsiteX38" fmla="*/ 825627 w 1616487"/>
                <a:gd name="connsiteY38" fmla="*/ 0 h 169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6487" h="1699831">
                  <a:moveTo>
                    <a:pt x="825627" y="0"/>
                  </a:moveTo>
                  <a:cubicBezTo>
                    <a:pt x="334423" y="0"/>
                    <a:pt x="0" y="289084"/>
                    <a:pt x="0" y="710660"/>
                  </a:cubicBezTo>
                  <a:lnTo>
                    <a:pt x="0" y="748760"/>
                  </a:lnTo>
                  <a:cubicBezTo>
                    <a:pt x="181" y="761562"/>
                    <a:pt x="7048" y="773344"/>
                    <a:pt x="18097" y="779812"/>
                  </a:cubicBezTo>
                  <a:cubicBezTo>
                    <a:pt x="20155" y="781793"/>
                    <a:pt x="22384" y="783574"/>
                    <a:pt x="24765" y="785146"/>
                  </a:cubicBezTo>
                  <a:cubicBezTo>
                    <a:pt x="26832" y="787156"/>
                    <a:pt x="29099" y="788937"/>
                    <a:pt x="31528" y="790480"/>
                  </a:cubicBezTo>
                  <a:cubicBezTo>
                    <a:pt x="33595" y="792490"/>
                    <a:pt x="35862" y="794271"/>
                    <a:pt x="38290" y="795814"/>
                  </a:cubicBezTo>
                  <a:cubicBezTo>
                    <a:pt x="40338" y="797842"/>
                    <a:pt x="42605" y="799633"/>
                    <a:pt x="45053" y="801148"/>
                  </a:cubicBezTo>
                  <a:cubicBezTo>
                    <a:pt x="47082" y="803158"/>
                    <a:pt x="49320" y="804939"/>
                    <a:pt x="51721" y="806482"/>
                  </a:cubicBezTo>
                  <a:cubicBezTo>
                    <a:pt x="53778" y="808520"/>
                    <a:pt x="56045" y="810339"/>
                    <a:pt x="58483" y="811911"/>
                  </a:cubicBezTo>
                  <a:cubicBezTo>
                    <a:pt x="60569" y="813892"/>
                    <a:pt x="62836" y="815673"/>
                    <a:pt x="65246" y="817245"/>
                  </a:cubicBezTo>
                  <a:cubicBezTo>
                    <a:pt x="67313" y="819245"/>
                    <a:pt x="69580" y="821036"/>
                    <a:pt x="72009" y="822579"/>
                  </a:cubicBezTo>
                  <a:cubicBezTo>
                    <a:pt x="74047" y="824579"/>
                    <a:pt x="76276" y="826370"/>
                    <a:pt x="78676" y="827913"/>
                  </a:cubicBezTo>
                  <a:cubicBezTo>
                    <a:pt x="80915" y="830066"/>
                    <a:pt x="83372" y="831990"/>
                    <a:pt x="86011" y="833628"/>
                  </a:cubicBezTo>
                  <a:cubicBezTo>
                    <a:pt x="87954" y="835400"/>
                    <a:pt x="90021" y="837019"/>
                    <a:pt x="92202" y="838486"/>
                  </a:cubicBezTo>
                  <a:cubicBezTo>
                    <a:pt x="94288" y="840467"/>
                    <a:pt x="96555" y="842248"/>
                    <a:pt x="98965" y="843820"/>
                  </a:cubicBezTo>
                  <a:cubicBezTo>
                    <a:pt x="101022" y="845801"/>
                    <a:pt x="103251" y="847582"/>
                    <a:pt x="105632" y="849154"/>
                  </a:cubicBezTo>
                  <a:cubicBezTo>
                    <a:pt x="107718" y="851135"/>
                    <a:pt x="109985" y="852916"/>
                    <a:pt x="112395" y="854488"/>
                  </a:cubicBezTo>
                  <a:cubicBezTo>
                    <a:pt x="114462" y="856488"/>
                    <a:pt x="116729" y="858279"/>
                    <a:pt x="119158" y="859822"/>
                  </a:cubicBezTo>
                  <a:cubicBezTo>
                    <a:pt x="121196" y="861822"/>
                    <a:pt x="123425" y="863613"/>
                    <a:pt x="125825" y="865156"/>
                  </a:cubicBezTo>
                  <a:cubicBezTo>
                    <a:pt x="127892" y="867156"/>
                    <a:pt x="130159" y="868947"/>
                    <a:pt x="132588" y="870490"/>
                  </a:cubicBezTo>
                  <a:cubicBezTo>
                    <a:pt x="134626" y="872490"/>
                    <a:pt x="136855" y="874281"/>
                    <a:pt x="139255" y="875824"/>
                  </a:cubicBezTo>
                  <a:cubicBezTo>
                    <a:pt x="141341" y="877805"/>
                    <a:pt x="143608" y="879586"/>
                    <a:pt x="146018" y="881158"/>
                  </a:cubicBezTo>
                  <a:cubicBezTo>
                    <a:pt x="148057" y="883158"/>
                    <a:pt x="150285" y="884949"/>
                    <a:pt x="152686" y="886492"/>
                  </a:cubicBezTo>
                  <a:cubicBezTo>
                    <a:pt x="163697" y="896179"/>
                    <a:pt x="178051" y="901170"/>
                    <a:pt x="192691" y="900398"/>
                  </a:cubicBezTo>
                  <a:lnTo>
                    <a:pt x="499015" y="911828"/>
                  </a:lnTo>
                  <a:cubicBezTo>
                    <a:pt x="530543" y="911828"/>
                    <a:pt x="547688" y="897541"/>
                    <a:pt x="547688" y="866013"/>
                  </a:cubicBezTo>
                  <a:lnTo>
                    <a:pt x="547688" y="834581"/>
                  </a:lnTo>
                  <a:cubicBezTo>
                    <a:pt x="547688" y="708565"/>
                    <a:pt x="650748" y="619887"/>
                    <a:pt x="814388" y="619887"/>
                  </a:cubicBezTo>
                  <a:cubicBezTo>
                    <a:pt x="963263" y="619887"/>
                    <a:pt x="1063466" y="699992"/>
                    <a:pt x="1063466" y="823151"/>
                  </a:cubicBezTo>
                  <a:cubicBezTo>
                    <a:pt x="1063466" y="837181"/>
                    <a:pt x="1062133" y="851183"/>
                    <a:pt x="1059466" y="864965"/>
                  </a:cubicBezTo>
                  <a:cubicBezTo>
                    <a:pt x="905732" y="1066514"/>
                    <a:pt x="505587" y="1155383"/>
                    <a:pt x="505587" y="1546574"/>
                  </a:cubicBezTo>
                  <a:lnTo>
                    <a:pt x="505587" y="1640681"/>
                  </a:lnTo>
                  <a:cubicBezTo>
                    <a:pt x="505587" y="1678781"/>
                    <a:pt x="526447" y="1699832"/>
                    <a:pt x="564832" y="1699832"/>
                  </a:cubicBezTo>
                  <a:lnTo>
                    <a:pt x="933640" y="1699832"/>
                  </a:lnTo>
                  <a:cubicBezTo>
                    <a:pt x="971740" y="1699832"/>
                    <a:pt x="992886" y="1678972"/>
                    <a:pt x="992886" y="1640681"/>
                  </a:cubicBezTo>
                  <a:lnTo>
                    <a:pt x="992886" y="1577911"/>
                  </a:lnTo>
                  <a:cubicBezTo>
                    <a:pt x="992886" y="1260919"/>
                    <a:pt x="1616488" y="1257395"/>
                    <a:pt x="1616488" y="679133"/>
                  </a:cubicBezTo>
                  <a:cubicBezTo>
                    <a:pt x="1616488" y="271653"/>
                    <a:pt x="1306354" y="0"/>
                    <a:pt x="8256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F0E2FE60-B57D-4665-BADA-3337A379B42D}"/>
                </a:ext>
              </a:extLst>
            </p:cNvPr>
            <p:cNvSpPr/>
            <p:nvPr/>
          </p:nvSpPr>
          <p:spPr>
            <a:xfrm>
              <a:off x="6920193" y="2635348"/>
              <a:ext cx="1616202" cy="2480690"/>
            </a:xfrm>
            <a:custGeom>
              <a:avLst/>
              <a:gdLst>
                <a:gd name="connsiteX0" fmla="*/ 505016 w 1616202"/>
                <a:gd name="connsiteY0" fmla="*/ 1641158 h 2480690"/>
                <a:gd name="connsiteX1" fmla="*/ 505016 w 1616202"/>
                <a:gd name="connsiteY1" fmla="*/ 1547051 h 2480690"/>
                <a:gd name="connsiteX2" fmla="*/ 1118140 w 1616202"/>
                <a:gd name="connsiteY2" fmla="*/ 697040 h 2480690"/>
                <a:gd name="connsiteX3" fmla="*/ 815054 w 1616202"/>
                <a:gd name="connsiteY3" fmla="*/ 449389 h 2480690"/>
                <a:gd name="connsiteX4" fmla="*/ 491204 w 1616202"/>
                <a:gd name="connsiteY4" fmla="*/ 710660 h 2480690"/>
                <a:gd name="connsiteX5" fmla="*/ 491204 w 1616202"/>
                <a:gd name="connsiteY5" fmla="*/ 748760 h 2480690"/>
                <a:gd name="connsiteX6" fmla="*/ 431959 w 1616202"/>
                <a:gd name="connsiteY6" fmla="*/ 804577 h 2480690"/>
                <a:gd name="connsiteX7" fmla="*/ 59150 w 1616202"/>
                <a:gd name="connsiteY7" fmla="*/ 790575 h 2480690"/>
                <a:gd name="connsiteX8" fmla="*/ 0 w 1616202"/>
                <a:gd name="connsiteY8" fmla="*/ 748760 h 2480690"/>
                <a:gd name="connsiteX9" fmla="*/ 0 w 1616202"/>
                <a:gd name="connsiteY9" fmla="*/ 710660 h 2480690"/>
                <a:gd name="connsiteX10" fmla="*/ 825627 w 1616202"/>
                <a:gd name="connsiteY10" fmla="*/ 0 h 2480690"/>
                <a:gd name="connsiteX11" fmla="*/ 1616202 w 1616202"/>
                <a:gd name="connsiteY11" fmla="*/ 679323 h 2480690"/>
                <a:gd name="connsiteX12" fmla="*/ 992600 w 1616202"/>
                <a:gd name="connsiteY12" fmla="*/ 1578102 h 2480690"/>
                <a:gd name="connsiteX13" fmla="*/ 992600 w 1616202"/>
                <a:gd name="connsiteY13" fmla="*/ 1640872 h 2480690"/>
                <a:gd name="connsiteX14" fmla="*/ 933355 w 1616202"/>
                <a:gd name="connsiteY14" fmla="*/ 1700022 h 2480690"/>
                <a:gd name="connsiteX15" fmla="*/ 564261 w 1616202"/>
                <a:gd name="connsiteY15" fmla="*/ 1700022 h 2480690"/>
                <a:gd name="connsiteX16" fmla="*/ 505016 w 1616202"/>
                <a:gd name="connsiteY16" fmla="*/ 1641158 h 2480690"/>
                <a:gd name="connsiteX17" fmla="*/ 473678 w 1616202"/>
                <a:gd name="connsiteY17" fmla="*/ 2202466 h 2480690"/>
                <a:gd name="connsiteX18" fmla="*/ 773240 w 1616202"/>
                <a:gd name="connsiteY18" fmla="*/ 1923764 h 2480690"/>
                <a:gd name="connsiteX19" fmla="*/ 1069372 w 1616202"/>
                <a:gd name="connsiteY19" fmla="*/ 2202466 h 2480690"/>
                <a:gd name="connsiteX20" fmla="*/ 769811 w 1616202"/>
                <a:gd name="connsiteY20" fmla="*/ 2480691 h 2480690"/>
                <a:gd name="connsiteX21" fmla="*/ 473678 w 1616202"/>
                <a:gd name="connsiteY21" fmla="*/ 2202466 h 248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6202" h="2480690">
                  <a:moveTo>
                    <a:pt x="505016" y="1641158"/>
                  </a:moveTo>
                  <a:lnTo>
                    <a:pt x="505016" y="1547051"/>
                  </a:lnTo>
                  <a:cubicBezTo>
                    <a:pt x="505016" y="1062800"/>
                    <a:pt x="1118140" y="1042226"/>
                    <a:pt x="1118140" y="697040"/>
                  </a:cubicBezTo>
                  <a:cubicBezTo>
                    <a:pt x="1118140" y="547211"/>
                    <a:pt x="996220" y="449389"/>
                    <a:pt x="815054" y="449389"/>
                  </a:cubicBezTo>
                  <a:cubicBezTo>
                    <a:pt x="616458" y="449389"/>
                    <a:pt x="491204" y="557403"/>
                    <a:pt x="491204" y="710660"/>
                  </a:cubicBezTo>
                  <a:lnTo>
                    <a:pt x="491204" y="748760"/>
                  </a:lnTo>
                  <a:cubicBezTo>
                    <a:pt x="491204" y="786860"/>
                    <a:pt x="470249" y="804577"/>
                    <a:pt x="431959" y="804577"/>
                  </a:cubicBezTo>
                  <a:lnTo>
                    <a:pt x="59150" y="790575"/>
                  </a:lnTo>
                  <a:cubicBezTo>
                    <a:pt x="24384" y="790575"/>
                    <a:pt x="0" y="773144"/>
                    <a:pt x="0" y="748760"/>
                  </a:cubicBezTo>
                  <a:lnTo>
                    <a:pt x="0" y="710660"/>
                  </a:lnTo>
                  <a:cubicBezTo>
                    <a:pt x="0" y="289084"/>
                    <a:pt x="334423" y="0"/>
                    <a:pt x="825627" y="0"/>
                  </a:cubicBezTo>
                  <a:cubicBezTo>
                    <a:pt x="1306354" y="0"/>
                    <a:pt x="1616202" y="271653"/>
                    <a:pt x="1616202" y="679323"/>
                  </a:cubicBezTo>
                  <a:cubicBezTo>
                    <a:pt x="1616202" y="1257586"/>
                    <a:pt x="992600" y="1261110"/>
                    <a:pt x="992600" y="1578102"/>
                  </a:cubicBezTo>
                  <a:lnTo>
                    <a:pt x="992600" y="1640872"/>
                  </a:lnTo>
                  <a:cubicBezTo>
                    <a:pt x="992600" y="1678972"/>
                    <a:pt x="971645" y="1700022"/>
                    <a:pt x="933355" y="1700022"/>
                  </a:cubicBezTo>
                  <a:lnTo>
                    <a:pt x="564261" y="1700022"/>
                  </a:lnTo>
                  <a:cubicBezTo>
                    <a:pt x="525875" y="1700308"/>
                    <a:pt x="505016" y="1679448"/>
                    <a:pt x="505016" y="1641158"/>
                  </a:cubicBezTo>
                  <a:close/>
                  <a:moveTo>
                    <a:pt x="473678" y="2202466"/>
                  </a:moveTo>
                  <a:cubicBezTo>
                    <a:pt x="473678" y="2049209"/>
                    <a:pt x="609505" y="1923764"/>
                    <a:pt x="773240" y="1923764"/>
                  </a:cubicBezTo>
                  <a:cubicBezTo>
                    <a:pt x="930021" y="1923764"/>
                    <a:pt x="1069372" y="2049209"/>
                    <a:pt x="1069372" y="2202466"/>
                  </a:cubicBezTo>
                  <a:cubicBezTo>
                    <a:pt x="1069372" y="2355723"/>
                    <a:pt x="929735" y="2480691"/>
                    <a:pt x="769811" y="2480691"/>
                  </a:cubicBezTo>
                  <a:cubicBezTo>
                    <a:pt x="605885" y="2480691"/>
                    <a:pt x="473678" y="2355342"/>
                    <a:pt x="473678" y="2202466"/>
                  </a:cubicBezTo>
                  <a:close/>
                </a:path>
              </a:pathLst>
            </a:custGeom>
            <a:grpFill/>
            <a:ln w="9525" cap="flat">
              <a:solidFill>
                <a:srgbClr val="DFF7E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EF0CAD8-CC5E-4482-944B-7F6DB535AF6E}"/>
                </a:ext>
              </a:extLst>
            </p:cNvPr>
            <p:cNvSpPr/>
            <p:nvPr/>
          </p:nvSpPr>
          <p:spPr>
            <a:xfrm>
              <a:off x="7154604" y="5195763"/>
              <a:ext cx="1040320" cy="232600"/>
            </a:xfrm>
            <a:custGeom>
              <a:avLst/>
              <a:gdLst>
                <a:gd name="connsiteX0" fmla="*/ 1040321 w 1040320"/>
                <a:gd name="connsiteY0" fmla="*/ 116300 h 232600"/>
                <a:gd name="connsiteX1" fmla="*/ 520160 w 1040320"/>
                <a:gd name="connsiteY1" fmla="*/ 232601 h 232600"/>
                <a:gd name="connsiteX2" fmla="*/ 0 w 1040320"/>
                <a:gd name="connsiteY2" fmla="*/ 116300 h 232600"/>
                <a:gd name="connsiteX3" fmla="*/ 520160 w 1040320"/>
                <a:gd name="connsiteY3" fmla="*/ 0 h 232600"/>
                <a:gd name="connsiteX4" fmla="*/ 1040321 w 1040320"/>
                <a:gd name="connsiteY4" fmla="*/ 116300 h 23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320" h="232600">
                  <a:moveTo>
                    <a:pt x="1040321" y="116300"/>
                  </a:moveTo>
                  <a:cubicBezTo>
                    <a:pt x="1040321" y="180531"/>
                    <a:pt x="807437" y="232601"/>
                    <a:pt x="520160" y="232601"/>
                  </a:cubicBezTo>
                  <a:cubicBezTo>
                    <a:pt x="232884" y="232601"/>
                    <a:pt x="0" y="180531"/>
                    <a:pt x="0" y="116300"/>
                  </a:cubicBezTo>
                  <a:cubicBezTo>
                    <a:pt x="0" y="52069"/>
                    <a:pt x="232884" y="0"/>
                    <a:pt x="520160" y="0"/>
                  </a:cubicBezTo>
                  <a:cubicBezTo>
                    <a:pt x="807437" y="0"/>
                    <a:pt x="1040321" y="52070"/>
                    <a:pt x="1040321" y="1163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" name="Graphic 15">
            <a:extLst>
              <a:ext uri="{FF2B5EF4-FFF2-40B4-BE49-F238E27FC236}">
                <a16:creationId xmlns="" xmlns:a16="http://schemas.microsoft.com/office/drawing/2014/main" id="{FDD9CB80-24EE-4019-93B3-8DC9A09AB4F4}"/>
              </a:ext>
            </a:extLst>
          </p:cNvPr>
          <p:cNvGrpSpPr/>
          <p:nvPr/>
        </p:nvGrpSpPr>
        <p:grpSpPr>
          <a:xfrm>
            <a:off x="6847148" y="594235"/>
            <a:ext cx="1262461" cy="2420251"/>
            <a:chOff x="7141649" y="1209384"/>
            <a:chExt cx="1262461" cy="2420251"/>
          </a:xfrm>
        </p:grpSpPr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2228197C-058E-4732-8F06-C727F7E525B7}"/>
                </a:ext>
              </a:extLst>
            </p:cNvPr>
            <p:cNvSpPr/>
            <p:nvPr/>
          </p:nvSpPr>
          <p:spPr>
            <a:xfrm>
              <a:off x="7141649" y="2674210"/>
              <a:ext cx="208883" cy="136838"/>
            </a:xfrm>
            <a:custGeom>
              <a:avLst/>
              <a:gdLst>
                <a:gd name="connsiteX0" fmla="*/ 135541 w 208883"/>
                <a:gd name="connsiteY0" fmla="*/ 0 h 136838"/>
                <a:gd name="connsiteX1" fmla="*/ 115633 w 208883"/>
                <a:gd name="connsiteY1" fmla="*/ 43434 h 136838"/>
                <a:gd name="connsiteX2" fmla="*/ 0 w 208883"/>
                <a:gd name="connsiteY2" fmla="*/ 64579 h 136838"/>
                <a:gd name="connsiteX3" fmla="*/ 7525 w 208883"/>
                <a:gd name="connsiteY3" fmla="*/ 135446 h 136838"/>
                <a:gd name="connsiteX4" fmla="*/ 22384 w 208883"/>
                <a:gd name="connsiteY4" fmla="*/ 135446 h 136838"/>
                <a:gd name="connsiteX5" fmla="*/ 192691 w 208883"/>
                <a:gd name="connsiteY5" fmla="*/ 91916 h 136838"/>
                <a:gd name="connsiteX6" fmla="*/ 208883 w 208883"/>
                <a:gd name="connsiteY6" fmla="*/ 14859 h 1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883" h="136838">
                  <a:moveTo>
                    <a:pt x="135541" y="0"/>
                  </a:moveTo>
                  <a:lnTo>
                    <a:pt x="115633" y="43434"/>
                  </a:lnTo>
                  <a:cubicBezTo>
                    <a:pt x="115633" y="43434"/>
                    <a:pt x="0" y="55912"/>
                    <a:pt x="0" y="64579"/>
                  </a:cubicBezTo>
                  <a:cubicBezTo>
                    <a:pt x="0" y="73247"/>
                    <a:pt x="1238" y="132969"/>
                    <a:pt x="7525" y="135446"/>
                  </a:cubicBezTo>
                  <a:cubicBezTo>
                    <a:pt x="12306" y="137303"/>
                    <a:pt x="17602" y="137303"/>
                    <a:pt x="22384" y="135446"/>
                  </a:cubicBezTo>
                  <a:lnTo>
                    <a:pt x="192691" y="91916"/>
                  </a:lnTo>
                  <a:lnTo>
                    <a:pt x="208883" y="14859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DC35E6C2-FDB0-4B66-90F1-CBE3B0CEFF2C}"/>
                </a:ext>
              </a:extLst>
            </p:cNvPr>
            <p:cNvSpPr/>
            <p:nvPr/>
          </p:nvSpPr>
          <p:spPr>
            <a:xfrm>
              <a:off x="7152007" y="2734789"/>
              <a:ext cx="183475" cy="93535"/>
            </a:xfrm>
            <a:custGeom>
              <a:avLst/>
              <a:gdLst>
                <a:gd name="connsiteX0" fmla="*/ 92798 w 183475"/>
                <a:gd name="connsiteY0" fmla="*/ 17050 h 93535"/>
                <a:gd name="connsiteX1" fmla="*/ 24694 w 183475"/>
                <a:gd name="connsiteY1" fmla="*/ 62389 h 93535"/>
                <a:gd name="connsiteX2" fmla="*/ 4882 w 183475"/>
                <a:gd name="connsiteY2" fmla="*/ 93535 h 93535"/>
                <a:gd name="connsiteX3" fmla="*/ 91369 w 183475"/>
                <a:gd name="connsiteY3" fmla="*/ 60960 h 93535"/>
                <a:gd name="connsiteX4" fmla="*/ 172141 w 183475"/>
                <a:gd name="connsiteY4" fmla="*/ 36862 h 93535"/>
                <a:gd name="connsiteX5" fmla="*/ 183476 w 183475"/>
                <a:gd name="connsiteY5" fmla="*/ 0 h 9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475" h="93535">
                  <a:moveTo>
                    <a:pt x="92798" y="17050"/>
                  </a:moveTo>
                  <a:cubicBezTo>
                    <a:pt x="71652" y="34376"/>
                    <a:pt x="48840" y="49558"/>
                    <a:pt x="24694" y="62389"/>
                  </a:cubicBezTo>
                  <a:cubicBezTo>
                    <a:pt x="-2833" y="74771"/>
                    <a:pt x="-3881" y="93535"/>
                    <a:pt x="4882" y="93535"/>
                  </a:cubicBezTo>
                  <a:cubicBezTo>
                    <a:pt x="13645" y="93535"/>
                    <a:pt x="91369" y="60960"/>
                    <a:pt x="91369" y="60960"/>
                  </a:cubicBezTo>
                  <a:cubicBezTo>
                    <a:pt x="91369" y="60960"/>
                    <a:pt x="161949" y="42481"/>
                    <a:pt x="172141" y="36862"/>
                  </a:cubicBezTo>
                  <a:cubicBezTo>
                    <a:pt x="182333" y="31242"/>
                    <a:pt x="183476" y="0"/>
                    <a:pt x="183476" y="0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64CEE79-6CE8-4B40-ABDD-F1E83B79BE86}"/>
                </a:ext>
              </a:extLst>
            </p:cNvPr>
            <p:cNvSpPr/>
            <p:nvPr/>
          </p:nvSpPr>
          <p:spPr>
            <a:xfrm>
              <a:off x="7258426" y="1839629"/>
              <a:ext cx="230314" cy="865441"/>
            </a:xfrm>
            <a:custGeom>
              <a:avLst/>
              <a:gdLst>
                <a:gd name="connsiteX0" fmla="*/ 120491 w 230314"/>
                <a:gd name="connsiteY0" fmla="*/ 0 h 865441"/>
                <a:gd name="connsiteX1" fmla="*/ 49435 w 230314"/>
                <a:gd name="connsiteY1" fmla="*/ 544640 h 865441"/>
                <a:gd name="connsiteX2" fmla="*/ 0 w 230314"/>
                <a:gd name="connsiteY2" fmla="*/ 839533 h 865441"/>
                <a:gd name="connsiteX3" fmla="*/ 109728 w 230314"/>
                <a:gd name="connsiteY3" fmla="*/ 865441 h 865441"/>
                <a:gd name="connsiteX4" fmla="*/ 191548 w 230314"/>
                <a:gd name="connsiteY4" fmla="*/ 516636 h 865441"/>
                <a:gd name="connsiteX5" fmla="*/ 230315 w 230314"/>
                <a:gd name="connsiteY5" fmla="*/ 297085 h 865441"/>
                <a:gd name="connsiteX6" fmla="*/ 120491 w 230314"/>
                <a:gd name="connsiteY6" fmla="*/ 0 h 86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4" h="865441">
                  <a:moveTo>
                    <a:pt x="120491" y="0"/>
                  </a:moveTo>
                  <a:lnTo>
                    <a:pt x="49435" y="544640"/>
                  </a:lnTo>
                  <a:lnTo>
                    <a:pt x="0" y="839533"/>
                  </a:lnTo>
                  <a:lnTo>
                    <a:pt x="109728" y="865441"/>
                  </a:lnTo>
                  <a:lnTo>
                    <a:pt x="191548" y="516636"/>
                  </a:lnTo>
                  <a:lnTo>
                    <a:pt x="230315" y="297085"/>
                  </a:lnTo>
                  <a:lnTo>
                    <a:pt x="120491" y="0"/>
                  </a:ln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A90ED642-DF16-4A10-9244-C62FF1F91789}"/>
                </a:ext>
              </a:extLst>
            </p:cNvPr>
            <p:cNvSpPr/>
            <p:nvPr/>
          </p:nvSpPr>
          <p:spPr>
            <a:xfrm>
              <a:off x="7816972" y="1404813"/>
              <a:ext cx="137636" cy="118110"/>
            </a:xfrm>
            <a:custGeom>
              <a:avLst/>
              <a:gdLst>
                <a:gd name="connsiteX0" fmla="*/ 135350 w 137636"/>
                <a:gd name="connsiteY0" fmla="*/ 40481 h 118110"/>
                <a:gd name="connsiteX1" fmla="*/ 92012 w 137636"/>
                <a:gd name="connsiteY1" fmla="*/ 33623 h 118110"/>
                <a:gd name="connsiteX2" fmla="*/ 3238 w 137636"/>
                <a:gd name="connsiteY2" fmla="*/ 0 h 118110"/>
                <a:gd name="connsiteX3" fmla="*/ 0 w 137636"/>
                <a:gd name="connsiteY3" fmla="*/ 105442 h 118110"/>
                <a:gd name="connsiteX4" fmla="*/ 137636 w 137636"/>
                <a:gd name="connsiteY4" fmla="*/ 118110 h 118110"/>
                <a:gd name="connsiteX5" fmla="*/ 135350 w 137636"/>
                <a:gd name="connsiteY5" fmla="*/ 40481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36" h="118110">
                  <a:moveTo>
                    <a:pt x="135350" y="40481"/>
                  </a:moveTo>
                  <a:lnTo>
                    <a:pt x="92012" y="33623"/>
                  </a:lnTo>
                  <a:lnTo>
                    <a:pt x="3238" y="0"/>
                  </a:lnTo>
                  <a:lnTo>
                    <a:pt x="0" y="105442"/>
                  </a:lnTo>
                  <a:lnTo>
                    <a:pt x="137636" y="118110"/>
                  </a:lnTo>
                  <a:lnTo>
                    <a:pt x="135350" y="40481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C1FA96BB-49F9-4326-BD8E-5AC6C97B746A}"/>
                </a:ext>
              </a:extLst>
            </p:cNvPr>
            <p:cNvSpPr/>
            <p:nvPr/>
          </p:nvSpPr>
          <p:spPr>
            <a:xfrm>
              <a:off x="7333999" y="3350093"/>
              <a:ext cx="232147" cy="279287"/>
            </a:xfrm>
            <a:custGeom>
              <a:avLst/>
              <a:gdLst>
                <a:gd name="connsiteX0" fmla="*/ 111688 w 232147"/>
                <a:gd name="connsiteY0" fmla="*/ 26586 h 279287"/>
                <a:gd name="connsiteX1" fmla="*/ 21296 w 232147"/>
                <a:gd name="connsiteY1" fmla="*/ 144696 h 279287"/>
                <a:gd name="connsiteX2" fmla="*/ 42822 w 232147"/>
                <a:gd name="connsiteY2" fmla="*/ 276045 h 279287"/>
                <a:gd name="connsiteX3" fmla="*/ 161218 w 232147"/>
                <a:gd name="connsiteY3" fmla="*/ 217848 h 279287"/>
                <a:gd name="connsiteX4" fmla="*/ 195603 w 232147"/>
                <a:gd name="connsiteY4" fmla="*/ 136123 h 279287"/>
                <a:gd name="connsiteX5" fmla="*/ 230084 w 232147"/>
                <a:gd name="connsiteY5" fmla="*/ 28491 h 279287"/>
                <a:gd name="connsiteX6" fmla="*/ 111688 w 232147"/>
                <a:gd name="connsiteY6" fmla="*/ 26586 h 27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47" h="279287">
                  <a:moveTo>
                    <a:pt x="111688" y="26586"/>
                  </a:moveTo>
                  <a:cubicBezTo>
                    <a:pt x="79389" y="64247"/>
                    <a:pt x="49214" y="103681"/>
                    <a:pt x="21296" y="144696"/>
                  </a:cubicBezTo>
                  <a:cubicBezTo>
                    <a:pt x="-15375" y="200703"/>
                    <a:pt x="-2421" y="260901"/>
                    <a:pt x="42822" y="276045"/>
                  </a:cubicBezTo>
                  <a:cubicBezTo>
                    <a:pt x="88066" y="291190"/>
                    <a:pt x="146073" y="250137"/>
                    <a:pt x="161218" y="217848"/>
                  </a:cubicBezTo>
                  <a:cubicBezTo>
                    <a:pt x="176363" y="185558"/>
                    <a:pt x="171981" y="168413"/>
                    <a:pt x="195603" y="136123"/>
                  </a:cubicBezTo>
                  <a:cubicBezTo>
                    <a:pt x="219226" y="103833"/>
                    <a:pt x="238656" y="71544"/>
                    <a:pt x="230084" y="28491"/>
                  </a:cubicBezTo>
                  <a:cubicBezTo>
                    <a:pt x="221511" y="-14562"/>
                    <a:pt x="134929" y="-3513"/>
                    <a:pt x="111688" y="2658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84D138F-A0E9-4463-9E04-BCE5F234C797}"/>
                </a:ext>
              </a:extLst>
            </p:cNvPr>
            <p:cNvSpPr/>
            <p:nvPr/>
          </p:nvSpPr>
          <p:spPr>
            <a:xfrm>
              <a:off x="7334318" y="3503709"/>
              <a:ext cx="156518" cy="125876"/>
            </a:xfrm>
            <a:custGeom>
              <a:avLst/>
              <a:gdLst>
                <a:gd name="connsiteX0" fmla="*/ 156518 w 156518"/>
                <a:gd name="connsiteY0" fmla="*/ 72328 h 125876"/>
                <a:gd name="connsiteX1" fmla="*/ 145755 w 156518"/>
                <a:gd name="connsiteY1" fmla="*/ 51659 h 125876"/>
                <a:gd name="connsiteX2" fmla="*/ 12405 w 156518"/>
                <a:gd name="connsiteY2" fmla="*/ 6987 h 125876"/>
                <a:gd name="connsiteX3" fmla="*/ 42694 w 156518"/>
                <a:gd name="connsiteY3" fmla="*/ 122716 h 125876"/>
                <a:gd name="connsiteX4" fmla="*/ 156518 w 156518"/>
                <a:gd name="connsiteY4" fmla="*/ 72328 h 12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518" h="125876">
                  <a:moveTo>
                    <a:pt x="156518" y="72328"/>
                  </a:moveTo>
                  <a:cubicBezTo>
                    <a:pt x="153470" y="65851"/>
                    <a:pt x="149946" y="58993"/>
                    <a:pt x="145755" y="51659"/>
                  </a:cubicBezTo>
                  <a:cubicBezTo>
                    <a:pt x="111179" y="-9206"/>
                    <a:pt x="50505" y="-4348"/>
                    <a:pt x="12405" y="6987"/>
                  </a:cubicBezTo>
                  <a:cubicBezTo>
                    <a:pt x="-12646" y="58136"/>
                    <a:pt x="1641" y="109000"/>
                    <a:pt x="42694" y="122716"/>
                  </a:cubicBezTo>
                  <a:cubicBezTo>
                    <a:pt x="83747" y="136432"/>
                    <a:pt x="136706" y="102903"/>
                    <a:pt x="156518" y="723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5B6B93D2-AF79-47D8-8532-128C95DCD96F}"/>
                </a:ext>
              </a:extLst>
            </p:cNvPr>
            <p:cNvSpPr/>
            <p:nvPr/>
          </p:nvSpPr>
          <p:spPr>
            <a:xfrm>
              <a:off x="7335579" y="3378869"/>
              <a:ext cx="230948" cy="250766"/>
            </a:xfrm>
            <a:custGeom>
              <a:avLst/>
              <a:gdLst>
                <a:gd name="connsiteX0" fmla="*/ 144494 w 230948"/>
                <a:gd name="connsiteY0" fmla="*/ 176498 h 250766"/>
                <a:gd name="connsiteX1" fmla="*/ 47625 w 230948"/>
                <a:gd name="connsiteY1" fmla="*/ 226028 h 250766"/>
                <a:gd name="connsiteX2" fmla="*/ 0 w 230948"/>
                <a:gd name="connsiteY2" fmla="*/ 196025 h 250766"/>
                <a:gd name="connsiteX3" fmla="*/ 41624 w 230948"/>
                <a:gd name="connsiteY3" fmla="*/ 247555 h 250766"/>
                <a:gd name="connsiteX4" fmla="*/ 160020 w 230948"/>
                <a:gd name="connsiteY4" fmla="*/ 189357 h 250766"/>
                <a:gd name="connsiteX5" fmla="*/ 194405 w 230948"/>
                <a:gd name="connsiteY5" fmla="*/ 107633 h 250766"/>
                <a:gd name="connsiteX6" fmla="*/ 228886 w 230948"/>
                <a:gd name="connsiteY6" fmla="*/ 0 h 250766"/>
                <a:gd name="connsiteX7" fmla="*/ 185833 w 230948"/>
                <a:gd name="connsiteY7" fmla="*/ 88202 h 250766"/>
                <a:gd name="connsiteX8" fmla="*/ 144494 w 230948"/>
                <a:gd name="connsiteY8" fmla="*/ 176498 h 2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948" h="250766">
                  <a:moveTo>
                    <a:pt x="144494" y="176498"/>
                  </a:moveTo>
                  <a:cubicBezTo>
                    <a:pt x="131636" y="195548"/>
                    <a:pt x="114395" y="247555"/>
                    <a:pt x="47625" y="226028"/>
                  </a:cubicBezTo>
                  <a:cubicBezTo>
                    <a:pt x="29004" y="221247"/>
                    <a:pt x="12354" y="210760"/>
                    <a:pt x="0" y="196025"/>
                  </a:cubicBezTo>
                  <a:cubicBezTo>
                    <a:pt x="2943" y="219723"/>
                    <a:pt x="19079" y="239697"/>
                    <a:pt x="41624" y="247555"/>
                  </a:cubicBezTo>
                  <a:cubicBezTo>
                    <a:pt x="86773" y="262604"/>
                    <a:pt x="144875" y="221647"/>
                    <a:pt x="160020" y="189357"/>
                  </a:cubicBezTo>
                  <a:cubicBezTo>
                    <a:pt x="175165" y="157067"/>
                    <a:pt x="170783" y="139922"/>
                    <a:pt x="194405" y="107633"/>
                  </a:cubicBezTo>
                  <a:cubicBezTo>
                    <a:pt x="218027" y="75343"/>
                    <a:pt x="237458" y="43053"/>
                    <a:pt x="228886" y="0"/>
                  </a:cubicBezTo>
                  <a:cubicBezTo>
                    <a:pt x="228886" y="51626"/>
                    <a:pt x="209836" y="60198"/>
                    <a:pt x="185833" y="88202"/>
                  </a:cubicBezTo>
                  <a:cubicBezTo>
                    <a:pt x="161830" y="116205"/>
                    <a:pt x="157448" y="157067"/>
                    <a:pt x="144494" y="17649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E5BF6B3F-3446-49F5-93CE-FD1870EF5CCF}"/>
                </a:ext>
              </a:extLst>
            </p:cNvPr>
            <p:cNvSpPr/>
            <p:nvPr/>
          </p:nvSpPr>
          <p:spPr>
            <a:xfrm>
              <a:off x="7960451" y="3350093"/>
              <a:ext cx="232147" cy="279287"/>
            </a:xfrm>
            <a:custGeom>
              <a:avLst/>
              <a:gdLst>
                <a:gd name="connsiteX0" fmla="*/ 120459 w 232147"/>
                <a:gd name="connsiteY0" fmla="*/ 26586 h 279287"/>
                <a:gd name="connsiteX1" fmla="*/ 210851 w 232147"/>
                <a:gd name="connsiteY1" fmla="*/ 144696 h 279287"/>
                <a:gd name="connsiteX2" fmla="*/ 189325 w 232147"/>
                <a:gd name="connsiteY2" fmla="*/ 276045 h 279287"/>
                <a:gd name="connsiteX3" fmla="*/ 70929 w 232147"/>
                <a:gd name="connsiteY3" fmla="*/ 217848 h 279287"/>
                <a:gd name="connsiteX4" fmla="*/ 36544 w 232147"/>
                <a:gd name="connsiteY4" fmla="*/ 136123 h 279287"/>
                <a:gd name="connsiteX5" fmla="*/ 2063 w 232147"/>
                <a:gd name="connsiteY5" fmla="*/ 28491 h 279287"/>
                <a:gd name="connsiteX6" fmla="*/ 120459 w 232147"/>
                <a:gd name="connsiteY6" fmla="*/ 26586 h 27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47" h="279287">
                  <a:moveTo>
                    <a:pt x="120459" y="26586"/>
                  </a:moveTo>
                  <a:cubicBezTo>
                    <a:pt x="152758" y="64247"/>
                    <a:pt x="182933" y="103681"/>
                    <a:pt x="210851" y="144696"/>
                  </a:cubicBezTo>
                  <a:cubicBezTo>
                    <a:pt x="247522" y="200703"/>
                    <a:pt x="234568" y="260901"/>
                    <a:pt x="189325" y="276045"/>
                  </a:cubicBezTo>
                  <a:cubicBezTo>
                    <a:pt x="144081" y="291190"/>
                    <a:pt x="86074" y="250137"/>
                    <a:pt x="70929" y="217848"/>
                  </a:cubicBezTo>
                  <a:cubicBezTo>
                    <a:pt x="55784" y="185558"/>
                    <a:pt x="60166" y="168413"/>
                    <a:pt x="36544" y="136123"/>
                  </a:cubicBezTo>
                  <a:cubicBezTo>
                    <a:pt x="12922" y="103833"/>
                    <a:pt x="-6509" y="71544"/>
                    <a:pt x="2063" y="28491"/>
                  </a:cubicBezTo>
                  <a:cubicBezTo>
                    <a:pt x="10636" y="-14562"/>
                    <a:pt x="96837" y="-3513"/>
                    <a:pt x="120459" y="2658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1D2189FE-4E48-419C-946E-75F7F7A37B20}"/>
                </a:ext>
              </a:extLst>
            </p:cNvPr>
            <p:cNvSpPr/>
            <p:nvPr/>
          </p:nvSpPr>
          <p:spPr>
            <a:xfrm>
              <a:off x="8035856" y="3503709"/>
              <a:ext cx="156422" cy="125876"/>
            </a:xfrm>
            <a:custGeom>
              <a:avLst/>
              <a:gdLst>
                <a:gd name="connsiteX0" fmla="*/ 0 w 156422"/>
                <a:gd name="connsiteY0" fmla="*/ 72328 h 125876"/>
                <a:gd name="connsiteX1" fmla="*/ 10668 w 156422"/>
                <a:gd name="connsiteY1" fmla="*/ 51659 h 125876"/>
                <a:gd name="connsiteX2" fmla="*/ 144018 w 156422"/>
                <a:gd name="connsiteY2" fmla="*/ 6987 h 125876"/>
                <a:gd name="connsiteX3" fmla="*/ 113729 w 156422"/>
                <a:gd name="connsiteY3" fmla="*/ 122716 h 125876"/>
                <a:gd name="connsiteX4" fmla="*/ 0 w 156422"/>
                <a:gd name="connsiteY4" fmla="*/ 72328 h 12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422" h="125876">
                  <a:moveTo>
                    <a:pt x="0" y="72328"/>
                  </a:moveTo>
                  <a:cubicBezTo>
                    <a:pt x="2953" y="65851"/>
                    <a:pt x="6477" y="58993"/>
                    <a:pt x="10668" y="51659"/>
                  </a:cubicBezTo>
                  <a:cubicBezTo>
                    <a:pt x="45244" y="-9206"/>
                    <a:pt x="105918" y="-4348"/>
                    <a:pt x="144018" y="6987"/>
                  </a:cubicBezTo>
                  <a:cubicBezTo>
                    <a:pt x="169069" y="58136"/>
                    <a:pt x="154781" y="109000"/>
                    <a:pt x="113729" y="122716"/>
                  </a:cubicBezTo>
                  <a:cubicBezTo>
                    <a:pt x="72676" y="136432"/>
                    <a:pt x="19717" y="102903"/>
                    <a:pt x="0" y="723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CDE9A2F0-BC7B-4EC7-B04A-91F4AA5724EB}"/>
                </a:ext>
              </a:extLst>
            </p:cNvPr>
            <p:cNvSpPr/>
            <p:nvPr/>
          </p:nvSpPr>
          <p:spPr>
            <a:xfrm>
              <a:off x="7960070" y="3378869"/>
              <a:ext cx="230948" cy="250766"/>
            </a:xfrm>
            <a:custGeom>
              <a:avLst/>
              <a:gdLst>
                <a:gd name="connsiteX0" fmla="*/ 86455 w 230948"/>
                <a:gd name="connsiteY0" fmla="*/ 176498 h 250766"/>
                <a:gd name="connsiteX1" fmla="*/ 183324 w 230948"/>
                <a:gd name="connsiteY1" fmla="*/ 226028 h 250766"/>
                <a:gd name="connsiteX2" fmla="*/ 230949 w 230948"/>
                <a:gd name="connsiteY2" fmla="*/ 196025 h 250766"/>
                <a:gd name="connsiteX3" fmla="*/ 189325 w 230948"/>
                <a:gd name="connsiteY3" fmla="*/ 247555 h 250766"/>
                <a:gd name="connsiteX4" fmla="*/ 70929 w 230948"/>
                <a:gd name="connsiteY4" fmla="*/ 189357 h 250766"/>
                <a:gd name="connsiteX5" fmla="*/ 36544 w 230948"/>
                <a:gd name="connsiteY5" fmla="*/ 107633 h 250766"/>
                <a:gd name="connsiteX6" fmla="*/ 2063 w 230948"/>
                <a:gd name="connsiteY6" fmla="*/ 0 h 250766"/>
                <a:gd name="connsiteX7" fmla="*/ 45116 w 230948"/>
                <a:gd name="connsiteY7" fmla="*/ 88202 h 250766"/>
                <a:gd name="connsiteX8" fmla="*/ 86455 w 230948"/>
                <a:gd name="connsiteY8" fmla="*/ 176498 h 2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948" h="250766">
                  <a:moveTo>
                    <a:pt x="86455" y="176498"/>
                  </a:moveTo>
                  <a:cubicBezTo>
                    <a:pt x="99313" y="195548"/>
                    <a:pt x="116554" y="247555"/>
                    <a:pt x="183324" y="226028"/>
                  </a:cubicBezTo>
                  <a:cubicBezTo>
                    <a:pt x="201945" y="221247"/>
                    <a:pt x="218595" y="210760"/>
                    <a:pt x="230949" y="196025"/>
                  </a:cubicBezTo>
                  <a:cubicBezTo>
                    <a:pt x="228006" y="219723"/>
                    <a:pt x="211870" y="239697"/>
                    <a:pt x="189325" y="247555"/>
                  </a:cubicBezTo>
                  <a:cubicBezTo>
                    <a:pt x="144176" y="262604"/>
                    <a:pt x="86074" y="221647"/>
                    <a:pt x="70929" y="189357"/>
                  </a:cubicBezTo>
                  <a:cubicBezTo>
                    <a:pt x="55784" y="157067"/>
                    <a:pt x="60166" y="139922"/>
                    <a:pt x="36544" y="107633"/>
                  </a:cubicBezTo>
                  <a:cubicBezTo>
                    <a:pt x="12922" y="75343"/>
                    <a:pt x="-6509" y="43053"/>
                    <a:pt x="2063" y="0"/>
                  </a:cubicBezTo>
                  <a:cubicBezTo>
                    <a:pt x="2063" y="51626"/>
                    <a:pt x="21113" y="60198"/>
                    <a:pt x="45116" y="88202"/>
                  </a:cubicBezTo>
                  <a:cubicBezTo>
                    <a:pt x="69119" y="116205"/>
                    <a:pt x="73501" y="157067"/>
                    <a:pt x="86455" y="17649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6B646AF0-ADF3-44F9-9C3C-50F35A3829C0}"/>
                </a:ext>
              </a:extLst>
            </p:cNvPr>
            <p:cNvSpPr/>
            <p:nvPr/>
          </p:nvSpPr>
          <p:spPr>
            <a:xfrm>
              <a:off x="7351009" y="2466301"/>
              <a:ext cx="830865" cy="947323"/>
            </a:xfrm>
            <a:custGeom>
              <a:avLst/>
              <a:gdLst>
                <a:gd name="connsiteX0" fmla="*/ 830866 w 830865"/>
                <a:gd name="connsiteY0" fmla="*/ 167714 h 947323"/>
                <a:gd name="connsiteX1" fmla="*/ 764191 w 830865"/>
                <a:gd name="connsiteY1" fmla="*/ 85894 h 947323"/>
                <a:gd name="connsiteX2" fmla="*/ 415385 w 830865"/>
                <a:gd name="connsiteY2" fmla="*/ 6360 h 947323"/>
                <a:gd name="connsiteX3" fmla="*/ 66675 w 830865"/>
                <a:gd name="connsiteY3" fmla="*/ 85894 h 947323"/>
                <a:gd name="connsiteX4" fmla="*/ 0 w 830865"/>
                <a:gd name="connsiteY4" fmla="*/ 167714 h 947323"/>
                <a:gd name="connsiteX5" fmla="*/ 84011 w 830865"/>
                <a:gd name="connsiteY5" fmla="*/ 906092 h 947323"/>
                <a:gd name="connsiteX6" fmla="*/ 142113 w 830865"/>
                <a:gd name="connsiteY6" fmla="*/ 946954 h 947323"/>
                <a:gd name="connsiteX7" fmla="*/ 227838 w 830865"/>
                <a:gd name="connsiteY7" fmla="*/ 916855 h 947323"/>
                <a:gd name="connsiteX8" fmla="*/ 251555 w 830865"/>
                <a:gd name="connsiteY8" fmla="*/ 324876 h 947323"/>
                <a:gd name="connsiteX9" fmla="*/ 365855 w 830865"/>
                <a:gd name="connsiteY9" fmla="*/ 253820 h 947323"/>
                <a:gd name="connsiteX10" fmla="*/ 389477 w 830865"/>
                <a:gd name="connsiteY10" fmla="*/ 250486 h 947323"/>
                <a:gd name="connsiteX11" fmla="*/ 389477 w 830865"/>
                <a:gd name="connsiteY11" fmla="*/ 251629 h 947323"/>
                <a:gd name="connsiteX12" fmla="*/ 441198 w 830865"/>
                <a:gd name="connsiteY12" fmla="*/ 251629 h 947323"/>
                <a:gd name="connsiteX13" fmla="*/ 441198 w 830865"/>
                <a:gd name="connsiteY13" fmla="*/ 250486 h 947323"/>
                <a:gd name="connsiteX14" fmla="*/ 464820 w 830865"/>
                <a:gd name="connsiteY14" fmla="*/ 253820 h 947323"/>
                <a:gd name="connsiteX15" fmla="*/ 579120 w 830865"/>
                <a:gd name="connsiteY15" fmla="*/ 324876 h 947323"/>
                <a:gd name="connsiteX16" fmla="*/ 602837 w 830865"/>
                <a:gd name="connsiteY16" fmla="*/ 916855 h 947323"/>
                <a:gd name="connsiteX17" fmla="*/ 688562 w 830865"/>
                <a:gd name="connsiteY17" fmla="*/ 946954 h 947323"/>
                <a:gd name="connsiteX18" fmla="*/ 746665 w 830865"/>
                <a:gd name="connsiteY18" fmla="*/ 906092 h 947323"/>
                <a:gd name="connsiteX19" fmla="*/ 830866 w 830865"/>
                <a:gd name="connsiteY19" fmla="*/ 167714 h 94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0865" h="947323">
                  <a:moveTo>
                    <a:pt x="830866" y="167714"/>
                  </a:moveTo>
                  <a:cubicBezTo>
                    <a:pt x="830866" y="128947"/>
                    <a:pt x="764191" y="85894"/>
                    <a:pt x="764191" y="85894"/>
                  </a:cubicBezTo>
                  <a:cubicBezTo>
                    <a:pt x="663702" y="-16309"/>
                    <a:pt x="482346" y="-2784"/>
                    <a:pt x="415385" y="6360"/>
                  </a:cubicBezTo>
                  <a:cubicBezTo>
                    <a:pt x="348710" y="-3165"/>
                    <a:pt x="167164" y="-16309"/>
                    <a:pt x="66675" y="85894"/>
                  </a:cubicBezTo>
                  <a:cubicBezTo>
                    <a:pt x="66675" y="85894"/>
                    <a:pt x="0" y="128947"/>
                    <a:pt x="0" y="167714"/>
                  </a:cubicBezTo>
                  <a:cubicBezTo>
                    <a:pt x="0" y="206480"/>
                    <a:pt x="84011" y="906092"/>
                    <a:pt x="84011" y="906092"/>
                  </a:cubicBezTo>
                  <a:cubicBezTo>
                    <a:pt x="84011" y="906092"/>
                    <a:pt x="81820" y="942668"/>
                    <a:pt x="142113" y="946954"/>
                  </a:cubicBezTo>
                  <a:cubicBezTo>
                    <a:pt x="202406" y="951240"/>
                    <a:pt x="227838" y="916855"/>
                    <a:pt x="227838" y="916855"/>
                  </a:cubicBezTo>
                  <a:lnTo>
                    <a:pt x="251555" y="324876"/>
                  </a:lnTo>
                  <a:cubicBezTo>
                    <a:pt x="251555" y="324876"/>
                    <a:pt x="348425" y="255915"/>
                    <a:pt x="365855" y="253820"/>
                  </a:cubicBezTo>
                  <a:cubicBezTo>
                    <a:pt x="372142" y="252962"/>
                    <a:pt x="380333" y="251629"/>
                    <a:pt x="389477" y="250486"/>
                  </a:cubicBezTo>
                  <a:lnTo>
                    <a:pt x="389477" y="251629"/>
                  </a:lnTo>
                  <a:cubicBezTo>
                    <a:pt x="406537" y="248076"/>
                    <a:pt x="424139" y="248076"/>
                    <a:pt x="441198" y="251629"/>
                  </a:cubicBezTo>
                  <a:lnTo>
                    <a:pt x="441198" y="250486"/>
                  </a:lnTo>
                  <a:cubicBezTo>
                    <a:pt x="450723" y="251629"/>
                    <a:pt x="458438" y="252962"/>
                    <a:pt x="464820" y="253820"/>
                  </a:cubicBezTo>
                  <a:cubicBezTo>
                    <a:pt x="482060" y="255915"/>
                    <a:pt x="579120" y="324876"/>
                    <a:pt x="579120" y="324876"/>
                  </a:cubicBezTo>
                  <a:lnTo>
                    <a:pt x="602837" y="916855"/>
                  </a:lnTo>
                  <a:cubicBezTo>
                    <a:pt x="602837" y="916855"/>
                    <a:pt x="628650" y="951240"/>
                    <a:pt x="688562" y="946954"/>
                  </a:cubicBezTo>
                  <a:cubicBezTo>
                    <a:pt x="748475" y="942668"/>
                    <a:pt x="746665" y="906092"/>
                    <a:pt x="746665" y="906092"/>
                  </a:cubicBezTo>
                  <a:cubicBezTo>
                    <a:pt x="746665" y="906092"/>
                    <a:pt x="830866" y="206480"/>
                    <a:pt x="830866" y="16771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B1BFF780-B381-4599-A9BD-ED16F73CE183}"/>
                </a:ext>
              </a:extLst>
            </p:cNvPr>
            <p:cNvSpPr/>
            <p:nvPr/>
          </p:nvSpPr>
          <p:spPr>
            <a:xfrm>
              <a:off x="7928921" y="2595247"/>
              <a:ext cx="50642" cy="195929"/>
            </a:xfrm>
            <a:custGeom>
              <a:avLst/>
              <a:gdLst>
                <a:gd name="connsiteX0" fmla="*/ 1113 w 50642"/>
                <a:gd name="connsiteY0" fmla="*/ 195929 h 195929"/>
                <a:gd name="connsiteX1" fmla="*/ 50643 w 50642"/>
                <a:gd name="connsiteY1" fmla="*/ 0 h 19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642" h="195929">
                  <a:moveTo>
                    <a:pt x="1113" y="195929"/>
                  </a:moveTo>
                  <a:cubicBezTo>
                    <a:pt x="1113" y="195929"/>
                    <a:pt x="-11841" y="53816"/>
                    <a:pt x="50643" y="0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EEB96FF4-5FA9-4948-ADD3-A5181682A245}"/>
                </a:ext>
              </a:extLst>
            </p:cNvPr>
            <p:cNvSpPr/>
            <p:nvPr/>
          </p:nvSpPr>
          <p:spPr>
            <a:xfrm>
              <a:off x="7561892" y="2569435"/>
              <a:ext cx="42576" cy="221741"/>
            </a:xfrm>
            <a:custGeom>
              <a:avLst/>
              <a:gdLst>
                <a:gd name="connsiteX0" fmla="*/ 40958 w 42576"/>
                <a:gd name="connsiteY0" fmla="*/ 221742 h 221741"/>
                <a:gd name="connsiteX1" fmla="*/ 34481 w 42576"/>
                <a:gd name="connsiteY1" fmla="*/ 60293 h 221741"/>
                <a:gd name="connsiteX2" fmla="*/ 0 w 42576"/>
                <a:gd name="connsiteY2" fmla="*/ 0 h 22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76" h="221741">
                  <a:moveTo>
                    <a:pt x="40958" y="221742"/>
                  </a:moveTo>
                  <a:cubicBezTo>
                    <a:pt x="40958" y="221742"/>
                    <a:pt x="47435" y="103346"/>
                    <a:pt x="34481" y="60293"/>
                  </a:cubicBezTo>
                  <a:cubicBezTo>
                    <a:pt x="21527" y="17240"/>
                    <a:pt x="0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A7077326-F68D-454D-A1EF-439D29DBC593}"/>
                </a:ext>
              </a:extLst>
            </p:cNvPr>
            <p:cNvSpPr/>
            <p:nvPr/>
          </p:nvSpPr>
          <p:spPr>
            <a:xfrm>
              <a:off x="7682479" y="2509142"/>
              <a:ext cx="81819" cy="146399"/>
            </a:xfrm>
            <a:custGeom>
              <a:avLst/>
              <a:gdLst>
                <a:gd name="connsiteX0" fmla="*/ 0 w 81819"/>
                <a:gd name="connsiteY0" fmla="*/ 0 h 146399"/>
                <a:gd name="connsiteX1" fmla="*/ 81820 w 81819"/>
                <a:gd name="connsiteY1" fmla="*/ 146399 h 14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819" h="146399">
                  <a:moveTo>
                    <a:pt x="0" y="0"/>
                  </a:moveTo>
                  <a:cubicBezTo>
                    <a:pt x="0" y="0"/>
                    <a:pt x="68866" y="79629"/>
                    <a:pt x="81820" y="146399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6DA4F4BF-0B9C-4007-85CB-EE9F8E4EACF4}"/>
                </a:ext>
              </a:extLst>
            </p:cNvPr>
            <p:cNvSpPr/>
            <p:nvPr/>
          </p:nvSpPr>
          <p:spPr>
            <a:xfrm>
              <a:off x="7790112" y="2513714"/>
              <a:ext cx="43052" cy="75342"/>
            </a:xfrm>
            <a:custGeom>
              <a:avLst/>
              <a:gdLst>
                <a:gd name="connsiteX0" fmla="*/ 43053 w 43052"/>
                <a:gd name="connsiteY0" fmla="*/ 0 h 75342"/>
                <a:gd name="connsiteX1" fmla="*/ 0 w 43052"/>
                <a:gd name="connsiteY1" fmla="*/ 75343 h 7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052" h="75342">
                  <a:moveTo>
                    <a:pt x="43053" y="0"/>
                  </a:moveTo>
                  <a:cubicBezTo>
                    <a:pt x="43053" y="0"/>
                    <a:pt x="4286" y="43053"/>
                    <a:pt x="0" y="75343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85308018-BC0B-4B11-81E6-A9B38176F108}"/>
                </a:ext>
              </a:extLst>
            </p:cNvPr>
            <p:cNvSpPr/>
            <p:nvPr/>
          </p:nvSpPr>
          <p:spPr>
            <a:xfrm>
              <a:off x="7557606" y="1674360"/>
              <a:ext cx="392666" cy="834495"/>
            </a:xfrm>
            <a:custGeom>
              <a:avLst/>
              <a:gdLst>
                <a:gd name="connsiteX0" fmla="*/ 178689 w 392666"/>
                <a:gd name="connsiteY0" fmla="*/ 1725 h 834495"/>
                <a:gd name="connsiteX1" fmla="*/ 94774 w 392666"/>
                <a:gd name="connsiteY1" fmla="*/ 14584 h 834495"/>
                <a:gd name="connsiteX2" fmla="*/ 0 w 392666"/>
                <a:gd name="connsiteY2" fmla="*/ 115453 h 834495"/>
                <a:gd name="connsiteX3" fmla="*/ 38767 w 392666"/>
                <a:gd name="connsiteY3" fmla="*/ 800015 h 834495"/>
                <a:gd name="connsiteX4" fmla="*/ 202406 w 392666"/>
                <a:gd name="connsiteY4" fmla="*/ 834496 h 834495"/>
                <a:gd name="connsiteX5" fmla="*/ 383381 w 392666"/>
                <a:gd name="connsiteY5" fmla="*/ 791443 h 834495"/>
                <a:gd name="connsiteX6" fmla="*/ 385572 w 392666"/>
                <a:gd name="connsiteY6" fmla="*/ 42301 h 834495"/>
                <a:gd name="connsiteX7" fmla="*/ 178689 w 392666"/>
                <a:gd name="connsiteY7" fmla="*/ 1725 h 83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666" h="834495">
                  <a:moveTo>
                    <a:pt x="178689" y="1725"/>
                  </a:moveTo>
                  <a:cubicBezTo>
                    <a:pt x="178689" y="1725"/>
                    <a:pt x="116300" y="-6943"/>
                    <a:pt x="94774" y="14584"/>
                  </a:cubicBezTo>
                  <a:cubicBezTo>
                    <a:pt x="73247" y="36110"/>
                    <a:pt x="0" y="115453"/>
                    <a:pt x="0" y="115453"/>
                  </a:cubicBezTo>
                  <a:lnTo>
                    <a:pt x="38767" y="800015"/>
                  </a:lnTo>
                  <a:cubicBezTo>
                    <a:pt x="38767" y="800015"/>
                    <a:pt x="127063" y="834496"/>
                    <a:pt x="202406" y="834496"/>
                  </a:cubicBezTo>
                  <a:cubicBezTo>
                    <a:pt x="277749" y="834496"/>
                    <a:pt x="363855" y="806492"/>
                    <a:pt x="383381" y="791443"/>
                  </a:cubicBezTo>
                  <a:cubicBezTo>
                    <a:pt x="402907" y="776393"/>
                    <a:pt x="385572" y="42301"/>
                    <a:pt x="385572" y="42301"/>
                  </a:cubicBezTo>
                  <a:cubicBezTo>
                    <a:pt x="385572" y="42301"/>
                    <a:pt x="225647" y="-4752"/>
                    <a:pt x="178689" y="1725"/>
                  </a:cubicBezTo>
                  <a:close/>
                </a:path>
              </a:pathLst>
            </a:custGeom>
            <a:solidFill>
              <a:srgbClr val="911F27"/>
            </a:solidFill>
            <a:ln w="9525" cap="rnd">
              <a:solidFill>
                <a:srgbClr val="911F27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5BF33EA2-B2E4-4109-86AD-35E6CC87F8AB}"/>
                </a:ext>
              </a:extLst>
            </p:cNvPr>
            <p:cNvSpPr/>
            <p:nvPr/>
          </p:nvSpPr>
          <p:spPr>
            <a:xfrm>
              <a:off x="7816305" y="1429088"/>
              <a:ext cx="587805" cy="1120915"/>
            </a:xfrm>
            <a:custGeom>
              <a:avLst/>
              <a:gdLst>
                <a:gd name="connsiteX0" fmla="*/ 34099 w 587805"/>
                <a:gd name="connsiteY0" fmla="*/ 262046 h 1120915"/>
                <a:gd name="connsiteX1" fmla="*/ 133064 w 587805"/>
                <a:gd name="connsiteY1" fmla="*/ 253378 h 1120915"/>
                <a:gd name="connsiteX2" fmla="*/ 218789 w 587805"/>
                <a:gd name="connsiteY2" fmla="*/ 255569 h 1120915"/>
                <a:gd name="connsiteX3" fmla="*/ 326422 w 587805"/>
                <a:gd name="connsiteY3" fmla="*/ 152223 h 1120915"/>
                <a:gd name="connsiteX4" fmla="*/ 109823 w 587805"/>
                <a:gd name="connsiteY4" fmla="*/ 102693 h 1120915"/>
                <a:gd name="connsiteX5" fmla="*/ 127063 w 587805"/>
                <a:gd name="connsiteY5" fmla="*/ 3728 h 1120915"/>
                <a:gd name="connsiteX6" fmla="*/ 365951 w 587805"/>
                <a:gd name="connsiteY6" fmla="*/ 8014 h 1120915"/>
                <a:gd name="connsiteX7" fmla="*/ 576929 w 587805"/>
                <a:gd name="connsiteY7" fmla="*/ 61831 h 1120915"/>
                <a:gd name="connsiteX8" fmla="*/ 585502 w 587805"/>
                <a:gd name="connsiteY8" fmla="*/ 102693 h 1120915"/>
                <a:gd name="connsiteX9" fmla="*/ 316039 w 587805"/>
                <a:gd name="connsiteY9" fmla="*/ 401968 h 1120915"/>
                <a:gd name="connsiteX10" fmla="*/ 204121 w 587805"/>
                <a:gd name="connsiteY10" fmla="*/ 524650 h 1120915"/>
                <a:gd name="connsiteX11" fmla="*/ 176498 w 587805"/>
                <a:gd name="connsiteY11" fmla="*/ 1004710 h 1120915"/>
                <a:gd name="connsiteX12" fmla="*/ 260509 w 587805"/>
                <a:gd name="connsiteY12" fmla="*/ 1056336 h 1120915"/>
                <a:gd name="connsiteX13" fmla="*/ 288512 w 587805"/>
                <a:gd name="connsiteY13" fmla="*/ 1120915 h 1120915"/>
                <a:gd name="connsiteX14" fmla="*/ 122682 w 587805"/>
                <a:gd name="connsiteY14" fmla="*/ 1062813 h 1120915"/>
                <a:gd name="connsiteX15" fmla="*/ 60293 w 587805"/>
                <a:gd name="connsiteY15" fmla="*/ 1043763 h 1120915"/>
                <a:gd name="connsiteX16" fmla="*/ 0 w 587805"/>
                <a:gd name="connsiteY16" fmla="*/ 456070 h 1120915"/>
                <a:gd name="connsiteX17" fmla="*/ 2191 w 587805"/>
                <a:gd name="connsiteY17" fmla="*/ 273095 h 1120915"/>
                <a:gd name="connsiteX18" fmla="*/ 34099 w 587805"/>
                <a:gd name="connsiteY18" fmla="*/ 262046 h 112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7805" h="1120915">
                  <a:moveTo>
                    <a:pt x="34099" y="262046"/>
                  </a:moveTo>
                  <a:cubicBezTo>
                    <a:pt x="66875" y="257070"/>
                    <a:pt x="99927" y="254175"/>
                    <a:pt x="133064" y="253378"/>
                  </a:cubicBezTo>
                  <a:cubicBezTo>
                    <a:pt x="176117" y="253378"/>
                    <a:pt x="218789" y="255569"/>
                    <a:pt x="218789" y="255569"/>
                  </a:cubicBezTo>
                  <a:lnTo>
                    <a:pt x="326422" y="152223"/>
                  </a:lnTo>
                  <a:lnTo>
                    <a:pt x="109823" y="102693"/>
                  </a:lnTo>
                  <a:lnTo>
                    <a:pt x="127063" y="3728"/>
                  </a:lnTo>
                  <a:cubicBezTo>
                    <a:pt x="127063" y="3728"/>
                    <a:pt x="286321" y="-7035"/>
                    <a:pt x="365951" y="8014"/>
                  </a:cubicBezTo>
                  <a:cubicBezTo>
                    <a:pt x="445580" y="23064"/>
                    <a:pt x="570452" y="61831"/>
                    <a:pt x="576929" y="61831"/>
                  </a:cubicBezTo>
                  <a:cubicBezTo>
                    <a:pt x="583406" y="61831"/>
                    <a:pt x="591979" y="85548"/>
                    <a:pt x="585502" y="102693"/>
                  </a:cubicBezTo>
                  <a:cubicBezTo>
                    <a:pt x="579025" y="119838"/>
                    <a:pt x="376523" y="343866"/>
                    <a:pt x="316039" y="401968"/>
                  </a:cubicBezTo>
                  <a:cubicBezTo>
                    <a:pt x="276473" y="440745"/>
                    <a:pt x="239106" y="481702"/>
                    <a:pt x="204121" y="524650"/>
                  </a:cubicBezTo>
                  <a:lnTo>
                    <a:pt x="176498" y="1004710"/>
                  </a:lnTo>
                  <a:cubicBezTo>
                    <a:pt x="176498" y="1004710"/>
                    <a:pt x="247555" y="1043477"/>
                    <a:pt x="260509" y="1056336"/>
                  </a:cubicBezTo>
                  <a:cubicBezTo>
                    <a:pt x="273463" y="1069195"/>
                    <a:pt x="288512" y="1120915"/>
                    <a:pt x="288512" y="1120915"/>
                  </a:cubicBezTo>
                  <a:cubicBezTo>
                    <a:pt x="288512" y="1120915"/>
                    <a:pt x="157163" y="1067099"/>
                    <a:pt x="122682" y="1062813"/>
                  </a:cubicBezTo>
                  <a:cubicBezTo>
                    <a:pt x="88202" y="1058527"/>
                    <a:pt x="66770" y="1056336"/>
                    <a:pt x="60293" y="1043763"/>
                  </a:cubicBezTo>
                  <a:cubicBezTo>
                    <a:pt x="53816" y="1031190"/>
                    <a:pt x="0" y="456070"/>
                    <a:pt x="0" y="456070"/>
                  </a:cubicBezTo>
                  <a:lnTo>
                    <a:pt x="2191" y="273095"/>
                  </a:lnTo>
                  <a:cubicBezTo>
                    <a:pt x="2191" y="273095"/>
                    <a:pt x="1810" y="262046"/>
                    <a:pt x="34099" y="26204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A420549-9A6A-4769-A525-53F435849AFE}"/>
                </a:ext>
              </a:extLst>
            </p:cNvPr>
            <p:cNvSpPr/>
            <p:nvPr/>
          </p:nvSpPr>
          <p:spPr>
            <a:xfrm>
              <a:off x="7863263" y="1986028"/>
              <a:ext cx="124872" cy="73152"/>
            </a:xfrm>
            <a:custGeom>
              <a:avLst/>
              <a:gdLst>
                <a:gd name="connsiteX0" fmla="*/ 116300 w 124872"/>
                <a:gd name="connsiteY0" fmla="*/ 0 h 73152"/>
                <a:gd name="connsiteX1" fmla="*/ 0 w 124872"/>
                <a:gd name="connsiteY1" fmla="*/ 15050 h 73152"/>
                <a:gd name="connsiteX2" fmla="*/ 10763 w 124872"/>
                <a:gd name="connsiteY2" fmla="*/ 58102 h 73152"/>
                <a:gd name="connsiteX3" fmla="*/ 68961 w 124872"/>
                <a:gd name="connsiteY3" fmla="*/ 73152 h 73152"/>
                <a:gd name="connsiteX4" fmla="*/ 124873 w 124872"/>
                <a:gd name="connsiteY4" fmla="*/ 47339 h 73152"/>
                <a:gd name="connsiteX5" fmla="*/ 116300 w 124872"/>
                <a:gd name="connsiteY5" fmla="*/ 0 h 7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72" h="73152">
                  <a:moveTo>
                    <a:pt x="116300" y="0"/>
                  </a:moveTo>
                  <a:lnTo>
                    <a:pt x="0" y="15050"/>
                  </a:lnTo>
                  <a:lnTo>
                    <a:pt x="10763" y="58102"/>
                  </a:lnTo>
                  <a:lnTo>
                    <a:pt x="68961" y="73152"/>
                  </a:lnTo>
                  <a:lnTo>
                    <a:pt x="124873" y="47339"/>
                  </a:lnTo>
                  <a:lnTo>
                    <a:pt x="116300" y="0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18C2AC0D-0C58-49E6-95E9-E3496196926F}"/>
                </a:ext>
              </a:extLst>
            </p:cNvPr>
            <p:cNvSpPr/>
            <p:nvPr/>
          </p:nvSpPr>
          <p:spPr>
            <a:xfrm>
              <a:off x="8020426" y="1727711"/>
              <a:ext cx="66770" cy="226028"/>
            </a:xfrm>
            <a:custGeom>
              <a:avLst/>
              <a:gdLst>
                <a:gd name="connsiteX0" fmla="*/ 25813 w 66770"/>
                <a:gd name="connsiteY0" fmla="*/ 0 h 226028"/>
                <a:gd name="connsiteX1" fmla="*/ 0 w 66770"/>
                <a:gd name="connsiteY1" fmla="*/ 226028 h 226028"/>
                <a:gd name="connsiteX2" fmla="*/ 66770 w 66770"/>
                <a:gd name="connsiteY2" fmla="*/ 34480 h 22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770" h="226028">
                  <a:moveTo>
                    <a:pt x="25813" y="0"/>
                  </a:moveTo>
                  <a:lnTo>
                    <a:pt x="0" y="226028"/>
                  </a:lnTo>
                  <a:lnTo>
                    <a:pt x="66770" y="34480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D58DC3DD-2B3A-414C-A5FB-19857A88D53E}"/>
                </a:ext>
              </a:extLst>
            </p:cNvPr>
            <p:cNvSpPr/>
            <p:nvPr/>
          </p:nvSpPr>
          <p:spPr>
            <a:xfrm>
              <a:off x="8143108" y="1559785"/>
              <a:ext cx="135635" cy="23248"/>
            </a:xfrm>
            <a:custGeom>
              <a:avLst/>
              <a:gdLst>
                <a:gd name="connsiteX0" fmla="*/ 0 w 135635"/>
                <a:gd name="connsiteY0" fmla="*/ 21527 h 23248"/>
                <a:gd name="connsiteX1" fmla="*/ 135636 w 135635"/>
                <a:gd name="connsiteY1" fmla="*/ 0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635" h="23248">
                  <a:moveTo>
                    <a:pt x="0" y="21527"/>
                  </a:moveTo>
                  <a:cubicBezTo>
                    <a:pt x="0" y="21527"/>
                    <a:pt x="53816" y="32290"/>
                    <a:pt x="135636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93DF9471-6B8A-4E95-98F5-5C59AE5FA0BE}"/>
                </a:ext>
              </a:extLst>
            </p:cNvPr>
            <p:cNvSpPr/>
            <p:nvPr/>
          </p:nvSpPr>
          <p:spPr>
            <a:xfrm>
              <a:off x="8199115" y="1587788"/>
              <a:ext cx="105441" cy="8760"/>
            </a:xfrm>
            <a:custGeom>
              <a:avLst/>
              <a:gdLst>
                <a:gd name="connsiteX0" fmla="*/ 0 w 105441"/>
                <a:gd name="connsiteY0" fmla="*/ 8573 h 8760"/>
                <a:gd name="connsiteX1" fmla="*/ 105442 w 105441"/>
                <a:gd name="connsiteY1" fmla="*/ 0 h 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441" h="8760">
                  <a:moveTo>
                    <a:pt x="0" y="8573"/>
                  </a:moveTo>
                  <a:cubicBezTo>
                    <a:pt x="35357" y="9556"/>
                    <a:pt x="70714" y="6682"/>
                    <a:pt x="105442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860CD1D6-8111-4259-ACD7-A6B4861F3E52}"/>
                </a:ext>
              </a:extLst>
            </p:cNvPr>
            <p:cNvSpPr/>
            <p:nvPr/>
          </p:nvSpPr>
          <p:spPr>
            <a:xfrm>
              <a:off x="7663143" y="1673894"/>
              <a:ext cx="154971" cy="198035"/>
            </a:xfrm>
            <a:custGeom>
              <a:avLst/>
              <a:gdLst>
                <a:gd name="connsiteX0" fmla="*/ 0 w 154971"/>
                <a:gd name="connsiteY0" fmla="*/ 0 h 198035"/>
                <a:gd name="connsiteX1" fmla="*/ 10763 w 154971"/>
                <a:gd name="connsiteY1" fmla="*/ 157163 h 198035"/>
                <a:gd name="connsiteX2" fmla="*/ 94679 w 154971"/>
                <a:gd name="connsiteY2" fmla="*/ 198025 h 198035"/>
                <a:gd name="connsiteX3" fmla="*/ 154972 w 154971"/>
                <a:gd name="connsiteY3" fmla="*/ 157163 h 198035"/>
                <a:gd name="connsiteX4" fmla="*/ 154972 w 154971"/>
                <a:gd name="connsiteY4" fmla="*/ 28003 h 19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971" h="198035">
                  <a:moveTo>
                    <a:pt x="0" y="0"/>
                  </a:moveTo>
                  <a:lnTo>
                    <a:pt x="10763" y="157163"/>
                  </a:lnTo>
                  <a:cubicBezTo>
                    <a:pt x="30661" y="183337"/>
                    <a:pt x="61808" y="198501"/>
                    <a:pt x="94679" y="198025"/>
                  </a:cubicBezTo>
                  <a:cubicBezTo>
                    <a:pt x="148495" y="195929"/>
                    <a:pt x="154972" y="157163"/>
                    <a:pt x="154972" y="157163"/>
                  </a:cubicBezTo>
                  <a:lnTo>
                    <a:pt x="154972" y="28003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28F22091-4528-4FA1-B84D-3BED1F8CF6CA}"/>
                </a:ext>
              </a:extLst>
            </p:cNvPr>
            <p:cNvSpPr/>
            <p:nvPr/>
          </p:nvSpPr>
          <p:spPr>
            <a:xfrm>
              <a:off x="7815924" y="1668519"/>
              <a:ext cx="111690" cy="216544"/>
            </a:xfrm>
            <a:custGeom>
              <a:avLst/>
              <a:gdLst>
                <a:gd name="connsiteX0" fmla="*/ 4286 w 111690"/>
                <a:gd name="connsiteY0" fmla="*/ 87195 h 216544"/>
                <a:gd name="connsiteX1" fmla="*/ 0 w 111690"/>
                <a:gd name="connsiteY1" fmla="*/ 216544 h 216544"/>
                <a:gd name="connsiteX2" fmla="*/ 45244 w 111690"/>
                <a:gd name="connsiteY2" fmla="*/ 145488 h 216544"/>
                <a:gd name="connsiteX3" fmla="*/ 107633 w 111690"/>
                <a:gd name="connsiteY3" fmla="*/ 205781 h 216544"/>
                <a:gd name="connsiteX4" fmla="*/ 94774 w 111690"/>
                <a:gd name="connsiteY4" fmla="*/ 154155 h 216544"/>
                <a:gd name="connsiteX5" fmla="*/ 49530 w 111690"/>
                <a:gd name="connsiteY5" fmla="*/ 22806 h 216544"/>
                <a:gd name="connsiteX6" fmla="*/ 1905 w 111690"/>
                <a:gd name="connsiteY6" fmla="*/ 5565 h 216544"/>
                <a:gd name="connsiteX7" fmla="*/ 1905 w 111690"/>
                <a:gd name="connsiteY7" fmla="*/ 33569 h 2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690" h="216544">
                  <a:moveTo>
                    <a:pt x="4286" y="87195"/>
                  </a:moveTo>
                  <a:lnTo>
                    <a:pt x="0" y="216544"/>
                  </a:lnTo>
                  <a:lnTo>
                    <a:pt x="45244" y="145488"/>
                  </a:lnTo>
                  <a:cubicBezTo>
                    <a:pt x="45244" y="145488"/>
                    <a:pt x="94774" y="207876"/>
                    <a:pt x="107633" y="205781"/>
                  </a:cubicBezTo>
                  <a:cubicBezTo>
                    <a:pt x="120491" y="203685"/>
                    <a:pt x="99060" y="177777"/>
                    <a:pt x="94774" y="154155"/>
                  </a:cubicBezTo>
                  <a:cubicBezTo>
                    <a:pt x="90488" y="130533"/>
                    <a:pt x="53816" y="46428"/>
                    <a:pt x="49530" y="22806"/>
                  </a:cubicBezTo>
                  <a:cubicBezTo>
                    <a:pt x="45244" y="-816"/>
                    <a:pt x="4286" y="-5198"/>
                    <a:pt x="1905" y="5565"/>
                  </a:cubicBezTo>
                  <a:cubicBezTo>
                    <a:pt x="714" y="14862"/>
                    <a:pt x="714" y="24272"/>
                    <a:pt x="1905" y="33569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B59B9DAA-9357-400F-BA49-97EDD6DDA051}"/>
                </a:ext>
              </a:extLst>
            </p:cNvPr>
            <p:cNvSpPr/>
            <p:nvPr/>
          </p:nvSpPr>
          <p:spPr>
            <a:xfrm>
              <a:off x="7378423" y="1684396"/>
              <a:ext cx="294977" cy="868179"/>
            </a:xfrm>
            <a:custGeom>
              <a:avLst/>
              <a:gdLst>
                <a:gd name="connsiteX0" fmla="*/ 293293 w 294977"/>
                <a:gd name="connsiteY0" fmla="*/ 187523 h 868179"/>
                <a:gd name="connsiteX1" fmla="*/ 280339 w 294977"/>
                <a:gd name="connsiteY1" fmla="*/ 797123 h 868179"/>
                <a:gd name="connsiteX2" fmla="*/ 118414 w 294977"/>
                <a:gd name="connsiteY2" fmla="*/ 831603 h 868179"/>
                <a:gd name="connsiteX3" fmla="*/ 38785 w 294977"/>
                <a:gd name="connsiteY3" fmla="*/ 868179 h 868179"/>
                <a:gd name="connsiteX4" fmla="*/ 94792 w 294977"/>
                <a:gd name="connsiteY4" fmla="*/ 777787 h 868179"/>
                <a:gd name="connsiteX5" fmla="*/ 161467 w 294977"/>
                <a:gd name="connsiteY5" fmla="*/ 732543 h 868179"/>
                <a:gd name="connsiteX6" fmla="*/ 105555 w 294977"/>
                <a:gd name="connsiteY6" fmla="*/ 444126 h 868179"/>
                <a:gd name="connsiteX7" fmla="*/ 18 w 294977"/>
                <a:gd name="connsiteY7" fmla="*/ 155614 h 868179"/>
                <a:gd name="connsiteX8" fmla="*/ 236810 w 294977"/>
                <a:gd name="connsiteY8" fmla="*/ 9215 h 868179"/>
                <a:gd name="connsiteX9" fmla="*/ 288530 w 294977"/>
                <a:gd name="connsiteY9" fmla="*/ 7119 h 86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977" h="868179">
                  <a:moveTo>
                    <a:pt x="293293" y="187523"/>
                  </a:moveTo>
                  <a:cubicBezTo>
                    <a:pt x="293293" y="187523"/>
                    <a:pt x="301865" y="790265"/>
                    <a:pt x="280339" y="797123"/>
                  </a:cubicBezTo>
                  <a:cubicBezTo>
                    <a:pt x="258812" y="803981"/>
                    <a:pt x="172706" y="805791"/>
                    <a:pt x="118414" y="831603"/>
                  </a:cubicBezTo>
                  <a:cubicBezTo>
                    <a:pt x="64121" y="857416"/>
                    <a:pt x="38785" y="868179"/>
                    <a:pt x="38785" y="868179"/>
                  </a:cubicBezTo>
                  <a:cubicBezTo>
                    <a:pt x="38785" y="868179"/>
                    <a:pt x="64598" y="805791"/>
                    <a:pt x="94792" y="777787"/>
                  </a:cubicBezTo>
                  <a:cubicBezTo>
                    <a:pt x="114861" y="759747"/>
                    <a:pt x="137292" y="744526"/>
                    <a:pt x="161467" y="732543"/>
                  </a:cubicBezTo>
                  <a:lnTo>
                    <a:pt x="105555" y="444126"/>
                  </a:lnTo>
                  <a:cubicBezTo>
                    <a:pt x="105555" y="444126"/>
                    <a:pt x="2209" y="170664"/>
                    <a:pt x="18" y="155614"/>
                  </a:cubicBezTo>
                  <a:cubicBezTo>
                    <a:pt x="-2173" y="140565"/>
                    <a:pt x="195947" y="28646"/>
                    <a:pt x="236810" y="9215"/>
                  </a:cubicBezTo>
                  <a:cubicBezTo>
                    <a:pt x="277672" y="-10216"/>
                    <a:pt x="288530" y="7119"/>
                    <a:pt x="288530" y="7119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7CA72895-2B79-49D5-95DF-34A783D1F442}"/>
                </a:ext>
              </a:extLst>
            </p:cNvPr>
            <p:cNvSpPr/>
            <p:nvPr/>
          </p:nvSpPr>
          <p:spPr>
            <a:xfrm>
              <a:off x="7560279" y="1655373"/>
              <a:ext cx="111436" cy="216546"/>
            </a:xfrm>
            <a:custGeom>
              <a:avLst/>
              <a:gdLst>
                <a:gd name="connsiteX0" fmla="*/ 57620 w 111436"/>
                <a:gd name="connsiteY0" fmla="*/ 7758 h 216546"/>
                <a:gd name="connsiteX1" fmla="*/ 1613 w 111436"/>
                <a:gd name="connsiteY1" fmla="*/ 192924 h 216546"/>
                <a:gd name="connsiteX2" fmla="*/ 16758 w 111436"/>
                <a:gd name="connsiteY2" fmla="*/ 199306 h 216546"/>
                <a:gd name="connsiteX3" fmla="*/ 70574 w 111436"/>
                <a:gd name="connsiteY3" fmla="*/ 147681 h 216546"/>
                <a:gd name="connsiteX4" fmla="*/ 111436 w 111436"/>
                <a:gd name="connsiteY4" fmla="*/ 216546 h 216546"/>
                <a:gd name="connsiteX5" fmla="*/ 109246 w 111436"/>
                <a:gd name="connsiteY5" fmla="*/ 89578 h 216546"/>
                <a:gd name="connsiteX6" fmla="*/ 109246 w 111436"/>
                <a:gd name="connsiteY6" fmla="*/ 16331 h 216546"/>
                <a:gd name="connsiteX7" fmla="*/ 57620 w 111436"/>
                <a:gd name="connsiteY7" fmla="*/ 7758 h 21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36" h="216546">
                  <a:moveTo>
                    <a:pt x="57620" y="7758"/>
                  </a:moveTo>
                  <a:cubicBezTo>
                    <a:pt x="57620" y="7758"/>
                    <a:pt x="5995" y="171398"/>
                    <a:pt x="1613" y="192924"/>
                  </a:cubicBezTo>
                  <a:cubicBezTo>
                    <a:pt x="-2768" y="214451"/>
                    <a:pt x="1613" y="214451"/>
                    <a:pt x="16758" y="199306"/>
                  </a:cubicBezTo>
                  <a:cubicBezTo>
                    <a:pt x="31903" y="184161"/>
                    <a:pt x="70574" y="147681"/>
                    <a:pt x="70574" y="147681"/>
                  </a:cubicBezTo>
                  <a:lnTo>
                    <a:pt x="111436" y="216546"/>
                  </a:lnTo>
                  <a:lnTo>
                    <a:pt x="109246" y="89578"/>
                  </a:lnTo>
                  <a:lnTo>
                    <a:pt x="109246" y="16331"/>
                  </a:lnTo>
                  <a:cubicBezTo>
                    <a:pt x="109246" y="16331"/>
                    <a:pt x="107150" y="-13768"/>
                    <a:pt x="57620" y="7758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CA8BCFEF-0449-40BE-942B-3A9B17B1D0AC}"/>
                </a:ext>
              </a:extLst>
            </p:cNvPr>
            <p:cNvSpPr/>
            <p:nvPr/>
          </p:nvSpPr>
          <p:spPr>
            <a:xfrm>
              <a:off x="7514553" y="2016223"/>
              <a:ext cx="129159" cy="70961"/>
            </a:xfrm>
            <a:custGeom>
              <a:avLst/>
              <a:gdLst>
                <a:gd name="connsiteX0" fmla="*/ 2191 w 129159"/>
                <a:gd name="connsiteY0" fmla="*/ 0 h 70961"/>
                <a:gd name="connsiteX1" fmla="*/ 129159 w 129159"/>
                <a:gd name="connsiteY1" fmla="*/ 0 h 70961"/>
                <a:gd name="connsiteX2" fmla="*/ 127064 w 129159"/>
                <a:gd name="connsiteY2" fmla="*/ 51626 h 70961"/>
                <a:gd name="connsiteX3" fmla="*/ 71057 w 129159"/>
                <a:gd name="connsiteY3" fmla="*/ 70961 h 70961"/>
                <a:gd name="connsiteX4" fmla="*/ 0 w 129159"/>
                <a:gd name="connsiteY4" fmla="*/ 51626 h 70961"/>
                <a:gd name="connsiteX5" fmla="*/ 2191 w 129159"/>
                <a:gd name="connsiteY5" fmla="*/ 0 h 7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59" h="70961">
                  <a:moveTo>
                    <a:pt x="2191" y="0"/>
                  </a:moveTo>
                  <a:lnTo>
                    <a:pt x="129159" y="0"/>
                  </a:lnTo>
                  <a:lnTo>
                    <a:pt x="127064" y="51626"/>
                  </a:lnTo>
                  <a:lnTo>
                    <a:pt x="71057" y="70961"/>
                  </a:lnTo>
                  <a:lnTo>
                    <a:pt x="0" y="51626"/>
                  </a:lnTo>
                  <a:lnTo>
                    <a:pt x="2191" y="0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42040671-0AD9-4F31-B3E7-CB438A9CD3D7}"/>
                </a:ext>
              </a:extLst>
            </p:cNvPr>
            <p:cNvSpPr/>
            <p:nvPr/>
          </p:nvSpPr>
          <p:spPr>
            <a:xfrm>
              <a:off x="7542744" y="1379000"/>
              <a:ext cx="359976" cy="378428"/>
            </a:xfrm>
            <a:custGeom>
              <a:avLst/>
              <a:gdLst>
                <a:gd name="connsiteX0" fmla="*/ 322710 w 359976"/>
                <a:gd name="connsiteY0" fmla="*/ 71057 h 378428"/>
                <a:gd name="connsiteX1" fmla="*/ 359286 w 359976"/>
                <a:gd name="connsiteY1" fmla="*/ 223457 h 378428"/>
                <a:gd name="connsiteX2" fmla="*/ 311661 w 359976"/>
                <a:gd name="connsiteY2" fmla="*/ 348329 h 378428"/>
                <a:gd name="connsiteX3" fmla="*/ 264036 w 359976"/>
                <a:gd name="connsiteY3" fmla="*/ 378428 h 378428"/>
                <a:gd name="connsiteX4" fmla="*/ 147736 w 359976"/>
                <a:gd name="connsiteY4" fmla="*/ 337566 h 378428"/>
                <a:gd name="connsiteX5" fmla="*/ 109064 w 359976"/>
                <a:gd name="connsiteY5" fmla="*/ 309563 h 378428"/>
                <a:gd name="connsiteX6" fmla="*/ 53057 w 359976"/>
                <a:gd name="connsiteY6" fmla="*/ 300990 h 378428"/>
                <a:gd name="connsiteX7" fmla="*/ 1336 w 359976"/>
                <a:gd name="connsiteY7" fmla="*/ 229934 h 378428"/>
                <a:gd name="connsiteX8" fmla="*/ 50866 w 359976"/>
                <a:gd name="connsiteY8" fmla="*/ 199835 h 378428"/>
                <a:gd name="connsiteX9" fmla="*/ 66011 w 359976"/>
                <a:gd name="connsiteY9" fmla="*/ 197644 h 378428"/>
                <a:gd name="connsiteX10" fmla="*/ 22958 w 359976"/>
                <a:gd name="connsiteY10" fmla="*/ 85725 h 378428"/>
                <a:gd name="connsiteX11" fmla="*/ 169262 w 359976"/>
                <a:gd name="connsiteY11" fmla="*/ 0 h 378428"/>
                <a:gd name="connsiteX12" fmla="*/ 276895 w 359976"/>
                <a:gd name="connsiteY12" fmla="*/ 25813 h 378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976" h="378428">
                  <a:moveTo>
                    <a:pt x="322710" y="71057"/>
                  </a:moveTo>
                  <a:cubicBezTo>
                    <a:pt x="322710" y="71057"/>
                    <a:pt x="352809" y="202311"/>
                    <a:pt x="359286" y="223457"/>
                  </a:cubicBezTo>
                  <a:cubicBezTo>
                    <a:pt x="365763" y="244602"/>
                    <a:pt x="324901" y="328994"/>
                    <a:pt x="311661" y="348329"/>
                  </a:cubicBezTo>
                  <a:cubicBezTo>
                    <a:pt x="301441" y="365334"/>
                    <a:pt x="283781" y="376498"/>
                    <a:pt x="264036" y="378428"/>
                  </a:cubicBezTo>
                  <a:cubicBezTo>
                    <a:pt x="248986" y="378428"/>
                    <a:pt x="167167" y="350520"/>
                    <a:pt x="147736" y="337566"/>
                  </a:cubicBezTo>
                  <a:cubicBezTo>
                    <a:pt x="128305" y="324612"/>
                    <a:pt x="109064" y="309563"/>
                    <a:pt x="109064" y="309563"/>
                  </a:cubicBezTo>
                  <a:cubicBezTo>
                    <a:pt x="90348" y="318094"/>
                    <a:pt x="68364" y="314729"/>
                    <a:pt x="53057" y="300990"/>
                  </a:cubicBezTo>
                  <a:cubicBezTo>
                    <a:pt x="27244" y="277273"/>
                    <a:pt x="-7236" y="249269"/>
                    <a:pt x="1336" y="229934"/>
                  </a:cubicBezTo>
                  <a:cubicBezTo>
                    <a:pt x="9890" y="210498"/>
                    <a:pt x="29673" y="198475"/>
                    <a:pt x="50866" y="199835"/>
                  </a:cubicBezTo>
                  <a:cubicBezTo>
                    <a:pt x="74584" y="199835"/>
                    <a:pt x="66011" y="197644"/>
                    <a:pt x="66011" y="197644"/>
                  </a:cubicBezTo>
                  <a:cubicBezTo>
                    <a:pt x="66011" y="197644"/>
                    <a:pt x="22958" y="135255"/>
                    <a:pt x="22958" y="85725"/>
                  </a:cubicBezTo>
                  <a:cubicBezTo>
                    <a:pt x="22958" y="36195"/>
                    <a:pt x="115446" y="0"/>
                    <a:pt x="169262" y="0"/>
                  </a:cubicBezTo>
                  <a:cubicBezTo>
                    <a:pt x="206476" y="1551"/>
                    <a:pt x="243024" y="10318"/>
                    <a:pt x="276895" y="25813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3354D578-B354-47F6-BC8F-9E2566CBF999}"/>
                </a:ext>
              </a:extLst>
            </p:cNvPr>
            <p:cNvSpPr/>
            <p:nvPr/>
          </p:nvSpPr>
          <p:spPr>
            <a:xfrm>
              <a:off x="7772871" y="1499491"/>
              <a:ext cx="56007" cy="99060"/>
            </a:xfrm>
            <a:custGeom>
              <a:avLst/>
              <a:gdLst>
                <a:gd name="connsiteX0" fmla="*/ 17240 w 56007"/>
                <a:gd name="connsiteY0" fmla="*/ 0 h 99060"/>
                <a:gd name="connsiteX1" fmla="*/ 56007 w 56007"/>
                <a:gd name="connsiteY1" fmla="*/ 73247 h 99060"/>
                <a:gd name="connsiteX2" fmla="*/ 17240 w 56007"/>
                <a:gd name="connsiteY2" fmla="*/ 99060 h 99060"/>
                <a:gd name="connsiteX3" fmla="*/ 0 w 56007"/>
                <a:gd name="connsiteY3" fmla="*/ 77534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07" h="99060">
                  <a:moveTo>
                    <a:pt x="17240" y="0"/>
                  </a:moveTo>
                  <a:lnTo>
                    <a:pt x="56007" y="73247"/>
                  </a:lnTo>
                  <a:lnTo>
                    <a:pt x="17240" y="99060"/>
                  </a:lnTo>
                  <a:lnTo>
                    <a:pt x="0" y="77534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A340208B-86EE-4437-8F17-BD61BABEC3DB}"/>
                </a:ext>
              </a:extLst>
            </p:cNvPr>
            <p:cNvSpPr/>
            <p:nvPr/>
          </p:nvSpPr>
          <p:spPr>
            <a:xfrm>
              <a:off x="7837451" y="1566262"/>
              <a:ext cx="23758" cy="45243"/>
            </a:xfrm>
            <a:custGeom>
              <a:avLst/>
              <a:gdLst>
                <a:gd name="connsiteX0" fmla="*/ 23717 w 23758"/>
                <a:gd name="connsiteY0" fmla="*/ 0 h 45243"/>
                <a:gd name="connsiteX1" fmla="*/ 0 w 23758"/>
                <a:gd name="connsiteY1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758" h="45243">
                  <a:moveTo>
                    <a:pt x="23717" y="0"/>
                  </a:moveTo>
                  <a:cubicBezTo>
                    <a:pt x="23717" y="0"/>
                    <a:pt x="25813" y="17240"/>
                    <a:pt x="0" y="45244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AC904899-038C-4542-860A-431F2293BA72}"/>
                </a:ext>
              </a:extLst>
            </p:cNvPr>
            <p:cNvSpPr/>
            <p:nvPr/>
          </p:nvSpPr>
          <p:spPr>
            <a:xfrm>
              <a:off x="7730199" y="1508159"/>
              <a:ext cx="19050" cy="36575"/>
            </a:xfrm>
            <a:custGeom>
              <a:avLst/>
              <a:gdLst>
                <a:gd name="connsiteX0" fmla="*/ 19050 w 19050"/>
                <a:gd name="connsiteY0" fmla="*/ 18288 h 36575"/>
                <a:gd name="connsiteX1" fmla="*/ 9525 w 19050"/>
                <a:gd name="connsiteY1" fmla="*/ 36576 h 36575"/>
                <a:gd name="connsiteX2" fmla="*/ 0 w 19050"/>
                <a:gd name="connsiteY2" fmla="*/ 18288 h 36575"/>
                <a:gd name="connsiteX3" fmla="*/ 9525 w 19050"/>
                <a:gd name="connsiteY3" fmla="*/ 0 h 36575"/>
                <a:gd name="connsiteX4" fmla="*/ 19050 w 19050"/>
                <a:gd name="connsiteY4" fmla="*/ 18288 h 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6575">
                  <a:moveTo>
                    <a:pt x="19050" y="18288"/>
                  </a:moveTo>
                  <a:cubicBezTo>
                    <a:pt x="19050" y="28385"/>
                    <a:pt x="14669" y="36576"/>
                    <a:pt x="9525" y="36576"/>
                  </a:cubicBezTo>
                  <a:cubicBezTo>
                    <a:pt x="4382" y="36576"/>
                    <a:pt x="0" y="28385"/>
                    <a:pt x="0" y="18288"/>
                  </a:cubicBezTo>
                  <a:cubicBezTo>
                    <a:pt x="0" y="8192"/>
                    <a:pt x="4382" y="0"/>
                    <a:pt x="9525" y="0"/>
                  </a:cubicBezTo>
                  <a:cubicBezTo>
                    <a:pt x="14669" y="0"/>
                    <a:pt x="19050" y="8192"/>
                    <a:pt x="19050" y="1828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0B764E53-5E2C-469A-8F20-28DD81AF22C1}"/>
                </a:ext>
              </a:extLst>
            </p:cNvPr>
            <p:cNvSpPr/>
            <p:nvPr/>
          </p:nvSpPr>
          <p:spPr>
            <a:xfrm>
              <a:off x="7807257" y="1473679"/>
              <a:ext cx="19430" cy="36576"/>
            </a:xfrm>
            <a:custGeom>
              <a:avLst/>
              <a:gdLst>
                <a:gd name="connsiteX0" fmla="*/ 19431 w 19430"/>
                <a:gd name="connsiteY0" fmla="*/ 18288 h 36576"/>
                <a:gd name="connsiteX1" fmla="*/ 9716 w 19430"/>
                <a:gd name="connsiteY1" fmla="*/ 36576 h 36576"/>
                <a:gd name="connsiteX2" fmla="*/ 0 w 19430"/>
                <a:gd name="connsiteY2" fmla="*/ 18288 h 36576"/>
                <a:gd name="connsiteX3" fmla="*/ 9716 w 19430"/>
                <a:gd name="connsiteY3" fmla="*/ 0 h 36576"/>
                <a:gd name="connsiteX4" fmla="*/ 19431 w 19430"/>
                <a:gd name="connsiteY4" fmla="*/ 18288 h 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" h="36576">
                  <a:moveTo>
                    <a:pt x="19431" y="18288"/>
                  </a:moveTo>
                  <a:cubicBezTo>
                    <a:pt x="19431" y="28388"/>
                    <a:pt x="15081" y="36576"/>
                    <a:pt x="9716" y="36576"/>
                  </a:cubicBezTo>
                  <a:cubicBezTo>
                    <a:pt x="4350" y="36576"/>
                    <a:pt x="0" y="28388"/>
                    <a:pt x="0" y="18288"/>
                  </a:cubicBezTo>
                  <a:cubicBezTo>
                    <a:pt x="0" y="8188"/>
                    <a:pt x="4350" y="0"/>
                    <a:pt x="9716" y="0"/>
                  </a:cubicBezTo>
                  <a:cubicBezTo>
                    <a:pt x="15081" y="0"/>
                    <a:pt x="19431" y="8188"/>
                    <a:pt x="19431" y="1828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9E85049F-8DC6-4055-A991-B9203C5BC327}"/>
                </a:ext>
              </a:extLst>
            </p:cNvPr>
            <p:cNvSpPr/>
            <p:nvPr/>
          </p:nvSpPr>
          <p:spPr>
            <a:xfrm>
              <a:off x="7492909" y="1209384"/>
              <a:ext cx="447792" cy="402732"/>
            </a:xfrm>
            <a:custGeom>
              <a:avLst/>
              <a:gdLst>
                <a:gd name="connsiteX0" fmla="*/ 140040 w 447792"/>
                <a:gd name="connsiteY0" fmla="*/ 128659 h 402732"/>
                <a:gd name="connsiteX1" fmla="*/ 117 w 447792"/>
                <a:gd name="connsiteY1" fmla="*/ 240673 h 402732"/>
                <a:gd name="connsiteX2" fmla="*/ 127181 w 447792"/>
                <a:gd name="connsiteY2" fmla="*/ 399931 h 402732"/>
                <a:gd name="connsiteX3" fmla="*/ 152994 w 447792"/>
                <a:gd name="connsiteY3" fmla="*/ 386977 h 402732"/>
                <a:gd name="connsiteX4" fmla="*/ 144326 w 447792"/>
                <a:gd name="connsiteY4" fmla="*/ 346115 h 402732"/>
                <a:gd name="connsiteX5" fmla="*/ 178806 w 447792"/>
                <a:gd name="connsiteY5" fmla="*/ 288012 h 402732"/>
                <a:gd name="connsiteX6" fmla="*/ 146517 w 447792"/>
                <a:gd name="connsiteY6" fmla="*/ 264295 h 402732"/>
                <a:gd name="connsiteX7" fmla="*/ 273485 w 447792"/>
                <a:gd name="connsiteY7" fmla="*/ 214765 h 402732"/>
                <a:gd name="connsiteX8" fmla="*/ 396262 w 447792"/>
                <a:gd name="connsiteY8" fmla="*/ 257818 h 402732"/>
                <a:gd name="connsiteX9" fmla="*/ 381117 w 447792"/>
                <a:gd name="connsiteY9" fmla="*/ 208383 h 402732"/>
                <a:gd name="connsiteX10" fmla="*/ 447792 w 447792"/>
                <a:gd name="connsiteY10" fmla="*/ 165330 h 402732"/>
                <a:gd name="connsiteX11" fmla="*/ 398262 w 447792"/>
                <a:gd name="connsiteY11" fmla="*/ 107132 h 402732"/>
                <a:gd name="connsiteX12" fmla="*/ 342351 w 447792"/>
                <a:gd name="connsiteY12" fmla="*/ 105037 h 402732"/>
                <a:gd name="connsiteX13" fmla="*/ 344446 w 447792"/>
                <a:gd name="connsiteY13" fmla="*/ 19312 h 402732"/>
                <a:gd name="connsiteX14" fmla="*/ 256245 w 447792"/>
                <a:gd name="connsiteY14" fmla="*/ 36552 h 402732"/>
                <a:gd name="connsiteX15" fmla="*/ 234718 w 447792"/>
                <a:gd name="connsiteY15" fmla="*/ 85987 h 402732"/>
                <a:gd name="connsiteX16" fmla="*/ 170139 w 447792"/>
                <a:gd name="connsiteY16" fmla="*/ 68842 h 402732"/>
                <a:gd name="connsiteX17" fmla="*/ 140040 w 447792"/>
                <a:gd name="connsiteY17" fmla="*/ 128659 h 4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7792" h="402732">
                  <a:moveTo>
                    <a:pt x="140040" y="128659"/>
                  </a:moveTo>
                  <a:cubicBezTo>
                    <a:pt x="140040" y="128659"/>
                    <a:pt x="4594" y="178189"/>
                    <a:pt x="117" y="240673"/>
                  </a:cubicBezTo>
                  <a:cubicBezTo>
                    <a:pt x="-4359" y="303157"/>
                    <a:pt x="120704" y="389168"/>
                    <a:pt x="127181" y="399931"/>
                  </a:cubicBezTo>
                  <a:cubicBezTo>
                    <a:pt x="133658" y="410694"/>
                    <a:pt x="152994" y="386977"/>
                    <a:pt x="152994" y="386977"/>
                  </a:cubicBezTo>
                  <a:cubicBezTo>
                    <a:pt x="144278" y="375273"/>
                    <a:pt x="141116" y="360348"/>
                    <a:pt x="144326" y="346115"/>
                  </a:cubicBezTo>
                  <a:cubicBezTo>
                    <a:pt x="150803" y="324588"/>
                    <a:pt x="178806" y="298490"/>
                    <a:pt x="178806" y="288012"/>
                  </a:cubicBezTo>
                  <a:cubicBezTo>
                    <a:pt x="178806" y="277535"/>
                    <a:pt x="146517" y="296585"/>
                    <a:pt x="146517" y="264295"/>
                  </a:cubicBezTo>
                  <a:cubicBezTo>
                    <a:pt x="146517" y="232005"/>
                    <a:pt x="226146" y="212669"/>
                    <a:pt x="273485" y="214765"/>
                  </a:cubicBezTo>
                  <a:cubicBezTo>
                    <a:pt x="320824" y="216860"/>
                    <a:pt x="361782" y="296585"/>
                    <a:pt x="396262" y="257818"/>
                  </a:cubicBezTo>
                  <a:cubicBezTo>
                    <a:pt x="430743" y="219051"/>
                    <a:pt x="381117" y="208383"/>
                    <a:pt x="381117" y="208383"/>
                  </a:cubicBezTo>
                  <a:cubicBezTo>
                    <a:pt x="381117" y="208383"/>
                    <a:pt x="447792" y="199715"/>
                    <a:pt x="447792" y="165330"/>
                  </a:cubicBezTo>
                  <a:cubicBezTo>
                    <a:pt x="447792" y="130945"/>
                    <a:pt x="413312" y="107132"/>
                    <a:pt x="398262" y="107132"/>
                  </a:cubicBezTo>
                  <a:cubicBezTo>
                    <a:pt x="383213" y="107132"/>
                    <a:pt x="342351" y="133040"/>
                    <a:pt x="342351" y="105037"/>
                  </a:cubicBezTo>
                  <a:cubicBezTo>
                    <a:pt x="342351" y="77033"/>
                    <a:pt x="383213" y="64079"/>
                    <a:pt x="344446" y="19312"/>
                  </a:cubicBezTo>
                  <a:cubicBezTo>
                    <a:pt x="305679" y="-25456"/>
                    <a:pt x="256245" y="19312"/>
                    <a:pt x="256245" y="36552"/>
                  </a:cubicBezTo>
                  <a:cubicBezTo>
                    <a:pt x="256245" y="53792"/>
                    <a:pt x="243291" y="85987"/>
                    <a:pt x="234718" y="85987"/>
                  </a:cubicBezTo>
                  <a:cubicBezTo>
                    <a:pt x="226146" y="85987"/>
                    <a:pt x="200238" y="47315"/>
                    <a:pt x="170139" y="68842"/>
                  </a:cubicBezTo>
                  <a:cubicBezTo>
                    <a:pt x="151822" y="83405"/>
                    <a:pt x="140821" y="105272"/>
                    <a:pt x="140040" y="128659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992AE581-BA19-47DB-9A41-1544D6CD6A8F}"/>
                </a:ext>
              </a:extLst>
            </p:cNvPr>
            <p:cNvSpPr/>
            <p:nvPr/>
          </p:nvSpPr>
          <p:spPr>
            <a:xfrm>
              <a:off x="7688956" y="1477965"/>
              <a:ext cx="68865" cy="25907"/>
            </a:xfrm>
            <a:custGeom>
              <a:avLst/>
              <a:gdLst>
                <a:gd name="connsiteX0" fmla="*/ 0 w 68865"/>
                <a:gd name="connsiteY0" fmla="*/ 25908 h 25907"/>
                <a:gd name="connsiteX1" fmla="*/ 68866 w 68865"/>
                <a:gd name="connsiteY1" fmla="*/ 0 h 2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865" h="25907">
                  <a:moveTo>
                    <a:pt x="0" y="25908"/>
                  </a:moveTo>
                  <a:lnTo>
                    <a:pt x="68866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08C11E01-FD11-4D3C-BB29-2BEEEAD71468}"/>
                </a:ext>
              </a:extLst>
            </p:cNvPr>
            <p:cNvSpPr/>
            <p:nvPr/>
          </p:nvSpPr>
          <p:spPr>
            <a:xfrm>
              <a:off x="7768039" y="1428054"/>
              <a:ext cx="3593" cy="19811"/>
            </a:xfrm>
            <a:custGeom>
              <a:avLst/>
              <a:gdLst>
                <a:gd name="connsiteX0" fmla="*/ 546 w 3593"/>
                <a:gd name="connsiteY0" fmla="*/ 19812 h 19811"/>
                <a:gd name="connsiteX1" fmla="*/ 3594 w 3593"/>
                <a:gd name="connsiteY1" fmla="*/ 0 h 1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93" h="19811">
                  <a:moveTo>
                    <a:pt x="546" y="19812"/>
                  </a:moveTo>
                  <a:cubicBezTo>
                    <a:pt x="-769" y="13054"/>
                    <a:pt x="308" y="6049"/>
                    <a:pt x="3594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30ED5874-55BD-40EB-9A37-6E34ABDD49B0}"/>
                </a:ext>
              </a:extLst>
            </p:cNvPr>
            <p:cNvSpPr/>
            <p:nvPr/>
          </p:nvSpPr>
          <p:spPr>
            <a:xfrm>
              <a:off x="7771633" y="1396050"/>
              <a:ext cx="40004" cy="31813"/>
            </a:xfrm>
            <a:custGeom>
              <a:avLst/>
              <a:gdLst>
                <a:gd name="connsiteX0" fmla="*/ 0 w 40004"/>
                <a:gd name="connsiteY0" fmla="*/ 31814 h 31813"/>
                <a:gd name="connsiteX1" fmla="*/ 40005 w 40004"/>
                <a:gd name="connsiteY1" fmla="*/ 0 h 3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004" h="31813">
                  <a:moveTo>
                    <a:pt x="0" y="31814"/>
                  </a:moveTo>
                  <a:cubicBezTo>
                    <a:pt x="4858" y="22289"/>
                    <a:pt x="15812" y="10001"/>
                    <a:pt x="4000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452996340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" fill="hold">
                          <p:stCondLst>
                            <p:cond delay="indefinite"/>
                          </p:stCondLst>
                          <p:childTnLst>
                            <p:par>
                              <p:cTn id="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" presetID="2" presetClass="entr" presetSubtype="1" fill="hold" nodeType="click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72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72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" fill="hold">
                          <p:stCondLst>
                            <p:cond delay="indefinite"/>
                          </p:stCondLst>
                          <p:childTnLst>
                            <p:par>
                              <p:cTn id="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5">
            <a:extLst>
              <a:ext uri="{FF2B5EF4-FFF2-40B4-BE49-F238E27FC236}">
                <a16:creationId xmlns="" xmlns:a16="http://schemas.microsoft.com/office/drawing/2014/main" id="{D79DE833-E866-48C7-AD43-F5521EA9E9A9}"/>
              </a:ext>
            </a:extLst>
          </p:cNvPr>
          <p:cNvGrpSpPr/>
          <p:nvPr/>
        </p:nvGrpSpPr>
        <p:grpSpPr>
          <a:xfrm rot="19906012">
            <a:off x="4446106" y="701320"/>
            <a:ext cx="4327349" cy="4109796"/>
            <a:chOff x="5635479" y="1293017"/>
            <a:chExt cx="4243443" cy="4030110"/>
          </a:xfrm>
        </p:grpSpPr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91F4E191-0A01-4F99-89DD-6D418F136D40}"/>
                </a:ext>
              </a:extLst>
            </p:cNvPr>
            <p:cNvSpPr/>
            <p:nvPr/>
          </p:nvSpPr>
          <p:spPr>
            <a:xfrm>
              <a:off x="5636086" y="1293343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C7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CECAC1AD-38BA-4B5B-8A88-314941A08BE1}"/>
                </a:ext>
              </a:extLst>
            </p:cNvPr>
            <p:cNvSpPr/>
            <p:nvPr/>
          </p:nvSpPr>
          <p:spPr>
            <a:xfrm>
              <a:off x="5635479" y="1293017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endParaRPr>
            </a:p>
          </p:txBody>
        </p:sp>
      </p:grpSp>
      <p:sp>
        <p:nvSpPr>
          <p:cNvPr id="14" name="Text Box 99">
            <a:extLst>
              <a:ext uri="{FF2B5EF4-FFF2-40B4-BE49-F238E27FC236}">
                <a16:creationId xmlns="" xmlns:a16="http://schemas.microsoft.com/office/drawing/2014/main" id="{3C26B7F7-758F-46DB-A8F8-480AD0C6E311}"/>
              </a:ext>
            </a:extLst>
          </p:cNvPr>
          <p:cNvSpPr txBox="1"/>
          <p:nvPr/>
        </p:nvSpPr>
        <p:spPr>
          <a:xfrm>
            <a:off x="4941319" y="2044770"/>
            <a:ext cx="3665532" cy="52322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800" dirty="0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  <a:sym typeface="+mn-ea"/>
              </a:rPr>
              <a:t>####</a:t>
            </a:r>
          </a:p>
        </p:txBody>
      </p:sp>
      <p:grpSp>
        <p:nvGrpSpPr>
          <p:cNvPr id="4" name="Graphic 2">
            <a:extLst>
              <a:ext uri="{FF2B5EF4-FFF2-40B4-BE49-F238E27FC236}">
                <a16:creationId xmlns="" xmlns:a16="http://schemas.microsoft.com/office/drawing/2014/main" id="{6B6E841F-947C-41C7-A304-697F6515AF25}"/>
              </a:ext>
            </a:extLst>
          </p:cNvPr>
          <p:cNvGrpSpPr/>
          <p:nvPr/>
        </p:nvGrpSpPr>
        <p:grpSpPr>
          <a:xfrm>
            <a:off x="645150" y="1043218"/>
            <a:ext cx="3664256" cy="2465907"/>
            <a:chOff x="645149" y="1043217"/>
            <a:chExt cx="3664256" cy="2465907"/>
          </a:xfrm>
        </p:grpSpPr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DC969955-AA5D-48F0-A21C-CBA648F23BD0}"/>
                </a:ext>
              </a:extLst>
            </p:cNvPr>
            <p:cNvSpPr/>
            <p:nvPr/>
          </p:nvSpPr>
          <p:spPr>
            <a:xfrm>
              <a:off x="768905" y="3297138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FA9E1A81-6F2C-4228-B1EB-ED8AF0F9733B}"/>
                </a:ext>
              </a:extLst>
            </p:cNvPr>
            <p:cNvSpPr/>
            <p:nvPr/>
          </p:nvSpPr>
          <p:spPr>
            <a:xfrm>
              <a:off x="645149" y="3415364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D5063394-0A89-4E51-86D2-7C9756F53D2B}"/>
                </a:ext>
              </a:extLst>
            </p:cNvPr>
            <p:cNvSpPr/>
            <p:nvPr/>
          </p:nvSpPr>
          <p:spPr>
            <a:xfrm>
              <a:off x="3452412" y="188797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E7D2D3B4-FD32-4268-8D75-7228B7F127A4}"/>
                </a:ext>
              </a:extLst>
            </p:cNvPr>
            <p:cNvSpPr/>
            <p:nvPr/>
          </p:nvSpPr>
          <p:spPr>
            <a:xfrm>
              <a:off x="3328572" y="2006203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E7C97F90-5495-439B-99E1-2C4420B664FB}"/>
                </a:ext>
              </a:extLst>
            </p:cNvPr>
            <p:cNvSpPr/>
            <p:nvPr/>
          </p:nvSpPr>
          <p:spPr>
            <a:xfrm>
              <a:off x="3205319" y="188797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A74EC7A7-CA83-418F-8BCF-156574CF4F81}"/>
                </a:ext>
              </a:extLst>
            </p:cNvPr>
            <p:cNvSpPr/>
            <p:nvPr/>
          </p:nvSpPr>
          <p:spPr>
            <a:xfrm>
              <a:off x="4087532" y="3415364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FC2234BB-E624-463B-9F89-5D9BA988BD6B}"/>
                </a:ext>
              </a:extLst>
            </p:cNvPr>
            <p:cNvSpPr/>
            <p:nvPr/>
          </p:nvSpPr>
          <p:spPr>
            <a:xfrm>
              <a:off x="3963776" y="104321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F1A7F429-16F3-4901-80CA-922FF016D207}"/>
                </a:ext>
              </a:extLst>
            </p:cNvPr>
            <p:cNvSpPr/>
            <p:nvPr/>
          </p:nvSpPr>
          <p:spPr>
            <a:xfrm>
              <a:off x="4087532" y="1161443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A4D4E7E2-3612-47B8-BDAC-0C575F6AB3B9}"/>
                </a:ext>
              </a:extLst>
            </p:cNvPr>
            <p:cNvSpPr/>
            <p:nvPr/>
          </p:nvSpPr>
          <p:spPr>
            <a:xfrm>
              <a:off x="768905" y="104321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3DA0DF04-79FC-4DF9-8963-D17D61713D6D}"/>
                </a:ext>
              </a:extLst>
            </p:cNvPr>
            <p:cNvSpPr/>
            <p:nvPr/>
          </p:nvSpPr>
          <p:spPr>
            <a:xfrm>
              <a:off x="800745" y="1871470"/>
              <a:ext cx="1442258" cy="85632"/>
            </a:xfrm>
            <a:custGeom>
              <a:avLst/>
              <a:gdLst>
                <a:gd name="connsiteX0" fmla="*/ 0 w 1442258"/>
                <a:gd name="connsiteY0" fmla="*/ 0 h 85632"/>
                <a:gd name="connsiteX1" fmla="*/ 1442258 w 1442258"/>
                <a:gd name="connsiteY1" fmla="*/ 0 h 85632"/>
                <a:gd name="connsiteX2" fmla="*/ 1442258 w 1442258"/>
                <a:gd name="connsiteY2" fmla="*/ 85632 h 85632"/>
                <a:gd name="connsiteX3" fmla="*/ 0 w 1442258"/>
                <a:gd name="connsiteY3" fmla="*/ 85632 h 8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2258" h="85632">
                  <a:moveTo>
                    <a:pt x="0" y="0"/>
                  </a:moveTo>
                  <a:lnTo>
                    <a:pt x="1442258" y="0"/>
                  </a:lnTo>
                  <a:lnTo>
                    <a:pt x="1442258" y="85632"/>
                  </a:lnTo>
                  <a:lnTo>
                    <a:pt x="0" y="85632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76E8EC85-F8B1-41C0-8FB4-2C77ED7DA672}"/>
                </a:ext>
              </a:extLst>
            </p:cNvPr>
            <p:cNvSpPr/>
            <p:nvPr/>
          </p:nvSpPr>
          <p:spPr>
            <a:xfrm>
              <a:off x="910257" y="1957186"/>
              <a:ext cx="85632" cy="283206"/>
            </a:xfrm>
            <a:custGeom>
              <a:avLst/>
              <a:gdLst>
                <a:gd name="connsiteX0" fmla="*/ 0 w 85632"/>
                <a:gd name="connsiteY0" fmla="*/ 0 h 283206"/>
                <a:gd name="connsiteX1" fmla="*/ 85632 w 85632"/>
                <a:gd name="connsiteY1" fmla="*/ 0 h 283206"/>
                <a:gd name="connsiteX2" fmla="*/ 85632 w 85632"/>
                <a:gd name="connsiteY2" fmla="*/ 283207 h 283206"/>
                <a:gd name="connsiteX3" fmla="*/ 0 w 85632"/>
                <a:gd name="connsiteY3" fmla="*/ 283207 h 28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283206">
                  <a:moveTo>
                    <a:pt x="0" y="0"/>
                  </a:moveTo>
                  <a:lnTo>
                    <a:pt x="85632" y="0"/>
                  </a:lnTo>
                  <a:lnTo>
                    <a:pt x="85632" y="283207"/>
                  </a:lnTo>
                  <a:lnTo>
                    <a:pt x="0" y="283207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D43AD8FF-0D69-4344-9030-0D5E17C603C9}"/>
                </a:ext>
              </a:extLst>
            </p:cNvPr>
            <p:cNvSpPr/>
            <p:nvPr/>
          </p:nvSpPr>
          <p:spPr>
            <a:xfrm>
              <a:off x="910257" y="1957186"/>
              <a:ext cx="85632" cy="87559"/>
            </a:xfrm>
            <a:custGeom>
              <a:avLst/>
              <a:gdLst>
                <a:gd name="connsiteX0" fmla="*/ 0 w 85632"/>
                <a:gd name="connsiteY0" fmla="*/ 0 h 87559"/>
                <a:gd name="connsiteX1" fmla="*/ 85632 w 85632"/>
                <a:gd name="connsiteY1" fmla="*/ 0 h 87559"/>
                <a:gd name="connsiteX2" fmla="*/ 85632 w 85632"/>
                <a:gd name="connsiteY2" fmla="*/ 87559 h 87559"/>
                <a:gd name="connsiteX3" fmla="*/ 0 w 85632"/>
                <a:gd name="connsiteY3" fmla="*/ 87559 h 8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87559">
                  <a:moveTo>
                    <a:pt x="0" y="0"/>
                  </a:moveTo>
                  <a:lnTo>
                    <a:pt x="85632" y="0"/>
                  </a:lnTo>
                  <a:lnTo>
                    <a:pt x="85632" y="87559"/>
                  </a:lnTo>
                  <a:lnTo>
                    <a:pt x="0" y="87559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E4278516-CA54-4670-954E-0CBDEE51D26A}"/>
                </a:ext>
              </a:extLst>
            </p:cNvPr>
            <p:cNvSpPr/>
            <p:nvPr/>
          </p:nvSpPr>
          <p:spPr>
            <a:xfrm>
              <a:off x="2047943" y="1957186"/>
              <a:ext cx="85632" cy="283206"/>
            </a:xfrm>
            <a:custGeom>
              <a:avLst/>
              <a:gdLst>
                <a:gd name="connsiteX0" fmla="*/ 0 w 85632"/>
                <a:gd name="connsiteY0" fmla="*/ 0 h 283206"/>
                <a:gd name="connsiteX1" fmla="*/ 85632 w 85632"/>
                <a:gd name="connsiteY1" fmla="*/ 0 h 283206"/>
                <a:gd name="connsiteX2" fmla="*/ 85632 w 85632"/>
                <a:gd name="connsiteY2" fmla="*/ 283207 h 283206"/>
                <a:gd name="connsiteX3" fmla="*/ 0 w 85632"/>
                <a:gd name="connsiteY3" fmla="*/ 283207 h 28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283206">
                  <a:moveTo>
                    <a:pt x="0" y="0"/>
                  </a:moveTo>
                  <a:lnTo>
                    <a:pt x="85632" y="0"/>
                  </a:lnTo>
                  <a:lnTo>
                    <a:pt x="85632" y="283207"/>
                  </a:lnTo>
                  <a:lnTo>
                    <a:pt x="0" y="283207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26347802-2B78-4448-8306-FB12B672EF6E}"/>
                </a:ext>
              </a:extLst>
            </p:cNvPr>
            <p:cNvSpPr/>
            <p:nvPr/>
          </p:nvSpPr>
          <p:spPr>
            <a:xfrm>
              <a:off x="2047943" y="1957186"/>
              <a:ext cx="85632" cy="87559"/>
            </a:xfrm>
            <a:custGeom>
              <a:avLst/>
              <a:gdLst>
                <a:gd name="connsiteX0" fmla="*/ 0 w 85632"/>
                <a:gd name="connsiteY0" fmla="*/ 0 h 87559"/>
                <a:gd name="connsiteX1" fmla="*/ 85632 w 85632"/>
                <a:gd name="connsiteY1" fmla="*/ 0 h 87559"/>
                <a:gd name="connsiteX2" fmla="*/ 85632 w 85632"/>
                <a:gd name="connsiteY2" fmla="*/ 87559 h 87559"/>
                <a:gd name="connsiteX3" fmla="*/ 0 w 85632"/>
                <a:gd name="connsiteY3" fmla="*/ 87559 h 8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87559">
                  <a:moveTo>
                    <a:pt x="0" y="0"/>
                  </a:moveTo>
                  <a:lnTo>
                    <a:pt x="85632" y="0"/>
                  </a:lnTo>
                  <a:lnTo>
                    <a:pt x="85632" y="87559"/>
                  </a:lnTo>
                  <a:lnTo>
                    <a:pt x="0" y="87559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3F89FD38-59D0-4D5F-B5BA-03DEFE56117B}"/>
                </a:ext>
              </a:extLst>
            </p:cNvPr>
            <p:cNvSpPr/>
            <p:nvPr/>
          </p:nvSpPr>
          <p:spPr>
            <a:xfrm rot="5400000">
              <a:off x="961201" y="1529947"/>
              <a:ext cx="545800" cy="137413"/>
            </a:xfrm>
            <a:custGeom>
              <a:avLst/>
              <a:gdLst>
                <a:gd name="connsiteX0" fmla="*/ 0 w 545800"/>
                <a:gd name="connsiteY0" fmla="*/ 0 h 137413"/>
                <a:gd name="connsiteX1" fmla="*/ 545801 w 545800"/>
                <a:gd name="connsiteY1" fmla="*/ 0 h 137413"/>
                <a:gd name="connsiteX2" fmla="*/ 545801 w 545800"/>
                <a:gd name="connsiteY2" fmla="*/ 137414 h 137413"/>
                <a:gd name="connsiteX3" fmla="*/ 0 w 545800"/>
                <a:gd name="connsiteY3" fmla="*/ 137414 h 13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00" h="137413">
                  <a:moveTo>
                    <a:pt x="0" y="0"/>
                  </a:moveTo>
                  <a:lnTo>
                    <a:pt x="545801" y="0"/>
                  </a:lnTo>
                  <a:lnTo>
                    <a:pt x="545801" y="137414"/>
                  </a:lnTo>
                  <a:lnTo>
                    <a:pt x="0" y="137414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AB6DEA52-3DDC-4972-890F-876A6BA37C3A}"/>
                </a:ext>
              </a:extLst>
            </p:cNvPr>
            <p:cNvSpPr/>
            <p:nvPr/>
          </p:nvSpPr>
          <p:spPr>
            <a:xfrm rot="5400000">
              <a:off x="1204021" y="1257800"/>
              <a:ext cx="59992" cy="137413"/>
            </a:xfrm>
            <a:custGeom>
              <a:avLst/>
              <a:gdLst>
                <a:gd name="connsiteX0" fmla="*/ 0 w 59992"/>
                <a:gd name="connsiteY0" fmla="*/ 0 h 137413"/>
                <a:gd name="connsiteX1" fmla="*/ 59993 w 59992"/>
                <a:gd name="connsiteY1" fmla="*/ 0 h 137413"/>
                <a:gd name="connsiteX2" fmla="*/ 59993 w 59992"/>
                <a:gd name="connsiteY2" fmla="*/ 137414 h 137413"/>
                <a:gd name="connsiteX3" fmla="*/ 0 w 59992"/>
                <a:gd name="connsiteY3" fmla="*/ 137414 h 13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992" h="137413">
                  <a:moveTo>
                    <a:pt x="0" y="0"/>
                  </a:moveTo>
                  <a:lnTo>
                    <a:pt x="59993" y="0"/>
                  </a:lnTo>
                  <a:lnTo>
                    <a:pt x="59993" y="137414"/>
                  </a:lnTo>
                  <a:lnTo>
                    <a:pt x="0" y="137414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90240471-4FC5-4B3E-8C40-AE7EA0818E5E}"/>
                </a:ext>
              </a:extLst>
            </p:cNvPr>
            <p:cNvSpPr/>
            <p:nvPr/>
          </p:nvSpPr>
          <p:spPr>
            <a:xfrm rot="5400000">
              <a:off x="1222873" y="1375775"/>
              <a:ext cx="22287" cy="137413"/>
            </a:xfrm>
            <a:custGeom>
              <a:avLst/>
              <a:gdLst>
                <a:gd name="connsiteX0" fmla="*/ 0 w 22287"/>
                <a:gd name="connsiteY0" fmla="*/ 0 h 137413"/>
                <a:gd name="connsiteX1" fmla="*/ 22288 w 22287"/>
                <a:gd name="connsiteY1" fmla="*/ 0 h 137413"/>
                <a:gd name="connsiteX2" fmla="*/ 22288 w 22287"/>
                <a:gd name="connsiteY2" fmla="*/ 137414 h 137413"/>
                <a:gd name="connsiteX3" fmla="*/ 0 w 22287"/>
                <a:gd name="connsiteY3" fmla="*/ 137414 h 13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7" h="137413">
                  <a:moveTo>
                    <a:pt x="0" y="0"/>
                  </a:moveTo>
                  <a:lnTo>
                    <a:pt x="22288" y="0"/>
                  </a:lnTo>
                  <a:lnTo>
                    <a:pt x="22288" y="137414"/>
                  </a:lnTo>
                  <a:lnTo>
                    <a:pt x="0" y="137414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42AE7833-F703-415A-A6B0-BFED8F68EC9C}"/>
                </a:ext>
              </a:extLst>
            </p:cNvPr>
            <p:cNvSpPr/>
            <p:nvPr/>
          </p:nvSpPr>
          <p:spPr>
            <a:xfrm rot="5400000">
              <a:off x="1212525" y="1692623"/>
              <a:ext cx="59992" cy="154590"/>
            </a:xfrm>
            <a:custGeom>
              <a:avLst/>
              <a:gdLst>
                <a:gd name="connsiteX0" fmla="*/ 0 w 59992"/>
                <a:gd name="connsiteY0" fmla="*/ 0 h 154590"/>
                <a:gd name="connsiteX1" fmla="*/ 59993 w 59992"/>
                <a:gd name="connsiteY1" fmla="*/ 0 h 154590"/>
                <a:gd name="connsiteX2" fmla="*/ 59993 w 59992"/>
                <a:gd name="connsiteY2" fmla="*/ 154590 h 154590"/>
                <a:gd name="connsiteX3" fmla="*/ 0 w 59992"/>
                <a:gd name="connsiteY3" fmla="*/ 154590 h 15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992" h="154590">
                  <a:moveTo>
                    <a:pt x="0" y="0"/>
                  </a:moveTo>
                  <a:lnTo>
                    <a:pt x="59993" y="0"/>
                  </a:lnTo>
                  <a:lnTo>
                    <a:pt x="59993" y="154590"/>
                  </a:lnTo>
                  <a:lnTo>
                    <a:pt x="0" y="154590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BC68F612-3272-4E7B-9009-F90B2FA00D4C}"/>
                </a:ext>
              </a:extLst>
            </p:cNvPr>
            <p:cNvSpPr/>
            <p:nvPr/>
          </p:nvSpPr>
          <p:spPr>
            <a:xfrm rot="5400000">
              <a:off x="1032505" y="1505145"/>
              <a:ext cx="636628" cy="96022"/>
            </a:xfrm>
            <a:custGeom>
              <a:avLst/>
              <a:gdLst>
                <a:gd name="connsiteX0" fmla="*/ 0 w 636628"/>
                <a:gd name="connsiteY0" fmla="*/ 0 h 96022"/>
                <a:gd name="connsiteX1" fmla="*/ 636628 w 636628"/>
                <a:gd name="connsiteY1" fmla="*/ 0 h 96022"/>
                <a:gd name="connsiteX2" fmla="*/ 636628 w 636628"/>
                <a:gd name="connsiteY2" fmla="*/ 96022 h 96022"/>
                <a:gd name="connsiteX3" fmla="*/ 0 w 636628"/>
                <a:gd name="connsiteY3" fmla="*/ 96022 h 9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628" h="96022">
                  <a:moveTo>
                    <a:pt x="0" y="0"/>
                  </a:moveTo>
                  <a:lnTo>
                    <a:pt x="636628" y="0"/>
                  </a:lnTo>
                  <a:lnTo>
                    <a:pt x="636628" y="96022"/>
                  </a:lnTo>
                  <a:lnTo>
                    <a:pt x="0" y="96022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A53615F6-B3A8-47E5-BEF6-24DFD0A6569C}"/>
                </a:ext>
              </a:extLst>
            </p:cNvPr>
            <p:cNvSpPr/>
            <p:nvPr/>
          </p:nvSpPr>
          <p:spPr>
            <a:xfrm rot="5400000">
              <a:off x="1227901" y="1388260"/>
              <a:ext cx="244831" cy="57646"/>
            </a:xfrm>
            <a:custGeom>
              <a:avLst/>
              <a:gdLst>
                <a:gd name="connsiteX0" fmla="*/ 0 w 244831"/>
                <a:gd name="connsiteY0" fmla="*/ 0 h 57646"/>
                <a:gd name="connsiteX1" fmla="*/ 244831 w 244831"/>
                <a:gd name="connsiteY1" fmla="*/ 0 h 57646"/>
                <a:gd name="connsiteX2" fmla="*/ 244831 w 244831"/>
                <a:gd name="connsiteY2" fmla="*/ 57647 h 57646"/>
                <a:gd name="connsiteX3" fmla="*/ 0 w 244831"/>
                <a:gd name="connsiteY3" fmla="*/ 57647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831" h="57646">
                  <a:moveTo>
                    <a:pt x="0" y="0"/>
                  </a:moveTo>
                  <a:lnTo>
                    <a:pt x="244831" y="0"/>
                  </a:lnTo>
                  <a:lnTo>
                    <a:pt x="244831" y="57647"/>
                  </a:lnTo>
                  <a:lnTo>
                    <a:pt x="0" y="57647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99F1241D-C7B7-485D-9DCC-A0FD8BFB0BE5}"/>
                </a:ext>
              </a:extLst>
            </p:cNvPr>
            <p:cNvSpPr/>
            <p:nvPr/>
          </p:nvSpPr>
          <p:spPr>
            <a:xfrm rot="2680198">
              <a:off x="1503571" y="1565628"/>
              <a:ext cx="636628" cy="96022"/>
            </a:xfrm>
            <a:custGeom>
              <a:avLst/>
              <a:gdLst>
                <a:gd name="connsiteX0" fmla="*/ 0 w 636628"/>
                <a:gd name="connsiteY0" fmla="*/ 0 h 96022"/>
                <a:gd name="connsiteX1" fmla="*/ 636628 w 636628"/>
                <a:gd name="connsiteY1" fmla="*/ 0 h 96022"/>
                <a:gd name="connsiteX2" fmla="*/ 636628 w 636628"/>
                <a:gd name="connsiteY2" fmla="*/ 96022 h 96022"/>
                <a:gd name="connsiteX3" fmla="*/ 0 w 636628"/>
                <a:gd name="connsiteY3" fmla="*/ 96022 h 9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628" h="96022">
                  <a:moveTo>
                    <a:pt x="0" y="0"/>
                  </a:moveTo>
                  <a:lnTo>
                    <a:pt x="636628" y="0"/>
                  </a:lnTo>
                  <a:lnTo>
                    <a:pt x="636628" y="96022"/>
                  </a:lnTo>
                  <a:lnTo>
                    <a:pt x="0" y="96022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1801EAF1-3437-46F7-A3B9-AC4EC7849445}"/>
                </a:ext>
              </a:extLst>
            </p:cNvPr>
            <p:cNvSpPr/>
            <p:nvPr/>
          </p:nvSpPr>
          <p:spPr>
            <a:xfrm rot="2680198">
              <a:off x="1732756" y="1617387"/>
              <a:ext cx="244831" cy="57646"/>
            </a:xfrm>
            <a:custGeom>
              <a:avLst/>
              <a:gdLst>
                <a:gd name="connsiteX0" fmla="*/ 0 w 244831"/>
                <a:gd name="connsiteY0" fmla="*/ 0 h 57646"/>
                <a:gd name="connsiteX1" fmla="*/ 244831 w 244831"/>
                <a:gd name="connsiteY1" fmla="*/ 0 h 57646"/>
                <a:gd name="connsiteX2" fmla="*/ 244831 w 244831"/>
                <a:gd name="connsiteY2" fmla="*/ 57647 h 57646"/>
                <a:gd name="connsiteX3" fmla="*/ 0 w 244831"/>
                <a:gd name="connsiteY3" fmla="*/ 57647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831" h="57646">
                  <a:moveTo>
                    <a:pt x="0" y="0"/>
                  </a:moveTo>
                  <a:lnTo>
                    <a:pt x="244831" y="0"/>
                  </a:lnTo>
                  <a:lnTo>
                    <a:pt x="244831" y="57647"/>
                  </a:lnTo>
                  <a:lnTo>
                    <a:pt x="0" y="57647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6BD34B65-E883-4AD0-9DAD-0D0446CEB30F}"/>
                </a:ext>
              </a:extLst>
            </p:cNvPr>
            <p:cNvSpPr/>
            <p:nvPr/>
          </p:nvSpPr>
          <p:spPr>
            <a:xfrm rot="5400000">
              <a:off x="1238416" y="1548254"/>
              <a:ext cx="483629" cy="163136"/>
            </a:xfrm>
            <a:custGeom>
              <a:avLst/>
              <a:gdLst>
                <a:gd name="connsiteX0" fmla="*/ 0 w 483629"/>
                <a:gd name="connsiteY0" fmla="*/ 0 h 163136"/>
                <a:gd name="connsiteX1" fmla="*/ 483630 w 483629"/>
                <a:gd name="connsiteY1" fmla="*/ 0 h 163136"/>
                <a:gd name="connsiteX2" fmla="*/ 483630 w 483629"/>
                <a:gd name="connsiteY2" fmla="*/ 163137 h 163136"/>
                <a:gd name="connsiteX3" fmla="*/ 0 w 483629"/>
                <a:gd name="connsiteY3" fmla="*/ 163137 h 16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629" h="163136">
                  <a:moveTo>
                    <a:pt x="0" y="0"/>
                  </a:moveTo>
                  <a:lnTo>
                    <a:pt x="483630" y="0"/>
                  </a:lnTo>
                  <a:lnTo>
                    <a:pt x="483630" y="163137"/>
                  </a:lnTo>
                  <a:lnTo>
                    <a:pt x="0" y="163137"/>
                  </a:lnTo>
                  <a:close/>
                </a:path>
              </a:pathLst>
            </a:custGeom>
            <a:solidFill>
              <a:srgbClr val="A6A6A6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7CA52358-E7F6-4CE6-8B42-4EC5E8BBEDB6}"/>
                </a:ext>
              </a:extLst>
            </p:cNvPr>
            <p:cNvSpPr/>
            <p:nvPr/>
          </p:nvSpPr>
          <p:spPr>
            <a:xfrm rot="5400000">
              <a:off x="1457692" y="1716251"/>
              <a:ext cx="45078" cy="163136"/>
            </a:xfrm>
            <a:custGeom>
              <a:avLst/>
              <a:gdLst>
                <a:gd name="connsiteX0" fmla="*/ 0 w 45078"/>
                <a:gd name="connsiteY0" fmla="*/ 0 h 163136"/>
                <a:gd name="connsiteX1" fmla="*/ 45079 w 45078"/>
                <a:gd name="connsiteY1" fmla="*/ 0 h 163136"/>
                <a:gd name="connsiteX2" fmla="*/ 45079 w 45078"/>
                <a:gd name="connsiteY2" fmla="*/ 163137 h 163136"/>
                <a:gd name="connsiteX3" fmla="*/ 0 w 45078"/>
                <a:gd name="connsiteY3" fmla="*/ 163137 h 16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78" h="163136">
                  <a:moveTo>
                    <a:pt x="0" y="0"/>
                  </a:moveTo>
                  <a:lnTo>
                    <a:pt x="45079" y="0"/>
                  </a:lnTo>
                  <a:lnTo>
                    <a:pt x="45079" y="163137"/>
                  </a:lnTo>
                  <a:lnTo>
                    <a:pt x="0" y="163137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CDA89DC7-7FE8-41EC-80B0-4A42D9A8D811}"/>
                </a:ext>
              </a:extLst>
            </p:cNvPr>
            <p:cNvSpPr/>
            <p:nvPr/>
          </p:nvSpPr>
          <p:spPr>
            <a:xfrm rot="5400000">
              <a:off x="1471559" y="1655379"/>
              <a:ext cx="17511" cy="163136"/>
            </a:xfrm>
            <a:custGeom>
              <a:avLst/>
              <a:gdLst>
                <a:gd name="connsiteX0" fmla="*/ 0 w 17511"/>
                <a:gd name="connsiteY0" fmla="*/ 0 h 163136"/>
                <a:gd name="connsiteX1" fmla="*/ 17512 w 17511"/>
                <a:gd name="connsiteY1" fmla="*/ 0 h 163136"/>
                <a:gd name="connsiteX2" fmla="*/ 17512 w 17511"/>
                <a:gd name="connsiteY2" fmla="*/ 163137 h 163136"/>
                <a:gd name="connsiteX3" fmla="*/ 0 w 17511"/>
                <a:gd name="connsiteY3" fmla="*/ 163137 h 16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1" h="163136">
                  <a:moveTo>
                    <a:pt x="0" y="0"/>
                  </a:moveTo>
                  <a:lnTo>
                    <a:pt x="17512" y="0"/>
                  </a:lnTo>
                  <a:lnTo>
                    <a:pt x="17512" y="163137"/>
                  </a:lnTo>
                  <a:lnTo>
                    <a:pt x="0" y="163137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B7B1EE71-6C34-4F43-9FFB-77DA149584AA}"/>
                </a:ext>
              </a:extLst>
            </p:cNvPr>
            <p:cNvSpPr/>
            <p:nvPr/>
          </p:nvSpPr>
          <p:spPr>
            <a:xfrm rot="5400000">
              <a:off x="881727" y="1587970"/>
              <a:ext cx="454470" cy="112696"/>
            </a:xfrm>
            <a:custGeom>
              <a:avLst/>
              <a:gdLst>
                <a:gd name="connsiteX0" fmla="*/ 0 w 454470"/>
                <a:gd name="connsiteY0" fmla="*/ 0 h 112696"/>
                <a:gd name="connsiteX1" fmla="*/ 454471 w 454470"/>
                <a:gd name="connsiteY1" fmla="*/ 0 h 112696"/>
                <a:gd name="connsiteX2" fmla="*/ 454471 w 454470"/>
                <a:gd name="connsiteY2" fmla="*/ 112696 h 112696"/>
                <a:gd name="connsiteX3" fmla="*/ 0 w 454470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470" h="112696">
                  <a:moveTo>
                    <a:pt x="0" y="0"/>
                  </a:moveTo>
                  <a:lnTo>
                    <a:pt x="454471" y="0"/>
                  </a:lnTo>
                  <a:lnTo>
                    <a:pt x="454471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A6A6A6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BE6C8ADD-5C6F-4BC2-8688-BFBBA924190A}"/>
                </a:ext>
              </a:extLst>
            </p:cNvPr>
            <p:cNvSpPr/>
            <p:nvPr/>
          </p:nvSpPr>
          <p:spPr>
            <a:xfrm rot="5400000">
              <a:off x="1087680" y="1745996"/>
              <a:ext cx="42397" cy="112696"/>
            </a:xfrm>
            <a:custGeom>
              <a:avLst/>
              <a:gdLst>
                <a:gd name="connsiteX0" fmla="*/ 0 w 42397"/>
                <a:gd name="connsiteY0" fmla="*/ 0 h 112696"/>
                <a:gd name="connsiteX1" fmla="*/ 42397 w 42397"/>
                <a:gd name="connsiteY1" fmla="*/ 0 h 112696"/>
                <a:gd name="connsiteX2" fmla="*/ 42397 w 42397"/>
                <a:gd name="connsiteY2" fmla="*/ 112696 h 112696"/>
                <a:gd name="connsiteX3" fmla="*/ 0 w 42397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97" h="112696">
                  <a:moveTo>
                    <a:pt x="0" y="0"/>
                  </a:moveTo>
                  <a:lnTo>
                    <a:pt x="42397" y="0"/>
                  </a:lnTo>
                  <a:lnTo>
                    <a:pt x="42397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56041DAF-DBD1-4608-8173-EDB18F33238C}"/>
                </a:ext>
              </a:extLst>
            </p:cNvPr>
            <p:cNvSpPr/>
            <p:nvPr/>
          </p:nvSpPr>
          <p:spPr>
            <a:xfrm rot="5400000">
              <a:off x="1087764" y="1475693"/>
              <a:ext cx="42397" cy="112696"/>
            </a:xfrm>
            <a:custGeom>
              <a:avLst/>
              <a:gdLst>
                <a:gd name="connsiteX0" fmla="*/ 0 w 42397"/>
                <a:gd name="connsiteY0" fmla="*/ 0 h 112696"/>
                <a:gd name="connsiteX1" fmla="*/ 42397 w 42397"/>
                <a:gd name="connsiteY1" fmla="*/ 0 h 112696"/>
                <a:gd name="connsiteX2" fmla="*/ 42397 w 42397"/>
                <a:gd name="connsiteY2" fmla="*/ 112696 h 112696"/>
                <a:gd name="connsiteX3" fmla="*/ 0 w 42397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97" h="112696">
                  <a:moveTo>
                    <a:pt x="0" y="0"/>
                  </a:moveTo>
                  <a:lnTo>
                    <a:pt x="42397" y="0"/>
                  </a:lnTo>
                  <a:lnTo>
                    <a:pt x="42397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6841A584-C990-4A74-B132-FFF020D034AC}"/>
                </a:ext>
              </a:extLst>
            </p:cNvPr>
            <p:cNvSpPr/>
            <p:nvPr/>
          </p:nvSpPr>
          <p:spPr>
            <a:xfrm rot="5400000">
              <a:off x="1100751" y="1534010"/>
              <a:ext cx="16422" cy="112696"/>
            </a:xfrm>
            <a:custGeom>
              <a:avLst/>
              <a:gdLst>
                <a:gd name="connsiteX0" fmla="*/ 0 w 16422"/>
                <a:gd name="connsiteY0" fmla="*/ 0 h 112696"/>
                <a:gd name="connsiteX1" fmla="*/ 16423 w 16422"/>
                <a:gd name="connsiteY1" fmla="*/ 0 h 112696"/>
                <a:gd name="connsiteX2" fmla="*/ 16423 w 16422"/>
                <a:gd name="connsiteY2" fmla="*/ 112696 h 112696"/>
                <a:gd name="connsiteX3" fmla="*/ 0 w 16422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2" h="112696">
                  <a:moveTo>
                    <a:pt x="0" y="0"/>
                  </a:moveTo>
                  <a:lnTo>
                    <a:pt x="16423" y="0"/>
                  </a:lnTo>
                  <a:lnTo>
                    <a:pt x="16423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" name="Graphic 2">
            <a:extLst>
              <a:ext uri="{FF2B5EF4-FFF2-40B4-BE49-F238E27FC236}">
                <a16:creationId xmlns="" xmlns:a16="http://schemas.microsoft.com/office/drawing/2014/main" id="{C26B3D8C-29B7-4F19-B2F8-9498617E798A}"/>
              </a:ext>
            </a:extLst>
          </p:cNvPr>
          <p:cNvGrpSpPr/>
          <p:nvPr/>
        </p:nvGrpSpPr>
        <p:grpSpPr>
          <a:xfrm>
            <a:off x="382556" y="651589"/>
            <a:ext cx="3898473" cy="2927081"/>
            <a:chOff x="382555" y="651588"/>
            <a:chExt cx="3898473" cy="2927081"/>
          </a:xfrm>
        </p:grpSpPr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56147983-D366-45DB-9781-CD8515C5E886}"/>
                </a:ext>
              </a:extLst>
            </p:cNvPr>
            <p:cNvSpPr/>
            <p:nvPr/>
          </p:nvSpPr>
          <p:spPr>
            <a:xfrm>
              <a:off x="2140789" y="1172301"/>
              <a:ext cx="2140238" cy="2406367"/>
            </a:xfrm>
            <a:custGeom>
              <a:avLst/>
              <a:gdLst>
                <a:gd name="connsiteX0" fmla="*/ 772190 w 2140238"/>
                <a:gd name="connsiteY0" fmla="*/ 2406368 h 2406367"/>
                <a:gd name="connsiteX1" fmla="*/ 705159 w 2140238"/>
                <a:gd name="connsiteY1" fmla="*/ 1890060 h 2406367"/>
                <a:gd name="connsiteX2" fmla="*/ 241890 w 2140238"/>
                <a:gd name="connsiteY2" fmla="*/ 1526835 h 2406367"/>
                <a:gd name="connsiteX3" fmla="*/ 358105 w 2140238"/>
                <a:gd name="connsiteY3" fmla="*/ 1128503 h 2406367"/>
                <a:gd name="connsiteX4" fmla="*/ 2422 w 2140238"/>
                <a:gd name="connsiteY4" fmla="*/ 480731 h 2406367"/>
                <a:gd name="connsiteX5" fmla="*/ 999509 w 2140238"/>
                <a:gd name="connsiteY5" fmla="*/ 212020 h 2406367"/>
                <a:gd name="connsiteX6" fmla="*/ 1415186 w 2140238"/>
                <a:gd name="connsiteY6" fmla="*/ 768797 h 2406367"/>
                <a:gd name="connsiteX7" fmla="*/ 2033213 w 2140238"/>
                <a:gd name="connsiteY7" fmla="*/ 813876 h 2406367"/>
                <a:gd name="connsiteX8" fmla="*/ 1817959 w 2140238"/>
                <a:gd name="connsiteY8" fmla="*/ 1347611 h 2406367"/>
                <a:gd name="connsiteX9" fmla="*/ 1387285 w 2140238"/>
                <a:gd name="connsiteY9" fmla="*/ 1527003 h 2406367"/>
                <a:gd name="connsiteX10" fmla="*/ 1341955 w 2140238"/>
                <a:gd name="connsiteY10" fmla="*/ 1835179 h 2406367"/>
                <a:gd name="connsiteX11" fmla="*/ 975965 w 2140238"/>
                <a:gd name="connsiteY11" fmla="*/ 2061995 h 2406367"/>
                <a:gd name="connsiteX12" fmla="*/ 812576 w 2140238"/>
                <a:gd name="connsiteY12" fmla="*/ 2404357 h 240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40238" h="2406367">
                  <a:moveTo>
                    <a:pt x="772190" y="2406368"/>
                  </a:moveTo>
                  <a:cubicBezTo>
                    <a:pt x="772190" y="2406368"/>
                    <a:pt x="810063" y="2025882"/>
                    <a:pt x="705159" y="1890060"/>
                  </a:cubicBezTo>
                  <a:cubicBezTo>
                    <a:pt x="603607" y="1758093"/>
                    <a:pt x="295850" y="1725918"/>
                    <a:pt x="241890" y="1526835"/>
                  </a:cubicBezTo>
                  <a:cubicBezTo>
                    <a:pt x="190779" y="1338310"/>
                    <a:pt x="372098" y="1281166"/>
                    <a:pt x="358105" y="1128503"/>
                  </a:cubicBezTo>
                  <a:cubicBezTo>
                    <a:pt x="344113" y="975840"/>
                    <a:pt x="-33608" y="923304"/>
                    <a:pt x="2422" y="480731"/>
                  </a:cubicBezTo>
                  <a:cubicBezTo>
                    <a:pt x="37278" y="53408"/>
                    <a:pt x="585173" y="-206338"/>
                    <a:pt x="999509" y="212020"/>
                  </a:cubicBezTo>
                  <a:cubicBezTo>
                    <a:pt x="1193146" y="407416"/>
                    <a:pt x="1204290" y="675875"/>
                    <a:pt x="1415186" y="768797"/>
                  </a:cubicBezTo>
                  <a:cubicBezTo>
                    <a:pt x="1626083" y="861719"/>
                    <a:pt x="1825752" y="669256"/>
                    <a:pt x="2033213" y="813876"/>
                  </a:cubicBezTo>
                  <a:cubicBezTo>
                    <a:pt x="2240675" y="958495"/>
                    <a:pt x="2134598" y="1278318"/>
                    <a:pt x="1817959" y="1347611"/>
                  </a:cubicBezTo>
                  <a:cubicBezTo>
                    <a:pt x="1560895" y="1403833"/>
                    <a:pt x="1450713" y="1413469"/>
                    <a:pt x="1387285" y="1527003"/>
                  </a:cubicBezTo>
                  <a:cubicBezTo>
                    <a:pt x="1313299" y="1659473"/>
                    <a:pt x="1406388" y="1726337"/>
                    <a:pt x="1341955" y="1835179"/>
                  </a:cubicBezTo>
                  <a:cubicBezTo>
                    <a:pt x="1281543" y="1937066"/>
                    <a:pt x="1086817" y="1972173"/>
                    <a:pt x="975965" y="2061995"/>
                  </a:cubicBezTo>
                  <a:cubicBezTo>
                    <a:pt x="840981" y="2170921"/>
                    <a:pt x="812576" y="2404357"/>
                    <a:pt x="812576" y="2404357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B4BCD8F3-C8B5-41DE-8DD2-010D078163DD}"/>
                </a:ext>
              </a:extLst>
            </p:cNvPr>
            <p:cNvSpPr/>
            <p:nvPr/>
          </p:nvSpPr>
          <p:spPr>
            <a:xfrm>
              <a:off x="2140789" y="1172301"/>
              <a:ext cx="2140238" cy="2406367"/>
            </a:xfrm>
            <a:custGeom>
              <a:avLst/>
              <a:gdLst>
                <a:gd name="connsiteX0" fmla="*/ 772190 w 2140238"/>
                <a:gd name="connsiteY0" fmla="*/ 2406368 h 2406367"/>
                <a:gd name="connsiteX1" fmla="*/ 705159 w 2140238"/>
                <a:gd name="connsiteY1" fmla="*/ 1890060 h 2406367"/>
                <a:gd name="connsiteX2" fmla="*/ 241890 w 2140238"/>
                <a:gd name="connsiteY2" fmla="*/ 1526835 h 2406367"/>
                <a:gd name="connsiteX3" fmla="*/ 358105 w 2140238"/>
                <a:gd name="connsiteY3" fmla="*/ 1128503 h 2406367"/>
                <a:gd name="connsiteX4" fmla="*/ 2422 w 2140238"/>
                <a:gd name="connsiteY4" fmla="*/ 480731 h 2406367"/>
                <a:gd name="connsiteX5" fmla="*/ 999509 w 2140238"/>
                <a:gd name="connsiteY5" fmla="*/ 212020 h 2406367"/>
                <a:gd name="connsiteX6" fmla="*/ 1415186 w 2140238"/>
                <a:gd name="connsiteY6" fmla="*/ 768797 h 2406367"/>
                <a:gd name="connsiteX7" fmla="*/ 2033213 w 2140238"/>
                <a:gd name="connsiteY7" fmla="*/ 813876 h 2406367"/>
                <a:gd name="connsiteX8" fmla="*/ 1817959 w 2140238"/>
                <a:gd name="connsiteY8" fmla="*/ 1347611 h 2406367"/>
                <a:gd name="connsiteX9" fmla="*/ 1387285 w 2140238"/>
                <a:gd name="connsiteY9" fmla="*/ 1527003 h 2406367"/>
                <a:gd name="connsiteX10" fmla="*/ 1341955 w 2140238"/>
                <a:gd name="connsiteY10" fmla="*/ 1835179 h 2406367"/>
                <a:gd name="connsiteX11" fmla="*/ 975965 w 2140238"/>
                <a:gd name="connsiteY11" fmla="*/ 2061995 h 2406367"/>
                <a:gd name="connsiteX12" fmla="*/ 812576 w 2140238"/>
                <a:gd name="connsiteY12" fmla="*/ 2404357 h 240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40238" h="2406367">
                  <a:moveTo>
                    <a:pt x="772190" y="2406368"/>
                  </a:moveTo>
                  <a:cubicBezTo>
                    <a:pt x="772190" y="2406368"/>
                    <a:pt x="810063" y="2025882"/>
                    <a:pt x="705159" y="1890060"/>
                  </a:cubicBezTo>
                  <a:cubicBezTo>
                    <a:pt x="603607" y="1758093"/>
                    <a:pt x="295850" y="1725918"/>
                    <a:pt x="241890" y="1526835"/>
                  </a:cubicBezTo>
                  <a:cubicBezTo>
                    <a:pt x="190779" y="1338310"/>
                    <a:pt x="372098" y="1281166"/>
                    <a:pt x="358105" y="1128503"/>
                  </a:cubicBezTo>
                  <a:cubicBezTo>
                    <a:pt x="344113" y="975840"/>
                    <a:pt x="-33608" y="923304"/>
                    <a:pt x="2422" y="480731"/>
                  </a:cubicBezTo>
                  <a:cubicBezTo>
                    <a:pt x="37278" y="53408"/>
                    <a:pt x="585173" y="-206338"/>
                    <a:pt x="999509" y="212020"/>
                  </a:cubicBezTo>
                  <a:cubicBezTo>
                    <a:pt x="1193146" y="407416"/>
                    <a:pt x="1204290" y="675875"/>
                    <a:pt x="1415186" y="768797"/>
                  </a:cubicBezTo>
                  <a:cubicBezTo>
                    <a:pt x="1626083" y="861719"/>
                    <a:pt x="1825752" y="669256"/>
                    <a:pt x="2033213" y="813876"/>
                  </a:cubicBezTo>
                  <a:cubicBezTo>
                    <a:pt x="2240675" y="958495"/>
                    <a:pt x="2134598" y="1278318"/>
                    <a:pt x="1817959" y="1347611"/>
                  </a:cubicBezTo>
                  <a:cubicBezTo>
                    <a:pt x="1560895" y="1403833"/>
                    <a:pt x="1450713" y="1413469"/>
                    <a:pt x="1387285" y="1527003"/>
                  </a:cubicBezTo>
                  <a:cubicBezTo>
                    <a:pt x="1313299" y="1659473"/>
                    <a:pt x="1406388" y="1726337"/>
                    <a:pt x="1341955" y="1835179"/>
                  </a:cubicBezTo>
                  <a:cubicBezTo>
                    <a:pt x="1281543" y="1937066"/>
                    <a:pt x="1086817" y="1972173"/>
                    <a:pt x="975965" y="2061995"/>
                  </a:cubicBezTo>
                  <a:cubicBezTo>
                    <a:pt x="840981" y="2170921"/>
                    <a:pt x="812576" y="2404357"/>
                    <a:pt x="812576" y="2404357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9254A26C-3A3F-4B6A-8E2F-277E36884096}"/>
                </a:ext>
              </a:extLst>
            </p:cNvPr>
            <p:cNvSpPr/>
            <p:nvPr/>
          </p:nvSpPr>
          <p:spPr>
            <a:xfrm>
              <a:off x="2251413" y="2438889"/>
              <a:ext cx="195197" cy="459582"/>
            </a:xfrm>
            <a:custGeom>
              <a:avLst/>
              <a:gdLst>
                <a:gd name="connsiteX0" fmla="*/ 125317 w 195197"/>
                <a:gd name="connsiteY0" fmla="*/ 0 h 459582"/>
                <a:gd name="connsiteX1" fmla="*/ 77055 w 195197"/>
                <a:gd name="connsiteY1" fmla="*/ 124259 h 459582"/>
                <a:gd name="connsiteX2" fmla="*/ 68676 w 195197"/>
                <a:gd name="connsiteY2" fmla="*/ 243239 h 459582"/>
                <a:gd name="connsiteX3" fmla="*/ 84428 w 195197"/>
                <a:gd name="connsiteY3" fmla="*/ 299545 h 459582"/>
                <a:gd name="connsiteX4" fmla="*/ 113000 w 195197"/>
                <a:gd name="connsiteY4" fmla="*/ 353673 h 459582"/>
                <a:gd name="connsiteX5" fmla="*/ 195197 w 195197"/>
                <a:gd name="connsiteY5" fmla="*/ 459582 h 459582"/>
                <a:gd name="connsiteX6" fmla="*/ 72279 w 195197"/>
                <a:gd name="connsiteY6" fmla="*/ 387105 h 459582"/>
                <a:gd name="connsiteX7" fmla="*/ 27033 w 195197"/>
                <a:gd name="connsiteY7" fmla="*/ 326861 h 459582"/>
                <a:gd name="connsiteX8" fmla="*/ 18654 w 195197"/>
                <a:gd name="connsiteY8" fmla="*/ 309516 h 459582"/>
                <a:gd name="connsiteX9" fmla="*/ 11616 w 195197"/>
                <a:gd name="connsiteY9" fmla="*/ 291418 h 459582"/>
                <a:gd name="connsiteX10" fmla="*/ 2567 w 195197"/>
                <a:gd name="connsiteY10" fmla="*/ 253378 h 459582"/>
                <a:gd name="connsiteX11" fmla="*/ 3991 w 195197"/>
                <a:gd name="connsiteY11" fmla="*/ 175957 h 459582"/>
                <a:gd name="connsiteX12" fmla="*/ 28625 w 195197"/>
                <a:gd name="connsiteY12" fmla="*/ 104904 h 459582"/>
                <a:gd name="connsiteX13" fmla="*/ 70519 w 195197"/>
                <a:gd name="connsiteY13" fmla="*/ 45162 h 459582"/>
                <a:gd name="connsiteX14" fmla="*/ 125317 w 195197"/>
                <a:gd name="connsiteY14" fmla="*/ 0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197" h="459582">
                  <a:moveTo>
                    <a:pt x="125317" y="0"/>
                  </a:moveTo>
                  <a:cubicBezTo>
                    <a:pt x="105426" y="39842"/>
                    <a:pt x="89263" y="81435"/>
                    <a:pt x="77055" y="124259"/>
                  </a:cubicBezTo>
                  <a:cubicBezTo>
                    <a:pt x="65961" y="162894"/>
                    <a:pt x="63112" y="203431"/>
                    <a:pt x="68676" y="243239"/>
                  </a:cubicBezTo>
                  <a:cubicBezTo>
                    <a:pt x="71516" y="262603"/>
                    <a:pt x="76812" y="281522"/>
                    <a:pt x="84428" y="299545"/>
                  </a:cubicBezTo>
                  <a:cubicBezTo>
                    <a:pt x="92204" y="318457"/>
                    <a:pt x="101773" y="336580"/>
                    <a:pt x="113000" y="353673"/>
                  </a:cubicBezTo>
                  <a:cubicBezTo>
                    <a:pt x="135540" y="389451"/>
                    <a:pt x="164866" y="423050"/>
                    <a:pt x="195197" y="459582"/>
                  </a:cubicBezTo>
                  <a:cubicBezTo>
                    <a:pt x="148770" y="446167"/>
                    <a:pt x="106490" y="421240"/>
                    <a:pt x="72279" y="387105"/>
                  </a:cubicBezTo>
                  <a:cubicBezTo>
                    <a:pt x="54214" y="369451"/>
                    <a:pt x="38948" y="349132"/>
                    <a:pt x="27033" y="326861"/>
                  </a:cubicBezTo>
                  <a:cubicBezTo>
                    <a:pt x="24100" y="321163"/>
                    <a:pt x="21084" y="315465"/>
                    <a:pt x="18654" y="309516"/>
                  </a:cubicBezTo>
                  <a:lnTo>
                    <a:pt x="11616" y="291418"/>
                  </a:lnTo>
                  <a:cubicBezTo>
                    <a:pt x="7686" y="278975"/>
                    <a:pt x="4661" y="266256"/>
                    <a:pt x="2567" y="253378"/>
                  </a:cubicBezTo>
                  <a:cubicBezTo>
                    <a:pt x="-1279" y="227671"/>
                    <a:pt x="-802" y="201504"/>
                    <a:pt x="3991" y="175957"/>
                  </a:cubicBezTo>
                  <a:cubicBezTo>
                    <a:pt x="8650" y="151189"/>
                    <a:pt x="16945" y="127242"/>
                    <a:pt x="28625" y="104904"/>
                  </a:cubicBezTo>
                  <a:cubicBezTo>
                    <a:pt x="39970" y="83278"/>
                    <a:pt x="54055" y="63202"/>
                    <a:pt x="70519" y="45162"/>
                  </a:cubicBezTo>
                  <a:cubicBezTo>
                    <a:pt x="86305" y="27332"/>
                    <a:pt x="104797" y="12091"/>
                    <a:pt x="125317" y="0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2C279BF9-BAEF-4917-B34C-3252C14C8AC1}"/>
                </a:ext>
              </a:extLst>
            </p:cNvPr>
            <p:cNvSpPr/>
            <p:nvPr/>
          </p:nvSpPr>
          <p:spPr>
            <a:xfrm>
              <a:off x="2251413" y="2438889"/>
              <a:ext cx="195197" cy="459582"/>
            </a:xfrm>
            <a:custGeom>
              <a:avLst/>
              <a:gdLst>
                <a:gd name="connsiteX0" fmla="*/ 125317 w 195197"/>
                <a:gd name="connsiteY0" fmla="*/ 0 h 459582"/>
                <a:gd name="connsiteX1" fmla="*/ 77055 w 195197"/>
                <a:gd name="connsiteY1" fmla="*/ 124259 h 459582"/>
                <a:gd name="connsiteX2" fmla="*/ 68676 w 195197"/>
                <a:gd name="connsiteY2" fmla="*/ 243239 h 459582"/>
                <a:gd name="connsiteX3" fmla="*/ 84428 w 195197"/>
                <a:gd name="connsiteY3" fmla="*/ 299545 h 459582"/>
                <a:gd name="connsiteX4" fmla="*/ 113000 w 195197"/>
                <a:gd name="connsiteY4" fmla="*/ 353673 h 459582"/>
                <a:gd name="connsiteX5" fmla="*/ 195197 w 195197"/>
                <a:gd name="connsiteY5" fmla="*/ 459582 h 459582"/>
                <a:gd name="connsiteX6" fmla="*/ 72279 w 195197"/>
                <a:gd name="connsiteY6" fmla="*/ 387105 h 459582"/>
                <a:gd name="connsiteX7" fmla="*/ 27033 w 195197"/>
                <a:gd name="connsiteY7" fmla="*/ 326861 h 459582"/>
                <a:gd name="connsiteX8" fmla="*/ 18654 w 195197"/>
                <a:gd name="connsiteY8" fmla="*/ 309516 h 459582"/>
                <a:gd name="connsiteX9" fmla="*/ 11616 w 195197"/>
                <a:gd name="connsiteY9" fmla="*/ 291418 h 459582"/>
                <a:gd name="connsiteX10" fmla="*/ 2567 w 195197"/>
                <a:gd name="connsiteY10" fmla="*/ 253378 h 459582"/>
                <a:gd name="connsiteX11" fmla="*/ 3991 w 195197"/>
                <a:gd name="connsiteY11" fmla="*/ 175957 h 459582"/>
                <a:gd name="connsiteX12" fmla="*/ 28625 w 195197"/>
                <a:gd name="connsiteY12" fmla="*/ 104904 h 459582"/>
                <a:gd name="connsiteX13" fmla="*/ 70519 w 195197"/>
                <a:gd name="connsiteY13" fmla="*/ 45162 h 459582"/>
                <a:gd name="connsiteX14" fmla="*/ 125317 w 195197"/>
                <a:gd name="connsiteY14" fmla="*/ 0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197" h="459582">
                  <a:moveTo>
                    <a:pt x="125317" y="0"/>
                  </a:moveTo>
                  <a:cubicBezTo>
                    <a:pt x="105426" y="39842"/>
                    <a:pt x="89263" y="81435"/>
                    <a:pt x="77055" y="124259"/>
                  </a:cubicBezTo>
                  <a:cubicBezTo>
                    <a:pt x="65961" y="162894"/>
                    <a:pt x="63112" y="203431"/>
                    <a:pt x="68676" y="243239"/>
                  </a:cubicBezTo>
                  <a:cubicBezTo>
                    <a:pt x="71516" y="262603"/>
                    <a:pt x="76812" y="281522"/>
                    <a:pt x="84428" y="299545"/>
                  </a:cubicBezTo>
                  <a:cubicBezTo>
                    <a:pt x="92204" y="318457"/>
                    <a:pt x="101773" y="336580"/>
                    <a:pt x="113000" y="353673"/>
                  </a:cubicBezTo>
                  <a:cubicBezTo>
                    <a:pt x="135540" y="389451"/>
                    <a:pt x="164866" y="423050"/>
                    <a:pt x="195197" y="459582"/>
                  </a:cubicBezTo>
                  <a:cubicBezTo>
                    <a:pt x="148770" y="446167"/>
                    <a:pt x="106490" y="421240"/>
                    <a:pt x="72279" y="387105"/>
                  </a:cubicBezTo>
                  <a:cubicBezTo>
                    <a:pt x="54214" y="369451"/>
                    <a:pt x="38948" y="349132"/>
                    <a:pt x="27033" y="326861"/>
                  </a:cubicBezTo>
                  <a:cubicBezTo>
                    <a:pt x="24100" y="321163"/>
                    <a:pt x="21084" y="315465"/>
                    <a:pt x="18654" y="309516"/>
                  </a:cubicBezTo>
                  <a:lnTo>
                    <a:pt x="11616" y="291418"/>
                  </a:lnTo>
                  <a:cubicBezTo>
                    <a:pt x="7686" y="278975"/>
                    <a:pt x="4661" y="266256"/>
                    <a:pt x="2567" y="253378"/>
                  </a:cubicBezTo>
                  <a:cubicBezTo>
                    <a:pt x="-1279" y="227671"/>
                    <a:pt x="-802" y="201504"/>
                    <a:pt x="3991" y="175957"/>
                  </a:cubicBezTo>
                  <a:cubicBezTo>
                    <a:pt x="8650" y="151189"/>
                    <a:pt x="16945" y="127242"/>
                    <a:pt x="28625" y="104904"/>
                  </a:cubicBezTo>
                  <a:cubicBezTo>
                    <a:pt x="39970" y="83278"/>
                    <a:pt x="54055" y="63202"/>
                    <a:pt x="70519" y="45162"/>
                  </a:cubicBezTo>
                  <a:cubicBezTo>
                    <a:pt x="86305" y="27332"/>
                    <a:pt x="104797" y="12091"/>
                    <a:pt x="125317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02816B6D-01C7-431C-A861-8F5188A1C385}"/>
                </a:ext>
              </a:extLst>
            </p:cNvPr>
            <p:cNvSpPr/>
            <p:nvPr/>
          </p:nvSpPr>
          <p:spPr>
            <a:xfrm>
              <a:off x="3388900" y="2905509"/>
              <a:ext cx="228582" cy="237398"/>
            </a:xfrm>
            <a:custGeom>
              <a:avLst/>
              <a:gdLst>
                <a:gd name="connsiteX0" fmla="*/ 0 w 228582"/>
                <a:gd name="connsiteY0" fmla="*/ 222879 h 237398"/>
                <a:gd name="connsiteX1" fmla="*/ 80019 w 228582"/>
                <a:gd name="connsiteY1" fmla="*/ 185341 h 237398"/>
                <a:gd name="connsiteX2" fmla="*/ 140263 w 228582"/>
                <a:gd name="connsiteY2" fmla="*/ 143447 h 237398"/>
                <a:gd name="connsiteX3" fmla="*/ 176459 w 228582"/>
                <a:gd name="connsiteY3" fmla="*/ 84794 h 237398"/>
                <a:gd name="connsiteX4" fmla="*/ 197910 w 228582"/>
                <a:gd name="connsiteY4" fmla="*/ 0 h 237398"/>
                <a:gd name="connsiteX5" fmla="*/ 228576 w 228582"/>
                <a:gd name="connsiteY5" fmla="*/ 92168 h 237398"/>
                <a:gd name="connsiteX6" fmla="*/ 218270 w 228582"/>
                <a:gd name="connsiteY6" fmla="*/ 144368 h 237398"/>
                <a:gd name="connsiteX7" fmla="*/ 187855 w 228582"/>
                <a:gd name="connsiteY7" fmla="*/ 190201 h 237398"/>
                <a:gd name="connsiteX8" fmla="*/ 95687 w 228582"/>
                <a:gd name="connsiteY8" fmla="*/ 235447 h 237398"/>
                <a:gd name="connsiteX9" fmla="*/ 46922 w 228582"/>
                <a:gd name="connsiteY9" fmla="*/ 236117 h 237398"/>
                <a:gd name="connsiteX10" fmla="*/ 0 w 228582"/>
                <a:gd name="connsiteY10" fmla="*/ 222879 h 2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582" h="237398">
                  <a:moveTo>
                    <a:pt x="0" y="222879"/>
                  </a:moveTo>
                  <a:cubicBezTo>
                    <a:pt x="29494" y="209137"/>
                    <a:pt x="56055" y="197742"/>
                    <a:pt x="80019" y="185341"/>
                  </a:cubicBezTo>
                  <a:cubicBezTo>
                    <a:pt x="102172" y="174624"/>
                    <a:pt x="122500" y="160481"/>
                    <a:pt x="140263" y="143447"/>
                  </a:cubicBezTo>
                  <a:cubicBezTo>
                    <a:pt x="156568" y="126848"/>
                    <a:pt x="168935" y="106806"/>
                    <a:pt x="176459" y="84794"/>
                  </a:cubicBezTo>
                  <a:cubicBezTo>
                    <a:pt x="185266" y="56976"/>
                    <a:pt x="192421" y="28664"/>
                    <a:pt x="197910" y="0"/>
                  </a:cubicBezTo>
                  <a:cubicBezTo>
                    <a:pt x="218094" y="26460"/>
                    <a:pt x="228878" y="58895"/>
                    <a:pt x="228576" y="92168"/>
                  </a:cubicBezTo>
                  <a:cubicBezTo>
                    <a:pt x="228551" y="110073"/>
                    <a:pt x="225057" y="127803"/>
                    <a:pt x="218270" y="144368"/>
                  </a:cubicBezTo>
                  <a:cubicBezTo>
                    <a:pt x="211266" y="161503"/>
                    <a:pt x="200926" y="177088"/>
                    <a:pt x="187855" y="190201"/>
                  </a:cubicBezTo>
                  <a:cubicBezTo>
                    <a:pt x="162836" y="214851"/>
                    <a:pt x="130493" y="230729"/>
                    <a:pt x="95687" y="235447"/>
                  </a:cubicBezTo>
                  <a:cubicBezTo>
                    <a:pt x="79532" y="237801"/>
                    <a:pt x="63135" y="238027"/>
                    <a:pt x="46922" y="236117"/>
                  </a:cubicBezTo>
                  <a:cubicBezTo>
                    <a:pt x="30642" y="234400"/>
                    <a:pt x="14780" y="229917"/>
                    <a:pt x="0" y="222879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EC22AE19-7527-491E-A996-428D6AA4EDCC}"/>
                </a:ext>
              </a:extLst>
            </p:cNvPr>
            <p:cNvSpPr/>
            <p:nvPr/>
          </p:nvSpPr>
          <p:spPr>
            <a:xfrm>
              <a:off x="3388900" y="2905509"/>
              <a:ext cx="228582" cy="237398"/>
            </a:xfrm>
            <a:custGeom>
              <a:avLst/>
              <a:gdLst>
                <a:gd name="connsiteX0" fmla="*/ 0 w 228582"/>
                <a:gd name="connsiteY0" fmla="*/ 222879 h 237398"/>
                <a:gd name="connsiteX1" fmla="*/ 80019 w 228582"/>
                <a:gd name="connsiteY1" fmla="*/ 185341 h 237398"/>
                <a:gd name="connsiteX2" fmla="*/ 140263 w 228582"/>
                <a:gd name="connsiteY2" fmla="*/ 143447 h 237398"/>
                <a:gd name="connsiteX3" fmla="*/ 176459 w 228582"/>
                <a:gd name="connsiteY3" fmla="*/ 84794 h 237398"/>
                <a:gd name="connsiteX4" fmla="*/ 197910 w 228582"/>
                <a:gd name="connsiteY4" fmla="*/ 0 h 237398"/>
                <a:gd name="connsiteX5" fmla="*/ 228576 w 228582"/>
                <a:gd name="connsiteY5" fmla="*/ 92168 h 237398"/>
                <a:gd name="connsiteX6" fmla="*/ 218270 w 228582"/>
                <a:gd name="connsiteY6" fmla="*/ 144368 h 237398"/>
                <a:gd name="connsiteX7" fmla="*/ 187855 w 228582"/>
                <a:gd name="connsiteY7" fmla="*/ 190201 h 237398"/>
                <a:gd name="connsiteX8" fmla="*/ 95687 w 228582"/>
                <a:gd name="connsiteY8" fmla="*/ 235447 h 237398"/>
                <a:gd name="connsiteX9" fmla="*/ 46922 w 228582"/>
                <a:gd name="connsiteY9" fmla="*/ 236117 h 237398"/>
                <a:gd name="connsiteX10" fmla="*/ 0 w 228582"/>
                <a:gd name="connsiteY10" fmla="*/ 222879 h 2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582" h="237398">
                  <a:moveTo>
                    <a:pt x="0" y="222879"/>
                  </a:moveTo>
                  <a:cubicBezTo>
                    <a:pt x="29494" y="209137"/>
                    <a:pt x="56055" y="197742"/>
                    <a:pt x="80019" y="185341"/>
                  </a:cubicBezTo>
                  <a:cubicBezTo>
                    <a:pt x="102172" y="174624"/>
                    <a:pt x="122500" y="160481"/>
                    <a:pt x="140263" y="143447"/>
                  </a:cubicBezTo>
                  <a:cubicBezTo>
                    <a:pt x="156568" y="126848"/>
                    <a:pt x="168935" y="106806"/>
                    <a:pt x="176459" y="84794"/>
                  </a:cubicBezTo>
                  <a:cubicBezTo>
                    <a:pt x="185266" y="56976"/>
                    <a:pt x="192421" y="28664"/>
                    <a:pt x="197910" y="0"/>
                  </a:cubicBezTo>
                  <a:cubicBezTo>
                    <a:pt x="218094" y="26460"/>
                    <a:pt x="228878" y="58895"/>
                    <a:pt x="228576" y="92168"/>
                  </a:cubicBezTo>
                  <a:cubicBezTo>
                    <a:pt x="228551" y="110073"/>
                    <a:pt x="225057" y="127803"/>
                    <a:pt x="218270" y="144368"/>
                  </a:cubicBezTo>
                  <a:cubicBezTo>
                    <a:pt x="211266" y="161503"/>
                    <a:pt x="200926" y="177088"/>
                    <a:pt x="187855" y="190201"/>
                  </a:cubicBezTo>
                  <a:cubicBezTo>
                    <a:pt x="162836" y="214851"/>
                    <a:pt x="130493" y="230729"/>
                    <a:pt x="95687" y="235447"/>
                  </a:cubicBezTo>
                  <a:cubicBezTo>
                    <a:pt x="79532" y="237801"/>
                    <a:pt x="63135" y="238027"/>
                    <a:pt x="46922" y="236117"/>
                  </a:cubicBezTo>
                  <a:cubicBezTo>
                    <a:pt x="30642" y="234400"/>
                    <a:pt x="14780" y="229917"/>
                    <a:pt x="0" y="22287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59CF4CC3-C767-4199-96B3-981782E87D61}"/>
                </a:ext>
              </a:extLst>
            </p:cNvPr>
            <p:cNvSpPr/>
            <p:nvPr/>
          </p:nvSpPr>
          <p:spPr>
            <a:xfrm>
              <a:off x="2951606" y="1167261"/>
              <a:ext cx="418525" cy="427287"/>
            </a:xfrm>
            <a:custGeom>
              <a:avLst/>
              <a:gdLst>
                <a:gd name="connsiteX0" fmla="*/ 0 w 418525"/>
                <a:gd name="connsiteY0" fmla="*/ 383 h 427287"/>
                <a:gd name="connsiteX1" fmla="*/ 80689 w 418525"/>
                <a:gd name="connsiteY1" fmla="*/ 8762 h 427287"/>
                <a:gd name="connsiteX2" fmla="*/ 119567 w 418525"/>
                <a:gd name="connsiteY2" fmla="*/ 21162 h 427287"/>
                <a:gd name="connsiteX3" fmla="*/ 138671 w 418525"/>
                <a:gd name="connsiteY3" fmla="*/ 28620 h 427287"/>
                <a:gd name="connsiteX4" fmla="*/ 157188 w 418525"/>
                <a:gd name="connsiteY4" fmla="*/ 37585 h 427287"/>
                <a:gd name="connsiteX5" fmla="*/ 288150 w 418525"/>
                <a:gd name="connsiteY5" fmla="*/ 136288 h 427287"/>
                <a:gd name="connsiteX6" fmla="*/ 338424 w 418525"/>
                <a:gd name="connsiteY6" fmla="*/ 201225 h 427287"/>
                <a:gd name="connsiteX7" fmla="*/ 349400 w 418525"/>
                <a:gd name="connsiteY7" fmla="*/ 217983 h 427287"/>
                <a:gd name="connsiteX8" fmla="*/ 359706 w 418525"/>
                <a:gd name="connsiteY8" fmla="*/ 235578 h 427287"/>
                <a:gd name="connsiteX9" fmla="*/ 377553 w 418525"/>
                <a:gd name="connsiteY9" fmla="*/ 272110 h 427287"/>
                <a:gd name="connsiteX10" fmla="*/ 392467 w 418525"/>
                <a:gd name="connsiteY10" fmla="*/ 309648 h 427287"/>
                <a:gd name="connsiteX11" fmla="*/ 404784 w 418525"/>
                <a:gd name="connsiteY11" fmla="*/ 348023 h 427287"/>
                <a:gd name="connsiteX12" fmla="*/ 413163 w 418525"/>
                <a:gd name="connsiteY12" fmla="*/ 387488 h 427287"/>
                <a:gd name="connsiteX13" fmla="*/ 418526 w 418525"/>
                <a:gd name="connsiteY13" fmla="*/ 427287 h 427287"/>
                <a:gd name="connsiteX14" fmla="*/ 375039 w 418525"/>
                <a:gd name="connsiteY14" fmla="*/ 361345 h 427287"/>
                <a:gd name="connsiteX15" fmla="*/ 353422 w 418525"/>
                <a:gd name="connsiteY15" fmla="*/ 329422 h 427287"/>
                <a:gd name="connsiteX16" fmla="*/ 343116 w 418525"/>
                <a:gd name="connsiteY16" fmla="*/ 313418 h 427287"/>
                <a:gd name="connsiteX17" fmla="*/ 331972 w 418525"/>
                <a:gd name="connsiteY17" fmla="*/ 298001 h 427287"/>
                <a:gd name="connsiteX18" fmla="*/ 310187 w 418525"/>
                <a:gd name="connsiteY18" fmla="*/ 267334 h 427287"/>
                <a:gd name="connsiteX19" fmla="*/ 298791 w 418525"/>
                <a:gd name="connsiteY19" fmla="*/ 252504 h 427287"/>
                <a:gd name="connsiteX20" fmla="*/ 286223 w 418525"/>
                <a:gd name="connsiteY20" fmla="*/ 238427 h 427287"/>
                <a:gd name="connsiteX21" fmla="*/ 263013 w 418525"/>
                <a:gd name="connsiteY21" fmla="*/ 209604 h 427287"/>
                <a:gd name="connsiteX22" fmla="*/ 238798 w 418525"/>
                <a:gd name="connsiteY22" fmla="*/ 181702 h 427287"/>
                <a:gd name="connsiteX23" fmla="*/ 129873 w 418525"/>
                <a:gd name="connsiteY23" fmla="*/ 82245 h 427287"/>
                <a:gd name="connsiteX24" fmla="*/ 0 w 418525"/>
                <a:gd name="connsiteY24" fmla="*/ 383 h 42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8525" h="427287">
                  <a:moveTo>
                    <a:pt x="0" y="383"/>
                  </a:moveTo>
                  <a:cubicBezTo>
                    <a:pt x="27173" y="-1099"/>
                    <a:pt x="54404" y="1728"/>
                    <a:pt x="80689" y="8762"/>
                  </a:cubicBezTo>
                  <a:cubicBezTo>
                    <a:pt x="93886" y="12108"/>
                    <a:pt x="106873" y="16249"/>
                    <a:pt x="119567" y="21162"/>
                  </a:cubicBezTo>
                  <a:cubicBezTo>
                    <a:pt x="126019" y="23509"/>
                    <a:pt x="132387" y="26106"/>
                    <a:pt x="138671" y="28620"/>
                  </a:cubicBezTo>
                  <a:cubicBezTo>
                    <a:pt x="144955" y="31133"/>
                    <a:pt x="151072" y="34401"/>
                    <a:pt x="157188" y="37585"/>
                  </a:cubicBezTo>
                  <a:cubicBezTo>
                    <a:pt x="206288" y="62558"/>
                    <a:pt x="250621" y="95968"/>
                    <a:pt x="288150" y="136288"/>
                  </a:cubicBezTo>
                  <a:cubicBezTo>
                    <a:pt x="306525" y="156630"/>
                    <a:pt x="323333" y="178338"/>
                    <a:pt x="338424" y="201225"/>
                  </a:cubicBezTo>
                  <a:lnTo>
                    <a:pt x="349400" y="217983"/>
                  </a:lnTo>
                  <a:cubicBezTo>
                    <a:pt x="353254" y="223594"/>
                    <a:pt x="356698" y="229474"/>
                    <a:pt x="359706" y="235578"/>
                  </a:cubicBezTo>
                  <a:cubicBezTo>
                    <a:pt x="365906" y="247644"/>
                    <a:pt x="371772" y="259877"/>
                    <a:pt x="377553" y="272110"/>
                  </a:cubicBezTo>
                  <a:cubicBezTo>
                    <a:pt x="383477" y="284222"/>
                    <a:pt x="388462" y="296772"/>
                    <a:pt x="392467" y="309648"/>
                  </a:cubicBezTo>
                  <a:cubicBezTo>
                    <a:pt x="396824" y="322467"/>
                    <a:pt x="400846" y="334784"/>
                    <a:pt x="404784" y="348023"/>
                  </a:cubicBezTo>
                  <a:cubicBezTo>
                    <a:pt x="408723" y="361262"/>
                    <a:pt x="410482" y="374333"/>
                    <a:pt x="413163" y="387488"/>
                  </a:cubicBezTo>
                  <a:cubicBezTo>
                    <a:pt x="415844" y="400642"/>
                    <a:pt x="417269" y="413965"/>
                    <a:pt x="418526" y="427287"/>
                  </a:cubicBezTo>
                  <a:cubicBezTo>
                    <a:pt x="401768" y="405502"/>
                    <a:pt x="388864" y="383047"/>
                    <a:pt x="375039" y="361345"/>
                  </a:cubicBezTo>
                  <a:cubicBezTo>
                    <a:pt x="367607" y="350679"/>
                    <a:pt x="360401" y="340038"/>
                    <a:pt x="353422" y="329422"/>
                  </a:cubicBezTo>
                  <a:cubicBezTo>
                    <a:pt x="349819" y="324143"/>
                    <a:pt x="346551" y="318697"/>
                    <a:pt x="343116" y="313418"/>
                  </a:cubicBezTo>
                  <a:cubicBezTo>
                    <a:pt x="339680" y="308139"/>
                    <a:pt x="335575" y="303196"/>
                    <a:pt x="331972" y="298001"/>
                  </a:cubicBezTo>
                  <a:cubicBezTo>
                    <a:pt x="324540" y="287890"/>
                    <a:pt x="317283" y="277668"/>
                    <a:pt x="310187" y="267334"/>
                  </a:cubicBezTo>
                  <a:cubicBezTo>
                    <a:pt x="306835" y="262139"/>
                    <a:pt x="302646" y="257447"/>
                    <a:pt x="298791" y="252504"/>
                  </a:cubicBezTo>
                  <a:lnTo>
                    <a:pt x="286223" y="238427"/>
                  </a:lnTo>
                  <a:cubicBezTo>
                    <a:pt x="279000" y="228417"/>
                    <a:pt x="271250" y="218795"/>
                    <a:pt x="263013" y="209604"/>
                  </a:cubicBezTo>
                  <a:lnTo>
                    <a:pt x="238798" y="181702"/>
                  </a:lnTo>
                  <a:cubicBezTo>
                    <a:pt x="205191" y="145704"/>
                    <a:pt x="168768" y="112445"/>
                    <a:pt x="129873" y="82245"/>
                  </a:cubicBezTo>
                  <a:cubicBezTo>
                    <a:pt x="89302" y="50863"/>
                    <a:pt x="45807" y="23450"/>
                    <a:pt x="0" y="383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BF9DC56A-BA31-446F-89FE-15AA48FFA738}"/>
                </a:ext>
              </a:extLst>
            </p:cNvPr>
            <p:cNvSpPr/>
            <p:nvPr/>
          </p:nvSpPr>
          <p:spPr>
            <a:xfrm>
              <a:off x="2951606" y="1167261"/>
              <a:ext cx="418525" cy="427287"/>
            </a:xfrm>
            <a:custGeom>
              <a:avLst/>
              <a:gdLst>
                <a:gd name="connsiteX0" fmla="*/ 0 w 418525"/>
                <a:gd name="connsiteY0" fmla="*/ 383 h 427287"/>
                <a:gd name="connsiteX1" fmla="*/ 80689 w 418525"/>
                <a:gd name="connsiteY1" fmla="*/ 8762 h 427287"/>
                <a:gd name="connsiteX2" fmla="*/ 119567 w 418525"/>
                <a:gd name="connsiteY2" fmla="*/ 21162 h 427287"/>
                <a:gd name="connsiteX3" fmla="*/ 138671 w 418525"/>
                <a:gd name="connsiteY3" fmla="*/ 28620 h 427287"/>
                <a:gd name="connsiteX4" fmla="*/ 157188 w 418525"/>
                <a:gd name="connsiteY4" fmla="*/ 37585 h 427287"/>
                <a:gd name="connsiteX5" fmla="*/ 288150 w 418525"/>
                <a:gd name="connsiteY5" fmla="*/ 136288 h 427287"/>
                <a:gd name="connsiteX6" fmla="*/ 338424 w 418525"/>
                <a:gd name="connsiteY6" fmla="*/ 201225 h 427287"/>
                <a:gd name="connsiteX7" fmla="*/ 349400 w 418525"/>
                <a:gd name="connsiteY7" fmla="*/ 217983 h 427287"/>
                <a:gd name="connsiteX8" fmla="*/ 359706 w 418525"/>
                <a:gd name="connsiteY8" fmla="*/ 235578 h 427287"/>
                <a:gd name="connsiteX9" fmla="*/ 377553 w 418525"/>
                <a:gd name="connsiteY9" fmla="*/ 272110 h 427287"/>
                <a:gd name="connsiteX10" fmla="*/ 392467 w 418525"/>
                <a:gd name="connsiteY10" fmla="*/ 309648 h 427287"/>
                <a:gd name="connsiteX11" fmla="*/ 404784 w 418525"/>
                <a:gd name="connsiteY11" fmla="*/ 348023 h 427287"/>
                <a:gd name="connsiteX12" fmla="*/ 413163 w 418525"/>
                <a:gd name="connsiteY12" fmla="*/ 387488 h 427287"/>
                <a:gd name="connsiteX13" fmla="*/ 418526 w 418525"/>
                <a:gd name="connsiteY13" fmla="*/ 427287 h 427287"/>
                <a:gd name="connsiteX14" fmla="*/ 375039 w 418525"/>
                <a:gd name="connsiteY14" fmla="*/ 361345 h 427287"/>
                <a:gd name="connsiteX15" fmla="*/ 353422 w 418525"/>
                <a:gd name="connsiteY15" fmla="*/ 329422 h 427287"/>
                <a:gd name="connsiteX16" fmla="*/ 343116 w 418525"/>
                <a:gd name="connsiteY16" fmla="*/ 313418 h 427287"/>
                <a:gd name="connsiteX17" fmla="*/ 331972 w 418525"/>
                <a:gd name="connsiteY17" fmla="*/ 298001 h 427287"/>
                <a:gd name="connsiteX18" fmla="*/ 310187 w 418525"/>
                <a:gd name="connsiteY18" fmla="*/ 267334 h 427287"/>
                <a:gd name="connsiteX19" fmla="*/ 298791 w 418525"/>
                <a:gd name="connsiteY19" fmla="*/ 252504 h 427287"/>
                <a:gd name="connsiteX20" fmla="*/ 286223 w 418525"/>
                <a:gd name="connsiteY20" fmla="*/ 238427 h 427287"/>
                <a:gd name="connsiteX21" fmla="*/ 263013 w 418525"/>
                <a:gd name="connsiteY21" fmla="*/ 209604 h 427287"/>
                <a:gd name="connsiteX22" fmla="*/ 238798 w 418525"/>
                <a:gd name="connsiteY22" fmla="*/ 181702 h 427287"/>
                <a:gd name="connsiteX23" fmla="*/ 129873 w 418525"/>
                <a:gd name="connsiteY23" fmla="*/ 82245 h 427287"/>
                <a:gd name="connsiteX24" fmla="*/ 0 w 418525"/>
                <a:gd name="connsiteY24" fmla="*/ 383 h 42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8525" h="427287">
                  <a:moveTo>
                    <a:pt x="0" y="383"/>
                  </a:moveTo>
                  <a:cubicBezTo>
                    <a:pt x="27173" y="-1099"/>
                    <a:pt x="54404" y="1728"/>
                    <a:pt x="80689" y="8762"/>
                  </a:cubicBezTo>
                  <a:cubicBezTo>
                    <a:pt x="93886" y="12108"/>
                    <a:pt x="106873" y="16249"/>
                    <a:pt x="119567" y="21162"/>
                  </a:cubicBezTo>
                  <a:cubicBezTo>
                    <a:pt x="126019" y="23509"/>
                    <a:pt x="132387" y="26106"/>
                    <a:pt x="138671" y="28620"/>
                  </a:cubicBezTo>
                  <a:cubicBezTo>
                    <a:pt x="144955" y="31133"/>
                    <a:pt x="151072" y="34401"/>
                    <a:pt x="157188" y="37585"/>
                  </a:cubicBezTo>
                  <a:cubicBezTo>
                    <a:pt x="206288" y="62558"/>
                    <a:pt x="250621" y="95968"/>
                    <a:pt x="288150" y="136288"/>
                  </a:cubicBezTo>
                  <a:cubicBezTo>
                    <a:pt x="306525" y="156630"/>
                    <a:pt x="323333" y="178338"/>
                    <a:pt x="338424" y="201225"/>
                  </a:cubicBezTo>
                  <a:lnTo>
                    <a:pt x="349400" y="217983"/>
                  </a:lnTo>
                  <a:cubicBezTo>
                    <a:pt x="353254" y="223594"/>
                    <a:pt x="356698" y="229474"/>
                    <a:pt x="359706" y="235578"/>
                  </a:cubicBezTo>
                  <a:cubicBezTo>
                    <a:pt x="365906" y="247644"/>
                    <a:pt x="371772" y="259877"/>
                    <a:pt x="377553" y="272110"/>
                  </a:cubicBezTo>
                  <a:cubicBezTo>
                    <a:pt x="383477" y="284222"/>
                    <a:pt x="388462" y="296772"/>
                    <a:pt x="392467" y="309648"/>
                  </a:cubicBezTo>
                  <a:cubicBezTo>
                    <a:pt x="396824" y="322467"/>
                    <a:pt x="400846" y="334784"/>
                    <a:pt x="404784" y="348023"/>
                  </a:cubicBezTo>
                  <a:cubicBezTo>
                    <a:pt x="408723" y="361262"/>
                    <a:pt x="410482" y="374333"/>
                    <a:pt x="413163" y="387488"/>
                  </a:cubicBezTo>
                  <a:cubicBezTo>
                    <a:pt x="415844" y="400642"/>
                    <a:pt x="417269" y="413965"/>
                    <a:pt x="418526" y="427287"/>
                  </a:cubicBezTo>
                  <a:cubicBezTo>
                    <a:pt x="401768" y="405502"/>
                    <a:pt x="388864" y="383047"/>
                    <a:pt x="375039" y="361345"/>
                  </a:cubicBezTo>
                  <a:cubicBezTo>
                    <a:pt x="367607" y="350679"/>
                    <a:pt x="360401" y="340038"/>
                    <a:pt x="353422" y="329422"/>
                  </a:cubicBezTo>
                  <a:cubicBezTo>
                    <a:pt x="349819" y="324143"/>
                    <a:pt x="346551" y="318697"/>
                    <a:pt x="343116" y="313418"/>
                  </a:cubicBezTo>
                  <a:cubicBezTo>
                    <a:pt x="339680" y="308139"/>
                    <a:pt x="335575" y="303196"/>
                    <a:pt x="331972" y="298001"/>
                  </a:cubicBezTo>
                  <a:cubicBezTo>
                    <a:pt x="324540" y="287890"/>
                    <a:pt x="317283" y="277668"/>
                    <a:pt x="310187" y="267334"/>
                  </a:cubicBezTo>
                  <a:cubicBezTo>
                    <a:pt x="306835" y="262139"/>
                    <a:pt x="302646" y="257447"/>
                    <a:pt x="298791" y="252504"/>
                  </a:cubicBezTo>
                  <a:lnTo>
                    <a:pt x="286223" y="238427"/>
                  </a:lnTo>
                  <a:cubicBezTo>
                    <a:pt x="279000" y="228417"/>
                    <a:pt x="271250" y="218795"/>
                    <a:pt x="263013" y="209604"/>
                  </a:cubicBezTo>
                  <a:lnTo>
                    <a:pt x="238798" y="181702"/>
                  </a:lnTo>
                  <a:cubicBezTo>
                    <a:pt x="205191" y="145704"/>
                    <a:pt x="168768" y="112445"/>
                    <a:pt x="129873" y="82245"/>
                  </a:cubicBezTo>
                  <a:cubicBezTo>
                    <a:pt x="89302" y="50863"/>
                    <a:pt x="45807" y="23450"/>
                    <a:pt x="0" y="38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F79243D9-7AEB-4DE6-BCD1-8AA75520A528}"/>
                </a:ext>
              </a:extLst>
            </p:cNvPr>
            <p:cNvSpPr/>
            <p:nvPr/>
          </p:nvSpPr>
          <p:spPr>
            <a:xfrm>
              <a:off x="2232955" y="1109359"/>
              <a:ext cx="538405" cy="800629"/>
            </a:xfrm>
            <a:custGeom>
              <a:avLst/>
              <a:gdLst>
                <a:gd name="connsiteX0" fmla="*/ 7954 w 538405"/>
                <a:gd name="connsiteY0" fmla="*/ 792107 h 800629"/>
                <a:gd name="connsiteX1" fmla="*/ 30325 w 538405"/>
                <a:gd name="connsiteY1" fmla="*/ 781801 h 800629"/>
                <a:gd name="connsiteX2" fmla="*/ 40129 w 538405"/>
                <a:gd name="connsiteY2" fmla="*/ 798559 h 800629"/>
                <a:gd name="connsiteX3" fmla="*/ 47586 w 538405"/>
                <a:gd name="connsiteY3" fmla="*/ 799648 h 800629"/>
                <a:gd name="connsiteX4" fmla="*/ 48675 w 538405"/>
                <a:gd name="connsiteY4" fmla="*/ 792191 h 800629"/>
                <a:gd name="connsiteX5" fmla="*/ 39710 w 538405"/>
                <a:gd name="connsiteY5" fmla="*/ 776942 h 800629"/>
                <a:gd name="connsiteX6" fmla="*/ 60825 w 538405"/>
                <a:gd name="connsiteY6" fmla="*/ 763871 h 800629"/>
                <a:gd name="connsiteX7" fmla="*/ 125845 w 538405"/>
                <a:gd name="connsiteY7" fmla="*/ 679495 h 800629"/>
                <a:gd name="connsiteX8" fmla="*/ 110428 w 538405"/>
                <a:gd name="connsiteY8" fmla="*/ 597131 h 800629"/>
                <a:gd name="connsiteX9" fmla="*/ 139837 w 538405"/>
                <a:gd name="connsiteY9" fmla="*/ 586908 h 800629"/>
                <a:gd name="connsiteX10" fmla="*/ 201422 w 538405"/>
                <a:gd name="connsiteY10" fmla="*/ 559845 h 800629"/>
                <a:gd name="connsiteX11" fmla="*/ 214326 w 538405"/>
                <a:gd name="connsiteY11" fmla="*/ 544427 h 800629"/>
                <a:gd name="connsiteX12" fmla="*/ 219521 w 538405"/>
                <a:gd name="connsiteY12" fmla="*/ 526664 h 800629"/>
                <a:gd name="connsiteX13" fmla="*/ 219521 w 538405"/>
                <a:gd name="connsiteY13" fmla="*/ 526664 h 800629"/>
                <a:gd name="connsiteX14" fmla="*/ 219521 w 538405"/>
                <a:gd name="connsiteY14" fmla="*/ 525575 h 800629"/>
                <a:gd name="connsiteX15" fmla="*/ 219521 w 538405"/>
                <a:gd name="connsiteY15" fmla="*/ 525575 h 800629"/>
                <a:gd name="connsiteX16" fmla="*/ 207874 w 538405"/>
                <a:gd name="connsiteY16" fmla="*/ 462817 h 800629"/>
                <a:gd name="connsiteX17" fmla="*/ 209466 w 538405"/>
                <a:gd name="connsiteY17" fmla="*/ 462817 h 800629"/>
                <a:gd name="connsiteX18" fmla="*/ 335149 w 538405"/>
                <a:gd name="connsiteY18" fmla="*/ 430056 h 800629"/>
                <a:gd name="connsiteX19" fmla="*/ 344869 w 538405"/>
                <a:gd name="connsiteY19" fmla="*/ 360092 h 800629"/>
                <a:gd name="connsiteX20" fmla="*/ 328111 w 538405"/>
                <a:gd name="connsiteY20" fmla="*/ 309818 h 800629"/>
                <a:gd name="connsiteX21" fmla="*/ 459073 w 538405"/>
                <a:gd name="connsiteY21" fmla="*/ 258791 h 800629"/>
                <a:gd name="connsiteX22" fmla="*/ 429998 w 538405"/>
                <a:gd name="connsiteY22" fmla="*/ 98084 h 800629"/>
                <a:gd name="connsiteX23" fmla="*/ 421620 w 538405"/>
                <a:gd name="connsiteY23" fmla="*/ 84259 h 800629"/>
                <a:gd name="connsiteX24" fmla="*/ 432931 w 538405"/>
                <a:gd name="connsiteY24" fmla="*/ 82332 h 800629"/>
                <a:gd name="connsiteX25" fmla="*/ 538086 w 538405"/>
                <a:gd name="connsiteY25" fmla="*/ 37086 h 800629"/>
                <a:gd name="connsiteX26" fmla="*/ 535003 w 538405"/>
                <a:gd name="connsiteY26" fmla="*/ 30418 h 800629"/>
                <a:gd name="connsiteX27" fmla="*/ 534902 w 538405"/>
                <a:gd name="connsiteY27" fmla="*/ 30382 h 800629"/>
                <a:gd name="connsiteX28" fmla="*/ 528132 w 538405"/>
                <a:gd name="connsiteY28" fmla="*/ 33525 h 800629"/>
                <a:gd name="connsiteX29" fmla="*/ 528115 w 538405"/>
                <a:gd name="connsiteY29" fmla="*/ 33566 h 800629"/>
                <a:gd name="connsiteX30" fmla="*/ 431171 w 538405"/>
                <a:gd name="connsiteY30" fmla="*/ 71942 h 800629"/>
                <a:gd name="connsiteX31" fmla="*/ 415503 w 538405"/>
                <a:gd name="connsiteY31" fmla="*/ 74539 h 800629"/>
                <a:gd name="connsiteX32" fmla="*/ 361627 w 538405"/>
                <a:gd name="connsiteY32" fmla="*/ 1894 h 800629"/>
                <a:gd name="connsiteX33" fmla="*/ 354312 w 538405"/>
                <a:gd name="connsiteY33" fmla="*/ 1184 h 800629"/>
                <a:gd name="connsiteX34" fmla="*/ 354169 w 538405"/>
                <a:gd name="connsiteY34" fmla="*/ 1308 h 800629"/>
                <a:gd name="connsiteX35" fmla="*/ 353658 w 538405"/>
                <a:gd name="connsiteY35" fmla="*/ 8756 h 800629"/>
                <a:gd name="connsiteX36" fmla="*/ 353667 w 538405"/>
                <a:gd name="connsiteY36" fmla="*/ 8765 h 800629"/>
                <a:gd name="connsiteX37" fmla="*/ 403521 w 538405"/>
                <a:gd name="connsiteY37" fmla="*/ 76299 h 800629"/>
                <a:gd name="connsiteX38" fmla="*/ 280938 w 538405"/>
                <a:gd name="connsiteY38" fmla="*/ 150452 h 800629"/>
                <a:gd name="connsiteX39" fmla="*/ 280938 w 538405"/>
                <a:gd name="connsiteY39" fmla="*/ 150452 h 800629"/>
                <a:gd name="connsiteX40" fmla="*/ 308169 w 538405"/>
                <a:gd name="connsiteY40" fmla="*/ 291720 h 800629"/>
                <a:gd name="connsiteX41" fmla="*/ 311102 w 538405"/>
                <a:gd name="connsiteY41" fmla="*/ 298423 h 800629"/>
                <a:gd name="connsiteX42" fmla="*/ 197484 w 538405"/>
                <a:gd name="connsiteY42" fmla="*/ 341574 h 800629"/>
                <a:gd name="connsiteX43" fmla="*/ 192289 w 538405"/>
                <a:gd name="connsiteY43" fmla="*/ 449327 h 800629"/>
                <a:gd name="connsiteX44" fmla="*/ 89229 w 538405"/>
                <a:gd name="connsiteY44" fmla="*/ 477480 h 800629"/>
                <a:gd name="connsiteX45" fmla="*/ 76912 w 538405"/>
                <a:gd name="connsiteY45" fmla="*/ 504209 h 800629"/>
                <a:gd name="connsiteX46" fmla="*/ 96016 w 538405"/>
                <a:gd name="connsiteY46" fmla="*/ 589841 h 800629"/>
                <a:gd name="connsiteX47" fmla="*/ 96016 w 538405"/>
                <a:gd name="connsiteY47" fmla="*/ 590595 h 800629"/>
                <a:gd name="connsiteX48" fmla="*/ 21192 w 538405"/>
                <a:gd name="connsiteY48" fmla="*/ 655196 h 800629"/>
                <a:gd name="connsiteX49" fmla="*/ 15160 w 538405"/>
                <a:gd name="connsiteY49" fmla="*/ 676479 h 800629"/>
                <a:gd name="connsiteX50" fmla="*/ 14573 w 538405"/>
                <a:gd name="connsiteY50" fmla="*/ 736053 h 800629"/>
                <a:gd name="connsiteX51" fmla="*/ 14573 w 538405"/>
                <a:gd name="connsiteY51" fmla="*/ 736053 h 800629"/>
                <a:gd name="connsiteX52" fmla="*/ 14573 w 538405"/>
                <a:gd name="connsiteY52" fmla="*/ 737058 h 800629"/>
                <a:gd name="connsiteX53" fmla="*/ 14573 w 538405"/>
                <a:gd name="connsiteY53" fmla="*/ 737058 h 800629"/>
                <a:gd name="connsiteX54" fmla="*/ 19349 w 538405"/>
                <a:gd name="connsiteY54" fmla="*/ 755994 h 800629"/>
                <a:gd name="connsiteX55" fmla="*/ 25214 w 538405"/>
                <a:gd name="connsiteY55" fmla="*/ 771579 h 800629"/>
                <a:gd name="connsiteX56" fmla="*/ 3513 w 538405"/>
                <a:gd name="connsiteY56" fmla="*/ 781718 h 800629"/>
                <a:gd name="connsiteX57" fmla="*/ 245 w 538405"/>
                <a:gd name="connsiteY57" fmla="*/ 785572 h 800629"/>
                <a:gd name="connsiteX58" fmla="*/ 245 w 538405"/>
                <a:gd name="connsiteY58" fmla="*/ 788505 h 800629"/>
                <a:gd name="connsiteX59" fmla="*/ 6454 w 538405"/>
                <a:gd name="connsiteY59" fmla="*/ 792652 h 800629"/>
                <a:gd name="connsiteX60" fmla="*/ 7954 w 538405"/>
                <a:gd name="connsiteY60" fmla="*/ 792107 h 800629"/>
                <a:gd name="connsiteX61" fmla="*/ 410141 w 538405"/>
                <a:gd name="connsiteY61" fmla="*/ 85935 h 800629"/>
                <a:gd name="connsiteX62" fmla="*/ 458319 w 538405"/>
                <a:gd name="connsiteY62" fmla="*/ 199050 h 800629"/>
                <a:gd name="connsiteX63" fmla="*/ 323586 w 538405"/>
                <a:gd name="connsiteY63" fmla="*/ 113585 h 800629"/>
                <a:gd name="connsiteX64" fmla="*/ 409805 w 538405"/>
                <a:gd name="connsiteY64" fmla="*/ 85935 h 800629"/>
                <a:gd name="connsiteX65" fmla="*/ 292836 w 538405"/>
                <a:gd name="connsiteY65" fmla="*/ 150033 h 800629"/>
                <a:gd name="connsiteX66" fmla="*/ 313951 w 538405"/>
                <a:gd name="connsiteY66" fmla="*/ 120372 h 800629"/>
                <a:gd name="connsiteX67" fmla="*/ 459157 w 538405"/>
                <a:gd name="connsiteY67" fmla="*/ 212540 h 800629"/>
                <a:gd name="connsiteX68" fmla="*/ 449438 w 538405"/>
                <a:gd name="connsiteY68" fmla="*/ 253093 h 800629"/>
                <a:gd name="connsiteX69" fmla="*/ 445416 w 538405"/>
                <a:gd name="connsiteY69" fmla="*/ 259042 h 800629"/>
                <a:gd name="connsiteX70" fmla="*/ 288730 w 538405"/>
                <a:gd name="connsiteY70" fmla="*/ 204161 h 800629"/>
                <a:gd name="connsiteX71" fmla="*/ 289317 w 538405"/>
                <a:gd name="connsiteY71" fmla="*/ 161009 h 800629"/>
                <a:gd name="connsiteX72" fmla="*/ 438880 w 538405"/>
                <a:gd name="connsiteY72" fmla="*/ 267254 h 800629"/>
                <a:gd name="connsiteX73" fmla="*/ 411900 w 538405"/>
                <a:gd name="connsiteY73" fmla="*/ 287950 h 800629"/>
                <a:gd name="connsiteX74" fmla="*/ 409973 w 538405"/>
                <a:gd name="connsiteY74" fmla="*/ 285604 h 800629"/>
                <a:gd name="connsiteX75" fmla="*/ 291076 w 538405"/>
                <a:gd name="connsiteY75" fmla="*/ 204999 h 800629"/>
                <a:gd name="connsiteX76" fmla="*/ 288730 w 538405"/>
                <a:gd name="connsiteY76" fmla="*/ 204161 h 800629"/>
                <a:gd name="connsiteX77" fmla="*/ 317973 w 538405"/>
                <a:gd name="connsiteY77" fmla="*/ 287950 h 800629"/>
                <a:gd name="connsiteX78" fmla="*/ 291663 w 538405"/>
                <a:gd name="connsiteY78" fmla="*/ 218321 h 800629"/>
                <a:gd name="connsiteX79" fmla="*/ 400588 w 538405"/>
                <a:gd name="connsiteY79" fmla="*/ 292474 h 800629"/>
                <a:gd name="connsiteX80" fmla="*/ 324508 w 538405"/>
                <a:gd name="connsiteY80" fmla="*/ 299177 h 800629"/>
                <a:gd name="connsiteX81" fmla="*/ 322581 w 538405"/>
                <a:gd name="connsiteY81" fmla="*/ 299177 h 800629"/>
                <a:gd name="connsiteX82" fmla="*/ 317973 w 538405"/>
                <a:gd name="connsiteY82" fmla="*/ 287950 h 800629"/>
                <a:gd name="connsiteX83" fmla="*/ 244993 w 538405"/>
                <a:gd name="connsiteY83" fmla="*/ 317778 h 800629"/>
                <a:gd name="connsiteX84" fmla="*/ 315878 w 538405"/>
                <a:gd name="connsiteY84" fmla="*/ 309400 h 800629"/>
                <a:gd name="connsiteX85" fmla="*/ 336323 w 538405"/>
                <a:gd name="connsiteY85" fmla="*/ 391178 h 800629"/>
                <a:gd name="connsiteX86" fmla="*/ 209717 w 538405"/>
                <a:gd name="connsiteY86" fmla="*/ 343585 h 800629"/>
                <a:gd name="connsiteX87" fmla="*/ 234435 w 538405"/>
                <a:gd name="connsiteY87" fmla="*/ 322722 h 800629"/>
                <a:gd name="connsiteX88" fmla="*/ 234938 w 538405"/>
                <a:gd name="connsiteY88" fmla="*/ 323225 h 800629"/>
                <a:gd name="connsiteX89" fmla="*/ 333976 w 538405"/>
                <a:gd name="connsiteY89" fmla="*/ 403076 h 800629"/>
                <a:gd name="connsiteX90" fmla="*/ 334479 w 538405"/>
                <a:gd name="connsiteY90" fmla="*/ 403076 h 800629"/>
                <a:gd name="connsiteX91" fmla="*/ 326100 w 538405"/>
                <a:gd name="connsiteY91" fmla="*/ 424190 h 800629"/>
                <a:gd name="connsiteX92" fmla="*/ 320402 w 538405"/>
                <a:gd name="connsiteY92" fmla="*/ 432569 h 800629"/>
                <a:gd name="connsiteX93" fmla="*/ 197819 w 538405"/>
                <a:gd name="connsiteY93" fmla="*/ 378274 h 800629"/>
                <a:gd name="connsiteX94" fmla="*/ 192960 w 538405"/>
                <a:gd name="connsiteY94" fmla="*/ 377185 h 800629"/>
                <a:gd name="connsiteX95" fmla="*/ 203433 w 538405"/>
                <a:gd name="connsiteY95" fmla="*/ 352048 h 800629"/>
                <a:gd name="connsiteX96" fmla="*/ 312945 w 538405"/>
                <a:gd name="connsiteY96" fmla="*/ 440278 h 800629"/>
                <a:gd name="connsiteX97" fmla="*/ 284792 w 538405"/>
                <a:gd name="connsiteY97" fmla="*/ 454187 h 800629"/>
                <a:gd name="connsiteX98" fmla="*/ 191535 w 538405"/>
                <a:gd name="connsiteY98" fmla="*/ 386653 h 800629"/>
                <a:gd name="connsiteX99" fmla="*/ 271051 w 538405"/>
                <a:gd name="connsiteY99" fmla="*/ 456114 h 800629"/>
                <a:gd name="connsiteX100" fmla="*/ 210974 w 538405"/>
                <a:gd name="connsiteY100" fmla="*/ 452092 h 800629"/>
                <a:gd name="connsiteX101" fmla="*/ 204104 w 538405"/>
                <a:gd name="connsiteY101" fmla="*/ 451170 h 800629"/>
                <a:gd name="connsiteX102" fmla="*/ 191535 w 538405"/>
                <a:gd name="connsiteY102" fmla="*/ 386653 h 800629"/>
                <a:gd name="connsiteX103" fmla="*/ 127018 w 538405"/>
                <a:gd name="connsiteY103" fmla="*/ 462985 h 800629"/>
                <a:gd name="connsiteX104" fmla="*/ 196646 w 538405"/>
                <a:gd name="connsiteY104" fmla="*/ 460806 h 800629"/>
                <a:gd name="connsiteX105" fmla="*/ 209969 w 538405"/>
                <a:gd name="connsiteY105" fmla="*/ 515855 h 800629"/>
                <a:gd name="connsiteX106" fmla="*/ 98111 w 538405"/>
                <a:gd name="connsiteY106" fmla="*/ 484183 h 800629"/>
                <a:gd name="connsiteX107" fmla="*/ 115706 w 538405"/>
                <a:gd name="connsiteY107" fmla="*/ 468180 h 800629"/>
                <a:gd name="connsiteX108" fmla="*/ 116460 w 538405"/>
                <a:gd name="connsiteY108" fmla="*/ 468766 h 800629"/>
                <a:gd name="connsiteX109" fmla="*/ 208628 w 538405"/>
                <a:gd name="connsiteY109" fmla="*/ 527418 h 800629"/>
                <a:gd name="connsiteX110" fmla="*/ 204774 w 538405"/>
                <a:gd name="connsiteY110" fmla="*/ 539400 h 800629"/>
                <a:gd name="connsiteX111" fmla="*/ 197568 w 538405"/>
                <a:gd name="connsiteY111" fmla="*/ 548784 h 800629"/>
                <a:gd name="connsiteX112" fmla="*/ 92580 w 538405"/>
                <a:gd name="connsiteY112" fmla="*/ 492059 h 800629"/>
                <a:gd name="connsiteX113" fmla="*/ 97775 w 538405"/>
                <a:gd name="connsiteY113" fmla="*/ 484183 h 800629"/>
                <a:gd name="connsiteX114" fmla="*/ 166985 w 538405"/>
                <a:gd name="connsiteY114" fmla="*/ 565458 h 800629"/>
                <a:gd name="connsiteX115" fmla="*/ 89229 w 538405"/>
                <a:gd name="connsiteY115" fmla="*/ 540322 h 800629"/>
                <a:gd name="connsiteX116" fmla="*/ 89229 w 538405"/>
                <a:gd name="connsiteY116" fmla="*/ 502449 h 800629"/>
                <a:gd name="connsiteX117" fmla="*/ 187932 w 538405"/>
                <a:gd name="connsiteY117" fmla="*/ 556074 h 800629"/>
                <a:gd name="connsiteX118" fmla="*/ 167320 w 538405"/>
                <a:gd name="connsiteY118" fmla="*/ 565794 h 800629"/>
                <a:gd name="connsiteX119" fmla="*/ 106154 w 538405"/>
                <a:gd name="connsiteY119" fmla="*/ 585987 h 800629"/>
                <a:gd name="connsiteX120" fmla="*/ 92748 w 538405"/>
                <a:gd name="connsiteY120" fmla="*/ 552471 h 800629"/>
                <a:gd name="connsiteX121" fmla="*/ 151400 w 538405"/>
                <a:gd name="connsiteY121" fmla="*/ 571575 h 800629"/>
                <a:gd name="connsiteX122" fmla="*/ 136570 w 538405"/>
                <a:gd name="connsiteY122" fmla="*/ 576602 h 800629"/>
                <a:gd name="connsiteX123" fmla="*/ 106406 w 538405"/>
                <a:gd name="connsiteY123" fmla="*/ 587076 h 800629"/>
                <a:gd name="connsiteX124" fmla="*/ 100876 w 538405"/>
                <a:gd name="connsiteY124" fmla="*/ 600650 h 800629"/>
                <a:gd name="connsiteX125" fmla="*/ 113947 w 538405"/>
                <a:gd name="connsiteY125" fmla="*/ 637517 h 800629"/>
                <a:gd name="connsiteX126" fmla="*/ 39793 w 538405"/>
                <a:gd name="connsiteY126" fmla="*/ 643717 h 800629"/>
                <a:gd name="connsiteX127" fmla="*/ 100540 w 538405"/>
                <a:gd name="connsiteY127" fmla="*/ 600650 h 800629"/>
                <a:gd name="connsiteX128" fmla="*/ 31917 w 538405"/>
                <a:gd name="connsiteY128" fmla="*/ 659302 h 800629"/>
                <a:gd name="connsiteX129" fmla="*/ 33761 w 538405"/>
                <a:gd name="connsiteY129" fmla="*/ 654694 h 800629"/>
                <a:gd name="connsiteX130" fmla="*/ 35520 w 538405"/>
                <a:gd name="connsiteY130" fmla="*/ 654694 h 800629"/>
                <a:gd name="connsiteX131" fmla="*/ 116041 w 538405"/>
                <a:gd name="connsiteY131" fmla="*/ 647907 h 800629"/>
                <a:gd name="connsiteX132" fmla="*/ 117214 w 538405"/>
                <a:gd name="connsiteY132" fmla="*/ 666173 h 800629"/>
                <a:gd name="connsiteX133" fmla="*/ 25466 w 538405"/>
                <a:gd name="connsiteY133" fmla="*/ 682930 h 800629"/>
                <a:gd name="connsiteX134" fmla="*/ 31582 w 538405"/>
                <a:gd name="connsiteY134" fmla="*/ 659134 h 800629"/>
                <a:gd name="connsiteX135" fmla="*/ 23538 w 538405"/>
                <a:gd name="connsiteY135" fmla="*/ 693655 h 800629"/>
                <a:gd name="connsiteX136" fmla="*/ 25717 w 538405"/>
                <a:gd name="connsiteY136" fmla="*/ 693655 h 800629"/>
                <a:gd name="connsiteX137" fmla="*/ 115371 w 538405"/>
                <a:gd name="connsiteY137" fmla="*/ 676898 h 800629"/>
                <a:gd name="connsiteX138" fmla="*/ 107663 w 538405"/>
                <a:gd name="connsiteY138" fmla="*/ 698767 h 800629"/>
                <a:gd name="connsiteX139" fmla="*/ 106406 w 538405"/>
                <a:gd name="connsiteY139" fmla="*/ 698767 h 800629"/>
                <a:gd name="connsiteX140" fmla="*/ 24376 w 538405"/>
                <a:gd name="connsiteY140" fmla="*/ 728428 h 800629"/>
                <a:gd name="connsiteX141" fmla="*/ 23622 w 538405"/>
                <a:gd name="connsiteY141" fmla="*/ 693488 h 800629"/>
                <a:gd name="connsiteX142" fmla="*/ 29906 w 538405"/>
                <a:gd name="connsiteY142" fmla="*/ 753062 h 800629"/>
                <a:gd name="connsiteX143" fmla="*/ 26303 w 538405"/>
                <a:gd name="connsiteY143" fmla="*/ 739656 h 800629"/>
                <a:gd name="connsiteX144" fmla="*/ 98948 w 538405"/>
                <a:gd name="connsiteY144" fmla="*/ 713430 h 800629"/>
                <a:gd name="connsiteX145" fmla="*/ 35101 w 538405"/>
                <a:gd name="connsiteY145" fmla="*/ 767222 h 800629"/>
                <a:gd name="connsiteX146" fmla="*/ 29990 w 538405"/>
                <a:gd name="connsiteY146" fmla="*/ 752894 h 80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538405" h="800629">
                  <a:moveTo>
                    <a:pt x="7954" y="792107"/>
                  </a:moveTo>
                  <a:cubicBezTo>
                    <a:pt x="8540" y="792107"/>
                    <a:pt x="17506" y="788421"/>
                    <a:pt x="30325" y="781801"/>
                  </a:cubicBezTo>
                  <a:cubicBezTo>
                    <a:pt x="33208" y="787608"/>
                    <a:pt x="36484" y="793205"/>
                    <a:pt x="40129" y="798559"/>
                  </a:cubicBezTo>
                  <a:cubicBezTo>
                    <a:pt x="41947" y="800822"/>
                    <a:pt x="45198" y="801299"/>
                    <a:pt x="47586" y="799648"/>
                  </a:cubicBezTo>
                  <a:cubicBezTo>
                    <a:pt x="49932" y="797880"/>
                    <a:pt x="50418" y="794554"/>
                    <a:pt x="48675" y="792191"/>
                  </a:cubicBezTo>
                  <a:cubicBezTo>
                    <a:pt x="45298" y="787348"/>
                    <a:pt x="42299" y="782245"/>
                    <a:pt x="39710" y="776942"/>
                  </a:cubicBezTo>
                  <a:cubicBezTo>
                    <a:pt x="46329" y="773255"/>
                    <a:pt x="53451" y="768563"/>
                    <a:pt x="60825" y="763871"/>
                  </a:cubicBezTo>
                  <a:cubicBezTo>
                    <a:pt x="97105" y="738734"/>
                    <a:pt x="119477" y="709827"/>
                    <a:pt x="125845" y="679495"/>
                  </a:cubicBezTo>
                  <a:cubicBezTo>
                    <a:pt x="131626" y="651845"/>
                    <a:pt x="121823" y="624111"/>
                    <a:pt x="110428" y="597131"/>
                  </a:cubicBezTo>
                  <a:cubicBezTo>
                    <a:pt x="120231" y="593444"/>
                    <a:pt x="130202" y="590092"/>
                    <a:pt x="139837" y="586908"/>
                  </a:cubicBezTo>
                  <a:cubicBezTo>
                    <a:pt x="164974" y="578530"/>
                    <a:pt x="187178" y="571072"/>
                    <a:pt x="201422" y="559845"/>
                  </a:cubicBezTo>
                  <a:cubicBezTo>
                    <a:pt x="206894" y="555814"/>
                    <a:pt x="211318" y="550527"/>
                    <a:pt x="214326" y="544427"/>
                  </a:cubicBezTo>
                  <a:cubicBezTo>
                    <a:pt x="216932" y="538797"/>
                    <a:pt x="218683" y="532814"/>
                    <a:pt x="219521" y="526664"/>
                  </a:cubicBezTo>
                  <a:lnTo>
                    <a:pt x="219521" y="526664"/>
                  </a:lnTo>
                  <a:cubicBezTo>
                    <a:pt x="219521" y="526664"/>
                    <a:pt x="219521" y="525994"/>
                    <a:pt x="219521" y="525575"/>
                  </a:cubicBezTo>
                  <a:lnTo>
                    <a:pt x="219521" y="525575"/>
                  </a:lnTo>
                  <a:cubicBezTo>
                    <a:pt x="222034" y="505130"/>
                    <a:pt x="215247" y="483680"/>
                    <a:pt x="207874" y="462817"/>
                  </a:cubicBezTo>
                  <a:lnTo>
                    <a:pt x="209466" y="462817"/>
                  </a:lnTo>
                  <a:cubicBezTo>
                    <a:pt x="257561" y="469185"/>
                    <a:pt x="307415" y="475804"/>
                    <a:pt x="335149" y="430056"/>
                  </a:cubicBezTo>
                  <a:cubicBezTo>
                    <a:pt x="347475" y="408924"/>
                    <a:pt x="350969" y="383787"/>
                    <a:pt x="344869" y="360092"/>
                  </a:cubicBezTo>
                  <a:cubicBezTo>
                    <a:pt x="340906" y="342835"/>
                    <a:pt x="335300" y="326000"/>
                    <a:pt x="328111" y="309818"/>
                  </a:cubicBezTo>
                  <a:cubicBezTo>
                    <a:pt x="376709" y="310908"/>
                    <a:pt x="426479" y="310908"/>
                    <a:pt x="459073" y="258791"/>
                  </a:cubicBezTo>
                  <a:cubicBezTo>
                    <a:pt x="480942" y="223684"/>
                    <a:pt x="471222" y="169640"/>
                    <a:pt x="429998" y="98084"/>
                  </a:cubicBezTo>
                  <a:cubicBezTo>
                    <a:pt x="427233" y="93392"/>
                    <a:pt x="424552" y="88783"/>
                    <a:pt x="421620" y="84259"/>
                  </a:cubicBezTo>
                  <a:lnTo>
                    <a:pt x="432931" y="82332"/>
                  </a:lnTo>
                  <a:cubicBezTo>
                    <a:pt x="483791" y="73953"/>
                    <a:pt x="527612" y="66579"/>
                    <a:pt x="538086" y="37086"/>
                  </a:cubicBezTo>
                  <a:cubicBezTo>
                    <a:pt x="539075" y="34393"/>
                    <a:pt x="537692" y="31407"/>
                    <a:pt x="535003" y="30418"/>
                  </a:cubicBezTo>
                  <a:cubicBezTo>
                    <a:pt x="534969" y="30406"/>
                    <a:pt x="534936" y="30394"/>
                    <a:pt x="534902" y="30382"/>
                  </a:cubicBezTo>
                  <a:cubicBezTo>
                    <a:pt x="532162" y="29380"/>
                    <a:pt x="529129" y="30787"/>
                    <a:pt x="528132" y="33525"/>
                  </a:cubicBezTo>
                  <a:cubicBezTo>
                    <a:pt x="528124" y="33539"/>
                    <a:pt x="528124" y="33552"/>
                    <a:pt x="528115" y="33566"/>
                  </a:cubicBezTo>
                  <a:cubicBezTo>
                    <a:pt x="519736" y="57195"/>
                    <a:pt x="476753" y="64317"/>
                    <a:pt x="431171" y="71942"/>
                  </a:cubicBezTo>
                  <a:lnTo>
                    <a:pt x="415503" y="74539"/>
                  </a:lnTo>
                  <a:cubicBezTo>
                    <a:pt x="399089" y="49218"/>
                    <a:pt x="381091" y="24955"/>
                    <a:pt x="361627" y="1894"/>
                  </a:cubicBezTo>
                  <a:cubicBezTo>
                    <a:pt x="359800" y="-321"/>
                    <a:pt x="356532" y="-640"/>
                    <a:pt x="354312" y="1184"/>
                  </a:cubicBezTo>
                  <a:cubicBezTo>
                    <a:pt x="354262" y="1224"/>
                    <a:pt x="354220" y="1266"/>
                    <a:pt x="354169" y="1308"/>
                  </a:cubicBezTo>
                  <a:cubicBezTo>
                    <a:pt x="351974" y="3223"/>
                    <a:pt x="351740" y="6558"/>
                    <a:pt x="353658" y="8756"/>
                  </a:cubicBezTo>
                  <a:cubicBezTo>
                    <a:pt x="353658" y="8758"/>
                    <a:pt x="353667" y="8762"/>
                    <a:pt x="353667" y="8765"/>
                  </a:cubicBezTo>
                  <a:cubicBezTo>
                    <a:pt x="371581" y="30292"/>
                    <a:pt x="388221" y="52841"/>
                    <a:pt x="403521" y="76299"/>
                  </a:cubicBezTo>
                  <a:cubicBezTo>
                    <a:pt x="349226" y="86270"/>
                    <a:pt x="295433" y="101854"/>
                    <a:pt x="280938" y="150452"/>
                  </a:cubicBezTo>
                  <a:lnTo>
                    <a:pt x="280938" y="150452"/>
                  </a:lnTo>
                  <a:cubicBezTo>
                    <a:pt x="266778" y="198295"/>
                    <a:pt x="287809" y="245804"/>
                    <a:pt x="308169" y="291720"/>
                  </a:cubicBezTo>
                  <a:cubicBezTo>
                    <a:pt x="309175" y="293982"/>
                    <a:pt x="310180" y="296161"/>
                    <a:pt x="311102" y="298423"/>
                  </a:cubicBezTo>
                  <a:cubicBezTo>
                    <a:pt x="269208" y="297837"/>
                    <a:pt x="226894" y="300937"/>
                    <a:pt x="197484" y="341574"/>
                  </a:cubicBezTo>
                  <a:cubicBezTo>
                    <a:pt x="171007" y="378106"/>
                    <a:pt x="180726" y="415476"/>
                    <a:pt x="192289" y="449327"/>
                  </a:cubicBezTo>
                  <a:cubicBezTo>
                    <a:pt x="152741" y="444719"/>
                    <a:pt x="114114" y="444551"/>
                    <a:pt x="89229" y="477480"/>
                  </a:cubicBezTo>
                  <a:cubicBezTo>
                    <a:pt x="83154" y="485348"/>
                    <a:pt x="78948" y="494481"/>
                    <a:pt x="76912" y="504209"/>
                  </a:cubicBezTo>
                  <a:cubicBezTo>
                    <a:pt x="71131" y="531943"/>
                    <a:pt x="83699" y="561269"/>
                    <a:pt x="96016" y="589841"/>
                  </a:cubicBezTo>
                  <a:lnTo>
                    <a:pt x="96016" y="590595"/>
                  </a:lnTo>
                  <a:cubicBezTo>
                    <a:pt x="63087" y="603918"/>
                    <a:pt x="33174" y="622267"/>
                    <a:pt x="21192" y="655196"/>
                  </a:cubicBezTo>
                  <a:cubicBezTo>
                    <a:pt x="18696" y="662142"/>
                    <a:pt x="16676" y="669256"/>
                    <a:pt x="15160" y="676479"/>
                  </a:cubicBezTo>
                  <a:cubicBezTo>
                    <a:pt x="11079" y="696110"/>
                    <a:pt x="10878" y="716346"/>
                    <a:pt x="14573" y="736053"/>
                  </a:cubicBezTo>
                  <a:lnTo>
                    <a:pt x="14573" y="736053"/>
                  </a:lnTo>
                  <a:cubicBezTo>
                    <a:pt x="14531" y="736388"/>
                    <a:pt x="14531" y="736723"/>
                    <a:pt x="14573" y="737058"/>
                  </a:cubicBezTo>
                  <a:lnTo>
                    <a:pt x="14573" y="737058"/>
                  </a:lnTo>
                  <a:cubicBezTo>
                    <a:pt x="15805" y="743451"/>
                    <a:pt x="17405" y="749777"/>
                    <a:pt x="19349" y="755994"/>
                  </a:cubicBezTo>
                  <a:cubicBezTo>
                    <a:pt x="21192" y="761692"/>
                    <a:pt x="23203" y="766971"/>
                    <a:pt x="25214" y="771579"/>
                  </a:cubicBezTo>
                  <a:cubicBezTo>
                    <a:pt x="12646" y="778115"/>
                    <a:pt x="3764" y="781550"/>
                    <a:pt x="3513" y="781718"/>
                  </a:cubicBezTo>
                  <a:cubicBezTo>
                    <a:pt x="1820" y="782338"/>
                    <a:pt x="580" y="783804"/>
                    <a:pt x="245" y="785572"/>
                  </a:cubicBezTo>
                  <a:cubicBezTo>
                    <a:pt x="-82" y="786519"/>
                    <a:pt x="-82" y="787558"/>
                    <a:pt x="245" y="788505"/>
                  </a:cubicBezTo>
                  <a:cubicBezTo>
                    <a:pt x="815" y="791362"/>
                    <a:pt x="3588" y="793222"/>
                    <a:pt x="6454" y="792652"/>
                  </a:cubicBezTo>
                  <a:cubicBezTo>
                    <a:pt x="6973" y="792552"/>
                    <a:pt x="7484" y="792367"/>
                    <a:pt x="7954" y="792107"/>
                  </a:cubicBezTo>
                  <a:close/>
                  <a:moveTo>
                    <a:pt x="410141" y="85935"/>
                  </a:moveTo>
                  <a:cubicBezTo>
                    <a:pt x="432009" y="120958"/>
                    <a:pt x="453124" y="162601"/>
                    <a:pt x="458319" y="199050"/>
                  </a:cubicBezTo>
                  <a:lnTo>
                    <a:pt x="323586" y="113585"/>
                  </a:lnTo>
                  <a:cubicBezTo>
                    <a:pt x="346377" y="99006"/>
                    <a:pt x="378384" y="91632"/>
                    <a:pt x="409805" y="85935"/>
                  </a:cubicBezTo>
                  <a:close/>
                  <a:moveTo>
                    <a:pt x="292836" y="150033"/>
                  </a:moveTo>
                  <a:cubicBezTo>
                    <a:pt x="297034" y="138406"/>
                    <a:pt x="304340" y="128148"/>
                    <a:pt x="313951" y="120372"/>
                  </a:cubicBezTo>
                  <a:lnTo>
                    <a:pt x="459157" y="212540"/>
                  </a:lnTo>
                  <a:cubicBezTo>
                    <a:pt x="460003" y="226722"/>
                    <a:pt x="456627" y="240837"/>
                    <a:pt x="449438" y="253093"/>
                  </a:cubicBezTo>
                  <a:cubicBezTo>
                    <a:pt x="448097" y="255188"/>
                    <a:pt x="446840" y="257115"/>
                    <a:pt x="445416" y="259042"/>
                  </a:cubicBezTo>
                  <a:close/>
                  <a:moveTo>
                    <a:pt x="288730" y="204161"/>
                  </a:moveTo>
                  <a:cubicBezTo>
                    <a:pt x="286242" y="189865"/>
                    <a:pt x="286443" y="175232"/>
                    <a:pt x="289317" y="161009"/>
                  </a:cubicBezTo>
                  <a:lnTo>
                    <a:pt x="438880" y="267254"/>
                  </a:lnTo>
                  <a:cubicBezTo>
                    <a:pt x="431331" y="275852"/>
                    <a:pt x="422164" y="282884"/>
                    <a:pt x="411900" y="287950"/>
                  </a:cubicBezTo>
                  <a:cubicBezTo>
                    <a:pt x="411531" y="286978"/>
                    <a:pt x="410853" y="286155"/>
                    <a:pt x="409973" y="285604"/>
                  </a:cubicBezTo>
                  <a:lnTo>
                    <a:pt x="291076" y="204999"/>
                  </a:lnTo>
                  <a:cubicBezTo>
                    <a:pt x="290356" y="204565"/>
                    <a:pt x="289560" y="204280"/>
                    <a:pt x="288730" y="204161"/>
                  </a:cubicBezTo>
                  <a:close/>
                  <a:moveTo>
                    <a:pt x="317973" y="287950"/>
                  </a:moveTo>
                  <a:cubicBezTo>
                    <a:pt x="307206" y="265544"/>
                    <a:pt x="298408" y="242248"/>
                    <a:pt x="291663" y="218321"/>
                  </a:cubicBezTo>
                  <a:lnTo>
                    <a:pt x="400588" y="292474"/>
                  </a:lnTo>
                  <a:cubicBezTo>
                    <a:pt x="377547" y="300267"/>
                    <a:pt x="351488" y="299680"/>
                    <a:pt x="324508" y="299177"/>
                  </a:cubicBezTo>
                  <a:lnTo>
                    <a:pt x="322581" y="299177"/>
                  </a:lnTo>
                  <a:cubicBezTo>
                    <a:pt x="321240" y="295239"/>
                    <a:pt x="319732" y="291553"/>
                    <a:pt x="317973" y="287950"/>
                  </a:cubicBezTo>
                  <a:close/>
                  <a:moveTo>
                    <a:pt x="244993" y="317778"/>
                  </a:moveTo>
                  <a:cubicBezTo>
                    <a:pt x="266359" y="309400"/>
                    <a:pt x="290574" y="309400"/>
                    <a:pt x="315878" y="309400"/>
                  </a:cubicBezTo>
                  <a:cubicBezTo>
                    <a:pt x="328195" y="337972"/>
                    <a:pt x="338166" y="365538"/>
                    <a:pt x="336323" y="391178"/>
                  </a:cubicBezTo>
                  <a:close/>
                  <a:moveTo>
                    <a:pt x="209717" y="343585"/>
                  </a:moveTo>
                  <a:cubicBezTo>
                    <a:pt x="216529" y="335099"/>
                    <a:pt x="224925" y="328014"/>
                    <a:pt x="234435" y="322722"/>
                  </a:cubicBezTo>
                  <a:lnTo>
                    <a:pt x="234938" y="323225"/>
                  </a:lnTo>
                  <a:lnTo>
                    <a:pt x="333976" y="403076"/>
                  </a:lnTo>
                  <a:lnTo>
                    <a:pt x="334479" y="403076"/>
                  </a:lnTo>
                  <a:cubicBezTo>
                    <a:pt x="332803" y="410508"/>
                    <a:pt x="329980" y="417630"/>
                    <a:pt x="326100" y="424190"/>
                  </a:cubicBezTo>
                  <a:cubicBezTo>
                    <a:pt x="324441" y="427140"/>
                    <a:pt x="322531" y="429938"/>
                    <a:pt x="320402" y="432569"/>
                  </a:cubicBezTo>
                  <a:close/>
                  <a:moveTo>
                    <a:pt x="197819" y="378274"/>
                  </a:moveTo>
                  <a:cubicBezTo>
                    <a:pt x="196487" y="377108"/>
                    <a:pt x="194661" y="376697"/>
                    <a:pt x="192960" y="377185"/>
                  </a:cubicBezTo>
                  <a:cubicBezTo>
                    <a:pt x="194895" y="368239"/>
                    <a:pt x="198448" y="359722"/>
                    <a:pt x="203433" y="352048"/>
                  </a:cubicBezTo>
                  <a:lnTo>
                    <a:pt x="312945" y="440278"/>
                  </a:lnTo>
                  <a:cubicBezTo>
                    <a:pt x="304885" y="447207"/>
                    <a:pt x="295199" y="451992"/>
                    <a:pt x="284792" y="454187"/>
                  </a:cubicBezTo>
                  <a:close/>
                  <a:moveTo>
                    <a:pt x="191535" y="386653"/>
                  </a:moveTo>
                  <a:lnTo>
                    <a:pt x="271051" y="456114"/>
                  </a:lnTo>
                  <a:cubicBezTo>
                    <a:pt x="250941" y="456818"/>
                    <a:pt x="230807" y="455469"/>
                    <a:pt x="210974" y="452092"/>
                  </a:cubicBezTo>
                  <a:lnTo>
                    <a:pt x="204104" y="451170"/>
                  </a:lnTo>
                  <a:cubicBezTo>
                    <a:pt x="196646" y="429888"/>
                    <a:pt x="189608" y="408187"/>
                    <a:pt x="191535" y="386653"/>
                  </a:cubicBezTo>
                  <a:close/>
                  <a:moveTo>
                    <a:pt x="127018" y="462985"/>
                  </a:moveTo>
                  <a:cubicBezTo>
                    <a:pt x="146960" y="455863"/>
                    <a:pt x="171175" y="457622"/>
                    <a:pt x="196646" y="460806"/>
                  </a:cubicBezTo>
                  <a:cubicBezTo>
                    <a:pt x="204062" y="478310"/>
                    <a:pt x="208561" y="496902"/>
                    <a:pt x="209969" y="515855"/>
                  </a:cubicBezTo>
                  <a:close/>
                  <a:moveTo>
                    <a:pt x="98111" y="484183"/>
                  </a:moveTo>
                  <a:cubicBezTo>
                    <a:pt x="102903" y="477782"/>
                    <a:pt x="108878" y="472352"/>
                    <a:pt x="115706" y="468180"/>
                  </a:cubicBezTo>
                  <a:lnTo>
                    <a:pt x="116460" y="468766"/>
                  </a:lnTo>
                  <a:lnTo>
                    <a:pt x="208628" y="527418"/>
                  </a:lnTo>
                  <a:cubicBezTo>
                    <a:pt x="207849" y="531557"/>
                    <a:pt x="206559" y="535579"/>
                    <a:pt x="204774" y="539400"/>
                  </a:cubicBezTo>
                  <a:cubicBezTo>
                    <a:pt x="202997" y="542961"/>
                    <a:pt x="200551" y="546145"/>
                    <a:pt x="197568" y="548784"/>
                  </a:cubicBezTo>
                  <a:lnTo>
                    <a:pt x="92580" y="492059"/>
                  </a:lnTo>
                  <a:cubicBezTo>
                    <a:pt x="94114" y="489311"/>
                    <a:pt x="95857" y="486680"/>
                    <a:pt x="97775" y="484183"/>
                  </a:cubicBezTo>
                  <a:close/>
                  <a:moveTo>
                    <a:pt x="166985" y="565458"/>
                  </a:moveTo>
                  <a:lnTo>
                    <a:pt x="89229" y="540322"/>
                  </a:lnTo>
                  <a:cubicBezTo>
                    <a:pt x="85844" y="527921"/>
                    <a:pt x="85844" y="514850"/>
                    <a:pt x="89229" y="502449"/>
                  </a:cubicBezTo>
                  <a:lnTo>
                    <a:pt x="187932" y="556074"/>
                  </a:lnTo>
                  <a:cubicBezTo>
                    <a:pt x="181338" y="559870"/>
                    <a:pt x="174442" y="563121"/>
                    <a:pt x="167320" y="565794"/>
                  </a:cubicBezTo>
                  <a:close/>
                  <a:moveTo>
                    <a:pt x="106154" y="585987"/>
                  </a:moveTo>
                  <a:cubicBezTo>
                    <a:pt x="101211" y="574591"/>
                    <a:pt x="96435" y="563364"/>
                    <a:pt x="92748" y="552471"/>
                  </a:cubicBezTo>
                  <a:lnTo>
                    <a:pt x="151400" y="571575"/>
                  </a:lnTo>
                  <a:lnTo>
                    <a:pt x="136570" y="576602"/>
                  </a:lnTo>
                  <a:cubicBezTo>
                    <a:pt x="126599" y="579954"/>
                    <a:pt x="116460" y="583305"/>
                    <a:pt x="106406" y="587076"/>
                  </a:cubicBezTo>
                  <a:close/>
                  <a:moveTo>
                    <a:pt x="100876" y="600650"/>
                  </a:moveTo>
                  <a:cubicBezTo>
                    <a:pt x="106154" y="612590"/>
                    <a:pt x="110528" y="624915"/>
                    <a:pt x="113947" y="637517"/>
                  </a:cubicBezTo>
                  <a:lnTo>
                    <a:pt x="39793" y="643717"/>
                  </a:lnTo>
                  <a:cubicBezTo>
                    <a:pt x="52865" y="623692"/>
                    <a:pt x="75739" y="610788"/>
                    <a:pt x="100540" y="600650"/>
                  </a:cubicBezTo>
                  <a:close/>
                  <a:moveTo>
                    <a:pt x="31917" y="659302"/>
                  </a:moveTo>
                  <a:cubicBezTo>
                    <a:pt x="32504" y="657710"/>
                    <a:pt x="33090" y="656202"/>
                    <a:pt x="33761" y="654694"/>
                  </a:cubicBezTo>
                  <a:cubicBezTo>
                    <a:pt x="34347" y="654777"/>
                    <a:pt x="34934" y="654777"/>
                    <a:pt x="35520" y="654694"/>
                  </a:cubicBezTo>
                  <a:lnTo>
                    <a:pt x="116041" y="647907"/>
                  </a:lnTo>
                  <a:cubicBezTo>
                    <a:pt x="117055" y="653939"/>
                    <a:pt x="117449" y="660056"/>
                    <a:pt x="117214" y="666173"/>
                  </a:cubicBezTo>
                  <a:lnTo>
                    <a:pt x="25466" y="682930"/>
                  </a:lnTo>
                  <a:cubicBezTo>
                    <a:pt x="26815" y="674836"/>
                    <a:pt x="28867" y="666877"/>
                    <a:pt x="31582" y="659134"/>
                  </a:cubicBezTo>
                  <a:close/>
                  <a:moveTo>
                    <a:pt x="23538" y="693655"/>
                  </a:moveTo>
                  <a:cubicBezTo>
                    <a:pt x="24259" y="693781"/>
                    <a:pt x="24996" y="693781"/>
                    <a:pt x="25717" y="693655"/>
                  </a:cubicBezTo>
                  <a:lnTo>
                    <a:pt x="115371" y="676898"/>
                  </a:lnTo>
                  <a:cubicBezTo>
                    <a:pt x="113754" y="684489"/>
                    <a:pt x="111156" y="691837"/>
                    <a:pt x="107663" y="698767"/>
                  </a:cubicBezTo>
                  <a:cubicBezTo>
                    <a:pt x="107244" y="698691"/>
                    <a:pt x="106825" y="698691"/>
                    <a:pt x="106406" y="698767"/>
                  </a:cubicBezTo>
                  <a:lnTo>
                    <a:pt x="24376" y="728428"/>
                  </a:lnTo>
                  <a:cubicBezTo>
                    <a:pt x="22625" y="716865"/>
                    <a:pt x="22365" y="705118"/>
                    <a:pt x="23622" y="693488"/>
                  </a:cubicBezTo>
                  <a:close/>
                  <a:moveTo>
                    <a:pt x="29906" y="753062"/>
                  </a:moveTo>
                  <a:cubicBezTo>
                    <a:pt x="28482" y="748537"/>
                    <a:pt x="27309" y="744096"/>
                    <a:pt x="26303" y="739656"/>
                  </a:cubicBezTo>
                  <a:lnTo>
                    <a:pt x="98948" y="713430"/>
                  </a:lnTo>
                  <a:cubicBezTo>
                    <a:pt x="81638" y="735600"/>
                    <a:pt x="59894" y="753925"/>
                    <a:pt x="35101" y="767222"/>
                  </a:cubicBezTo>
                  <a:cubicBezTo>
                    <a:pt x="33426" y="762781"/>
                    <a:pt x="31582" y="758005"/>
                    <a:pt x="29990" y="752894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B8567D3D-2155-437D-B3A5-60DE34E02547}"/>
                </a:ext>
              </a:extLst>
            </p:cNvPr>
            <p:cNvSpPr/>
            <p:nvPr/>
          </p:nvSpPr>
          <p:spPr>
            <a:xfrm>
              <a:off x="2655496" y="1792122"/>
              <a:ext cx="1089" cy="8378"/>
            </a:xfrm>
            <a:custGeom>
              <a:avLst/>
              <a:gdLst>
                <a:gd name="connsiteX0" fmla="*/ 1089 w 1089"/>
                <a:gd name="connsiteY0" fmla="*/ 0 h 8378"/>
                <a:gd name="connsiteX1" fmla="*/ 0 w 1089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" h="8378">
                  <a:moveTo>
                    <a:pt x="10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0" name="Graphic 2">
              <a:extLst>
                <a:ext uri="{FF2B5EF4-FFF2-40B4-BE49-F238E27FC236}">
                  <a16:creationId xmlns="" xmlns:a16="http://schemas.microsoft.com/office/drawing/2014/main" id="{F4C69600-DAEE-424A-88B4-C8DA8D73F5B5}"/>
                </a:ext>
              </a:extLst>
            </p:cNvPr>
            <p:cNvGrpSpPr/>
            <p:nvPr/>
          </p:nvGrpSpPr>
          <p:grpSpPr>
            <a:xfrm>
              <a:off x="2696047" y="1112678"/>
              <a:ext cx="383001" cy="562688"/>
              <a:chOff x="2696047" y="1112678"/>
              <a:chExt cx="383001" cy="562688"/>
            </a:xfrm>
          </p:grpSpPr>
          <p:sp>
            <p:nvSpPr>
              <p:cNvPr id="151" name="Freeform: Shape 150">
                <a:extLst>
                  <a:ext uri="{FF2B5EF4-FFF2-40B4-BE49-F238E27FC236}">
                    <a16:creationId xmlns="" xmlns:a16="http://schemas.microsoft.com/office/drawing/2014/main" id="{EAAA6435-8482-4388-A71C-BFCB96DE8B05}"/>
                  </a:ext>
                </a:extLst>
              </p:cNvPr>
              <p:cNvSpPr/>
              <p:nvPr/>
            </p:nvSpPr>
            <p:spPr>
              <a:xfrm>
                <a:off x="2698890" y="1116951"/>
                <a:ext cx="379888" cy="557480"/>
              </a:xfrm>
              <a:custGeom>
                <a:avLst/>
                <a:gdLst>
                  <a:gd name="connsiteX0" fmla="*/ 379488 w 379888"/>
                  <a:gd name="connsiteY0" fmla="*/ 380150 h 557480"/>
                  <a:gd name="connsiteX1" fmla="*/ 177331 w 379888"/>
                  <a:gd name="connsiteY1" fmla="*/ 557054 h 557480"/>
                  <a:gd name="connsiteX2" fmla="*/ 427 w 379888"/>
                  <a:gd name="connsiteY2" fmla="*/ 354895 h 557480"/>
                  <a:gd name="connsiteX3" fmla="*/ 152420 w 379888"/>
                  <a:gd name="connsiteY3" fmla="*/ 181319 h 557480"/>
                  <a:gd name="connsiteX4" fmla="*/ 163229 w 379888"/>
                  <a:gd name="connsiteY4" fmla="*/ 31086 h 557480"/>
                  <a:gd name="connsiteX5" fmla="*/ 147896 w 379888"/>
                  <a:gd name="connsiteY5" fmla="*/ 30080 h 557480"/>
                  <a:gd name="connsiteX6" fmla="*/ 149906 w 379888"/>
                  <a:gd name="connsiteY6" fmla="*/ 0 h 557480"/>
                  <a:gd name="connsiteX7" fmla="*/ 279779 w 379888"/>
                  <a:gd name="connsiteY7" fmla="*/ 8379 h 557480"/>
                  <a:gd name="connsiteX8" fmla="*/ 277852 w 379888"/>
                  <a:gd name="connsiteY8" fmla="*/ 38543 h 557480"/>
                  <a:gd name="connsiteX9" fmla="*/ 262435 w 379888"/>
                  <a:gd name="connsiteY9" fmla="*/ 37370 h 557480"/>
                  <a:gd name="connsiteX10" fmla="*/ 251542 w 379888"/>
                  <a:gd name="connsiteY10" fmla="*/ 188190 h 557480"/>
                  <a:gd name="connsiteX11" fmla="*/ 379488 w 379888"/>
                  <a:gd name="connsiteY11" fmla="*/ 380150 h 55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9888" h="557480">
                    <a:moveTo>
                      <a:pt x="379488" y="380150"/>
                    </a:moveTo>
                    <a:cubicBezTo>
                      <a:pt x="372517" y="484828"/>
                      <a:pt x="282008" y="564025"/>
                      <a:pt x="177331" y="557054"/>
                    </a:cubicBezTo>
                    <a:cubicBezTo>
                      <a:pt x="72653" y="550074"/>
                      <a:pt x="-6544" y="459565"/>
                      <a:pt x="427" y="354895"/>
                    </a:cubicBezTo>
                    <a:cubicBezTo>
                      <a:pt x="6125" y="269370"/>
                      <a:pt x="68397" y="198258"/>
                      <a:pt x="152420" y="181319"/>
                    </a:cubicBezTo>
                    <a:lnTo>
                      <a:pt x="163229" y="31086"/>
                    </a:lnTo>
                    <a:lnTo>
                      <a:pt x="147896" y="30080"/>
                    </a:lnTo>
                    <a:lnTo>
                      <a:pt x="149906" y="0"/>
                    </a:lnTo>
                    <a:lnTo>
                      <a:pt x="279779" y="8379"/>
                    </a:lnTo>
                    <a:lnTo>
                      <a:pt x="277852" y="38543"/>
                    </a:lnTo>
                    <a:lnTo>
                      <a:pt x="262435" y="37370"/>
                    </a:lnTo>
                    <a:lnTo>
                      <a:pt x="251542" y="188190"/>
                    </a:lnTo>
                    <a:cubicBezTo>
                      <a:pt x="332617" y="215986"/>
                      <a:pt x="385027" y="294627"/>
                      <a:pt x="379488" y="3801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="" xmlns:a16="http://schemas.microsoft.com/office/drawing/2014/main" id="{02A1BD52-ACBF-4161-9514-2AA75E022A4D}"/>
                  </a:ext>
                </a:extLst>
              </p:cNvPr>
              <p:cNvSpPr/>
              <p:nvPr/>
            </p:nvSpPr>
            <p:spPr>
              <a:xfrm>
                <a:off x="2696047" y="1112678"/>
                <a:ext cx="383001" cy="562688"/>
              </a:xfrm>
              <a:custGeom>
                <a:avLst/>
                <a:gdLst>
                  <a:gd name="connsiteX0" fmla="*/ 382331 w 383001"/>
                  <a:gd name="connsiteY0" fmla="*/ 384424 h 562688"/>
                  <a:gd name="connsiteX1" fmla="*/ 265697 w 383001"/>
                  <a:gd name="connsiteY1" fmla="*/ 547896 h 562688"/>
                  <a:gd name="connsiteX2" fmla="*/ 161715 w 383001"/>
                  <a:gd name="connsiteY2" fmla="*/ 560380 h 562688"/>
                  <a:gd name="connsiteX3" fmla="*/ 8633 w 383001"/>
                  <a:gd name="connsiteY3" fmla="*/ 427994 h 562688"/>
                  <a:gd name="connsiteX4" fmla="*/ 6119 w 383001"/>
                  <a:gd name="connsiteY4" fmla="*/ 322168 h 562688"/>
                  <a:gd name="connsiteX5" fmla="*/ 60163 w 383001"/>
                  <a:gd name="connsiteY5" fmla="*/ 230838 h 562688"/>
                  <a:gd name="connsiteX6" fmla="*/ 154509 w 383001"/>
                  <a:gd name="connsiteY6" fmla="*/ 181738 h 562688"/>
                  <a:gd name="connsiteX7" fmla="*/ 151325 w 383001"/>
                  <a:gd name="connsiteY7" fmla="*/ 185341 h 562688"/>
                  <a:gd name="connsiteX8" fmla="*/ 156520 w 383001"/>
                  <a:gd name="connsiteY8" fmla="*/ 109931 h 562688"/>
                  <a:gd name="connsiteX9" fmla="*/ 162218 w 383001"/>
                  <a:gd name="connsiteY9" fmla="*/ 34521 h 562688"/>
                  <a:gd name="connsiteX10" fmla="*/ 165821 w 383001"/>
                  <a:gd name="connsiteY10" fmla="*/ 38627 h 562688"/>
                  <a:gd name="connsiteX11" fmla="*/ 150488 w 383001"/>
                  <a:gd name="connsiteY11" fmla="*/ 37621 h 562688"/>
                  <a:gd name="connsiteX12" fmla="*/ 146717 w 383001"/>
                  <a:gd name="connsiteY12" fmla="*/ 37621 h 562688"/>
                  <a:gd name="connsiteX13" fmla="*/ 146717 w 383001"/>
                  <a:gd name="connsiteY13" fmla="*/ 33851 h 562688"/>
                  <a:gd name="connsiteX14" fmla="*/ 148812 w 383001"/>
                  <a:gd name="connsiteY14" fmla="*/ 3687 h 562688"/>
                  <a:gd name="connsiteX15" fmla="*/ 148812 w 383001"/>
                  <a:gd name="connsiteY15" fmla="*/ 0 h 562688"/>
                  <a:gd name="connsiteX16" fmla="*/ 152414 w 383001"/>
                  <a:gd name="connsiteY16" fmla="*/ 0 h 562688"/>
                  <a:gd name="connsiteX17" fmla="*/ 282287 w 383001"/>
                  <a:gd name="connsiteY17" fmla="*/ 9720 h 562688"/>
                  <a:gd name="connsiteX18" fmla="*/ 284885 w 383001"/>
                  <a:gd name="connsiteY18" fmla="*/ 9720 h 562688"/>
                  <a:gd name="connsiteX19" fmla="*/ 284885 w 383001"/>
                  <a:gd name="connsiteY19" fmla="*/ 12317 h 562688"/>
                  <a:gd name="connsiteX20" fmla="*/ 282623 w 383001"/>
                  <a:gd name="connsiteY20" fmla="*/ 42397 h 562688"/>
                  <a:gd name="connsiteX21" fmla="*/ 282623 w 383001"/>
                  <a:gd name="connsiteY21" fmla="*/ 44660 h 562688"/>
                  <a:gd name="connsiteX22" fmla="*/ 280360 w 383001"/>
                  <a:gd name="connsiteY22" fmla="*/ 44660 h 562688"/>
                  <a:gd name="connsiteX23" fmla="*/ 265027 w 383001"/>
                  <a:gd name="connsiteY23" fmla="*/ 43570 h 562688"/>
                  <a:gd name="connsiteX24" fmla="*/ 267289 w 383001"/>
                  <a:gd name="connsiteY24" fmla="*/ 41559 h 562688"/>
                  <a:gd name="connsiteX25" fmla="*/ 255056 w 383001"/>
                  <a:gd name="connsiteY25" fmla="*/ 192463 h 562688"/>
                  <a:gd name="connsiteX26" fmla="*/ 254637 w 383001"/>
                  <a:gd name="connsiteY26" fmla="*/ 191793 h 562688"/>
                  <a:gd name="connsiteX27" fmla="*/ 382331 w 383001"/>
                  <a:gd name="connsiteY27" fmla="*/ 384507 h 562688"/>
                  <a:gd name="connsiteX28" fmla="*/ 382331 w 383001"/>
                  <a:gd name="connsiteY28" fmla="*/ 384424 h 562688"/>
                  <a:gd name="connsiteX29" fmla="*/ 254218 w 383001"/>
                  <a:gd name="connsiteY29" fmla="*/ 192882 h 562688"/>
                  <a:gd name="connsiteX30" fmla="*/ 253715 w 383001"/>
                  <a:gd name="connsiteY30" fmla="*/ 192882 h 562688"/>
                  <a:gd name="connsiteX31" fmla="*/ 253715 w 383001"/>
                  <a:gd name="connsiteY31" fmla="*/ 192463 h 562688"/>
                  <a:gd name="connsiteX32" fmla="*/ 263183 w 383001"/>
                  <a:gd name="connsiteY32" fmla="*/ 41643 h 562688"/>
                  <a:gd name="connsiteX33" fmla="*/ 263183 w 383001"/>
                  <a:gd name="connsiteY33" fmla="*/ 39548 h 562688"/>
                  <a:gd name="connsiteX34" fmla="*/ 265362 w 383001"/>
                  <a:gd name="connsiteY34" fmla="*/ 39548 h 562688"/>
                  <a:gd name="connsiteX35" fmla="*/ 280695 w 383001"/>
                  <a:gd name="connsiteY35" fmla="*/ 40386 h 562688"/>
                  <a:gd name="connsiteX36" fmla="*/ 278266 w 383001"/>
                  <a:gd name="connsiteY36" fmla="*/ 42481 h 562688"/>
                  <a:gd name="connsiteX37" fmla="*/ 279941 w 383001"/>
                  <a:gd name="connsiteY37" fmla="*/ 12317 h 562688"/>
                  <a:gd name="connsiteX38" fmla="*/ 282371 w 383001"/>
                  <a:gd name="connsiteY38" fmla="*/ 15082 h 562688"/>
                  <a:gd name="connsiteX39" fmla="*/ 152414 w 383001"/>
                  <a:gd name="connsiteY39" fmla="*/ 7625 h 562688"/>
                  <a:gd name="connsiteX40" fmla="*/ 156269 w 383001"/>
                  <a:gd name="connsiteY40" fmla="*/ 4189 h 562688"/>
                  <a:gd name="connsiteX41" fmla="*/ 154426 w 383001"/>
                  <a:gd name="connsiteY41" fmla="*/ 34270 h 562688"/>
                  <a:gd name="connsiteX42" fmla="*/ 150906 w 383001"/>
                  <a:gd name="connsiteY42" fmla="*/ 30248 h 562688"/>
                  <a:gd name="connsiteX43" fmla="*/ 166240 w 383001"/>
                  <a:gd name="connsiteY43" fmla="*/ 31169 h 562688"/>
                  <a:gd name="connsiteX44" fmla="*/ 170094 w 383001"/>
                  <a:gd name="connsiteY44" fmla="*/ 31169 h 562688"/>
                  <a:gd name="connsiteX45" fmla="*/ 170094 w 383001"/>
                  <a:gd name="connsiteY45" fmla="*/ 35108 h 562688"/>
                  <a:gd name="connsiteX46" fmla="*/ 164983 w 383001"/>
                  <a:gd name="connsiteY46" fmla="*/ 110518 h 562688"/>
                  <a:gd name="connsiteX47" fmla="*/ 159369 w 383001"/>
                  <a:gd name="connsiteY47" fmla="*/ 185928 h 562688"/>
                  <a:gd name="connsiteX48" fmla="*/ 159369 w 383001"/>
                  <a:gd name="connsiteY48" fmla="*/ 188944 h 562688"/>
                  <a:gd name="connsiteX49" fmla="*/ 156436 w 383001"/>
                  <a:gd name="connsiteY49" fmla="*/ 189531 h 562688"/>
                  <a:gd name="connsiteX50" fmla="*/ 65609 w 383001"/>
                  <a:gd name="connsiteY50" fmla="*/ 236201 h 562688"/>
                  <a:gd name="connsiteX51" fmla="*/ 57155 w 383001"/>
                  <a:gd name="connsiteY51" fmla="*/ 501736 h 562688"/>
                  <a:gd name="connsiteX52" fmla="*/ 265697 w 383001"/>
                  <a:gd name="connsiteY52" fmla="*/ 546890 h 562688"/>
                  <a:gd name="connsiteX53" fmla="*/ 383002 w 383001"/>
                  <a:gd name="connsiteY53" fmla="*/ 384424 h 56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383001" h="562688">
                    <a:moveTo>
                      <a:pt x="382331" y="384424"/>
                    </a:moveTo>
                    <a:cubicBezTo>
                      <a:pt x="377715" y="456666"/>
                      <a:pt x="332502" y="520027"/>
                      <a:pt x="265697" y="547896"/>
                    </a:cubicBezTo>
                    <a:cubicBezTo>
                      <a:pt x="232843" y="561536"/>
                      <a:pt x="196865" y="565860"/>
                      <a:pt x="161715" y="560380"/>
                    </a:cubicBezTo>
                    <a:cubicBezTo>
                      <a:pt x="89707" y="548868"/>
                      <a:pt x="30418" y="497589"/>
                      <a:pt x="8633" y="427994"/>
                    </a:cubicBezTo>
                    <a:cubicBezTo>
                      <a:pt x="-1950" y="393624"/>
                      <a:pt x="-2821" y="357000"/>
                      <a:pt x="6119" y="322168"/>
                    </a:cubicBezTo>
                    <a:cubicBezTo>
                      <a:pt x="15143" y="287232"/>
                      <a:pt x="33887" y="255567"/>
                      <a:pt x="60163" y="230838"/>
                    </a:cubicBezTo>
                    <a:cubicBezTo>
                      <a:pt x="86431" y="206012"/>
                      <a:pt x="119109" y="189008"/>
                      <a:pt x="154509" y="181738"/>
                    </a:cubicBezTo>
                    <a:lnTo>
                      <a:pt x="151325" y="185341"/>
                    </a:lnTo>
                    <a:lnTo>
                      <a:pt x="156520" y="109931"/>
                    </a:lnTo>
                    <a:lnTo>
                      <a:pt x="162218" y="34521"/>
                    </a:lnTo>
                    <a:lnTo>
                      <a:pt x="165821" y="38627"/>
                    </a:lnTo>
                    <a:lnTo>
                      <a:pt x="150488" y="37621"/>
                    </a:lnTo>
                    <a:lnTo>
                      <a:pt x="146717" y="37621"/>
                    </a:lnTo>
                    <a:lnTo>
                      <a:pt x="146717" y="33851"/>
                    </a:lnTo>
                    <a:lnTo>
                      <a:pt x="148812" y="3687"/>
                    </a:lnTo>
                    <a:lnTo>
                      <a:pt x="148812" y="0"/>
                    </a:lnTo>
                    <a:lnTo>
                      <a:pt x="152414" y="0"/>
                    </a:lnTo>
                    <a:cubicBezTo>
                      <a:pt x="195733" y="2933"/>
                      <a:pt x="238969" y="6452"/>
                      <a:pt x="282287" y="9720"/>
                    </a:cubicBezTo>
                    <a:lnTo>
                      <a:pt x="284885" y="9720"/>
                    </a:lnTo>
                    <a:lnTo>
                      <a:pt x="284885" y="12317"/>
                    </a:lnTo>
                    <a:lnTo>
                      <a:pt x="282623" y="42397"/>
                    </a:lnTo>
                    <a:lnTo>
                      <a:pt x="282623" y="44660"/>
                    </a:lnTo>
                    <a:lnTo>
                      <a:pt x="280360" y="44660"/>
                    </a:lnTo>
                    <a:lnTo>
                      <a:pt x="265027" y="43570"/>
                    </a:lnTo>
                    <a:lnTo>
                      <a:pt x="267289" y="41559"/>
                    </a:lnTo>
                    <a:lnTo>
                      <a:pt x="255056" y="192463"/>
                    </a:lnTo>
                    <a:lnTo>
                      <a:pt x="254637" y="191793"/>
                    </a:lnTo>
                    <a:cubicBezTo>
                      <a:pt x="335778" y="219897"/>
                      <a:pt x="388079" y="298827"/>
                      <a:pt x="382331" y="384507"/>
                    </a:cubicBezTo>
                    <a:close/>
                    <a:moveTo>
                      <a:pt x="382331" y="384424"/>
                    </a:moveTo>
                    <a:cubicBezTo>
                      <a:pt x="387769" y="298974"/>
                      <a:pt x="335267" y="220480"/>
                      <a:pt x="254218" y="192882"/>
                    </a:cubicBezTo>
                    <a:lnTo>
                      <a:pt x="253715" y="192882"/>
                    </a:lnTo>
                    <a:lnTo>
                      <a:pt x="253715" y="192463"/>
                    </a:lnTo>
                    <a:lnTo>
                      <a:pt x="263183" y="41643"/>
                    </a:lnTo>
                    <a:lnTo>
                      <a:pt x="263183" y="39548"/>
                    </a:lnTo>
                    <a:lnTo>
                      <a:pt x="265362" y="39548"/>
                    </a:lnTo>
                    <a:lnTo>
                      <a:pt x="280695" y="40386"/>
                    </a:lnTo>
                    <a:lnTo>
                      <a:pt x="278266" y="42481"/>
                    </a:lnTo>
                    <a:lnTo>
                      <a:pt x="279941" y="12317"/>
                    </a:lnTo>
                    <a:lnTo>
                      <a:pt x="282371" y="15082"/>
                    </a:lnTo>
                    <a:cubicBezTo>
                      <a:pt x="239052" y="12652"/>
                      <a:pt x="195733" y="10390"/>
                      <a:pt x="152414" y="7625"/>
                    </a:cubicBezTo>
                    <a:lnTo>
                      <a:pt x="156269" y="4189"/>
                    </a:lnTo>
                    <a:lnTo>
                      <a:pt x="154426" y="34270"/>
                    </a:lnTo>
                    <a:lnTo>
                      <a:pt x="150906" y="30248"/>
                    </a:lnTo>
                    <a:lnTo>
                      <a:pt x="166240" y="31169"/>
                    </a:lnTo>
                    <a:lnTo>
                      <a:pt x="170094" y="31169"/>
                    </a:lnTo>
                    <a:lnTo>
                      <a:pt x="170094" y="35108"/>
                    </a:lnTo>
                    <a:lnTo>
                      <a:pt x="164983" y="110518"/>
                    </a:lnTo>
                    <a:lnTo>
                      <a:pt x="159369" y="185928"/>
                    </a:lnTo>
                    <a:lnTo>
                      <a:pt x="159369" y="188944"/>
                    </a:lnTo>
                    <a:lnTo>
                      <a:pt x="156436" y="189531"/>
                    </a:lnTo>
                    <a:cubicBezTo>
                      <a:pt x="122393" y="196301"/>
                      <a:pt x="90930" y="212469"/>
                      <a:pt x="65609" y="236201"/>
                    </a:cubicBezTo>
                    <a:cubicBezTo>
                      <a:pt x="-10052" y="307190"/>
                      <a:pt x="-13839" y="426075"/>
                      <a:pt x="57155" y="501736"/>
                    </a:cubicBezTo>
                    <a:cubicBezTo>
                      <a:pt x="110545" y="558637"/>
                      <a:pt x="193547" y="576610"/>
                      <a:pt x="265697" y="546890"/>
                    </a:cubicBezTo>
                    <a:cubicBezTo>
                      <a:pt x="332586" y="519542"/>
                      <a:pt x="378083" y="456515"/>
                      <a:pt x="383002" y="384424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0E1D8F1D-87FB-4558-9D3C-7652160EAAAF}"/>
                </a:ext>
              </a:extLst>
            </p:cNvPr>
            <p:cNvSpPr/>
            <p:nvPr/>
          </p:nvSpPr>
          <p:spPr>
            <a:xfrm>
              <a:off x="2732641" y="1405688"/>
              <a:ext cx="312065" cy="238287"/>
            </a:xfrm>
            <a:custGeom>
              <a:avLst/>
              <a:gdLst>
                <a:gd name="connsiteX0" fmla="*/ 311719 w 312065"/>
                <a:gd name="connsiteY0" fmla="*/ 89151 h 238287"/>
                <a:gd name="connsiteX1" fmla="*/ 149144 w 312065"/>
                <a:gd name="connsiteY1" fmla="*/ 238136 h 238287"/>
                <a:gd name="connsiteX2" fmla="*/ 150 w 312065"/>
                <a:gd name="connsiteY2" fmla="*/ 75563 h 238287"/>
                <a:gd name="connsiteX3" fmla="*/ 611 w 312065"/>
                <a:gd name="connsiteY3" fmla="*/ 68623 h 238287"/>
                <a:gd name="connsiteX4" fmla="*/ 18123 w 312065"/>
                <a:gd name="connsiteY4" fmla="*/ 6619 h 238287"/>
                <a:gd name="connsiteX5" fmla="*/ 114145 w 312065"/>
                <a:gd name="connsiteY5" fmla="*/ 38124 h 238287"/>
                <a:gd name="connsiteX6" fmla="*/ 290688 w 312065"/>
                <a:gd name="connsiteY6" fmla="*/ 0 h 238287"/>
                <a:gd name="connsiteX7" fmla="*/ 311719 w 312065"/>
                <a:gd name="connsiteY7" fmla="*/ 89151 h 2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065" h="238287">
                  <a:moveTo>
                    <a:pt x="311719" y="89151"/>
                  </a:moveTo>
                  <a:cubicBezTo>
                    <a:pt x="307966" y="175186"/>
                    <a:pt x="235178" y="241890"/>
                    <a:pt x="149144" y="238136"/>
                  </a:cubicBezTo>
                  <a:cubicBezTo>
                    <a:pt x="63109" y="234391"/>
                    <a:pt x="-3595" y="161604"/>
                    <a:pt x="150" y="75563"/>
                  </a:cubicBezTo>
                  <a:cubicBezTo>
                    <a:pt x="251" y="73247"/>
                    <a:pt x="410" y="70932"/>
                    <a:pt x="611" y="68623"/>
                  </a:cubicBezTo>
                  <a:cubicBezTo>
                    <a:pt x="2011" y="46951"/>
                    <a:pt x="7976" y="25820"/>
                    <a:pt x="18123" y="6619"/>
                  </a:cubicBezTo>
                  <a:cubicBezTo>
                    <a:pt x="48404" y="21783"/>
                    <a:pt x="80764" y="32399"/>
                    <a:pt x="114145" y="38124"/>
                  </a:cubicBezTo>
                  <a:cubicBezTo>
                    <a:pt x="181176" y="49687"/>
                    <a:pt x="232204" y="15669"/>
                    <a:pt x="290688" y="0"/>
                  </a:cubicBezTo>
                  <a:cubicBezTo>
                    <a:pt x="306474" y="26940"/>
                    <a:pt x="313797" y="57999"/>
                    <a:pt x="311719" y="8915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522AD304-597C-4B59-B110-8CAD95C4CE20}"/>
                </a:ext>
              </a:extLst>
            </p:cNvPr>
            <p:cNvSpPr/>
            <p:nvPr/>
          </p:nvSpPr>
          <p:spPr>
            <a:xfrm>
              <a:off x="2733252" y="1337483"/>
              <a:ext cx="114707" cy="136827"/>
            </a:xfrm>
            <a:custGeom>
              <a:avLst/>
              <a:gdLst>
                <a:gd name="connsiteX0" fmla="*/ 0 w 114707"/>
                <a:gd name="connsiteY0" fmla="*/ 136827 h 136827"/>
                <a:gd name="connsiteX1" fmla="*/ 114707 w 114707"/>
                <a:gd name="connsiteY1" fmla="*/ 0 h 136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707" h="136827">
                  <a:moveTo>
                    <a:pt x="0" y="136827"/>
                  </a:moveTo>
                  <a:cubicBezTo>
                    <a:pt x="0" y="136827"/>
                    <a:pt x="2765" y="28991"/>
                    <a:pt x="114707" y="0"/>
                  </a:cubicBezTo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3D2A244D-29DD-4576-B23B-7FBC982062E5}"/>
                </a:ext>
              </a:extLst>
            </p:cNvPr>
            <p:cNvSpPr/>
            <p:nvPr/>
          </p:nvSpPr>
          <p:spPr>
            <a:xfrm>
              <a:off x="2789110" y="2042617"/>
              <a:ext cx="699" cy="1709"/>
            </a:xfrm>
            <a:custGeom>
              <a:avLst/>
              <a:gdLst>
                <a:gd name="connsiteX0" fmla="*/ 30 w 699"/>
                <a:gd name="connsiteY0" fmla="*/ 369 h 1709"/>
                <a:gd name="connsiteX1" fmla="*/ 700 w 699"/>
                <a:gd name="connsiteY1" fmla="*/ 1709 h 1709"/>
                <a:gd name="connsiteX2" fmla="*/ 30 w 699"/>
                <a:gd name="connsiteY2" fmla="*/ 369 h 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" h="1709">
                  <a:moveTo>
                    <a:pt x="30" y="369"/>
                  </a:moveTo>
                  <a:cubicBezTo>
                    <a:pt x="30" y="2128"/>
                    <a:pt x="616" y="1458"/>
                    <a:pt x="700" y="1709"/>
                  </a:cubicBezTo>
                  <a:cubicBezTo>
                    <a:pt x="448" y="-1140"/>
                    <a:pt x="-138" y="452"/>
                    <a:pt x="30" y="36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1A3C1D06-3560-407B-81DE-C2508D87C1E8}"/>
                </a:ext>
              </a:extLst>
            </p:cNvPr>
            <p:cNvSpPr/>
            <p:nvPr/>
          </p:nvSpPr>
          <p:spPr>
            <a:xfrm>
              <a:off x="2785788" y="2011733"/>
              <a:ext cx="837" cy="4021"/>
            </a:xfrm>
            <a:custGeom>
              <a:avLst/>
              <a:gdLst>
                <a:gd name="connsiteX0" fmla="*/ 503 w 837"/>
                <a:gd name="connsiteY0" fmla="*/ 3603 h 4021"/>
                <a:gd name="connsiteX1" fmla="*/ 838 w 837"/>
                <a:gd name="connsiteY1" fmla="*/ 4022 h 4021"/>
                <a:gd name="connsiteX2" fmla="*/ 0 w 837"/>
                <a:gd name="connsiteY2" fmla="*/ 0 h 4021"/>
                <a:gd name="connsiteX3" fmla="*/ 503 w 837"/>
                <a:gd name="connsiteY3" fmla="*/ 3603 h 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4021">
                  <a:moveTo>
                    <a:pt x="503" y="3603"/>
                  </a:moveTo>
                  <a:lnTo>
                    <a:pt x="838" y="4022"/>
                  </a:lnTo>
                  <a:lnTo>
                    <a:pt x="0" y="0"/>
                  </a:lnTo>
                  <a:lnTo>
                    <a:pt x="503" y="36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FB0EBFDF-1E7B-4D22-BCEB-C786FFC15BBD}"/>
                </a:ext>
              </a:extLst>
            </p:cNvPr>
            <p:cNvSpPr/>
            <p:nvPr/>
          </p:nvSpPr>
          <p:spPr>
            <a:xfrm>
              <a:off x="2784966" y="1989361"/>
              <a:ext cx="1491" cy="16841"/>
            </a:xfrm>
            <a:custGeom>
              <a:avLst/>
              <a:gdLst>
                <a:gd name="connsiteX0" fmla="*/ 68 w 1491"/>
                <a:gd name="connsiteY0" fmla="*/ 0 h 16841"/>
                <a:gd name="connsiteX1" fmla="*/ 570 w 1491"/>
                <a:gd name="connsiteY1" fmla="*/ 13993 h 16841"/>
                <a:gd name="connsiteX2" fmla="*/ 570 w 1491"/>
                <a:gd name="connsiteY2" fmla="*/ 14831 h 16841"/>
                <a:gd name="connsiteX3" fmla="*/ 1492 w 1491"/>
                <a:gd name="connsiteY3" fmla="*/ 16842 h 16841"/>
                <a:gd name="connsiteX4" fmla="*/ 68 w 1491"/>
                <a:gd name="connsiteY4" fmla="*/ 0 h 1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1" h="16841">
                  <a:moveTo>
                    <a:pt x="68" y="0"/>
                  </a:moveTo>
                  <a:cubicBezTo>
                    <a:pt x="-108" y="4667"/>
                    <a:pt x="59" y="9351"/>
                    <a:pt x="570" y="13993"/>
                  </a:cubicBezTo>
                  <a:lnTo>
                    <a:pt x="570" y="14831"/>
                  </a:lnTo>
                  <a:lnTo>
                    <a:pt x="1492" y="16842"/>
                  </a:lnTo>
                  <a:cubicBezTo>
                    <a:pt x="905" y="11228"/>
                    <a:pt x="-16" y="3938"/>
                    <a:pt x="6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DC6E432C-4A39-4BAA-8F33-D3D078393BE3}"/>
                </a:ext>
              </a:extLst>
            </p:cNvPr>
            <p:cNvSpPr/>
            <p:nvPr/>
          </p:nvSpPr>
          <p:spPr>
            <a:xfrm>
              <a:off x="2786279" y="1975026"/>
              <a:ext cx="383" cy="3610"/>
            </a:xfrm>
            <a:custGeom>
              <a:avLst/>
              <a:gdLst>
                <a:gd name="connsiteX0" fmla="*/ 346 w 383"/>
                <a:gd name="connsiteY0" fmla="*/ 426 h 3610"/>
                <a:gd name="connsiteX1" fmla="*/ 346 w 383"/>
                <a:gd name="connsiteY1" fmla="*/ 3610 h 3610"/>
                <a:gd name="connsiteX2" fmla="*/ 346 w 383"/>
                <a:gd name="connsiteY2" fmla="*/ 3024 h 3610"/>
                <a:gd name="connsiteX3" fmla="*/ 346 w 383"/>
                <a:gd name="connsiteY3" fmla="*/ 426 h 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" h="3610">
                  <a:moveTo>
                    <a:pt x="346" y="426"/>
                  </a:moveTo>
                  <a:cubicBezTo>
                    <a:pt x="-73" y="1264"/>
                    <a:pt x="-156" y="-2590"/>
                    <a:pt x="346" y="3610"/>
                  </a:cubicBezTo>
                  <a:lnTo>
                    <a:pt x="346" y="3024"/>
                  </a:lnTo>
                  <a:cubicBezTo>
                    <a:pt x="430" y="2437"/>
                    <a:pt x="346" y="1683"/>
                    <a:pt x="346" y="42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0DF3D1A8-4466-4AC6-94BF-593ACF731C45}"/>
                </a:ext>
              </a:extLst>
            </p:cNvPr>
            <p:cNvSpPr/>
            <p:nvPr/>
          </p:nvSpPr>
          <p:spPr>
            <a:xfrm>
              <a:off x="2786709" y="1977547"/>
              <a:ext cx="8378" cy="1338"/>
            </a:xfrm>
            <a:custGeom>
              <a:avLst/>
              <a:gdLst>
                <a:gd name="connsiteX0" fmla="*/ 0 w 8378"/>
                <a:gd name="connsiteY0" fmla="*/ 419 h 1338"/>
                <a:gd name="connsiteX1" fmla="*/ 0 w 8378"/>
                <a:gd name="connsiteY1" fmla="*/ 419 h 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1338">
                  <a:moveTo>
                    <a:pt x="0" y="419"/>
                  </a:moveTo>
                  <a:cubicBezTo>
                    <a:pt x="0" y="3184"/>
                    <a:pt x="0" y="-1340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C73AE6EC-ABC8-46D4-BFB0-16B1E40F389F}"/>
                </a:ext>
              </a:extLst>
            </p:cNvPr>
            <p:cNvSpPr/>
            <p:nvPr/>
          </p:nvSpPr>
          <p:spPr>
            <a:xfrm>
              <a:off x="2785871" y="1963575"/>
              <a:ext cx="502" cy="5425"/>
            </a:xfrm>
            <a:custGeom>
              <a:avLst/>
              <a:gdLst>
                <a:gd name="connsiteX0" fmla="*/ 0 w 502"/>
                <a:gd name="connsiteY0" fmla="*/ 1822 h 5425"/>
                <a:gd name="connsiteX1" fmla="*/ 503 w 502"/>
                <a:gd name="connsiteY1" fmla="*/ 5425 h 5425"/>
                <a:gd name="connsiteX2" fmla="*/ 503 w 502"/>
                <a:gd name="connsiteY2" fmla="*/ 2577 h 5425"/>
                <a:gd name="connsiteX3" fmla="*/ 0 w 502"/>
                <a:gd name="connsiteY3" fmla="*/ 1822 h 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5425">
                  <a:moveTo>
                    <a:pt x="0" y="1822"/>
                  </a:moveTo>
                  <a:lnTo>
                    <a:pt x="503" y="5425"/>
                  </a:lnTo>
                  <a:cubicBezTo>
                    <a:pt x="503" y="4588"/>
                    <a:pt x="503" y="1403"/>
                    <a:pt x="503" y="2577"/>
                  </a:cubicBezTo>
                  <a:cubicBezTo>
                    <a:pt x="503" y="-1110"/>
                    <a:pt x="251" y="-356"/>
                    <a:pt x="0" y="18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8F4B2F34-280D-4789-A6C0-07210414A09D}"/>
                </a:ext>
              </a:extLst>
            </p:cNvPr>
            <p:cNvSpPr/>
            <p:nvPr/>
          </p:nvSpPr>
          <p:spPr>
            <a:xfrm>
              <a:off x="2784950" y="1961962"/>
              <a:ext cx="125" cy="1927"/>
            </a:xfrm>
            <a:custGeom>
              <a:avLst/>
              <a:gdLst>
                <a:gd name="connsiteX0" fmla="*/ 0 w 125"/>
                <a:gd name="connsiteY0" fmla="*/ 0 h 1927"/>
                <a:gd name="connsiteX1" fmla="*/ 0 w 125"/>
                <a:gd name="connsiteY1" fmla="*/ 1927 h 1927"/>
                <a:gd name="connsiteX2" fmla="*/ 0 w 125"/>
                <a:gd name="connsiteY2" fmla="*/ 0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" h="1927">
                  <a:moveTo>
                    <a:pt x="0" y="0"/>
                  </a:moveTo>
                  <a:lnTo>
                    <a:pt x="0" y="1927"/>
                  </a:lnTo>
                  <a:cubicBezTo>
                    <a:pt x="167" y="1299"/>
                    <a:pt x="167" y="62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22F168B2-4BBD-4095-B0A9-3C8D1B10E9DD}"/>
                </a:ext>
              </a:extLst>
            </p:cNvPr>
            <p:cNvSpPr/>
            <p:nvPr/>
          </p:nvSpPr>
          <p:spPr>
            <a:xfrm>
              <a:off x="2784978" y="1963889"/>
              <a:ext cx="726" cy="3938"/>
            </a:xfrm>
            <a:custGeom>
              <a:avLst/>
              <a:gdLst>
                <a:gd name="connsiteX0" fmla="*/ 726 w 726"/>
                <a:gd name="connsiteY0" fmla="*/ 3938 h 3938"/>
                <a:gd name="connsiteX1" fmla="*/ 223 w 726"/>
                <a:gd name="connsiteY1" fmla="*/ 0 h 3938"/>
                <a:gd name="connsiteX2" fmla="*/ 223 w 726"/>
                <a:gd name="connsiteY2" fmla="*/ 1760 h 3938"/>
                <a:gd name="connsiteX3" fmla="*/ 726 w 726"/>
                <a:gd name="connsiteY3" fmla="*/ 3938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6" h="3938">
                  <a:moveTo>
                    <a:pt x="726" y="3938"/>
                  </a:moveTo>
                  <a:lnTo>
                    <a:pt x="223" y="0"/>
                  </a:lnTo>
                  <a:cubicBezTo>
                    <a:pt x="223" y="503"/>
                    <a:pt x="-279" y="587"/>
                    <a:pt x="223" y="1760"/>
                  </a:cubicBezTo>
                  <a:cubicBezTo>
                    <a:pt x="56" y="1508"/>
                    <a:pt x="391" y="2262"/>
                    <a:pt x="726" y="39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C69A6CF0-2D59-44D2-AA29-5A5E30E5D885}"/>
                </a:ext>
              </a:extLst>
            </p:cNvPr>
            <p:cNvSpPr/>
            <p:nvPr/>
          </p:nvSpPr>
          <p:spPr>
            <a:xfrm>
              <a:off x="2784950" y="1970090"/>
              <a:ext cx="848" cy="5683"/>
            </a:xfrm>
            <a:custGeom>
              <a:avLst/>
              <a:gdLst>
                <a:gd name="connsiteX0" fmla="*/ 670 w 848"/>
                <a:gd name="connsiteY0" fmla="*/ 0 h 5683"/>
                <a:gd name="connsiteX1" fmla="*/ 0 w 848"/>
                <a:gd name="connsiteY1" fmla="*/ 1005 h 5683"/>
                <a:gd name="connsiteX2" fmla="*/ 670 w 848"/>
                <a:gd name="connsiteY2" fmla="*/ 0 h 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8" h="5683">
                  <a:moveTo>
                    <a:pt x="670" y="0"/>
                  </a:moveTo>
                  <a:cubicBezTo>
                    <a:pt x="670" y="2011"/>
                    <a:pt x="670" y="4608"/>
                    <a:pt x="0" y="1005"/>
                  </a:cubicBezTo>
                  <a:cubicBezTo>
                    <a:pt x="503" y="7876"/>
                    <a:pt x="1173" y="6871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AA411465-D54A-4350-B606-5E4BBECF6D58}"/>
                </a:ext>
              </a:extLst>
            </p:cNvPr>
            <p:cNvSpPr/>
            <p:nvPr/>
          </p:nvSpPr>
          <p:spPr>
            <a:xfrm>
              <a:off x="2783861" y="1988020"/>
              <a:ext cx="502" cy="5027"/>
            </a:xfrm>
            <a:custGeom>
              <a:avLst/>
              <a:gdLst>
                <a:gd name="connsiteX0" fmla="*/ 0 w 502"/>
                <a:gd name="connsiteY0" fmla="*/ 0 h 5027"/>
                <a:gd name="connsiteX1" fmla="*/ 0 w 502"/>
                <a:gd name="connsiteY1" fmla="*/ 2765 h 5027"/>
                <a:gd name="connsiteX2" fmla="*/ 503 w 502"/>
                <a:gd name="connsiteY2" fmla="*/ 5027 h 5027"/>
                <a:gd name="connsiteX3" fmla="*/ 0 w 502"/>
                <a:gd name="connsiteY3" fmla="*/ 0 h 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5027">
                  <a:moveTo>
                    <a:pt x="0" y="0"/>
                  </a:moveTo>
                  <a:lnTo>
                    <a:pt x="0" y="2765"/>
                  </a:lnTo>
                  <a:lnTo>
                    <a:pt x="503" y="5027"/>
                  </a:lnTo>
                  <a:cubicBezTo>
                    <a:pt x="419" y="3343"/>
                    <a:pt x="251" y="16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031A8C48-5CB0-413C-BB17-AEE4A11C5FCA}"/>
                </a:ext>
              </a:extLst>
            </p:cNvPr>
            <p:cNvSpPr/>
            <p:nvPr/>
          </p:nvSpPr>
          <p:spPr>
            <a:xfrm>
              <a:off x="2784447" y="1942858"/>
              <a:ext cx="837" cy="4189"/>
            </a:xfrm>
            <a:custGeom>
              <a:avLst/>
              <a:gdLst>
                <a:gd name="connsiteX0" fmla="*/ 838 w 837"/>
                <a:gd name="connsiteY0" fmla="*/ 0 h 4189"/>
                <a:gd name="connsiteX1" fmla="*/ 0 w 837"/>
                <a:gd name="connsiteY1" fmla="*/ 1592 h 4189"/>
                <a:gd name="connsiteX2" fmla="*/ 0 w 837"/>
                <a:gd name="connsiteY2" fmla="*/ 4189 h 4189"/>
                <a:gd name="connsiteX3" fmla="*/ 838 w 837"/>
                <a:gd name="connsiteY3" fmla="*/ 0 h 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4189">
                  <a:moveTo>
                    <a:pt x="838" y="0"/>
                  </a:moveTo>
                  <a:cubicBezTo>
                    <a:pt x="838" y="0"/>
                    <a:pt x="251" y="1257"/>
                    <a:pt x="0" y="1592"/>
                  </a:cubicBezTo>
                  <a:lnTo>
                    <a:pt x="0" y="4189"/>
                  </a:lnTo>
                  <a:cubicBezTo>
                    <a:pt x="92" y="2765"/>
                    <a:pt x="369" y="1349"/>
                    <a:pt x="8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9A7890F1-C1DA-43D0-993E-258F7C0917FF}"/>
                </a:ext>
              </a:extLst>
            </p:cNvPr>
            <p:cNvSpPr/>
            <p:nvPr/>
          </p:nvSpPr>
          <p:spPr>
            <a:xfrm>
              <a:off x="2783861" y="1940428"/>
              <a:ext cx="586" cy="4047"/>
            </a:xfrm>
            <a:custGeom>
              <a:avLst/>
              <a:gdLst>
                <a:gd name="connsiteX0" fmla="*/ 587 w 586"/>
                <a:gd name="connsiteY0" fmla="*/ 4022 h 4047"/>
                <a:gd name="connsiteX1" fmla="*/ 0 w 586"/>
                <a:gd name="connsiteY1" fmla="*/ 0 h 4047"/>
                <a:gd name="connsiteX2" fmla="*/ 587 w 586"/>
                <a:gd name="connsiteY2" fmla="*/ 4022 h 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4047">
                  <a:moveTo>
                    <a:pt x="587" y="4022"/>
                  </a:moveTo>
                  <a:lnTo>
                    <a:pt x="0" y="0"/>
                  </a:lnTo>
                  <a:cubicBezTo>
                    <a:pt x="167" y="3603"/>
                    <a:pt x="335" y="4189"/>
                    <a:pt x="587" y="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E0E926DA-7C54-4E00-BE34-00A877378330}"/>
                </a:ext>
              </a:extLst>
            </p:cNvPr>
            <p:cNvSpPr/>
            <p:nvPr/>
          </p:nvSpPr>
          <p:spPr>
            <a:xfrm>
              <a:off x="2783609" y="1960119"/>
              <a:ext cx="1256" cy="7792"/>
            </a:xfrm>
            <a:custGeom>
              <a:avLst/>
              <a:gdLst>
                <a:gd name="connsiteX0" fmla="*/ 84 w 1256"/>
                <a:gd name="connsiteY0" fmla="*/ 1257 h 7792"/>
                <a:gd name="connsiteX1" fmla="*/ 1257 w 1256"/>
                <a:gd name="connsiteY1" fmla="*/ 7792 h 7792"/>
                <a:gd name="connsiteX2" fmla="*/ 0 w 1256"/>
                <a:gd name="connsiteY2" fmla="*/ 0 h 7792"/>
                <a:gd name="connsiteX3" fmla="*/ 84 w 1256"/>
                <a:gd name="connsiteY3" fmla="*/ 1257 h 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7792">
                  <a:moveTo>
                    <a:pt x="84" y="1257"/>
                  </a:moveTo>
                  <a:lnTo>
                    <a:pt x="1257" y="7792"/>
                  </a:lnTo>
                  <a:lnTo>
                    <a:pt x="0" y="0"/>
                  </a:lnTo>
                  <a:lnTo>
                    <a:pt x="84" y="125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FBD0BDA1-300A-4935-AD91-0674FF6A5A4E}"/>
                </a:ext>
              </a:extLst>
            </p:cNvPr>
            <p:cNvSpPr/>
            <p:nvPr/>
          </p:nvSpPr>
          <p:spPr>
            <a:xfrm>
              <a:off x="2784196" y="1925933"/>
              <a:ext cx="1005" cy="3938"/>
            </a:xfrm>
            <a:custGeom>
              <a:avLst/>
              <a:gdLst>
                <a:gd name="connsiteX0" fmla="*/ 335 w 1005"/>
                <a:gd name="connsiteY0" fmla="*/ 1760 h 3938"/>
                <a:gd name="connsiteX1" fmla="*/ 1005 w 1005"/>
                <a:gd name="connsiteY1" fmla="*/ 3938 h 3938"/>
                <a:gd name="connsiteX2" fmla="*/ 0 w 1005"/>
                <a:gd name="connsiteY2" fmla="*/ 0 h 3938"/>
                <a:gd name="connsiteX3" fmla="*/ 335 w 1005"/>
                <a:gd name="connsiteY3" fmla="*/ 176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3938">
                  <a:moveTo>
                    <a:pt x="335" y="1760"/>
                  </a:moveTo>
                  <a:lnTo>
                    <a:pt x="1005" y="3938"/>
                  </a:lnTo>
                  <a:lnTo>
                    <a:pt x="0" y="0"/>
                  </a:lnTo>
                  <a:lnTo>
                    <a:pt x="335" y="176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0C57BB7F-B90A-4BFB-A5DC-9ADDE07E1DF8}"/>
                </a:ext>
              </a:extLst>
            </p:cNvPr>
            <p:cNvSpPr/>
            <p:nvPr/>
          </p:nvSpPr>
          <p:spPr>
            <a:xfrm>
              <a:off x="2783777" y="1909845"/>
              <a:ext cx="1089" cy="8180"/>
            </a:xfrm>
            <a:custGeom>
              <a:avLst/>
              <a:gdLst>
                <a:gd name="connsiteX0" fmla="*/ 168 w 1089"/>
                <a:gd name="connsiteY0" fmla="*/ 7792 h 8180"/>
                <a:gd name="connsiteX1" fmla="*/ 1089 w 1089"/>
                <a:gd name="connsiteY1" fmla="*/ 7206 h 8180"/>
                <a:gd name="connsiteX2" fmla="*/ 0 w 1089"/>
                <a:gd name="connsiteY2" fmla="*/ 0 h 8180"/>
                <a:gd name="connsiteX3" fmla="*/ 168 w 1089"/>
                <a:gd name="connsiteY3" fmla="*/ 7792 h 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8180">
                  <a:moveTo>
                    <a:pt x="168" y="7792"/>
                  </a:moveTo>
                  <a:cubicBezTo>
                    <a:pt x="670" y="9384"/>
                    <a:pt x="754" y="5446"/>
                    <a:pt x="1089" y="7206"/>
                  </a:cubicBezTo>
                  <a:cubicBezTo>
                    <a:pt x="905" y="4784"/>
                    <a:pt x="536" y="2371"/>
                    <a:pt x="0" y="0"/>
                  </a:cubicBezTo>
                  <a:cubicBezTo>
                    <a:pt x="277" y="2589"/>
                    <a:pt x="335" y="5195"/>
                    <a:pt x="168" y="779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42D9EF92-6267-4B04-BEAC-FB72EF334BEA}"/>
                </a:ext>
              </a:extLst>
            </p:cNvPr>
            <p:cNvSpPr/>
            <p:nvPr/>
          </p:nvSpPr>
          <p:spPr>
            <a:xfrm>
              <a:off x="2783106" y="1906326"/>
              <a:ext cx="670" cy="3519"/>
            </a:xfrm>
            <a:custGeom>
              <a:avLst/>
              <a:gdLst>
                <a:gd name="connsiteX0" fmla="*/ 0 w 670"/>
                <a:gd name="connsiteY0" fmla="*/ 0 h 3519"/>
                <a:gd name="connsiteX1" fmla="*/ 670 w 670"/>
                <a:gd name="connsiteY1" fmla="*/ 3519 h 3519"/>
                <a:gd name="connsiteX2" fmla="*/ 0 w 670"/>
                <a:gd name="connsiteY2" fmla="*/ 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519">
                  <a:moveTo>
                    <a:pt x="0" y="0"/>
                  </a:moveTo>
                  <a:cubicBezTo>
                    <a:pt x="0" y="1173"/>
                    <a:pt x="419" y="2262"/>
                    <a:pt x="670" y="3519"/>
                  </a:cubicBezTo>
                  <a:cubicBezTo>
                    <a:pt x="528" y="2329"/>
                    <a:pt x="302" y="1156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A6E058CB-F630-46E9-9AC3-25B1DA46922B}"/>
                </a:ext>
              </a:extLst>
            </p:cNvPr>
            <p:cNvSpPr/>
            <p:nvPr/>
          </p:nvSpPr>
          <p:spPr>
            <a:xfrm>
              <a:off x="2783609" y="1930458"/>
              <a:ext cx="542" cy="3100"/>
            </a:xfrm>
            <a:custGeom>
              <a:avLst/>
              <a:gdLst>
                <a:gd name="connsiteX0" fmla="*/ 0 w 542"/>
                <a:gd name="connsiteY0" fmla="*/ 3100 h 3100"/>
                <a:gd name="connsiteX1" fmla="*/ 503 w 542"/>
                <a:gd name="connsiteY1" fmla="*/ 0 h 3100"/>
                <a:gd name="connsiteX2" fmla="*/ 0 w 542"/>
                <a:gd name="connsiteY2" fmla="*/ 1592 h 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" h="3100">
                  <a:moveTo>
                    <a:pt x="0" y="3100"/>
                  </a:moveTo>
                  <a:cubicBezTo>
                    <a:pt x="453" y="2137"/>
                    <a:pt x="629" y="1064"/>
                    <a:pt x="503" y="0"/>
                  </a:cubicBezTo>
                  <a:lnTo>
                    <a:pt x="0" y="159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1F706E25-1183-417D-8363-7B8563DDB4B4}"/>
                </a:ext>
              </a:extLst>
            </p:cNvPr>
            <p:cNvSpPr/>
            <p:nvPr/>
          </p:nvSpPr>
          <p:spPr>
            <a:xfrm>
              <a:off x="2783525" y="1928698"/>
              <a:ext cx="8378" cy="3435"/>
            </a:xfrm>
            <a:custGeom>
              <a:avLst/>
              <a:gdLst>
                <a:gd name="connsiteX0" fmla="*/ 0 w 8378"/>
                <a:gd name="connsiteY0" fmla="*/ 3435 h 3435"/>
                <a:gd name="connsiteX1" fmla="*/ 0 w 8378"/>
                <a:gd name="connsiteY1" fmla="*/ 3435 h 3435"/>
                <a:gd name="connsiteX2" fmla="*/ 0 w 8378"/>
                <a:gd name="connsiteY2" fmla="*/ 0 h 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435">
                  <a:moveTo>
                    <a:pt x="0" y="3435"/>
                  </a:moveTo>
                  <a:lnTo>
                    <a:pt x="0" y="3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F2162E3C-3A3A-446D-9185-E725818443FC}"/>
                </a:ext>
              </a:extLst>
            </p:cNvPr>
            <p:cNvSpPr/>
            <p:nvPr/>
          </p:nvSpPr>
          <p:spPr>
            <a:xfrm>
              <a:off x="2783649" y="1933558"/>
              <a:ext cx="44" cy="502"/>
            </a:xfrm>
            <a:custGeom>
              <a:avLst/>
              <a:gdLst>
                <a:gd name="connsiteX0" fmla="*/ 44 w 44"/>
                <a:gd name="connsiteY0" fmla="*/ 503 h 502"/>
                <a:gd name="connsiteX1" fmla="*/ 44 w 44"/>
                <a:gd name="connsiteY1" fmla="*/ 0 h 502"/>
                <a:gd name="connsiteX2" fmla="*/ 44 w 44"/>
                <a:gd name="connsiteY2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502">
                  <a:moveTo>
                    <a:pt x="44" y="503"/>
                  </a:moveTo>
                  <a:lnTo>
                    <a:pt x="44" y="0"/>
                  </a:lnTo>
                  <a:cubicBezTo>
                    <a:pt x="-15" y="159"/>
                    <a:pt x="-15" y="344"/>
                    <a:pt x="44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3F2D764E-9E95-4421-A8D3-EB76EE2195BD}"/>
                </a:ext>
              </a:extLst>
            </p:cNvPr>
            <p:cNvSpPr/>
            <p:nvPr/>
          </p:nvSpPr>
          <p:spPr>
            <a:xfrm>
              <a:off x="2782352" y="1946500"/>
              <a:ext cx="1424" cy="4402"/>
            </a:xfrm>
            <a:custGeom>
              <a:avLst/>
              <a:gdLst>
                <a:gd name="connsiteX0" fmla="*/ 1424 w 1424"/>
                <a:gd name="connsiteY0" fmla="*/ 4402 h 4402"/>
                <a:gd name="connsiteX1" fmla="*/ 0 w 1424"/>
                <a:gd name="connsiteY1" fmla="*/ 1972 h 4402"/>
                <a:gd name="connsiteX2" fmla="*/ 1424 w 1424"/>
                <a:gd name="connsiteY2" fmla="*/ 4402 h 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4" h="4402">
                  <a:moveTo>
                    <a:pt x="1424" y="4402"/>
                  </a:moveTo>
                  <a:cubicBezTo>
                    <a:pt x="922" y="2140"/>
                    <a:pt x="335" y="-2720"/>
                    <a:pt x="0" y="1972"/>
                  </a:cubicBezTo>
                  <a:cubicBezTo>
                    <a:pt x="503" y="3816"/>
                    <a:pt x="670" y="967"/>
                    <a:pt x="1424" y="440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B0D4CB2E-26D9-4E7C-96CA-8672752F7951}"/>
                </a:ext>
              </a:extLst>
            </p:cNvPr>
            <p:cNvSpPr/>
            <p:nvPr/>
          </p:nvSpPr>
          <p:spPr>
            <a:xfrm>
              <a:off x="2782939" y="1936071"/>
              <a:ext cx="586" cy="4189"/>
            </a:xfrm>
            <a:custGeom>
              <a:avLst/>
              <a:gdLst>
                <a:gd name="connsiteX0" fmla="*/ 0 w 586"/>
                <a:gd name="connsiteY0" fmla="*/ 0 h 4189"/>
                <a:gd name="connsiteX1" fmla="*/ 0 w 586"/>
                <a:gd name="connsiteY1" fmla="*/ 4189 h 4189"/>
                <a:gd name="connsiteX2" fmla="*/ 586 w 586"/>
                <a:gd name="connsiteY2" fmla="*/ 4189 h 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4189">
                  <a:moveTo>
                    <a:pt x="0" y="0"/>
                  </a:moveTo>
                  <a:lnTo>
                    <a:pt x="0" y="4189"/>
                  </a:lnTo>
                  <a:cubicBezTo>
                    <a:pt x="0" y="4189"/>
                    <a:pt x="419" y="3352"/>
                    <a:pt x="586" y="41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A1F86345-E5E9-4E84-A225-F7C374F0920D}"/>
                </a:ext>
              </a:extLst>
            </p:cNvPr>
            <p:cNvSpPr/>
            <p:nvPr/>
          </p:nvSpPr>
          <p:spPr>
            <a:xfrm>
              <a:off x="2782688" y="1933977"/>
              <a:ext cx="334" cy="2094"/>
            </a:xfrm>
            <a:custGeom>
              <a:avLst/>
              <a:gdLst>
                <a:gd name="connsiteX0" fmla="*/ 0 w 334"/>
                <a:gd name="connsiteY0" fmla="*/ 0 h 2094"/>
                <a:gd name="connsiteX1" fmla="*/ 335 w 334"/>
                <a:gd name="connsiteY1" fmla="*/ 2095 h 2094"/>
                <a:gd name="connsiteX2" fmla="*/ 251 w 334"/>
                <a:gd name="connsiteY2" fmla="*/ 503 h 2094"/>
                <a:gd name="connsiteX3" fmla="*/ 0 w 334"/>
                <a:gd name="connsiteY3" fmla="*/ 0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" h="2094">
                  <a:moveTo>
                    <a:pt x="0" y="0"/>
                  </a:moveTo>
                  <a:lnTo>
                    <a:pt x="335" y="2095"/>
                  </a:lnTo>
                  <a:lnTo>
                    <a:pt x="251" y="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ABE50799-FF59-4FB1-851C-E31665B6E391}"/>
                </a:ext>
              </a:extLst>
            </p:cNvPr>
            <p:cNvSpPr/>
            <p:nvPr/>
          </p:nvSpPr>
          <p:spPr>
            <a:xfrm>
              <a:off x="2782269" y="1907583"/>
              <a:ext cx="624" cy="7763"/>
            </a:xfrm>
            <a:custGeom>
              <a:avLst/>
              <a:gdLst>
                <a:gd name="connsiteX0" fmla="*/ 587 w 624"/>
                <a:gd name="connsiteY0" fmla="*/ 6033 h 7763"/>
                <a:gd name="connsiteX1" fmla="*/ 0 w 624"/>
                <a:gd name="connsiteY1" fmla="*/ 0 h 7763"/>
                <a:gd name="connsiteX2" fmla="*/ 0 w 624"/>
                <a:gd name="connsiteY2" fmla="*/ 7290 h 7763"/>
                <a:gd name="connsiteX3" fmla="*/ 587 w 624"/>
                <a:gd name="connsiteY3" fmla="*/ 6033 h 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763">
                  <a:moveTo>
                    <a:pt x="587" y="6033"/>
                  </a:moveTo>
                  <a:cubicBezTo>
                    <a:pt x="243" y="4039"/>
                    <a:pt x="42" y="2019"/>
                    <a:pt x="0" y="0"/>
                  </a:cubicBezTo>
                  <a:cubicBezTo>
                    <a:pt x="0" y="2430"/>
                    <a:pt x="0" y="4944"/>
                    <a:pt x="0" y="7290"/>
                  </a:cubicBezTo>
                  <a:cubicBezTo>
                    <a:pt x="335" y="7625"/>
                    <a:pt x="754" y="8630"/>
                    <a:pt x="587" y="603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94DAD8CC-F9D4-4F37-8BF7-BFDE47EC4AC9}"/>
                </a:ext>
              </a:extLst>
            </p:cNvPr>
            <p:cNvSpPr/>
            <p:nvPr/>
          </p:nvSpPr>
          <p:spPr>
            <a:xfrm>
              <a:off x="2783116" y="1922665"/>
              <a:ext cx="74" cy="8378"/>
            </a:xfrm>
            <a:custGeom>
              <a:avLst/>
              <a:gdLst>
                <a:gd name="connsiteX0" fmla="*/ 75 w 74"/>
                <a:gd name="connsiteY0" fmla="*/ 0 h 8378"/>
                <a:gd name="connsiteX1" fmla="*/ 75 w 74"/>
                <a:gd name="connsiteY1" fmla="*/ 0 h 8378"/>
                <a:gd name="connsiteX2" fmla="*/ 75 w 74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8378">
                  <a:moveTo>
                    <a:pt x="75" y="0"/>
                  </a:moveTo>
                  <a:lnTo>
                    <a:pt x="75" y="0"/>
                  </a:lnTo>
                  <a:cubicBezTo>
                    <a:pt x="75" y="0"/>
                    <a:pt x="-93" y="0"/>
                    <a:pt x="75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444D0CF0-5D05-4599-BECC-D75E6A365C97}"/>
                </a:ext>
              </a:extLst>
            </p:cNvPr>
            <p:cNvSpPr/>
            <p:nvPr/>
          </p:nvSpPr>
          <p:spPr>
            <a:xfrm>
              <a:off x="2781012" y="1885379"/>
              <a:ext cx="167" cy="418"/>
            </a:xfrm>
            <a:custGeom>
              <a:avLst/>
              <a:gdLst>
                <a:gd name="connsiteX0" fmla="*/ 84 w 167"/>
                <a:gd name="connsiteY0" fmla="*/ 0 h 418"/>
                <a:gd name="connsiteX1" fmla="*/ 0 w 167"/>
                <a:gd name="connsiteY1" fmla="*/ 335 h 418"/>
                <a:gd name="connsiteX2" fmla="*/ 167 w 167"/>
                <a:gd name="connsiteY2" fmla="*/ 419 h 418"/>
                <a:gd name="connsiteX3" fmla="*/ 84 w 167"/>
                <a:gd name="connsiteY3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418">
                  <a:moveTo>
                    <a:pt x="84" y="0"/>
                  </a:moveTo>
                  <a:lnTo>
                    <a:pt x="0" y="335"/>
                  </a:lnTo>
                  <a:lnTo>
                    <a:pt x="167" y="419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2C14A4E7-1A9C-4DB2-9B5C-55ACB5AE8AC2}"/>
                </a:ext>
              </a:extLst>
            </p:cNvPr>
            <p:cNvSpPr/>
            <p:nvPr/>
          </p:nvSpPr>
          <p:spPr>
            <a:xfrm>
              <a:off x="2782189" y="1914776"/>
              <a:ext cx="163" cy="4453"/>
            </a:xfrm>
            <a:custGeom>
              <a:avLst/>
              <a:gdLst>
                <a:gd name="connsiteX0" fmla="*/ 163 w 163"/>
                <a:gd name="connsiteY0" fmla="*/ 515 h 4453"/>
                <a:gd name="connsiteX1" fmla="*/ 163 w 163"/>
                <a:gd name="connsiteY1" fmla="*/ 4453 h 4453"/>
                <a:gd name="connsiteX2" fmla="*/ 163 w 163"/>
                <a:gd name="connsiteY2" fmla="*/ 96 h 4453"/>
                <a:gd name="connsiteX3" fmla="*/ 163 w 163"/>
                <a:gd name="connsiteY3" fmla="*/ 515 h 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" h="4453">
                  <a:moveTo>
                    <a:pt x="163" y="515"/>
                  </a:moveTo>
                  <a:cubicBezTo>
                    <a:pt x="-54" y="1822"/>
                    <a:pt x="-54" y="3146"/>
                    <a:pt x="163" y="4453"/>
                  </a:cubicBezTo>
                  <a:cubicBezTo>
                    <a:pt x="163" y="3029"/>
                    <a:pt x="163" y="1605"/>
                    <a:pt x="163" y="96"/>
                  </a:cubicBezTo>
                  <a:cubicBezTo>
                    <a:pt x="163" y="-71"/>
                    <a:pt x="80" y="-71"/>
                    <a:pt x="163" y="51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2C018BA3-6F44-4CED-9F8F-1ABD6F296C66}"/>
                </a:ext>
              </a:extLst>
            </p:cNvPr>
            <p:cNvSpPr/>
            <p:nvPr/>
          </p:nvSpPr>
          <p:spPr>
            <a:xfrm>
              <a:off x="2782520" y="1900042"/>
              <a:ext cx="81" cy="3100"/>
            </a:xfrm>
            <a:custGeom>
              <a:avLst/>
              <a:gdLst>
                <a:gd name="connsiteX0" fmla="*/ 0 w 81"/>
                <a:gd name="connsiteY0" fmla="*/ 0 h 3100"/>
                <a:gd name="connsiteX1" fmla="*/ 0 w 81"/>
                <a:gd name="connsiteY1" fmla="*/ 3100 h 3100"/>
                <a:gd name="connsiteX2" fmla="*/ 0 w 81"/>
                <a:gd name="connsiteY2" fmla="*/ 0 h 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" h="3100">
                  <a:moveTo>
                    <a:pt x="0" y="0"/>
                  </a:moveTo>
                  <a:cubicBezTo>
                    <a:pt x="0" y="922"/>
                    <a:pt x="0" y="2011"/>
                    <a:pt x="0" y="3100"/>
                  </a:cubicBezTo>
                  <a:cubicBezTo>
                    <a:pt x="109" y="2070"/>
                    <a:pt x="109" y="103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86B4FD15-DBE1-4A1D-9378-F7EEA27E917F}"/>
                </a:ext>
              </a:extLst>
            </p:cNvPr>
            <p:cNvSpPr/>
            <p:nvPr/>
          </p:nvSpPr>
          <p:spPr>
            <a:xfrm>
              <a:off x="2783274" y="1921355"/>
              <a:ext cx="62" cy="221"/>
            </a:xfrm>
            <a:custGeom>
              <a:avLst/>
              <a:gdLst>
                <a:gd name="connsiteX0" fmla="*/ 0 w 62"/>
                <a:gd name="connsiteY0" fmla="*/ 221 h 221"/>
                <a:gd name="connsiteX1" fmla="*/ 0 w 62"/>
                <a:gd name="connsiteY1" fmla="*/ 221 h 221"/>
                <a:gd name="connsiteX2" fmla="*/ 0 w 62"/>
                <a:gd name="connsiteY2" fmla="*/ 221 h 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" h="221">
                  <a:moveTo>
                    <a:pt x="0" y="221"/>
                  </a:moveTo>
                  <a:lnTo>
                    <a:pt x="0" y="221"/>
                  </a:lnTo>
                  <a:cubicBezTo>
                    <a:pt x="84" y="-114"/>
                    <a:pt x="84" y="-30"/>
                    <a:pt x="0" y="2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DC5227C7-BDE3-4542-943F-F500EDC3AE9A}"/>
                </a:ext>
              </a:extLst>
            </p:cNvPr>
            <p:cNvSpPr/>
            <p:nvPr/>
          </p:nvSpPr>
          <p:spPr>
            <a:xfrm>
              <a:off x="2782734" y="1919230"/>
              <a:ext cx="540" cy="3016"/>
            </a:xfrm>
            <a:custGeom>
              <a:avLst/>
              <a:gdLst>
                <a:gd name="connsiteX0" fmla="*/ 540 w 540"/>
                <a:gd name="connsiteY0" fmla="*/ 2346 h 3016"/>
                <a:gd name="connsiteX1" fmla="*/ 38 w 540"/>
                <a:gd name="connsiteY1" fmla="*/ 0 h 3016"/>
                <a:gd name="connsiteX2" fmla="*/ 38 w 540"/>
                <a:gd name="connsiteY2" fmla="*/ 3016 h 3016"/>
                <a:gd name="connsiteX3" fmla="*/ 540 w 540"/>
                <a:gd name="connsiteY3" fmla="*/ 2346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" h="3016">
                  <a:moveTo>
                    <a:pt x="540" y="2346"/>
                  </a:moveTo>
                  <a:cubicBezTo>
                    <a:pt x="540" y="1425"/>
                    <a:pt x="540" y="754"/>
                    <a:pt x="38" y="0"/>
                  </a:cubicBezTo>
                  <a:cubicBezTo>
                    <a:pt x="-13" y="1006"/>
                    <a:pt x="-13" y="2011"/>
                    <a:pt x="38" y="3016"/>
                  </a:cubicBezTo>
                  <a:cubicBezTo>
                    <a:pt x="147" y="2748"/>
                    <a:pt x="314" y="2522"/>
                    <a:pt x="540" y="234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C93027E2-0BF3-4747-9921-1DEC8C228561}"/>
                </a:ext>
              </a:extLst>
            </p:cNvPr>
            <p:cNvSpPr/>
            <p:nvPr/>
          </p:nvSpPr>
          <p:spPr>
            <a:xfrm>
              <a:off x="2776571" y="1874118"/>
              <a:ext cx="4440" cy="15903"/>
            </a:xfrm>
            <a:custGeom>
              <a:avLst/>
              <a:gdLst>
                <a:gd name="connsiteX0" fmla="*/ 167 w 4440"/>
                <a:gd name="connsiteY0" fmla="*/ 4726 h 15903"/>
                <a:gd name="connsiteX1" fmla="*/ 1173 w 4440"/>
                <a:gd name="connsiteY1" fmla="*/ 13859 h 15903"/>
                <a:gd name="connsiteX2" fmla="*/ 4441 w 4440"/>
                <a:gd name="connsiteY2" fmla="*/ 11596 h 15903"/>
                <a:gd name="connsiteX3" fmla="*/ 3435 w 4440"/>
                <a:gd name="connsiteY3" fmla="*/ 7323 h 15903"/>
                <a:gd name="connsiteX4" fmla="*/ 2430 w 4440"/>
                <a:gd name="connsiteY4" fmla="*/ 13105 h 15903"/>
                <a:gd name="connsiteX5" fmla="*/ 2430 w 4440"/>
                <a:gd name="connsiteY5" fmla="*/ 5899 h 15903"/>
                <a:gd name="connsiteX6" fmla="*/ 0 w 4440"/>
                <a:gd name="connsiteY6" fmla="*/ 117 h 15903"/>
                <a:gd name="connsiteX7" fmla="*/ 587 w 4440"/>
                <a:gd name="connsiteY7" fmla="*/ 4977 h 15903"/>
                <a:gd name="connsiteX8" fmla="*/ 167 w 4440"/>
                <a:gd name="connsiteY8" fmla="*/ 4726 h 1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0" h="15903">
                  <a:moveTo>
                    <a:pt x="167" y="4726"/>
                  </a:moveTo>
                  <a:cubicBezTo>
                    <a:pt x="1274" y="7633"/>
                    <a:pt x="1626" y="10775"/>
                    <a:pt x="1173" y="13859"/>
                  </a:cubicBezTo>
                  <a:cubicBezTo>
                    <a:pt x="1759" y="17964"/>
                    <a:pt x="3603" y="15199"/>
                    <a:pt x="4441" y="11596"/>
                  </a:cubicBezTo>
                  <a:cubicBezTo>
                    <a:pt x="4441" y="11596"/>
                    <a:pt x="3938" y="11596"/>
                    <a:pt x="3435" y="7323"/>
                  </a:cubicBezTo>
                  <a:cubicBezTo>
                    <a:pt x="3435" y="8831"/>
                    <a:pt x="3435" y="16624"/>
                    <a:pt x="2430" y="13105"/>
                  </a:cubicBezTo>
                  <a:cubicBezTo>
                    <a:pt x="1977" y="10725"/>
                    <a:pt x="1977" y="8278"/>
                    <a:pt x="2430" y="5899"/>
                  </a:cubicBezTo>
                  <a:cubicBezTo>
                    <a:pt x="1843" y="8161"/>
                    <a:pt x="1005" y="-1139"/>
                    <a:pt x="0" y="117"/>
                  </a:cubicBezTo>
                  <a:lnTo>
                    <a:pt x="587" y="4977"/>
                  </a:lnTo>
                  <a:cubicBezTo>
                    <a:pt x="587" y="4977"/>
                    <a:pt x="251" y="3301"/>
                    <a:pt x="167" y="472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19B1D03B-70FC-4ACE-8A3B-EF2E5433AEA4}"/>
                </a:ext>
              </a:extLst>
            </p:cNvPr>
            <p:cNvSpPr/>
            <p:nvPr/>
          </p:nvSpPr>
          <p:spPr>
            <a:xfrm>
              <a:off x="2781012" y="1885798"/>
              <a:ext cx="837" cy="9551"/>
            </a:xfrm>
            <a:custGeom>
              <a:avLst/>
              <a:gdLst>
                <a:gd name="connsiteX0" fmla="*/ 335 w 837"/>
                <a:gd name="connsiteY0" fmla="*/ 7876 h 9551"/>
                <a:gd name="connsiteX1" fmla="*/ 335 w 837"/>
                <a:gd name="connsiteY1" fmla="*/ 9552 h 9551"/>
                <a:gd name="connsiteX2" fmla="*/ 838 w 837"/>
                <a:gd name="connsiteY2" fmla="*/ 3603 h 9551"/>
                <a:gd name="connsiteX3" fmla="*/ 0 w 837"/>
                <a:gd name="connsiteY3" fmla="*/ 0 h 9551"/>
                <a:gd name="connsiteX4" fmla="*/ 0 w 837"/>
                <a:gd name="connsiteY4" fmla="*/ 8379 h 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" h="9551">
                  <a:moveTo>
                    <a:pt x="335" y="7876"/>
                  </a:moveTo>
                  <a:lnTo>
                    <a:pt x="335" y="9552"/>
                  </a:lnTo>
                  <a:cubicBezTo>
                    <a:pt x="360" y="7558"/>
                    <a:pt x="528" y="5572"/>
                    <a:pt x="838" y="3603"/>
                  </a:cubicBezTo>
                  <a:cubicBezTo>
                    <a:pt x="419" y="754"/>
                    <a:pt x="167" y="168"/>
                    <a:pt x="0" y="0"/>
                  </a:cubicBezTo>
                  <a:lnTo>
                    <a:pt x="0" y="837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E28E5324-DA8F-4483-8998-17AE607E7C5A}"/>
                </a:ext>
              </a:extLst>
            </p:cNvPr>
            <p:cNvSpPr/>
            <p:nvPr/>
          </p:nvSpPr>
          <p:spPr>
            <a:xfrm>
              <a:off x="2780174" y="1895182"/>
              <a:ext cx="1759" cy="12400"/>
            </a:xfrm>
            <a:custGeom>
              <a:avLst/>
              <a:gdLst>
                <a:gd name="connsiteX0" fmla="*/ 1759 w 1759"/>
                <a:gd name="connsiteY0" fmla="*/ 7960 h 12400"/>
                <a:gd name="connsiteX1" fmla="*/ 0 w 1759"/>
                <a:gd name="connsiteY1" fmla="*/ 5027 h 12400"/>
                <a:gd name="connsiteX2" fmla="*/ 1173 w 1759"/>
                <a:gd name="connsiteY2" fmla="*/ 11563 h 12400"/>
                <a:gd name="connsiteX3" fmla="*/ 1676 w 1759"/>
                <a:gd name="connsiteY3" fmla="*/ 7960 h 12400"/>
                <a:gd name="connsiteX4" fmla="*/ 1676 w 1759"/>
                <a:gd name="connsiteY4" fmla="*/ 12401 h 12400"/>
                <a:gd name="connsiteX5" fmla="*/ 1676 w 1759"/>
                <a:gd name="connsiteY5" fmla="*/ 8379 h 12400"/>
                <a:gd name="connsiteX6" fmla="*/ 1676 w 1759"/>
                <a:gd name="connsiteY6" fmla="*/ 8379 h 12400"/>
                <a:gd name="connsiteX7" fmla="*/ 1676 w 1759"/>
                <a:gd name="connsiteY7" fmla="*/ 8379 h 12400"/>
                <a:gd name="connsiteX8" fmla="*/ 1676 w 1759"/>
                <a:gd name="connsiteY8" fmla="*/ 8379 h 12400"/>
                <a:gd name="connsiteX9" fmla="*/ 1676 w 1759"/>
                <a:gd name="connsiteY9" fmla="*/ 8379 h 12400"/>
                <a:gd name="connsiteX10" fmla="*/ 1676 w 1759"/>
                <a:gd name="connsiteY10" fmla="*/ 8379 h 12400"/>
                <a:gd name="connsiteX11" fmla="*/ 1676 w 1759"/>
                <a:gd name="connsiteY11" fmla="*/ 8379 h 12400"/>
                <a:gd name="connsiteX12" fmla="*/ 922 w 1759"/>
                <a:gd name="connsiteY12" fmla="*/ 0 h 12400"/>
                <a:gd name="connsiteX13" fmla="*/ 1759 w 1759"/>
                <a:gd name="connsiteY13" fmla="*/ 7960 h 1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9" h="12400">
                  <a:moveTo>
                    <a:pt x="1759" y="7960"/>
                  </a:moveTo>
                  <a:cubicBezTo>
                    <a:pt x="1005" y="6619"/>
                    <a:pt x="587" y="2514"/>
                    <a:pt x="0" y="5027"/>
                  </a:cubicBezTo>
                  <a:cubicBezTo>
                    <a:pt x="151" y="7239"/>
                    <a:pt x="545" y="9435"/>
                    <a:pt x="1173" y="11563"/>
                  </a:cubicBezTo>
                  <a:cubicBezTo>
                    <a:pt x="587" y="3184"/>
                    <a:pt x="1173" y="13909"/>
                    <a:pt x="1676" y="7960"/>
                  </a:cubicBezTo>
                  <a:cubicBezTo>
                    <a:pt x="1676" y="9552"/>
                    <a:pt x="1676" y="11060"/>
                    <a:pt x="1676" y="12401"/>
                  </a:cubicBezTo>
                  <a:lnTo>
                    <a:pt x="1676" y="8379"/>
                  </a:lnTo>
                  <a:lnTo>
                    <a:pt x="1676" y="8379"/>
                  </a:lnTo>
                  <a:cubicBezTo>
                    <a:pt x="1676" y="8379"/>
                    <a:pt x="1676" y="8882"/>
                    <a:pt x="1676" y="8379"/>
                  </a:cubicBezTo>
                  <a:lnTo>
                    <a:pt x="1676" y="8379"/>
                  </a:lnTo>
                  <a:lnTo>
                    <a:pt x="1676" y="8379"/>
                  </a:lnTo>
                  <a:cubicBezTo>
                    <a:pt x="1676" y="5949"/>
                    <a:pt x="1676" y="7960"/>
                    <a:pt x="1676" y="8379"/>
                  </a:cubicBezTo>
                  <a:lnTo>
                    <a:pt x="1676" y="8379"/>
                  </a:lnTo>
                  <a:lnTo>
                    <a:pt x="922" y="0"/>
                  </a:lnTo>
                  <a:cubicBezTo>
                    <a:pt x="1341" y="1927"/>
                    <a:pt x="1508" y="4106"/>
                    <a:pt x="1759" y="796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218B82F1-5165-45F6-A7B0-7E59C31C9D35}"/>
                </a:ext>
              </a:extLst>
            </p:cNvPr>
            <p:cNvSpPr/>
            <p:nvPr/>
          </p:nvSpPr>
          <p:spPr>
            <a:xfrm>
              <a:off x="2780760" y="1943752"/>
              <a:ext cx="8378" cy="446"/>
            </a:xfrm>
            <a:custGeom>
              <a:avLst/>
              <a:gdLst>
                <a:gd name="connsiteX0" fmla="*/ 0 w 8378"/>
                <a:gd name="connsiteY0" fmla="*/ 447 h 446"/>
                <a:gd name="connsiteX1" fmla="*/ 0 w 8378"/>
                <a:gd name="connsiteY1" fmla="*/ 447 h 446"/>
                <a:gd name="connsiteX2" fmla="*/ 0 w 8378"/>
                <a:gd name="connsiteY2" fmla="*/ 447 h 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446">
                  <a:moveTo>
                    <a:pt x="0" y="447"/>
                  </a:moveTo>
                  <a:cubicBezTo>
                    <a:pt x="0" y="447"/>
                    <a:pt x="0" y="447"/>
                    <a:pt x="0" y="447"/>
                  </a:cubicBezTo>
                  <a:cubicBezTo>
                    <a:pt x="0" y="447"/>
                    <a:pt x="0" y="-559"/>
                    <a:pt x="0" y="4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A43AC1D4-B5B9-46B9-8F90-02A6B4E22E26}"/>
                </a:ext>
              </a:extLst>
            </p:cNvPr>
            <p:cNvSpPr/>
            <p:nvPr/>
          </p:nvSpPr>
          <p:spPr>
            <a:xfrm>
              <a:off x="2780803" y="1936239"/>
              <a:ext cx="1633" cy="9412"/>
            </a:xfrm>
            <a:custGeom>
              <a:avLst/>
              <a:gdLst>
                <a:gd name="connsiteX0" fmla="*/ 209 w 1633"/>
                <a:gd name="connsiteY0" fmla="*/ 4608 h 9412"/>
                <a:gd name="connsiteX1" fmla="*/ 627 w 1633"/>
                <a:gd name="connsiteY1" fmla="*/ 7625 h 9412"/>
                <a:gd name="connsiteX2" fmla="*/ 125 w 1633"/>
                <a:gd name="connsiteY2" fmla="*/ 7625 h 9412"/>
                <a:gd name="connsiteX3" fmla="*/ 879 w 1633"/>
                <a:gd name="connsiteY3" fmla="*/ 7625 h 9412"/>
                <a:gd name="connsiteX4" fmla="*/ 879 w 1633"/>
                <a:gd name="connsiteY4" fmla="*/ 7038 h 9412"/>
                <a:gd name="connsiteX5" fmla="*/ 1633 w 1633"/>
                <a:gd name="connsiteY5" fmla="*/ 0 h 9412"/>
                <a:gd name="connsiteX6" fmla="*/ 209 w 1633"/>
                <a:gd name="connsiteY6" fmla="*/ 4608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" h="9412">
                  <a:moveTo>
                    <a:pt x="209" y="4608"/>
                  </a:moveTo>
                  <a:cubicBezTo>
                    <a:pt x="493" y="5589"/>
                    <a:pt x="636" y="6603"/>
                    <a:pt x="627" y="7625"/>
                  </a:cubicBezTo>
                  <a:cubicBezTo>
                    <a:pt x="627" y="9300"/>
                    <a:pt x="627" y="7625"/>
                    <a:pt x="125" y="7625"/>
                  </a:cubicBezTo>
                  <a:cubicBezTo>
                    <a:pt x="-378" y="7625"/>
                    <a:pt x="795" y="11647"/>
                    <a:pt x="879" y="7625"/>
                  </a:cubicBezTo>
                  <a:lnTo>
                    <a:pt x="879" y="7038"/>
                  </a:lnTo>
                  <a:cubicBezTo>
                    <a:pt x="887" y="4675"/>
                    <a:pt x="1139" y="2312"/>
                    <a:pt x="1633" y="0"/>
                  </a:cubicBezTo>
                  <a:cubicBezTo>
                    <a:pt x="887" y="1441"/>
                    <a:pt x="401" y="3000"/>
                    <a:pt x="209" y="460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C7CC7BB8-21B4-4F5E-BA8B-C58CE3FE32AC}"/>
                </a:ext>
              </a:extLst>
            </p:cNvPr>
            <p:cNvSpPr/>
            <p:nvPr/>
          </p:nvSpPr>
          <p:spPr>
            <a:xfrm>
              <a:off x="2780677" y="1914957"/>
              <a:ext cx="586" cy="6786"/>
            </a:xfrm>
            <a:custGeom>
              <a:avLst/>
              <a:gdLst>
                <a:gd name="connsiteX0" fmla="*/ 587 w 586"/>
                <a:gd name="connsiteY0" fmla="*/ 6787 h 6786"/>
                <a:gd name="connsiteX1" fmla="*/ 0 w 586"/>
                <a:gd name="connsiteY1" fmla="*/ 0 h 6786"/>
                <a:gd name="connsiteX2" fmla="*/ 0 w 586"/>
                <a:gd name="connsiteY2" fmla="*/ 3519 h 6786"/>
                <a:gd name="connsiteX3" fmla="*/ 0 w 586"/>
                <a:gd name="connsiteY3" fmla="*/ 3519 h 6786"/>
                <a:gd name="connsiteX4" fmla="*/ 587 w 586"/>
                <a:gd name="connsiteY4" fmla="*/ 6787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6" h="6786">
                  <a:moveTo>
                    <a:pt x="587" y="6787"/>
                  </a:moveTo>
                  <a:lnTo>
                    <a:pt x="0" y="0"/>
                  </a:lnTo>
                  <a:lnTo>
                    <a:pt x="0" y="3519"/>
                  </a:lnTo>
                  <a:lnTo>
                    <a:pt x="0" y="3519"/>
                  </a:lnTo>
                  <a:cubicBezTo>
                    <a:pt x="0" y="7206"/>
                    <a:pt x="335" y="6368"/>
                    <a:pt x="587" y="678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121AE6B3-FA45-4682-905F-DF5737FFD11D}"/>
                </a:ext>
              </a:extLst>
            </p:cNvPr>
            <p:cNvSpPr/>
            <p:nvPr/>
          </p:nvSpPr>
          <p:spPr>
            <a:xfrm>
              <a:off x="2781012" y="1881525"/>
              <a:ext cx="1089" cy="3854"/>
            </a:xfrm>
            <a:custGeom>
              <a:avLst/>
              <a:gdLst>
                <a:gd name="connsiteX0" fmla="*/ 419 w 1089"/>
                <a:gd name="connsiteY0" fmla="*/ 3016 h 3854"/>
                <a:gd name="connsiteX1" fmla="*/ 1089 w 1089"/>
                <a:gd name="connsiteY1" fmla="*/ 3854 h 3854"/>
                <a:gd name="connsiteX2" fmla="*/ 0 w 1089"/>
                <a:gd name="connsiteY2" fmla="*/ 0 h 3854"/>
                <a:gd name="connsiteX3" fmla="*/ 419 w 1089"/>
                <a:gd name="connsiteY3" fmla="*/ 3016 h 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3854">
                  <a:moveTo>
                    <a:pt x="419" y="3016"/>
                  </a:moveTo>
                  <a:lnTo>
                    <a:pt x="1089" y="3854"/>
                  </a:lnTo>
                  <a:lnTo>
                    <a:pt x="0" y="0"/>
                  </a:lnTo>
                  <a:lnTo>
                    <a:pt x="419" y="301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576A033F-A610-48DE-87B4-A69A5797A3D7}"/>
                </a:ext>
              </a:extLst>
            </p:cNvPr>
            <p:cNvSpPr/>
            <p:nvPr/>
          </p:nvSpPr>
          <p:spPr>
            <a:xfrm>
              <a:off x="2780844" y="1873732"/>
              <a:ext cx="670" cy="2262"/>
            </a:xfrm>
            <a:custGeom>
              <a:avLst/>
              <a:gdLst>
                <a:gd name="connsiteX0" fmla="*/ 0 w 670"/>
                <a:gd name="connsiteY0" fmla="*/ 2011 h 2262"/>
                <a:gd name="connsiteX1" fmla="*/ 670 w 670"/>
                <a:gd name="connsiteY1" fmla="*/ 2262 h 2262"/>
                <a:gd name="connsiteX2" fmla="*/ 167 w 670"/>
                <a:gd name="connsiteY2" fmla="*/ 0 h 2262"/>
                <a:gd name="connsiteX3" fmla="*/ 0 w 670"/>
                <a:gd name="connsiteY3" fmla="*/ 2011 h 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2262">
                  <a:moveTo>
                    <a:pt x="0" y="2011"/>
                  </a:moveTo>
                  <a:lnTo>
                    <a:pt x="670" y="2262"/>
                  </a:lnTo>
                  <a:lnTo>
                    <a:pt x="167" y="0"/>
                  </a:lnTo>
                  <a:lnTo>
                    <a:pt x="0" y="201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3F221A63-6581-4A2B-A8E7-2CFFD61753EF}"/>
                </a:ext>
              </a:extLst>
            </p:cNvPr>
            <p:cNvSpPr/>
            <p:nvPr/>
          </p:nvSpPr>
          <p:spPr>
            <a:xfrm>
              <a:off x="2494667" y="1870632"/>
              <a:ext cx="37" cy="2010"/>
            </a:xfrm>
            <a:custGeom>
              <a:avLst/>
              <a:gdLst>
                <a:gd name="connsiteX0" fmla="*/ 38 w 37"/>
                <a:gd name="connsiteY0" fmla="*/ 0 h 2010"/>
                <a:gd name="connsiteX1" fmla="*/ 38 w 37"/>
                <a:gd name="connsiteY1" fmla="*/ 2011 h 2010"/>
                <a:gd name="connsiteX2" fmla="*/ 38 w 37"/>
                <a:gd name="connsiteY2" fmla="*/ 0 h 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2010">
                  <a:moveTo>
                    <a:pt x="38" y="0"/>
                  </a:moveTo>
                  <a:lnTo>
                    <a:pt x="38" y="2011"/>
                  </a:lnTo>
                  <a:cubicBezTo>
                    <a:pt x="-13" y="1341"/>
                    <a:pt x="-13" y="670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C94718D0-29BF-4466-8CE9-CC675BEFE127}"/>
                </a:ext>
              </a:extLst>
            </p:cNvPr>
            <p:cNvSpPr/>
            <p:nvPr/>
          </p:nvSpPr>
          <p:spPr>
            <a:xfrm>
              <a:off x="2494035" y="1856137"/>
              <a:ext cx="8378" cy="351"/>
            </a:xfrm>
            <a:custGeom>
              <a:avLst/>
              <a:gdLst>
                <a:gd name="connsiteX0" fmla="*/ 0 w 8378"/>
                <a:gd name="connsiteY0" fmla="*/ 0 h 351"/>
                <a:gd name="connsiteX1" fmla="*/ 0 w 8378"/>
                <a:gd name="connsiteY1" fmla="*/ 0 h 351"/>
                <a:gd name="connsiteX2" fmla="*/ 0 w 8378"/>
                <a:gd name="connsiteY2" fmla="*/ 0 h 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51">
                  <a:moveTo>
                    <a:pt x="0" y="0"/>
                  </a:moveTo>
                  <a:lnTo>
                    <a:pt x="0" y="0"/>
                  </a:lnTo>
                  <a:cubicBezTo>
                    <a:pt x="0" y="335"/>
                    <a:pt x="0" y="58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2C9E61EA-31CF-46FE-BB02-CC9DBAADD3B9}"/>
                </a:ext>
              </a:extLst>
            </p:cNvPr>
            <p:cNvSpPr/>
            <p:nvPr/>
          </p:nvSpPr>
          <p:spPr>
            <a:xfrm>
              <a:off x="2664760" y="1760422"/>
              <a:ext cx="5901" cy="1033"/>
            </a:xfrm>
            <a:custGeom>
              <a:avLst/>
              <a:gdLst>
                <a:gd name="connsiteX0" fmla="*/ 5902 w 5901"/>
                <a:gd name="connsiteY0" fmla="*/ 447 h 1033"/>
                <a:gd name="connsiteX1" fmla="*/ 36 w 5901"/>
                <a:gd name="connsiteY1" fmla="*/ 447 h 1033"/>
                <a:gd name="connsiteX2" fmla="*/ 958 w 5901"/>
                <a:gd name="connsiteY2" fmla="*/ 1033 h 1033"/>
                <a:gd name="connsiteX3" fmla="*/ 5902 w 5901"/>
                <a:gd name="connsiteY3" fmla="*/ 447 h 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1" h="1033">
                  <a:moveTo>
                    <a:pt x="5902" y="447"/>
                  </a:moveTo>
                  <a:cubicBezTo>
                    <a:pt x="2885" y="447"/>
                    <a:pt x="-383" y="-559"/>
                    <a:pt x="36" y="447"/>
                  </a:cubicBezTo>
                  <a:lnTo>
                    <a:pt x="958" y="1033"/>
                  </a:lnTo>
                  <a:cubicBezTo>
                    <a:pt x="2969" y="447"/>
                    <a:pt x="4561" y="447"/>
                    <a:pt x="5902" y="4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49425362-289E-4DEB-83C9-D66B3AFB7ADC}"/>
                </a:ext>
              </a:extLst>
            </p:cNvPr>
            <p:cNvSpPr/>
            <p:nvPr/>
          </p:nvSpPr>
          <p:spPr>
            <a:xfrm>
              <a:off x="2522272" y="1771510"/>
              <a:ext cx="2765" cy="670"/>
            </a:xfrm>
            <a:custGeom>
              <a:avLst/>
              <a:gdLst>
                <a:gd name="connsiteX0" fmla="*/ 0 w 2765"/>
                <a:gd name="connsiteY0" fmla="*/ 670 h 670"/>
                <a:gd name="connsiteX1" fmla="*/ 838 w 2765"/>
                <a:gd name="connsiteY1" fmla="*/ 670 h 670"/>
                <a:gd name="connsiteX2" fmla="*/ 2765 w 2765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5" h="670">
                  <a:moveTo>
                    <a:pt x="0" y="670"/>
                  </a:moveTo>
                  <a:lnTo>
                    <a:pt x="838" y="670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861BF5F8-C6EA-4EB5-8662-A67199D01806}"/>
                </a:ext>
              </a:extLst>
            </p:cNvPr>
            <p:cNvSpPr/>
            <p:nvPr/>
          </p:nvSpPr>
          <p:spPr>
            <a:xfrm>
              <a:off x="2516490" y="1774861"/>
              <a:ext cx="3854" cy="8378"/>
            </a:xfrm>
            <a:custGeom>
              <a:avLst/>
              <a:gdLst>
                <a:gd name="connsiteX0" fmla="*/ 3854 w 3854"/>
                <a:gd name="connsiteY0" fmla="*/ 0 h 8378"/>
                <a:gd name="connsiteX1" fmla="*/ 0 w 3854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54" h="8378">
                  <a:moveTo>
                    <a:pt x="385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695569D4-4CE4-490F-90EA-9A3CA8D9A530}"/>
                </a:ext>
              </a:extLst>
            </p:cNvPr>
            <p:cNvSpPr/>
            <p:nvPr/>
          </p:nvSpPr>
          <p:spPr>
            <a:xfrm>
              <a:off x="2499314" y="1949422"/>
              <a:ext cx="754" cy="2401"/>
            </a:xfrm>
            <a:custGeom>
              <a:avLst/>
              <a:gdLst>
                <a:gd name="connsiteX0" fmla="*/ 0 w 754"/>
                <a:gd name="connsiteY0" fmla="*/ 139 h 2401"/>
                <a:gd name="connsiteX1" fmla="*/ 754 w 754"/>
                <a:gd name="connsiteY1" fmla="*/ 2402 h 2401"/>
                <a:gd name="connsiteX2" fmla="*/ 0 w 754"/>
                <a:gd name="connsiteY2" fmla="*/ 139 h 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2401">
                  <a:moveTo>
                    <a:pt x="0" y="139"/>
                  </a:moveTo>
                  <a:lnTo>
                    <a:pt x="754" y="2402"/>
                  </a:lnTo>
                  <a:cubicBezTo>
                    <a:pt x="586" y="-1201"/>
                    <a:pt x="335" y="391"/>
                    <a:pt x="0" y="13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24575D9A-8021-4A2F-9B61-98CF1C0ABDF6}"/>
                </a:ext>
              </a:extLst>
            </p:cNvPr>
            <p:cNvSpPr/>
            <p:nvPr/>
          </p:nvSpPr>
          <p:spPr>
            <a:xfrm>
              <a:off x="2775850" y="1778967"/>
              <a:ext cx="302" cy="6284"/>
            </a:xfrm>
            <a:custGeom>
              <a:avLst/>
              <a:gdLst>
                <a:gd name="connsiteX0" fmla="*/ 302 w 302"/>
                <a:gd name="connsiteY0" fmla="*/ 6284 h 6284"/>
                <a:gd name="connsiteX1" fmla="*/ 302 w 302"/>
                <a:gd name="connsiteY1" fmla="*/ 0 h 6284"/>
                <a:gd name="connsiteX2" fmla="*/ 302 w 302"/>
                <a:gd name="connsiteY2" fmla="*/ 6284 h 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2" h="6284">
                  <a:moveTo>
                    <a:pt x="302" y="6284"/>
                  </a:moveTo>
                  <a:cubicBezTo>
                    <a:pt x="302" y="3770"/>
                    <a:pt x="302" y="1759"/>
                    <a:pt x="302" y="0"/>
                  </a:cubicBezTo>
                  <a:cubicBezTo>
                    <a:pt x="134" y="3100"/>
                    <a:pt x="-284" y="5530"/>
                    <a:pt x="302" y="62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E69C04DB-E02C-4137-BA86-7FAEFD82BA89}"/>
                </a:ext>
              </a:extLst>
            </p:cNvPr>
            <p:cNvSpPr/>
            <p:nvPr/>
          </p:nvSpPr>
          <p:spPr>
            <a:xfrm>
              <a:off x="2487667" y="1865246"/>
              <a:ext cx="37" cy="1708"/>
            </a:xfrm>
            <a:custGeom>
              <a:avLst/>
              <a:gdLst>
                <a:gd name="connsiteX0" fmla="*/ 0 w 37"/>
                <a:gd name="connsiteY0" fmla="*/ 24 h 1708"/>
                <a:gd name="connsiteX1" fmla="*/ 0 w 37"/>
                <a:gd name="connsiteY1" fmla="*/ 1699 h 1708"/>
                <a:gd name="connsiteX2" fmla="*/ 0 w 37"/>
                <a:gd name="connsiteY2" fmla="*/ 24 h 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08">
                  <a:moveTo>
                    <a:pt x="0" y="24"/>
                  </a:moveTo>
                  <a:cubicBezTo>
                    <a:pt x="0" y="1280"/>
                    <a:pt x="0" y="1783"/>
                    <a:pt x="0" y="1699"/>
                  </a:cubicBezTo>
                  <a:cubicBezTo>
                    <a:pt x="0" y="1615"/>
                    <a:pt x="84" y="-228"/>
                    <a:pt x="0" y="2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93CCBCD5-9D9E-4C43-8A91-8B06328E90DF}"/>
                </a:ext>
              </a:extLst>
            </p:cNvPr>
            <p:cNvSpPr/>
            <p:nvPr/>
          </p:nvSpPr>
          <p:spPr>
            <a:xfrm>
              <a:off x="2775817" y="1771761"/>
              <a:ext cx="528" cy="7205"/>
            </a:xfrm>
            <a:custGeom>
              <a:avLst/>
              <a:gdLst>
                <a:gd name="connsiteX0" fmla="*/ 0 w 528"/>
                <a:gd name="connsiteY0" fmla="*/ 0 h 7205"/>
                <a:gd name="connsiteX1" fmla="*/ 0 w 528"/>
                <a:gd name="connsiteY1" fmla="*/ 1341 h 7205"/>
                <a:gd name="connsiteX2" fmla="*/ 419 w 528"/>
                <a:gd name="connsiteY2" fmla="*/ 7206 h 7205"/>
                <a:gd name="connsiteX3" fmla="*/ 0 w 528"/>
                <a:gd name="connsiteY3" fmla="*/ 0 h 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" h="7205">
                  <a:moveTo>
                    <a:pt x="0" y="0"/>
                  </a:moveTo>
                  <a:lnTo>
                    <a:pt x="0" y="1341"/>
                  </a:lnTo>
                  <a:cubicBezTo>
                    <a:pt x="243" y="3285"/>
                    <a:pt x="377" y="5245"/>
                    <a:pt x="419" y="7206"/>
                  </a:cubicBezTo>
                  <a:cubicBezTo>
                    <a:pt x="654" y="4793"/>
                    <a:pt x="511" y="2363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55D71933-D14A-453F-82D6-038A354C167D}"/>
                </a:ext>
              </a:extLst>
            </p:cNvPr>
            <p:cNvSpPr/>
            <p:nvPr/>
          </p:nvSpPr>
          <p:spPr>
            <a:xfrm>
              <a:off x="2677700" y="2046254"/>
              <a:ext cx="670" cy="8378"/>
            </a:xfrm>
            <a:custGeom>
              <a:avLst/>
              <a:gdLst>
                <a:gd name="connsiteX0" fmla="*/ 0 w 670"/>
                <a:gd name="connsiteY0" fmla="*/ 0 h 8378"/>
                <a:gd name="connsiteX1" fmla="*/ 670 w 670"/>
                <a:gd name="connsiteY1" fmla="*/ 0 h 8378"/>
                <a:gd name="connsiteX2" fmla="*/ 0 w 670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8378">
                  <a:moveTo>
                    <a:pt x="0" y="0"/>
                  </a:moveTo>
                  <a:lnTo>
                    <a:pt x="670" y="0"/>
                  </a:lnTo>
                  <a:cubicBezTo>
                    <a:pt x="670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C58807DC-09C9-46B0-A98A-A9D3067FFA9E}"/>
                </a:ext>
              </a:extLst>
            </p:cNvPr>
            <p:cNvSpPr/>
            <p:nvPr/>
          </p:nvSpPr>
          <p:spPr>
            <a:xfrm>
              <a:off x="2758054" y="2048516"/>
              <a:ext cx="3435" cy="8378"/>
            </a:xfrm>
            <a:custGeom>
              <a:avLst/>
              <a:gdLst>
                <a:gd name="connsiteX0" fmla="*/ 3435 w 3435"/>
                <a:gd name="connsiteY0" fmla="*/ 0 h 8378"/>
                <a:gd name="connsiteX1" fmla="*/ 0 w 3435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35" h="8378">
                  <a:moveTo>
                    <a:pt x="343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BB35FF3A-4537-400A-96EE-CD341A49A986}"/>
                </a:ext>
              </a:extLst>
            </p:cNvPr>
            <p:cNvSpPr/>
            <p:nvPr/>
          </p:nvSpPr>
          <p:spPr>
            <a:xfrm>
              <a:off x="2779420" y="1840133"/>
              <a:ext cx="8378" cy="856"/>
            </a:xfrm>
            <a:custGeom>
              <a:avLst/>
              <a:gdLst>
                <a:gd name="connsiteX0" fmla="*/ 0 w 8378"/>
                <a:gd name="connsiteY0" fmla="*/ 0 h 856"/>
                <a:gd name="connsiteX1" fmla="*/ 0 w 8378"/>
                <a:gd name="connsiteY1" fmla="*/ 0 h 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56">
                  <a:moveTo>
                    <a:pt x="0" y="0"/>
                  </a:moveTo>
                  <a:cubicBezTo>
                    <a:pt x="0" y="192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3EDBD182-763F-43B7-83DC-D45CE0E79027}"/>
                </a:ext>
              </a:extLst>
            </p:cNvPr>
            <p:cNvSpPr/>
            <p:nvPr/>
          </p:nvSpPr>
          <p:spPr>
            <a:xfrm>
              <a:off x="2777325" y="1849015"/>
              <a:ext cx="43" cy="754"/>
            </a:xfrm>
            <a:custGeom>
              <a:avLst/>
              <a:gdLst>
                <a:gd name="connsiteX0" fmla="*/ 0 w 43"/>
                <a:gd name="connsiteY0" fmla="*/ 754 h 754"/>
                <a:gd name="connsiteX1" fmla="*/ 0 w 43"/>
                <a:gd name="connsiteY1" fmla="*/ 0 h 754"/>
                <a:gd name="connsiteX2" fmla="*/ 0 w 43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" h="754">
                  <a:moveTo>
                    <a:pt x="0" y="754"/>
                  </a:moveTo>
                  <a:cubicBezTo>
                    <a:pt x="0" y="335"/>
                    <a:pt x="0" y="0"/>
                    <a:pt x="0" y="0"/>
                  </a:cubicBezTo>
                  <a:cubicBezTo>
                    <a:pt x="59" y="251"/>
                    <a:pt x="59" y="503"/>
                    <a:pt x="0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D2430099-646C-4158-BCFB-038EA3C9500A}"/>
                </a:ext>
              </a:extLst>
            </p:cNvPr>
            <p:cNvSpPr/>
            <p:nvPr/>
          </p:nvSpPr>
          <p:spPr>
            <a:xfrm>
              <a:off x="2765092" y="17599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2A59A388-63F9-479B-9851-EDD956ABB2A6}"/>
                </a:ext>
              </a:extLst>
            </p:cNvPr>
            <p:cNvSpPr/>
            <p:nvPr/>
          </p:nvSpPr>
          <p:spPr>
            <a:xfrm>
              <a:off x="2778917" y="1840552"/>
              <a:ext cx="8378" cy="2429"/>
            </a:xfrm>
            <a:custGeom>
              <a:avLst/>
              <a:gdLst>
                <a:gd name="connsiteX0" fmla="*/ 0 w 8378"/>
                <a:gd name="connsiteY0" fmla="*/ 2430 h 2429"/>
                <a:gd name="connsiteX1" fmla="*/ 0 w 8378"/>
                <a:gd name="connsiteY1" fmla="*/ 0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2429">
                  <a:moveTo>
                    <a:pt x="0" y="2430"/>
                  </a:moveTo>
                  <a:cubicBezTo>
                    <a:pt x="0" y="1676"/>
                    <a:pt x="0" y="922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AC7F43F7-15CD-4D03-9F79-A43E9771FD70}"/>
                </a:ext>
              </a:extLst>
            </p:cNvPr>
            <p:cNvSpPr/>
            <p:nvPr/>
          </p:nvSpPr>
          <p:spPr>
            <a:xfrm>
              <a:off x="2779504" y="1842563"/>
              <a:ext cx="74" cy="1675"/>
            </a:xfrm>
            <a:custGeom>
              <a:avLst/>
              <a:gdLst>
                <a:gd name="connsiteX0" fmla="*/ 0 w 74"/>
                <a:gd name="connsiteY0" fmla="*/ 0 h 1675"/>
                <a:gd name="connsiteX1" fmla="*/ 0 w 74"/>
                <a:gd name="connsiteY1" fmla="*/ 1676 h 1675"/>
                <a:gd name="connsiteX2" fmla="*/ 0 w 74"/>
                <a:gd name="connsiteY2" fmla="*/ 0 h 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1675">
                  <a:moveTo>
                    <a:pt x="0" y="0"/>
                  </a:moveTo>
                  <a:lnTo>
                    <a:pt x="0" y="1676"/>
                  </a:lnTo>
                  <a:cubicBezTo>
                    <a:pt x="0" y="1676"/>
                    <a:pt x="167" y="1676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B4D0145F-A40E-4A2A-8C3B-19182B70A44D}"/>
                </a:ext>
              </a:extLst>
            </p:cNvPr>
            <p:cNvSpPr/>
            <p:nvPr/>
          </p:nvSpPr>
          <p:spPr>
            <a:xfrm>
              <a:off x="2778917" y="1837536"/>
              <a:ext cx="8378" cy="3016"/>
            </a:xfrm>
            <a:custGeom>
              <a:avLst/>
              <a:gdLst>
                <a:gd name="connsiteX0" fmla="*/ 0 w 8378"/>
                <a:gd name="connsiteY0" fmla="*/ 0 h 3016"/>
                <a:gd name="connsiteX1" fmla="*/ 0 w 8378"/>
                <a:gd name="connsiteY1" fmla="*/ 3016 h 3016"/>
                <a:gd name="connsiteX2" fmla="*/ 0 w 8378"/>
                <a:gd name="connsiteY2" fmla="*/ 2598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016">
                  <a:moveTo>
                    <a:pt x="0" y="0"/>
                  </a:moveTo>
                  <a:cubicBezTo>
                    <a:pt x="0" y="1089"/>
                    <a:pt x="0" y="2095"/>
                    <a:pt x="0" y="3016"/>
                  </a:cubicBezTo>
                  <a:cubicBezTo>
                    <a:pt x="0" y="3016"/>
                    <a:pt x="0" y="2514"/>
                    <a:pt x="0" y="259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91FEBCA2-1A87-400F-B141-55D3B3CDE32A}"/>
                </a:ext>
              </a:extLst>
            </p:cNvPr>
            <p:cNvSpPr/>
            <p:nvPr/>
          </p:nvSpPr>
          <p:spPr>
            <a:xfrm>
              <a:off x="2524366" y="2055501"/>
              <a:ext cx="1427" cy="221"/>
            </a:xfrm>
            <a:custGeom>
              <a:avLst/>
              <a:gdLst>
                <a:gd name="connsiteX0" fmla="*/ 0 w 1427"/>
                <a:gd name="connsiteY0" fmla="*/ 221 h 221"/>
                <a:gd name="connsiteX1" fmla="*/ 0 w 1427"/>
                <a:gd name="connsiteY1" fmla="*/ 221 h 221"/>
                <a:gd name="connsiteX2" fmla="*/ 0 w 1427"/>
                <a:gd name="connsiteY2" fmla="*/ 221 h 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7" h="221">
                  <a:moveTo>
                    <a:pt x="0" y="221"/>
                  </a:moveTo>
                  <a:lnTo>
                    <a:pt x="0" y="221"/>
                  </a:lnTo>
                  <a:cubicBezTo>
                    <a:pt x="2262" y="-114"/>
                    <a:pt x="1508" y="-30"/>
                    <a:pt x="0" y="2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C1260E98-8157-4A8D-9EE2-123354C3BF35}"/>
                </a:ext>
              </a:extLst>
            </p:cNvPr>
            <p:cNvSpPr/>
            <p:nvPr/>
          </p:nvSpPr>
          <p:spPr>
            <a:xfrm>
              <a:off x="2622232" y="17699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B44D36F7-B1E5-4021-AAB5-28B578012C5F}"/>
                </a:ext>
              </a:extLst>
            </p:cNvPr>
            <p:cNvSpPr/>
            <p:nvPr/>
          </p:nvSpPr>
          <p:spPr>
            <a:xfrm>
              <a:off x="2615529" y="1768158"/>
              <a:ext cx="6619" cy="2597"/>
            </a:xfrm>
            <a:custGeom>
              <a:avLst/>
              <a:gdLst>
                <a:gd name="connsiteX0" fmla="*/ 0 w 6619"/>
                <a:gd name="connsiteY0" fmla="*/ 2598 h 2597"/>
                <a:gd name="connsiteX1" fmla="*/ 6619 w 6619"/>
                <a:gd name="connsiteY1" fmla="*/ 1760 h 2597"/>
                <a:gd name="connsiteX2" fmla="*/ 4273 w 6619"/>
                <a:gd name="connsiteY2" fmla="*/ 0 h 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19" h="2597">
                  <a:moveTo>
                    <a:pt x="0" y="2598"/>
                  </a:moveTo>
                  <a:cubicBezTo>
                    <a:pt x="2128" y="1860"/>
                    <a:pt x="4382" y="1575"/>
                    <a:pt x="6619" y="1760"/>
                  </a:cubicBezTo>
                  <a:lnTo>
                    <a:pt x="4273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FEB09290-9E95-4B0E-AB4E-FCD114B99D7B}"/>
                </a:ext>
              </a:extLst>
            </p:cNvPr>
            <p:cNvSpPr/>
            <p:nvPr/>
          </p:nvSpPr>
          <p:spPr>
            <a:xfrm>
              <a:off x="2486661" y="1755219"/>
              <a:ext cx="295942" cy="306032"/>
            </a:xfrm>
            <a:custGeom>
              <a:avLst/>
              <a:gdLst>
                <a:gd name="connsiteX0" fmla="*/ 9887 w 295942"/>
                <a:gd name="connsiteY0" fmla="*/ 150018 h 306032"/>
                <a:gd name="connsiteX1" fmla="*/ 9887 w 295942"/>
                <a:gd name="connsiteY1" fmla="*/ 145242 h 306032"/>
                <a:gd name="connsiteX2" fmla="*/ 11647 w 295942"/>
                <a:gd name="connsiteY2" fmla="*/ 150604 h 306032"/>
                <a:gd name="connsiteX3" fmla="*/ 8463 w 295942"/>
                <a:gd name="connsiteY3" fmla="*/ 131668 h 306032"/>
                <a:gd name="connsiteX4" fmla="*/ 8463 w 295942"/>
                <a:gd name="connsiteY4" fmla="*/ 128568 h 306032"/>
                <a:gd name="connsiteX5" fmla="*/ 8463 w 295942"/>
                <a:gd name="connsiteY5" fmla="*/ 130411 h 306032"/>
                <a:gd name="connsiteX6" fmla="*/ 6703 w 295942"/>
                <a:gd name="connsiteY6" fmla="*/ 118178 h 306032"/>
                <a:gd name="connsiteX7" fmla="*/ 7290 w 295942"/>
                <a:gd name="connsiteY7" fmla="*/ 115413 h 306032"/>
                <a:gd name="connsiteX8" fmla="*/ 6452 w 295942"/>
                <a:gd name="connsiteY8" fmla="*/ 109380 h 306032"/>
                <a:gd name="connsiteX9" fmla="*/ 6452 w 295942"/>
                <a:gd name="connsiteY9" fmla="*/ 109380 h 306032"/>
                <a:gd name="connsiteX10" fmla="*/ 5865 w 295942"/>
                <a:gd name="connsiteY10" fmla="*/ 100079 h 306032"/>
                <a:gd name="connsiteX11" fmla="*/ 5865 w 295942"/>
                <a:gd name="connsiteY11" fmla="*/ 100079 h 306032"/>
                <a:gd name="connsiteX12" fmla="*/ 4525 w 295942"/>
                <a:gd name="connsiteY12" fmla="*/ 94382 h 306032"/>
                <a:gd name="connsiteX13" fmla="*/ 5027 w 295942"/>
                <a:gd name="connsiteY13" fmla="*/ 94968 h 306032"/>
                <a:gd name="connsiteX14" fmla="*/ 4273 w 295942"/>
                <a:gd name="connsiteY14" fmla="*/ 89857 h 306032"/>
                <a:gd name="connsiteX15" fmla="*/ 5530 w 295942"/>
                <a:gd name="connsiteY15" fmla="*/ 95471 h 306032"/>
                <a:gd name="connsiteX16" fmla="*/ 5530 w 295942"/>
                <a:gd name="connsiteY16" fmla="*/ 80892 h 306032"/>
                <a:gd name="connsiteX17" fmla="*/ 6033 w 295942"/>
                <a:gd name="connsiteY17" fmla="*/ 85752 h 306032"/>
                <a:gd name="connsiteX18" fmla="*/ 6871 w 295942"/>
                <a:gd name="connsiteY18" fmla="*/ 73267 h 306032"/>
                <a:gd name="connsiteX19" fmla="*/ 4860 w 295942"/>
                <a:gd name="connsiteY19" fmla="*/ 78797 h 306032"/>
                <a:gd name="connsiteX20" fmla="*/ 4357 w 295942"/>
                <a:gd name="connsiteY20" fmla="*/ 72178 h 306032"/>
                <a:gd name="connsiteX21" fmla="*/ 4357 w 295942"/>
                <a:gd name="connsiteY21" fmla="*/ 65558 h 306032"/>
                <a:gd name="connsiteX22" fmla="*/ 5279 w 295942"/>
                <a:gd name="connsiteY22" fmla="*/ 65558 h 306032"/>
                <a:gd name="connsiteX23" fmla="*/ 3771 w 295942"/>
                <a:gd name="connsiteY23" fmla="*/ 59693 h 306032"/>
                <a:gd name="connsiteX24" fmla="*/ 4944 w 295942"/>
                <a:gd name="connsiteY24" fmla="*/ 53241 h 306032"/>
                <a:gd name="connsiteX25" fmla="*/ 3435 w 295942"/>
                <a:gd name="connsiteY25" fmla="*/ 49806 h 306032"/>
                <a:gd name="connsiteX26" fmla="*/ 1927 w 295942"/>
                <a:gd name="connsiteY26" fmla="*/ 33048 h 306032"/>
                <a:gd name="connsiteX27" fmla="*/ 2765 w 295942"/>
                <a:gd name="connsiteY27" fmla="*/ 32210 h 306032"/>
                <a:gd name="connsiteX28" fmla="*/ 1843 w 295942"/>
                <a:gd name="connsiteY28" fmla="*/ 28608 h 306032"/>
                <a:gd name="connsiteX29" fmla="*/ 1843 w 295942"/>
                <a:gd name="connsiteY29" fmla="*/ 28189 h 306032"/>
                <a:gd name="connsiteX30" fmla="*/ 419 w 295942"/>
                <a:gd name="connsiteY30" fmla="*/ 23329 h 306032"/>
                <a:gd name="connsiteX31" fmla="*/ 419 w 295942"/>
                <a:gd name="connsiteY31" fmla="*/ 20229 h 306032"/>
                <a:gd name="connsiteX32" fmla="*/ 3771 w 295942"/>
                <a:gd name="connsiteY32" fmla="*/ 20229 h 306032"/>
                <a:gd name="connsiteX33" fmla="*/ 9049 w 295942"/>
                <a:gd name="connsiteY33" fmla="*/ 19726 h 306032"/>
                <a:gd name="connsiteX34" fmla="*/ 9049 w 295942"/>
                <a:gd name="connsiteY34" fmla="*/ 20647 h 306032"/>
                <a:gd name="connsiteX35" fmla="*/ 22707 w 295942"/>
                <a:gd name="connsiteY35" fmla="*/ 18385 h 306032"/>
                <a:gd name="connsiteX36" fmla="*/ 28488 w 295942"/>
                <a:gd name="connsiteY36" fmla="*/ 18385 h 306032"/>
                <a:gd name="connsiteX37" fmla="*/ 34270 w 295942"/>
                <a:gd name="connsiteY37" fmla="*/ 15872 h 306032"/>
                <a:gd name="connsiteX38" fmla="*/ 30583 w 295942"/>
                <a:gd name="connsiteY38" fmla="*/ 15201 h 306032"/>
                <a:gd name="connsiteX39" fmla="*/ 38124 w 295942"/>
                <a:gd name="connsiteY39" fmla="*/ 14363 h 306032"/>
                <a:gd name="connsiteX40" fmla="*/ 37035 w 295942"/>
                <a:gd name="connsiteY40" fmla="*/ 15285 h 306032"/>
                <a:gd name="connsiteX41" fmla="*/ 38375 w 295942"/>
                <a:gd name="connsiteY41" fmla="*/ 15285 h 306032"/>
                <a:gd name="connsiteX42" fmla="*/ 37873 w 295942"/>
                <a:gd name="connsiteY42" fmla="*/ 16793 h 306032"/>
                <a:gd name="connsiteX43" fmla="*/ 35108 w 295942"/>
                <a:gd name="connsiteY43" fmla="*/ 16291 h 306032"/>
                <a:gd name="connsiteX44" fmla="*/ 32007 w 295942"/>
                <a:gd name="connsiteY44" fmla="*/ 18218 h 306032"/>
                <a:gd name="connsiteX45" fmla="*/ 34437 w 295942"/>
                <a:gd name="connsiteY45" fmla="*/ 18218 h 306032"/>
                <a:gd name="connsiteX46" fmla="*/ 33935 w 295942"/>
                <a:gd name="connsiteY46" fmla="*/ 18637 h 306032"/>
                <a:gd name="connsiteX47" fmla="*/ 36113 w 295942"/>
                <a:gd name="connsiteY47" fmla="*/ 18134 h 306032"/>
                <a:gd name="connsiteX48" fmla="*/ 37873 w 295942"/>
                <a:gd name="connsiteY48" fmla="*/ 19139 h 306032"/>
                <a:gd name="connsiteX49" fmla="*/ 37873 w 295942"/>
                <a:gd name="connsiteY49" fmla="*/ 18637 h 306032"/>
                <a:gd name="connsiteX50" fmla="*/ 47760 w 295942"/>
                <a:gd name="connsiteY50" fmla="*/ 18637 h 306032"/>
                <a:gd name="connsiteX51" fmla="*/ 71975 w 295942"/>
                <a:gd name="connsiteY51" fmla="*/ 14447 h 306032"/>
                <a:gd name="connsiteX52" fmla="*/ 71304 w 295942"/>
                <a:gd name="connsiteY52" fmla="*/ 16626 h 306032"/>
                <a:gd name="connsiteX53" fmla="*/ 56893 w 295942"/>
                <a:gd name="connsiteY53" fmla="*/ 17547 h 306032"/>
                <a:gd name="connsiteX54" fmla="*/ 58485 w 295942"/>
                <a:gd name="connsiteY54" fmla="*/ 18134 h 306032"/>
                <a:gd name="connsiteX55" fmla="*/ 68791 w 295942"/>
                <a:gd name="connsiteY55" fmla="*/ 16793 h 306032"/>
                <a:gd name="connsiteX56" fmla="*/ 73734 w 295942"/>
                <a:gd name="connsiteY56" fmla="*/ 17380 h 306032"/>
                <a:gd name="connsiteX57" fmla="*/ 85548 w 295942"/>
                <a:gd name="connsiteY57" fmla="*/ 15369 h 306032"/>
                <a:gd name="connsiteX58" fmla="*/ 79767 w 295942"/>
                <a:gd name="connsiteY58" fmla="*/ 16542 h 306032"/>
                <a:gd name="connsiteX59" fmla="*/ 92587 w 295942"/>
                <a:gd name="connsiteY59" fmla="*/ 15118 h 306032"/>
                <a:gd name="connsiteX60" fmla="*/ 90157 w 295942"/>
                <a:gd name="connsiteY60" fmla="*/ 15118 h 306032"/>
                <a:gd name="connsiteX61" fmla="*/ 98536 w 295942"/>
                <a:gd name="connsiteY61" fmla="*/ 15118 h 306032"/>
                <a:gd name="connsiteX62" fmla="*/ 99541 w 295942"/>
                <a:gd name="connsiteY62" fmla="*/ 15118 h 306032"/>
                <a:gd name="connsiteX63" fmla="*/ 126019 w 295942"/>
                <a:gd name="connsiteY63" fmla="*/ 12604 h 306032"/>
                <a:gd name="connsiteX64" fmla="*/ 124510 w 295942"/>
                <a:gd name="connsiteY64" fmla="*/ 14447 h 306032"/>
                <a:gd name="connsiteX65" fmla="*/ 139174 w 295942"/>
                <a:gd name="connsiteY65" fmla="*/ 9504 h 306032"/>
                <a:gd name="connsiteX66" fmla="*/ 136157 w 295942"/>
                <a:gd name="connsiteY66" fmla="*/ 13861 h 306032"/>
                <a:gd name="connsiteX67" fmla="*/ 144536 w 295942"/>
                <a:gd name="connsiteY67" fmla="*/ 13358 h 306032"/>
                <a:gd name="connsiteX68" fmla="*/ 142944 w 295942"/>
                <a:gd name="connsiteY68" fmla="*/ 11766 h 306032"/>
                <a:gd name="connsiteX69" fmla="*/ 152747 w 295942"/>
                <a:gd name="connsiteY69" fmla="*/ 12939 h 306032"/>
                <a:gd name="connsiteX70" fmla="*/ 156099 w 295942"/>
                <a:gd name="connsiteY70" fmla="*/ 10928 h 306032"/>
                <a:gd name="connsiteX71" fmla="*/ 155261 w 295942"/>
                <a:gd name="connsiteY71" fmla="*/ 12855 h 306032"/>
                <a:gd name="connsiteX72" fmla="*/ 163137 w 295942"/>
                <a:gd name="connsiteY72" fmla="*/ 10760 h 306032"/>
                <a:gd name="connsiteX73" fmla="*/ 164729 w 295942"/>
                <a:gd name="connsiteY73" fmla="*/ 12604 h 306032"/>
                <a:gd name="connsiteX74" fmla="*/ 173694 w 295942"/>
                <a:gd name="connsiteY74" fmla="*/ 12017 h 306032"/>
                <a:gd name="connsiteX75" fmla="*/ 170343 w 295942"/>
                <a:gd name="connsiteY75" fmla="*/ 12017 h 306032"/>
                <a:gd name="connsiteX76" fmla="*/ 188022 w 295942"/>
                <a:gd name="connsiteY76" fmla="*/ 8917 h 306032"/>
                <a:gd name="connsiteX77" fmla="*/ 189950 w 295942"/>
                <a:gd name="connsiteY77" fmla="*/ 11096 h 306032"/>
                <a:gd name="connsiteX78" fmla="*/ 206707 w 295942"/>
                <a:gd name="connsiteY78" fmla="*/ 5566 h 306032"/>
                <a:gd name="connsiteX79" fmla="*/ 208215 w 295942"/>
                <a:gd name="connsiteY79" fmla="*/ 5566 h 306032"/>
                <a:gd name="connsiteX80" fmla="*/ 214248 w 295942"/>
                <a:gd name="connsiteY80" fmla="*/ 4728 h 306032"/>
                <a:gd name="connsiteX81" fmla="*/ 194390 w 295942"/>
                <a:gd name="connsiteY81" fmla="*/ 10760 h 306032"/>
                <a:gd name="connsiteX82" fmla="*/ 200339 w 295942"/>
                <a:gd name="connsiteY82" fmla="*/ 10760 h 306032"/>
                <a:gd name="connsiteX83" fmla="*/ 196150 w 295942"/>
                <a:gd name="connsiteY83" fmla="*/ 11682 h 306032"/>
                <a:gd name="connsiteX84" fmla="*/ 207964 w 295942"/>
                <a:gd name="connsiteY84" fmla="*/ 11682 h 306032"/>
                <a:gd name="connsiteX85" fmla="*/ 216343 w 295942"/>
                <a:gd name="connsiteY85" fmla="*/ 9420 h 306032"/>
                <a:gd name="connsiteX86" fmla="*/ 203691 w 295942"/>
                <a:gd name="connsiteY86" fmla="*/ 11096 h 306032"/>
                <a:gd name="connsiteX87" fmla="*/ 219192 w 295942"/>
                <a:gd name="connsiteY87" fmla="*/ 7660 h 306032"/>
                <a:gd name="connsiteX88" fmla="*/ 217935 w 295942"/>
                <a:gd name="connsiteY88" fmla="*/ 9839 h 306032"/>
                <a:gd name="connsiteX89" fmla="*/ 226314 w 295942"/>
                <a:gd name="connsiteY89" fmla="*/ 9001 h 306032"/>
                <a:gd name="connsiteX90" fmla="*/ 222795 w 295942"/>
                <a:gd name="connsiteY90" fmla="*/ 9755 h 306032"/>
                <a:gd name="connsiteX91" fmla="*/ 235866 w 295942"/>
                <a:gd name="connsiteY91" fmla="*/ 8666 h 306032"/>
                <a:gd name="connsiteX92" fmla="*/ 241982 w 295942"/>
                <a:gd name="connsiteY92" fmla="*/ 9085 h 306032"/>
                <a:gd name="connsiteX93" fmla="*/ 240055 w 295942"/>
                <a:gd name="connsiteY93" fmla="*/ 3722 h 306032"/>
                <a:gd name="connsiteX94" fmla="*/ 252456 w 295942"/>
                <a:gd name="connsiteY94" fmla="*/ 4728 h 306032"/>
                <a:gd name="connsiteX95" fmla="*/ 250529 w 295942"/>
                <a:gd name="connsiteY95" fmla="*/ 7660 h 306032"/>
                <a:gd name="connsiteX96" fmla="*/ 253043 w 295942"/>
                <a:gd name="connsiteY96" fmla="*/ 6822 h 306032"/>
                <a:gd name="connsiteX97" fmla="*/ 256645 w 295942"/>
                <a:gd name="connsiteY97" fmla="*/ 7409 h 306032"/>
                <a:gd name="connsiteX98" fmla="*/ 258656 w 295942"/>
                <a:gd name="connsiteY98" fmla="*/ 6403 h 306032"/>
                <a:gd name="connsiteX99" fmla="*/ 268292 w 295942"/>
                <a:gd name="connsiteY99" fmla="*/ 6403 h 306032"/>
                <a:gd name="connsiteX100" fmla="*/ 276671 w 295942"/>
                <a:gd name="connsiteY100" fmla="*/ 3471 h 306032"/>
                <a:gd name="connsiteX101" fmla="*/ 277928 w 295942"/>
                <a:gd name="connsiteY101" fmla="*/ 4141 h 306032"/>
                <a:gd name="connsiteX102" fmla="*/ 283961 w 295942"/>
                <a:gd name="connsiteY102" fmla="*/ 4141 h 306032"/>
                <a:gd name="connsiteX103" fmla="*/ 283961 w 295942"/>
                <a:gd name="connsiteY103" fmla="*/ 19391 h 306032"/>
                <a:gd name="connsiteX104" fmla="*/ 283123 w 295942"/>
                <a:gd name="connsiteY104" fmla="*/ 22407 h 306032"/>
                <a:gd name="connsiteX105" fmla="*/ 283961 w 295942"/>
                <a:gd name="connsiteY105" fmla="*/ 27183 h 306032"/>
                <a:gd name="connsiteX106" fmla="*/ 282620 w 295942"/>
                <a:gd name="connsiteY106" fmla="*/ 25340 h 306032"/>
                <a:gd name="connsiteX107" fmla="*/ 284296 w 295942"/>
                <a:gd name="connsiteY107" fmla="*/ 35394 h 306032"/>
                <a:gd name="connsiteX108" fmla="*/ 283542 w 295942"/>
                <a:gd name="connsiteY108" fmla="*/ 23496 h 306032"/>
                <a:gd name="connsiteX109" fmla="*/ 287396 w 295942"/>
                <a:gd name="connsiteY109" fmla="*/ 38159 h 306032"/>
                <a:gd name="connsiteX110" fmla="*/ 287396 w 295942"/>
                <a:gd name="connsiteY110" fmla="*/ 42349 h 306032"/>
                <a:gd name="connsiteX111" fmla="*/ 289742 w 295942"/>
                <a:gd name="connsiteY111" fmla="*/ 63799 h 306032"/>
                <a:gd name="connsiteX112" fmla="*/ 287647 w 295942"/>
                <a:gd name="connsiteY112" fmla="*/ 64972 h 306032"/>
                <a:gd name="connsiteX113" fmla="*/ 287647 w 295942"/>
                <a:gd name="connsiteY113" fmla="*/ 52739 h 306032"/>
                <a:gd name="connsiteX114" fmla="*/ 287647 w 295942"/>
                <a:gd name="connsiteY114" fmla="*/ 57347 h 306032"/>
                <a:gd name="connsiteX115" fmla="*/ 286977 w 295942"/>
                <a:gd name="connsiteY115" fmla="*/ 49890 h 306032"/>
                <a:gd name="connsiteX116" fmla="*/ 287815 w 295942"/>
                <a:gd name="connsiteY116" fmla="*/ 81394 h 306032"/>
                <a:gd name="connsiteX117" fmla="*/ 288820 w 295942"/>
                <a:gd name="connsiteY117" fmla="*/ 84662 h 306032"/>
                <a:gd name="connsiteX118" fmla="*/ 288820 w 295942"/>
                <a:gd name="connsiteY118" fmla="*/ 81562 h 306032"/>
                <a:gd name="connsiteX119" fmla="*/ 290077 w 295942"/>
                <a:gd name="connsiteY119" fmla="*/ 83405 h 306032"/>
                <a:gd name="connsiteX120" fmla="*/ 291586 w 295942"/>
                <a:gd name="connsiteY120" fmla="*/ 98152 h 306032"/>
                <a:gd name="connsiteX121" fmla="*/ 290748 w 295942"/>
                <a:gd name="connsiteY121" fmla="*/ 99325 h 306032"/>
                <a:gd name="connsiteX122" fmla="*/ 290748 w 295942"/>
                <a:gd name="connsiteY122" fmla="*/ 93795 h 306032"/>
                <a:gd name="connsiteX123" fmla="*/ 291334 w 295942"/>
                <a:gd name="connsiteY123" fmla="*/ 105526 h 306032"/>
                <a:gd name="connsiteX124" fmla="*/ 291753 w 295942"/>
                <a:gd name="connsiteY124" fmla="*/ 101336 h 306032"/>
                <a:gd name="connsiteX125" fmla="*/ 293596 w 295942"/>
                <a:gd name="connsiteY125" fmla="*/ 115916 h 306032"/>
                <a:gd name="connsiteX126" fmla="*/ 294267 w 295942"/>
                <a:gd name="connsiteY126" fmla="*/ 110972 h 306032"/>
                <a:gd name="connsiteX127" fmla="*/ 292507 w 295942"/>
                <a:gd name="connsiteY127" fmla="*/ 102593 h 306032"/>
                <a:gd name="connsiteX128" fmla="*/ 293513 w 295942"/>
                <a:gd name="connsiteY128" fmla="*/ 90947 h 306032"/>
                <a:gd name="connsiteX129" fmla="*/ 292926 w 295942"/>
                <a:gd name="connsiteY129" fmla="*/ 88349 h 306032"/>
                <a:gd name="connsiteX130" fmla="*/ 292926 w 295942"/>
                <a:gd name="connsiteY130" fmla="*/ 87427 h 306032"/>
                <a:gd name="connsiteX131" fmla="*/ 292926 w 295942"/>
                <a:gd name="connsiteY131" fmla="*/ 87427 h 306032"/>
                <a:gd name="connsiteX132" fmla="*/ 292926 w 295942"/>
                <a:gd name="connsiteY132" fmla="*/ 87427 h 306032"/>
                <a:gd name="connsiteX133" fmla="*/ 292926 w 295942"/>
                <a:gd name="connsiteY133" fmla="*/ 89690 h 306032"/>
                <a:gd name="connsiteX134" fmla="*/ 291334 w 295942"/>
                <a:gd name="connsiteY134" fmla="*/ 78211 h 306032"/>
                <a:gd name="connsiteX135" fmla="*/ 292004 w 295942"/>
                <a:gd name="connsiteY135" fmla="*/ 78211 h 306032"/>
                <a:gd name="connsiteX136" fmla="*/ 291334 w 295942"/>
                <a:gd name="connsiteY136" fmla="*/ 74691 h 306032"/>
                <a:gd name="connsiteX137" fmla="*/ 292758 w 295942"/>
                <a:gd name="connsiteY137" fmla="*/ 73853 h 306032"/>
                <a:gd name="connsiteX138" fmla="*/ 292758 w 295942"/>
                <a:gd name="connsiteY138" fmla="*/ 68323 h 306032"/>
                <a:gd name="connsiteX139" fmla="*/ 292758 w 295942"/>
                <a:gd name="connsiteY139" fmla="*/ 57850 h 306032"/>
                <a:gd name="connsiteX140" fmla="*/ 292758 w 295942"/>
                <a:gd name="connsiteY140" fmla="*/ 53577 h 306032"/>
                <a:gd name="connsiteX141" fmla="*/ 291921 w 295942"/>
                <a:gd name="connsiteY141" fmla="*/ 45198 h 306032"/>
                <a:gd name="connsiteX142" fmla="*/ 291921 w 295942"/>
                <a:gd name="connsiteY142" fmla="*/ 45198 h 306032"/>
                <a:gd name="connsiteX143" fmla="*/ 290664 w 295942"/>
                <a:gd name="connsiteY143" fmla="*/ 17883 h 306032"/>
                <a:gd name="connsiteX144" fmla="*/ 290245 w 295942"/>
                <a:gd name="connsiteY144" fmla="*/ 13274 h 306032"/>
                <a:gd name="connsiteX145" fmla="*/ 290245 w 295942"/>
                <a:gd name="connsiteY145" fmla="*/ 10509 h 306032"/>
                <a:gd name="connsiteX146" fmla="*/ 290245 w 295942"/>
                <a:gd name="connsiteY146" fmla="*/ 5566 h 306032"/>
                <a:gd name="connsiteX147" fmla="*/ 290664 w 295942"/>
                <a:gd name="connsiteY147" fmla="*/ 3722 h 306032"/>
                <a:gd name="connsiteX148" fmla="*/ 290664 w 295942"/>
                <a:gd name="connsiteY148" fmla="*/ 35 h 306032"/>
                <a:gd name="connsiteX149" fmla="*/ 280358 w 295942"/>
                <a:gd name="connsiteY149" fmla="*/ 35 h 306032"/>
                <a:gd name="connsiteX150" fmla="*/ 276085 w 295942"/>
                <a:gd name="connsiteY150" fmla="*/ 454 h 306032"/>
                <a:gd name="connsiteX151" fmla="*/ 251618 w 295942"/>
                <a:gd name="connsiteY151" fmla="*/ 1041 h 306032"/>
                <a:gd name="connsiteX152" fmla="*/ 251618 w 295942"/>
                <a:gd name="connsiteY152" fmla="*/ 1795 h 306032"/>
                <a:gd name="connsiteX153" fmla="*/ 237290 w 295942"/>
                <a:gd name="connsiteY153" fmla="*/ 2968 h 306032"/>
                <a:gd name="connsiteX154" fmla="*/ 237709 w 295942"/>
                <a:gd name="connsiteY154" fmla="*/ 3638 h 306032"/>
                <a:gd name="connsiteX155" fmla="*/ 217851 w 295942"/>
                <a:gd name="connsiteY155" fmla="*/ 4225 h 306032"/>
                <a:gd name="connsiteX156" fmla="*/ 221622 w 295942"/>
                <a:gd name="connsiteY156" fmla="*/ 4225 h 306032"/>
                <a:gd name="connsiteX157" fmla="*/ 194390 w 295942"/>
                <a:gd name="connsiteY157" fmla="*/ 5566 h 306032"/>
                <a:gd name="connsiteX158" fmla="*/ 189447 w 295942"/>
                <a:gd name="connsiteY158" fmla="*/ 5566 h 306032"/>
                <a:gd name="connsiteX159" fmla="*/ 189447 w 295942"/>
                <a:gd name="connsiteY159" fmla="*/ 5566 h 306032"/>
                <a:gd name="connsiteX160" fmla="*/ 186598 w 295942"/>
                <a:gd name="connsiteY160" fmla="*/ 5566 h 306032"/>
                <a:gd name="connsiteX161" fmla="*/ 188944 w 295942"/>
                <a:gd name="connsiteY161" fmla="*/ 5566 h 306032"/>
                <a:gd name="connsiteX162" fmla="*/ 182660 w 295942"/>
                <a:gd name="connsiteY162" fmla="*/ 6152 h 306032"/>
                <a:gd name="connsiteX163" fmla="*/ 181654 w 295942"/>
                <a:gd name="connsiteY163" fmla="*/ 5482 h 306032"/>
                <a:gd name="connsiteX164" fmla="*/ 181068 w 295942"/>
                <a:gd name="connsiteY164" fmla="*/ 5482 h 306032"/>
                <a:gd name="connsiteX165" fmla="*/ 180481 w 295942"/>
                <a:gd name="connsiteY165" fmla="*/ 6320 h 306032"/>
                <a:gd name="connsiteX166" fmla="*/ 177465 w 295942"/>
                <a:gd name="connsiteY166" fmla="*/ 6906 h 306032"/>
                <a:gd name="connsiteX167" fmla="*/ 169086 w 295942"/>
                <a:gd name="connsiteY167" fmla="*/ 6906 h 306032"/>
                <a:gd name="connsiteX168" fmla="*/ 156099 w 295942"/>
                <a:gd name="connsiteY168" fmla="*/ 9252 h 306032"/>
                <a:gd name="connsiteX169" fmla="*/ 156601 w 295942"/>
                <a:gd name="connsiteY169" fmla="*/ 9252 h 306032"/>
                <a:gd name="connsiteX170" fmla="*/ 149061 w 295942"/>
                <a:gd name="connsiteY170" fmla="*/ 9755 h 306032"/>
                <a:gd name="connsiteX171" fmla="*/ 147887 w 295942"/>
                <a:gd name="connsiteY171" fmla="*/ 8917 h 306032"/>
                <a:gd name="connsiteX172" fmla="*/ 142274 w 295942"/>
                <a:gd name="connsiteY172" fmla="*/ 10341 h 306032"/>
                <a:gd name="connsiteX173" fmla="*/ 140766 w 295942"/>
                <a:gd name="connsiteY173" fmla="*/ 8917 h 306032"/>
                <a:gd name="connsiteX174" fmla="*/ 127024 w 295942"/>
                <a:gd name="connsiteY174" fmla="*/ 11012 h 306032"/>
                <a:gd name="connsiteX175" fmla="*/ 127024 w 295942"/>
                <a:gd name="connsiteY175" fmla="*/ 10425 h 306032"/>
                <a:gd name="connsiteX176" fmla="*/ 118645 w 295942"/>
                <a:gd name="connsiteY176" fmla="*/ 11179 h 306032"/>
                <a:gd name="connsiteX177" fmla="*/ 76248 w 295942"/>
                <a:gd name="connsiteY177" fmla="*/ 12101 h 306032"/>
                <a:gd name="connsiteX178" fmla="*/ 68958 w 295942"/>
                <a:gd name="connsiteY178" fmla="*/ 13023 h 306032"/>
                <a:gd name="connsiteX179" fmla="*/ 68372 w 295942"/>
                <a:gd name="connsiteY179" fmla="*/ 12101 h 306032"/>
                <a:gd name="connsiteX180" fmla="*/ 52201 w 295942"/>
                <a:gd name="connsiteY180" fmla="*/ 13358 h 306032"/>
                <a:gd name="connsiteX181" fmla="*/ 52955 w 295942"/>
                <a:gd name="connsiteY181" fmla="*/ 12520 h 306032"/>
                <a:gd name="connsiteX182" fmla="*/ 49854 w 295942"/>
                <a:gd name="connsiteY182" fmla="*/ 12520 h 306032"/>
                <a:gd name="connsiteX183" fmla="*/ 52117 w 295942"/>
                <a:gd name="connsiteY183" fmla="*/ 11850 h 306032"/>
                <a:gd name="connsiteX184" fmla="*/ 43319 w 295942"/>
                <a:gd name="connsiteY184" fmla="*/ 14782 h 306032"/>
                <a:gd name="connsiteX185" fmla="*/ 34940 w 295942"/>
                <a:gd name="connsiteY185" fmla="*/ 15536 h 306032"/>
                <a:gd name="connsiteX186" fmla="*/ 36029 w 295942"/>
                <a:gd name="connsiteY186" fmla="*/ 14531 h 306032"/>
                <a:gd name="connsiteX187" fmla="*/ 19690 w 295942"/>
                <a:gd name="connsiteY187" fmla="*/ 15788 h 306032"/>
                <a:gd name="connsiteX188" fmla="*/ 15250 w 295942"/>
                <a:gd name="connsiteY188" fmla="*/ 15788 h 306032"/>
                <a:gd name="connsiteX189" fmla="*/ 1424 w 295942"/>
                <a:gd name="connsiteY189" fmla="*/ 16374 h 306032"/>
                <a:gd name="connsiteX190" fmla="*/ 3687 w 295942"/>
                <a:gd name="connsiteY190" fmla="*/ 16374 h 306032"/>
                <a:gd name="connsiteX191" fmla="*/ 838 w 295942"/>
                <a:gd name="connsiteY191" fmla="*/ 17045 h 306032"/>
                <a:gd name="connsiteX192" fmla="*/ 838 w 295942"/>
                <a:gd name="connsiteY192" fmla="*/ 20647 h 306032"/>
                <a:gd name="connsiteX193" fmla="*/ 838 w 295942"/>
                <a:gd name="connsiteY193" fmla="*/ 25172 h 306032"/>
                <a:gd name="connsiteX194" fmla="*/ 838 w 295942"/>
                <a:gd name="connsiteY194" fmla="*/ 25172 h 306032"/>
                <a:gd name="connsiteX195" fmla="*/ 838 w 295942"/>
                <a:gd name="connsiteY195" fmla="*/ 40422 h 306032"/>
                <a:gd name="connsiteX196" fmla="*/ 1508 w 295942"/>
                <a:gd name="connsiteY196" fmla="*/ 39835 h 306032"/>
                <a:gd name="connsiteX197" fmla="*/ 2011 w 295942"/>
                <a:gd name="connsiteY197" fmla="*/ 55420 h 306032"/>
                <a:gd name="connsiteX198" fmla="*/ 2011 w 295942"/>
                <a:gd name="connsiteY198" fmla="*/ 53158 h 306032"/>
                <a:gd name="connsiteX199" fmla="*/ 419 w 295942"/>
                <a:gd name="connsiteY199" fmla="*/ 66061 h 306032"/>
                <a:gd name="connsiteX200" fmla="*/ 0 w 295942"/>
                <a:gd name="connsiteY200" fmla="*/ 63883 h 306032"/>
                <a:gd name="connsiteX201" fmla="*/ 1508 w 295942"/>
                <a:gd name="connsiteY201" fmla="*/ 71507 h 306032"/>
                <a:gd name="connsiteX202" fmla="*/ 335 w 295942"/>
                <a:gd name="connsiteY202" fmla="*/ 74440 h 306032"/>
                <a:gd name="connsiteX203" fmla="*/ 1927 w 295942"/>
                <a:gd name="connsiteY203" fmla="*/ 93376 h 306032"/>
                <a:gd name="connsiteX204" fmla="*/ 3016 w 295942"/>
                <a:gd name="connsiteY204" fmla="*/ 93376 h 306032"/>
                <a:gd name="connsiteX205" fmla="*/ 3603 w 295942"/>
                <a:gd name="connsiteY205" fmla="*/ 110134 h 306032"/>
                <a:gd name="connsiteX206" fmla="*/ 3603 w 295942"/>
                <a:gd name="connsiteY206" fmla="*/ 110972 h 306032"/>
                <a:gd name="connsiteX207" fmla="*/ 5446 w 295942"/>
                <a:gd name="connsiteY207" fmla="*/ 124713 h 306032"/>
                <a:gd name="connsiteX208" fmla="*/ 5446 w 295942"/>
                <a:gd name="connsiteY208" fmla="*/ 147001 h 306032"/>
                <a:gd name="connsiteX209" fmla="*/ 6117 w 295942"/>
                <a:gd name="connsiteY209" fmla="*/ 158061 h 306032"/>
                <a:gd name="connsiteX210" fmla="*/ 6117 w 295942"/>
                <a:gd name="connsiteY210" fmla="*/ 158061 h 306032"/>
                <a:gd name="connsiteX211" fmla="*/ 7625 w 295942"/>
                <a:gd name="connsiteY211" fmla="*/ 170043 h 306032"/>
                <a:gd name="connsiteX212" fmla="*/ 7206 w 295942"/>
                <a:gd name="connsiteY212" fmla="*/ 170043 h 306032"/>
                <a:gd name="connsiteX213" fmla="*/ 8965 w 295942"/>
                <a:gd name="connsiteY213" fmla="*/ 189985 h 306032"/>
                <a:gd name="connsiteX214" fmla="*/ 8295 w 295942"/>
                <a:gd name="connsiteY214" fmla="*/ 190907 h 306032"/>
                <a:gd name="connsiteX215" fmla="*/ 9217 w 295942"/>
                <a:gd name="connsiteY215" fmla="*/ 216043 h 306032"/>
                <a:gd name="connsiteX216" fmla="*/ 9217 w 295942"/>
                <a:gd name="connsiteY216" fmla="*/ 214954 h 306032"/>
                <a:gd name="connsiteX217" fmla="*/ 11395 w 295942"/>
                <a:gd name="connsiteY217" fmla="*/ 246291 h 306032"/>
                <a:gd name="connsiteX218" fmla="*/ 12401 w 295942"/>
                <a:gd name="connsiteY218" fmla="*/ 253748 h 306032"/>
                <a:gd name="connsiteX219" fmla="*/ 13909 w 295942"/>
                <a:gd name="connsiteY219" fmla="*/ 251151 h 306032"/>
                <a:gd name="connsiteX220" fmla="*/ 13239 w 295942"/>
                <a:gd name="connsiteY220" fmla="*/ 256346 h 306032"/>
                <a:gd name="connsiteX221" fmla="*/ 13239 w 295942"/>
                <a:gd name="connsiteY221" fmla="*/ 255675 h 306032"/>
                <a:gd name="connsiteX222" fmla="*/ 12401 w 295942"/>
                <a:gd name="connsiteY222" fmla="*/ 267490 h 306032"/>
                <a:gd name="connsiteX223" fmla="*/ 13155 w 295942"/>
                <a:gd name="connsiteY223" fmla="*/ 285504 h 306032"/>
                <a:gd name="connsiteX224" fmla="*/ 13825 w 295942"/>
                <a:gd name="connsiteY224" fmla="*/ 306033 h 306032"/>
                <a:gd name="connsiteX225" fmla="*/ 36700 w 295942"/>
                <a:gd name="connsiteY225" fmla="*/ 305111 h 306032"/>
                <a:gd name="connsiteX226" fmla="*/ 34521 w 295942"/>
                <a:gd name="connsiteY226" fmla="*/ 304189 h 306032"/>
                <a:gd name="connsiteX227" fmla="*/ 40805 w 295942"/>
                <a:gd name="connsiteY227" fmla="*/ 304189 h 306032"/>
                <a:gd name="connsiteX228" fmla="*/ 38543 w 295942"/>
                <a:gd name="connsiteY228" fmla="*/ 305027 h 306032"/>
                <a:gd name="connsiteX229" fmla="*/ 46168 w 295942"/>
                <a:gd name="connsiteY229" fmla="*/ 303938 h 306032"/>
                <a:gd name="connsiteX230" fmla="*/ 45497 w 295942"/>
                <a:gd name="connsiteY230" fmla="*/ 305278 h 306032"/>
                <a:gd name="connsiteX231" fmla="*/ 49100 w 295942"/>
                <a:gd name="connsiteY231" fmla="*/ 305278 h 306032"/>
                <a:gd name="connsiteX232" fmla="*/ 48262 w 295942"/>
                <a:gd name="connsiteY232" fmla="*/ 305278 h 306032"/>
                <a:gd name="connsiteX233" fmla="*/ 56641 w 295942"/>
                <a:gd name="connsiteY233" fmla="*/ 303938 h 306032"/>
                <a:gd name="connsiteX234" fmla="*/ 59742 w 295942"/>
                <a:gd name="connsiteY234" fmla="*/ 304524 h 306032"/>
                <a:gd name="connsiteX235" fmla="*/ 61752 w 295942"/>
                <a:gd name="connsiteY235" fmla="*/ 304524 h 306032"/>
                <a:gd name="connsiteX236" fmla="*/ 69629 w 295942"/>
                <a:gd name="connsiteY236" fmla="*/ 304524 h 306032"/>
                <a:gd name="connsiteX237" fmla="*/ 66445 w 295942"/>
                <a:gd name="connsiteY237" fmla="*/ 303854 h 306032"/>
                <a:gd name="connsiteX238" fmla="*/ 70131 w 295942"/>
                <a:gd name="connsiteY238" fmla="*/ 302765 h 306032"/>
                <a:gd name="connsiteX239" fmla="*/ 102809 w 295942"/>
                <a:gd name="connsiteY239" fmla="*/ 302095 h 306032"/>
                <a:gd name="connsiteX240" fmla="*/ 118394 w 295942"/>
                <a:gd name="connsiteY240" fmla="*/ 300838 h 306032"/>
                <a:gd name="connsiteX241" fmla="*/ 121159 w 295942"/>
                <a:gd name="connsiteY241" fmla="*/ 299665 h 306032"/>
                <a:gd name="connsiteX242" fmla="*/ 134816 w 295942"/>
                <a:gd name="connsiteY242" fmla="*/ 301257 h 306032"/>
                <a:gd name="connsiteX243" fmla="*/ 143195 w 295942"/>
                <a:gd name="connsiteY243" fmla="*/ 299246 h 306032"/>
                <a:gd name="connsiteX244" fmla="*/ 146798 w 295942"/>
                <a:gd name="connsiteY244" fmla="*/ 300251 h 306032"/>
                <a:gd name="connsiteX245" fmla="*/ 181990 w 295942"/>
                <a:gd name="connsiteY245" fmla="*/ 298743 h 306032"/>
                <a:gd name="connsiteX246" fmla="*/ 182744 w 295942"/>
                <a:gd name="connsiteY246" fmla="*/ 297654 h 306032"/>
                <a:gd name="connsiteX247" fmla="*/ 189447 w 295942"/>
                <a:gd name="connsiteY247" fmla="*/ 298659 h 306032"/>
                <a:gd name="connsiteX248" fmla="*/ 196234 w 295942"/>
                <a:gd name="connsiteY248" fmla="*/ 297654 h 306032"/>
                <a:gd name="connsiteX249" fmla="*/ 196234 w 295942"/>
                <a:gd name="connsiteY249" fmla="*/ 297067 h 306032"/>
                <a:gd name="connsiteX250" fmla="*/ 271644 w 295942"/>
                <a:gd name="connsiteY250" fmla="*/ 294637 h 306032"/>
                <a:gd name="connsiteX251" fmla="*/ 273068 w 295942"/>
                <a:gd name="connsiteY251" fmla="*/ 293967 h 306032"/>
                <a:gd name="connsiteX252" fmla="*/ 273068 w 295942"/>
                <a:gd name="connsiteY252" fmla="*/ 292961 h 306032"/>
                <a:gd name="connsiteX253" fmla="*/ 283625 w 295942"/>
                <a:gd name="connsiteY253" fmla="*/ 293464 h 306032"/>
                <a:gd name="connsiteX254" fmla="*/ 295942 w 295942"/>
                <a:gd name="connsiteY254" fmla="*/ 291788 h 306032"/>
                <a:gd name="connsiteX255" fmla="*/ 292675 w 295942"/>
                <a:gd name="connsiteY255" fmla="*/ 291788 h 306032"/>
                <a:gd name="connsiteX256" fmla="*/ 286893 w 295942"/>
                <a:gd name="connsiteY256" fmla="*/ 288269 h 306032"/>
                <a:gd name="connsiteX257" fmla="*/ 265695 w 295942"/>
                <a:gd name="connsiteY257" fmla="*/ 289275 h 306032"/>
                <a:gd name="connsiteX258" fmla="*/ 266198 w 295942"/>
                <a:gd name="connsiteY258" fmla="*/ 288437 h 306032"/>
                <a:gd name="connsiteX259" fmla="*/ 257064 w 295942"/>
                <a:gd name="connsiteY259" fmla="*/ 289359 h 306032"/>
                <a:gd name="connsiteX260" fmla="*/ 257567 w 295942"/>
                <a:gd name="connsiteY260" fmla="*/ 289359 h 306032"/>
                <a:gd name="connsiteX261" fmla="*/ 224051 w 295942"/>
                <a:gd name="connsiteY261" fmla="*/ 290197 h 306032"/>
                <a:gd name="connsiteX262" fmla="*/ 225225 w 295942"/>
                <a:gd name="connsiteY262" fmla="*/ 290783 h 306032"/>
                <a:gd name="connsiteX263" fmla="*/ 219946 w 295942"/>
                <a:gd name="connsiteY263" fmla="*/ 290783 h 306032"/>
                <a:gd name="connsiteX264" fmla="*/ 225476 w 295942"/>
                <a:gd name="connsiteY264" fmla="*/ 291705 h 306032"/>
                <a:gd name="connsiteX265" fmla="*/ 200339 w 295942"/>
                <a:gd name="connsiteY265" fmla="*/ 291705 h 306032"/>
                <a:gd name="connsiteX266" fmla="*/ 196988 w 295942"/>
                <a:gd name="connsiteY266" fmla="*/ 292710 h 306032"/>
                <a:gd name="connsiteX267" fmla="*/ 195731 w 295942"/>
                <a:gd name="connsiteY267" fmla="*/ 292710 h 306032"/>
                <a:gd name="connsiteX268" fmla="*/ 194474 w 295942"/>
                <a:gd name="connsiteY268" fmla="*/ 293297 h 306032"/>
                <a:gd name="connsiteX269" fmla="*/ 189614 w 295942"/>
                <a:gd name="connsiteY269" fmla="*/ 292543 h 306032"/>
                <a:gd name="connsiteX270" fmla="*/ 192547 w 295942"/>
                <a:gd name="connsiteY270" fmla="*/ 292543 h 306032"/>
                <a:gd name="connsiteX271" fmla="*/ 179643 w 295942"/>
                <a:gd name="connsiteY271" fmla="*/ 293213 h 306032"/>
                <a:gd name="connsiteX272" fmla="*/ 184252 w 295942"/>
                <a:gd name="connsiteY272" fmla="*/ 293213 h 306032"/>
                <a:gd name="connsiteX273" fmla="*/ 142357 w 295942"/>
                <a:gd name="connsiteY273" fmla="*/ 295978 h 306032"/>
                <a:gd name="connsiteX274" fmla="*/ 143279 w 295942"/>
                <a:gd name="connsiteY274" fmla="*/ 295978 h 306032"/>
                <a:gd name="connsiteX275" fmla="*/ 124845 w 295942"/>
                <a:gd name="connsiteY275" fmla="*/ 296816 h 306032"/>
                <a:gd name="connsiteX276" fmla="*/ 124845 w 295942"/>
                <a:gd name="connsiteY276" fmla="*/ 296816 h 306032"/>
                <a:gd name="connsiteX277" fmla="*/ 116969 w 295942"/>
                <a:gd name="connsiteY277" fmla="*/ 297654 h 306032"/>
                <a:gd name="connsiteX278" fmla="*/ 115377 w 295942"/>
                <a:gd name="connsiteY278" fmla="*/ 296564 h 306032"/>
                <a:gd name="connsiteX279" fmla="*/ 103312 w 295942"/>
                <a:gd name="connsiteY279" fmla="*/ 298910 h 306032"/>
                <a:gd name="connsiteX280" fmla="*/ 101720 w 295942"/>
                <a:gd name="connsiteY280" fmla="*/ 298408 h 306032"/>
                <a:gd name="connsiteX281" fmla="*/ 93844 w 295942"/>
                <a:gd name="connsiteY281" fmla="*/ 299665 h 306032"/>
                <a:gd name="connsiteX282" fmla="*/ 95268 w 295942"/>
                <a:gd name="connsiteY282" fmla="*/ 298156 h 306032"/>
                <a:gd name="connsiteX283" fmla="*/ 73567 w 295942"/>
                <a:gd name="connsiteY283" fmla="*/ 298743 h 306032"/>
                <a:gd name="connsiteX284" fmla="*/ 80437 w 295942"/>
                <a:gd name="connsiteY284" fmla="*/ 299581 h 306032"/>
                <a:gd name="connsiteX285" fmla="*/ 72729 w 295942"/>
                <a:gd name="connsiteY285" fmla="*/ 300921 h 306032"/>
                <a:gd name="connsiteX286" fmla="*/ 57563 w 295942"/>
                <a:gd name="connsiteY286" fmla="*/ 299748 h 306032"/>
                <a:gd name="connsiteX287" fmla="*/ 59406 w 295942"/>
                <a:gd name="connsiteY287" fmla="*/ 299748 h 306032"/>
                <a:gd name="connsiteX288" fmla="*/ 48765 w 295942"/>
                <a:gd name="connsiteY288" fmla="*/ 299748 h 306032"/>
                <a:gd name="connsiteX289" fmla="*/ 42732 w 295942"/>
                <a:gd name="connsiteY289" fmla="*/ 301173 h 306032"/>
                <a:gd name="connsiteX290" fmla="*/ 51111 w 295942"/>
                <a:gd name="connsiteY290" fmla="*/ 300503 h 306032"/>
                <a:gd name="connsiteX291" fmla="*/ 34354 w 295942"/>
                <a:gd name="connsiteY291" fmla="*/ 302346 h 306032"/>
                <a:gd name="connsiteX292" fmla="*/ 38794 w 295942"/>
                <a:gd name="connsiteY292" fmla="*/ 301424 h 306032"/>
                <a:gd name="connsiteX293" fmla="*/ 32175 w 295942"/>
                <a:gd name="connsiteY293" fmla="*/ 301424 h 306032"/>
                <a:gd name="connsiteX294" fmla="*/ 47089 w 295942"/>
                <a:gd name="connsiteY294" fmla="*/ 299497 h 306032"/>
                <a:gd name="connsiteX295" fmla="*/ 40135 w 295942"/>
                <a:gd name="connsiteY295" fmla="*/ 299497 h 306032"/>
                <a:gd name="connsiteX296" fmla="*/ 25304 w 295942"/>
                <a:gd name="connsiteY296" fmla="*/ 301257 h 306032"/>
                <a:gd name="connsiteX297" fmla="*/ 25304 w 295942"/>
                <a:gd name="connsiteY297" fmla="*/ 300503 h 306032"/>
                <a:gd name="connsiteX298" fmla="*/ 20612 w 295942"/>
                <a:gd name="connsiteY298" fmla="*/ 301173 h 306032"/>
                <a:gd name="connsiteX299" fmla="*/ 23796 w 295942"/>
                <a:gd name="connsiteY299" fmla="*/ 300084 h 306032"/>
                <a:gd name="connsiteX300" fmla="*/ 21366 w 295942"/>
                <a:gd name="connsiteY300" fmla="*/ 300084 h 306032"/>
                <a:gd name="connsiteX301" fmla="*/ 19774 w 295942"/>
                <a:gd name="connsiteY301" fmla="*/ 300084 h 306032"/>
                <a:gd name="connsiteX302" fmla="*/ 18434 w 295942"/>
                <a:gd name="connsiteY302" fmla="*/ 300084 h 306032"/>
                <a:gd name="connsiteX303" fmla="*/ 18434 w 295942"/>
                <a:gd name="connsiteY303" fmla="*/ 298575 h 306032"/>
                <a:gd name="connsiteX304" fmla="*/ 18434 w 295942"/>
                <a:gd name="connsiteY304" fmla="*/ 300251 h 306032"/>
                <a:gd name="connsiteX305" fmla="*/ 18434 w 295942"/>
                <a:gd name="connsiteY305" fmla="*/ 301424 h 306032"/>
                <a:gd name="connsiteX306" fmla="*/ 17512 w 295942"/>
                <a:gd name="connsiteY306" fmla="*/ 301424 h 306032"/>
                <a:gd name="connsiteX307" fmla="*/ 17512 w 295942"/>
                <a:gd name="connsiteY307" fmla="*/ 298408 h 306032"/>
                <a:gd name="connsiteX308" fmla="*/ 18015 w 295942"/>
                <a:gd name="connsiteY308" fmla="*/ 295391 h 306032"/>
                <a:gd name="connsiteX309" fmla="*/ 18015 w 295942"/>
                <a:gd name="connsiteY309" fmla="*/ 284666 h 306032"/>
                <a:gd name="connsiteX310" fmla="*/ 17428 w 295942"/>
                <a:gd name="connsiteY310" fmla="*/ 288772 h 306032"/>
                <a:gd name="connsiteX311" fmla="*/ 17847 w 295942"/>
                <a:gd name="connsiteY311" fmla="*/ 281147 h 306032"/>
                <a:gd name="connsiteX312" fmla="*/ 16590 w 295942"/>
                <a:gd name="connsiteY312" fmla="*/ 278717 h 306032"/>
                <a:gd name="connsiteX313" fmla="*/ 15501 w 295942"/>
                <a:gd name="connsiteY313" fmla="*/ 270338 h 306032"/>
                <a:gd name="connsiteX314" fmla="*/ 15752 w 295942"/>
                <a:gd name="connsiteY314" fmla="*/ 270338 h 306032"/>
                <a:gd name="connsiteX315" fmla="*/ 14160 w 295942"/>
                <a:gd name="connsiteY315" fmla="*/ 258440 h 306032"/>
                <a:gd name="connsiteX316" fmla="*/ 15417 w 295942"/>
                <a:gd name="connsiteY316" fmla="*/ 262295 h 306032"/>
                <a:gd name="connsiteX317" fmla="*/ 14914 w 295942"/>
                <a:gd name="connsiteY317" fmla="*/ 257435 h 306032"/>
                <a:gd name="connsiteX318" fmla="*/ 15752 w 295942"/>
                <a:gd name="connsiteY318" fmla="*/ 258440 h 306032"/>
                <a:gd name="connsiteX319" fmla="*/ 14914 w 295942"/>
                <a:gd name="connsiteY319" fmla="*/ 246375 h 306032"/>
                <a:gd name="connsiteX320" fmla="*/ 13323 w 295942"/>
                <a:gd name="connsiteY320" fmla="*/ 241180 h 306032"/>
                <a:gd name="connsiteX321" fmla="*/ 13323 w 295942"/>
                <a:gd name="connsiteY321" fmla="*/ 236488 h 306032"/>
                <a:gd name="connsiteX322" fmla="*/ 13993 w 295942"/>
                <a:gd name="connsiteY322" fmla="*/ 242353 h 306032"/>
                <a:gd name="connsiteX323" fmla="*/ 14747 w 295942"/>
                <a:gd name="connsiteY323" fmla="*/ 244029 h 306032"/>
                <a:gd name="connsiteX324" fmla="*/ 14747 w 295942"/>
                <a:gd name="connsiteY324" fmla="*/ 233220 h 306032"/>
                <a:gd name="connsiteX325" fmla="*/ 14747 w 295942"/>
                <a:gd name="connsiteY325" fmla="*/ 235817 h 306032"/>
                <a:gd name="connsiteX326" fmla="*/ 13323 w 295942"/>
                <a:gd name="connsiteY326" fmla="*/ 226517 h 306032"/>
                <a:gd name="connsiteX327" fmla="*/ 14077 w 295942"/>
                <a:gd name="connsiteY327" fmla="*/ 227271 h 306032"/>
                <a:gd name="connsiteX328" fmla="*/ 13323 w 295942"/>
                <a:gd name="connsiteY328" fmla="*/ 221322 h 306032"/>
                <a:gd name="connsiteX329" fmla="*/ 14998 w 295942"/>
                <a:gd name="connsiteY329" fmla="*/ 225763 h 306032"/>
                <a:gd name="connsiteX330" fmla="*/ 13909 w 295942"/>
                <a:gd name="connsiteY330" fmla="*/ 216881 h 306032"/>
                <a:gd name="connsiteX331" fmla="*/ 14579 w 295942"/>
                <a:gd name="connsiteY331" fmla="*/ 213362 h 306032"/>
                <a:gd name="connsiteX332" fmla="*/ 12987 w 295942"/>
                <a:gd name="connsiteY332" fmla="*/ 194677 h 306032"/>
                <a:gd name="connsiteX333" fmla="*/ 12568 w 295942"/>
                <a:gd name="connsiteY333" fmla="*/ 192331 h 306032"/>
                <a:gd name="connsiteX334" fmla="*/ 11647 w 295942"/>
                <a:gd name="connsiteY334" fmla="*/ 173395 h 306032"/>
                <a:gd name="connsiteX335" fmla="*/ 12485 w 295942"/>
                <a:gd name="connsiteY335" fmla="*/ 169121 h 306032"/>
                <a:gd name="connsiteX336" fmla="*/ 10641 w 295942"/>
                <a:gd name="connsiteY336" fmla="*/ 165351 h 306032"/>
                <a:gd name="connsiteX337" fmla="*/ 11563 w 295942"/>
                <a:gd name="connsiteY337" fmla="*/ 160407 h 306032"/>
                <a:gd name="connsiteX338" fmla="*/ 10055 w 295942"/>
                <a:gd name="connsiteY338" fmla="*/ 144990 h 306032"/>
                <a:gd name="connsiteX339" fmla="*/ 9887 w 295942"/>
                <a:gd name="connsiteY339" fmla="*/ 150018 h 306032"/>
                <a:gd name="connsiteX340" fmla="*/ 5949 w 295942"/>
                <a:gd name="connsiteY340" fmla="*/ 79467 h 306032"/>
                <a:gd name="connsiteX341" fmla="*/ 5949 w 295942"/>
                <a:gd name="connsiteY341" fmla="*/ 84495 h 306032"/>
                <a:gd name="connsiteX342" fmla="*/ 5949 w 295942"/>
                <a:gd name="connsiteY342" fmla="*/ 79467 h 306032"/>
                <a:gd name="connsiteX343" fmla="*/ 46084 w 295942"/>
                <a:gd name="connsiteY343" fmla="*/ 17799 h 306032"/>
                <a:gd name="connsiteX344" fmla="*/ 41643 w 295942"/>
                <a:gd name="connsiteY344" fmla="*/ 17799 h 306032"/>
                <a:gd name="connsiteX345" fmla="*/ 46084 w 295942"/>
                <a:gd name="connsiteY345" fmla="*/ 17799 h 306032"/>
                <a:gd name="connsiteX346" fmla="*/ 291083 w 295942"/>
                <a:gd name="connsiteY346" fmla="*/ 64469 h 306032"/>
                <a:gd name="connsiteX347" fmla="*/ 291083 w 295942"/>
                <a:gd name="connsiteY347" fmla="*/ 64469 h 306032"/>
                <a:gd name="connsiteX348" fmla="*/ 291083 w 295942"/>
                <a:gd name="connsiteY348" fmla="*/ 64469 h 306032"/>
                <a:gd name="connsiteX349" fmla="*/ 291083 w 295942"/>
                <a:gd name="connsiteY349" fmla="*/ 70753 h 306032"/>
                <a:gd name="connsiteX350" fmla="*/ 291083 w 295942"/>
                <a:gd name="connsiteY350" fmla="*/ 70753 h 306032"/>
                <a:gd name="connsiteX351" fmla="*/ 291083 w 295942"/>
                <a:gd name="connsiteY351" fmla="*/ 67318 h 306032"/>
                <a:gd name="connsiteX352" fmla="*/ 291083 w 295942"/>
                <a:gd name="connsiteY352" fmla="*/ 70753 h 306032"/>
                <a:gd name="connsiteX353" fmla="*/ 57647 w 295942"/>
                <a:gd name="connsiteY353" fmla="*/ 304022 h 306032"/>
                <a:gd name="connsiteX354" fmla="*/ 56390 w 295942"/>
                <a:gd name="connsiteY354" fmla="*/ 304022 h 306032"/>
                <a:gd name="connsiteX355" fmla="*/ 57647 w 295942"/>
                <a:gd name="connsiteY355" fmla="*/ 304022 h 30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295942" h="306032">
                  <a:moveTo>
                    <a:pt x="9887" y="150018"/>
                  </a:moveTo>
                  <a:lnTo>
                    <a:pt x="9887" y="145242"/>
                  </a:lnTo>
                  <a:cubicBezTo>
                    <a:pt x="11144" y="150939"/>
                    <a:pt x="11060" y="155045"/>
                    <a:pt x="11647" y="150604"/>
                  </a:cubicBezTo>
                  <a:cubicBezTo>
                    <a:pt x="9552" y="150018"/>
                    <a:pt x="10474" y="132254"/>
                    <a:pt x="8463" y="131668"/>
                  </a:cubicBezTo>
                  <a:lnTo>
                    <a:pt x="8463" y="128568"/>
                  </a:lnTo>
                  <a:cubicBezTo>
                    <a:pt x="8463" y="129406"/>
                    <a:pt x="8463" y="129573"/>
                    <a:pt x="8463" y="130411"/>
                  </a:cubicBezTo>
                  <a:cubicBezTo>
                    <a:pt x="9133" y="124378"/>
                    <a:pt x="6787" y="126054"/>
                    <a:pt x="6703" y="118178"/>
                  </a:cubicBezTo>
                  <a:cubicBezTo>
                    <a:pt x="6703" y="115497"/>
                    <a:pt x="6703" y="113569"/>
                    <a:pt x="7290" y="115413"/>
                  </a:cubicBezTo>
                  <a:lnTo>
                    <a:pt x="6452" y="109380"/>
                  </a:lnTo>
                  <a:cubicBezTo>
                    <a:pt x="6452" y="107620"/>
                    <a:pt x="6452" y="108039"/>
                    <a:pt x="6452" y="109380"/>
                  </a:cubicBezTo>
                  <a:lnTo>
                    <a:pt x="5865" y="100079"/>
                  </a:lnTo>
                  <a:lnTo>
                    <a:pt x="5865" y="100079"/>
                  </a:lnTo>
                  <a:cubicBezTo>
                    <a:pt x="5446" y="98823"/>
                    <a:pt x="4860" y="95806"/>
                    <a:pt x="4525" y="94382"/>
                  </a:cubicBezTo>
                  <a:cubicBezTo>
                    <a:pt x="4189" y="92957"/>
                    <a:pt x="4525" y="95555"/>
                    <a:pt x="5027" y="94968"/>
                  </a:cubicBezTo>
                  <a:lnTo>
                    <a:pt x="4273" y="89857"/>
                  </a:lnTo>
                  <a:cubicBezTo>
                    <a:pt x="4273" y="87762"/>
                    <a:pt x="5446" y="91952"/>
                    <a:pt x="5530" y="95471"/>
                  </a:cubicBezTo>
                  <a:cubicBezTo>
                    <a:pt x="7290" y="90611"/>
                    <a:pt x="4776" y="91282"/>
                    <a:pt x="5530" y="80892"/>
                  </a:cubicBezTo>
                  <a:lnTo>
                    <a:pt x="6033" y="85752"/>
                  </a:lnTo>
                  <a:cubicBezTo>
                    <a:pt x="6686" y="81621"/>
                    <a:pt x="6971" y="77448"/>
                    <a:pt x="6871" y="73267"/>
                  </a:cubicBezTo>
                  <a:cubicBezTo>
                    <a:pt x="6871" y="74608"/>
                    <a:pt x="5614" y="84327"/>
                    <a:pt x="4860" y="78797"/>
                  </a:cubicBezTo>
                  <a:cubicBezTo>
                    <a:pt x="4944" y="76577"/>
                    <a:pt x="4768" y="74356"/>
                    <a:pt x="4357" y="72178"/>
                  </a:cubicBezTo>
                  <a:cubicBezTo>
                    <a:pt x="5027" y="72178"/>
                    <a:pt x="4357" y="69161"/>
                    <a:pt x="4357" y="65558"/>
                  </a:cubicBezTo>
                  <a:lnTo>
                    <a:pt x="5279" y="65558"/>
                  </a:lnTo>
                  <a:cubicBezTo>
                    <a:pt x="5027" y="63547"/>
                    <a:pt x="4525" y="61578"/>
                    <a:pt x="3771" y="59693"/>
                  </a:cubicBezTo>
                  <a:cubicBezTo>
                    <a:pt x="3427" y="57473"/>
                    <a:pt x="3838" y="55202"/>
                    <a:pt x="4944" y="53241"/>
                  </a:cubicBezTo>
                  <a:cubicBezTo>
                    <a:pt x="4944" y="46119"/>
                    <a:pt x="4022" y="58185"/>
                    <a:pt x="3435" y="49806"/>
                  </a:cubicBezTo>
                  <a:cubicBezTo>
                    <a:pt x="3326" y="44192"/>
                    <a:pt x="2824" y="38595"/>
                    <a:pt x="1927" y="33048"/>
                  </a:cubicBezTo>
                  <a:cubicBezTo>
                    <a:pt x="1927" y="28943"/>
                    <a:pt x="2597" y="33719"/>
                    <a:pt x="2765" y="32210"/>
                  </a:cubicBezTo>
                  <a:lnTo>
                    <a:pt x="1843" y="28608"/>
                  </a:lnTo>
                  <a:cubicBezTo>
                    <a:pt x="1843" y="27770"/>
                    <a:pt x="1843" y="28021"/>
                    <a:pt x="1843" y="28189"/>
                  </a:cubicBezTo>
                  <a:cubicBezTo>
                    <a:pt x="1424" y="25172"/>
                    <a:pt x="922" y="28189"/>
                    <a:pt x="419" y="23329"/>
                  </a:cubicBezTo>
                  <a:cubicBezTo>
                    <a:pt x="-84" y="23329"/>
                    <a:pt x="419" y="21485"/>
                    <a:pt x="419" y="20229"/>
                  </a:cubicBezTo>
                  <a:lnTo>
                    <a:pt x="3771" y="20229"/>
                  </a:lnTo>
                  <a:cubicBezTo>
                    <a:pt x="5539" y="20229"/>
                    <a:pt x="7306" y="20061"/>
                    <a:pt x="9049" y="19726"/>
                  </a:cubicBezTo>
                  <a:cubicBezTo>
                    <a:pt x="10557" y="19726"/>
                    <a:pt x="8379" y="20312"/>
                    <a:pt x="9049" y="20647"/>
                  </a:cubicBezTo>
                  <a:cubicBezTo>
                    <a:pt x="17428" y="19474"/>
                    <a:pt x="16004" y="19726"/>
                    <a:pt x="22707" y="18385"/>
                  </a:cubicBezTo>
                  <a:lnTo>
                    <a:pt x="28488" y="18385"/>
                  </a:lnTo>
                  <a:cubicBezTo>
                    <a:pt x="24215" y="17883"/>
                    <a:pt x="29577" y="16793"/>
                    <a:pt x="34270" y="15872"/>
                  </a:cubicBezTo>
                  <a:lnTo>
                    <a:pt x="30583" y="15201"/>
                  </a:lnTo>
                  <a:lnTo>
                    <a:pt x="38124" y="14363"/>
                  </a:lnTo>
                  <a:cubicBezTo>
                    <a:pt x="39046" y="14363"/>
                    <a:pt x="38124" y="14782"/>
                    <a:pt x="37035" y="15285"/>
                  </a:cubicBezTo>
                  <a:lnTo>
                    <a:pt x="38375" y="15285"/>
                  </a:lnTo>
                  <a:cubicBezTo>
                    <a:pt x="41140" y="15285"/>
                    <a:pt x="39716" y="16123"/>
                    <a:pt x="37873" y="16793"/>
                  </a:cubicBezTo>
                  <a:lnTo>
                    <a:pt x="35108" y="16291"/>
                  </a:lnTo>
                  <a:cubicBezTo>
                    <a:pt x="33264" y="16961"/>
                    <a:pt x="31588" y="17715"/>
                    <a:pt x="32007" y="18218"/>
                  </a:cubicBezTo>
                  <a:lnTo>
                    <a:pt x="34437" y="18218"/>
                  </a:lnTo>
                  <a:cubicBezTo>
                    <a:pt x="33935" y="18218"/>
                    <a:pt x="33683" y="18218"/>
                    <a:pt x="33935" y="18637"/>
                  </a:cubicBezTo>
                  <a:cubicBezTo>
                    <a:pt x="34680" y="18578"/>
                    <a:pt x="35418" y="18410"/>
                    <a:pt x="36113" y="18134"/>
                  </a:cubicBezTo>
                  <a:lnTo>
                    <a:pt x="37873" y="19139"/>
                  </a:lnTo>
                  <a:lnTo>
                    <a:pt x="37873" y="18637"/>
                  </a:lnTo>
                  <a:lnTo>
                    <a:pt x="47760" y="18637"/>
                  </a:lnTo>
                  <a:cubicBezTo>
                    <a:pt x="55728" y="16684"/>
                    <a:pt x="63814" y="15285"/>
                    <a:pt x="71975" y="14447"/>
                  </a:cubicBezTo>
                  <a:cubicBezTo>
                    <a:pt x="69210" y="15285"/>
                    <a:pt x="71472" y="15704"/>
                    <a:pt x="71304" y="16626"/>
                  </a:cubicBezTo>
                  <a:cubicBezTo>
                    <a:pt x="66486" y="16550"/>
                    <a:pt x="61669" y="16860"/>
                    <a:pt x="56893" y="17547"/>
                  </a:cubicBezTo>
                  <a:cubicBezTo>
                    <a:pt x="59909" y="17547"/>
                    <a:pt x="59239" y="17966"/>
                    <a:pt x="58485" y="18134"/>
                  </a:cubicBezTo>
                  <a:lnTo>
                    <a:pt x="68791" y="16793"/>
                  </a:lnTo>
                  <a:cubicBezTo>
                    <a:pt x="68791" y="17547"/>
                    <a:pt x="71053" y="17212"/>
                    <a:pt x="73734" y="17380"/>
                  </a:cubicBezTo>
                  <a:cubicBezTo>
                    <a:pt x="71640" y="16039"/>
                    <a:pt x="81443" y="16039"/>
                    <a:pt x="85548" y="15369"/>
                  </a:cubicBezTo>
                  <a:cubicBezTo>
                    <a:pt x="85548" y="15369"/>
                    <a:pt x="84878" y="16374"/>
                    <a:pt x="79767" y="16542"/>
                  </a:cubicBezTo>
                  <a:cubicBezTo>
                    <a:pt x="85465" y="17380"/>
                    <a:pt x="86973" y="14447"/>
                    <a:pt x="92587" y="15118"/>
                  </a:cubicBezTo>
                  <a:cubicBezTo>
                    <a:pt x="91782" y="14992"/>
                    <a:pt x="90961" y="14992"/>
                    <a:pt x="90157" y="15118"/>
                  </a:cubicBezTo>
                  <a:cubicBezTo>
                    <a:pt x="93090" y="14531"/>
                    <a:pt x="100211" y="14531"/>
                    <a:pt x="98536" y="15118"/>
                  </a:cubicBezTo>
                  <a:lnTo>
                    <a:pt x="99541" y="15118"/>
                  </a:lnTo>
                  <a:cubicBezTo>
                    <a:pt x="108431" y="15151"/>
                    <a:pt x="117296" y="14305"/>
                    <a:pt x="126019" y="12604"/>
                  </a:cubicBezTo>
                  <a:cubicBezTo>
                    <a:pt x="125641" y="13308"/>
                    <a:pt x="125122" y="13936"/>
                    <a:pt x="124510" y="14447"/>
                  </a:cubicBezTo>
                  <a:lnTo>
                    <a:pt x="139174" y="9504"/>
                  </a:lnTo>
                  <a:cubicBezTo>
                    <a:pt x="137916" y="10593"/>
                    <a:pt x="143028" y="12939"/>
                    <a:pt x="136157" y="13861"/>
                  </a:cubicBezTo>
                  <a:cubicBezTo>
                    <a:pt x="138956" y="13961"/>
                    <a:pt x="141763" y="13794"/>
                    <a:pt x="144536" y="13358"/>
                  </a:cubicBezTo>
                  <a:cubicBezTo>
                    <a:pt x="143195" y="13358"/>
                    <a:pt x="141100" y="12017"/>
                    <a:pt x="142944" y="11766"/>
                  </a:cubicBezTo>
                  <a:cubicBezTo>
                    <a:pt x="146178" y="12394"/>
                    <a:pt x="149454" y="12788"/>
                    <a:pt x="152747" y="12939"/>
                  </a:cubicBezTo>
                  <a:cubicBezTo>
                    <a:pt x="150736" y="12939"/>
                    <a:pt x="152747" y="11012"/>
                    <a:pt x="156099" y="10928"/>
                  </a:cubicBezTo>
                  <a:cubicBezTo>
                    <a:pt x="155596" y="10928"/>
                    <a:pt x="156099" y="12604"/>
                    <a:pt x="155261" y="12855"/>
                  </a:cubicBezTo>
                  <a:lnTo>
                    <a:pt x="163137" y="10760"/>
                  </a:lnTo>
                  <a:cubicBezTo>
                    <a:pt x="161210" y="11179"/>
                    <a:pt x="163137" y="12185"/>
                    <a:pt x="164729" y="12604"/>
                  </a:cubicBezTo>
                  <a:cubicBezTo>
                    <a:pt x="163891" y="12604"/>
                    <a:pt x="171600" y="12604"/>
                    <a:pt x="173694" y="12017"/>
                  </a:cubicBezTo>
                  <a:lnTo>
                    <a:pt x="170343" y="12017"/>
                  </a:lnTo>
                  <a:cubicBezTo>
                    <a:pt x="179308" y="12017"/>
                    <a:pt x="178722" y="9252"/>
                    <a:pt x="188022" y="8917"/>
                  </a:cubicBezTo>
                  <a:cubicBezTo>
                    <a:pt x="186933" y="8917"/>
                    <a:pt x="185425" y="11096"/>
                    <a:pt x="189950" y="11096"/>
                  </a:cubicBezTo>
                  <a:cubicBezTo>
                    <a:pt x="195228" y="8414"/>
                    <a:pt x="200876" y="6554"/>
                    <a:pt x="206707" y="5566"/>
                  </a:cubicBezTo>
                  <a:lnTo>
                    <a:pt x="208215" y="5566"/>
                  </a:lnTo>
                  <a:lnTo>
                    <a:pt x="214248" y="4728"/>
                  </a:lnTo>
                  <a:cubicBezTo>
                    <a:pt x="207746" y="7099"/>
                    <a:pt x="201110" y="9110"/>
                    <a:pt x="194390" y="10760"/>
                  </a:cubicBezTo>
                  <a:cubicBezTo>
                    <a:pt x="196368" y="11012"/>
                    <a:pt x="198362" y="11012"/>
                    <a:pt x="200339" y="10760"/>
                  </a:cubicBezTo>
                  <a:cubicBezTo>
                    <a:pt x="202183" y="10760"/>
                    <a:pt x="197658" y="11515"/>
                    <a:pt x="196150" y="11682"/>
                  </a:cubicBezTo>
                  <a:lnTo>
                    <a:pt x="207964" y="11682"/>
                  </a:lnTo>
                  <a:cubicBezTo>
                    <a:pt x="207378" y="10760"/>
                    <a:pt x="216846" y="10258"/>
                    <a:pt x="216343" y="9420"/>
                  </a:cubicBezTo>
                  <a:lnTo>
                    <a:pt x="203691" y="11096"/>
                  </a:lnTo>
                  <a:cubicBezTo>
                    <a:pt x="203104" y="10174"/>
                    <a:pt x="210897" y="7912"/>
                    <a:pt x="219192" y="7660"/>
                  </a:cubicBezTo>
                  <a:cubicBezTo>
                    <a:pt x="221370" y="7660"/>
                    <a:pt x="217684" y="9504"/>
                    <a:pt x="217935" y="9839"/>
                  </a:cubicBezTo>
                  <a:cubicBezTo>
                    <a:pt x="220692" y="9294"/>
                    <a:pt x="223499" y="9018"/>
                    <a:pt x="226314" y="9001"/>
                  </a:cubicBezTo>
                  <a:lnTo>
                    <a:pt x="222795" y="9755"/>
                  </a:lnTo>
                  <a:cubicBezTo>
                    <a:pt x="227118" y="9060"/>
                    <a:pt x="231484" y="8699"/>
                    <a:pt x="235866" y="8666"/>
                  </a:cubicBezTo>
                  <a:cubicBezTo>
                    <a:pt x="237793" y="8666"/>
                    <a:pt x="241731" y="9671"/>
                    <a:pt x="241982" y="9085"/>
                  </a:cubicBezTo>
                  <a:cubicBezTo>
                    <a:pt x="238798" y="8079"/>
                    <a:pt x="238044" y="4644"/>
                    <a:pt x="240055" y="3722"/>
                  </a:cubicBezTo>
                  <a:cubicBezTo>
                    <a:pt x="240726" y="3722"/>
                    <a:pt x="250194" y="4309"/>
                    <a:pt x="252456" y="4728"/>
                  </a:cubicBezTo>
                  <a:cubicBezTo>
                    <a:pt x="254718" y="5147"/>
                    <a:pt x="247764" y="7074"/>
                    <a:pt x="250529" y="7660"/>
                  </a:cubicBezTo>
                  <a:cubicBezTo>
                    <a:pt x="251317" y="7250"/>
                    <a:pt x="252163" y="6965"/>
                    <a:pt x="253043" y="6822"/>
                  </a:cubicBezTo>
                  <a:cubicBezTo>
                    <a:pt x="255053" y="6822"/>
                    <a:pt x="252289" y="7744"/>
                    <a:pt x="256645" y="7409"/>
                  </a:cubicBezTo>
                  <a:cubicBezTo>
                    <a:pt x="257316" y="6320"/>
                    <a:pt x="265527" y="7409"/>
                    <a:pt x="258656" y="6403"/>
                  </a:cubicBezTo>
                  <a:cubicBezTo>
                    <a:pt x="262930" y="5901"/>
                    <a:pt x="263265" y="6403"/>
                    <a:pt x="268292" y="6403"/>
                  </a:cubicBezTo>
                  <a:cubicBezTo>
                    <a:pt x="266616" y="5817"/>
                    <a:pt x="272649" y="3974"/>
                    <a:pt x="276671" y="3471"/>
                  </a:cubicBezTo>
                  <a:cubicBezTo>
                    <a:pt x="276671" y="3471"/>
                    <a:pt x="277425" y="3974"/>
                    <a:pt x="277928" y="4141"/>
                  </a:cubicBezTo>
                  <a:lnTo>
                    <a:pt x="283961" y="4141"/>
                  </a:lnTo>
                  <a:cubicBezTo>
                    <a:pt x="283961" y="9252"/>
                    <a:pt x="283961" y="13274"/>
                    <a:pt x="283961" y="19391"/>
                  </a:cubicBezTo>
                  <a:cubicBezTo>
                    <a:pt x="283961" y="20145"/>
                    <a:pt x="283961" y="24083"/>
                    <a:pt x="283123" y="22407"/>
                  </a:cubicBezTo>
                  <a:cubicBezTo>
                    <a:pt x="283567" y="23966"/>
                    <a:pt x="283843" y="25566"/>
                    <a:pt x="283961" y="27183"/>
                  </a:cubicBezTo>
                  <a:cubicBezTo>
                    <a:pt x="283290" y="32127"/>
                    <a:pt x="283542" y="21569"/>
                    <a:pt x="282620" y="25340"/>
                  </a:cubicBezTo>
                  <a:cubicBezTo>
                    <a:pt x="283533" y="28624"/>
                    <a:pt x="284095" y="31993"/>
                    <a:pt x="284296" y="35394"/>
                  </a:cubicBezTo>
                  <a:cubicBezTo>
                    <a:pt x="284648" y="31414"/>
                    <a:pt x="284396" y="27401"/>
                    <a:pt x="283542" y="23496"/>
                  </a:cubicBezTo>
                  <a:cubicBezTo>
                    <a:pt x="284798" y="23496"/>
                    <a:pt x="286390" y="29613"/>
                    <a:pt x="287396" y="38159"/>
                  </a:cubicBezTo>
                  <a:cubicBezTo>
                    <a:pt x="288066" y="44946"/>
                    <a:pt x="286726" y="41176"/>
                    <a:pt x="287396" y="42349"/>
                  </a:cubicBezTo>
                  <a:cubicBezTo>
                    <a:pt x="287396" y="55169"/>
                    <a:pt x="290077" y="53158"/>
                    <a:pt x="289742" y="63799"/>
                  </a:cubicBezTo>
                  <a:cubicBezTo>
                    <a:pt x="289156" y="68072"/>
                    <a:pt x="288150" y="63799"/>
                    <a:pt x="287647" y="64972"/>
                  </a:cubicBezTo>
                  <a:cubicBezTo>
                    <a:pt x="287061" y="59442"/>
                    <a:pt x="287647" y="56593"/>
                    <a:pt x="287647" y="52739"/>
                  </a:cubicBezTo>
                  <a:lnTo>
                    <a:pt x="287647" y="57347"/>
                  </a:lnTo>
                  <a:cubicBezTo>
                    <a:pt x="287161" y="54892"/>
                    <a:pt x="286935" y="52395"/>
                    <a:pt x="286977" y="49890"/>
                  </a:cubicBezTo>
                  <a:cubicBezTo>
                    <a:pt x="286474" y="53493"/>
                    <a:pt x="287982" y="71507"/>
                    <a:pt x="287815" y="81394"/>
                  </a:cubicBezTo>
                  <a:cubicBezTo>
                    <a:pt x="287815" y="83154"/>
                    <a:pt x="288569" y="86170"/>
                    <a:pt x="288820" y="84662"/>
                  </a:cubicBezTo>
                  <a:lnTo>
                    <a:pt x="288820" y="81562"/>
                  </a:lnTo>
                  <a:cubicBezTo>
                    <a:pt x="289323" y="78713"/>
                    <a:pt x="289994" y="87427"/>
                    <a:pt x="290077" y="83405"/>
                  </a:cubicBezTo>
                  <a:cubicBezTo>
                    <a:pt x="291041" y="88265"/>
                    <a:pt x="291544" y="93200"/>
                    <a:pt x="291586" y="98152"/>
                  </a:cubicBezTo>
                  <a:lnTo>
                    <a:pt x="290748" y="99325"/>
                  </a:lnTo>
                  <a:cubicBezTo>
                    <a:pt x="291058" y="97499"/>
                    <a:pt x="291058" y="95622"/>
                    <a:pt x="290748" y="93795"/>
                  </a:cubicBezTo>
                  <a:cubicBezTo>
                    <a:pt x="291250" y="96225"/>
                    <a:pt x="289994" y="102928"/>
                    <a:pt x="291334" y="105526"/>
                  </a:cubicBezTo>
                  <a:lnTo>
                    <a:pt x="291753" y="101336"/>
                  </a:lnTo>
                  <a:cubicBezTo>
                    <a:pt x="292717" y="106146"/>
                    <a:pt x="293337" y="111014"/>
                    <a:pt x="293596" y="115916"/>
                  </a:cubicBezTo>
                  <a:cubicBezTo>
                    <a:pt x="294350" y="113486"/>
                    <a:pt x="293596" y="114743"/>
                    <a:pt x="294267" y="110972"/>
                  </a:cubicBezTo>
                  <a:cubicBezTo>
                    <a:pt x="293094" y="114240"/>
                    <a:pt x="293680" y="97650"/>
                    <a:pt x="292507" y="102593"/>
                  </a:cubicBezTo>
                  <a:cubicBezTo>
                    <a:pt x="293060" y="98730"/>
                    <a:pt x="293395" y="94843"/>
                    <a:pt x="293513" y="90947"/>
                  </a:cubicBezTo>
                  <a:cubicBezTo>
                    <a:pt x="293513" y="90947"/>
                    <a:pt x="293010" y="92706"/>
                    <a:pt x="292926" y="88349"/>
                  </a:cubicBezTo>
                  <a:cubicBezTo>
                    <a:pt x="292926" y="88349"/>
                    <a:pt x="292926" y="87679"/>
                    <a:pt x="292926" y="87427"/>
                  </a:cubicBezTo>
                  <a:lnTo>
                    <a:pt x="292926" y="87427"/>
                  </a:lnTo>
                  <a:lnTo>
                    <a:pt x="292926" y="87427"/>
                  </a:lnTo>
                  <a:cubicBezTo>
                    <a:pt x="293027" y="88181"/>
                    <a:pt x="293027" y="88936"/>
                    <a:pt x="292926" y="89690"/>
                  </a:cubicBezTo>
                  <a:cubicBezTo>
                    <a:pt x="292172" y="87595"/>
                    <a:pt x="291837" y="80557"/>
                    <a:pt x="291334" y="78211"/>
                  </a:cubicBezTo>
                  <a:cubicBezTo>
                    <a:pt x="290831" y="75864"/>
                    <a:pt x="291753" y="79300"/>
                    <a:pt x="292004" y="78211"/>
                  </a:cubicBezTo>
                  <a:lnTo>
                    <a:pt x="291334" y="74691"/>
                  </a:lnTo>
                  <a:cubicBezTo>
                    <a:pt x="291921" y="74691"/>
                    <a:pt x="292088" y="67737"/>
                    <a:pt x="292758" y="73853"/>
                  </a:cubicBezTo>
                  <a:lnTo>
                    <a:pt x="292758" y="68323"/>
                  </a:lnTo>
                  <a:cubicBezTo>
                    <a:pt x="293060" y="64838"/>
                    <a:pt x="293060" y="61335"/>
                    <a:pt x="292758" y="57850"/>
                  </a:cubicBezTo>
                  <a:cubicBezTo>
                    <a:pt x="292758" y="55252"/>
                    <a:pt x="291753" y="51314"/>
                    <a:pt x="292758" y="53577"/>
                  </a:cubicBezTo>
                  <a:lnTo>
                    <a:pt x="291921" y="45198"/>
                  </a:lnTo>
                  <a:lnTo>
                    <a:pt x="291921" y="45198"/>
                  </a:lnTo>
                  <a:cubicBezTo>
                    <a:pt x="290974" y="36123"/>
                    <a:pt x="290555" y="27007"/>
                    <a:pt x="290664" y="17883"/>
                  </a:cubicBezTo>
                  <a:cubicBezTo>
                    <a:pt x="290664" y="16374"/>
                    <a:pt x="290664" y="14950"/>
                    <a:pt x="290245" y="13274"/>
                  </a:cubicBezTo>
                  <a:cubicBezTo>
                    <a:pt x="290195" y="12352"/>
                    <a:pt x="290195" y="11431"/>
                    <a:pt x="290245" y="10509"/>
                  </a:cubicBezTo>
                  <a:cubicBezTo>
                    <a:pt x="290245" y="9001"/>
                    <a:pt x="290245" y="7409"/>
                    <a:pt x="290245" y="5566"/>
                  </a:cubicBezTo>
                  <a:lnTo>
                    <a:pt x="290664" y="3722"/>
                  </a:lnTo>
                  <a:lnTo>
                    <a:pt x="290664" y="35"/>
                  </a:lnTo>
                  <a:lnTo>
                    <a:pt x="280358" y="35"/>
                  </a:lnTo>
                  <a:cubicBezTo>
                    <a:pt x="278916" y="-73"/>
                    <a:pt x="277475" y="69"/>
                    <a:pt x="276085" y="454"/>
                  </a:cubicBezTo>
                  <a:cubicBezTo>
                    <a:pt x="267924" y="-40"/>
                    <a:pt x="259746" y="161"/>
                    <a:pt x="251618" y="1041"/>
                  </a:cubicBezTo>
                  <a:lnTo>
                    <a:pt x="251618" y="1795"/>
                  </a:lnTo>
                  <a:cubicBezTo>
                    <a:pt x="247093" y="1795"/>
                    <a:pt x="242820" y="2382"/>
                    <a:pt x="237290" y="2968"/>
                  </a:cubicBezTo>
                  <a:lnTo>
                    <a:pt x="237709" y="3638"/>
                  </a:lnTo>
                  <a:cubicBezTo>
                    <a:pt x="232933" y="4393"/>
                    <a:pt x="225392" y="3638"/>
                    <a:pt x="217851" y="4225"/>
                  </a:cubicBezTo>
                  <a:cubicBezTo>
                    <a:pt x="219100" y="3982"/>
                    <a:pt x="220373" y="3982"/>
                    <a:pt x="221622" y="4225"/>
                  </a:cubicBezTo>
                  <a:cubicBezTo>
                    <a:pt x="212489" y="3220"/>
                    <a:pt x="202602" y="6236"/>
                    <a:pt x="194390" y="5566"/>
                  </a:cubicBezTo>
                  <a:cubicBezTo>
                    <a:pt x="192748" y="5758"/>
                    <a:pt x="191089" y="5758"/>
                    <a:pt x="189447" y="5566"/>
                  </a:cubicBezTo>
                  <a:lnTo>
                    <a:pt x="189447" y="5566"/>
                  </a:lnTo>
                  <a:lnTo>
                    <a:pt x="186598" y="5566"/>
                  </a:lnTo>
                  <a:lnTo>
                    <a:pt x="188944" y="5566"/>
                  </a:lnTo>
                  <a:lnTo>
                    <a:pt x="182660" y="6152"/>
                  </a:lnTo>
                  <a:lnTo>
                    <a:pt x="181654" y="5482"/>
                  </a:lnTo>
                  <a:lnTo>
                    <a:pt x="181068" y="5482"/>
                  </a:lnTo>
                  <a:cubicBezTo>
                    <a:pt x="178805" y="5482"/>
                    <a:pt x="179308" y="5901"/>
                    <a:pt x="180481" y="6320"/>
                  </a:cubicBezTo>
                  <a:lnTo>
                    <a:pt x="177465" y="6906"/>
                  </a:lnTo>
                  <a:cubicBezTo>
                    <a:pt x="175538" y="5901"/>
                    <a:pt x="171348" y="7660"/>
                    <a:pt x="169086" y="6906"/>
                  </a:cubicBezTo>
                  <a:cubicBezTo>
                    <a:pt x="167494" y="7576"/>
                    <a:pt x="157272" y="7912"/>
                    <a:pt x="156099" y="9252"/>
                  </a:cubicBezTo>
                  <a:cubicBezTo>
                    <a:pt x="156099" y="9252"/>
                    <a:pt x="155345" y="9252"/>
                    <a:pt x="156601" y="9252"/>
                  </a:cubicBezTo>
                  <a:cubicBezTo>
                    <a:pt x="154079" y="9160"/>
                    <a:pt x="151549" y="9328"/>
                    <a:pt x="149061" y="9755"/>
                  </a:cubicBezTo>
                  <a:lnTo>
                    <a:pt x="147887" y="8917"/>
                  </a:lnTo>
                  <a:lnTo>
                    <a:pt x="142274" y="10341"/>
                  </a:lnTo>
                  <a:cubicBezTo>
                    <a:pt x="138754" y="10341"/>
                    <a:pt x="137330" y="9755"/>
                    <a:pt x="140766" y="8917"/>
                  </a:cubicBezTo>
                  <a:cubicBezTo>
                    <a:pt x="132387" y="10341"/>
                    <a:pt x="133978" y="9671"/>
                    <a:pt x="127024" y="11012"/>
                  </a:cubicBezTo>
                  <a:lnTo>
                    <a:pt x="127024" y="10425"/>
                  </a:lnTo>
                  <a:cubicBezTo>
                    <a:pt x="124259" y="10936"/>
                    <a:pt x="121452" y="11188"/>
                    <a:pt x="118645" y="11179"/>
                  </a:cubicBezTo>
                  <a:cubicBezTo>
                    <a:pt x="112948" y="10341"/>
                    <a:pt x="90744" y="12436"/>
                    <a:pt x="76248" y="12101"/>
                  </a:cubicBezTo>
                  <a:cubicBezTo>
                    <a:pt x="79097" y="13693"/>
                    <a:pt x="69461" y="12101"/>
                    <a:pt x="68958" y="13023"/>
                  </a:cubicBezTo>
                  <a:cubicBezTo>
                    <a:pt x="68037" y="13023"/>
                    <a:pt x="66026" y="12520"/>
                    <a:pt x="68372" y="12101"/>
                  </a:cubicBezTo>
                  <a:cubicBezTo>
                    <a:pt x="62959" y="12135"/>
                    <a:pt x="57555" y="12554"/>
                    <a:pt x="52201" y="13358"/>
                  </a:cubicBezTo>
                  <a:cubicBezTo>
                    <a:pt x="51279" y="13358"/>
                    <a:pt x="53709" y="12688"/>
                    <a:pt x="52955" y="12520"/>
                  </a:cubicBezTo>
                  <a:cubicBezTo>
                    <a:pt x="51924" y="12654"/>
                    <a:pt x="50885" y="12654"/>
                    <a:pt x="49854" y="12520"/>
                  </a:cubicBezTo>
                  <a:cubicBezTo>
                    <a:pt x="49100" y="12520"/>
                    <a:pt x="50944" y="12101"/>
                    <a:pt x="52117" y="11850"/>
                  </a:cubicBezTo>
                  <a:cubicBezTo>
                    <a:pt x="44492" y="12352"/>
                    <a:pt x="43738" y="13609"/>
                    <a:pt x="43319" y="14782"/>
                  </a:cubicBezTo>
                  <a:cubicBezTo>
                    <a:pt x="40504" y="14363"/>
                    <a:pt x="37630" y="14623"/>
                    <a:pt x="34940" y="15536"/>
                  </a:cubicBezTo>
                  <a:cubicBezTo>
                    <a:pt x="33599" y="15536"/>
                    <a:pt x="31337" y="14950"/>
                    <a:pt x="36029" y="14531"/>
                  </a:cubicBezTo>
                  <a:cubicBezTo>
                    <a:pt x="30558" y="14389"/>
                    <a:pt x="25078" y="14807"/>
                    <a:pt x="19690" y="15788"/>
                  </a:cubicBezTo>
                  <a:cubicBezTo>
                    <a:pt x="18216" y="15578"/>
                    <a:pt x="16724" y="15578"/>
                    <a:pt x="15250" y="15788"/>
                  </a:cubicBezTo>
                  <a:cubicBezTo>
                    <a:pt x="9133" y="15788"/>
                    <a:pt x="9552" y="15788"/>
                    <a:pt x="1424" y="16374"/>
                  </a:cubicBezTo>
                  <a:lnTo>
                    <a:pt x="3687" y="16374"/>
                  </a:lnTo>
                  <a:cubicBezTo>
                    <a:pt x="2790" y="16785"/>
                    <a:pt x="1827" y="17011"/>
                    <a:pt x="838" y="17045"/>
                  </a:cubicBezTo>
                  <a:cubicBezTo>
                    <a:pt x="838" y="18134"/>
                    <a:pt x="838" y="19307"/>
                    <a:pt x="838" y="20647"/>
                  </a:cubicBezTo>
                  <a:cubicBezTo>
                    <a:pt x="838" y="21988"/>
                    <a:pt x="838" y="23832"/>
                    <a:pt x="838" y="25172"/>
                  </a:cubicBezTo>
                  <a:lnTo>
                    <a:pt x="838" y="25172"/>
                  </a:lnTo>
                  <a:cubicBezTo>
                    <a:pt x="838" y="35981"/>
                    <a:pt x="1424" y="29781"/>
                    <a:pt x="838" y="40422"/>
                  </a:cubicBezTo>
                  <a:lnTo>
                    <a:pt x="1508" y="39835"/>
                  </a:lnTo>
                  <a:cubicBezTo>
                    <a:pt x="3100" y="40757"/>
                    <a:pt x="1508" y="49303"/>
                    <a:pt x="2011" y="55420"/>
                  </a:cubicBezTo>
                  <a:lnTo>
                    <a:pt x="2011" y="53158"/>
                  </a:lnTo>
                  <a:cubicBezTo>
                    <a:pt x="1885" y="57498"/>
                    <a:pt x="1357" y="61821"/>
                    <a:pt x="419" y="66061"/>
                  </a:cubicBezTo>
                  <a:cubicBezTo>
                    <a:pt x="419" y="66815"/>
                    <a:pt x="419" y="64888"/>
                    <a:pt x="0" y="63883"/>
                  </a:cubicBezTo>
                  <a:cubicBezTo>
                    <a:pt x="0" y="72764"/>
                    <a:pt x="1006" y="64972"/>
                    <a:pt x="1508" y="71507"/>
                  </a:cubicBezTo>
                  <a:cubicBezTo>
                    <a:pt x="1508" y="72764"/>
                    <a:pt x="168" y="69999"/>
                    <a:pt x="335" y="74440"/>
                  </a:cubicBezTo>
                  <a:cubicBezTo>
                    <a:pt x="1240" y="80716"/>
                    <a:pt x="1776" y="87042"/>
                    <a:pt x="1927" y="93376"/>
                  </a:cubicBezTo>
                  <a:cubicBezTo>
                    <a:pt x="1927" y="92036"/>
                    <a:pt x="2597" y="90695"/>
                    <a:pt x="3016" y="93376"/>
                  </a:cubicBezTo>
                  <a:cubicBezTo>
                    <a:pt x="2673" y="98965"/>
                    <a:pt x="2866" y="104579"/>
                    <a:pt x="3603" y="110134"/>
                  </a:cubicBezTo>
                  <a:cubicBezTo>
                    <a:pt x="3603" y="110721"/>
                    <a:pt x="3603" y="110972"/>
                    <a:pt x="3603" y="110972"/>
                  </a:cubicBezTo>
                  <a:cubicBezTo>
                    <a:pt x="4106" y="114575"/>
                    <a:pt x="4692" y="122619"/>
                    <a:pt x="5446" y="124713"/>
                  </a:cubicBezTo>
                  <a:cubicBezTo>
                    <a:pt x="3184" y="128149"/>
                    <a:pt x="7792" y="147001"/>
                    <a:pt x="5446" y="147001"/>
                  </a:cubicBezTo>
                  <a:lnTo>
                    <a:pt x="6117" y="158061"/>
                  </a:lnTo>
                  <a:lnTo>
                    <a:pt x="6117" y="158061"/>
                  </a:lnTo>
                  <a:cubicBezTo>
                    <a:pt x="6125" y="162100"/>
                    <a:pt x="6636" y="166122"/>
                    <a:pt x="7625" y="170043"/>
                  </a:cubicBezTo>
                  <a:cubicBezTo>
                    <a:pt x="7625" y="171719"/>
                    <a:pt x="7625" y="170546"/>
                    <a:pt x="7206" y="170043"/>
                  </a:cubicBezTo>
                  <a:cubicBezTo>
                    <a:pt x="6963" y="176738"/>
                    <a:pt x="7558" y="183433"/>
                    <a:pt x="8965" y="189985"/>
                  </a:cubicBezTo>
                  <a:lnTo>
                    <a:pt x="8295" y="190907"/>
                  </a:lnTo>
                  <a:cubicBezTo>
                    <a:pt x="8798" y="193253"/>
                    <a:pt x="7876" y="205821"/>
                    <a:pt x="9217" y="216043"/>
                  </a:cubicBezTo>
                  <a:cubicBezTo>
                    <a:pt x="9217" y="216043"/>
                    <a:pt x="9217" y="216043"/>
                    <a:pt x="9217" y="214954"/>
                  </a:cubicBezTo>
                  <a:cubicBezTo>
                    <a:pt x="10641" y="226266"/>
                    <a:pt x="8547" y="242269"/>
                    <a:pt x="11395" y="246291"/>
                  </a:cubicBezTo>
                  <a:lnTo>
                    <a:pt x="12401" y="253748"/>
                  </a:lnTo>
                  <a:cubicBezTo>
                    <a:pt x="12401" y="244113"/>
                    <a:pt x="13658" y="255173"/>
                    <a:pt x="13909" y="251151"/>
                  </a:cubicBezTo>
                  <a:cubicBezTo>
                    <a:pt x="13909" y="255005"/>
                    <a:pt x="13909" y="261038"/>
                    <a:pt x="13239" y="256346"/>
                  </a:cubicBezTo>
                  <a:lnTo>
                    <a:pt x="13239" y="255675"/>
                  </a:lnTo>
                  <a:cubicBezTo>
                    <a:pt x="11731" y="254000"/>
                    <a:pt x="13239" y="267741"/>
                    <a:pt x="12401" y="267490"/>
                  </a:cubicBezTo>
                  <a:lnTo>
                    <a:pt x="13155" y="285504"/>
                  </a:lnTo>
                  <a:cubicBezTo>
                    <a:pt x="13155" y="292375"/>
                    <a:pt x="13574" y="299246"/>
                    <a:pt x="13825" y="306033"/>
                  </a:cubicBezTo>
                  <a:lnTo>
                    <a:pt x="36700" y="305111"/>
                  </a:lnTo>
                  <a:lnTo>
                    <a:pt x="34521" y="304189"/>
                  </a:lnTo>
                  <a:lnTo>
                    <a:pt x="40805" y="304189"/>
                  </a:lnTo>
                  <a:cubicBezTo>
                    <a:pt x="42481" y="304189"/>
                    <a:pt x="43068" y="304860"/>
                    <a:pt x="38543" y="305027"/>
                  </a:cubicBezTo>
                  <a:cubicBezTo>
                    <a:pt x="41132" y="305220"/>
                    <a:pt x="43738" y="304851"/>
                    <a:pt x="46168" y="303938"/>
                  </a:cubicBezTo>
                  <a:cubicBezTo>
                    <a:pt x="54547" y="303938"/>
                    <a:pt x="42816" y="305362"/>
                    <a:pt x="45497" y="305278"/>
                  </a:cubicBezTo>
                  <a:lnTo>
                    <a:pt x="49100" y="305278"/>
                  </a:lnTo>
                  <a:lnTo>
                    <a:pt x="48262" y="305278"/>
                  </a:lnTo>
                  <a:cubicBezTo>
                    <a:pt x="50985" y="304482"/>
                    <a:pt x="53801" y="304030"/>
                    <a:pt x="56641" y="303938"/>
                  </a:cubicBezTo>
                  <a:cubicBezTo>
                    <a:pt x="59993" y="303938"/>
                    <a:pt x="58401" y="304524"/>
                    <a:pt x="59742" y="304524"/>
                  </a:cubicBezTo>
                  <a:cubicBezTo>
                    <a:pt x="59742" y="304524"/>
                    <a:pt x="60160" y="304524"/>
                    <a:pt x="61752" y="304524"/>
                  </a:cubicBezTo>
                  <a:lnTo>
                    <a:pt x="69629" y="304524"/>
                  </a:lnTo>
                  <a:lnTo>
                    <a:pt x="66445" y="303854"/>
                  </a:lnTo>
                  <a:cubicBezTo>
                    <a:pt x="69880" y="303268"/>
                    <a:pt x="73818" y="303854"/>
                    <a:pt x="70131" y="302765"/>
                  </a:cubicBezTo>
                  <a:cubicBezTo>
                    <a:pt x="75578" y="304022"/>
                    <a:pt x="99457" y="301843"/>
                    <a:pt x="102809" y="302095"/>
                  </a:cubicBezTo>
                  <a:cubicBezTo>
                    <a:pt x="107971" y="301299"/>
                    <a:pt x="113174" y="300880"/>
                    <a:pt x="118394" y="300838"/>
                  </a:cubicBezTo>
                  <a:cubicBezTo>
                    <a:pt x="116969" y="300838"/>
                    <a:pt x="115964" y="299832"/>
                    <a:pt x="121159" y="299665"/>
                  </a:cubicBezTo>
                  <a:cubicBezTo>
                    <a:pt x="119399" y="301759"/>
                    <a:pt x="130627" y="299665"/>
                    <a:pt x="134816" y="301257"/>
                  </a:cubicBezTo>
                  <a:cubicBezTo>
                    <a:pt x="131046" y="300503"/>
                    <a:pt x="149479" y="300251"/>
                    <a:pt x="143195" y="299246"/>
                  </a:cubicBezTo>
                  <a:cubicBezTo>
                    <a:pt x="147552" y="299246"/>
                    <a:pt x="143195" y="300000"/>
                    <a:pt x="146798" y="300251"/>
                  </a:cubicBezTo>
                  <a:cubicBezTo>
                    <a:pt x="157020" y="298994"/>
                    <a:pt x="169337" y="299665"/>
                    <a:pt x="181990" y="298743"/>
                  </a:cubicBezTo>
                  <a:cubicBezTo>
                    <a:pt x="181990" y="298743"/>
                    <a:pt x="179979" y="298156"/>
                    <a:pt x="182744" y="297654"/>
                  </a:cubicBezTo>
                  <a:lnTo>
                    <a:pt x="189447" y="298659"/>
                  </a:lnTo>
                  <a:cubicBezTo>
                    <a:pt x="191960" y="298659"/>
                    <a:pt x="191625" y="296983"/>
                    <a:pt x="196234" y="297654"/>
                  </a:cubicBezTo>
                  <a:cubicBezTo>
                    <a:pt x="195647" y="297654"/>
                    <a:pt x="194642" y="297235"/>
                    <a:pt x="196234" y="297067"/>
                  </a:cubicBezTo>
                  <a:cubicBezTo>
                    <a:pt x="221370" y="297067"/>
                    <a:pt x="246507" y="293464"/>
                    <a:pt x="271644" y="294637"/>
                  </a:cubicBezTo>
                  <a:cubicBezTo>
                    <a:pt x="268208" y="294637"/>
                    <a:pt x="270471" y="294135"/>
                    <a:pt x="273068" y="293967"/>
                  </a:cubicBezTo>
                  <a:cubicBezTo>
                    <a:pt x="271392" y="293967"/>
                    <a:pt x="273068" y="293297"/>
                    <a:pt x="273068" y="292961"/>
                  </a:cubicBezTo>
                  <a:lnTo>
                    <a:pt x="283625" y="293464"/>
                  </a:lnTo>
                  <a:cubicBezTo>
                    <a:pt x="285553" y="292375"/>
                    <a:pt x="294937" y="292794"/>
                    <a:pt x="295942" y="291788"/>
                  </a:cubicBezTo>
                  <a:lnTo>
                    <a:pt x="292675" y="291788"/>
                  </a:lnTo>
                  <a:cubicBezTo>
                    <a:pt x="297032" y="290532"/>
                    <a:pt x="286307" y="289694"/>
                    <a:pt x="286893" y="288269"/>
                  </a:cubicBezTo>
                  <a:cubicBezTo>
                    <a:pt x="282033" y="289778"/>
                    <a:pt x="273738" y="287096"/>
                    <a:pt x="265695" y="289275"/>
                  </a:cubicBezTo>
                  <a:cubicBezTo>
                    <a:pt x="263851" y="289275"/>
                    <a:pt x="267203" y="288688"/>
                    <a:pt x="266198" y="288437"/>
                  </a:cubicBezTo>
                  <a:cubicBezTo>
                    <a:pt x="263231" y="289300"/>
                    <a:pt x="260139" y="289618"/>
                    <a:pt x="257064" y="289359"/>
                  </a:cubicBezTo>
                  <a:lnTo>
                    <a:pt x="257567" y="289359"/>
                  </a:lnTo>
                  <a:cubicBezTo>
                    <a:pt x="244580" y="290113"/>
                    <a:pt x="239050" y="289861"/>
                    <a:pt x="224051" y="290197"/>
                  </a:cubicBezTo>
                  <a:lnTo>
                    <a:pt x="225225" y="290783"/>
                  </a:lnTo>
                  <a:cubicBezTo>
                    <a:pt x="223465" y="290900"/>
                    <a:pt x="221705" y="290900"/>
                    <a:pt x="219946" y="290783"/>
                  </a:cubicBezTo>
                  <a:cubicBezTo>
                    <a:pt x="216427" y="291956"/>
                    <a:pt x="228744" y="290364"/>
                    <a:pt x="225476" y="291705"/>
                  </a:cubicBezTo>
                  <a:cubicBezTo>
                    <a:pt x="221287" y="290532"/>
                    <a:pt x="203439" y="292794"/>
                    <a:pt x="200339" y="291705"/>
                  </a:cubicBezTo>
                  <a:cubicBezTo>
                    <a:pt x="195563" y="291705"/>
                    <a:pt x="201847" y="292459"/>
                    <a:pt x="196988" y="292710"/>
                  </a:cubicBezTo>
                  <a:lnTo>
                    <a:pt x="195731" y="292710"/>
                  </a:lnTo>
                  <a:lnTo>
                    <a:pt x="194474" y="293297"/>
                  </a:lnTo>
                  <a:cubicBezTo>
                    <a:pt x="191374" y="293297"/>
                    <a:pt x="189698" y="292878"/>
                    <a:pt x="189614" y="292543"/>
                  </a:cubicBezTo>
                  <a:cubicBezTo>
                    <a:pt x="189530" y="292207"/>
                    <a:pt x="191793" y="292543"/>
                    <a:pt x="192547" y="292543"/>
                  </a:cubicBezTo>
                  <a:cubicBezTo>
                    <a:pt x="188441" y="292543"/>
                    <a:pt x="181068" y="293297"/>
                    <a:pt x="179643" y="293213"/>
                  </a:cubicBezTo>
                  <a:lnTo>
                    <a:pt x="184252" y="293213"/>
                  </a:lnTo>
                  <a:cubicBezTo>
                    <a:pt x="171181" y="294218"/>
                    <a:pt x="155093" y="294470"/>
                    <a:pt x="142357" y="295978"/>
                  </a:cubicBezTo>
                  <a:lnTo>
                    <a:pt x="143279" y="295978"/>
                  </a:lnTo>
                  <a:cubicBezTo>
                    <a:pt x="133643" y="297067"/>
                    <a:pt x="135487" y="295978"/>
                    <a:pt x="124845" y="296816"/>
                  </a:cubicBezTo>
                  <a:lnTo>
                    <a:pt x="124845" y="296816"/>
                  </a:lnTo>
                  <a:cubicBezTo>
                    <a:pt x="122240" y="297260"/>
                    <a:pt x="119609" y="297545"/>
                    <a:pt x="116969" y="297654"/>
                  </a:cubicBezTo>
                  <a:cubicBezTo>
                    <a:pt x="119651" y="297151"/>
                    <a:pt x="111858" y="297151"/>
                    <a:pt x="115377" y="296564"/>
                  </a:cubicBezTo>
                  <a:cubicBezTo>
                    <a:pt x="111263" y="296774"/>
                    <a:pt x="107208" y="297570"/>
                    <a:pt x="103312" y="298910"/>
                  </a:cubicBezTo>
                  <a:lnTo>
                    <a:pt x="101720" y="298408"/>
                  </a:lnTo>
                  <a:cubicBezTo>
                    <a:pt x="99173" y="299204"/>
                    <a:pt x="96517" y="299623"/>
                    <a:pt x="93844" y="299665"/>
                  </a:cubicBezTo>
                  <a:cubicBezTo>
                    <a:pt x="98201" y="298994"/>
                    <a:pt x="90408" y="299078"/>
                    <a:pt x="95268" y="298156"/>
                  </a:cubicBezTo>
                  <a:cubicBezTo>
                    <a:pt x="84040" y="297570"/>
                    <a:pt x="78510" y="300251"/>
                    <a:pt x="73567" y="298743"/>
                  </a:cubicBezTo>
                  <a:cubicBezTo>
                    <a:pt x="68539" y="300503"/>
                    <a:pt x="83286" y="298743"/>
                    <a:pt x="80437" y="299581"/>
                  </a:cubicBezTo>
                  <a:cubicBezTo>
                    <a:pt x="82867" y="299581"/>
                    <a:pt x="76248" y="300921"/>
                    <a:pt x="72729" y="300921"/>
                  </a:cubicBezTo>
                  <a:cubicBezTo>
                    <a:pt x="67710" y="300134"/>
                    <a:pt x="62641" y="299740"/>
                    <a:pt x="57563" y="299748"/>
                  </a:cubicBezTo>
                  <a:lnTo>
                    <a:pt x="59406" y="299748"/>
                  </a:lnTo>
                  <a:cubicBezTo>
                    <a:pt x="56055" y="299748"/>
                    <a:pt x="52871" y="300586"/>
                    <a:pt x="48765" y="299748"/>
                  </a:cubicBezTo>
                  <a:cubicBezTo>
                    <a:pt x="46503" y="300754"/>
                    <a:pt x="43403" y="299748"/>
                    <a:pt x="42732" y="301173"/>
                  </a:cubicBezTo>
                  <a:lnTo>
                    <a:pt x="51111" y="300503"/>
                  </a:lnTo>
                  <a:cubicBezTo>
                    <a:pt x="45598" y="301676"/>
                    <a:pt x="39984" y="302296"/>
                    <a:pt x="34354" y="302346"/>
                  </a:cubicBezTo>
                  <a:cubicBezTo>
                    <a:pt x="35811" y="301952"/>
                    <a:pt x="37294" y="301650"/>
                    <a:pt x="38794" y="301424"/>
                  </a:cubicBezTo>
                  <a:cubicBezTo>
                    <a:pt x="36532" y="301424"/>
                    <a:pt x="34521" y="301424"/>
                    <a:pt x="32175" y="301424"/>
                  </a:cubicBezTo>
                  <a:cubicBezTo>
                    <a:pt x="37102" y="300494"/>
                    <a:pt x="42087" y="299849"/>
                    <a:pt x="47089" y="299497"/>
                  </a:cubicBezTo>
                  <a:cubicBezTo>
                    <a:pt x="44660" y="299497"/>
                    <a:pt x="37705" y="300838"/>
                    <a:pt x="40135" y="299497"/>
                  </a:cubicBezTo>
                  <a:cubicBezTo>
                    <a:pt x="36616" y="301257"/>
                    <a:pt x="31253" y="299497"/>
                    <a:pt x="25304" y="301257"/>
                  </a:cubicBezTo>
                  <a:lnTo>
                    <a:pt x="25304" y="300503"/>
                  </a:lnTo>
                  <a:cubicBezTo>
                    <a:pt x="23754" y="300829"/>
                    <a:pt x="22187" y="301047"/>
                    <a:pt x="20612" y="301173"/>
                  </a:cubicBezTo>
                  <a:lnTo>
                    <a:pt x="23796" y="300084"/>
                  </a:lnTo>
                  <a:cubicBezTo>
                    <a:pt x="22992" y="300167"/>
                    <a:pt x="22171" y="300167"/>
                    <a:pt x="21366" y="300084"/>
                  </a:cubicBezTo>
                  <a:lnTo>
                    <a:pt x="19774" y="300084"/>
                  </a:lnTo>
                  <a:lnTo>
                    <a:pt x="18434" y="300084"/>
                  </a:lnTo>
                  <a:cubicBezTo>
                    <a:pt x="18559" y="299589"/>
                    <a:pt x="18559" y="299070"/>
                    <a:pt x="18434" y="298575"/>
                  </a:cubicBezTo>
                  <a:cubicBezTo>
                    <a:pt x="18542" y="299128"/>
                    <a:pt x="18542" y="299698"/>
                    <a:pt x="18434" y="300251"/>
                  </a:cubicBezTo>
                  <a:cubicBezTo>
                    <a:pt x="18434" y="300251"/>
                    <a:pt x="16925" y="301089"/>
                    <a:pt x="18434" y="301424"/>
                  </a:cubicBezTo>
                  <a:lnTo>
                    <a:pt x="17512" y="301424"/>
                  </a:lnTo>
                  <a:cubicBezTo>
                    <a:pt x="17395" y="300419"/>
                    <a:pt x="17395" y="299413"/>
                    <a:pt x="17512" y="298408"/>
                  </a:cubicBezTo>
                  <a:cubicBezTo>
                    <a:pt x="17621" y="297394"/>
                    <a:pt x="17788" y="296388"/>
                    <a:pt x="18015" y="295391"/>
                  </a:cubicBezTo>
                  <a:cubicBezTo>
                    <a:pt x="18584" y="291839"/>
                    <a:pt x="18584" y="288219"/>
                    <a:pt x="18015" y="284666"/>
                  </a:cubicBezTo>
                  <a:cubicBezTo>
                    <a:pt x="18015" y="286510"/>
                    <a:pt x="18015" y="291621"/>
                    <a:pt x="17428" y="288772"/>
                  </a:cubicBezTo>
                  <a:cubicBezTo>
                    <a:pt x="17369" y="286225"/>
                    <a:pt x="17512" y="283678"/>
                    <a:pt x="17847" y="281147"/>
                  </a:cubicBezTo>
                  <a:cubicBezTo>
                    <a:pt x="17260" y="272098"/>
                    <a:pt x="17177" y="282572"/>
                    <a:pt x="16590" y="278717"/>
                  </a:cubicBezTo>
                  <a:cubicBezTo>
                    <a:pt x="17260" y="275617"/>
                    <a:pt x="16004" y="274277"/>
                    <a:pt x="15501" y="270338"/>
                  </a:cubicBezTo>
                  <a:lnTo>
                    <a:pt x="15752" y="270338"/>
                  </a:lnTo>
                  <a:cubicBezTo>
                    <a:pt x="15752" y="260032"/>
                    <a:pt x="14077" y="267741"/>
                    <a:pt x="14160" y="258440"/>
                  </a:cubicBezTo>
                  <a:lnTo>
                    <a:pt x="15417" y="262295"/>
                  </a:lnTo>
                  <a:lnTo>
                    <a:pt x="14914" y="257435"/>
                  </a:lnTo>
                  <a:lnTo>
                    <a:pt x="15752" y="258440"/>
                  </a:lnTo>
                  <a:cubicBezTo>
                    <a:pt x="15057" y="254461"/>
                    <a:pt x="14780" y="250414"/>
                    <a:pt x="14914" y="246375"/>
                  </a:cubicBezTo>
                  <a:cubicBezTo>
                    <a:pt x="14496" y="247632"/>
                    <a:pt x="13574" y="245788"/>
                    <a:pt x="13323" y="241180"/>
                  </a:cubicBezTo>
                  <a:cubicBezTo>
                    <a:pt x="13323" y="238080"/>
                    <a:pt x="14077" y="242940"/>
                    <a:pt x="13323" y="236488"/>
                  </a:cubicBezTo>
                  <a:cubicBezTo>
                    <a:pt x="14135" y="238331"/>
                    <a:pt x="14370" y="240376"/>
                    <a:pt x="13993" y="242353"/>
                  </a:cubicBezTo>
                  <a:cubicBezTo>
                    <a:pt x="13993" y="242353"/>
                    <a:pt x="14496" y="243777"/>
                    <a:pt x="14747" y="244029"/>
                  </a:cubicBezTo>
                  <a:cubicBezTo>
                    <a:pt x="14973" y="240426"/>
                    <a:pt x="14973" y="236823"/>
                    <a:pt x="14747" y="233220"/>
                  </a:cubicBezTo>
                  <a:cubicBezTo>
                    <a:pt x="14797" y="234083"/>
                    <a:pt x="14797" y="234954"/>
                    <a:pt x="14747" y="235817"/>
                  </a:cubicBezTo>
                  <a:lnTo>
                    <a:pt x="13323" y="226517"/>
                  </a:lnTo>
                  <a:cubicBezTo>
                    <a:pt x="13323" y="225009"/>
                    <a:pt x="13825" y="226517"/>
                    <a:pt x="14077" y="227271"/>
                  </a:cubicBezTo>
                  <a:cubicBezTo>
                    <a:pt x="14077" y="225428"/>
                    <a:pt x="13490" y="224087"/>
                    <a:pt x="13323" y="221322"/>
                  </a:cubicBezTo>
                  <a:cubicBezTo>
                    <a:pt x="13909" y="221992"/>
                    <a:pt x="14496" y="221825"/>
                    <a:pt x="14998" y="225763"/>
                  </a:cubicBezTo>
                  <a:lnTo>
                    <a:pt x="13909" y="216881"/>
                  </a:lnTo>
                  <a:cubicBezTo>
                    <a:pt x="13909" y="216211"/>
                    <a:pt x="14328" y="212273"/>
                    <a:pt x="14579" y="213362"/>
                  </a:cubicBezTo>
                  <a:cubicBezTo>
                    <a:pt x="14579" y="208418"/>
                    <a:pt x="12904" y="201296"/>
                    <a:pt x="12987" y="194677"/>
                  </a:cubicBezTo>
                  <a:cubicBezTo>
                    <a:pt x="12795" y="193906"/>
                    <a:pt x="12652" y="193119"/>
                    <a:pt x="12568" y="192331"/>
                  </a:cubicBezTo>
                  <a:cubicBezTo>
                    <a:pt x="12736" y="186005"/>
                    <a:pt x="12434" y="179670"/>
                    <a:pt x="11647" y="173395"/>
                  </a:cubicBezTo>
                  <a:lnTo>
                    <a:pt x="12485" y="169121"/>
                  </a:lnTo>
                  <a:cubicBezTo>
                    <a:pt x="11982" y="163424"/>
                    <a:pt x="11479" y="174819"/>
                    <a:pt x="10641" y="165351"/>
                  </a:cubicBezTo>
                  <a:cubicBezTo>
                    <a:pt x="9971" y="158564"/>
                    <a:pt x="11395" y="162754"/>
                    <a:pt x="11563" y="160407"/>
                  </a:cubicBezTo>
                  <a:cubicBezTo>
                    <a:pt x="10239" y="155380"/>
                    <a:pt x="9736" y="150177"/>
                    <a:pt x="10055" y="144990"/>
                  </a:cubicBezTo>
                  <a:cubicBezTo>
                    <a:pt x="9803" y="146498"/>
                    <a:pt x="9720" y="148090"/>
                    <a:pt x="9887" y="150018"/>
                  </a:cubicBezTo>
                  <a:close/>
                  <a:moveTo>
                    <a:pt x="5949" y="79467"/>
                  </a:moveTo>
                  <a:cubicBezTo>
                    <a:pt x="6184" y="81135"/>
                    <a:pt x="6184" y="82827"/>
                    <a:pt x="5949" y="84495"/>
                  </a:cubicBezTo>
                  <a:cubicBezTo>
                    <a:pt x="5446" y="82986"/>
                    <a:pt x="5781" y="81813"/>
                    <a:pt x="5949" y="79467"/>
                  </a:cubicBezTo>
                  <a:close/>
                  <a:moveTo>
                    <a:pt x="46084" y="17799"/>
                  </a:moveTo>
                  <a:cubicBezTo>
                    <a:pt x="44618" y="18058"/>
                    <a:pt x="43110" y="18058"/>
                    <a:pt x="41643" y="17799"/>
                  </a:cubicBezTo>
                  <a:cubicBezTo>
                    <a:pt x="43118" y="17673"/>
                    <a:pt x="44609" y="17673"/>
                    <a:pt x="46084" y="17799"/>
                  </a:cubicBezTo>
                  <a:close/>
                  <a:moveTo>
                    <a:pt x="291083" y="64469"/>
                  </a:moveTo>
                  <a:lnTo>
                    <a:pt x="291083" y="64469"/>
                  </a:lnTo>
                  <a:cubicBezTo>
                    <a:pt x="291166" y="61034"/>
                    <a:pt x="291166" y="62291"/>
                    <a:pt x="291083" y="64469"/>
                  </a:cubicBezTo>
                  <a:close/>
                  <a:moveTo>
                    <a:pt x="291083" y="70753"/>
                  </a:moveTo>
                  <a:cubicBezTo>
                    <a:pt x="291083" y="71424"/>
                    <a:pt x="291083" y="71340"/>
                    <a:pt x="291083" y="70753"/>
                  </a:cubicBezTo>
                  <a:cubicBezTo>
                    <a:pt x="290982" y="69614"/>
                    <a:pt x="290982" y="68458"/>
                    <a:pt x="291083" y="67318"/>
                  </a:cubicBezTo>
                  <a:cubicBezTo>
                    <a:pt x="290790" y="68441"/>
                    <a:pt x="290790" y="69631"/>
                    <a:pt x="291083" y="70753"/>
                  </a:cubicBezTo>
                  <a:close/>
                  <a:moveTo>
                    <a:pt x="57647" y="304022"/>
                  </a:moveTo>
                  <a:lnTo>
                    <a:pt x="56390" y="304022"/>
                  </a:lnTo>
                  <a:cubicBezTo>
                    <a:pt x="59490" y="304022"/>
                    <a:pt x="58736" y="304022"/>
                    <a:pt x="57647" y="30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5F7D3FED-1FB1-4154-B726-FA9C3219FB74}"/>
                </a:ext>
              </a:extLst>
            </p:cNvPr>
            <p:cNvSpPr/>
            <p:nvPr/>
          </p:nvSpPr>
          <p:spPr>
            <a:xfrm>
              <a:off x="2519735" y="1774359"/>
              <a:ext cx="860" cy="8378"/>
            </a:xfrm>
            <a:custGeom>
              <a:avLst/>
              <a:gdLst>
                <a:gd name="connsiteX0" fmla="*/ 861 w 860"/>
                <a:gd name="connsiteY0" fmla="*/ 0 h 8378"/>
                <a:gd name="connsiteX1" fmla="*/ 274 w 860"/>
                <a:gd name="connsiteY1" fmla="*/ 0 h 8378"/>
                <a:gd name="connsiteX2" fmla="*/ 861 w 860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0" h="8378">
                  <a:moveTo>
                    <a:pt x="861" y="0"/>
                  </a:moveTo>
                  <a:cubicBezTo>
                    <a:pt x="861" y="0"/>
                    <a:pt x="358" y="0"/>
                    <a:pt x="274" y="0"/>
                  </a:cubicBezTo>
                  <a:cubicBezTo>
                    <a:pt x="190" y="0"/>
                    <a:pt x="-564" y="0"/>
                    <a:pt x="8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41FCAA80-2A79-401A-93C1-4D8991EC3641}"/>
                </a:ext>
              </a:extLst>
            </p:cNvPr>
            <p:cNvSpPr/>
            <p:nvPr/>
          </p:nvSpPr>
          <p:spPr>
            <a:xfrm>
              <a:off x="2499146" y="194914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2E8FF6E0-200F-442F-A79A-82EBEC813713}"/>
                </a:ext>
              </a:extLst>
            </p:cNvPr>
            <p:cNvSpPr/>
            <p:nvPr/>
          </p:nvSpPr>
          <p:spPr>
            <a:xfrm>
              <a:off x="2737441" y="1763969"/>
              <a:ext cx="2513" cy="94"/>
            </a:xfrm>
            <a:custGeom>
              <a:avLst/>
              <a:gdLst>
                <a:gd name="connsiteX0" fmla="*/ 2514 w 2513"/>
                <a:gd name="connsiteY0" fmla="*/ 0 h 94"/>
                <a:gd name="connsiteX1" fmla="*/ 0 w 2513"/>
                <a:gd name="connsiteY1" fmla="*/ 0 h 94"/>
                <a:gd name="connsiteX2" fmla="*/ 2514 w 2513"/>
                <a:gd name="connsiteY2" fmla="*/ 0 h 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94">
                  <a:moveTo>
                    <a:pt x="2514" y="0"/>
                  </a:moveTo>
                  <a:cubicBezTo>
                    <a:pt x="1684" y="126"/>
                    <a:pt x="830" y="126"/>
                    <a:pt x="0" y="0"/>
                  </a:cubicBezTo>
                  <a:cubicBezTo>
                    <a:pt x="0" y="0"/>
                    <a:pt x="503" y="84"/>
                    <a:pt x="251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DA22DEE4-054E-4F03-A615-2DCEB85390E2}"/>
                </a:ext>
              </a:extLst>
            </p:cNvPr>
            <p:cNvSpPr/>
            <p:nvPr/>
          </p:nvSpPr>
          <p:spPr>
            <a:xfrm>
              <a:off x="2780639" y="1855466"/>
              <a:ext cx="100" cy="4105"/>
            </a:xfrm>
            <a:custGeom>
              <a:avLst/>
              <a:gdLst>
                <a:gd name="connsiteX0" fmla="*/ 37 w 100"/>
                <a:gd name="connsiteY0" fmla="*/ 4106 h 4105"/>
                <a:gd name="connsiteX1" fmla="*/ 37 w 100"/>
                <a:gd name="connsiteY1" fmla="*/ 0 h 4105"/>
                <a:gd name="connsiteX2" fmla="*/ 37 w 100"/>
                <a:gd name="connsiteY2" fmla="*/ 3687 h 4105"/>
                <a:gd name="connsiteX3" fmla="*/ 37 w 100"/>
                <a:gd name="connsiteY3" fmla="*/ 4106 h 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4105">
                  <a:moveTo>
                    <a:pt x="37" y="4106"/>
                  </a:moveTo>
                  <a:lnTo>
                    <a:pt x="37" y="0"/>
                  </a:lnTo>
                  <a:cubicBezTo>
                    <a:pt x="121" y="1223"/>
                    <a:pt x="121" y="2463"/>
                    <a:pt x="37" y="3687"/>
                  </a:cubicBezTo>
                  <a:cubicBezTo>
                    <a:pt x="37" y="3687"/>
                    <a:pt x="-46" y="2681"/>
                    <a:pt x="37" y="41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F48EC289-2789-45B6-AE69-6D7D29CFBEF2}"/>
                </a:ext>
              </a:extLst>
            </p:cNvPr>
            <p:cNvSpPr/>
            <p:nvPr/>
          </p:nvSpPr>
          <p:spPr>
            <a:xfrm>
              <a:off x="2778079" y="1893684"/>
              <a:ext cx="148" cy="3173"/>
            </a:xfrm>
            <a:custGeom>
              <a:avLst/>
              <a:gdLst>
                <a:gd name="connsiteX0" fmla="*/ 0 w 148"/>
                <a:gd name="connsiteY0" fmla="*/ 1331 h 3173"/>
                <a:gd name="connsiteX1" fmla="*/ 0 w 148"/>
                <a:gd name="connsiteY1" fmla="*/ 3174 h 3173"/>
                <a:gd name="connsiteX2" fmla="*/ 0 w 148"/>
                <a:gd name="connsiteY2" fmla="*/ 3174 h 3173"/>
                <a:gd name="connsiteX3" fmla="*/ 0 w 148"/>
                <a:gd name="connsiteY3" fmla="*/ 1331 h 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" h="3173">
                  <a:moveTo>
                    <a:pt x="0" y="1331"/>
                  </a:moveTo>
                  <a:cubicBezTo>
                    <a:pt x="0" y="1917"/>
                    <a:pt x="0" y="2587"/>
                    <a:pt x="0" y="3174"/>
                  </a:cubicBezTo>
                  <a:lnTo>
                    <a:pt x="0" y="3174"/>
                  </a:lnTo>
                  <a:cubicBezTo>
                    <a:pt x="335" y="409"/>
                    <a:pt x="0" y="-1351"/>
                    <a:pt x="0" y="133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95E532B6-B307-429F-BAEF-20CB91DE8AB7}"/>
                </a:ext>
              </a:extLst>
            </p:cNvPr>
            <p:cNvSpPr/>
            <p:nvPr/>
          </p:nvSpPr>
          <p:spPr>
            <a:xfrm>
              <a:off x="2778656" y="1863426"/>
              <a:ext cx="446" cy="5697"/>
            </a:xfrm>
            <a:custGeom>
              <a:avLst/>
              <a:gdLst>
                <a:gd name="connsiteX0" fmla="*/ 261 w 446"/>
                <a:gd name="connsiteY0" fmla="*/ 0 h 5697"/>
                <a:gd name="connsiteX1" fmla="*/ 261 w 446"/>
                <a:gd name="connsiteY1" fmla="*/ 5698 h 5697"/>
                <a:gd name="connsiteX2" fmla="*/ 261 w 446"/>
                <a:gd name="connsiteY2" fmla="*/ 5195 h 5697"/>
                <a:gd name="connsiteX3" fmla="*/ 261 w 446"/>
                <a:gd name="connsiteY3" fmla="*/ 0 h 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6" h="5697">
                  <a:moveTo>
                    <a:pt x="261" y="0"/>
                  </a:moveTo>
                  <a:cubicBezTo>
                    <a:pt x="-326" y="0"/>
                    <a:pt x="261" y="2849"/>
                    <a:pt x="261" y="5698"/>
                  </a:cubicBezTo>
                  <a:lnTo>
                    <a:pt x="261" y="5195"/>
                  </a:lnTo>
                  <a:cubicBezTo>
                    <a:pt x="680" y="6033"/>
                    <a:pt x="261" y="310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05F01F1F-188E-4D5D-9756-5E07910E31D4}"/>
                </a:ext>
              </a:extLst>
            </p:cNvPr>
            <p:cNvSpPr/>
            <p:nvPr/>
          </p:nvSpPr>
          <p:spPr>
            <a:xfrm>
              <a:off x="2778917" y="1869794"/>
              <a:ext cx="8378" cy="2806"/>
            </a:xfrm>
            <a:custGeom>
              <a:avLst/>
              <a:gdLst>
                <a:gd name="connsiteX0" fmla="*/ 0 w 8378"/>
                <a:gd name="connsiteY0" fmla="*/ 0 h 2806"/>
                <a:gd name="connsiteX1" fmla="*/ 0 w 8378"/>
                <a:gd name="connsiteY1" fmla="*/ 2597 h 2806"/>
                <a:gd name="connsiteX2" fmla="*/ 0 w 8378"/>
                <a:gd name="connsiteY2" fmla="*/ 0 h 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806">
                  <a:moveTo>
                    <a:pt x="0" y="0"/>
                  </a:moveTo>
                  <a:cubicBezTo>
                    <a:pt x="0" y="838"/>
                    <a:pt x="0" y="1760"/>
                    <a:pt x="0" y="2597"/>
                  </a:cubicBezTo>
                  <a:cubicBezTo>
                    <a:pt x="0" y="3435"/>
                    <a:pt x="0" y="1592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81D42ED6-D8BB-4664-B1EE-44BFC1F5BD68}"/>
                </a:ext>
              </a:extLst>
            </p:cNvPr>
            <p:cNvSpPr/>
            <p:nvPr/>
          </p:nvSpPr>
          <p:spPr>
            <a:xfrm>
              <a:off x="2778512" y="1831238"/>
              <a:ext cx="1038" cy="4412"/>
            </a:xfrm>
            <a:custGeom>
              <a:avLst/>
              <a:gdLst>
                <a:gd name="connsiteX0" fmla="*/ 405 w 1038"/>
                <a:gd name="connsiteY0" fmla="*/ 2779 h 4412"/>
                <a:gd name="connsiteX1" fmla="*/ 992 w 1038"/>
                <a:gd name="connsiteY1" fmla="*/ 4371 h 4412"/>
                <a:gd name="connsiteX2" fmla="*/ 405 w 1038"/>
                <a:gd name="connsiteY2" fmla="*/ 2779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" h="4412">
                  <a:moveTo>
                    <a:pt x="405" y="2779"/>
                  </a:moveTo>
                  <a:cubicBezTo>
                    <a:pt x="405" y="4119"/>
                    <a:pt x="1243" y="3617"/>
                    <a:pt x="992" y="4371"/>
                  </a:cubicBezTo>
                  <a:cubicBezTo>
                    <a:pt x="740" y="5125"/>
                    <a:pt x="-684" y="-4595"/>
                    <a:pt x="405" y="277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C35FD3DC-ECF7-46AD-B175-67A3544C7940}"/>
                </a:ext>
              </a:extLst>
            </p:cNvPr>
            <p:cNvSpPr/>
            <p:nvPr/>
          </p:nvSpPr>
          <p:spPr>
            <a:xfrm>
              <a:off x="2776655" y="1863175"/>
              <a:ext cx="670" cy="2597"/>
            </a:xfrm>
            <a:custGeom>
              <a:avLst/>
              <a:gdLst>
                <a:gd name="connsiteX0" fmla="*/ 0 w 670"/>
                <a:gd name="connsiteY0" fmla="*/ 2597 h 2597"/>
                <a:gd name="connsiteX1" fmla="*/ 670 w 670"/>
                <a:gd name="connsiteY1" fmla="*/ 1592 h 2597"/>
                <a:gd name="connsiteX2" fmla="*/ 0 w 670"/>
                <a:gd name="connsiteY2" fmla="*/ 0 h 2597"/>
                <a:gd name="connsiteX3" fmla="*/ 0 w 670"/>
                <a:gd name="connsiteY3" fmla="*/ 2597 h 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2597">
                  <a:moveTo>
                    <a:pt x="0" y="2597"/>
                  </a:moveTo>
                  <a:lnTo>
                    <a:pt x="670" y="1592"/>
                  </a:lnTo>
                  <a:lnTo>
                    <a:pt x="0" y="0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F7C28F63-2516-4E4F-A19A-2BEF73E1498B}"/>
                </a:ext>
              </a:extLst>
            </p:cNvPr>
            <p:cNvSpPr/>
            <p:nvPr/>
          </p:nvSpPr>
          <p:spPr>
            <a:xfrm>
              <a:off x="2776068" y="1843317"/>
              <a:ext cx="144" cy="5781"/>
            </a:xfrm>
            <a:custGeom>
              <a:avLst/>
              <a:gdLst>
                <a:gd name="connsiteX0" fmla="*/ 0 w 144"/>
                <a:gd name="connsiteY0" fmla="*/ 0 h 5781"/>
                <a:gd name="connsiteX1" fmla="*/ 0 w 144"/>
                <a:gd name="connsiteY1" fmla="*/ 4608 h 5781"/>
                <a:gd name="connsiteX2" fmla="*/ 0 w 144"/>
                <a:gd name="connsiteY2" fmla="*/ 5781 h 5781"/>
                <a:gd name="connsiteX3" fmla="*/ 0 w 144"/>
                <a:gd name="connsiteY3" fmla="*/ 0 h 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" h="5781">
                  <a:moveTo>
                    <a:pt x="0" y="0"/>
                  </a:moveTo>
                  <a:lnTo>
                    <a:pt x="0" y="4608"/>
                  </a:lnTo>
                  <a:cubicBezTo>
                    <a:pt x="0" y="4608"/>
                    <a:pt x="0" y="5027"/>
                    <a:pt x="0" y="5781"/>
                  </a:cubicBezTo>
                  <a:cubicBezTo>
                    <a:pt x="193" y="3863"/>
                    <a:pt x="193" y="19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2BCDE070-4C20-4556-9DD1-18DF62252125}"/>
                </a:ext>
              </a:extLst>
            </p:cNvPr>
            <p:cNvSpPr/>
            <p:nvPr/>
          </p:nvSpPr>
          <p:spPr>
            <a:xfrm>
              <a:off x="2776347" y="1849098"/>
              <a:ext cx="215" cy="3602"/>
            </a:xfrm>
            <a:custGeom>
              <a:avLst/>
              <a:gdLst>
                <a:gd name="connsiteX0" fmla="*/ 57 w 215"/>
                <a:gd name="connsiteY0" fmla="*/ 0 h 3602"/>
                <a:gd name="connsiteX1" fmla="*/ 57 w 215"/>
                <a:gd name="connsiteY1" fmla="*/ 3603 h 3602"/>
                <a:gd name="connsiteX2" fmla="*/ 57 w 215"/>
                <a:gd name="connsiteY2" fmla="*/ 0 h 3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" h="3602">
                  <a:moveTo>
                    <a:pt x="57" y="0"/>
                  </a:moveTo>
                  <a:cubicBezTo>
                    <a:pt x="-19" y="1198"/>
                    <a:pt x="-19" y="2405"/>
                    <a:pt x="57" y="3603"/>
                  </a:cubicBezTo>
                  <a:cubicBezTo>
                    <a:pt x="308" y="2849"/>
                    <a:pt x="224" y="1173"/>
                    <a:pt x="5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8D5B98DE-2DFB-4741-AED4-E856735849F8}"/>
                </a:ext>
              </a:extLst>
            </p:cNvPr>
            <p:cNvSpPr/>
            <p:nvPr/>
          </p:nvSpPr>
          <p:spPr>
            <a:xfrm>
              <a:off x="2776152" y="1855048"/>
              <a:ext cx="83" cy="4608"/>
            </a:xfrm>
            <a:custGeom>
              <a:avLst/>
              <a:gdLst>
                <a:gd name="connsiteX0" fmla="*/ 0 w 83"/>
                <a:gd name="connsiteY0" fmla="*/ 4608 h 4608"/>
                <a:gd name="connsiteX1" fmla="*/ 84 w 83"/>
                <a:gd name="connsiteY1" fmla="*/ 3184 h 4608"/>
                <a:gd name="connsiteX2" fmla="*/ 0 w 83"/>
                <a:gd name="connsiteY2" fmla="*/ 0 h 4608"/>
                <a:gd name="connsiteX3" fmla="*/ 0 w 83"/>
                <a:gd name="connsiteY3" fmla="*/ 4608 h 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4608">
                  <a:moveTo>
                    <a:pt x="0" y="4608"/>
                  </a:moveTo>
                  <a:lnTo>
                    <a:pt x="84" y="3184"/>
                  </a:lnTo>
                  <a:lnTo>
                    <a:pt x="0" y="0"/>
                  </a:lnTo>
                  <a:lnTo>
                    <a:pt x="0" y="46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BB908E55-014C-421F-8E45-ADBBB2B140CA}"/>
                </a:ext>
              </a:extLst>
            </p:cNvPr>
            <p:cNvSpPr/>
            <p:nvPr/>
          </p:nvSpPr>
          <p:spPr>
            <a:xfrm>
              <a:off x="2773303" y="1789418"/>
              <a:ext cx="502" cy="5281"/>
            </a:xfrm>
            <a:custGeom>
              <a:avLst/>
              <a:gdLst>
                <a:gd name="connsiteX0" fmla="*/ 503 w 502"/>
                <a:gd name="connsiteY0" fmla="*/ 5050 h 5281"/>
                <a:gd name="connsiteX1" fmla="*/ 0 w 502"/>
                <a:gd name="connsiteY1" fmla="*/ 107 h 5281"/>
                <a:gd name="connsiteX2" fmla="*/ 0 w 502"/>
                <a:gd name="connsiteY2" fmla="*/ 2788 h 5281"/>
                <a:gd name="connsiteX3" fmla="*/ 503 w 502"/>
                <a:gd name="connsiteY3" fmla="*/ 5050 h 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5281">
                  <a:moveTo>
                    <a:pt x="503" y="5050"/>
                  </a:moveTo>
                  <a:lnTo>
                    <a:pt x="0" y="107"/>
                  </a:lnTo>
                  <a:cubicBezTo>
                    <a:pt x="0" y="-396"/>
                    <a:pt x="0" y="944"/>
                    <a:pt x="0" y="2788"/>
                  </a:cubicBezTo>
                  <a:cubicBezTo>
                    <a:pt x="0" y="4631"/>
                    <a:pt x="251" y="5804"/>
                    <a:pt x="503" y="505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A8B28960-E3A3-47CE-A851-5E113F06348B}"/>
                </a:ext>
              </a:extLst>
            </p:cNvPr>
            <p:cNvSpPr/>
            <p:nvPr/>
          </p:nvSpPr>
          <p:spPr>
            <a:xfrm>
              <a:off x="2772046" y="1807372"/>
              <a:ext cx="921" cy="2178"/>
            </a:xfrm>
            <a:custGeom>
              <a:avLst/>
              <a:gdLst>
                <a:gd name="connsiteX0" fmla="*/ 503 w 921"/>
                <a:gd name="connsiteY0" fmla="*/ 2178 h 2178"/>
                <a:gd name="connsiteX1" fmla="*/ 922 w 921"/>
                <a:gd name="connsiteY1" fmla="*/ 0 h 2178"/>
                <a:gd name="connsiteX2" fmla="*/ 0 w 921"/>
                <a:gd name="connsiteY2" fmla="*/ 0 h 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2178">
                  <a:moveTo>
                    <a:pt x="503" y="2178"/>
                  </a:moveTo>
                  <a:cubicBezTo>
                    <a:pt x="503" y="1433"/>
                    <a:pt x="645" y="695"/>
                    <a:pt x="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AC3E9BC0-CDCD-49FC-96C2-7ED16F2D37CA}"/>
                </a:ext>
              </a:extLst>
            </p:cNvPr>
            <p:cNvSpPr/>
            <p:nvPr/>
          </p:nvSpPr>
          <p:spPr>
            <a:xfrm>
              <a:off x="2770777" y="1791544"/>
              <a:ext cx="775" cy="5412"/>
            </a:xfrm>
            <a:custGeom>
              <a:avLst/>
              <a:gdLst>
                <a:gd name="connsiteX0" fmla="*/ 766 w 775"/>
                <a:gd name="connsiteY0" fmla="*/ 3594 h 5412"/>
                <a:gd name="connsiteX1" fmla="*/ 96 w 775"/>
                <a:gd name="connsiteY1" fmla="*/ 2672 h 5412"/>
                <a:gd name="connsiteX2" fmla="*/ 766 w 775"/>
                <a:gd name="connsiteY2" fmla="*/ 3594 h 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" h="5412">
                  <a:moveTo>
                    <a:pt x="766" y="3594"/>
                  </a:moveTo>
                  <a:cubicBezTo>
                    <a:pt x="766" y="3091"/>
                    <a:pt x="-323" y="-3612"/>
                    <a:pt x="96" y="2672"/>
                  </a:cubicBezTo>
                  <a:cubicBezTo>
                    <a:pt x="347" y="3175"/>
                    <a:pt x="850" y="7951"/>
                    <a:pt x="766" y="359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6329591A-6ACA-447C-A281-9350E66BE904}"/>
                </a:ext>
              </a:extLst>
            </p:cNvPr>
            <p:cNvSpPr/>
            <p:nvPr/>
          </p:nvSpPr>
          <p:spPr>
            <a:xfrm>
              <a:off x="2732163" y="1760282"/>
              <a:ext cx="1256" cy="1591"/>
            </a:xfrm>
            <a:custGeom>
              <a:avLst/>
              <a:gdLst>
                <a:gd name="connsiteX0" fmla="*/ 0 w 1256"/>
                <a:gd name="connsiteY0" fmla="*/ 1592 h 1591"/>
                <a:gd name="connsiteX1" fmla="*/ 1257 w 1256"/>
                <a:gd name="connsiteY1" fmla="*/ 1508 h 1591"/>
                <a:gd name="connsiteX2" fmla="*/ 1005 w 1256"/>
                <a:gd name="connsiteY2" fmla="*/ 0 h 1591"/>
                <a:gd name="connsiteX3" fmla="*/ 0 w 1256"/>
                <a:gd name="connsiteY3" fmla="*/ 1592 h 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1591">
                  <a:moveTo>
                    <a:pt x="0" y="1592"/>
                  </a:moveTo>
                  <a:lnTo>
                    <a:pt x="1257" y="1508"/>
                  </a:lnTo>
                  <a:lnTo>
                    <a:pt x="1005" y="0"/>
                  </a:lnTo>
                  <a:lnTo>
                    <a:pt x="0" y="159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9D10FCFF-3804-4943-9B0E-CE2DF388A82D}"/>
                </a:ext>
              </a:extLst>
            </p:cNvPr>
            <p:cNvSpPr/>
            <p:nvPr/>
          </p:nvSpPr>
          <p:spPr>
            <a:xfrm>
              <a:off x="2665860" y="1767404"/>
              <a:ext cx="7521" cy="1340"/>
            </a:xfrm>
            <a:custGeom>
              <a:avLst/>
              <a:gdLst>
                <a:gd name="connsiteX0" fmla="*/ 613 w 7521"/>
                <a:gd name="connsiteY0" fmla="*/ 1341 h 1340"/>
                <a:gd name="connsiteX1" fmla="*/ 7316 w 7521"/>
                <a:gd name="connsiteY1" fmla="*/ 503 h 1340"/>
                <a:gd name="connsiteX2" fmla="*/ 4383 w 7521"/>
                <a:gd name="connsiteY2" fmla="*/ 0 h 1340"/>
                <a:gd name="connsiteX3" fmla="*/ 613 w 7521"/>
                <a:gd name="connsiteY3" fmla="*/ 1341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1" h="1340">
                  <a:moveTo>
                    <a:pt x="613" y="1341"/>
                  </a:moveTo>
                  <a:cubicBezTo>
                    <a:pt x="6562" y="1341"/>
                    <a:pt x="1953" y="335"/>
                    <a:pt x="7316" y="503"/>
                  </a:cubicBezTo>
                  <a:cubicBezTo>
                    <a:pt x="8657" y="503"/>
                    <a:pt x="2959" y="503"/>
                    <a:pt x="4383" y="0"/>
                  </a:cubicBezTo>
                  <a:cubicBezTo>
                    <a:pt x="864" y="587"/>
                    <a:pt x="-1063" y="419"/>
                    <a:pt x="613" y="134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244E2A8D-2007-4790-94BD-50D0949C9DA5}"/>
                </a:ext>
              </a:extLst>
            </p:cNvPr>
            <p:cNvSpPr/>
            <p:nvPr/>
          </p:nvSpPr>
          <p:spPr>
            <a:xfrm>
              <a:off x="2669991" y="1767404"/>
              <a:ext cx="1759" cy="8378"/>
            </a:xfrm>
            <a:custGeom>
              <a:avLst/>
              <a:gdLst>
                <a:gd name="connsiteX0" fmla="*/ 0 w 1759"/>
                <a:gd name="connsiteY0" fmla="*/ 0 h 8378"/>
                <a:gd name="connsiteX1" fmla="*/ 1759 w 1759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59" h="8378">
                  <a:moveTo>
                    <a:pt x="0" y="0"/>
                  </a:moveTo>
                  <a:lnTo>
                    <a:pt x="1759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436DFD1A-76CB-4FB9-96C6-A292BFFF8BB8}"/>
                </a:ext>
              </a:extLst>
            </p:cNvPr>
            <p:cNvSpPr/>
            <p:nvPr/>
          </p:nvSpPr>
          <p:spPr>
            <a:xfrm>
              <a:off x="2775398" y="2048348"/>
              <a:ext cx="3770" cy="418"/>
            </a:xfrm>
            <a:custGeom>
              <a:avLst/>
              <a:gdLst>
                <a:gd name="connsiteX0" fmla="*/ 0 w 3770"/>
                <a:gd name="connsiteY0" fmla="*/ 335 h 418"/>
                <a:gd name="connsiteX1" fmla="*/ 3771 w 3770"/>
                <a:gd name="connsiteY1" fmla="*/ 419 h 418"/>
                <a:gd name="connsiteX2" fmla="*/ 1341 w 3770"/>
                <a:gd name="connsiteY2" fmla="*/ 0 h 418"/>
                <a:gd name="connsiteX3" fmla="*/ 0 w 3770"/>
                <a:gd name="connsiteY3" fmla="*/ 335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418">
                  <a:moveTo>
                    <a:pt x="0" y="335"/>
                  </a:moveTo>
                  <a:lnTo>
                    <a:pt x="3771" y="419"/>
                  </a:lnTo>
                  <a:lnTo>
                    <a:pt x="1341" y="0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CB1A00FA-0AF9-4D59-9250-638F80579351}"/>
                </a:ext>
              </a:extLst>
            </p:cNvPr>
            <p:cNvSpPr/>
            <p:nvPr/>
          </p:nvSpPr>
          <p:spPr>
            <a:xfrm>
              <a:off x="2782604" y="2047092"/>
              <a:ext cx="3100" cy="1005"/>
            </a:xfrm>
            <a:custGeom>
              <a:avLst/>
              <a:gdLst>
                <a:gd name="connsiteX0" fmla="*/ 0 w 3100"/>
                <a:gd name="connsiteY0" fmla="*/ 84 h 1005"/>
                <a:gd name="connsiteX1" fmla="*/ 922 w 3100"/>
                <a:gd name="connsiteY1" fmla="*/ 1005 h 1005"/>
                <a:gd name="connsiteX2" fmla="*/ 3100 w 3100"/>
                <a:gd name="connsiteY2" fmla="*/ 0 h 1005"/>
                <a:gd name="connsiteX3" fmla="*/ 0 w 3100"/>
                <a:gd name="connsiteY3" fmla="*/ 84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" h="1005">
                  <a:moveTo>
                    <a:pt x="0" y="84"/>
                  </a:moveTo>
                  <a:lnTo>
                    <a:pt x="922" y="1005"/>
                  </a:lnTo>
                  <a:lnTo>
                    <a:pt x="3100" y="0"/>
                  </a:lnTo>
                  <a:cubicBezTo>
                    <a:pt x="2078" y="151"/>
                    <a:pt x="1030" y="176"/>
                    <a:pt x="0" y="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FDA09F0F-2FD2-434C-9320-0406A2682493}"/>
                </a:ext>
              </a:extLst>
            </p:cNvPr>
            <p:cNvSpPr/>
            <p:nvPr/>
          </p:nvSpPr>
          <p:spPr>
            <a:xfrm>
              <a:off x="2493922" y="1824046"/>
              <a:ext cx="113" cy="3267"/>
            </a:xfrm>
            <a:custGeom>
              <a:avLst/>
              <a:gdLst>
                <a:gd name="connsiteX0" fmla="*/ 113 w 113"/>
                <a:gd name="connsiteY0" fmla="*/ 0 h 3267"/>
                <a:gd name="connsiteX1" fmla="*/ 113 w 113"/>
                <a:gd name="connsiteY1" fmla="*/ 0 h 3267"/>
                <a:gd name="connsiteX2" fmla="*/ 113 w 113"/>
                <a:gd name="connsiteY2" fmla="*/ 3268 h 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" h="3267">
                  <a:moveTo>
                    <a:pt x="113" y="0"/>
                  </a:moveTo>
                  <a:lnTo>
                    <a:pt x="113" y="0"/>
                  </a:lnTo>
                  <a:cubicBezTo>
                    <a:pt x="-38" y="1081"/>
                    <a:pt x="-38" y="2187"/>
                    <a:pt x="113" y="326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C6998F76-2D16-4FC1-854E-0C3C8B66EC36}"/>
                </a:ext>
              </a:extLst>
            </p:cNvPr>
            <p:cNvSpPr/>
            <p:nvPr/>
          </p:nvSpPr>
          <p:spPr>
            <a:xfrm>
              <a:off x="2495040" y="1874486"/>
              <a:ext cx="837" cy="1675"/>
            </a:xfrm>
            <a:custGeom>
              <a:avLst/>
              <a:gdLst>
                <a:gd name="connsiteX0" fmla="*/ 838 w 837"/>
                <a:gd name="connsiteY0" fmla="*/ 838 h 1675"/>
                <a:gd name="connsiteX1" fmla="*/ 754 w 837"/>
                <a:gd name="connsiteY1" fmla="*/ 0 h 1675"/>
                <a:gd name="connsiteX2" fmla="*/ 0 w 837"/>
                <a:gd name="connsiteY2" fmla="*/ 1676 h 1675"/>
                <a:gd name="connsiteX3" fmla="*/ 838 w 837"/>
                <a:gd name="connsiteY3" fmla="*/ 838 h 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675">
                  <a:moveTo>
                    <a:pt x="838" y="838"/>
                  </a:moveTo>
                  <a:lnTo>
                    <a:pt x="754" y="0"/>
                  </a:lnTo>
                  <a:lnTo>
                    <a:pt x="0" y="1676"/>
                  </a:lnTo>
                  <a:lnTo>
                    <a:pt x="838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432E10A3-BA72-4C61-BC10-0AEA4B74800C}"/>
                </a:ext>
              </a:extLst>
            </p:cNvPr>
            <p:cNvSpPr/>
            <p:nvPr/>
          </p:nvSpPr>
          <p:spPr>
            <a:xfrm>
              <a:off x="2498615" y="1912694"/>
              <a:ext cx="446" cy="5689"/>
            </a:xfrm>
            <a:custGeom>
              <a:avLst/>
              <a:gdLst>
                <a:gd name="connsiteX0" fmla="*/ 447 w 446"/>
                <a:gd name="connsiteY0" fmla="*/ 5614 h 5689"/>
                <a:gd name="connsiteX1" fmla="*/ 447 w 446"/>
                <a:gd name="connsiteY1" fmla="*/ 0 h 5689"/>
                <a:gd name="connsiteX2" fmla="*/ 447 w 446"/>
                <a:gd name="connsiteY2" fmla="*/ 5614 h 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6" h="5689">
                  <a:moveTo>
                    <a:pt x="447" y="5614"/>
                  </a:moveTo>
                  <a:cubicBezTo>
                    <a:pt x="447" y="3854"/>
                    <a:pt x="447" y="1760"/>
                    <a:pt x="447" y="0"/>
                  </a:cubicBezTo>
                  <a:cubicBezTo>
                    <a:pt x="447" y="4106"/>
                    <a:pt x="-559" y="6117"/>
                    <a:pt x="447" y="561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1061B4E3-94D1-4107-87E9-5612822D41CF}"/>
                </a:ext>
              </a:extLst>
            </p:cNvPr>
            <p:cNvSpPr/>
            <p:nvPr/>
          </p:nvSpPr>
          <p:spPr>
            <a:xfrm>
              <a:off x="2786055" y="2063766"/>
              <a:ext cx="421" cy="754"/>
            </a:xfrm>
            <a:custGeom>
              <a:avLst/>
              <a:gdLst>
                <a:gd name="connsiteX0" fmla="*/ 235 w 421"/>
                <a:gd name="connsiteY0" fmla="*/ 754 h 754"/>
                <a:gd name="connsiteX1" fmla="*/ 235 w 421"/>
                <a:gd name="connsiteY1" fmla="*/ 0 h 754"/>
                <a:gd name="connsiteX2" fmla="*/ 42 w 421"/>
                <a:gd name="connsiteY2" fmla="*/ 561 h 754"/>
                <a:gd name="connsiteX3" fmla="*/ 235 w 421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" h="754">
                  <a:moveTo>
                    <a:pt x="235" y="754"/>
                  </a:moveTo>
                  <a:cubicBezTo>
                    <a:pt x="654" y="754"/>
                    <a:pt x="235" y="168"/>
                    <a:pt x="235" y="0"/>
                  </a:cubicBezTo>
                  <a:cubicBezTo>
                    <a:pt x="26" y="101"/>
                    <a:pt x="-58" y="352"/>
                    <a:pt x="42" y="561"/>
                  </a:cubicBezTo>
                  <a:cubicBezTo>
                    <a:pt x="84" y="645"/>
                    <a:pt x="151" y="712"/>
                    <a:pt x="235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FF4088D1-6AC8-4AE9-B37B-A8AC5DD17060}"/>
                </a:ext>
              </a:extLst>
            </p:cNvPr>
            <p:cNvSpPr/>
            <p:nvPr/>
          </p:nvSpPr>
          <p:spPr>
            <a:xfrm>
              <a:off x="2778498" y="2065944"/>
              <a:ext cx="1005" cy="670"/>
            </a:xfrm>
            <a:custGeom>
              <a:avLst/>
              <a:gdLst>
                <a:gd name="connsiteX0" fmla="*/ 922 w 1005"/>
                <a:gd name="connsiteY0" fmla="*/ 251 h 670"/>
                <a:gd name="connsiteX1" fmla="*/ 1005 w 1005"/>
                <a:gd name="connsiteY1" fmla="*/ 0 h 670"/>
                <a:gd name="connsiteX2" fmla="*/ 0 w 1005"/>
                <a:gd name="connsiteY2" fmla="*/ 670 h 670"/>
                <a:gd name="connsiteX3" fmla="*/ 922 w 1005"/>
                <a:gd name="connsiteY3" fmla="*/ 251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670">
                  <a:moveTo>
                    <a:pt x="922" y="251"/>
                  </a:moveTo>
                  <a:lnTo>
                    <a:pt x="1005" y="0"/>
                  </a:lnTo>
                  <a:lnTo>
                    <a:pt x="0" y="670"/>
                  </a:lnTo>
                  <a:lnTo>
                    <a:pt x="922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797BACBA-C42E-47DD-A8CC-E757DF729D3E}"/>
                </a:ext>
              </a:extLst>
            </p:cNvPr>
            <p:cNvSpPr/>
            <p:nvPr/>
          </p:nvSpPr>
          <p:spPr>
            <a:xfrm>
              <a:off x="2772884" y="2065693"/>
              <a:ext cx="3519" cy="1284"/>
            </a:xfrm>
            <a:custGeom>
              <a:avLst/>
              <a:gdLst>
                <a:gd name="connsiteX0" fmla="*/ 0 w 3519"/>
                <a:gd name="connsiteY0" fmla="*/ 838 h 1284"/>
                <a:gd name="connsiteX1" fmla="*/ 3519 w 3519"/>
                <a:gd name="connsiteY1" fmla="*/ 838 h 1284"/>
                <a:gd name="connsiteX2" fmla="*/ 3519 w 3519"/>
                <a:gd name="connsiteY2" fmla="*/ 838 h 1284"/>
                <a:gd name="connsiteX3" fmla="*/ 3519 w 3519"/>
                <a:gd name="connsiteY3" fmla="*/ 0 h 1284"/>
                <a:gd name="connsiteX4" fmla="*/ 0 w 3519"/>
                <a:gd name="connsiteY4" fmla="*/ 838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9" h="1284">
                  <a:moveTo>
                    <a:pt x="0" y="838"/>
                  </a:moveTo>
                  <a:cubicBezTo>
                    <a:pt x="670" y="1843"/>
                    <a:pt x="2346" y="838"/>
                    <a:pt x="3519" y="838"/>
                  </a:cubicBezTo>
                  <a:lnTo>
                    <a:pt x="3519" y="838"/>
                  </a:lnTo>
                  <a:lnTo>
                    <a:pt x="3519" y="0"/>
                  </a:lnTo>
                  <a:cubicBezTo>
                    <a:pt x="2380" y="411"/>
                    <a:pt x="1198" y="687"/>
                    <a:pt x="0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F5E3AB47-6895-424F-9A92-23861238975A}"/>
                </a:ext>
              </a:extLst>
            </p:cNvPr>
            <p:cNvSpPr/>
            <p:nvPr/>
          </p:nvSpPr>
          <p:spPr>
            <a:xfrm>
              <a:off x="2769176" y="2064436"/>
              <a:ext cx="942" cy="8378"/>
            </a:xfrm>
            <a:custGeom>
              <a:avLst/>
              <a:gdLst>
                <a:gd name="connsiteX0" fmla="*/ 188 w 942"/>
                <a:gd name="connsiteY0" fmla="*/ 0 h 8378"/>
                <a:gd name="connsiteX1" fmla="*/ 943 w 942"/>
                <a:gd name="connsiteY1" fmla="*/ 0 h 8378"/>
                <a:gd name="connsiteX2" fmla="*/ 188 w 942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" h="8378">
                  <a:moveTo>
                    <a:pt x="188" y="0"/>
                  </a:moveTo>
                  <a:cubicBezTo>
                    <a:pt x="188" y="0"/>
                    <a:pt x="-566" y="0"/>
                    <a:pt x="943" y="0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E8A299DF-70BA-41BB-AF4B-44FEEDA175EE}"/>
                </a:ext>
              </a:extLst>
            </p:cNvPr>
            <p:cNvSpPr/>
            <p:nvPr/>
          </p:nvSpPr>
          <p:spPr>
            <a:xfrm>
              <a:off x="2769858" y="2064436"/>
              <a:ext cx="352" cy="8378"/>
            </a:xfrm>
            <a:custGeom>
              <a:avLst/>
              <a:gdLst>
                <a:gd name="connsiteX0" fmla="*/ 93 w 352"/>
                <a:gd name="connsiteY0" fmla="*/ 0 h 8378"/>
                <a:gd name="connsiteX1" fmla="*/ 93 w 352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2" h="8378">
                  <a:moveTo>
                    <a:pt x="93" y="0"/>
                  </a:moveTo>
                  <a:cubicBezTo>
                    <a:pt x="847" y="0"/>
                    <a:pt x="-326" y="0"/>
                    <a:pt x="9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9CDC8827-B786-4A22-853E-CBC55E1597A2}"/>
                </a:ext>
              </a:extLst>
            </p:cNvPr>
            <p:cNvSpPr/>
            <p:nvPr/>
          </p:nvSpPr>
          <p:spPr>
            <a:xfrm>
              <a:off x="2766675" y="2064262"/>
              <a:ext cx="1014" cy="592"/>
            </a:xfrm>
            <a:custGeom>
              <a:avLst/>
              <a:gdLst>
                <a:gd name="connsiteX0" fmla="*/ 177 w 1014"/>
                <a:gd name="connsiteY0" fmla="*/ 592 h 592"/>
                <a:gd name="connsiteX1" fmla="*/ 1015 w 1014"/>
                <a:gd name="connsiteY1" fmla="*/ 592 h 592"/>
                <a:gd name="connsiteX2" fmla="*/ 344 w 1014"/>
                <a:gd name="connsiteY2" fmla="*/ 173 h 592"/>
                <a:gd name="connsiteX3" fmla="*/ 177 w 1014"/>
                <a:gd name="connsiteY3" fmla="*/ 592 h 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592">
                  <a:moveTo>
                    <a:pt x="177" y="592"/>
                  </a:moveTo>
                  <a:lnTo>
                    <a:pt x="1015" y="592"/>
                  </a:lnTo>
                  <a:cubicBezTo>
                    <a:pt x="1015" y="592"/>
                    <a:pt x="9" y="592"/>
                    <a:pt x="344" y="173"/>
                  </a:cubicBezTo>
                  <a:cubicBezTo>
                    <a:pt x="680" y="-245"/>
                    <a:pt x="-410" y="173"/>
                    <a:pt x="177" y="59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7C0081BD-B45F-429C-AA91-A47F772D0781}"/>
                </a:ext>
              </a:extLst>
            </p:cNvPr>
            <p:cNvSpPr/>
            <p:nvPr/>
          </p:nvSpPr>
          <p:spPr>
            <a:xfrm>
              <a:off x="2766013" y="2065497"/>
              <a:ext cx="502" cy="111"/>
            </a:xfrm>
            <a:custGeom>
              <a:avLst/>
              <a:gdLst>
                <a:gd name="connsiteX0" fmla="*/ 0 w 502"/>
                <a:gd name="connsiteY0" fmla="*/ 112 h 111"/>
                <a:gd name="connsiteX1" fmla="*/ 503 w 502"/>
                <a:gd name="connsiteY1" fmla="*/ 112 h 111"/>
                <a:gd name="connsiteX2" fmla="*/ 0 w 502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111">
                  <a:moveTo>
                    <a:pt x="0" y="112"/>
                  </a:moveTo>
                  <a:lnTo>
                    <a:pt x="503" y="112"/>
                  </a:lnTo>
                  <a:cubicBezTo>
                    <a:pt x="503" y="112"/>
                    <a:pt x="251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C757784A-A553-4CDC-A462-4D9C0D480A17}"/>
                </a:ext>
              </a:extLst>
            </p:cNvPr>
            <p:cNvSpPr/>
            <p:nvPr/>
          </p:nvSpPr>
          <p:spPr>
            <a:xfrm>
              <a:off x="2766516" y="2064929"/>
              <a:ext cx="921" cy="400"/>
            </a:xfrm>
            <a:custGeom>
              <a:avLst/>
              <a:gdLst>
                <a:gd name="connsiteX0" fmla="*/ 922 w 921"/>
                <a:gd name="connsiteY0" fmla="*/ 177 h 400"/>
                <a:gd name="connsiteX1" fmla="*/ 0 w 921"/>
                <a:gd name="connsiteY1" fmla="*/ 177 h 400"/>
                <a:gd name="connsiteX2" fmla="*/ 419 w 921"/>
                <a:gd name="connsiteY2" fmla="*/ 177 h 400"/>
                <a:gd name="connsiteX3" fmla="*/ 922 w 921"/>
                <a:gd name="connsiteY3" fmla="*/ 177 h 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400">
                  <a:moveTo>
                    <a:pt x="922" y="177"/>
                  </a:moveTo>
                  <a:lnTo>
                    <a:pt x="0" y="177"/>
                  </a:lnTo>
                  <a:cubicBezTo>
                    <a:pt x="0" y="177"/>
                    <a:pt x="0" y="680"/>
                    <a:pt x="419" y="177"/>
                  </a:cubicBezTo>
                  <a:cubicBezTo>
                    <a:pt x="838" y="-326"/>
                    <a:pt x="503" y="428"/>
                    <a:pt x="922" y="17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1B1A84FA-3F1B-4008-B044-28D7C8748DF0}"/>
                </a:ext>
              </a:extLst>
            </p:cNvPr>
            <p:cNvSpPr/>
            <p:nvPr/>
          </p:nvSpPr>
          <p:spPr>
            <a:xfrm>
              <a:off x="2768025" y="2065164"/>
              <a:ext cx="1385" cy="780"/>
            </a:xfrm>
            <a:custGeom>
              <a:avLst/>
              <a:gdLst>
                <a:gd name="connsiteX0" fmla="*/ 0 w 1385"/>
                <a:gd name="connsiteY0" fmla="*/ 27 h 780"/>
                <a:gd name="connsiteX1" fmla="*/ 0 w 1385"/>
                <a:gd name="connsiteY1" fmla="*/ 781 h 780"/>
                <a:gd name="connsiteX2" fmla="*/ 0 w 1385"/>
                <a:gd name="connsiteY2" fmla="*/ 27 h 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5" h="780">
                  <a:moveTo>
                    <a:pt x="0" y="27"/>
                  </a:moveTo>
                  <a:cubicBezTo>
                    <a:pt x="503" y="27"/>
                    <a:pt x="1173" y="27"/>
                    <a:pt x="0" y="781"/>
                  </a:cubicBezTo>
                  <a:cubicBezTo>
                    <a:pt x="2011" y="529"/>
                    <a:pt x="1676" y="-141"/>
                    <a:pt x="0" y="2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228F0615-752F-4C2A-9F5E-2F1F9F786231}"/>
                </a:ext>
              </a:extLst>
            </p:cNvPr>
            <p:cNvSpPr/>
            <p:nvPr/>
          </p:nvSpPr>
          <p:spPr>
            <a:xfrm>
              <a:off x="2772629" y="2067620"/>
              <a:ext cx="1260" cy="8378"/>
            </a:xfrm>
            <a:custGeom>
              <a:avLst/>
              <a:gdLst>
                <a:gd name="connsiteX0" fmla="*/ 4 w 1260"/>
                <a:gd name="connsiteY0" fmla="*/ 0 h 8378"/>
                <a:gd name="connsiteX1" fmla="*/ 674 w 1260"/>
                <a:gd name="connsiteY1" fmla="*/ 0 h 8378"/>
                <a:gd name="connsiteX2" fmla="*/ 1261 w 1260"/>
                <a:gd name="connsiteY2" fmla="*/ 0 h 8378"/>
                <a:gd name="connsiteX3" fmla="*/ 4 w 1260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" h="8378">
                  <a:moveTo>
                    <a:pt x="4" y="0"/>
                  </a:moveTo>
                  <a:lnTo>
                    <a:pt x="674" y="0"/>
                  </a:lnTo>
                  <a:lnTo>
                    <a:pt x="1261" y="0"/>
                  </a:lnTo>
                  <a:cubicBezTo>
                    <a:pt x="1261" y="0"/>
                    <a:pt x="-80" y="0"/>
                    <a:pt x="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91BA8595-2F22-43F9-91E9-7FDB0D2F5F3B}"/>
                </a:ext>
              </a:extLst>
            </p:cNvPr>
            <p:cNvSpPr/>
            <p:nvPr/>
          </p:nvSpPr>
          <p:spPr>
            <a:xfrm>
              <a:off x="2761238" y="2064604"/>
              <a:ext cx="670" cy="837"/>
            </a:xfrm>
            <a:custGeom>
              <a:avLst/>
              <a:gdLst>
                <a:gd name="connsiteX0" fmla="*/ 0 w 670"/>
                <a:gd name="connsiteY0" fmla="*/ 0 h 837"/>
                <a:gd name="connsiteX1" fmla="*/ 0 w 670"/>
                <a:gd name="connsiteY1" fmla="*/ 838 h 837"/>
                <a:gd name="connsiteX2" fmla="*/ 670 w 670"/>
                <a:gd name="connsiteY2" fmla="*/ 838 h 837"/>
                <a:gd name="connsiteX3" fmla="*/ 0 w 670"/>
                <a:gd name="connsiteY3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837">
                  <a:moveTo>
                    <a:pt x="0" y="0"/>
                  </a:moveTo>
                  <a:cubicBezTo>
                    <a:pt x="0" y="0"/>
                    <a:pt x="0" y="503"/>
                    <a:pt x="0" y="838"/>
                  </a:cubicBezTo>
                  <a:lnTo>
                    <a:pt x="670" y="838"/>
                  </a:lnTo>
                  <a:cubicBezTo>
                    <a:pt x="670" y="838"/>
                    <a:pt x="0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B67EDAB1-EAC4-42CC-8159-2725B2188780}"/>
                </a:ext>
              </a:extLst>
            </p:cNvPr>
            <p:cNvSpPr/>
            <p:nvPr/>
          </p:nvSpPr>
          <p:spPr>
            <a:xfrm>
              <a:off x="2760651" y="2065441"/>
              <a:ext cx="940" cy="255"/>
            </a:xfrm>
            <a:custGeom>
              <a:avLst/>
              <a:gdLst>
                <a:gd name="connsiteX0" fmla="*/ 922 w 940"/>
                <a:gd name="connsiteY0" fmla="*/ 0 h 255"/>
                <a:gd name="connsiteX1" fmla="*/ 0 w 940"/>
                <a:gd name="connsiteY1" fmla="*/ 0 h 255"/>
                <a:gd name="connsiteX2" fmla="*/ 922 w 940"/>
                <a:gd name="connsiteY2" fmla="*/ 0 h 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0" h="255">
                  <a:moveTo>
                    <a:pt x="922" y="0"/>
                  </a:moveTo>
                  <a:lnTo>
                    <a:pt x="0" y="0"/>
                  </a:lnTo>
                  <a:cubicBezTo>
                    <a:pt x="838" y="419"/>
                    <a:pt x="1005" y="251"/>
                    <a:pt x="922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92D54C54-5DA7-42FF-A13E-EB75BF51497F}"/>
                </a:ext>
              </a:extLst>
            </p:cNvPr>
            <p:cNvSpPr/>
            <p:nvPr/>
          </p:nvSpPr>
          <p:spPr>
            <a:xfrm>
              <a:off x="2765595" y="2065944"/>
              <a:ext cx="1927" cy="921"/>
            </a:xfrm>
            <a:custGeom>
              <a:avLst/>
              <a:gdLst>
                <a:gd name="connsiteX0" fmla="*/ 335 w 1927"/>
                <a:gd name="connsiteY0" fmla="*/ 838 h 921"/>
                <a:gd name="connsiteX1" fmla="*/ 1927 w 1927"/>
                <a:gd name="connsiteY1" fmla="*/ 0 h 921"/>
                <a:gd name="connsiteX2" fmla="*/ 0 w 1927"/>
                <a:gd name="connsiteY2" fmla="*/ 922 h 921"/>
                <a:gd name="connsiteX3" fmla="*/ 335 w 1927"/>
                <a:gd name="connsiteY3" fmla="*/ 838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7" h="921">
                  <a:moveTo>
                    <a:pt x="335" y="838"/>
                  </a:moveTo>
                  <a:lnTo>
                    <a:pt x="1927" y="0"/>
                  </a:lnTo>
                  <a:lnTo>
                    <a:pt x="0" y="922"/>
                  </a:lnTo>
                  <a:lnTo>
                    <a:pt x="335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895216E7-A607-48D3-8293-0DEF68E47326}"/>
                </a:ext>
              </a:extLst>
            </p:cNvPr>
            <p:cNvSpPr/>
            <p:nvPr/>
          </p:nvSpPr>
          <p:spPr>
            <a:xfrm>
              <a:off x="2756964" y="2064185"/>
              <a:ext cx="1005" cy="837"/>
            </a:xfrm>
            <a:custGeom>
              <a:avLst/>
              <a:gdLst>
                <a:gd name="connsiteX0" fmla="*/ 419 w 1005"/>
                <a:gd name="connsiteY0" fmla="*/ 587 h 837"/>
                <a:gd name="connsiteX1" fmla="*/ 1005 w 1005"/>
                <a:gd name="connsiteY1" fmla="*/ 0 h 837"/>
                <a:gd name="connsiteX2" fmla="*/ 0 w 1005"/>
                <a:gd name="connsiteY2" fmla="*/ 838 h 837"/>
                <a:gd name="connsiteX3" fmla="*/ 419 w 1005"/>
                <a:gd name="connsiteY3" fmla="*/ 587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837">
                  <a:moveTo>
                    <a:pt x="419" y="587"/>
                  </a:moveTo>
                  <a:lnTo>
                    <a:pt x="1005" y="0"/>
                  </a:lnTo>
                  <a:lnTo>
                    <a:pt x="0" y="838"/>
                  </a:lnTo>
                  <a:lnTo>
                    <a:pt x="419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AD5BB50C-0DBD-4AF2-9A3B-1EECEF82E39E}"/>
                </a:ext>
              </a:extLst>
            </p:cNvPr>
            <p:cNvSpPr/>
            <p:nvPr/>
          </p:nvSpPr>
          <p:spPr>
            <a:xfrm>
              <a:off x="2753110" y="2063933"/>
              <a:ext cx="1864" cy="1005"/>
            </a:xfrm>
            <a:custGeom>
              <a:avLst/>
              <a:gdLst>
                <a:gd name="connsiteX0" fmla="*/ 1759 w 1864"/>
                <a:gd name="connsiteY0" fmla="*/ 1005 h 1005"/>
                <a:gd name="connsiteX1" fmla="*/ 1759 w 1864"/>
                <a:gd name="connsiteY1" fmla="*/ 0 h 1005"/>
                <a:gd name="connsiteX2" fmla="*/ 0 w 1864"/>
                <a:gd name="connsiteY2" fmla="*/ 922 h 1005"/>
                <a:gd name="connsiteX3" fmla="*/ 1759 w 1864"/>
                <a:gd name="connsiteY3" fmla="*/ 1005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4" h="1005">
                  <a:moveTo>
                    <a:pt x="1759" y="1005"/>
                  </a:moveTo>
                  <a:cubicBezTo>
                    <a:pt x="2178" y="587"/>
                    <a:pt x="1173" y="335"/>
                    <a:pt x="1759" y="0"/>
                  </a:cubicBezTo>
                  <a:cubicBezTo>
                    <a:pt x="1114" y="168"/>
                    <a:pt x="511" y="486"/>
                    <a:pt x="0" y="922"/>
                  </a:cubicBezTo>
                  <a:cubicBezTo>
                    <a:pt x="570" y="712"/>
                    <a:pt x="1206" y="737"/>
                    <a:pt x="1759" y="100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D4DB808B-D5EF-4DA6-B7D3-8ACE48248051}"/>
                </a:ext>
              </a:extLst>
            </p:cNvPr>
            <p:cNvSpPr/>
            <p:nvPr/>
          </p:nvSpPr>
          <p:spPr>
            <a:xfrm>
              <a:off x="2752104" y="2064855"/>
              <a:ext cx="837" cy="502"/>
            </a:xfrm>
            <a:custGeom>
              <a:avLst/>
              <a:gdLst>
                <a:gd name="connsiteX0" fmla="*/ 0 w 837"/>
                <a:gd name="connsiteY0" fmla="*/ 503 h 502"/>
                <a:gd name="connsiteX1" fmla="*/ 838 w 837"/>
                <a:gd name="connsiteY1" fmla="*/ 0 h 502"/>
                <a:gd name="connsiteX2" fmla="*/ 0 w 837"/>
                <a:gd name="connsiteY2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502">
                  <a:moveTo>
                    <a:pt x="0" y="503"/>
                  </a:moveTo>
                  <a:lnTo>
                    <a:pt x="838" y="0"/>
                  </a:lnTo>
                  <a:cubicBezTo>
                    <a:pt x="520" y="84"/>
                    <a:pt x="226" y="260"/>
                    <a:pt x="0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746737B3-5EE0-40B6-97AD-53D696EFADC9}"/>
                </a:ext>
              </a:extLst>
            </p:cNvPr>
            <p:cNvSpPr/>
            <p:nvPr/>
          </p:nvSpPr>
          <p:spPr>
            <a:xfrm>
              <a:off x="2758137" y="2065274"/>
              <a:ext cx="837" cy="586"/>
            </a:xfrm>
            <a:custGeom>
              <a:avLst/>
              <a:gdLst>
                <a:gd name="connsiteX0" fmla="*/ 838 w 837"/>
                <a:gd name="connsiteY0" fmla="*/ 586 h 586"/>
                <a:gd name="connsiteX1" fmla="*/ 0 w 837"/>
                <a:gd name="connsiteY1" fmla="*/ 0 h 586"/>
                <a:gd name="connsiteX2" fmla="*/ 419 w 837"/>
                <a:gd name="connsiteY2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586">
                  <a:moveTo>
                    <a:pt x="838" y="586"/>
                  </a:moveTo>
                  <a:cubicBezTo>
                    <a:pt x="687" y="251"/>
                    <a:pt x="369" y="25"/>
                    <a:pt x="0" y="0"/>
                  </a:cubicBezTo>
                  <a:lnTo>
                    <a:pt x="419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F459EF54-C44B-4378-83ED-461D2EF23F65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977AD7CE-030A-428B-9BD8-073899CCC66C}"/>
                </a:ext>
              </a:extLst>
            </p:cNvPr>
            <p:cNvSpPr/>
            <p:nvPr/>
          </p:nvSpPr>
          <p:spPr>
            <a:xfrm>
              <a:off x="2759022" y="2065860"/>
              <a:ext cx="37" cy="37"/>
            </a:xfrm>
            <a:custGeom>
              <a:avLst/>
              <a:gdLst>
                <a:gd name="connsiteX0" fmla="*/ 37 w 37"/>
                <a:gd name="connsiteY0" fmla="*/ 0 h 37"/>
                <a:gd name="connsiteX1" fmla="*/ 37 w 37"/>
                <a:gd name="connsiteY1" fmla="*/ 0 h 37"/>
                <a:gd name="connsiteX2" fmla="*/ 37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84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52D5F12B-9137-4A8B-B6A1-B437A9FE9D3E}"/>
                </a:ext>
              </a:extLst>
            </p:cNvPr>
            <p:cNvSpPr/>
            <p:nvPr/>
          </p:nvSpPr>
          <p:spPr>
            <a:xfrm>
              <a:off x="2762204" y="2066363"/>
              <a:ext cx="1044" cy="1350"/>
            </a:xfrm>
            <a:custGeom>
              <a:avLst/>
              <a:gdLst>
                <a:gd name="connsiteX0" fmla="*/ 1044 w 1044"/>
                <a:gd name="connsiteY0" fmla="*/ 0 h 1350"/>
                <a:gd name="connsiteX1" fmla="*/ 542 w 1044"/>
                <a:gd name="connsiteY1" fmla="*/ 1257 h 1350"/>
                <a:gd name="connsiteX2" fmla="*/ 1044 w 1044"/>
                <a:gd name="connsiteY2" fmla="*/ 0 h 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" h="1350">
                  <a:moveTo>
                    <a:pt x="1044" y="0"/>
                  </a:moveTo>
                  <a:cubicBezTo>
                    <a:pt x="542" y="419"/>
                    <a:pt x="-715" y="838"/>
                    <a:pt x="542" y="1257"/>
                  </a:cubicBezTo>
                  <a:cubicBezTo>
                    <a:pt x="1798" y="1676"/>
                    <a:pt x="-45" y="586"/>
                    <a:pt x="104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69420933-4CE0-40BC-8E72-D0B1FC40BF7B}"/>
                </a:ext>
              </a:extLst>
            </p:cNvPr>
            <p:cNvSpPr/>
            <p:nvPr/>
          </p:nvSpPr>
          <p:spPr>
            <a:xfrm>
              <a:off x="2759562" y="2066028"/>
              <a:ext cx="1089" cy="586"/>
            </a:xfrm>
            <a:custGeom>
              <a:avLst/>
              <a:gdLst>
                <a:gd name="connsiteX0" fmla="*/ 0 w 1089"/>
                <a:gd name="connsiteY0" fmla="*/ 587 h 586"/>
                <a:gd name="connsiteX1" fmla="*/ 1089 w 1089"/>
                <a:gd name="connsiteY1" fmla="*/ 587 h 586"/>
                <a:gd name="connsiteX2" fmla="*/ 1089 w 1089"/>
                <a:gd name="connsiteY2" fmla="*/ 0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9" h="586">
                  <a:moveTo>
                    <a:pt x="0" y="587"/>
                  </a:moveTo>
                  <a:lnTo>
                    <a:pt x="1089" y="587"/>
                  </a:lnTo>
                  <a:cubicBezTo>
                    <a:pt x="1089" y="587"/>
                    <a:pt x="1089" y="587"/>
                    <a:pt x="108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CEF8F514-BCD4-4545-8499-0B411E1B596D}"/>
                </a:ext>
              </a:extLst>
            </p:cNvPr>
            <p:cNvSpPr/>
            <p:nvPr/>
          </p:nvSpPr>
          <p:spPr>
            <a:xfrm>
              <a:off x="2759059" y="2066531"/>
              <a:ext cx="502" cy="251"/>
            </a:xfrm>
            <a:custGeom>
              <a:avLst/>
              <a:gdLst>
                <a:gd name="connsiteX0" fmla="*/ 0 w 502"/>
                <a:gd name="connsiteY0" fmla="*/ 251 h 251"/>
                <a:gd name="connsiteX1" fmla="*/ 503 w 502"/>
                <a:gd name="connsiteY1" fmla="*/ 84 h 251"/>
                <a:gd name="connsiteX2" fmla="*/ 84 w 502"/>
                <a:gd name="connsiteY2" fmla="*/ 0 h 251"/>
                <a:gd name="connsiteX3" fmla="*/ 0 w 502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251">
                  <a:moveTo>
                    <a:pt x="0" y="251"/>
                  </a:moveTo>
                  <a:lnTo>
                    <a:pt x="503" y="84"/>
                  </a:lnTo>
                  <a:lnTo>
                    <a:pt x="84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4127BEC6-94CB-499B-BFFB-76F1282622EA}"/>
                </a:ext>
              </a:extLst>
            </p:cNvPr>
            <p:cNvSpPr/>
            <p:nvPr/>
          </p:nvSpPr>
          <p:spPr>
            <a:xfrm>
              <a:off x="2752272" y="2065851"/>
              <a:ext cx="1959" cy="428"/>
            </a:xfrm>
            <a:custGeom>
              <a:avLst/>
              <a:gdLst>
                <a:gd name="connsiteX0" fmla="*/ 1508 w 1959"/>
                <a:gd name="connsiteY0" fmla="*/ 9 h 428"/>
                <a:gd name="connsiteX1" fmla="*/ 0 w 1959"/>
                <a:gd name="connsiteY1" fmla="*/ 428 h 428"/>
                <a:gd name="connsiteX2" fmla="*/ 1843 w 1959"/>
                <a:gd name="connsiteY2" fmla="*/ 428 h 428"/>
                <a:gd name="connsiteX3" fmla="*/ 1508 w 1959"/>
                <a:gd name="connsiteY3" fmla="*/ 9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9" h="428">
                  <a:moveTo>
                    <a:pt x="1508" y="9"/>
                  </a:moveTo>
                  <a:cubicBezTo>
                    <a:pt x="1030" y="227"/>
                    <a:pt x="519" y="370"/>
                    <a:pt x="0" y="428"/>
                  </a:cubicBezTo>
                  <a:lnTo>
                    <a:pt x="1843" y="428"/>
                  </a:lnTo>
                  <a:cubicBezTo>
                    <a:pt x="1843" y="428"/>
                    <a:pt x="2262" y="-74"/>
                    <a:pt x="1508" y="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DFEC2BC3-4EEC-4C93-B113-D6F6F48CB747}"/>
                </a:ext>
              </a:extLst>
            </p:cNvPr>
            <p:cNvSpPr/>
            <p:nvPr/>
          </p:nvSpPr>
          <p:spPr>
            <a:xfrm>
              <a:off x="2756210" y="206594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2D3DC578-F662-4F65-BB80-56F79718F259}"/>
                </a:ext>
              </a:extLst>
            </p:cNvPr>
            <p:cNvSpPr/>
            <p:nvPr/>
          </p:nvSpPr>
          <p:spPr>
            <a:xfrm>
              <a:off x="2746826" y="206653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F2B8D4FE-855C-4B5F-A1E5-1C2E030AA807}"/>
                </a:ext>
              </a:extLst>
            </p:cNvPr>
            <p:cNvSpPr/>
            <p:nvPr/>
          </p:nvSpPr>
          <p:spPr>
            <a:xfrm>
              <a:off x="2754262" y="2066447"/>
              <a:ext cx="1026" cy="157"/>
            </a:xfrm>
            <a:custGeom>
              <a:avLst/>
              <a:gdLst>
                <a:gd name="connsiteX0" fmla="*/ 105 w 1026"/>
                <a:gd name="connsiteY0" fmla="*/ 0 h 157"/>
                <a:gd name="connsiteX1" fmla="*/ 1026 w 1026"/>
                <a:gd name="connsiteY1" fmla="*/ 0 h 157"/>
                <a:gd name="connsiteX2" fmla="*/ 21 w 1026"/>
                <a:gd name="connsiteY2" fmla="*/ 0 h 157"/>
                <a:gd name="connsiteX3" fmla="*/ 105 w 1026"/>
                <a:gd name="connsiteY3" fmla="*/ 0 h 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6" h="157">
                  <a:moveTo>
                    <a:pt x="105" y="0"/>
                  </a:moveTo>
                  <a:cubicBezTo>
                    <a:pt x="373" y="209"/>
                    <a:pt x="758" y="209"/>
                    <a:pt x="1026" y="0"/>
                  </a:cubicBezTo>
                  <a:lnTo>
                    <a:pt x="21" y="0"/>
                  </a:lnTo>
                  <a:cubicBezTo>
                    <a:pt x="21" y="0"/>
                    <a:pt x="-63" y="84"/>
                    <a:pt x="105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FF979623-7A56-4608-8600-9C4FB5CB4266}"/>
                </a:ext>
              </a:extLst>
            </p:cNvPr>
            <p:cNvSpPr/>
            <p:nvPr/>
          </p:nvSpPr>
          <p:spPr>
            <a:xfrm>
              <a:off x="2750512" y="2065618"/>
              <a:ext cx="837" cy="74"/>
            </a:xfrm>
            <a:custGeom>
              <a:avLst/>
              <a:gdLst>
                <a:gd name="connsiteX0" fmla="*/ 0 w 837"/>
                <a:gd name="connsiteY0" fmla="*/ 74 h 74"/>
                <a:gd name="connsiteX1" fmla="*/ 838 w 837"/>
                <a:gd name="connsiteY1" fmla="*/ 74 h 74"/>
                <a:gd name="connsiteX2" fmla="*/ 0 w 837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74">
                  <a:moveTo>
                    <a:pt x="0" y="74"/>
                  </a:moveTo>
                  <a:lnTo>
                    <a:pt x="838" y="74"/>
                  </a:lnTo>
                  <a:cubicBezTo>
                    <a:pt x="838" y="74"/>
                    <a:pt x="84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3B07F2AB-F066-4021-A995-C7FC31B0582F}"/>
                </a:ext>
              </a:extLst>
            </p:cNvPr>
            <p:cNvSpPr/>
            <p:nvPr/>
          </p:nvSpPr>
          <p:spPr>
            <a:xfrm>
              <a:off x="2755875" y="2065739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D897CD74-6CD6-49B9-AA7C-4715F84D71DB}"/>
                </a:ext>
              </a:extLst>
            </p:cNvPr>
            <p:cNvSpPr/>
            <p:nvPr/>
          </p:nvSpPr>
          <p:spPr>
            <a:xfrm>
              <a:off x="2755289" y="2065777"/>
              <a:ext cx="754" cy="418"/>
            </a:xfrm>
            <a:custGeom>
              <a:avLst/>
              <a:gdLst>
                <a:gd name="connsiteX0" fmla="*/ 587 w 754"/>
                <a:gd name="connsiteY0" fmla="*/ 0 h 418"/>
                <a:gd name="connsiteX1" fmla="*/ 0 w 754"/>
                <a:gd name="connsiteY1" fmla="*/ 419 h 418"/>
                <a:gd name="connsiteX2" fmla="*/ 754 w 754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418">
                  <a:moveTo>
                    <a:pt x="587" y="0"/>
                  </a:moveTo>
                  <a:lnTo>
                    <a:pt x="0" y="419"/>
                  </a:lnTo>
                  <a:lnTo>
                    <a:pt x="754" y="41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37B22F50-07EE-46CC-A67B-81F164535CB7}"/>
                </a:ext>
              </a:extLst>
            </p:cNvPr>
            <p:cNvSpPr/>
            <p:nvPr/>
          </p:nvSpPr>
          <p:spPr>
            <a:xfrm>
              <a:off x="2744194" y="2066614"/>
              <a:ext cx="3929" cy="4273"/>
            </a:xfrm>
            <a:custGeom>
              <a:avLst/>
              <a:gdLst>
                <a:gd name="connsiteX0" fmla="*/ 1207 w 3929"/>
                <a:gd name="connsiteY0" fmla="*/ 4022 h 4273"/>
                <a:gd name="connsiteX1" fmla="*/ 3469 w 3929"/>
                <a:gd name="connsiteY1" fmla="*/ 3435 h 4273"/>
                <a:gd name="connsiteX2" fmla="*/ 2715 w 3929"/>
                <a:gd name="connsiteY2" fmla="*/ 0 h 4273"/>
                <a:gd name="connsiteX3" fmla="*/ 1710 w 3929"/>
                <a:gd name="connsiteY3" fmla="*/ 922 h 4273"/>
                <a:gd name="connsiteX4" fmla="*/ 3218 w 3929"/>
                <a:gd name="connsiteY4" fmla="*/ 2095 h 4273"/>
                <a:gd name="connsiteX5" fmla="*/ 1375 w 3929"/>
                <a:gd name="connsiteY5" fmla="*/ 2095 h 4273"/>
                <a:gd name="connsiteX6" fmla="*/ 34 w 3929"/>
                <a:gd name="connsiteY6" fmla="*/ 4273 h 4273"/>
                <a:gd name="connsiteX7" fmla="*/ 1207 w 3929"/>
                <a:gd name="connsiteY7" fmla="*/ 3854 h 4273"/>
                <a:gd name="connsiteX8" fmla="*/ 1207 w 3929"/>
                <a:gd name="connsiteY8" fmla="*/ 4022 h 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9" h="4273">
                  <a:moveTo>
                    <a:pt x="1207" y="4022"/>
                  </a:moveTo>
                  <a:cubicBezTo>
                    <a:pt x="1207" y="3435"/>
                    <a:pt x="2380" y="2849"/>
                    <a:pt x="3469" y="3435"/>
                  </a:cubicBezTo>
                  <a:cubicBezTo>
                    <a:pt x="4559" y="4022"/>
                    <a:pt x="3469" y="1089"/>
                    <a:pt x="2715" y="0"/>
                  </a:cubicBezTo>
                  <a:cubicBezTo>
                    <a:pt x="2715" y="0"/>
                    <a:pt x="2715" y="503"/>
                    <a:pt x="1710" y="922"/>
                  </a:cubicBezTo>
                  <a:cubicBezTo>
                    <a:pt x="2129" y="922"/>
                    <a:pt x="4056" y="1508"/>
                    <a:pt x="3218" y="2095"/>
                  </a:cubicBezTo>
                  <a:cubicBezTo>
                    <a:pt x="2380" y="2681"/>
                    <a:pt x="2045" y="2095"/>
                    <a:pt x="1375" y="2095"/>
                  </a:cubicBezTo>
                  <a:cubicBezTo>
                    <a:pt x="1961" y="2849"/>
                    <a:pt x="-301" y="3268"/>
                    <a:pt x="34" y="4273"/>
                  </a:cubicBezTo>
                  <a:lnTo>
                    <a:pt x="1207" y="3854"/>
                  </a:lnTo>
                  <a:cubicBezTo>
                    <a:pt x="1207" y="3854"/>
                    <a:pt x="1207" y="3938"/>
                    <a:pt x="1207" y="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F33F6392-C984-46B1-B4AB-715C2D93D816}"/>
                </a:ext>
              </a:extLst>
            </p:cNvPr>
            <p:cNvSpPr/>
            <p:nvPr/>
          </p:nvSpPr>
          <p:spPr>
            <a:xfrm>
              <a:off x="2746993" y="2065860"/>
              <a:ext cx="2346" cy="754"/>
            </a:xfrm>
            <a:custGeom>
              <a:avLst/>
              <a:gdLst>
                <a:gd name="connsiteX0" fmla="*/ 1927 w 2346"/>
                <a:gd name="connsiteY0" fmla="*/ 754 h 754"/>
                <a:gd name="connsiteX1" fmla="*/ 2346 w 2346"/>
                <a:gd name="connsiteY1" fmla="*/ 754 h 754"/>
                <a:gd name="connsiteX2" fmla="*/ 838 w 2346"/>
                <a:gd name="connsiteY2" fmla="*/ 0 h 754"/>
                <a:gd name="connsiteX3" fmla="*/ 0 w 2346"/>
                <a:gd name="connsiteY3" fmla="*/ 754 h 754"/>
                <a:gd name="connsiteX4" fmla="*/ 1927 w 2346"/>
                <a:gd name="connsiteY4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" h="754">
                  <a:moveTo>
                    <a:pt x="1927" y="754"/>
                  </a:moveTo>
                  <a:lnTo>
                    <a:pt x="2346" y="754"/>
                  </a:lnTo>
                  <a:cubicBezTo>
                    <a:pt x="1801" y="612"/>
                    <a:pt x="1282" y="352"/>
                    <a:pt x="838" y="0"/>
                  </a:cubicBezTo>
                  <a:cubicBezTo>
                    <a:pt x="167" y="0"/>
                    <a:pt x="0" y="587"/>
                    <a:pt x="0" y="754"/>
                  </a:cubicBezTo>
                  <a:lnTo>
                    <a:pt x="1927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9A48F05C-A918-49C0-8BD8-F306B4B2B7F9}"/>
                </a:ext>
              </a:extLst>
            </p:cNvPr>
            <p:cNvSpPr/>
            <p:nvPr/>
          </p:nvSpPr>
          <p:spPr>
            <a:xfrm>
              <a:off x="2749256" y="2066447"/>
              <a:ext cx="3184" cy="1785"/>
            </a:xfrm>
            <a:custGeom>
              <a:avLst/>
              <a:gdLst>
                <a:gd name="connsiteX0" fmla="*/ 2011 w 3184"/>
                <a:gd name="connsiteY0" fmla="*/ 0 h 1785"/>
                <a:gd name="connsiteX1" fmla="*/ 1425 w 3184"/>
                <a:gd name="connsiteY1" fmla="*/ 1592 h 1785"/>
                <a:gd name="connsiteX2" fmla="*/ 3017 w 3184"/>
                <a:gd name="connsiteY2" fmla="*/ 670 h 1785"/>
                <a:gd name="connsiteX3" fmla="*/ 2095 w 3184"/>
                <a:gd name="connsiteY3" fmla="*/ 0 h 1785"/>
                <a:gd name="connsiteX4" fmla="*/ 3184 w 3184"/>
                <a:gd name="connsiteY4" fmla="*/ 0 h 1785"/>
                <a:gd name="connsiteX5" fmla="*/ 2095 w 3184"/>
                <a:gd name="connsiteY5" fmla="*/ 0 h 1785"/>
                <a:gd name="connsiteX6" fmla="*/ 2095 w 3184"/>
                <a:gd name="connsiteY6" fmla="*/ 0 h 1785"/>
                <a:gd name="connsiteX7" fmla="*/ 2095 w 3184"/>
                <a:gd name="connsiteY7" fmla="*/ 0 h 1785"/>
                <a:gd name="connsiteX8" fmla="*/ 2095 w 3184"/>
                <a:gd name="connsiteY8" fmla="*/ 0 h 1785"/>
                <a:gd name="connsiteX9" fmla="*/ 2095 w 3184"/>
                <a:gd name="connsiteY9" fmla="*/ 0 h 1785"/>
                <a:gd name="connsiteX10" fmla="*/ 2095 w 3184"/>
                <a:gd name="connsiteY10" fmla="*/ 0 h 1785"/>
                <a:gd name="connsiteX11" fmla="*/ 2095 w 3184"/>
                <a:gd name="connsiteY11" fmla="*/ 0 h 1785"/>
                <a:gd name="connsiteX12" fmla="*/ 0 w 3184"/>
                <a:gd name="connsiteY12" fmla="*/ 503 h 1785"/>
                <a:gd name="connsiteX13" fmla="*/ 2011 w 3184"/>
                <a:gd name="connsiteY1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4" h="1785">
                  <a:moveTo>
                    <a:pt x="2011" y="0"/>
                  </a:moveTo>
                  <a:cubicBezTo>
                    <a:pt x="2011" y="586"/>
                    <a:pt x="754" y="922"/>
                    <a:pt x="1425" y="1592"/>
                  </a:cubicBezTo>
                  <a:cubicBezTo>
                    <a:pt x="2095" y="2262"/>
                    <a:pt x="2262" y="1005"/>
                    <a:pt x="3017" y="670"/>
                  </a:cubicBezTo>
                  <a:cubicBezTo>
                    <a:pt x="922" y="670"/>
                    <a:pt x="3519" y="670"/>
                    <a:pt x="2095" y="0"/>
                  </a:cubicBezTo>
                  <a:lnTo>
                    <a:pt x="3184" y="0"/>
                  </a:lnTo>
                  <a:lnTo>
                    <a:pt x="2095" y="0"/>
                  </a:lnTo>
                  <a:lnTo>
                    <a:pt x="2095" y="0"/>
                  </a:lnTo>
                  <a:cubicBezTo>
                    <a:pt x="2095" y="0"/>
                    <a:pt x="2095" y="0"/>
                    <a:pt x="2095" y="0"/>
                  </a:cubicBezTo>
                  <a:lnTo>
                    <a:pt x="2095" y="0"/>
                  </a:lnTo>
                  <a:lnTo>
                    <a:pt x="2095" y="0"/>
                  </a:lnTo>
                  <a:cubicBezTo>
                    <a:pt x="1508" y="0"/>
                    <a:pt x="2095" y="0"/>
                    <a:pt x="2095" y="0"/>
                  </a:cubicBezTo>
                  <a:lnTo>
                    <a:pt x="2095" y="0"/>
                  </a:lnTo>
                  <a:lnTo>
                    <a:pt x="0" y="503"/>
                  </a:lnTo>
                  <a:cubicBezTo>
                    <a:pt x="687" y="419"/>
                    <a:pt x="1366" y="251"/>
                    <a:pt x="201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31C37A13-C168-4A50-A57F-C7AED18831AD}"/>
                </a:ext>
              </a:extLst>
            </p:cNvPr>
            <p:cNvSpPr/>
            <p:nvPr/>
          </p:nvSpPr>
          <p:spPr>
            <a:xfrm>
              <a:off x="2761861" y="2069044"/>
              <a:ext cx="297" cy="8378"/>
            </a:xfrm>
            <a:custGeom>
              <a:avLst/>
              <a:gdLst>
                <a:gd name="connsiteX0" fmla="*/ 298 w 297"/>
                <a:gd name="connsiteY0" fmla="*/ 0 h 8378"/>
                <a:gd name="connsiteX1" fmla="*/ 298 w 297"/>
                <a:gd name="connsiteY1" fmla="*/ 0 h 8378"/>
                <a:gd name="connsiteX2" fmla="*/ 298 w 29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7" h="8378">
                  <a:moveTo>
                    <a:pt x="298" y="0"/>
                  </a:moveTo>
                  <a:lnTo>
                    <a:pt x="298" y="0"/>
                  </a:lnTo>
                  <a:cubicBezTo>
                    <a:pt x="298" y="0"/>
                    <a:pt x="-372" y="0"/>
                    <a:pt x="29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5CDC6153-CBD6-423B-BFCD-4150809818B9}"/>
                </a:ext>
              </a:extLst>
            </p:cNvPr>
            <p:cNvSpPr/>
            <p:nvPr/>
          </p:nvSpPr>
          <p:spPr>
            <a:xfrm>
              <a:off x="2759729" y="2067369"/>
              <a:ext cx="2290" cy="1981"/>
            </a:xfrm>
            <a:custGeom>
              <a:avLst/>
              <a:gdLst>
                <a:gd name="connsiteX0" fmla="*/ 1089 w 2290"/>
                <a:gd name="connsiteY0" fmla="*/ 1341 h 1981"/>
                <a:gd name="connsiteX1" fmla="*/ 1843 w 2290"/>
                <a:gd name="connsiteY1" fmla="*/ 1341 h 1981"/>
                <a:gd name="connsiteX2" fmla="*/ 1843 w 2290"/>
                <a:gd name="connsiteY2" fmla="*/ 1843 h 1981"/>
                <a:gd name="connsiteX3" fmla="*/ 1843 w 2290"/>
                <a:gd name="connsiteY3" fmla="*/ 1005 h 1981"/>
                <a:gd name="connsiteX4" fmla="*/ 1843 w 2290"/>
                <a:gd name="connsiteY4" fmla="*/ 1005 h 1981"/>
                <a:gd name="connsiteX5" fmla="*/ 0 w 2290"/>
                <a:gd name="connsiteY5" fmla="*/ 0 h 1981"/>
                <a:gd name="connsiteX6" fmla="*/ 1089 w 2290"/>
                <a:gd name="connsiteY6" fmla="*/ 1341 h 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0" h="1981">
                  <a:moveTo>
                    <a:pt x="1089" y="1341"/>
                  </a:moveTo>
                  <a:cubicBezTo>
                    <a:pt x="1089" y="1341"/>
                    <a:pt x="1089" y="1341"/>
                    <a:pt x="1843" y="1341"/>
                  </a:cubicBezTo>
                  <a:cubicBezTo>
                    <a:pt x="2597" y="1341"/>
                    <a:pt x="1843" y="1341"/>
                    <a:pt x="1843" y="1843"/>
                  </a:cubicBezTo>
                  <a:cubicBezTo>
                    <a:pt x="1843" y="2346"/>
                    <a:pt x="2849" y="1341"/>
                    <a:pt x="1843" y="1005"/>
                  </a:cubicBezTo>
                  <a:lnTo>
                    <a:pt x="1843" y="1005"/>
                  </a:lnTo>
                  <a:cubicBezTo>
                    <a:pt x="1148" y="855"/>
                    <a:pt x="503" y="503"/>
                    <a:pt x="0" y="0"/>
                  </a:cubicBezTo>
                  <a:cubicBezTo>
                    <a:pt x="285" y="503"/>
                    <a:pt x="654" y="955"/>
                    <a:pt x="1089" y="134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3F8357CD-AFC6-4701-BA1D-37220911451F}"/>
                </a:ext>
              </a:extLst>
            </p:cNvPr>
            <p:cNvSpPr/>
            <p:nvPr/>
          </p:nvSpPr>
          <p:spPr>
            <a:xfrm>
              <a:off x="2754367" y="2067620"/>
              <a:ext cx="1675" cy="921"/>
            </a:xfrm>
            <a:custGeom>
              <a:avLst/>
              <a:gdLst>
                <a:gd name="connsiteX0" fmla="*/ 1676 w 1675"/>
                <a:gd name="connsiteY0" fmla="*/ 0 h 921"/>
                <a:gd name="connsiteX1" fmla="*/ 0 w 1675"/>
                <a:gd name="connsiteY1" fmla="*/ 419 h 921"/>
                <a:gd name="connsiteX2" fmla="*/ 838 w 1675"/>
                <a:gd name="connsiteY2" fmla="*/ 922 h 921"/>
                <a:gd name="connsiteX3" fmla="*/ 838 w 1675"/>
                <a:gd name="connsiteY3" fmla="*/ 922 h 921"/>
                <a:gd name="connsiteX4" fmla="*/ 1676 w 1675"/>
                <a:gd name="connsiteY4" fmla="*/ 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" h="921">
                  <a:moveTo>
                    <a:pt x="1676" y="0"/>
                  </a:moveTo>
                  <a:lnTo>
                    <a:pt x="0" y="419"/>
                  </a:lnTo>
                  <a:lnTo>
                    <a:pt x="838" y="922"/>
                  </a:lnTo>
                  <a:lnTo>
                    <a:pt x="838" y="922"/>
                  </a:lnTo>
                  <a:cubicBezTo>
                    <a:pt x="1759" y="754"/>
                    <a:pt x="1508" y="419"/>
                    <a:pt x="167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1E3C7BCF-D6DE-4A7E-ACB5-1598DC7448B3}"/>
                </a:ext>
              </a:extLst>
            </p:cNvPr>
            <p:cNvSpPr/>
            <p:nvPr/>
          </p:nvSpPr>
          <p:spPr>
            <a:xfrm>
              <a:off x="2745904" y="2065525"/>
              <a:ext cx="921" cy="1005"/>
            </a:xfrm>
            <a:custGeom>
              <a:avLst/>
              <a:gdLst>
                <a:gd name="connsiteX0" fmla="*/ 754 w 921"/>
                <a:gd name="connsiteY0" fmla="*/ 754 h 1005"/>
                <a:gd name="connsiteX1" fmla="*/ 922 w 921"/>
                <a:gd name="connsiteY1" fmla="*/ 0 h 1005"/>
                <a:gd name="connsiteX2" fmla="*/ 0 w 921"/>
                <a:gd name="connsiteY2" fmla="*/ 1005 h 1005"/>
                <a:gd name="connsiteX3" fmla="*/ 754 w 921"/>
                <a:gd name="connsiteY3" fmla="*/ 754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1005">
                  <a:moveTo>
                    <a:pt x="754" y="754"/>
                  </a:moveTo>
                  <a:lnTo>
                    <a:pt x="922" y="0"/>
                  </a:lnTo>
                  <a:lnTo>
                    <a:pt x="0" y="1005"/>
                  </a:lnTo>
                  <a:lnTo>
                    <a:pt x="754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790CBA60-79ED-4F4F-9957-FF71E78E03ED}"/>
                </a:ext>
              </a:extLst>
            </p:cNvPr>
            <p:cNvSpPr/>
            <p:nvPr/>
          </p:nvSpPr>
          <p:spPr>
            <a:xfrm>
              <a:off x="2743893" y="2065860"/>
              <a:ext cx="586" cy="586"/>
            </a:xfrm>
            <a:custGeom>
              <a:avLst/>
              <a:gdLst>
                <a:gd name="connsiteX0" fmla="*/ 503 w 586"/>
                <a:gd name="connsiteY0" fmla="*/ 587 h 586"/>
                <a:gd name="connsiteX1" fmla="*/ 587 w 586"/>
                <a:gd name="connsiteY1" fmla="*/ 0 h 586"/>
                <a:gd name="connsiteX2" fmla="*/ 0 w 586"/>
                <a:gd name="connsiteY2" fmla="*/ 335 h 586"/>
                <a:gd name="connsiteX3" fmla="*/ 503 w 586"/>
                <a:gd name="connsiteY3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586">
                  <a:moveTo>
                    <a:pt x="503" y="587"/>
                  </a:moveTo>
                  <a:lnTo>
                    <a:pt x="587" y="0"/>
                  </a:lnTo>
                  <a:lnTo>
                    <a:pt x="0" y="335"/>
                  </a:lnTo>
                  <a:lnTo>
                    <a:pt x="503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52D1093A-9FBF-4FEA-8B85-01A8F93EAEE3}"/>
                </a:ext>
              </a:extLst>
            </p:cNvPr>
            <p:cNvSpPr/>
            <p:nvPr/>
          </p:nvSpPr>
          <p:spPr>
            <a:xfrm>
              <a:off x="2619718" y="2079853"/>
              <a:ext cx="502" cy="8378"/>
            </a:xfrm>
            <a:custGeom>
              <a:avLst/>
              <a:gdLst>
                <a:gd name="connsiteX0" fmla="*/ 503 w 502"/>
                <a:gd name="connsiteY0" fmla="*/ 0 h 8378"/>
                <a:gd name="connsiteX1" fmla="*/ 0 w 502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2" h="8378">
                  <a:moveTo>
                    <a:pt x="50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6A533E45-A97F-4AEA-9BCA-F48FC95C22DE}"/>
                </a:ext>
              </a:extLst>
            </p:cNvPr>
            <p:cNvSpPr/>
            <p:nvPr/>
          </p:nvSpPr>
          <p:spPr>
            <a:xfrm>
              <a:off x="2623749" y="2079686"/>
              <a:ext cx="74" cy="8378"/>
            </a:xfrm>
            <a:custGeom>
              <a:avLst/>
              <a:gdLst>
                <a:gd name="connsiteX0" fmla="*/ 74 w 74"/>
                <a:gd name="connsiteY0" fmla="*/ 0 h 8378"/>
                <a:gd name="connsiteX1" fmla="*/ 74 w 74"/>
                <a:gd name="connsiteY1" fmla="*/ 0 h 8378"/>
                <a:gd name="connsiteX2" fmla="*/ 74 w 74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8378">
                  <a:moveTo>
                    <a:pt x="74" y="0"/>
                  </a:moveTo>
                  <a:lnTo>
                    <a:pt x="74" y="0"/>
                  </a:lnTo>
                  <a:cubicBezTo>
                    <a:pt x="74" y="0"/>
                    <a:pt x="-93" y="0"/>
                    <a:pt x="7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BDC93728-0DAB-4138-ACB7-D6AAE1915235}"/>
                </a:ext>
              </a:extLst>
            </p:cNvPr>
            <p:cNvSpPr/>
            <p:nvPr/>
          </p:nvSpPr>
          <p:spPr>
            <a:xfrm>
              <a:off x="2688739" y="2068292"/>
              <a:ext cx="1446" cy="919"/>
            </a:xfrm>
            <a:custGeom>
              <a:avLst/>
              <a:gdLst>
                <a:gd name="connsiteX0" fmla="*/ 1446 w 1446"/>
                <a:gd name="connsiteY0" fmla="*/ 920 h 919"/>
                <a:gd name="connsiteX1" fmla="*/ 22 w 1446"/>
                <a:gd name="connsiteY1" fmla="*/ 249 h 919"/>
                <a:gd name="connsiteX2" fmla="*/ 22 w 1446"/>
                <a:gd name="connsiteY2" fmla="*/ 920 h 919"/>
                <a:gd name="connsiteX3" fmla="*/ 1446 w 1446"/>
                <a:gd name="connsiteY3" fmla="*/ 920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" h="919">
                  <a:moveTo>
                    <a:pt x="1446" y="920"/>
                  </a:moveTo>
                  <a:cubicBezTo>
                    <a:pt x="692" y="417"/>
                    <a:pt x="-146" y="-421"/>
                    <a:pt x="22" y="249"/>
                  </a:cubicBezTo>
                  <a:lnTo>
                    <a:pt x="22" y="920"/>
                  </a:lnTo>
                  <a:cubicBezTo>
                    <a:pt x="474" y="727"/>
                    <a:pt x="994" y="727"/>
                    <a:pt x="1446" y="92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740E6055-9440-43C7-B5C1-09ED63851867}"/>
                </a:ext>
              </a:extLst>
            </p:cNvPr>
            <p:cNvSpPr/>
            <p:nvPr/>
          </p:nvSpPr>
          <p:spPr>
            <a:xfrm>
              <a:off x="2653234" y="2074155"/>
              <a:ext cx="502" cy="670"/>
            </a:xfrm>
            <a:custGeom>
              <a:avLst/>
              <a:gdLst>
                <a:gd name="connsiteX0" fmla="*/ 0 w 502"/>
                <a:gd name="connsiteY0" fmla="*/ 670 h 670"/>
                <a:gd name="connsiteX1" fmla="*/ 0 w 502"/>
                <a:gd name="connsiteY1" fmla="*/ 670 h 670"/>
                <a:gd name="connsiteX2" fmla="*/ 503 w 502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670">
                  <a:moveTo>
                    <a:pt x="0" y="670"/>
                  </a:moveTo>
                  <a:lnTo>
                    <a:pt x="0" y="67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F128FAC9-740C-489A-9DC9-2E957BC5B36B}"/>
                </a:ext>
              </a:extLst>
            </p:cNvPr>
            <p:cNvSpPr/>
            <p:nvPr/>
          </p:nvSpPr>
          <p:spPr>
            <a:xfrm>
              <a:off x="2652228" y="2077507"/>
              <a:ext cx="1005" cy="8378"/>
            </a:xfrm>
            <a:custGeom>
              <a:avLst/>
              <a:gdLst>
                <a:gd name="connsiteX0" fmla="*/ 1005 w 1005"/>
                <a:gd name="connsiteY0" fmla="*/ 0 h 8378"/>
                <a:gd name="connsiteX1" fmla="*/ 0 w 1005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5" h="8378">
                  <a:moveTo>
                    <a:pt x="100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3CD816AB-B2C1-4D57-9515-68B7C2752397}"/>
                </a:ext>
              </a:extLst>
            </p:cNvPr>
            <p:cNvSpPr/>
            <p:nvPr/>
          </p:nvSpPr>
          <p:spPr>
            <a:xfrm>
              <a:off x="2599944" y="2081529"/>
              <a:ext cx="610" cy="670"/>
            </a:xfrm>
            <a:custGeom>
              <a:avLst/>
              <a:gdLst>
                <a:gd name="connsiteX0" fmla="*/ 586 w 610"/>
                <a:gd name="connsiteY0" fmla="*/ 0 h 670"/>
                <a:gd name="connsiteX1" fmla="*/ 0 w 610"/>
                <a:gd name="connsiteY1" fmla="*/ 670 h 670"/>
                <a:gd name="connsiteX2" fmla="*/ 586 w 610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0" h="670">
                  <a:moveTo>
                    <a:pt x="586" y="0"/>
                  </a:moveTo>
                  <a:lnTo>
                    <a:pt x="0" y="670"/>
                  </a:lnTo>
                  <a:cubicBezTo>
                    <a:pt x="922" y="670"/>
                    <a:pt x="503" y="335"/>
                    <a:pt x="5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718FF8A9-4EFE-4981-9A11-077AA26B2423}"/>
                </a:ext>
              </a:extLst>
            </p:cNvPr>
            <p:cNvSpPr/>
            <p:nvPr/>
          </p:nvSpPr>
          <p:spPr>
            <a:xfrm>
              <a:off x="2720265" y="2067582"/>
              <a:ext cx="1592" cy="372"/>
            </a:xfrm>
            <a:custGeom>
              <a:avLst/>
              <a:gdLst>
                <a:gd name="connsiteX0" fmla="*/ 1592 w 1592"/>
                <a:gd name="connsiteY0" fmla="*/ 38 h 372"/>
                <a:gd name="connsiteX1" fmla="*/ 0 w 1592"/>
                <a:gd name="connsiteY1" fmla="*/ 38 h 372"/>
                <a:gd name="connsiteX2" fmla="*/ 1592 w 1592"/>
                <a:gd name="connsiteY2" fmla="*/ 38 h 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2" h="372">
                  <a:moveTo>
                    <a:pt x="1592" y="38"/>
                  </a:moveTo>
                  <a:cubicBezTo>
                    <a:pt x="1064" y="-13"/>
                    <a:pt x="528" y="-13"/>
                    <a:pt x="0" y="38"/>
                  </a:cubicBezTo>
                  <a:cubicBezTo>
                    <a:pt x="754" y="38"/>
                    <a:pt x="1425" y="792"/>
                    <a:pt x="1592" y="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BD829193-377F-4FEE-A65F-D71F344B6BFC}"/>
                </a:ext>
              </a:extLst>
            </p:cNvPr>
            <p:cNvSpPr/>
            <p:nvPr/>
          </p:nvSpPr>
          <p:spPr>
            <a:xfrm>
              <a:off x="2620891" y="2073066"/>
              <a:ext cx="428" cy="74"/>
            </a:xfrm>
            <a:custGeom>
              <a:avLst/>
              <a:gdLst>
                <a:gd name="connsiteX0" fmla="*/ 419 w 428"/>
                <a:gd name="connsiteY0" fmla="*/ 0 h 74"/>
                <a:gd name="connsiteX1" fmla="*/ 0 w 428"/>
                <a:gd name="connsiteY1" fmla="*/ 0 h 74"/>
                <a:gd name="connsiteX2" fmla="*/ 419 w 428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74">
                  <a:moveTo>
                    <a:pt x="419" y="0"/>
                  </a:moveTo>
                  <a:cubicBezTo>
                    <a:pt x="419" y="0"/>
                    <a:pt x="0" y="0"/>
                    <a:pt x="0" y="0"/>
                  </a:cubicBezTo>
                  <a:cubicBezTo>
                    <a:pt x="0" y="0"/>
                    <a:pt x="503" y="168"/>
                    <a:pt x="4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C94951B6-E007-4E5D-B87E-702E5F14B749}"/>
                </a:ext>
              </a:extLst>
            </p:cNvPr>
            <p:cNvSpPr/>
            <p:nvPr/>
          </p:nvSpPr>
          <p:spPr>
            <a:xfrm>
              <a:off x="2718421" y="2067457"/>
              <a:ext cx="1508" cy="163"/>
            </a:xfrm>
            <a:custGeom>
              <a:avLst/>
              <a:gdLst>
                <a:gd name="connsiteX0" fmla="*/ 0 w 1508"/>
                <a:gd name="connsiteY0" fmla="*/ 163 h 163"/>
                <a:gd name="connsiteX1" fmla="*/ 0 w 1508"/>
                <a:gd name="connsiteY1" fmla="*/ 163 h 163"/>
                <a:gd name="connsiteX2" fmla="*/ 1508 w 1508"/>
                <a:gd name="connsiteY2" fmla="*/ 163 h 163"/>
                <a:gd name="connsiteX3" fmla="*/ 0 w 1508"/>
                <a:gd name="connsiteY3" fmla="*/ 163 h 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163">
                  <a:moveTo>
                    <a:pt x="0" y="163"/>
                  </a:moveTo>
                  <a:lnTo>
                    <a:pt x="0" y="163"/>
                  </a:lnTo>
                  <a:cubicBezTo>
                    <a:pt x="503" y="121"/>
                    <a:pt x="1005" y="121"/>
                    <a:pt x="1508" y="163"/>
                  </a:cubicBezTo>
                  <a:cubicBezTo>
                    <a:pt x="1031" y="-54"/>
                    <a:pt x="478" y="-54"/>
                    <a:pt x="0" y="16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CCE3A3E4-8343-4667-87A4-9CBD264B1D09}"/>
                </a:ext>
              </a:extLst>
            </p:cNvPr>
            <p:cNvSpPr/>
            <p:nvPr/>
          </p:nvSpPr>
          <p:spPr>
            <a:xfrm>
              <a:off x="2528891" y="208437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144B6A4F-351E-4AB7-8E8A-5B4F85C4ED06}"/>
                </a:ext>
              </a:extLst>
            </p:cNvPr>
            <p:cNvSpPr/>
            <p:nvPr/>
          </p:nvSpPr>
          <p:spPr>
            <a:xfrm>
              <a:off x="2507692" y="20791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CFB8EFA4-269A-4292-9AE3-036A7D978EDF}"/>
                </a:ext>
              </a:extLst>
            </p:cNvPr>
            <p:cNvSpPr/>
            <p:nvPr/>
          </p:nvSpPr>
          <p:spPr>
            <a:xfrm>
              <a:off x="2735514" y="2066614"/>
              <a:ext cx="223" cy="8378"/>
            </a:xfrm>
            <a:custGeom>
              <a:avLst/>
              <a:gdLst>
                <a:gd name="connsiteX0" fmla="*/ 0 w 223"/>
                <a:gd name="connsiteY0" fmla="*/ 0 h 8378"/>
                <a:gd name="connsiteX1" fmla="*/ 0 w 223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" h="8378">
                  <a:moveTo>
                    <a:pt x="0" y="0"/>
                  </a:moveTo>
                  <a:cubicBezTo>
                    <a:pt x="50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2B985EA8-D781-47FC-84AB-758EF3F75BE2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59245C7B-9F76-4FE5-8EB6-1CD4E42029AC}"/>
                </a:ext>
              </a:extLst>
            </p:cNvPr>
            <p:cNvSpPr/>
            <p:nvPr/>
          </p:nvSpPr>
          <p:spPr>
            <a:xfrm>
              <a:off x="2713981" y="207180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57390A57-21ED-4C54-BE95-166F5992A20F}"/>
                </a:ext>
              </a:extLst>
            </p:cNvPr>
            <p:cNvSpPr/>
            <p:nvPr/>
          </p:nvSpPr>
          <p:spPr>
            <a:xfrm>
              <a:off x="2735682" y="2066866"/>
              <a:ext cx="586" cy="8378"/>
            </a:xfrm>
            <a:custGeom>
              <a:avLst/>
              <a:gdLst>
                <a:gd name="connsiteX0" fmla="*/ 587 w 586"/>
                <a:gd name="connsiteY0" fmla="*/ 0 h 8378"/>
                <a:gd name="connsiteX1" fmla="*/ 0 w 586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6" h="8378">
                  <a:moveTo>
                    <a:pt x="58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7159DE80-A830-4DDA-A01A-BC0344F249EB}"/>
                </a:ext>
              </a:extLst>
            </p:cNvPr>
            <p:cNvSpPr/>
            <p:nvPr/>
          </p:nvSpPr>
          <p:spPr>
            <a:xfrm>
              <a:off x="2736185" y="2066493"/>
              <a:ext cx="837" cy="37"/>
            </a:xfrm>
            <a:custGeom>
              <a:avLst/>
              <a:gdLst>
                <a:gd name="connsiteX0" fmla="*/ 0 w 837"/>
                <a:gd name="connsiteY0" fmla="*/ 37 h 37"/>
                <a:gd name="connsiteX1" fmla="*/ 838 w 837"/>
                <a:gd name="connsiteY1" fmla="*/ 37 h 37"/>
                <a:gd name="connsiteX2" fmla="*/ 0 w 8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37">
                  <a:moveTo>
                    <a:pt x="0" y="37"/>
                  </a:moveTo>
                  <a:lnTo>
                    <a:pt x="838" y="37"/>
                  </a:lnTo>
                  <a:cubicBezTo>
                    <a:pt x="838" y="37"/>
                    <a:pt x="838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B453FCC4-2A1C-48AA-806B-F5FDBECEF3BA}"/>
                </a:ext>
              </a:extLst>
            </p:cNvPr>
            <p:cNvSpPr/>
            <p:nvPr/>
          </p:nvSpPr>
          <p:spPr>
            <a:xfrm>
              <a:off x="2734928" y="206669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F0025671-B475-4769-A451-6B37BDD2A1DD}"/>
                </a:ext>
              </a:extLst>
            </p:cNvPr>
            <p:cNvSpPr/>
            <p:nvPr/>
          </p:nvSpPr>
          <p:spPr>
            <a:xfrm>
              <a:off x="2566996" y="2080942"/>
              <a:ext cx="186" cy="74"/>
            </a:xfrm>
            <a:custGeom>
              <a:avLst/>
              <a:gdLst>
                <a:gd name="connsiteX0" fmla="*/ 186 w 186"/>
                <a:gd name="connsiteY0" fmla="*/ 0 h 74"/>
                <a:gd name="connsiteX1" fmla="*/ 186 w 186"/>
                <a:gd name="connsiteY1" fmla="*/ 0 h 74"/>
                <a:gd name="connsiteX2" fmla="*/ 186 w 186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" h="74">
                  <a:moveTo>
                    <a:pt x="186" y="0"/>
                  </a:moveTo>
                  <a:lnTo>
                    <a:pt x="186" y="0"/>
                  </a:lnTo>
                  <a:cubicBezTo>
                    <a:pt x="186" y="0"/>
                    <a:pt x="-233" y="168"/>
                    <a:pt x="1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985043F0-97A1-42B8-A610-2FC462E9DEFD}"/>
                </a:ext>
              </a:extLst>
            </p:cNvPr>
            <p:cNvSpPr/>
            <p:nvPr/>
          </p:nvSpPr>
          <p:spPr>
            <a:xfrm>
              <a:off x="2678370" y="2076334"/>
              <a:ext cx="8378" cy="83"/>
            </a:xfrm>
            <a:custGeom>
              <a:avLst/>
              <a:gdLst>
                <a:gd name="connsiteX0" fmla="*/ 0 w 8378"/>
                <a:gd name="connsiteY0" fmla="*/ 84 h 83"/>
                <a:gd name="connsiteX1" fmla="*/ 0 w 8378"/>
                <a:gd name="connsiteY1" fmla="*/ 84 h 83"/>
                <a:gd name="connsiteX2" fmla="*/ 0 w 8378"/>
                <a:gd name="connsiteY2" fmla="*/ 0 h 83"/>
                <a:gd name="connsiteX3" fmla="*/ 0 w 8378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84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CBA48FB8-15E3-4F5C-9EBB-FFA060EDDF59}"/>
                </a:ext>
              </a:extLst>
            </p:cNvPr>
            <p:cNvSpPr/>
            <p:nvPr/>
          </p:nvSpPr>
          <p:spPr>
            <a:xfrm>
              <a:off x="2676694" y="2074574"/>
              <a:ext cx="1675" cy="2429"/>
            </a:xfrm>
            <a:custGeom>
              <a:avLst/>
              <a:gdLst>
                <a:gd name="connsiteX0" fmla="*/ 0 w 1675"/>
                <a:gd name="connsiteY0" fmla="*/ 2430 h 2429"/>
                <a:gd name="connsiteX1" fmla="*/ 1676 w 1675"/>
                <a:gd name="connsiteY1" fmla="*/ 1759 h 2429"/>
                <a:gd name="connsiteX2" fmla="*/ 1006 w 1675"/>
                <a:gd name="connsiteY2" fmla="*/ 0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" h="2429">
                  <a:moveTo>
                    <a:pt x="0" y="2430"/>
                  </a:moveTo>
                  <a:cubicBezTo>
                    <a:pt x="327" y="1835"/>
                    <a:pt x="1031" y="1559"/>
                    <a:pt x="1676" y="1759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97407F09-4D63-488A-A552-E7A440B9A4B4}"/>
                </a:ext>
              </a:extLst>
            </p:cNvPr>
            <p:cNvSpPr/>
            <p:nvPr/>
          </p:nvSpPr>
          <p:spPr>
            <a:xfrm>
              <a:off x="2502581" y="2064976"/>
              <a:ext cx="240138" cy="17687"/>
            </a:xfrm>
            <a:custGeom>
              <a:avLst/>
              <a:gdLst>
                <a:gd name="connsiteX0" fmla="*/ 108758 w 240138"/>
                <a:gd name="connsiteY0" fmla="*/ 15547 h 17687"/>
                <a:gd name="connsiteX1" fmla="*/ 109931 w 240138"/>
                <a:gd name="connsiteY1" fmla="*/ 16050 h 17687"/>
                <a:gd name="connsiteX2" fmla="*/ 108674 w 240138"/>
                <a:gd name="connsiteY2" fmla="*/ 17475 h 17687"/>
                <a:gd name="connsiteX3" fmla="*/ 113283 w 240138"/>
                <a:gd name="connsiteY3" fmla="*/ 15045 h 17687"/>
                <a:gd name="connsiteX4" fmla="*/ 114121 w 240138"/>
                <a:gd name="connsiteY4" fmla="*/ 15464 h 17687"/>
                <a:gd name="connsiteX5" fmla="*/ 113618 w 240138"/>
                <a:gd name="connsiteY5" fmla="*/ 15464 h 17687"/>
                <a:gd name="connsiteX6" fmla="*/ 116634 w 240138"/>
                <a:gd name="connsiteY6" fmla="*/ 14123 h 17687"/>
                <a:gd name="connsiteX7" fmla="*/ 117388 w 240138"/>
                <a:gd name="connsiteY7" fmla="*/ 14793 h 17687"/>
                <a:gd name="connsiteX8" fmla="*/ 118896 w 240138"/>
                <a:gd name="connsiteY8" fmla="*/ 14207 h 17687"/>
                <a:gd name="connsiteX9" fmla="*/ 118896 w 240138"/>
                <a:gd name="connsiteY9" fmla="*/ 14626 h 17687"/>
                <a:gd name="connsiteX10" fmla="*/ 121159 w 240138"/>
                <a:gd name="connsiteY10" fmla="*/ 14626 h 17687"/>
                <a:gd name="connsiteX11" fmla="*/ 121159 w 240138"/>
                <a:gd name="connsiteY11" fmla="*/ 14626 h 17687"/>
                <a:gd name="connsiteX12" fmla="*/ 122499 w 240138"/>
                <a:gd name="connsiteY12" fmla="*/ 13537 h 17687"/>
                <a:gd name="connsiteX13" fmla="*/ 122499 w 240138"/>
                <a:gd name="connsiteY13" fmla="*/ 14039 h 17687"/>
                <a:gd name="connsiteX14" fmla="*/ 123756 w 240138"/>
                <a:gd name="connsiteY14" fmla="*/ 13453 h 17687"/>
                <a:gd name="connsiteX15" fmla="*/ 122416 w 240138"/>
                <a:gd name="connsiteY15" fmla="*/ 14458 h 17687"/>
                <a:gd name="connsiteX16" fmla="*/ 126018 w 240138"/>
                <a:gd name="connsiteY16" fmla="*/ 14961 h 17687"/>
                <a:gd name="connsiteX17" fmla="*/ 124846 w 240138"/>
                <a:gd name="connsiteY17" fmla="*/ 14961 h 17687"/>
                <a:gd name="connsiteX18" fmla="*/ 128029 w 240138"/>
                <a:gd name="connsiteY18" fmla="*/ 16218 h 17687"/>
                <a:gd name="connsiteX19" fmla="*/ 126521 w 240138"/>
                <a:gd name="connsiteY19" fmla="*/ 14039 h 17687"/>
                <a:gd name="connsiteX20" fmla="*/ 128197 w 240138"/>
                <a:gd name="connsiteY20" fmla="*/ 14039 h 17687"/>
                <a:gd name="connsiteX21" fmla="*/ 129873 w 240138"/>
                <a:gd name="connsiteY21" fmla="*/ 14039 h 17687"/>
                <a:gd name="connsiteX22" fmla="*/ 129873 w 240138"/>
                <a:gd name="connsiteY22" fmla="*/ 15045 h 17687"/>
                <a:gd name="connsiteX23" fmla="*/ 131297 w 240138"/>
                <a:gd name="connsiteY23" fmla="*/ 13788 h 17687"/>
                <a:gd name="connsiteX24" fmla="*/ 132973 w 240138"/>
                <a:gd name="connsiteY24" fmla="*/ 15129 h 17687"/>
                <a:gd name="connsiteX25" fmla="*/ 133811 w 240138"/>
                <a:gd name="connsiteY25" fmla="*/ 13704 h 17687"/>
                <a:gd name="connsiteX26" fmla="*/ 138000 w 240138"/>
                <a:gd name="connsiteY26" fmla="*/ 12950 h 17687"/>
                <a:gd name="connsiteX27" fmla="*/ 138000 w 240138"/>
                <a:gd name="connsiteY27" fmla="*/ 13788 h 17687"/>
                <a:gd name="connsiteX28" fmla="*/ 138838 w 240138"/>
                <a:gd name="connsiteY28" fmla="*/ 12950 h 17687"/>
                <a:gd name="connsiteX29" fmla="*/ 138838 w 240138"/>
                <a:gd name="connsiteY29" fmla="*/ 13369 h 17687"/>
                <a:gd name="connsiteX30" fmla="*/ 140011 w 240138"/>
                <a:gd name="connsiteY30" fmla="*/ 12112 h 17687"/>
                <a:gd name="connsiteX31" fmla="*/ 144033 w 240138"/>
                <a:gd name="connsiteY31" fmla="*/ 12112 h 17687"/>
                <a:gd name="connsiteX32" fmla="*/ 144033 w 240138"/>
                <a:gd name="connsiteY32" fmla="*/ 13034 h 17687"/>
                <a:gd name="connsiteX33" fmla="*/ 147385 w 240138"/>
                <a:gd name="connsiteY33" fmla="*/ 11274 h 17687"/>
                <a:gd name="connsiteX34" fmla="*/ 148809 w 240138"/>
                <a:gd name="connsiteY34" fmla="*/ 11861 h 17687"/>
                <a:gd name="connsiteX35" fmla="*/ 150150 w 240138"/>
                <a:gd name="connsiteY35" fmla="*/ 9515 h 17687"/>
                <a:gd name="connsiteX36" fmla="*/ 149228 w 240138"/>
                <a:gd name="connsiteY36" fmla="*/ 8844 h 17687"/>
                <a:gd name="connsiteX37" fmla="*/ 151071 w 240138"/>
                <a:gd name="connsiteY37" fmla="*/ 8258 h 17687"/>
                <a:gd name="connsiteX38" fmla="*/ 151071 w 240138"/>
                <a:gd name="connsiteY38" fmla="*/ 9096 h 17687"/>
                <a:gd name="connsiteX39" fmla="*/ 151071 w 240138"/>
                <a:gd name="connsiteY39" fmla="*/ 9096 h 17687"/>
                <a:gd name="connsiteX40" fmla="*/ 151071 w 240138"/>
                <a:gd name="connsiteY40" fmla="*/ 10520 h 17687"/>
                <a:gd name="connsiteX41" fmla="*/ 150317 w 240138"/>
                <a:gd name="connsiteY41" fmla="*/ 10018 h 17687"/>
                <a:gd name="connsiteX42" fmla="*/ 149647 w 240138"/>
                <a:gd name="connsiteY42" fmla="*/ 11777 h 17687"/>
                <a:gd name="connsiteX43" fmla="*/ 150234 w 240138"/>
                <a:gd name="connsiteY43" fmla="*/ 11777 h 17687"/>
                <a:gd name="connsiteX44" fmla="*/ 150234 w 240138"/>
                <a:gd name="connsiteY44" fmla="*/ 11777 h 17687"/>
                <a:gd name="connsiteX45" fmla="*/ 150820 w 240138"/>
                <a:gd name="connsiteY45" fmla="*/ 11777 h 17687"/>
                <a:gd name="connsiteX46" fmla="*/ 151323 w 240138"/>
                <a:gd name="connsiteY46" fmla="*/ 12783 h 17687"/>
                <a:gd name="connsiteX47" fmla="*/ 151323 w 240138"/>
                <a:gd name="connsiteY47" fmla="*/ 12364 h 17687"/>
                <a:gd name="connsiteX48" fmla="*/ 153753 w 240138"/>
                <a:gd name="connsiteY48" fmla="*/ 12866 h 17687"/>
                <a:gd name="connsiteX49" fmla="*/ 159702 w 240138"/>
                <a:gd name="connsiteY49" fmla="*/ 9599 h 17687"/>
                <a:gd name="connsiteX50" fmla="*/ 159702 w 240138"/>
                <a:gd name="connsiteY50" fmla="*/ 11693 h 17687"/>
                <a:gd name="connsiteX51" fmla="*/ 156099 w 240138"/>
                <a:gd name="connsiteY51" fmla="*/ 12112 h 17687"/>
                <a:gd name="connsiteX52" fmla="*/ 156518 w 240138"/>
                <a:gd name="connsiteY52" fmla="*/ 12783 h 17687"/>
                <a:gd name="connsiteX53" fmla="*/ 159115 w 240138"/>
                <a:gd name="connsiteY53" fmla="*/ 11777 h 17687"/>
                <a:gd name="connsiteX54" fmla="*/ 160372 w 240138"/>
                <a:gd name="connsiteY54" fmla="*/ 12615 h 17687"/>
                <a:gd name="connsiteX55" fmla="*/ 163305 w 240138"/>
                <a:gd name="connsiteY55" fmla="*/ 11023 h 17687"/>
                <a:gd name="connsiteX56" fmla="*/ 161880 w 240138"/>
                <a:gd name="connsiteY56" fmla="*/ 11945 h 17687"/>
                <a:gd name="connsiteX57" fmla="*/ 164980 w 240138"/>
                <a:gd name="connsiteY57" fmla="*/ 11023 h 17687"/>
                <a:gd name="connsiteX58" fmla="*/ 164394 w 240138"/>
                <a:gd name="connsiteY58" fmla="*/ 11023 h 17687"/>
                <a:gd name="connsiteX59" fmla="*/ 166572 w 240138"/>
                <a:gd name="connsiteY59" fmla="*/ 11023 h 17687"/>
                <a:gd name="connsiteX60" fmla="*/ 166572 w 240138"/>
                <a:gd name="connsiteY60" fmla="*/ 11023 h 17687"/>
                <a:gd name="connsiteX61" fmla="*/ 173108 w 240138"/>
                <a:gd name="connsiteY61" fmla="*/ 9431 h 17687"/>
                <a:gd name="connsiteX62" fmla="*/ 173108 w 240138"/>
                <a:gd name="connsiteY62" fmla="*/ 11191 h 17687"/>
                <a:gd name="connsiteX63" fmla="*/ 176543 w 240138"/>
                <a:gd name="connsiteY63" fmla="*/ 6833 h 17687"/>
                <a:gd name="connsiteX64" fmla="*/ 175957 w 240138"/>
                <a:gd name="connsiteY64" fmla="*/ 11107 h 17687"/>
                <a:gd name="connsiteX65" fmla="*/ 178135 w 240138"/>
                <a:gd name="connsiteY65" fmla="*/ 11107 h 17687"/>
                <a:gd name="connsiteX66" fmla="*/ 177716 w 240138"/>
                <a:gd name="connsiteY66" fmla="*/ 9431 h 17687"/>
                <a:gd name="connsiteX67" fmla="*/ 180230 w 240138"/>
                <a:gd name="connsiteY67" fmla="*/ 11023 h 17687"/>
                <a:gd name="connsiteX68" fmla="*/ 180984 w 240138"/>
                <a:gd name="connsiteY68" fmla="*/ 9096 h 17687"/>
                <a:gd name="connsiteX69" fmla="*/ 180984 w 240138"/>
                <a:gd name="connsiteY69" fmla="*/ 10939 h 17687"/>
                <a:gd name="connsiteX70" fmla="*/ 182911 w 240138"/>
                <a:gd name="connsiteY70" fmla="*/ 9180 h 17687"/>
                <a:gd name="connsiteX71" fmla="*/ 183330 w 240138"/>
                <a:gd name="connsiteY71" fmla="*/ 11023 h 17687"/>
                <a:gd name="connsiteX72" fmla="*/ 185592 w 240138"/>
                <a:gd name="connsiteY72" fmla="*/ 11023 h 17687"/>
                <a:gd name="connsiteX73" fmla="*/ 184755 w 240138"/>
                <a:gd name="connsiteY73" fmla="*/ 11023 h 17687"/>
                <a:gd name="connsiteX74" fmla="*/ 189111 w 240138"/>
                <a:gd name="connsiteY74" fmla="*/ 8593 h 17687"/>
                <a:gd name="connsiteX75" fmla="*/ 189698 w 240138"/>
                <a:gd name="connsiteY75" fmla="*/ 10855 h 17687"/>
                <a:gd name="connsiteX76" fmla="*/ 193720 w 240138"/>
                <a:gd name="connsiteY76" fmla="*/ 5912 h 17687"/>
                <a:gd name="connsiteX77" fmla="*/ 193720 w 240138"/>
                <a:gd name="connsiteY77" fmla="*/ 6415 h 17687"/>
                <a:gd name="connsiteX78" fmla="*/ 195144 w 240138"/>
                <a:gd name="connsiteY78" fmla="*/ 5744 h 17687"/>
                <a:gd name="connsiteX79" fmla="*/ 190368 w 240138"/>
                <a:gd name="connsiteY79" fmla="*/ 11023 h 17687"/>
                <a:gd name="connsiteX80" fmla="*/ 191877 w 240138"/>
                <a:gd name="connsiteY80" fmla="*/ 11442 h 17687"/>
                <a:gd name="connsiteX81" fmla="*/ 190871 w 240138"/>
                <a:gd name="connsiteY81" fmla="*/ 12196 h 17687"/>
                <a:gd name="connsiteX82" fmla="*/ 193888 w 240138"/>
                <a:gd name="connsiteY82" fmla="*/ 12196 h 17687"/>
                <a:gd name="connsiteX83" fmla="*/ 195898 w 240138"/>
                <a:gd name="connsiteY83" fmla="*/ 10269 h 17687"/>
                <a:gd name="connsiteX84" fmla="*/ 192547 w 240138"/>
                <a:gd name="connsiteY84" fmla="*/ 11023 h 17687"/>
                <a:gd name="connsiteX85" fmla="*/ 196401 w 240138"/>
                <a:gd name="connsiteY85" fmla="*/ 8258 h 17687"/>
                <a:gd name="connsiteX86" fmla="*/ 196401 w 240138"/>
                <a:gd name="connsiteY86" fmla="*/ 10353 h 17687"/>
                <a:gd name="connsiteX87" fmla="*/ 198496 w 240138"/>
                <a:gd name="connsiteY87" fmla="*/ 9850 h 17687"/>
                <a:gd name="connsiteX88" fmla="*/ 197658 w 240138"/>
                <a:gd name="connsiteY88" fmla="*/ 10353 h 17687"/>
                <a:gd name="connsiteX89" fmla="*/ 200926 w 240138"/>
                <a:gd name="connsiteY89" fmla="*/ 9850 h 17687"/>
                <a:gd name="connsiteX90" fmla="*/ 202518 w 240138"/>
                <a:gd name="connsiteY90" fmla="*/ 10436 h 17687"/>
                <a:gd name="connsiteX91" fmla="*/ 201764 w 240138"/>
                <a:gd name="connsiteY91" fmla="*/ 5074 h 17687"/>
                <a:gd name="connsiteX92" fmla="*/ 204948 w 240138"/>
                <a:gd name="connsiteY92" fmla="*/ 6498 h 17687"/>
                <a:gd name="connsiteX93" fmla="*/ 204529 w 240138"/>
                <a:gd name="connsiteY93" fmla="*/ 9431 h 17687"/>
                <a:gd name="connsiteX94" fmla="*/ 205199 w 240138"/>
                <a:gd name="connsiteY94" fmla="*/ 8677 h 17687"/>
                <a:gd name="connsiteX95" fmla="*/ 206121 w 240138"/>
                <a:gd name="connsiteY95" fmla="*/ 9347 h 17687"/>
                <a:gd name="connsiteX96" fmla="*/ 206540 w 240138"/>
                <a:gd name="connsiteY96" fmla="*/ 8425 h 17687"/>
                <a:gd name="connsiteX97" fmla="*/ 208969 w 240138"/>
                <a:gd name="connsiteY97" fmla="*/ 8425 h 17687"/>
                <a:gd name="connsiteX98" fmla="*/ 211064 w 240138"/>
                <a:gd name="connsiteY98" fmla="*/ 5828 h 17687"/>
                <a:gd name="connsiteX99" fmla="*/ 211064 w 240138"/>
                <a:gd name="connsiteY99" fmla="*/ 6582 h 17687"/>
                <a:gd name="connsiteX100" fmla="*/ 216510 w 240138"/>
                <a:gd name="connsiteY100" fmla="*/ 6582 h 17687"/>
                <a:gd name="connsiteX101" fmla="*/ 217348 w 240138"/>
                <a:gd name="connsiteY101" fmla="*/ 7504 h 17687"/>
                <a:gd name="connsiteX102" fmla="*/ 218521 w 240138"/>
                <a:gd name="connsiteY102" fmla="*/ 6917 h 17687"/>
                <a:gd name="connsiteX103" fmla="*/ 218102 w 240138"/>
                <a:gd name="connsiteY103" fmla="*/ 8090 h 17687"/>
                <a:gd name="connsiteX104" fmla="*/ 220532 w 240138"/>
                <a:gd name="connsiteY104" fmla="*/ 6833 h 17687"/>
                <a:gd name="connsiteX105" fmla="*/ 217600 w 240138"/>
                <a:gd name="connsiteY105" fmla="*/ 6833 h 17687"/>
                <a:gd name="connsiteX106" fmla="*/ 221119 w 240138"/>
                <a:gd name="connsiteY106" fmla="*/ 3482 h 17687"/>
                <a:gd name="connsiteX107" fmla="*/ 222208 w 240138"/>
                <a:gd name="connsiteY107" fmla="*/ 4068 h 17687"/>
                <a:gd name="connsiteX108" fmla="*/ 227487 w 240138"/>
                <a:gd name="connsiteY108" fmla="*/ 2560 h 17687"/>
                <a:gd name="connsiteX109" fmla="*/ 227906 w 240138"/>
                <a:gd name="connsiteY109" fmla="*/ 4655 h 17687"/>
                <a:gd name="connsiteX110" fmla="*/ 224806 w 240138"/>
                <a:gd name="connsiteY110" fmla="*/ 4655 h 17687"/>
                <a:gd name="connsiteX111" fmla="*/ 225979 w 240138"/>
                <a:gd name="connsiteY111" fmla="*/ 4655 h 17687"/>
                <a:gd name="connsiteX112" fmla="*/ 224135 w 240138"/>
                <a:gd name="connsiteY112" fmla="*/ 4655 h 17687"/>
                <a:gd name="connsiteX113" fmla="*/ 232011 w 240138"/>
                <a:gd name="connsiteY113" fmla="*/ 5074 h 17687"/>
                <a:gd name="connsiteX114" fmla="*/ 232849 w 240138"/>
                <a:gd name="connsiteY114" fmla="*/ 4152 h 17687"/>
                <a:gd name="connsiteX115" fmla="*/ 232011 w 240138"/>
                <a:gd name="connsiteY115" fmla="*/ 4152 h 17687"/>
                <a:gd name="connsiteX116" fmla="*/ 232430 w 240138"/>
                <a:gd name="connsiteY116" fmla="*/ 2979 h 17687"/>
                <a:gd name="connsiteX117" fmla="*/ 236117 w 240138"/>
                <a:gd name="connsiteY117" fmla="*/ 1974 h 17687"/>
                <a:gd name="connsiteX118" fmla="*/ 236117 w 240138"/>
                <a:gd name="connsiteY118" fmla="*/ 2895 h 17687"/>
                <a:gd name="connsiteX119" fmla="*/ 234693 w 240138"/>
                <a:gd name="connsiteY119" fmla="*/ 2895 h 17687"/>
                <a:gd name="connsiteX120" fmla="*/ 237625 w 240138"/>
                <a:gd name="connsiteY120" fmla="*/ 2895 h 17687"/>
                <a:gd name="connsiteX121" fmla="*/ 236536 w 240138"/>
                <a:gd name="connsiteY121" fmla="*/ 2309 h 17687"/>
                <a:gd name="connsiteX122" fmla="*/ 240139 w 240138"/>
                <a:gd name="connsiteY122" fmla="*/ 1052 h 17687"/>
                <a:gd name="connsiteX123" fmla="*/ 238882 w 240138"/>
                <a:gd name="connsiteY123" fmla="*/ 130 h 17687"/>
                <a:gd name="connsiteX124" fmla="*/ 236955 w 240138"/>
                <a:gd name="connsiteY124" fmla="*/ 1555 h 17687"/>
                <a:gd name="connsiteX125" fmla="*/ 233939 w 240138"/>
                <a:gd name="connsiteY125" fmla="*/ 130 h 17687"/>
                <a:gd name="connsiteX126" fmla="*/ 233352 w 240138"/>
                <a:gd name="connsiteY126" fmla="*/ 633 h 17687"/>
                <a:gd name="connsiteX127" fmla="*/ 233352 w 240138"/>
                <a:gd name="connsiteY127" fmla="*/ 633 h 17687"/>
                <a:gd name="connsiteX128" fmla="*/ 233352 w 240138"/>
                <a:gd name="connsiteY128" fmla="*/ 633 h 17687"/>
                <a:gd name="connsiteX129" fmla="*/ 233939 w 240138"/>
                <a:gd name="connsiteY129" fmla="*/ 1052 h 17687"/>
                <a:gd name="connsiteX130" fmla="*/ 231090 w 240138"/>
                <a:gd name="connsiteY130" fmla="*/ 2225 h 17687"/>
                <a:gd name="connsiteX131" fmla="*/ 231090 w 240138"/>
                <a:gd name="connsiteY131" fmla="*/ 1555 h 17687"/>
                <a:gd name="connsiteX132" fmla="*/ 230252 w 240138"/>
                <a:gd name="connsiteY132" fmla="*/ 2141 h 17687"/>
                <a:gd name="connsiteX133" fmla="*/ 230252 w 240138"/>
                <a:gd name="connsiteY133" fmla="*/ 717 h 17687"/>
                <a:gd name="connsiteX134" fmla="*/ 228911 w 240138"/>
                <a:gd name="connsiteY134" fmla="*/ 717 h 17687"/>
                <a:gd name="connsiteX135" fmla="*/ 226314 w 240138"/>
                <a:gd name="connsiteY135" fmla="*/ 717 h 17687"/>
                <a:gd name="connsiteX136" fmla="*/ 225224 w 240138"/>
                <a:gd name="connsiteY136" fmla="*/ 717 h 17687"/>
                <a:gd name="connsiteX137" fmla="*/ 223046 w 240138"/>
                <a:gd name="connsiteY137" fmla="*/ 1220 h 17687"/>
                <a:gd name="connsiteX138" fmla="*/ 223046 w 240138"/>
                <a:gd name="connsiteY138" fmla="*/ 1220 h 17687"/>
                <a:gd name="connsiteX139" fmla="*/ 216175 w 240138"/>
                <a:gd name="connsiteY139" fmla="*/ 1220 h 17687"/>
                <a:gd name="connsiteX140" fmla="*/ 213578 w 240138"/>
                <a:gd name="connsiteY140" fmla="*/ 1220 h 17687"/>
                <a:gd name="connsiteX141" fmla="*/ 213578 w 240138"/>
                <a:gd name="connsiteY141" fmla="*/ 633 h 17687"/>
                <a:gd name="connsiteX142" fmla="*/ 210478 w 240138"/>
                <a:gd name="connsiteY142" fmla="*/ 633 h 17687"/>
                <a:gd name="connsiteX143" fmla="*/ 204361 w 240138"/>
                <a:gd name="connsiteY143" fmla="*/ 633 h 17687"/>
                <a:gd name="connsiteX144" fmla="*/ 204361 w 240138"/>
                <a:gd name="connsiteY144" fmla="*/ 1387 h 17687"/>
                <a:gd name="connsiteX145" fmla="*/ 200842 w 240138"/>
                <a:gd name="connsiteY145" fmla="*/ 1974 h 17687"/>
                <a:gd name="connsiteX146" fmla="*/ 200842 w 240138"/>
                <a:gd name="connsiteY146" fmla="*/ 2644 h 17687"/>
                <a:gd name="connsiteX147" fmla="*/ 195898 w 240138"/>
                <a:gd name="connsiteY147" fmla="*/ 2644 h 17687"/>
                <a:gd name="connsiteX148" fmla="*/ 196820 w 240138"/>
                <a:gd name="connsiteY148" fmla="*/ 2644 h 17687"/>
                <a:gd name="connsiteX149" fmla="*/ 190033 w 240138"/>
                <a:gd name="connsiteY149" fmla="*/ 2644 h 17687"/>
                <a:gd name="connsiteX150" fmla="*/ 188776 w 240138"/>
                <a:gd name="connsiteY150" fmla="*/ 2644 h 17687"/>
                <a:gd name="connsiteX151" fmla="*/ 188776 w 240138"/>
                <a:gd name="connsiteY151" fmla="*/ 2644 h 17687"/>
                <a:gd name="connsiteX152" fmla="*/ 188022 w 240138"/>
                <a:gd name="connsiteY152" fmla="*/ 2644 h 17687"/>
                <a:gd name="connsiteX153" fmla="*/ 188693 w 240138"/>
                <a:gd name="connsiteY153" fmla="*/ 2644 h 17687"/>
                <a:gd name="connsiteX154" fmla="*/ 187101 w 240138"/>
                <a:gd name="connsiteY154" fmla="*/ 2644 h 17687"/>
                <a:gd name="connsiteX155" fmla="*/ 187101 w 240138"/>
                <a:gd name="connsiteY155" fmla="*/ 1974 h 17687"/>
                <a:gd name="connsiteX156" fmla="*/ 187101 w 240138"/>
                <a:gd name="connsiteY156" fmla="*/ 1974 h 17687"/>
                <a:gd name="connsiteX157" fmla="*/ 187101 w 240138"/>
                <a:gd name="connsiteY157" fmla="*/ 2812 h 17687"/>
                <a:gd name="connsiteX158" fmla="*/ 186347 w 240138"/>
                <a:gd name="connsiteY158" fmla="*/ 3314 h 17687"/>
                <a:gd name="connsiteX159" fmla="*/ 184084 w 240138"/>
                <a:gd name="connsiteY159" fmla="*/ 2560 h 17687"/>
                <a:gd name="connsiteX160" fmla="*/ 180984 w 240138"/>
                <a:gd name="connsiteY160" fmla="*/ 4404 h 17687"/>
                <a:gd name="connsiteX161" fmla="*/ 180984 w 240138"/>
                <a:gd name="connsiteY161" fmla="*/ 4404 h 17687"/>
                <a:gd name="connsiteX162" fmla="*/ 179057 w 240138"/>
                <a:gd name="connsiteY162" fmla="*/ 4404 h 17687"/>
                <a:gd name="connsiteX163" fmla="*/ 179057 w 240138"/>
                <a:gd name="connsiteY163" fmla="*/ 3566 h 17687"/>
                <a:gd name="connsiteX164" fmla="*/ 177716 w 240138"/>
                <a:gd name="connsiteY164" fmla="*/ 4823 h 17687"/>
                <a:gd name="connsiteX165" fmla="*/ 177716 w 240138"/>
                <a:gd name="connsiteY165" fmla="*/ 3314 h 17687"/>
                <a:gd name="connsiteX166" fmla="*/ 174365 w 240138"/>
                <a:gd name="connsiteY166" fmla="*/ 4906 h 17687"/>
                <a:gd name="connsiteX167" fmla="*/ 174365 w 240138"/>
                <a:gd name="connsiteY167" fmla="*/ 4320 h 17687"/>
                <a:gd name="connsiteX168" fmla="*/ 172354 w 240138"/>
                <a:gd name="connsiteY168" fmla="*/ 4320 h 17687"/>
                <a:gd name="connsiteX169" fmla="*/ 161713 w 240138"/>
                <a:gd name="connsiteY169" fmla="*/ 3649 h 17687"/>
                <a:gd name="connsiteX170" fmla="*/ 159953 w 240138"/>
                <a:gd name="connsiteY170" fmla="*/ 4320 h 17687"/>
                <a:gd name="connsiteX171" fmla="*/ 159953 w 240138"/>
                <a:gd name="connsiteY171" fmla="*/ 3314 h 17687"/>
                <a:gd name="connsiteX172" fmla="*/ 155931 w 240138"/>
                <a:gd name="connsiteY172" fmla="*/ 4068 h 17687"/>
                <a:gd name="connsiteX173" fmla="*/ 155931 w 240138"/>
                <a:gd name="connsiteY173" fmla="*/ 3147 h 17687"/>
                <a:gd name="connsiteX174" fmla="*/ 155177 w 240138"/>
                <a:gd name="connsiteY174" fmla="*/ 3147 h 17687"/>
                <a:gd name="connsiteX175" fmla="*/ 155763 w 240138"/>
                <a:gd name="connsiteY175" fmla="*/ 2644 h 17687"/>
                <a:gd name="connsiteX176" fmla="*/ 153669 w 240138"/>
                <a:gd name="connsiteY176" fmla="*/ 5241 h 17687"/>
                <a:gd name="connsiteX177" fmla="*/ 151574 w 240138"/>
                <a:gd name="connsiteY177" fmla="*/ 5241 h 17687"/>
                <a:gd name="connsiteX178" fmla="*/ 151574 w 240138"/>
                <a:gd name="connsiteY178" fmla="*/ 4320 h 17687"/>
                <a:gd name="connsiteX179" fmla="*/ 147552 w 240138"/>
                <a:gd name="connsiteY179" fmla="*/ 4906 h 17687"/>
                <a:gd name="connsiteX180" fmla="*/ 146463 w 240138"/>
                <a:gd name="connsiteY180" fmla="*/ 4906 h 17687"/>
                <a:gd name="connsiteX181" fmla="*/ 143363 w 240138"/>
                <a:gd name="connsiteY181" fmla="*/ 4906 h 17687"/>
                <a:gd name="connsiteX182" fmla="*/ 142274 w 240138"/>
                <a:gd name="connsiteY182" fmla="*/ 4906 h 17687"/>
                <a:gd name="connsiteX183" fmla="*/ 139927 w 240138"/>
                <a:gd name="connsiteY183" fmla="*/ 5409 h 17687"/>
                <a:gd name="connsiteX184" fmla="*/ 139927 w 240138"/>
                <a:gd name="connsiteY184" fmla="*/ 5409 h 17687"/>
                <a:gd name="connsiteX185" fmla="*/ 136073 w 240138"/>
                <a:gd name="connsiteY185" fmla="*/ 5409 h 17687"/>
                <a:gd name="connsiteX186" fmla="*/ 136073 w 240138"/>
                <a:gd name="connsiteY186" fmla="*/ 6079 h 17687"/>
                <a:gd name="connsiteX187" fmla="*/ 132219 w 240138"/>
                <a:gd name="connsiteY187" fmla="*/ 6079 h 17687"/>
                <a:gd name="connsiteX188" fmla="*/ 132805 w 240138"/>
                <a:gd name="connsiteY188" fmla="*/ 6079 h 17687"/>
                <a:gd name="connsiteX189" fmla="*/ 129454 w 240138"/>
                <a:gd name="connsiteY189" fmla="*/ 3985 h 17687"/>
                <a:gd name="connsiteX190" fmla="*/ 130040 w 240138"/>
                <a:gd name="connsiteY190" fmla="*/ 3985 h 17687"/>
                <a:gd name="connsiteX191" fmla="*/ 128113 w 240138"/>
                <a:gd name="connsiteY191" fmla="*/ 5241 h 17687"/>
                <a:gd name="connsiteX192" fmla="*/ 127359 w 240138"/>
                <a:gd name="connsiteY192" fmla="*/ 3901 h 17687"/>
                <a:gd name="connsiteX193" fmla="*/ 122667 w 240138"/>
                <a:gd name="connsiteY193" fmla="*/ 4823 h 17687"/>
                <a:gd name="connsiteX194" fmla="*/ 122667 w 240138"/>
                <a:gd name="connsiteY194" fmla="*/ 5828 h 17687"/>
                <a:gd name="connsiteX195" fmla="*/ 118478 w 240138"/>
                <a:gd name="connsiteY195" fmla="*/ 5828 h 17687"/>
                <a:gd name="connsiteX196" fmla="*/ 118478 w 240138"/>
                <a:gd name="connsiteY196" fmla="*/ 5828 h 17687"/>
                <a:gd name="connsiteX197" fmla="*/ 115042 w 240138"/>
                <a:gd name="connsiteY197" fmla="*/ 7169 h 17687"/>
                <a:gd name="connsiteX198" fmla="*/ 109428 w 240138"/>
                <a:gd name="connsiteY198" fmla="*/ 6331 h 17687"/>
                <a:gd name="connsiteX199" fmla="*/ 106747 w 240138"/>
                <a:gd name="connsiteY199" fmla="*/ 6331 h 17687"/>
                <a:gd name="connsiteX200" fmla="*/ 106747 w 240138"/>
                <a:gd name="connsiteY200" fmla="*/ 6331 h 17687"/>
                <a:gd name="connsiteX201" fmla="*/ 103814 w 240138"/>
                <a:gd name="connsiteY201" fmla="*/ 7420 h 17687"/>
                <a:gd name="connsiteX202" fmla="*/ 103814 w 240138"/>
                <a:gd name="connsiteY202" fmla="*/ 6917 h 17687"/>
                <a:gd name="connsiteX203" fmla="*/ 98871 w 240138"/>
                <a:gd name="connsiteY203" fmla="*/ 7923 h 17687"/>
                <a:gd name="connsiteX204" fmla="*/ 98871 w 240138"/>
                <a:gd name="connsiteY204" fmla="*/ 7169 h 17687"/>
                <a:gd name="connsiteX205" fmla="*/ 92587 w 240138"/>
                <a:gd name="connsiteY205" fmla="*/ 7169 h 17687"/>
                <a:gd name="connsiteX206" fmla="*/ 84794 w 240138"/>
                <a:gd name="connsiteY206" fmla="*/ 8174 h 17687"/>
                <a:gd name="connsiteX207" fmla="*/ 82951 w 240138"/>
                <a:gd name="connsiteY207" fmla="*/ 8928 h 17687"/>
                <a:gd name="connsiteX208" fmla="*/ 83621 w 240138"/>
                <a:gd name="connsiteY208" fmla="*/ 10436 h 17687"/>
                <a:gd name="connsiteX209" fmla="*/ 82281 w 240138"/>
                <a:gd name="connsiteY209" fmla="*/ 9599 h 17687"/>
                <a:gd name="connsiteX210" fmla="*/ 82281 w 240138"/>
                <a:gd name="connsiteY210" fmla="*/ 9599 h 17687"/>
                <a:gd name="connsiteX211" fmla="*/ 79264 w 240138"/>
                <a:gd name="connsiteY211" fmla="*/ 8342 h 17687"/>
                <a:gd name="connsiteX212" fmla="*/ 65271 w 240138"/>
                <a:gd name="connsiteY212" fmla="*/ 8342 h 17687"/>
                <a:gd name="connsiteX213" fmla="*/ 65858 w 240138"/>
                <a:gd name="connsiteY213" fmla="*/ 9431 h 17687"/>
                <a:gd name="connsiteX214" fmla="*/ 64266 w 240138"/>
                <a:gd name="connsiteY214" fmla="*/ 9431 h 17687"/>
                <a:gd name="connsiteX215" fmla="*/ 64853 w 240138"/>
                <a:gd name="connsiteY215" fmla="*/ 8593 h 17687"/>
                <a:gd name="connsiteX216" fmla="*/ 62925 w 240138"/>
                <a:gd name="connsiteY216" fmla="*/ 9431 h 17687"/>
                <a:gd name="connsiteX217" fmla="*/ 62925 w 240138"/>
                <a:gd name="connsiteY217" fmla="*/ 8174 h 17687"/>
                <a:gd name="connsiteX218" fmla="*/ 62004 w 240138"/>
                <a:gd name="connsiteY218" fmla="*/ 8174 h 17687"/>
                <a:gd name="connsiteX219" fmla="*/ 62004 w 240138"/>
                <a:gd name="connsiteY219" fmla="*/ 8174 h 17687"/>
                <a:gd name="connsiteX220" fmla="*/ 59909 w 240138"/>
                <a:gd name="connsiteY220" fmla="*/ 9096 h 17687"/>
                <a:gd name="connsiteX221" fmla="*/ 59071 w 240138"/>
                <a:gd name="connsiteY221" fmla="*/ 8425 h 17687"/>
                <a:gd name="connsiteX222" fmla="*/ 58568 w 240138"/>
                <a:gd name="connsiteY222" fmla="*/ 8425 h 17687"/>
                <a:gd name="connsiteX223" fmla="*/ 56557 w 240138"/>
                <a:gd name="connsiteY223" fmla="*/ 8425 h 17687"/>
                <a:gd name="connsiteX224" fmla="*/ 57395 w 240138"/>
                <a:gd name="connsiteY224" fmla="*/ 9263 h 17687"/>
                <a:gd name="connsiteX225" fmla="*/ 56557 w 240138"/>
                <a:gd name="connsiteY225" fmla="*/ 10185 h 17687"/>
                <a:gd name="connsiteX226" fmla="*/ 48178 w 240138"/>
                <a:gd name="connsiteY226" fmla="*/ 9599 h 17687"/>
                <a:gd name="connsiteX227" fmla="*/ 44240 w 240138"/>
                <a:gd name="connsiteY227" fmla="*/ 10353 h 17687"/>
                <a:gd name="connsiteX228" fmla="*/ 43654 w 240138"/>
                <a:gd name="connsiteY228" fmla="*/ 11442 h 17687"/>
                <a:gd name="connsiteX229" fmla="*/ 40135 w 240138"/>
                <a:gd name="connsiteY229" fmla="*/ 9347 h 17687"/>
                <a:gd name="connsiteX230" fmla="*/ 38040 w 240138"/>
                <a:gd name="connsiteY230" fmla="*/ 11023 h 17687"/>
                <a:gd name="connsiteX231" fmla="*/ 37035 w 240138"/>
                <a:gd name="connsiteY231" fmla="*/ 9850 h 17687"/>
                <a:gd name="connsiteX232" fmla="*/ 28237 w 240138"/>
                <a:gd name="connsiteY232" fmla="*/ 9850 h 17687"/>
                <a:gd name="connsiteX233" fmla="*/ 28237 w 240138"/>
                <a:gd name="connsiteY233" fmla="*/ 10939 h 17687"/>
                <a:gd name="connsiteX234" fmla="*/ 26477 w 240138"/>
                <a:gd name="connsiteY234" fmla="*/ 9682 h 17687"/>
                <a:gd name="connsiteX235" fmla="*/ 24801 w 240138"/>
                <a:gd name="connsiteY235" fmla="*/ 10353 h 17687"/>
                <a:gd name="connsiteX236" fmla="*/ 24801 w 240138"/>
                <a:gd name="connsiteY236" fmla="*/ 11023 h 17687"/>
                <a:gd name="connsiteX237" fmla="*/ 5781 w 240138"/>
                <a:gd name="connsiteY237" fmla="*/ 11023 h 17687"/>
                <a:gd name="connsiteX238" fmla="*/ 5781 w 240138"/>
                <a:gd name="connsiteY238" fmla="*/ 11610 h 17687"/>
                <a:gd name="connsiteX239" fmla="*/ 5781 w 240138"/>
                <a:gd name="connsiteY239" fmla="*/ 12615 h 17687"/>
                <a:gd name="connsiteX240" fmla="*/ 3100 w 240138"/>
                <a:gd name="connsiteY240" fmla="*/ 11777 h 17687"/>
                <a:gd name="connsiteX241" fmla="*/ 0 w 240138"/>
                <a:gd name="connsiteY241" fmla="*/ 12950 h 17687"/>
                <a:gd name="connsiteX242" fmla="*/ 838 w 240138"/>
                <a:gd name="connsiteY242" fmla="*/ 12950 h 17687"/>
                <a:gd name="connsiteX243" fmla="*/ 2430 w 240138"/>
                <a:gd name="connsiteY243" fmla="*/ 16721 h 17687"/>
                <a:gd name="connsiteX244" fmla="*/ 7709 w 240138"/>
                <a:gd name="connsiteY244" fmla="*/ 16721 h 17687"/>
                <a:gd name="connsiteX245" fmla="*/ 7709 w 240138"/>
                <a:gd name="connsiteY245" fmla="*/ 17475 h 17687"/>
                <a:gd name="connsiteX246" fmla="*/ 9971 w 240138"/>
                <a:gd name="connsiteY246" fmla="*/ 16888 h 17687"/>
                <a:gd name="connsiteX247" fmla="*/ 9971 w 240138"/>
                <a:gd name="connsiteY247" fmla="*/ 16888 h 17687"/>
                <a:gd name="connsiteX248" fmla="*/ 18350 w 240138"/>
                <a:gd name="connsiteY248" fmla="*/ 17307 h 17687"/>
                <a:gd name="connsiteX249" fmla="*/ 18350 w 240138"/>
                <a:gd name="connsiteY249" fmla="*/ 16637 h 17687"/>
                <a:gd name="connsiteX250" fmla="*/ 19690 w 240138"/>
                <a:gd name="connsiteY250" fmla="*/ 17056 h 17687"/>
                <a:gd name="connsiteX251" fmla="*/ 18182 w 240138"/>
                <a:gd name="connsiteY251" fmla="*/ 15883 h 17687"/>
                <a:gd name="connsiteX252" fmla="*/ 24550 w 240138"/>
                <a:gd name="connsiteY252" fmla="*/ 17223 h 17687"/>
                <a:gd name="connsiteX253" fmla="*/ 25304 w 240138"/>
                <a:gd name="connsiteY253" fmla="*/ 16385 h 17687"/>
                <a:gd name="connsiteX254" fmla="*/ 25304 w 240138"/>
                <a:gd name="connsiteY254" fmla="*/ 16804 h 17687"/>
                <a:gd name="connsiteX255" fmla="*/ 25304 w 240138"/>
                <a:gd name="connsiteY255" fmla="*/ 16218 h 17687"/>
                <a:gd name="connsiteX256" fmla="*/ 26561 w 240138"/>
                <a:gd name="connsiteY256" fmla="*/ 17139 h 17687"/>
                <a:gd name="connsiteX257" fmla="*/ 25807 w 240138"/>
                <a:gd name="connsiteY257" fmla="*/ 17139 h 17687"/>
                <a:gd name="connsiteX258" fmla="*/ 29075 w 240138"/>
                <a:gd name="connsiteY258" fmla="*/ 17139 h 17687"/>
                <a:gd name="connsiteX259" fmla="*/ 27902 w 240138"/>
                <a:gd name="connsiteY259" fmla="*/ 17139 h 17687"/>
                <a:gd name="connsiteX260" fmla="*/ 38291 w 240138"/>
                <a:gd name="connsiteY260" fmla="*/ 15883 h 17687"/>
                <a:gd name="connsiteX261" fmla="*/ 38291 w 240138"/>
                <a:gd name="connsiteY261" fmla="*/ 15883 h 17687"/>
                <a:gd name="connsiteX262" fmla="*/ 42900 w 240138"/>
                <a:gd name="connsiteY262" fmla="*/ 15883 h 17687"/>
                <a:gd name="connsiteX263" fmla="*/ 42900 w 240138"/>
                <a:gd name="connsiteY263" fmla="*/ 15883 h 17687"/>
                <a:gd name="connsiteX264" fmla="*/ 44827 w 240138"/>
                <a:gd name="connsiteY264" fmla="*/ 15296 h 17687"/>
                <a:gd name="connsiteX265" fmla="*/ 45246 w 240138"/>
                <a:gd name="connsiteY265" fmla="*/ 16469 h 17687"/>
                <a:gd name="connsiteX266" fmla="*/ 48262 w 240138"/>
                <a:gd name="connsiteY266" fmla="*/ 14542 h 17687"/>
                <a:gd name="connsiteX267" fmla="*/ 48681 w 240138"/>
                <a:gd name="connsiteY267" fmla="*/ 15045 h 17687"/>
                <a:gd name="connsiteX268" fmla="*/ 50608 w 240138"/>
                <a:gd name="connsiteY268" fmla="*/ 14123 h 17687"/>
                <a:gd name="connsiteX269" fmla="*/ 50608 w 240138"/>
                <a:gd name="connsiteY269" fmla="*/ 15547 h 17687"/>
                <a:gd name="connsiteX270" fmla="*/ 56055 w 240138"/>
                <a:gd name="connsiteY270" fmla="*/ 15547 h 17687"/>
                <a:gd name="connsiteX271" fmla="*/ 54295 w 240138"/>
                <a:gd name="connsiteY271" fmla="*/ 14542 h 17687"/>
                <a:gd name="connsiteX272" fmla="*/ 56222 w 240138"/>
                <a:gd name="connsiteY272" fmla="*/ 13453 h 17687"/>
                <a:gd name="connsiteX273" fmla="*/ 60077 w 240138"/>
                <a:gd name="connsiteY273" fmla="*/ 15129 h 17687"/>
                <a:gd name="connsiteX274" fmla="*/ 59574 w 240138"/>
                <a:gd name="connsiteY274" fmla="*/ 15129 h 17687"/>
                <a:gd name="connsiteX275" fmla="*/ 62255 w 240138"/>
                <a:gd name="connsiteY275" fmla="*/ 15129 h 17687"/>
                <a:gd name="connsiteX276" fmla="*/ 63763 w 240138"/>
                <a:gd name="connsiteY276" fmla="*/ 13956 h 17687"/>
                <a:gd name="connsiteX277" fmla="*/ 61669 w 240138"/>
                <a:gd name="connsiteY277" fmla="*/ 14374 h 17687"/>
                <a:gd name="connsiteX278" fmla="*/ 65858 w 240138"/>
                <a:gd name="connsiteY278" fmla="*/ 13118 h 17687"/>
                <a:gd name="connsiteX279" fmla="*/ 64769 w 240138"/>
                <a:gd name="connsiteY279" fmla="*/ 13872 h 17687"/>
                <a:gd name="connsiteX280" fmla="*/ 66445 w 240138"/>
                <a:gd name="connsiteY280" fmla="*/ 13872 h 17687"/>
                <a:gd name="connsiteX281" fmla="*/ 62758 w 240138"/>
                <a:gd name="connsiteY281" fmla="*/ 15212 h 17687"/>
                <a:gd name="connsiteX282" fmla="*/ 64434 w 240138"/>
                <a:gd name="connsiteY282" fmla="*/ 15212 h 17687"/>
                <a:gd name="connsiteX283" fmla="*/ 68120 w 240138"/>
                <a:gd name="connsiteY283" fmla="*/ 13956 h 17687"/>
                <a:gd name="connsiteX284" fmla="*/ 68120 w 240138"/>
                <a:gd name="connsiteY284" fmla="*/ 14710 h 17687"/>
                <a:gd name="connsiteX285" fmla="*/ 69210 w 240138"/>
                <a:gd name="connsiteY285" fmla="*/ 14207 h 17687"/>
                <a:gd name="connsiteX286" fmla="*/ 68456 w 240138"/>
                <a:gd name="connsiteY286" fmla="*/ 15129 h 17687"/>
                <a:gd name="connsiteX287" fmla="*/ 72058 w 240138"/>
                <a:gd name="connsiteY287" fmla="*/ 15129 h 17687"/>
                <a:gd name="connsiteX288" fmla="*/ 70383 w 240138"/>
                <a:gd name="connsiteY288" fmla="*/ 13872 h 17687"/>
                <a:gd name="connsiteX289" fmla="*/ 75661 w 240138"/>
                <a:gd name="connsiteY289" fmla="*/ 15045 h 17687"/>
                <a:gd name="connsiteX290" fmla="*/ 74572 w 240138"/>
                <a:gd name="connsiteY290" fmla="*/ 14374 h 17687"/>
                <a:gd name="connsiteX291" fmla="*/ 76499 w 240138"/>
                <a:gd name="connsiteY291" fmla="*/ 15045 h 17687"/>
                <a:gd name="connsiteX292" fmla="*/ 77086 w 240138"/>
                <a:gd name="connsiteY292" fmla="*/ 13872 h 17687"/>
                <a:gd name="connsiteX293" fmla="*/ 79180 w 240138"/>
                <a:gd name="connsiteY293" fmla="*/ 13201 h 17687"/>
                <a:gd name="connsiteX294" fmla="*/ 79180 w 240138"/>
                <a:gd name="connsiteY294" fmla="*/ 13872 h 17687"/>
                <a:gd name="connsiteX295" fmla="*/ 82113 w 240138"/>
                <a:gd name="connsiteY295" fmla="*/ 12783 h 17687"/>
                <a:gd name="connsiteX296" fmla="*/ 81191 w 240138"/>
                <a:gd name="connsiteY296" fmla="*/ 13872 h 17687"/>
                <a:gd name="connsiteX297" fmla="*/ 82365 w 240138"/>
                <a:gd name="connsiteY297" fmla="*/ 13872 h 17687"/>
                <a:gd name="connsiteX298" fmla="*/ 82365 w 240138"/>
                <a:gd name="connsiteY298" fmla="*/ 14710 h 17687"/>
                <a:gd name="connsiteX299" fmla="*/ 85381 w 240138"/>
                <a:gd name="connsiteY299" fmla="*/ 14291 h 17687"/>
                <a:gd name="connsiteX300" fmla="*/ 86638 w 240138"/>
                <a:gd name="connsiteY300" fmla="*/ 12950 h 17687"/>
                <a:gd name="connsiteX301" fmla="*/ 87811 w 240138"/>
                <a:gd name="connsiteY301" fmla="*/ 13453 h 17687"/>
                <a:gd name="connsiteX302" fmla="*/ 86386 w 240138"/>
                <a:gd name="connsiteY302" fmla="*/ 13872 h 17687"/>
                <a:gd name="connsiteX303" fmla="*/ 85967 w 240138"/>
                <a:gd name="connsiteY303" fmla="*/ 14542 h 17687"/>
                <a:gd name="connsiteX304" fmla="*/ 88649 w 240138"/>
                <a:gd name="connsiteY304" fmla="*/ 14542 h 17687"/>
                <a:gd name="connsiteX305" fmla="*/ 87978 w 240138"/>
                <a:gd name="connsiteY305" fmla="*/ 14542 h 17687"/>
                <a:gd name="connsiteX306" fmla="*/ 90324 w 240138"/>
                <a:gd name="connsiteY306" fmla="*/ 13453 h 17687"/>
                <a:gd name="connsiteX307" fmla="*/ 90324 w 240138"/>
                <a:gd name="connsiteY307" fmla="*/ 14207 h 17687"/>
                <a:gd name="connsiteX308" fmla="*/ 91749 w 240138"/>
                <a:gd name="connsiteY308" fmla="*/ 13620 h 17687"/>
                <a:gd name="connsiteX309" fmla="*/ 90743 w 240138"/>
                <a:gd name="connsiteY309" fmla="*/ 15129 h 17687"/>
                <a:gd name="connsiteX310" fmla="*/ 92922 w 240138"/>
                <a:gd name="connsiteY310" fmla="*/ 14374 h 17687"/>
                <a:gd name="connsiteX311" fmla="*/ 93844 w 240138"/>
                <a:gd name="connsiteY311" fmla="*/ 15212 h 17687"/>
                <a:gd name="connsiteX312" fmla="*/ 98452 w 240138"/>
                <a:gd name="connsiteY312" fmla="*/ 14291 h 17687"/>
                <a:gd name="connsiteX313" fmla="*/ 99038 w 240138"/>
                <a:gd name="connsiteY313" fmla="*/ 14291 h 17687"/>
                <a:gd name="connsiteX314" fmla="*/ 103814 w 240138"/>
                <a:gd name="connsiteY314" fmla="*/ 14291 h 17687"/>
                <a:gd name="connsiteX315" fmla="*/ 104904 w 240138"/>
                <a:gd name="connsiteY315" fmla="*/ 15296 h 17687"/>
                <a:gd name="connsiteX316" fmla="*/ 105742 w 240138"/>
                <a:gd name="connsiteY316" fmla="*/ 13537 h 17687"/>
                <a:gd name="connsiteX317" fmla="*/ 107082 w 240138"/>
                <a:gd name="connsiteY317" fmla="*/ 14626 h 17687"/>
                <a:gd name="connsiteX318" fmla="*/ 110853 w 240138"/>
                <a:gd name="connsiteY318" fmla="*/ 13704 h 17687"/>
                <a:gd name="connsiteX319" fmla="*/ 108758 w 240138"/>
                <a:gd name="connsiteY319" fmla="*/ 15547 h 17687"/>
                <a:gd name="connsiteX320" fmla="*/ 126354 w 240138"/>
                <a:gd name="connsiteY320" fmla="*/ 14207 h 17687"/>
                <a:gd name="connsiteX321" fmla="*/ 125097 w 240138"/>
                <a:gd name="connsiteY321" fmla="*/ 14207 h 17687"/>
                <a:gd name="connsiteX322" fmla="*/ 126605 w 240138"/>
                <a:gd name="connsiteY322" fmla="*/ 14207 h 17687"/>
                <a:gd name="connsiteX323" fmla="*/ 153082 w 240138"/>
                <a:gd name="connsiteY323" fmla="*/ 11107 h 17687"/>
                <a:gd name="connsiteX324" fmla="*/ 151993 w 240138"/>
                <a:gd name="connsiteY324" fmla="*/ 11107 h 17687"/>
                <a:gd name="connsiteX325" fmla="*/ 153334 w 240138"/>
                <a:gd name="connsiteY325" fmla="*/ 11023 h 17687"/>
                <a:gd name="connsiteX326" fmla="*/ 229246 w 240138"/>
                <a:gd name="connsiteY326" fmla="*/ 2728 h 17687"/>
                <a:gd name="connsiteX327" fmla="*/ 229246 w 240138"/>
                <a:gd name="connsiteY327" fmla="*/ 2728 h 17687"/>
                <a:gd name="connsiteX328" fmla="*/ 228409 w 240138"/>
                <a:gd name="connsiteY328" fmla="*/ 2728 h 17687"/>
                <a:gd name="connsiteX329" fmla="*/ 229498 w 240138"/>
                <a:gd name="connsiteY329" fmla="*/ 2644 h 17687"/>
                <a:gd name="connsiteX330" fmla="*/ 59071 w 240138"/>
                <a:gd name="connsiteY330" fmla="*/ 11526 h 17687"/>
                <a:gd name="connsiteX331" fmla="*/ 59071 w 240138"/>
                <a:gd name="connsiteY331" fmla="*/ 11526 h 17687"/>
                <a:gd name="connsiteX332" fmla="*/ 59323 w 240138"/>
                <a:gd name="connsiteY332" fmla="*/ 11442 h 1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240138" h="17687">
                  <a:moveTo>
                    <a:pt x="108758" y="15547"/>
                  </a:moveTo>
                  <a:lnTo>
                    <a:pt x="109931" y="16050"/>
                  </a:lnTo>
                  <a:cubicBezTo>
                    <a:pt x="108590" y="17056"/>
                    <a:pt x="107501" y="16721"/>
                    <a:pt x="108674" y="17475"/>
                  </a:cubicBezTo>
                  <a:cubicBezTo>
                    <a:pt x="108674" y="15547"/>
                    <a:pt x="113199" y="17056"/>
                    <a:pt x="113283" y="15045"/>
                  </a:cubicBezTo>
                  <a:lnTo>
                    <a:pt x="114121" y="15464"/>
                  </a:lnTo>
                  <a:lnTo>
                    <a:pt x="113618" y="15464"/>
                  </a:lnTo>
                  <a:cubicBezTo>
                    <a:pt x="115210" y="16385"/>
                    <a:pt x="114707" y="13956"/>
                    <a:pt x="116634" y="14123"/>
                  </a:cubicBezTo>
                  <a:cubicBezTo>
                    <a:pt x="117304" y="14123"/>
                    <a:pt x="117807" y="14542"/>
                    <a:pt x="117388" y="14793"/>
                  </a:cubicBezTo>
                  <a:lnTo>
                    <a:pt x="118896" y="14207"/>
                  </a:lnTo>
                  <a:cubicBezTo>
                    <a:pt x="119315" y="14207"/>
                    <a:pt x="118896" y="14626"/>
                    <a:pt x="118896" y="14626"/>
                  </a:cubicBezTo>
                  <a:lnTo>
                    <a:pt x="121159" y="14626"/>
                  </a:lnTo>
                  <a:lnTo>
                    <a:pt x="121159" y="14626"/>
                  </a:lnTo>
                  <a:lnTo>
                    <a:pt x="122499" y="13537"/>
                  </a:lnTo>
                  <a:cubicBezTo>
                    <a:pt x="123170" y="13537"/>
                    <a:pt x="122499" y="13537"/>
                    <a:pt x="122499" y="14039"/>
                  </a:cubicBezTo>
                  <a:lnTo>
                    <a:pt x="123756" y="13453"/>
                  </a:lnTo>
                  <a:cubicBezTo>
                    <a:pt x="124343" y="13956"/>
                    <a:pt x="123254" y="14542"/>
                    <a:pt x="122416" y="14458"/>
                  </a:cubicBezTo>
                  <a:cubicBezTo>
                    <a:pt x="123672" y="16385"/>
                    <a:pt x="123421" y="13956"/>
                    <a:pt x="126018" y="14961"/>
                  </a:cubicBezTo>
                  <a:lnTo>
                    <a:pt x="124846" y="14961"/>
                  </a:lnTo>
                  <a:cubicBezTo>
                    <a:pt x="125683" y="16050"/>
                    <a:pt x="126605" y="15547"/>
                    <a:pt x="128029" y="16218"/>
                  </a:cubicBezTo>
                  <a:cubicBezTo>
                    <a:pt x="128029" y="16218"/>
                    <a:pt x="125181" y="14542"/>
                    <a:pt x="126521" y="14039"/>
                  </a:cubicBezTo>
                  <a:cubicBezTo>
                    <a:pt x="127057" y="14266"/>
                    <a:pt x="127661" y="14266"/>
                    <a:pt x="128197" y="14039"/>
                  </a:cubicBezTo>
                  <a:cubicBezTo>
                    <a:pt x="128197" y="14710"/>
                    <a:pt x="128951" y="14458"/>
                    <a:pt x="129873" y="14039"/>
                  </a:cubicBezTo>
                  <a:lnTo>
                    <a:pt x="129873" y="15045"/>
                  </a:lnTo>
                  <a:cubicBezTo>
                    <a:pt x="130878" y="15045"/>
                    <a:pt x="130711" y="14207"/>
                    <a:pt x="131297" y="13788"/>
                  </a:cubicBezTo>
                  <a:cubicBezTo>
                    <a:pt x="131884" y="13369"/>
                    <a:pt x="132638" y="14542"/>
                    <a:pt x="132973" y="15129"/>
                  </a:cubicBezTo>
                  <a:cubicBezTo>
                    <a:pt x="134733" y="15129"/>
                    <a:pt x="131716" y="14039"/>
                    <a:pt x="133811" y="13704"/>
                  </a:cubicBezTo>
                  <a:cubicBezTo>
                    <a:pt x="135252" y="13922"/>
                    <a:pt x="136727" y="13654"/>
                    <a:pt x="138000" y="12950"/>
                  </a:cubicBezTo>
                  <a:cubicBezTo>
                    <a:pt x="139006" y="12950"/>
                    <a:pt x="138000" y="13537"/>
                    <a:pt x="138000" y="13788"/>
                  </a:cubicBezTo>
                  <a:lnTo>
                    <a:pt x="138838" y="12950"/>
                  </a:lnTo>
                  <a:cubicBezTo>
                    <a:pt x="138838" y="12950"/>
                    <a:pt x="138838" y="12950"/>
                    <a:pt x="138838" y="13369"/>
                  </a:cubicBezTo>
                  <a:cubicBezTo>
                    <a:pt x="138838" y="13788"/>
                    <a:pt x="138838" y="12364"/>
                    <a:pt x="140011" y="12112"/>
                  </a:cubicBezTo>
                  <a:cubicBezTo>
                    <a:pt x="141184" y="11861"/>
                    <a:pt x="142609" y="13453"/>
                    <a:pt x="144033" y="12112"/>
                  </a:cubicBezTo>
                  <a:cubicBezTo>
                    <a:pt x="144033" y="12112"/>
                    <a:pt x="144033" y="12699"/>
                    <a:pt x="144033" y="13034"/>
                  </a:cubicBezTo>
                  <a:cubicBezTo>
                    <a:pt x="145248" y="12648"/>
                    <a:pt x="146379" y="12054"/>
                    <a:pt x="147385" y="11274"/>
                  </a:cubicBezTo>
                  <a:lnTo>
                    <a:pt x="148809" y="11861"/>
                  </a:lnTo>
                  <a:cubicBezTo>
                    <a:pt x="147720" y="11191"/>
                    <a:pt x="148809" y="10269"/>
                    <a:pt x="150150" y="9515"/>
                  </a:cubicBezTo>
                  <a:cubicBezTo>
                    <a:pt x="149873" y="9255"/>
                    <a:pt x="149563" y="9029"/>
                    <a:pt x="149228" y="8844"/>
                  </a:cubicBezTo>
                  <a:lnTo>
                    <a:pt x="151071" y="8258"/>
                  </a:lnTo>
                  <a:cubicBezTo>
                    <a:pt x="151071" y="8258"/>
                    <a:pt x="151071" y="8258"/>
                    <a:pt x="151071" y="9096"/>
                  </a:cubicBezTo>
                  <a:lnTo>
                    <a:pt x="151071" y="9096"/>
                  </a:lnTo>
                  <a:cubicBezTo>
                    <a:pt x="151742" y="9096"/>
                    <a:pt x="151071" y="10018"/>
                    <a:pt x="151071" y="10520"/>
                  </a:cubicBezTo>
                  <a:lnTo>
                    <a:pt x="150317" y="10018"/>
                  </a:lnTo>
                  <a:cubicBezTo>
                    <a:pt x="150317" y="10604"/>
                    <a:pt x="149479" y="11274"/>
                    <a:pt x="149647" y="11777"/>
                  </a:cubicBezTo>
                  <a:cubicBezTo>
                    <a:pt x="149840" y="11710"/>
                    <a:pt x="150041" y="11710"/>
                    <a:pt x="150234" y="11777"/>
                  </a:cubicBezTo>
                  <a:cubicBezTo>
                    <a:pt x="150234" y="11777"/>
                    <a:pt x="150234" y="11777"/>
                    <a:pt x="150234" y="11777"/>
                  </a:cubicBezTo>
                  <a:cubicBezTo>
                    <a:pt x="150234" y="11777"/>
                    <a:pt x="150234" y="11777"/>
                    <a:pt x="150820" y="11777"/>
                  </a:cubicBezTo>
                  <a:lnTo>
                    <a:pt x="151323" y="12783"/>
                  </a:lnTo>
                  <a:lnTo>
                    <a:pt x="151323" y="12364"/>
                  </a:lnTo>
                  <a:lnTo>
                    <a:pt x="153753" y="12866"/>
                  </a:lnTo>
                  <a:cubicBezTo>
                    <a:pt x="155470" y="11350"/>
                    <a:pt x="157498" y="10235"/>
                    <a:pt x="159702" y="9599"/>
                  </a:cubicBezTo>
                  <a:cubicBezTo>
                    <a:pt x="159031" y="10353"/>
                    <a:pt x="159702" y="10855"/>
                    <a:pt x="159702" y="11693"/>
                  </a:cubicBezTo>
                  <a:cubicBezTo>
                    <a:pt x="158947" y="10772"/>
                    <a:pt x="157607" y="12280"/>
                    <a:pt x="156099" y="12112"/>
                  </a:cubicBezTo>
                  <a:cubicBezTo>
                    <a:pt x="156853" y="12112"/>
                    <a:pt x="156769" y="12615"/>
                    <a:pt x="156518" y="12783"/>
                  </a:cubicBezTo>
                  <a:lnTo>
                    <a:pt x="159115" y="11777"/>
                  </a:lnTo>
                  <a:cubicBezTo>
                    <a:pt x="159115" y="12531"/>
                    <a:pt x="159702" y="12280"/>
                    <a:pt x="160372" y="12615"/>
                  </a:cubicBezTo>
                  <a:cubicBezTo>
                    <a:pt x="159785" y="11107"/>
                    <a:pt x="162215" y="11526"/>
                    <a:pt x="163305" y="11023"/>
                  </a:cubicBezTo>
                  <a:cubicBezTo>
                    <a:pt x="164394" y="10520"/>
                    <a:pt x="163305" y="12028"/>
                    <a:pt x="161880" y="11945"/>
                  </a:cubicBezTo>
                  <a:cubicBezTo>
                    <a:pt x="163305" y="13034"/>
                    <a:pt x="163556" y="10185"/>
                    <a:pt x="164980" y="11023"/>
                  </a:cubicBezTo>
                  <a:cubicBezTo>
                    <a:pt x="164980" y="11023"/>
                    <a:pt x="164561" y="11023"/>
                    <a:pt x="164394" y="11023"/>
                  </a:cubicBezTo>
                  <a:cubicBezTo>
                    <a:pt x="164226" y="11023"/>
                    <a:pt x="166907" y="11023"/>
                    <a:pt x="166572" y="11023"/>
                  </a:cubicBezTo>
                  <a:lnTo>
                    <a:pt x="166572" y="11023"/>
                  </a:lnTo>
                  <a:cubicBezTo>
                    <a:pt x="168667" y="11023"/>
                    <a:pt x="172856" y="11023"/>
                    <a:pt x="173108" y="9431"/>
                  </a:cubicBezTo>
                  <a:cubicBezTo>
                    <a:pt x="173183" y="10018"/>
                    <a:pt x="173183" y="10604"/>
                    <a:pt x="173108" y="11191"/>
                  </a:cubicBezTo>
                  <a:lnTo>
                    <a:pt x="176543" y="6833"/>
                  </a:lnTo>
                  <a:cubicBezTo>
                    <a:pt x="176543" y="7923"/>
                    <a:pt x="177716" y="10353"/>
                    <a:pt x="175957" y="11107"/>
                  </a:cubicBezTo>
                  <a:cubicBezTo>
                    <a:pt x="176661" y="11341"/>
                    <a:pt x="177431" y="11341"/>
                    <a:pt x="178135" y="11107"/>
                  </a:cubicBezTo>
                  <a:cubicBezTo>
                    <a:pt x="178135" y="11107"/>
                    <a:pt x="177214" y="9599"/>
                    <a:pt x="177716" y="9431"/>
                  </a:cubicBezTo>
                  <a:cubicBezTo>
                    <a:pt x="178973" y="10604"/>
                    <a:pt x="178638" y="10018"/>
                    <a:pt x="180230" y="11023"/>
                  </a:cubicBezTo>
                  <a:cubicBezTo>
                    <a:pt x="179727" y="11023"/>
                    <a:pt x="180230" y="9096"/>
                    <a:pt x="180984" y="9096"/>
                  </a:cubicBezTo>
                  <a:cubicBezTo>
                    <a:pt x="181738" y="9096"/>
                    <a:pt x="180984" y="10772"/>
                    <a:pt x="180984" y="10939"/>
                  </a:cubicBezTo>
                  <a:lnTo>
                    <a:pt x="182911" y="9180"/>
                  </a:lnTo>
                  <a:cubicBezTo>
                    <a:pt x="182408" y="9180"/>
                    <a:pt x="182911" y="10604"/>
                    <a:pt x="183330" y="11023"/>
                  </a:cubicBezTo>
                  <a:cubicBezTo>
                    <a:pt x="183749" y="11442"/>
                    <a:pt x="185090" y="11023"/>
                    <a:pt x="185592" y="11023"/>
                  </a:cubicBezTo>
                  <a:lnTo>
                    <a:pt x="184755" y="11023"/>
                  </a:lnTo>
                  <a:cubicBezTo>
                    <a:pt x="187017" y="11023"/>
                    <a:pt x="186849" y="8593"/>
                    <a:pt x="189111" y="8593"/>
                  </a:cubicBezTo>
                  <a:cubicBezTo>
                    <a:pt x="189111" y="8593"/>
                    <a:pt x="188525" y="10688"/>
                    <a:pt x="189698" y="10855"/>
                  </a:cubicBezTo>
                  <a:cubicBezTo>
                    <a:pt x="190871" y="11023"/>
                    <a:pt x="191793" y="6666"/>
                    <a:pt x="193720" y="5912"/>
                  </a:cubicBezTo>
                  <a:lnTo>
                    <a:pt x="193720" y="6415"/>
                  </a:lnTo>
                  <a:lnTo>
                    <a:pt x="195144" y="5744"/>
                  </a:lnTo>
                  <a:cubicBezTo>
                    <a:pt x="193779" y="7696"/>
                    <a:pt x="192178" y="9473"/>
                    <a:pt x="190368" y="11023"/>
                  </a:cubicBezTo>
                  <a:cubicBezTo>
                    <a:pt x="191290" y="11023"/>
                    <a:pt x="190368" y="11610"/>
                    <a:pt x="191877" y="11442"/>
                  </a:cubicBezTo>
                  <a:cubicBezTo>
                    <a:pt x="193385" y="11274"/>
                    <a:pt x="191290" y="12196"/>
                    <a:pt x="190871" y="12196"/>
                  </a:cubicBezTo>
                  <a:lnTo>
                    <a:pt x="193888" y="12196"/>
                  </a:lnTo>
                  <a:cubicBezTo>
                    <a:pt x="193888" y="11191"/>
                    <a:pt x="196066" y="11107"/>
                    <a:pt x="195898" y="10269"/>
                  </a:cubicBezTo>
                  <a:lnTo>
                    <a:pt x="192547" y="11023"/>
                  </a:lnTo>
                  <a:cubicBezTo>
                    <a:pt x="192547" y="10101"/>
                    <a:pt x="194306" y="8174"/>
                    <a:pt x="196401" y="8258"/>
                  </a:cubicBezTo>
                  <a:cubicBezTo>
                    <a:pt x="196904" y="8258"/>
                    <a:pt x="196401" y="10018"/>
                    <a:pt x="196401" y="10353"/>
                  </a:cubicBezTo>
                  <a:cubicBezTo>
                    <a:pt x="196401" y="10688"/>
                    <a:pt x="198328" y="9599"/>
                    <a:pt x="198496" y="9850"/>
                  </a:cubicBezTo>
                  <a:lnTo>
                    <a:pt x="197658" y="10353"/>
                  </a:lnTo>
                  <a:cubicBezTo>
                    <a:pt x="198831" y="10353"/>
                    <a:pt x="199501" y="9012"/>
                    <a:pt x="200926" y="9850"/>
                  </a:cubicBezTo>
                  <a:cubicBezTo>
                    <a:pt x="202350" y="10688"/>
                    <a:pt x="202434" y="11023"/>
                    <a:pt x="202518" y="10436"/>
                  </a:cubicBezTo>
                  <a:cubicBezTo>
                    <a:pt x="201630" y="8794"/>
                    <a:pt x="201370" y="6892"/>
                    <a:pt x="201764" y="5074"/>
                  </a:cubicBezTo>
                  <a:cubicBezTo>
                    <a:pt x="202878" y="5409"/>
                    <a:pt x="203950" y="5895"/>
                    <a:pt x="204948" y="6498"/>
                  </a:cubicBezTo>
                  <a:cubicBezTo>
                    <a:pt x="205785" y="7336"/>
                    <a:pt x="203858" y="8677"/>
                    <a:pt x="204529" y="9431"/>
                  </a:cubicBezTo>
                  <a:cubicBezTo>
                    <a:pt x="204663" y="9113"/>
                    <a:pt x="204897" y="8844"/>
                    <a:pt x="205199" y="8677"/>
                  </a:cubicBezTo>
                  <a:cubicBezTo>
                    <a:pt x="205702" y="8677"/>
                    <a:pt x="205199" y="9515"/>
                    <a:pt x="206121" y="9347"/>
                  </a:cubicBezTo>
                  <a:cubicBezTo>
                    <a:pt x="207042" y="9180"/>
                    <a:pt x="208299" y="9347"/>
                    <a:pt x="206540" y="8425"/>
                  </a:cubicBezTo>
                  <a:cubicBezTo>
                    <a:pt x="207629" y="8425"/>
                    <a:pt x="207713" y="8425"/>
                    <a:pt x="208969" y="8425"/>
                  </a:cubicBezTo>
                  <a:cubicBezTo>
                    <a:pt x="208969" y="7755"/>
                    <a:pt x="209975" y="6163"/>
                    <a:pt x="211064" y="5828"/>
                  </a:cubicBezTo>
                  <a:cubicBezTo>
                    <a:pt x="212153" y="5493"/>
                    <a:pt x="211064" y="6415"/>
                    <a:pt x="211064" y="6582"/>
                  </a:cubicBezTo>
                  <a:cubicBezTo>
                    <a:pt x="213243" y="6582"/>
                    <a:pt x="214500" y="6582"/>
                    <a:pt x="216510" y="6582"/>
                  </a:cubicBezTo>
                  <a:cubicBezTo>
                    <a:pt x="216510" y="6582"/>
                    <a:pt x="217684" y="7085"/>
                    <a:pt x="217348" y="7504"/>
                  </a:cubicBezTo>
                  <a:cubicBezTo>
                    <a:pt x="217667" y="7194"/>
                    <a:pt x="218077" y="6984"/>
                    <a:pt x="218521" y="6917"/>
                  </a:cubicBezTo>
                  <a:cubicBezTo>
                    <a:pt x="219778" y="7671"/>
                    <a:pt x="217097" y="6917"/>
                    <a:pt x="218102" y="8090"/>
                  </a:cubicBezTo>
                  <a:cubicBezTo>
                    <a:pt x="218102" y="7504"/>
                    <a:pt x="219694" y="7252"/>
                    <a:pt x="220532" y="6833"/>
                  </a:cubicBezTo>
                  <a:cubicBezTo>
                    <a:pt x="221370" y="6415"/>
                    <a:pt x="218438" y="6833"/>
                    <a:pt x="217600" y="6833"/>
                  </a:cubicBezTo>
                  <a:cubicBezTo>
                    <a:pt x="217600" y="5577"/>
                    <a:pt x="219024" y="4236"/>
                    <a:pt x="221119" y="3482"/>
                  </a:cubicBezTo>
                  <a:cubicBezTo>
                    <a:pt x="223214" y="2728"/>
                    <a:pt x="221873" y="4320"/>
                    <a:pt x="222208" y="4068"/>
                  </a:cubicBezTo>
                  <a:cubicBezTo>
                    <a:pt x="225392" y="4068"/>
                    <a:pt x="224806" y="1806"/>
                    <a:pt x="227487" y="2560"/>
                  </a:cubicBezTo>
                  <a:cubicBezTo>
                    <a:pt x="228576" y="3314"/>
                    <a:pt x="227487" y="4152"/>
                    <a:pt x="227906" y="4655"/>
                  </a:cubicBezTo>
                  <a:cubicBezTo>
                    <a:pt x="226481" y="4655"/>
                    <a:pt x="225727" y="4655"/>
                    <a:pt x="224806" y="4655"/>
                  </a:cubicBezTo>
                  <a:lnTo>
                    <a:pt x="225979" y="4655"/>
                  </a:lnTo>
                  <a:cubicBezTo>
                    <a:pt x="225400" y="4940"/>
                    <a:pt x="224713" y="4940"/>
                    <a:pt x="224135" y="4655"/>
                  </a:cubicBezTo>
                  <a:cubicBezTo>
                    <a:pt x="225057" y="5325"/>
                    <a:pt x="229498" y="4655"/>
                    <a:pt x="232011" y="5074"/>
                  </a:cubicBezTo>
                  <a:cubicBezTo>
                    <a:pt x="232430" y="5074"/>
                    <a:pt x="233185" y="4487"/>
                    <a:pt x="232849" y="4152"/>
                  </a:cubicBezTo>
                  <a:lnTo>
                    <a:pt x="232011" y="4152"/>
                  </a:lnTo>
                  <a:cubicBezTo>
                    <a:pt x="231257" y="3566"/>
                    <a:pt x="233436" y="3231"/>
                    <a:pt x="232430" y="2979"/>
                  </a:cubicBezTo>
                  <a:cubicBezTo>
                    <a:pt x="233511" y="2250"/>
                    <a:pt x="234810" y="1898"/>
                    <a:pt x="236117" y="1974"/>
                  </a:cubicBezTo>
                  <a:lnTo>
                    <a:pt x="236117" y="2895"/>
                  </a:lnTo>
                  <a:cubicBezTo>
                    <a:pt x="236117" y="2895"/>
                    <a:pt x="235112" y="2393"/>
                    <a:pt x="234693" y="2895"/>
                  </a:cubicBezTo>
                  <a:cubicBezTo>
                    <a:pt x="234274" y="3398"/>
                    <a:pt x="237039" y="3985"/>
                    <a:pt x="237625" y="2895"/>
                  </a:cubicBezTo>
                  <a:lnTo>
                    <a:pt x="236536" y="2309"/>
                  </a:lnTo>
                  <a:cubicBezTo>
                    <a:pt x="237625" y="1806"/>
                    <a:pt x="238882" y="801"/>
                    <a:pt x="240139" y="1052"/>
                  </a:cubicBezTo>
                  <a:cubicBezTo>
                    <a:pt x="239552" y="130"/>
                    <a:pt x="240139" y="1052"/>
                    <a:pt x="238882" y="130"/>
                  </a:cubicBezTo>
                  <a:cubicBezTo>
                    <a:pt x="239804" y="1387"/>
                    <a:pt x="235531" y="130"/>
                    <a:pt x="236955" y="1555"/>
                  </a:cubicBezTo>
                  <a:cubicBezTo>
                    <a:pt x="235866" y="382"/>
                    <a:pt x="235279" y="1136"/>
                    <a:pt x="233939" y="130"/>
                  </a:cubicBezTo>
                  <a:cubicBezTo>
                    <a:pt x="233939" y="130"/>
                    <a:pt x="234441" y="717"/>
                    <a:pt x="233352" y="633"/>
                  </a:cubicBezTo>
                  <a:lnTo>
                    <a:pt x="233352" y="633"/>
                  </a:lnTo>
                  <a:lnTo>
                    <a:pt x="233352" y="633"/>
                  </a:lnTo>
                  <a:cubicBezTo>
                    <a:pt x="233352" y="633"/>
                    <a:pt x="233855" y="633"/>
                    <a:pt x="233939" y="1052"/>
                  </a:cubicBezTo>
                  <a:cubicBezTo>
                    <a:pt x="234022" y="1471"/>
                    <a:pt x="231676" y="1890"/>
                    <a:pt x="231090" y="2225"/>
                  </a:cubicBezTo>
                  <a:cubicBezTo>
                    <a:pt x="230503" y="2560"/>
                    <a:pt x="231090" y="2225"/>
                    <a:pt x="231090" y="1555"/>
                  </a:cubicBezTo>
                  <a:lnTo>
                    <a:pt x="230252" y="2141"/>
                  </a:lnTo>
                  <a:cubicBezTo>
                    <a:pt x="230252" y="1471"/>
                    <a:pt x="228409" y="1136"/>
                    <a:pt x="230252" y="717"/>
                  </a:cubicBezTo>
                  <a:lnTo>
                    <a:pt x="228911" y="717"/>
                  </a:lnTo>
                  <a:cubicBezTo>
                    <a:pt x="228073" y="382"/>
                    <a:pt x="227152" y="382"/>
                    <a:pt x="226314" y="717"/>
                  </a:cubicBezTo>
                  <a:cubicBezTo>
                    <a:pt x="225644" y="717"/>
                    <a:pt x="224638" y="1471"/>
                    <a:pt x="225224" y="717"/>
                  </a:cubicBezTo>
                  <a:lnTo>
                    <a:pt x="223046" y="1220"/>
                  </a:lnTo>
                  <a:lnTo>
                    <a:pt x="223046" y="1220"/>
                  </a:lnTo>
                  <a:cubicBezTo>
                    <a:pt x="220868" y="1220"/>
                    <a:pt x="218689" y="2560"/>
                    <a:pt x="216175" y="1220"/>
                  </a:cubicBezTo>
                  <a:cubicBezTo>
                    <a:pt x="215321" y="1421"/>
                    <a:pt x="214433" y="1421"/>
                    <a:pt x="213578" y="1220"/>
                  </a:cubicBezTo>
                  <a:lnTo>
                    <a:pt x="213578" y="633"/>
                  </a:lnTo>
                  <a:cubicBezTo>
                    <a:pt x="212740" y="633"/>
                    <a:pt x="210813" y="633"/>
                    <a:pt x="210478" y="633"/>
                  </a:cubicBezTo>
                  <a:cubicBezTo>
                    <a:pt x="209389" y="-791"/>
                    <a:pt x="205953" y="633"/>
                    <a:pt x="204361" y="633"/>
                  </a:cubicBezTo>
                  <a:lnTo>
                    <a:pt x="204361" y="1387"/>
                  </a:lnTo>
                  <a:cubicBezTo>
                    <a:pt x="203171" y="1438"/>
                    <a:pt x="201990" y="1639"/>
                    <a:pt x="200842" y="1974"/>
                  </a:cubicBezTo>
                  <a:lnTo>
                    <a:pt x="200842" y="2644"/>
                  </a:lnTo>
                  <a:cubicBezTo>
                    <a:pt x="199669" y="3231"/>
                    <a:pt x="197742" y="2644"/>
                    <a:pt x="195898" y="2644"/>
                  </a:cubicBezTo>
                  <a:cubicBezTo>
                    <a:pt x="195898" y="2644"/>
                    <a:pt x="196485" y="2644"/>
                    <a:pt x="196820" y="2644"/>
                  </a:cubicBezTo>
                  <a:cubicBezTo>
                    <a:pt x="194474" y="1303"/>
                    <a:pt x="192128" y="3985"/>
                    <a:pt x="190033" y="2644"/>
                  </a:cubicBezTo>
                  <a:cubicBezTo>
                    <a:pt x="189640" y="2853"/>
                    <a:pt x="189170" y="2853"/>
                    <a:pt x="188776" y="2644"/>
                  </a:cubicBezTo>
                  <a:lnTo>
                    <a:pt x="188776" y="2644"/>
                  </a:lnTo>
                  <a:lnTo>
                    <a:pt x="188022" y="2644"/>
                  </a:lnTo>
                  <a:lnTo>
                    <a:pt x="188693" y="2644"/>
                  </a:lnTo>
                  <a:cubicBezTo>
                    <a:pt x="188165" y="2585"/>
                    <a:pt x="187628" y="2585"/>
                    <a:pt x="187101" y="2644"/>
                  </a:cubicBezTo>
                  <a:lnTo>
                    <a:pt x="187101" y="1974"/>
                  </a:lnTo>
                  <a:lnTo>
                    <a:pt x="187101" y="1974"/>
                  </a:lnTo>
                  <a:cubicBezTo>
                    <a:pt x="186514" y="1974"/>
                    <a:pt x="186682" y="1974"/>
                    <a:pt x="187101" y="2812"/>
                  </a:cubicBezTo>
                  <a:lnTo>
                    <a:pt x="186347" y="3314"/>
                  </a:lnTo>
                  <a:cubicBezTo>
                    <a:pt x="185760" y="2225"/>
                    <a:pt x="184838" y="3733"/>
                    <a:pt x="184084" y="2560"/>
                  </a:cubicBezTo>
                  <a:cubicBezTo>
                    <a:pt x="184084" y="3231"/>
                    <a:pt x="181152" y="3147"/>
                    <a:pt x="180984" y="4404"/>
                  </a:cubicBezTo>
                  <a:cubicBezTo>
                    <a:pt x="180984" y="4404"/>
                    <a:pt x="180984" y="4404"/>
                    <a:pt x="180984" y="4404"/>
                  </a:cubicBezTo>
                  <a:cubicBezTo>
                    <a:pt x="180356" y="4194"/>
                    <a:pt x="179685" y="4194"/>
                    <a:pt x="179057" y="4404"/>
                  </a:cubicBezTo>
                  <a:lnTo>
                    <a:pt x="179057" y="3566"/>
                  </a:lnTo>
                  <a:lnTo>
                    <a:pt x="177716" y="4823"/>
                  </a:lnTo>
                  <a:cubicBezTo>
                    <a:pt x="176878" y="4320"/>
                    <a:pt x="176459" y="3985"/>
                    <a:pt x="177716" y="3314"/>
                  </a:cubicBezTo>
                  <a:cubicBezTo>
                    <a:pt x="175705" y="4487"/>
                    <a:pt x="176040" y="3314"/>
                    <a:pt x="174365" y="4906"/>
                  </a:cubicBezTo>
                  <a:lnTo>
                    <a:pt x="174365" y="4320"/>
                  </a:lnTo>
                  <a:cubicBezTo>
                    <a:pt x="173778" y="4320"/>
                    <a:pt x="172773" y="5241"/>
                    <a:pt x="172354" y="4320"/>
                  </a:cubicBezTo>
                  <a:cubicBezTo>
                    <a:pt x="171935" y="3398"/>
                    <a:pt x="165399" y="4320"/>
                    <a:pt x="161713" y="3649"/>
                  </a:cubicBezTo>
                  <a:cubicBezTo>
                    <a:pt x="162551" y="5325"/>
                    <a:pt x="160037" y="2979"/>
                    <a:pt x="159953" y="4320"/>
                  </a:cubicBezTo>
                  <a:cubicBezTo>
                    <a:pt x="159953" y="4320"/>
                    <a:pt x="159199" y="3733"/>
                    <a:pt x="159953" y="3314"/>
                  </a:cubicBezTo>
                  <a:cubicBezTo>
                    <a:pt x="158110" y="3817"/>
                    <a:pt x="157104" y="2812"/>
                    <a:pt x="155931" y="4068"/>
                  </a:cubicBezTo>
                  <a:cubicBezTo>
                    <a:pt x="155931" y="4068"/>
                    <a:pt x="155931" y="3398"/>
                    <a:pt x="155931" y="3147"/>
                  </a:cubicBezTo>
                  <a:cubicBezTo>
                    <a:pt x="155931" y="2895"/>
                    <a:pt x="155428" y="3147"/>
                    <a:pt x="155177" y="3147"/>
                  </a:cubicBezTo>
                  <a:cubicBezTo>
                    <a:pt x="154926" y="3147"/>
                    <a:pt x="155177" y="3147"/>
                    <a:pt x="155763" y="2644"/>
                  </a:cubicBezTo>
                  <a:cubicBezTo>
                    <a:pt x="153836" y="2644"/>
                    <a:pt x="153753" y="4068"/>
                    <a:pt x="153669" y="5241"/>
                  </a:cubicBezTo>
                  <a:cubicBezTo>
                    <a:pt x="152663" y="4739"/>
                    <a:pt x="152161" y="5241"/>
                    <a:pt x="151574" y="5241"/>
                  </a:cubicBezTo>
                  <a:cubicBezTo>
                    <a:pt x="150988" y="5241"/>
                    <a:pt x="150569" y="4571"/>
                    <a:pt x="151574" y="4320"/>
                  </a:cubicBezTo>
                  <a:cubicBezTo>
                    <a:pt x="150904" y="4320"/>
                    <a:pt x="147552" y="4320"/>
                    <a:pt x="147552" y="4906"/>
                  </a:cubicBezTo>
                  <a:cubicBezTo>
                    <a:pt x="147552" y="5493"/>
                    <a:pt x="146630" y="4906"/>
                    <a:pt x="146463" y="4906"/>
                  </a:cubicBezTo>
                  <a:cubicBezTo>
                    <a:pt x="144955" y="4906"/>
                    <a:pt x="144787" y="4906"/>
                    <a:pt x="143363" y="4906"/>
                  </a:cubicBezTo>
                  <a:lnTo>
                    <a:pt x="142274" y="4906"/>
                  </a:lnTo>
                  <a:cubicBezTo>
                    <a:pt x="141771" y="6079"/>
                    <a:pt x="141100" y="4906"/>
                    <a:pt x="139927" y="5409"/>
                  </a:cubicBezTo>
                  <a:lnTo>
                    <a:pt x="139927" y="5409"/>
                  </a:lnTo>
                  <a:cubicBezTo>
                    <a:pt x="137163" y="4739"/>
                    <a:pt x="138754" y="5828"/>
                    <a:pt x="136073" y="5409"/>
                  </a:cubicBezTo>
                  <a:lnTo>
                    <a:pt x="136073" y="6079"/>
                  </a:lnTo>
                  <a:cubicBezTo>
                    <a:pt x="136073" y="7588"/>
                    <a:pt x="133727" y="5325"/>
                    <a:pt x="132219" y="6079"/>
                  </a:cubicBezTo>
                  <a:lnTo>
                    <a:pt x="132805" y="6079"/>
                  </a:lnTo>
                  <a:cubicBezTo>
                    <a:pt x="131967" y="6666"/>
                    <a:pt x="130292" y="4152"/>
                    <a:pt x="129454" y="3985"/>
                  </a:cubicBezTo>
                  <a:cubicBezTo>
                    <a:pt x="128616" y="3817"/>
                    <a:pt x="129454" y="3985"/>
                    <a:pt x="130040" y="3985"/>
                  </a:cubicBezTo>
                  <a:cubicBezTo>
                    <a:pt x="127778" y="3231"/>
                    <a:pt x="130040" y="4906"/>
                    <a:pt x="128113" y="5241"/>
                  </a:cubicBezTo>
                  <a:cubicBezTo>
                    <a:pt x="128113" y="4739"/>
                    <a:pt x="128113" y="3985"/>
                    <a:pt x="127359" y="3901"/>
                  </a:cubicBezTo>
                  <a:cubicBezTo>
                    <a:pt x="126605" y="3817"/>
                    <a:pt x="124175" y="5660"/>
                    <a:pt x="122667" y="4823"/>
                  </a:cubicBezTo>
                  <a:cubicBezTo>
                    <a:pt x="122667" y="4823"/>
                    <a:pt x="123337" y="5577"/>
                    <a:pt x="122667" y="5828"/>
                  </a:cubicBezTo>
                  <a:cubicBezTo>
                    <a:pt x="121996" y="6079"/>
                    <a:pt x="119399" y="4571"/>
                    <a:pt x="118478" y="5828"/>
                  </a:cubicBezTo>
                  <a:cubicBezTo>
                    <a:pt x="118478" y="5828"/>
                    <a:pt x="118478" y="5828"/>
                    <a:pt x="118478" y="5828"/>
                  </a:cubicBezTo>
                  <a:cubicBezTo>
                    <a:pt x="117556" y="5828"/>
                    <a:pt x="115545" y="6498"/>
                    <a:pt x="115042" y="7169"/>
                  </a:cubicBezTo>
                  <a:cubicBezTo>
                    <a:pt x="114121" y="4739"/>
                    <a:pt x="109596" y="8593"/>
                    <a:pt x="109428" y="6331"/>
                  </a:cubicBezTo>
                  <a:lnTo>
                    <a:pt x="106747" y="6331"/>
                  </a:lnTo>
                  <a:lnTo>
                    <a:pt x="106747" y="6331"/>
                  </a:lnTo>
                  <a:cubicBezTo>
                    <a:pt x="105649" y="6155"/>
                    <a:pt x="104535" y="6565"/>
                    <a:pt x="103814" y="7420"/>
                  </a:cubicBezTo>
                  <a:cubicBezTo>
                    <a:pt x="103395" y="7420"/>
                    <a:pt x="103814" y="7001"/>
                    <a:pt x="103814" y="6917"/>
                  </a:cubicBezTo>
                  <a:cubicBezTo>
                    <a:pt x="102105" y="6423"/>
                    <a:pt x="100253" y="6800"/>
                    <a:pt x="98871" y="7923"/>
                  </a:cubicBezTo>
                  <a:lnTo>
                    <a:pt x="98871" y="7169"/>
                  </a:lnTo>
                  <a:cubicBezTo>
                    <a:pt x="98284" y="7671"/>
                    <a:pt x="95100" y="6247"/>
                    <a:pt x="92587" y="7169"/>
                  </a:cubicBezTo>
                  <a:cubicBezTo>
                    <a:pt x="89822" y="8090"/>
                    <a:pt x="85716" y="5493"/>
                    <a:pt x="84794" y="8174"/>
                  </a:cubicBezTo>
                  <a:lnTo>
                    <a:pt x="82951" y="8928"/>
                  </a:lnTo>
                  <a:cubicBezTo>
                    <a:pt x="85381" y="8928"/>
                    <a:pt x="82951" y="10101"/>
                    <a:pt x="83621" y="10436"/>
                  </a:cubicBezTo>
                  <a:cubicBezTo>
                    <a:pt x="82700" y="10436"/>
                    <a:pt x="81108" y="9766"/>
                    <a:pt x="82281" y="9599"/>
                  </a:cubicBezTo>
                  <a:lnTo>
                    <a:pt x="82281" y="9599"/>
                  </a:lnTo>
                  <a:cubicBezTo>
                    <a:pt x="82281" y="8258"/>
                    <a:pt x="79180" y="9599"/>
                    <a:pt x="79264" y="8342"/>
                  </a:cubicBezTo>
                  <a:cubicBezTo>
                    <a:pt x="74488" y="8342"/>
                    <a:pt x="69796" y="8342"/>
                    <a:pt x="65271" y="8342"/>
                  </a:cubicBezTo>
                  <a:lnTo>
                    <a:pt x="65858" y="9431"/>
                  </a:lnTo>
                  <a:lnTo>
                    <a:pt x="64266" y="9431"/>
                  </a:lnTo>
                  <a:cubicBezTo>
                    <a:pt x="63847" y="9431"/>
                    <a:pt x="63679" y="8593"/>
                    <a:pt x="64853" y="8593"/>
                  </a:cubicBezTo>
                  <a:cubicBezTo>
                    <a:pt x="64182" y="8007"/>
                    <a:pt x="63009" y="9180"/>
                    <a:pt x="62925" y="9431"/>
                  </a:cubicBezTo>
                  <a:cubicBezTo>
                    <a:pt x="60747" y="9431"/>
                    <a:pt x="63763" y="8174"/>
                    <a:pt x="62925" y="8174"/>
                  </a:cubicBezTo>
                  <a:lnTo>
                    <a:pt x="62004" y="8174"/>
                  </a:lnTo>
                  <a:lnTo>
                    <a:pt x="62004" y="8174"/>
                  </a:lnTo>
                  <a:cubicBezTo>
                    <a:pt x="61250" y="8174"/>
                    <a:pt x="61250" y="9096"/>
                    <a:pt x="59909" y="9096"/>
                  </a:cubicBezTo>
                  <a:cubicBezTo>
                    <a:pt x="58568" y="9096"/>
                    <a:pt x="59406" y="8509"/>
                    <a:pt x="59071" y="8425"/>
                  </a:cubicBezTo>
                  <a:cubicBezTo>
                    <a:pt x="58736" y="8342"/>
                    <a:pt x="59071" y="8425"/>
                    <a:pt x="58568" y="8425"/>
                  </a:cubicBezTo>
                  <a:lnTo>
                    <a:pt x="56557" y="8425"/>
                  </a:lnTo>
                  <a:lnTo>
                    <a:pt x="57395" y="9263"/>
                  </a:lnTo>
                  <a:cubicBezTo>
                    <a:pt x="56557" y="9263"/>
                    <a:pt x="55552" y="9263"/>
                    <a:pt x="56557" y="10185"/>
                  </a:cubicBezTo>
                  <a:cubicBezTo>
                    <a:pt x="55133" y="8844"/>
                    <a:pt x="49184" y="10185"/>
                    <a:pt x="48178" y="9599"/>
                  </a:cubicBezTo>
                  <a:cubicBezTo>
                    <a:pt x="46972" y="10244"/>
                    <a:pt x="45598" y="10503"/>
                    <a:pt x="44240" y="10353"/>
                  </a:cubicBezTo>
                  <a:cubicBezTo>
                    <a:pt x="44660" y="10353"/>
                    <a:pt x="44911" y="11442"/>
                    <a:pt x="43654" y="11442"/>
                  </a:cubicBezTo>
                  <a:cubicBezTo>
                    <a:pt x="43654" y="9431"/>
                    <a:pt x="41224" y="10688"/>
                    <a:pt x="40135" y="9347"/>
                  </a:cubicBezTo>
                  <a:cubicBezTo>
                    <a:pt x="41140" y="10185"/>
                    <a:pt x="36448" y="9766"/>
                    <a:pt x="38040" y="11023"/>
                  </a:cubicBezTo>
                  <a:cubicBezTo>
                    <a:pt x="36951" y="11023"/>
                    <a:pt x="38040" y="10269"/>
                    <a:pt x="37035" y="9850"/>
                  </a:cubicBezTo>
                  <a:cubicBezTo>
                    <a:pt x="34102" y="10068"/>
                    <a:pt x="31169" y="10068"/>
                    <a:pt x="28237" y="9850"/>
                  </a:cubicBezTo>
                  <a:cubicBezTo>
                    <a:pt x="28237" y="9850"/>
                    <a:pt x="28740" y="10520"/>
                    <a:pt x="28237" y="10939"/>
                  </a:cubicBezTo>
                  <a:lnTo>
                    <a:pt x="26477" y="9682"/>
                  </a:lnTo>
                  <a:cubicBezTo>
                    <a:pt x="25891" y="9682"/>
                    <a:pt x="25974" y="11191"/>
                    <a:pt x="24801" y="10353"/>
                  </a:cubicBezTo>
                  <a:cubicBezTo>
                    <a:pt x="24801" y="10353"/>
                    <a:pt x="24801" y="10939"/>
                    <a:pt x="24801" y="11023"/>
                  </a:cubicBezTo>
                  <a:cubicBezTo>
                    <a:pt x="18517" y="10101"/>
                    <a:pt x="12233" y="12699"/>
                    <a:pt x="5781" y="11023"/>
                  </a:cubicBezTo>
                  <a:cubicBezTo>
                    <a:pt x="6703" y="11526"/>
                    <a:pt x="5781" y="11610"/>
                    <a:pt x="5781" y="11610"/>
                  </a:cubicBezTo>
                  <a:cubicBezTo>
                    <a:pt x="5781" y="11610"/>
                    <a:pt x="5781" y="12280"/>
                    <a:pt x="5781" y="12615"/>
                  </a:cubicBezTo>
                  <a:lnTo>
                    <a:pt x="3100" y="11777"/>
                  </a:lnTo>
                  <a:cubicBezTo>
                    <a:pt x="2681" y="12783"/>
                    <a:pt x="251" y="11777"/>
                    <a:pt x="0" y="12950"/>
                  </a:cubicBezTo>
                  <a:lnTo>
                    <a:pt x="838" y="12950"/>
                  </a:lnTo>
                  <a:cubicBezTo>
                    <a:pt x="-168" y="14123"/>
                    <a:pt x="2514" y="15296"/>
                    <a:pt x="2430" y="16721"/>
                  </a:cubicBezTo>
                  <a:cubicBezTo>
                    <a:pt x="3603" y="15464"/>
                    <a:pt x="5781" y="18396"/>
                    <a:pt x="7709" y="16721"/>
                  </a:cubicBezTo>
                  <a:cubicBezTo>
                    <a:pt x="8211" y="16721"/>
                    <a:pt x="7709" y="16721"/>
                    <a:pt x="7709" y="17475"/>
                  </a:cubicBezTo>
                  <a:cubicBezTo>
                    <a:pt x="7709" y="18229"/>
                    <a:pt x="8798" y="16721"/>
                    <a:pt x="9971" y="16888"/>
                  </a:cubicBezTo>
                  <a:lnTo>
                    <a:pt x="9971" y="16888"/>
                  </a:lnTo>
                  <a:cubicBezTo>
                    <a:pt x="12769" y="16788"/>
                    <a:pt x="15576" y="16922"/>
                    <a:pt x="18350" y="17307"/>
                  </a:cubicBezTo>
                  <a:lnTo>
                    <a:pt x="18350" y="16637"/>
                  </a:lnTo>
                  <a:cubicBezTo>
                    <a:pt x="18819" y="16687"/>
                    <a:pt x="19271" y="16829"/>
                    <a:pt x="19690" y="17056"/>
                  </a:cubicBezTo>
                  <a:cubicBezTo>
                    <a:pt x="20528" y="15966"/>
                    <a:pt x="17428" y="17056"/>
                    <a:pt x="18182" y="15883"/>
                  </a:cubicBezTo>
                  <a:cubicBezTo>
                    <a:pt x="19355" y="17307"/>
                    <a:pt x="23712" y="15883"/>
                    <a:pt x="24550" y="17223"/>
                  </a:cubicBezTo>
                  <a:cubicBezTo>
                    <a:pt x="25723" y="17223"/>
                    <a:pt x="24131" y="16469"/>
                    <a:pt x="25304" y="16385"/>
                  </a:cubicBezTo>
                  <a:lnTo>
                    <a:pt x="25304" y="16804"/>
                  </a:lnTo>
                  <a:lnTo>
                    <a:pt x="25304" y="16218"/>
                  </a:lnTo>
                  <a:cubicBezTo>
                    <a:pt x="25866" y="16251"/>
                    <a:pt x="26360" y="16612"/>
                    <a:pt x="26561" y="17139"/>
                  </a:cubicBezTo>
                  <a:lnTo>
                    <a:pt x="25807" y="17139"/>
                  </a:lnTo>
                  <a:cubicBezTo>
                    <a:pt x="26812" y="17558"/>
                    <a:pt x="28656" y="17139"/>
                    <a:pt x="29075" y="17139"/>
                  </a:cubicBezTo>
                  <a:lnTo>
                    <a:pt x="27902" y="17139"/>
                  </a:lnTo>
                  <a:cubicBezTo>
                    <a:pt x="31387" y="16980"/>
                    <a:pt x="34865" y="16561"/>
                    <a:pt x="38291" y="15883"/>
                  </a:cubicBezTo>
                  <a:lnTo>
                    <a:pt x="38291" y="15883"/>
                  </a:lnTo>
                  <a:cubicBezTo>
                    <a:pt x="40721" y="15212"/>
                    <a:pt x="40219" y="15883"/>
                    <a:pt x="42900" y="15883"/>
                  </a:cubicBezTo>
                  <a:lnTo>
                    <a:pt x="42900" y="15883"/>
                  </a:lnTo>
                  <a:cubicBezTo>
                    <a:pt x="43461" y="15480"/>
                    <a:pt x="44140" y="15271"/>
                    <a:pt x="44827" y="15296"/>
                  </a:cubicBezTo>
                  <a:cubicBezTo>
                    <a:pt x="44157" y="15715"/>
                    <a:pt x="46168" y="15966"/>
                    <a:pt x="45246" y="16469"/>
                  </a:cubicBezTo>
                  <a:cubicBezTo>
                    <a:pt x="47844" y="15631"/>
                    <a:pt x="46586" y="15883"/>
                    <a:pt x="48262" y="14542"/>
                  </a:cubicBezTo>
                  <a:lnTo>
                    <a:pt x="48681" y="15045"/>
                  </a:lnTo>
                  <a:cubicBezTo>
                    <a:pt x="49150" y="14458"/>
                    <a:pt x="49854" y="14115"/>
                    <a:pt x="50608" y="14123"/>
                  </a:cubicBezTo>
                  <a:cubicBezTo>
                    <a:pt x="49519" y="14626"/>
                    <a:pt x="51446" y="14877"/>
                    <a:pt x="50608" y="15547"/>
                  </a:cubicBezTo>
                  <a:cubicBezTo>
                    <a:pt x="53457" y="16637"/>
                    <a:pt x="54714" y="14123"/>
                    <a:pt x="56055" y="15547"/>
                  </a:cubicBezTo>
                  <a:cubicBezTo>
                    <a:pt x="57311" y="14039"/>
                    <a:pt x="53625" y="14877"/>
                    <a:pt x="54295" y="14542"/>
                  </a:cubicBezTo>
                  <a:cubicBezTo>
                    <a:pt x="53709" y="14039"/>
                    <a:pt x="55301" y="13285"/>
                    <a:pt x="56222" y="13453"/>
                  </a:cubicBezTo>
                  <a:cubicBezTo>
                    <a:pt x="57144" y="13620"/>
                    <a:pt x="57814" y="15296"/>
                    <a:pt x="60077" y="15129"/>
                  </a:cubicBezTo>
                  <a:cubicBezTo>
                    <a:pt x="60077" y="15129"/>
                    <a:pt x="60077" y="15129"/>
                    <a:pt x="59574" y="15129"/>
                  </a:cubicBezTo>
                  <a:cubicBezTo>
                    <a:pt x="59071" y="15129"/>
                    <a:pt x="61250" y="14458"/>
                    <a:pt x="62255" y="15129"/>
                  </a:cubicBezTo>
                  <a:cubicBezTo>
                    <a:pt x="62842" y="14207"/>
                    <a:pt x="63596" y="15129"/>
                    <a:pt x="63763" y="13956"/>
                  </a:cubicBezTo>
                  <a:lnTo>
                    <a:pt x="61669" y="14374"/>
                  </a:lnTo>
                  <a:cubicBezTo>
                    <a:pt x="62842" y="13956"/>
                    <a:pt x="63847" y="12531"/>
                    <a:pt x="65858" y="13118"/>
                  </a:cubicBezTo>
                  <a:cubicBezTo>
                    <a:pt x="65548" y="13436"/>
                    <a:pt x="65179" y="13687"/>
                    <a:pt x="64769" y="13872"/>
                  </a:cubicBezTo>
                  <a:cubicBezTo>
                    <a:pt x="65355" y="13872"/>
                    <a:pt x="65774" y="13872"/>
                    <a:pt x="66445" y="13872"/>
                  </a:cubicBezTo>
                  <a:cubicBezTo>
                    <a:pt x="67115" y="13872"/>
                    <a:pt x="63931" y="13872"/>
                    <a:pt x="62758" y="15212"/>
                  </a:cubicBezTo>
                  <a:cubicBezTo>
                    <a:pt x="63344" y="15631"/>
                    <a:pt x="65020" y="14207"/>
                    <a:pt x="64434" y="15212"/>
                  </a:cubicBezTo>
                  <a:cubicBezTo>
                    <a:pt x="65271" y="13537"/>
                    <a:pt x="66696" y="15212"/>
                    <a:pt x="68120" y="13956"/>
                  </a:cubicBezTo>
                  <a:lnTo>
                    <a:pt x="68120" y="14710"/>
                  </a:lnTo>
                  <a:cubicBezTo>
                    <a:pt x="68422" y="14433"/>
                    <a:pt x="68799" y="14257"/>
                    <a:pt x="69210" y="14207"/>
                  </a:cubicBezTo>
                  <a:lnTo>
                    <a:pt x="68456" y="15129"/>
                  </a:lnTo>
                  <a:cubicBezTo>
                    <a:pt x="69712" y="14291"/>
                    <a:pt x="70885" y="15715"/>
                    <a:pt x="72058" y="15129"/>
                  </a:cubicBezTo>
                  <a:cubicBezTo>
                    <a:pt x="69545" y="15129"/>
                    <a:pt x="71472" y="14291"/>
                    <a:pt x="70383" y="13872"/>
                  </a:cubicBezTo>
                  <a:cubicBezTo>
                    <a:pt x="73399" y="12783"/>
                    <a:pt x="72226" y="15631"/>
                    <a:pt x="75661" y="15045"/>
                  </a:cubicBezTo>
                  <a:cubicBezTo>
                    <a:pt x="75159" y="15045"/>
                    <a:pt x="73902" y="15045"/>
                    <a:pt x="74572" y="14374"/>
                  </a:cubicBezTo>
                  <a:cubicBezTo>
                    <a:pt x="75251" y="14483"/>
                    <a:pt x="75904" y="14710"/>
                    <a:pt x="76499" y="15045"/>
                  </a:cubicBezTo>
                  <a:cubicBezTo>
                    <a:pt x="78762" y="15045"/>
                    <a:pt x="76499" y="14374"/>
                    <a:pt x="77086" y="13872"/>
                  </a:cubicBezTo>
                  <a:cubicBezTo>
                    <a:pt x="77924" y="14710"/>
                    <a:pt x="78175" y="13872"/>
                    <a:pt x="79180" y="13201"/>
                  </a:cubicBezTo>
                  <a:lnTo>
                    <a:pt x="79180" y="13872"/>
                  </a:lnTo>
                  <a:cubicBezTo>
                    <a:pt x="81778" y="13872"/>
                    <a:pt x="79767" y="12364"/>
                    <a:pt x="82113" y="12783"/>
                  </a:cubicBezTo>
                  <a:lnTo>
                    <a:pt x="81191" y="13872"/>
                  </a:lnTo>
                  <a:lnTo>
                    <a:pt x="82365" y="13872"/>
                  </a:lnTo>
                  <a:lnTo>
                    <a:pt x="82365" y="14710"/>
                  </a:lnTo>
                  <a:cubicBezTo>
                    <a:pt x="83269" y="14165"/>
                    <a:pt x="84359" y="14014"/>
                    <a:pt x="85381" y="14291"/>
                  </a:cubicBezTo>
                  <a:cubicBezTo>
                    <a:pt x="85381" y="13788"/>
                    <a:pt x="85381" y="13034"/>
                    <a:pt x="86638" y="12950"/>
                  </a:cubicBezTo>
                  <a:cubicBezTo>
                    <a:pt x="87895" y="12866"/>
                    <a:pt x="86219" y="13620"/>
                    <a:pt x="87811" y="13453"/>
                  </a:cubicBezTo>
                  <a:cubicBezTo>
                    <a:pt x="87811" y="13872"/>
                    <a:pt x="87141" y="14458"/>
                    <a:pt x="86386" y="13872"/>
                  </a:cubicBezTo>
                  <a:cubicBezTo>
                    <a:pt x="86269" y="14106"/>
                    <a:pt x="86127" y="14333"/>
                    <a:pt x="85967" y="14542"/>
                  </a:cubicBezTo>
                  <a:cubicBezTo>
                    <a:pt x="86805" y="15045"/>
                    <a:pt x="88062" y="14542"/>
                    <a:pt x="88649" y="14542"/>
                  </a:cubicBezTo>
                  <a:lnTo>
                    <a:pt x="87978" y="14542"/>
                  </a:lnTo>
                  <a:lnTo>
                    <a:pt x="90324" y="13453"/>
                  </a:lnTo>
                  <a:cubicBezTo>
                    <a:pt x="90324" y="13453"/>
                    <a:pt x="90324" y="13956"/>
                    <a:pt x="90324" y="14207"/>
                  </a:cubicBezTo>
                  <a:cubicBezTo>
                    <a:pt x="90760" y="13930"/>
                    <a:pt x="91246" y="13729"/>
                    <a:pt x="91749" y="13620"/>
                  </a:cubicBezTo>
                  <a:cubicBezTo>
                    <a:pt x="91749" y="14207"/>
                    <a:pt x="91749" y="14793"/>
                    <a:pt x="90743" y="15129"/>
                  </a:cubicBezTo>
                  <a:lnTo>
                    <a:pt x="92922" y="14374"/>
                  </a:lnTo>
                  <a:cubicBezTo>
                    <a:pt x="92922" y="14374"/>
                    <a:pt x="94095" y="15045"/>
                    <a:pt x="93844" y="15212"/>
                  </a:cubicBezTo>
                  <a:cubicBezTo>
                    <a:pt x="95100" y="15212"/>
                    <a:pt x="96776" y="13956"/>
                    <a:pt x="98452" y="14291"/>
                  </a:cubicBezTo>
                  <a:lnTo>
                    <a:pt x="99038" y="14291"/>
                  </a:lnTo>
                  <a:cubicBezTo>
                    <a:pt x="100630" y="14291"/>
                    <a:pt x="101971" y="14961"/>
                    <a:pt x="103814" y="14291"/>
                  </a:cubicBezTo>
                  <a:lnTo>
                    <a:pt x="104904" y="15296"/>
                  </a:lnTo>
                  <a:cubicBezTo>
                    <a:pt x="106328" y="15296"/>
                    <a:pt x="103395" y="14039"/>
                    <a:pt x="105742" y="13537"/>
                  </a:cubicBezTo>
                  <a:cubicBezTo>
                    <a:pt x="108088" y="13034"/>
                    <a:pt x="106412" y="14374"/>
                    <a:pt x="107082" y="14626"/>
                  </a:cubicBezTo>
                  <a:cubicBezTo>
                    <a:pt x="107753" y="14877"/>
                    <a:pt x="109261" y="12950"/>
                    <a:pt x="110853" y="13704"/>
                  </a:cubicBezTo>
                  <a:cubicBezTo>
                    <a:pt x="109847" y="15547"/>
                    <a:pt x="109428" y="15380"/>
                    <a:pt x="108758" y="15547"/>
                  </a:cubicBezTo>
                  <a:close/>
                  <a:moveTo>
                    <a:pt x="126354" y="14207"/>
                  </a:moveTo>
                  <a:cubicBezTo>
                    <a:pt x="126354" y="14207"/>
                    <a:pt x="125348" y="14793"/>
                    <a:pt x="125097" y="14207"/>
                  </a:cubicBezTo>
                  <a:cubicBezTo>
                    <a:pt x="124846" y="13620"/>
                    <a:pt x="126018" y="13956"/>
                    <a:pt x="126605" y="14207"/>
                  </a:cubicBezTo>
                  <a:close/>
                  <a:moveTo>
                    <a:pt x="153082" y="11107"/>
                  </a:moveTo>
                  <a:cubicBezTo>
                    <a:pt x="153082" y="11107"/>
                    <a:pt x="152496" y="11107"/>
                    <a:pt x="151993" y="11107"/>
                  </a:cubicBezTo>
                  <a:cubicBezTo>
                    <a:pt x="152412" y="10889"/>
                    <a:pt x="152898" y="10864"/>
                    <a:pt x="153334" y="11023"/>
                  </a:cubicBezTo>
                  <a:close/>
                  <a:moveTo>
                    <a:pt x="229246" y="2728"/>
                  </a:moveTo>
                  <a:lnTo>
                    <a:pt x="229246" y="2728"/>
                  </a:lnTo>
                  <a:cubicBezTo>
                    <a:pt x="229246" y="2728"/>
                    <a:pt x="228827" y="2728"/>
                    <a:pt x="228409" y="2728"/>
                  </a:cubicBezTo>
                  <a:cubicBezTo>
                    <a:pt x="227990" y="2728"/>
                    <a:pt x="228995" y="2644"/>
                    <a:pt x="229498" y="2644"/>
                  </a:cubicBezTo>
                  <a:close/>
                  <a:moveTo>
                    <a:pt x="59071" y="11526"/>
                  </a:moveTo>
                  <a:lnTo>
                    <a:pt x="59071" y="11526"/>
                  </a:lnTo>
                  <a:cubicBezTo>
                    <a:pt x="58987" y="11861"/>
                    <a:pt x="59155" y="11693"/>
                    <a:pt x="59323" y="1144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CE592838-B1AA-4B7A-B546-2D7D600F7B64}"/>
                </a:ext>
              </a:extLst>
            </p:cNvPr>
            <p:cNvSpPr/>
            <p:nvPr/>
          </p:nvSpPr>
          <p:spPr>
            <a:xfrm>
              <a:off x="2652973" y="2076837"/>
              <a:ext cx="260" cy="418"/>
            </a:xfrm>
            <a:custGeom>
              <a:avLst/>
              <a:gdLst>
                <a:gd name="connsiteX0" fmla="*/ 261 w 260"/>
                <a:gd name="connsiteY0" fmla="*/ 419 h 418"/>
                <a:gd name="connsiteX1" fmla="*/ 261 w 260"/>
                <a:gd name="connsiteY1" fmla="*/ 0 h 418"/>
                <a:gd name="connsiteX2" fmla="*/ 261 w 260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" h="418">
                  <a:moveTo>
                    <a:pt x="261" y="419"/>
                  </a:moveTo>
                  <a:cubicBezTo>
                    <a:pt x="202" y="285"/>
                    <a:pt x="202" y="134"/>
                    <a:pt x="261" y="0"/>
                  </a:cubicBezTo>
                  <a:cubicBezTo>
                    <a:pt x="261" y="0"/>
                    <a:pt x="-326" y="251"/>
                    <a:pt x="261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94FF90A6-35AB-4316-A15D-38AB6A271688}"/>
                </a:ext>
              </a:extLst>
            </p:cNvPr>
            <p:cNvSpPr/>
            <p:nvPr/>
          </p:nvSpPr>
          <p:spPr>
            <a:xfrm>
              <a:off x="2600614" y="208144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F161BC1C-C848-4747-AA57-6E4CCE5E7350}"/>
                </a:ext>
              </a:extLst>
            </p:cNvPr>
            <p:cNvSpPr/>
            <p:nvPr/>
          </p:nvSpPr>
          <p:spPr>
            <a:xfrm>
              <a:off x="2707110" y="2074872"/>
              <a:ext cx="670" cy="37"/>
            </a:xfrm>
            <a:custGeom>
              <a:avLst/>
              <a:gdLst>
                <a:gd name="connsiteX0" fmla="*/ 670 w 670"/>
                <a:gd name="connsiteY0" fmla="*/ 37 h 37"/>
                <a:gd name="connsiteX1" fmla="*/ 0 w 670"/>
                <a:gd name="connsiteY1" fmla="*/ 37 h 37"/>
                <a:gd name="connsiteX2" fmla="*/ 670 w 670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7">
                  <a:moveTo>
                    <a:pt x="670" y="37"/>
                  </a:moveTo>
                  <a:lnTo>
                    <a:pt x="0" y="37"/>
                  </a:lnTo>
                  <a:cubicBezTo>
                    <a:pt x="0" y="37"/>
                    <a:pt x="168" y="-47"/>
                    <a:pt x="67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ABE3D8D4-33C2-4643-8892-9620C9A5731A}"/>
                </a:ext>
              </a:extLst>
            </p:cNvPr>
            <p:cNvSpPr/>
            <p:nvPr/>
          </p:nvSpPr>
          <p:spPr>
            <a:xfrm>
              <a:off x="2739369" y="2065953"/>
              <a:ext cx="1005" cy="75"/>
            </a:xfrm>
            <a:custGeom>
              <a:avLst/>
              <a:gdLst>
                <a:gd name="connsiteX0" fmla="*/ 1005 w 1005"/>
                <a:gd name="connsiteY0" fmla="*/ 75 h 75"/>
                <a:gd name="connsiteX1" fmla="*/ 0 w 1005"/>
                <a:gd name="connsiteY1" fmla="*/ 75 h 75"/>
                <a:gd name="connsiteX2" fmla="*/ 922 w 1005"/>
                <a:gd name="connsiteY2" fmla="*/ 75 h 75"/>
                <a:gd name="connsiteX3" fmla="*/ 1005 w 1005"/>
                <a:gd name="connsiteY3" fmla="*/ 75 h 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75">
                  <a:moveTo>
                    <a:pt x="1005" y="75"/>
                  </a:moveTo>
                  <a:lnTo>
                    <a:pt x="0" y="75"/>
                  </a:lnTo>
                  <a:cubicBezTo>
                    <a:pt x="302" y="-25"/>
                    <a:pt x="620" y="-25"/>
                    <a:pt x="922" y="75"/>
                  </a:cubicBezTo>
                  <a:cubicBezTo>
                    <a:pt x="922" y="75"/>
                    <a:pt x="670" y="75"/>
                    <a:pt x="1005" y="7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E5506773-87C1-4F62-927A-4B8DA1569D49}"/>
                </a:ext>
              </a:extLst>
            </p:cNvPr>
            <p:cNvSpPr/>
            <p:nvPr/>
          </p:nvSpPr>
          <p:spPr>
            <a:xfrm>
              <a:off x="2749061" y="2069760"/>
              <a:ext cx="362" cy="206"/>
            </a:xfrm>
            <a:custGeom>
              <a:avLst/>
              <a:gdLst>
                <a:gd name="connsiteX0" fmla="*/ 362 w 362"/>
                <a:gd name="connsiteY0" fmla="*/ 206 h 206"/>
                <a:gd name="connsiteX1" fmla="*/ 362 w 362"/>
                <a:gd name="connsiteY1" fmla="*/ 206 h 206"/>
                <a:gd name="connsiteX2" fmla="*/ 362 w 362"/>
                <a:gd name="connsiteY2" fmla="*/ 206 h 206"/>
                <a:gd name="connsiteX3" fmla="*/ 362 w 362"/>
                <a:gd name="connsiteY3" fmla="*/ 206 h 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" h="206">
                  <a:moveTo>
                    <a:pt x="362" y="206"/>
                  </a:moveTo>
                  <a:lnTo>
                    <a:pt x="362" y="206"/>
                  </a:lnTo>
                  <a:lnTo>
                    <a:pt x="362" y="206"/>
                  </a:lnTo>
                  <a:cubicBezTo>
                    <a:pt x="111" y="-213"/>
                    <a:pt x="-308" y="123"/>
                    <a:pt x="362" y="2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E74E4DCA-18BE-47D8-8EE7-1E1BC936D00F}"/>
                </a:ext>
              </a:extLst>
            </p:cNvPr>
            <p:cNvSpPr/>
            <p:nvPr/>
          </p:nvSpPr>
          <p:spPr>
            <a:xfrm>
              <a:off x="2741463" y="2067951"/>
              <a:ext cx="1424" cy="683"/>
            </a:xfrm>
            <a:custGeom>
              <a:avLst/>
              <a:gdLst>
                <a:gd name="connsiteX0" fmla="*/ 0 w 1424"/>
                <a:gd name="connsiteY0" fmla="*/ 423 h 683"/>
                <a:gd name="connsiteX1" fmla="*/ 1425 w 1424"/>
                <a:gd name="connsiteY1" fmla="*/ 423 h 683"/>
                <a:gd name="connsiteX2" fmla="*/ 1425 w 1424"/>
                <a:gd name="connsiteY2" fmla="*/ 423 h 683"/>
                <a:gd name="connsiteX3" fmla="*/ 0 w 1424"/>
                <a:gd name="connsiteY3" fmla="*/ 423 h 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" h="683">
                  <a:moveTo>
                    <a:pt x="0" y="423"/>
                  </a:moveTo>
                  <a:cubicBezTo>
                    <a:pt x="0" y="1009"/>
                    <a:pt x="670" y="423"/>
                    <a:pt x="1425" y="423"/>
                  </a:cubicBezTo>
                  <a:lnTo>
                    <a:pt x="1425" y="423"/>
                  </a:lnTo>
                  <a:cubicBezTo>
                    <a:pt x="1425" y="-331"/>
                    <a:pt x="670" y="87"/>
                    <a:pt x="0" y="4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73B9C344-B91A-45DE-8A62-9AC854859D5F}"/>
                </a:ext>
              </a:extLst>
            </p:cNvPr>
            <p:cNvSpPr/>
            <p:nvPr/>
          </p:nvSpPr>
          <p:spPr>
            <a:xfrm>
              <a:off x="2743055" y="2068467"/>
              <a:ext cx="670" cy="74"/>
            </a:xfrm>
            <a:custGeom>
              <a:avLst/>
              <a:gdLst>
                <a:gd name="connsiteX0" fmla="*/ 0 w 670"/>
                <a:gd name="connsiteY0" fmla="*/ 74 h 74"/>
                <a:gd name="connsiteX1" fmla="*/ 670 w 670"/>
                <a:gd name="connsiteY1" fmla="*/ 74 h 74"/>
                <a:gd name="connsiteX2" fmla="*/ 0 w 670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74">
                  <a:moveTo>
                    <a:pt x="0" y="74"/>
                  </a:moveTo>
                  <a:lnTo>
                    <a:pt x="670" y="74"/>
                  </a:lnTo>
                  <a:cubicBezTo>
                    <a:pt x="670" y="74"/>
                    <a:pt x="335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36C89AB2-6157-4BC4-A2D9-768C131E54A9}"/>
                </a:ext>
              </a:extLst>
            </p:cNvPr>
            <p:cNvSpPr/>
            <p:nvPr/>
          </p:nvSpPr>
          <p:spPr>
            <a:xfrm>
              <a:off x="2733352" y="2066986"/>
              <a:ext cx="1118" cy="633"/>
            </a:xfrm>
            <a:custGeom>
              <a:avLst/>
              <a:gdLst>
                <a:gd name="connsiteX0" fmla="*/ 654 w 1118"/>
                <a:gd name="connsiteY0" fmla="*/ 634 h 633"/>
                <a:gd name="connsiteX1" fmla="*/ 1073 w 1118"/>
                <a:gd name="connsiteY1" fmla="*/ 47 h 633"/>
                <a:gd name="connsiteX2" fmla="*/ 654 w 1118"/>
                <a:gd name="connsiteY2" fmla="*/ 634 h 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8" h="633">
                  <a:moveTo>
                    <a:pt x="654" y="634"/>
                  </a:moveTo>
                  <a:cubicBezTo>
                    <a:pt x="654" y="634"/>
                    <a:pt x="654" y="-204"/>
                    <a:pt x="1073" y="47"/>
                  </a:cubicBezTo>
                  <a:cubicBezTo>
                    <a:pt x="1492" y="299"/>
                    <a:pt x="-1189" y="634"/>
                    <a:pt x="654" y="63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D81E411F-8D76-4614-8D50-DBBFC0526D78}"/>
                </a:ext>
              </a:extLst>
            </p:cNvPr>
            <p:cNvSpPr/>
            <p:nvPr/>
          </p:nvSpPr>
          <p:spPr>
            <a:xfrm>
              <a:off x="2741463" y="2069547"/>
              <a:ext cx="670" cy="754"/>
            </a:xfrm>
            <a:custGeom>
              <a:avLst/>
              <a:gdLst>
                <a:gd name="connsiteX0" fmla="*/ 670 w 670"/>
                <a:gd name="connsiteY0" fmla="*/ 754 h 754"/>
                <a:gd name="connsiteX1" fmla="*/ 335 w 670"/>
                <a:gd name="connsiteY1" fmla="*/ 0 h 754"/>
                <a:gd name="connsiteX2" fmla="*/ 0 w 670"/>
                <a:gd name="connsiteY2" fmla="*/ 587 h 754"/>
                <a:gd name="connsiteX3" fmla="*/ 670 w 670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754">
                  <a:moveTo>
                    <a:pt x="670" y="754"/>
                  </a:moveTo>
                  <a:lnTo>
                    <a:pt x="335" y="0"/>
                  </a:lnTo>
                  <a:lnTo>
                    <a:pt x="0" y="587"/>
                  </a:lnTo>
                  <a:lnTo>
                    <a:pt x="670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58958656-B690-4A03-A90D-D88F8492E67D}"/>
                </a:ext>
              </a:extLst>
            </p:cNvPr>
            <p:cNvSpPr/>
            <p:nvPr/>
          </p:nvSpPr>
          <p:spPr>
            <a:xfrm>
              <a:off x="2736436" y="2069938"/>
              <a:ext cx="1173" cy="111"/>
            </a:xfrm>
            <a:custGeom>
              <a:avLst/>
              <a:gdLst>
                <a:gd name="connsiteX0" fmla="*/ 0 w 1173"/>
                <a:gd name="connsiteY0" fmla="*/ 112 h 111"/>
                <a:gd name="connsiteX1" fmla="*/ 1173 w 1173"/>
                <a:gd name="connsiteY1" fmla="*/ 112 h 111"/>
                <a:gd name="connsiteX2" fmla="*/ 1173 w 1173"/>
                <a:gd name="connsiteY2" fmla="*/ 112 h 111"/>
                <a:gd name="connsiteX3" fmla="*/ 0 w 1173"/>
                <a:gd name="connsiteY3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" h="111">
                  <a:moveTo>
                    <a:pt x="0" y="112"/>
                  </a:moveTo>
                  <a:lnTo>
                    <a:pt x="1173" y="112"/>
                  </a:lnTo>
                  <a:cubicBezTo>
                    <a:pt x="1173" y="112"/>
                    <a:pt x="1173" y="112"/>
                    <a:pt x="1173" y="112"/>
                  </a:cubicBezTo>
                  <a:cubicBezTo>
                    <a:pt x="1173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DD76F928-348B-4549-9E91-BEE8FF04F32D}"/>
                </a:ext>
              </a:extLst>
            </p:cNvPr>
            <p:cNvSpPr/>
            <p:nvPr/>
          </p:nvSpPr>
          <p:spPr>
            <a:xfrm>
              <a:off x="2737944" y="2069882"/>
              <a:ext cx="837" cy="69"/>
            </a:xfrm>
            <a:custGeom>
              <a:avLst/>
              <a:gdLst>
                <a:gd name="connsiteX0" fmla="*/ 0 w 837"/>
                <a:gd name="connsiteY0" fmla="*/ 0 h 69"/>
                <a:gd name="connsiteX1" fmla="*/ 838 w 837"/>
                <a:gd name="connsiteY1" fmla="*/ 0 h 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" h="69">
                  <a:moveTo>
                    <a:pt x="0" y="0"/>
                  </a:moveTo>
                  <a:cubicBezTo>
                    <a:pt x="268" y="92"/>
                    <a:pt x="570" y="92"/>
                    <a:pt x="8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434B9569-6FF2-4E8C-8943-AC5C76B3D351}"/>
                </a:ext>
              </a:extLst>
            </p:cNvPr>
            <p:cNvSpPr/>
            <p:nvPr/>
          </p:nvSpPr>
          <p:spPr>
            <a:xfrm>
              <a:off x="2739453" y="2070385"/>
              <a:ext cx="1089" cy="167"/>
            </a:xfrm>
            <a:custGeom>
              <a:avLst/>
              <a:gdLst>
                <a:gd name="connsiteX0" fmla="*/ 1089 w 1089"/>
                <a:gd name="connsiteY0" fmla="*/ 168 h 167"/>
                <a:gd name="connsiteX1" fmla="*/ 754 w 1089"/>
                <a:gd name="connsiteY1" fmla="*/ 84 h 167"/>
                <a:gd name="connsiteX2" fmla="*/ 0 w 1089"/>
                <a:gd name="connsiteY2" fmla="*/ 0 h 167"/>
                <a:gd name="connsiteX3" fmla="*/ 1089 w 1089"/>
                <a:gd name="connsiteY3" fmla="*/ 168 h 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167">
                  <a:moveTo>
                    <a:pt x="1089" y="168"/>
                  </a:moveTo>
                  <a:lnTo>
                    <a:pt x="754" y="84"/>
                  </a:lnTo>
                  <a:lnTo>
                    <a:pt x="0" y="0"/>
                  </a:lnTo>
                  <a:lnTo>
                    <a:pt x="1089" y="16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03BAA4D0-F38E-4637-BA72-79348081235E}"/>
                </a:ext>
              </a:extLst>
            </p:cNvPr>
            <p:cNvSpPr/>
            <p:nvPr/>
          </p:nvSpPr>
          <p:spPr>
            <a:xfrm>
              <a:off x="2723030" y="2070469"/>
              <a:ext cx="1331" cy="111"/>
            </a:xfrm>
            <a:custGeom>
              <a:avLst/>
              <a:gdLst>
                <a:gd name="connsiteX0" fmla="*/ 1257 w 1331"/>
                <a:gd name="connsiteY0" fmla="*/ 0 h 111"/>
                <a:gd name="connsiteX1" fmla="*/ 0 w 1331"/>
                <a:gd name="connsiteY1" fmla="*/ 0 h 111"/>
                <a:gd name="connsiteX2" fmla="*/ 670 w 1331"/>
                <a:gd name="connsiteY2" fmla="*/ 0 h 111"/>
                <a:gd name="connsiteX3" fmla="*/ 1257 w 1331"/>
                <a:gd name="connsiteY3" fmla="*/ 0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" h="111">
                  <a:moveTo>
                    <a:pt x="1257" y="0"/>
                  </a:moveTo>
                  <a:lnTo>
                    <a:pt x="0" y="0"/>
                  </a:lnTo>
                  <a:cubicBezTo>
                    <a:pt x="0" y="0"/>
                    <a:pt x="0" y="0"/>
                    <a:pt x="670" y="0"/>
                  </a:cubicBezTo>
                  <a:cubicBezTo>
                    <a:pt x="1341" y="0"/>
                    <a:pt x="1425" y="251"/>
                    <a:pt x="125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1E4EE20E-C620-476F-B9A4-70AACF565E30}"/>
                </a:ext>
              </a:extLst>
            </p:cNvPr>
            <p:cNvSpPr/>
            <p:nvPr/>
          </p:nvSpPr>
          <p:spPr>
            <a:xfrm>
              <a:off x="2727554" y="2071809"/>
              <a:ext cx="502" cy="837"/>
            </a:xfrm>
            <a:custGeom>
              <a:avLst/>
              <a:gdLst>
                <a:gd name="connsiteX0" fmla="*/ 503 w 502"/>
                <a:gd name="connsiteY0" fmla="*/ 503 h 837"/>
                <a:gd name="connsiteX1" fmla="*/ 0 w 502"/>
                <a:gd name="connsiteY1" fmla="*/ 0 h 837"/>
                <a:gd name="connsiteX2" fmla="*/ 0 w 502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837">
                  <a:moveTo>
                    <a:pt x="503" y="503"/>
                  </a:moveTo>
                  <a:cubicBezTo>
                    <a:pt x="503" y="503"/>
                    <a:pt x="503" y="503"/>
                    <a:pt x="0" y="0"/>
                  </a:cubicBez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9068023C-B77D-4BE1-AC0B-F4F3DFEB9868}"/>
                </a:ext>
              </a:extLst>
            </p:cNvPr>
            <p:cNvSpPr/>
            <p:nvPr/>
          </p:nvSpPr>
          <p:spPr>
            <a:xfrm>
              <a:off x="2723672" y="2072731"/>
              <a:ext cx="1285" cy="676"/>
            </a:xfrm>
            <a:custGeom>
              <a:avLst/>
              <a:gdLst>
                <a:gd name="connsiteX0" fmla="*/ 782 w 1285"/>
                <a:gd name="connsiteY0" fmla="*/ 0 h 676"/>
                <a:gd name="connsiteX1" fmla="*/ 782 w 1285"/>
                <a:gd name="connsiteY1" fmla="*/ 670 h 676"/>
                <a:gd name="connsiteX2" fmla="*/ 782 w 1285"/>
                <a:gd name="connsiteY2" fmla="*/ 0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5" h="676">
                  <a:moveTo>
                    <a:pt x="782" y="0"/>
                  </a:moveTo>
                  <a:cubicBezTo>
                    <a:pt x="782" y="0"/>
                    <a:pt x="-977" y="754"/>
                    <a:pt x="782" y="670"/>
                  </a:cubicBezTo>
                  <a:cubicBezTo>
                    <a:pt x="698" y="419"/>
                    <a:pt x="1955" y="84"/>
                    <a:pt x="782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1C39FAB6-9F5C-43AB-A801-F5A9B314DCAC}"/>
                </a:ext>
              </a:extLst>
            </p:cNvPr>
            <p:cNvSpPr/>
            <p:nvPr/>
          </p:nvSpPr>
          <p:spPr>
            <a:xfrm>
              <a:off x="2705769" y="2070971"/>
              <a:ext cx="335" cy="1508"/>
            </a:xfrm>
            <a:custGeom>
              <a:avLst/>
              <a:gdLst>
                <a:gd name="connsiteX0" fmla="*/ 0 w 335"/>
                <a:gd name="connsiteY0" fmla="*/ 1508 h 1508"/>
                <a:gd name="connsiteX1" fmla="*/ 335 w 335"/>
                <a:gd name="connsiteY1" fmla="*/ 1508 h 1508"/>
                <a:gd name="connsiteX2" fmla="*/ 168 w 335"/>
                <a:gd name="connsiteY2" fmla="*/ 0 h 1508"/>
                <a:gd name="connsiteX3" fmla="*/ 0 w 335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" h="1508">
                  <a:moveTo>
                    <a:pt x="0" y="1508"/>
                  </a:moveTo>
                  <a:lnTo>
                    <a:pt x="335" y="1508"/>
                  </a:lnTo>
                  <a:lnTo>
                    <a:pt x="168" y="0"/>
                  </a:lnTo>
                  <a:lnTo>
                    <a:pt x="0" y="15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D85ECA67-2A68-4595-8F52-9C79C9A9F85A}"/>
                </a:ext>
              </a:extLst>
            </p:cNvPr>
            <p:cNvSpPr/>
            <p:nvPr/>
          </p:nvSpPr>
          <p:spPr>
            <a:xfrm>
              <a:off x="2689363" y="2075445"/>
              <a:ext cx="2287" cy="1392"/>
            </a:xfrm>
            <a:custGeom>
              <a:avLst/>
              <a:gdLst>
                <a:gd name="connsiteX0" fmla="*/ 68 w 2287"/>
                <a:gd name="connsiteY0" fmla="*/ 1392 h 1392"/>
                <a:gd name="connsiteX1" fmla="*/ 1743 w 2287"/>
                <a:gd name="connsiteY1" fmla="*/ 889 h 1392"/>
                <a:gd name="connsiteX2" fmla="*/ 989 w 2287"/>
                <a:gd name="connsiteY2" fmla="*/ 219 h 1392"/>
                <a:gd name="connsiteX3" fmla="*/ 68 w 2287"/>
                <a:gd name="connsiteY3" fmla="*/ 1392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392">
                  <a:moveTo>
                    <a:pt x="68" y="1392"/>
                  </a:moveTo>
                  <a:cubicBezTo>
                    <a:pt x="1576" y="1392"/>
                    <a:pt x="68" y="470"/>
                    <a:pt x="1743" y="889"/>
                  </a:cubicBezTo>
                  <a:cubicBezTo>
                    <a:pt x="3419" y="1308"/>
                    <a:pt x="654" y="889"/>
                    <a:pt x="989" y="219"/>
                  </a:cubicBezTo>
                  <a:cubicBezTo>
                    <a:pt x="1325" y="-451"/>
                    <a:pt x="-351" y="554"/>
                    <a:pt x="68" y="139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AB2260C0-6B2B-4179-AC5E-D6F4577385E4}"/>
                </a:ext>
              </a:extLst>
            </p:cNvPr>
            <p:cNvSpPr/>
            <p:nvPr/>
          </p:nvSpPr>
          <p:spPr>
            <a:xfrm>
              <a:off x="2690352" y="2075999"/>
              <a:ext cx="419" cy="8378"/>
            </a:xfrm>
            <a:custGeom>
              <a:avLst/>
              <a:gdLst>
                <a:gd name="connsiteX0" fmla="*/ 0 w 419"/>
                <a:gd name="connsiteY0" fmla="*/ 0 h 8378"/>
                <a:gd name="connsiteX1" fmla="*/ 419 w 419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9" h="8378">
                  <a:moveTo>
                    <a:pt x="0" y="0"/>
                  </a:moveTo>
                  <a:lnTo>
                    <a:pt x="419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E5B937D4-960C-4C98-B5F9-894408BFBB3C}"/>
                </a:ext>
              </a:extLst>
            </p:cNvPr>
            <p:cNvSpPr/>
            <p:nvPr/>
          </p:nvSpPr>
          <p:spPr>
            <a:xfrm>
              <a:off x="2503252" y="2078345"/>
              <a:ext cx="921" cy="418"/>
            </a:xfrm>
            <a:custGeom>
              <a:avLst/>
              <a:gdLst>
                <a:gd name="connsiteX0" fmla="*/ 922 w 921"/>
                <a:gd name="connsiteY0" fmla="*/ 251 h 418"/>
                <a:gd name="connsiteX1" fmla="*/ 0 w 921"/>
                <a:gd name="connsiteY1" fmla="*/ 0 h 418"/>
                <a:gd name="connsiteX2" fmla="*/ 586 w 921"/>
                <a:gd name="connsiteY2" fmla="*/ 419 h 418"/>
                <a:gd name="connsiteX3" fmla="*/ 922 w 921"/>
                <a:gd name="connsiteY3" fmla="*/ 251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418">
                  <a:moveTo>
                    <a:pt x="922" y="251"/>
                  </a:moveTo>
                  <a:lnTo>
                    <a:pt x="0" y="0"/>
                  </a:lnTo>
                  <a:lnTo>
                    <a:pt x="586" y="419"/>
                  </a:lnTo>
                  <a:lnTo>
                    <a:pt x="922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5B75DFFA-C4F4-49F5-BFBB-432184ABEF4E}"/>
                </a:ext>
              </a:extLst>
            </p:cNvPr>
            <p:cNvSpPr/>
            <p:nvPr/>
          </p:nvSpPr>
          <p:spPr>
            <a:xfrm>
              <a:off x="2501911" y="2078848"/>
              <a:ext cx="502" cy="921"/>
            </a:xfrm>
            <a:custGeom>
              <a:avLst/>
              <a:gdLst>
                <a:gd name="connsiteX0" fmla="*/ 503 w 502"/>
                <a:gd name="connsiteY0" fmla="*/ 922 h 921"/>
                <a:gd name="connsiteX1" fmla="*/ 503 w 502"/>
                <a:gd name="connsiteY1" fmla="*/ 0 h 921"/>
                <a:gd name="connsiteX2" fmla="*/ 0 w 502"/>
                <a:gd name="connsiteY2" fmla="*/ 922 h 921"/>
                <a:gd name="connsiteX3" fmla="*/ 503 w 502"/>
                <a:gd name="connsiteY3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921">
                  <a:moveTo>
                    <a:pt x="503" y="922"/>
                  </a:moveTo>
                  <a:lnTo>
                    <a:pt x="503" y="0"/>
                  </a:lnTo>
                  <a:lnTo>
                    <a:pt x="0" y="922"/>
                  </a:lnTo>
                  <a:cubicBezTo>
                    <a:pt x="0" y="922"/>
                    <a:pt x="503" y="754"/>
                    <a:pt x="503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55408484-0F5C-4A83-8462-A4644E36ACCC}"/>
                </a:ext>
              </a:extLst>
            </p:cNvPr>
            <p:cNvSpPr/>
            <p:nvPr/>
          </p:nvSpPr>
          <p:spPr>
            <a:xfrm>
              <a:off x="2631030" y="2080942"/>
              <a:ext cx="837" cy="8378"/>
            </a:xfrm>
            <a:custGeom>
              <a:avLst/>
              <a:gdLst>
                <a:gd name="connsiteX0" fmla="*/ 838 w 837"/>
                <a:gd name="connsiteY0" fmla="*/ 0 h 8378"/>
                <a:gd name="connsiteX1" fmla="*/ 838 w 837"/>
                <a:gd name="connsiteY1" fmla="*/ 0 h 8378"/>
                <a:gd name="connsiteX2" fmla="*/ 0 w 83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8378">
                  <a:moveTo>
                    <a:pt x="838" y="0"/>
                  </a:moveTo>
                  <a:lnTo>
                    <a:pt x="838" y="0"/>
                  </a:lnTo>
                  <a:cubicBezTo>
                    <a:pt x="838" y="0"/>
                    <a:pt x="838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437AF154-0F4A-4DA7-B74A-DBA1CEC3FB3F}"/>
                </a:ext>
              </a:extLst>
            </p:cNvPr>
            <p:cNvSpPr/>
            <p:nvPr/>
          </p:nvSpPr>
          <p:spPr>
            <a:xfrm>
              <a:off x="2618797" y="2080021"/>
              <a:ext cx="502" cy="837"/>
            </a:xfrm>
            <a:custGeom>
              <a:avLst/>
              <a:gdLst>
                <a:gd name="connsiteX0" fmla="*/ 251 w 502"/>
                <a:gd name="connsiteY0" fmla="*/ 838 h 837"/>
                <a:gd name="connsiteX1" fmla="*/ 503 w 502"/>
                <a:gd name="connsiteY1" fmla="*/ 838 h 837"/>
                <a:gd name="connsiteX2" fmla="*/ 0 w 502"/>
                <a:gd name="connsiteY2" fmla="*/ 0 h 837"/>
                <a:gd name="connsiteX3" fmla="*/ 251 w 502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7">
                  <a:moveTo>
                    <a:pt x="251" y="838"/>
                  </a:moveTo>
                  <a:lnTo>
                    <a:pt x="503" y="838"/>
                  </a:lnTo>
                  <a:lnTo>
                    <a:pt x="0" y="0"/>
                  </a:lnTo>
                  <a:lnTo>
                    <a:pt x="251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63482434-C6CC-4F57-8469-E64A3ED848DB}"/>
                </a:ext>
              </a:extLst>
            </p:cNvPr>
            <p:cNvSpPr/>
            <p:nvPr/>
          </p:nvSpPr>
          <p:spPr>
            <a:xfrm>
              <a:off x="2608297" y="2082050"/>
              <a:ext cx="1450" cy="484"/>
            </a:xfrm>
            <a:custGeom>
              <a:avLst/>
              <a:gdLst>
                <a:gd name="connsiteX0" fmla="*/ 26 w 1450"/>
                <a:gd name="connsiteY0" fmla="*/ 484 h 484"/>
                <a:gd name="connsiteX1" fmla="*/ 1450 w 1450"/>
                <a:gd name="connsiteY1" fmla="*/ 484 h 484"/>
                <a:gd name="connsiteX2" fmla="*/ 26 w 1450"/>
                <a:gd name="connsiteY2" fmla="*/ 484 h 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" h="484">
                  <a:moveTo>
                    <a:pt x="26" y="484"/>
                  </a:moveTo>
                  <a:cubicBezTo>
                    <a:pt x="529" y="484"/>
                    <a:pt x="1031" y="484"/>
                    <a:pt x="1450" y="484"/>
                  </a:cubicBezTo>
                  <a:cubicBezTo>
                    <a:pt x="529" y="484"/>
                    <a:pt x="-142" y="-605"/>
                    <a:pt x="26" y="4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4B954A83-CABD-473A-B10E-E53126A805BC}"/>
                </a:ext>
              </a:extLst>
            </p:cNvPr>
            <p:cNvSpPr/>
            <p:nvPr/>
          </p:nvSpPr>
          <p:spPr>
            <a:xfrm>
              <a:off x="2505765" y="209108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3D1FCD45-A499-4CC3-9A12-5EF009EF563F}"/>
                </a:ext>
              </a:extLst>
            </p:cNvPr>
            <p:cNvSpPr/>
            <p:nvPr/>
          </p:nvSpPr>
          <p:spPr>
            <a:xfrm>
              <a:off x="2504006" y="2090662"/>
              <a:ext cx="586" cy="83"/>
            </a:xfrm>
            <a:custGeom>
              <a:avLst/>
              <a:gdLst>
                <a:gd name="connsiteX0" fmla="*/ 335 w 586"/>
                <a:gd name="connsiteY0" fmla="*/ 84 h 83"/>
                <a:gd name="connsiteX1" fmla="*/ 586 w 586"/>
                <a:gd name="connsiteY1" fmla="*/ 84 h 83"/>
                <a:gd name="connsiteX2" fmla="*/ 0 w 586"/>
                <a:gd name="connsiteY2" fmla="*/ 0 h 83"/>
                <a:gd name="connsiteX3" fmla="*/ 335 w 586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">
                  <a:moveTo>
                    <a:pt x="335" y="84"/>
                  </a:moveTo>
                  <a:lnTo>
                    <a:pt x="586" y="84"/>
                  </a:lnTo>
                  <a:lnTo>
                    <a:pt x="0" y="0"/>
                  </a:lnTo>
                  <a:lnTo>
                    <a:pt x="335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6889A501-053B-4EFA-9555-DAFE605AA9BC}"/>
                </a:ext>
              </a:extLst>
            </p:cNvPr>
            <p:cNvSpPr/>
            <p:nvPr/>
          </p:nvSpPr>
          <p:spPr>
            <a:xfrm>
              <a:off x="2503894" y="2090327"/>
              <a:ext cx="1033" cy="37"/>
            </a:xfrm>
            <a:custGeom>
              <a:avLst/>
              <a:gdLst>
                <a:gd name="connsiteX0" fmla="*/ 447 w 1033"/>
                <a:gd name="connsiteY0" fmla="*/ 0 h 37"/>
                <a:gd name="connsiteX1" fmla="*/ 447 w 1033"/>
                <a:gd name="connsiteY1" fmla="*/ 0 h 37"/>
                <a:gd name="connsiteX2" fmla="*/ 1033 w 1033"/>
                <a:gd name="connsiteY2" fmla="*/ 0 h 37"/>
                <a:gd name="connsiteX3" fmla="*/ 447 w 1033"/>
                <a:gd name="connsiteY3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" h="37">
                  <a:moveTo>
                    <a:pt x="447" y="0"/>
                  </a:moveTo>
                  <a:cubicBezTo>
                    <a:pt x="-559" y="0"/>
                    <a:pt x="447" y="0"/>
                    <a:pt x="447" y="0"/>
                  </a:cubicBezTo>
                  <a:lnTo>
                    <a:pt x="1033" y="0"/>
                  </a:lnTo>
                  <a:cubicBezTo>
                    <a:pt x="1033" y="0"/>
                    <a:pt x="195" y="84"/>
                    <a:pt x="44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C117B12D-AB02-40DB-A4A2-FA43A5FFE281}"/>
                </a:ext>
              </a:extLst>
            </p:cNvPr>
            <p:cNvSpPr/>
            <p:nvPr/>
          </p:nvSpPr>
          <p:spPr>
            <a:xfrm>
              <a:off x="2506417" y="2089908"/>
              <a:ext cx="186" cy="8378"/>
            </a:xfrm>
            <a:custGeom>
              <a:avLst/>
              <a:gdLst>
                <a:gd name="connsiteX0" fmla="*/ 186 w 186"/>
                <a:gd name="connsiteY0" fmla="*/ 0 h 8378"/>
                <a:gd name="connsiteX1" fmla="*/ 186 w 186"/>
                <a:gd name="connsiteY1" fmla="*/ 0 h 8378"/>
                <a:gd name="connsiteX2" fmla="*/ 186 w 18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" h="8378">
                  <a:moveTo>
                    <a:pt x="186" y="0"/>
                  </a:moveTo>
                  <a:cubicBezTo>
                    <a:pt x="-233" y="0"/>
                    <a:pt x="186" y="0"/>
                    <a:pt x="186" y="0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F37CCFC9-206B-4A18-B38C-206DBC0335BC}"/>
                </a:ext>
              </a:extLst>
            </p:cNvPr>
            <p:cNvSpPr/>
            <p:nvPr/>
          </p:nvSpPr>
          <p:spPr>
            <a:xfrm>
              <a:off x="2506603" y="208999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315553C0-04A2-4122-B0F0-1890DF93D0C2}"/>
                </a:ext>
              </a:extLst>
            </p:cNvPr>
            <p:cNvSpPr/>
            <p:nvPr/>
          </p:nvSpPr>
          <p:spPr>
            <a:xfrm>
              <a:off x="2506352" y="208982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C84A406C-4BF2-4CA8-8C6E-7125939A1FBF}"/>
                </a:ext>
              </a:extLst>
            </p:cNvPr>
            <p:cNvSpPr/>
            <p:nvPr/>
          </p:nvSpPr>
          <p:spPr>
            <a:xfrm>
              <a:off x="2505598" y="2089740"/>
              <a:ext cx="111" cy="8378"/>
            </a:xfrm>
            <a:custGeom>
              <a:avLst/>
              <a:gdLst>
                <a:gd name="connsiteX0" fmla="*/ 0 w 111"/>
                <a:gd name="connsiteY0" fmla="*/ 0 h 8378"/>
                <a:gd name="connsiteX1" fmla="*/ 0 w 111"/>
                <a:gd name="connsiteY1" fmla="*/ 0 h 8378"/>
                <a:gd name="connsiteX2" fmla="*/ 0 w 11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1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BE8A7A19-D988-494E-BD4B-534C0DF58D5E}"/>
                </a:ext>
              </a:extLst>
            </p:cNvPr>
            <p:cNvSpPr/>
            <p:nvPr/>
          </p:nvSpPr>
          <p:spPr>
            <a:xfrm>
              <a:off x="2506100" y="208982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967C0299-12A0-4E1D-9A97-E6863E52DF79}"/>
                </a:ext>
              </a:extLst>
            </p:cNvPr>
            <p:cNvSpPr/>
            <p:nvPr/>
          </p:nvSpPr>
          <p:spPr>
            <a:xfrm>
              <a:off x="2505179" y="2089908"/>
              <a:ext cx="774" cy="37"/>
            </a:xfrm>
            <a:custGeom>
              <a:avLst/>
              <a:gdLst>
                <a:gd name="connsiteX0" fmla="*/ 754 w 774"/>
                <a:gd name="connsiteY0" fmla="*/ 0 h 37"/>
                <a:gd name="connsiteX1" fmla="*/ 0 w 774"/>
                <a:gd name="connsiteY1" fmla="*/ 0 h 37"/>
                <a:gd name="connsiteX2" fmla="*/ 754 w 774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" h="37">
                  <a:moveTo>
                    <a:pt x="754" y="0"/>
                  </a:moveTo>
                  <a:lnTo>
                    <a:pt x="0" y="0"/>
                  </a:lnTo>
                  <a:cubicBezTo>
                    <a:pt x="0" y="0"/>
                    <a:pt x="922" y="84"/>
                    <a:pt x="75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74B963BA-8EA2-4E1E-B9D7-271A048A76AE}"/>
                </a:ext>
              </a:extLst>
            </p:cNvPr>
            <p:cNvSpPr/>
            <p:nvPr/>
          </p:nvSpPr>
          <p:spPr>
            <a:xfrm>
              <a:off x="2503252" y="2090327"/>
              <a:ext cx="148" cy="8378"/>
            </a:xfrm>
            <a:custGeom>
              <a:avLst/>
              <a:gdLst>
                <a:gd name="connsiteX0" fmla="*/ 0 w 148"/>
                <a:gd name="connsiteY0" fmla="*/ 0 h 8378"/>
                <a:gd name="connsiteX1" fmla="*/ 0 w 148"/>
                <a:gd name="connsiteY1" fmla="*/ 0 h 8378"/>
                <a:gd name="connsiteX2" fmla="*/ 0 w 14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35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D5710E30-467C-423F-A9EB-EDDD13E2A3E9}"/>
                </a:ext>
              </a:extLst>
            </p:cNvPr>
            <p:cNvSpPr/>
            <p:nvPr/>
          </p:nvSpPr>
          <p:spPr>
            <a:xfrm>
              <a:off x="2506854" y="208940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7C9AC469-0005-4CC7-991C-B19BF2B0D607}"/>
                </a:ext>
              </a:extLst>
            </p:cNvPr>
            <p:cNvSpPr/>
            <p:nvPr/>
          </p:nvSpPr>
          <p:spPr>
            <a:xfrm>
              <a:off x="2505598" y="2089489"/>
              <a:ext cx="418" cy="8378"/>
            </a:xfrm>
            <a:custGeom>
              <a:avLst/>
              <a:gdLst>
                <a:gd name="connsiteX0" fmla="*/ 419 w 418"/>
                <a:gd name="connsiteY0" fmla="*/ 0 h 8378"/>
                <a:gd name="connsiteX1" fmla="*/ 0 w 418"/>
                <a:gd name="connsiteY1" fmla="*/ 0 h 8378"/>
                <a:gd name="connsiteX2" fmla="*/ 419 w 41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8378">
                  <a:moveTo>
                    <a:pt x="419" y="0"/>
                  </a:moveTo>
                  <a:lnTo>
                    <a:pt x="0" y="0"/>
                  </a:lnTo>
                  <a:cubicBezTo>
                    <a:pt x="0" y="0"/>
                    <a:pt x="167" y="0"/>
                    <a:pt x="4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A270E889-CC4F-4D78-8B30-59E935DFEDEB}"/>
                </a:ext>
              </a:extLst>
            </p:cNvPr>
            <p:cNvSpPr/>
            <p:nvPr/>
          </p:nvSpPr>
          <p:spPr>
            <a:xfrm>
              <a:off x="2504425" y="2089824"/>
              <a:ext cx="837" cy="83"/>
            </a:xfrm>
            <a:custGeom>
              <a:avLst/>
              <a:gdLst>
                <a:gd name="connsiteX0" fmla="*/ 0 w 837"/>
                <a:gd name="connsiteY0" fmla="*/ 0 h 83"/>
                <a:gd name="connsiteX1" fmla="*/ 838 w 837"/>
                <a:gd name="connsiteY1" fmla="*/ 84 h 83"/>
                <a:gd name="connsiteX2" fmla="*/ 0 w 837"/>
                <a:gd name="connsiteY2" fmla="*/ 0 h 83"/>
                <a:gd name="connsiteX3" fmla="*/ 0 w 837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83">
                  <a:moveTo>
                    <a:pt x="0" y="0"/>
                  </a:moveTo>
                  <a:lnTo>
                    <a:pt x="838" y="8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FF7AAE45-C953-414E-9CA1-FEE9109E703F}"/>
                </a:ext>
              </a:extLst>
            </p:cNvPr>
            <p:cNvSpPr/>
            <p:nvPr/>
          </p:nvSpPr>
          <p:spPr>
            <a:xfrm>
              <a:off x="2506603" y="2089154"/>
              <a:ext cx="837" cy="8378"/>
            </a:xfrm>
            <a:custGeom>
              <a:avLst/>
              <a:gdLst>
                <a:gd name="connsiteX0" fmla="*/ 251 w 837"/>
                <a:gd name="connsiteY0" fmla="*/ 0 h 8378"/>
                <a:gd name="connsiteX1" fmla="*/ 838 w 837"/>
                <a:gd name="connsiteY1" fmla="*/ 0 h 8378"/>
                <a:gd name="connsiteX2" fmla="*/ 0 w 837"/>
                <a:gd name="connsiteY2" fmla="*/ 0 h 8378"/>
                <a:gd name="connsiteX3" fmla="*/ 251 w 837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8378">
                  <a:moveTo>
                    <a:pt x="251" y="0"/>
                  </a:moveTo>
                  <a:lnTo>
                    <a:pt x="838" y="0"/>
                  </a:lnTo>
                  <a:lnTo>
                    <a:pt x="0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E73EE680-8EA1-4B1D-B9D7-0DC96A8B6C38}"/>
                </a:ext>
              </a:extLst>
            </p:cNvPr>
            <p:cNvSpPr/>
            <p:nvPr/>
          </p:nvSpPr>
          <p:spPr>
            <a:xfrm>
              <a:off x="2506771" y="2088949"/>
              <a:ext cx="148" cy="37"/>
            </a:xfrm>
            <a:custGeom>
              <a:avLst/>
              <a:gdLst>
                <a:gd name="connsiteX0" fmla="*/ 0 w 148"/>
                <a:gd name="connsiteY0" fmla="*/ 37 h 37"/>
                <a:gd name="connsiteX1" fmla="*/ 0 w 148"/>
                <a:gd name="connsiteY1" fmla="*/ 37 h 37"/>
                <a:gd name="connsiteX2" fmla="*/ 0 w 14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335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4FF4F414-ED52-46EF-8548-F4D03DDBA31A}"/>
                </a:ext>
              </a:extLst>
            </p:cNvPr>
            <p:cNvSpPr/>
            <p:nvPr/>
          </p:nvSpPr>
          <p:spPr>
            <a:xfrm>
              <a:off x="2506519" y="20888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5668344D-D88D-4E01-81CD-549308F23ED8}"/>
                </a:ext>
              </a:extLst>
            </p:cNvPr>
            <p:cNvSpPr/>
            <p:nvPr/>
          </p:nvSpPr>
          <p:spPr>
            <a:xfrm>
              <a:off x="2505681" y="20893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EB77B2E8-2620-4565-945A-1FB2869C0CAF}"/>
                </a:ext>
              </a:extLst>
            </p:cNvPr>
            <p:cNvSpPr/>
            <p:nvPr/>
          </p:nvSpPr>
          <p:spPr>
            <a:xfrm>
              <a:off x="2505681" y="20893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8CD4E889-43B1-4C42-B1E7-A3FC412000F0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C18C8345-77F9-43A0-B721-75B30BB15FB9}"/>
                </a:ext>
              </a:extLst>
            </p:cNvPr>
            <p:cNvSpPr/>
            <p:nvPr/>
          </p:nvSpPr>
          <p:spPr>
            <a:xfrm>
              <a:off x="2505011" y="208965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10DABEA9-8260-4C80-8C17-7401AA12E751}"/>
                </a:ext>
              </a:extLst>
            </p:cNvPr>
            <p:cNvSpPr/>
            <p:nvPr/>
          </p:nvSpPr>
          <p:spPr>
            <a:xfrm>
              <a:off x="2504927" y="208940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230BE6E1-4143-4F0A-947F-5BF2364B6BDB}"/>
                </a:ext>
              </a:extLst>
            </p:cNvPr>
            <p:cNvSpPr/>
            <p:nvPr/>
          </p:nvSpPr>
          <p:spPr>
            <a:xfrm>
              <a:off x="2504760" y="2089321"/>
              <a:ext cx="251" cy="83"/>
            </a:xfrm>
            <a:custGeom>
              <a:avLst/>
              <a:gdLst>
                <a:gd name="connsiteX0" fmla="*/ 0 w 251"/>
                <a:gd name="connsiteY0" fmla="*/ 0 h 83"/>
                <a:gd name="connsiteX1" fmla="*/ 168 w 251"/>
                <a:gd name="connsiteY1" fmla="*/ 84 h 83"/>
                <a:gd name="connsiteX2" fmla="*/ 251 w 251"/>
                <a:gd name="connsiteY2" fmla="*/ 0 h 83"/>
                <a:gd name="connsiteX3" fmla="*/ 0 w 251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83">
                  <a:moveTo>
                    <a:pt x="0" y="0"/>
                  </a:moveTo>
                  <a:lnTo>
                    <a:pt x="168" y="84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90F49EC8-4747-4120-878C-1EE1D3983175}"/>
                </a:ext>
              </a:extLst>
            </p:cNvPr>
            <p:cNvSpPr/>
            <p:nvPr/>
          </p:nvSpPr>
          <p:spPr>
            <a:xfrm>
              <a:off x="2505933" y="208898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193F4E45-C9D8-457B-ABEE-F3BF925D941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2B58FB0B-2EC8-48D4-B13E-E0B41361D4A0}"/>
                </a:ext>
              </a:extLst>
            </p:cNvPr>
            <p:cNvSpPr/>
            <p:nvPr/>
          </p:nvSpPr>
          <p:spPr>
            <a:xfrm>
              <a:off x="2505598" y="2088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86974C50-AEC4-4F08-A08E-48AFF071B723}"/>
                </a:ext>
              </a:extLst>
            </p:cNvPr>
            <p:cNvSpPr/>
            <p:nvPr/>
          </p:nvSpPr>
          <p:spPr>
            <a:xfrm>
              <a:off x="2505262" y="208898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8847751F-7596-4C7F-8A67-9E4E899502E3}"/>
                </a:ext>
              </a:extLst>
            </p:cNvPr>
            <p:cNvSpPr/>
            <p:nvPr/>
          </p:nvSpPr>
          <p:spPr>
            <a:xfrm>
              <a:off x="2506184" y="208873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4A5013ED-99A0-4BCD-B9FE-77BF28D7D3D3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27940FC3-ACB4-4AB1-B996-B4270A6E96DC}"/>
                </a:ext>
              </a:extLst>
            </p:cNvPr>
            <p:cNvSpPr/>
            <p:nvPr/>
          </p:nvSpPr>
          <p:spPr>
            <a:xfrm>
              <a:off x="2505933" y="20890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F3638AA4-14E3-4FE0-A1EA-2D29B0144DF7}"/>
                </a:ext>
              </a:extLst>
            </p:cNvPr>
            <p:cNvSpPr/>
            <p:nvPr/>
          </p:nvSpPr>
          <p:spPr>
            <a:xfrm>
              <a:off x="2501576" y="2088567"/>
              <a:ext cx="3854" cy="8378"/>
            </a:xfrm>
            <a:custGeom>
              <a:avLst/>
              <a:gdLst>
                <a:gd name="connsiteX0" fmla="*/ 0 w 3854"/>
                <a:gd name="connsiteY0" fmla="*/ 0 h 8378"/>
                <a:gd name="connsiteX1" fmla="*/ 503 w 3854"/>
                <a:gd name="connsiteY1" fmla="*/ 0 h 8378"/>
                <a:gd name="connsiteX2" fmla="*/ 3854 w 3854"/>
                <a:gd name="connsiteY2" fmla="*/ 0 h 8378"/>
                <a:gd name="connsiteX3" fmla="*/ 3016 w 3854"/>
                <a:gd name="connsiteY3" fmla="*/ 0 h 8378"/>
                <a:gd name="connsiteX4" fmla="*/ 1760 w 3854"/>
                <a:gd name="connsiteY4" fmla="*/ 0 h 8378"/>
                <a:gd name="connsiteX5" fmla="*/ 2262 w 3854"/>
                <a:gd name="connsiteY5" fmla="*/ 0 h 8378"/>
                <a:gd name="connsiteX6" fmla="*/ 0 w 3854"/>
                <a:gd name="connsiteY6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4" h="8378">
                  <a:moveTo>
                    <a:pt x="0" y="0"/>
                  </a:moveTo>
                  <a:cubicBezTo>
                    <a:pt x="587" y="0"/>
                    <a:pt x="1089" y="0"/>
                    <a:pt x="503" y="0"/>
                  </a:cubicBezTo>
                  <a:lnTo>
                    <a:pt x="3854" y="0"/>
                  </a:lnTo>
                  <a:lnTo>
                    <a:pt x="3016" y="0"/>
                  </a:lnTo>
                  <a:lnTo>
                    <a:pt x="1760" y="0"/>
                  </a:lnTo>
                  <a:cubicBezTo>
                    <a:pt x="1760" y="0"/>
                    <a:pt x="1760" y="0"/>
                    <a:pt x="2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A4C5AC12-190C-4FA4-82C1-D59FBC8C2BAC}"/>
                </a:ext>
              </a:extLst>
            </p:cNvPr>
            <p:cNvSpPr/>
            <p:nvPr/>
          </p:nvSpPr>
          <p:spPr>
            <a:xfrm>
              <a:off x="2505430" y="208865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728E952E-27F3-41B5-8E09-6A1AE781174F}"/>
                </a:ext>
              </a:extLst>
            </p:cNvPr>
            <p:cNvSpPr/>
            <p:nvPr/>
          </p:nvSpPr>
          <p:spPr>
            <a:xfrm>
              <a:off x="2504676" y="2088781"/>
              <a:ext cx="837" cy="37"/>
            </a:xfrm>
            <a:custGeom>
              <a:avLst/>
              <a:gdLst>
                <a:gd name="connsiteX0" fmla="*/ 838 w 837"/>
                <a:gd name="connsiteY0" fmla="*/ 37 h 37"/>
                <a:gd name="connsiteX1" fmla="*/ 0 w 837"/>
                <a:gd name="connsiteY1" fmla="*/ 37 h 37"/>
                <a:gd name="connsiteX2" fmla="*/ 754 w 837"/>
                <a:gd name="connsiteY2" fmla="*/ 37 h 37"/>
                <a:gd name="connsiteX3" fmla="*/ 754 w 837"/>
                <a:gd name="connsiteY3" fmla="*/ 37 h 37"/>
                <a:gd name="connsiteX4" fmla="*/ 754 w 837"/>
                <a:gd name="connsiteY4" fmla="*/ 37 h 37"/>
                <a:gd name="connsiteX5" fmla="*/ 838 w 837"/>
                <a:gd name="connsiteY5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7" h="37">
                  <a:moveTo>
                    <a:pt x="838" y="37"/>
                  </a:moveTo>
                  <a:lnTo>
                    <a:pt x="0" y="37"/>
                  </a:lnTo>
                  <a:cubicBezTo>
                    <a:pt x="0" y="37"/>
                    <a:pt x="0" y="37"/>
                    <a:pt x="754" y="37"/>
                  </a:cubicBezTo>
                  <a:lnTo>
                    <a:pt x="754" y="37"/>
                  </a:lnTo>
                  <a:lnTo>
                    <a:pt x="754" y="37"/>
                  </a:lnTo>
                  <a:cubicBezTo>
                    <a:pt x="754" y="37"/>
                    <a:pt x="754" y="-47"/>
                    <a:pt x="838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50DF1AA1-4E90-4325-BD32-AFC211C96626}"/>
                </a:ext>
              </a:extLst>
            </p:cNvPr>
            <p:cNvSpPr/>
            <p:nvPr/>
          </p:nvSpPr>
          <p:spPr>
            <a:xfrm>
              <a:off x="2502414" y="208965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B930254A-AD30-4E48-9E58-9BBF7D8B56B5}"/>
                </a:ext>
              </a:extLst>
            </p:cNvPr>
            <p:cNvSpPr/>
            <p:nvPr/>
          </p:nvSpPr>
          <p:spPr>
            <a:xfrm>
              <a:off x="2502414" y="2089573"/>
              <a:ext cx="1508" cy="8378"/>
            </a:xfrm>
            <a:custGeom>
              <a:avLst/>
              <a:gdLst>
                <a:gd name="connsiteX0" fmla="*/ 0 w 1508"/>
                <a:gd name="connsiteY0" fmla="*/ 0 h 8378"/>
                <a:gd name="connsiteX1" fmla="*/ 419 w 1508"/>
                <a:gd name="connsiteY1" fmla="*/ 0 h 8378"/>
                <a:gd name="connsiteX2" fmla="*/ 1508 w 150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" h="8378">
                  <a:moveTo>
                    <a:pt x="0" y="0"/>
                  </a:moveTo>
                  <a:lnTo>
                    <a:pt x="419" y="0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893BE2BE-A925-4416-8A6E-5F5FF9939845}"/>
                </a:ext>
              </a:extLst>
            </p:cNvPr>
            <p:cNvSpPr/>
            <p:nvPr/>
          </p:nvSpPr>
          <p:spPr>
            <a:xfrm>
              <a:off x="2503419" y="2089154"/>
              <a:ext cx="502" cy="37"/>
            </a:xfrm>
            <a:custGeom>
              <a:avLst/>
              <a:gdLst>
                <a:gd name="connsiteX0" fmla="*/ 503 w 502"/>
                <a:gd name="connsiteY0" fmla="*/ 0 h 37"/>
                <a:gd name="connsiteX1" fmla="*/ 0 w 502"/>
                <a:gd name="connsiteY1" fmla="*/ 0 h 37"/>
                <a:gd name="connsiteX2" fmla="*/ 503 w 502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37">
                  <a:moveTo>
                    <a:pt x="503" y="0"/>
                  </a:moveTo>
                  <a:lnTo>
                    <a:pt x="0" y="0"/>
                  </a:lnTo>
                  <a:cubicBezTo>
                    <a:pt x="0" y="0"/>
                    <a:pt x="251" y="84"/>
                    <a:pt x="50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B6175442-1D4E-4F87-A532-E6CEE7A86975}"/>
                </a:ext>
              </a:extLst>
            </p:cNvPr>
            <p:cNvSpPr/>
            <p:nvPr/>
          </p:nvSpPr>
          <p:spPr>
            <a:xfrm>
              <a:off x="2505598" y="2088483"/>
              <a:ext cx="1005" cy="8378"/>
            </a:xfrm>
            <a:custGeom>
              <a:avLst/>
              <a:gdLst>
                <a:gd name="connsiteX0" fmla="*/ 251 w 1005"/>
                <a:gd name="connsiteY0" fmla="*/ 0 h 8378"/>
                <a:gd name="connsiteX1" fmla="*/ 1005 w 1005"/>
                <a:gd name="connsiteY1" fmla="*/ 0 h 8378"/>
                <a:gd name="connsiteX2" fmla="*/ 0 w 1005"/>
                <a:gd name="connsiteY2" fmla="*/ 0 h 8378"/>
                <a:gd name="connsiteX3" fmla="*/ 251 w 1005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8378">
                  <a:moveTo>
                    <a:pt x="251" y="0"/>
                  </a:moveTo>
                  <a:lnTo>
                    <a:pt x="1005" y="0"/>
                  </a:lnTo>
                  <a:lnTo>
                    <a:pt x="0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B9B8583B-659A-45C9-87E1-5CB6E29CFAB8}"/>
                </a:ext>
              </a:extLst>
            </p:cNvPr>
            <p:cNvSpPr/>
            <p:nvPr/>
          </p:nvSpPr>
          <p:spPr>
            <a:xfrm>
              <a:off x="2505849" y="2088316"/>
              <a:ext cx="502" cy="8378"/>
            </a:xfrm>
            <a:custGeom>
              <a:avLst/>
              <a:gdLst>
                <a:gd name="connsiteX0" fmla="*/ 0 w 502"/>
                <a:gd name="connsiteY0" fmla="*/ 0 h 8378"/>
                <a:gd name="connsiteX1" fmla="*/ 503 w 502"/>
                <a:gd name="connsiteY1" fmla="*/ 0 h 8378"/>
                <a:gd name="connsiteX2" fmla="*/ 167 w 502"/>
                <a:gd name="connsiteY2" fmla="*/ 0 h 8378"/>
                <a:gd name="connsiteX3" fmla="*/ 0 w 502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78">
                  <a:moveTo>
                    <a:pt x="0" y="0"/>
                  </a:moveTo>
                  <a:lnTo>
                    <a:pt x="503" y="0"/>
                  </a:lnTo>
                  <a:lnTo>
                    <a:pt x="1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974C08EC-0D14-4D20-BC89-2D22C9F9B584}"/>
                </a:ext>
              </a:extLst>
            </p:cNvPr>
            <p:cNvSpPr/>
            <p:nvPr/>
          </p:nvSpPr>
          <p:spPr>
            <a:xfrm>
              <a:off x="2498224" y="208052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7ABBBEF7-F531-4BA5-B946-2B2380157389}"/>
                </a:ext>
              </a:extLst>
            </p:cNvPr>
            <p:cNvSpPr/>
            <p:nvPr/>
          </p:nvSpPr>
          <p:spPr>
            <a:xfrm>
              <a:off x="2498140" y="208077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56EE91F6-CC26-49C6-8244-8D6163B16A02}"/>
                </a:ext>
              </a:extLst>
            </p:cNvPr>
            <p:cNvSpPr/>
            <p:nvPr/>
          </p:nvSpPr>
          <p:spPr>
            <a:xfrm>
              <a:off x="2505598" y="2084610"/>
              <a:ext cx="919" cy="186"/>
            </a:xfrm>
            <a:custGeom>
              <a:avLst/>
              <a:gdLst>
                <a:gd name="connsiteX0" fmla="*/ 0 w 919"/>
                <a:gd name="connsiteY0" fmla="*/ 186 h 186"/>
                <a:gd name="connsiteX1" fmla="*/ 670 w 919"/>
                <a:gd name="connsiteY1" fmla="*/ 186 h 186"/>
                <a:gd name="connsiteX2" fmla="*/ 84 w 919"/>
                <a:gd name="connsiteY2" fmla="*/ 186 h 186"/>
                <a:gd name="connsiteX3" fmla="*/ 0 w 919"/>
                <a:gd name="connsiteY3" fmla="*/ 186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" h="186">
                  <a:moveTo>
                    <a:pt x="0" y="186"/>
                  </a:moveTo>
                  <a:cubicBezTo>
                    <a:pt x="503" y="186"/>
                    <a:pt x="1341" y="186"/>
                    <a:pt x="670" y="186"/>
                  </a:cubicBezTo>
                  <a:lnTo>
                    <a:pt x="84" y="186"/>
                  </a:lnTo>
                  <a:cubicBezTo>
                    <a:pt x="84" y="186"/>
                    <a:pt x="84" y="-233"/>
                    <a:pt x="0" y="1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4CDB9214-FA23-4696-9B7D-88DF62ED75F3}"/>
                </a:ext>
              </a:extLst>
            </p:cNvPr>
            <p:cNvSpPr/>
            <p:nvPr/>
          </p:nvSpPr>
          <p:spPr>
            <a:xfrm>
              <a:off x="2501660" y="208253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C515B0F4-A020-4EF2-8A3F-CFEB51FFBEC6}"/>
                </a:ext>
              </a:extLst>
            </p:cNvPr>
            <p:cNvSpPr/>
            <p:nvPr/>
          </p:nvSpPr>
          <p:spPr>
            <a:xfrm>
              <a:off x="2498978" y="20826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7E440BA9-AB78-491A-A9A1-2705E6477F08}"/>
                </a:ext>
              </a:extLst>
            </p:cNvPr>
            <p:cNvSpPr/>
            <p:nvPr/>
          </p:nvSpPr>
          <p:spPr>
            <a:xfrm>
              <a:off x="2497470" y="207926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A81594BE-FD11-42CB-AC17-D81321290803}"/>
                </a:ext>
              </a:extLst>
            </p:cNvPr>
            <p:cNvSpPr/>
            <p:nvPr/>
          </p:nvSpPr>
          <p:spPr>
            <a:xfrm>
              <a:off x="2505253" y="2086891"/>
              <a:ext cx="260" cy="8378"/>
            </a:xfrm>
            <a:custGeom>
              <a:avLst/>
              <a:gdLst>
                <a:gd name="connsiteX0" fmla="*/ 261 w 260"/>
                <a:gd name="connsiteY0" fmla="*/ 0 h 8378"/>
                <a:gd name="connsiteX1" fmla="*/ 261 w 260"/>
                <a:gd name="connsiteY1" fmla="*/ 0 h 8378"/>
                <a:gd name="connsiteX2" fmla="*/ 261 w 260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" h="8378">
                  <a:moveTo>
                    <a:pt x="261" y="0"/>
                  </a:moveTo>
                  <a:lnTo>
                    <a:pt x="261" y="0"/>
                  </a:lnTo>
                  <a:cubicBezTo>
                    <a:pt x="261" y="0"/>
                    <a:pt x="-326" y="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AFAE1FF2-80D0-4814-9C4A-B885F3B65CC3}"/>
                </a:ext>
              </a:extLst>
            </p:cNvPr>
            <p:cNvSpPr/>
            <p:nvPr/>
          </p:nvSpPr>
          <p:spPr>
            <a:xfrm>
              <a:off x="2504927" y="208027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B5A406BC-1D2B-4C21-AA0D-B5A66E108C30}"/>
                </a:ext>
              </a:extLst>
            </p:cNvPr>
            <p:cNvSpPr/>
            <p:nvPr/>
          </p:nvSpPr>
          <p:spPr>
            <a:xfrm>
              <a:off x="2505849" y="2086640"/>
              <a:ext cx="223" cy="8378"/>
            </a:xfrm>
            <a:custGeom>
              <a:avLst/>
              <a:gdLst>
                <a:gd name="connsiteX0" fmla="*/ 0 w 223"/>
                <a:gd name="connsiteY0" fmla="*/ 0 h 8378"/>
                <a:gd name="connsiteX1" fmla="*/ 0 w 223"/>
                <a:gd name="connsiteY1" fmla="*/ 0 h 8378"/>
                <a:gd name="connsiteX2" fmla="*/ 0 w 223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03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F7573F34-09DB-45A0-B2EF-F36E665F8F09}"/>
                </a:ext>
              </a:extLst>
            </p:cNvPr>
            <p:cNvSpPr/>
            <p:nvPr/>
          </p:nvSpPr>
          <p:spPr>
            <a:xfrm>
              <a:off x="2497722" y="207449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978BDC79-1B70-47D9-BF43-7CE5A4673E1C}"/>
                </a:ext>
              </a:extLst>
            </p:cNvPr>
            <p:cNvSpPr/>
            <p:nvPr/>
          </p:nvSpPr>
          <p:spPr>
            <a:xfrm>
              <a:off x="2504089" y="207281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340807E5-2503-4E43-9092-AE79D295DC0D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93772980-C0CA-4616-9EE7-AC8B2233107E}"/>
                </a:ext>
              </a:extLst>
            </p:cNvPr>
            <p:cNvSpPr/>
            <p:nvPr/>
          </p:nvSpPr>
          <p:spPr>
            <a:xfrm>
              <a:off x="2503587" y="208798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7BF8A13C-5634-4ACF-ADF8-A2A7D864E463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C52BC113-70F1-44DE-9F30-8492228E8755}"/>
                </a:ext>
              </a:extLst>
            </p:cNvPr>
            <p:cNvSpPr/>
            <p:nvPr/>
          </p:nvSpPr>
          <p:spPr>
            <a:xfrm>
              <a:off x="2505765" y="208781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B51E58DC-9F32-443F-9D80-ACB522656DC4}"/>
                </a:ext>
              </a:extLst>
            </p:cNvPr>
            <p:cNvSpPr/>
            <p:nvPr/>
          </p:nvSpPr>
          <p:spPr>
            <a:xfrm>
              <a:off x="2506100" y="208781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C32F6722-0D0C-4F40-97DE-B00627284F14}"/>
                </a:ext>
              </a:extLst>
            </p:cNvPr>
            <p:cNvSpPr/>
            <p:nvPr/>
          </p:nvSpPr>
          <p:spPr>
            <a:xfrm>
              <a:off x="2506017" y="208772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A314A55E-9E86-4114-9190-A8880A0207E5}"/>
                </a:ext>
              </a:extLst>
            </p:cNvPr>
            <p:cNvSpPr/>
            <p:nvPr/>
          </p:nvSpPr>
          <p:spPr>
            <a:xfrm>
              <a:off x="2499565" y="20769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8F3F3390-8D28-448D-A188-06A8346FA281}"/>
                </a:ext>
              </a:extLst>
            </p:cNvPr>
            <p:cNvSpPr/>
            <p:nvPr/>
          </p:nvSpPr>
          <p:spPr>
            <a:xfrm>
              <a:off x="2498895" y="2084294"/>
              <a:ext cx="83" cy="8378"/>
            </a:xfrm>
            <a:custGeom>
              <a:avLst/>
              <a:gdLst>
                <a:gd name="connsiteX0" fmla="*/ 0 w 83"/>
                <a:gd name="connsiteY0" fmla="*/ 0 h 8378"/>
                <a:gd name="connsiteX1" fmla="*/ 84 w 83"/>
                <a:gd name="connsiteY1" fmla="*/ 0 h 8378"/>
                <a:gd name="connsiteX2" fmla="*/ 84 w 83"/>
                <a:gd name="connsiteY2" fmla="*/ 0 h 8378"/>
                <a:gd name="connsiteX3" fmla="*/ 0 w 83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8">
                  <a:moveTo>
                    <a:pt x="0" y="0"/>
                  </a:moveTo>
                  <a:lnTo>
                    <a:pt x="84" y="0"/>
                  </a:lnTo>
                  <a:lnTo>
                    <a:pt x="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407860CE-3C75-4001-A093-3A2E6A02B71E}"/>
                </a:ext>
              </a:extLst>
            </p:cNvPr>
            <p:cNvSpPr/>
            <p:nvPr/>
          </p:nvSpPr>
          <p:spPr>
            <a:xfrm>
              <a:off x="2498392" y="2084378"/>
              <a:ext cx="695" cy="8378"/>
            </a:xfrm>
            <a:custGeom>
              <a:avLst/>
              <a:gdLst>
                <a:gd name="connsiteX0" fmla="*/ 0 w 695"/>
                <a:gd name="connsiteY0" fmla="*/ 0 h 8378"/>
                <a:gd name="connsiteX1" fmla="*/ 586 w 695"/>
                <a:gd name="connsiteY1" fmla="*/ 0 h 8378"/>
                <a:gd name="connsiteX2" fmla="*/ 0 w 695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" h="8378">
                  <a:moveTo>
                    <a:pt x="0" y="0"/>
                  </a:moveTo>
                  <a:cubicBezTo>
                    <a:pt x="838" y="0"/>
                    <a:pt x="754" y="0"/>
                    <a:pt x="58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1991A4B1-C569-4B8D-A7E4-D6B571341A53}"/>
                </a:ext>
              </a:extLst>
            </p:cNvPr>
            <p:cNvSpPr/>
            <p:nvPr/>
          </p:nvSpPr>
          <p:spPr>
            <a:xfrm>
              <a:off x="2495543" y="2073988"/>
              <a:ext cx="11670" cy="13573"/>
            </a:xfrm>
            <a:custGeom>
              <a:avLst/>
              <a:gdLst>
                <a:gd name="connsiteX0" fmla="*/ 2430 w 11670"/>
                <a:gd name="connsiteY0" fmla="*/ 5949 h 13573"/>
                <a:gd name="connsiteX1" fmla="*/ 419 w 11670"/>
                <a:gd name="connsiteY1" fmla="*/ 5949 h 13573"/>
                <a:gd name="connsiteX2" fmla="*/ 2681 w 11670"/>
                <a:gd name="connsiteY2" fmla="*/ 5949 h 13573"/>
                <a:gd name="connsiteX3" fmla="*/ 2179 w 11670"/>
                <a:gd name="connsiteY3" fmla="*/ 5949 h 13573"/>
                <a:gd name="connsiteX4" fmla="*/ 3352 w 11670"/>
                <a:gd name="connsiteY4" fmla="*/ 5949 h 13573"/>
                <a:gd name="connsiteX5" fmla="*/ 2765 w 11670"/>
                <a:gd name="connsiteY5" fmla="*/ 5949 h 13573"/>
                <a:gd name="connsiteX6" fmla="*/ 2765 w 11670"/>
                <a:gd name="connsiteY6" fmla="*/ 5949 h 13573"/>
                <a:gd name="connsiteX7" fmla="*/ 3771 w 11670"/>
                <a:gd name="connsiteY7" fmla="*/ 5949 h 13573"/>
                <a:gd name="connsiteX8" fmla="*/ 3268 w 11670"/>
                <a:gd name="connsiteY8" fmla="*/ 5949 h 13573"/>
                <a:gd name="connsiteX9" fmla="*/ 3771 w 11670"/>
                <a:gd name="connsiteY9" fmla="*/ 5949 h 13573"/>
                <a:gd name="connsiteX10" fmla="*/ 2849 w 11670"/>
                <a:gd name="connsiteY10" fmla="*/ 5949 h 13573"/>
                <a:gd name="connsiteX11" fmla="*/ 2179 w 11670"/>
                <a:gd name="connsiteY11" fmla="*/ 5949 h 13573"/>
                <a:gd name="connsiteX12" fmla="*/ 2179 w 11670"/>
                <a:gd name="connsiteY12" fmla="*/ 5949 h 13573"/>
                <a:gd name="connsiteX13" fmla="*/ 754 w 11670"/>
                <a:gd name="connsiteY13" fmla="*/ 5949 h 13573"/>
                <a:gd name="connsiteX14" fmla="*/ 3016 w 11670"/>
                <a:gd name="connsiteY14" fmla="*/ 5949 h 13573"/>
                <a:gd name="connsiteX15" fmla="*/ 3016 w 11670"/>
                <a:gd name="connsiteY15" fmla="*/ 5949 h 13573"/>
                <a:gd name="connsiteX16" fmla="*/ 2514 w 11670"/>
                <a:gd name="connsiteY16" fmla="*/ 5949 h 13573"/>
                <a:gd name="connsiteX17" fmla="*/ 1592 w 11670"/>
                <a:gd name="connsiteY17" fmla="*/ 5949 h 13573"/>
                <a:gd name="connsiteX18" fmla="*/ 2765 w 11670"/>
                <a:gd name="connsiteY18" fmla="*/ 5949 h 13573"/>
                <a:gd name="connsiteX19" fmla="*/ 1341 w 11670"/>
                <a:gd name="connsiteY19" fmla="*/ 5949 h 13573"/>
                <a:gd name="connsiteX20" fmla="*/ 2681 w 11670"/>
                <a:gd name="connsiteY20" fmla="*/ 5949 h 13573"/>
                <a:gd name="connsiteX21" fmla="*/ 3268 w 11670"/>
                <a:gd name="connsiteY21" fmla="*/ 5949 h 13573"/>
                <a:gd name="connsiteX22" fmla="*/ 3268 w 11670"/>
                <a:gd name="connsiteY22" fmla="*/ 5949 h 13573"/>
                <a:gd name="connsiteX23" fmla="*/ 3268 w 11670"/>
                <a:gd name="connsiteY23" fmla="*/ 5949 h 13573"/>
                <a:gd name="connsiteX24" fmla="*/ 4441 w 11670"/>
                <a:gd name="connsiteY24" fmla="*/ 5949 h 13573"/>
                <a:gd name="connsiteX25" fmla="*/ 4441 w 11670"/>
                <a:gd name="connsiteY25" fmla="*/ 5949 h 13573"/>
                <a:gd name="connsiteX26" fmla="*/ 3519 w 11670"/>
                <a:gd name="connsiteY26" fmla="*/ 5949 h 13573"/>
                <a:gd name="connsiteX27" fmla="*/ 5111 w 11670"/>
                <a:gd name="connsiteY27" fmla="*/ 5949 h 13573"/>
                <a:gd name="connsiteX28" fmla="*/ 4441 w 11670"/>
                <a:gd name="connsiteY28" fmla="*/ 5949 h 13573"/>
                <a:gd name="connsiteX29" fmla="*/ 3771 w 11670"/>
                <a:gd name="connsiteY29" fmla="*/ 5949 h 13573"/>
                <a:gd name="connsiteX30" fmla="*/ 6787 w 11670"/>
                <a:gd name="connsiteY30" fmla="*/ 5949 h 13573"/>
                <a:gd name="connsiteX31" fmla="*/ 4692 w 11670"/>
                <a:gd name="connsiteY31" fmla="*/ 5949 h 13573"/>
                <a:gd name="connsiteX32" fmla="*/ 4692 w 11670"/>
                <a:gd name="connsiteY32" fmla="*/ 5949 h 13573"/>
                <a:gd name="connsiteX33" fmla="*/ 4692 w 11670"/>
                <a:gd name="connsiteY33" fmla="*/ 5949 h 13573"/>
                <a:gd name="connsiteX34" fmla="*/ 3854 w 11670"/>
                <a:gd name="connsiteY34" fmla="*/ 5949 h 13573"/>
                <a:gd name="connsiteX35" fmla="*/ 5279 w 11670"/>
                <a:gd name="connsiteY35" fmla="*/ 5949 h 13573"/>
                <a:gd name="connsiteX36" fmla="*/ 4441 w 11670"/>
                <a:gd name="connsiteY36" fmla="*/ 5949 h 13573"/>
                <a:gd name="connsiteX37" fmla="*/ 5195 w 11670"/>
                <a:gd name="connsiteY37" fmla="*/ 5949 h 13573"/>
                <a:gd name="connsiteX38" fmla="*/ 5195 w 11670"/>
                <a:gd name="connsiteY38" fmla="*/ 5949 h 13573"/>
                <a:gd name="connsiteX39" fmla="*/ 5195 w 11670"/>
                <a:gd name="connsiteY39" fmla="*/ 5949 h 13573"/>
                <a:gd name="connsiteX40" fmla="*/ 5195 w 11670"/>
                <a:gd name="connsiteY40" fmla="*/ 5949 h 13573"/>
                <a:gd name="connsiteX41" fmla="*/ 6452 w 11670"/>
                <a:gd name="connsiteY41" fmla="*/ 5949 h 13573"/>
                <a:gd name="connsiteX42" fmla="*/ 8882 w 11670"/>
                <a:gd name="connsiteY42" fmla="*/ 5949 h 13573"/>
                <a:gd name="connsiteX43" fmla="*/ 4692 w 11670"/>
                <a:gd name="connsiteY43" fmla="*/ 5949 h 13573"/>
                <a:gd name="connsiteX44" fmla="*/ 4692 w 11670"/>
                <a:gd name="connsiteY44" fmla="*/ 5949 h 13573"/>
                <a:gd name="connsiteX45" fmla="*/ 6368 w 11670"/>
                <a:gd name="connsiteY45" fmla="*/ 5949 h 13573"/>
                <a:gd name="connsiteX46" fmla="*/ 4692 w 11670"/>
                <a:gd name="connsiteY46" fmla="*/ 5949 h 13573"/>
                <a:gd name="connsiteX47" fmla="*/ 6536 w 11670"/>
                <a:gd name="connsiteY47" fmla="*/ 5949 h 13573"/>
                <a:gd name="connsiteX48" fmla="*/ 6536 w 11670"/>
                <a:gd name="connsiteY48" fmla="*/ 5949 h 13573"/>
                <a:gd name="connsiteX49" fmla="*/ 4692 w 11670"/>
                <a:gd name="connsiteY49" fmla="*/ 5949 h 13573"/>
                <a:gd name="connsiteX50" fmla="*/ 4692 w 11670"/>
                <a:gd name="connsiteY50" fmla="*/ 5949 h 13573"/>
                <a:gd name="connsiteX51" fmla="*/ 4692 w 11670"/>
                <a:gd name="connsiteY51" fmla="*/ 5949 h 13573"/>
                <a:gd name="connsiteX52" fmla="*/ 6954 w 11670"/>
                <a:gd name="connsiteY52" fmla="*/ 5949 h 13573"/>
                <a:gd name="connsiteX53" fmla="*/ 4692 w 11670"/>
                <a:gd name="connsiteY53" fmla="*/ 5949 h 13573"/>
                <a:gd name="connsiteX54" fmla="*/ 4692 w 11670"/>
                <a:gd name="connsiteY54" fmla="*/ 5949 h 13573"/>
                <a:gd name="connsiteX55" fmla="*/ 4189 w 11670"/>
                <a:gd name="connsiteY55" fmla="*/ 5949 h 13573"/>
                <a:gd name="connsiteX56" fmla="*/ 3435 w 11670"/>
                <a:gd name="connsiteY56" fmla="*/ 5949 h 13573"/>
                <a:gd name="connsiteX57" fmla="*/ 3435 w 11670"/>
                <a:gd name="connsiteY57" fmla="*/ 5949 h 13573"/>
                <a:gd name="connsiteX58" fmla="*/ 5279 w 11670"/>
                <a:gd name="connsiteY58" fmla="*/ 5949 h 13573"/>
                <a:gd name="connsiteX59" fmla="*/ 4189 w 11670"/>
                <a:gd name="connsiteY59" fmla="*/ 5949 h 13573"/>
                <a:gd name="connsiteX60" fmla="*/ 6871 w 11670"/>
                <a:gd name="connsiteY60" fmla="*/ 5949 h 13573"/>
                <a:gd name="connsiteX61" fmla="*/ 4776 w 11670"/>
                <a:gd name="connsiteY61" fmla="*/ 5949 h 13573"/>
                <a:gd name="connsiteX62" fmla="*/ 4776 w 11670"/>
                <a:gd name="connsiteY62" fmla="*/ 5949 h 13573"/>
                <a:gd name="connsiteX63" fmla="*/ 4273 w 11670"/>
                <a:gd name="connsiteY63" fmla="*/ 5949 h 13573"/>
                <a:gd name="connsiteX64" fmla="*/ 4273 w 11670"/>
                <a:gd name="connsiteY64" fmla="*/ 5949 h 13573"/>
                <a:gd name="connsiteX65" fmla="*/ 3603 w 11670"/>
                <a:gd name="connsiteY65" fmla="*/ 5949 h 13573"/>
                <a:gd name="connsiteX66" fmla="*/ 9049 w 11670"/>
                <a:gd name="connsiteY66" fmla="*/ 5949 h 13573"/>
                <a:gd name="connsiteX67" fmla="*/ 7457 w 11670"/>
                <a:gd name="connsiteY67" fmla="*/ 5949 h 13573"/>
                <a:gd name="connsiteX68" fmla="*/ 4608 w 11670"/>
                <a:gd name="connsiteY68" fmla="*/ 5949 h 13573"/>
                <a:gd name="connsiteX69" fmla="*/ 5279 w 11670"/>
                <a:gd name="connsiteY69" fmla="*/ 5949 h 13573"/>
                <a:gd name="connsiteX70" fmla="*/ 4608 w 11670"/>
                <a:gd name="connsiteY70" fmla="*/ 5949 h 13573"/>
                <a:gd name="connsiteX71" fmla="*/ 5446 w 11670"/>
                <a:gd name="connsiteY71" fmla="*/ 5949 h 13573"/>
                <a:gd name="connsiteX72" fmla="*/ 5446 w 11670"/>
                <a:gd name="connsiteY72" fmla="*/ 5949 h 13573"/>
                <a:gd name="connsiteX73" fmla="*/ 7206 w 11670"/>
                <a:gd name="connsiteY73" fmla="*/ 5949 h 13573"/>
                <a:gd name="connsiteX74" fmla="*/ 6619 w 11670"/>
                <a:gd name="connsiteY74" fmla="*/ 5949 h 13573"/>
                <a:gd name="connsiteX75" fmla="*/ 6200 w 11670"/>
                <a:gd name="connsiteY75" fmla="*/ 5949 h 13573"/>
                <a:gd name="connsiteX76" fmla="*/ 5027 w 11670"/>
                <a:gd name="connsiteY76" fmla="*/ 5949 h 13573"/>
                <a:gd name="connsiteX77" fmla="*/ 6200 w 11670"/>
                <a:gd name="connsiteY77" fmla="*/ 5949 h 13573"/>
                <a:gd name="connsiteX78" fmla="*/ 6200 w 11670"/>
                <a:gd name="connsiteY78" fmla="*/ 5949 h 13573"/>
                <a:gd name="connsiteX79" fmla="*/ 9301 w 11670"/>
                <a:gd name="connsiteY79" fmla="*/ 5949 h 13573"/>
                <a:gd name="connsiteX80" fmla="*/ 8714 w 11670"/>
                <a:gd name="connsiteY80" fmla="*/ 5949 h 13573"/>
                <a:gd name="connsiteX81" fmla="*/ 9971 w 11670"/>
                <a:gd name="connsiteY81" fmla="*/ 5949 h 13573"/>
                <a:gd name="connsiteX82" fmla="*/ 7876 w 11670"/>
                <a:gd name="connsiteY82" fmla="*/ 5949 h 13573"/>
                <a:gd name="connsiteX83" fmla="*/ 8295 w 11670"/>
                <a:gd name="connsiteY83" fmla="*/ 5949 h 13573"/>
                <a:gd name="connsiteX84" fmla="*/ 6871 w 11670"/>
                <a:gd name="connsiteY84" fmla="*/ 5949 h 13573"/>
                <a:gd name="connsiteX85" fmla="*/ 6117 w 11670"/>
                <a:gd name="connsiteY85" fmla="*/ 6452 h 13573"/>
                <a:gd name="connsiteX86" fmla="*/ 6954 w 11670"/>
                <a:gd name="connsiteY86" fmla="*/ 6452 h 13573"/>
                <a:gd name="connsiteX87" fmla="*/ 6954 w 11670"/>
                <a:gd name="connsiteY87" fmla="*/ 6452 h 13573"/>
                <a:gd name="connsiteX88" fmla="*/ 8128 w 11670"/>
                <a:gd name="connsiteY88" fmla="*/ 6452 h 13573"/>
                <a:gd name="connsiteX89" fmla="*/ 8882 w 11670"/>
                <a:gd name="connsiteY89" fmla="*/ 6452 h 13573"/>
                <a:gd name="connsiteX90" fmla="*/ 8044 w 11670"/>
                <a:gd name="connsiteY90" fmla="*/ 6452 h 13573"/>
                <a:gd name="connsiteX91" fmla="*/ 8044 w 11670"/>
                <a:gd name="connsiteY91" fmla="*/ 6452 h 13573"/>
                <a:gd name="connsiteX92" fmla="*/ 8044 w 11670"/>
                <a:gd name="connsiteY92" fmla="*/ 6452 h 13573"/>
                <a:gd name="connsiteX93" fmla="*/ 8714 w 11670"/>
                <a:gd name="connsiteY93" fmla="*/ 6452 h 13573"/>
                <a:gd name="connsiteX94" fmla="*/ 9803 w 11670"/>
                <a:gd name="connsiteY94" fmla="*/ 6452 h 13573"/>
                <a:gd name="connsiteX95" fmla="*/ 10725 w 11670"/>
                <a:gd name="connsiteY95" fmla="*/ 6452 h 13573"/>
                <a:gd name="connsiteX96" fmla="*/ 9468 w 11670"/>
                <a:gd name="connsiteY96" fmla="*/ 6452 h 13573"/>
                <a:gd name="connsiteX97" fmla="*/ 10976 w 11670"/>
                <a:gd name="connsiteY97" fmla="*/ 6452 h 13573"/>
                <a:gd name="connsiteX98" fmla="*/ 9803 w 11670"/>
                <a:gd name="connsiteY98" fmla="*/ 6452 h 13573"/>
                <a:gd name="connsiteX99" fmla="*/ 8798 w 11670"/>
                <a:gd name="connsiteY99" fmla="*/ 6452 h 13573"/>
                <a:gd name="connsiteX100" fmla="*/ 9468 w 11670"/>
                <a:gd name="connsiteY100" fmla="*/ 6452 h 13573"/>
                <a:gd name="connsiteX101" fmla="*/ 8882 w 11670"/>
                <a:gd name="connsiteY101" fmla="*/ 6452 h 13573"/>
                <a:gd name="connsiteX102" fmla="*/ 10390 w 11670"/>
                <a:gd name="connsiteY102" fmla="*/ 6452 h 13573"/>
                <a:gd name="connsiteX103" fmla="*/ 10390 w 11670"/>
                <a:gd name="connsiteY103" fmla="*/ 6452 h 13573"/>
                <a:gd name="connsiteX104" fmla="*/ 10390 w 11670"/>
                <a:gd name="connsiteY104" fmla="*/ 6452 h 13573"/>
                <a:gd name="connsiteX105" fmla="*/ 10390 w 11670"/>
                <a:gd name="connsiteY105" fmla="*/ 6452 h 13573"/>
                <a:gd name="connsiteX106" fmla="*/ 10390 w 11670"/>
                <a:gd name="connsiteY106" fmla="*/ 6452 h 13573"/>
                <a:gd name="connsiteX107" fmla="*/ 10390 w 11670"/>
                <a:gd name="connsiteY107" fmla="*/ 5949 h 13573"/>
                <a:gd name="connsiteX108" fmla="*/ 10390 w 11670"/>
                <a:gd name="connsiteY108" fmla="*/ 5949 h 13573"/>
                <a:gd name="connsiteX109" fmla="*/ 10976 w 11670"/>
                <a:gd name="connsiteY109" fmla="*/ 5949 h 13573"/>
                <a:gd name="connsiteX110" fmla="*/ 10976 w 11670"/>
                <a:gd name="connsiteY110" fmla="*/ 5949 h 13573"/>
                <a:gd name="connsiteX111" fmla="*/ 11563 w 11670"/>
                <a:gd name="connsiteY111" fmla="*/ 5530 h 13573"/>
                <a:gd name="connsiteX112" fmla="*/ 10809 w 11670"/>
                <a:gd name="connsiteY112" fmla="*/ 5530 h 13573"/>
                <a:gd name="connsiteX113" fmla="*/ 10306 w 11670"/>
                <a:gd name="connsiteY113" fmla="*/ 5530 h 13573"/>
                <a:gd name="connsiteX114" fmla="*/ 9636 w 11670"/>
                <a:gd name="connsiteY114" fmla="*/ 5530 h 13573"/>
                <a:gd name="connsiteX115" fmla="*/ 10055 w 11670"/>
                <a:gd name="connsiteY115" fmla="*/ 5530 h 13573"/>
                <a:gd name="connsiteX116" fmla="*/ 10055 w 11670"/>
                <a:gd name="connsiteY116" fmla="*/ 5530 h 13573"/>
                <a:gd name="connsiteX117" fmla="*/ 10055 w 11670"/>
                <a:gd name="connsiteY117" fmla="*/ 5111 h 13573"/>
                <a:gd name="connsiteX118" fmla="*/ 10055 w 11670"/>
                <a:gd name="connsiteY118" fmla="*/ 5111 h 13573"/>
                <a:gd name="connsiteX119" fmla="*/ 9217 w 11670"/>
                <a:gd name="connsiteY119" fmla="*/ 5111 h 13573"/>
                <a:gd name="connsiteX120" fmla="*/ 10055 w 11670"/>
                <a:gd name="connsiteY120" fmla="*/ 5111 h 13573"/>
                <a:gd name="connsiteX121" fmla="*/ 8295 w 11670"/>
                <a:gd name="connsiteY121" fmla="*/ 5111 h 13573"/>
                <a:gd name="connsiteX122" fmla="*/ 8295 w 11670"/>
                <a:gd name="connsiteY122" fmla="*/ 5111 h 13573"/>
                <a:gd name="connsiteX123" fmla="*/ 8295 w 11670"/>
                <a:gd name="connsiteY123" fmla="*/ 5111 h 13573"/>
                <a:gd name="connsiteX124" fmla="*/ 9468 w 11670"/>
                <a:gd name="connsiteY124" fmla="*/ 5111 h 13573"/>
                <a:gd name="connsiteX125" fmla="*/ 8044 w 11670"/>
                <a:gd name="connsiteY125" fmla="*/ 5111 h 13573"/>
                <a:gd name="connsiteX126" fmla="*/ 8630 w 11670"/>
                <a:gd name="connsiteY126" fmla="*/ 5111 h 13573"/>
                <a:gd name="connsiteX127" fmla="*/ 8630 w 11670"/>
                <a:gd name="connsiteY127" fmla="*/ 5111 h 13573"/>
                <a:gd name="connsiteX128" fmla="*/ 9803 w 11670"/>
                <a:gd name="connsiteY128" fmla="*/ 4357 h 13573"/>
                <a:gd name="connsiteX129" fmla="*/ 9217 w 11670"/>
                <a:gd name="connsiteY129" fmla="*/ 4357 h 13573"/>
                <a:gd name="connsiteX130" fmla="*/ 10222 w 11670"/>
                <a:gd name="connsiteY130" fmla="*/ 4357 h 13573"/>
                <a:gd name="connsiteX131" fmla="*/ 9720 w 11670"/>
                <a:gd name="connsiteY131" fmla="*/ 4357 h 13573"/>
                <a:gd name="connsiteX132" fmla="*/ 10557 w 11670"/>
                <a:gd name="connsiteY132" fmla="*/ 4357 h 13573"/>
                <a:gd name="connsiteX133" fmla="*/ 10557 w 11670"/>
                <a:gd name="connsiteY133" fmla="*/ 4357 h 13573"/>
                <a:gd name="connsiteX134" fmla="*/ 8630 w 11670"/>
                <a:gd name="connsiteY134" fmla="*/ 4357 h 13573"/>
                <a:gd name="connsiteX135" fmla="*/ 8630 w 11670"/>
                <a:gd name="connsiteY135" fmla="*/ 4357 h 13573"/>
                <a:gd name="connsiteX136" fmla="*/ 9552 w 11670"/>
                <a:gd name="connsiteY136" fmla="*/ 4357 h 13573"/>
                <a:gd name="connsiteX137" fmla="*/ 9552 w 11670"/>
                <a:gd name="connsiteY137" fmla="*/ 4357 h 13573"/>
                <a:gd name="connsiteX138" fmla="*/ 9552 w 11670"/>
                <a:gd name="connsiteY138" fmla="*/ 4357 h 13573"/>
                <a:gd name="connsiteX139" fmla="*/ 9552 w 11670"/>
                <a:gd name="connsiteY139" fmla="*/ 4357 h 13573"/>
                <a:gd name="connsiteX140" fmla="*/ 9552 w 11670"/>
                <a:gd name="connsiteY140" fmla="*/ 4357 h 13573"/>
                <a:gd name="connsiteX141" fmla="*/ 9552 w 11670"/>
                <a:gd name="connsiteY141" fmla="*/ 4357 h 13573"/>
                <a:gd name="connsiteX142" fmla="*/ 9552 w 11670"/>
                <a:gd name="connsiteY142" fmla="*/ 4357 h 13573"/>
                <a:gd name="connsiteX143" fmla="*/ 10139 w 11670"/>
                <a:gd name="connsiteY143" fmla="*/ 4357 h 13573"/>
                <a:gd name="connsiteX144" fmla="*/ 9384 w 11670"/>
                <a:gd name="connsiteY144" fmla="*/ 4357 h 13573"/>
                <a:gd name="connsiteX145" fmla="*/ 9384 w 11670"/>
                <a:gd name="connsiteY145" fmla="*/ 4357 h 13573"/>
                <a:gd name="connsiteX146" fmla="*/ 8965 w 11670"/>
                <a:gd name="connsiteY146" fmla="*/ 4357 h 13573"/>
                <a:gd name="connsiteX147" fmla="*/ 11228 w 11670"/>
                <a:gd name="connsiteY147" fmla="*/ 4357 h 13573"/>
                <a:gd name="connsiteX148" fmla="*/ 11228 w 11670"/>
                <a:gd name="connsiteY148" fmla="*/ 4357 h 13573"/>
                <a:gd name="connsiteX149" fmla="*/ 10139 w 11670"/>
                <a:gd name="connsiteY149" fmla="*/ 4357 h 13573"/>
                <a:gd name="connsiteX150" fmla="*/ 11479 w 11670"/>
                <a:gd name="connsiteY150" fmla="*/ 4357 h 13573"/>
                <a:gd name="connsiteX151" fmla="*/ 10809 w 11670"/>
                <a:gd name="connsiteY151" fmla="*/ 4357 h 13573"/>
                <a:gd name="connsiteX152" fmla="*/ 9720 w 11670"/>
                <a:gd name="connsiteY152" fmla="*/ 4357 h 13573"/>
                <a:gd name="connsiteX153" fmla="*/ 9720 w 11670"/>
                <a:gd name="connsiteY153" fmla="*/ 4357 h 13573"/>
                <a:gd name="connsiteX154" fmla="*/ 9720 w 11670"/>
                <a:gd name="connsiteY154" fmla="*/ 4357 h 13573"/>
                <a:gd name="connsiteX155" fmla="*/ 8547 w 11670"/>
                <a:gd name="connsiteY155" fmla="*/ 4357 h 13573"/>
                <a:gd name="connsiteX156" fmla="*/ 9552 w 11670"/>
                <a:gd name="connsiteY156" fmla="*/ 3938 h 13573"/>
                <a:gd name="connsiteX157" fmla="*/ 9552 w 11670"/>
                <a:gd name="connsiteY157" fmla="*/ 3938 h 13573"/>
                <a:gd name="connsiteX158" fmla="*/ 9552 w 11670"/>
                <a:gd name="connsiteY158" fmla="*/ 3938 h 13573"/>
                <a:gd name="connsiteX159" fmla="*/ 8630 w 11670"/>
                <a:gd name="connsiteY159" fmla="*/ 3938 h 13573"/>
                <a:gd name="connsiteX160" fmla="*/ 9133 w 11670"/>
                <a:gd name="connsiteY160" fmla="*/ 3938 h 13573"/>
                <a:gd name="connsiteX161" fmla="*/ 8295 w 11670"/>
                <a:gd name="connsiteY161" fmla="*/ 3938 h 13573"/>
                <a:gd name="connsiteX162" fmla="*/ 9049 w 11670"/>
                <a:gd name="connsiteY162" fmla="*/ 3938 h 13573"/>
                <a:gd name="connsiteX163" fmla="*/ 9049 w 11670"/>
                <a:gd name="connsiteY163" fmla="*/ 3938 h 13573"/>
                <a:gd name="connsiteX164" fmla="*/ 9049 w 11670"/>
                <a:gd name="connsiteY164" fmla="*/ 3938 h 13573"/>
                <a:gd name="connsiteX165" fmla="*/ 8379 w 11670"/>
                <a:gd name="connsiteY165" fmla="*/ 3435 h 13573"/>
                <a:gd name="connsiteX166" fmla="*/ 7792 w 11670"/>
                <a:gd name="connsiteY166" fmla="*/ 3435 h 13573"/>
                <a:gd name="connsiteX167" fmla="*/ 6200 w 11670"/>
                <a:gd name="connsiteY167" fmla="*/ 3435 h 13573"/>
                <a:gd name="connsiteX168" fmla="*/ 7122 w 11670"/>
                <a:gd name="connsiteY168" fmla="*/ 3435 h 13573"/>
                <a:gd name="connsiteX169" fmla="*/ 7122 w 11670"/>
                <a:gd name="connsiteY169" fmla="*/ 3435 h 13573"/>
                <a:gd name="connsiteX170" fmla="*/ 8547 w 11670"/>
                <a:gd name="connsiteY170" fmla="*/ 3435 h 13573"/>
                <a:gd name="connsiteX171" fmla="*/ 9217 w 11670"/>
                <a:gd name="connsiteY171" fmla="*/ 2514 h 13573"/>
                <a:gd name="connsiteX172" fmla="*/ 9217 w 11670"/>
                <a:gd name="connsiteY172" fmla="*/ 2514 h 13573"/>
                <a:gd name="connsiteX173" fmla="*/ 8463 w 11670"/>
                <a:gd name="connsiteY173" fmla="*/ 2514 h 13573"/>
                <a:gd name="connsiteX174" fmla="*/ 9720 w 11670"/>
                <a:gd name="connsiteY174" fmla="*/ 2514 h 13573"/>
                <a:gd name="connsiteX175" fmla="*/ 9720 w 11670"/>
                <a:gd name="connsiteY175" fmla="*/ 2514 h 13573"/>
                <a:gd name="connsiteX176" fmla="*/ 8798 w 11670"/>
                <a:gd name="connsiteY176" fmla="*/ 2514 h 13573"/>
                <a:gd name="connsiteX177" fmla="*/ 9552 w 11670"/>
                <a:gd name="connsiteY177" fmla="*/ 2514 h 13573"/>
                <a:gd name="connsiteX178" fmla="*/ 9552 w 11670"/>
                <a:gd name="connsiteY178" fmla="*/ 2514 h 13573"/>
                <a:gd name="connsiteX179" fmla="*/ 8714 w 11670"/>
                <a:gd name="connsiteY179" fmla="*/ 2514 h 13573"/>
                <a:gd name="connsiteX180" fmla="*/ 7792 w 11670"/>
                <a:gd name="connsiteY180" fmla="*/ 2514 h 13573"/>
                <a:gd name="connsiteX181" fmla="*/ 8798 w 11670"/>
                <a:gd name="connsiteY181" fmla="*/ 1927 h 13573"/>
                <a:gd name="connsiteX182" fmla="*/ 8211 w 11670"/>
                <a:gd name="connsiteY182" fmla="*/ 1927 h 13573"/>
                <a:gd name="connsiteX183" fmla="*/ 6871 w 11670"/>
                <a:gd name="connsiteY183" fmla="*/ 1927 h 13573"/>
                <a:gd name="connsiteX184" fmla="*/ 9133 w 11670"/>
                <a:gd name="connsiteY184" fmla="*/ 1927 h 13573"/>
                <a:gd name="connsiteX185" fmla="*/ 7541 w 11670"/>
                <a:gd name="connsiteY185" fmla="*/ 1927 h 13573"/>
                <a:gd name="connsiteX186" fmla="*/ 8798 w 11670"/>
                <a:gd name="connsiteY186" fmla="*/ 1927 h 13573"/>
                <a:gd name="connsiteX187" fmla="*/ 8798 w 11670"/>
                <a:gd name="connsiteY187" fmla="*/ 1341 h 13573"/>
                <a:gd name="connsiteX188" fmla="*/ 7792 w 11670"/>
                <a:gd name="connsiteY188" fmla="*/ 1341 h 13573"/>
                <a:gd name="connsiteX189" fmla="*/ 9049 w 11670"/>
                <a:gd name="connsiteY189" fmla="*/ 1341 h 13573"/>
                <a:gd name="connsiteX190" fmla="*/ 8463 w 11670"/>
                <a:gd name="connsiteY190" fmla="*/ 1341 h 13573"/>
                <a:gd name="connsiteX191" fmla="*/ 7792 w 11670"/>
                <a:gd name="connsiteY191" fmla="*/ 1341 h 13573"/>
                <a:gd name="connsiteX192" fmla="*/ 9049 w 11670"/>
                <a:gd name="connsiteY192" fmla="*/ 0 h 13573"/>
                <a:gd name="connsiteX193" fmla="*/ 7541 w 11670"/>
                <a:gd name="connsiteY193" fmla="*/ 0 h 13573"/>
                <a:gd name="connsiteX194" fmla="*/ 8463 w 11670"/>
                <a:gd name="connsiteY194" fmla="*/ 0 h 13573"/>
                <a:gd name="connsiteX195" fmla="*/ 7457 w 11670"/>
                <a:gd name="connsiteY195" fmla="*/ 0 h 13573"/>
                <a:gd name="connsiteX196" fmla="*/ 7457 w 11670"/>
                <a:gd name="connsiteY196" fmla="*/ 0 h 13573"/>
                <a:gd name="connsiteX197" fmla="*/ 3687 w 11670"/>
                <a:gd name="connsiteY197" fmla="*/ 0 h 13573"/>
                <a:gd name="connsiteX198" fmla="*/ 3687 w 11670"/>
                <a:gd name="connsiteY198" fmla="*/ 0 h 13573"/>
                <a:gd name="connsiteX199" fmla="*/ 2933 w 11670"/>
                <a:gd name="connsiteY199" fmla="*/ 0 h 13573"/>
                <a:gd name="connsiteX200" fmla="*/ 2933 w 11670"/>
                <a:gd name="connsiteY200" fmla="*/ 0 h 13573"/>
                <a:gd name="connsiteX201" fmla="*/ 2933 w 11670"/>
                <a:gd name="connsiteY201" fmla="*/ 0 h 13573"/>
                <a:gd name="connsiteX202" fmla="*/ 2095 w 11670"/>
                <a:gd name="connsiteY202" fmla="*/ 587 h 13573"/>
                <a:gd name="connsiteX203" fmla="*/ 2095 w 11670"/>
                <a:gd name="connsiteY203" fmla="*/ 587 h 13573"/>
                <a:gd name="connsiteX204" fmla="*/ 3352 w 11670"/>
                <a:gd name="connsiteY204" fmla="*/ 587 h 13573"/>
                <a:gd name="connsiteX205" fmla="*/ 1760 w 11670"/>
                <a:gd name="connsiteY205" fmla="*/ 1006 h 13573"/>
                <a:gd name="connsiteX206" fmla="*/ 2681 w 11670"/>
                <a:gd name="connsiteY206" fmla="*/ 1006 h 13573"/>
                <a:gd name="connsiteX207" fmla="*/ 1676 w 11670"/>
                <a:gd name="connsiteY207" fmla="*/ 1006 h 13573"/>
                <a:gd name="connsiteX208" fmla="*/ 1676 w 11670"/>
                <a:gd name="connsiteY208" fmla="*/ 1006 h 13573"/>
                <a:gd name="connsiteX209" fmla="*/ 1676 w 11670"/>
                <a:gd name="connsiteY209" fmla="*/ 1006 h 13573"/>
                <a:gd name="connsiteX210" fmla="*/ 1676 w 11670"/>
                <a:gd name="connsiteY210" fmla="*/ 1006 h 13573"/>
                <a:gd name="connsiteX211" fmla="*/ 2430 w 11670"/>
                <a:gd name="connsiteY211" fmla="*/ 1592 h 13573"/>
                <a:gd name="connsiteX212" fmla="*/ 2430 w 11670"/>
                <a:gd name="connsiteY212" fmla="*/ 1592 h 13573"/>
                <a:gd name="connsiteX213" fmla="*/ 2430 w 11670"/>
                <a:gd name="connsiteY213" fmla="*/ 1592 h 13573"/>
                <a:gd name="connsiteX214" fmla="*/ 2430 w 11670"/>
                <a:gd name="connsiteY214" fmla="*/ 1592 h 13573"/>
                <a:gd name="connsiteX215" fmla="*/ 2430 w 11670"/>
                <a:gd name="connsiteY215" fmla="*/ 1592 h 13573"/>
                <a:gd name="connsiteX216" fmla="*/ 1257 w 11670"/>
                <a:gd name="connsiteY216" fmla="*/ 1592 h 13573"/>
                <a:gd name="connsiteX217" fmla="*/ 3016 w 11670"/>
                <a:gd name="connsiteY217" fmla="*/ 1592 h 13573"/>
                <a:gd name="connsiteX218" fmla="*/ 3016 w 11670"/>
                <a:gd name="connsiteY218" fmla="*/ 1592 h 13573"/>
                <a:gd name="connsiteX219" fmla="*/ 1592 w 11670"/>
                <a:gd name="connsiteY219" fmla="*/ 1592 h 13573"/>
                <a:gd name="connsiteX220" fmla="*/ 1089 w 11670"/>
                <a:gd name="connsiteY220" fmla="*/ 1592 h 13573"/>
                <a:gd name="connsiteX221" fmla="*/ 2262 w 11670"/>
                <a:gd name="connsiteY221" fmla="*/ 1592 h 13573"/>
                <a:gd name="connsiteX222" fmla="*/ 3184 w 11670"/>
                <a:gd name="connsiteY222" fmla="*/ 1592 h 13573"/>
                <a:gd name="connsiteX223" fmla="*/ 1341 w 11670"/>
                <a:gd name="connsiteY223" fmla="*/ 1592 h 13573"/>
                <a:gd name="connsiteX224" fmla="*/ 1341 w 11670"/>
                <a:gd name="connsiteY224" fmla="*/ 1592 h 13573"/>
                <a:gd name="connsiteX225" fmla="*/ 1341 w 11670"/>
                <a:gd name="connsiteY225" fmla="*/ 1592 h 13573"/>
                <a:gd name="connsiteX226" fmla="*/ 2430 w 11670"/>
                <a:gd name="connsiteY226" fmla="*/ 1592 h 13573"/>
                <a:gd name="connsiteX227" fmla="*/ 2430 w 11670"/>
                <a:gd name="connsiteY227" fmla="*/ 1592 h 13573"/>
                <a:gd name="connsiteX228" fmla="*/ 3435 w 11670"/>
                <a:gd name="connsiteY228" fmla="*/ 1592 h 13573"/>
                <a:gd name="connsiteX229" fmla="*/ 2681 w 11670"/>
                <a:gd name="connsiteY229" fmla="*/ 1592 h 13573"/>
                <a:gd name="connsiteX230" fmla="*/ 2681 w 11670"/>
                <a:gd name="connsiteY230" fmla="*/ 1592 h 13573"/>
                <a:gd name="connsiteX231" fmla="*/ 1508 w 11670"/>
                <a:gd name="connsiteY231" fmla="*/ 1592 h 13573"/>
                <a:gd name="connsiteX232" fmla="*/ 1508 w 11670"/>
                <a:gd name="connsiteY232" fmla="*/ 1592 h 13573"/>
                <a:gd name="connsiteX233" fmla="*/ 2514 w 11670"/>
                <a:gd name="connsiteY233" fmla="*/ 1592 h 13573"/>
                <a:gd name="connsiteX234" fmla="*/ 1341 w 11670"/>
                <a:gd name="connsiteY234" fmla="*/ 1592 h 13573"/>
                <a:gd name="connsiteX235" fmla="*/ 1341 w 11670"/>
                <a:gd name="connsiteY235" fmla="*/ 1592 h 13573"/>
                <a:gd name="connsiteX236" fmla="*/ 2681 w 11670"/>
                <a:gd name="connsiteY236" fmla="*/ 1592 h 13573"/>
                <a:gd name="connsiteX237" fmla="*/ 1257 w 11670"/>
                <a:gd name="connsiteY237" fmla="*/ 2011 h 13573"/>
                <a:gd name="connsiteX238" fmla="*/ 2011 w 11670"/>
                <a:gd name="connsiteY238" fmla="*/ 2011 h 13573"/>
                <a:gd name="connsiteX239" fmla="*/ 1257 w 11670"/>
                <a:gd name="connsiteY239" fmla="*/ 2011 h 13573"/>
                <a:gd name="connsiteX240" fmla="*/ 2346 w 11670"/>
                <a:gd name="connsiteY240" fmla="*/ 2011 h 13573"/>
                <a:gd name="connsiteX241" fmla="*/ 3016 w 11670"/>
                <a:gd name="connsiteY241" fmla="*/ 2011 h 13573"/>
                <a:gd name="connsiteX242" fmla="*/ 2262 w 11670"/>
                <a:gd name="connsiteY242" fmla="*/ 2011 h 13573"/>
                <a:gd name="connsiteX243" fmla="*/ 3184 w 11670"/>
                <a:gd name="connsiteY243" fmla="*/ 2011 h 13573"/>
                <a:gd name="connsiteX244" fmla="*/ 1676 w 11670"/>
                <a:gd name="connsiteY244" fmla="*/ 2011 h 13573"/>
                <a:gd name="connsiteX245" fmla="*/ 1676 w 11670"/>
                <a:gd name="connsiteY245" fmla="*/ 2011 h 13573"/>
                <a:gd name="connsiteX246" fmla="*/ 2933 w 11670"/>
                <a:gd name="connsiteY246" fmla="*/ 2011 h 13573"/>
                <a:gd name="connsiteX247" fmla="*/ 2430 w 11670"/>
                <a:gd name="connsiteY247" fmla="*/ 2011 h 13573"/>
                <a:gd name="connsiteX248" fmla="*/ 2430 w 11670"/>
                <a:gd name="connsiteY248" fmla="*/ 2011 h 13573"/>
                <a:gd name="connsiteX249" fmla="*/ 1760 w 11670"/>
                <a:gd name="connsiteY249" fmla="*/ 2011 h 13573"/>
                <a:gd name="connsiteX250" fmla="*/ 1760 w 11670"/>
                <a:gd name="connsiteY250" fmla="*/ 2011 h 13573"/>
                <a:gd name="connsiteX251" fmla="*/ 1760 w 11670"/>
                <a:gd name="connsiteY251" fmla="*/ 2011 h 13573"/>
                <a:gd name="connsiteX252" fmla="*/ 2765 w 11670"/>
                <a:gd name="connsiteY252" fmla="*/ 2011 h 13573"/>
                <a:gd name="connsiteX253" fmla="*/ 2095 w 11670"/>
                <a:gd name="connsiteY253" fmla="*/ 2011 h 13573"/>
                <a:gd name="connsiteX254" fmla="*/ 2095 w 11670"/>
                <a:gd name="connsiteY254" fmla="*/ 2011 h 13573"/>
                <a:gd name="connsiteX255" fmla="*/ 419 w 11670"/>
                <a:gd name="connsiteY255" fmla="*/ 2011 h 13573"/>
                <a:gd name="connsiteX256" fmla="*/ 1089 w 11670"/>
                <a:gd name="connsiteY256" fmla="*/ 2011 h 13573"/>
                <a:gd name="connsiteX257" fmla="*/ 1089 w 11670"/>
                <a:gd name="connsiteY257" fmla="*/ 2011 h 13573"/>
                <a:gd name="connsiteX258" fmla="*/ 1089 w 11670"/>
                <a:gd name="connsiteY258" fmla="*/ 2011 h 13573"/>
                <a:gd name="connsiteX259" fmla="*/ 0 w 11670"/>
                <a:gd name="connsiteY259" fmla="*/ 2011 h 13573"/>
                <a:gd name="connsiteX260" fmla="*/ 1676 w 11670"/>
                <a:gd name="connsiteY260" fmla="*/ 2011 h 13573"/>
                <a:gd name="connsiteX261" fmla="*/ 587 w 11670"/>
                <a:gd name="connsiteY261" fmla="*/ 2011 h 13573"/>
                <a:gd name="connsiteX262" fmla="*/ 1341 w 11670"/>
                <a:gd name="connsiteY262" fmla="*/ 2011 h 13573"/>
                <a:gd name="connsiteX263" fmla="*/ 2430 w 11670"/>
                <a:gd name="connsiteY263" fmla="*/ 5949 h 13573"/>
                <a:gd name="connsiteX264" fmla="*/ 2933 w 11670"/>
                <a:gd name="connsiteY264" fmla="*/ 7122 h 13573"/>
                <a:gd name="connsiteX265" fmla="*/ 2933 w 11670"/>
                <a:gd name="connsiteY265" fmla="*/ 7122 h 13573"/>
                <a:gd name="connsiteX266" fmla="*/ 2933 w 11670"/>
                <a:gd name="connsiteY266" fmla="*/ 7122 h 13573"/>
                <a:gd name="connsiteX267" fmla="*/ 4776 w 11670"/>
                <a:gd name="connsiteY267" fmla="*/ 8798 h 13573"/>
                <a:gd name="connsiteX268" fmla="*/ 4776 w 11670"/>
                <a:gd name="connsiteY268" fmla="*/ 8798 h 13573"/>
                <a:gd name="connsiteX269" fmla="*/ 4776 w 11670"/>
                <a:gd name="connsiteY269" fmla="*/ 8798 h 13573"/>
                <a:gd name="connsiteX270" fmla="*/ 9887 w 11670"/>
                <a:gd name="connsiteY270" fmla="*/ 13490 h 13573"/>
                <a:gd name="connsiteX271" fmla="*/ 9887 w 11670"/>
                <a:gd name="connsiteY271" fmla="*/ 13490 h 13573"/>
                <a:gd name="connsiteX272" fmla="*/ 9887 w 11670"/>
                <a:gd name="connsiteY272" fmla="*/ 13490 h 13573"/>
                <a:gd name="connsiteX273" fmla="*/ 9887 w 11670"/>
                <a:gd name="connsiteY273" fmla="*/ 13490 h 13573"/>
                <a:gd name="connsiteX274" fmla="*/ 9887 w 11670"/>
                <a:gd name="connsiteY274" fmla="*/ 13490 h 13573"/>
                <a:gd name="connsiteX275" fmla="*/ 9887 w 11670"/>
                <a:gd name="connsiteY275" fmla="*/ 13490 h 13573"/>
                <a:gd name="connsiteX276" fmla="*/ 9636 w 11670"/>
                <a:gd name="connsiteY276" fmla="*/ 13574 h 13573"/>
                <a:gd name="connsiteX277" fmla="*/ 9049 w 11670"/>
                <a:gd name="connsiteY277" fmla="*/ 2262 h 13573"/>
                <a:gd name="connsiteX278" fmla="*/ 9049 w 11670"/>
                <a:gd name="connsiteY278" fmla="*/ 2262 h 13573"/>
                <a:gd name="connsiteX279" fmla="*/ 8798 w 11670"/>
                <a:gd name="connsiteY279" fmla="*/ 2011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11670" h="13573">
                  <a:moveTo>
                    <a:pt x="2430" y="5949"/>
                  </a:moveTo>
                  <a:lnTo>
                    <a:pt x="419" y="5949"/>
                  </a:lnTo>
                  <a:cubicBezTo>
                    <a:pt x="2430" y="5949"/>
                    <a:pt x="419" y="5949"/>
                    <a:pt x="2681" y="5949"/>
                  </a:cubicBezTo>
                  <a:lnTo>
                    <a:pt x="2179" y="5949"/>
                  </a:lnTo>
                  <a:cubicBezTo>
                    <a:pt x="1173" y="5949"/>
                    <a:pt x="3603" y="5949"/>
                    <a:pt x="3352" y="5949"/>
                  </a:cubicBezTo>
                  <a:lnTo>
                    <a:pt x="2765" y="5949"/>
                  </a:lnTo>
                  <a:lnTo>
                    <a:pt x="2765" y="5949"/>
                  </a:lnTo>
                  <a:lnTo>
                    <a:pt x="3771" y="5949"/>
                  </a:lnTo>
                  <a:cubicBezTo>
                    <a:pt x="3771" y="5949"/>
                    <a:pt x="3771" y="5949"/>
                    <a:pt x="3268" y="5949"/>
                  </a:cubicBezTo>
                  <a:lnTo>
                    <a:pt x="3771" y="5949"/>
                  </a:lnTo>
                  <a:cubicBezTo>
                    <a:pt x="3268" y="5949"/>
                    <a:pt x="2765" y="5949"/>
                    <a:pt x="2849" y="5949"/>
                  </a:cubicBezTo>
                  <a:cubicBezTo>
                    <a:pt x="838" y="5949"/>
                    <a:pt x="3352" y="5949"/>
                    <a:pt x="2179" y="5949"/>
                  </a:cubicBezTo>
                  <a:lnTo>
                    <a:pt x="2179" y="5949"/>
                  </a:lnTo>
                  <a:cubicBezTo>
                    <a:pt x="1701" y="5907"/>
                    <a:pt x="1232" y="5907"/>
                    <a:pt x="754" y="5949"/>
                  </a:cubicBezTo>
                  <a:cubicBezTo>
                    <a:pt x="1508" y="5899"/>
                    <a:pt x="2262" y="5899"/>
                    <a:pt x="3016" y="5949"/>
                  </a:cubicBezTo>
                  <a:cubicBezTo>
                    <a:pt x="3016" y="5949"/>
                    <a:pt x="3016" y="5949"/>
                    <a:pt x="3016" y="5949"/>
                  </a:cubicBezTo>
                  <a:cubicBezTo>
                    <a:pt x="3016" y="5949"/>
                    <a:pt x="2514" y="5949"/>
                    <a:pt x="2514" y="5949"/>
                  </a:cubicBezTo>
                  <a:lnTo>
                    <a:pt x="1592" y="5949"/>
                  </a:lnTo>
                  <a:cubicBezTo>
                    <a:pt x="1986" y="5991"/>
                    <a:pt x="2371" y="5991"/>
                    <a:pt x="2765" y="5949"/>
                  </a:cubicBezTo>
                  <a:lnTo>
                    <a:pt x="1341" y="5949"/>
                  </a:lnTo>
                  <a:cubicBezTo>
                    <a:pt x="1341" y="5949"/>
                    <a:pt x="2514" y="5949"/>
                    <a:pt x="2681" y="5949"/>
                  </a:cubicBezTo>
                  <a:cubicBezTo>
                    <a:pt x="2849" y="5949"/>
                    <a:pt x="2681" y="5949"/>
                    <a:pt x="3268" y="5949"/>
                  </a:cubicBezTo>
                  <a:lnTo>
                    <a:pt x="3268" y="5949"/>
                  </a:lnTo>
                  <a:cubicBezTo>
                    <a:pt x="3268" y="5949"/>
                    <a:pt x="3268" y="5949"/>
                    <a:pt x="3268" y="5949"/>
                  </a:cubicBezTo>
                  <a:cubicBezTo>
                    <a:pt x="3662" y="5907"/>
                    <a:pt x="4047" y="5907"/>
                    <a:pt x="4441" y="5949"/>
                  </a:cubicBezTo>
                  <a:cubicBezTo>
                    <a:pt x="5530" y="5949"/>
                    <a:pt x="2933" y="5949"/>
                    <a:pt x="4441" y="5949"/>
                  </a:cubicBezTo>
                  <a:lnTo>
                    <a:pt x="3519" y="5949"/>
                  </a:lnTo>
                  <a:lnTo>
                    <a:pt x="5111" y="5949"/>
                  </a:lnTo>
                  <a:lnTo>
                    <a:pt x="4441" y="5949"/>
                  </a:lnTo>
                  <a:lnTo>
                    <a:pt x="3771" y="5949"/>
                  </a:lnTo>
                  <a:cubicBezTo>
                    <a:pt x="4776" y="5882"/>
                    <a:pt x="5781" y="5882"/>
                    <a:pt x="6787" y="5949"/>
                  </a:cubicBezTo>
                  <a:lnTo>
                    <a:pt x="4692" y="5949"/>
                  </a:lnTo>
                  <a:cubicBezTo>
                    <a:pt x="5614" y="5949"/>
                    <a:pt x="4692" y="5949"/>
                    <a:pt x="4692" y="5949"/>
                  </a:cubicBezTo>
                  <a:lnTo>
                    <a:pt x="4692" y="5949"/>
                  </a:lnTo>
                  <a:cubicBezTo>
                    <a:pt x="3938" y="5949"/>
                    <a:pt x="4189" y="5949"/>
                    <a:pt x="3854" y="5949"/>
                  </a:cubicBezTo>
                  <a:cubicBezTo>
                    <a:pt x="5363" y="5949"/>
                    <a:pt x="4860" y="5949"/>
                    <a:pt x="5279" y="5949"/>
                  </a:cubicBezTo>
                  <a:cubicBezTo>
                    <a:pt x="5698" y="5949"/>
                    <a:pt x="4273" y="5949"/>
                    <a:pt x="4441" y="5949"/>
                  </a:cubicBezTo>
                  <a:cubicBezTo>
                    <a:pt x="3352" y="5949"/>
                    <a:pt x="6117" y="5949"/>
                    <a:pt x="5195" y="5949"/>
                  </a:cubicBezTo>
                  <a:lnTo>
                    <a:pt x="5195" y="5949"/>
                  </a:lnTo>
                  <a:cubicBezTo>
                    <a:pt x="5614" y="5949"/>
                    <a:pt x="5195" y="5949"/>
                    <a:pt x="5195" y="5949"/>
                  </a:cubicBezTo>
                  <a:lnTo>
                    <a:pt x="5195" y="5949"/>
                  </a:lnTo>
                  <a:cubicBezTo>
                    <a:pt x="5195" y="5949"/>
                    <a:pt x="5195" y="6368"/>
                    <a:pt x="6452" y="5949"/>
                  </a:cubicBezTo>
                  <a:lnTo>
                    <a:pt x="8882" y="5949"/>
                  </a:lnTo>
                  <a:cubicBezTo>
                    <a:pt x="7482" y="6025"/>
                    <a:pt x="6091" y="6025"/>
                    <a:pt x="4692" y="5949"/>
                  </a:cubicBezTo>
                  <a:cubicBezTo>
                    <a:pt x="4692" y="5949"/>
                    <a:pt x="4692" y="5949"/>
                    <a:pt x="4692" y="5949"/>
                  </a:cubicBezTo>
                  <a:cubicBezTo>
                    <a:pt x="5245" y="5865"/>
                    <a:pt x="5815" y="5865"/>
                    <a:pt x="6368" y="5949"/>
                  </a:cubicBezTo>
                  <a:lnTo>
                    <a:pt x="4692" y="5949"/>
                  </a:lnTo>
                  <a:cubicBezTo>
                    <a:pt x="5304" y="5907"/>
                    <a:pt x="5924" y="5907"/>
                    <a:pt x="6536" y="5949"/>
                  </a:cubicBezTo>
                  <a:lnTo>
                    <a:pt x="6536" y="5949"/>
                  </a:lnTo>
                  <a:cubicBezTo>
                    <a:pt x="5924" y="5874"/>
                    <a:pt x="5304" y="5874"/>
                    <a:pt x="4692" y="5949"/>
                  </a:cubicBezTo>
                  <a:cubicBezTo>
                    <a:pt x="4692" y="5949"/>
                    <a:pt x="4692" y="5949"/>
                    <a:pt x="4692" y="5949"/>
                  </a:cubicBezTo>
                  <a:lnTo>
                    <a:pt x="4692" y="5949"/>
                  </a:lnTo>
                  <a:cubicBezTo>
                    <a:pt x="4692" y="5949"/>
                    <a:pt x="7038" y="5949"/>
                    <a:pt x="6954" y="5949"/>
                  </a:cubicBezTo>
                  <a:lnTo>
                    <a:pt x="4692" y="5949"/>
                  </a:lnTo>
                  <a:lnTo>
                    <a:pt x="4692" y="5949"/>
                  </a:lnTo>
                  <a:cubicBezTo>
                    <a:pt x="4692" y="5949"/>
                    <a:pt x="4106" y="5949"/>
                    <a:pt x="4189" y="5949"/>
                  </a:cubicBezTo>
                  <a:lnTo>
                    <a:pt x="3435" y="5949"/>
                  </a:lnTo>
                  <a:lnTo>
                    <a:pt x="3435" y="5949"/>
                  </a:lnTo>
                  <a:lnTo>
                    <a:pt x="5279" y="5949"/>
                  </a:lnTo>
                  <a:lnTo>
                    <a:pt x="4189" y="5949"/>
                  </a:lnTo>
                  <a:cubicBezTo>
                    <a:pt x="5078" y="5832"/>
                    <a:pt x="5983" y="5832"/>
                    <a:pt x="6871" y="5949"/>
                  </a:cubicBezTo>
                  <a:lnTo>
                    <a:pt x="4776" y="5949"/>
                  </a:lnTo>
                  <a:cubicBezTo>
                    <a:pt x="4776" y="5949"/>
                    <a:pt x="5446" y="5949"/>
                    <a:pt x="4776" y="5949"/>
                  </a:cubicBezTo>
                  <a:lnTo>
                    <a:pt x="4273" y="5949"/>
                  </a:lnTo>
                  <a:cubicBezTo>
                    <a:pt x="4273" y="5949"/>
                    <a:pt x="5530" y="5949"/>
                    <a:pt x="4273" y="5949"/>
                  </a:cubicBezTo>
                  <a:lnTo>
                    <a:pt x="3603" y="5949"/>
                  </a:lnTo>
                  <a:lnTo>
                    <a:pt x="9049" y="5949"/>
                  </a:lnTo>
                  <a:lnTo>
                    <a:pt x="7457" y="5949"/>
                  </a:lnTo>
                  <a:lnTo>
                    <a:pt x="4608" y="5949"/>
                  </a:lnTo>
                  <a:lnTo>
                    <a:pt x="5279" y="5949"/>
                  </a:lnTo>
                  <a:cubicBezTo>
                    <a:pt x="5279" y="5949"/>
                    <a:pt x="4441" y="5949"/>
                    <a:pt x="4608" y="5949"/>
                  </a:cubicBezTo>
                  <a:cubicBezTo>
                    <a:pt x="4776" y="5949"/>
                    <a:pt x="4608" y="5949"/>
                    <a:pt x="5446" y="5949"/>
                  </a:cubicBezTo>
                  <a:cubicBezTo>
                    <a:pt x="6284" y="5949"/>
                    <a:pt x="5446" y="5949"/>
                    <a:pt x="5446" y="5949"/>
                  </a:cubicBezTo>
                  <a:lnTo>
                    <a:pt x="7206" y="5949"/>
                  </a:lnTo>
                  <a:cubicBezTo>
                    <a:pt x="7206" y="5949"/>
                    <a:pt x="6619" y="5949"/>
                    <a:pt x="6619" y="5949"/>
                  </a:cubicBezTo>
                  <a:lnTo>
                    <a:pt x="6200" y="5949"/>
                  </a:lnTo>
                  <a:cubicBezTo>
                    <a:pt x="5363" y="5949"/>
                    <a:pt x="6200" y="5949"/>
                    <a:pt x="5027" y="5949"/>
                  </a:cubicBezTo>
                  <a:lnTo>
                    <a:pt x="6200" y="5949"/>
                  </a:lnTo>
                  <a:cubicBezTo>
                    <a:pt x="7122" y="5949"/>
                    <a:pt x="6200" y="5949"/>
                    <a:pt x="6200" y="5949"/>
                  </a:cubicBezTo>
                  <a:lnTo>
                    <a:pt x="9301" y="5949"/>
                  </a:lnTo>
                  <a:cubicBezTo>
                    <a:pt x="9301" y="5949"/>
                    <a:pt x="8547" y="5949"/>
                    <a:pt x="8714" y="5949"/>
                  </a:cubicBezTo>
                  <a:cubicBezTo>
                    <a:pt x="8882" y="5949"/>
                    <a:pt x="10893" y="5949"/>
                    <a:pt x="9971" y="5949"/>
                  </a:cubicBezTo>
                  <a:lnTo>
                    <a:pt x="7876" y="5949"/>
                  </a:lnTo>
                  <a:cubicBezTo>
                    <a:pt x="7876" y="5949"/>
                    <a:pt x="8379" y="5949"/>
                    <a:pt x="8295" y="5949"/>
                  </a:cubicBezTo>
                  <a:lnTo>
                    <a:pt x="6871" y="5949"/>
                  </a:lnTo>
                  <a:cubicBezTo>
                    <a:pt x="6117" y="5949"/>
                    <a:pt x="6871" y="5949"/>
                    <a:pt x="6117" y="6452"/>
                  </a:cubicBezTo>
                  <a:cubicBezTo>
                    <a:pt x="6393" y="6494"/>
                    <a:pt x="6678" y="6494"/>
                    <a:pt x="6954" y="6452"/>
                  </a:cubicBezTo>
                  <a:lnTo>
                    <a:pt x="6954" y="6452"/>
                  </a:lnTo>
                  <a:cubicBezTo>
                    <a:pt x="7541" y="6452"/>
                    <a:pt x="7792" y="6452"/>
                    <a:pt x="8128" y="6452"/>
                  </a:cubicBezTo>
                  <a:cubicBezTo>
                    <a:pt x="8463" y="6452"/>
                    <a:pt x="9217" y="6452"/>
                    <a:pt x="8882" y="6452"/>
                  </a:cubicBezTo>
                  <a:lnTo>
                    <a:pt x="8044" y="6452"/>
                  </a:lnTo>
                  <a:cubicBezTo>
                    <a:pt x="8044" y="6452"/>
                    <a:pt x="8547" y="6452"/>
                    <a:pt x="8044" y="6452"/>
                  </a:cubicBezTo>
                  <a:cubicBezTo>
                    <a:pt x="7541" y="6452"/>
                    <a:pt x="6787" y="6452"/>
                    <a:pt x="8044" y="6452"/>
                  </a:cubicBezTo>
                  <a:lnTo>
                    <a:pt x="8714" y="6452"/>
                  </a:lnTo>
                  <a:cubicBezTo>
                    <a:pt x="8714" y="6452"/>
                    <a:pt x="10139" y="6452"/>
                    <a:pt x="9803" y="6452"/>
                  </a:cubicBezTo>
                  <a:cubicBezTo>
                    <a:pt x="9468" y="6452"/>
                    <a:pt x="9803" y="6452"/>
                    <a:pt x="10725" y="6452"/>
                  </a:cubicBezTo>
                  <a:cubicBezTo>
                    <a:pt x="9468" y="6452"/>
                    <a:pt x="10725" y="6452"/>
                    <a:pt x="9468" y="6452"/>
                  </a:cubicBezTo>
                  <a:cubicBezTo>
                    <a:pt x="9971" y="6502"/>
                    <a:pt x="10474" y="6502"/>
                    <a:pt x="10976" y="6452"/>
                  </a:cubicBezTo>
                  <a:lnTo>
                    <a:pt x="9803" y="6452"/>
                  </a:lnTo>
                  <a:cubicBezTo>
                    <a:pt x="9133" y="6452"/>
                    <a:pt x="9133" y="6452"/>
                    <a:pt x="8798" y="6452"/>
                  </a:cubicBezTo>
                  <a:cubicBezTo>
                    <a:pt x="8463" y="6452"/>
                    <a:pt x="8798" y="6452"/>
                    <a:pt x="9468" y="6452"/>
                  </a:cubicBezTo>
                  <a:lnTo>
                    <a:pt x="8882" y="6452"/>
                  </a:lnTo>
                  <a:cubicBezTo>
                    <a:pt x="9384" y="6418"/>
                    <a:pt x="9887" y="6418"/>
                    <a:pt x="10390" y="6452"/>
                  </a:cubicBezTo>
                  <a:lnTo>
                    <a:pt x="10390" y="6452"/>
                  </a:lnTo>
                  <a:cubicBezTo>
                    <a:pt x="10809" y="6452"/>
                    <a:pt x="10893" y="6452"/>
                    <a:pt x="10390" y="6452"/>
                  </a:cubicBezTo>
                  <a:cubicBezTo>
                    <a:pt x="9887" y="6452"/>
                    <a:pt x="9636" y="6452"/>
                    <a:pt x="10390" y="6452"/>
                  </a:cubicBezTo>
                  <a:lnTo>
                    <a:pt x="10390" y="6452"/>
                  </a:lnTo>
                  <a:cubicBezTo>
                    <a:pt x="10390" y="6452"/>
                    <a:pt x="9217" y="6452"/>
                    <a:pt x="10390" y="5949"/>
                  </a:cubicBezTo>
                  <a:cubicBezTo>
                    <a:pt x="10390" y="5949"/>
                    <a:pt x="10390" y="5949"/>
                    <a:pt x="10390" y="5949"/>
                  </a:cubicBezTo>
                  <a:lnTo>
                    <a:pt x="10976" y="5949"/>
                  </a:lnTo>
                  <a:cubicBezTo>
                    <a:pt x="10976" y="5949"/>
                    <a:pt x="11563" y="5949"/>
                    <a:pt x="10976" y="5949"/>
                  </a:cubicBezTo>
                  <a:cubicBezTo>
                    <a:pt x="12485" y="5949"/>
                    <a:pt x="10976" y="5949"/>
                    <a:pt x="11563" y="5530"/>
                  </a:cubicBezTo>
                  <a:lnTo>
                    <a:pt x="10809" y="5530"/>
                  </a:lnTo>
                  <a:lnTo>
                    <a:pt x="10306" y="5530"/>
                  </a:lnTo>
                  <a:lnTo>
                    <a:pt x="9636" y="5530"/>
                  </a:lnTo>
                  <a:cubicBezTo>
                    <a:pt x="9133" y="5530"/>
                    <a:pt x="10139" y="5530"/>
                    <a:pt x="10055" y="5530"/>
                  </a:cubicBezTo>
                  <a:cubicBezTo>
                    <a:pt x="9971" y="5530"/>
                    <a:pt x="10055" y="5530"/>
                    <a:pt x="10055" y="5530"/>
                  </a:cubicBezTo>
                  <a:cubicBezTo>
                    <a:pt x="11563" y="5530"/>
                    <a:pt x="8965" y="5530"/>
                    <a:pt x="10055" y="5111"/>
                  </a:cubicBezTo>
                  <a:cubicBezTo>
                    <a:pt x="10055" y="5111"/>
                    <a:pt x="10055" y="5111"/>
                    <a:pt x="10055" y="5111"/>
                  </a:cubicBezTo>
                  <a:lnTo>
                    <a:pt x="9217" y="5111"/>
                  </a:lnTo>
                  <a:cubicBezTo>
                    <a:pt x="10390" y="5111"/>
                    <a:pt x="9217" y="5111"/>
                    <a:pt x="10055" y="5111"/>
                  </a:cubicBezTo>
                  <a:cubicBezTo>
                    <a:pt x="9468" y="5036"/>
                    <a:pt x="8882" y="5036"/>
                    <a:pt x="8295" y="5111"/>
                  </a:cubicBezTo>
                  <a:lnTo>
                    <a:pt x="8295" y="5111"/>
                  </a:lnTo>
                  <a:cubicBezTo>
                    <a:pt x="8295" y="5111"/>
                    <a:pt x="8295" y="5111"/>
                    <a:pt x="8295" y="5111"/>
                  </a:cubicBezTo>
                  <a:lnTo>
                    <a:pt x="9468" y="5111"/>
                  </a:lnTo>
                  <a:lnTo>
                    <a:pt x="8044" y="5111"/>
                  </a:lnTo>
                  <a:lnTo>
                    <a:pt x="8630" y="5111"/>
                  </a:lnTo>
                  <a:cubicBezTo>
                    <a:pt x="8630" y="5111"/>
                    <a:pt x="7792" y="5111"/>
                    <a:pt x="8630" y="5111"/>
                  </a:cubicBezTo>
                  <a:cubicBezTo>
                    <a:pt x="9468" y="5111"/>
                    <a:pt x="8630" y="4608"/>
                    <a:pt x="9803" y="4357"/>
                  </a:cubicBezTo>
                  <a:cubicBezTo>
                    <a:pt x="8044" y="4357"/>
                    <a:pt x="10557" y="4357"/>
                    <a:pt x="9217" y="4357"/>
                  </a:cubicBezTo>
                  <a:lnTo>
                    <a:pt x="10222" y="4357"/>
                  </a:lnTo>
                  <a:cubicBezTo>
                    <a:pt x="9803" y="4357"/>
                    <a:pt x="10809" y="4357"/>
                    <a:pt x="9720" y="4357"/>
                  </a:cubicBezTo>
                  <a:lnTo>
                    <a:pt x="10557" y="4357"/>
                  </a:lnTo>
                  <a:cubicBezTo>
                    <a:pt x="10557" y="4357"/>
                    <a:pt x="10557" y="4357"/>
                    <a:pt x="10557" y="4357"/>
                  </a:cubicBezTo>
                  <a:lnTo>
                    <a:pt x="8630" y="4357"/>
                  </a:lnTo>
                  <a:cubicBezTo>
                    <a:pt x="9133" y="4357"/>
                    <a:pt x="9049" y="4357"/>
                    <a:pt x="8630" y="4357"/>
                  </a:cubicBezTo>
                  <a:lnTo>
                    <a:pt x="9552" y="4357"/>
                  </a:lnTo>
                  <a:cubicBezTo>
                    <a:pt x="9552" y="4357"/>
                    <a:pt x="10139" y="4357"/>
                    <a:pt x="9552" y="4357"/>
                  </a:cubicBezTo>
                  <a:cubicBezTo>
                    <a:pt x="8965" y="4357"/>
                    <a:pt x="9552" y="4357"/>
                    <a:pt x="9552" y="4357"/>
                  </a:cubicBezTo>
                  <a:cubicBezTo>
                    <a:pt x="9552" y="4357"/>
                    <a:pt x="9552" y="4357"/>
                    <a:pt x="9552" y="4357"/>
                  </a:cubicBezTo>
                  <a:lnTo>
                    <a:pt x="9552" y="4357"/>
                  </a:lnTo>
                  <a:cubicBezTo>
                    <a:pt x="8379" y="4357"/>
                    <a:pt x="9552" y="4357"/>
                    <a:pt x="9552" y="4357"/>
                  </a:cubicBezTo>
                  <a:lnTo>
                    <a:pt x="9552" y="4357"/>
                  </a:lnTo>
                  <a:cubicBezTo>
                    <a:pt x="10390" y="4357"/>
                    <a:pt x="9552" y="4357"/>
                    <a:pt x="10139" y="4357"/>
                  </a:cubicBezTo>
                  <a:lnTo>
                    <a:pt x="9384" y="4357"/>
                  </a:lnTo>
                  <a:cubicBezTo>
                    <a:pt x="7876" y="4357"/>
                    <a:pt x="10306" y="4357"/>
                    <a:pt x="9384" y="4357"/>
                  </a:cubicBezTo>
                  <a:lnTo>
                    <a:pt x="8965" y="4357"/>
                  </a:lnTo>
                  <a:lnTo>
                    <a:pt x="11228" y="4357"/>
                  </a:lnTo>
                  <a:lnTo>
                    <a:pt x="11228" y="4357"/>
                  </a:lnTo>
                  <a:cubicBezTo>
                    <a:pt x="12149" y="4357"/>
                    <a:pt x="10306" y="4357"/>
                    <a:pt x="10139" y="4357"/>
                  </a:cubicBezTo>
                  <a:lnTo>
                    <a:pt x="11479" y="4357"/>
                  </a:lnTo>
                  <a:cubicBezTo>
                    <a:pt x="11479" y="4357"/>
                    <a:pt x="9887" y="4357"/>
                    <a:pt x="10809" y="4357"/>
                  </a:cubicBezTo>
                  <a:lnTo>
                    <a:pt x="9720" y="4357"/>
                  </a:lnTo>
                  <a:cubicBezTo>
                    <a:pt x="9720" y="4357"/>
                    <a:pt x="11228" y="4357"/>
                    <a:pt x="9720" y="4357"/>
                  </a:cubicBezTo>
                  <a:lnTo>
                    <a:pt x="9720" y="4357"/>
                  </a:lnTo>
                  <a:lnTo>
                    <a:pt x="8547" y="4357"/>
                  </a:lnTo>
                  <a:cubicBezTo>
                    <a:pt x="10893" y="4357"/>
                    <a:pt x="7290" y="4357"/>
                    <a:pt x="9552" y="3938"/>
                  </a:cubicBezTo>
                  <a:lnTo>
                    <a:pt x="9552" y="3938"/>
                  </a:lnTo>
                  <a:lnTo>
                    <a:pt x="9552" y="3938"/>
                  </a:lnTo>
                  <a:cubicBezTo>
                    <a:pt x="9552" y="3938"/>
                    <a:pt x="9133" y="3938"/>
                    <a:pt x="8630" y="3938"/>
                  </a:cubicBezTo>
                  <a:lnTo>
                    <a:pt x="9133" y="3938"/>
                  </a:lnTo>
                  <a:cubicBezTo>
                    <a:pt x="9552" y="3938"/>
                    <a:pt x="9133" y="3938"/>
                    <a:pt x="8295" y="3938"/>
                  </a:cubicBezTo>
                  <a:lnTo>
                    <a:pt x="9049" y="3938"/>
                  </a:lnTo>
                  <a:cubicBezTo>
                    <a:pt x="8630" y="3938"/>
                    <a:pt x="10222" y="3938"/>
                    <a:pt x="9049" y="3938"/>
                  </a:cubicBezTo>
                  <a:lnTo>
                    <a:pt x="9049" y="3938"/>
                  </a:lnTo>
                  <a:cubicBezTo>
                    <a:pt x="8211" y="3938"/>
                    <a:pt x="11060" y="3435"/>
                    <a:pt x="8379" y="3435"/>
                  </a:cubicBezTo>
                  <a:lnTo>
                    <a:pt x="7792" y="3435"/>
                  </a:lnTo>
                  <a:cubicBezTo>
                    <a:pt x="7265" y="3486"/>
                    <a:pt x="6728" y="3486"/>
                    <a:pt x="6200" y="3435"/>
                  </a:cubicBezTo>
                  <a:cubicBezTo>
                    <a:pt x="6200" y="3435"/>
                    <a:pt x="6954" y="3435"/>
                    <a:pt x="7122" y="3435"/>
                  </a:cubicBezTo>
                  <a:lnTo>
                    <a:pt x="7122" y="3435"/>
                  </a:lnTo>
                  <a:cubicBezTo>
                    <a:pt x="8547" y="3435"/>
                    <a:pt x="7625" y="3435"/>
                    <a:pt x="8547" y="3435"/>
                  </a:cubicBezTo>
                  <a:cubicBezTo>
                    <a:pt x="9468" y="3435"/>
                    <a:pt x="9217" y="2849"/>
                    <a:pt x="9217" y="2514"/>
                  </a:cubicBezTo>
                  <a:lnTo>
                    <a:pt x="9217" y="2514"/>
                  </a:lnTo>
                  <a:cubicBezTo>
                    <a:pt x="9803" y="2514"/>
                    <a:pt x="8714" y="2514"/>
                    <a:pt x="8463" y="2514"/>
                  </a:cubicBezTo>
                  <a:cubicBezTo>
                    <a:pt x="8211" y="2514"/>
                    <a:pt x="9720" y="2514"/>
                    <a:pt x="9720" y="2514"/>
                  </a:cubicBezTo>
                  <a:lnTo>
                    <a:pt x="9720" y="2514"/>
                  </a:lnTo>
                  <a:cubicBezTo>
                    <a:pt x="9217" y="2514"/>
                    <a:pt x="8798" y="2514"/>
                    <a:pt x="8798" y="2514"/>
                  </a:cubicBezTo>
                  <a:lnTo>
                    <a:pt x="9552" y="2514"/>
                  </a:lnTo>
                  <a:lnTo>
                    <a:pt x="9552" y="2514"/>
                  </a:lnTo>
                  <a:lnTo>
                    <a:pt x="8714" y="2514"/>
                  </a:lnTo>
                  <a:cubicBezTo>
                    <a:pt x="8714" y="2514"/>
                    <a:pt x="8714" y="2514"/>
                    <a:pt x="7792" y="2514"/>
                  </a:cubicBezTo>
                  <a:cubicBezTo>
                    <a:pt x="9301" y="2514"/>
                    <a:pt x="8295" y="2011"/>
                    <a:pt x="8798" y="1927"/>
                  </a:cubicBezTo>
                  <a:cubicBezTo>
                    <a:pt x="9301" y="1843"/>
                    <a:pt x="8128" y="1927"/>
                    <a:pt x="8211" y="1927"/>
                  </a:cubicBezTo>
                  <a:lnTo>
                    <a:pt x="6871" y="1927"/>
                  </a:lnTo>
                  <a:cubicBezTo>
                    <a:pt x="8882" y="1927"/>
                    <a:pt x="7709" y="1927"/>
                    <a:pt x="9133" y="1927"/>
                  </a:cubicBezTo>
                  <a:cubicBezTo>
                    <a:pt x="8211" y="1927"/>
                    <a:pt x="9133" y="1927"/>
                    <a:pt x="7541" y="1927"/>
                  </a:cubicBezTo>
                  <a:lnTo>
                    <a:pt x="8798" y="1927"/>
                  </a:lnTo>
                  <a:cubicBezTo>
                    <a:pt x="7960" y="1927"/>
                    <a:pt x="9217" y="1927"/>
                    <a:pt x="8798" y="1341"/>
                  </a:cubicBezTo>
                  <a:lnTo>
                    <a:pt x="7792" y="1341"/>
                  </a:lnTo>
                  <a:lnTo>
                    <a:pt x="9049" y="1341"/>
                  </a:lnTo>
                  <a:cubicBezTo>
                    <a:pt x="9049" y="1341"/>
                    <a:pt x="7541" y="1341"/>
                    <a:pt x="8463" y="1341"/>
                  </a:cubicBezTo>
                  <a:lnTo>
                    <a:pt x="7792" y="1341"/>
                  </a:lnTo>
                  <a:cubicBezTo>
                    <a:pt x="9049" y="922"/>
                    <a:pt x="6787" y="587"/>
                    <a:pt x="9049" y="0"/>
                  </a:cubicBezTo>
                  <a:lnTo>
                    <a:pt x="7541" y="0"/>
                  </a:lnTo>
                  <a:lnTo>
                    <a:pt x="8463" y="0"/>
                  </a:lnTo>
                  <a:cubicBezTo>
                    <a:pt x="7541" y="0"/>
                    <a:pt x="8463" y="0"/>
                    <a:pt x="7457" y="0"/>
                  </a:cubicBezTo>
                  <a:lnTo>
                    <a:pt x="7457" y="0"/>
                  </a:lnTo>
                  <a:cubicBezTo>
                    <a:pt x="6368" y="0"/>
                    <a:pt x="5027" y="0"/>
                    <a:pt x="3687" y="0"/>
                  </a:cubicBezTo>
                  <a:cubicBezTo>
                    <a:pt x="4944" y="0"/>
                    <a:pt x="1843" y="0"/>
                    <a:pt x="3687" y="0"/>
                  </a:cubicBezTo>
                  <a:lnTo>
                    <a:pt x="2933" y="0"/>
                  </a:lnTo>
                  <a:cubicBezTo>
                    <a:pt x="3519" y="0"/>
                    <a:pt x="3687" y="0"/>
                    <a:pt x="2933" y="0"/>
                  </a:cubicBezTo>
                  <a:lnTo>
                    <a:pt x="2933" y="0"/>
                  </a:lnTo>
                  <a:cubicBezTo>
                    <a:pt x="2933" y="0"/>
                    <a:pt x="2430" y="0"/>
                    <a:pt x="2095" y="587"/>
                  </a:cubicBezTo>
                  <a:lnTo>
                    <a:pt x="2095" y="587"/>
                  </a:lnTo>
                  <a:cubicBezTo>
                    <a:pt x="3184" y="587"/>
                    <a:pt x="2095" y="587"/>
                    <a:pt x="3352" y="587"/>
                  </a:cubicBezTo>
                  <a:cubicBezTo>
                    <a:pt x="1927" y="587"/>
                    <a:pt x="3352" y="587"/>
                    <a:pt x="1760" y="1006"/>
                  </a:cubicBezTo>
                  <a:lnTo>
                    <a:pt x="2681" y="1006"/>
                  </a:lnTo>
                  <a:lnTo>
                    <a:pt x="1676" y="1006"/>
                  </a:lnTo>
                  <a:cubicBezTo>
                    <a:pt x="1676" y="1006"/>
                    <a:pt x="1676" y="1006"/>
                    <a:pt x="1676" y="1006"/>
                  </a:cubicBezTo>
                  <a:cubicBezTo>
                    <a:pt x="1676" y="1006"/>
                    <a:pt x="1676" y="1006"/>
                    <a:pt x="1676" y="1006"/>
                  </a:cubicBezTo>
                  <a:lnTo>
                    <a:pt x="1676" y="1006"/>
                  </a:lnTo>
                  <a:cubicBezTo>
                    <a:pt x="2095" y="1006"/>
                    <a:pt x="1676" y="1006"/>
                    <a:pt x="2430" y="1592"/>
                  </a:cubicBezTo>
                  <a:lnTo>
                    <a:pt x="2430" y="1592"/>
                  </a:lnTo>
                  <a:cubicBezTo>
                    <a:pt x="3016" y="1592"/>
                    <a:pt x="2011" y="1592"/>
                    <a:pt x="2430" y="1592"/>
                  </a:cubicBezTo>
                  <a:lnTo>
                    <a:pt x="2430" y="1592"/>
                  </a:lnTo>
                  <a:cubicBezTo>
                    <a:pt x="2430" y="1592"/>
                    <a:pt x="2933" y="1592"/>
                    <a:pt x="2430" y="1592"/>
                  </a:cubicBezTo>
                  <a:lnTo>
                    <a:pt x="1257" y="1592"/>
                  </a:lnTo>
                  <a:cubicBezTo>
                    <a:pt x="1835" y="1693"/>
                    <a:pt x="2438" y="1693"/>
                    <a:pt x="3016" y="1592"/>
                  </a:cubicBezTo>
                  <a:lnTo>
                    <a:pt x="3016" y="1592"/>
                  </a:lnTo>
                  <a:cubicBezTo>
                    <a:pt x="2539" y="1559"/>
                    <a:pt x="2070" y="1559"/>
                    <a:pt x="1592" y="1592"/>
                  </a:cubicBezTo>
                  <a:cubicBezTo>
                    <a:pt x="419" y="1592"/>
                    <a:pt x="2849" y="1592"/>
                    <a:pt x="1089" y="1592"/>
                  </a:cubicBezTo>
                  <a:cubicBezTo>
                    <a:pt x="2598" y="1592"/>
                    <a:pt x="1927" y="1592"/>
                    <a:pt x="2262" y="1592"/>
                  </a:cubicBezTo>
                  <a:cubicBezTo>
                    <a:pt x="2598" y="1592"/>
                    <a:pt x="3352" y="1592"/>
                    <a:pt x="3184" y="1592"/>
                  </a:cubicBezTo>
                  <a:cubicBezTo>
                    <a:pt x="3016" y="1592"/>
                    <a:pt x="1257" y="1592"/>
                    <a:pt x="1341" y="1592"/>
                  </a:cubicBezTo>
                  <a:lnTo>
                    <a:pt x="1341" y="1592"/>
                  </a:lnTo>
                  <a:cubicBezTo>
                    <a:pt x="1341" y="1592"/>
                    <a:pt x="1843" y="1592"/>
                    <a:pt x="1341" y="1592"/>
                  </a:cubicBezTo>
                  <a:cubicBezTo>
                    <a:pt x="1701" y="1634"/>
                    <a:pt x="2070" y="1634"/>
                    <a:pt x="2430" y="1592"/>
                  </a:cubicBezTo>
                  <a:lnTo>
                    <a:pt x="2430" y="1592"/>
                  </a:lnTo>
                  <a:cubicBezTo>
                    <a:pt x="2430" y="1592"/>
                    <a:pt x="4022" y="1592"/>
                    <a:pt x="3435" y="1592"/>
                  </a:cubicBezTo>
                  <a:lnTo>
                    <a:pt x="2681" y="1592"/>
                  </a:lnTo>
                  <a:cubicBezTo>
                    <a:pt x="2681" y="1592"/>
                    <a:pt x="2681" y="1592"/>
                    <a:pt x="2681" y="1592"/>
                  </a:cubicBezTo>
                  <a:cubicBezTo>
                    <a:pt x="2681" y="1592"/>
                    <a:pt x="2681" y="1592"/>
                    <a:pt x="1508" y="1592"/>
                  </a:cubicBezTo>
                  <a:cubicBezTo>
                    <a:pt x="335" y="1592"/>
                    <a:pt x="2346" y="1592"/>
                    <a:pt x="1508" y="1592"/>
                  </a:cubicBezTo>
                  <a:cubicBezTo>
                    <a:pt x="3100" y="1592"/>
                    <a:pt x="1508" y="1592"/>
                    <a:pt x="2514" y="1592"/>
                  </a:cubicBezTo>
                  <a:lnTo>
                    <a:pt x="1341" y="1592"/>
                  </a:lnTo>
                  <a:cubicBezTo>
                    <a:pt x="2179" y="1592"/>
                    <a:pt x="670" y="1592"/>
                    <a:pt x="1341" y="1592"/>
                  </a:cubicBezTo>
                  <a:cubicBezTo>
                    <a:pt x="2011" y="1592"/>
                    <a:pt x="2179" y="1592"/>
                    <a:pt x="2681" y="1592"/>
                  </a:cubicBezTo>
                  <a:cubicBezTo>
                    <a:pt x="3184" y="1592"/>
                    <a:pt x="922" y="1592"/>
                    <a:pt x="1257" y="2011"/>
                  </a:cubicBezTo>
                  <a:cubicBezTo>
                    <a:pt x="1500" y="1936"/>
                    <a:pt x="1768" y="1936"/>
                    <a:pt x="2011" y="2011"/>
                  </a:cubicBezTo>
                  <a:lnTo>
                    <a:pt x="1257" y="2011"/>
                  </a:lnTo>
                  <a:lnTo>
                    <a:pt x="2346" y="2011"/>
                  </a:lnTo>
                  <a:cubicBezTo>
                    <a:pt x="1508" y="2011"/>
                    <a:pt x="2346" y="2011"/>
                    <a:pt x="3016" y="2011"/>
                  </a:cubicBezTo>
                  <a:lnTo>
                    <a:pt x="2262" y="2011"/>
                  </a:lnTo>
                  <a:cubicBezTo>
                    <a:pt x="1843" y="2011"/>
                    <a:pt x="3771" y="2011"/>
                    <a:pt x="3184" y="2011"/>
                  </a:cubicBezTo>
                  <a:lnTo>
                    <a:pt x="1676" y="2011"/>
                  </a:lnTo>
                  <a:cubicBezTo>
                    <a:pt x="2262" y="2011"/>
                    <a:pt x="2095" y="2011"/>
                    <a:pt x="1676" y="2011"/>
                  </a:cubicBezTo>
                  <a:lnTo>
                    <a:pt x="2933" y="2011"/>
                  </a:lnTo>
                  <a:cubicBezTo>
                    <a:pt x="2933" y="2011"/>
                    <a:pt x="2262" y="2011"/>
                    <a:pt x="2430" y="2011"/>
                  </a:cubicBezTo>
                  <a:cubicBezTo>
                    <a:pt x="2598" y="2011"/>
                    <a:pt x="1425" y="2011"/>
                    <a:pt x="2430" y="2011"/>
                  </a:cubicBezTo>
                  <a:lnTo>
                    <a:pt x="1760" y="2011"/>
                  </a:lnTo>
                  <a:cubicBezTo>
                    <a:pt x="1341" y="2011"/>
                    <a:pt x="1760" y="2011"/>
                    <a:pt x="1760" y="2011"/>
                  </a:cubicBezTo>
                  <a:lnTo>
                    <a:pt x="1760" y="2011"/>
                  </a:lnTo>
                  <a:lnTo>
                    <a:pt x="2765" y="2011"/>
                  </a:lnTo>
                  <a:lnTo>
                    <a:pt x="2095" y="2011"/>
                  </a:lnTo>
                  <a:cubicBezTo>
                    <a:pt x="2095" y="2011"/>
                    <a:pt x="2095" y="2011"/>
                    <a:pt x="2095" y="2011"/>
                  </a:cubicBezTo>
                  <a:lnTo>
                    <a:pt x="419" y="2011"/>
                  </a:lnTo>
                  <a:cubicBezTo>
                    <a:pt x="419" y="2011"/>
                    <a:pt x="1592" y="2011"/>
                    <a:pt x="1089" y="2011"/>
                  </a:cubicBezTo>
                  <a:lnTo>
                    <a:pt x="1089" y="2011"/>
                  </a:lnTo>
                  <a:cubicBezTo>
                    <a:pt x="1089" y="2011"/>
                    <a:pt x="251" y="2011"/>
                    <a:pt x="1089" y="2011"/>
                  </a:cubicBezTo>
                  <a:lnTo>
                    <a:pt x="0" y="2011"/>
                  </a:lnTo>
                  <a:cubicBezTo>
                    <a:pt x="0" y="2011"/>
                    <a:pt x="1341" y="2011"/>
                    <a:pt x="1676" y="2011"/>
                  </a:cubicBezTo>
                  <a:cubicBezTo>
                    <a:pt x="2011" y="2011"/>
                    <a:pt x="838" y="2011"/>
                    <a:pt x="587" y="2011"/>
                  </a:cubicBezTo>
                  <a:cubicBezTo>
                    <a:pt x="335" y="2011"/>
                    <a:pt x="2179" y="2011"/>
                    <a:pt x="1341" y="2011"/>
                  </a:cubicBezTo>
                  <a:cubicBezTo>
                    <a:pt x="503" y="2011"/>
                    <a:pt x="2514" y="5949"/>
                    <a:pt x="2430" y="5949"/>
                  </a:cubicBezTo>
                  <a:close/>
                  <a:moveTo>
                    <a:pt x="2933" y="7122"/>
                  </a:moveTo>
                  <a:cubicBezTo>
                    <a:pt x="2933" y="7122"/>
                    <a:pt x="2346" y="7122"/>
                    <a:pt x="2933" y="7122"/>
                  </a:cubicBezTo>
                  <a:cubicBezTo>
                    <a:pt x="3519" y="7122"/>
                    <a:pt x="3184" y="7038"/>
                    <a:pt x="2933" y="7122"/>
                  </a:cubicBezTo>
                  <a:close/>
                  <a:moveTo>
                    <a:pt x="4776" y="8798"/>
                  </a:moveTo>
                  <a:cubicBezTo>
                    <a:pt x="4776" y="8798"/>
                    <a:pt x="4776" y="8798"/>
                    <a:pt x="4776" y="8798"/>
                  </a:cubicBezTo>
                  <a:cubicBezTo>
                    <a:pt x="4776" y="8798"/>
                    <a:pt x="4944" y="8714"/>
                    <a:pt x="4776" y="8798"/>
                  </a:cubicBezTo>
                  <a:close/>
                  <a:moveTo>
                    <a:pt x="9887" y="13490"/>
                  </a:moveTo>
                  <a:lnTo>
                    <a:pt x="9887" y="13490"/>
                  </a:lnTo>
                  <a:cubicBezTo>
                    <a:pt x="9887" y="13490"/>
                    <a:pt x="10055" y="13406"/>
                    <a:pt x="9887" y="13490"/>
                  </a:cubicBezTo>
                  <a:close/>
                  <a:moveTo>
                    <a:pt x="9887" y="13490"/>
                  </a:moveTo>
                  <a:lnTo>
                    <a:pt x="9887" y="13490"/>
                  </a:lnTo>
                  <a:cubicBezTo>
                    <a:pt x="9887" y="13490"/>
                    <a:pt x="9887" y="13490"/>
                    <a:pt x="9887" y="13490"/>
                  </a:cubicBezTo>
                  <a:cubicBezTo>
                    <a:pt x="9887" y="13490"/>
                    <a:pt x="9468" y="13574"/>
                    <a:pt x="9636" y="13574"/>
                  </a:cubicBezTo>
                  <a:close/>
                  <a:moveTo>
                    <a:pt x="9049" y="2262"/>
                  </a:moveTo>
                  <a:lnTo>
                    <a:pt x="9049" y="2262"/>
                  </a:lnTo>
                  <a:cubicBezTo>
                    <a:pt x="9049" y="2262"/>
                    <a:pt x="8547" y="2011"/>
                    <a:pt x="8798" y="20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267443A3-AF48-4F42-B566-4279EB816A18}"/>
                </a:ext>
              </a:extLst>
            </p:cNvPr>
            <p:cNvSpPr/>
            <p:nvPr/>
          </p:nvSpPr>
          <p:spPr>
            <a:xfrm>
              <a:off x="2499314" y="20826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498B1AAC-9234-4CDE-BC01-3C4857B0A345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0721B117-3624-4140-B81D-4E0722730256}"/>
                </a:ext>
              </a:extLst>
            </p:cNvPr>
            <p:cNvSpPr/>
            <p:nvPr/>
          </p:nvSpPr>
          <p:spPr>
            <a:xfrm>
              <a:off x="2499062" y="20862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3197DA35-AFF1-4C0F-9A6B-E948013506DD}"/>
                </a:ext>
              </a:extLst>
            </p:cNvPr>
            <p:cNvSpPr/>
            <p:nvPr/>
          </p:nvSpPr>
          <p:spPr>
            <a:xfrm>
              <a:off x="2506352" y="208806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EB34D71C-5FD0-4A39-8DB5-810CFBE22704}"/>
                </a:ext>
              </a:extLst>
            </p:cNvPr>
            <p:cNvSpPr/>
            <p:nvPr/>
          </p:nvSpPr>
          <p:spPr>
            <a:xfrm>
              <a:off x="2502414" y="20888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2F0C0303-821B-4755-8CF3-995D334B95AE}"/>
                </a:ext>
              </a:extLst>
            </p:cNvPr>
            <p:cNvSpPr/>
            <p:nvPr/>
          </p:nvSpPr>
          <p:spPr>
            <a:xfrm>
              <a:off x="2503745" y="2088232"/>
              <a:ext cx="612" cy="37"/>
            </a:xfrm>
            <a:custGeom>
              <a:avLst/>
              <a:gdLst>
                <a:gd name="connsiteX0" fmla="*/ 261 w 612"/>
                <a:gd name="connsiteY0" fmla="*/ 0 h 37"/>
                <a:gd name="connsiteX1" fmla="*/ 261 w 612"/>
                <a:gd name="connsiteY1" fmla="*/ 0 h 37"/>
                <a:gd name="connsiteX2" fmla="*/ 261 w 612"/>
                <a:gd name="connsiteY2" fmla="*/ 0 h 37"/>
                <a:gd name="connsiteX3" fmla="*/ 261 w 612"/>
                <a:gd name="connsiteY3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" h="37">
                  <a:moveTo>
                    <a:pt x="261" y="0"/>
                  </a:moveTo>
                  <a:cubicBezTo>
                    <a:pt x="-326" y="0"/>
                    <a:pt x="261" y="0"/>
                    <a:pt x="261" y="0"/>
                  </a:cubicBezTo>
                  <a:lnTo>
                    <a:pt x="261" y="0"/>
                  </a:lnTo>
                  <a:cubicBezTo>
                    <a:pt x="847" y="84"/>
                    <a:pt x="596" y="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882F6E6B-7592-444F-A182-899C54262097}"/>
                </a:ext>
              </a:extLst>
            </p:cNvPr>
            <p:cNvSpPr/>
            <p:nvPr/>
          </p:nvSpPr>
          <p:spPr>
            <a:xfrm>
              <a:off x="2503754" y="2088316"/>
              <a:ext cx="37" cy="37"/>
            </a:xfrm>
            <a:custGeom>
              <a:avLst/>
              <a:gdLst>
                <a:gd name="connsiteX0" fmla="*/ 0 w 37"/>
                <a:gd name="connsiteY0" fmla="*/ 0 h 37"/>
                <a:gd name="connsiteX1" fmla="*/ 0 w 37"/>
                <a:gd name="connsiteY1" fmla="*/ 0 h 37"/>
                <a:gd name="connsiteX2" fmla="*/ 0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4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54A65798-64DC-4883-9F16-9A223880605A}"/>
                </a:ext>
              </a:extLst>
            </p:cNvPr>
            <p:cNvSpPr/>
            <p:nvPr/>
          </p:nvSpPr>
          <p:spPr>
            <a:xfrm>
              <a:off x="2505598" y="2087645"/>
              <a:ext cx="554" cy="8378"/>
            </a:xfrm>
            <a:custGeom>
              <a:avLst/>
              <a:gdLst>
                <a:gd name="connsiteX0" fmla="*/ 0 w 554"/>
                <a:gd name="connsiteY0" fmla="*/ 0 h 8378"/>
                <a:gd name="connsiteX1" fmla="*/ 503 w 554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" h="8378">
                  <a:moveTo>
                    <a:pt x="0" y="0"/>
                  </a:moveTo>
                  <a:cubicBezTo>
                    <a:pt x="0" y="0"/>
                    <a:pt x="754" y="0"/>
                    <a:pt x="50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58DC2BBE-EB55-4DFC-A147-E2471933440F}"/>
                </a:ext>
              </a:extLst>
            </p:cNvPr>
            <p:cNvSpPr/>
            <p:nvPr/>
          </p:nvSpPr>
          <p:spPr>
            <a:xfrm>
              <a:off x="2502079" y="2088316"/>
              <a:ext cx="754" cy="83"/>
            </a:xfrm>
            <a:custGeom>
              <a:avLst/>
              <a:gdLst>
                <a:gd name="connsiteX0" fmla="*/ 0 w 754"/>
                <a:gd name="connsiteY0" fmla="*/ 84 h 83"/>
                <a:gd name="connsiteX1" fmla="*/ 754 w 754"/>
                <a:gd name="connsiteY1" fmla="*/ 0 h 83"/>
                <a:gd name="connsiteX2" fmla="*/ 167 w 754"/>
                <a:gd name="connsiteY2" fmla="*/ 0 h 83"/>
                <a:gd name="connsiteX3" fmla="*/ 0 w 754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83">
                  <a:moveTo>
                    <a:pt x="0" y="84"/>
                  </a:moveTo>
                  <a:lnTo>
                    <a:pt x="754" y="0"/>
                  </a:lnTo>
                  <a:lnTo>
                    <a:pt x="167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46FF04B5-4190-4FA7-914F-E63500E761B3}"/>
                </a:ext>
              </a:extLst>
            </p:cNvPr>
            <p:cNvSpPr/>
            <p:nvPr/>
          </p:nvSpPr>
          <p:spPr>
            <a:xfrm>
              <a:off x="2502414" y="2087981"/>
              <a:ext cx="186" cy="8378"/>
            </a:xfrm>
            <a:custGeom>
              <a:avLst/>
              <a:gdLst>
                <a:gd name="connsiteX0" fmla="*/ 0 w 186"/>
                <a:gd name="connsiteY0" fmla="*/ 0 h 8378"/>
                <a:gd name="connsiteX1" fmla="*/ 0 w 186"/>
                <a:gd name="connsiteY1" fmla="*/ 0 h 8378"/>
                <a:gd name="connsiteX2" fmla="*/ 0 w 18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419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8AEF5267-A7A6-45BC-A768-8D65135172FD}"/>
                </a:ext>
              </a:extLst>
            </p:cNvPr>
            <p:cNvSpPr/>
            <p:nvPr/>
          </p:nvSpPr>
          <p:spPr>
            <a:xfrm>
              <a:off x="2502414" y="208806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3B20BAF5-702E-4410-825B-B36966F99E01}"/>
                </a:ext>
              </a:extLst>
            </p:cNvPr>
            <p:cNvSpPr/>
            <p:nvPr/>
          </p:nvSpPr>
          <p:spPr>
            <a:xfrm>
              <a:off x="2501827" y="2088232"/>
              <a:ext cx="251" cy="83"/>
            </a:xfrm>
            <a:custGeom>
              <a:avLst/>
              <a:gdLst>
                <a:gd name="connsiteX0" fmla="*/ 0 w 251"/>
                <a:gd name="connsiteY0" fmla="*/ 84 h 83"/>
                <a:gd name="connsiteX1" fmla="*/ 168 w 251"/>
                <a:gd name="connsiteY1" fmla="*/ 0 h 83"/>
                <a:gd name="connsiteX2" fmla="*/ 251 w 251"/>
                <a:gd name="connsiteY2" fmla="*/ 0 h 83"/>
                <a:gd name="connsiteX3" fmla="*/ 0 w 251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83">
                  <a:moveTo>
                    <a:pt x="0" y="84"/>
                  </a:moveTo>
                  <a:lnTo>
                    <a:pt x="168" y="0"/>
                  </a:lnTo>
                  <a:lnTo>
                    <a:pt x="251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A18CA87A-CC51-4DFE-BF15-3F1A480999D5}"/>
                </a:ext>
              </a:extLst>
            </p:cNvPr>
            <p:cNvSpPr/>
            <p:nvPr/>
          </p:nvSpPr>
          <p:spPr>
            <a:xfrm>
              <a:off x="2502414" y="208714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90C10479-94B6-4E08-96B7-85F31865B1DC}"/>
                </a:ext>
              </a:extLst>
            </p:cNvPr>
            <p:cNvSpPr/>
            <p:nvPr/>
          </p:nvSpPr>
          <p:spPr>
            <a:xfrm>
              <a:off x="2500738" y="208747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77EB163D-5DBC-40B1-A3AD-46F7845770D6}"/>
                </a:ext>
              </a:extLst>
            </p:cNvPr>
            <p:cNvSpPr/>
            <p:nvPr/>
          </p:nvSpPr>
          <p:spPr>
            <a:xfrm>
              <a:off x="2499816" y="2087310"/>
              <a:ext cx="670" cy="31"/>
            </a:xfrm>
            <a:custGeom>
              <a:avLst/>
              <a:gdLst>
                <a:gd name="connsiteX0" fmla="*/ 670 w 670"/>
                <a:gd name="connsiteY0" fmla="*/ 0 h 31"/>
                <a:gd name="connsiteX1" fmla="*/ 0 w 670"/>
                <a:gd name="connsiteY1" fmla="*/ 0 h 31"/>
                <a:gd name="connsiteX2" fmla="*/ 670 w 670"/>
                <a:gd name="connsiteY2" fmla="*/ 0 h 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1">
                  <a:moveTo>
                    <a:pt x="670" y="0"/>
                  </a:moveTo>
                  <a:lnTo>
                    <a:pt x="0" y="0"/>
                  </a:lnTo>
                  <a:cubicBezTo>
                    <a:pt x="218" y="42"/>
                    <a:pt x="452" y="42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F90EA354-F94E-4C8F-83FF-D689B5699499}"/>
                </a:ext>
              </a:extLst>
            </p:cNvPr>
            <p:cNvSpPr/>
            <p:nvPr/>
          </p:nvSpPr>
          <p:spPr>
            <a:xfrm>
              <a:off x="2501576" y="2085970"/>
              <a:ext cx="1508" cy="8378"/>
            </a:xfrm>
            <a:custGeom>
              <a:avLst/>
              <a:gdLst>
                <a:gd name="connsiteX0" fmla="*/ 0 w 1508"/>
                <a:gd name="connsiteY0" fmla="*/ 0 h 8378"/>
                <a:gd name="connsiteX1" fmla="*/ 0 w 1508"/>
                <a:gd name="connsiteY1" fmla="*/ 0 h 8378"/>
                <a:gd name="connsiteX2" fmla="*/ 1508 w 1508"/>
                <a:gd name="connsiteY2" fmla="*/ 0 h 8378"/>
                <a:gd name="connsiteX3" fmla="*/ 0 w 1508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8378">
                  <a:moveTo>
                    <a:pt x="0" y="0"/>
                  </a:moveTo>
                  <a:lnTo>
                    <a:pt x="0" y="0"/>
                  </a:lnTo>
                  <a:lnTo>
                    <a:pt x="15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2E6F22A0-464E-4237-877D-804736A92693}"/>
                </a:ext>
              </a:extLst>
            </p:cNvPr>
            <p:cNvSpPr/>
            <p:nvPr/>
          </p:nvSpPr>
          <p:spPr>
            <a:xfrm>
              <a:off x="2497890" y="2085048"/>
              <a:ext cx="615" cy="8378"/>
            </a:xfrm>
            <a:custGeom>
              <a:avLst/>
              <a:gdLst>
                <a:gd name="connsiteX0" fmla="*/ 82 w 615"/>
                <a:gd name="connsiteY0" fmla="*/ 0 h 8378"/>
                <a:gd name="connsiteX1" fmla="*/ 501 w 615"/>
                <a:gd name="connsiteY1" fmla="*/ 0 h 8378"/>
                <a:gd name="connsiteX2" fmla="*/ 82 w 615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5" h="8378">
                  <a:moveTo>
                    <a:pt x="82" y="0"/>
                  </a:moveTo>
                  <a:cubicBezTo>
                    <a:pt x="-337" y="0"/>
                    <a:pt x="1004" y="0"/>
                    <a:pt x="501" y="0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B067C3E1-49A3-42B4-A933-1C209AA449A5}"/>
                </a:ext>
              </a:extLst>
            </p:cNvPr>
            <p:cNvSpPr/>
            <p:nvPr/>
          </p:nvSpPr>
          <p:spPr>
            <a:xfrm>
              <a:off x="2499062" y="208513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797860E0-641C-4C83-8DF1-58564145E03C}"/>
                </a:ext>
              </a:extLst>
            </p:cNvPr>
            <p:cNvSpPr/>
            <p:nvPr/>
          </p:nvSpPr>
          <p:spPr>
            <a:xfrm>
              <a:off x="2504676" y="2072480"/>
              <a:ext cx="502" cy="83"/>
            </a:xfrm>
            <a:custGeom>
              <a:avLst/>
              <a:gdLst>
                <a:gd name="connsiteX0" fmla="*/ 167 w 502"/>
                <a:gd name="connsiteY0" fmla="*/ 84 h 83"/>
                <a:gd name="connsiteX1" fmla="*/ 503 w 502"/>
                <a:gd name="connsiteY1" fmla="*/ 0 h 83"/>
                <a:gd name="connsiteX2" fmla="*/ 0 w 502"/>
                <a:gd name="connsiteY2" fmla="*/ 84 h 83"/>
                <a:gd name="connsiteX3" fmla="*/ 167 w 502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">
                  <a:moveTo>
                    <a:pt x="167" y="84"/>
                  </a:moveTo>
                  <a:lnTo>
                    <a:pt x="503" y="0"/>
                  </a:lnTo>
                  <a:lnTo>
                    <a:pt x="0" y="84"/>
                  </a:lnTo>
                  <a:lnTo>
                    <a:pt x="167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C6634FEC-A19A-4411-A680-35E73E77BD73}"/>
                </a:ext>
              </a:extLst>
            </p:cNvPr>
            <p:cNvSpPr/>
            <p:nvPr/>
          </p:nvSpPr>
          <p:spPr>
            <a:xfrm>
              <a:off x="2503754" y="2072480"/>
              <a:ext cx="111" cy="8378"/>
            </a:xfrm>
            <a:custGeom>
              <a:avLst/>
              <a:gdLst>
                <a:gd name="connsiteX0" fmla="*/ 0 w 111"/>
                <a:gd name="connsiteY0" fmla="*/ 0 h 8378"/>
                <a:gd name="connsiteX1" fmla="*/ 0 w 111"/>
                <a:gd name="connsiteY1" fmla="*/ 0 h 8378"/>
                <a:gd name="connsiteX2" fmla="*/ 0 w 11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1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35C9DFCB-98A8-4B90-9FC1-677089CA7372}"/>
                </a:ext>
              </a:extLst>
            </p:cNvPr>
            <p:cNvSpPr/>
            <p:nvPr/>
          </p:nvSpPr>
          <p:spPr>
            <a:xfrm>
              <a:off x="2496548" y="20813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97AE1E1E-65C2-4DE6-A736-A243EEF00669}"/>
                </a:ext>
              </a:extLst>
            </p:cNvPr>
            <p:cNvSpPr/>
            <p:nvPr/>
          </p:nvSpPr>
          <p:spPr>
            <a:xfrm>
              <a:off x="2497219" y="2080440"/>
              <a:ext cx="921" cy="83"/>
            </a:xfrm>
            <a:custGeom>
              <a:avLst/>
              <a:gdLst>
                <a:gd name="connsiteX0" fmla="*/ 0 w 921"/>
                <a:gd name="connsiteY0" fmla="*/ 0 h 83"/>
                <a:gd name="connsiteX1" fmla="*/ 0 w 921"/>
                <a:gd name="connsiteY1" fmla="*/ 84 h 83"/>
                <a:gd name="connsiteX2" fmla="*/ 922 w 921"/>
                <a:gd name="connsiteY2" fmla="*/ 0 h 83"/>
                <a:gd name="connsiteX3" fmla="*/ 0 w 921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83">
                  <a:moveTo>
                    <a:pt x="0" y="0"/>
                  </a:moveTo>
                  <a:lnTo>
                    <a:pt x="0" y="84"/>
                  </a:lnTo>
                  <a:lnTo>
                    <a:pt x="9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E597DE55-2E74-4D3A-A030-22AF92D7FEC4}"/>
                </a:ext>
              </a:extLst>
            </p:cNvPr>
            <p:cNvSpPr/>
            <p:nvPr/>
          </p:nvSpPr>
          <p:spPr>
            <a:xfrm>
              <a:off x="2496130" y="2079816"/>
              <a:ext cx="484" cy="37"/>
            </a:xfrm>
            <a:custGeom>
              <a:avLst/>
              <a:gdLst>
                <a:gd name="connsiteX0" fmla="*/ 0 w 484"/>
                <a:gd name="connsiteY0" fmla="*/ 37 h 37"/>
                <a:gd name="connsiteX1" fmla="*/ 0 w 484"/>
                <a:gd name="connsiteY1" fmla="*/ 37 h 37"/>
                <a:gd name="connsiteX2" fmla="*/ 0 w 484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" h="37"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089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16B1EF90-6C36-40DA-95C3-A53C8DFF422C}"/>
                </a:ext>
              </a:extLst>
            </p:cNvPr>
            <p:cNvSpPr/>
            <p:nvPr/>
          </p:nvSpPr>
          <p:spPr>
            <a:xfrm>
              <a:off x="2790815" y="207683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552094B9-0A5D-4CB9-A4E2-D50F9EB76ED0}"/>
                </a:ext>
              </a:extLst>
            </p:cNvPr>
            <p:cNvSpPr/>
            <p:nvPr/>
          </p:nvSpPr>
          <p:spPr>
            <a:xfrm>
              <a:off x="2789055" y="2076418"/>
              <a:ext cx="586" cy="8378"/>
            </a:xfrm>
            <a:custGeom>
              <a:avLst/>
              <a:gdLst>
                <a:gd name="connsiteX0" fmla="*/ 335 w 586"/>
                <a:gd name="connsiteY0" fmla="*/ 0 h 8378"/>
                <a:gd name="connsiteX1" fmla="*/ 587 w 586"/>
                <a:gd name="connsiteY1" fmla="*/ 0 h 8378"/>
                <a:gd name="connsiteX2" fmla="*/ 0 w 586"/>
                <a:gd name="connsiteY2" fmla="*/ 0 h 8378"/>
                <a:gd name="connsiteX3" fmla="*/ 335 w 586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78">
                  <a:moveTo>
                    <a:pt x="335" y="0"/>
                  </a:moveTo>
                  <a:lnTo>
                    <a:pt x="587" y="0"/>
                  </a:lnTo>
                  <a:lnTo>
                    <a:pt x="0" y="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4CB09AA9-2AE0-4FA5-9F9D-511759157AE9}"/>
                </a:ext>
              </a:extLst>
            </p:cNvPr>
            <p:cNvSpPr/>
            <p:nvPr/>
          </p:nvSpPr>
          <p:spPr>
            <a:xfrm>
              <a:off x="2788907" y="2075999"/>
              <a:ext cx="1070" cy="8378"/>
            </a:xfrm>
            <a:custGeom>
              <a:avLst/>
              <a:gdLst>
                <a:gd name="connsiteX0" fmla="*/ 484 w 1070"/>
                <a:gd name="connsiteY0" fmla="*/ 0 h 8378"/>
                <a:gd name="connsiteX1" fmla="*/ 484 w 1070"/>
                <a:gd name="connsiteY1" fmla="*/ 0 h 8378"/>
                <a:gd name="connsiteX2" fmla="*/ 1071 w 1070"/>
                <a:gd name="connsiteY2" fmla="*/ 0 h 8378"/>
                <a:gd name="connsiteX3" fmla="*/ 484 w 1070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0" h="8378">
                  <a:moveTo>
                    <a:pt x="484" y="0"/>
                  </a:moveTo>
                  <a:cubicBezTo>
                    <a:pt x="-605" y="0"/>
                    <a:pt x="484" y="0"/>
                    <a:pt x="484" y="0"/>
                  </a:cubicBezTo>
                  <a:lnTo>
                    <a:pt x="1071" y="0"/>
                  </a:lnTo>
                  <a:cubicBezTo>
                    <a:pt x="1071" y="0"/>
                    <a:pt x="149" y="0"/>
                    <a:pt x="48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DE813BC4-7E55-4D83-ADB1-5EF16A0FB87F}"/>
                </a:ext>
              </a:extLst>
            </p:cNvPr>
            <p:cNvSpPr/>
            <p:nvPr/>
          </p:nvSpPr>
          <p:spPr>
            <a:xfrm>
              <a:off x="2791653" y="207599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8A34E95-2CA2-4884-8401-154AD8BFC177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18380748-3703-4E68-8007-FE8BC531A19F}"/>
                </a:ext>
              </a:extLst>
            </p:cNvPr>
            <p:cNvSpPr/>
            <p:nvPr/>
          </p:nvSpPr>
          <p:spPr>
            <a:xfrm>
              <a:off x="2791402" y="20754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C6DCF673-7385-47C3-B088-807D5BB68299}"/>
                </a:ext>
              </a:extLst>
            </p:cNvPr>
            <p:cNvSpPr/>
            <p:nvPr/>
          </p:nvSpPr>
          <p:spPr>
            <a:xfrm>
              <a:off x="2790564" y="20754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12195627-6F11-4D14-BD2D-D27EC4CD404E}"/>
                </a:ext>
              </a:extLst>
            </p:cNvPr>
            <p:cNvSpPr/>
            <p:nvPr/>
          </p:nvSpPr>
          <p:spPr>
            <a:xfrm>
              <a:off x="2790843" y="2075999"/>
              <a:ext cx="223" cy="8378"/>
            </a:xfrm>
            <a:custGeom>
              <a:avLst/>
              <a:gdLst>
                <a:gd name="connsiteX0" fmla="*/ 223 w 223"/>
                <a:gd name="connsiteY0" fmla="*/ 0 h 8378"/>
                <a:gd name="connsiteX1" fmla="*/ 223 w 223"/>
                <a:gd name="connsiteY1" fmla="*/ 0 h 8378"/>
                <a:gd name="connsiteX2" fmla="*/ 223 w 223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" h="8378">
                  <a:moveTo>
                    <a:pt x="223" y="0"/>
                  </a:moveTo>
                  <a:lnTo>
                    <a:pt x="223" y="0"/>
                  </a:lnTo>
                  <a:cubicBezTo>
                    <a:pt x="223" y="0"/>
                    <a:pt x="-279" y="0"/>
                    <a:pt x="22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B7EE27B0-E096-4D77-9DE6-6245D9383A40}"/>
                </a:ext>
              </a:extLst>
            </p:cNvPr>
            <p:cNvSpPr/>
            <p:nvPr/>
          </p:nvSpPr>
          <p:spPr>
            <a:xfrm>
              <a:off x="2790229" y="2075999"/>
              <a:ext cx="692" cy="69"/>
            </a:xfrm>
            <a:custGeom>
              <a:avLst/>
              <a:gdLst>
                <a:gd name="connsiteX0" fmla="*/ 670 w 692"/>
                <a:gd name="connsiteY0" fmla="*/ 0 h 69"/>
                <a:gd name="connsiteX1" fmla="*/ 0 w 692"/>
                <a:gd name="connsiteY1" fmla="*/ 0 h 69"/>
                <a:gd name="connsiteX2" fmla="*/ 670 w 692"/>
                <a:gd name="connsiteY2" fmla="*/ 0 h 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2" h="69">
                  <a:moveTo>
                    <a:pt x="670" y="0"/>
                  </a:moveTo>
                  <a:cubicBezTo>
                    <a:pt x="452" y="92"/>
                    <a:pt x="209" y="92"/>
                    <a:pt x="0" y="0"/>
                  </a:cubicBezTo>
                  <a:cubicBezTo>
                    <a:pt x="0" y="0"/>
                    <a:pt x="838" y="0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ABDB797F-61E1-49A8-8153-D1CA107966CD}"/>
                </a:ext>
              </a:extLst>
            </p:cNvPr>
            <p:cNvSpPr/>
            <p:nvPr/>
          </p:nvSpPr>
          <p:spPr>
            <a:xfrm>
              <a:off x="2788301" y="2075999"/>
              <a:ext cx="148" cy="8378"/>
            </a:xfrm>
            <a:custGeom>
              <a:avLst/>
              <a:gdLst>
                <a:gd name="connsiteX0" fmla="*/ 0 w 148"/>
                <a:gd name="connsiteY0" fmla="*/ 0 h 8378"/>
                <a:gd name="connsiteX1" fmla="*/ 0 w 148"/>
                <a:gd name="connsiteY1" fmla="*/ 0 h 8378"/>
                <a:gd name="connsiteX2" fmla="*/ 0 w 14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35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A1A4190F-C81E-4E90-8C82-BB7DA5BCEECD}"/>
                </a:ext>
              </a:extLst>
            </p:cNvPr>
            <p:cNvSpPr/>
            <p:nvPr/>
          </p:nvSpPr>
          <p:spPr>
            <a:xfrm>
              <a:off x="2791904" y="20751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4C4E6A94-8248-42C6-B879-2443E79B68EB}"/>
                </a:ext>
              </a:extLst>
            </p:cNvPr>
            <p:cNvSpPr/>
            <p:nvPr/>
          </p:nvSpPr>
          <p:spPr>
            <a:xfrm>
              <a:off x="2790983" y="20751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2DA3075A-EC2F-4C74-9E98-4CE1CA3DE339}"/>
                </a:ext>
              </a:extLst>
            </p:cNvPr>
            <p:cNvSpPr/>
            <p:nvPr/>
          </p:nvSpPr>
          <p:spPr>
            <a:xfrm>
              <a:off x="2789391" y="2075496"/>
              <a:ext cx="837" cy="167"/>
            </a:xfrm>
            <a:custGeom>
              <a:avLst/>
              <a:gdLst>
                <a:gd name="connsiteX0" fmla="*/ 0 w 837"/>
                <a:gd name="connsiteY0" fmla="*/ 84 h 167"/>
                <a:gd name="connsiteX1" fmla="*/ 838 w 837"/>
                <a:gd name="connsiteY1" fmla="*/ 168 h 167"/>
                <a:gd name="connsiteX2" fmla="*/ 0 w 837"/>
                <a:gd name="connsiteY2" fmla="*/ 0 h 167"/>
                <a:gd name="connsiteX3" fmla="*/ 0 w 837"/>
                <a:gd name="connsiteY3" fmla="*/ 84 h 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67">
                  <a:moveTo>
                    <a:pt x="0" y="84"/>
                  </a:moveTo>
                  <a:lnTo>
                    <a:pt x="838" y="168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C86DC333-D968-4497-A7C2-68E3EC7EFD2C}"/>
                </a:ext>
              </a:extLst>
            </p:cNvPr>
            <p:cNvSpPr/>
            <p:nvPr/>
          </p:nvSpPr>
          <p:spPr>
            <a:xfrm>
              <a:off x="2791653" y="2074826"/>
              <a:ext cx="754" cy="83"/>
            </a:xfrm>
            <a:custGeom>
              <a:avLst/>
              <a:gdLst>
                <a:gd name="connsiteX0" fmla="*/ 251 w 754"/>
                <a:gd name="connsiteY0" fmla="*/ 84 h 83"/>
                <a:gd name="connsiteX1" fmla="*/ 754 w 754"/>
                <a:gd name="connsiteY1" fmla="*/ 84 h 83"/>
                <a:gd name="connsiteX2" fmla="*/ 0 w 754"/>
                <a:gd name="connsiteY2" fmla="*/ 0 h 83"/>
                <a:gd name="connsiteX3" fmla="*/ 251 w 754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83">
                  <a:moveTo>
                    <a:pt x="251" y="84"/>
                  </a:moveTo>
                  <a:lnTo>
                    <a:pt x="754" y="84"/>
                  </a:lnTo>
                  <a:lnTo>
                    <a:pt x="0" y="0"/>
                  </a:lnTo>
                  <a:lnTo>
                    <a:pt x="251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50CCC2CD-EE59-4768-9D47-7EFDD66EFBA8}"/>
                </a:ext>
              </a:extLst>
            </p:cNvPr>
            <p:cNvSpPr/>
            <p:nvPr/>
          </p:nvSpPr>
          <p:spPr>
            <a:xfrm>
              <a:off x="2791821" y="2074705"/>
              <a:ext cx="148" cy="37"/>
            </a:xfrm>
            <a:custGeom>
              <a:avLst/>
              <a:gdLst>
                <a:gd name="connsiteX0" fmla="*/ 0 w 148"/>
                <a:gd name="connsiteY0" fmla="*/ 37 h 37"/>
                <a:gd name="connsiteX1" fmla="*/ 0 w 148"/>
                <a:gd name="connsiteY1" fmla="*/ 37 h 37"/>
                <a:gd name="connsiteX2" fmla="*/ 0 w 14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335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3144D96E-5F38-48E7-B399-531EA9DC720D}"/>
                </a:ext>
              </a:extLst>
            </p:cNvPr>
            <p:cNvSpPr/>
            <p:nvPr/>
          </p:nvSpPr>
          <p:spPr>
            <a:xfrm>
              <a:off x="2791485" y="20745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ABD970D3-7A77-4F06-B38C-3646183A3D5F}"/>
                </a:ext>
              </a:extLst>
            </p:cNvPr>
            <p:cNvSpPr/>
            <p:nvPr/>
          </p:nvSpPr>
          <p:spPr>
            <a:xfrm>
              <a:off x="2790731" y="207499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466E0C48-CDEA-4B3D-B17F-5ACA9923C507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7154B71E-5E78-4291-8495-DDBDDD34A46A}"/>
                </a:ext>
              </a:extLst>
            </p:cNvPr>
            <p:cNvSpPr/>
            <p:nvPr/>
          </p:nvSpPr>
          <p:spPr>
            <a:xfrm>
              <a:off x="2790694" y="2075077"/>
              <a:ext cx="37" cy="8378"/>
            </a:xfrm>
            <a:custGeom>
              <a:avLst/>
              <a:gdLst>
                <a:gd name="connsiteX0" fmla="*/ 37 w 37"/>
                <a:gd name="connsiteY0" fmla="*/ 0 h 8378"/>
                <a:gd name="connsiteX1" fmla="*/ 37 w 37"/>
                <a:gd name="connsiteY1" fmla="*/ 0 h 8378"/>
                <a:gd name="connsiteX2" fmla="*/ 37 w 3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378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0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4C8AC259-E7D8-47D4-8398-7416E20C94DE}"/>
                </a:ext>
              </a:extLst>
            </p:cNvPr>
            <p:cNvSpPr/>
            <p:nvPr/>
          </p:nvSpPr>
          <p:spPr>
            <a:xfrm>
              <a:off x="2788720" y="2075272"/>
              <a:ext cx="1256" cy="56"/>
            </a:xfrm>
            <a:custGeom>
              <a:avLst/>
              <a:gdLst>
                <a:gd name="connsiteX0" fmla="*/ 1257 w 1256"/>
                <a:gd name="connsiteY0" fmla="*/ 57 h 56"/>
                <a:gd name="connsiteX1" fmla="*/ 0 w 1256"/>
                <a:gd name="connsiteY1" fmla="*/ 57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6" h="56">
                  <a:moveTo>
                    <a:pt x="1257" y="57"/>
                  </a:moveTo>
                  <a:cubicBezTo>
                    <a:pt x="838" y="-19"/>
                    <a:pt x="419" y="-19"/>
                    <a:pt x="0" y="5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C4D638D0-5632-4479-A4FA-3DCB776268E7}"/>
                </a:ext>
              </a:extLst>
            </p:cNvPr>
            <p:cNvSpPr/>
            <p:nvPr/>
          </p:nvSpPr>
          <p:spPr>
            <a:xfrm>
              <a:off x="2789977" y="207507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9E5F529E-77DE-4A1E-A7BB-75623A7400D9}"/>
                </a:ext>
              </a:extLst>
            </p:cNvPr>
            <p:cNvSpPr/>
            <p:nvPr/>
          </p:nvSpPr>
          <p:spPr>
            <a:xfrm>
              <a:off x="2789726" y="2075077"/>
              <a:ext cx="251" cy="8378"/>
            </a:xfrm>
            <a:custGeom>
              <a:avLst/>
              <a:gdLst>
                <a:gd name="connsiteX0" fmla="*/ 0 w 251"/>
                <a:gd name="connsiteY0" fmla="*/ 0 h 8378"/>
                <a:gd name="connsiteX1" fmla="*/ 251 w 251"/>
                <a:gd name="connsiteY1" fmla="*/ 0 h 8378"/>
                <a:gd name="connsiteX2" fmla="*/ 251 w 251"/>
                <a:gd name="connsiteY2" fmla="*/ 0 h 8378"/>
                <a:gd name="connsiteX3" fmla="*/ 0 w 251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8378">
                  <a:moveTo>
                    <a:pt x="0" y="0"/>
                  </a:moveTo>
                  <a:lnTo>
                    <a:pt x="251" y="0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D18DAD6A-0F1F-4219-8EB8-034751869224}"/>
                </a:ext>
              </a:extLst>
            </p:cNvPr>
            <p:cNvSpPr/>
            <p:nvPr/>
          </p:nvSpPr>
          <p:spPr>
            <a:xfrm>
              <a:off x="2790564" y="2074658"/>
              <a:ext cx="418" cy="8378"/>
            </a:xfrm>
            <a:custGeom>
              <a:avLst/>
              <a:gdLst>
                <a:gd name="connsiteX0" fmla="*/ 419 w 418"/>
                <a:gd name="connsiteY0" fmla="*/ 0 h 8378"/>
                <a:gd name="connsiteX1" fmla="*/ 0 w 418"/>
                <a:gd name="connsiteY1" fmla="*/ 0 h 8378"/>
                <a:gd name="connsiteX2" fmla="*/ 0 w 41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8378">
                  <a:moveTo>
                    <a:pt x="41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D42EDECF-7EBD-4435-952D-4978F61A9A30}"/>
                </a:ext>
              </a:extLst>
            </p:cNvPr>
            <p:cNvSpPr/>
            <p:nvPr/>
          </p:nvSpPr>
          <p:spPr>
            <a:xfrm>
              <a:off x="2790815" y="207482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1FE91943-5C1F-4312-A428-37C971F6727B}"/>
                </a:ext>
              </a:extLst>
            </p:cNvPr>
            <p:cNvSpPr/>
            <p:nvPr/>
          </p:nvSpPr>
          <p:spPr>
            <a:xfrm>
              <a:off x="2790564" y="207423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9BE74759-2BB2-4E72-8B55-407EF69E0041}"/>
                </a:ext>
              </a:extLst>
            </p:cNvPr>
            <p:cNvSpPr/>
            <p:nvPr/>
          </p:nvSpPr>
          <p:spPr>
            <a:xfrm>
              <a:off x="2790312" y="207474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A2ED7DB6-3D00-47F0-B8D6-FB1F82969436}"/>
                </a:ext>
              </a:extLst>
            </p:cNvPr>
            <p:cNvSpPr/>
            <p:nvPr/>
          </p:nvSpPr>
          <p:spPr>
            <a:xfrm>
              <a:off x="2791234" y="207449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8884A492-E702-4D30-8CDB-F2BF2CF25A18}"/>
                </a:ext>
              </a:extLst>
            </p:cNvPr>
            <p:cNvSpPr/>
            <p:nvPr/>
          </p:nvSpPr>
          <p:spPr>
            <a:xfrm>
              <a:off x="2790899" y="207482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15C3B7B3-09A3-43CE-B8B5-097341A7F821}"/>
                </a:ext>
              </a:extLst>
            </p:cNvPr>
            <p:cNvSpPr/>
            <p:nvPr/>
          </p:nvSpPr>
          <p:spPr>
            <a:xfrm>
              <a:off x="2790899" y="207482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C47A161E-58CC-4454-98B4-75101E8543E9}"/>
                </a:ext>
              </a:extLst>
            </p:cNvPr>
            <p:cNvSpPr/>
            <p:nvPr/>
          </p:nvSpPr>
          <p:spPr>
            <a:xfrm>
              <a:off x="2786542" y="2074323"/>
              <a:ext cx="3938" cy="8378"/>
            </a:xfrm>
            <a:custGeom>
              <a:avLst/>
              <a:gdLst>
                <a:gd name="connsiteX0" fmla="*/ 0 w 3938"/>
                <a:gd name="connsiteY0" fmla="*/ 0 h 8378"/>
                <a:gd name="connsiteX1" fmla="*/ 503 w 3938"/>
                <a:gd name="connsiteY1" fmla="*/ 0 h 8378"/>
                <a:gd name="connsiteX2" fmla="*/ 3938 w 3938"/>
                <a:gd name="connsiteY2" fmla="*/ 0 h 8378"/>
                <a:gd name="connsiteX3" fmla="*/ 3100 w 3938"/>
                <a:gd name="connsiteY3" fmla="*/ 0 h 8378"/>
                <a:gd name="connsiteX4" fmla="*/ 1843 w 3938"/>
                <a:gd name="connsiteY4" fmla="*/ 0 h 8378"/>
                <a:gd name="connsiteX5" fmla="*/ 2346 w 3938"/>
                <a:gd name="connsiteY5" fmla="*/ 0 h 8378"/>
                <a:gd name="connsiteX6" fmla="*/ 251 w 3938"/>
                <a:gd name="connsiteY6" fmla="*/ 0 h 8378"/>
                <a:gd name="connsiteX7" fmla="*/ 251 w 3938"/>
                <a:gd name="connsiteY7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" h="8378">
                  <a:moveTo>
                    <a:pt x="0" y="0"/>
                  </a:moveTo>
                  <a:cubicBezTo>
                    <a:pt x="587" y="0"/>
                    <a:pt x="1173" y="0"/>
                    <a:pt x="503" y="0"/>
                  </a:cubicBezTo>
                  <a:lnTo>
                    <a:pt x="3938" y="0"/>
                  </a:lnTo>
                  <a:lnTo>
                    <a:pt x="3100" y="0"/>
                  </a:lnTo>
                  <a:lnTo>
                    <a:pt x="1843" y="0"/>
                  </a:lnTo>
                  <a:cubicBezTo>
                    <a:pt x="1843" y="0"/>
                    <a:pt x="1843" y="0"/>
                    <a:pt x="2346" y="0"/>
                  </a:cubicBezTo>
                  <a:cubicBezTo>
                    <a:pt x="2849" y="0"/>
                    <a:pt x="1257" y="0"/>
                    <a:pt x="251" y="0"/>
                  </a:cubicBez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0FF254AE-8CBD-48A6-ACC1-BDD5CD3F4FF4}"/>
                </a:ext>
              </a:extLst>
            </p:cNvPr>
            <p:cNvSpPr/>
            <p:nvPr/>
          </p:nvSpPr>
          <p:spPr>
            <a:xfrm>
              <a:off x="2790396" y="2074407"/>
              <a:ext cx="837" cy="8378"/>
            </a:xfrm>
            <a:custGeom>
              <a:avLst/>
              <a:gdLst>
                <a:gd name="connsiteX0" fmla="*/ 0 w 837"/>
                <a:gd name="connsiteY0" fmla="*/ 0 h 8378"/>
                <a:gd name="connsiteX1" fmla="*/ 0 w 837"/>
                <a:gd name="connsiteY1" fmla="*/ 0 h 8378"/>
                <a:gd name="connsiteX2" fmla="*/ 838 w 837"/>
                <a:gd name="connsiteY2" fmla="*/ 0 h 8378"/>
                <a:gd name="connsiteX3" fmla="*/ 84 w 837"/>
                <a:gd name="connsiteY3" fmla="*/ 0 h 8378"/>
                <a:gd name="connsiteX4" fmla="*/ 84 w 837"/>
                <a:gd name="connsiteY4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" h="8378">
                  <a:moveTo>
                    <a:pt x="0" y="0"/>
                  </a:moveTo>
                  <a:lnTo>
                    <a:pt x="0" y="0"/>
                  </a:lnTo>
                  <a:lnTo>
                    <a:pt x="838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7E3FD52F-6EC0-49DE-8571-A75615775165}"/>
                </a:ext>
              </a:extLst>
            </p:cNvPr>
            <p:cNvSpPr/>
            <p:nvPr/>
          </p:nvSpPr>
          <p:spPr>
            <a:xfrm>
              <a:off x="2788888" y="2074537"/>
              <a:ext cx="1927" cy="37"/>
            </a:xfrm>
            <a:custGeom>
              <a:avLst/>
              <a:gdLst>
                <a:gd name="connsiteX0" fmla="*/ 1592 w 1927"/>
                <a:gd name="connsiteY0" fmla="*/ 37 h 37"/>
                <a:gd name="connsiteX1" fmla="*/ 0 w 1927"/>
                <a:gd name="connsiteY1" fmla="*/ 37 h 37"/>
                <a:gd name="connsiteX2" fmla="*/ 838 w 1927"/>
                <a:gd name="connsiteY2" fmla="*/ 37 h 37"/>
                <a:gd name="connsiteX3" fmla="*/ 1508 w 1927"/>
                <a:gd name="connsiteY3" fmla="*/ 37 h 37"/>
                <a:gd name="connsiteX4" fmla="*/ 1927 w 1927"/>
                <a:gd name="connsiteY4" fmla="*/ 37 h 37"/>
                <a:gd name="connsiteX5" fmla="*/ 1927 w 1927"/>
                <a:gd name="connsiteY5" fmla="*/ 37 h 37"/>
                <a:gd name="connsiteX6" fmla="*/ 1927 w 1927"/>
                <a:gd name="connsiteY6" fmla="*/ 37 h 37"/>
                <a:gd name="connsiteX7" fmla="*/ 1592 w 1927"/>
                <a:gd name="connsiteY7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7" h="37">
                  <a:moveTo>
                    <a:pt x="1592" y="37"/>
                  </a:moveTo>
                  <a:cubicBezTo>
                    <a:pt x="1064" y="-5"/>
                    <a:pt x="528" y="-5"/>
                    <a:pt x="0" y="37"/>
                  </a:cubicBezTo>
                  <a:lnTo>
                    <a:pt x="838" y="37"/>
                  </a:lnTo>
                  <a:cubicBezTo>
                    <a:pt x="838" y="37"/>
                    <a:pt x="838" y="37"/>
                    <a:pt x="1508" y="37"/>
                  </a:cubicBezTo>
                  <a:lnTo>
                    <a:pt x="1927" y="37"/>
                  </a:lnTo>
                  <a:cubicBezTo>
                    <a:pt x="1927" y="37"/>
                    <a:pt x="1927" y="37"/>
                    <a:pt x="1927" y="37"/>
                  </a:cubicBezTo>
                  <a:lnTo>
                    <a:pt x="1927" y="37"/>
                  </a:lnTo>
                  <a:cubicBezTo>
                    <a:pt x="1927" y="37"/>
                    <a:pt x="1508" y="-47"/>
                    <a:pt x="1592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1F12F798-0EE2-4F62-9D25-7CDFCB8E410B}"/>
                </a:ext>
              </a:extLst>
            </p:cNvPr>
            <p:cNvSpPr/>
            <p:nvPr/>
          </p:nvSpPr>
          <p:spPr>
            <a:xfrm>
              <a:off x="2787296" y="207532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91ADF4EF-091B-4A2F-877A-C30BAEE336F7}"/>
                </a:ext>
              </a:extLst>
            </p:cNvPr>
            <p:cNvSpPr/>
            <p:nvPr/>
          </p:nvSpPr>
          <p:spPr>
            <a:xfrm>
              <a:off x="2787715" y="2075328"/>
              <a:ext cx="1843" cy="31"/>
            </a:xfrm>
            <a:custGeom>
              <a:avLst/>
              <a:gdLst>
                <a:gd name="connsiteX0" fmla="*/ 0 w 1843"/>
                <a:gd name="connsiteY0" fmla="*/ 0 h 31"/>
                <a:gd name="connsiteX1" fmla="*/ 0 w 1843"/>
                <a:gd name="connsiteY1" fmla="*/ 0 h 31"/>
                <a:gd name="connsiteX2" fmla="*/ 754 w 1843"/>
                <a:gd name="connsiteY2" fmla="*/ 0 h 31"/>
                <a:gd name="connsiteX3" fmla="*/ 754 w 1843"/>
                <a:gd name="connsiteY3" fmla="*/ 0 h 31"/>
                <a:gd name="connsiteX4" fmla="*/ 1843 w 1843"/>
                <a:gd name="connsiteY4" fmla="*/ 0 h 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" h="31">
                  <a:moveTo>
                    <a:pt x="0" y="0"/>
                  </a:moveTo>
                  <a:lnTo>
                    <a:pt x="0" y="0"/>
                  </a:lnTo>
                  <a:cubicBezTo>
                    <a:pt x="251" y="42"/>
                    <a:pt x="503" y="42"/>
                    <a:pt x="754" y="0"/>
                  </a:cubicBezTo>
                  <a:lnTo>
                    <a:pt x="754" y="0"/>
                  </a:lnTo>
                  <a:lnTo>
                    <a:pt x="1843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4E38EDC2-776D-4B3C-84A5-F8FE5F1FF236}"/>
                </a:ext>
              </a:extLst>
            </p:cNvPr>
            <p:cNvSpPr/>
            <p:nvPr/>
          </p:nvSpPr>
          <p:spPr>
            <a:xfrm>
              <a:off x="2788972" y="207491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B1F82F5F-A34B-4A7C-9D1C-0FC37C06E900}"/>
                </a:ext>
              </a:extLst>
            </p:cNvPr>
            <p:cNvSpPr/>
            <p:nvPr/>
          </p:nvSpPr>
          <p:spPr>
            <a:xfrm>
              <a:off x="2790647" y="2074155"/>
              <a:ext cx="921" cy="83"/>
            </a:xfrm>
            <a:custGeom>
              <a:avLst/>
              <a:gdLst>
                <a:gd name="connsiteX0" fmla="*/ 251 w 921"/>
                <a:gd name="connsiteY0" fmla="*/ 84 h 83"/>
                <a:gd name="connsiteX1" fmla="*/ 922 w 921"/>
                <a:gd name="connsiteY1" fmla="*/ 0 h 83"/>
                <a:gd name="connsiteX2" fmla="*/ 0 w 921"/>
                <a:gd name="connsiteY2" fmla="*/ 0 h 83"/>
                <a:gd name="connsiteX3" fmla="*/ 251 w 921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83">
                  <a:moveTo>
                    <a:pt x="251" y="84"/>
                  </a:moveTo>
                  <a:lnTo>
                    <a:pt x="922" y="0"/>
                  </a:lnTo>
                  <a:lnTo>
                    <a:pt x="0" y="0"/>
                  </a:lnTo>
                  <a:lnTo>
                    <a:pt x="251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EBC146D2-2677-4650-886D-68084794BC6D}"/>
                </a:ext>
              </a:extLst>
            </p:cNvPr>
            <p:cNvSpPr/>
            <p:nvPr/>
          </p:nvSpPr>
          <p:spPr>
            <a:xfrm>
              <a:off x="2790815" y="2073988"/>
              <a:ext cx="586" cy="83"/>
            </a:xfrm>
            <a:custGeom>
              <a:avLst/>
              <a:gdLst>
                <a:gd name="connsiteX0" fmla="*/ 0 w 586"/>
                <a:gd name="connsiteY0" fmla="*/ 84 h 83"/>
                <a:gd name="connsiteX1" fmla="*/ 586 w 586"/>
                <a:gd name="connsiteY1" fmla="*/ 84 h 83"/>
                <a:gd name="connsiteX2" fmla="*/ 251 w 586"/>
                <a:gd name="connsiteY2" fmla="*/ 0 h 83"/>
                <a:gd name="connsiteX3" fmla="*/ 0 w 586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">
                  <a:moveTo>
                    <a:pt x="0" y="84"/>
                  </a:moveTo>
                  <a:lnTo>
                    <a:pt x="586" y="84"/>
                  </a:lnTo>
                  <a:lnTo>
                    <a:pt x="251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40FCE623-65CF-4484-854E-840F77E573F2}"/>
                </a:ext>
              </a:extLst>
            </p:cNvPr>
            <p:cNvSpPr/>
            <p:nvPr/>
          </p:nvSpPr>
          <p:spPr>
            <a:xfrm>
              <a:off x="2783190" y="20661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CB17FBA4-57CC-4E53-AE1C-4860F7FFD460}"/>
                </a:ext>
              </a:extLst>
            </p:cNvPr>
            <p:cNvSpPr/>
            <p:nvPr/>
          </p:nvSpPr>
          <p:spPr>
            <a:xfrm>
              <a:off x="2783190" y="20664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33A28DD5-C884-49A9-9E38-C6CAA2516D69}"/>
                </a:ext>
              </a:extLst>
            </p:cNvPr>
            <p:cNvSpPr/>
            <p:nvPr/>
          </p:nvSpPr>
          <p:spPr>
            <a:xfrm>
              <a:off x="2790564" y="2070469"/>
              <a:ext cx="74" cy="8378"/>
            </a:xfrm>
            <a:custGeom>
              <a:avLst/>
              <a:gdLst>
                <a:gd name="connsiteX0" fmla="*/ 0 w 74"/>
                <a:gd name="connsiteY0" fmla="*/ 0 h 8378"/>
                <a:gd name="connsiteX1" fmla="*/ 0 w 74"/>
                <a:gd name="connsiteY1" fmla="*/ 0 h 8378"/>
                <a:gd name="connsiteX2" fmla="*/ 0 w 74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67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C52ED454-3513-41F6-9B3B-E34689EA18AA}"/>
                </a:ext>
              </a:extLst>
            </p:cNvPr>
            <p:cNvSpPr/>
            <p:nvPr/>
          </p:nvSpPr>
          <p:spPr>
            <a:xfrm>
              <a:off x="2786626" y="206829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00FDCD51-0FD1-45C2-99BB-1F49EF047D98}"/>
                </a:ext>
              </a:extLst>
            </p:cNvPr>
            <p:cNvSpPr/>
            <p:nvPr/>
          </p:nvSpPr>
          <p:spPr>
            <a:xfrm>
              <a:off x="2784028" y="20683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29E09F81-3838-4A39-A288-C50608BD243E}"/>
                </a:ext>
              </a:extLst>
            </p:cNvPr>
            <p:cNvSpPr/>
            <p:nvPr/>
          </p:nvSpPr>
          <p:spPr>
            <a:xfrm>
              <a:off x="2782436" y="206493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565A91FC-872F-4B82-9A84-E391A86A2166}"/>
                </a:ext>
              </a:extLst>
            </p:cNvPr>
            <p:cNvSpPr/>
            <p:nvPr/>
          </p:nvSpPr>
          <p:spPr>
            <a:xfrm>
              <a:off x="2790480" y="207256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71D934A8-635C-4A07-996A-185CEA661270}"/>
                </a:ext>
              </a:extLst>
            </p:cNvPr>
            <p:cNvSpPr/>
            <p:nvPr/>
          </p:nvSpPr>
          <p:spPr>
            <a:xfrm>
              <a:off x="2789977" y="206594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D405A5FD-85D1-4BF1-9ADB-BA6CF43C586A}"/>
                </a:ext>
              </a:extLst>
            </p:cNvPr>
            <p:cNvSpPr/>
            <p:nvPr/>
          </p:nvSpPr>
          <p:spPr>
            <a:xfrm>
              <a:off x="2790899" y="2072312"/>
              <a:ext cx="186" cy="37"/>
            </a:xfrm>
            <a:custGeom>
              <a:avLst/>
              <a:gdLst>
                <a:gd name="connsiteX0" fmla="*/ 0 w 186"/>
                <a:gd name="connsiteY0" fmla="*/ 0 h 37"/>
                <a:gd name="connsiteX1" fmla="*/ 0 w 186"/>
                <a:gd name="connsiteY1" fmla="*/ 0 h 37"/>
                <a:gd name="connsiteX2" fmla="*/ 0 w 186"/>
                <a:gd name="connsiteY2" fmla="*/ 0 h 37"/>
                <a:gd name="connsiteX3" fmla="*/ 0 w 186"/>
                <a:gd name="connsiteY3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19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2F811766-3847-485A-BE0B-9543E4FF8591}"/>
                </a:ext>
              </a:extLst>
            </p:cNvPr>
            <p:cNvSpPr/>
            <p:nvPr/>
          </p:nvSpPr>
          <p:spPr>
            <a:xfrm>
              <a:off x="2782771" y="206024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D1C94AA4-A7DA-4B69-A2FE-EE855107BABB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6E7E865E-6601-4C18-A055-3F69A6561B5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0E87B354-4011-4584-98B3-52AC70291D91}"/>
                </a:ext>
              </a:extLst>
            </p:cNvPr>
            <p:cNvSpPr/>
            <p:nvPr/>
          </p:nvSpPr>
          <p:spPr>
            <a:xfrm>
              <a:off x="2788553" y="207373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299C4C45-69A0-48F0-9A6C-D9E8146BCC24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89A05824-803B-4207-B644-DC136241231B}"/>
                </a:ext>
              </a:extLst>
            </p:cNvPr>
            <p:cNvSpPr/>
            <p:nvPr/>
          </p:nvSpPr>
          <p:spPr>
            <a:xfrm>
              <a:off x="2790815" y="207356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311E8D6B-B292-4790-965F-D22E2680C60F}"/>
                </a:ext>
              </a:extLst>
            </p:cNvPr>
            <p:cNvSpPr/>
            <p:nvPr/>
          </p:nvSpPr>
          <p:spPr>
            <a:xfrm>
              <a:off x="2791067" y="2073485"/>
              <a:ext cx="37" cy="37"/>
            </a:xfrm>
            <a:custGeom>
              <a:avLst/>
              <a:gdLst>
                <a:gd name="connsiteX0" fmla="*/ 0 w 37"/>
                <a:gd name="connsiteY0" fmla="*/ 0 h 37"/>
                <a:gd name="connsiteX1" fmla="*/ 0 w 37"/>
                <a:gd name="connsiteY1" fmla="*/ 0 h 37"/>
                <a:gd name="connsiteX2" fmla="*/ 0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4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E009B922-9F5C-4B9B-BB72-8D6D03CD89BC}"/>
                </a:ext>
              </a:extLst>
            </p:cNvPr>
            <p:cNvSpPr/>
            <p:nvPr/>
          </p:nvSpPr>
          <p:spPr>
            <a:xfrm>
              <a:off x="2791067" y="20734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D44C7090-AF4C-499E-A527-44717030C53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DE44B845-3E0B-401F-A509-E526A069B4EE}"/>
                </a:ext>
              </a:extLst>
            </p:cNvPr>
            <p:cNvSpPr/>
            <p:nvPr/>
          </p:nvSpPr>
          <p:spPr>
            <a:xfrm>
              <a:off x="2783944" y="207005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  <a:gd name="connsiteX3" fmla="*/ 0 w 8378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27989B80-B67E-49C9-A7E2-C4BCEDA26A01}"/>
                </a:ext>
              </a:extLst>
            </p:cNvPr>
            <p:cNvSpPr/>
            <p:nvPr/>
          </p:nvSpPr>
          <p:spPr>
            <a:xfrm>
              <a:off x="2783442" y="2069966"/>
              <a:ext cx="2346" cy="8378"/>
            </a:xfrm>
            <a:custGeom>
              <a:avLst/>
              <a:gdLst>
                <a:gd name="connsiteX0" fmla="*/ 0 w 2346"/>
                <a:gd name="connsiteY0" fmla="*/ 0 h 8378"/>
                <a:gd name="connsiteX1" fmla="*/ 503 w 2346"/>
                <a:gd name="connsiteY1" fmla="*/ 0 h 8378"/>
                <a:gd name="connsiteX2" fmla="*/ 2346 w 234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6" h="8378">
                  <a:moveTo>
                    <a:pt x="0" y="0"/>
                  </a:moveTo>
                  <a:cubicBezTo>
                    <a:pt x="838" y="0"/>
                    <a:pt x="670" y="0"/>
                    <a:pt x="503" y="0"/>
                  </a:cubicBezTo>
                  <a:lnTo>
                    <a:pt x="2346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5812F749-95EE-4B1C-B79A-AE3A2CA0BA4E}"/>
                </a:ext>
              </a:extLst>
            </p:cNvPr>
            <p:cNvSpPr/>
            <p:nvPr/>
          </p:nvSpPr>
          <p:spPr>
            <a:xfrm>
              <a:off x="2781012" y="2059409"/>
              <a:ext cx="10581" cy="13908"/>
            </a:xfrm>
            <a:custGeom>
              <a:avLst/>
              <a:gdLst>
                <a:gd name="connsiteX0" fmla="*/ 2011 w 10581"/>
                <a:gd name="connsiteY0" fmla="*/ 6284 h 13908"/>
                <a:gd name="connsiteX1" fmla="*/ 1425 w 10581"/>
                <a:gd name="connsiteY1" fmla="*/ 6284 h 13908"/>
                <a:gd name="connsiteX2" fmla="*/ 0 w 10581"/>
                <a:gd name="connsiteY2" fmla="*/ 6284 h 13908"/>
                <a:gd name="connsiteX3" fmla="*/ 2179 w 10581"/>
                <a:gd name="connsiteY3" fmla="*/ 6284 h 13908"/>
                <a:gd name="connsiteX4" fmla="*/ 1676 w 10581"/>
                <a:gd name="connsiteY4" fmla="*/ 6284 h 13908"/>
                <a:gd name="connsiteX5" fmla="*/ 2849 w 10581"/>
                <a:gd name="connsiteY5" fmla="*/ 6284 h 13908"/>
                <a:gd name="connsiteX6" fmla="*/ 2179 w 10581"/>
                <a:gd name="connsiteY6" fmla="*/ 6284 h 13908"/>
                <a:gd name="connsiteX7" fmla="*/ 2179 w 10581"/>
                <a:gd name="connsiteY7" fmla="*/ 6284 h 13908"/>
                <a:gd name="connsiteX8" fmla="*/ 2179 w 10581"/>
                <a:gd name="connsiteY8" fmla="*/ 6284 h 13908"/>
                <a:gd name="connsiteX9" fmla="*/ 3184 w 10581"/>
                <a:gd name="connsiteY9" fmla="*/ 6284 h 13908"/>
                <a:gd name="connsiteX10" fmla="*/ 2179 w 10581"/>
                <a:gd name="connsiteY10" fmla="*/ 6284 h 13908"/>
                <a:gd name="connsiteX11" fmla="*/ 1592 w 10581"/>
                <a:gd name="connsiteY11" fmla="*/ 6284 h 13908"/>
                <a:gd name="connsiteX12" fmla="*/ 1592 w 10581"/>
                <a:gd name="connsiteY12" fmla="*/ 6284 h 13908"/>
                <a:gd name="connsiteX13" fmla="*/ 251 w 10581"/>
                <a:gd name="connsiteY13" fmla="*/ 6284 h 13908"/>
                <a:gd name="connsiteX14" fmla="*/ 2514 w 10581"/>
                <a:gd name="connsiteY14" fmla="*/ 6284 h 13908"/>
                <a:gd name="connsiteX15" fmla="*/ 2514 w 10581"/>
                <a:gd name="connsiteY15" fmla="*/ 6284 h 13908"/>
                <a:gd name="connsiteX16" fmla="*/ 2011 w 10581"/>
                <a:gd name="connsiteY16" fmla="*/ 6284 h 13908"/>
                <a:gd name="connsiteX17" fmla="*/ 2011 w 10581"/>
                <a:gd name="connsiteY17" fmla="*/ 6284 h 13908"/>
                <a:gd name="connsiteX18" fmla="*/ 587 w 10581"/>
                <a:gd name="connsiteY18" fmla="*/ 6284 h 13908"/>
                <a:gd name="connsiteX19" fmla="*/ 1927 w 10581"/>
                <a:gd name="connsiteY19" fmla="*/ 6284 h 13908"/>
                <a:gd name="connsiteX20" fmla="*/ 2514 w 10581"/>
                <a:gd name="connsiteY20" fmla="*/ 6284 h 13908"/>
                <a:gd name="connsiteX21" fmla="*/ 3268 w 10581"/>
                <a:gd name="connsiteY21" fmla="*/ 6284 h 13908"/>
                <a:gd name="connsiteX22" fmla="*/ 3268 w 10581"/>
                <a:gd name="connsiteY22" fmla="*/ 6284 h 13908"/>
                <a:gd name="connsiteX23" fmla="*/ 2346 w 10581"/>
                <a:gd name="connsiteY23" fmla="*/ 6284 h 13908"/>
                <a:gd name="connsiteX24" fmla="*/ 3938 w 10581"/>
                <a:gd name="connsiteY24" fmla="*/ 6284 h 13908"/>
                <a:gd name="connsiteX25" fmla="*/ 3352 w 10581"/>
                <a:gd name="connsiteY25" fmla="*/ 6284 h 13908"/>
                <a:gd name="connsiteX26" fmla="*/ 5530 w 10581"/>
                <a:gd name="connsiteY26" fmla="*/ 6284 h 13908"/>
                <a:gd name="connsiteX27" fmla="*/ 6368 w 10581"/>
                <a:gd name="connsiteY27" fmla="*/ 6284 h 13908"/>
                <a:gd name="connsiteX28" fmla="*/ 3184 w 10581"/>
                <a:gd name="connsiteY28" fmla="*/ 6284 h 13908"/>
                <a:gd name="connsiteX29" fmla="*/ 2514 w 10581"/>
                <a:gd name="connsiteY29" fmla="*/ 6284 h 13908"/>
                <a:gd name="connsiteX30" fmla="*/ 5614 w 10581"/>
                <a:gd name="connsiteY30" fmla="*/ 6284 h 13908"/>
                <a:gd name="connsiteX31" fmla="*/ 3435 w 10581"/>
                <a:gd name="connsiteY31" fmla="*/ 6284 h 13908"/>
                <a:gd name="connsiteX32" fmla="*/ 3435 w 10581"/>
                <a:gd name="connsiteY32" fmla="*/ 6284 h 13908"/>
                <a:gd name="connsiteX33" fmla="*/ 2765 w 10581"/>
                <a:gd name="connsiteY33" fmla="*/ 6284 h 13908"/>
                <a:gd name="connsiteX34" fmla="*/ 3687 w 10581"/>
                <a:gd name="connsiteY34" fmla="*/ 6284 h 13908"/>
                <a:gd name="connsiteX35" fmla="*/ 2849 w 10581"/>
                <a:gd name="connsiteY35" fmla="*/ 6284 h 13908"/>
                <a:gd name="connsiteX36" fmla="*/ 4273 w 10581"/>
                <a:gd name="connsiteY36" fmla="*/ 6284 h 13908"/>
                <a:gd name="connsiteX37" fmla="*/ 3352 w 10581"/>
                <a:gd name="connsiteY37" fmla="*/ 6284 h 13908"/>
                <a:gd name="connsiteX38" fmla="*/ 4189 w 10581"/>
                <a:gd name="connsiteY38" fmla="*/ 6284 h 13908"/>
                <a:gd name="connsiteX39" fmla="*/ 4189 w 10581"/>
                <a:gd name="connsiteY39" fmla="*/ 6284 h 13908"/>
                <a:gd name="connsiteX40" fmla="*/ 4189 w 10581"/>
                <a:gd name="connsiteY40" fmla="*/ 6284 h 13908"/>
                <a:gd name="connsiteX41" fmla="*/ 4189 w 10581"/>
                <a:gd name="connsiteY41" fmla="*/ 6284 h 13908"/>
                <a:gd name="connsiteX42" fmla="*/ 5446 w 10581"/>
                <a:gd name="connsiteY42" fmla="*/ 6284 h 13908"/>
                <a:gd name="connsiteX43" fmla="*/ 7960 w 10581"/>
                <a:gd name="connsiteY43" fmla="*/ 6284 h 13908"/>
                <a:gd name="connsiteX44" fmla="*/ 3687 w 10581"/>
                <a:gd name="connsiteY44" fmla="*/ 6284 h 13908"/>
                <a:gd name="connsiteX45" fmla="*/ 3687 w 10581"/>
                <a:gd name="connsiteY45" fmla="*/ 6284 h 13908"/>
                <a:gd name="connsiteX46" fmla="*/ 5279 w 10581"/>
                <a:gd name="connsiteY46" fmla="*/ 6284 h 13908"/>
                <a:gd name="connsiteX47" fmla="*/ 3687 w 10581"/>
                <a:gd name="connsiteY47" fmla="*/ 6284 h 13908"/>
                <a:gd name="connsiteX48" fmla="*/ 5363 w 10581"/>
                <a:gd name="connsiteY48" fmla="*/ 6284 h 13908"/>
                <a:gd name="connsiteX49" fmla="*/ 3519 w 10581"/>
                <a:gd name="connsiteY49" fmla="*/ 6284 h 13908"/>
                <a:gd name="connsiteX50" fmla="*/ 3519 w 10581"/>
                <a:gd name="connsiteY50" fmla="*/ 6284 h 13908"/>
                <a:gd name="connsiteX51" fmla="*/ 3519 w 10581"/>
                <a:gd name="connsiteY51" fmla="*/ 6284 h 13908"/>
                <a:gd name="connsiteX52" fmla="*/ 5781 w 10581"/>
                <a:gd name="connsiteY52" fmla="*/ 6284 h 13908"/>
                <a:gd name="connsiteX53" fmla="*/ 3268 w 10581"/>
                <a:gd name="connsiteY53" fmla="*/ 6284 h 13908"/>
                <a:gd name="connsiteX54" fmla="*/ 2765 w 10581"/>
                <a:gd name="connsiteY54" fmla="*/ 6284 h 13908"/>
                <a:gd name="connsiteX55" fmla="*/ 2011 w 10581"/>
                <a:gd name="connsiteY55" fmla="*/ 6284 h 13908"/>
                <a:gd name="connsiteX56" fmla="*/ 2011 w 10581"/>
                <a:gd name="connsiteY56" fmla="*/ 6284 h 13908"/>
                <a:gd name="connsiteX57" fmla="*/ 2765 w 10581"/>
                <a:gd name="connsiteY57" fmla="*/ 6284 h 13908"/>
                <a:gd name="connsiteX58" fmla="*/ 5363 w 10581"/>
                <a:gd name="connsiteY58" fmla="*/ 6284 h 13908"/>
                <a:gd name="connsiteX59" fmla="*/ 3352 w 10581"/>
                <a:gd name="connsiteY59" fmla="*/ 6284 h 13908"/>
                <a:gd name="connsiteX60" fmla="*/ 3352 w 10581"/>
                <a:gd name="connsiteY60" fmla="*/ 6284 h 13908"/>
                <a:gd name="connsiteX61" fmla="*/ 2849 w 10581"/>
                <a:gd name="connsiteY61" fmla="*/ 6284 h 13908"/>
                <a:gd name="connsiteX62" fmla="*/ 3268 w 10581"/>
                <a:gd name="connsiteY62" fmla="*/ 6284 h 13908"/>
                <a:gd name="connsiteX63" fmla="*/ 2597 w 10581"/>
                <a:gd name="connsiteY63" fmla="*/ 6284 h 13908"/>
                <a:gd name="connsiteX64" fmla="*/ 8044 w 10581"/>
                <a:gd name="connsiteY64" fmla="*/ 6284 h 13908"/>
                <a:gd name="connsiteX65" fmla="*/ 6368 w 10581"/>
                <a:gd name="connsiteY65" fmla="*/ 6284 h 13908"/>
                <a:gd name="connsiteX66" fmla="*/ 3519 w 10581"/>
                <a:gd name="connsiteY66" fmla="*/ 6284 h 13908"/>
                <a:gd name="connsiteX67" fmla="*/ 4357 w 10581"/>
                <a:gd name="connsiteY67" fmla="*/ 6284 h 13908"/>
                <a:gd name="connsiteX68" fmla="*/ 4357 w 10581"/>
                <a:gd name="connsiteY68" fmla="*/ 6284 h 13908"/>
                <a:gd name="connsiteX69" fmla="*/ 6284 w 10581"/>
                <a:gd name="connsiteY69" fmla="*/ 6284 h 13908"/>
                <a:gd name="connsiteX70" fmla="*/ 5781 w 10581"/>
                <a:gd name="connsiteY70" fmla="*/ 6284 h 13908"/>
                <a:gd name="connsiteX71" fmla="*/ 5363 w 10581"/>
                <a:gd name="connsiteY71" fmla="*/ 6284 h 13908"/>
                <a:gd name="connsiteX72" fmla="*/ 5363 w 10581"/>
                <a:gd name="connsiteY72" fmla="*/ 6284 h 13908"/>
                <a:gd name="connsiteX73" fmla="*/ 8546 w 10581"/>
                <a:gd name="connsiteY73" fmla="*/ 6284 h 13908"/>
                <a:gd name="connsiteX74" fmla="*/ 7876 w 10581"/>
                <a:gd name="connsiteY74" fmla="*/ 6284 h 13908"/>
                <a:gd name="connsiteX75" fmla="*/ 9217 w 10581"/>
                <a:gd name="connsiteY75" fmla="*/ 6284 h 13908"/>
                <a:gd name="connsiteX76" fmla="*/ 6284 w 10581"/>
                <a:gd name="connsiteY76" fmla="*/ 6284 h 13908"/>
                <a:gd name="connsiteX77" fmla="*/ 6787 w 10581"/>
                <a:gd name="connsiteY77" fmla="*/ 6284 h 13908"/>
                <a:gd name="connsiteX78" fmla="*/ 6368 w 10581"/>
                <a:gd name="connsiteY78" fmla="*/ 6284 h 13908"/>
                <a:gd name="connsiteX79" fmla="*/ 6368 w 10581"/>
                <a:gd name="connsiteY79" fmla="*/ 6284 h 13908"/>
                <a:gd name="connsiteX80" fmla="*/ 5614 w 10581"/>
                <a:gd name="connsiteY80" fmla="*/ 6871 h 13908"/>
                <a:gd name="connsiteX81" fmla="*/ 7541 w 10581"/>
                <a:gd name="connsiteY81" fmla="*/ 6871 h 13908"/>
                <a:gd name="connsiteX82" fmla="*/ 8379 w 10581"/>
                <a:gd name="connsiteY82" fmla="*/ 6871 h 13908"/>
                <a:gd name="connsiteX83" fmla="*/ 7457 w 10581"/>
                <a:gd name="connsiteY83" fmla="*/ 6871 h 13908"/>
                <a:gd name="connsiteX84" fmla="*/ 7457 w 10581"/>
                <a:gd name="connsiteY84" fmla="*/ 6871 h 13908"/>
                <a:gd name="connsiteX85" fmla="*/ 7457 w 10581"/>
                <a:gd name="connsiteY85" fmla="*/ 6871 h 13908"/>
                <a:gd name="connsiteX86" fmla="*/ 8044 w 10581"/>
                <a:gd name="connsiteY86" fmla="*/ 6871 h 13908"/>
                <a:gd name="connsiteX87" fmla="*/ 9217 w 10581"/>
                <a:gd name="connsiteY87" fmla="*/ 6871 h 13908"/>
                <a:gd name="connsiteX88" fmla="*/ 10138 w 10581"/>
                <a:gd name="connsiteY88" fmla="*/ 6871 h 13908"/>
                <a:gd name="connsiteX89" fmla="*/ 8798 w 10581"/>
                <a:gd name="connsiteY89" fmla="*/ 6871 h 13908"/>
                <a:gd name="connsiteX90" fmla="*/ 10306 w 10581"/>
                <a:gd name="connsiteY90" fmla="*/ 6871 h 13908"/>
                <a:gd name="connsiteX91" fmla="*/ 8295 w 10581"/>
                <a:gd name="connsiteY91" fmla="*/ 6871 h 13908"/>
                <a:gd name="connsiteX92" fmla="*/ 9803 w 10581"/>
                <a:gd name="connsiteY92" fmla="*/ 6871 h 13908"/>
                <a:gd name="connsiteX93" fmla="*/ 9803 w 10581"/>
                <a:gd name="connsiteY93" fmla="*/ 6871 h 13908"/>
                <a:gd name="connsiteX94" fmla="*/ 9803 w 10581"/>
                <a:gd name="connsiteY94" fmla="*/ 6871 h 13908"/>
                <a:gd name="connsiteX95" fmla="*/ 9803 w 10581"/>
                <a:gd name="connsiteY95" fmla="*/ 6871 h 13908"/>
                <a:gd name="connsiteX96" fmla="*/ 9384 w 10581"/>
                <a:gd name="connsiteY96" fmla="*/ 6871 h 13908"/>
                <a:gd name="connsiteX97" fmla="*/ 9384 w 10581"/>
                <a:gd name="connsiteY97" fmla="*/ 6871 h 13908"/>
                <a:gd name="connsiteX98" fmla="*/ 9384 w 10581"/>
                <a:gd name="connsiteY98" fmla="*/ 6452 h 13908"/>
                <a:gd name="connsiteX99" fmla="*/ 9384 w 10581"/>
                <a:gd name="connsiteY99" fmla="*/ 6452 h 13908"/>
                <a:gd name="connsiteX100" fmla="*/ 9887 w 10581"/>
                <a:gd name="connsiteY100" fmla="*/ 6452 h 13908"/>
                <a:gd name="connsiteX101" fmla="*/ 9887 w 10581"/>
                <a:gd name="connsiteY101" fmla="*/ 6452 h 13908"/>
                <a:gd name="connsiteX102" fmla="*/ 10474 w 10581"/>
                <a:gd name="connsiteY102" fmla="*/ 6033 h 13908"/>
                <a:gd name="connsiteX103" fmla="*/ 9720 w 10581"/>
                <a:gd name="connsiteY103" fmla="*/ 6033 h 13908"/>
                <a:gd name="connsiteX104" fmla="*/ 9217 w 10581"/>
                <a:gd name="connsiteY104" fmla="*/ 6033 h 13908"/>
                <a:gd name="connsiteX105" fmla="*/ 8630 w 10581"/>
                <a:gd name="connsiteY105" fmla="*/ 6033 h 13908"/>
                <a:gd name="connsiteX106" fmla="*/ 8630 w 10581"/>
                <a:gd name="connsiteY106" fmla="*/ 6033 h 13908"/>
                <a:gd name="connsiteX107" fmla="*/ 8630 w 10581"/>
                <a:gd name="connsiteY107" fmla="*/ 6033 h 13908"/>
                <a:gd name="connsiteX108" fmla="*/ 8630 w 10581"/>
                <a:gd name="connsiteY108" fmla="*/ 5530 h 13908"/>
                <a:gd name="connsiteX109" fmla="*/ 8630 w 10581"/>
                <a:gd name="connsiteY109" fmla="*/ 5530 h 13908"/>
                <a:gd name="connsiteX110" fmla="*/ 7792 w 10581"/>
                <a:gd name="connsiteY110" fmla="*/ 5530 h 13908"/>
                <a:gd name="connsiteX111" fmla="*/ 8630 w 10581"/>
                <a:gd name="connsiteY111" fmla="*/ 5530 h 13908"/>
                <a:gd name="connsiteX112" fmla="*/ 6954 w 10581"/>
                <a:gd name="connsiteY112" fmla="*/ 5530 h 13908"/>
                <a:gd name="connsiteX113" fmla="*/ 6954 w 10581"/>
                <a:gd name="connsiteY113" fmla="*/ 5530 h 13908"/>
                <a:gd name="connsiteX114" fmla="*/ 6954 w 10581"/>
                <a:gd name="connsiteY114" fmla="*/ 5530 h 13908"/>
                <a:gd name="connsiteX115" fmla="*/ 6954 w 10581"/>
                <a:gd name="connsiteY115" fmla="*/ 5530 h 13908"/>
                <a:gd name="connsiteX116" fmla="*/ 8546 w 10581"/>
                <a:gd name="connsiteY116" fmla="*/ 5530 h 13908"/>
                <a:gd name="connsiteX117" fmla="*/ 7038 w 10581"/>
                <a:gd name="connsiteY117" fmla="*/ 5530 h 13908"/>
                <a:gd name="connsiteX118" fmla="*/ 7625 w 10581"/>
                <a:gd name="connsiteY118" fmla="*/ 5530 h 13908"/>
                <a:gd name="connsiteX119" fmla="*/ 7625 w 10581"/>
                <a:gd name="connsiteY119" fmla="*/ 5530 h 13908"/>
                <a:gd name="connsiteX120" fmla="*/ 8798 w 10581"/>
                <a:gd name="connsiteY120" fmla="*/ 4776 h 13908"/>
                <a:gd name="connsiteX121" fmla="*/ 8211 w 10581"/>
                <a:gd name="connsiteY121" fmla="*/ 4776 h 13908"/>
                <a:gd name="connsiteX122" fmla="*/ 9217 w 10581"/>
                <a:gd name="connsiteY122" fmla="*/ 4776 h 13908"/>
                <a:gd name="connsiteX123" fmla="*/ 8714 w 10581"/>
                <a:gd name="connsiteY123" fmla="*/ 4776 h 13908"/>
                <a:gd name="connsiteX124" fmla="*/ 9468 w 10581"/>
                <a:gd name="connsiteY124" fmla="*/ 4776 h 13908"/>
                <a:gd name="connsiteX125" fmla="*/ 9971 w 10581"/>
                <a:gd name="connsiteY125" fmla="*/ 4776 h 13908"/>
                <a:gd name="connsiteX126" fmla="*/ 7457 w 10581"/>
                <a:gd name="connsiteY126" fmla="*/ 4776 h 13908"/>
                <a:gd name="connsiteX127" fmla="*/ 7457 w 10581"/>
                <a:gd name="connsiteY127" fmla="*/ 4776 h 13908"/>
                <a:gd name="connsiteX128" fmla="*/ 8379 w 10581"/>
                <a:gd name="connsiteY128" fmla="*/ 4776 h 13908"/>
                <a:gd name="connsiteX129" fmla="*/ 7960 w 10581"/>
                <a:gd name="connsiteY129" fmla="*/ 4776 h 13908"/>
                <a:gd name="connsiteX130" fmla="*/ 7960 w 10581"/>
                <a:gd name="connsiteY130" fmla="*/ 4776 h 13908"/>
                <a:gd name="connsiteX131" fmla="*/ 7960 w 10581"/>
                <a:gd name="connsiteY131" fmla="*/ 4776 h 13908"/>
                <a:gd name="connsiteX132" fmla="*/ 7960 w 10581"/>
                <a:gd name="connsiteY132" fmla="*/ 4776 h 13908"/>
                <a:gd name="connsiteX133" fmla="*/ 7960 w 10581"/>
                <a:gd name="connsiteY133" fmla="*/ 4776 h 13908"/>
                <a:gd name="connsiteX134" fmla="*/ 7960 w 10581"/>
                <a:gd name="connsiteY134" fmla="*/ 4776 h 13908"/>
                <a:gd name="connsiteX135" fmla="*/ 8463 w 10581"/>
                <a:gd name="connsiteY135" fmla="*/ 4776 h 13908"/>
                <a:gd name="connsiteX136" fmla="*/ 7792 w 10581"/>
                <a:gd name="connsiteY136" fmla="*/ 4776 h 13908"/>
                <a:gd name="connsiteX137" fmla="*/ 7792 w 10581"/>
                <a:gd name="connsiteY137" fmla="*/ 4776 h 13908"/>
                <a:gd name="connsiteX138" fmla="*/ 7792 w 10581"/>
                <a:gd name="connsiteY138" fmla="*/ 4776 h 13908"/>
                <a:gd name="connsiteX139" fmla="*/ 9971 w 10581"/>
                <a:gd name="connsiteY139" fmla="*/ 4776 h 13908"/>
                <a:gd name="connsiteX140" fmla="*/ 9971 w 10581"/>
                <a:gd name="connsiteY140" fmla="*/ 4776 h 13908"/>
                <a:gd name="connsiteX141" fmla="*/ 8798 w 10581"/>
                <a:gd name="connsiteY141" fmla="*/ 4776 h 13908"/>
                <a:gd name="connsiteX142" fmla="*/ 10222 w 10581"/>
                <a:gd name="connsiteY142" fmla="*/ 4776 h 13908"/>
                <a:gd name="connsiteX143" fmla="*/ 9468 w 10581"/>
                <a:gd name="connsiteY143" fmla="*/ 4776 h 13908"/>
                <a:gd name="connsiteX144" fmla="*/ 8463 w 10581"/>
                <a:gd name="connsiteY144" fmla="*/ 4776 h 13908"/>
                <a:gd name="connsiteX145" fmla="*/ 8463 w 10581"/>
                <a:gd name="connsiteY145" fmla="*/ 4776 h 13908"/>
                <a:gd name="connsiteX146" fmla="*/ 8463 w 10581"/>
                <a:gd name="connsiteY146" fmla="*/ 4776 h 13908"/>
                <a:gd name="connsiteX147" fmla="*/ 7290 w 10581"/>
                <a:gd name="connsiteY147" fmla="*/ 4776 h 13908"/>
                <a:gd name="connsiteX148" fmla="*/ 8295 w 10581"/>
                <a:gd name="connsiteY148" fmla="*/ 4357 h 13908"/>
                <a:gd name="connsiteX149" fmla="*/ 8295 w 10581"/>
                <a:gd name="connsiteY149" fmla="*/ 4357 h 13908"/>
                <a:gd name="connsiteX150" fmla="*/ 8295 w 10581"/>
                <a:gd name="connsiteY150" fmla="*/ 4357 h 13908"/>
                <a:gd name="connsiteX151" fmla="*/ 7290 w 10581"/>
                <a:gd name="connsiteY151" fmla="*/ 4357 h 13908"/>
                <a:gd name="connsiteX152" fmla="*/ 7792 w 10581"/>
                <a:gd name="connsiteY152" fmla="*/ 4357 h 13908"/>
                <a:gd name="connsiteX153" fmla="*/ 7038 w 10581"/>
                <a:gd name="connsiteY153" fmla="*/ 4357 h 13908"/>
                <a:gd name="connsiteX154" fmla="*/ 7792 w 10581"/>
                <a:gd name="connsiteY154" fmla="*/ 4357 h 13908"/>
                <a:gd name="connsiteX155" fmla="*/ 7792 w 10581"/>
                <a:gd name="connsiteY155" fmla="*/ 3938 h 13908"/>
                <a:gd name="connsiteX156" fmla="*/ 7792 w 10581"/>
                <a:gd name="connsiteY156" fmla="*/ 3938 h 13908"/>
                <a:gd name="connsiteX157" fmla="*/ 7122 w 10581"/>
                <a:gd name="connsiteY157" fmla="*/ 3435 h 13908"/>
                <a:gd name="connsiteX158" fmla="*/ 6452 w 10581"/>
                <a:gd name="connsiteY158" fmla="*/ 3435 h 13908"/>
                <a:gd name="connsiteX159" fmla="*/ 4860 w 10581"/>
                <a:gd name="connsiteY159" fmla="*/ 3435 h 13908"/>
                <a:gd name="connsiteX160" fmla="*/ 5781 w 10581"/>
                <a:gd name="connsiteY160" fmla="*/ 3435 h 13908"/>
                <a:gd name="connsiteX161" fmla="*/ 5781 w 10581"/>
                <a:gd name="connsiteY161" fmla="*/ 3435 h 13908"/>
                <a:gd name="connsiteX162" fmla="*/ 7206 w 10581"/>
                <a:gd name="connsiteY162" fmla="*/ 3435 h 13908"/>
                <a:gd name="connsiteX163" fmla="*/ 7876 w 10581"/>
                <a:gd name="connsiteY163" fmla="*/ 2514 h 13908"/>
                <a:gd name="connsiteX164" fmla="*/ 6787 w 10581"/>
                <a:gd name="connsiteY164" fmla="*/ 2514 h 13908"/>
                <a:gd name="connsiteX165" fmla="*/ 6787 w 10581"/>
                <a:gd name="connsiteY165" fmla="*/ 2514 h 13908"/>
                <a:gd name="connsiteX166" fmla="*/ 6787 w 10581"/>
                <a:gd name="connsiteY166" fmla="*/ 2514 h 13908"/>
                <a:gd name="connsiteX167" fmla="*/ 8128 w 10581"/>
                <a:gd name="connsiteY167" fmla="*/ 2514 h 13908"/>
                <a:gd name="connsiteX168" fmla="*/ 8128 w 10581"/>
                <a:gd name="connsiteY168" fmla="*/ 2514 h 13908"/>
                <a:gd name="connsiteX169" fmla="*/ 7290 w 10581"/>
                <a:gd name="connsiteY169" fmla="*/ 2514 h 13908"/>
                <a:gd name="connsiteX170" fmla="*/ 8044 w 10581"/>
                <a:gd name="connsiteY170" fmla="*/ 2514 h 13908"/>
                <a:gd name="connsiteX171" fmla="*/ 8044 w 10581"/>
                <a:gd name="connsiteY171" fmla="*/ 2514 h 13908"/>
                <a:gd name="connsiteX172" fmla="*/ 7206 w 10581"/>
                <a:gd name="connsiteY172" fmla="*/ 2514 h 13908"/>
                <a:gd name="connsiteX173" fmla="*/ 6284 w 10581"/>
                <a:gd name="connsiteY173" fmla="*/ 2514 h 13908"/>
                <a:gd name="connsiteX174" fmla="*/ 7206 w 10581"/>
                <a:gd name="connsiteY174" fmla="*/ 1927 h 13908"/>
                <a:gd name="connsiteX175" fmla="*/ 6703 w 10581"/>
                <a:gd name="connsiteY175" fmla="*/ 1927 h 13908"/>
                <a:gd name="connsiteX176" fmla="*/ 5698 w 10581"/>
                <a:gd name="connsiteY176" fmla="*/ 1927 h 13908"/>
                <a:gd name="connsiteX177" fmla="*/ 7960 w 10581"/>
                <a:gd name="connsiteY177" fmla="*/ 1927 h 13908"/>
                <a:gd name="connsiteX178" fmla="*/ 6368 w 10581"/>
                <a:gd name="connsiteY178" fmla="*/ 1927 h 13908"/>
                <a:gd name="connsiteX179" fmla="*/ 7541 w 10581"/>
                <a:gd name="connsiteY179" fmla="*/ 1927 h 13908"/>
                <a:gd name="connsiteX180" fmla="*/ 7541 w 10581"/>
                <a:gd name="connsiteY180" fmla="*/ 1341 h 13908"/>
                <a:gd name="connsiteX181" fmla="*/ 6452 w 10581"/>
                <a:gd name="connsiteY181" fmla="*/ 1341 h 13908"/>
                <a:gd name="connsiteX182" fmla="*/ 7709 w 10581"/>
                <a:gd name="connsiteY182" fmla="*/ 1341 h 13908"/>
                <a:gd name="connsiteX183" fmla="*/ 7122 w 10581"/>
                <a:gd name="connsiteY183" fmla="*/ 1341 h 13908"/>
                <a:gd name="connsiteX184" fmla="*/ 6536 w 10581"/>
                <a:gd name="connsiteY184" fmla="*/ 1341 h 13908"/>
                <a:gd name="connsiteX185" fmla="*/ 7792 w 10581"/>
                <a:gd name="connsiteY185" fmla="*/ 0 h 13908"/>
                <a:gd name="connsiteX186" fmla="*/ 7206 w 10581"/>
                <a:gd name="connsiteY186" fmla="*/ 0 h 13908"/>
                <a:gd name="connsiteX187" fmla="*/ 6200 w 10581"/>
                <a:gd name="connsiteY187" fmla="*/ 0 h 13908"/>
                <a:gd name="connsiteX188" fmla="*/ 7206 w 10581"/>
                <a:gd name="connsiteY188" fmla="*/ 0 h 13908"/>
                <a:gd name="connsiteX189" fmla="*/ 6200 w 10581"/>
                <a:gd name="connsiteY189" fmla="*/ 0 h 13908"/>
                <a:gd name="connsiteX190" fmla="*/ 6200 w 10581"/>
                <a:gd name="connsiteY190" fmla="*/ 0 h 13908"/>
                <a:gd name="connsiteX191" fmla="*/ 2346 w 10581"/>
                <a:gd name="connsiteY191" fmla="*/ 0 h 13908"/>
                <a:gd name="connsiteX192" fmla="*/ 2346 w 10581"/>
                <a:gd name="connsiteY192" fmla="*/ 0 h 13908"/>
                <a:gd name="connsiteX193" fmla="*/ 1508 w 10581"/>
                <a:gd name="connsiteY193" fmla="*/ 0 h 13908"/>
                <a:gd name="connsiteX194" fmla="*/ 2011 w 10581"/>
                <a:gd name="connsiteY194" fmla="*/ 0 h 13908"/>
                <a:gd name="connsiteX195" fmla="*/ 2011 w 10581"/>
                <a:gd name="connsiteY195" fmla="*/ 0 h 13908"/>
                <a:gd name="connsiteX196" fmla="*/ 1173 w 10581"/>
                <a:gd name="connsiteY196" fmla="*/ 586 h 13908"/>
                <a:gd name="connsiteX197" fmla="*/ 1173 w 10581"/>
                <a:gd name="connsiteY197" fmla="*/ 586 h 13908"/>
                <a:gd name="connsiteX198" fmla="*/ 2430 w 10581"/>
                <a:gd name="connsiteY198" fmla="*/ 586 h 13908"/>
                <a:gd name="connsiteX199" fmla="*/ 754 w 10581"/>
                <a:gd name="connsiteY199" fmla="*/ 1089 h 13908"/>
                <a:gd name="connsiteX200" fmla="*/ 1592 w 10581"/>
                <a:gd name="connsiteY200" fmla="*/ 1089 h 13908"/>
                <a:gd name="connsiteX201" fmla="*/ 587 w 10581"/>
                <a:gd name="connsiteY201" fmla="*/ 1089 h 13908"/>
                <a:gd name="connsiteX202" fmla="*/ 587 w 10581"/>
                <a:gd name="connsiteY202" fmla="*/ 1089 h 13908"/>
                <a:gd name="connsiteX203" fmla="*/ 587 w 10581"/>
                <a:gd name="connsiteY203" fmla="*/ 1089 h 13908"/>
                <a:gd name="connsiteX204" fmla="*/ 1341 w 10581"/>
                <a:gd name="connsiteY204" fmla="*/ 1759 h 13908"/>
                <a:gd name="connsiteX205" fmla="*/ 1341 w 10581"/>
                <a:gd name="connsiteY205" fmla="*/ 1759 h 13908"/>
                <a:gd name="connsiteX206" fmla="*/ 1341 w 10581"/>
                <a:gd name="connsiteY206" fmla="*/ 1759 h 13908"/>
                <a:gd name="connsiteX207" fmla="*/ 1341 w 10581"/>
                <a:gd name="connsiteY207" fmla="*/ 1759 h 13908"/>
                <a:gd name="connsiteX208" fmla="*/ 1843 w 10581"/>
                <a:gd name="connsiteY208" fmla="*/ 1759 h 13908"/>
                <a:gd name="connsiteX209" fmla="*/ 670 w 10581"/>
                <a:gd name="connsiteY209" fmla="*/ 1759 h 13908"/>
                <a:gd name="connsiteX210" fmla="*/ 2765 w 10581"/>
                <a:gd name="connsiteY210" fmla="*/ 1759 h 13908"/>
                <a:gd name="connsiteX211" fmla="*/ 1341 w 10581"/>
                <a:gd name="connsiteY211" fmla="*/ 1759 h 13908"/>
                <a:gd name="connsiteX212" fmla="*/ 754 w 10581"/>
                <a:gd name="connsiteY212" fmla="*/ 1759 h 13908"/>
                <a:gd name="connsiteX213" fmla="*/ 1927 w 10581"/>
                <a:gd name="connsiteY213" fmla="*/ 1759 h 13908"/>
                <a:gd name="connsiteX214" fmla="*/ 2933 w 10581"/>
                <a:gd name="connsiteY214" fmla="*/ 1759 h 13908"/>
                <a:gd name="connsiteX215" fmla="*/ 1005 w 10581"/>
                <a:gd name="connsiteY215" fmla="*/ 1759 h 13908"/>
                <a:gd name="connsiteX216" fmla="*/ 1005 w 10581"/>
                <a:gd name="connsiteY216" fmla="*/ 1759 h 13908"/>
                <a:gd name="connsiteX217" fmla="*/ 1005 w 10581"/>
                <a:gd name="connsiteY217" fmla="*/ 1759 h 13908"/>
                <a:gd name="connsiteX218" fmla="*/ 2095 w 10581"/>
                <a:gd name="connsiteY218" fmla="*/ 1759 h 13908"/>
                <a:gd name="connsiteX219" fmla="*/ 2095 w 10581"/>
                <a:gd name="connsiteY219" fmla="*/ 1759 h 13908"/>
                <a:gd name="connsiteX220" fmla="*/ 3100 w 10581"/>
                <a:gd name="connsiteY220" fmla="*/ 1759 h 13908"/>
                <a:gd name="connsiteX221" fmla="*/ 2430 w 10581"/>
                <a:gd name="connsiteY221" fmla="*/ 1759 h 13908"/>
                <a:gd name="connsiteX222" fmla="*/ 2430 w 10581"/>
                <a:gd name="connsiteY222" fmla="*/ 1759 h 13908"/>
                <a:gd name="connsiteX223" fmla="*/ 1257 w 10581"/>
                <a:gd name="connsiteY223" fmla="*/ 1759 h 13908"/>
                <a:gd name="connsiteX224" fmla="*/ 1257 w 10581"/>
                <a:gd name="connsiteY224" fmla="*/ 1759 h 13908"/>
                <a:gd name="connsiteX225" fmla="*/ 2262 w 10581"/>
                <a:gd name="connsiteY225" fmla="*/ 1759 h 13908"/>
                <a:gd name="connsiteX226" fmla="*/ 1089 w 10581"/>
                <a:gd name="connsiteY226" fmla="*/ 1759 h 13908"/>
                <a:gd name="connsiteX227" fmla="*/ 1089 w 10581"/>
                <a:gd name="connsiteY227" fmla="*/ 1759 h 13908"/>
                <a:gd name="connsiteX228" fmla="*/ 2430 w 10581"/>
                <a:gd name="connsiteY228" fmla="*/ 1759 h 13908"/>
                <a:gd name="connsiteX229" fmla="*/ 922 w 10581"/>
                <a:gd name="connsiteY229" fmla="*/ 1759 h 13908"/>
                <a:gd name="connsiteX230" fmla="*/ 1676 w 10581"/>
                <a:gd name="connsiteY230" fmla="*/ 1759 h 13908"/>
                <a:gd name="connsiteX231" fmla="*/ 922 w 10581"/>
                <a:gd name="connsiteY231" fmla="*/ 1759 h 13908"/>
                <a:gd name="connsiteX232" fmla="*/ 2095 w 10581"/>
                <a:gd name="connsiteY232" fmla="*/ 1759 h 13908"/>
                <a:gd name="connsiteX233" fmla="*/ 2681 w 10581"/>
                <a:gd name="connsiteY233" fmla="*/ 1759 h 13908"/>
                <a:gd name="connsiteX234" fmla="*/ 2011 w 10581"/>
                <a:gd name="connsiteY234" fmla="*/ 1759 h 13908"/>
                <a:gd name="connsiteX235" fmla="*/ 2933 w 10581"/>
                <a:gd name="connsiteY235" fmla="*/ 1759 h 13908"/>
                <a:gd name="connsiteX236" fmla="*/ 1425 w 10581"/>
                <a:gd name="connsiteY236" fmla="*/ 1759 h 13908"/>
                <a:gd name="connsiteX237" fmla="*/ 1425 w 10581"/>
                <a:gd name="connsiteY237" fmla="*/ 1759 h 13908"/>
                <a:gd name="connsiteX238" fmla="*/ 2765 w 10581"/>
                <a:gd name="connsiteY238" fmla="*/ 1759 h 13908"/>
                <a:gd name="connsiteX239" fmla="*/ 2179 w 10581"/>
                <a:gd name="connsiteY239" fmla="*/ 1759 h 13908"/>
                <a:gd name="connsiteX240" fmla="*/ 2179 w 10581"/>
                <a:gd name="connsiteY240" fmla="*/ 1759 h 13908"/>
                <a:gd name="connsiteX241" fmla="*/ 1508 w 10581"/>
                <a:gd name="connsiteY241" fmla="*/ 1759 h 13908"/>
                <a:gd name="connsiteX242" fmla="*/ 1508 w 10581"/>
                <a:gd name="connsiteY242" fmla="*/ 1759 h 13908"/>
                <a:gd name="connsiteX243" fmla="*/ 1508 w 10581"/>
                <a:gd name="connsiteY243" fmla="*/ 1759 h 13908"/>
                <a:gd name="connsiteX244" fmla="*/ 838 w 10581"/>
                <a:gd name="connsiteY244" fmla="*/ 1759 h 13908"/>
                <a:gd name="connsiteX245" fmla="*/ 1425 w 10581"/>
                <a:gd name="connsiteY245" fmla="*/ 1759 h 13908"/>
                <a:gd name="connsiteX246" fmla="*/ 587 w 10581"/>
                <a:gd name="connsiteY246" fmla="*/ 1759 h 13908"/>
                <a:gd name="connsiteX247" fmla="*/ 1257 w 10581"/>
                <a:gd name="connsiteY247" fmla="*/ 1759 h 13908"/>
                <a:gd name="connsiteX248" fmla="*/ 1257 w 10581"/>
                <a:gd name="connsiteY248" fmla="*/ 1759 h 13908"/>
                <a:gd name="connsiteX249" fmla="*/ 1257 w 10581"/>
                <a:gd name="connsiteY249" fmla="*/ 1759 h 13908"/>
                <a:gd name="connsiteX250" fmla="*/ 251 w 10581"/>
                <a:gd name="connsiteY250" fmla="*/ 1759 h 13908"/>
                <a:gd name="connsiteX251" fmla="*/ 1927 w 10581"/>
                <a:gd name="connsiteY251" fmla="*/ 1759 h 13908"/>
                <a:gd name="connsiteX252" fmla="*/ 754 w 10581"/>
                <a:gd name="connsiteY252" fmla="*/ 1759 h 13908"/>
                <a:gd name="connsiteX253" fmla="*/ 1508 w 10581"/>
                <a:gd name="connsiteY253" fmla="*/ 1759 h 13908"/>
                <a:gd name="connsiteX254" fmla="*/ 2514 w 10581"/>
                <a:gd name="connsiteY254" fmla="*/ 7373 h 13908"/>
                <a:gd name="connsiteX255" fmla="*/ 2514 w 10581"/>
                <a:gd name="connsiteY255" fmla="*/ 7373 h 13908"/>
                <a:gd name="connsiteX256" fmla="*/ 2514 w 10581"/>
                <a:gd name="connsiteY256" fmla="*/ 7373 h 13908"/>
                <a:gd name="connsiteX257" fmla="*/ 4273 w 10581"/>
                <a:gd name="connsiteY257" fmla="*/ 9049 h 13908"/>
                <a:gd name="connsiteX258" fmla="*/ 4273 w 10581"/>
                <a:gd name="connsiteY258" fmla="*/ 9049 h 13908"/>
                <a:gd name="connsiteX259" fmla="*/ 4273 w 10581"/>
                <a:gd name="connsiteY259" fmla="*/ 9049 h 13908"/>
                <a:gd name="connsiteX260" fmla="*/ 9468 w 10581"/>
                <a:gd name="connsiteY260" fmla="*/ 13741 h 13908"/>
                <a:gd name="connsiteX261" fmla="*/ 9468 w 10581"/>
                <a:gd name="connsiteY261" fmla="*/ 13741 h 13908"/>
                <a:gd name="connsiteX262" fmla="*/ 9468 w 10581"/>
                <a:gd name="connsiteY262" fmla="*/ 13741 h 13908"/>
                <a:gd name="connsiteX263" fmla="*/ 9468 w 10581"/>
                <a:gd name="connsiteY263" fmla="*/ 13741 h 13908"/>
                <a:gd name="connsiteX264" fmla="*/ 9133 w 10581"/>
                <a:gd name="connsiteY264" fmla="*/ 13909 h 13908"/>
                <a:gd name="connsiteX265" fmla="*/ 8630 w 10581"/>
                <a:gd name="connsiteY265" fmla="*/ 2514 h 13908"/>
                <a:gd name="connsiteX266" fmla="*/ 8630 w 10581"/>
                <a:gd name="connsiteY266" fmla="*/ 2514 h 1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</a:cxnLst>
              <a:rect l="l" t="t" r="r" b="b"/>
              <a:pathLst>
                <a:path w="10581" h="13908">
                  <a:moveTo>
                    <a:pt x="2011" y="6284"/>
                  </a:moveTo>
                  <a:lnTo>
                    <a:pt x="1425" y="6284"/>
                  </a:lnTo>
                  <a:cubicBezTo>
                    <a:pt x="503" y="6284"/>
                    <a:pt x="754" y="6284"/>
                    <a:pt x="0" y="6284"/>
                  </a:cubicBezTo>
                  <a:cubicBezTo>
                    <a:pt x="2011" y="6284"/>
                    <a:pt x="0" y="6284"/>
                    <a:pt x="2179" y="6284"/>
                  </a:cubicBezTo>
                  <a:lnTo>
                    <a:pt x="1676" y="6284"/>
                  </a:lnTo>
                  <a:cubicBezTo>
                    <a:pt x="754" y="6284"/>
                    <a:pt x="3184" y="6284"/>
                    <a:pt x="2849" y="6284"/>
                  </a:cubicBezTo>
                  <a:cubicBezTo>
                    <a:pt x="2631" y="6368"/>
                    <a:pt x="2396" y="6368"/>
                    <a:pt x="2179" y="6284"/>
                  </a:cubicBezTo>
                  <a:lnTo>
                    <a:pt x="2179" y="6284"/>
                  </a:lnTo>
                  <a:lnTo>
                    <a:pt x="2179" y="6284"/>
                  </a:lnTo>
                  <a:lnTo>
                    <a:pt x="3184" y="6284"/>
                  </a:lnTo>
                  <a:cubicBezTo>
                    <a:pt x="2597" y="6284"/>
                    <a:pt x="2095" y="6284"/>
                    <a:pt x="2179" y="6284"/>
                  </a:cubicBezTo>
                  <a:cubicBezTo>
                    <a:pt x="251" y="6284"/>
                    <a:pt x="2681" y="6284"/>
                    <a:pt x="1592" y="6284"/>
                  </a:cubicBezTo>
                  <a:lnTo>
                    <a:pt x="1592" y="6284"/>
                  </a:lnTo>
                  <a:cubicBezTo>
                    <a:pt x="1148" y="6234"/>
                    <a:pt x="696" y="6234"/>
                    <a:pt x="251" y="6284"/>
                  </a:cubicBezTo>
                  <a:lnTo>
                    <a:pt x="2514" y="6284"/>
                  </a:lnTo>
                  <a:cubicBezTo>
                    <a:pt x="2514" y="6284"/>
                    <a:pt x="2514" y="6284"/>
                    <a:pt x="2514" y="6284"/>
                  </a:cubicBezTo>
                  <a:cubicBezTo>
                    <a:pt x="2514" y="6284"/>
                    <a:pt x="1927" y="6284"/>
                    <a:pt x="2011" y="6284"/>
                  </a:cubicBezTo>
                  <a:lnTo>
                    <a:pt x="2011" y="6284"/>
                  </a:lnTo>
                  <a:lnTo>
                    <a:pt x="587" y="6284"/>
                  </a:lnTo>
                  <a:cubicBezTo>
                    <a:pt x="587" y="6284"/>
                    <a:pt x="1759" y="6284"/>
                    <a:pt x="1927" y="6284"/>
                  </a:cubicBezTo>
                  <a:cubicBezTo>
                    <a:pt x="2095" y="6284"/>
                    <a:pt x="1927" y="6284"/>
                    <a:pt x="2514" y="6284"/>
                  </a:cubicBezTo>
                  <a:lnTo>
                    <a:pt x="3268" y="6284"/>
                  </a:lnTo>
                  <a:cubicBezTo>
                    <a:pt x="4273" y="6284"/>
                    <a:pt x="1759" y="6284"/>
                    <a:pt x="3268" y="6284"/>
                  </a:cubicBezTo>
                  <a:lnTo>
                    <a:pt x="2346" y="6284"/>
                  </a:lnTo>
                  <a:cubicBezTo>
                    <a:pt x="2874" y="6343"/>
                    <a:pt x="3410" y="6343"/>
                    <a:pt x="3938" y="6284"/>
                  </a:cubicBezTo>
                  <a:lnTo>
                    <a:pt x="3352" y="6284"/>
                  </a:lnTo>
                  <a:cubicBezTo>
                    <a:pt x="4072" y="6158"/>
                    <a:pt x="4810" y="6158"/>
                    <a:pt x="5530" y="6284"/>
                  </a:cubicBezTo>
                  <a:lnTo>
                    <a:pt x="6368" y="6284"/>
                  </a:lnTo>
                  <a:lnTo>
                    <a:pt x="3184" y="6284"/>
                  </a:lnTo>
                  <a:lnTo>
                    <a:pt x="2514" y="6284"/>
                  </a:lnTo>
                  <a:cubicBezTo>
                    <a:pt x="3544" y="6217"/>
                    <a:pt x="4583" y="6217"/>
                    <a:pt x="5614" y="6284"/>
                  </a:cubicBezTo>
                  <a:lnTo>
                    <a:pt x="3435" y="6284"/>
                  </a:lnTo>
                  <a:cubicBezTo>
                    <a:pt x="4441" y="6284"/>
                    <a:pt x="3016" y="6284"/>
                    <a:pt x="3435" y="6284"/>
                  </a:cubicBezTo>
                  <a:lnTo>
                    <a:pt x="2765" y="6284"/>
                  </a:lnTo>
                  <a:lnTo>
                    <a:pt x="3687" y="6284"/>
                  </a:lnTo>
                  <a:lnTo>
                    <a:pt x="2849" y="6284"/>
                  </a:lnTo>
                  <a:cubicBezTo>
                    <a:pt x="4273" y="6284"/>
                    <a:pt x="3771" y="6284"/>
                    <a:pt x="4273" y="6284"/>
                  </a:cubicBezTo>
                  <a:cubicBezTo>
                    <a:pt x="4776" y="6284"/>
                    <a:pt x="3268" y="6284"/>
                    <a:pt x="3352" y="6284"/>
                  </a:cubicBezTo>
                  <a:cubicBezTo>
                    <a:pt x="3435" y="6284"/>
                    <a:pt x="5111" y="6284"/>
                    <a:pt x="4189" y="6284"/>
                  </a:cubicBezTo>
                  <a:lnTo>
                    <a:pt x="4189" y="6284"/>
                  </a:lnTo>
                  <a:cubicBezTo>
                    <a:pt x="4692" y="6284"/>
                    <a:pt x="4189" y="6284"/>
                    <a:pt x="4189" y="6284"/>
                  </a:cubicBezTo>
                  <a:lnTo>
                    <a:pt x="4189" y="6284"/>
                  </a:lnTo>
                  <a:cubicBezTo>
                    <a:pt x="4189" y="6284"/>
                    <a:pt x="4189" y="6284"/>
                    <a:pt x="5446" y="6284"/>
                  </a:cubicBezTo>
                  <a:lnTo>
                    <a:pt x="7960" y="6284"/>
                  </a:lnTo>
                  <a:cubicBezTo>
                    <a:pt x="6871" y="6284"/>
                    <a:pt x="4273" y="6284"/>
                    <a:pt x="3687" y="6284"/>
                  </a:cubicBezTo>
                  <a:cubicBezTo>
                    <a:pt x="3100" y="6284"/>
                    <a:pt x="3687" y="6284"/>
                    <a:pt x="3687" y="6284"/>
                  </a:cubicBezTo>
                  <a:lnTo>
                    <a:pt x="5279" y="6284"/>
                  </a:lnTo>
                  <a:lnTo>
                    <a:pt x="3687" y="6284"/>
                  </a:lnTo>
                  <a:lnTo>
                    <a:pt x="5363" y="6284"/>
                  </a:lnTo>
                  <a:lnTo>
                    <a:pt x="3519" y="6284"/>
                  </a:lnTo>
                  <a:cubicBezTo>
                    <a:pt x="3519" y="6284"/>
                    <a:pt x="3519" y="6284"/>
                    <a:pt x="3519" y="6284"/>
                  </a:cubicBezTo>
                  <a:lnTo>
                    <a:pt x="3519" y="6284"/>
                  </a:lnTo>
                  <a:cubicBezTo>
                    <a:pt x="3519" y="6284"/>
                    <a:pt x="5865" y="6284"/>
                    <a:pt x="5781" y="6284"/>
                  </a:cubicBezTo>
                  <a:lnTo>
                    <a:pt x="3268" y="6284"/>
                  </a:lnTo>
                  <a:cubicBezTo>
                    <a:pt x="2849" y="6284"/>
                    <a:pt x="2681" y="6284"/>
                    <a:pt x="2765" y="6284"/>
                  </a:cubicBezTo>
                  <a:lnTo>
                    <a:pt x="2011" y="6284"/>
                  </a:lnTo>
                  <a:lnTo>
                    <a:pt x="2011" y="6284"/>
                  </a:lnTo>
                  <a:lnTo>
                    <a:pt x="2765" y="6284"/>
                  </a:lnTo>
                  <a:cubicBezTo>
                    <a:pt x="3771" y="6284"/>
                    <a:pt x="5530" y="6284"/>
                    <a:pt x="5363" y="6284"/>
                  </a:cubicBezTo>
                  <a:lnTo>
                    <a:pt x="3352" y="6284"/>
                  </a:lnTo>
                  <a:cubicBezTo>
                    <a:pt x="3352" y="6284"/>
                    <a:pt x="3938" y="6284"/>
                    <a:pt x="3352" y="6284"/>
                  </a:cubicBezTo>
                  <a:lnTo>
                    <a:pt x="2849" y="6284"/>
                  </a:lnTo>
                  <a:cubicBezTo>
                    <a:pt x="2849" y="6284"/>
                    <a:pt x="4189" y="6284"/>
                    <a:pt x="3268" y="6284"/>
                  </a:cubicBezTo>
                  <a:cubicBezTo>
                    <a:pt x="2346" y="6284"/>
                    <a:pt x="2011" y="6284"/>
                    <a:pt x="2597" y="6284"/>
                  </a:cubicBezTo>
                  <a:lnTo>
                    <a:pt x="8044" y="6284"/>
                  </a:lnTo>
                  <a:lnTo>
                    <a:pt x="6368" y="6284"/>
                  </a:lnTo>
                  <a:lnTo>
                    <a:pt x="3519" y="6284"/>
                  </a:lnTo>
                  <a:cubicBezTo>
                    <a:pt x="4525" y="6284"/>
                    <a:pt x="3519" y="6284"/>
                    <a:pt x="4357" y="6284"/>
                  </a:cubicBezTo>
                  <a:cubicBezTo>
                    <a:pt x="5195" y="6284"/>
                    <a:pt x="4357" y="6284"/>
                    <a:pt x="4357" y="6284"/>
                  </a:cubicBezTo>
                  <a:lnTo>
                    <a:pt x="6284" y="6284"/>
                  </a:lnTo>
                  <a:cubicBezTo>
                    <a:pt x="6284" y="6284"/>
                    <a:pt x="5781" y="6284"/>
                    <a:pt x="5781" y="6284"/>
                  </a:cubicBezTo>
                  <a:lnTo>
                    <a:pt x="5363" y="6284"/>
                  </a:lnTo>
                  <a:cubicBezTo>
                    <a:pt x="6284" y="6284"/>
                    <a:pt x="5363" y="6284"/>
                    <a:pt x="5363" y="6284"/>
                  </a:cubicBezTo>
                  <a:cubicBezTo>
                    <a:pt x="6418" y="6192"/>
                    <a:pt x="7491" y="6192"/>
                    <a:pt x="8546" y="6284"/>
                  </a:cubicBezTo>
                  <a:cubicBezTo>
                    <a:pt x="8546" y="6284"/>
                    <a:pt x="7709" y="6284"/>
                    <a:pt x="7876" y="6284"/>
                  </a:cubicBezTo>
                  <a:cubicBezTo>
                    <a:pt x="8044" y="6284"/>
                    <a:pt x="10055" y="6284"/>
                    <a:pt x="9217" y="6284"/>
                  </a:cubicBezTo>
                  <a:lnTo>
                    <a:pt x="6284" y="6284"/>
                  </a:lnTo>
                  <a:cubicBezTo>
                    <a:pt x="6284" y="6284"/>
                    <a:pt x="6787" y="6284"/>
                    <a:pt x="6787" y="6284"/>
                  </a:cubicBezTo>
                  <a:lnTo>
                    <a:pt x="6368" y="6284"/>
                  </a:lnTo>
                  <a:cubicBezTo>
                    <a:pt x="6368" y="6284"/>
                    <a:pt x="6368" y="6284"/>
                    <a:pt x="6368" y="6284"/>
                  </a:cubicBezTo>
                  <a:cubicBezTo>
                    <a:pt x="6368" y="6284"/>
                    <a:pt x="6368" y="6284"/>
                    <a:pt x="5614" y="6871"/>
                  </a:cubicBezTo>
                  <a:lnTo>
                    <a:pt x="7541" y="6871"/>
                  </a:lnTo>
                  <a:cubicBezTo>
                    <a:pt x="8044" y="6871"/>
                    <a:pt x="8714" y="6871"/>
                    <a:pt x="8379" y="6871"/>
                  </a:cubicBezTo>
                  <a:lnTo>
                    <a:pt x="7457" y="6871"/>
                  </a:lnTo>
                  <a:cubicBezTo>
                    <a:pt x="7457" y="6871"/>
                    <a:pt x="7960" y="6871"/>
                    <a:pt x="7457" y="6871"/>
                  </a:cubicBezTo>
                  <a:cubicBezTo>
                    <a:pt x="6954" y="6871"/>
                    <a:pt x="6284" y="6871"/>
                    <a:pt x="7457" y="6871"/>
                  </a:cubicBezTo>
                  <a:lnTo>
                    <a:pt x="8044" y="6871"/>
                  </a:lnTo>
                  <a:cubicBezTo>
                    <a:pt x="8546" y="6871"/>
                    <a:pt x="9468" y="6871"/>
                    <a:pt x="9217" y="6871"/>
                  </a:cubicBezTo>
                  <a:lnTo>
                    <a:pt x="10138" y="6871"/>
                  </a:lnTo>
                  <a:cubicBezTo>
                    <a:pt x="8798" y="6871"/>
                    <a:pt x="10138" y="6871"/>
                    <a:pt x="8798" y="6871"/>
                  </a:cubicBezTo>
                  <a:cubicBezTo>
                    <a:pt x="9300" y="6929"/>
                    <a:pt x="9803" y="6929"/>
                    <a:pt x="10306" y="6871"/>
                  </a:cubicBezTo>
                  <a:lnTo>
                    <a:pt x="8295" y="6871"/>
                  </a:lnTo>
                  <a:cubicBezTo>
                    <a:pt x="8798" y="6795"/>
                    <a:pt x="9300" y="6795"/>
                    <a:pt x="9803" y="6871"/>
                  </a:cubicBezTo>
                  <a:lnTo>
                    <a:pt x="9803" y="6871"/>
                  </a:lnTo>
                  <a:cubicBezTo>
                    <a:pt x="9803" y="6871"/>
                    <a:pt x="10306" y="6871"/>
                    <a:pt x="9803" y="6871"/>
                  </a:cubicBezTo>
                  <a:cubicBezTo>
                    <a:pt x="9300" y="6871"/>
                    <a:pt x="9049" y="6871"/>
                    <a:pt x="9803" y="6871"/>
                  </a:cubicBezTo>
                  <a:lnTo>
                    <a:pt x="9384" y="6871"/>
                  </a:lnTo>
                  <a:lnTo>
                    <a:pt x="9384" y="6871"/>
                  </a:lnTo>
                  <a:cubicBezTo>
                    <a:pt x="9384" y="6871"/>
                    <a:pt x="8295" y="6871"/>
                    <a:pt x="9384" y="6452"/>
                  </a:cubicBezTo>
                  <a:cubicBezTo>
                    <a:pt x="9384" y="6452"/>
                    <a:pt x="8965" y="6452"/>
                    <a:pt x="9384" y="6452"/>
                  </a:cubicBezTo>
                  <a:lnTo>
                    <a:pt x="9887" y="6452"/>
                  </a:lnTo>
                  <a:cubicBezTo>
                    <a:pt x="9887" y="6452"/>
                    <a:pt x="10474" y="6452"/>
                    <a:pt x="9887" y="6452"/>
                  </a:cubicBezTo>
                  <a:cubicBezTo>
                    <a:pt x="11395" y="6452"/>
                    <a:pt x="9887" y="6452"/>
                    <a:pt x="10474" y="6033"/>
                  </a:cubicBezTo>
                  <a:lnTo>
                    <a:pt x="9720" y="6033"/>
                  </a:lnTo>
                  <a:cubicBezTo>
                    <a:pt x="9720" y="6033"/>
                    <a:pt x="9720" y="6033"/>
                    <a:pt x="9217" y="6033"/>
                  </a:cubicBezTo>
                  <a:lnTo>
                    <a:pt x="8630" y="6033"/>
                  </a:lnTo>
                  <a:cubicBezTo>
                    <a:pt x="8044" y="6033"/>
                    <a:pt x="9049" y="6033"/>
                    <a:pt x="8630" y="6033"/>
                  </a:cubicBezTo>
                  <a:cubicBezTo>
                    <a:pt x="8211" y="6033"/>
                    <a:pt x="8630" y="6033"/>
                    <a:pt x="8630" y="6033"/>
                  </a:cubicBezTo>
                  <a:cubicBezTo>
                    <a:pt x="10055" y="6033"/>
                    <a:pt x="7541" y="6033"/>
                    <a:pt x="8630" y="5530"/>
                  </a:cubicBezTo>
                  <a:cubicBezTo>
                    <a:pt x="9720" y="5027"/>
                    <a:pt x="8630" y="5530"/>
                    <a:pt x="8630" y="5530"/>
                  </a:cubicBezTo>
                  <a:lnTo>
                    <a:pt x="7792" y="5530"/>
                  </a:lnTo>
                  <a:cubicBezTo>
                    <a:pt x="8965" y="5530"/>
                    <a:pt x="7792" y="5530"/>
                    <a:pt x="8630" y="5530"/>
                  </a:cubicBezTo>
                  <a:cubicBezTo>
                    <a:pt x="8077" y="5463"/>
                    <a:pt x="7507" y="5463"/>
                    <a:pt x="6954" y="5530"/>
                  </a:cubicBezTo>
                  <a:cubicBezTo>
                    <a:pt x="6954" y="5530"/>
                    <a:pt x="6954" y="5530"/>
                    <a:pt x="6954" y="5530"/>
                  </a:cubicBezTo>
                  <a:cubicBezTo>
                    <a:pt x="6954" y="5530"/>
                    <a:pt x="6954" y="5530"/>
                    <a:pt x="6954" y="5530"/>
                  </a:cubicBezTo>
                  <a:lnTo>
                    <a:pt x="6954" y="5530"/>
                  </a:lnTo>
                  <a:cubicBezTo>
                    <a:pt x="7482" y="5446"/>
                    <a:pt x="8019" y="5446"/>
                    <a:pt x="8546" y="5530"/>
                  </a:cubicBezTo>
                  <a:lnTo>
                    <a:pt x="7038" y="5530"/>
                  </a:lnTo>
                  <a:lnTo>
                    <a:pt x="7625" y="5530"/>
                  </a:lnTo>
                  <a:cubicBezTo>
                    <a:pt x="7625" y="5530"/>
                    <a:pt x="6871" y="5530"/>
                    <a:pt x="7625" y="5530"/>
                  </a:cubicBezTo>
                  <a:cubicBezTo>
                    <a:pt x="8379" y="5530"/>
                    <a:pt x="7625" y="5111"/>
                    <a:pt x="8798" y="4776"/>
                  </a:cubicBezTo>
                  <a:cubicBezTo>
                    <a:pt x="7122" y="4776"/>
                    <a:pt x="9552" y="4776"/>
                    <a:pt x="8211" y="4776"/>
                  </a:cubicBezTo>
                  <a:lnTo>
                    <a:pt x="9217" y="4776"/>
                  </a:lnTo>
                  <a:cubicBezTo>
                    <a:pt x="8798" y="4776"/>
                    <a:pt x="9887" y="4776"/>
                    <a:pt x="8714" y="4776"/>
                  </a:cubicBezTo>
                  <a:lnTo>
                    <a:pt x="9468" y="4776"/>
                  </a:lnTo>
                  <a:cubicBezTo>
                    <a:pt x="9468" y="4776"/>
                    <a:pt x="9468" y="4776"/>
                    <a:pt x="9971" y="4776"/>
                  </a:cubicBezTo>
                  <a:cubicBezTo>
                    <a:pt x="9133" y="4659"/>
                    <a:pt x="8295" y="4659"/>
                    <a:pt x="7457" y="4776"/>
                  </a:cubicBezTo>
                  <a:cubicBezTo>
                    <a:pt x="8044" y="4776"/>
                    <a:pt x="7960" y="4776"/>
                    <a:pt x="7457" y="4776"/>
                  </a:cubicBezTo>
                  <a:lnTo>
                    <a:pt x="8379" y="4776"/>
                  </a:lnTo>
                  <a:cubicBezTo>
                    <a:pt x="8379" y="4776"/>
                    <a:pt x="8882" y="4776"/>
                    <a:pt x="7960" y="4776"/>
                  </a:cubicBezTo>
                  <a:cubicBezTo>
                    <a:pt x="7038" y="4776"/>
                    <a:pt x="7960" y="4776"/>
                    <a:pt x="7960" y="4776"/>
                  </a:cubicBezTo>
                  <a:cubicBezTo>
                    <a:pt x="7960" y="4776"/>
                    <a:pt x="7960" y="4776"/>
                    <a:pt x="7960" y="4776"/>
                  </a:cubicBezTo>
                  <a:lnTo>
                    <a:pt x="7960" y="4776"/>
                  </a:lnTo>
                  <a:cubicBezTo>
                    <a:pt x="6871" y="4776"/>
                    <a:pt x="7960" y="4776"/>
                    <a:pt x="7960" y="4776"/>
                  </a:cubicBezTo>
                  <a:lnTo>
                    <a:pt x="7960" y="4776"/>
                  </a:lnTo>
                  <a:cubicBezTo>
                    <a:pt x="8798" y="4776"/>
                    <a:pt x="7541" y="4776"/>
                    <a:pt x="8463" y="4776"/>
                  </a:cubicBezTo>
                  <a:lnTo>
                    <a:pt x="7792" y="4776"/>
                  </a:lnTo>
                  <a:cubicBezTo>
                    <a:pt x="6284" y="4776"/>
                    <a:pt x="8630" y="4776"/>
                    <a:pt x="7792" y="4776"/>
                  </a:cubicBezTo>
                  <a:lnTo>
                    <a:pt x="7792" y="4776"/>
                  </a:lnTo>
                  <a:cubicBezTo>
                    <a:pt x="7206" y="4776"/>
                    <a:pt x="9803" y="4776"/>
                    <a:pt x="9971" y="4776"/>
                  </a:cubicBezTo>
                  <a:lnTo>
                    <a:pt x="9971" y="4776"/>
                  </a:lnTo>
                  <a:cubicBezTo>
                    <a:pt x="10892" y="4776"/>
                    <a:pt x="9049" y="4776"/>
                    <a:pt x="8798" y="4776"/>
                  </a:cubicBezTo>
                  <a:lnTo>
                    <a:pt x="10222" y="4776"/>
                  </a:lnTo>
                  <a:cubicBezTo>
                    <a:pt x="10222" y="4776"/>
                    <a:pt x="8546" y="4776"/>
                    <a:pt x="9468" y="4776"/>
                  </a:cubicBezTo>
                  <a:lnTo>
                    <a:pt x="8463" y="4776"/>
                  </a:lnTo>
                  <a:cubicBezTo>
                    <a:pt x="8463" y="4776"/>
                    <a:pt x="9887" y="4776"/>
                    <a:pt x="8463" y="4776"/>
                  </a:cubicBezTo>
                  <a:lnTo>
                    <a:pt x="8463" y="4776"/>
                  </a:lnTo>
                  <a:cubicBezTo>
                    <a:pt x="8069" y="4751"/>
                    <a:pt x="7683" y="4751"/>
                    <a:pt x="7290" y="4776"/>
                  </a:cubicBezTo>
                  <a:cubicBezTo>
                    <a:pt x="9720" y="4776"/>
                    <a:pt x="6117" y="4776"/>
                    <a:pt x="8295" y="4357"/>
                  </a:cubicBezTo>
                  <a:lnTo>
                    <a:pt x="8295" y="4357"/>
                  </a:lnTo>
                  <a:lnTo>
                    <a:pt x="8295" y="4357"/>
                  </a:lnTo>
                  <a:cubicBezTo>
                    <a:pt x="8295" y="4357"/>
                    <a:pt x="8295" y="4357"/>
                    <a:pt x="7290" y="4357"/>
                  </a:cubicBezTo>
                  <a:lnTo>
                    <a:pt x="7792" y="4357"/>
                  </a:lnTo>
                  <a:cubicBezTo>
                    <a:pt x="8211" y="4357"/>
                    <a:pt x="7792" y="4357"/>
                    <a:pt x="7038" y="4357"/>
                  </a:cubicBezTo>
                  <a:lnTo>
                    <a:pt x="7792" y="4357"/>
                  </a:lnTo>
                  <a:cubicBezTo>
                    <a:pt x="7792" y="4357"/>
                    <a:pt x="8882" y="4357"/>
                    <a:pt x="7792" y="3938"/>
                  </a:cubicBezTo>
                  <a:lnTo>
                    <a:pt x="7792" y="3938"/>
                  </a:lnTo>
                  <a:cubicBezTo>
                    <a:pt x="6871" y="3938"/>
                    <a:pt x="9803" y="3352"/>
                    <a:pt x="7122" y="3435"/>
                  </a:cubicBezTo>
                  <a:lnTo>
                    <a:pt x="6452" y="3435"/>
                  </a:lnTo>
                  <a:cubicBezTo>
                    <a:pt x="6452" y="3435"/>
                    <a:pt x="5279" y="3435"/>
                    <a:pt x="4860" y="3435"/>
                  </a:cubicBezTo>
                  <a:cubicBezTo>
                    <a:pt x="5161" y="3377"/>
                    <a:pt x="5480" y="3377"/>
                    <a:pt x="5781" y="3435"/>
                  </a:cubicBezTo>
                  <a:lnTo>
                    <a:pt x="5781" y="3435"/>
                  </a:lnTo>
                  <a:cubicBezTo>
                    <a:pt x="7122" y="3435"/>
                    <a:pt x="6200" y="3435"/>
                    <a:pt x="7206" y="3435"/>
                  </a:cubicBezTo>
                  <a:cubicBezTo>
                    <a:pt x="8211" y="3435"/>
                    <a:pt x="7792" y="2765"/>
                    <a:pt x="7876" y="2514"/>
                  </a:cubicBezTo>
                  <a:lnTo>
                    <a:pt x="6787" y="2514"/>
                  </a:lnTo>
                  <a:lnTo>
                    <a:pt x="6787" y="2514"/>
                  </a:lnTo>
                  <a:lnTo>
                    <a:pt x="6787" y="2514"/>
                  </a:lnTo>
                  <a:cubicBezTo>
                    <a:pt x="7231" y="2422"/>
                    <a:pt x="7683" y="2422"/>
                    <a:pt x="8128" y="2514"/>
                  </a:cubicBezTo>
                  <a:lnTo>
                    <a:pt x="8128" y="2514"/>
                  </a:lnTo>
                  <a:cubicBezTo>
                    <a:pt x="7709" y="2514"/>
                    <a:pt x="7206" y="2514"/>
                    <a:pt x="7290" y="2514"/>
                  </a:cubicBezTo>
                  <a:lnTo>
                    <a:pt x="8044" y="2514"/>
                  </a:lnTo>
                  <a:lnTo>
                    <a:pt x="8044" y="2514"/>
                  </a:lnTo>
                  <a:lnTo>
                    <a:pt x="7206" y="2514"/>
                  </a:lnTo>
                  <a:cubicBezTo>
                    <a:pt x="6904" y="2463"/>
                    <a:pt x="6586" y="2463"/>
                    <a:pt x="6284" y="2514"/>
                  </a:cubicBezTo>
                  <a:cubicBezTo>
                    <a:pt x="7709" y="2514"/>
                    <a:pt x="6787" y="2011"/>
                    <a:pt x="7206" y="1927"/>
                  </a:cubicBezTo>
                  <a:cubicBezTo>
                    <a:pt x="7625" y="1843"/>
                    <a:pt x="6619" y="1927"/>
                    <a:pt x="6703" y="1927"/>
                  </a:cubicBezTo>
                  <a:cubicBezTo>
                    <a:pt x="6787" y="1927"/>
                    <a:pt x="5530" y="1927"/>
                    <a:pt x="5698" y="1927"/>
                  </a:cubicBezTo>
                  <a:cubicBezTo>
                    <a:pt x="6452" y="2003"/>
                    <a:pt x="7206" y="2003"/>
                    <a:pt x="7960" y="1927"/>
                  </a:cubicBezTo>
                  <a:cubicBezTo>
                    <a:pt x="6954" y="1927"/>
                    <a:pt x="7960" y="1927"/>
                    <a:pt x="6368" y="1927"/>
                  </a:cubicBezTo>
                  <a:lnTo>
                    <a:pt x="7541" y="1927"/>
                  </a:lnTo>
                  <a:cubicBezTo>
                    <a:pt x="6787" y="1927"/>
                    <a:pt x="8044" y="1927"/>
                    <a:pt x="7541" y="1341"/>
                  </a:cubicBezTo>
                  <a:cubicBezTo>
                    <a:pt x="7181" y="1382"/>
                    <a:pt x="6812" y="1382"/>
                    <a:pt x="6452" y="1341"/>
                  </a:cubicBezTo>
                  <a:lnTo>
                    <a:pt x="7709" y="1341"/>
                  </a:lnTo>
                  <a:cubicBezTo>
                    <a:pt x="7709" y="1341"/>
                    <a:pt x="6284" y="1341"/>
                    <a:pt x="7122" y="1341"/>
                  </a:cubicBezTo>
                  <a:lnTo>
                    <a:pt x="6536" y="1341"/>
                  </a:lnTo>
                  <a:cubicBezTo>
                    <a:pt x="7792" y="838"/>
                    <a:pt x="5446" y="503"/>
                    <a:pt x="7792" y="0"/>
                  </a:cubicBezTo>
                  <a:cubicBezTo>
                    <a:pt x="7290" y="0"/>
                    <a:pt x="7206" y="0"/>
                    <a:pt x="7206" y="0"/>
                  </a:cubicBezTo>
                  <a:lnTo>
                    <a:pt x="6200" y="0"/>
                  </a:lnTo>
                  <a:lnTo>
                    <a:pt x="7206" y="0"/>
                  </a:lnTo>
                  <a:cubicBezTo>
                    <a:pt x="6200" y="0"/>
                    <a:pt x="7206" y="0"/>
                    <a:pt x="6200" y="0"/>
                  </a:cubicBezTo>
                  <a:lnTo>
                    <a:pt x="6200" y="0"/>
                  </a:lnTo>
                  <a:cubicBezTo>
                    <a:pt x="5111" y="0"/>
                    <a:pt x="3771" y="0"/>
                    <a:pt x="2346" y="0"/>
                  </a:cubicBezTo>
                  <a:cubicBezTo>
                    <a:pt x="3603" y="0"/>
                    <a:pt x="503" y="0"/>
                    <a:pt x="2346" y="0"/>
                  </a:cubicBezTo>
                  <a:lnTo>
                    <a:pt x="1508" y="0"/>
                  </a:lnTo>
                  <a:cubicBezTo>
                    <a:pt x="2179" y="0"/>
                    <a:pt x="2262" y="0"/>
                    <a:pt x="2011" y="0"/>
                  </a:cubicBezTo>
                  <a:lnTo>
                    <a:pt x="2011" y="0"/>
                  </a:lnTo>
                  <a:cubicBezTo>
                    <a:pt x="2011" y="0"/>
                    <a:pt x="1592" y="0"/>
                    <a:pt x="1173" y="586"/>
                  </a:cubicBezTo>
                  <a:lnTo>
                    <a:pt x="1173" y="586"/>
                  </a:lnTo>
                  <a:cubicBezTo>
                    <a:pt x="2262" y="586"/>
                    <a:pt x="1173" y="586"/>
                    <a:pt x="2430" y="586"/>
                  </a:cubicBezTo>
                  <a:cubicBezTo>
                    <a:pt x="1005" y="586"/>
                    <a:pt x="2430" y="1005"/>
                    <a:pt x="754" y="1089"/>
                  </a:cubicBezTo>
                  <a:cubicBezTo>
                    <a:pt x="754" y="1089"/>
                    <a:pt x="1592" y="1089"/>
                    <a:pt x="1592" y="1089"/>
                  </a:cubicBezTo>
                  <a:lnTo>
                    <a:pt x="587" y="1089"/>
                  </a:lnTo>
                  <a:cubicBezTo>
                    <a:pt x="84" y="1089"/>
                    <a:pt x="587" y="1089"/>
                    <a:pt x="587" y="1089"/>
                  </a:cubicBezTo>
                  <a:lnTo>
                    <a:pt x="587" y="1089"/>
                  </a:lnTo>
                  <a:cubicBezTo>
                    <a:pt x="1005" y="1089"/>
                    <a:pt x="587" y="1592"/>
                    <a:pt x="1341" y="1759"/>
                  </a:cubicBezTo>
                  <a:lnTo>
                    <a:pt x="1341" y="1759"/>
                  </a:lnTo>
                  <a:cubicBezTo>
                    <a:pt x="1927" y="1759"/>
                    <a:pt x="1341" y="1759"/>
                    <a:pt x="1341" y="1759"/>
                  </a:cubicBezTo>
                  <a:lnTo>
                    <a:pt x="1341" y="1759"/>
                  </a:lnTo>
                  <a:cubicBezTo>
                    <a:pt x="1341" y="1759"/>
                    <a:pt x="1843" y="1759"/>
                    <a:pt x="1843" y="1759"/>
                  </a:cubicBezTo>
                  <a:cubicBezTo>
                    <a:pt x="1450" y="1718"/>
                    <a:pt x="1064" y="1718"/>
                    <a:pt x="670" y="1759"/>
                  </a:cubicBezTo>
                  <a:lnTo>
                    <a:pt x="2765" y="1759"/>
                  </a:lnTo>
                  <a:cubicBezTo>
                    <a:pt x="2262" y="1759"/>
                    <a:pt x="1927" y="1759"/>
                    <a:pt x="1341" y="1759"/>
                  </a:cubicBezTo>
                  <a:cubicBezTo>
                    <a:pt x="754" y="1759"/>
                    <a:pt x="2514" y="1759"/>
                    <a:pt x="754" y="1759"/>
                  </a:cubicBezTo>
                  <a:cubicBezTo>
                    <a:pt x="2262" y="1759"/>
                    <a:pt x="1592" y="1759"/>
                    <a:pt x="1927" y="1759"/>
                  </a:cubicBezTo>
                  <a:cubicBezTo>
                    <a:pt x="2262" y="1759"/>
                    <a:pt x="3100" y="1759"/>
                    <a:pt x="2933" y="1759"/>
                  </a:cubicBezTo>
                  <a:cubicBezTo>
                    <a:pt x="2765" y="1759"/>
                    <a:pt x="1005" y="1759"/>
                    <a:pt x="1005" y="1759"/>
                  </a:cubicBezTo>
                  <a:lnTo>
                    <a:pt x="1005" y="1759"/>
                  </a:lnTo>
                  <a:cubicBezTo>
                    <a:pt x="1005" y="1759"/>
                    <a:pt x="1508" y="1759"/>
                    <a:pt x="1005" y="1759"/>
                  </a:cubicBezTo>
                  <a:cubicBezTo>
                    <a:pt x="1927" y="1759"/>
                    <a:pt x="1005" y="1759"/>
                    <a:pt x="2095" y="1759"/>
                  </a:cubicBezTo>
                  <a:lnTo>
                    <a:pt x="2095" y="1759"/>
                  </a:lnTo>
                  <a:cubicBezTo>
                    <a:pt x="2095" y="1759"/>
                    <a:pt x="3771" y="1759"/>
                    <a:pt x="3100" y="1759"/>
                  </a:cubicBezTo>
                  <a:lnTo>
                    <a:pt x="2430" y="1759"/>
                  </a:lnTo>
                  <a:cubicBezTo>
                    <a:pt x="2430" y="1759"/>
                    <a:pt x="2430" y="1759"/>
                    <a:pt x="2430" y="1759"/>
                  </a:cubicBezTo>
                  <a:cubicBezTo>
                    <a:pt x="2430" y="1759"/>
                    <a:pt x="2430" y="1759"/>
                    <a:pt x="1257" y="1759"/>
                  </a:cubicBezTo>
                  <a:cubicBezTo>
                    <a:pt x="84" y="1759"/>
                    <a:pt x="2179" y="1759"/>
                    <a:pt x="1257" y="1759"/>
                  </a:cubicBezTo>
                  <a:cubicBezTo>
                    <a:pt x="2849" y="1759"/>
                    <a:pt x="1257" y="1759"/>
                    <a:pt x="2262" y="1759"/>
                  </a:cubicBezTo>
                  <a:lnTo>
                    <a:pt x="1089" y="1759"/>
                  </a:lnTo>
                  <a:cubicBezTo>
                    <a:pt x="1843" y="1759"/>
                    <a:pt x="419" y="1759"/>
                    <a:pt x="1089" y="1759"/>
                  </a:cubicBezTo>
                  <a:cubicBezTo>
                    <a:pt x="1759" y="1759"/>
                    <a:pt x="1927" y="1759"/>
                    <a:pt x="2430" y="1759"/>
                  </a:cubicBezTo>
                  <a:cubicBezTo>
                    <a:pt x="2933" y="1759"/>
                    <a:pt x="587" y="1759"/>
                    <a:pt x="922" y="1759"/>
                  </a:cubicBezTo>
                  <a:cubicBezTo>
                    <a:pt x="1257" y="1759"/>
                    <a:pt x="922" y="1759"/>
                    <a:pt x="1676" y="1759"/>
                  </a:cubicBezTo>
                  <a:lnTo>
                    <a:pt x="922" y="1759"/>
                  </a:lnTo>
                  <a:cubicBezTo>
                    <a:pt x="922" y="1759"/>
                    <a:pt x="1676" y="1759"/>
                    <a:pt x="2095" y="1759"/>
                  </a:cubicBezTo>
                  <a:cubicBezTo>
                    <a:pt x="1257" y="1759"/>
                    <a:pt x="2095" y="1759"/>
                    <a:pt x="2681" y="1759"/>
                  </a:cubicBezTo>
                  <a:lnTo>
                    <a:pt x="2011" y="1759"/>
                  </a:lnTo>
                  <a:cubicBezTo>
                    <a:pt x="1508" y="1759"/>
                    <a:pt x="3435" y="1759"/>
                    <a:pt x="2933" y="1759"/>
                  </a:cubicBezTo>
                  <a:lnTo>
                    <a:pt x="1425" y="1759"/>
                  </a:lnTo>
                  <a:cubicBezTo>
                    <a:pt x="2011" y="1759"/>
                    <a:pt x="1425" y="1759"/>
                    <a:pt x="1425" y="1759"/>
                  </a:cubicBezTo>
                  <a:cubicBezTo>
                    <a:pt x="1868" y="1667"/>
                    <a:pt x="2321" y="1667"/>
                    <a:pt x="2765" y="1759"/>
                  </a:cubicBezTo>
                  <a:cubicBezTo>
                    <a:pt x="2765" y="1759"/>
                    <a:pt x="2095" y="1759"/>
                    <a:pt x="2179" y="1759"/>
                  </a:cubicBezTo>
                  <a:cubicBezTo>
                    <a:pt x="2262" y="1759"/>
                    <a:pt x="1173" y="1759"/>
                    <a:pt x="2179" y="1759"/>
                  </a:cubicBezTo>
                  <a:lnTo>
                    <a:pt x="1508" y="1759"/>
                  </a:lnTo>
                  <a:cubicBezTo>
                    <a:pt x="1005" y="1759"/>
                    <a:pt x="1508" y="1759"/>
                    <a:pt x="1508" y="1759"/>
                  </a:cubicBezTo>
                  <a:cubicBezTo>
                    <a:pt x="1508" y="1759"/>
                    <a:pt x="1508" y="1759"/>
                    <a:pt x="1508" y="1759"/>
                  </a:cubicBezTo>
                  <a:lnTo>
                    <a:pt x="838" y="1759"/>
                  </a:lnTo>
                  <a:lnTo>
                    <a:pt x="1425" y="1759"/>
                  </a:lnTo>
                  <a:lnTo>
                    <a:pt x="587" y="1759"/>
                  </a:lnTo>
                  <a:cubicBezTo>
                    <a:pt x="587" y="1759"/>
                    <a:pt x="1676" y="1759"/>
                    <a:pt x="1257" y="1759"/>
                  </a:cubicBezTo>
                  <a:lnTo>
                    <a:pt x="1257" y="1759"/>
                  </a:lnTo>
                  <a:cubicBezTo>
                    <a:pt x="1257" y="1759"/>
                    <a:pt x="503" y="1759"/>
                    <a:pt x="1257" y="1759"/>
                  </a:cubicBezTo>
                  <a:lnTo>
                    <a:pt x="251" y="1759"/>
                  </a:lnTo>
                  <a:cubicBezTo>
                    <a:pt x="251" y="1759"/>
                    <a:pt x="1508" y="1759"/>
                    <a:pt x="1927" y="1759"/>
                  </a:cubicBezTo>
                  <a:cubicBezTo>
                    <a:pt x="2346" y="1759"/>
                    <a:pt x="1089" y="1759"/>
                    <a:pt x="754" y="1759"/>
                  </a:cubicBezTo>
                  <a:cubicBezTo>
                    <a:pt x="419" y="1759"/>
                    <a:pt x="2346" y="1759"/>
                    <a:pt x="1508" y="1759"/>
                  </a:cubicBezTo>
                  <a:close/>
                  <a:moveTo>
                    <a:pt x="2514" y="7373"/>
                  </a:moveTo>
                  <a:cubicBezTo>
                    <a:pt x="2514" y="7373"/>
                    <a:pt x="1927" y="7373"/>
                    <a:pt x="2514" y="7373"/>
                  </a:cubicBezTo>
                  <a:cubicBezTo>
                    <a:pt x="3100" y="7373"/>
                    <a:pt x="2765" y="7373"/>
                    <a:pt x="2514" y="7373"/>
                  </a:cubicBezTo>
                  <a:close/>
                  <a:moveTo>
                    <a:pt x="4273" y="9049"/>
                  </a:moveTo>
                  <a:cubicBezTo>
                    <a:pt x="4273" y="9049"/>
                    <a:pt x="4273" y="9049"/>
                    <a:pt x="4273" y="9049"/>
                  </a:cubicBezTo>
                  <a:cubicBezTo>
                    <a:pt x="4273" y="9049"/>
                    <a:pt x="4441" y="9049"/>
                    <a:pt x="4273" y="9049"/>
                  </a:cubicBezTo>
                  <a:close/>
                  <a:moveTo>
                    <a:pt x="9468" y="13741"/>
                  </a:moveTo>
                  <a:lnTo>
                    <a:pt x="9468" y="13741"/>
                  </a:lnTo>
                  <a:close/>
                  <a:moveTo>
                    <a:pt x="9468" y="13741"/>
                  </a:moveTo>
                  <a:lnTo>
                    <a:pt x="9468" y="13741"/>
                  </a:lnTo>
                  <a:cubicBezTo>
                    <a:pt x="9468" y="13741"/>
                    <a:pt x="8965" y="13825"/>
                    <a:pt x="9133" y="13909"/>
                  </a:cubicBezTo>
                  <a:close/>
                  <a:moveTo>
                    <a:pt x="8630" y="2514"/>
                  </a:moveTo>
                  <a:lnTo>
                    <a:pt x="8630" y="251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F00D2CF1-E214-4B21-A818-15A2D6B6A577}"/>
                </a:ext>
              </a:extLst>
            </p:cNvPr>
            <p:cNvSpPr/>
            <p:nvPr/>
          </p:nvSpPr>
          <p:spPr>
            <a:xfrm>
              <a:off x="2784280" y="20683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865F3A61-9039-49E0-8EAC-D8898A2358EE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2B3A7BBB-24E0-4739-B8AD-17B3AA4E0456}"/>
                </a:ext>
              </a:extLst>
            </p:cNvPr>
            <p:cNvSpPr/>
            <p:nvPr/>
          </p:nvSpPr>
          <p:spPr>
            <a:xfrm>
              <a:off x="2784112" y="2071940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E1C2B7BE-8B74-4938-98E9-6D9D98161367}"/>
                </a:ext>
              </a:extLst>
            </p:cNvPr>
            <p:cNvSpPr/>
            <p:nvPr/>
          </p:nvSpPr>
          <p:spPr>
            <a:xfrm>
              <a:off x="2791402" y="207373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A6A37822-DC56-407B-BC12-3351D3375B0E}"/>
                </a:ext>
              </a:extLst>
            </p:cNvPr>
            <p:cNvSpPr/>
            <p:nvPr/>
          </p:nvSpPr>
          <p:spPr>
            <a:xfrm>
              <a:off x="2787296" y="20745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E968D7D8-EEEE-497F-9E6C-C86B74FCF1E5}"/>
                </a:ext>
              </a:extLst>
            </p:cNvPr>
            <p:cNvSpPr/>
            <p:nvPr/>
          </p:nvSpPr>
          <p:spPr>
            <a:xfrm>
              <a:off x="2788795" y="2073988"/>
              <a:ext cx="586" cy="8378"/>
            </a:xfrm>
            <a:custGeom>
              <a:avLst/>
              <a:gdLst>
                <a:gd name="connsiteX0" fmla="*/ 261 w 586"/>
                <a:gd name="connsiteY0" fmla="*/ 0 h 8378"/>
                <a:gd name="connsiteX1" fmla="*/ 261 w 586"/>
                <a:gd name="connsiteY1" fmla="*/ 0 h 8378"/>
                <a:gd name="connsiteX2" fmla="*/ 261 w 586"/>
                <a:gd name="connsiteY2" fmla="*/ 0 h 8378"/>
                <a:gd name="connsiteX3" fmla="*/ 261 w 586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78">
                  <a:moveTo>
                    <a:pt x="261" y="0"/>
                  </a:moveTo>
                  <a:cubicBezTo>
                    <a:pt x="-326" y="0"/>
                    <a:pt x="261" y="0"/>
                    <a:pt x="261" y="0"/>
                  </a:cubicBezTo>
                  <a:lnTo>
                    <a:pt x="261" y="0"/>
                  </a:lnTo>
                  <a:cubicBezTo>
                    <a:pt x="847" y="0"/>
                    <a:pt x="512" y="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DB603F9C-EC58-4160-A388-24ED34E1270F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E7CE7A10-6493-4D7B-ABF6-3D1171BADE6A}"/>
                </a:ext>
              </a:extLst>
            </p:cNvPr>
            <p:cNvSpPr/>
            <p:nvPr/>
          </p:nvSpPr>
          <p:spPr>
            <a:xfrm>
              <a:off x="2790564" y="20734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113FA2C8-4EB6-4EA7-BDDB-CA3142E7067E}"/>
                </a:ext>
              </a:extLst>
            </p:cNvPr>
            <p:cNvSpPr/>
            <p:nvPr/>
          </p:nvSpPr>
          <p:spPr>
            <a:xfrm>
              <a:off x="2787128" y="2074072"/>
              <a:ext cx="670" cy="8378"/>
            </a:xfrm>
            <a:custGeom>
              <a:avLst/>
              <a:gdLst>
                <a:gd name="connsiteX0" fmla="*/ 0 w 670"/>
                <a:gd name="connsiteY0" fmla="*/ 0 h 8378"/>
                <a:gd name="connsiteX1" fmla="*/ 670 w 670"/>
                <a:gd name="connsiteY1" fmla="*/ 0 h 8378"/>
                <a:gd name="connsiteX2" fmla="*/ 84 w 670"/>
                <a:gd name="connsiteY2" fmla="*/ 0 h 8378"/>
                <a:gd name="connsiteX3" fmla="*/ 0 w 670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8378">
                  <a:moveTo>
                    <a:pt x="0" y="0"/>
                  </a:moveTo>
                  <a:lnTo>
                    <a:pt x="670" y="0"/>
                  </a:lnTo>
                  <a:lnTo>
                    <a:pt x="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DCC3511D-BFA8-4EEE-8E6D-7E923C216526}"/>
                </a:ext>
              </a:extLst>
            </p:cNvPr>
            <p:cNvSpPr/>
            <p:nvPr/>
          </p:nvSpPr>
          <p:spPr>
            <a:xfrm>
              <a:off x="2787296" y="2073653"/>
              <a:ext cx="223" cy="8378"/>
            </a:xfrm>
            <a:custGeom>
              <a:avLst/>
              <a:gdLst>
                <a:gd name="connsiteX0" fmla="*/ 0 w 223"/>
                <a:gd name="connsiteY0" fmla="*/ 0 h 8378"/>
                <a:gd name="connsiteX1" fmla="*/ 0 w 223"/>
                <a:gd name="connsiteY1" fmla="*/ 0 h 8378"/>
                <a:gd name="connsiteX2" fmla="*/ 0 w 223"/>
                <a:gd name="connsiteY2" fmla="*/ 0 h 8378"/>
                <a:gd name="connsiteX3" fmla="*/ 0 w 223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03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FAD35FE0-2846-447C-971D-E874EF0833BB}"/>
                </a:ext>
              </a:extLst>
            </p:cNvPr>
            <p:cNvSpPr/>
            <p:nvPr/>
          </p:nvSpPr>
          <p:spPr>
            <a:xfrm>
              <a:off x="2787296" y="20738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5A87430F-E188-482A-8974-4C237DB11FB6}"/>
                </a:ext>
              </a:extLst>
            </p:cNvPr>
            <p:cNvSpPr/>
            <p:nvPr/>
          </p:nvSpPr>
          <p:spPr>
            <a:xfrm>
              <a:off x="2786877" y="2073904"/>
              <a:ext cx="167" cy="83"/>
            </a:xfrm>
            <a:custGeom>
              <a:avLst/>
              <a:gdLst>
                <a:gd name="connsiteX0" fmla="*/ 0 w 167"/>
                <a:gd name="connsiteY0" fmla="*/ 84 h 83"/>
                <a:gd name="connsiteX1" fmla="*/ 167 w 167"/>
                <a:gd name="connsiteY1" fmla="*/ 84 h 83"/>
                <a:gd name="connsiteX2" fmla="*/ 167 w 167"/>
                <a:gd name="connsiteY2" fmla="*/ 0 h 83"/>
                <a:gd name="connsiteX3" fmla="*/ 0 w 167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83">
                  <a:moveTo>
                    <a:pt x="0" y="84"/>
                  </a:moveTo>
                  <a:lnTo>
                    <a:pt x="167" y="84"/>
                  </a:lnTo>
                  <a:lnTo>
                    <a:pt x="167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D3082748-3ABD-498E-B4D0-EF4C36FF32CC}"/>
                </a:ext>
              </a:extLst>
            </p:cNvPr>
            <p:cNvSpPr/>
            <p:nvPr/>
          </p:nvSpPr>
          <p:spPr>
            <a:xfrm>
              <a:off x="2787715" y="207289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F9B10C45-5D30-4E63-BAB6-8B3AE789D1DF}"/>
                </a:ext>
              </a:extLst>
            </p:cNvPr>
            <p:cNvSpPr/>
            <p:nvPr/>
          </p:nvSpPr>
          <p:spPr>
            <a:xfrm>
              <a:off x="2785704" y="207323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251BBE40-2A36-40A6-A02B-96AF15A6FDE2}"/>
                </a:ext>
              </a:extLst>
            </p:cNvPr>
            <p:cNvSpPr/>
            <p:nvPr/>
          </p:nvSpPr>
          <p:spPr>
            <a:xfrm>
              <a:off x="2784782" y="2072982"/>
              <a:ext cx="670" cy="37"/>
            </a:xfrm>
            <a:custGeom>
              <a:avLst/>
              <a:gdLst>
                <a:gd name="connsiteX0" fmla="*/ 670 w 670"/>
                <a:gd name="connsiteY0" fmla="*/ 0 h 37"/>
                <a:gd name="connsiteX1" fmla="*/ 0 w 670"/>
                <a:gd name="connsiteY1" fmla="*/ 0 h 37"/>
                <a:gd name="connsiteX2" fmla="*/ 670 w 670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7">
                  <a:moveTo>
                    <a:pt x="670" y="0"/>
                  </a:moveTo>
                  <a:lnTo>
                    <a:pt x="0" y="0"/>
                  </a:lnTo>
                  <a:cubicBezTo>
                    <a:pt x="0" y="0"/>
                    <a:pt x="503" y="84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10746BEA-F1BE-4981-872F-EEA24B0DE7AF}"/>
                </a:ext>
              </a:extLst>
            </p:cNvPr>
            <p:cNvSpPr/>
            <p:nvPr/>
          </p:nvSpPr>
          <p:spPr>
            <a:xfrm>
              <a:off x="2786626" y="2071642"/>
              <a:ext cx="1424" cy="83"/>
            </a:xfrm>
            <a:custGeom>
              <a:avLst/>
              <a:gdLst>
                <a:gd name="connsiteX0" fmla="*/ 0 w 1424"/>
                <a:gd name="connsiteY0" fmla="*/ 84 h 83"/>
                <a:gd name="connsiteX1" fmla="*/ 0 w 1424"/>
                <a:gd name="connsiteY1" fmla="*/ 84 h 83"/>
                <a:gd name="connsiteX2" fmla="*/ 1424 w 1424"/>
                <a:gd name="connsiteY2" fmla="*/ 0 h 83"/>
                <a:gd name="connsiteX3" fmla="*/ 0 w 1424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" h="83">
                  <a:moveTo>
                    <a:pt x="0" y="84"/>
                  </a:moveTo>
                  <a:lnTo>
                    <a:pt x="0" y="84"/>
                  </a:lnTo>
                  <a:lnTo>
                    <a:pt x="1424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53A08E48-F5A4-49B1-ACDF-E07A1F3F3732}"/>
                </a:ext>
              </a:extLst>
            </p:cNvPr>
            <p:cNvSpPr/>
            <p:nvPr/>
          </p:nvSpPr>
          <p:spPr>
            <a:xfrm>
              <a:off x="2782939" y="2070804"/>
              <a:ext cx="611" cy="8378"/>
            </a:xfrm>
            <a:custGeom>
              <a:avLst/>
              <a:gdLst>
                <a:gd name="connsiteX0" fmla="*/ 0 w 611"/>
                <a:gd name="connsiteY0" fmla="*/ 0 h 8378"/>
                <a:gd name="connsiteX1" fmla="*/ 503 w 611"/>
                <a:gd name="connsiteY1" fmla="*/ 0 h 8378"/>
                <a:gd name="connsiteX2" fmla="*/ 0 w 61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1" h="8378">
                  <a:moveTo>
                    <a:pt x="0" y="0"/>
                  </a:moveTo>
                  <a:cubicBezTo>
                    <a:pt x="0" y="0"/>
                    <a:pt x="922" y="0"/>
                    <a:pt x="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038065F4-0CD0-49D6-B3E8-45A611A8D929}"/>
                </a:ext>
              </a:extLst>
            </p:cNvPr>
            <p:cNvSpPr/>
            <p:nvPr/>
          </p:nvSpPr>
          <p:spPr>
            <a:xfrm>
              <a:off x="2784112" y="207080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4BE53B21-77E4-4EA7-BBB3-3A16DDE53CCC}"/>
                </a:ext>
              </a:extLst>
            </p:cNvPr>
            <p:cNvSpPr/>
            <p:nvPr/>
          </p:nvSpPr>
          <p:spPr>
            <a:xfrm>
              <a:off x="2789726" y="2058152"/>
              <a:ext cx="502" cy="83"/>
            </a:xfrm>
            <a:custGeom>
              <a:avLst/>
              <a:gdLst>
                <a:gd name="connsiteX0" fmla="*/ 167 w 502"/>
                <a:gd name="connsiteY0" fmla="*/ 84 h 83"/>
                <a:gd name="connsiteX1" fmla="*/ 503 w 502"/>
                <a:gd name="connsiteY1" fmla="*/ 0 h 83"/>
                <a:gd name="connsiteX2" fmla="*/ 0 w 502"/>
                <a:gd name="connsiteY2" fmla="*/ 84 h 83"/>
                <a:gd name="connsiteX3" fmla="*/ 167 w 502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">
                  <a:moveTo>
                    <a:pt x="167" y="84"/>
                  </a:moveTo>
                  <a:lnTo>
                    <a:pt x="503" y="0"/>
                  </a:lnTo>
                  <a:lnTo>
                    <a:pt x="0" y="84"/>
                  </a:lnTo>
                  <a:lnTo>
                    <a:pt x="167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391C6658-8808-4A83-B414-4A4086F22E4D}"/>
                </a:ext>
              </a:extLst>
            </p:cNvPr>
            <p:cNvSpPr/>
            <p:nvPr/>
          </p:nvSpPr>
          <p:spPr>
            <a:xfrm>
              <a:off x="2788804" y="205823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66E76D58-A6D0-4213-8503-AA80E54F01B0}"/>
                </a:ext>
              </a:extLst>
            </p:cNvPr>
            <p:cNvSpPr/>
            <p:nvPr/>
          </p:nvSpPr>
          <p:spPr>
            <a:xfrm>
              <a:off x="2781598" y="206711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7D7F9E7F-D4C3-457D-9F89-3D9880BF5CD5}"/>
                </a:ext>
              </a:extLst>
            </p:cNvPr>
            <p:cNvSpPr/>
            <p:nvPr/>
          </p:nvSpPr>
          <p:spPr>
            <a:xfrm>
              <a:off x="2782269" y="2066112"/>
              <a:ext cx="837" cy="83"/>
            </a:xfrm>
            <a:custGeom>
              <a:avLst/>
              <a:gdLst>
                <a:gd name="connsiteX0" fmla="*/ 0 w 837"/>
                <a:gd name="connsiteY0" fmla="*/ 84 h 83"/>
                <a:gd name="connsiteX1" fmla="*/ 0 w 837"/>
                <a:gd name="connsiteY1" fmla="*/ 84 h 83"/>
                <a:gd name="connsiteX2" fmla="*/ 838 w 837"/>
                <a:gd name="connsiteY2" fmla="*/ 0 h 83"/>
                <a:gd name="connsiteX3" fmla="*/ 0 w 837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83">
                  <a:moveTo>
                    <a:pt x="0" y="84"/>
                  </a:moveTo>
                  <a:lnTo>
                    <a:pt x="0" y="84"/>
                  </a:lnTo>
                  <a:lnTo>
                    <a:pt x="838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3AE1B13F-CF66-4E5B-AFBF-F35E6D28185E}"/>
                </a:ext>
              </a:extLst>
            </p:cNvPr>
            <p:cNvSpPr/>
            <p:nvPr/>
          </p:nvSpPr>
          <p:spPr>
            <a:xfrm>
              <a:off x="2781096" y="2065488"/>
              <a:ext cx="484" cy="37"/>
            </a:xfrm>
            <a:custGeom>
              <a:avLst/>
              <a:gdLst>
                <a:gd name="connsiteX0" fmla="*/ 0 w 484"/>
                <a:gd name="connsiteY0" fmla="*/ 37 h 37"/>
                <a:gd name="connsiteX1" fmla="*/ 0 w 484"/>
                <a:gd name="connsiteY1" fmla="*/ 37 h 37"/>
                <a:gd name="connsiteX2" fmla="*/ 0 w 484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1089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8E13A485-149D-424E-B14A-A1EBD5801A52}"/>
                </a:ext>
              </a:extLst>
            </p:cNvPr>
            <p:cNvSpPr/>
            <p:nvPr/>
          </p:nvSpPr>
          <p:spPr>
            <a:xfrm>
              <a:off x="2793329" y="1757834"/>
              <a:ext cx="754" cy="421"/>
            </a:xfrm>
            <a:custGeom>
              <a:avLst/>
              <a:gdLst>
                <a:gd name="connsiteX0" fmla="*/ 754 w 754"/>
                <a:gd name="connsiteY0" fmla="*/ 186 h 421"/>
                <a:gd name="connsiteX1" fmla="*/ 0 w 754"/>
                <a:gd name="connsiteY1" fmla="*/ 186 h 421"/>
                <a:gd name="connsiteX2" fmla="*/ 561 w 754"/>
                <a:gd name="connsiteY2" fmla="*/ 379 h 421"/>
                <a:gd name="connsiteX3" fmla="*/ 754 w 754"/>
                <a:gd name="connsiteY3" fmla="*/ 186 h 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421">
                  <a:moveTo>
                    <a:pt x="754" y="186"/>
                  </a:moveTo>
                  <a:cubicBezTo>
                    <a:pt x="754" y="-233"/>
                    <a:pt x="167" y="186"/>
                    <a:pt x="0" y="186"/>
                  </a:cubicBezTo>
                  <a:cubicBezTo>
                    <a:pt x="100" y="396"/>
                    <a:pt x="352" y="480"/>
                    <a:pt x="561" y="379"/>
                  </a:cubicBezTo>
                  <a:cubicBezTo>
                    <a:pt x="645" y="337"/>
                    <a:pt x="712" y="270"/>
                    <a:pt x="754" y="1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64774A47-CEF1-42E5-A532-CA99873A7859}"/>
                </a:ext>
              </a:extLst>
            </p:cNvPr>
            <p:cNvSpPr/>
            <p:nvPr/>
          </p:nvSpPr>
          <p:spPr>
            <a:xfrm>
              <a:off x="2795507" y="1764807"/>
              <a:ext cx="670" cy="1005"/>
            </a:xfrm>
            <a:custGeom>
              <a:avLst/>
              <a:gdLst>
                <a:gd name="connsiteX0" fmla="*/ 251 w 670"/>
                <a:gd name="connsiteY0" fmla="*/ 168 h 1005"/>
                <a:gd name="connsiteX1" fmla="*/ 0 w 670"/>
                <a:gd name="connsiteY1" fmla="*/ 0 h 1005"/>
                <a:gd name="connsiteX2" fmla="*/ 670 w 670"/>
                <a:gd name="connsiteY2" fmla="*/ 1005 h 1005"/>
                <a:gd name="connsiteX3" fmla="*/ 251 w 670"/>
                <a:gd name="connsiteY3" fmla="*/ 168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1005">
                  <a:moveTo>
                    <a:pt x="251" y="168"/>
                  </a:moveTo>
                  <a:lnTo>
                    <a:pt x="0" y="0"/>
                  </a:lnTo>
                  <a:lnTo>
                    <a:pt x="670" y="1005"/>
                  </a:lnTo>
                  <a:lnTo>
                    <a:pt x="251" y="16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D5FD8576-BAE4-4B1E-AA4E-E67C7A6D82BD}"/>
                </a:ext>
              </a:extLst>
            </p:cNvPr>
            <p:cNvSpPr/>
            <p:nvPr/>
          </p:nvSpPr>
          <p:spPr>
            <a:xfrm>
              <a:off x="2795256" y="1767404"/>
              <a:ext cx="1284" cy="4021"/>
            </a:xfrm>
            <a:custGeom>
              <a:avLst/>
              <a:gdLst>
                <a:gd name="connsiteX0" fmla="*/ 838 w 1284"/>
                <a:gd name="connsiteY0" fmla="*/ 4022 h 4021"/>
                <a:gd name="connsiteX1" fmla="*/ 838 w 1284"/>
                <a:gd name="connsiteY1" fmla="*/ 503 h 4021"/>
                <a:gd name="connsiteX2" fmla="*/ 838 w 1284"/>
                <a:gd name="connsiteY2" fmla="*/ 503 h 4021"/>
                <a:gd name="connsiteX3" fmla="*/ 0 w 1284"/>
                <a:gd name="connsiteY3" fmla="*/ 0 h 4021"/>
                <a:gd name="connsiteX4" fmla="*/ 838 w 1284"/>
                <a:gd name="connsiteY4" fmla="*/ 4022 h 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4021">
                  <a:moveTo>
                    <a:pt x="838" y="4022"/>
                  </a:moveTo>
                  <a:cubicBezTo>
                    <a:pt x="1843" y="3352"/>
                    <a:pt x="838" y="1676"/>
                    <a:pt x="838" y="503"/>
                  </a:cubicBezTo>
                  <a:lnTo>
                    <a:pt x="838" y="503"/>
                  </a:lnTo>
                  <a:lnTo>
                    <a:pt x="0" y="0"/>
                  </a:lnTo>
                  <a:cubicBezTo>
                    <a:pt x="444" y="1299"/>
                    <a:pt x="721" y="2648"/>
                    <a:pt x="838" y="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35957758-06BF-4864-8D0C-60492DB6CA71}"/>
                </a:ext>
              </a:extLst>
            </p:cNvPr>
            <p:cNvSpPr/>
            <p:nvPr/>
          </p:nvSpPr>
          <p:spPr>
            <a:xfrm>
              <a:off x="2793999" y="1774191"/>
              <a:ext cx="314" cy="986"/>
            </a:xfrm>
            <a:custGeom>
              <a:avLst/>
              <a:gdLst>
                <a:gd name="connsiteX0" fmla="*/ 0 w 314"/>
                <a:gd name="connsiteY0" fmla="*/ 838 h 986"/>
                <a:gd name="connsiteX1" fmla="*/ 0 w 314"/>
                <a:gd name="connsiteY1" fmla="*/ 0 h 986"/>
                <a:gd name="connsiteX2" fmla="*/ 0 w 314"/>
                <a:gd name="connsiteY2" fmla="*/ 0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" h="986">
                  <a:moveTo>
                    <a:pt x="0" y="838"/>
                  </a:moveTo>
                  <a:cubicBezTo>
                    <a:pt x="419" y="838"/>
                    <a:pt x="419" y="150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0A51665B-B1A3-4D32-A2AD-AC4131F4196C}"/>
                </a:ext>
              </a:extLst>
            </p:cNvPr>
            <p:cNvSpPr/>
            <p:nvPr/>
          </p:nvSpPr>
          <p:spPr>
            <a:xfrm>
              <a:off x="2793999" y="1774135"/>
              <a:ext cx="8378" cy="322"/>
            </a:xfrm>
            <a:custGeom>
              <a:avLst/>
              <a:gdLst>
                <a:gd name="connsiteX0" fmla="*/ 0 w 8378"/>
                <a:gd name="connsiteY0" fmla="*/ 224 h 322"/>
                <a:gd name="connsiteX1" fmla="*/ 0 w 8378"/>
                <a:gd name="connsiteY1" fmla="*/ 224 h 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322">
                  <a:moveTo>
                    <a:pt x="0" y="224"/>
                  </a:moveTo>
                  <a:cubicBezTo>
                    <a:pt x="0" y="-446"/>
                    <a:pt x="0" y="643"/>
                    <a:pt x="0" y="22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29E9674E-5666-4713-8A8F-5B4181929836}"/>
                </a:ext>
              </a:extLst>
            </p:cNvPr>
            <p:cNvSpPr/>
            <p:nvPr/>
          </p:nvSpPr>
          <p:spPr>
            <a:xfrm>
              <a:off x="2793580" y="1776621"/>
              <a:ext cx="837" cy="1319"/>
            </a:xfrm>
            <a:custGeom>
              <a:avLst/>
              <a:gdLst>
                <a:gd name="connsiteX0" fmla="*/ 838 w 837"/>
                <a:gd name="connsiteY0" fmla="*/ 838 h 1319"/>
                <a:gd name="connsiteX1" fmla="*/ 419 w 837"/>
                <a:gd name="connsiteY1" fmla="*/ 0 h 1319"/>
                <a:gd name="connsiteX2" fmla="*/ 0 w 837"/>
                <a:gd name="connsiteY2" fmla="*/ 670 h 1319"/>
                <a:gd name="connsiteX3" fmla="*/ 838 w 837"/>
                <a:gd name="connsiteY3" fmla="*/ 838 h 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319">
                  <a:moveTo>
                    <a:pt x="838" y="838"/>
                  </a:moveTo>
                  <a:lnTo>
                    <a:pt x="419" y="0"/>
                  </a:lnTo>
                  <a:cubicBezTo>
                    <a:pt x="419" y="0"/>
                    <a:pt x="419" y="1005"/>
                    <a:pt x="0" y="670"/>
                  </a:cubicBezTo>
                  <a:cubicBezTo>
                    <a:pt x="251" y="1592"/>
                    <a:pt x="419" y="1424"/>
                    <a:pt x="838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843E23EA-E088-42D8-98E7-4C5634A465B5}"/>
                </a:ext>
              </a:extLst>
            </p:cNvPr>
            <p:cNvSpPr/>
            <p:nvPr/>
          </p:nvSpPr>
          <p:spPr>
            <a:xfrm>
              <a:off x="2795060" y="1777878"/>
              <a:ext cx="111" cy="418"/>
            </a:xfrm>
            <a:custGeom>
              <a:avLst/>
              <a:gdLst>
                <a:gd name="connsiteX0" fmla="*/ 112 w 111"/>
                <a:gd name="connsiteY0" fmla="*/ 419 h 418"/>
                <a:gd name="connsiteX1" fmla="*/ 112 w 111"/>
                <a:gd name="connsiteY1" fmla="*/ 0 h 418"/>
                <a:gd name="connsiteX2" fmla="*/ 112 w 111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418">
                  <a:moveTo>
                    <a:pt x="112" y="419"/>
                  </a:moveTo>
                  <a:lnTo>
                    <a:pt x="112" y="0"/>
                  </a:lnTo>
                  <a:cubicBezTo>
                    <a:pt x="112" y="0"/>
                    <a:pt x="-140" y="168"/>
                    <a:pt x="112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A3093D1A-287A-43E8-96C8-041776CE47BD}"/>
                </a:ext>
              </a:extLst>
            </p:cNvPr>
            <p:cNvSpPr/>
            <p:nvPr/>
          </p:nvSpPr>
          <p:spPr>
            <a:xfrm>
              <a:off x="2794492" y="1776872"/>
              <a:ext cx="400" cy="1005"/>
            </a:xfrm>
            <a:custGeom>
              <a:avLst/>
              <a:gdLst>
                <a:gd name="connsiteX0" fmla="*/ 177 w 400"/>
                <a:gd name="connsiteY0" fmla="*/ 0 h 1005"/>
                <a:gd name="connsiteX1" fmla="*/ 177 w 400"/>
                <a:gd name="connsiteY1" fmla="*/ 1005 h 1005"/>
                <a:gd name="connsiteX2" fmla="*/ 177 w 400"/>
                <a:gd name="connsiteY2" fmla="*/ 503 h 1005"/>
                <a:gd name="connsiteX3" fmla="*/ 177 w 400"/>
                <a:gd name="connsiteY3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" h="1005">
                  <a:moveTo>
                    <a:pt x="177" y="0"/>
                  </a:moveTo>
                  <a:lnTo>
                    <a:pt x="177" y="1005"/>
                  </a:lnTo>
                  <a:cubicBezTo>
                    <a:pt x="177" y="1005"/>
                    <a:pt x="680" y="1005"/>
                    <a:pt x="177" y="503"/>
                  </a:cubicBezTo>
                  <a:cubicBezTo>
                    <a:pt x="-326" y="0"/>
                    <a:pt x="428" y="419"/>
                    <a:pt x="17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FB3A3918-DE61-48FC-9DDF-9B6C9E26A852}"/>
                </a:ext>
              </a:extLst>
            </p:cNvPr>
            <p:cNvSpPr/>
            <p:nvPr/>
          </p:nvSpPr>
          <p:spPr>
            <a:xfrm>
              <a:off x="2794718" y="1774841"/>
              <a:ext cx="806" cy="1445"/>
            </a:xfrm>
            <a:custGeom>
              <a:avLst/>
              <a:gdLst>
                <a:gd name="connsiteX0" fmla="*/ 36 w 806"/>
                <a:gd name="connsiteY0" fmla="*/ 1445 h 1445"/>
                <a:gd name="connsiteX1" fmla="*/ 790 w 806"/>
                <a:gd name="connsiteY1" fmla="*/ 1445 h 1445"/>
                <a:gd name="connsiteX2" fmla="*/ 36 w 806"/>
                <a:gd name="connsiteY2" fmla="*/ 1445 h 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6" h="1445">
                  <a:moveTo>
                    <a:pt x="36" y="1445"/>
                  </a:moveTo>
                  <a:cubicBezTo>
                    <a:pt x="36" y="943"/>
                    <a:pt x="36" y="272"/>
                    <a:pt x="790" y="1445"/>
                  </a:cubicBezTo>
                  <a:cubicBezTo>
                    <a:pt x="957" y="-482"/>
                    <a:pt x="-216" y="-482"/>
                    <a:pt x="36" y="144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6B0115A7-27DA-4E64-BA43-10BE5A76FEAE}"/>
                </a:ext>
              </a:extLst>
            </p:cNvPr>
            <p:cNvSpPr/>
            <p:nvPr/>
          </p:nvSpPr>
          <p:spPr>
            <a:xfrm>
              <a:off x="2797034" y="1770421"/>
              <a:ext cx="148" cy="1260"/>
            </a:xfrm>
            <a:custGeom>
              <a:avLst/>
              <a:gdLst>
                <a:gd name="connsiteX0" fmla="*/ 149 w 148"/>
                <a:gd name="connsiteY0" fmla="*/ 1257 h 1260"/>
                <a:gd name="connsiteX1" fmla="*/ 149 w 148"/>
                <a:gd name="connsiteY1" fmla="*/ 587 h 1260"/>
                <a:gd name="connsiteX2" fmla="*/ 149 w 148"/>
                <a:gd name="connsiteY2" fmla="*/ 0 h 1260"/>
                <a:gd name="connsiteX3" fmla="*/ 149 w 148"/>
                <a:gd name="connsiteY3" fmla="*/ 1257 h 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" h="1260">
                  <a:moveTo>
                    <a:pt x="149" y="1257"/>
                  </a:moveTo>
                  <a:lnTo>
                    <a:pt x="149" y="587"/>
                  </a:lnTo>
                  <a:lnTo>
                    <a:pt x="149" y="0"/>
                  </a:lnTo>
                  <a:cubicBezTo>
                    <a:pt x="149" y="0"/>
                    <a:pt x="-186" y="1341"/>
                    <a:pt x="149" y="125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C0F9BF52-973B-45FF-B6A1-7D9DE4EED4B2}"/>
                </a:ext>
              </a:extLst>
            </p:cNvPr>
            <p:cNvSpPr/>
            <p:nvPr/>
          </p:nvSpPr>
          <p:spPr>
            <a:xfrm>
              <a:off x="2794167" y="1782067"/>
              <a:ext cx="837" cy="1089"/>
            </a:xfrm>
            <a:custGeom>
              <a:avLst/>
              <a:gdLst>
                <a:gd name="connsiteX0" fmla="*/ 0 w 837"/>
                <a:gd name="connsiteY0" fmla="*/ 1089 h 1089"/>
                <a:gd name="connsiteX1" fmla="*/ 838 w 837"/>
                <a:gd name="connsiteY1" fmla="*/ 670 h 1089"/>
                <a:gd name="connsiteX2" fmla="*/ 838 w 837"/>
                <a:gd name="connsiteY2" fmla="*/ 0 h 1089"/>
                <a:gd name="connsiteX3" fmla="*/ 0 w 837"/>
                <a:gd name="connsiteY3" fmla="*/ 1089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089">
                  <a:moveTo>
                    <a:pt x="0" y="1089"/>
                  </a:moveTo>
                  <a:cubicBezTo>
                    <a:pt x="0" y="1089"/>
                    <a:pt x="503" y="1089"/>
                    <a:pt x="838" y="670"/>
                  </a:cubicBezTo>
                  <a:lnTo>
                    <a:pt x="838" y="0"/>
                  </a:lnTo>
                  <a:cubicBezTo>
                    <a:pt x="838" y="0"/>
                    <a:pt x="251" y="670"/>
                    <a:pt x="0" y="10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0CC144FE-AE38-4FB3-97E4-ABAA886AF67E}"/>
                </a:ext>
              </a:extLst>
            </p:cNvPr>
            <p:cNvSpPr/>
            <p:nvPr/>
          </p:nvSpPr>
          <p:spPr>
            <a:xfrm>
              <a:off x="2795005" y="1782738"/>
              <a:ext cx="573" cy="921"/>
            </a:xfrm>
            <a:custGeom>
              <a:avLst/>
              <a:gdLst>
                <a:gd name="connsiteX0" fmla="*/ 0 w 573"/>
                <a:gd name="connsiteY0" fmla="*/ 0 h 921"/>
                <a:gd name="connsiteX1" fmla="*/ 419 w 573"/>
                <a:gd name="connsiteY1" fmla="*/ 922 h 921"/>
                <a:gd name="connsiteX2" fmla="*/ 0 w 573"/>
                <a:gd name="connsiteY2" fmla="*/ 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" h="921">
                  <a:moveTo>
                    <a:pt x="0" y="0"/>
                  </a:moveTo>
                  <a:lnTo>
                    <a:pt x="419" y="922"/>
                  </a:lnTo>
                  <a:cubicBezTo>
                    <a:pt x="670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8E7424CE-9A25-4652-8FA8-FB7A35A9BB08}"/>
                </a:ext>
              </a:extLst>
            </p:cNvPr>
            <p:cNvSpPr/>
            <p:nvPr/>
          </p:nvSpPr>
          <p:spPr>
            <a:xfrm>
              <a:off x="2795507" y="1776789"/>
              <a:ext cx="921" cy="1927"/>
            </a:xfrm>
            <a:custGeom>
              <a:avLst/>
              <a:gdLst>
                <a:gd name="connsiteX0" fmla="*/ 838 w 921"/>
                <a:gd name="connsiteY0" fmla="*/ 1592 h 1927"/>
                <a:gd name="connsiteX1" fmla="*/ 0 w 921"/>
                <a:gd name="connsiteY1" fmla="*/ 0 h 1927"/>
                <a:gd name="connsiteX2" fmla="*/ 922 w 921"/>
                <a:gd name="connsiteY2" fmla="*/ 1927 h 1927"/>
                <a:gd name="connsiteX3" fmla="*/ 838 w 921"/>
                <a:gd name="connsiteY3" fmla="*/ 1592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1927">
                  <a:moveTo>
                    <a:pt x="838" y="1592"/>
                  </a:moveTo>
                  <a:lnTo>
                    <a:pt x="0" y="0"/>
                  </a:lnTo>
                  <a:lnTo>
                    <a:pt x="922" y="1927"/>
                  </a:lnTo>
                  <a:lnTo>
                    <a:pt x="838" y="159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9B95B500-C7F1-46CC-BB82-DED590FE99E6}"/>
                </a:ext>
              </a:extLst>
            </p:cNvPr>
            <p:cNvSpPr/>
            <p:nvPr/>
          </p:nvSpPr>
          <p:spPr>
            <a:xfrm>
              <a:off x="2793748" y="1786424"/>
              <a:ext cx="837" cy="921"/>
            </a:xfrm>
            <a:custGeom>
              <a:avLst/>
              <a:gdLst>
                <a:gd name="connsiteX0" fmla="*/ 503 w 837"/>
                <a:gd name="connsiteY0" fmla="*/ 503 h 921"/>
                <a:gd name="connsiteX1" fmla="*/ 0 w 837"/>
                <a:gd name="connsiteY1" fmla="*/ 0 h 921"/>
                <a:gd name="connsiteX2" fmla="*/ 838 w 837"/>
                <a:gd name="connsiteY2" fmla="*/ 922 h 921"/>
                <a:gd name="connsiteX3" fmla="*/ 503 w 837"/>
                <a:gd name="connsiteY3" fmla="*/ 503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921">
                  <a:moveTo>
                    <a:pt x="503" y="503"/>
                  </a:moveTo>
                  <a:lnTo>
                    <a:pt x="0" y="0"/>
                  </a:lnTo>
                  <a:lnTo>
                    <a:pt x="838" y="922"/>
                  </a:lnTo>
                  <a:lnTo>
                    <a:pt x="503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22DF436D-66A1-4E07-A615-E3142412DA84}"/>
                </a:ext>
              </a:extLst>
            </p:cNvPr>
            <p:cNvSpPr/>
            <p:nvPr/>
          </p:nvSpPr>
          <p:spPr>
            <a:xfrm>
              <a:off x="2793496" y="1789335"/>
              <a:ext cx="1005" cy="1864"/>
            </a:xfrm>
            <a:custGeom>
              <a:avLst/>
              <a:gdLst>
                <a:gd name="connsiteX0" fmla="*/ 1005 w 1005"/>
                <a:gd name="connsiteY0" fmla="*/ 105 h 1864"/>
                <a:gd name="connsiteX1" fmla="*/ 0 w 1005"/>
                <a:gd name="connsiteY1" fmla="*/ 105 h 1864"/>
                <a:gd name="connsiteX2" fmla="*/ 922 w 1005"/>
                <a:gd name="connsiteY2" fmla="*/ 1865 h 1864"/>
                <a:gd name="connsiteX3" fmla="*/ 1005 w 1005"/>
                <a:gd name="connsiteY3" fmla="*/ 105 h 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1864">
                  <a:moveTo>
                    <a:pt x="1005" y="105"/>
                  </a:moveTo>
                  <a:cubicBezTo>
                    <a:pt x="587" y="-314"/>
                    <a:pt x="335" y="692"/>
                    <a:pt x="0" y="105"/>
                  </a:cubicBezTo>
                  <a:cubicBezTo>
                    <a:pt x="168" y="751"/>
                    <a:pt x="486" y="1354"/>
                    <a:pt x="922" y="1865"/>
                  </a:cubicBezTo>
                  <a:cubicBezTo>
                    <a:pt x="712" y="1295"/>
                    <a:pt x="737" y="658"/>
                    <a:pt x="1005" y="10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94C4CE20-3924-4726-BC03-393363977ECA}"/>
                </a:ext>
              </a:extLst>
            </p:cNvPr>
            <p:cNvSpPr/>
            <p:nvPr/>
          </p:nvSpPr>
          <p:spPr>
            <a:xfrm>
              <a:off x="2794418" y="1791368"/>
              <a:ext cx="502" cy="921"/>
            </a:xfrm>
            <a:custGeom>
              <a:avLst/>
              <a:gdLst>
                <a:gd name="connsiteX0" fmla="*/ 503 w 502"/>
                <a:gd name="connsiteY0" fmla="*/ 922 h 921"/>
                <a:gd name="connsiteX1" fmla="*/ 0 w 502"/>
                <a:gd name="connsiteY1" fmla="*/ 0 h 921"/>
                <a:gd name="connsiteX2" fmla="*/ 503 w 502"/>
                <a:gd name="connsiteY2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921">
                  <a:moveTo>
                    <a:pt x="503" y="922"/>
                  </a:moveTo>
                  <a:cubicBezTo>
                    <a:pt x="369" y="595"/>
                    <a:pt x="201" y="285"/>
                    <a:pt x="0" y="0"/>
                  </a:cubicBezTo>
                  <a:cubicBezTo>
                    <a:pt x="100" y="335"/>
                    <a:pt x="268" y="654"/>
                    <a:pt x="503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7215D13B-47A7-4D05-99B9-30F3823B5F62}"/>
                </a:ext>
              </a:extLst>
            </p:cNvPr>
            <p:cNvSpPr/>
            <p:nvPr/>
          </p:nvSpPr>
          <p:spPr>
            <a:xfrm>
              <a:off x="2795088" y="1785419"/>
              <a:ext cx="586" cy="754"/>
            </a:xfrm>
            <a:custGeom>
              <a:avLst/>
              <a:gdLst>
                <a:gd name="connsiteX0" fmla="*/ 587 w 586"/>
                <a:gd name="connsiteY0" fmla="*/ 0 h 754"/>
                <a:gd name="connsiteX1" fmla="*/ 0 w 586"/>
                <a:gd name="connsiteY1" fmla="*/ 754 h 754"/>
                <a:gd name="connsiteX2" fmla="*/ 587 w 586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754">
                  <a:moveTo>
                    <a:pt x="587" y="0"/>
                  </a:moveTo>
                  <a:cubicBezTo>
                    <a:pt x="268" y="126"/>
                    <a:pt x="42" y="411"/>
                    <a:pt x="0" y="754"/>
                  </a:cubicBezTo>
                  <a:lnTo>
                    <a:pt x="587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DFF9EC35-6700-4103-825F-56211B445F5C}"/>
                </a:ext>
              </a:extLst>
            </p:cNvPr>
            <p:cNvSpPr/>
            <p:nvPr/>
          </p:nvSpPr>
          <p:spPr>
            <a:xfrm>
              <a:off x="2795675" y="178575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D11BAF30-DE4F-4FC8-9CFA-F09879157079}"/>
                </a:ext>
              </a:extLst>
            </p:cNvPr>
            <p:cNvSpPr/>
            <p:nvPr/>
          </p:nvSpPr>
          <p:spPr>
            <a:xfrm>
              <a:off x="2795675" y="178533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F2220F2C-65DB-4F36-BAD0-AD2B8896CF71}"/>
                </a:ext>
              </a:extLst>
            </p:cNvPr>
            <p:cNvSpPr/>
            <p:nvPr/>
          </p:nvSpPr>
          <p:spPr>
            <a:xfrm>
              <a:off x="2795675" y="1781062"/>
              <a:ext cx="1368" cy="1088"/>
            </a:xfrm>
            <a:custGeom>
              <a:avLst/>
              <a:gdLst>
                <a:gd name="connsiteX0" fmla="*/ 0 w 1368"/>
                <a:gd name="connsiteY0" fmla="*/ 0 h 1088"/>
                <a:gd name="connsiteX1" fmla="*/ 1257 w 1368"/>
                <a:gd name="connsiteY1" fmla="*/ 586 h 1088"/>
                <a:gd name="connsiteX2" fmla="*/ 0 w 1368"/>
                <a:gd name="connsiteY2" fmla="*/ 0 h 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" h="1088">
                  <a:moveTo>
                    <a:pt x="0" y="0"/>
                  </a:moveTo>
                  <a:cubicBezTo>
                    <a:pt x="419" y="586"/>
                    <a:pt x="838" y="1759"/>
                    <a:pt x="1257" y="586"/>
                  </a:cubicBezTo>
                  <a:cubicBezTo>
                    <a:pt x="1676" y="-587"/>
                    <a:pt x="838" y="83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A2D4B30E-8AD0-4C68-AA28-D626B03BA677}"/>
                </a:ext>
              </a:extLst>
            </p:cNvPr>
            <p:cNvSpPr/>
            <p:nvPr/>
          </p:nvSpPr>
          <p:spPr>
            <a:xfrm>
              <a:off x="2795591" y="1783743"/>
              <a:ext cx="586" cy="1005"/>
            </a:xfrm>
            <a:custGeom>
              <a:avLst/>
              <a:gdLst>
                <a:gd name="connsiteX0" fmla="*/ 587 w 586"/>
                <a:gd name="connsiteY0" fmla="*/ 1006 h 1005"/>
                <a:gd name="connsiteX1" fmla="*/ 587 w 586"/>
                <a:gd name="connsiteY1" fmla="*/ 0 h 1005"/>
                <a:gd name="connsiteX2" fmla="*/ 0 w 586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1005">
                  <a:moveTo>
                    <a:pt x="587" y="1006"/>
                  </a:moveTo>
                  <a:lnTo>
                    <a:pt x="587" y="0"/>
                  </a:lnTo>
                  <a:cubicBezTo>
                    <a:pt x="587" y="0"/>
                    <a:pt x="168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D8DD3D4F-EF15-46ED-9BA5-1516C650697C}"/>
                </a:ext>
              </a:extLst>
            </p:cNvPr>
            <p:cNvSpPr/>
            <p:nvPr/>
          </p:nvSpPr>
          <p:spPr>
            <a:xfrm>
              <a:off x="2796094" y="1784749"/>
              <a:ext cx="251" cy="502"/>
            </a:xfrm>
            <a:custGeom>
              <a:avLst/>
              <a:gdLst>
                <a:gd name="connsiteX0" fmla="*/ 251 w 251"/>
                <a:gd name="connsiteY0" fmla="*/ 503 h 502"/>
                <a:gd name="connsiteX1" fmla="*/ 84 w 251"/>
                <a:gd name="connsiteY1" fmla="*/ 0 h 502"/>
                <a:gd name="connsiteX2" fmla="*/ 0 w 251"/>
                <a:gd name="connsiteY2" fmla="*/ 419 h 502"/>
                <a:gd name="connsiteX3" fmla="*/ 251 w 251"/>
                <a:gd name="connsiteY3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502">
                  <a:moveTo>
                    <a:pt x="251" y="503"/>
                  </a:moveTo>
                  <a:lnTo>
                    <a:pt x="84" y="0"/>
                  </a:lnTo>
                  <a:lnTo>
                    <a:pt x="0" y="419"/>
                  </a:lnTo>
                  <a:lnTo>
                    <a:pt x="251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1A943D67-620C-4C03-AA52-246A80AF94B6}"/>
                </a:ext>
              </a:extLst>
            </p:cNvPr>
            <p:cNvSpPr/>
            <p:nvPr/>
          </p:nvSpPr>
          <p:spPr>
            <a:xfrm>
              <a:off x="2795675" y="1790027"/>
              <a:ext cx="69" cy="1927"/>
            </a:xfrm>
            <a:custGeom>
              <a:avLst/>
              <a:gdLst>
                <a:gd name="connsiteX0" fmla="*/ 0 w 69"/>
                <a:gd name="connsiteY0" fmla="*/ 419 h 1927"/>
                <a:gd name="connsiteX1" fmla="*/ 0 w 69"/>
                <a:gd name="connsiteY1" fmla="*/ 1927 h 1927"/>
                <a:gd name="connsiteX2" fmla="*/ 0 w 69"/>
                <a:gd name="connsiteY2" fmla="*/ 84 h 1927"/>
                <a:gd name="connsiteX3" fmla="*/ 0 w 69"/>
                <a:gd name="connsiteY3" fmla="*/ 419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" h="1927">
                  <a:moveTo>
                    <a:pt x="0" y="419"/>
                  </a:moveTo>
                  <a:cubicBezTo>
                    <a:pt x="92" y="913"/>
                    <a:pt x="92" y="1433"/>
                    <a:pt x="0" y="1927"/>
                  </a:cubicBezTo>
                  <a:cubicBezTo>
                    <a:pt x="42" y="1315"/>
                    <a:pt x="42" y="695"/>
                    <a:pt x="0" y="84"/>
                  </a:cubicBezTo>
                  <a:cubicBezTo>
                    <a:pt x="0" y="84"/>
                    <a:pt x="0" y="-251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9B5628E4-C56A-460B-9A34-B7C598E54E3C}"/>
                </a:ext>
              </a:extLst>
            </p:cNvPr>
            <p:cNvSpPr/>
            <p:nvPr/>
          </p:nvSpPr>
          <p:spPr>
            <a:xfrm>
              <a:off x="2795675" y="1788147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3DB85618-A42B-4E58-8446-1A688D04BAB6}"/>
                </a:ext>
              </a:extLst>
            </p:cNvPr>
            <p:cNvSpPr/>
            <p:nvPr/>
          </p:nvSpPr>
          <p:spPr>
            <a:xfrm>
              <a:off x="2796094" y="179748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4A2039E8-FF86-4731-8B87-D05AD44638E8}"/>
                </a:ext>
              </a:extLst>
            </p:cNvPr>
            <p:cNvSpPr/>
            <p:nvPr/>
          </p:nvSpPr>
          <p:spPr>
            <a:xfrm>
              <a:off x="2795675" y="1789022"/>
              <a:ext cx="186" cy="1089"/>
            </a:xfrm>
            <a:custGeom>
              <a:avLst/>
              <a:gdLst>
                <a:gd name="connsiteX0" fmla="*/ 0 w 186"/>
                <a:gd name="connsiteY0" fmla="*/ 922 h 1089"/>
                <a:gd name="connsiteX1" fmla="*/ 0 w 186"/>
                <a:gd name="connsiteY1" fmla="*/ 0 h 1089"/>
                <a:gd name="connsiteX2" fmla="*/ 0 w 186"/>
                <a:gd name="connsiteY2" fmla="*/ 1089 h 1089"/>
                <a:gd name="connsiteX3" fmla="*/ 0 w 186"/>
                <a:gd name="connsiteY3" fmla="*/ 922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" h="1089">
                  <a:moveTo>
                    <a:pt x="0" y="922"/>
                  </a:moveTo>
                  <a:cubicBezTo>
                    <a:pt x="209" y="654"/>
                    <a:pt x="209" y="268"/>
                    <a:pt x="0" y="0"/>
                  </a:cubicBezTo>
                  <a:cubicBezTo>
                    <a:pt x="50" y="360"/>
                    <a:pt x="50" y="729"/>
                    <a:pt x="0" y="1089"/>
                  </a:cubicBezTo>
                  <a:cubicBezTo>
                    <a:pt x="0" y="1089"/>
                    <a:pt x="419" y="1089"/>
                    <a:pt x="0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B44D5146-7235-477E-A649-63F6BEE533F6}"/>
                </a:ext>
              </a:extLst>
            </p:cNvPr>
            <p:cNvSpPr/>
            <p:nvPr/>
          </p:nvSpPr>
          <p:spPr>
            <a:xfrm>
              <a:off x="2795414" y="1792960"/>
              <a:ext cx="298" cy="837"/>
            </a:xfrm>
            <a:custGeom>
              <a:avLst/>
              <a:gdLst>
                <a:gd name="connsiteX0" fmla="*/ 261 w 298"/>
                <a:gd name="connsiteY0" fmla="*/ 838 h 837"/>
                <a:gd name="connsiteX1" fmla="*/ 261 w 298"/>
                <a:gd name="connsiteY1" fmla="*/ 0 h 837"/>
                <a:gd name="connsiteX2" fmla="*/ 261 w 298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" h="837">
                  <a:moveTo>
                    <a:pt x="261" y="838"/>
                  </a:moveTo>
                  <a:cubicBezTo>
                    <a:pt x="311" y="561"/>
                    <a:pt x="311" y="277"/>
                    <a:pt x="261" y="0"/>
                  </a:cubicBezTo>
                  <a:cubicBezTo>
                    <a:pt x="261" y="0"/>
                    <a:pt x="-326" y="754"/>
                    <a:pt x="261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3921CFF8-0BE4-4421-8F17-0100A59A4804}"/>
                </a:ext>
              </a:extLst>
            </p:cNvPr>
            <p:cNvSpPr/>
            <p:nvPr/>
          </p:nvSpPr>
          <p:spPr>
            <a:xfrm>
              <a:off x="2795675" y="1788435"/>
              <a:ext cx="8378" cy="37"/>
            </a:xfrm>
            <a:custGeom>
              <a:avLst/>
              <a:gdLst>
                <a:gd name="connsiteX0" fmla="*/ 0 w 8378"/>
                <a:gd name="connsiteY0" fmla="*/ 0 h 37"/>
                <a:gd name="connsiteX1" fmla="*/ 0 w 8378"/>
                <a:gd name="connsiteY1" fmla="*/ 0 h 37"/>
                <a:gd name="connsiteX2" fmla="*/ 0 w 8378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CC013B63-835D-4914-A358-434D10736B24}"/>
                </a:ext>
              </a:extLst>
            </p:cNvPr>
            <p:cNvSpPr/>
            <p:nvPr/>
          </p:nvSpPr>
          <p:spPr>
            <a:xfrm>
              <a:off x="2795675" y="1788268"/>
              <a:ext cx="418" cy="754"/>
            </a:xfrm>
            <a:custGeom>
              <a:avLst/>
              <a:gdLst>
                <a:gd name="connsiteX0" fmla="*/ 0 w 418"/>
                <a:gd name="connsiteY0" fmla="*/ 167 h 754"/>
                <a:gd name="connsiteX1" fmla="*/ 419 w 418"/>
                <a:gd name="connsiteY1" fmla="*/ 754 h 754"/>
                <a:gd name="connsiteX2" fmla="*/ 419 w 418"/>
                <a:gd name="connsiteY2" fmla="*/ 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754">
                  <a:moveTo>
                    <a:pt x="0" y="167"/>
                  </a:moveTo>
                  <a:cubicBezTo>
                    <a:pt x="92" y="394"/>
                    <a:pt x="235" y="595"/>
                    <a:pt x="419" y="754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92C21AAB-7358-4A61-A257-10DBBBCBCA33}"/>
                </a:ext>
              </a:extLst>
            </p:cNvPr>
            <p:cNvSpPr/>
            <p:nvPr/>
          </p:nvSpPr>
          <p:spPr>
            <a:xfrm>
              <a:off x="2796178" y="1796187"/>
              <a:ext cx="4021" cy="3961"/>
            </a:xfrm>
            <a:custGeom>
              <a:avLst/>
              <a:gdLst>
                <a:gd name="connsiteX0" fmla="*/ 4022 w 4021"/>
                <a:gd name="connsiteY0" fmla="*/ 2806 h 3961"/>
                <a:gd name="connsiteX1" fmla="*/ 3435 w 4021"/>
                <a:gd name="connsiteY1" fmla="*/ 460 h 3961"/>
                <a:gd name="connsiteX2" fmla="*/ 0 w 4021"/>
                <a:gd name="connsiteY2" fmla="*/ 1214 h 3961"/>
                <a:gd name="connsiteX3" fmla="*/ 922 w 4021"/>
                <a:gd name="connsiteY3" fmla="*/ 2220 h 3961"/>
                <a:gd name="connsiteX4" fmla="*/ 2095 w 4021"/>
                <a:gd name="connsiteY4" fmla="*/ 711 h 3961"/>
                <a:gd name="connsiteX5" fmla="*/ 1676 w 4021"/>
                <a:gd name="connsiteY5" fmla="*/ 2555 h 3961"/>
                <a:gd name="connsiteX6" fmla="*/ 3854 w 4021"/>
                <a:gd name="connsiteY6" fmla="*/ 3895 h 3961"/>
                <a:gd name="connsiteX7" fmla="*/ 3854 w 4021"/>
                <a:gd name="connsiteY7" fmla="*/ 2722 h 3961"/>
                <a:gd name="connsiteX8" fmla="*/ 4022 w 4021"/>
                <a:gd name="connsiteY8" fmla="*/ 2806 h 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21" h="3961">
                  <a:moveTo>
                    <a:pt x="4022" y="2806"/>
                  </a:moveTo>
                  <a:cubicBezTo>
                    <a:pt x="3435" y="2806"/>
                    <a:pt x="2849" y="1549"/>
                    <a:pt x="3435" y="460"/>
                  </a:cubicBezTo>
                  <a:cubicBezTo>
                    <a:pt x="4022" y="-629"/>
                    <a:pt x="1089" y="460"/>
                    <a:pt x="0" y="1214"/>
                  </a:cubicBezTo>
                  <a:cubicBezTo>
                    <a:pt x="0" y="1214"/>
                    <a:pt x="503" y="1214"/>
                    <a:pt x="922" y="2220"/>
                  </a:cubicBezTo>
                  <a:cubicBezTo>
                    <a:pt x="922" y="2220"/>
                    <a:pt x="1508" y="-127"/>
                    <a:pt x="2095" y="711"/>
                  </a:cubicBezTo>
                  <a:cubicBezTo>
                    <a:pt x="2681" y="1549"/>
                    <a:pt x="2095" y="1884"/>
                    <a:pt x="1676" y="2555"/>
                  </a:cubicBezTo>
                  <a:cubicBezTo>
                    <a:pt x="1257" y="3225"/>
                    <a:pt x="2849" y="4231"/>
                    <a:pt x="3854" y="3895"/>
                  </a:cubicBezTo>
                  <a:lnTo>
                    <a:pt x="3854" y="2722"/>
                  </a:lnTo>
                  <a:cubicBezTo>
                    <a:pt x="3854" y="2722"/>
                    <a:pt x="3938" y="3309"/>
                    <a:pt x="4022" y="28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3FE07C78-F886-447C-9BCE-9EC77DCC22CB}"/>
                </a:ext>
              </a:extLst>
            </p:cNvPr>
            <p:cNvSpPr/>
            <p:nvPr/>
          </p:nvSpPr>
          <p:spPr>
            <a:xfrm>
              <a:off x="2795423" y="1795390"/>
              <a:ext cx="754" cy="2429"/>
            </a:xfrm>
            <a:custGeom>
              <a:avLst/>
              <a:gdLst>
                <a:gd name="connsiteX0" fmla="*/ 754 w 754"/>
                <a:gd name="connsiteY0" fmla="*/ 0 h 2429"/>
                <a:gd name="connsiteX1" fmla="*/ 754 w 754"/>
                <a:gd name="connsiteY1" fmla="*/ 0 h 2429"/>
                <a:gd name="connsiteX2" fmla="*/ 0 w 754"/>
                <a:gd name="connsiteY2" fmla="*/ 1508 h 2429"/>
                <a:gd name="connsiteX3" fmla="*/ 754 w 754"/>
                <a:gd name="connsiteY3" fmla="*/ 2430 h 2429"/>
                <a:gd name="connsiteX4" fmla="*/ 754 w 754"/>
                <a:gd name="connsiteY4" fmla="*/ 419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" h="2429">
                  <a:moveTo>
                    <a:pt x="754" y="0"/>
                  </a:moveTo>
                  <a:lnTo>
                    <a:pt x="754" y="0"/>
                  </a:lnTo>
                  <a:cubicBezTo>
                    <a:pt x="612" y="545"/>
                    <a:pt x="352" y="1064"/>
                    <a:pt x="0" y="1508"/>
                  </a:cubicBezTo>
                  <a:cubicBezTo>
                    <a:pt x="0" y="2179"/>
                    <a:pt x="587" y="2346"/>
                    <a:pt x="754" y="2430"/>
                  </a:cubicBezTo>
                  <a:lnTo>
                    <a:pt x="754" y="41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31FC4727-E906-4367-BBA4-E0100C6DD84C}"/>
                </a:ext>
              </a:extLst>
            </p:cNvPr>
            <p:cNvSpPr/>
            <p:nvPr/>
          </p:nvSpPr>
          <p:spPr>
            <a:xfrm>
              <a:off x="2795650" y="1791954"/>
              <a:ext cx="1810" cy="3016"/>
            </a:xfrm>
            <a:custGeom>
              <a:avLst/>
              <a:gdLst>
                <a:gd name="connsiteX0" fmla="*/ 25 w 1810"/>
                <a:gd name="connsiteY0" fmla="*/ 1089 h 3016"/>
                <a:gd name="connsiteX1" fmla="*/ 1617 w 1810"/>
                <a:gd name="connsiteY1" fmla="*/ 1759 h 3016"/>
                <a:gd name="connsiteX2" fmla="*/ 695 w 1810"/>
                <a:gd name="connsiteY2" fmla="*/ 167 h 3016"/>
                <a:gd name="connsiteX3" fmla="*/ 25 w 1810"/>
                <a:gd name="connsiteY3" fmla="*/ 1089 h 3016"/>
                <a:gd name="connsiteX4" fmla="*/ 25 w 1810"/>
                <a:gd name="connsiteY4" fmla="*/ 0 h 3016"/>
                <a:gd name="connsiteX5" fmla="*/ 25 w 1810"/>
                <a:gd name="connsiteY5" fmla="*/ 1005 h 3016"/>
                <a:gd name="connsiteX6" fmla="*/ 25 w 1810"/>
                <a:gd name="connsiteY6" fmla="*/ 1005 h 3016"/>
                <a:gd name="connsiteX7" fmla="*/ 25 w 1810"/>
                <a:gd name="connsiteY7" fmla="*/ 1005 h 3016"/>
                <a:gd name="connsiteX8" fmla="*/ 25 w 1810"/>
                <a:gd name="connsiteY8" fmla="*/ 1005 h 3016"/>
                <a:gd name="connsiteX9" fmla="*/ 25 w 1810"/>
                <a:gd name="connsiteY9" fmla="*/ 1005 h 3016"/>
                <a:gd name="connsiteX10" fmla="*/ 25 w 1810"/>
                <a:gd name="connsiteY10" fmla="*/ 1005 h 3016"/>
                <a:gd name="connsiteX11" fmla="*/ 528 w 1810"/>
                <a:gd name="connsiteY11" fmla="*/ 3016 h 3016"/>
                <a:gd name="connsiteX12" fmla="*/ 25 w 1810"/>
                <a:gd name="connsiteY12" fmla="*/ 1089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0" h="3016">
                  <a:moveTo>
                    <a:pt x="25" y="1089"/>
                  </a:moveTo>
                  <a:cubicBezTo>
                    <a:pt x="612" y="1089"/>
                    <a:pt x="947" y="2430"/>
                    <a:pt x="1617" y="1759"/>
                  </a:cubicBezTo>
                  <a:cubicBezTo>
                    <a:pt x="2287" y="1089"/>
                    <a:pt x="1031" y="838"/>
                    <a:pt x="695" y="167"/>
                  </a:cubicBezTo>
                  <a:cubicBezTo>
                    <a:pt x="695" y="2178"/>
                    <a:pt x="695" y="-419"/>
                    <a:pt x="25" y="1089"/>
                  </a:cubicBezTo>
                  <a:cubicBezTo>
                    <a:pt x="-8" y="729"/>
                    <a:pt x="-8" y="360"/>
                    <a:pt x="25" y="0"/>
                  </a:cubicBezTo>
                  <a:lnTo>
                    <a:pt x="25" y="1005"/>
                  </a:lnTo>
                  <a:lnTo>
                    <a:pt x="25" y="1005"/>
                  </a:lnTo>
                  <a:cubicBezTo>
                    <a:pt x="25" y="1005"/>
                    <a:pt x="25" y="1005"/>
                    <a:pt x="25" y="1005"/>
                  </a:cubicBezTo>
                  <a:lnTo>
                    <a:pt x="25" y="1005"/>
                  </a:lnTo>
                  <a:cubicBezTo>
                    <a:pt x="25" y="1592"/>
                    <a:pt x="25" y="1005"/>
                    <a:pt x="25" y="1005"/>
                  </a:cubicBezTo>
                  <a:lnTo>
                    <a:pt x="25" y="1005"/>
                  </a:lnTo>
                  <a:lnTo>
                    <a:pt x="528" y="3016"/>
                  </a:lnTo>
                  <a:cubicBezTo>
                    <a:pt x="436" y="2354"/>
                    <a:pt x="268" y="1709"/>
                    <a:pt x="25" y="10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411802C7-8EC5-47DC-8CF0-4A175EE5F885}"/>
                </a:ext>
              </a:extLst>
            </p:cNvPr>
            <p:cNvSpPr/>
            <p:nvPr/>
          </p:nvSpPr>
          <p:spPr>
            <a:xfrm>
              <a:off x="2798607" y="178273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0C25DA00-C4FE-4B0C-8EDF-5B14B7BA1F67}"/>
                </a:ext>
              </a:extLst>
            </p:cNvPr>
            <p:cNvSpPr/>
            <p:nvPr/>
          </p:nvSpPr>
          <p:spPr>
            <a:xfrm>
              <a:off x="2796932" y="1782291"/>
              <a:ext cx="1981" cy="2290"/>
            </a:xfrm>
            <a:custGeom>
              <a:avLst/>
              <a:gdLst>
                <a:gd name="connsiteX0" fmla="*/ 1341 w 1981"/>
                <a:gd name="connsiteY0" fmla="*/ 1201 h 2290"/>
                <a:gd name="connsiteX1" fmla="*/ 1341 w 1981"/>
                <a:gd name="connsiteY1" fmla="*/ 447 h 2290"/>
                <a:gd name="connsiteX2" fmla="*/ 1843 w 1981"/>
                <a:gd name="connsiteY2" fmla="*/ 447 h 2290"/>
                <a:gd name="connsiteX3" fmla="*/ 1005 w 1981"/>
                <a:gd name="connsiteY3" fmla="*/ 447 h 2290"/>
                <a:gd name="connsiteX4" fmla="*/ 1005 w 1981"/>
                <a:gd name="connsiteY4" fmla="*/ 447 h 2290"/>
                <a:gd name="connsiteX5" fmla="*/ 0 w 1981"/>
                <a:gd name="connsiteY5" fmla="*/ 2290 h 2290"/>
                <a:gd name="connsiteX6" fmla="*/ 1341 w 1981"/>
                <a:gd name="connsiteY6" fmla="*/ 1201 h 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1" h="2290">
                  <a:moveTo>
                    <a:pt x="1341" y="1201"/>
                  </a:moveTo>
                  <a:cubicBezTo>
                    <a:pt x="1341" y="1201"/>
                    <a:pt x="1341" y="1201"/>
                    <a:pt x="1341" y="447"/>
                  </a:cubicBezTo>
                  <a:cubicBezTo>
                    <a:pt x="1341" y="-307"/>
                    <a:pt x="1341" y="447"/>
                    <a:pt x="1843" y="447"/>
                  </a:cubicBezTo>
                  <a:cubicBezTo>
                    <a:pt x="2346" y="447"/>
                    <a:pt x="1341" y="-559"/>
                    <a:pt x="1005" y="447"/>
                  </a:cubicBezTo>
                  <a:lnTo>
                    <a:pt x="1005" y="447"/>
                  </a:lnTo>
                  <a:cubicBezTo>
                    <a:pt x="855" y="1142"/>
                    <a:pt x="503" y="1788"/>
                    <a:pt x="0" y="2290"/>
                  </a:cubicBezTo>
                  <a:cubicBezTo>
                    <a:pt x="520" y="2030"/>
                    <a:pt x="980" y="1653"/>
                    <a:pt x="1341" y="120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F9B4652E-F58F-46C9-99E0-925A101A7505}"/>
                </a:ext>
              </a:extLst>
            </p:cNvPr>
            <p:cNvSpPr/>
            <p:nvPr/>
          </p:nvSpPr>
          <p:spPr>
            <a:xfrm>
              <a:off x="2797267" y="1788268"/>
              <a:ext cx="921" cy="1759"/>
            </a:xfrm>
            <a:custGeom>
              <a:avLst/>
              <a:gdLst>
                <a:gd name="connsiteX0" fmla="*/ 0 w 921"/>
                <a:gd name="connsiteY0" fmla="*/ 0 h 1759"/>
                <a:gd name="connsiteX1" fmla="*/ 419 w 921"/>
                <a:gd name="connsiteY1" fmla="*/ 1759 h 1759"/>
                <a:gd name="connsiteX2" fmla="*/ 922 w 921"/>
                <a:gd name="connsiteY2" fmla="*/ 838 h 1759"/>
                <a:gd name="connsiteX3" fmla="*/ 922 w 921"/>
                <a:gd name="connsiteY3" fmla="*/ 838 h 1759"/>
                <a:gd name="connsiteX4" fmla="*/ 0 w 921"/>
                <a:gd name="connsiteY4" fmla="*/ 0 h 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" h="1759">
                  <a:moveTo>
                    <a:pt x="0" y="0"/>
                  </a:moveTo>
                  <a:lnTo>
                    <a:pt x="419" y="1759"/>
                  </a:lnTo>
                  <a:lnTo>
                    <a:pt x="922" y="838"/>
                  </a:lnTo>
                  <a:lnTo>
                    <a:pt x="922" y="838"/>
                  </a:lnTo>
                  <a:cubicBezTo>
                    <a:pt x="670" y="-84"/>
                    <a:pt x="335" y="1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8F413AB6-2A93-4038-BA30-D4E6EF0234B9}"/>
                </a:ext>
              </a:extLst>
            </p:cNvPr>
            <p:cNvSpPr/>
            <p:nvPr/>
          </p:nvSpPr>
          <p:spPr>
            <a:xfrm>
              <a:off x="2795088" y="1797484"/>
              <a:ext cx="1005" cy="921"/>
            </a:xfrm>
            <a:custGeom>
              <a:avLst/>
              <a:gdLst>
                <a:gd name="connsiteX0" fmla="*/ 670 w 1005"/>
                <a:gd name="connsiteY0" fmla="*/ 168 h 921"/>
                <a:gd name="connsiteX1" fmla="*/ 0 w 1005"/>
                <a:gd name="connsiteY1" fmla="*/ 0 h 921"/>
                <a:gd name="connsiteX2" fmla="*/ 1005 w 1005"/>
                <a:gd name="connsiteY2" fmla="*/ 922 h 921"/>
                <a:gd name="connsiteX3" fmla="*/ 670 w 1005"/>
                <a:gd name="connsiteY3" fmla="*/ 168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921">
                  <a:moveTo>
                    <a:pt x="670" y="168"/>
                  </a:moveTo>
                  <a:lnTo>
                    <a:pt x="0" y="0"/>
                  </a:lnTo>
                  <a:lnTo>
                    <a:pt x="1005" y="922"/>
                  </a:lnTo>
                  <a:lnTo>
                    <a:pt x="670" y="16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83302A1C-9BEC-488A-983E-37D20511D90C}"/>
                </a:ext>
              </a:extLst>
            </p:cNvPr>
            <p:cNvSpPr/>
            <p:nvPr/>
          </p:nvSpPr>
          <p:spPr>
            <a:xfrm>
              <a:off x="2795423" y="1799831"/>
              <a:ext cx="586" cy="586"/>
            </a:xfrm>
            <a:custGeom>
              <a:avLst/>
              <a:gdLst>
                <a:gd name="connsiteX0" fmla="*/ 587 w 586"/>
                <a:gd name="connsiteY0" fmla="*/ 84 h 586"/>
                <a:gd name="connsiteX1" fmla="*/ 0 w 586"/>
                <a:gd name="connsiteY1" fmla="*/ 0 h 586"/>
                <a:gd name="connsiteX2" fmla="*/ 335 w 586"/>
                <a:gd name="connsiteY2" fmla="*/ 587 h 586"/>
                <a:gd name="connsiteX3" fmla="*/ 587 w 586"/>
                <a:gd name="connsiteY3" fmla="*/ 84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586">
                  <a:moveTo>
                    <a:pt x="587" y="84"/>
                  </a:moveTo>
                  <a:lnTo>
                    <a:pt x="0" y="0"/>
                  </a:lnTo>
                  <a:lnTo>
                    <a:pt x="335" y="587"/>
                  </a:lnTo>
                  <a:lnTo>
                    <a:pt x="587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4818ED3B-ABB9-4E6B-AF92-346150F53DFD}"/>
                </a:ext>
              </a:extLst>
            </p:cNvPr>
            <p:cNvSpPr/>
            <p:nvPr/>
          </p:nvSpPr>
          <p:spPr>
            <a:xfrm>
              <a:off x="2809416" y="1924089"/>
              <a:ext cx="25" cy="502"/>
            </a:xfrm>
            <a:custGeom>
              <a:avLst/>
              <a:gdLst>
                <a:gd name="connsiteX0" fmla="*/ 0 w 25"/>
                <a:gd name="connsiteY0" fmla="*/ 0 h 502"/>
                <a:gd name="connsiteX1" fmla="*/ 0 w 25"/>
                <a:gd name="connsiteY1" fmla="*/ 503 h 502"/>
                <a:gd name="connsiteX2" fmla="*/ 0 w 25"/>
                <a:gd name="connsiteY2" fmla="*/ 0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" h="502">
                  <a:moveTo>
                    <a:pt x="0" y="0"/>
                  </a:moveTo>
                  <a:lnTo>
                    <a:pt x="0" y="503"/>
                  </a:lnTo>
                  <a:cubicBezTo>
                    <a:pt x="33" y="335"/>
                    <a:pt x="33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AA68EDAD-B28F-4876-9A82-7B6092540B8C}"/>
                </a:ext>
              </a:extLst>
            </p:cNvPr>
            <p:cNvSpPr/>
            <p:nvPr/>
          </p:nvSpPr>
          <p:spPr>
            <a:xfrm>
              <a:off x="2809249" y="1920487"/>
              <a:ext cx="8378" cy="74"/>
            </a:xfrm>
            <a:custGeom>
              <a:avLst/>
              <a:gdLst>
                <a:gd name="connsiteX0" fmla="*/ 0 w 8378"/>
                <a:gd name="connsiteY0" fmla="*/ 0 h 74"/>
                <a:gd name="connsiteX1" fmla="*/ 0 w 8378"/>
                <a:gd name="connsiteY1" fmla="*/ 0 h 74"/>
                <a:gd name="connsiteX2" fmla="*/ 0 w 8378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18CE20E3-23D5-4BC2-A289-D54EA8455928}"/>
                </a:ext>
              </a:extLst>
            </p:cNvPr>
            <p:cNvSpPr/>
            <p:nvPr/>
          </p:nvSpPr>
          <p:spPr>
            <a:xfrm>
              <a:off x="2797855" y="1854126"/>
              <a:ext cx="919" cy="1513"/>
            </a:xfrm>
            <a:custGeom>
              <a:avLst/>
              <a:gdLst>
                <a:gd name="connsiteX0" fmla="*/ 920 w 919"/>
                <a:gd name="connsiteY0" fmla="*/ 0 h 1513"/>
                <a:gd name="connsiteX1" fmla="*/ 250 w 919"/>
                <a:gd name="connsiteY1" fmla="*/ 1508 h 1513"/>
                <a:gd name="connsiteX2" fmla="*/ 920 w 919"/>
                <a:gd name="connsiteY2" fmla="*/ 1508 h 1513"/>
                <a:gd name="connsiteX3" fmla="*/ 920 w 919"/>
                <a:gd name="connsiteY3" fmla="*/ 0 h 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" h="1513">
                  <a:moveTo>
                    <a:pt x="920" y="0"/>
                  </a:moveTo>
                  <a:cubicBezTo>
                    <a:pt x="417" y="754"/>
                    <a:pt x="-421" y="1592"/>
                    <a:pt x="250" y="1508"/>
                  </a:cubicBezTo>
                  <a:lnTo>
                    <a:pt x="920" y="1508"/>
                  </a:lnTo>
                  <a:cubicBezTo>
                    <a:pt x="735" y="1022"/>
                    <a:pt x="735" y="486"/>
                    <a:pt x="92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66755330-AF27-4975-9B55-B394E23C730F}"/>
                </a:ext>
              </a:extLst>
            </p:cNvPr>
            <p:cNvSpPr/>
            <p:nvPr/>
          </p:nvSpPr>
          <p:spPr>
            <a:xfrm>
              <a:off x="2803384" y="1890658"/>
              <a:ext cx="670" cy="418"/>
            </a:xfrm>
            <a:custGeom>
              <a:avLst/>
              <a:gdLst>
                <a:gd name="connsiteX0" fmla="*/ 670 w 670"/>
                <a:gd name="connsiteY0" fmla="*/ 419 h 418"/>
                <a:gd name="connsiteX1" fmla="*/ 670 w 670"/>
                <a:gd name="connsiteY1" fmla="*/ 419 h 418"/>
                <a:gd name="connsiteX2" fmla="*/ 0 w 670"/>
                <a:gd name="connsiteY2" fmla="*/ 0 h 418"/>
                <a:gd name="connsiteX3" fmla="*/ 670 w 670"/>
                <a:gd name="connsiteY3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418">
                  <a:moveTo>
                    <a:pt x="670" y="419"/>
                  </a:moveTo>
                  <a:lnTo>
                    <a:pt x="670" y="419"/>
                  </a:lnTo>
                  <a:lnTo>
                    <a:pt x="0" y="0"/>
                  </a:lnTo>
                  <a:cubicBezTo>
                    <a:pt x="251" y="92"/>
                    <a:pt x="477" y="235"/>
                    <a:pt x="67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D286E36C-B745-4FD5-961C-6CFC4BD250B0}"/>
                </a:ext>
              </a:extLst>
            </p:cNvPr>
            <p:cNvSpPr/>
            <p:nvPr/>
          </p:nvSpPr>
          <p:spPr>
            <a:xfrm>
              <a:off x="2807070" y="1891663"/>
              <a:ext cx="25" cy="1005"/>
            </a:xfrm>
            <a:custGeom>
              <a:avLst/>
              <a:gdLst>
                <a:gd name="connsiteX0" fmla="*/ 0 w 25"/>
                <a:gd name="connsiteY0" fmla="*/ 0 h 1005"/>
                <a:gd name="connsiteX1" fmla="*/ 0 w 25"/>
                <a:gd name="connsiteY1" fmla="*/ 1005 h 1005"/>
                <a:gd name="connsiteX2" fmla="*/ 0 w 25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" h="1005">
                  <a:moveTo>
                    <a:pt x="0" y="0"/>
                  </a:moveTo>
                  <a:lnTo>
                    <a:pt x="0" y="1005"/>
                  </a:lnTo>
                  <a:cubicBezTo>
                    <a:pt x="34" y="670"/>
                    <a:pt x="34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E8A80A94-F982-4A1F-9016-D5FC0437C630}"/>
                </a:ext>
              </a:extLst>
            </p:cNvPr>
            <p:cNvSpPr/>
            <p:nvPr/>
          </p:nvSpPr>
          <p:spPr>
            <a:xfrm>
              <a:off x="2811092" y="1943769"/>
              <a:ext cx="670" cy="597"/>
            </a:xfrm>
            <a:custGeom>
              <a:avLst/>
              <a:gdLst>
                <a:gd name="connsiteX0" fmla="*/ 0 w 670"/>
                <a:gd name="connsiteY0" fmla="*/ 95 h 597"/>
                <a:gd name="connsiteX1" fmla="*/ 670 w 670"/>
                <a:gd name="connsiteY1" fmla="*/ 598 h 597"/>
                <a:gd name="connsiteX2" fmla="*/ 0 w 670"/>
                <a:gd name="connsiteY2" fmla="*/ 95 h 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597">
                  <a:moveTo>
                    <a:pt x="0" y="95"/>
                  </a:moveTo>
                  <a:lnTo>
                    <a:pt x="670" y="598"/>
                  </a:lnTo>
                  <a:cubicBezTo>
                    <a:pt x="670" y="-324"/>
                    <a:pt x="335" y="95"/>
                    <a:pt x="0" y="9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903580BA-6741-4AF9-AF1C-C2B1C1CC9600}"/>
                </a:ext>
              </a:extLst>
            </p:cNvPr>
            <p:cNvSpPr/>
            <p:nvPr/>
          </p:nvSpPr>
          <p:spPr>
            <a:xfrm>
              <a:off x="2797313" y="1822454"/>
              <a:ext cx="261" cy="1591"/>
            </a:xfrm>
            <a:custGeom>
              <a:avLst/>
              <a:gdLst>
                <a:gd name="connsiteX0" fmla="*/ 38 w 261"/>
                <a:gd name="connsiteY0" fmla="*/ 0 h 1591"/>
                <a:gd name="connsiteX1" fmla="*/ 38 w 261"/>
                <a:gd name="connsiteY1" fmla="*/ 1592 h 1591"/>
                <a:gd name="connsiteX2" fmla="*/ 38 w 261"/>
                <a:gd name="connsiteY2" fmla="*/ 0 h 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" h="1591">
                  <a:moveTo>
                    <a:pt x="38" y="0"/>
                  </a:moveTo>
                  <a:cubicBezTo>
                    <a:pt x="-13" y="528"/>
                    <a:pt x="-13" y="1064"/>
                    <a:pt x="38" y="1592"/>
                  </a:cubicBezTo>
                  <a:cubicBezTo>
                    <a:pt x="38" y="838"/>
                    <a:pt x="540" y="251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DBBCFFA0-DBB8-4FD4-82BB-936BEDC5EBA9}"/>
                </a:ext>
              </a:extLst>
            </p:cNvPr>
            <p:cNvSpPr/>
            <p:nvPr/>
          </p:nvSpPr>
          <p:spPr>
            <a:xfrm>
              <a:off x="2802629" y="1922878"/>
              <a:ext cx="554" cy="392"/>
            </a:xfrm>
            <a:custGeom>
              <a:avLst/>
              <a:gdLst>
                <a:gd name="connsiteX0" fmla="*/ 0 w 554"/>
                <a:gd name="connsiteY0" fmla="*/ 206 h 392"/>
                <a:gd name="connsiteX1" fmla="*/ 419 w 554"/>
                <a:gd name="connsiteY1" fmla="*/ 206 h 392"/>
                <a:gd name="connsiteX2" fmla="*/ 0 w 554"/>
                <a:gd name="connsiteY2" fmla="*/ 206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" h="392">
                  <a:moveTo>
                    <a:pt x="0" y="206"/>
                  </a:moveTo>
                  <a:cubicBezTo>
                    <a:pt x="0" y="206"/>
                    <a:pt x="0" y="625"/>
                    <a:pt x="419" y="206"/>
                  </a:cubicBezTo>
                  <a:cubicBezTo>
                    <a:pt x="838" y="-213"/>
                    <a:pt x="168" y="123"/>
                    <a:pt x="0" y="2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6FD608EC-7E7B-4534-9E64-DBCCBA4708EC}"/>
                </a:ext>
              </a:extLst>
            </p:cNvPr>
            <p:cNvSpPr/>
            <p:nvPr/>
          </p:nvSpPr>
          <p:spPr>
            <a:xfrm>
              <a:off x="2797020" y="1824381"/>
              <a:ext cx="163" cy="1508"/>
            </a:xfrm>
            <a:custGeom>
              <a:avLst/>
              <a:gdLst>
                <a:gd name="connsiteX0" fmla="*/ 163 w 163"/>
                <a:gd name="connsiteY0" fmla="*/ 1508 h 1508"/>
                <a:gd name="connsiteX1" fmla="*/ 163 w 163"/>
                <a:gd name="connsiteY1" fmla="*/ 1508 h 1508"/>
                <a:gd name="connsiteX2" fmla="*/ 163 w 163"/>
                <a:gd name="connsiteY2" fmla="*/ 0 h 1508"/>
                <a:gd name="connsiteX3" fmla="*/ 163 w 163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" h="1508">
                  <a:moveTo>
                    <a:pt x="163" y="1508"/>
                  </a:moveTo>
                  <a:cubicBezTo>
                    <a:pt x="163" y="1508"/>
                    <a:pt x="163" y="1508"/>
                    <a:pt x="163" y="1508"/>
                  </a:cubicBezTo>
                  <a:cubicBezTo>
                    <a:pt x="113" y="1005"/>
                    <a:pt x="113" y="503"/>
                    <a:pt x="163" y="0"/>
                  </a:cubicBezTo>
                  <a:cubicBezTo>
                    <a:pt x="-54" y="478"/>
                    <a:pt x="-54" y="1031"/>
                    <a:pt x="163" y="150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DD228FDA-F7F8-4B4F-B051-5B70548D2E33}"/>
                </a:ext>
              </a:extLst>
            </p:cNvPr>
            <p:cNvSpPr/>
            <p:nvPr/>
          </p:nvSpPr>
          <p:spPr>
            <a:xfrm>
              <a:off x="2814192" y="2015419"/>
              <a:ext cx="8378" cy="74"/>
            </a:xfrm>
            <a:custGeom>
              <a:avLst/>
              <a:gdLst>
                <a:gd name="connsiteX0" fmla="*/ 0 w 8378"/>
                <a:gd name="connsiteY0" fmla="*/ 0 h 74"/>
                <a:gd name="connsiteX1" fmla="*/ 0 w 8378"/>
                <a:gd name="connsiteY1" fmla="*/ 0 h 74"/>
                <a:gd name="connsiteX2" fmla="*/ 0 w 8378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8613BFC5-BF8A-446F-B585-BADD07824C8E}"/>
                </a:ext>
              </a:extLst>
            </p:cNvPr>
            <p:cNvSpPr/>
            <p:nvPr/>
          </p:nvSpPr>
          <p:spPr>
            <a:xfrm>
              <a:off x="2808721" y="2035780"/>
              <a:ext cx="50" cy="837"/>
            </a:xfrm>
            <a:custGeom>
              <a:avLst/>
              <a:gdLst>
                <a:gd name="connsiteX0" fmla="*/ 25 w 50"/>
                <a:gd name="connsiteY0" fmla="*/ 838 h 837"/>
                <a:gd name="connsiteX1" fmla="*/ 25 w 50"/>
                <a:gd name="connsiteY1" fmla="*/ 0 h 837"/>
                <a:gd name="connsiteX2" fmla="*/ 25 w 50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837">
                  <a:moveTo>
                    <a:pt x="25" y="838"/>
                  </a:moveTo>
                  <a:cubicBezTo>
                    <a:pt x="59" y="561"/>
                    <a:pt x="59" y="277"/>
                    <a:pt x="25" y="0"/>
                  </a:cubicBezTo>
                  <a:cubicBezTo>
                    <a:pt x="-8" y="277"/>
                    <a:pt x="-8" y="561"/>
                    <a:pt x="25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98E57BC1-542C-44C5-8CE6-774E2D9395BB}"/>
                </a:ext>
              </a:extLst>
            </p:cNvPr>
            <p:cNvSpPr/>
            <p:nvPr/>
          </p:nvSpPr>
          <p:spPr>
            <a:xfrm>
              <a:off x="2796178" y="1808573"/>
              <a:ext cx="8378" cy="223"/>
            </a:xfrm>
            <a:custGeom>
              <a:avLst/>
              <a:gdLst>
                <a:gd name="connsiteX0" fmla="*/ 0 w 8378"/>
                <a:gd name="connsiteY0" fmla="*/ 223 h 223"/>
                <a:gd name="connsiteX1" fmla="*/ 0 w 8378"/>
                <a:gd name="connsiteY1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223">
                  <a:moveTo>
                    <a:pt x="0" y="223"/>
                  </a:moveTo>
                  <a:cubicBezTo>
                    <a:pt x="0" y="-279"/>
                    <a:pt x="0" y="223"/>
                    <a:pt x="0" y="2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3661AF8E-08D7-4801-8068-1F1B943F906B}"/>
                </a:ext>
              </a:extLst>
            </p:cNvPr>
            <p:cNvSpPr/>
            <p:nvPr/>
          </p:nvSpPr>
          <p:spPr>
            <a:xfrm>
              <a:off x="2798524" y="180636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78CCBAB4-4B5F-4F17-BEE5-71F69A43199F}"/>
                </a:ext>
              </a:extLst>
            </p:cNvPr>
            <p:cNvSpPr/>
            <p:nvPr/>
          </p:nvSpPr>
          <p:spPr>
            <a:xfrm>
              <a:off x="2801372" y="1830292"/>
              <a:ext cx="37" cy="37"/>
            </a:xfrm>
            <a:custGeom>
              <a:avLst/>
              <a:gdLst>
                <a:gd name="connsiteX0" fmla="*/ 0 w 37"/>
                <a:gd name="connsiteY0" fmla="*/ 37 h 37"/>
                <a:gd name="connsiteX1" fmla="*/ 0 w 37"/>
                <a:gd name="connsiteY1" fmla="*/ 37 h 37"/>
                <a:gd name="connsiteX2" fmla="*/ 0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84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D25ED962-7FA8-4A4B-96F9-428272E45BA8}"/>
                </a:ext>
              </a:extLst>
            </p:cNvPr>
            <p:cNvSpPr/>
            <p:nvPr/>
          </p:nvSpPr>
          <p:spPr>
            <a:xfrm>
              <a:off x="2796391" y="1807874"/>
              <a:ext cx="37" cy="670"/>
            </a:xfrm>
            <a:custGeom>
              <a:avLst/>
              <a:gdLst>
                <a:gd name="connsiteX0" fmla="*/ 38 w 37"/>
                <a:gd name="connsiteY0" fmla="*/ 0 h 670"/>
                <a:gd name="connsiteX1" fmla="*/ 38 w 37"/>
                <a:gd name="connsiteY1" fmla="*/ 670 h 670"/>
                <a:gd name="connsiteX2" fmla="*/ 38 w 37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0">
                  <a:moveTo>
                    <a:pt x="38" y="0"/>
                  </a:moveTo>
                  <a:cubicBezTo>
                    <a:pt x="-13" y="218"/>
                    <a:pt x="-13" y="452"/>
                    <a:pt x="38" y="670"/>
                  </a:cubicBezTo>
                  <a:cubicBezTo>
                    <a:pt x="21" y="444"/>
                    <a:pt x="21" y="226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1A35F6FE-FB80-47C3-8062-98ED27164E50}"/>
                </a:ext>
              </a:extLst>
            </p:cNvPr>
            <p:cNvSpPr/>
            <p:nvPr/>
          </p:nvSpPr>
          <p:spPr>
            <a:xfrm>
              <a:off x="2795908" y="1807874"/>
              <a:ext cx="186" cy="8378"/>
            </a:xfrm>
            <a:custGeom>
              <a:avLst/>
              <a:gdLst>
                <a:gd name="connsiteX0" fmla="*/ 186 w 186"/>
                <a:gd name="connsiteY0" fmla="*/ 0 h 8378"/>
                <a:gd name="connsiteX1" fmla="*/ 186 w 186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" h="8378">
                  <a:moveTo>
                    <a:pt x="186" y="0"/>
                  </a:moveTo>
                  <a:cubicBezTo>
                    <a:pt x="186" y="0"/>
                    <a:pt x="-233" y="0"/>
                    <a:pt x="1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C4A5B889-E620-4145-B1D1-00152730C0ED}"/>
                </a:ext>
              </a:extLst>
            </p:cNvPr>
            <p:cNvSpPr/>
            <p:nvPr/>
          </p:nvSpPr>
          <p:spPr>
            <a:xfrm>
              <a:off x="2796199" y="1808712"/>
              <a:ext cx="62" cy="754"/>
            </a:xfrm>
            <a:custGeom>
              <a:avLst/>
              <a:gdLst>
                <a:gd name="connsiteX0" fmla="*/ 63 w 62"/>
                <a:gd name="connsiteY0" fmla="*/ 754 h 754"/>
                <a:gd name="connsiteX1" fmla="*/ 63 w 62"/>
                <a:gd name="connsiteY1" fmla="*/ 0 h 754"/>
                <a:gd name="connsiteX2" fmla="*/ 63 w 62"/>
                <a:gd name="connsiteY2" fmla="*/ 0 h 754"/>
                <a:gd name="connsiteX3" fmla="*/ 63 w 62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754">
                  <a:moveTo>
                    <a:pt x="63" y="754"/>
                  </a:moveTo>
                  <a:cubicBezTo>
                    <a:pt x="-21" y="511"/>
                    <a:pt x="-21" y="243"/>
                    <a:pt x="63" y="0"/>
                  </a:cubicBezTo>
                  <a:lnTo>
                    <a:pt x="63" y="0"/>
                  </a:lnTo>
                  <a:cubicBezTo>
                    <a:pt x="21" y="251"/>
                    <a:pt x="21" y="503"/>
                    <a:pt x="63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69E2DCD9-ACD4-45FC-869A-85C40AB32F25}"/>
                </a:ext>
              </a:extLst>
            </p:cNvPr>
            <p:cNvSpPr/>
            <p:nvPr/>
          </p:nvSpPr>
          <p:spPr>
            <a:xfrm>
              <a:off x="2810505" y="1977212"/>
              <a:ext cx="158" cy="317"/>
            </a:xfrm>
            <a:custGeom>
              <a:avLst/>
              <a:gdLst>
                <a:gd name="connsiteX0" fmla="*/ 0 w 158"/>
                <a:gd name="connsiteY0" fmla="*/ 0 h 317"/>
                <a:gd name="connsiteX1" fmla="*/ 0 w 158"/>
                <a:gd name="connsiteY1" fmla="*/ 0 h 317"/>
                <a:gd name="connsiteX2" fmla="*/ 0 w 158"/>
                <a:gd name="connsiteY2" fmla="*/ 0 h 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" h="317">
                  <a:moveTo>
                    <a:pt x="0" y="0"/>
                  </a:moveTo>
                  <a:lnTo>
                    <a:pt x="0" y="0"/>
                  </a:lnTo>
                  <a:cubicBezTo>
                    <a:pt x="251" y="503"/>
                    <a:pt x="168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2CC8E86E-771D-48C3-97E6-F2247EC3ED1E}"/>
                </a:ext>
              </a:extLst>
            </p:cNvPr>
            <p:cNvSpPr/>
            <p:nvPr/>
          </p:nvSpPr>
          <p:spPr>
            <a:xfrm>
              <a:off x="2805981" y="1865940"/>
              <a:ext cx="8378" cy="83"/>
            </a:xfrm>
            <a:custGeom>
              <a:avLst/>
              <a:gdLst>
                <a:gd name="connsiteX0" fmla="*/ 0 w 8378"/>
                <a:gd name="connsiteY0" fmla="*/ 0 h 83"/>
                <a:gd name="connsiteX1" fmla="*/ 0 w 8378"/>
                <a:gd name="connsiteY1" fmla="*/ 0 h 83"/>
                <a:gd name="connsiteX2" fmla="*/ 0 w 8378"/>
                <a:gd name="connsiteY2" fmla="*/ 84 h 83"/>
                <a:gd name="connsiteX3" fmla="*/ 0 w 8378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D1BF5C71-A022-4970-88B9-121E07E41EEA}"/>
                </a:ext>
              </a:extLst>
            </p:cNvPr>
            <p:cNvSpPr/>
            <p:nvPr/>
          </p:nvSpPr>
          <p:spPr>
            <a:xfrm>
              <a:off x="2804054" y="1866024"/>
              <a:ext cx="2513" cy="1592"/>
            </a:xfrm>
            <a:custGeom>
              <a:avLst/>
              <a:gdLst>
                <a:gd name="connsiteX0" fmla="*/ 2514 w 2513"/>
                <a:gd name="connsiteY0" fmla="*/ 1592 h 1592"/>
                <a:gd name="connsiteX1" fmla="*/ 1843 w 2513"/>
                <a:gd name="connsiteY1" fmla="*/ 0 h 1592"/>
                <a:gd name="connsiteX2" fmla="*/ 0 w 2513"/>
                <a:gd name="connsiteY2" fmla="*/ 503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1592">
                  <a:moveTo>
                    <a:pt x="2514" y="1592"/>
                  </a:moveTo>
                  <a:cubicBezTo>
                    <a:pt x="1676" y="922"/>
                    <a:pt x="1759" y="503"/>
                    <a:pt x="1843" y="0"/>
                  </a:cubicBezTo>
                  <a:lnTo>
                    <a:pt x="0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723094F8-75D1-4873-9CB5-A787755C14D1}"/>
                </a:ext>
              </a:extLst>
            </p:cNvPr>
            <p:cNvSpPr/>
            <p:nvPr/>
          </p:nvSpPr>
          <p:spPr>
            <a:xfrm>
              <a:off x="2794539" y="1800836"/>
              <a:ext cx="18376" cy="239552"/>
            </a:xfrm>
            <a:custGeom>
              <a:avLst/>
              <a:gdLst>
                <a:gd name="connsiteX0" fmla="*/ 15548 w 18376"/>
                <a:gd name="connsiteY0" fmla="*/ 131968 h 239552"/>
                <a:gd name="connsiteX1" fmla="*/ 16050 w 18376"/>
                <a:gd name="connsiteY1" fmla="*/ 130711 h 239552"/>
                <a:gd name="connsiteX2" fmla="*/ 17475 w 18376"/>
                <a:gd name="connsiteY2" fmla="*/ 131968 h 239552"/>
                <a:gd name="connsiteX3" fmla="*/ 15045 w 18376"/>
                <a:gd name="connsiteY3" fmla="*/ 127359 h 239552"/>
                <a:gd name="connsiteX4" fmla="*/ 15045 w 18376"/>
                <a:gd name="connsiteY4" fmla="*/ 126521 h 239552"/>
                <a:gd name="connsiteX5" fmla="*/ 15045 w 18376"/>
                <a:gd name="connsiteY5" fmla="*/ 127024 h 239552"/>
                <a:gd name="connsiteX6" fmla="*/ 13704 w 18376"/>
                <a:gd name="connsiteY6" fmla="*/ 124008 h 239552"/>
                <a:gd name="connsiteX7" fmla="*/ 14374 w 18376"/>
                <a:gd name="connsiteY7" fmla="*/ 123253 h 239552"/>
                <a:gd name="connsiteX8" fmla="*/ 13788 w 18376"/>
                <a:gd name="connsiteY8" fmla="*/ 121829 h 239552"/>
                <a:gd name="connsiteX9" fmla="*/ 14207 w 18376"/>
                <a:gd name="connsiteY9" fmla="*/ 121829 h 239552"/>
                <a:gd name="connsiteX10" fmla="*/ 14207 w 18376"/>
                <a:gd name="connsiteY10" fmla="*/ 119483 h 239552"/>
                <a:gd name="connsiteX11" fmla="*/ 14207 w 18376"/>
                <a:gd name="connsiteY11" fmla="*/ 119483 h 239552"/>
                <a:gd name="connsiteX12" fmla="*/ 13118 w 18376"/>
                <a:gd name="connsiteY12" fmla="*/ 118142 h 239552"/>
                <a:gd name="connsiteX13" fmla="*/ 13620 w 18376"/>
                <a:gd name="connsiteY13" fmla="*/ 118142 h 239552"/>
                <a:gd name="connsiteX14" fmla="*/ 13034 w 18376"/>
                <a:gd name="connsiteY14" fmla="*/ 116885 h 239552"/>
                <a:gd name="connsiteX15" fmla="*/ 14039 w 18376"/>
                <a:gd name="connsiteY15" fmla="*/ 118310 h 239552"/>
                <a:gd name="connsiteX16" fmla="*/ 14542 w 18376"/>
                <a:gd name="connsiteY16" fmla="*/ 114623 h 239552"/>
                <a:gd name="connsiteX17" fmla="*/ 14542 w 18376"/>
                <a:gd name="connsiteY17" fmla="*/ 115796 h 239552"/>
                <a:gd name="connsiteX18" fmla="*/ 15799 w 18376"/>
                <a:gd name="connsiteY18" fmla="*/ 112612 h 239552"/>
                <a:gd name="connsiteX19" fmla="*/ 13620 w 18376"/>
                <a:gd name="connsiteY19" fmla="*/ 114120 h 239552"/>
                <a:gd name="connsiteX20" fmla="*/ 13620 w 18376"/>
                <a:gd name="connsiteY20" fmla="*/ 112445 h 239552"/>
                <a:gd name="connsiteX21" fmla="*/ 13620 w 18376"/>
                <a:gd name="connsiteY21" fmla="*/ 110769 h 239552"/>
                <a:gd name="connsiteX22" fmla="*/ 14626 w 18376"/>
                <a:gd name="connsiteY22" fmla="*/ 110769 h 239552"/>
                <a:gd name="connsiteX23" fmla="*/ 13369 w 18376"/>
                <a:gd name="connsiteY23" fmla="*/ 109345 h 239552"/>
                <a:gd name="connsiteX24" fmla="*/ 14710 w 18376"/>
                <a:gd name="connsiteY24" fmla="*/ 107669 h 239552"/>
                <a:gd name="connsiteX25" fmla="*/ 13285 w 18376"/>
                <a:gd name="connsiteY25" fmla="*/ 106915 h 239552"/>
                <a:gd name="connsiteX26" fmla="*/ 12531 w 18376"/>
                <a:gd name="connsiteY26" fmla="*/ 102641 h 239552"/>
                <a:gd name="connsiteX27" fmla="*/ 13369 w 18376"/>
                <a:gd name="connsiteY27" fmla="*/ 102641 h 239552"/>
                <a:gd name="connsiteX28" fmla="*/ 12531 w 18376"/>
                <a:gd name="connsiteY28" fmla="*/ 101720 h 239552"/>
                <a:gd name="connsiteX29" fmla="*/ 12950 w 18376"/>
                <a:gd name="connsiteY29" fmla="*/ 101720 h 239552"/>
                <a:gd name="connsiteX30" fmla="*/ 11693 w 18376"/>
                <a:gd name="connsiteY30" fmla="*/ 100547 h 239552"/>
                <a:gd name="connsiteX31" fmla="*/ 11693 w 18376"/>
                <a:gd name="connsiteY31" fmla="*/ 96525 h 239552"/>
                <a:gd name="connsiteX32" fmla="*/ 12699 w 18376"/>
                <a:gd name="connsiteY32" fmla="*/ 96525 h 239552"/>
                <a:gd name="connsiteX33" fmla="*/ 10855 w 18376"/>
                <a:gd name="connsiteY33" fmla="*/ 93173 h 239552"/>
                <a:gd name="connsiteX34" fmla="*/ 11442 w 18376"/>
                <a:gd name="connsiteY34" fmla="*/ 91665 h 239552"/>
                <a:gd name="connsiteX35" fmla="*/ 9096 w 18376"/>
                <a:gd name="connsiteY35" fmla="*/ 90324 h 239552"/>
                <a:gd name="connsiteX36" fmla="*/ 8425 w 18376"/>
                <a:gd name="connsiteY36" fmla="*/ 91246 h 239552"/>
                <a:gd name="connsiteX37" fmla="*/ 7839 w 18376"/>
                <a:gd name="connsiteY37" fmla="*/ 89403 h 239552"/>
                <a:gd name="connsiteX38" fmla="*/ 8677 w 18376"/>
                <a:gd name="connsiteY38" fmla="*/ 89403 h 239552"/>
                <a:gd name="connsiteX39" fmla="*/ 8677 w 18376"/>
                <a:gd name="connsiteY39" fmla="*/ 89403 h 239552"/>
                <a:gd name="connsiteX40" fmla="*/ 10101 w 18376"/>
                <a:gd name="connsiteY40" fmla="*/ 89403 h 239552"/>
                <a:gd name="connsiteX41" fmla="*/ 9599 w 18376"/>
                <a:gd name="connsiteY41" fmla="*/ 90073 h 239552"/>
                <a:gd name="connsiteX42" fmla="*/ 11358 w 18376"/>
                <a:gd name="connsiteY42" fmla="*/ 90827 h 239552"/>
                <a:gd name="connsiteX43" fmla="*/ 11358 w 18376"/>
                <a:gd name="connsiteY43" fmla="*/ 90157 h 239552"/>
                <a:gd name="connsiteX44" fmla="*/ 11358 w 18376"/>
                <a:gd name="connsiteY44" fmla="*/ 90157 h 239552"/>
                <a:gd name="connsiteX45" fmla="*/ 11358 w 18376"/>
                <a:gd name="connsiteY45" fmla="*/ 89570 h 239552"/>
                <a:gd name="connsiteX46" fmla="*/ 12364 w 18376"/>
                <a:gd name="connsiteY46" fmla="*/ 89151 h 239552"/>
                <a:gd name="connsiteX47" fmla="*/ 11945 w 18376"/>
                <a:gd name="connsiteY47" fmla="*/ 89151 h 239552"/>
                <a:gd name="connsiteX48" fmla="*/ 12447 w 18376"/>
                <a:gd name="connsiteY48" fmla="*/ 86638 h 239552"/>
                <a:gd name="connsiteX49" fmla="*/ 9179 w 18376"/>
                <a:gd name="connsiteY49" fmla="*/ 80689 h 239552"/>
                <a:gd name="connsiteX50" fmla="*/ 11274 w 18376"/>
                <a:gd name="connsiteY50" fmla="*/ 80689 h 239552"/>
                <a:gd name="connsiteX51" fmla="*/ 11693 w 18376"/>
                <a:gd name="connsiteY51" fmla="*/ 84292 h 239552"/>
                <a:gd name="connsiteX52" fmla="*/ 12364 w 18376"/>
                <a:gd name="connsiteY52" fmla="*/ 84292 h 239552"/>
                <a:gd name="connsiteX53" fmla="*/ 11358 w 18376"/>
                <a:gd name="connsiteY53" fmla="*/ 81778 h 239552"/>
                <a:gd name="connsiteX54" fmla="*/ 12196 w 18376"/>
                <a:gd name="connsiteY54" fmla="*/ 80437 h 239552"/>
                <a:gd name="connsiteX55" fmla="*/ 10604 w 18376"/>
                <a:gd name="connsiteY55" fmla="*/ 77588 h 239552"/>
                <a:gd name="connsiteX56" fmla="*/ 11526 w 18376"/>
                <a:gd name="connsiteY56" fmla="*/ 79013 h 239552"/>
                <a:gd name="connsiteX57" fmla="*/ 10604 w 18376"/>
                <a:gd name="connsiteY57" fmla="*/ 75829 h 239552"/>
                <a:gd name="connsiteX58" fmla="*/ 10604 w 18376"/>
                <a:gd name="connsiteY58" fmla="*/ 76415 h 239552"/>
                <a:gd name="connsiteX59" fmla="*/ 10604 w 18376"/>
                <a:gd name="connsiteY59" fmla="*/ 74321 h 239552"/>
                <a:gd name="connsiteX60" fmla="*/ 10604 w 18376"/>
                <a:gd name="connsiteY60" fmla="*/ 74321 h 239552"/>
                <a:gd name="connsiteX61" fmla="*/ 9012 w 18376"/>
                <a:gd name="connsiteY61" fmla="*/ 67785 h 239552"/>
                <a:gd name="connsiteX62" fmla="*/ 10772 w 18376"/>
                <a:gd name="connsiteY62" fmla="*/ 67785 h 239552"/>
                <a:gd name="connsiteX63" fmla="*/ 6415 w 18376"/>
                <a:gd name="connsiteY63" fmla="*/ 64266 h 239552"/>
                <a:gd name="connsiteX64" fmla="*/ 10688 w 18376"/>
                <a:gd name="connsiteY64" fmla="*/ 64853 h 239552"/>
                <a:gd name="connsiteX65" fmla="*/ 10688 w 18376"/>
                <a:gd name="connsiteY65" fmla="*/ 62674 h 239552"/>
                <a:gd name="connsiteX66" fmla="*/ 9012 w 18376"/>
                <a:gd name="connsiteY66" fmla="*/ 63177 h 239552"/>
                <a:gd name="connsiteX67" fmla="*/ 10604 w 18376"/>
                <a:gd name="connsiteY67" fmla="*/ 60579 h 239552"/>
                <a:gd name="connsiteX68" fmla="*/ 8677 w 18376"/>
                <a:gd name="connsiteY68" fmla="*/ 59825 h 239552"/>
                <a:gd name="connsiteX69" fmla="*/ 10520 w 18376"/>
                <a:gd name="connsiteY69" fmla="*/ 59825 h 239552"/>
                <a:gd name="connsiteX70" fmla="*/ 8761 w 18376"/>
                <a:gd name="connsiteY70" fmla="*/ 57898 h 239552"/>
                <a:gd name="connsiteX71" fmla="*/ 10604 w 18376"/>
                <a:gd name="connsiteY71" fmla="*/ 57479 h 239552"/>
                <a:gd name="connsiteX72" fmla="*/ 10604 w 18376"/>
                <a:gd name="connsiteY72" fmla="*/ 55217 h 239552"/>
                <a:gd name="connsiteX73" fmla="*/ 10604 w 18376"/>
                <a:gd name="connsiteY73" fmla="*/ 56055 h 239552"/>
                <a:gd name="connsiteX74" fmla="*/ 8174 w 18376"/>
                <a:gd name="connsiteY74" fmla="*/ 51781 h 239552"/>
                <a:gd name="connsiteX75" fmla="*/ 10436 w 18376"/>
                <a:gd name="connsiteY75" fmla="*/ 51195 h 239552"/>
                <a:gd name="connsiteX76" fmla="*/ 5493 w 18376"/>
                <a:gd name="connsiteY76" fmla="*/ 47089 h 239552"/>
                <a:gd name="connsiteX77" fmla="*/ 5995 w 18376"/>
                <a:gd name="connsiteY77" fmla="*/ 47089 h 239552"/>
                <a:gd name="connsiteX78" fmla="*/ 5325 w 18376"/>
                <a:gd name="connsiteY78" fmla="*/ 45581 h 239552"/>
                <a:gd name="connsiteX79" fmla="*/ 10604 w 18376"/>
                <a:gd name="connsiteY79" fmla="*/ 50357 h 239552"/>
                <a:gd name="connsiteX80" fmla="*/ 11023 w 18376"/>
                <a:gd name="connsiteY80" fmla="*/ 48849 h 239552"/>
                <a:gd name="connsiteX81" fmla="*/ 11777 w 18376"/>
                <a:gd name="connsiteY81" fmla="*/ 49854 h 239552"/>
                <a:gd name="connsiteX82" fmla="*/ 11777 w 18376"/>
                <a:gd name="connsiteY82" fmla="*/ 46922 h 239552"/>
                <a:gd name="connsiteX83" fmla="*/ 9850 w 18376"/>
                <a:gd name="connsiteY83" fmla="*/ 44827 h 239552"/>
                <a:gd name="connsiteX84" fmla="*/ 11023 w 18376"/>
                <a:gd name="connsiteY84" fmla="*/ 48011 h 239552"/>
                <a:gd name="connsiteX85" fmla="*/ 8258 w 18376"/>
                <a:gd name="connsiteY85" fmla="*/ 44241 h 239552"/>
                <a:gd name="connsiteX86" fmla="*/ 10353 w 18376"/>
                <a:gd name="connsiteY86" fmla="*/ 44241 h 239552"/>
                <a:gd name="connsiteX87" fmla="*/ 9850 w 18376"/>
                <a:gd name="connsiteY87" fmla="*/ 42062 h 239552"/>
                <a:gd name="connsiteX88" fmla="*/ 10353 w 18376"/>
                <a:gd name="connsiteY88" fmla="*/ 42900 h 239552"/>
                <a:gd name="connsiteX89" fmla="*/ 9850 w 18376"/>
                <a:gd name="connsiteY89" fmla="*/ 39632 h 239552"/>
                <a:gd name="connsiteX90" fmla="*/ 10436 w 18376"/>
                <a:gd name="connsiteY90" fmla="*/ 38124 h 239552"/>
                <a:gd name="connsiteX91" fmla="*/ 5074 w 18376"/>
                <a:gd name="connsiteY91" fmla="*/ 38794 h 239552"/>
                <a:gd name="connsiteX92" fmla="*/ 6498 w 18376"/>
                <a:gd name="connsiteY92" fmla="*/ 35610 h 239552"/>
                <a:gd name="connsiteX93" fmla="*/ 9431 w 18376"/>
                <a:gd name="connsiteY93" fmla="*/ 36029 h 239552"/>
                <a:gd name="connsiteX94" fmla="*/ 8677 w 18376"/>
                <a:gd name="connsiteY94" fmla="*/ 35359 h 239552"/>
                <a:gd name="connsiteX95" fmla="*/ 9347 w 18376"/>
                <a:gd name="connsiteY95" fmla="*/ 34437 h 239552"/>
                <a:gd name="connsiteX96" fmla="*/ 8425 w 18376"/>
                <a:gd name="connsiteY96" fmla="*/ 34018 h 239552"/>
                <a:gd name="connsiteX97" fmla="*/ 8425 w 18376"/>
                <a:gd name="connsiteY97" fmla="*/ 31588 h 239552"/>
                <a:gd name="connsiteX98" fmla="*/ 5828 w 18376"/>
                <a:gd name="connsiteY98" fmla="*/ 29494 h 239552"/>
                <a:gd name="connsiteX99" fmla="*/ 6582 w 18376"/>
                <a:gd name="connsiteY99" fmla="*/ 29494 h 239552"/>
                <a:gd name="connsiteX100" fmla="*/ 6582 w 18376"/>
                <a:gd name="connsiteY100" fmla="*/ 24047 h 239552"/>
                <a:gd name="connsiteX101" fmla="*/ 7504 w 18376"/>
                <a:gd name="connsiteY101" fmla="*/ 23293 h 239552"/>
                <a:gd name="connsiteX102" fmla="*/ 6917 w 18376"/>
                <a:gd name="connsiteY102" fmla="*/ 22120 h 239552"/>
                <a:gd name="connsiteX103" fmla="*/ 8090 w 18376"/>
                <a:gd name="connsiteY103" fmla="*/ 22120 h 239552"/>
                <a:gd name="connsiteX104" fmla="*/ 6833 w 18376"/>
                <a:gd name="connsiteY104" fmla="*/ 19607 h 239552"/>
                <a:gd name="connsiteX105" fmla="*/ 6833 w 18376"/>
                <a:gd name="connsiteY105" fmla="*/ 22623 h 239552"/>
                <a:gd name="connsiteX106" fmla="*/ 3482 w 18376"/>
                <a:gd name="connsiteY106" fmla="*/ 19020 h 239552"/>
                <a:gd name="connsiteX107" fmla="*/ 4068 w 18376"/>
                <a:gd name="connsiteY107" fmla="*/ 18015 h 239552"/>
                <a:gd name="connsiteX108" fmla="*/ 2560 w 18376"/>
                <a:gd name="connsiteY108" fmla="*/ 12652 h 239552"/>
                <a:gd name="connsiteX109" fmla="*/ 4655 w 18376"/>
                <a:gd name="connsiteY109" fmla="*/ 12233 h 239552"/>
                <a:gd name="connsiteX110" fmla="*/ 4655 w 18376"/>
                <a:gd name="connsiteY110" fmla="*/ 15333 h 239552"/>
                <a:gd name="connsiteX111" fmla="*/ 4655 w 18376"/>
                <a:gd name="connsiteY111" fmla="*/ 14160 h 239552"/>
                <a:gd name="connsiteX112" fmla="*/ 4655 w 18376"/>
                <a:gd name="connsiteY112" fmla="*/ 16087 h 239552"/>
                <a:gd name="connsiteX113" fmla="*/ 5074 w 18376"/>
                <a:gd name="connsiteY113" fmla="*/ 8128 h 239552"/>
                <a:gd name="connsiteX114" fmla="*/ 4152 w 18376"/>
                <a:gd name="connsiteY114" fmla="*/ 7373 h 239552"/>
                <a:gd name="connsiteX115" fmla="*/ 4152 w 18376"/>
                <a:gd name="connsiteY115" fmla="*/ 8128 h 239552"/>
                <a:gd name="connsiteX116" fmla="*/ 2979 w 18376"/>
                <a:gd name="connsiteY116" fmla="*/ 7709 h 239552"/>
                <a:gd name="connsiteX117" fmla="*/ 1974 w 18376"/>
                <a:gd name="connsiteY117" fmla="*/ 4022 h 239552"/>
                <a:gd name="connsiteX118" fmla="*/ 2895 w 18376"/>
                <a:gd name="connsiteY118" fmla="*/ 4022 h 239552"/>
                <a:gd name="connsiteX119" fmla="*/ 2895 w 18376"/>
                <a:gd name="connsiteY119" fmla="*/ 5446 h 239552"/>
                <a:gd name="connsiteX120" fmla="*/ 2895 w 18376"/>
                <a:gd name="connsiteY120" fmla="*/ 2514 h 239552"/>
                <a:gd name="connsiteX121" fmla="*/ 2309 w 18376"/>
                <a:gd name="connsiteY121" fmla="*/ 3603 h 239552"/>
                <a:gd name="connsiteX122" fmla="*/ 1052 w 18376"/>
                <a:gd name="connsiteY122" fmla="*/ 0 h 239552"/>
                <a:gd name="connsiteX123" fmla="*/ 130 w 18376"/>
                <a:gd name="connsiteY123" fmla="*/ 1257 h 239552"/>
                <a:gd name="connsiteX124" fmla="*/ 1555 w 18376"/>
                <a:gd name="connsiteY124" fmla="*/ 3268 h 239552"/>
                <a:gd name="connsiteX125" fmla="*/ 130 w 18376"/>
                <a:gd name="connsiteY125" fmla="*/ 6200 h 239552"/>
                <a:gd name="connsiteX126" fmla="*/ 633 w 18376"/>
                <a:gd name="connsiteY126" fmla="*/ 6871 h 239552"/>
                <a:gd name="connsiteX127" fmla="*/ 633 w 18376"/>
                <a:gd name="connsiteY127" fmla="*/ 6871 h 239552"/>
                <a:gd name="connsiteX128" fmla="*/ 633 w 18376"/>
                <a:gd name="connsiteY128" fmla="*/ 6871 h 239552"/>
                <a:gd name="connsiteX129" fmla="*/ 633 w 18376"/>
                <a:gd name="connsiteY129" fmla="*/ 6871 h 239552"/>
                <a:gd name="connsiteX130" fmla="*/ 1052 w 18376"/>
                <a:gd name="connsiteY130" fmla="*/ 6284 h 239552"/>
                <a:gd name="connsiteX131" fmla="*/ 2225 w 18376"/>
                <a:gd name="connsiteY131" fmla="*/ 9133 h 239552"/>
                <a:gd name="connsiteX132" fmla="*/ 1555 w 18376"/>
                <a:gd name="connsiteY132" fmla="*/ 9133 h 239552"/>
                <a:gd name="connsiteX133" fmla="*/ 2141 w 18376"/>
                <a:gd name="connsiteY133" fmla="*/ 10055 h 239552"/>
                <a:gd name="connsiteX134" fmla="*/ 717 w 18376"/>
                <a:gd name="connsiteY134" fmla="*/ 10055 h 239552"/>
                <a:gd name="connsiteX135" fmla="*/ 717 w 18376"/>
                <a:gd name="connsiteY135" fmla="*/ 11395 h 239552"/>
                <a:gd name="connsiteX136" fmla="*/ 717 w 18376"/>
                <a:gd name="connsiteY136" fmla="*/ 14076 h 239552"/>
                <a:gd name="connsiteX137" fmla="*/ 717 w 18376"/>
                <a:gd name="connsiteY137" fmla="*/ 15082 h 239552"/>
                <a:gd name="connsiteX138" fmla="*/ 1220 w 18376"/>
                <a:gd name="connsiteY138" fmla="*/ 17260 h 239552"/>
                <a:gd name="connsiteX139" fmla="*/ 1220 w 18376"/>
                <a:gd name="connsiteY139" fmla="*/ 17260 h 239552"/>
                <a:gd name="connsiteX140" fmla="*/ 1220 w 18376"/>
                <a:gd name="connsiteY140" fmla="*/ 24131 h 239552"/>
                <a:gd name="connsiteX141" fmla="*/ 1220 w 18376"/>
                <a:gd name="connsiteY141" fmla="*/ 26812 h 239552"/>
                <a:gd name="connsiteX142" fmla="*/ 633 w 18376"/>
                <a:gd name="connsiteY142" fmla="*/ 26812 h 239552"/>
                <a:gd name="connsiteX143" fmla="*/ 633 w 18376"/>
                <a:gd name="connsiteY143" fmla="*/ 29996 h 239552"/>
                <a:gd name="connsiteX144" fmla="*/ 633 w 18376"/>
                <a:gd name="connsiteY144" fmla="*/ 36113 h 239552"/>
                <a:gd name="connsiteX145" fmla="*/ 1387 w 18376"/>
                <a:gd name="connsiteY145" fmla="*/ 36113 h 239552"/>
                <a:gd name="connsiteX146" fmla="*/ 1974 w 18376"/>
                <a:gd name="connsiteY146" fmla="*/ 39632 h 239552"/>
                <a:gd name="connsiteX147" fmla="*/ 2644 w 18376"/>
                <a:gd name="connsiteY147" fmla="*/ 39632 h 239552"/>
                <a:gd name="connsiteX148" fmla="*/ 2644 w 18376"/>
                <a:gd name="connsiteY148" fmla="*/ 44576 h 239552"/>
                <a:gd name="connsiteX149" fmla="*/ 2644 w 18376"/>
                <a:gd name="connsiteY149" fmla="*/ 43654 h 239552"/>
                <a:gd name="connsiteX150" fmla="*/ 3063 w 18376"/>
                <a:gd name="connsiteY150" fmla="*/ 50441 h 239552"/>
                <a:gd name="connsiteX151" fmla="*/ 3063 w 18376"/>
                <a:gd name="connsiteY151" fmla="*/ 51698 h 239552"/>
                <a:gd name="connsiteX152" fmla="*/ 3063 w 18376"/>
                <a:gd name="connsiteY152" fmla="*/ 51698 h 239552"/>
                <a:gd name="connsiteX153" fmla="*/ 3063 w 18376"/>
                <a:gd name="connsiteY153" fmla="*/ 51698 h 239552"/>
                <a:gd name="connsiteX154" fmla="*/ 3063 w 18376"/>
                <a:gd name="connsiteY154" fmla="*/ 52452 h 239552"/>
                <a:gd name="connsiteX155" fmla="*/ 3063 w 18376"/>
                <a:gd name="connsiteY155" fmla="*/ 51865 h 239552"/>
                <a:gd name="connsiteX156" fmla="*/ 3063 w 18376"/>
                <a:gd name="connsiteY156" fmla="*/ 53373 h 239552"/>
                <a:gd name="connsiteX157" fmla="*/ 2393 w 18376"/>
                <a:gd name="connsiteY157" fmla="*/ 53373 h 239552"/>
                <a:gd name="connsiteX158" fmla="*/ 2393 w 18376"/>
                <a:gd name="connsiteY158" fmla="*/ 53373 h 239552"/>
                <a:gd name="connsiteX159" fmla="*/ 3231 w 18376"/>
                <a:gd name="connsiteY159" fmla="*/ 53373 h 239552"/>
                <a:gd name="connsiteX160" fmla="*/ 3733 w 18376"/>
                <a:gd name="connsiteY160" fmla="*/ 54044 h 239552"/>
                <a:gd name="connsiteX161" fmla="*/ 2979 w 18376"/>
                <a:gd name="connsiteY161" fmla="*/ 56306 h 239552"/>
                <a:gd name="connsiteX162" fmla="*/ 4823 w 18376"/>
                <a:gd name="connsiteY162" fmla="*/ 59490 h 239552"/>
                <a:gd name="connsiteX163" fmla="*/ 4823 w 18376"/>
                <a:gd name="connsiteY163" fmla="*/ 59490 h 239552"/>
                <a:gd name="connsiteX164" fmla="*/ 4823 w 18376"/>
                <a:gd name="connsiteY164" fmla="*/ 61417 h 239552"/>
                <a:gd name="connsiteX165" fmla="*/ 3985 w 18376"/>
                <a:gd name="connsiteY165" fmla="*/ 61417 h 239552"/>
                <a:gd name="connsiteX166" fmla="*/ 5241 w 18376"/>
                <a:gd name="connsiteY166" fmla="*/ 62758 h 239552"/>
                <a:gd name="connsiteX167" fmla="*/ 3733 w 18376"/>
                <a:gd name="connsiteY167" fmla="*/ 62758 h 239552"/>
                <a:gd name="connsiteX168" fmla="*/ 5325 w 18376"/>
                <a:gd name="connsiteY168" fmla="*/ 66193 h 239552"/>
                <a:gd name="connsiteX169" fmla="*/ 4739 w 18376"/>
                <a:gd name="connsiteY169" fmla="*/ 66193 h 239552"/>
                <a:gd name="connsiteX170" fmla="*/ 5158 w 18376"/>
                <a:gd name="connsiteY170" fmla="*/ 68204 h 239552"/>
                <a:gd name="connsiteX171" fmla="*/ 4487 w 18376"/>
                <a:gd name="connsiteY171" fmla="*/ 78845 h 239552"/>
                <a:gd name="connsiteX172" fmla="*/ 5158 w 18376"/>
                <a:gd name="connsiteY172" fmla="*/ 80689 h 239552"/>
                <a:gd name="connsiteX173" fmla="*/ 4152 w 18376"/>
                <a:gd name="connsiteY173" fmla="*/ 80689 h 239552"/>
                <a:gd name="connsiteX174" fmla="*/ 4906 w 18376"/>
                <a:gd name="connsiteY174" fmla="*/ 84711 h 239552"/>
                <a:gd name="connsiteX175" fmla="*/ 3985 w 18376"/>
                <a:gd name="connsiteY175" fmla="*/ 84711 h 239552"/>
                <a:gd name="connsiteX176" fmla="*/ 3985 w 18376"/>
                <a:gd name="connsiteY176" fmla="*/ 85465 h 239552"/>
                <a:gd name="connsiteX177" fmla="*/ 3482 w 18376"/>
                <a:gd name="connsiteY177" fmla="*/ 84962 h 239552"/>
                <a:gd name="connsiteX178" fmla="*/ 6079 w 18376"/>
                <a:gd name="connsiteY178" fmla="*/ 87057 h 239552"/>
                <a:gd name="connsiteX179" fmla="*/ 5995 w 18376"/>
                <a:gd name="connsiteY179" fmla="*/ 89068 h 239552"/>
                <a:gd name="connsiteX180" fmla="*/ 6079 w 18376"/>
                <a:gd name="connsiteY180" fmla="*/ 89151 h 239552"/>
                <a:gd name="connsiteX181" fmla="*/ 5158 w 18376"/>
                <a:gd name="connsiteY181" fmla="*/ 89151 h 239552"/>
                <a:gd name="connsiteX182" fmla="*/ 5744 w 18376"/>
                <a:gd name="connsiteY182" fmla="*/ 93257 h 239552"/>
                <a:gd name="connsiteX183" fmla="*/ 5744 w 18376"/>
                <a:gd name="connsiteY183" fmla="*/ 94346 h 239552"/>
                <a:gd name="connsiteX184" fmla="*/ 5744 w 18376"/>
                <a:gd name="connsiteY184" fmla="*/ 97363 h 239552"/>
                <a:gd name="connsiteX185" fmla="*/ 5744 w 18376"/>
                <a:gd name="connsiteY185" fmla="*/ 97363 h 239552"/>
                <a:gd name="connsiteX186" fmla="*/ 6247 w 18376"/>
                <a:gd name="connsiteY186" fmla="*/ 99793 h 239552"/>
                <a:gd name="connsiteX187" fmla="*/ 6247 w 18376"/>
                <a:gd name="connsiteY187" fmla="*/ 99793 h 239552"/>
                <a:gd name="connsiteX188" fmla="*/ 6247 w 18376"/>
                <a:gd name="connsiteY188" fmla="*/ 103647 h 239552"/>
                <a:gd name="connsiteX189" fmla="*/ 6917 w 18376"/>
                <a:gd name="connsiteY189" fmla="*/ 103647 h 239552"/>
                <a:gd name="connsiteX190" fmla="*/ 6917 w 18376"/>
                <a:gd name="connsiteY190" fmla="*/ 107501 h 239552"/>
                <a:gd name="connsiteX191" fmla="*/ 6917 w 18376"/>
                <a:gd name="connsiteY191" fmla="*/ 106998 h 239552"/>
                <a:gd name="connsiteX192" fmla="*/ 4823 w 18376"/>
                <a:gd name="connsiteY192" fmla="*/ 110266 h 239552"/>
                <a:gd name="connsiteX193" fmla="*/ 4823 w 18376"/>
                <a:gd name="connsiteY193" fmla="*/ 109763 h 239552"/>
                <a:gd name="connsiteX194" fmla="*/ 6079 w 18376"/>
                <a:gd name="connsiteY194" fmla="*/ 111607 h 239552"/>
                <a:gd name="connsiteX195" fmla="*/ 4739 w 18376"/>
                <a:gd name="connsiteY195" fmla="*/ 112361 h 239552"/>
                <a:gd name="connsiteX196" fmla="*/ 5661 w 18376"/>
                <a:gd name="connsiteY196" fmla="*/ 117053 h 239552"/>
                <a:gd name="connsiteX197" fmla="*/ 6666 w 18376"/>
                <a:gd name="connsiteY197" fmla="*/ 117053 h 239552"/>
                <a:gd name="connsiteX198" fmla="*/ 6666 w 18376"/>
                <a:gd name="connsiteY198" fmla="*/ 121326 h 239552"/>
                <a:gd name="connsiteX199" fmla="*/ 6666 w 18376"/>
                <a:gd name="connsiteY199" fmla="*/ 121326 h 239552"/>
                <a:gd name="connsiteX200" fmla="*/ 8007 w 18376"/>
                <a:gd name="connsiteY200" fmla="*/ 124762 h 239552"/>
                <a:gd name="connsiteX201" fmla="*/ 7169 w 18376"/>
                <a:gd name="connsiteY201" fmla="*/ 130376 h 239552"/>
                <a:gd name="connsiteX202" fmla="*/ 7169 w 18376"/>
                <a:gd name="connsiteY202" fmla="*/ 133141 h 239552"/>
                <a:gd name="connsiteX203" fmla="*/ 7169 w 18376"/>
                <a:gd name="connsiteY203" fmla="*/ 133141 h 239552"/>
                <a:gd name="connsiteX204" fmla="*/ 8258 w 18376"/>
                <a:gd name="connsiteY204" fmla="*/ 136073 h 239552"/>
                <a:gd name="connsiteX205" fmla="*/ 7755 w 18376"/>
                <a:gd name="connsiteY205" fmla="*/ 136073 h 239552"/>
                <a:gd name="connsiteX206" fmla="*/ 8761 w 18376"/>
                <a:gd name="connsiteY206" fmla="*/ 141017 h 239552"/>
                <a:gd name="connsiteX207" fmla="*/ 8007 w 18376"/>
                <a:gd name="connsiteY207" fmla="*/ 141017 h 239552"/>
                <a:gd name="connsiteX208" fmla="*/ 8007 w 18376"/>
                <a:gd name="connsiteY208" fmla="*/ 147217 h 239552"/>
                <a:gd name="connsiteX209" fmla="*/ 8007 w 18376"/>
                <a:gd name="connsiteY209" fmla="*/ 147217 h 239552"/>
                <a:gd name="connsiteX210" fmla="*/ 9012 w 18376"/>
                <a:gd name="connsiteY210" fmla="*/ 155009 h 239552"/>
                <a:gd name="connsiteX211" fmla="*/ 9766 w 18376"/>
                <a:gd name="connsiteY211" fmla="*/ 156853 h 239552"/>
                <a:gd name="connsiteX212" fmla="*/ 11274 w 18376"/>
                <a:gd name="connsiteY212" fmla="*/ 156183 h 239552"/>
                <a:gd name="connsiteX213" fmla="*/ 10436 w 18376"/>
                <a:gd name="connsiteY213" fmla="*/ 157523 h 239552"/>
                <a:gd name="connsiteX214" fmla="*/ 10436 w 18376"/>
                <a:gd name="connsiteY214" fmla="*/ 157523 h 239552"/>
                <a:gd name="connsiteX215" fmla="*/ 9179 w 18376"/>
                <a:gd name="connsiteY215" fmla="*/ 160540 h 239552"/>
                <a:gd name="connsiteX216" fmla="*/ 9179 w 18376"/>
                <a:gd name="connsiteY216" fmla="*/ 174448 h 239552"/>
                <a:gd name="connsiteX217" fmla="*/ 10269 w 18376"/>
                <a:gd name="connsiteY217" fmla="*/ 173862 h 239552"/>
                <a:gd name="connsiteX218" fmla="*/ 10269 w 18376"/>
                <a:gd name="connsiteY218" fmla="*/ 175454 h 239552"/>
                <a:gd name="connsiteX219" fmla="*/ 9431 w 18376"/>
                <a:gd name="connsiteY219" fmla="*/ 174951 h 239552"/>
                <a:gd name="connsiteX220" fmla="*/ 10269 w 18376"/>
                <a:gd name="connsiteY220" fmla="*/ 176795 h 239552"/>
                <a:gd name="connsiteX221" fmla="*/ 9012 w 18376"/>
                <a:gd name="connsiteY221" fmla="*/ 176795 h 239552"/>
                <a:gd name="connsiteX222" fmla="*/ 9012 w 18376"/>
                <a:gd name="connsiteY222" fmla="*/ 177716 h 239552"/>
                <a:gd name="connsiteX223" fmla="*/ 9012 w 18376"/>
                <a:gd name="connsiteY223" fmla="*/ 177716 h 239552"/>
                <a:gd name="connsiteX224" fmla="*/ 9934 w 18376"/>
                <a:gd name="connsiteY224" fmla="*/ 179811 h 239552"/>
                <a:gd name="connsiteX225" fmla="*/ 9263 w 18376"/>
                <a:gd name="connsiteY225" fmla="*/ 180565 h 239552"/>
                <a:gd name="connsiteX226" fmla="*/ 9263 w 18376"/>
                <a:gd name="connsiteY226" fmla="*/ 181068 h 239552"/>
                <a:gd name="connsiteX227" fmla="*/ 9263 w 18376"/>
                <a:gd name="connsiteY227" fmla="*/ 183079 h 239552"/>
                <a:gd name="connsiteX228" fmla="*/ 10101 w 18376"/>
                <a:gd name="connsiteY228" fmla="*/ 182241 h 239552"/>
                <a:gd name="connsiteX229" fmla="*/ 11023 w 18376"/>
                <a:gd name="connsiteY229" fmla="*/ 183163 h 239552"/>
                <a:gd name="connsiteX230" fmla="*/ 10436 w 18376"/>
                <a:gd name="connsiteY230" fmla="*/ 191541 h 239552"/>
                <a:gd name="connsiteX231" fmla="*/ 11191 w 18376"/>
                <a:gd name="connsiteY231" fmla="*/ 195480 h 239552"/>
                <a:gd name="connsiteX232" fmla="*/ 12280 w 18376"/>
                <a:gd name="connsiteY232" fmla="*/ 196150 h 239552"/>
                <a:gd name="connsiteX233" fmla="*/ 10185 w 18376"/>
                <a:gd name="connsiteY233" fmla="*/ 199585 h 239552"/>
                <a:gd name="connsiteX234" fmla="*/ 11861 w 18376"/>
                <a:gd name="connsiteY234" fmla="*/ 201764 h 239552"/>
                <a:gd name="connsiteX235" fmla="*/ 10688 w 18376"/>
                <a:gd name="connsiteY235" fmla="*/ 202685 h 239552"/>
                <a:gd name="connsiteX236" fmla="*/ 10688 w 18376"/>
                <a:gd name="connsiteY236" fmla="*/ 211483 h 239552"/>
                <a:gd name="connsiteX237" fmla="*/ 11777 w 18376"/>
                <a:gd name="connsiteY237" fmla="*/ 211483 h 239552"/>
                <a:gd name="connsiteX238" fmla="*/ 10520 w 18376"/>
                <a:gd name="connsiteY238" fmla="*/ 213159 h 239552"/>
                <a:gd name="connsiteX239" fmla="*/ 11191 w 18376"/>
                <a:gd name="connsiteY239" fmla="*/ 214835 h 239552"/>
                <a:gd name="connsiteX240" fmla="*/ 11861 w 18376"/>
                <a:gd name="connsiteY240" fmla="*/ 214835 h 239552"/>
                <a:gd name="connsiteX241" fmla="*/ 11861 w 18376"/>
                <a:gd name="connsiteY241" fmla="*/ 233855 h 239552"/>
                <a:gd name="connsiteX242" fmla="*/ 12447 w 18376"/>
                <a:gd name="connsiteY242" fmla="*/ 233855 h 239552"/>
                <a:gd name="connsiteX243" fmla="*/ 13453 w 18376"/>
                <a:gd name="connsiteY243" fmla="*/ 233855 h 239552"/>
                <a:gd name="connsiteX244" fmla="*/ 12615 w 18376"/>
                <a:gd name="connsiteY244" fmla="*/ 236452 h 239552"/>
                <a:gd name="connsiteX245" fmla="*/ 13788 w 18376"/>
                <a:gd name="connsiteY245" fmla="*/ 239552 h 239552"/>
                <a:gd name="connsiteX246" fmla="*/ 13788 w 18376"/>
                <a:gd name="connsiteY246" fmla="*/ 238715 h 239552"/>
                <a:gd name="connsiteX247" fmla="*/ 17558 w 18376"/>
                <a:gd name="connsiteY247" fmla="*/ 237123 h 239552"/>
                <a:gd name="connsiteX248" fmla="*/ 17558 w 18376"/>
                <a:gd name="connsiteY248" fmla="*/ 231844 h 239552"/>
                <a:gd name="connsiteX249" fmla="*/ 18312 w 18376"/>
                <a:gd name="connsiteY249" fmla="*/ 231844 h 239552"/>
                <a:gd name="connsiteX250" fmla="*/ 17726 w 18376"/>
                <a:gd name="connsiteY250" fmla="*/ 229582 h 239552"/>
                <a:gd name="connsiteX251" fmla="*/ 17726 w 18376"/>
                <a:gd name="connsiteY251" fmla="*/ 229582 h 239552"/>
                <a:gd name="connsiteX252" fmla="*/ 18145 w 18376"/>
                <a:gd name="connsiteY252" fmla="*/ 221203 h 239552"/>
                <a:gd name="connsiteX253" fmla="*/ 17475 w 18376"/>
                <a:gd name="connsiteY253" fmla="*/ 221203 h 239552"/>
                <a:gd name="connsiteX254" fmla="*/ 17894 w 18376"/>
                <a:gd name="connsiteY254" fmla="*/ 219862 h 239552"/>
                <a:gd name="connsiteX255" fmla="*/ 16720 w 18376"/>
                <a:gd name="connsiteY255" fmla="*/ 221287 h 239552"/>
                <a:gd name="connsiteX256" fmla="*/ 18061 w 18376"/>
                <a:gd name="connsiteY256" fmla="*/ 215002 h 239552"/>
                <a:gd name="connsiteX257" fmla="*/ 17223 w 18376"/>
                <a:gd name="connsiteY257" fmla="*/ 214164 h 239552"/>
                <a:gd name="connsiteX258" fmla="*/ 17642 w 18376"/>
                <a:gd name="connsiteY258" fmla="*/ 214164 h 239552"/>
                <a:gd name="connsiteX259" fmla="*/ 17056 w 18376"/>
                <a:gd name="connsiteY259" fmla="*/ 214164 h 239552"/>
                <a:gd name="connsiteX260" fmla="*/ 17977 w 18376"/>
                <a:gd name="connsiteY260" fmla="*/ 212908 h 239552"/>
                <a:gd name="connsiteX261" fmla="*/ 17977 w 18376"/>
                <a:gd name="connsiteY261" fmla="*/ 213578 h 239552"/>
                <a:gd name="connsiteX262" fmla="*/ 17977 w 18376"/>
                <a:gd name="connsiteY262" fmla="*/ 210394 h 239552"/>
                <a:gd name="connsiteX263" fmla="*/ 17977 w 18376"/>
                <a:gd name="connsiteY263" fmla="*/ 211567 h 239552"/>
                <a:gd name="connsiteX264" fmla="*/ 16720 w 18376"/>
                <a:gd name="connsiteY264" fmla="*/ 201093 h 239552"/>
                <a:gd name="connsiteX265" fmla="*/ 16720 w 18376"/>
                <a:gd name="connsiteY265" fmla="*/ 201093 h 239552"/>
                <a:gd name="connsiteX266" fmla="*/ 16720 w 18376"/>
                <a:gd name="connsiteY266" fmla="*/ 196485 h 239552"/>
                <a:gd name="connsiteX267" fmla="*/ 16720 w 18376"/>
                <a:gd name="connsiteY267" fmla="*/ 196485 h 239552"/>
                <a:gd name="connsiteX268" fmla="*/ 16134 w 18376"/>
                <a:gd name="connsiteY268" fmla="*/ 194558 h 239552"/>
                <a:gd name="connsiteX269" fmla="*/ 17307 w 18376"/>
                <a:gd name="connsiteY269" fmla="*/ 194558 h 239552"/>
                <a:gd name="connsiteX270" fmla="*/ 15380 w 18376"/>
                <a:gd name="connsiteY270" fmla="*/ 191625 h 239552"/>
                <a:gd name="connsiteX271" fmla="*/ 15966 w 18376"/>
                <a:gd name="connsiteY271" fmla="*/ 191122 h 239552"/>
                <a:gd name="connsiteX272" fmla="*/ 14961 w 18376"/>
                <a:gd name="connsiteY272" fmla="*/ 189195 h 239552"/>
                <a:gd name="connsiteX273" fmla="*/ 16385 w 18376"/>
                <a:gd name="connsiteY273" fmla="*/ 189195 h 239552"/>
                <a:gd name="connsiteX274" fmla="*/ 16385 w 18376"/>
                <a:gd name="connsiteY274" fmla="*/ 183749 h 239552"/>
                <a:gd name="connsiteX275" fmla="*/ 15380 w 18376"/>
                <a:gd name="connsiteY275" fmla="*/ 185509 h 239552"/>
                <a:gd name="connsiteX276" fmla="*/ 14291 w 18376"/>
                <a:gd name="connsiteY276" fmla="*/ 183582 h 239552"/>
                <a:gd name="connsiteX277" fmla="*/ 15966 w 18376"/>
                <a:gd name="connsiteY277" fmla="*/ 179727 h 239552"/>
                <a:gd name="connsiteX278" fmla="*/ 15966 w 18376"/>
                <a:gd name="connsiteY278" fmla="*/ 180230 h 239552"/>
                <a:gd name="connsiteX279" fmla="*/ 15966 w 18376"/>
                <a:gd name="connsiteY279" fmla="*/ 177549 h 239552"/>
                <a:gd name="connsiteX280" fmla="*/ 14793 w 18376"/>
                <a:gd name="connsiteY280" fmla="*/ 176124 h 239552"/>
                <a:gd name="connsiteX281" fmla="*/ 15212 w 18376"/>
                <a:gd name="connsiteY281" fmla="*/ 178135 h 239552"/>
                <a:gd name="connsiteX282" fmla="*/ 13956 w 18376"/>
                <a:gd name="connsiteY282" fmla="*/ 174029 h 239552"/>
                <a:gd name="connsiteX283" fmla="*/ 14710 w 18376"/>
                <a:gd name="connsiteY283" fmla="*/ 175119 h 239552"/>
                <a:gd name="connsiteX284" fmla="*/ 14710 w 18376"/>
                <a:gd name="connsiteY284" fmla="*/ 173443 h 239552"/>
                <a:gd name="connsiteX285" fmla="*/ 16050 w 18376"/>
                <a:gd name="connsiteY285" fmla="*/ 177130 h 239552"/>
                <a:gd name="connsiteX286" fmla="*/ 16050 w 18376"/>
                <a:gd name="connsiteY286" fmla="*/ 175370 h 239552"/>
                <a:gd name="connsiteX287" fmla="*/ 14793 w 18376"/>
                <a:gd name="connsiteY287" fmla="*/ 171683 h 239552"/>
                <a:gd name="connsiteX288" fmla="*/ 15548 w 18376"/>
                <a:gd name="connsiteY288" fmla="*/ 171683 h 239552"/>
                <a:gd name="connsiteX289" fmla="*/ 15045 w 18376"/>
                <a:gd name="connsiteY289" fmla="*/ 170510 h 239552"/>
                <a:gd name="connsiteX290" fmla="*/ 15966 w 18376"/>
                <a:gd name="connsiteY290" fmla="*/ 171265 h 239552"/>
                <a:gd name="connsiteX291" fmla="*/ 15966 w 18376"/>
                <a:gd name="connsiteY291" fmla="*/ 167662 h 239552"/>
                <a:gd name="connsiteX292" fmla="*/ 14710 w 18376"/>
                <a:gd name="connsiteY292" fmla="*/ 169337 h 239552"/>
                <a:gd name="connsiteX293" fmla="*/ 15883 w 18376"/>
                <a:gd name="connsiteY293" fmla="*/ 164142 h 239552"/>
                <a:gd name="connsiteX294" fmla="*/ 15212 w 18376"/>
                <a:gd name="connsiteY294" fmla="*/ 165148 h 239552"/>
                <a:gd name="connsiteX295" fmla="*/ 15883 w 18376"/>
                <a:gd name="connsiteY295" fmla="*/ 163221 h 239552"/>
                <a:gd name="connsiteX296" fmla="*/ 14710 w 18376"/>
                <a:gd name="connsiteY296" fmla="*/ 162634 h 239552"/>
                <a:gd name="connsiteX297" fmla="*/ 14039 w 18376"/>
                <a:gd name="connsiteY297" fmla="*/ 160623 h 239552"/>
                <a:gd name="connsiteX298" fmla="*/ 14710 w 18376"/>
                <a:gd name="connsiteY298" fmla="*/ 160623 h 239552"/>
                <a:gd name="connsiteX299" fmla="*/ 13620 w 18376"/>
                <a:gd name="connsiteY299" fmla="*/ 157691 h 239552"/>
                <a:gd name="connsiteX300" fmla="*/ 14710 w 18376"/>
                <a:gd name="connsiteY300" fmla="*/ 158612 h 239552"/>
                <a:gd name="connsiteX301" fmla="*/ 14710 w 18376"/>
                <a:gd name="connsiteY301" fmla="*/ 157439 h 239552"/>
                <a:gd name="connsiteX302" fmla="*/ 15548 w 18376"/>
                <a:gd name="connsiteY302" fmla="*/ 157439 h 239552"/>
                <a:gd name="connsiteX303" fmla="*/ 15129 w 18376"/>
                <a:gd name="connsiteY303" fmla="*/ 154423 h 239552"/>
                <a:gd name="connsiteX304" fmla="*/ 13788 w 18376"/>
                <a:gd name="connsiteY304" fmla="*/ 153250 h 239552"/>
                <a:gd name="connsiteX305" fmla="*/ 14291 w 18376"/>
                <a:gd name="connsiteY305" fmla="*/ 151993 h 239552"/>
                <a:gd name="connsiteX306" fmla="*/ 14710 w 18376"/>
                <a:gd name="connsiteY306" fmla="*/ 153501 h 239552"/>
                <a:gd name="connsiteX307" fmla="*/ 15380 w 18376"/>
                <a:gd name="connsiteY307" fmla="*/ 153501 h 239552"/>
                <a:gd name="connsiteX308" fmla="*/ 15380 w 18376"/>
                <a:gd name="connsiteY308" fmla="*/ 150820 h 239552"/>
                <a:gd name="connsiteX309" fmla="*/ 15380 w 18376"/>
                <a:gd name="connsiteY309" fmla="*/ 151490 h 239552"/>
                <a:gd name="connsiteX310" fmla="*/ 14291 w 18376"/>
                <a:gd name="connsiteY310" fmla="*/ 149144 h 239552"/>
                <a:gd name="connsiteX311" fmla="*/ 15045 w 18376"/>
                <a:gd name="connsiteY311" fmla="*/ 149144 h 239552"/>
                <a:gd name="connsiteX312" fmla="*/ 14458 w 18376"/>
                <a:gd name="connsiteY312" fmla="*/ 147636 h 239552"/>
                <a:gd name="connsiteX313" fmla="*/ 15966 w 18376"/>
                <a:gd name="connsiteY313" fmla="*/ 148641 h 239552"/>
                <a:gd name="connsiteX314" fmla="*/ 15212 w 18376"/>
                <a:gd name="connsiteY314" fmla="*/ 146463 h 239552"/>
                <a:gd name="connsiteX315" fmla="*/ 16050 w 18376"/>
                <a:gd name="connsiteY315" fmla="*/ 145541 h 239552"/>
                <a:gd name="connsiteX316" fmla="*/ 15129 w 18376"/>
                <a:gd name="connsiteY316" fmla="*/ 140933 h 239552"/>
                <a:gd name="connsiteX317" fmla="*/ 15129 w 18376"/>
                <a:gd name="connsiteY317" fmla="*/ 140346 h 239552"/>
                <a:gd name="connsiteX318" fmla="*/ 15129 w 18376"/>
                <a:gd name="connsiteY318" fmla="*/ 135570 h 239552"/>
                <a:gd name="connsiteX319" fmla="*/ 16134 w 18376"/>
                <a:gd name="connsiteY319" fmla="*/ 134481 h 239552"/>
                <a:gd name="connsiteX320" fmla="*/ 14374 w 18376"/>
                <a:gd name="connsiteY320" fmla="*/ 133643 h 239552"/>
                <a:gd name="connsiteX321" fmla="*/ 15464 w 18376"/>
                <a:gd name="connsiteY321" fmla="*/ 132386 h 239552"/>
                <a:gd name="connsiteX322" fmla="*/ 14542 w 18376"/>
                <a:gd name="connsiteY322" fmla="*/ 128532 h 239552"/>
                <a:gd name="connsiteX323" fmla="*/ 15548 w 18376"/>
                <a:gd name="connsiteY323" fmla="*/ 131968 h 239552"/>
                <a:gd name="connsiteX324" fmla="*/ 14207 w 18376"/>
                <a:gd name="connsiteY324" fmla="*/ 114288 h 239552"/>
                <a:gd name="connsiteX325" fmla="*/ 14207 w 18376"/>
                <a:gd name="connsiteY325" fmla="*/ 115545 h 239552"/>
                <a:gd name="connsiteX326" fmla="*/ 14207 w 18376"/>
                <a:gd name="connsiteY326" fmla="*/ 114288 h 239552"/>
                <a:gd name="connsiteX327" fmla="*/ 11107 w 18376"/>
                <a:gd name="connsiteY327" fmla="*/ 87559 h 239552"/>
                <a:gd name="connsiteX328" fmla="*/ 11107 w 18376"/>
                <a:gd name="connsiteY328" fmla="*/ 88649 h 239552"/>
                <a:gd name="connsiteX329" fmla="*/ 11107 w 18376"/>
                <a:gd name="connsiteY329" fmla="*/ 87559 h 239552"/>
                <a:gd name="connsiteX330" fmla="*/ 2728 w 18376"/>
                <a:gd name="connsiteY330" fmla="*/ 11479 h 239552"/>
                <a:gd name="connsiteX331" fmla="*/ 2728 w 18376"/>
                <a:gd name="connsiteY331" fmla="*/ 11479 h 239552"/>
                <a:gd name="connsiteX332" fmla="*/ 2728 w 18376"/>
                <a:gd name="connsiteY332" fmla="*/ 12317 h 239552"/>
                <a:gd name="connsiteX333" fmla="*/ 2644 w 18376"/>
                <a:gd name="connsiteY333" fmla="*/ 11479 h 239552"/>
                <a:gd name="connsiteX334" fmla="*/ 11526 w 18376"/>
                <a:gd name="connsiteY334" fmla="*/ 181571 h 239552"/>
                <a:gd name="connsiteX335" fmla="*/ 11526 w 18376"/>
                <a:gd name="connsiteY335" fmla="*/ 181571 h 239552"/>
                <a:gd name="connsiteX336" fmla="*/ 11442 w 18376"/>
                <a:gd name="connsiteY336" fmla="*/ 181571 h 2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</a:cxnLst>
              <a:rect l="l" t="t" r="r" b="b"/>
              <a:pathLst>
                <a:path w="18376" h="239552">
                  <a:moveTo>
                    <a:pt x="15548" y="131968"/>
                  </a:moveTo>
                  <a:lnTo>
                    <a:pt x="16050" y="130711"/>
                  </a:lnTo>
                  <a:cubicBezTo>
                    <a:pt x="17056" y="132135"/>
                    <a:pt x="16720" y="133141"/>
                    <a:pt x="17475" y="131968"/>
                  </a:cubicBezTo>
                  <a:cubicBezTo>
                    <a:pt x="15548" y="131968"/>
                    <a:pt x="17056" y="127443"/>
                    <a:pt x="15045" y="127359"/>
                  </a:cubicBezTo>
                  <a:lnTo>
                    <a:pt x="15045" y="126521"/>
                  </a:lnTo>
                  <a:cubicBezTo>
                    <a:pt x="15045" y="126521"/>
                    <a:pt x="15045" y="126521"/>
                    <a:pt x="15045" y="127024"/>
                  </a:cubicBezTo>
                  <a:cubicBezTo>
                    <a:pt x="15966" y="125432"/>
                    <a:pt x="13537" y="126018"/>
                    <a:pt x="13704" y="124008"/>
                  </a:cubicBezTo>
                  <a:cubicBezTo>
                    <a:pt x="13704" y="123337"/>
                    <a:pt x="14123" y="122835"/>
                    <a:pt x="14374" y="123253"/>
                  </a:cubicBezTo>
                  <a:lnTo>
                    <a:pt x="13788" y="121829"/>
                  </a:lnTo>
                  <a:cubicBezTo>
                    <a:pt x="13788" y="121326"/>
                    <a:pt x="14207" y="121829"/>
                    <a:pt x="14207" y="121829"/>
                  </a:cubicBezTo>
                  <a:lnTo>
                    <a:pt x="14207" y="119483"/>
                  </a:lnTo>
                  <a:lnTo>
                    <a:pt x="14207" y="119483"/>
                  </a:lnTo>
                  <a:cubicBezTo>
                    <a:pt x="13796" y="119072"/>
                    <a:pt x="13436" y="118628"/>
                    <a:pt x="13118" y="118142"/>
                  </a:cubicBezTo>
                  <a:cubicBezTo>
                    <a:pt x="13118" y="117556"/>
                    <a:pt x="13118" y="118142"/>
                    <a:pt x="13620" y="118142"/>
                  </a:cubicBezTo>
                  <a:lnTo>
                    <a:pt x="13034" y="116885"/>
                  </a:lnTo>
                  <a:cubicBezTo>
                    <a:pt x="13537" y="116383"/>
                    <a:pt x="14123" y="117388"/>
                    <a:pt x="14039" y="118310"/>
                  </a:cubicBezTo>
                  <a:cubicBezTo>
                    <a:pt x="15966" y="116969"/>
                    <a:pt x="13537" y="117221"/>
                    <a:pt x="14542" y="114623"/>
                  </a:cubicBezTo>
                  <a:lnTo>
                    <a:pt x="14542" y="115796"/>
                  </a:lnTo>
                  <a:cubicBezTo>
                    <a:pt x="15631" y="114958"/>
                    <a:pt x="15129" y="114037"/>
                    <a:pt x="15799" y="112612"/>
                  </a:cubicBezTo>
                  <a:cubicBezTo>
                    <a:pt x="15799" y="112612"/>
                    <a:pt x="14123" y="115461"/>
                    <a:pt x="13620" y="114120"/>
                  </a:cubicBezTo>
                  <a:cubicBezTo>
                    <a:pt x="13847" y="113584"/>
                    <a:pt x="13847" y="112981"/>
                    <a:pt x="13620" y="112445"/>
                  </a:cubicBezTo>
                  <a:cubicBezTo>
                    <a:pt x="14291" y="112445"/>
                    <a:pt x="14039" y="111691"/>
                    <a:pt x="13620" y="110769"/>
                  </a:cubicBezTo>
                  <a:lnTo>
                    <a:pt x="14626" y="110769"/>
                  </a:lnTo>
                  <a:cubicBezTo>
                    <a:pt x="14626" y="109847"/>
                    <a:pt x="13788" y="109931"/>
                    <a:pt x="13369" y="109345"/>
                  </a:cubicBezTo>
                  <a:cubicBezTo>
                    <a:pt x="12950" y="108758"/>
                    <a:pt x="14123" y="108004"/>
                    <a:pt x="14710" y="107669"/>
                  </a:cubicBezTo>
                  <a:cubicBezTo>
                    <a:pt x="14710" y="105909"/>
                    <a:pt x="13620" y="109009"/>
                    <a:pt x="13285" y="106915"/>
                  </a:cubicBezTo>
                  <a:cubicBezTo>
                    <a:pt x="13511" y="105448"/>
                    <a:pt x="13243" y="103948"/>
                    <a:pt x="12531" y="102641"/>
                  </a:cubicBezTo>
                  <a:cubicBezTo>
                    <a:pt x="12531" y="101636"/>
                    <a:pt x="13118" y="102641"/>
                    <a:pt x="13369" y="102641"/>
                  </a:cubicBezTo>
                  <a:lnTo>
                    <a:pt x="12531" y="101720"/>
                  </a:lnTo>
                  <a:cubicBezTo>
                    <a:pt x="12531" y="101720"/>
                    <a:pt x="12531" y="101720"/>
                    <a:pt x="12950" y="101720"/>
                  </a:cubicBezTo>
                  <a:cubicBezTo>
                    <a:pt x="13369" y="101720"/>
                    <a:pt x="11945" y="101720"/>
                    <a:pt x="11693" y="100547"/>
                  </a:cubicBezTo>
                  <a:cubicBezTo>
                    <a:pt x="11442" y="99374"/>
                    <a:pt x="13034" y="98033"/>
                    <a:pt x="11693" y="96525"/>
                  </a:cubicBezTo>
                  <a:cubicBezTo>
                    <a:pt x="11693" y="96525"/>
                    <a:pt x="12280" y="96525"/>
                    <a:pt x="12699" y="96525"/>
                  </a:cubicBezTo>
                  <a:cubicBezTo>
                    <a:pt x="12271" y="95310"/>
                    <a:pt x="11651" y="94179"/>
                    <a:pt x="10855" y="93173"/>
                  </a:cubicBezTo>
                  <a:lnTo>
                    <a:pt x="11442" y="91665"/>
                  </a:lnTo>
                  <a:cubicBezTo>
                    <a:pt x="10772" y="92754"/>
                    <a:pt x="9850" y="91665"/>
                    <a:pt x="9096" y="90324"/>
                  </a:cubicBezTo>
                  <a:cubicBezTo>
                    <a:pt x="8836" y="90601"/>
                    <a:pt x="8610" y="90911"/>
                    <a:pt x="8425" y="91246"/>
                  </a:cubicBezTo>
                  <a:lnTo>
                    <a:pt x="7839" y="89403"/>
                  </a:lnTo>
                  <a:cubicBezTo>
                    <a:pt x="7839" y="89403"/>
                    <a:pt x="8258" y="89403"/>
                    <a:pt x="8677" y="89403"/>
                  </a:cubicBezTo>
                  <a:lnTo>
                    <a:pt x="8677" y="89403"/>
                  </a:lnTo>
                  <a:cubicBezTo>
                    <a:pt x="8677" y="88649"/>
                    <a:pt x="9599" y="88984"/>
                    <a:pt x="10101" y="89403"/>
                  </a:cubicBezTo>
                  <a:lnTo>
                    <a:pt x="9599" y="90073"/>
                  </a:lnTo>
                  <a:cubicBezTo>
                    <a:pt x="10084" y="90517"/>
                    <a:pt x="10705" y="90777"/>
                    <a:pt x="11358" y="90827"/>
                  </a:cubicBezTo>
                  <a:cubicBezTo>
                    <a:pt x="11300" y="90609"/>
                    <a:pt x="11300" y="90375"/>
                    <a:pt x="11358" y="90157"/>
                  </a:cubicBezTo>
                  <a:cubicBezTo>
                    <a:pt x="11358" y="90157"/>
                    <a:pt x="11358" y="90157"/>
                    <a:pt x="11358" y="90157"/>
                  </a:cubicBezTo>
                  <a:cubicBezTo>
                    <a:pt x="11358" y="90157"/>
                    <a:pt x="11358" y="90157"/>
                    <a:pt x="11358" y="89570"/>
                  </a:cubicBezTo>
                  <a:lnTo>
                    <a:pt x="12364" y="89151"/>
                  </a:lnTo>
                  <a:lnTo>
                    <a:pt x="11945" y="89151"/>
                  </a:lnTo>
                  <a:lnTo>
                    <a:pt x="12447" y="86638"/>
                  </a:lnTo>
                  <a:cubicBezTo>
                    <a:pt x="10914" y="84928"/>
                    <a:pt x="9800" y="82892"/>
                    <a:pt x="9179" y="80689"/>
                  </a:cubicBezTo>
                  <a:cubicBezTo>
                    <a:pt x="9934" y="81359"/>
                    <a:pt x="10436" y="80689"/>
                    <a:pt x="11274" y="80689"/>
                  </a:cubicBezTo>
                  <a:cubicBezTo>
                    <a:pt x="10353" y="81527"/>
                    <a:pt x="11861" y="82867"/>
                    <a:pt x="11693" y="84292"/>
                  </a:cubicBezTo>
                  <a:cubicBezTo>
                    <a:pt x="11693" y="83538"/>
                    <a:pt x="12196" y="83705"/>
                    <a:pt x="12364" y="84292"/>
                  </a:cubicBezTo>
                  <a:lnTo>
                    <a:pt x="11358" y="81778"/>
                  </a:lnTo>
                  <a:cubicBezTo>
                    <a:pt x="12112" y="81778"/>
                    <a:pt x="11861" y="81191"/>
                    <a:pt x="12196" y="80437"/>
                  </a:cubicBezTo>
                  <a:cubicBezTo>
                    <a:pt x="10688" y="81024"/>
                    <a:pt x="11107" y="78594"/>
                    <a:pt x="10604" y="77588"/>
                  </a:cubicBezTo>
                  <a:cubicBezTo>
                    <a:pt x="10101" y="76583"/>
                    <a:pt x="11609" y="77588"/>
                    <a:pt x="11526" y="79013"/>
                  </a:cubicBezTo>
                  <a:cubicBezTo>
                    <a:pt x="12615" y="77505"/>
                    <a:pt x="9766" y="77253"/>
                    <a:pt x="10604" y="75829"/>
                  </a:cubicBezTo>
                  <a:cubicBezTo>
                    <a:pt x="10604" y="75829"/>
                    <a:pt x="10604" y="76332"/>
                    <a:pt x="10604" y="76415"/>
                  </a:cubicBezTo>
                  <a:cubicBezTo>
                    <a:pt x="10604" y="76499"/>
                    <a:pt x="10604" y="73902"/>
                    <a:pt x="10604" y="74321"/>
                  </a:cubicBezTo>
                  <a:lnTo>
                    <a:pt x="10604" y="74321"/>
                  </a:lnTo>
                  <a:cubicBezTo>
                    <a:pt x="10604" y="72226"/>
                    <a:pt x="10604" y="68037"/>
                    <a:pt x="9012" y="67785"/>
                  </a:cubicBezTo>
                  <a:cubicBezTo>
                    <a:pt x="9590" y="67676"/>
                    <a:pt x="10193" y="67676"/>
                    <a:pt x="10772" y="67785"/>
                  </a:cubicBezTo>
                  <a:lnTo>
                    <a:pt x="6415" y="64266"/>
                  </a:lnTo>
                  <a:cubicBezTo>
                    <a:pt x="7504" y="64266"/>
                    <a:pt x="9934" y="63177"/>
                    <a:pt x="10688" y="64853"/>
                  </a:cubicBezTo>
                  <a:cubicBezTo>
                    <a:pt x="10922" y="64149"/>
                    <a:pt x="10922" y="63378"/>
                    <a:pt x="10688" y="62674"/>
                  </a:cubicBezTo>
                  <a:cubicBezTo>
                    <a:pt x="10688" y="62674"/>
                    <a:pt x="9179" y="63596"/>
                    <a:pt x="9012" y="63177"/>
                  </a:cubicBezTo>
                  <a:cubicBezTo>
                    <a:pt x="10185" y="61836"/>
                    <a:pt x="9599" y="62255"/>
                    <a:pt x="10604" y="60579"/>
                  </a:cubicBezTo>
                  <a:cubicBezTo>
                    <a:pt x="10604" y="61166"/>
                    <a:pt x="8677" y="60579"/>
                    <a:pt x="8677" y="59825"/>
                  </a:cubicBezTo>
                  <a:cubicBezTo>
                    <a:pt x="8677" y="59071"/>
                    <a:pt x="10353" y="59825"/>
                    <a:pt x="10520" y="59825"/>
                  </a:cubicBezTo>
                  <a:lnTo>
                    <a:pt x="8761" y="57898"/>
                  </a:lnTo>
                  <a:cubicBezTo>
                    <a:pt x="8761" y="58401"/>
                    <a:pt x="10185" y="57898"/>
                    <a:pt x="10604" y="57479"/>
                  </a:cubicBezTo>
                  <a:cubicBezTo>
                    <a:pt x="11023" y="57060"/>
                    <a:pt x="10604" y="55720"/>
                    <a:pt x="10604" y="55217"/>
                  </a:cubicBezTo>
                  <a:lnTo>
                    <a:pt x="10604" y="56055"/>
                  </a:lnTo>
                  <a:cubicBezTo>
                    <a:pt x="10604" y="53792"/>
                    <a:pt x="8174" y="53960"/>
                    <a:pt x="8174" y="51781"/>
                  </a:cubicBezTo>
                  <a:cubicBezTo>
                    <a:pt x="8174" y="51781"/>
                    <a:pt x="10269" y="52284"/>
                    <a:pt x="10436" y="51195"/>
                  </a:cubicBezTo>
                  <a:cubicBezTo>
                    <a:pt x="10604" y="50106"/>
                    <a:pt x="6247" y="49100"/>
                    <a:pt x="5493" y="47089"/>
                  </a:cubicBezTo>
                  <a:lnTo>
                    <a:pt x="5995" y="47089"/>
                  </a:lnTo>
                  <a:lnTo>
                    <a:pt x="5325" y="45581"/>
                  </a:lnTo>
                  <a:cubicBezTo>
                    <a:pt x="7278" y="46938"/>
                    <a:pt x="9054" y="48547"/>
                    <a:pt x="10604" y="50357"/>
                  </a:cubicBezTo>
                  <a:cubicBezTo>
                    <a:pt x="10604" y="49519"/>
                    <a:pt x="11191" y="50357"/>
                    <a:pt x="11023" y="48849"/>
                  </a:cubicBezTo>
                  <a:cubicBezTo>
                    <a:pt x="10855" y="47341"/>
                    <a:pt x="11777" y="49519"/>
                    <a:pt x="11777" y="49854"/>
                  </a:cubicBezTo>
                  <a:lnTo>
                    <a:pt x="11777" y="46922"/>
                  </a:lnTo>
                  <a:cubicBezTo>
                    <a:pt x="10772" y="46922"/>
                    <a:pt x="10688" y="44743"/>
                    <a:pt x="9850" y="44827"/>
                  </a:cubicBezTo>
                  <a:lnTo>
                    <a:pt x="11023" y="48011"/>
                  </a:lnTo>
                  <a:cubicBezTo>
                    <a:pt x="10101" y="48011"/>
                    <a:pt x="8174" y="46251"/>
                    <a:pt x="8258" y="44241"/>
                  </a:cubicBezTo>
                  <a:cubicBezTo>
                    <a:pt x="8258" y="43654"/>
                    <a:pt x="10017" y="44241"/>
                    <a:pt x="10353" y="44241"/>
                  </a:cubicBezTo>
                  <a:cubicBezTo>
                    <a:pt x="10688" y="44241"/>
                    <a:pt x="9599" y="42230"/>
                    <a:pt x="9850" y="42062"/>
                  </a:cubicBezTo>
                  <a:lnTo>
                    <a:pt x="10353" y="42900"/>
                  </a:lnTo>
                  <a:cubicBezTo>
                    <a:pt x="10353" y="41727"/>
                    <a:pt x="9012" y="41057"/>
                    <a:pt x="9850" y="39632"/>
                  </a:cubicBezTo>
                  <a:cubicBezTo>
                    <a:pt x="10688" y="38208"/>
                    <a:pt x="11023" y="38124"/>
                    <a:pt x="10436" y="38124"/>
                  </a:cubicBezTo>
                  <a:cubicBezTo>
                    <a:pt x="8786" y="38987"/>
                    <a:pt x="6884" y="39222"/>
                    <a:pt x="5074" y="38794"/>
                  </a:cubicBezTo>
                  <a:cubicBezTo>
                    <a:pt x="5409" y="37680"/>
                    <a:pt x="5895" y="36607"/>
                    <a:pt x="6498" y="35610"/>
                  </a:cubicBezTo>
                  <a:cubicBezTo>
                    <a:pt x="7336" y="34772"/>
                    <a:pt x="8677" y="36699"/>
                    <a:pt x="9431" y="36029"/>
                  </a:cubicBezTo>
                  <a:cubicBezTo>
                    <a:pt x="10185" y="35359"/>
                    <a:pt x="8761" y="35610"/>
                    <a:pt x="8677" y="35359"/>
                  </a:cubicBezTo>
                  <a:cubicBezTo>
                    <a:pt x="8593" y="35108"/>
                    <a:pt x="9515" y="35359"/>
                    <a:pt x="9347" y="34437"/>
                  </a:cubicBezTo>
                  <a:cubicBezTo>
                    <a:pt x="9179" y="33516"/>
                    <a:pt x="9347" y="32259"/>
                    <a:pt x="8425" y="34018"/>
                  </a:cubicBezTo>
                  <a:cubicBezTo>
                    <a:pt x="8425" y="32929"/>
                    <a:pt x="8425" y="32845"/>
                    <a:pt x="8425" y="31588"/>
                  </a:cubicBezTo>
                  <a:cubicBezTo>
                    <a:pt x="7755" y="32007"/>
                    <a:pt x="6163" y="30583"/>
                    <a:pt x="5828" y="29494"/>
                  </a:cubicBezTo>
                  <a:cubicBezTo>
                    <a:pt x="5493" y="28404"/>
                    <a:pt x="6415" y="29494"/>
                    <a:pt x="6582" y="29494"/>
                  </a:cubicBezTo>
                  <a:cubicBezTo>
                    <a:pt x="6582" y="27315"/>
                    <a:pt x="6582" y="26142"/>
                    <a:pt x="6582" y="24047"/>
                  </a:cubicBezTo>
                  <a:cubicBezTo>
                    <a:pt x="6582" y="24047"/>
                    <a:pt x="7085" y="22874"/>
                    <a:pt x="7504" y="23293"/>
                  </a:cubicBezTo>
                  <a:cubicBezTo>
                    <a:pt x="7227" y="22950"/>
                    <a:pt x="7026" y="22548"/>
                    <a:pt x="6917" y="22120"/>
                  </a:cubicBezTo>
                  <a:cubicBezTo>
                    <a:pt x="7671" y="20863"/>
                    <a:pt x="6917" y="23461"/>
                    <a:pt x="8090" y="22120"/>
                  </a:cubicBezTo>
                  <a:cubicBezTo>
                    <a:pt x="7504" y="22120"/>
                    <a:pt x="7253" y="20528"/>
                    <a:pt x="6833" y="19607"/>
                  </a:cubicBezTo>
                  <a:cubicBezTo>
                    <a:pt x="6415" y="18685"/>
                    <a:pt x="6833" y="21701"/>
                    <a:pt x="6833" y="22623"/>
                  </a:cubicBezTo>
                  <a:cubicBezTo>
                    <a:pt x="5577" y="22623"/>
                    <a:pt x="4236" y="21115"/>
                    <a:pt x="3482" y="19020"/>
                  </a:cubicBezTo>
                  <a:cubicBezTo>
                    <a:pt x="2728" y="16925"/>
                    <a:pt x="4320" y="18266"/>
                    <a:pt x="4068" y="18015"/>
                  </a:cubicBezTo>
                  <a:cubicBezTo>
                    <a:pt x="4068" y="14747"/>
                    <a:pt x="1806" y="15333"/>
                    <a:pt x="2560" y="12652"/>
                  </a:cubicBezTo>
                  <a:cubicBezTo>
                    <a:pt x="3314" y="11563"/>
                    <a:pt x="4152" y="12652"/>
                    <a:pt x="4655" y="12233"/>
                  </a:cubicBezTo>
                  <a:cubicBezTo>
                    <a:pt x="5074" y="13658"/>
                    <a:pt x="4655" y="14412"/>
                    <a:pt x="4655" y="15333"/>
                  </a:cubicBezTo>
                  <a:lnTo>
                    <a:pt x="4655" y="14160"/>
                  </a:lnTo>
                  <a:cubicBezTo>
                    <a:pt x="4957" y="14772"/>
                    <a:pt x="4957" y="15484"/>
                    <a:pt x="4655" y="16087"/>
                  </a:cubicBezTo>
                  <a:cubicBezTo>
                    <a:pt x="5325" y="15166"/>
                    <a:pt x="4655" y="10641"/>
                    <a:pt x="5074" y="8128"/>
                  </a:cubicBezTo>
                  <a:cubicBezTo>
                    <a:pt x="5074" y="7709"/>
                    <a:pt x="4487" y="6954"/>
                    <a:pt x="4152" y="7373"/>
                  </a:cubicBezTo>
                  <a:lnTo>
                    <a:pt x="4152" y="8128"/>
                  </a:lnTo>
                  <a:cubicBezTo>
                    <a:pt x="3566" y="8882"/>
                    <a:pt x="3231" y="6703"/>
                    <a:pt x="2979" y="7709"/>
                  </a:cubicBezTo>
                  <a:cubicBezTo>
                    <a:pt x="2234" y="6628"/>
                    <a:pt x="1881" y="5329"/>
                    <a:pt x="1974" y="4022"/>
                  </a:cubicBezTo>
                  <a:lnTo>
                    <a:pt x="2895" y="4022"/>
                  </a:lnTo>
                  <a:cubicBezTo>
                    <a:pt x="2895" y="4022"/>
                    <a:pt x="2393" y="5027"/>
                    <a:pt x="2895" y="5446"/>
                  </a:cubicBezTo>
                  <a:cubicBezTo>
                    <a:pt x="3398" y="5865"/>
                    <a:pt x="3985" y="3100"/>
                    <a:pt x="2895" y="2514"/>
                  </a:cubicBezTo>
                  <a:lnTo>
                    <a:pt x="2309" y="3603"/>
                  </a:lnTo>
                  <a:cubicBezTo>
                    <a:pt x="1806" y="2514"/>
                    <a:pt x="801" y="1341"/>
                    <a:pt x="1052" y="0"/>
                  </a:cubicBezTo>
                  <a:cubicBezTo>
                    <a:pt x="130" y="586"/>
                    <a:pt x="1052" y="0"/>
                    <a:pt x="130" y="1257"/>
                  </a:cubicBezTo>
                  <a:cubicBezTo>
                    <a:pt x="1387" y="419"/>
                    <a:pt x="130" y="4608"/>
                    <a:pt x="1555" y="3268"/>
                  </a:cubicBezTo>
                  <a:cubicBezTo>
                    <a:pt x="382" y="4273"/>
                    <a:pt x="1136" y="4944"/>
                    <a:pt x="130" y="6200"/>
                  </a:cubicBezTo>
                  <a:cubicBezTo>
                    <a:pt x="130" y="6200"/>
                    <a:pt x="717" y="6200"/>
                    <a:pt x="633" y="6871"/>
                  </a:cubicBezTo>
                  <a:lnTo>
                    <a:pt x="633" y="6871"/>
                  </a:lnTo>
                  <a:lnTo>
                    <a:pt x="633" y="6871"/>
                  </a:lnTo>
                  <a:cubicBezTo>
                    <a:pt x="633" y="6871"/>
                    <a:pt x="633" y="6871"/>
                    <a:pt x="633" y="6871"/>
                  </a:cubicBezTo>
                  <a:cubicBezTo>
                    <a:pt x="633" y="6871"/>
                    <a:pt x="633" y="6368"/>
                    <a:pt x="1052" y="6284"/>
                  </a:cubicBezTo>
                  <a:cubicBezTo>
                    <a:pt x="1471" y="6200"/>
                    <a:pt x="1890" y="8546"/>
                    <a:pt x="2225" y="9133"/>
                  </a:cubicBezTo>
                  <a:cubicBezTo>
                    <a:pt x="2560" y="9720"/>
                    <a:pt x="2225" y="9133"/>
                    <a:pt x="1555" y="9133"/>
                  </a:cubicBezTo>
                  <a:lnTo>
                    <a:pt x="2141" y="10055"/>
                  </a:lnTo>
                  <a:cubicBezTo>
                    <a:pt x="1471" y="10055"/>
                    <a:pt x="1136" y="11814"/>
                    <a:pt x="717" y="10055"/>
                  </a:cubicBezTo>
                  <a:lnTo>
                    <a:pt x="717" y="11395"/>
                  </a:lnTo>
                  <a:cubicBezTo>
                    <a:pt x="382" y="12258"/>
                    <a:pt x="382" y="13213"/>
                    <a:pt x="717" y="14076"/>
                  </a:cubicBezTo>
                  <a:cubicBezTo>
                    <a:pt x="717" y="14747"/>
                    <a:pt x="1471" y="15668"/>
                    <a:pt x="717" y="15082"/>
                  </a:cubicBezTo>
                  <a:lnTo>
                    <a:pt x="1220" y="17260"/>
                  </a:lnTo>
                  <a:lnTo>
                    <a:pt x="1220" y="17260"/>
                  </a:lnTo>
                  <a:cubicBezTo>
                    <a:pt x="1220" y="19439"/>
                    <a:pt x="2560" y="21618"/>
                    <a:pt x="1220" y="24131"/>
                  </a:cubicBezTo>
                  <a:cubicBezTo>
                    <a:pt x="1421" y="25011"/>
                    <a:pt x="1421" y="25933"/>
                    <a:pt x="1220" y="26812"/>
                  </a:cubicBezTo>
                  <a:lnTo>
                    <a:pt x="633" y="26812"/>
                  </a:lnTo>
                  <a:cubicBezTo>
                    <a:pt x="633" y="27734"/>
                    <a:pt x="214" y="29577"/>
                    <a:pt x="633" y="29996"/>
                  </a:cubicBezTo>
                  <a:cubicBezTo>
                    <a:pt x="-791" y="31002"/>
                    <a:pt x="633" y="34437"/>
                    <a:pt x="633" y="36113"/>
                  </a:cubicBezTo>
                  <a:lnTo>
                    <a:pt x="1387" y="36113"/>
                  </a:lnTo>
                  <a:cubicBezTo>
                    <a:pt x="1438" y="37303"/>
                    <a:pt x="1639" y="38484"/>
                    <a:pt x="1974" y="39632"/>
                  </a:cubicBezTo>
                  <a:lnTo>
                    <a:pt x="2644" y="39632"/>
                  </a:lnTo>
                  <a:cubicBezTo>
                    <a:pt x="3231" y="40805"/>
                    <a:pt x="2644" y="42732"/>
                    <a:pt x="2644" y="44576"/>
                  </a:cubicBezTo>
                  <a:cubicBezTo>
                    <a:pt x="2644" y="44576"/>
                    <a:pt x="2644" y="43989"/>
                    <a:pt x="2644" y="43654"/>
                  </a:cubicBezTo>
                  <a:cubicBezTo>
                    <a:pt x="1303" y="46000"/>
                    <a:pt x="3985" y="48346"/>
                    <a:pt x="3063" y="50441"/>
                  </a:cubicBezTo>
                  <a:cubicBezTo>
                    <a:pt x="3272" y="50835"/>
                    <a:pt x="3272" y="51304"/>
                    <a:pt x="3063" y="51698"/>
                  </a:cubicBezTo>
                  <a:lnTo>
                    <a:pt x="3063" y="51698"/>
                  </a:lnTo>
                  <a:lnTo>
                    <a:pt x="3063" y="51698"/>
                  </a:lnTo>
                  <a:cubicBezTo>
                    <a:pt x="3030" y="51949"/>
                    <a:pt x="3030" y="52200"/>
                    <a:pt x="3063" y="52452"/>
                  </a:cubicBezTo>
                  <a:lnTo>
                    <a:pt x="3063" y="51865"/>
                  </a:lnTo>
                  <a:cubicBezTo>
                    <a:pt x="3013" y="52368"/>
                    <a:pt x="3013" y="52871"/>
                    <a:pt x="3063" y="53373"/>
                  </a:cubicBezTo>
                  <a:lnTo>
                    <a:pt x="2393" y="53373"/>
                  </a:lnTo>
                  <a:lnTo>
                    <a:pt x="2393" y="53373"/>
                  </a:lnTo>
                  <a:cubicBezTo>
                    <a:pt x="2393" y="53960"/>
                    <a:pt x="2393" y="53373"/>
                    <a:pt x="3231" y="53373"/>
                  </a:cubicBezTo>
                  <a:lnTo>
                    <a:pt x="3733" y="54044"/>
                  </a:lnTo>
                  <a:cubicBezTo>
                    <a:pt x="2644" y="54630"/>
                    <a:pt x="4152" y="55636"/>
                    <a:pt x="2979" y="56306"/>
                  </a:cubicBezTo>
                  <a:cubicBezTo>
                    <a:pt x="3649" y="56306"/>
                    <a:pt x="3566" y="59239"/>
                    <a:pt x="4823" y="59490"/>
                  </a:cubicBezTo>
                  <a:cubicBezTo>
                    <a:pt x="4823" y="59490"/>
                    <a:pt x="4823" y="59490"/>
                    <a:pt x="4823" y="59490"/>
                  </a:cubicBezTo>
                  <a:cubicBezTo>
                    <a:pt x="4613" y="60119"/>
                    <a:pt x="4613" y="60789"/>
                    <a:pt x="4823" y="61417"/>
                  </a:cubicBezTo>
                  <a:lnTo>
                    <a:pt x="3985" y="61417"/>
                  </a:lnTo>
                  <a:lnTo>
                    <a:pt x="5241" y="62758"/>
                  </a:lnTo>
                  <a:cubicBezTo>
                    <a:pt x="4739" y="63679"/>
                    <a:pt x="4404" y="64015"/>
                    <a:pt x="3733" y="62758"/>
                  </a:cubicBezTo>
                  <a:cubicBezTo>
                    <a:pt x="4906" y="64769"/>
                    <a:pt x="4152" y="64434"/>
                    <a:pt x="5325" y="66193"/>
                  </a:cubicBezTo>
                  <a:lnTo>
                    <a:pt x="4739" y="66193"/>
                  </a:lnTo>
                  <a:cubicBezTo>
                    <a:pt x="4739" y="66780"/>
                    <a:pt x="5661" y="67785"/>
                    <a:pt x="5158" y="68204"/>
                  </a:cubicBezTo>
                  <a:cubicBezTo>
                    <a:pt x="4655" y="68623"/>
                    <a:pt x="5158" y="75159"/>
                    <a:pt x="4487" y="78845"/>
                  </a:cubicBezTo>
                  <a:cubicBezTo>
                    <a:pt x="6163" y="78091"/>
                    <a:pt x="3817" y="80605"/>
                    <a:pt x="5158" y="80689"/>
                  </a:cubicBezTo>
                  <a:cubicBezTo>
                    <a:pt x="4739" y="80689"/>
                    <a:pt x="4571" y="81359"/>
                    <a:pt x="4152" y="80689"/>
                  </a:cubicBezTo>
                  <a:cubicBezTo>
                    <a:pt x="4655" y="82448"/>
                    <a:pt x="3649" y="83454"/>
                    <a:pt x="4906" y="84711"/>
                  </a:cubicBezTo>
                  <a:cubicBezTo>
                    <a:pt x="4487" y="84711"/>
                    <a:pt x="4236" y="84292"/>
                    <a:pt x="3985" y="84711"/>
                  </a:cubicBezTo>
                  <a:cubicBezTo>
                    <a:pt x="3733" y="85130"/>
                    <a:pt x="4404" y="85297"/>
                    <a:pt x="3985" y="85465"/>
                  </a:cubicBezTo>
                  <a:cubicBezTo>
                    <a:pt x="3566" y="85632"/>
                    <a:pt x="3985" y="85465"/>
                    <a:pt x="3482" y="84962"/>
                  </a:cubicBezTo>
                  <a:cubicBezTo>
                    <a:pt x="3482" y="86805"/>
                    <a:pt x="4906" y="86973"/>
                    <a:pt x="6079" y="87057"/>
                  </a:cubicBezTo>
                  <a:cubicBezTo>
                    <a:pt x="5501" y="87593"/>
                    <a:pt x="5468" y="88489"/>
                    <a:pt x="5995" y="89068"/>
                  </a:cubicBezTo>
                  <a:cubicBezTo>
                    <a:pt x="6021" y="89101"/>
                    <a:pt x="6054" y="89126"/>
                    <a:pt x="6079" y="89151"/>
                  </a:cubicBezTo>
                  <a:cubicBezTo>
                    <a:pt x="6079" y="89151"/>
                    <a:pt x="5409" y="90073"/>
                    <a:pt x="5158" y="89151"/>
                  </a:cubicBezTo>
                  <a:cubicBezTo>
                    <a:pt x="5158" y="89822"/>
                    <a:pt x="5158" y="93173"/>
                    <a:pt x="5744" y="93257"/>
                  </a:cubicBezTo>
                  <a:cubicBezTo>
                    <a:pt x="6331" y="93341"/>
                    <a:pt x="5744" y="94179"/>
                    <a:pt x="5744" y="94346"/>
                  </a:cubicBezTo>
                  <a:cubicBezTo>
                    <a:pt x="5744" y="94514"/>
                    <a:pt x="5744" y="95938"/>
                    <a:pt x="5744" y="97363"/>
                  </a:cubicBezTo>
                  <a:lnTo>
                    <a:pt x="5744" y="97363"/>
                  </a:lnTo>
                  <a:cubicBezTo>
                    <a:pt x="6917" y="97949"/>
                    <a:pt x="5744" y="98619"/>
                    <a:pt x="6247" y="99793"/>
                  </a:cubicBezTo>
                  <a:lnTo>
                    <a:pt x="6247" y="99793"/>
                  </a:lnTo>
                  <a:cubicBezTo>
                    <a:pt x="5577" y="102558"/>
                    <a:pt x="6247" y="100966"/>
                    <a:pt x="6247" y="103647"/>
                  </a:cubicBezTo>
                  <a:lnTo>
                    <a:pt x="6917" y="103647"/>
                  </a:lnTo>
                  <a:cubicBezTo>
                    <a:pt x="8425" y="103647"/>
                    <a:pt x="6163" y="105993"/>
                    <a:pt x="6917" y="107501"/>
                  </a:cubicBezTo>
                  <a:lnTo>
                    <a:pt x="6917" y="106998"/>
                  </a:lnTo>
                  <a:cubicBezTo>
                    <a:pt x="7504" y="107753"/>
                    <a:pt x="4990" y="109428"/>
                    <a:pt x="4823" y="110266"/>
                  </a:cubicBezTo>
                  <a:cubicBezTo>
                    <a:pt x="4655" y="111104"/>
                    <a:pt x="4823" y="110266"/>
                    <a:pt x="4823" y="109763"/>
                  </a:cubicBezTo>
                  <a:cubicBezTo>
                    <a:pt x="4068" y="112026"/>
                    <a:pt x="5744" y="109763"/>
                    <a:pt x="6079" y="111607"/>
                  </a:cubicBezTo>
                  <a:cubicBezTo>
                    <a:pt x="5577" y="111607"/>
                    <a:pt x="4823" y="111607"/>
                    <a:pt x="4739" y="112361"/>
                  </a:cubicBezTo>
                  <a:cubicBezTo>
                    <a:pt x="4655" y="113115"/>
                    <a:pt x="6498" y="115545"/>
                    <a:pt x="5661" y="117053"/>
                  </a:cubicBezTo>
                  <a:cubicBezTo>
                    <a:pt x="5661" y="117053"/>
                    <a:pt x="6415" y="116383"/>
                    <a:pt x="6666" y="117053"/>
                  </a:cubicBezTo>
                  <a:cubicBezTo>
                    <a:pt x="6917" y="117723"/>
                    <a:pt x="5409" y="120321"/>
                    <a:pt x="6666" y="121326"/>
                  </a:cubicBezTo>
                  <a:cubicBezTo>
                    <a:pt x="6666" y="121326"/>
                    <a:pt x="6666" y="121326"/>
                    <a:pt x="6666" y="121326"/>
                  </a:cubicBezTo>
                  <a:cubicBezTo>
                    <a:pt x="6666" y="121326"/>
                    <a:pt x="7336" y="124259"/>
                    <a:pt x="8007" y="124762"/>
                  </a:cubicBezTo>
                  <a:cubicBezTo>
                    <a:pt x="5577" y="125683"/>
                    <a:pt x="9431" y="130292"/>
                    <a:pt x="7169" y="130376"/>
                  </a:cubicBezTo>
                  <a:lnTo>
                    <a:pt x="7169" y="133141"/>
                  </a:lnTo>
                  <a:lnTo>
                    <a:pt x="7169" y="133141"/>
                  </a:lnTo>
                  <a:cubicBezTo>
                    <a:pt x="6993" y="134238"/>
                    <a:pt x="7403" y="135353"/>
                    <a:pt x="8258" y="136073"/>
                  </a:cubicBezTo>
                  <a:cubicBezTo>
                    <a:pt x="8258" y="136492"/>
                    <a:pt x="7839" y="136073"/>
                    <a:pt x="7755" y="136073"/>
                  </a:cubicBezTo>
                  <a:cubicBezTo>
                    <a:pt x="7261" y="137782"/>
                    <a:pt x="7638" y="139634"/>
                    <a:pt x="8761" y="141017"/>
                  </a:cubicBezTo>
                  <a:lnTo>
                    <a:pt x="8007" y="141017"/>
                  </a:lnTo>
                  <a:cubicBezTo>
                    <a:pt x="8509" y="141519"/>
                    <a:pt x="7085" y="144787"/>
                    <a:pt x="8007" y="147217"/>
                  </a:cubicBezTo>
                  <a:lnTo>
                    <a:pt x="8007" y="147217"/>
                  </a:lnTo>
                  <a:cubicBezTo>
                    <a:pt x="8928" y="150066"/>
                    <a:pt x="6331" y="154172"/>
                    <a:pt x="9012" y="155009"/>
                  </a:cubicBezTo>
                  <a:lnTo>
                    <a:pt x="9766" y="156853"/>
                  </a:lnTo>
                  <a:cubicBezTo>
                    <a:pt x="9766" y="154423"/>
                    <a:pt x="10939" y="156853"/>
                    <a:pt x="11274" y="156183"/>
                  </a:cubicBezTo>
                  <a:cubicBezTo>
                    <a:pt x="11274" y="157104"/>
                    <a:pt x="10604" y="158696"/>
                    <a:pt x="10436" y="157523"/>
                  </a:cubicBezTo>
                  <a:lnTo>
                    <a:pt x="10436" y="157523"/>
                  </a:lnTo>
                  <a:cubicBezTo>
                    <a:pt x="9096" y="157523"/>
                    <a:pt x="10436" y="160540"/>
                    <a:pt x="9179" y="160540"/>
                  </a:cubicBezTo>
                  <a:cubicBezTo>
                    <a:pt x="9179" y="165315"/>
                    <a:pt x="9179" y="170008"/>
                    <a:pt x="9179" y="174448"/>
                  </a:cubicBezTo>
                  <a:lnTo>
                    <a:pt x="10269" y="173862"/>
                  </a:lnTo>
                  <a:lnTo>
                    <a:pt x="10269" y="175454"/>
                  </a:lnTo>
                  <a:cubicBezTo>
                    <a:pt x="10269" y="175454"/>
                    <a:pt x="9431" y="176040"/>
                    <a:pt x="9431" y="174951"/>
                  </a:cubicBezTo>
                  <a:cubicBezTo>
                    <a:pt x="8845" y="175538"/>
                    <a:pt x="10017" y="176795"/>
                    <a:pt x="10269" y="176795"/>
                  </a:cubicBezTo>
                  <a:cubicBezTo>
                    <a:pt x="10269" y="178973"/>
                    <a:pt x="9012" y="175957"/>
                    <a:pt x="9012" y="176795"/>
                  </a:cubicBezTo>
                  <a:lnTo>
                    <a:pt x="9012" y="177716"/>
                  </a:lnTo>
                  <a:lnTo>
                    <a:pt x="9012" y="177716"/>
                  </a:lnTo>
                  <a:cubicBezTo>
                    <a:pt x="9431" y="178387"/>
                    <a:pt x="9934" y="178470"/>
                    <a:pt x="9934" y="179811"/>
                  </a:cubicBezTo>
                  <a:cubicBezTo>
                    <a:pt x="9934" y="181152"/>
                    <a:pt x="9347" y="180230"/>
                    <a:pt x="9263" y="180565"/>
                  </a:cubicBezTo>
                  <a:cubicBezTo>
                    <a:pt x="9179" y="180900"/>
                    <a:pt x="9263" y="180565"/>
                    <a:pt x="9263" y="181068"/>
                  </a:cubicBezTo>
                  <a:lnTo>
                    <a:pt x="9263" y="183079"/>
                  </a:lnTo>
                  <a:lnTo>
                    <a:pt x="10101" y="182241"/>
                  </a:lnTo>
                  <a:cubicBezTo>
                    <a:pt x="10520" y="183079"/>
                    <a:pt x="10101" y="184084"/>
                    <a:pt x="11023" y="183163"/>
                  </a:cubicBezTo>
                  <a:cubicBezTo>
                    <a:pt x="9682" y="184503"/>
                    <a:pt x="11023" y="190452"/>
                    <a:pt x="10436" y="191541"/>
                  </a:cubicBezTo>
                  <a:cubicBezTo>
                    <a:pt x="11065" y="192748"/>
                    <a:pt x="11333" y="194122"/>
                    <a:pt x="11191" y="195480"/>
                  </a:cubicBezTo>
                  <a:cubicBezTo>
                    <a:pt x="11191" y="195061"/>
                    <a:pt x="12280" y="194809"/>
                    <a:pt x="12280" y="196150"/>
                  </a:cubicBezTo>
                  <a:cubicBezTo>
                    <a:pt x="10269" y="196150"/>
                    <a:pt x="11526" y="198496"/>
                    <a:pt x="10185" y="199585"/>
                  </a:cubicBezTo>
                  <a:cubicBezTo>
                    <a:pt x="11023" y="198663"/>
                    <a:pt x="10604" y="203272"/>
                    <a:pt x="11861" y="201764"/>
                  </a:cubicBezTo>
                  <a:cubicBezTo>
                    <a:pt x="11861" y="202853"/>
                    <a:pt x="11107" y="201764"/>
                    <a:pt x="10688" y="202685"/>
                  </a:cubicBezTo>
                  <a:cubicBezTo>
                    <a:pt x="10905" y="205618"/>
                    <a:pt x="10905" y="208551"/>
                    <a:pt x="10688" y="211483"/>
                  </a:cubicBezTo>
                  <a:cubicBezTo>
                    <a:pt x="10688" y="211483"/>
                    <a:pt x="11358" y="210980"/>
                    <a:pt x="11777" y="211483"/>
                  </a:cubicBezTo>
                  <a:lnTo>
                    <a:pt x="10520" y="213159"/>
                  </a:lnTo>
                  <a:cubicBezTo>
                    <a:pt x="10520" y="213829"/>
                    <a:pt x="12028" y="213662"/>
                    <a:pt x="11191" y="214835"/>
                  </a:cubicBezTo>
                  <a:cubicBezTo>
                    <a:pt x="11191" y="214835"/>
                    <a:pt x="11777" y="214835"/>
                    <a:pt x="11861" y="214835"/>
                  </a:cubicBezTo>
                  <a:cubicBezTo>
                    <a:pt x="10939" y="221119"/>
                    <a:pt x="13537" y="227487"/>
                    <a:pt x="11861" y="233855"/>
                  </a:cubicBezTo>
                  <a:cubicBezTo>
                    <a:pt x="12364" y="232933"/>
                    <a:pt x="12447" y="233855"/>
                    <a:pt x="12447" y="233855"/>
                  </a:cubicBezTo>
                  <a:cubicBezTo>
                    <a:pt x="12447" y="233855"/>
                    <a:pt x="13118" y="233855"/>
                    <a:pt x="13453" y="233855"/>
                  </a:cubicBezTo>
                  <a:lnTo>
                    <a:pt x="12615" y="236452"/>
                  </a:lnTo>
                  <a:cubicBezTo>
                    <a:pt x="13620" y="236955"/>
                    <a:pt x="12615" y="239301"/>
                    <a:pt x="13788" y="239552"/>
                  </a:cubicBezTo>
                  <a:lnTo>
                    <a:pt x="13788" y="238715"/>
                  </a:lnTo>
                  <a:cubicBezTo>
                    <a:pt x="14961" y="239804"/>
                    <a:pt x="16134" y="237039"/>
                    <a:pt x="17558" y="237123"/>
                  </a:cubicBezTo>
                  <a:cubicBezTo>
                    <a:pt x="16302" y="235950"/>
                    <a:pt x="19234" y="233771"/>
                    <a:pt x="17558" y="231844"/>
                  </a:cubicBezTo>
                  <a:cubicBezTo>
                    <a:pt x="17558" y="231341"/>
                    <a:pt x="17977" y="231844"/>
                    <a:pt x="18312" y="231844"/>
                  </a:cubicBezTo>
                  <a:cubicBezTo>
                    <a:pt x="18648" y="231844"/>
                    <a:pt x="17558" y="230755"/>
                    <a:pt x="17726" y="229582"/>
                  </a:cubicBezTo>
                  <a:lnTo>
                    <a:pt x="17726" y="229582"/>
                  </a:lnTo>
                  <a:cubicBezTo>
                    <a:pt x="17625" y="226783"/>
                    <a:pt x="17760" y="223976"/>
                    <a:pt x="18145" y="221203"/>
                  </a:cubicBezTo>
                  <a:lnTo>
                    <a:pt x="17475" y="221203"/>
                  </a:lnTo>
                  <a:cubicBezTo>
                    <a:pt x="17500" y="220725"/>
                    <a:pt x="17642" y="220264"/>
                    <a:pt x="17894" y="219862"/>
                  </a:cubicBezTo>
                  <a:cubicBezTo>
                    <a:pt x="16804" y="219024"/>
                    <a:pt x="17894" y="222041"/>
                    <a:pt x="16720" y="221287"/>
                  </a:cubicBezTo>
                  <a:cubicBezTo>
                    <a:pt x="18145" y="220197"/>
                    <a:pt x="16720" y="215756"/>
                    <a:pt x="18061" y="215002"/>
                  </a:cubicBezTo>
                  <a:cubicBezTo>
                    <a:pt x="18061" y="213745"/>
                    <a:pt x="17307" y="215002"/>
                    <a:pt x="17223" y="214164"/>
                  </a:cubicBezTo>
                  <a:lnTo>
                    <a:pt x="17642" y="214164"/>
                  </a:lnTo>
                  <a:lnTo>
                    <a:pt x="17056" y="214164"/>
                  </a:lnTo>
                  <a:cubicBezTo>
                    <a:pt x="17056" y="213326"/>
                    <a:pt x="17642" y="212908"/>
                    <a:pt x="17977" y="212908"/>
                  </a:cubicBezTo>
                  <a:cubicBezTo>
                    <a:pt x="17944" y="213134"/>
                    <a:pt x="17944" y="213360"/>
                    <a:pt x="17977" y="213578"/>
                  </a:cubicBezTo>
                  <a:cubicBezTo>
                    <a:pt x="18396" y="212572"/>
                    <a:pt x="17977" y="210729"/>
                    <a:pt x="17977" y="210394"/>
                  </a:cubicBezTo>
                  <a:lnTo>
                    <a:pt x="17977" y="211567"/>
                  </a:lnTo>
                  <a:cubicBezTo>
                    <a:pt x="17818" y="208048"/>
                    <a:pt x="17399" y="204545"/>
                    <a:pt x="16720" y="201093"/>
                  </a:cubicBezTo>
                  <a:lnTo>
                    <a:pt x="16720" y="201093"/>
                  </a:lnTo>
                  <a:cubicBezTo>
                    <a:pt x="16050" y="198747"/>
                    <a:pt x="16720" y="199166"/>
                    <a:pt x="16720" y="196485"/>
                  </a:cubicBezTo>
                  <a:lnTo>
                    <a:pt x="16720" y="196485"/>
                  </a:lnTo>
                  <a:cubicBezTo>
                    <a:pt x="16302" y="195932"/>
                    <a:pt x="16092" y="195253"/>
                    <a:pt x="16134" y="194558"/>
                  </a:cubicBezTo>
                  <a:cubicBezTo>
                    <a:pt x="16553" y="195228"/>
                    <a:pt x="16804" y="193217"/>
                    <a:pt x="17307" y="194558"/>
                  </a:cubicBezTo>
                  <a:cubicBezTo>
                    <a:pt x="16469" y="191960"/>
                    <a:pt x="16720" y="193301"/>
                    <a:pt x="15380" y="191625"/>
                  </a:cubicBezTo>
                  <a:lnTo>
                    <a:pt x="15966" y="191122"/>
                  </a:lnTo>
                  <a:cubicBezTo>
                    <a:pt x="15380" y="190620"/>
                    <a:pt x="15129" y="190536"/>
                    <a:pt x="14961" y="189195"/>
                  </a:cubicBezTo>
                  <a:cubicBezTo>
                    <a:pt x="15464" y="190285"/>
                    <a:pt x="15715" y="188357"/>
                    <a:pt x="16385" y="189195"/>
                  </a:cubicBezTo>
                  <a:cubicBezTo>
                    <a:pt x="17475" y="186346"/>
                    <a:pt x="14961" y="185090"/>
                    <a:pt x="16385" y="183749"/>
                  </a:cubicBezTo>
                  <a:cubicBezTo>
                    <a:pt x="14877" y="182576"/>
                    <a:pt x="15715" y="186179"/>
                    <a:pt x="15380" y="185509"/>
                  </a:cubicBezTo>
                  <a:cubicBezTo>
                    <a:pt x="14877" y="186095"/>
                    <a:pt x="14123" y="184503"/>
                    <a:pt x="14291" y="183582"/>
                  </a:cubicBezTo>
                  <a:cubicBezTo>
                    <a:pt x="14458" y="182660"/>
                    <a:pt x="16134" y="181990"/>
                    <a:pt x="15966" y="179727"/>
                  </a:cubicBezTo>
                  <a:cubicBezTo>
                    <a:pt x="15966" y="179727"/>
                    <a:pt x="15966" y="179727"/>
                    <a:pt x="15966" y="180230"/>
                  </a:cubicBezTo>
                  <a:cubicBezTo>
                    <a:pt x="15966" y="180733"/>
                    <a:pt x="15296" y="178638"/>
                    <a:pt x="15966" y="177549"/>
                  </a:cubicBezTo>
                  <a:cubicBezTo>
                    <a:pt x="15045" y="177046"/>
                    <a:pt x="15966" y="176208"/>
                    <a:pt x="14793" y="176124"/>
                  </a:cubicBezTo>
                  <a:lnTo>
                    <a:pt x="15212" y="178135"/>
                  </a:lnTo>
                  <a:cubicBezTo>
                    <a:pt x="14793" y="176962"/>
                    <a:pt x="13369" y="175957"/>
                    <a:pt x="13956" y="174029"/>
                  </a:cubicBezTo>
                  <a:cubicBezTo>
                    <a:pt x="13956" y="174029"/>
                    <a:pt x="14542" y="174700"/>
                    <a:pt x="14710" y="175119"/>
                  </a:cubicBezTo>
                  <a:cubicBezTo>
                    <a:pt x="14877" y="175538"/>
                    <a:pt x="14710" y="174029"/>
                    <a:pt x="14710" y="173443"/>
                  </a:cubicBezTo>
                  <a:cubicBezTo>
                    <a:pt x="14710" y="172856"/>
                    <a:pt x="14710" y="175873"/>
                    <a:pt x="16050" y="177130"/>
                  </a:cubicBezTo>
                  <a:cubicBezTo>
                    <a:pt x="16469" y="176459"/>
                    <a:pt x="15045" y="174784"/>
                    <a:pt x="16050" y="175370"/>
                  </a:cubicBezTo>
                  <a:cubicBezTo>
                    <a:pt x="14374" y="174532"/>
                    <a:pt x="16050" y="173108"/>
                    <a:pt x="14793" y="171683"/>
                  </a:cubicBezTo>
                  <a:lnTo>
                    <a:pt x="15548" y="171683"/>
                  </a:lnTo>
                  <a:cubicBezTo>
                    <a:pt x="15279" y="171340"/>
                    <a:pt x="15112" y="170938"/>
                    <a:pt x="15045" y="170510"/>
                  </a:cubicBezTo>
                  <a:lnTo>
                    <a:pt x="15966" y="171265"/>
                  </a:lnTo>
                  <a:cubicBezTo>
                    <a:pt x="15129" y="170092"/>
                    <a:pt x="16553" y="168835"/>
                    <a:pt x="15966" y="167662"/>
                  </a:cubicBezTo>
                  <a:cubicBezTo>
                    <a:pt x="15966" y="170175"/>
                    <a:pt x="15129" y="168248"/>
                    <a:pt x="14710" y="169337"/>
                  </a:cubicBezTo>
                  <a:cubicBezTo>
                    <a:pt x="13620" y="166321"/>
                    <a:pt x="16469" y="167494"/>
                    <a:pt x="15883" y="164142"/>
                  </a:cubicBezTo>
                  <a:cubicBezTo>
                    <a:pt x="15883" y="164561"/>
                    <a:pt x="15883" y="165902"/>
                    <a:pt x="15212" y="165148"/>
                  </a:cubicBezTo>
                  <a:cubicBezTo>
                    <a:pt x="15321" y="164469"/>
                    <a:pt x="15548" y="163816"/>
                    <a:pt x="15883" y="163221"/>
                  </a:cubicBezTo>
                  <a:cubicBezTo>
                    <a:pt x="15883" y="160958"/>
                    <a:pt x="15212" y="163221"/>
                    <a:pt x="14710" y="162634"/>
                  </a:cubicBezTo>
                  <a:cubicBezTo>
                    <a:pt x="15548" y="161880"/>
                    <a:pt x="14710" y="161545"/>
                    <a:pt x="14039" y="160623"/>
                  </a:cubicBezTo>
                  <a:lnTo>
                    <a:pt x="14710" y="160623"/>
                  </a:lnTo>
                  <a:cubicBezTo>
                    <a:pt x="14710" y="158026"/>
                    <a:pt x="13201" y="160037"/>
                    <a:pt x="13620" y="157691"/>
                  </a:cubicBezTo>
                  <a:lnTo>
                    <a:pt x="14710" y="158612"/>
                  </a:lnTo>
                  <a:lnTo>
                    <a:pt x="14710" y="157439"/>
                  </a:lnTo>
                  <a:lnTo>
                    <a:pt x="15548" y="157439"/>
                  </a:lnTo>
                  <a:cubicBezTo>
                    <a:pt x="15003" y="156534"/>
                    <a:pt x="14852" y="155445"/>
                    <a:pt x="15129" y="154423"/>
                  </a:cubicBezTo>
                  <a:cubicBezTo>
                    <a:pt x="14626" y="154423"/>
                    <a:pt x="13872" y="154423"/>
                    <a:pt x="13788" y="153250"/>
                  </a:cubicBezTo>
                  <a:cubicBezTo>
                    <a:pt x="13704" y="152077"/>
                    <a:pt x="14458" y="153250"/>
                    <a:pt x="14291" y="151993"/>
                  </a:cubicBezTo>
                  <a:cubicBezTo>
                    <a:pt x="14710" y="151993"/>
                    <a:pt x="15296" y="152747"/>
                    <a:pt x="14710" y="153501"/>
                  </a:cubicBezTo>
                  <a:cubicBezTo>
                    <a:pt x="14123" y="154255"/>
                    <a:pt x="15212" y="153501"/>
                    <a:pt x="15380" y="153501"/>
                  </a:cubicBezTo>
                  <a:cubicBezTo>
                    <a:pt x="15548" y="153501"/>
                    <a:pt x="15380" y="151406"/>
                    <a:pt x="15380" y="150820"/>
                  </a:cubicBezTo>
                  <a:cubicBezTo>
                    <a:pt x="15430" y="151038"/>
                    <a:pt x="15430" y="151272"/>
                    <a:pt x="15380" y="151490"/>
                  </a:cubicBezTo>
                  <a:lnTo>
                    <a:pt x="14291" y="149144"/>
                  </a:lnTo>
                  <a:cubicBezTo>
                    <a:pt x="14291" y="149144"/>
                    <a:pt x="14793" y="149144"/>
                    <a:pt x="15045" y="149144"/>
                  </a:cubicBezTo>
                  <a:cubicBezTo>
                    <a:pt x="14785" y="148667"/>
                    <a:pt x="14584" y="148164"/>
                    <a:pt x="14458" y="147636"/>
                  </a:cubicBezTo>
                  <a:cubicBezTo>
                    <a:pt x="15045" y="147636"/>
                    <a:pt x="15631" y="147636"/>
                    <a:pt x="15966" y="148641"/>
                  </a:cubicBezTo>
                  <a:lnTo>
                    <a:pt x="15212" y="146463"/>
                  </a:lnTo>
                  <a:cubicBezTo>
                    <a:pt x="15212" y="146463"/>
                    <a:pt x="15883" y="145290"/>
                    <a:pt x="16050" y="145541"/>
                  </a:cubicBezTo>
                  <a:cubicBezTo>
                    <a:pt x="16050" y="144368"/>
                    <a:pt x="14793" y="142609"/>
                    <a:pt x="15129" y="140933"/>
                  </a:cubicBezTo>
                  <a:cubicBezTo>
                    <a:pt x="15078" y="140740"/>
                    <a:pt x="15078" y="140539"/>
                    <a:pt x="15129" y="140346"/>
                  </a:cubicBezTo>
                  <a:cubicBezTo>
                    <a:pt x="15129" y="138838"/>
                    <a:pt x="15799" y="137414"/>
                    <a:pt x="15129" y="135570"/>
                  </a:cubicBezTo>
                  <a:lnTo>
                    <a:pt x="16134" y="134481"/>
                  </a:lnTo>
                  <a:cubicBezTo>
                    <a:pt x="16134" y="133141"/>
                    <a:pt x="14877" y="135989"/>
                    <a:pt x="14374" y="133643"/>
                  </a:cubicBezTo>
                  <a:cubicBezTo>
                    <a:pt x="13872" y="131297"/>
                    <a:pt x="15212" y="132973"/>
                    <a:pt x="15464" y="132386"/>
                  </a:cubicBezTo>
                  <a:cubicBezTo>
                    <a:pt x="15715" y="131800"/>
                    <a:pt x="13788" y="130124"/>
                    <a:pt x="14542" y="128532"/>
                  </a:cubicBezTo>
                  <a:cubicBezTo>
                    <a:pt x="15548" y="131046"/>
                    <a:pt x="15380" y="131465"/>
                    <a:pt x="15548" y="131968"/>
                  </a:cubicBezTo>
                  <a:close/>
                  <a:moveTo>
                    <a:pt x="14207" y="114288"/>
                  </a:moveTo>
                  <a:cubicBezTo>
                    <a:pt x="14207" y="114288"/>
                    <a:pt x="14793" y="115293"/>
                    <a:pt x="14207" y="115545"/>
                  </a:cubicBezTo>
                  <a:cubicBezTo>
                    <a:pt x="13620" y="115796"/>
                    <a:pt x="13956" y="114875"/>
                    <a:pt x="14207" y="114288"/>
                  </a:cubicBezTo>
                  <a:close/>
                  <a:moveTo>
                    <a:pt x="11107" y="87559"/>
                  </a:moveTo>
                  <a:cubicBezTo>
                    <a:pt x="11107" y="87559"/>
                    <a:pt x="11107" y="88230"/>
                    <a:pt x="11107" y="88649"/>
                  </a:cubicBezTo>
                  <a:cubicBezTo>
                    <a:pt x="10989" y="88297"/>
                    <a:pt x="10989" y="87911"/>
                    <a:pt x="11107" y="87559"/>
                  </a:cubicBezTo>
                  <a:close/>
                  <a:moveTo>
                    <a:pt x="2728" y="11479"/>
                  </a:moveTo>
                  <a:cubicBezTo>
                    <a:pt x="2728" y="11479"/>
                    <a:pt x="2728" y="11479"/>
                    <a:pt x="2728" y="11479"/>
                  </a:cubicBezTo>
                  <a:cubicBezTo>
                    <a:pt x="2728" y="11479"/>
                    <a:pt x="2728" y="11479"/>
                    <a:pt x="2728" y="12317"/>
                  </a:cubicBezTo>
                  <a:cubicBezTo>
                    <a:pt x="2728" y="13155"/>
                    <a:pt x="2895" y="11898"/>
                    <a:pt x="2644" y="11479"/>
                  </a:cubicBezTo>
                  <a:close/>
                  <a:moveTo>
                    <a:pt x="11526" y="181571"/>
                  </a:moveTo>
                  <a:lnTo>
                    <a:pt x="11526" y="181571"/>
                  </a:lnTo>
                  <a:cubicBezTo>
                    <a:pt x="11861" y="181990"/>
                    <a:pt x="11693" y="181738"/>
                    <a:pt x="11442" y="18157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D3072F33-B371-4F7C-911B-B8F92B0C88A8}"/>
                </a:ext>
              </a:extLst>
            </p:cNvPr>
            <p:cNvSpPr/>
            <p:nvPr/>
          </p:nvSpPr>
          <p:spPr>
            <a:xfrm>
              <a:off x="2806400" y="1891663"/>
              <a:ext cx="418" cy="8378"/>
            </a:xfrm>
            <a:custGeom>
              <a:avLst/>
              <a:gdLst>
                <a:gd name="connsiteX0" fmla="*/ 419 w 418"/>
                <a:gd name="connsiteY0" fmla="*/ 0 h 8378"/>
                <a:gd name="connsiteX1" fmla="*/ 0 w 418"/>
                <a:gd name="connsiteY1" fmla="*/ 0 h 8378"/>
                <a:gd name="connsiteX2" fmla="*/ 419 w 41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8378">
                  <a:moveTo>
                    <a:pt x="419" y="0"/>
                  </a:moveTo>
                  <a:lnTo>
                    <a:pt x="0" y="0"/>
                  </a:lnTo>
                  <a:cubicBezTo>
                    <a:pt x="0" y="0"/>
                    <a:pt x="251" y="0"/>
                    <a:pt x="4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E1F398E5-B1A8-4FF2-8AB3-847E46DF5610}"/>
                </a:ext>
              </a:extLst>
            </p:cNvPr>
            <p:cNvSpPr/>
            <p:nvPr/>
          </p:nvSpPr>
          <p:spPr>
            <a:xfrm>
              <a:off x="2811008" y="19436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BA5BB96E-9864-44F0-85BA-32D514ED4F16}"/>
                </a:ext>
              </a:extLst>
            </p:cNvPr>
            <p:cNvSpPr/>
            <p:nvPr/>
          </p:nvSpPr>
          <p:spPr>
            <a:xfrm>
              <a:off x="2804286" y="1836530"/>
              <a:ext cx="211" cy="670"/>
            </a:xfrm>
            <a:custGeom>
              <a:avLst/>
              <a:gdLst>
                <a:gd name="connsiteX0" fmla="*/ 186 w 211"/>
                <a:gd name="connsiteY0" fmla="*/ 0 h 670"/>
                <a:gd name="connsiteX1" fmla="*/ 186 w 211"/>
                <a:gd name="connsiteY1" fmla="*/ 670 h 670"/>
                <a:gd name="connsiteX2" fmla="*/ 186 w 211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" h="670">
                  <a:moveTo>
                    <a:pt x="186" y="0"/>
                  </a:moveTo>
                  <a:cubicBezTo>
                    <a:pt x="220" y="226"/>
                    <a:pt x="220" y="444"/>
                    <a:pt x="186" y="670"/>
                  </a:cubicBezTo>
                  <a:cubicBezTo>
                    <a:pt x="186" y="670"/>
                    <a:pt x="-233" y="503"/>
                    <a:pt x="1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B73F9EA3-CCEB-4440-8AEB-FC8C21B88F42}"/>
                </a:ext>
              </a:extLst>
            </p:cNvPr>
            <p:cNvSpPr/>
            <p:nvPr/>
          </p:nvSpPr>
          <p:spPr>
            <a:xfrm>
              <a:off x="2795599" y="1803936"/>
              <a:ext cx="75" cy="1005"/>
            </a:xfrm>
            <a:custGeom>
              <a:avLst/>
              <a:gdLst>
                <a:gd name="connsiteX0" fmla="*/ 75 w 75"/>
                <a:gd name="connsiteY0" fmla="*/ 0 h 1005"/>
                <a:gd name="connsiteX1" fmla="*/ 75 w 75"/>
                <a:gd name="connsiteY1" fmla="*/ 1005 h 1005"/>
                <a:gd name="connsiteX2" fmla="*/ 75 w 75"/>
                <a:gd name="connsiteY2" fmla="*/ 84 h 1005"/>
                <a:gd name="connsiteX3" fmla="*/ 75 w 75"/>
                <a:gd name="connsiteY3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" h="1005">
                  <a:moveTo>
                    <a:pt x="75" y="0"/>
                  </a:moveTo>
                  <a:lnTo>
                    <a:pt x="75" y="1005"/>
                  </a:lnTo>
                  <a:cubicBezTo>
                    <a:pt x="-25" y="704"/>
                    <a:pt x="-25" y="385"/>
                    <a:pt x="75" y="84"/>
                  </a:cubicBezTo>
                  <a:cubicBezTo>
                    <a:pt x="75" y="84"/>
                    <a:pt x="75" y="335"/>
                    <a:pt x="75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45BD7EE9-C43C-459D-82F5-CCD25CBAB1CE}"/>
                </a:ext>
              </a:extLst>
            </p:cNvPr>
            <p:cNvSpPr/>
            <p:nvPr/>
          </p:nvSpPr>
          <p:spPr>
            <a:xfrm>
              <a:off x="2799323" y="1794887"/>
              <a:ext cx="206" cy="361"/>
            </a:xfrm>
            <a:custGeom>
              <a:avLst/>
              <a:gdLst>
                <a:gd name="connsiteX0" fmla="*/ 206 w 206"/>
                <a:gd name="connsiteY0" fmla="*/ 0 h 361"/>
                <a:gd name="connsiteX1" fmla="*/ 206 w 206"/>
                <a:gd name="connsiteY1" fmla="*/ 0 h 361"/>
                <a:gd name="connsiteX2" fmla="*/ 206 w 206"/>
                <a:gd name="connsiteY2" fmla="*/ 0 h 361"/>
                <a:gd name="connsiteX3" fmla="*/ 206 w 206"/>
                <a:gd name="connsiteY3" fmla="*/ 0 h 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" h="361">
                  <a:moveTo>
                    <a:pt x="206" y="0"/>
                  </a:moveTo>
                  <a:cubicBezTo>
                    <a:pt x="206" y="0"/>
                    <a:pt x="206" y="0"/>
                    <a:pt x="206" y="0"/>
                  </a:cubicBezTo>
                  <a:lnTo>
                    <a:pt x="206" y="0"/>
                  </a:lnTo>
                  <a:cubicBezTo>
                    <a:pt x="-213" y="251"/>
                    <a:pt x="123" y="670"/>
                    <a:pt x="20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A74B86AA-B5AC-42B1-B235-174FFB426E19}"/>
                </a:ext>
              </a:extLst>
            </p:cNvPr>
            <p:cNvSpPr/>
            <p:nvPr/>
          </p:nvSpPr>
          <p:spPr>
            <a:xfrm>
              <a:off x="2797550" y="1801423"/>
              <a:ext cx="647" cy="1508"/>
            </a:xfrm>
            <a:custGeom>
              <a:avLst/>
              <a:gdLst>
                <a:gd name="connsiteX0" fmla="*/ 387 w 647"/>
                <a:gd name="connsiteY0" fmla="*/ 1508 h 1508"/>
                <a:gd name="connsiteX1" fmla="*/ 387 w 647"/>
                <a:gd name="connsiteY1" fmla="*/ 0 h 1508"/>
                <a:gd name="connsiteX2" fmla="*/ 387 w 647"/>
                <a:gd name="connsiteY2" fmla="*/ 0 h 1508"/>
                <a:gd name="connsiteX3" fmla="*/ 387 w 647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" h="1508">
                  <a:moveTo>
                    <a:pt x="387" y="1508"/>
                  </a:moveTo>
                  <a:cubicBezTo>
                    <a:pt x="973" y="1508"/>
                    <a:pt x="387" y="754"/>
                    <a:pt x="387" y="0"/>
                  </a:cubicBezTo>
                  <a:lnTo>
                    <a:pt x="387" y="0"/>
                  </a:lnTo>
                  <a:cubicBezTo>
                    <a:pt x="-283" y="0"/>
                    <a:pt x="52" y="754"/>
                    <a:pt x="387" y="150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53393C9F-67E6-4688-9B65-4DBD1D6A6F28}"/>
                </a:ext>
              </a:extLst>
            </p:cNvPr>
            <p:cNvSpPr/>
            <p:nvPr/>
          </p:nvSpPr>
          <p:spPr>
            <a:xfrm>
              <a:off x="2798030" y="1800668"/>
              <a:ext cx="74" cy="586"/>
            </a:xfrm>
            <a:custGeom>
              <a:avLst/>
              <a:gdLst>
                <a:gd name="connsiteX0" fmla="*/ 75 w 74"/>
                <a:gd name="connsiteY0" fmla="*/ 587 h 586"/>
                <a:gd name="connsiteX1" fmla="*/ 75 w 74"/>
                <a:gd name="connsiteY1" fmla="*/ 0 h 586"/>
                <a:gd name="connsiteX2" fmla="*/ 75 w 74"/>
                <a:gd name="connsiteY2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586">
                  <a:moveTo>
                    <a:pt x="75" y="587"/>
                  </a:moveTo>
                  <a:cubicBezTo>
                    <a:pt x="33" y="394"/>
                    <a:pt x="33" y="193"/>
                    <a:pt x="75" y="0"/>
                  </a:cubicBezTo>
                  <a:cubicBezTo>
                    <a:pt x="75" y="0"/>
                    <a:pt x="-93" y="251"/>
                    <a:pt x="75" y="58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0C5E353C-F6A0-4513-AD55-75DA357FD06B}"/>
                </a:ext>
              </a:extLst>
            </p:cNvPr>
            <p:cNvSpPr/>
            <p:nvPr/>
          </p:nvSpPr>
          <p:spPr>
            <a:xfrm>
              <a:off x="2796126" y="1810304"/>
              <a:ext cx="723" cy="819"/>
            </a:xfrm>
            <a:custGeom>
              <a:avLst/>
              <a:gdLst>
                <a:gd name="connsiteX0" fmla="*/ 554 w 723"/>
                <a:gd name="connsiteY0" fmla="*/ 0 h 819"/>
                <a:gd name="connsiteX1" fmla="*/ 51 w 723"/>
                <a:gd name="connsiteY1" fmla="*/ 0 h 819"/>
                <a:gd name="connsiteX2" fmla="*/ 554 w 723"/>
                <a:gd name="connsiteY2" fmla="*/ 0 h 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3" h="819">
                  <a:moveTo>
                    <a:pt x="554" y="0"/>
                  </a:moveTo>
                  <a:cubicBezTo>
                    <a:pt x="554" y="0"/>
                    <a:pt x="-200" y="0"/>
                    <a:pt x="51" y="0"/>
                  </a:cubicBezTo>
                  <a:cubicBezTo>
                    <a:pt x="303" y="0"/>
                    <a:pt x="1057" y="1843"/>
                    <a:pt x="55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899DC3D2-5F24-48B2-BC5F-44CD1409A594}"/>
                </a:ext>
              </a:extLst>
            </p:cNvPr>
            <p:cNvSpPr/>
            <p:nvPr/>
          </p:nvSpPr>
          <p:spPr>
            <a:xfrm>
              <a:off x="2799110" y="1802260"/>
              <a:ext cx="754" cy="670"/>
            </a:xfrm>
            <a:custGeom>
              <a:avLst/>
              <a:gdLst>
                <a:gd name="connsiteX0" fmla="*/ 754 w 754"/>
                <a:gd name="connsiteY0" fmla="*/ 0 h 670"/>
                <a:gd name="connsiteX1" fmla="*/ 0 w 754"/>
                <a:gd name="connsiteY1" fmla="*/ 251 h 670"/>
                <a:gd name="connsiteX2" fmla="*/ 587 w 754"/>
                <a:gd name="connsiteY2" fmla="*/ 670 h 670"/>
                <a:gd name="connsiteX3" fmla="*/ 754 w 754"/>
                <a:gd name="connsiteY3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670">
                  <a:moveTo>
                    <a:pt x="754" y="0"/>
                  </a:moveTo>
                  <a:lnTo>
                    <a:pt x="0" y="251"/>
                  </a:lnTo>
                  <a:lnTo>
                    <a:pt x="587" y="67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E8E9F09A-F156-418F-8C98-366D435A9F54}"/>
                </a:ext>
              </a:extLst>
            </p:cNvPr>
            <p:cNvSpPr/>
            <p:nvPr/>
          </p:nvSpPr>
          <p:spPr>
            <a:xfrm>
              <a:off x="2799454" y="1806701"/>
              <a:ext cx="158" cy="1173"/>
            </a:xfrm>
            <a:custGeom>
              <a:avLst/>
              <a:gdLst>
                <a:gd name="connsiteX0" fmla="*/ 159 w 158"/>
                <a:gd name="connsiteY0" fmla="*/ 1173 h 1173"/>
                <a:gd name="connsiteX1" fmla="*/ 159 w 158"/>
                <a:gd name="connsiteY1" fmla="*/ 0 h 1173"/>
                <a:gd name="connsiteX2" fmla="*/ 159 w 158"/>
                <a:gd name="connsiteY2" fmla="*/ 0 h 1173"/>
                <a:gd name="connsiteX3" fmla="*/ 159 w 158"/>
                <a:gd name="connsiteY3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" h="1173">
                  <a:moveTo>
                    <a:pt x="159" y="1173"/>
                  </a:moveTo>
                  <a:lnTo>
                    <a:pt x="159" y="0"/>
                  </a:lnTo>
                  <a:lnTo>
                    <a:pt x="159" y="0"/>
                  </a:lnTo>
                  <a:cubicBezTo>
                    <a:pt x="-9" y="419"/>
                    <a:pt x="-93" y="1173"/>
                    <a:pt x="159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89812BB6-D17F-4CDE-BAA9-CA4FA3474AED}"/>
                </a:ext>
              </a:extLst>
            </p:cNvPr>
            <p:cNvSpPr/>
            <p:nvPr/>
          </p:nvSpPr>
          <p:spPr>
            <a:xfrm>
              <a:off x="2799426" y="1805528"/>
              <a:ext cx="18" cy="921"/>
            </a:xfrm>
            <a:custGeom>
              <a:avLst/>
              <a:gdLst>
                <a:gd name="connsiteX0" fmla="*/ 19 w 18"/>
                <a:gd name="connsiteY0" fmla="*/ 922 h 921"/>
                <a:gd name="connsiteX1" fmla="*/ 19 w 18"/>
                <a:gd name="connsiteY1" fmla="*/ 0 h 921"/>
                <a:gd name="connsiteX2" fmla="*/ 19 w 18"/>
                <a:gd name="connsiteY2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" h="921">
                  <a:moveTo>
                    <a:pt x="19" y="922"/>
                  </a:moveTo>
                  <a:cubicBezTo>
                    <a:pt x="19" y="503"/>
                    <a:pt x="19" y="168"/>
                    <a:pt x="19" y="0"/>
                  </a:cubicBezTo>
                  <a:cubicBezTo>
                    <a:pt x="-6" y="310"/>
                    <a:pt x="-6" y="612"/>
                    <a:pt x="19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2D448DF4-2447-4E05-9967-AFA072EFC20B}"/>
                </a:ext>
              </a:extLst>
            </p:cNvPr>
            <p:cNvSpPr/>
            <p:nvPr/>
          </p:nvSpPr>
          <p:spPr>
            <a:xfrm>
              <a:off x="2799948" y="1803769"/>
              <a:ext cx="167" cy="1173"/>
            </a:xfrm>
            <a:custGeom>
              <a:avLst/>
              <a:gdLst>
                <a:gd name="connsiteX0" fmla="*/ 167 w 167"/>
                <a:gd name="connsiteY0" fmla="*/ 0 h 1173"/>
                <a:gd name="connsiteX1" fmla="*/ 0 w 167"/>
                <a:gd name="connsiteY1" fmla="*/ 335 h 1173"/>
                <a:gd name="connsiteX2" fmla="*/ 0 w 167"/>
                <a:gd name="connsiteY2" fmla="*/ 1173 h 1173"/>
                <a:gd name="connsiteX3" fmla="*/ 167 w 167"/>
                <a:gd name="connsiteY3" fmla="*/ 0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1173">
                  <a:moveTo>
                    <a:pt x="167" y="0"/>
                  </a:moveTo>
                  <a:lnTo>
                    <a:pt x="0" y="335"/>
                  </a:lnTo>
                  <a:lnTo>
                    <a:pt x="0" y="1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2A46FEAD-F8A0-45C9-ACEA-03F758F95BC1}"/>
                </a:ext>
              </a:extLst>
            </p:cNvPr>
            <p:cNvSpPr/>
            <p:nvPr/>
          </p:nvSpPr>
          <p:spPr>
            <a:xfrm>
              <a:off x="2799890" y="1819977"/>
              <a:ext cx="327" cy="1303"/>
            </a:xfrm>
            <a:custGeom>
              <a:avLst/>
              <a:gdLst>
                <a:gd name="connsiteX0" fmla="*/ 141 w 327"/>
                <a:gd name="connsiteY0" fmla="*/ 130 h 1303"/>
                <a:gd name="connsiteX1" fmla="*/ 141 w 327"/>
                <a:gd name="connsiteY1" fmla="*/ 1303 h 1303"/>
                <a:gd name="connsiteX2" fmla="*/ 141 w 327"/>
                <a:gd name="connsiteY2" fmla="*/ 633 h 1303"/>
                <a:gd name="connsiteX3" fmla="*/ 141 w 327"/>
                <a:gd name="connsiteY3" fmla="*/ 130 h 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" h="1303">
                  <a:moveTo>
                    <a:pt x="141" y="130"/>
                  </a:moveTo>
                  <a:lnTo>
                    <a:pt x="141" y="1303"/>
                  </a:lnTo>
                  <a:cubicBezTo>
                    <a:pt x="141" y="1303"/>
                    <a:pt x="560" y="1303"/>
                    <a:pt x="141" y="633"/>
                  </a:cubicBezTo>
                  <a:cubicBezTo>
                    <a:pt x="-277" y="-37"/>
                    <a:pt x="393" y="-121"/>
                    <a:pt x="141" y="13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3579EB11-F154-4833-A8EC-522C091DC225}"/>
                </a:ext>
              </a:extLst>
            </p:cNvPr>
            <p:cNvSpPr/>
            <p:nvPr/>
          </p:nvSpPr>
          <p:spPr>
            <a:xfrm>
              <a:off x="2801372" y="1816253"/>
              <a:ext cx="837" cy="586"/>
            </a:xfrm>
            <a:custGeom>
              <a:avLst/>
              <a:gdLst>
                <a:gd name="connsiteX0" fmla="*/ 503 w 837"/>
                <a:gd name="connsiteY0" fmla="*/ 0 h 586"/>
                <a:gd name="connsiteX1" fmla="*/ 0 w 837"/>
                <a:gd name="connsiteY1" fmla="*/ 587 h 586"/>
                <a:gd name="connsiteX2" fmla="*/ 838 w 837"/>
                <a:gd name="connsiteY2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586">
                  <a:moveTo>
                    <a:pt x="503" y="0"/>
                  </a:moveTo>
                  <a:cubicBezTo>
                    <a:pt x="503" y="0"/>
                    <a:pt x="503" y="0"/>
                    <a:pt x="0" y="587"/>
                  </a:cubicBezTo>
                  <a:lnTo>
                    <a:pt x="838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3B770D94-ACEA-4AE7-9643-A79948C88CC7}"/>
                </a:ext>
              </a:extLst>
            </p:cNvPr>
            <p:cNvSpPr/>
            <p:nvPr/>
          </p:nvSpPr>
          <p:spPr>
            <a:xfrm>
              <a:off x="2802294" y="1819353"/>
              <a:ext cx="676" cy="1285"/>
            </a:xfrm>
            <a:custGeom>
              <a:avLst/>
              <a:gdLst>
                <a:gd name="connsiteX0" fmla="*/ 0 w 676"/>
                <a:gd name="connsiteY0" fmla="*/ 503 h 1285"/>
                <a:gd name="connsiteX1" fmla="*/ 670 w 676"/>
                <a:gd name="connsiteY1" fmla="*/ 503 h 1285"/>
                <a:gd name="connsiteX2" fmla="*/ 0 w 676"/>
                <a:gd name="connsiteY2" fmla="*/ 503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" h="1285">
                  <a:moveTo>
                    <a:pt x="0" y="503"/>
                  </a:moveTo>
                  <a:cubicBezTo>
                    <a:pt x="0" y="503"/>
                    <a:pt x="754" y="2263"/>
                    <a:pt x="670" y="503"/>
                  </a:cubicBezTo>
                  <a:cubicBezTo>
                    <a:pt x="419" y="587"/>
                    <a:pt x="84" y="-670"/>
                    <a:pt x="0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7B02D573-6440-4220-99FB-783244BD8549}"/>
                </a:ext>
              </a:extLst>
            </p:cNvPr>
            <p:cNvSpPr/>
            <p:nvPr/>
          </p:nvSpPr>
          <p:spPr>
            <a:xfrm>
              <a:off x="2800534" y="1838290"/>
              <a:ext cx="1508" cy="251"/>
            </a:xfrm>
            <a:custGeom>
              <a:avLst/>
              <a:gdLst>
                <a:gd name="connsiteX0" fmla="*/ 1508 w 1508"/>
                <a:gd name="connsiteY0" fmla="*/ 251 h 251"/>
                <a:gd name="connsiteX1" fmla="*/ 1508 w 1508"/>
                <a:gd name="connsiteY1" fmla="*/ 0 h 251"/>
                <a:gd name="connsiteX2" fmla="*/ 0 w 1508"/>
                <a:gd name="connsiteY2" fmla="*/ 84 h 251"/>
                <a:gd name="connsiteX3" fmla="*/ 1508 w 1508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251">
                  <a:moveTo>
                    <a:pt x="1508" y="251"/>
                  </a:moveTo>
                  <a:lnTo>
                    <a:pt x="1508" y="0"/>
                  </a:lnTo>
                  <a:lnTo>
                    <a:pt x="0" y="84"/>
                  </a:lnTo>
                  <a:lnTo>
                    <a:pt x="1508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AA4A3EBF-FDFA-4A17-AFF7-11F0EE0E85FB}"/>
                </a:ext>
              </a:extLst>
            </p:cNvPr>
            <p:cNvSpPr/>
            <p:nvPr/>
          </p:nvSpPr>
          <p:spPr>
            <a:xfrm>
              <a:off x="2805227" y="1852661"/>
              <a:ext cx="1172" cy="2382"/>
            </a:xfrm>
            <a:custGeom>
              <a:avLst/>
              <a:gdLst>
                <a:gd name="connsiteX0" fmla="*/ 1173 w 1172"/>
                <a:gd name="connsiteY0" fmla="*/ 2219 h 2382"/>
                <a:gd name="connsiteX1" fmla="*/ 670 w 1172"/>
                <a:gd name="connsiteY1" fmla="*/ 544 h 2382"/>
                <a:gd name="connsiteX2" fmla="*/ 0 w 1172"/>
                <a:gd name="connsiteY2" fmla="*/ 1298 h 2382"/>
                <a:gd name="connsiteX3" fmla="*/ 1173 w 1172"/>
                <a:gd name="connsiteY3" fmla="*/ 2219 h 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" h="2382">
                  <a:moveTo>
                    <a:pt x="1173" y="2219"/>
                  </a:moveTo>
                  <a:cubicBezTo>
                    <a:pt x="1173" y="711"/>
                    <a:pt x="251" y="2219"/>
                    <a:pt x="670" y="544"/>
                  </a:cubicBezTo>
                  <a:cubicBezTo>
                    <a:pt x="1089" y="-1132"/>
                    <a:pt x="670" y="1633"/>
                    <a:pt x="0" y="1298"/>
                  </a:cubicBezTo>
                  <a:cubicBezTo>
                    <a:pt x="419" y="2219"/>
                    <a:pt x="251" y="2638"/>
                    <a:pt x="1173" y="22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D6E262B0-5E3C-43BB-BECE-F546AB9896FF}"/>
                </a:ext>
              </a:extLst>
            </p:cNvPr>
            <p:cNvSpPr/>
            <p:nvPr/>
          </p:nvSpPr>
          <p:spPr>
            <a:xfrm>
              <a:off x="2805227" y="1853539"/>
              <a:ext cx="8378" cy="418"/>
            </a:xfrm>
            <a:custGeom>
              <a:avLst/>
              <a:gdLst>
                <a:gd name="connsiteX0" fmla="*/ 0 w 8378"/>
                <a:gd name="connsiteY0" fmla="*/ 419 h 418"/>
                <a:gd name="connsiteX1" fmla="*/ 0 w 8378"/>
                <a:gd name="connsiteY1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418">
                  <a:moveTo>
                    <a:pt x="0" y="419"/>
                  </a:moveTo>
                  <a:cubicBezTo>
                    <a:pt x="0" y="419"/>
                    <a:pt x="0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EFC8152A-3B38-4625-9122-52C677A84A4C}"/>
                </a:ext>
              </a:extLst>
            </p:cNvPr>
            <p:cNvSpPr/>
            <p:nvPr/>
          </p:nvSpPr>
          <p:spPr>
            <a:xfrm>
              <a:off x="2807908" y="2040137"/>
              <a:ext cx="419" cy="921"/>
            </a:xfrm>
            <a:custGeom>
              <a:avLst/>
              <a:gdLst>
                <a:gd name="connsiteX0" fmla="*/ 251 w 419"/>
                <a:gd name="connsiteY0" fmla="*/ 0 h 921"/>
                <a:gd name="connsiteX1" fmla="*/ 0 w 419"/>
                <a:gd name="connsiteY1" fmla="*/ 922 h 921"/>
                <a:gd name="connsiteX2" fmla="*/ 419 w 419"/>
                <a:gd name="connsiteY2" fmla="*/ 335 h 921"/>
                <a:gd name="connsiteX3" fmla="*/ 251 w 419"/>
                <a:gd name="connsiteY3" fmla="*/ 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" h="921">
                  <a:moveTo>
                    <a:pt x="251" y="0"/>
                  </a:moveTo>
                  <a:lnTo>
                    <a:pt x="0" y="922"/>
                  </a:lnTo>
                  <a:lnTo>
                    <a:pt x="419" y="33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E427BE88-E724-4063-92FA-72FA304B745B}"/>
                </a:ext>
              </a:extLst>
            </p:cNvPr>
            <p:cNvSpPr/>
            <p:nvPr/>
          </p:nvSpPr>
          <p:spPr>
            <a:xfrm>
              <a:off x="2808411" y="2041897"/>
              <a:ext cx="921" cy="506"/>
            </a:xfrm>
            <a:custGeom>
              <a:avLst/>
              <a:gdLst>
                <a:gd name="connsiteX0" fmla="*/ 922 w 921"/>
                <a:gd name="connsiteY0" fmla="*/ 0 h 506"/>
                <a:gd name="connsiteX1" fmla="*/ 0 w 921"/>
                <a:gd name="connsiteY1" fmla="*/ 0 h 506"/>
                <a:gd name="connsiteX2" fmla="*/ 922 w 921"/>
                <a:gd name="connsiteY2" fmla="*/ 503 h 506"/>
                <a:gd name="connsiteX3" fmla="*/ 922 w 921"/>
                <a:gd name="connsiteY3" fmla="*/ 0 h 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506">
                  <a:moveTo>
                    <a:pt x="922" y="0"/>
                  </a:moveTo>
                  <a:lnTo>
                    <a:pt x="0" y="0"/>
                  </a:lnTo>
                  <a:lnTo>
                    <a:pt x="922" y="503"/>
                  </a:lnTo>
                  <a:cubicBezTo>
                    <a:pt x="922" y="503"/>
                    <a:pt x="754" y="587"/>
                    <a:pt x="922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65961E11-7060-411F-B6B6-E87EBF574312}"/>
                </a:ext>
              </a:extLst>
            </p:cNvPr>
            <p:cNvSpPr/>
            <p:nvPr/>
          </p:nvSpPr>
          <p:spPr>
            <a:xfrm>
              <a:off x="2810505" y="1912443"/>
              <a:ext cx="8378" cy="837"/>
            </a:xfrm>
            <a:custGeom>
              <a:avLst/>
              <a:gdLst>
                <a:gd name="connsiteX0" fmla="*/ 0 w 8378"/>
                <a:gd name="connsiteY0" fmla="*/ 0 h 837"/>
                <a:gd name="connsiteX1" fmla="*/ 0 w 8378"/>
                <a:gd name="connsiteY1" fmla="*/ 0 h 837"/>
                <a:gd name="connsiteX2" fmla="*/ 0 w 8378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19"/>
                    <a:pt x="0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C07ACAAA-C4B1-4240-85C2-500FBC7A9A63}"/>
                </a:ext>
              </a:extLst>
            </p:cNvPr>
            <p:cNvSpPr/>
            <p:nvPr/>
          </p:nvSpPr>
          <p:spPr>
            <a:xfrm>
              <a:off x="2809584" y="1925011"/>
              <a:ext cx="837" cy="502"/>
            </a:xfrm>
            <a:custGeom>
              <a:avLst/>
              <a:gdLst>
                <a:gd name="connsiteX0" fmla="*/ 838 w 837"/>
                <a:gd name="connsiteY0" fmla="*/ 251 h 502"/>
                <a:gd name="connsiteX1" fmla="*/ 838 w 837"/>
                <a:gd name="connsiteY1" fmla="*/ 0 h 502"/>
                <a:gd name="connsiteX2" fmla="*/ 0 w 837"/>
                <a:gd name="connsiteY2" fmla="*/ 503 h 502"/>
                <a:gd name="connsiteX3" fmla="*/ 838 w 837"/>
                <a:gd name="connsiteY3" fmla="*/ 251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502">
                  <a:moveTo>
                    <a:pt x="838" y="251"/>
                  </a:moveTo>
                  <a:lnTo>
                    <a:pt x="838" y="0"/>
                  </a:lnTo>
                  <a:lnTo>
                    <a:pt x="0" y="503"/>
                  </a:lnTo>
                  <a:lnTo>
                    <a:pt x="838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7021CE79-44A6-4CA4-9B42-0F24ED80834E}"/>
                </a:ext>
              </a:extLst>
            </p:cNvPr>
            <p:cNvSpPr/>
            <p:nvPr/>
          </p:nvSpPr>
          <p:spPr>
            <a:xfrm>
              <a:off x="2811799" y="1934563"/>
              <a:ext cx="633" cy="1452"/>
            </a:xfrm>
            <a:custGeom>
              <a:avLst/>
              <a:gdLst>
                <a:gd name="connsiteX0" fmla="*/ 633 w 633"/>
                <a:gd name="connsiteY0" fmla="*/ 1424 h 1452"/>
                <a:gd name="connsiteX1" fmla="*/ 633 w 633"/>
                <a:gd name="connsiteY1" fmla="*/ 0 h 1452"/>
                <a:gd name="connsiteX2" fmla="*/ 633 w 633"/>
                <a:gd name="connsiteY2" fmla="*/ 1424 h 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3" h="1452">
                  <a:moveTo>
                    <a:pt x="633" y="1424"/>
                  </a:moveTo>
                  <a:cubicBezTo>
                    <a:pt x="633" y="1424"/>
                    <a:pt x="633" y="419"/>
                    <a:pt x="633" y="0"/>
                  </a:cubicBezTo>
                  <a:cubicBezTo>
                    <a:pt x="633" y="1006"/>
                    <a:pt x="-791" y="1592"/>
                    <a:pt x="633" y="142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114DE549-BF0F-434D-ABC4-66545B09DE17}"/>
                </a:ext>
              </a:extLst>
            </p:cNvPr>
            <p:cNvSpPr/>
            <p:nvPr/>
          </p:nvSpPr>
          <p:spPr>
            <a:xfrm>
              <a:off x="2820811" y="2037875"/>
              <a:ext cx="8378" cy="670"/>
            </a:xfrm>
            <a:custGeom>
              <a:avLst/>
              <a:gdLst>
                <a:gd name="connsiteX0" fmla="*/ 0 w 8378"/>
                <a:gd name="connsiteY0" fmla="*/ 670 h 670"/>
                <a:gd name="connsiteX1" fmla="*/ 0 w 8378"/>
                <a:gd name="connsiteY1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670">
                  <a:moveTo>
                    <a:pt x="0" y="670"/>
                  </a:moveTo>
                  <a:cubicBezTo>
                    <a:pt x="0" y="670"/>
                    <a:pt x="0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AC283BCE-BA74-4238-A189-9BCFB850910B}"/>
                </a:ext>
              </a:extLst>
            </p:cNvPr>
            <p:cNvSpPr/>
            <p:nvPr/>
          </p:nvSpPr>
          <p:spPr>
            <a:xfrm>
              <a:off x="2820225" y="2039718"/>
              <a:ext cx="83" cy="586"/>
            </a:xfrm>
            <a:custGeom>
              <a:avLst/>
              <a:gdLst>
                <a:gd name="connsiteX0" fmla="*/ 84 w 83"/>
                <a:gd name="connsiteY0" fmla="*/ 251 h 586"/>
                <a:gd name="connsiteX1" fmla="*/ 84 w 83"/>
                <a:gd name="connsiteY1" fmla="*/ 0 h 586"/>
                <a:gd name="connsiteX2" fmla="*/ 0 w 83"/>
                <a:gd name="connsiteY2" fmla="*/ 587 h 586"/>
                <a:gd name="connsiteX3" fmla="*/ 84 w 83"/>
                <a:gd name="connsiteY3" fmla="*/ 251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86">
                  <a:moveTo>
                    <a:pt x="84" y="251"/>
                  </a:moveTo>
                  <a:lnTo>
                    <a:pt x="84" y="0"/>
                  </a:lnTo>
                  <a:lnTo>
                    <a:pt x="0" y="587"/>
                  </a:lnTo>
                  <a:lnTo>
                    <a:pt x="84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A0ED2F21-2094-4DEA-AE5C-62FFC274F3F9}"/>
                </a:ext>
              </a:extLst>
            </p:cNvPr>
            <p:cNvSpPr/>
            <p:nvPr/>
          </p:nvSpPr>
          <p:spPr>
            <a:xfrm>
              <a:off x="2819890" y="2039383"/>
              <a:ext cx="8378" cy="1033"/>
            </a:xfrm>
            <a:custGeom>
              <a:avLst/>
              <a:gdLst>
                <a:gd name="connsiteX0" fmla="*/ 0 w 8378"/>
                <a:gd name="connsiteY0" fmla="*/ 586 h 1033"/>
                <a:gd name="connsiteX1" fmla="*/ 0 w 8378"/>
                <a:gd name="connsiteY1" fmla="*/ 586 h 1033"/>
                <a:gd name="connsiteX2" fmla="*/ 0 w 8378"/>
                <a:gd name="connsiteY2" fmla="*/ 0 h 1033"/>
                <a:gd name="connsiteX3" fmla="*/ 0 w 8378"/>
                <a:gd name="connsiteY3" fmla="*/ 586 h 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1033">
                  <a:moveTo>
                    <a:pt x="0" y="586"/>
                  </a:moveTo>
                  <a:cubicBezTo>
                    <a:pt x="0" y="1592"/>
                    <a:pt x="0" y="586"/>
                    <a:pt x="0" y="586"/>
                  </a:cubicBezTo>
                  <a:lnTo>
                    <a:pt x="0" y="0"/>
                  </a:lnTo>
                  <a:cubicBezTo>
                    <a:pt x="0" y="0"/>
                    <a:pt x="0" y="838"/>
                    <a:pt x="0" y="5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7352BC9F-A078-410F-BF62-D6A3BA8F0853}"/>
                </a:ext>
              </a:extLst>
            </p:cNvPr>
            <p:cNvSpPr/>
            <p:nvPr/>
          </p:nvSpPr>
          <p:spPr>
            <a:xfrm>
              <a:off x="2819471" y="20377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87AA2ED6-4BC9-4269-9596-AFC14BDB8B16}"/>
                </a:ext>
              </a:extLst>
            </p:cNvPr>
            <p:cNvSpPr/>
            <p:nvPr/>
          </p:nvSpPr>
          <p:spPr>
            <a:xfrm>
              <a:off x="2819555" y="20377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1488F7EA-83EE-4015-8C52-6A5D13B9A718}"/>
                </a:ext>
              </a:extLst>
            </p:cNvPr>
            <p:cNvSpPr/>
            <p:nvPr/>
          </p:nvSpPr>
          <p:spPr>
            <a:xfrm>
              <a:off x="2819375" y="2037456"/>
              <a:ext cx="12" cy="502"/>
            </a:xfrm>
            <a:custGeom>
              <a:avLst/>
              <a:gdLst>
                <a:gd name="connsiteX0" fmla="*/ 12 w 12"/>
                <a:gd name="connsiteY0" fmla="*/ 503 h 502"/>
                <a:gd name="connsiteX1" fmla="*/ 12 w 12"/>
                <a:gd name="connsiteY1" fmla="*/ 503 h 502"/>
                <a:gd name="connsiteX2" fmla="*/ 12 w 12"/>
                <a:gd name="connsiteY2" fmla="*/ 0 h 502"/>
                <a:gd name="connsiteX3" fmla="*/ 12 w 12"/>
                <a:gd name="connsiteY3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" h="502">
                  <a:moveTo>
                    <a:pt x="12" y="503"/>
                  </a:moveTo>
                  <a:lnTo>
                    <a:pt x="12" y="503"/>
                  </a:lnTo>
                  <a:cubicBezTo>
                    <a:pt x="12" y="503"/>
                    <a:pt x="12" y="503"/>
                    <a:pt x="12" y="0"/>
                  </a:cubicBezTo>
                  <a:cubicBezTo>
                    <a:pt x="-4" y="168"/>
                    <a:pt x="-4" y="335"/>
                    <a:pt x="12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27252675-CC64-410F-86A1-17AD15FDB914}"/>
                </a:ext>
              </a:extLst>
            </p:cNvPr>
            <p:cNvSpPr/>
            <p:nvPr/>
          </p:nvSpPr>
          <p:spPr>
            <a:xfrm>
              <a:off x="2819303" y="2038601"/>
              <a:ext cx="8378" cy="111"/>
            </a:xfrm>
            <a:custGeom>
              <a:avLst/>
              <a:gdLst>
                <a:gd name="connsiteX0" fmla="*/ 0 w 8378"/>
                <a:gd name="connsiteY0" fmla="*/ 112 h 111"/>
                <a:gd name="connsiteX1" fmla="*/ 0 w 8378"/>
                <a:gd name="connsiteY1" fmla="*/ 112 h 111"/>
                <a:gd name="connsiteX2" fmla="*/ 0 w 8378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1">
                  <a:moveTo>
                    <a:pt x="0" y="112"/>
                  </a:moveTo>
                  <a:lnTo>
                    <a:pt x="0" y="112"/>
                  </a:lnTo>
                  <a:cubicBezTo>
                    <a:pt x="0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846FA434-5239-49FC-A989-3168D626D17C}"/>
                </a:ext>
              </a:extLst>
            </p:cNvPr>
            <p:cNvSpPr/>
            <p:nvPr/>
          </p:nvSpPr>
          <p:spPr>
            <a:xfrm>
              <a:off x="2819387" y="203829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34636FF9-B892-4CF4-BB5F-972CC2066552}"/>
                </a:ext>
              </a:extLst>
            </p:cNvPr>
            <p:cNvSpPr/>
            <p:nvPr/>
          </p:nvSpPr>
          <p:spPr>
            <a:xfrm>
              <a:off x="2819471" y="2038372"/>
              <a:ext cx="37" cy="760"/>
            </a:xfrm>
            <a:custGeom>
              <a:avLst/>
              <a:gdLst>
                <a:gd name="connsiteX0" fmla="*/ 0 w 37"/>
                <a:gd name="connsiteY0" fmla="*/ 6 h 760"/>
                <a:gd name="connsiteX1" fmla="*/ 0 w 37"/>
                <a:gd name="connsiteY1" fmla="*/ 760 h 760"/>
                <a:gd name="connsiteX2" fmla="*/ 0 w 37"/>
                <a:gd name="connsiteY2" fmla="*/ 6 h 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60">
                  <a:moveTo>
                    <a:pt x="0" y="6"/>
                  </a:moveTo>
                  <a:cubicBezTo>
                    <a:pt x="42" y="257"/>
                    <a:pt x="42" y="509"/>
                    <a:pt x="0" y="760"/>
                  </a:cubicBezTo>
                  <a:cubicBezTo>
                    <a:pt x="0" y="760"/>
                    <a:pt x="84" y="-78"/>
                    <a:pt x="0" y="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5B98163D-A715-4424-B749-2C3D9CEDBCF7}"/>
                </a:ext>
              </a:extLst>
            </p:cNvPr>
            <p:cNvSpPr/>
            <p:nvPr/>
          </p:nvSpPr>
          <p:spPr>
            <a:xfrm>
              <a:off x="2819890" y="2040910"/>
              <a:ext cx="8378" cy="148"/>
            </a:xfrm>
            <a:custGeom>
              <a:avLst/>
              <a:gdLst>
                <a:gd name="connsiteX0" fmla="*/ 0 w 8378"/>
                <a:gd name="connsiteY0" fmla="*/ 149 h 148"/>
                <a:gd name="connsiteX1" fmla="*/ 0 w 8378"/>
                <a:gd name="connsiteY1" fmla="*/ 149 h 148"/>
                <a:gd name="connsiteX2" fmla="*/ 0 w 8378"/>
                <a:gd name="connsiteY2" fmla="*/ 149 h 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48">
                  <a:moveTo>
                    <a:pt x="0" y="149"/>
                  </a:moveTo>
                  <a:lnTo>
                    <a:pt x="0" y="149"/>
                  </a:lnTo>
                  <a:cubicBezTo>
                    <a:pt x="0" y="149"/>
                    <a:pt x="0" y="-186"/>
                    <a:pt x="0" y="14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B04642B4-0851-4A30-8243-6C4C4AEC5AC7}"/>
                </a:ext>
              </a:extLst>
            </p:cNvPr>
            <p:cNvSpPr/>
            <p:nvPr/>
          </p:nvSpPr>
          <p:spPr>
            <a:xfrm>
              <a:off x="2818937" y="2037456"/>
              <a:ext cx="31" cy="837"/>
            </a:xfrm>
            <a:custGeom>
              <a:avLst/>
              <a:gdLst>
                <a:gd name="connsiteX0" fmla="*/ 31 w 31"/>
                <a:gd name="connsiteY0" fmla="*/ 0 h 837"/>
                <a:gd name="connsiteX1" fmla="*/ 31 w 31"/>
                <a:gd name="connsiteY1" fmla="*/ 838 h 837"/>
                <a:gd name="connsiteX2" fmla="*/ 31 w 31"/>
                <a:gd name="connsiteY2" fmla="*/ 838 h 837"/>
                <a:gd name="connsiteX3" fmla="*/ 31 w 31"/>
                <a:gd name="connsiteY3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" h="837">
                  <a:moveTo>
                    <a:pt x="31" y="0"/>
                  </a:moveTo>
                  <a:cubicBezTo>
                    <a:pt x="31" y="0"/>
                    <a:pt x="31" y="587"/>
                    <a:pt x="31" y="838"/>
                  </a:cubicBezTo>
                  <a:lnTo>
                    <a:pt x="31" y="838"/>
                  </a:lnTo>
                  <a:cubicBezTo>
                    <a:pt x="-10" y="561"/>
                    <a:pt x="-10" y="277"/>
                    <a:pt x="3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9EF7317F-0688-4A79-91E8-4FEFCD7ADA9E}"/>
                </a:ext>
              </a:extLst>
            </p:cNvPr>
            <p:cNvSpPr/>
            <p:nvPr/>
          </p:nvSpPr>
          <p:spPr>
            <a:xfrm>
              <a:off x="2819052" y="2038294"/>
              <a:ext cx="8378" cy="418"/>
            </a:xfrm>
            <a:custGeom>
              <a:avLst/>
              <a:gdLst>
                <a:gd name="connsiteX0" fmla="*/ 0 w 8378"/>
                <a:gd name="connsiteY0" fmla="*/ 0 h 418"/>
                <a:gd name="connsiteX1" fmla="*/ 0 w 8378"/>
                <a:gd name="connsiteY1" fmla="*/ 419 h 418"/>
                <a:gd name="connsiteX2" fmla="*/ 0 w 8378"/>
                <a:gd name="connsiteY2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418">
                  <a:moveTo>
                    <a:pt x="0" y="0"/>
                  </a:moveTo>
                  <a:lnTo>
                    <a:pt x="0" y="419"/>
                  </a:lnTo>
                  <a:cubicBezTo>
                    <a:pt x="0" y="419"/>
                    <a:pt x="0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B0BA9F13-3F17-4C1D-BB3A-F388705A59C6}"/>
                </a:ext>
              </a:extLst>
            </p:cNvPr>
            <p:cNvSpPr/>
            <p:nvPr/>
          </p:nvSpPr>
          <p:spPr>
            <a:xfrm>
              <a:off x="2819387" y="2039132"/>
              <a:ext cx="83" cy="754"/>
            </a:xfrm>
            <a:custGeom>
              <a:avLst/>
              <a:gdLst>
                <a:gd name="connsiteX0" fmla="*/ 0 w 83"/>
                <a:gd name="connsiteY0" fmla="*/ 754 h 754"/>
                <a:gd name="connsiteX1" fmla="*/ 84 w 83"/>
                <a:gd name="connsiteY1" fmla="*/ 0 h 754"/>
                <a:gd name="connsiteX2" fmla="*/ 0 w 83"/>
                <a:gd name="connsiteY2" fmla="*/ 754 h 754"/>
                <a:gd name="connsiteX3" fmla="*/ 0 w 83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754">
                  <a:moveTo>
                    <a:pt x="0" y="754"/>
                  </a:moveTo>
                  <a:lnTo>
                    <a:pt x="84" y="0"/>
                  </a:lnTo>
                  <a:lnTo>
                    <a:pt x="0" y="754"/>
                  </a:lnTo>
                  <a:lnTo>
                    <a:pt x="0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F3841D90-46B4-4A88-B8E6-A0E0037D71FA}"/>
                </a:ext>
              </a:extLst>
            </p:cNvPr>
            <p:cNvSpPr/>
            <p:nvPr/>
          </p:nvSpPr>
          <p:spPr>
            <a:xfrm>
              <a:off x="2818717" y="2036953"/>
              <a:ext cx="8378" cy="754"/>
            </a:xfrm>
            <a:custGeom>
              <a:avLst/>
              <a:gdLst>
                <a:gd name="connsiteX0" fmla="*/ 0 w 8378"/>
                <a:gd name="connsiteY0" fmla="*/ 503 h 754"/>
                <a:gd name="connsiteX1" fmla="*/ 0 w 8378"/>
                <a:gd name="connsiteY1" fmla="*/ 0 h 754"/>
                <a:gd name="connsiteX2" fmla="*/ 0 w 8378"/>
                <a:gd name="connsiteY2" fmla="*/ 754 h 754"/>
                <a:gd name="connsiteX3" fmla="*/ 0 w 8378"/>
                <a:gd name="connsiteY3" fmla="*/ 503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754">
                  <a:moveTo>
                    <a:pt x="0" y="503"/>
                  </a:moveTo>
                  <a:lnTo>
                    <a:pt x="0" y="0"/>
                  </a:lnTo>
                  <a:lnTo>
                    <a:pt x="0" y="754"/>
                  </a:lnTo>
                  <a:lnTo>
                    <a:pt x="0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558A42EB-419F-409C-8740-1D5CA7B34C17}"/>
                </a:ext>
              </a:extLst>
            </p:cNvPr>
            <p:cNvSpPr/>
            <p:nvPr/>
          </p:nvSpPr>
          <p:spPr>
            <a:xfrm>
              <a:off x="2818512" y="2036534"/>
              <a:ext cx="62" cy="1005"/>
            </a:xfrm>
            <a:custGeom>
              <a:avLst/>
              <a:gdLst>
                <a:gd name="connsiteX0" fmla="*/ 37 w 62"/>
                <a:gd name="connsiteY0" fmla="*/ 1006 h 1005"/>
                <a:gd name="connsiteX1" fmla="*/ 37 w 62"/>
                <a:gd name="connsiteY1" fmla="*/ 0 h 1005"/>
                <a:gd name="connsiteX2" fmla="*/ 37 w 62"/>
                <a:gd name="connsiteY2" fmla="*/ 838 h 1005"/>
                <a:gd name="connsiteX3" fmla="*/ 37 w 62"/>
                <a:gd name="connsiteY3" fmla="*/ 1006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005">
                  <a:moveTo>
                    <a:pt x="37" y="1006"/>
                  </a:moveTo>
                  <a:cubicBezTo>
                    <a:pt x="37" y="1006"/>
                    <a:pt x="37" y="251"/>
                    <a:pt x="37" y="0"/>
                  </a:cubicBezTo>
                  <a:cubicBezTo>
                    <a:pt x="71" y="277"/>
                    <a:pt x="71" y="561"/>
                    <a:pt x="37" y="838"/>
                  </a:cubicBezTo>
                  <a:cubicBezTo>
                    <a:pt x="37" y="838"/>
                    <a:pt x="-47" y="670"/>
                    <a:pt x="37" y="10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="" xmlns:a16="http://schemas.microsoft.com/office/drawing/2014/main" id="{C900E3B1-C296-4E52-970D-CA8598B2F9D3}"/>
                </a:ext>
              </a:extLst>
            </p:cNvPr>
            <p:cNvSpPr/>
            <p:nvPr/>
          </p:nvSpPr>
          <p:spPr>
            <a:xfrm>
              <a:off x="2818382" y="203779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="" xmlns:a16="http://schemas.microsoft.com/office/drawing/2014/main" id="{CA8AF41C-2B21-4288-BE0B-D2648FA90343}"/>
                </a:ext>
              </a:extLst>
            </p:cNvPr>
            <p:cNvSpPr/>
            <p:nvPr/>
          </p:nvSpPr>
          <p:spPr>
            <a:xfrm>
              <a:off x="2818884" y="2037959"/>
              <a:ext cx="8378" cy="670"/>
            </a:xfrm>
            <a:custGeom>
              <a:avLst/>
              <a:gdLst>
                <a:gd name="connsiteX0" fmla="*/ 0 w 8378"/>
                <a:gd name="connsiteY0" fmla="*/ 670 h 670"/>
                <a:gd name="connsiteX1" fmla="*/ 0 w 8378"/>
                <a:gd name="connsiteY1" fmla="*/ 0 h 670"/>
                <a:gd name="connsiteX2" fmla="*/ 0 w 8378"/>
                <a:gd name="connsiteY2" fmla="*/ 67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670">
                  <a:moveTo>
                    <a:pt x="0" y="670"/>
                  </a:moveTo>
                  <a:cubicBezTo>
                    <a:pt x="0" y="670"/>
                    <a:pt x="0" y="167"/>
                    <a:pt x="0" y="0"/>
                  </a:cubicBez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="" xmlns:a16="http://schemas.microsoft.com/office/drawing/2014/main" id="{DEEAC0BA-CBC0-4160-A837-4AC770E2FC9B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="" xmlns:a16="http://schemas.microsoft.com/office/drawing/2014/main" id="{C864D5C0-2BFA-4D6D-A58F-4DB87B033D9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="" xmlns:a16="http://schemas.microsoft.com/office/drawing/2014/main" id="{69536B98-8C46-42BD-BF6D-E83A33B25D15}"/>
                </a:ext>
              </a:extLst>
            </p:cNvPr>
            <p:cNvSpPr/>
            <p:nvPr/>
          </p:nvSpPr>
          <p:spPr>
            <a:xfrm>
              <a:off x="2819157" y="2039383"/>
              <a:ext cx="62" cy="1256"/>
            </a:xfrm>
            <a:custGeom>
              <a:avLst/>
              <a:gdLst>
                <a:gd name="connsiteX0" fmla="*/ 63 w 62"/>
                <a:gd name="connsiteY0" fmla="*/ 0 h 1256"/>
                <a:gd name="connsiteX1" fmla="*/ 63 w 62"/>
                <a:gd name="connsiteY1" fmla="*/ 1257 h 1256"/>
                <a:gd name="connsiteX2" fmla="*/ 63 w 62"/>
                <a:gd name="connsiteY2" fmla="*/ 0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" h="1256">
                  <a:moveTo>
                    <a:pt x="63" y="0"/>
                  </a:moveTo>
                  <a:cubicBezTo>
                    <a:pt x="-21" y="411"/>
                    <a:pt x="-21" y="846"/>
                    <a:pt x="63" y="1257"/>
                  </a:cubicBezTo>
                  <a:cubicBezTo>
                    <a:pt x="21" y="838"/>
                    <a:pt x="21" y="419"/>
                    <a:pt x="6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="" xmlns:a16="http://schemas.microsoft.com/office/drawing/2014/main" id="{66A92ACF-93D4-442C-8D9C-170C659AD1A3}"/>
                </a:ext>
              </a:extLst>
            </p:cNvPr>
            <p:cNvSpPr/>
            <p:nvPr/>
          </p:nvSpPr>
          <p:spPr>
            <a:xfrm>
              <a:off x="2818968" y="2038797"/>
              <a:ext cx="8378" cy="586"/>
            </a:xfrm>
            <a:custGeom>
              <a:avLst/>
              <a:gdLst>
                <a:gd name="connsiteX0" fmla="*/ 0 w 8378"/>
                <a:gd name="connsiteY0" fmla="*/ 587 h 586"/>
                <a:gd name="connsiteX1" fmla="*/ 0 w 8378"/>
                <a:gd name="connsiteY1" fmla="*/ 587 h 586"/>
                <a:gd name="connsiteX2" fmla="*/ 0 w 8378"/>
                <a:gd name="connsiteY2" fmla="*/ 0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587"/>
                  </a:moveTo>
                  <a:lnTo>
                    <a:pt x="0" y="587"/>
                  </a:lnTo>
                  <a:cubicBezTo>
                    <a:pt x="0" y="587"/>
                    <a:pt x="0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="" xmlns:a16="http://schemas.microsoft.com/office/drawing/2014/main" id="{CB7C8ABF-DE40-48BB-9244-C2F8F92AC6E7}"/>
                </a:ext>
              </a:extLst>
            </p:cNvPr>
            <p:cNvSpPr/>
            <p:nvPr/>
          </p:nvSpPr>
          <p:spPr>
            <a:xfrm>
              <a:off x="2818884" y="2039383"/>
              <a:ext cx="83" cy="251"/>
            </a:xfrm>
            <a:custGeom>
              <a:avLst/>
              <a:gdLst>
                <a:gd name="connsiteX0" fmla="*/ 0 w 83"/>
                <a:gd name="connsiteY0" fmla="*/ 251 h 251"/>
                <a:gd name="connsiteX1" fmla="*/ 84 w 83"/>
                <a:gd name="connsiteY1" fmla="*/ 0 h 251"/>
                <a:gd name="connsiteX2" fmla="*/ 0 w 83"/>
                <a:gd name="connsiteY2" fmla="*/ 0 h 251"/>
                <a:gd name="connsiteX3" fmla="*/ 0 w 83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251">
                  <a:moveTo>
                    <a:pt x="0" y="251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="" xmlns:a16="http://schemas.microsoft.com/office/drawing/2014/main" id="{595A4243-9813-4C5C-B25C-21F57B91A732}"/>
                </a:ext>
              </a:extLst>
            </p:cNvPr>
            <p:cNvSpPr/>
            <p:nvPr/>
          </p:nvSpPr>
          <p:spPr>
            <a:xfrm>
              <a:off x="2818549" y="203837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="" xmlns:a16="http://schemas.microsoft.com/office/drawing/2014/main" id="{5A1FFE7F-C2C9-4CF7-A9B1-D28209CE5A57}"/>
                </a:ext>
              </a:extLst>
            </p:cNvPr>
            <p:cNvSpPr/>
            <p:nvPr/>
          </p:nvSpPr>
          <p:spPr>
            <a:xfrm>
              <a:off x="2818717" y="203854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="" xmlns:a16="http://schemas.microsoft.com/office/drawing/2014/main" id="{2469F8BC-8159-436E-AFEF-6D5B7CDF4508}"/>
                </a:ext>
              </a:extLst>
            </p:cNvPr>
            <p:cNvSpPr/>
            <p:nvPr/>
          </p:nvSpPr>
          <p:spPr>
            <a:xfrm>
              <a:off x="2818047" y="203871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="" xmlns:a16="http://schemas.microsoft.com/office/drawing/2014/main" id="{5E057365-59AC-4F59-A5DB-0642AACF309D}"/>
                </a:ext>
              </a:extLst>
            </p:cNvPr>
            <p:cNvSpPr/>
            <p:nvPr/>
          </p:nvSpPr>
          <p:spPr>
            <a:xfrm>
              <a:off x="2818549" y="203904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="" xmlns:a16="http://schemas.microsoft.com/office/drawing/2014/main" id="{E470AACD-D3EE-49D5-A246-41E75F6DDF03}"/>
                </a:ext>
              </a:extLst>
            </p:cNvPr>
            <p:cNvSpPr/>
            <p:nvPr/>
          </p:nvSpPr>
          <p:spPr>
            <a:xfrm>
              <a:off x="2818298" y="2038052"/>
              <a:ext cx="8378" cy="74"/>
            </a:xfrm>
            <a:custGeom>
              <a:avLst/>
              <a:gdLst>
                <a:gd name="connsiteX0" fmla="*/ 0 w 8378"/>
                <a:gd name="connsiteY0" fmla="*/ 74 h 74"/>
                <a:gd name="connsiteX1" fmla="*/ 0 w 8378"/>
                <a:gd name="connsiteY1" fmla="*/ 74 h 74"/>
                <a:gd name="connsiteX2" fmla="*/ 0 w 8378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74"/>
                  </a:moveTo>
                  <a:lnTo>
                    <a:pt x="0" y="74"/>
                  </a:lnTo>
                  <a:cubicBezTo>
                    <a:pt x="0" y="74"/>
                    <a:pt x="0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="" xmlns:a16="http://schemas.microsoft.com/office/drawing/2014/main" id="{73F7C186-F3EE-4D88-A378-4730952ED693}"/>
                </a:ext>
              </a:extLst>
            </p:cNvPr>
            <p:cNvSpPr/>
            <p:nvPr/>
          </p:nvSpPr>
          <p:spPr>
            <a:xfrm>
              <a:off x="2818633" y="20384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="" xmlns:a16="http://schemas.microsoft.com/office/drawing/2014/main" id="{A720295C-C595-40A5-B1BF-53311287B77C}"/>
                </a:ext>
              </a:extLst>
            </p:cNvPr>
            <p:cNvSpPr/>
            <p:nvPr/>
          </p:nvSpPr>
          <p:spPr>
            <a:xfrm>
              <a:off x="2818633" y="20384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="" xmlns:a16="http://schemas.microsoft.com/office/drawing/2014/main" id="{E627FDD1-BD06-4786-8517-62D546729941}"/>
                </a:ext>
              </a:extLst>
            </p:cNvPr>
            <p:cNvSpPr/>
            <p:nvPr/>
          </p:nvSpPr>
          <p:spPr>
            <a:xfrm>
              <a:off x="2818130" y="2038545"/>
              <a:ext cx="62" cy="3938"/>
            </a:xfrm>
            <a:custGeom>
              <a:avLst/>
              <a:gdLst>
                <a:gd name="connsiteX0" fmla="*/ 0 w 62"/>
                <a:gd name="connsiteY0" fmla="*/ 3938 h 3938"/>
                <a:gd name="connsiteX1" fmla="*/ 0 w 62"/>
                <a:gd name="connsiteY1" fmla="*/ 3435 h 3938"/>
                <a:gd name="connsiteX2" fmla="*/ 0 w 62"/>
                <a:gd name="connsiteY2" fmla="*/ 0 h 3938"/>
                <a:gd name="connsiteX3" fmla="*/ 0 w 62"/>
                <a:gd name="connsiteY3" fmla="*/ 838 h 3938"/>
                <a:gd name="connsiteX4" fmla="*/ 0 w 62"/>
                <a:gd name="connsiteY4" fmla="*/ 2095 h 3938"/>
                <a:gd name="connsiteX5" fmla="*/ 0 w 62"/>
                <a:gd name="connsiteY5" fmla="*/ 1592 h 3938"/>
                <a:gd name="connsiteX6" fmla="*/ 0 w 62"/>
                <a:gd name="connsiteY6" fmla="*/ 3687 h 3938"/>
                <a:gd name="connsiteX7" fmla="*/ 0 w 62"/>
                <a:gd name="connsiteY7" fmla="*/ 3687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" h="3938">
                  <a:moveTo>
                    <a:pt x="0" y="3938"/>
                  </a:moveTo>
                  <a:cubicBezTo>
                    <a:pt x="0" y="3352"/>
                    <a:pt x="0" y="2765"/>
                    <a:pt x="0" y="3435"/>
                  </a:cubicBezTo>
                  <a:cubicBezTo>
                    <a:pt x="67" y="2287"/>
                    <a:pt x="67" y="1148"/>
                    <a:pt x="0" y="0"/>
                  </a:cubicBezTo>
                  <a:cubicBezTo>
                    <a:pt x="84" y="277"/>
                    <a:pt x="84" y="561"/>
                    <a:pt x="0" y="838"/>
                  </a:cubicBezTo>
                  <a:cubicBezTo>
                    <a:pt x="50" y="1257"/>
                    <a:pt x="50" y="1676"/>
                    <a:pt x="0" y="2095"/>
                  </a:cubicBezTo>
                  <a:cubicBezTo>
                    <a:pt x="0" y="2095"/>
                    <a:pt x="0" y="2095"/>
                    <a:pt x="0" y="1592"/>
                  </a:cubicBezTo>
                  <a:cubicBezTo>
                    <a:pt x="42" y="2287"/>
                    <a:pt x="42" y="2991"/>
                    <a:pt x="0" y="3687"/>
                  </a:cubicBezTo>
                  <a:lnTo>
                    <a:pt x="0" y="36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="" xmlns:a16="http://schemas.microsoft.com/office/drawing/2014/main" id="{5665270B-DE3E-4FA4-B7D1-94AD4B2ECC7A}"/>
                </a:ext>
              </a:extLst>
            </p:cNvPr>
            <p:cNvSpPr/>
            <p:nvPr/>
          </p:nvSpPr>
          <p:spPr>
            <a:xfrm>
              <a:off x="2818189" y="2038042"/>
              <a:ext cx="43" cy="837"/>
            </a:xfrm>
            <a:custGeom>
              <a:avLst/>
              <a:gdLst>
                <a:gd name="connsiteX0" fmla="*/ 25 w 43"/>
                <a:gd name="connsiteY0" fmla="*/ 838 h 837"/>
                <a:gd name="connsiteX1" fmla="*/ 25 w 43"/>
                <a:gd name="connsiteY1" fmla="*/ 838 h 837"/>
                <a:gd name="connsiteX2" fmla="*/ 25 w 43"/>
                <a:gd name="connsiteY2" fmla="*/ 0 h 837"/>
                <a:gd name="connsiteX3" fmla="*/ 25 w 43"/>
                <a:gd name="connsiteY3" fmla="*/ 754 h 837"/>
                <a:gd name="connsiteX4" fmla="*/ 25 w 43"/>
                <a:gd name="connsiteY4" fmla="*/ 754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" h="837">
                  <a:moveTo>
                    <a:pt x="25" y="838"/>
                  </a:moveTo>
                  <a:lnTo>
                    <a:pt x="25" y="838"/>
                  </a:lnTo>
                  <a:cubicBezTo>
                    <a:pt x="50" y="561"/>
                    <a:pt x="50" y="277"/>
                    <a:pt x="25" y="0"/>
                  </a:cubicBezTo>
                  <a:cubicBezTo>
                    <a:pt x="-8" y="251"/>
                    <a:pt x="-8" y="503"/>
                    <a:pt x="25" y="754"/>
                  </a:cubicBezTo>
                  <a:lnTo>
                    <a:pt x="25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="" xmlns:a16="http://schemas.microsoft.com/office/drawing/2014/main" id="{8AC827D9-E5BC-4680-A570-4A623B6DFFD2}"/>
                </a:ext>
              </a:extLst>
            </p:cNvPr>
            <p:cNvSpPr/>
            <p:nvPr/>
          </p:nvSpPr>
          <p:spPr>
            <a:xfrm>
              <a:off x="2818344" y="2038797"/>
              <a:ext cx="37" cy="1592"/>
            </a:xfrm>
            <a:custGeom>
              <a:avLst/>
              <a:gdLst>
                <a:gd name="connsiteX0" fmla="*/ 37 w 37"/>
                <a:gd name="connsiteY0" fmla="*/ 0 h 1592"/>
                <a:gd name="connsiteX1" fmla="*/ 37 w 37"/>
                <a:gd name="connsiteY1" fmla="*/ 1592 h 1592"/>
                <a:gd name="connsiteX2" fmla="*/ 37 w 37"/>
                <a:gd name="connsiteY2" fmla="*/ 838 h 1592"/>
                <a:gd name="connsiteX3" fmla="*/ 37 w 37"/>
                <a:gd name="connsiteY3" fmla="*/ 84 h 1592"/>
                <a:gd name="connsiteX4" fmla="*/ 37 w 37"/>
                <a:gd name="connsiteY4" fmla="*/ 84 h 1592"/>
                <a:gd name="connsiteX5" fmla="*/ 37 w 37"/>
                <a:gd name="connsiteY5" fmla="*/ 84 h 1592"/>
                <a:gd name="connsiteX6" fmla="*/ 37 w 37"/>
                <a:gd name="connsiteY6" fmla="*/ 84 h 1592"/>
                <a:gd name="connsiteX7" fmla="*/ 37 w 37"/>
                <a:gd name="connsiteY7" fmla="*/ 84 h 1592"/>
                <a:gd name="connsiteX8" fmla="*/ 37 w 37"/>
                <a:gd name="connsiteY8" fmla="*/ 84 h 1592"/>
                <a:gd name="connsiteX9" fmla="*/ 37 w 37"/>
                <a:gd name="connsiteY9" fmla="*/ 84 h 1592"/>
                <a:gd name="connsiteX10" fmla="*/ 37 w 37"/>
                <a:gd name="connsiteY10" fmla="*/ 84 h 1592"/>
                <a:gd name="connsiteX11" fmla="*/ 37 w 37"/>
                <a:gd name="connsiteY11" fmla="*/ 84 h 1592"/>
                <a:gd name="connsiteX12" fmla="*/ 37 w 37"/>
                <a:gd name="connsiteY12" fmla="*/ 0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" h="1592">
                  <a:moveTo>
                    <a:pt x="37" y="0"/>
                  </a:moveTo>
                  <a:cubicBezTo>
                    <a:pt x="-5" y="528"/>
                    <a:pt x="-5" y="1064"/>
                    <a:pt x="37" y="1592"/>
                  </a:cubicBezTo>
                  <a:cubicBezTo>
                    <a:pt x="37" y="1592"/>
                    <a:pt x="37" y="1089"/>
                    <a:pt x="37" y="838"/>
                  </a:cubicBezTo>
                  <a:cubicBezTo>
                    <a:pt x="37" y="587"/>
                    <a:pt x="37" y="838"/>
                    <a:pt x="37" y="84"/>
                  </a:cubicBez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cubicBezTo>
                    <a:pt x="37" y="84"/>
                    <a:pt x="-46" y="84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="" xmlns:a16="http://schemas.microsoft.com/office/drawing/2014/main" id="{AD99644D-2CA2-405A-BA5E-BE9176656B13}"/>
                </a:ext>
              </a:extLst>
            </p:cNvPr>
            <p:cNvSpPr/>
            <p:nvPr/>
          </p:nvSpPr>
          <p:spPr>
            <a:xfrm>
              <a:off x="2819219" y="204198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="" xmlns:a16="http://schemas.microsoft.com/office/drawing/2014/main" id="{75B00453-C629-4283-B136-961CB0910292}"/>
                </a:ext>
              </a:extLst>
            </p:cNvPr>
            <p:cNvSpPr/>
            <p:nvPr/>
          </p:nvSpPr>
          <p:spPr>
            <a:xfrm>
              <a:off x="2819098" y="2040216"/>
              <a:ext cx="68" cy="1848"/>
            </a:xfrm>
            <a:custGeom>
              <a:avLst/>
              <a:gdLst>
                <a:gd name="connsiteX0" fmla="*/ 37 w 68"/>
                <a:gd name="connsiteY0" fmla="*/ 1346 h 1848"/>
                <a:gd name="connsiteX1" fmla="*/ 37 w 68"/>
                <a:gd name="connsiteY1" fmla="*/ 1346 h 1848"/>
                <a:gd name="connsiteX2" fmla="*/ 37 w 68"/>
                <a:gd name="connsiteY2" fmla="*/ 1849 h 1848"/>
                <a:gd name="connsiteX3" fmla="*/ 37 w 68"/>
                <a:gd name="connsiteY3" fmla="*/ 1095 h 1848"/>
                <a:gd name="connsiteX4" fmla="*/ 37 w 68"/>
                <a:gd name="connsiteY4" fmla="*/ 1095 h 1848"/>
                <a:gd name="connsiteX5" fmla="*/ 37 w 68"/>
                <a:gd name="connsiteY5" fmla="*/ 5 h 1848"/>
                <a:gd name="connsiteX6" fmla="*/ 37 w 68"/>
                <a:gd name="connsiteY6" fmla="*/ 1346 h 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" h="1848">
                  <a:moveTo>
                    <a:pt x="37" y="1346"/>
                  </a:moveTo>
                  <a:lnTo>
                    <a:pt x="37" y="1346"/>
                  </a:lnTo>
                  <a:cubicBezTo>
                    <a:pt x="79" y="1514"/>
                    <a:pt x="79" y="1681"/>
                    <a:pt x="37" y="1849"/>
                  </a:cubicBezTo>
                  <a:cubicBezTo>
                    <a:pt x="71" y="1597"/>
                    <a:pt x="71" y="1346"/>
                    <a:pt x="37" y="1095"/>
                  </a:cubicBezTo>
                  <a:lnTo>
                    <a:pt x="37" y="1095"/>
                  </a:lnTo>
                  <a:cubicBezTo>
                    <a:pt x="37" y="1095"/>
                    <a:pt x="37" y="89"/>
                    <a:pt x="37" y="5"/>
                  </a:cubicBezTo>
                  <a:cubicBezTo>
                    <a:pt x="37" y="-78"/>
                    <a:pt x="-46" y="843"/>
                    <a:pt x="37" y="134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="" xmlns:a16="http://schemas.microsoft.com/office/drawing/2014/main" id="{2E932067-FD0A-4314-B282-D571CCF1BF68}"/>
                </a:ext>
              </a:extLst>
            </p:cNvPr>
            <p:cNvSpPr/>
            <p:nvPr/>
          </p:nvSpPr>
          <p:spPr>
            <a:xfrm>
              <a:off x="2818717" y="2040389"/>
              <a:ext cx="37" cy="502"/>
            </a:xfrm>
            <a:custGeom>
              <a:avLst/>
              <a:gdLst>
                <a:gd name="connsiteX0" fmla="*/ 0 w 37"/>
                <a:gd name="connsiteY0" fmla="*/ 0 h 502"/>
                <a:gd name="connsiteX1" fmla="*/ 0 w 37"/>
                <a:gd name="connsiteY1" fmla="*/ 503 h 502"/>
                <a:gd name="connsiteX2" fmla="*/ 0 w 37"/>
                <a:gd name="connsiteY2" fmla="*/ 0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502">
                  <a:moveTo>
                    <a:pt x="0" y="0"/>
                  </a:moveTo>
                  <a:lnTo>
                    <a:pt x="0" y="503"/>
                  </a:lnTo>
                  <a:cubicBezTo>
                    <a:pt x="0" y="503"/>
                    <a:pt x="84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="" xmlns:a16="http://schemas.microsoft.com/office/drawing/2014/main" id="{67DC48A5-3488-4E43-ADAA-430646C4DFB5}"/>
                </a:ext>
              </a:extLst>
            </p:cNvPr>
            <p:cNvSpPr/>
            <p:nvPr/>
          </p:nvSpPr>
          <p:spPr>
            <a:xfrm>
              <a:off x="2818047" y="2037791"/>
              <a:ext cx="8378" cy="921"/>
            </a:xfrm>
            <a:custGeom>
              <a:avLst/>
              <a:gdLst>
                <a:gd name="connsiteX0" fmla="*/ 0 w 8378"/>
                <a:gd name="connsiteY0" fmla="*/ 670 h 921"/>
                <a:gd name="connsiteX1" fmla="*/ 0 w 8378"/>
                <a:gd name="connsiteY1" fmla="*/ 0 h 921"/>
                <a:gd name="connsiteX2" fmla="*/ 0 w 8378"/>
                <a:gd name="connsiteY2" fmla="*/ 922 h 921"/>
                <a:gd name="connsiteX3" fmla="*/ 0 w 8378"/>
                <a:gd name="connsiteY3" fmla="*/ 67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921">
                  <a:moveTo>
                    <a:pt x="0" y="670"/>
                  </a:moveTo>
                  <a:lnTo>
                    <a:pt x="0" y="0"/>
                  </a:lnTo>
                  <a:lnTo>
                    <a:pt x="0" y="922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="" xmlns:a16="http://schemas.microsoft.com/office/drawing/2014/main" id="{5F0EC61F-94D8-4455-AE3A-0988D533F2EE}"/>
                </a:ext>
              </a:extLst>
            </p:cNvPr>
            <p:cNvSpPr/>
            <p:nvPr/>
          </p:nvSpPr>
          <p:spPr>
            <a:xfrm>
              <a:off x="2817879" y="2037959"/>
              <a:ext cx="8378" cy="586"/>
            </a:xfrm>
            <a:custGeom>
              <a:avLst/>
              <a:gdLst>
                <a:gd name="connsiteX0" fmla="*/ 0 w 8378"/>
                <a:gd name="connsiteY0" fmla="*/ 586 h 586"/>
                <a:gd name="connsiteX1" fmla="*/ 0 w 8378"/>
                <a:gd name="connsiteY1" fmla="*/ 0 h 586"/>
                <a:gd name="connsiteX2" fmla="*/ 0 w 8378"/>
                <a:gd name="connsiteY2" fmla="*/ 335 h 586"/>
                <a:gd name="connsiteX3" fmla="*/ 0 w 8378"/>
                <a:gd name="connsiteY3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586">
                  <a:moveTo>
                    <a:pt x="0" y="586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="" xmlns:a16="http://schemas.microsoft.com/office/drawing/2014/main" id="{DF577779-DA64-4A54-892C-FDEEE0DD3938}"/>
                </a:ext>
              </a:extLst>
            </p:cNvPr>
            <p:cNvSpPr/>
            <p:nvPr/>
          </p:nvSpPr>
          <p:spPr>
            <a:xfrm>
              <a:off x="2810087" y="20461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="" xmlns:a16="http://schemas.microsoft.com/office/drawing/2014/main" id="{288A2F44-E04B-4942-88E7-5C04DC83123D}"/>
                </a:ext>
              </a:extLst>
            </p:cNvPr>
            <p:cNvSpPr/>
            <p:nvPr/>
          </p:nvSpPr>
          <p:spPr>
            <a:xfrm>
              <a:off x="2810338" y="20461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="" xmlns:a16="http://schemas.microsoft.com/office/drawing/2014/main" id="{11464936-07B2-41A7-B6A4-7581633FB826}"/>
                </a:ext>
              </a:extLst>
            </p:cNvPr>
            <p:cNvSpPr/>
            <p:nvPr/>
          </p:nvSpPr>
          <p:spPr>
            <a:xfrm>
              <a:off x="2814323" y="2037795"/>
              <a:ext cx="37" cy="1001"/>
            </a:xfrm>
            <a:custGeom>
              <a:avLst/>
              <a:gdLst>
                <a:gd name="connsiteX0" fmla="*/ 37 w 37"/>
                <a:gd name="connsiteY0" fmla="*/ 1002 h 1001"/>
                <a:gd name="connsiteX1" fmla="*/ 37 w 37"/>
                <a:gd name="connsiteY1" fmla="*/ 248 h 1001"/>
                <a:gd name="connsiteX2" fmla="*/ 37 w 37"/>
                <a:gd name="connsiteY2" fmla="*/ 918 h 1001"/>
                <a:gd name="connsiteX3" fmla="*/ 37 w 37"/>
                <a:gd name="connsiteY3" fmla="*/ 1002 h 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001">
                  <a:moveTo>
                    <a:pt x="37" y="1002"/>
                  </a:moveTo>
                  <a:cubicBezTo>
                    <a:pt x="37" y="416"/>
                    <a:pt x="37" y="-422"/>
                    <a:pt x="37" y="248"/>
                  </a:cubicBezTo>
                  <a:lnTo>
                    <a:pt x="37" y="918"/>
                  </a:lnTo>
                  <a:cubicBezTo>
                    <a:pt x="37" y="918"/>
                    <a:pt x="-47" y="834"/>
                    <a:pt x="37" y="100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="" xmlns:a16="http://schemas.microsoft.com/office/drawing/2014/main" id="{21C7B297-FF77-482D-A2F9-BA0AB0487866}"/>
                </a:ext>
              </a:extLst>
            </p:cNvPr>
            <p:cNvSpPr/>
            <p:nvPr/>
          </p:nvSpPr>
          <p:spPr>
            <a:xfrm>
              <a:off x="2812433" y="2042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="" xmlns:a16="http://schemas.microsoft.com/office/drawing/2014/main" id="{87FA10C3-A323-4A95-B61A-F66E91D607B0}"/>
                </a:ext>
              </a:extLst>
            </p:cNvPr>
            <p:cNvSpPr/>
            <p:nvPr/>
          </p:nvSpPr>
          <p:spPr>
            <a:xfrm>
              <a:off x="2812433" y="2044913"/>
              <a:ext cx="8378" cy="418"/>
            </a:xfrm>
            <a:custGeom>
              <a:avLst/>
              <a:gdLst>
                <a:gd name="connsiteX0" fmla="*/ 0 w 8378"/>
                <a:gd name="connsiteY0" fmla="*/ 419 h 418"/>
                <a:gd name="connsiteX1" fmla="*/ 0 w 8378"/>
                <a:gd name="connsiteY1" fmla="*/ 0 h 418"/>
                <a:gd name="connsiteX2" fmla="*/ 0 w 8378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418">
                  <a:moveTo>
                    <a:pt x="0" y="419"/>
                  </a:moveTo>
                  <a:lnTo>
                    <a:pt x="0" y="0"/>
                  </a:lnTo>
                  <a:cubicBezTo>
                    <a:pt x="0" y="0"/>
                    <a:pt x="0" y="251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="" xmlns:a16="http://schemas.microsoft.com/office/drawing/2014/main" id="{4001DAE5-7F93-49CD-A5E1-66B8A416F75C}"/>
                </a:ext>
              </a:extLst>
            </p:cNvPr>
            <p:cNvSpPr/>
            <p:nvPr/>
          </p:nvSpPr>
          <p:spPr>
            <a:xfrm>
              <a:off x="2808830" y="204684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="" xmlns:a16="http://schemas.microsoft.com/office/drawing/2014/main" id="{5A28DAAC-F3BD-48C8-8141-EDBC135F77A2}"/>
                </a:ext>
              </a:extLst>
            </p:cNvPr>
            <p:cNvSpPr/>
            <p:nvPr/>
          </p:nvSpPr>
          <p:spPr>
            <a:xfrm>
              <a:off x="2816455" y="2038797"/>
              <a:ext cx="8378" cy="260"/>
            </a:xfrm>
            <a:custGeom>
              <a:avLst/>
              <a:gdLst>
                <a:gd name="connsiteX0" fmla="*/ 0 w 8378"/>
                <a:gd name="connsiteY0" fmla="*/ 0 h 260"/>
                <a:gd name="connsiteX1" fmla="*/ 0 w 8378"/>
                <a:gd name="connsiteY1" fmla="*/ 0 h 260"/>
                <a:gd name="connsiteX2" fmla="*/ 0 w 8378"/>
                <a:gd name="connsiteY2" fmla="*/ 0 h 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6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58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="" xmlns:a16="http://schemas.microsoft.com/office/drawing/2014/main" id="{E65A9386-3E73-4CB5-9F43-36CC4F20FD3E}"/>
                </a:ext>
              </a:extLst>
            </p:cNvPr>
            <p:cNvSpPr/>
            <p:nvPr/>
          </p:nvSpPr>
          <p:spPr>
            <a:xfrm>
              <a:off x="2809835" y="20393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="" xmlns:a16="http://schemas.microsoft.com/office/drawing/2014/main" id="{77BC6B69-B5F8-426D-A6EA-3918015B04C8}"/>
                </a:ext>
              </a:extLst>
            </p:cNvPr>
            <p:cNvSpPr/>
            <p:nvPr/>
          </p:nvSpPr>
          <p:spPr>
            <a:xfrm>
              <a:off x="2816203" y="2038275"/>
              <a:ext cx="8378" cy="186"/>
            </a:xfrm>
            <a:custGeom>
              <a:avLst/>
              <a:gdLst>
                <a:gd name="connsiteX0" fmla="*/ 0 w 8378"/>
                <a:gd name="connsiteY0" fmla="*/ 186 h 186"/>
                <a:gd name="connsiteX1" fmla="*/ 0 w 8378"/>
                <a:gd name="connsiteY1" fmla="*/ 186 h 186"/>
                <a:gd name="connsiteX2" fmla="*/ 0 w 8378"/>
                <a:gd name="connsiteY2" fmla="*/ 186 h 186"/>
                <a:gd name="connsiteX3" fmla="*/ 0 w 8378"/>
                <a:gd name="connsiteY3" fmla="*/ 186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186">
                  <a:moveTo>
                    <a:pt x="0" y="186"/>
                  </a:moveTo>
                  <a:lnTo>
                    <a:pt x="0" y="186"/>
                  </a:ln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0" y="-233"/>
                    <a:pt x="0" y="1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="" xmlns:a16="http://schemas.microsoft.com/office/drawing/2014/main" id="{89A3636E-8415-41CA-BD8A-CE3EE81781EC}"/>
                </a:ext>
              </a:extLst>
            </p:cNvPr>
            <p:cNvSpPr/>
            <p:nvPr/>
          </p:nvSpPr>
          <p:spPr>
            <a:xfrm>
              <a:off x="2804054" y="204658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="" xmlns:a16="http://schemas.microsoft.com/office/drawing/2014/main" id="{A6B68278-1768-4BBE-9FD3-1B444AC0CF4F}"/>
                </a:ext>
              </a:extLst>
            </p:cNvPr>
            <p:cNvSpPr/>
            <p:nvPr/>
          </p:nvSpPr>
          <p:spPr>
            <a:xfrm>
              <a:off x="2802378" y="20402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="" xmlns:a16="http://schemas.microsoft.com/office/drawing/2014/main" id="{455F9FA1-C752-4F57-8F79-0164AACE5700}"/>
                </a:ext>
              </a:extLst>
            </p:cNvPr>
            <p:cNvSpPr/>
            <p:nvPr/>
          </p:nvSpPr>
          <p:spPr>
            <a:xfrm>
              <a:off x="2817292" y="203829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="" xmlns:a16="http://schemas.microsoft.com/office/drawing/2014/main" id="{3ED7C18C-AE0B-4057-851C-E3B6B53C8261}"/>
                </a:ext>
              </a:extLst>
            </p:cNvPr>
            <p:cNvSpPr/>
            <p:nvPr/>
          </p:nvSpPr>
          <p:spPr>
            <a:xfrm>
              <a:off x="2817544" y="20408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="" xmlns:a16="http://schemas.microsoft.com/office/drawing/2014/main" id="{514E165F-8C5A-4A43-A7AD-B6B1100D987A}"/>
                </a:ext>
              </a:extLst>
            </p:cNvPr>
            <p:cNvSpPr/>
            <p:nvPr/>
          </p:nvSpPr>
          <p:spPr>
            <a:xfrm>
              <a:off x="2816119" y="2042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="" xmlns:a16="http://schemas.microsoft.com/office/drawing/2014/main" id="{F5418B91-C551-4F3B-B424-18DB07C8D9F6}"/>
                </a:ext>
              </a:extLst>
            </p:cNvPr>
            <p:cNvSpPr/>
            <p:nvPr/>
          </p:nvSpPr>
          <p:spPr>
            <a:xfrm>
              <a:off x="2817376" y="203854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="" xmlns:a16="http://schemas.microsoft.com/office/drawing/2014/main" id="{BBA19768-EFE0-4509-9575-E5C5F6B9899A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="" xmlns:a16="http://schemas.microsoft.com/office/drawing/2014/main" id="{EE42E7E2-94B4-442F-8670-81D91812B901}"/>
                </a:ext>
              </a:extLst>
            </p:cNvPr>
            <p:cNvSpPr/>
            <p:nvPr/>
          </p:nvSpPr>
          <p:spPr>
            <a:xfrm>
              <a:off x="2817292" y="203829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="" xmlns:a16="http://schemas.microsoft.com/office/drawing/2014/main" id="{32863A82-6F0F-47AC-BCC9-94DFB5C0566B}"/>
                </a:ext>
              </a:extLst>
            </p:cNvPr>
            <p:cNvSpPr/>
            <p:nvPr/>
          </p:nvSpPr>
          <p:spPr>
            <a:xfrm>
              <a:off x="2806484" y="204474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="" xmlns:a16="http://schemas.microsoft.com/office/drawing/2014/main" id="{B701B995-4F34-42E4-ABB9-518196AD67ED}"/>
                </a:ext>
              </a:extLst>
            </p:cNvPr>
            <p:cNvSpPr/>
            <p:nvPr/>
          </p:nvSpPr>
          <p:spPr>
            <a:xfrm>
              <a:off x="2813857" y="2045332"/>
              <a:ext cx="8378" cy="83"/>
            </a:xfrm>
            <a:custGeom>
              <a:avLst/>
              <a:gdLst>
                <a:gd name="connsiteX0" fmla="*/ 0 w 8378"/>
                <a:gd name="connsiteY0" fmla="*/ 84 h 83"/>
                <a:gd name="connsiteX1" fmla="*/ 0 w 8378"/>
                <a:gd name="connsiteY1" fmla="*/ 84 h 83"/>
                <a:gd name="connsiteX2" fmla="*/ 0 w 8378"/>
                <a:gd name="connsiteY2" fmla="*/ 0 h 83"/>
                <a:gd name="connsiteX3" fmla="*/ 0 w 8378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84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="" xmlns:a16="http://schemas.microsoft.com/office/drawing/2014/main" id="{7F235D80-9812-42B8-8504-D96E81499100}"/>
                </a:ext>
              </a:extLst>
            </p:cNvPr>
            <p:cNvSpPr/>
            <p:nvPr/>
          </p:nvSpPr>
          <p:spPr>
            <a:xfrm>
              <a:off x="2813773" y="2045223"/>
              <a:ext cx="8378" cy="695"/>
            </a:xfrm>
            <a:custGeom>
              <a:avLst/>
              <a:gdLst>
                <a:gd name="connsiteX0" fmla="*/ 0 w 8378"/>
                <a:gd name="connsiteY0" fmla="*/ 696 h 695"/>
                <a:gd name="connsiteX1" fmla="*/ 0 w 8378"/>
                <a:gd name="connsiteY1" fmla="*/ 109 h 695"/>
                <a:gd name="connsiteX2" fmla="*/ 0 w 8378"/>
                <a:gd name="connsiteY2" fmla="*/ 696 h 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695">
                  <a:moveTo>
                    <a:pt x="0" y="696"/>
                  </a:moveTo>
                  <a:cubicBezTo>
                    <a:pt x="0" y="-142"/>
                    <a:pt x="0" y="-58"/>
                    <a:pt x="0" y="109"/>
                  </a:cubicBezTo>
                  <a:lnTo>
                    <a:pt x="0" y="69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="" xmlns:a16="http://schemas.microsoft.com/office/drawing/2014/main" id="{EF1BDB2F-F071-4E2D-A4B8-7445099E43F3}"/>
                </a:ext>
              </a:extLst>
            </p:cNvPr>
            <p:cNvSpPr/>
            <p:nvPr/>
          </p:nvSpPr>
          <p:spPr>
            <a:xfrm>
              <a:off x="2803970" y="2035612"/>
              <a:ext cx="13154" cy="12735"/>
            </a:xfrm>
            <a:custGeom>
              <a:avLst/>
              <a:gdLst>
                <a:gd name="connsiteX0" fmla="*/ 5530 w 13154"/>
                <a:gd name="connsiteY0" fmla="*/ 10725 h 12735"/>
                <a:gd name="connsiteX1" fmla="*/ 5530 w 13154"/>
                <a:gd name="connsiteY1" fmla="*/ 11312 h 12735"/>
                <a:gd name="connsiteX2" fmla="*/ 5530 w 13154"/>
                <a:gd name="connsiteY2" fmla="*/ 12736 h 12735"/>
                <a:gd name="connsiteX3" fmla="*/ 5530 w 13154"/>
                <a:gd name="connsiteY3" fmla="*/ 10557 h 12735"/>
                <a:gd name="connsiteX4" fmla="*/ 5530 w 13154"/>
                <a:gd name="connsiteY4" fmla="*/ 10976 h 12735"/>
                <a:gd name="connsiteX5" fmla="*/ 5530 w 13154"/>
                <a:gd name="connsiteY5" fmla="*/ 10976 h 12735"/>
                <a:gd name="connsiteX6" fmla="*/ 5530 w 13154"/>
                <a:gd name="connsiteY6" fmla="*/ 9887 h 12735"/>
                <a:gd name="connsiteX7" fmla="*/ 5530 w 13154"/>
                <a:gd name="connsiteY7" fmla="*/ 10557 h 12735"/>
                <a:gd name="connsiteX8" fmla="*/ 5530 w 13154"/>
                <a:gd name="connsiteY8" fmla="*/ 10557 h 12735"/>
                <a:gd name="connsiteX9" fmla="*/ 5530 w 13154"/>
                <a:gd name="connsiteY9" fmla="*/ 10557 h 12735"/>
                <a:gd name="connsiteX10" fmla="*/ 5530 w 13154"/>
                <a:gd name="connsiteY10" fmla="*/ 10557 h 12735"/>
                <a:gd name="connsiteX11" fmla="*/ 5530 w 13154"/>
                <a:gd name="connsiteY11" fmla="*/ 9552 h 12735"/>
                <a:gd name="connsiteX12" fmla="*/ 5530 w 13154"/>
                <a:gd name="connsiteY12" fmla="*/ 9971 h 12735"/>
                <a:gd name="connsiteX13" fmla="*/ 5530 w 13154"/>
                <a:gd name="connsiteY13" fmla="*/ 9468 h 12735"/>
                <a:gd name="connsiteX14" fmla="*/ 5530 w 13154"/>
                <a:gd name="connsiteY14" fmla="*/ 10474 h 12735"/>
                <a:gd name="connsiteX15" fmla="*/ 5530 w 13154"/>
                <a:gd name="connsiteY15" fmla="*/ 11060 h 12735"/>
                <a:gd name="connsiteX16" fmla="*/ 5530 w 13154"/>
                <a:gd name="connsiteY16" fmla="*/ 11060 h 12735"/>
                <a:gd name="connsiteX17" fmla="*/ 5530 w 13154"/>
                <a:gd name="connsiteY17" fmla="*/ 12485 h 12735"/>
                <a:gd name="connsiteX18" fmla="*/ 5530 w 13154"/>
                <a:gd name="connsiteY18" fmla="*/ 10222 h 12735"/>
                <a:gd name="connsiteX19" fmla="*/ 5530 w 13154"/>
                <a:gd name="connsiteY19" fmla="*/ 10222 h 12735"/>
                <a:gd name="connsiteX20" fmla="*/ 5530 w 13154"/>
                <a:gd name="connsiteY20" fmla="*/ 10725 h 12735"/>
                <a:gd name="connsiteX21" fmla="*/ 5530 w 13154"/>
                <a:gd name="connsiteY21" fmla="*/ 11647 h 12735"/>
                <a:gd name="connsiteX22" fmla="*/ 5530 w 13154"/>
                <a:gd name="connsiteY22" fmla="*/ 10474 h 12735"/>
                <a:gd name="connsiteX23" fmla="*/ 5530 w 13154"/>
                <a:gd name="connsiteY23" fmla="*/ 11898 h 12735"/>
                <a:gd name="connsiteX24" fmla="*/ 5530 w 13154"/>
                <a:gd name="connsiteY24" fmla="*/ 10557 h 12735"/>
                <a:gd name="connsiteX25" fmla="*/ 5530 w 13154"/>
                <a:gd name="connsiteY25" fmla="*/ 9971 h 12735"/>
                <a:gd name="connsiteX26" fmla="*/ 5530 w 13154"/>
                <a:gd name="connsiteY26" fmla="*/ 10809 h 12735"/>
                <a:gd name="connsiteX27" fmla="*/ 5530 w 13154"/>
                <a:gd name="connsiteY27" fmla="*/ 10055 h 12735"/>
                <a:gd name="connsiteX28" fmla="*/ 5530 w 13154"/>
                <a:gd name="connsiteY28" fmla="*/ 10055 h 12735"/>
                <a:gd name="connsiteX29" fmla="*/ 5530 w 13154"/>
                <a:gd name="connsiteY29" fmla="*/ 8882 h 12735"/>
                <a:gd name="connsiteX30" fmla="*/ 5530 w 13154"/>
                <a:gd name="connsiteY30" fmla="*/ 8882 h 12735"/>
                <a:gd name="connsiteX31" fmla="*/ 5530 w 13154"/>
                <a:gd name="connsiteY31" fmla="*/ 9803 h 12735"/>
                <a:gd name="connsiteX32" fmla="*/ 5530 w 13154"/>
                <a:gd name="connsiteY32" fmla="*/ 8211 h 12735"/>
                <a:gd name="connsiteX33" fmla="*/ 5530 w 13154"/>
                <a:gd name="connsiteY33" fmla="*/ 8798 h 12735"/>
                <a:gd name="connsiteX34" fmla="*/ 5530 w 13154"/>
                <a:gd name="connsiteY34" fmla="*/ 6536 h 12735"/>
                <a:gd name="connsiteX35" fmla="*/ 5530 w 13154"/>
                <a:gd name="connsiteY35" fmla="*/ 5781 h 12735"/>
                <a:gd name="connsiteX36" fmla="*/ 5530 w 13154"/>
                <a:gd name="connsiteY36" fmla="*/ 5781 h 12735"/>
                <a:gd name="connsiteX37" fmla="*/ 5530 w 13154"/>
                <a:gd name="connsiteY37" fmla="*/ 7206 h 12735"/>
                <a:gd name="connsiteX38" fmla="*/ 5530 w 13154"/>
                <a:gd name="connsiteY38" fmla="*/ 6619 h 12735"/>
                <a:gd name="connsiteX39" fmla="*/ 5530 w 13154"/>
                <a:gd name="connsiteY39" fmla="*/ 8379 h 12735"/>
                <a:gd name="connsiteX40" fmla="*/ 5530 w 13154"/>
                <a:gd name="connsiteY40" fmla="*/ 8798 h 12735"/>
                <a:gd name="connsiteX41" fmla="*/ 5530 w 13154"/>
                <a:gd name="connsiteY41" fmla="*/ 9384 h 12735"/>
                <a:gd name="connsiteX42" fmla="*/ 5530 w 13154"/>
                <a:gd name="connsiteY42" fmla="*/ 6368 h 12735"/>
                <a:gd name="connsiteX43" fmla="*/ 5530 w 13154"/>
                <a:gd name="connsiteY43" fmla="*/ 8547 h 12735"/>
                <a:gd name="connsiteX44" fmla="*/ 5530 w 13154"/>
                <a:gd name="connsiteY44" fmla="*/ 8547 h 12735"/>
                <a:gd name="connsiteX45" fmla="*/ 5530 w 13154"/>
                <a:gd name="connsiteY45" fmla="*/ 9301 h 12735"/>
                <a:gd name="connsiteX46" fmla="*/ 5530 w 13154"/>
                <a:gd name="connsiteY46" fmla="*/ 8379 h 12735"/>
                <a:gd name="connsiteX47" fmla="*/ 5530 w 13154"/>
                <a:gd name="connsiteY47" fmla="*/ 9217 h 12735"/>
                <a:gd name="connsiteX48" fmla="*/ 5530 w 13154"/>
                <a:gd name="connsiteY48" fmla="*/ 7792 h 12735"/>
                <a:gd name="connsiteX49" fmla="*/ 5530 w 13154"/>
                <a:gd name="connsiteY49" fmla="*/ 8714 h 12735"/>
                <a:gd name="connsiteX50" fmla="*/ 5530 w 13154"/>
                <a:gd name="connsiteY50" fmla="*/ 7876 h 12735"/>
                <a:gd name="connsiteX51" fmla="*/ 5530 w 13154"/>
                <a:gd name="connsiteY51" fmla="*/ 7876 h 12735"/>
                <a:gd name="connsiteX52" fmla="*/ 5530 w 13154"/>
                <a:gd name="connsiteY52" fmla="*/ 7876 h 12735"/>
                <a:gd name="connsiteX53" fmla="*/ 5530 w 13154"/>
                <a:gd name="connsiteY53" fmla="*/ 7876 h 12735"/>
                <a:gd name="connsiteX54" fmla="*/ 5530 w 13154"/>
                <a:gd name="connsiteY54" fmla="*/ 6619 h 12735"/>
                <a:gd name="connsiteX55" fmla="*/ 5530 w 13154"/>
                <a:gd name="connsiteY55" fmla="*/ 8379 h 12735"/>
                <a:gd name="connsiteX56" fmla="*/ 5530 w 13154"/>
                <a:gd name="connsiteY56" fmla="*/ 4189 h 12735"/>
                <a:gd name="connsiteX57" fmla="*/ 5530 w 13154"/>
                <a:gd name="connsiteY57" fmla="*/ 8463 h 12735"/>
                <a:gd name="connsiteX58" fmla="*/ 5530 w 13154"/>
                <a:gd name="connsiteY58" fmla="*/ 8463 h 12735"/>
                <a:gd name="connsiteX59" fmla="*/ 5530 w 13154"/>
                <a:gd name="connsiteY59" fmla="*/ 6787 h 12735"/>
                <a:gd name="connsiteX60" fmla="*/ 5530 w 13154"/>
                <a:gd name="connsiteY60" fmla="*/ 8463 h 12735"/>
                <a:gd name="connsiteX61" fmla="*/ 5530 w 13154"/>
                <a:gd name="connsiteY61" fmla="*/ 6619 h 12735"/>
                <a:gd name="connsiteX62" fmla="*/ 5530 w 13154"/>
                <a:gd name="connsiteY62" fmla="*/ 8463 h 12735"/>
                <a:gd name="connsiteX63" fmla="*/ 5530 w 13154"/>
                <a:gd name="connsiteY63" fmla="*/ 6787 h 12735"/>
                <a:gd name="connsiteX64" fmla="*/ 5530 w 13154"/>
                <a:gd name="connsiteY64" fmla="*/ 8630 h 12735"/>
                <a:gd name="connsiteX65" fmla="*/ 5530 w 13154"/>
                <a:gd name="connsiteY65" fmla="*/ 8630 h 12735"/>
                <a:gd name="connsiteX66" fmla="*/ 5530 w 13154"/>
                <a:gd name="connsiteY66" fmla="*/ 8630 h 12735"/>
                <a:gd name="connsiteX67" fmla="*/ 5530 w 13154"/>
                <a:gd name="connsiteY67" fmla="*/ 6368 h 12735"/>
                <a:gd name="connsiteX68" fmla="*/ 5530 w 13154"/>
                <a:gd name="connsiteY68" fmla="*/ 8714 h 12735"/>
                <a:gd name="connsiteX69" fmla="*/ 5530 w 13154"/>
                <a:gd name="connsiteY69" fmla="*/ 3938 h 12735"/>
                <a:gd name="connsiteX70" fmla="*/ 5530 w 13154"/>
                <a:gd name="connsiteY70" fmla="*/ 3938 h 12735"/>
                <a:gd name="connsiteX71" fmla="*/ 5530 w 13154"/>
                <a:gd name="connsiteY71" fmla="*/ 8965 h 12735"/>
                <a:gd name="connsiteX72" fmla="*/ 5530 w 13154"/>
                <a:gd name="connsiteY72" fmla="*/ 9468 h 12735"/>
                <a:gd name="connsiteX73" fmla="*/ 5530 w 13154"/>
                <a:gd name="connsiteY73" fmla="*/ 10222 h 12735"/>
                <a:gd name="connsiteX74" fmla="*/ 5530 w 13154"/>
                <a:gd name="connsiteY74" fmla="*/ 10222 h 12735"/>
                <a:gd name="connsiteX75" fmla="*/ 5530 w 13154"/>
                <a:gd name="connsiteY75" fmla="*/ 8379 h 12735"/>
                <a:gd name="connsiteX76" fmla="*/ 5530 w 13154"/>
                <a:gd name="connsiteY76" fmla="*/ 9468 h 12735"/>
                <a:gd name="connsiteX77" fmla="*/ 5530 w 13154"/>
                <a:gd name="connsiteY77" fmla="*/ 6787 h 12735"/>
                <a:gd name="connsiteX78" fmla="*/ 5530 w 13154"/>
                <a:gd name="connsiteY78" fmla="*/ 8882 h 12735"/>
                <a:gd name="connsiteX79" fmla="*/ 5530 w 13154"/>
                <a:gd name="connsiteY79" fmla="*/ 8882 h 12735"/>
                <a:gd name="connsiteX80" fmla="*/ 5530 w 13154"/>
                <a:gd name="connsiteY80" fmla="*/ 9468 h 12735"/>
                <a:gd name="connsiteX81" fmla="*/ 5530 w 13154"/>
                <a:gd name="connsiteY81" fmla="*/ 9049 h 12735"/>
                <a:gd name="connsiteX82" fmla="*/ 5530 w 13154"/>
                <a:gd name="connsiteY82" fmla="*/ 9720 h 12735"/>
                <a:gd name="connsiteX83" fmla="*/ 5530 w 13154"/>
                <a:gd name="connsiteY83" fmla="*/ 4273 h 12735"/>
                <a:gd name="connsiteX84" fmla="*/ 5530 w 13154"/>
                <a:gd name="connsiteY84" fmla="*/ 5949 h 12735"/>
                <a:gd name="connsiteX85" fmla="*/ 5530 w 13154"/>
                <a:gd name="connsiteY85" fmla="*/ 8798 h 12735"/>
                <a:gd name="connsiteX86" fmla="*/ 5530 w 13154"/>
                <a:gd name="connsiteY86" fmla="*/ 8044 h 12735"/>
                <a:gd name="connsiteX87" fmla="*/ 5530 w 13154"/>
                <a:gd name="connsiteY87" fmla="*/ 8798 h 12735"/>
                <a:gd name="connsiteX88" fmla="*/ 5530 w 13154"/>
                <a:gd name="connsiteY88" fmla="*/ 7960 h 12735"/>
                <a:gd name="connsiteX89" fmla="*/ 5530 w 13154"/>
                <a:gd name="connsiteY89" fmla="*/ 7960 h 12735"/>
                <a:gd name="connsiteX90" fmla="*/ 5530 w 13154"/>
                <a:gd name="connsiteY90" fmla="*/ 5530 h 12735"/>
                <a:gd name="connsiteX91" fmla="*/ 5530 w 13154"/>
                <a:gd name="connsiteY91" fmla="*/ 6200 h 12735"/>
                <a:gd name="connsiteX92" fmla="*/ 5530 w 13154"/>
                <a:gd name="connsiteY92" fmla="*/ 6787 h 12735"/>
                <a:gd name="connsiteX93" fmla="*/ 5530 w 13154"/>
                <a:gd name="connsiteY93" fmla="*/ 7709 h 12735"/>
                <a:gd name="connsiteX94" fmla="*/ 5530 w 13154"/>
                <a:gd name="connsiteY94" fmla="*/ 7206 h 12735"/>
                <a:gd name="connsiteX95" fmla="*/ 5530 w 13154"/>
                <a:gd name="connsiteY95" fmla="*/ 8379 h 12735"/>
                <a:gd name="connsiteX96" fmla="*/ 5530 w 13154"/>
                <a:gd name="connsiteY96" fmla="*/ 7206 h 12735"/>
                <a:gd name="connsiteX97" fmla="*/ 5530 w 13154"/>
                <a:gd name="connsiteY97" fmla="*/ 7206 h 12735"/>
                <a:gd name="connsiteX98" fmla="*/ 5530 w 13154"/>
                <a:gd name="connsiteY98" fmla="*/ 4106 h 12735"/>
                <a:gd name="connsiteX99" fmla="*/ 5530 w 13154"/>
                <a:gd name="connsiteY99" fmla="*/ 4692 h 12735"/>
                <a:gd name="connsiteX100" fmla="*/ 5530 w 13154"/>
                <a:gd name="connsiteY100" fmla="*/ 3435 h 12735"/>
                <a:gd name="connsiteX101" fmla="*/ 5530 w 13154"/>
                <a:gd name="connsiteY101" fmla="*/ 5614 h 12735"/>
                <a:gd name="connsiteX102" fmla="*/ 5530 w 13154"/>
                <a:gd name="connsiteY102" fmla="*/ 5111 h 12735"/>
                <a:gd name="connsiteX103" fmla="*/ 5530 w 13154"/>
                <a:gd name="connsiteY103" fmla="*/ 5530 h 12735"/>
                <a:gd name="connsiteX104" fmla="*/ 5530 w 13154"/>
                <a:gd name="connsiteY104" fmla="*/ 5530 h 12735"/>
                <a:gd name="connsiteX105" fmla="*/ 6033 w 13154"/>
                <a:gd name="connsiteY105" fmla="*/ 6368 h 12735"/>
                <a:gd name="connsiteX106" fmla="*/ 6033 w 13154"/>
                <a:gd name="connsiteY106" fmla="*/ 5446 h 12735"/>
                <a:gd name="connsiteX107" fmla="*/ 6033 w 13154"/>
                <a:gd name="connsiteY107" fmla="*/ 5446 h 12735"/>
                <a:gd name="connsiteX108" fmla="*/ 6033 w 13154"/>
                <a:gd name="connsiteY108" fmla="*/ 4273 h 12735"/>
                <a:gd name="connsiteX109" fmla="*/ 6033 w 13154"/>
                <a:gd name="connsiteY109" fmla="*/ 3435 h 12735"/>
                <a:gd name="connsiteX110" fmla="*/ 6033 w 13154"/>
                <a:gd name="connsiteY110" fmla="*/ 4357 h 12735"/>
                <a:gd name="connsiteX111" fmla="*/ 6033 w 13154"/>
                <a:gd name="connsiteY111" fmla="*/ 4357 h 12735"/>
                <a:gd name="connsiteX112" fmla="*/ 6033 w 13154"/>
                <a:gd name="connsiteY112" fmla="*/ 4357 h 12735"/>
                <a:gd name="connsiteX113" fmla="*/ 6033 w 13154"/>
                <a:gd name="connsiteY113" fmla="*/ 3771 h 12735"/>
                <a:gd name="connsiteX114" fmla="*/ 6033 w 13154"/>
                <a:gd name="connsiteY114" fmla="*/ 2598 h 12735"/>
                <a:gd name="connsiteX115" fmla="*/ 6033 w 13154"/>
                <a:gd name="connsiteY115" fmla="*/ 1676 h 12735"/>
                <a:gd name="connsiteX116" fmla="*/ 6033 w 13154"/>
                <a:gd name="connsiteY116" fmla="*/ 3016 h 12735"/>
                <a:gd name="connsiteX117" fmla="*/ 6033 w 13154"/>
                <a:gd name="connsiteY117" fmla="*/ 1425 h 12735"/>
                <a:gd name="connsiteX118" fmla="*/ 6033 w 13154"/>
                <a:gd name="connsiteY118" fmla="*/ 1843 h 12735"/>
                <a:gd name="connsiteX119" fmla="*/ 6033 w 13154"/>
                <a:gd name="connsiteY119" fmla="*/ 1843 h 12735"/>
                <a:gd name="connsiteX120" fmla="*/ 6033 w 13154"/>
                <a:gd name="connsiteY120" fmla="*/ 1843 h 12735"/>
                <a:gd name="connsiteX121" fmla="*/ 6033 w 13154"/>
                <a:gd name="connsiteY121" fmla="*/ 2262 h 12735"/>
                <a:gd name="connsiteX122" fmla="*/ 6033 w 13154"/>
                <a:gd name="connsiteY122" fmla="*/ 3268 h 12735"/>
                <a:gd name="connsiteX123" fmla="*/ 6033 w 13154"/>
                <a:gd name="connsiteY123" fmla="*/ 2681 h 12735"/>
                <a:gd name="connsiteX124" fmla="*/ 6033 w 13154"/>
                <a:gd name="connsiteY124" fmla="*/ 3184 h 12735"/>
                <a:gd name="connsiteX125" fmla="*/ 6033 w 13154"/>
                <a:gd name="connsiteY125" fmla="*/ 1676 h 12735"/>
                <a:gd name="connsiteX126" fmla="*/ 6033 w 13154"/>
                <a:gd name="connsiteY126" fmla="*/ 1676 h 12735"/>
                <a:gd name="connsiteX127" fmla="*/ 6033 w 13154"/>
                <a:gd name="connsiteY127" fmla="*/ 1676 h 12735"/>
                <a:gd name="connsiteX128" fmla="*/ 6033 w 13154"/>
                <a:gd name="connsiteY128" fmla="*/ 1676 h 12735"/>
                <a:gd name="connsiteX129" fmla="*/ 6033 w 13154"/>
                <a:gd name="connsiteY129" fmla="*/ 1676 h 12735"/>
                <a:gd name="connsiteX130" fmla="*/ 5530 w 13154"/>
                <a:gd name="connsiteY130" fmla="*/ 1676 h 12735"/>
                <a:gd name="connsiteX131" fmla="*/ 5530 w 13154"/>
                <a:gd name="connsiteY131" fmla="*/ 1676 h 12735"/>
                <a:gd name="connsiteX132" fmla="*/ 5530 w 13154"/>
                <a:gd name="connsiteY132" fmla="*/ 1089 h 12735"/>
                <a:gd name="connsiteX133" fmla="*/ 5530 w 13154"/>
                <a:gd name="connsiteY133" fmla="*/ 1089 h 12735"/>
                <a:gd name="connsiteX134" fmla="*/ 5530 w 13154"/>
                <a:gd name="connsiteY134" fmla="*/ 503 h 12735"/>
                <a:gd name="connsiteX135" fmla="*/ 5530 w 13154"/>
                <a:gd name="connsiteY135" fmla="*/ 1257 h 12735"/>
                <a:gd name="connsiteX136" fmla="*/ 5530 w 13154"/>
                <a:gd name="connsiteY136" fmla="*/ 1257 h 12735"/>
                <a:gd name="connsiteX137" fmla="*/ 5530 w 13154"/>
                <a:gd name="connsiteY137" fmla="*/ 1927 h 12735"/>
                <a:gd name="connsiteX138" fmla="*/ 5530 w 13154"/>
                <a:gd name="connsiteY138" fmla="*/ 1927 h 12735"/>
                <a:gd name="connsiteX139" fmla="*/ 5530 w 13154"/>
                <a:gd name="connsiteY139" fmla="*/ 1927 h 12735"/>
                <a:gd name="connsiteX140" fmla="*/ 5111 w 13154"/>
                <a:gd name="connsiteY140" fmla="*/ 1927 h 12735"/>
                <a:gd name="connsiteX141" fmla="*/ 5111 w 13154"/>
                <a:gd name="connsiteY141" fmla="*/ 1927 h 12735"/>
                <a:gd name="connsiteX142" fmla="*/ 5111 w 13154"/>
                <a:gd name="connsiteY142" fmla="*/ 1927 h 12735"/>
                <a:gd name="connsiteX143" fmla="*/ 5111 w 13154"/>
                <a:gd name="connsiteY143" fmla="*/ 1927 h 12735"/>
                <a:gd name="connsiteX144" fmla="*/ 5111 w 13154"/>
                <a:gd name="connsiteY144" fmla="*/ 1257 h 12735"/>
                <a:gd name="connsiteX145" fmla="*/ 5111 w 13154"/>
                <a:gd name="connsiteY145" fmla="*/ 1257 h 12735"/>
                <a:gd name="connsiteX146" fmla="*/ 5111 w 13154"/>
                <a:gd name="connsiteY146" fmla="*/ 2095 h 12735"/>
                <a:gd name="connsiteX147" fmla="*/ 5111 w 13154"/>
                <a:gd name="connsiteY147" fmla="*/ 2095 h 12735"/>
                <a:gd name="connsiteX148" fmla="*/ 5111 w 13154"/>
                <a:gd name="connsiteY148" fmla="*/ 1257 h 12735"/>
                <a:gd name="connsiteX149" fmla="*/ 5111 w 13154"/>
                <a:gd name="connsiteY149" fmla="*/ 3016 h 12735"/>
                <a:gd name="connsiteX150" fmla="*/ 5111 w 13154"/>
                <a:gd name="connsiteY150" fmla="*/ 3016 h 12735"/>
                <a:gd name="connsiteX151" fmla="*/ 5111 w 13154"/>
                <a:gd name="connsiteY151" fmla="*/ 3016 h 12735"/>
                <a:gd name="connsiteX152" fmla="*/ 5111 w 13154"/>
                <a:gd name="connsiteY152" fmla="*/ 3016 h 12735"/>
                <a:gd name="connsiteX153" fmla="*/ 5111 w 13154"/>
                <a:gd name="connsiteY153" fmla="*/ 1508 h 12735"/>
                <a:gd name="connsiteX154" fmla="*/ 5111 w 13154"/>
                <a:gd name="connsiteY154" fmla="*/ 2933 h 12735"/>
                <a:gd name="connsiteX155" fmla="*/ 5111 w 13154"/>
                <a:gd name="connsiteY155" fmla="*/ 2346 h 12735"/>
                <a:gd name="connsiteX156" fmla="*/ 5111 w 13154"/>
                <a:gd name="connsiteY156" fmla="*/ 2346 h 12735"/>
                <a:gd name="connsiteX157" fmla="*/ 4357 w 13154"/>
                <a:gd name="connsiteY157" fmla="*/ 1257 h 12735"/>
                <a:gd name="connsiteX158" fmla="*/ 4357 w 13154"/>
                <a:gd name="connsiteY158" fmla="*/ 1760 h 12735"/>
                <a:gd name="connsiteX159" fmla="*/ 4357 w 13154"/>
                <a:gd name="connsiteY159" fmla="*/ 838 h 12735"/>
                <a:gd name="connsiteX160" fmla="*/ 4357 w 13154"/>
                <a:gd name="connsiteY160" fmla="*/ 1341 h 12735"/>
                <a:gd name="connsiteX161" fmla="*/ 4357 w 13154"/>
                <a:gd name="connsiteY161" fmla="*/ 503 h 12735"/>
                <a:gd name="connsiteX162" fmla="*/ 4357 w 13154"/>
                <a:gd name="connsiteY162" fmla="*/ 503 h 12735"/>
                <a:gd name="connsiteX163" fmla="*/ 4357 w 13154"/>
                <a:gd name="connsiteY163" fmla="*/ 0 h 12735"/>
                <a:gd name="connsiteX164" fmla="*/ 4357 w 13154"/>
                <a:gd name="connsiteY164" fmla="*/ 2514 h 12735"/>
                <a:gd name="connsiteX165" fmla="*/ 4357 w 13154"/>
                <a:gd name="connsiteY165" fmla="*/ 2514 h 12735"/>
                <a:gd name="connsiteX166" fmla="*/ 4357 w 13154"/>
                <a:gd name="connsiteY166" fmla="*/ 1592 h 12735"/>
                <a:gd name="connsiteX167" fmla="*/ 4357 w 13154"/>
                <a:gd name="connsiteY167" fmla="*/ 2011 h 12735"/>
                <a:gd name="connsiteX168" fmla="*/ 4357 w 13154"/>
                <a:gd name="connsiteY168" fmla="*/ 2011 h 12735"/>
                <a:gd name="connsiteX169" fmla="*/ 4357 w 13154"/>
                <a:gd name="connsiteY169" fmla="*/ 2011 h 12735"/>
                <a:gd name="connsiteX170" fmla="*/ 4357 w 13154"/>
                <a:gd name="connsiteY170" fmla="*/ 2011 h 12735"/>
                <a:gd name="connsiteX171" fmla="*/ 4357 w 13154"/>
                <a:gd name="connsiteY171" fmla="*/ 2011 h 12735"/>
                <a:gd name="connsiteX172" fmla="*/ 4357 w 13154"/>
                <a:gd name="connsiteY172" fmla="*/ 2011 h 12735"/>
                <a:gd name="connsiteX173" fmla="*/ 4357 w 13154"/>
                <a:gd name="connsiteY173" fmla="*/ 1508 h 12735"/>
                <a:gd name="connsiteX174" fmla="*/ 4357 w 13154"/>
                <a:gd name="connsiteY174" fmla="*/ 2179 h 12735"/>
                <a:gd name="connsiteX175" fmla="*/ 4357 w 13154"/>
                <a:gd name="connsiteY175" fmla="*/ 2179 h 12735"/>
                <a:gd name="connsiteX176" fmla="*/ 4357 w 13154"/>
                <a:gd name="connsiteY176" fmla="*/ 2598 h 12735"/>
                <a:gd name="connsiteX177" fmla="*/ 4357 w 13154"/>
                <a:gd name="connsiteY177" fmla="*/ 335 h 12735"/>
                <a:gd name="connsiteX178" fmla="*/ 4357 w 13154"/>
                <a:gd name="connsiteY178" fmla="*/ 335 h 12735"/>
                <a:gd name="connsiteX179" fmla="*/ 4357 w 13154"/>
                <a:gd name="connsiteY179" fmla="*/ 1425 h 12735"/>
                <a:gd name="connsiteX180" fmla="*/ 4357 w 13154"/>
                <a:gd name="connsiteY180" fmla="*/ 84 h 12735"/>
                <a:gd name="connsiteX181" fmla="*/ 4357 w 13154"/>
                <a:gd name="connsiteY181" fmla="*/ 754 h 12735"/>
                <a:gd name="connsiteX182" fmla="*/ 4357 w 13154"/>
                <a:gd name="connsiteY182" fmla="*/ 1843 h 12735"/>
                <a:gd name="connsiteX183" fmla="*/ 4357 w 13154"/>
                <a:gd name="connsiteY183" fmla="*/ 1843 h 12735"/>
                <a:gd name="connsiteX184" fmla="*/ 4357 w 13154"/>
                <a:gd name="connsiteY184" fmla="*/ 1843 h 12735"/>
                <a:gd name="connsiteX185" fmla="*/ 4357 w 13154"/>
                <a:gd name="connsiteY185" fmla="*/ 3016 h 12735"/>
                <a:gd name="connsiteX186" fmla="*/ 3938 w 13154"/>
                <a:gd name="connsiteY186" fmla="*/ 1927 h 12735"/>
                <a:gd name="connsiteX187" fmla="*/ 3938 w 13154"/>
                <a:gd name="connsiteY187" fmla="*/ 1927 h 12735"/>
                <a:gd name="connsiteX188" fmla="*/ 3938 w 13154"/>
                <a:gd name="connsiteY188" fmla="*/ 1927 h 12735"/>
                <a:gd name="connsiteX189" fmla="*/ 3938 w 13154"/>
                <a:gd name="connsiteY189" fmla="*/ 2849 h 12735"/>
                <a:gd name="connsiteX190" fmla="*/ 3938 w 13154"/>
                <a:gd name="connsiteY190" fmla="*/ 3603 h 12735"/>
                <a:gd name="connsiteX191" fmla="*/ 3938 w 13154"/>
                <a:gd name="connsiteY191" fmla="*/ 2849 h 12735"/>
                <a:gd name="connsiteX192" fmla="*/ 3938 w 13154"/>
                <a:gd name="connsiteY192" fmla="*/ 2849 h 12735"/>
                <a:gd name="connsiteX193" fmla="*/ 3938 w 13154"/>
                <a:gd name="connsiteY193" fmla="*/ 2849 h 12735"/>
                <a:gd name="connsiteX194" fmla="*/ 3435 w 13154"/>
                <a:gd name="connsiteY194" fmla="*/ 3519 h 12735"/>
                <a:gd name="connsiteX195" fmla="*/ 3435 w 13154"/>
                <a:gd name="connsiteY195" fmla="*/ 4189 h 12735"/>
                <a:gd name="connsiteX196" fmla="*/ 3435 w 13154"/>
                <a:gd name="connsiteY196" fmla="*/ 5781 h 12735"/>
                <a:gd name="connsiteX197" fmla="*/ 3435 w 13154"/>
                <a:gd name="connsiteY197" fmla="*/ 4860 h 12735"/>
                <a:gd name="connsiteX198" fmla="*/ 3435 w 13154"/>
                <a:gd name="connsiteY198" fmla="*/ 4860 h 12735"/>
                <a:gd name="connsiteX199" fmla="*/ 3435 w 13154"/>
                <a:gd name="connsiteY199" fmla="*/ 3435 h 12735"/>
                <a:gd name="connsiteX200" fmla="*/ 2514 w 13154"/>
                <a:gd name="connsiteY200" fmla="*/ 2765 h 12735"/>
                <a:gd name="connsiteX201" fmla="*/ 2514 w 13154"/>
                <a:gd name="connsiteY201" fmla="*/ 3854 h 12735"/>
                <a:gd name="connsiteX202" fmla="*/ 2514 w 13154"/>
                <a:gd name="connsiteY202" fmla="*/ 3854 h 12735"/>
                <a:gd name="connsiteX203" fmla="*/ 2514 w 13154"/>
                <a:gd name="connsiteY203" fmla="*/ 3016 h 12735"/>
                <a:gd name="connsiteX204" fmla="*/ 2514 w 13154"/>
                <a:gd name="connsiteY204" fmla="*/ 3771 h 12735"/>
                <a:gd name="connsiteX205" fmla="*/ 2514 w 13154"/>
                <a:gd name="connsiteY205" fmla="*/ 2514 h 12735"/>
                <a:gd name="connsiteX206" fmla="*/ 2514 w 13154"/>
                <a:gd name="connsiteY206" fmla="*/ 2514 h 12735"/>
                <a:gd name="connsiteX207" fmla="*/ 2514 w 13154"/>
                <a:gd name="connsiteY207" fmla="*/ 2514 h 12735"/>
                <a:gd name="connsiteX208" fmla="*/ 2514 w 13154"/>
                <a:gd name="connsiteY208" fmla="*/ 3352 h 12735"/>
                <a:gd name="connsiteX209" fmla="*/ 2514 w 13154"/>
                <a:gd name="connsiteY209" fmla="*/ 2598 h 12735"/>
                <a:gd name="connsiteX210" fmla="*/ 2514 w 13154"/>
                <a:gd name="connsiteY210" fmla="*/ 2598 h 12735"/>
                <a:gd name="connsiteX211" fmla="*/ 2514 w 13154"/>
                <a:gd name="connsiteY211" fmla="*/ 3435 h 12735"/>
                <a:gd name="connsiteX212" fmla="*/ 2514 w 13154"/>
                <a:gd name="connsiteY212" fmla="*/ 4357 h 12735"/>
                <a:gd name="connsiteX213" fmla="*/ 1927 w 13154"/>
                <a:gd name="connsiteY213" fmla="*/ 3435 h 12735"/>
                <a:gd name="connsiteX214" fmla="*/ 1927 w 13154"/>
                <a:gd name="connsiteY214" fmla="*/ 3938 h 12735"/>
                <a:gd name="connsiteX215" fmla="*/ 1927 w 13154"/>
                <a:gd name="connsiteY215" fmla="*/ 4944 h 12735"/>
                <a:gd name="connsiteX216" fmla="*/ 1927 w 13154"/>
                <a:gd name="connsiteY216" fmla="*/ 2681 h 12735"/>
                <a:gd name="connsiteX217" fmla="*/ 1927 w 13154"/>
                <a:gd name="connsiteY217" fmla="*/ 4273 h 12735"/>
                <a:gd name="connsiteX218" fmla="*/ 1927 w 13154"/>
                <a:gd name="connsiteY218" fmla="*/ 3100 h 12735"/>
                <a:gd name="connsiteX219" fmla="*/ 1341 w 13154"/>
                <a:gd name="connsiteY219" fmla="*/ 3100 h 12735"/>
                <a:gd name="connsiteX220" fmla="*/ 1341 w 13154"/>
                <a:gd name="connsiteY220" fmla="*/ 4189 h 12735"/>
                <a:gd name="connsiteX221" fmla="*/ 1341 w 13154"/>
                <a:gd name="connsiteY221" fmla="*/ 2849 h 12735"/>
                <a:gd name="connsiteX222" fmla="*/ 1341 w 13154"/>
                <a:gd name="connsiteY222" fmla="*/ 3435 h 12735"/>
                <a:gd name="connsiteX223" fmla="*/ 1341 w 13154"/>
                <a:gd name="connsiteY223" fmla="*/ 4106 h 12735"/>
                <a:gd name="connsiteX224" fmla="*/ 0 w 13154"/>
                <a:gd name="connsiteY224" fmla="*/ 2849 h 12735"/>
                <a:gd name="connsiteX225" fmla="*/ 0 w 13154"/>
                <a:gd name="connsiteY225" fmla="*/ 4357 h 12735"/>
                <a:gd name="connsiteX226" fmla="*/ 0 w 13154"/>
                <a:gd name="connsiteY226" fmla="*/ 3435 h 12735"/>
                <a:gd name="connsiteX227" fmla="*/ 0 w 13154"/>
                <a:gd name="connsiteY227" fmla="*/ 4441 h 12735"/>
                <a:gd name="connsiteX228" fmla="*/ 0 w 13154"/>
                <a:gd name="connsiteY228" fmla="*/ 4441 h 12735"/>
                <a:gd name="connsiteX229" fmla="*/ 0 w 13154"/>
                <a:gd name="connsiteY229" fmla="*/ 8295 h 12735"/>
                <a:gd name="connsiteX230" fmla="*/ 0 w 13154"/>
                <a:gd name="connsiteY230" fmla="*/ 8295 h 12735"/>
                <a:gd name="connsiteX231" fmla="*/ 0 w 13154"/>
                <a:gd name="connsiteY231" fmla="*/ 9049 h 12735"/>
                <a:gd name="connsiteX232" fmla="*/ 0 w 13154"/>
                <a:gd name="connsiteY232" fmla="*/ 9049 h 12735"/>
                <a:gd name="connsiteX233" fmla="*/ 0 w 13154"/>
                <a:gd name="connsiteY233" fmla="*/ 9049 h 12735"/>
                <a:gd name="connsiteX234" fmla="*/ 587 w 13154"/>
                <a:gd name="connsiteY234" fmla="*/ 9803 h 12735"/>
                <a:gd name="connsiteX235" fmla="*/ 587 w 13154"/>
                <a:gd name="connsiteY235" fmla="*/ 9133 h 12735"/>
                <a:gd name="connsiteX236" fmla="*/ 587 w 13154"/>
                <a:gd name="connsiteY236" fmla="*/ 9636 h 12735"/>
                <a:gd name="connsiteX237" fmla="*/ 587 w 13154"/>
                <a:gd name="connsiteY237" fmla="*/ 8379 h 12735"/>
                <a:gd name="connsiteX238" fmla="*/ 1005 w 13154"/>
                <a:gd name="connsiteY238" fmla="*/ 9971 h 12735"/>
                <a:gd name="connsiteX239" fmla="*/ 1005 w 13154"/>
                <a:gd name="connsiteY239" fmla="*/ 9217 h 12735"/>
                <a:gd name="connsiteX240" fmla="*/ 1005 w 13154"/>
                <a:gd name="connsiteY240" fmla="*/ 9217 h 12735"/>
                <a:gd name="connsiteX241" fmla="*/ 1005 w 13154"/>
                <a:gd name="connsiteY241" fmla="*/ 10222 h 12735"/>
                <a:gd name="connsiteX242" fmla="*/ 1005 w 13154"/>
                <a:gd name="connsiteY242" fmla="*/ 10222 h 12735"/>
                <a:gd name="connsiteX243" fmla="*/ 1005 w 13154"/>
                <a:gd name="connsiteY243" fmla="*/ 10222 h 12735"/>
                <a:gd name="connsiteX244" fmla="*/ 1005 w 13154"/>
                <a:gd name="connsiteY244" fmla="*/ 10222 h 12735"/>
                <a:gd name="connsiteX245" fmla="*/ 1592 w 13154"/>
                <a:gd name="connsiteY245" fmla="*/ 9468 h 12735"/>
                <a:gd name="connsiteX246" fmla="*/ 1592 w 13154"/>
                <a:gd name="connsiteY246" fmla="*/ 9468 h 12735"/>
                <a:gd name="connsiteX247" fmla="*/ 1592 w 13154"/>
                <a:gd name="connsiteY247" fmla="*/ 9468 h 12735"/>
                <a:gd name="connsiteX248" fmla="*/ 1592 w 13154"/>
                <a:gd name="connsiteY248" fmla="*/ 9468 h 12735"/>
                <a:gd name="connsiteX249" fmla="*/ 1592 w 13154"/>
                <a:gd name="connsiteY249" fmla="*/ 9049 h 12735"/>
                <a:gd name="connsiteX250" fmla="*/ 1592 w 13154"/>
                <a:gd name="connsiteY250" fmla="*/ 10222 h 12735"/>
                <a:gd name="connsiteX251" fmla="*/ 1592 w 13154"/>
                <a:gd name="connsiteY251" fmla="*/ 8463 h 12735"/>
                <a:gd name="connsiteX252" fmla="*/ 1592 w 13154"/>
                <a:gd name="connsiteY252" fmla="*/ 9049 h 12735"/>
                <a:gd name="connsiteX253" fmla="*/ 1592 w 13154"/>
                <a:gd name="connsiteY253" fmla="*/ 8128 h 12735"/>
                <a:gd name="connsiteX254" fmla="*/ 1592 w 13154"/>
                <a:gd name="connsiteY254" fmla="*/ 9552 h 12735"/>
                <a:gd name="connsiteX255" fmla="*/ 2011 w 13154"/>
                <a:gd name="connsiteY255" fmla="*/ 10055 h 12735"/>
                <a:gd name="connsiteX256" fmla="*/ 2011 w 13154"/>
                <a:gd name="connsiteY256" fmla="*/ 8965 h 12735"/>
                <a:gd name="connsiteX257" fmla="*/ 2011 w 13154"/>
                <a:gd name="connsiteY257" fmla="*/ 7960 h 12735"/>
                <a:gd name="connsiteX258" fmla="*/ 2011 w 13154"/>
                <a:gd name="connsiteY258" fmla="*/ 9803 h 12735"/>
                <a:gd name="connsiteX259" fmla="*/ 2011 w 13154"/>
                <a:gd name="connsiteY259" fmla="*/ 9803 h 12735"/>
                <a:gd name="connsiteX260" fmla="*/ 2011 w 13154"/>
                <a:gd name="connsiteY260" fmla="*/ 9803 h 12735"/>
                <a:gd name="connsiteX261" fmla="*/ 2011 w 13154"/>
                <a:gd name="connsiteY261" fmla="*/ 8630 h 12735"/>
                <a:gd name="connsiteX262" fmla="*/ 2011 w 13154"/>
                <a:gd name="connsiteY262" fmla="*/ 8630 h 12735"/>
                <a:gd name="connsiteX263" fmla="*/ 2011 w 13154"/>
                <a:gd name="connsiteY263" fmla="*/ 7625 h 12735"/>
                <a:gd name="connsiteX264" fmla="*/ 2011 w 13154"/>
                <a:gd name="connsiteY264" fmla="*/ 8295 h 12735"/>
                <a:gd name="connsiteX265" fmla="*/ 2011 w 13154"/>
                <a:gd name="connsiteY265" fmla="*/ 8295 h 12735"/>
                <a:gd name="connsiteX266" fmla="*/ 2011 w 13154"/>
                <a:gd name="connsiteY266" fmla="*/ 9384 h 12735"/>
                <a:gd name="connsiteX267" fmla="*/ 2011 w 13154"/>
                <a:gd name="connsiteY267" fmla="*/ 9803 h 12735"/>
                <a:gd name="connsiteX268" fmla="*/ 2011 w 13154"/>
                <a:gd name="connsiteY268" fmla="*/ 8798 h 12735"/>
                <a:gd name="connsiteX269" fmla="*/ 2011 w 13154"/>
                <a:gd name="connsiteY269" fmla="*/ 9971 h 12735"/>
                <a:gd name="connsiteX270" fmla="*/ 2011 w 13154"/>
                <a:gd name="connsiteY270" fmla="*/ 9971 h 12735"/>
                <a:gd name="connsiteX271" fmla="*/ 2011 w 13154"/>
                <a:gd name="connsiteY271" fmla="*/ 8630 h 12735"/>
                <a:gd name="connsiteX272" fmla="*/ 2430 w 13154"/>
                <a:gd name="connsiteY272" fmla="*/ 10055 h 12735"/>
                <a:gd name="connsiteX273" fmla="*/ 2430 w 13154"/>
                <a:gd name="connsiteY273" fmla="*/ 9384 h 12735"/>
                <a:gd name="connsiteX274" fmla="*/ 2430 w 13154"/>
                <a:gd name="connsiteY274" fmla="*/ 10139 h 12735"/>
                <a:gd name="connsiteX275" fmla="*/ 2430 w 13154"/>
                <a:gd name="connsiteY275" fmla="*/ 8965 h 12735"/>
                <a:gd name="connsiteX276" fmla="*/ 2430 w 13154"/>
                <a:gd name="connsiteY276" fmla="*/ 8379 h 12735"/>
                <a:gd name="connsiteX277" fmla="*/ 2430 w 13154"/>
                <a:gd name="connsiteY277" fmla="*/ 9049 h 12735"/>
                <a:gd name="connsiteX278" fmla="*/ 2430 w 13154"/>
                <a:gd name="connsiteY278" fmla="*/ 8128 h 12735"/>
                <a:gd name="connsiteX279" fmla="*/ 2430 w 13154"/>
                <a:gd name="connsiteY279" fmla="*/ 9636 h 12735"/>
                <a:gd name="connsiteX280" fmla="*/ 2430 w 13154"/>
                <a:gd name="connsiteY280" fmla="*/ 9636 h 12735"/>
                <a:gd name="connsiteX281" fmla="*/ 2430 w 13154"/>
                <a:gd name="connsiteY281" fmla="*/ 8379 h 12735"/>
                <a:gd name="connsiteX282" fmla="*/ 2430 w 13154"/>
                <a:gd name="connsiteY282" fmla="*/ 8965 h 12735"/>
                <a:gd name="connsiteX283" fmla="*/ 2430 w 13154"/>
                <a:gd name="connsiteY283" fmla="*/ 8965 h 12735"/>
                <a:gd name="connsiteX284" fmla="*/ 2430 w 13154"/>
                <a:gd name="connsiteY284" fmla="*/ 9636 h 12735"/>
                <a:gd name="connsiteX285" fmla="*/ 2430 w 13154"/>
                <a:gd name="connsiteY285" fmla="*/ 9636 h 12735"/>
                <a:gd name="connsiteX286" fmla="*/ 2430 w 13154"/>
                <a:gd name="connsiteY286" fmla="*/ 9636 h 12735"/>
                <a:gd name="connsiteX287" fmla="*/ 2430 w 13154"/>
                <a:gd name="connsiteY287" fmla="*/ 8630 h 12735"/>
                <a:gd name="connsiteX288" fmla="*/ 2430 w 13154"/>
                <a:gd name="connsiteY288" fmla="*/ 9301 h 12735"/>
                <a:gd name="connsiteX289" fmla="*/ 2430 w 13154"/>
                <a:gd name="connsiteY289" fmla="*/ 8882 h 12735"/>
                <a:gd name="connsiteX290" fmla="*/ 2430 w 13154"/>
                <a:gd name="connsiteY290" fmla="*/ 9636 h 12735"/>
                <a:gd name="connsiteX291" fmla="*/ 2430 w 13154"/>
                <a:gd name="connsiteY291" fmla="*/ 10557 h 12735"/>
                <a:gd name="connsiteX292" fmla="*/ 2430 w 13154"/>
                <a:gd name="connsiteY292" fmla="*/ 9887 h 12735"/>
                <a:gd name="connsiteX293" fmla="*/ 2430 w 13154"/>
                <a:gd name="connsiteY293" fmla="*/ 9887 h 12735"/>
                <a:gd name="connsiteX294" fmla="*/ 2430 w 13154"/>
                <a:gd name="connsiteY294" fmla="*/ 9887 h 12735"/>
                <a:gd name="connsiteX295" fmla="*/ 2430 w 13154"/>
                <a:gd name="connsiteY295" fmla="*/ 10893 h 12735"/>
                <a:gd name="connsiteX296" fmla="*/ 2430 w 13154"/>
                <a:gd name="connsiteY296" fmla="*/ 9217 h 12735"/>
                <a:gd name="connsiteX297" fmla="*/ 2430 w 13154"/>
                <a:gd name="connsiteY297" fmla="*/ 10390 h 12735"/>
                <a:gd name="connsiteX298" fmla="*/ 2430 w 13154"/>
                <a:gd name="connsiteY298" fmla="*/ 9636 h 12735"/>
                <a:gd name="connsiteX299" fmla="*/ 5530 w 13154"/>
                <a:gd name="connsiteY299" fmla="*/ 10725 h 12735"/>
                <a:gd name="connsiteX300" fmla="*/ 6703 w 13154"/>
                <a:gd name="connsiteY300" fmla="*/ 10222 h 12735"/>
                <a:gd name="connsiteX301" fmla="*/ 6703 w 13154"/>
                <a:gd name="connsiteY301" fmla="*/ 10222 h 12735"/>
                <a:gd name="connsiteX302" fmla="*/ 6703 w 13154"/>
                <a:gd name="connsiteY302" fmla="*/ 10222 h 12735"/>
                <a:gd name="connsiteX303" fmla="*/ 8379 w 13154"/>
                <a:gd name="connsiteY303" fmla="*/ 8463 h 12735"/>
                <a:gd name="connsiteX304" fmla="*/ 8379 w 13154"/>
                <a:gd name="connsiteY304" fmla="*/ 8463 h 12735"/>
                <a:gd name="connsiteX305" fmla="*/ 13071 w 13154"/>
                <a:gd name="connsiteY305" fmla="*/ 3268 h 12735"/>
                <a:gd name="connsiteX306" fmla="*/ 13071 w 13154"/>
                <a:gd name="connsiteY306" fmla="*/ 3268 h 12735"/>
                <a:gd name="connsiteX307" fmla="*/ 13071 w 13154"/>
                <a:gd name="connsiteY307" fmla="*/ 3268 h 12735"/>
                <a:gd name="connsiteX308" fmla="*/ 13071 w 13154"/>
                <a:gd name="connsiteY308" fmla="*/ 3268 h 12735"/>
                <a:gd name="connsiteX309" fmla="*/ 13071 w 13154"/>
                <a:gd name="connsiteY309" fmla="*/ 3268 h 12735"/>
                <a:gd name="connsiteX310" fmla="*/ 13071 w 13154"/>
                <a:gd name="connsiteY310" fmla="*/ 3268 h 12735"/>
                <a:gd name="connsiteX311" fmla="*/ 13155 w 13154"/>
                <a:gd name="connsiteY311" fmla="*/ 3519 h 12735"/>
                <a:gd name="connsiteX312" fmla="*/ 1843 w 13154"/>
                <a:gd name="connsiteY312" fmla="*/ 4106 h 12735"/>
                <a:gd name="connsiteX313" fmla="*/ 1843 w 13154"/>
                <a:gd name="connsiteY313" fmla="*/ 4106 h 12735"/>
                <a:gd name="connsiteX314" fmla="*/ 1927 w 13154"/>
                <a:gd name="connsiteY314" fmla="*/ 4357 h 1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13154" h="12735">
                  <a:moveTo>
                    <a:pt x="5530" y="10725"/>
                  </a:moveTo>
                  <a:lnTo>
                    <a:pt x="5530" y="11312"/>
                  </a:lnTo>
                  <a:cubicBezTo>
                    <a:pt x="5488" y="11789"/>
                    <a:pt x="5488" y="12258"/>
                    <a:pt x="5530" y="12736"/>
                  </a:cubicBezTo>
                  <a:cubicBezTo>
                    <a:pt x="5530" y="10725"/>
                    <a:pt x="5530" y="12736"/>
                    <a:pt x="5530" y="10557"/>
                  </a:cubicBezTo>
                  <a:lnTo>
                    <a:pt x="5530" y="10976"/>
                  </a:lnTo>
                  <a:lnTo>
                    <a:pt x="5530" y="10976"/>
                  </a:lnTo>
                  <a:cubicBezTo>
                    <a:pt x="5530" y="11982"/>
                    <a:pt x="5530" y="9552"/>
                    <a:pt x="5530" y="9887"/>
                  </a:cubicBezTo>
                  <a:cubicBezTo>
                    <a:pt x="5530" y="10222"/>
                    <a:pt x="5530" y="9887"/>
                    <a:pt x="5530" y="10557"/>
                  </a:cubicBezTo>
                  <a:lnTo>
                    <a:pt x="5530" y="10557"/>
                  </a:lnTo>
                  <a:lnTo>
                    <a:pt x="5530" y="10557"/>
                  </a:lnTo>
                  <a:lnTo>
                    <a:pt x="5530" y="10557"/>
                  </a:lnTo>
                  <a:lnTo>
                    <a:pt x="5530" y="9552"/>
                  </a:lnTo>
                  <a:cubicBezTo>
                    <a:pt x="5530" y="9552"/>
                    <a:pt x="5530" y="9552"/>
                    <a:pt x="5530" y="9971"/>
                  </a:cubicBezTo>
                  <a:lnTo>
                    <a:pt x="5530" y="9468"/>
                  </a:lnTo>
                  <a:cubicBezTo>
                    <a:pt x="5530" y="9971"/>
                    <a:pt x="5530" y="10474"/>
                    <a:pt x="5530" y="10474"/>
                  </a:cubicBezTo>
                  <a:cubicBezTo>
                    <a:pt x="5530" y="12401"/>
                    <a:pt x="5530" y="9887"/>
                    <a:pt x="5530" y="11060"/>
                  </a:cubicBezTo>
                  <a:lnTo>
                    <a:pt x="5530" y="11060"/>
                  </a:lnTo>
                  <a:cubicBezTo>
                    <a:pt x="5488" y="11538"/>
                    <a:pt x="5488" y="12007"/>
                    <a:pt x="5530" y="12485"/>
                  </a:cubicBezTo>
                  <a:cubicBezTo>
                    <a:pt x="5480" y="11731"/>
                    <a:pt x="5480" y="10976"/>
                    <a:pt x="5530" y="10222"/>
                  </a:cubicBezTo>
                  <a:cubicBezTo>
                    <a:pt x="5530" y="10222"/>
                    <a:pt x="5530" y="10222"/>
                    <a:pt x="5530" y="10222"/>
                  </a:cubicBezTo>
                  <a:cubicBezTo>
                    <a:pt x="5530" y="10222"/>
                    <a:pt x="5530" y="10725"/>
                    <a:pt x="5530" y="10725"/>
                  </a:cubicBezTo>
                  <a:lnTo>
                    <a:pt x="5530" y="11647"/>
                  </a:lnTo>
                  <a:cubicBezTo>
                    <a:pt x="5572" y="11253"/>
                    <a:pt x="5572" y="10868"/>
                    <a:pt x="5530" y="10474"/>
                  </a:cubicBezTo>
                  <a:cubicBezTo>
                    <a:pt x="5572" y="10951"/>
                    <a:pt x="5572" y="11420"/>
                    <a:pt x="5530" y="11898"/>
                  </a:cubicBezTo>
                  <a:cubicBezTo>
                    <a:pt x="5530" y="11898"/>
                    <a:pt x="5530" y="10725"/>
                    <a:pt x="5530" y="10557"/>
                  </a:cubicBezTo>
                  <a:cubicBezTo>
                    <a:pt x="5530" y="10390"/>
                    <a:pt x="5530" y="10557"/>
                    <a:pt x="5530" y="9971"/>
                  </a:cubicBezTo>
                  <a:cubicBezTo>
                    <a:pt x="5564" y="10247"/>
                    <a:pt x="5564" y="10532"/>
                    <a:pt x="5530" y="10809"/>
                  </a:cubicBezTo>
                  <a:lnTo>
                    <a:pt x="5530" y="10055"/>
                  </a:lnTo>
                  <a:cubicBezTo>
                    <a:pt x="5530" y="10055"/>
                    <a:pt x="5530" y="10055"/>
                    <a:pt x="5530" y="10055"/>
                  </a:cubicBezTo>
                  <a:cubicBezTo>
                    <a:pt x="5488" y="9661"/>
                    <a:pt x="5488" y="9276"/>
                    <a:pt x="5530" y="8882"/>
                  </a:cubicBezTo>
                  <a:cubicBezTo>
                    <a:pt x="5530" y="7876"/>
                    <a:pt x="5530" y="10390"/>
                    <a:pt x="5530" y="8882"/>
                  </a:cubicBezTo>
                  <a:cubicBezTo>
                    <a:pt x="5530" y="8882"/>
                    <a:pt x="5530" y="9468"/>
                    <a:pt x="5530" y="9803"/>
                  </a:cubicBezTo>
                  <a:cubicBezTo>
                    <a:pt x="5530" y="10139"/>
                    <a:pt x="5530" y="9217"/>
                    <a:pt x="5530" y="8211"/>
                  </a:cubicBezTo>
                  <a:lnTo>
                    <a:pt x="5530" y="8798"/>
                  </a:lnTo>
                  <a:cubicBezTo>
                    <a:pt x="5446" y="8044"/>
                    <a:pt x="5446" y="7290"/>
                    <a:pt x="5530" y="6536"/>
                  </a:cubicBezTo>
                  <a:cubicBezTo>
                    <a:pt x="5497" y="6284"/>
                    <a:pt x="5497" y="6033"/>
                    <a:pt x="5530" y="5781"/>
                  </a:cubicBezTo>
                  <a:lnTo>
                    <a:pt x="5530" y="5781"/>
                  </a:lnTo>
                  <a:cubicBezTo>
                    <a:pt x="5580" y="6251"/>
                    <a:pt x="5580" y="6728"/>
                    <a:pt x="5530" y="7206"/>
                  </a:cubicBezTo>
                  <a:lnTo>
                    <a:pt x="5530" y="6619"/>
                  </a:lnTo>
                  <a:cubicBezTo>
                    <a:pt x="5488" y="7206"/>
                    <a:pt x="5488" y="7792"/>
                    <a:pt x="5530" y="8379"/>
                  </a:cubicBezTo>
                  <a:lnTo>
                    <a:pt x="5530" y="8798"/>
                  </a:lnTo>
                  <a:lnTo>
                    <a:pt x="5530" y="9384"/>
                  </a:lnTo>
                  <a:cubicBezTo>
                    <a:pt x="5463" y="8379"/>
                    <a:pt x="5463" y="7373"/>
                    <a:pt x="5530" y="6368"/>
                  </a:cubicBezTo>
                  <a:cubicBezTo>
                    <a:pt x="5530" y="7122"/>
                    <a:pt x="5530" y="7625"/>
                    <a:pt x="5530" y="8547"/>
                  </a:cubicBezTo>
                  <a:cubicBezTo>
                    <a:pt x="5530" y="7541"/>
                    <a:pt x="5530" y="8965"/>
                    <a:pt x="5530" y="8547"/>
                  </a:cubicBezTo>
                  <a:cubicBezTo>
                    <a:pt x="5572" y="8798"/>
                    <a:pt x="5572" y="9049"/>
                    <a:pt x="5530" y="9301"/>
                  </a:cubicBezTo>
                  <a:lnTo>
                    <a:pt x="5530" y="8379"/>
                  </a:lnTo>
                  <a:cubicBezTo>
                    <a:pt x="5530" y="9133"/>
                    <a:pt x="5530" y="8965"/>
                    <a:pt x="5530" y="9217"/>
                  </a:cubicBezTo>
                  <a:cubicBezTo>
                    <a:pt x="5530" y="7792"/>
                    <a:pt x="5530" y="8211"/>
                    <a:pt x="5530" y="7792"/>
                  </a:cubicBezTo>
                  <a:cubicBezTo>
                    <a:pt x="5530" y="7373"/>
                    <a:pt x="5530" y="8798"/>
                    <a:pt x="5530" y="8714"/>
                  </a:cubicBezTo>
                  <a:cubicBezTo>
                    <a:pt x="5530" y="8630"/>
                    <a:pt x="5530" y="6954"/>
                    <a:pt x="5530" y="7876"/>
                  </a:cubicBezTo>
                  <a:lnTo>
                    <a:pt x="5530" y="7876"/>
                  </a:lnTo>
                  <a:cubicBezTo>
                    <a:pt x="5530" y="7457"/>
                    <a:pt x="5530" y="7876"/>
                    <a:pt x="5530" y="7876"/>
                  </a:cubicBezTo>
                  <a:lnTo>
                    <a:pt x="5530" y="7876"/>
                  </a:lnTo>
                  <a:cubicBezTo>
                    <a:pt x="5530" y="7876"/>
                    <a:pt x="5530" y="7876"/>
                    <a:pt x="5530" y="6619"/>
                  </a:cubicBezTo>
                  <a:cubicBezTo>
                    <a:pt x="5530" y="6619"/>
                    <a:pt x="5530" y="8128"/>
                    <a:pt x="5530" y="8379"/>
                  </a:cubicBezTo>
                  <a:lnTo>
                    <a:pt x="5530" y="4189"/>
                  </a:lnTo>
                  <a:cubicBezTo>
                    <a:pt x="5606" y="5614"/>
                    <a:pt x="5606" y="7038"/>
                    <a:pt x="5530" y="8463"/>
                  </a:cubicBezTo>
                  <a:cubicBezTo>
                    <a:pt x="5530" y="8463"/>
                    <a:pt x="5530" y="8463"/>
                    <a:pt x="5530" y="8463"/>
                  </a:cubicBezTo>
                  <a:cubicBezTo>
                    <a:pt x="5446" y="7910"/>
                    <a:pt x="5446" y="7340"/>
                    <a:pt x="5530" y="6787"/>
                  </a:cubicBezTo>
                  <a:cubicBezTo>
                    <a:pt x="5530" y="8044"/>
                    <a:pt x="5530" y="7457"/>
                    <a:pt x="5530" y="8463"/>
                  </a:cubicBezTo>
                  <a:cubicBezTo>
                    <a:pt x="5488" y="7851"/>
                    <a:pt x="5488" y="7231"/>
                    <a:pt x="5530" y="6619"/>
                  </a:cubicBezTo>
                  <a:cubicBezTo>
                    <a:pt x="5530" y="6619"/>
                    <a:pt x="5530" y="8295"/>
                    <a:pt x="5530" y="8463"/>
                  </a:cubicBezTo>
                  <a:lnTo>
                    <a:pt x="5530" y="6787"/>
                  </a:lnTo>
                  <a:cubicBezTo>
                    <a:pt x="5446" y="7399"/>
                    <a:pt x="5446" y="8019"/>
                    <a:pt x="5530" y="8630"/>
                  </a:cubicBezTo>
                  <a:cubicBezTo>
                    <a:pt x="5530" y="8630"/>
                    <a:pt x="5530" y="8630"/>
                    <a:pt x="5530" y="8630"/>
                  </a:cubicBezTo>
                  <a:lnTo>
                    <a:pt x="5530" y="8630"/>
                  </a:lnTo>
                  <a:cubicBezTo>
                    <a:pt x="5530" y="8630"/>
                    <a:pt x="5530" y="6284"/>
                    <a:pt x="5530" y="6368"/>
                  </a:cubicBezTo>
                  <a:cubicBezTo>
                    <a:pt x="5488" y="7147"/>
                    <a:pt x="5488" y="7935"/>
                    <a:pt x="5530" y="8714"/>
                  </a:cubicBezTo>
                  <a:cubicBezTo>
                    <a:pt x="5530" y="7876"/>
                    <a:pt x="5530" y="4608"/>
                    <a:pt x="5530" y="3938"/>
                  </a:cubicBezTo>
                  <a:lnTo>
                    <a:pt x="5530" y="3938"/>
                  </a:lnTo>
                  <a:cubicBezTo>
                    <a:pt x="5530" y="5279"/>
                    <a:pt x="5530" y="7960"/>
                    <a:pt x="5530" y="8965"/>
                  </a:cubicBezTo>
                  <a:cubicBezTo>
                    <a:pt x="5530" y="9971"/>
                    <a:pt x="5530" y="9552"/>
                    <a:pt x="5530" y="9468"/>
                  </a:cubicBezTo>
                  <a:cubicBezTo>
                    <a:pt x="5580" y="9720"/>
                    <a:pt x="5580" y="9971"/>
                    <a:pt x="5530" y="10222"/>
                  </a:cubicBezTo>
                  <a:lnTo>
                    <a:pt x="5530" y="10222"/>
                  </a:lnTo>
                  <a:cubicBezTo>
                    <a:pt x="5530" y="9217"/>
                    <a:pt x="5530" y="9217"/>
                    <a:pt x="5530" y="8379"/>
                  </a:cubicBezTo>
                  <a:lnTo>
                    <a:pt x="5530" y="9468"/>
                  </a:lnTo>
                  <a:cubicBezTo>
                    <a:pt x="5413" y="8580"/>
                    <a:pt x="5413" y="7675"/>
                    <a:pt x="5530" y="6787"/>
                  </a:cubicBezTo>
                  <a:cubicBezTo>
                    <a:pt x="5572" y="7482"/>
                    <a:pt x="5572" y="8186"/>
                    <a:pt x="5530" y="8882"/>
                  </a:cubicBezTo>
                  <a:cubicBezTo>
                    <a:pt x="5530" y="8882"/>
                    <a:pt x="5530" y="8211"/>
                    <a:pt x="5530" y="8882"/>
                  </a:cubicBezTo>
                  <a:lnTo>
                    <a:pt x="5530" y="9468"/>
                  </a:lnTo>
                  <a:cubicBezTo>
                    <a:pt x="5530" y="9468"/>
                    <a:pt x="5530" y="8128"/>
                    <a:pt x="5530" y="9049"/>
                  </a:cubicBezTo>
                  <a:cubicBezTo>
                    <a:pt x="5530" y="9971"/>
                    <a:pt x="5530" y="10306"/>
                    <a:pt x="5530" y="9720"/>
                  </a:cubicBezTo>
                  <a:cubicBezTo>
                    <a:pt x="5530" y="9133"/>
                    <a:pt x="5530" y="5111"/>
                    <a:pt x="5530" y="4273"/>
                  </a:cubicBezTo>
                  <a:lnTo>
                    <a:pt x="5530" y="5949"/>
                  </a:lnTo>
                  <a:cubicBezTo>
                    <a:pt x="5530" y="6787"/>
                    <a:pt x="5530" y="8044"/>
                    <a:pt x="5530" y="8798"/>
                  </a:cubicBezTo>
                  <a:cubicBezTo>
                    <a:pt x="5488" y="8547"/>
                    <a:pt x="5488" y="8295"/>
                    <a:pt x="5530" y="8044"/>
                  </a:cubicBezTo>
                  <a:cubicBezTo>
                    <a:pt x="5530" y="8044"/>
                    <a:pt x="5530" y="8882"/>
                    <a:pt x="5530" y="8798"/>
                  </a:cubicBezTo>
                  <a:cubicBezTo>
                    <a:pt x="5530" y="8714"/>
                    <a:pt x="5530" y="8798"/>
                    <a:pt x="5530" y="7960"/>
                  </a:cubicBezTo>
                  <a:cubicBezTo>
                    <a:pt x="5530" y="7122"/>
                    <a:pt x="5530" y="7960"/>
                    <a:pt x="5530" y="7960"/>
                  </a:cubicBezTo>
                  <a:cubicBezTo>
                    <a:pt x="5446" y="7156"/>
                    <a:pt x="5446" y="6335"/>
                    <a:pt x="5530" y="5530"/>
                  </a:cubicBezTo>
                  <a:cubicBezTo>
                    <a:pt x="5480" y="5748"/>
                    <a:pt x="5480" y="5983"/>
                    <a:pt x="5530" y="6200"/>
                  </a:cubicBezTo>
                  <a:cubicBezTo>
                    <a:pt x="5530" y="6200"/>
                    <a:pt x="5530" y="6787"/>
                    <a:pt x="5530" y="6787"/>
                  </a:cubicBezTo>
                  <a:cubicBezTo>
                    <a:pt x="5530" y="6787"/>
                    <a:pt x="5530" y="7290"/>
                    <a:pt x="5530" y="7709"/>
                  </a:cubicBezTo>
                  <a:cubicBezTo>
                    <a:pt x="5530" y="8128"/>
                    <a:pt x="5530" y="7206"/>
                    <a:pt x="5530" y="7206"/>
                  </a:cubicBezTo>
                  <a:cubicBezTo>
                    <a:pt x="5530" y="7206"/>
                    <a:pt x="5530" y="7206"/>
                    <a:pt x="5530" y="8379"/>
                  </a:cubicBezTo>
                  <a:cubicBezTo>
                    <a:pt x="5472" y="7994"/>
                    <a:pt x="5472" y="7591"/>
                    <a:pt x="5530" y="7206"/>
                  </a:cubicBezTo>
                  <a:cubicBezTo>
                    <a:pt x="5530" y="6284"/>
                    <a:pt x="5530" y="7206"/>
                    <a:pt x="5530" y="7206"/>
                  </a:cubicBezTo>
                  <a:cubicBezTo>
                    <a:pt x="5480" y="6175"/>
                    <a:pt x="5480" y="5136"/>
                    <a:pt x="5530" y="4106"/>
                  </a:cubicBezTo>
                  <a:cubicBezTo>
                    <a:pt x="5530" y="4106"/>
                    <a:pt x="5530" y="4944"/>
                    <a:pt x="5530" y="4692"/>
                  </a:cubicBezTo>
                  <a:cubicBezTo>
                    <a:pt x="5530" y="4441"/>
                    <a:pt x="5530" y="2598"/>
                    <a:pt x="5530" y="3435"/>
                  </a:cubicBezTo>
                  <a:cubicBezTo>
                    <a:pt x="5530" y="4273"/>
                    <a:pt x="5530" y="5027"/>
                    <a:pt x="5530" y="5614"/>
                  </a:cubicBezTo>
                  <a:cubicBezTo>
                    <a:pt x="5530" y="6200"/>
                    <a:pt x="5530" y="5111"/>
                    <a:pt x="5530" y="5111"/>
                  </a:cubicBezTo>
                  <a:lnTo>
                    <a:pt x="5530" y="5530"/>
                  </a:lnTo>
                  <a:cubicBezTo>
                    <a:pt x="5530" y="5530"/>
                    <a:pt x="5530" y="5530"/>
                    <a:pt x="5530" y="5530"/>
                  </a:cubicBezTo>
                  <a:cubicBezTo>
                    <a:pt x="5530" y="5530"/>
                    <a:pt x="5530" y="5530"/>
                    <a:pt x="6033" y="6368"/>
                  </a:cubicBezTo>
                  <a:cubicBezTo>
                    <a:pt x="6075" y="6066"/>
                    <a:pt x="6075" y="5756"/>
                    <a:pt x="6033" y="5446"/>
                  </a:cubicBezTo>
                  <a:lnTo>
                    <a:pt x="6033" y="5446"/>
                  </a:lnTo>
                  <a:cubicBezTo>
                    <a:pt x="5991" y="5053"/>
                    <a:pt x="5991" y="4667"/>
                    <a:pt x="6033" y="4273"/>
                  </a:cubicBezTo>
                  <a:cubicBezTo>
                    <a:pt x="6033" y="3771"/>
                    <a:pt x="6033" y="3100"/>
                    <a:pt x="6033" y="3435"/>
                  </a:cubicBezTo>
                  <a:lnTo>
                    <a:pt x="6033" y="4357"/>
                  </a:lnTo>
                  <a:cubicBezTo>
                    <a:pt x="6033" y="4357"/>
                    <a:pt x="6033" y="3771"/>
                    <a:pt x="6033" y="4357"/>
                  </a:cubicBezTo>
                  <a:cubicBezTo>
                    <a:pt x="6033" y="4944"/>
                    <a:pt x="6033" y="5530"/>
                    <a:pt x="6033" y="4357"/>
                  </a:cubicBezTo>
                  <a:lnTo>
                    <a:pt x="6033" y="3771"/>
                  </a:lnTo>
                  <a:cubicBezTo>
                    <a:pt x="6033" y="3268"/>
                    <a:pt x="6033" y="2346"/>
                    <a:pt x="6033" y="2598"/>
                  </a:cubicBezTo>
                  <a:cubicBezTo>
                    <a:pt x="6033" y="2849"/>
                    <a:pt x="6033" y="2598"/>
                    <a:pt x="6033" y="1676"/>
                  </a:cubicBezTo>
                  <a:cubicBezTo>
                    <a:pt x="6033" y="2933"/>
                    <a:pt x="6033" y="1676"/>
                    <a:pt x="6033" y="3016"/>
                  </a:cubicBezTo>
                  <a:cubicBezTo>
                    <a:pt x="6083" y="2489"/>
                    <a:pt x="6083" y="1952"/>
                    <a:pt x="6033" y="1425"/>
                  </a:cubicBezTo>
                  <a:cubicBezTo>
                    <a:pt x="6033" y="1425"/>
                    <a:pt x="6033" y="2011"/>
                    <a:pt x="6033" y="1843"/>
                  </a:cubicBezTo>
                  <a:lnTo>
                    <a:pt x="6033" y="1843"/>
                  </a:lnTo>
                  <a:lnTo>
                    <a:pt x="6033" y="1843"/>
                  </a:lnTo>
                  <a:cubicBezTo>
                    <a:pt x="6041" y="1986"/>
                    <a:pt x="6041" y="2120"/>
                    <a:pt x="6033" y="2262"/>
                  </a:cubicBezTo>
                  <a:cubicBezTo>
                    <a:pt x="6033" y="2933"/>
                    <a:pt x="6033" y="2933"/>
                    <a:pt x="6033" y="3268"/>
                  </a:cubicBezTo>
                  <a:cubicBezTo>
                    <a:pt x="6033" y="3603"/>
                    <a:pt x="6033" y="3268"/>
                    <a:pt x="6033" y="2681"/>
                  </a:cubicBezTo>
                  <a:lnTo>
                    <a:pt x="6033" y="3184"/>
                  </a:lnTo>
                  <a:cubicBezTo>
                    <a:pt x="5999" y="2681"/>
                    <a:pt x="5999" y="2179"/>
                    <a:pt x="6033" y="1676"/>
                  </a:cubicBezTo>
                  <a:lnTo>
                    <a:pt x="6033" y="1676"/>
                  </a:lnTo>
                  <a:cubicBezTo>
                    <a:pt x="6033" y="1676"/>
                    <a:pt x="6033" y="1173"/>
                    <a:pt x="6033" y="1676"/>
                  </a:cubicBezTo>
                  <a:cubicBezTo>
                    <a:pt x="6033" y="2179"/>
                    <a:pt x="6033" y="2430"/>
                    <a:pt x="6033" y="1676"/>
                  </a:cubicBezTo>
                  <a:lnTo>
                    <a:pt x="6033" y="1676"/>
                  </a:lnTo>
                  <a:cubicBezTo>
                    <a:pt x="6033" y="1676"/>
                    <a:pt x="6033" y="2765"/>
                    <a:pt x="5530" y="1676"/>
                  </a:cubicBezTo>
                  <a:cubicBezTo>
                    <a:pt x="5530" y="1676"/>
                    <a:pt x="5530" y="1676"/>
                    <a:pt x="5530" y="1676"/>
                  </a:cubicBezTo>
                  <a:lnTo>
                    <a:pt x="5530" y="1089"/>
                  </a:lnTo>
                  <a:cubicBezTo>
                    <a:pt x="5530" y="1089"/>
                    <a:pt x="5530" y="587"/>
                    <a:pt x="5530" y="1089"/>
                  </a:cubicBezTo>
                  <a:cubicBezTo>
                    <a:pt x="5530" y="-503"/>
                    <a:pt x="5530" y="1089"/>
                    <a:pt x="5530" y="503"/>
                  </a:cubicBezTo>
                  <a:lnTo>
                    <a:pt x="5530" y="1257"/>
                  </a:lnTo>
                  <a:cubicBezTo>
                    <a:pt x="5530" y="1257"/>
                    <a:pt x="5530" y="1257"/>
                    <a:pt x="5530" y="1257"/>
                  </a:cubicBezTo>
                  <a:lnTo>
                    <a:pt x="5530" y="1927"/>
                  </a:lnTo>
                  <a:cubicBezTo>
                    <a:pt x="5530" y="2514"/>
                    <a:pt x="5530" y="1508"/>
                    <a:pt x="5530" y="1927"/>
                  </a:cubicBezTo>
                  <a:cubicBezTo>
                    <a:pt x="5530" y="2346"/>
                    <a:pt x="5530" y="1927"/>
                    <a:pt x="5530" y="1927"/>
                  </a:cubicBezTo>
                  <a:cubicBezTo>
                    <a:pt x="5530" y="503"/>
                    <a:pt x="5530" y="3016"/>
                    <a:pt x="5111" y="1927"/>
                  </a:cubicBezTo>
                  <a:cubicBezTo>
                    <a:pt x="5111" y="1927"/>
                    <a:pt x="5111" y="1927"/>
                    <a:pt x="5111" y="1927"/>
                  </a:cubicBezTo>
                  <a:lnTo>
                    <a:pt x="5111" y="1927"/>
                  </a:lnTo>
                  <a:lnTo>
                    <a:pt x="5111" y="1927"/>
                  </a:lnTo>
                  <a:lnTo>
                    <a:pt x="5111" y="1257"/>
                  </a:lnTo>
                  <a:lnTo>
                    <a:pt x="5111" y="1257"/>
                  </a:lnTo>
                  <a:cubicBezTo>
                    <a:pt x="5111" y="1257"/>
                    <a:pt x="5111" y="1257"/>
                    <a:pt x="5111" y="2095"/>
                  </a:cubicBezTo>
                  <a:lnTo>
                    <a:pt x="5111" y="2095"/>
                  </a:lnTo>
                  <a:cubicBezTo>
                    <a:pt x="5111" y="1006"/>
                    <a:pt x="5111" y="2514"/>
                    <a:pt x="5111" y="1257"/>
                  </a:cubicBezTo>
                  <a:cubicBezTo>
                    <a:pt x="5111" y="1927"/>
                    <a:pt x="5111" y="1760"/>
                    <a:pt x="5111" y="3016"/>
                  </a:cubicBezTo>
                  <a:lnTo>
                    <a:pt x="5111" y="3016"/>
                  </a:lnTo>
                  <a:cubicBezTo>
                    <a:pt x="5111" y="3016"/>
                    <a:pt x="5111" y="3016"/>
                    <a:pt x="5111" y="3016"/>
                  </a:cubicBezTo>
                  <a:lnTo>
                    <a:pt x="5111" y="3016"/>
                  </a:lnTo>
                  <a:cubicBezTo>
                    <a:pt x="5069" y="2514"/>
                    <a:pt x="5069" y="2011"/>
                    <a:pt x="5111" y="1508"/>
                  </a:cubicBezTo>
                  <a:cubicBezTo>
                    <a:pt x="5111" y="2598"/>
                    <a:pt x="5111" y="1927"/>
                    <a:pt x="5111" y="2933"/>
                  </a:cubicBezTo>
                  <a:lnTo>
                    <a:pt x="5111" y="2346"/>
                  </a:lnTo>
                  <a:cubicBezTo>
                    <a:pt x="5111" y="2346"/>
                    <a:pt x="5111" y="3184"/>
                    <a:pt x="5111" y="2346"/>
                  </a:cubicBezTo>
                  <a:cubicBezTo>
                    <a:pt x="5111" y="1508"/>
                    <a:pt x="4609" y="2346"/>
                    <a:pt x="4357" y="1257"/>
                  </a:cubicBezTo>
                  <a:cubicBezTo>
                    <a:pt x="4357" y="2933"/>
                    <a:pt x="4357" y="503"/>
                    <a:pt x="4357" y="1760"/>
                  </a:cubicBezTo>
                  <a:lnTo>
                    <a:pt x="4357" y="838"/>
                  </a:lnTo>
                  <a:cubicBezTo>
                    <a:pt x="4357" y="1257"/>
                    <a:pt x="4357" y="168"/>
                    <a:pt x="4357" y="1341"/>
                  </a:cubicBezTo>
                  <a:cubicBezTo>
                    <a:pt x="4315" y="1064"/>
                    <a:pt x="4315" y="779"/>
                    <a:pt x="4357" y="503"/>
                  </a:cubicBezTo>
                  <a:cubicBezTo>
                    <a:pt x="4357" y="503"/>
                    <a:pt x="4357" y="503"/>
                    <a:pt x="4357" y="503"/>
                  </a:cubicBezTo>
                  <a:lnTo>
                    <a:pt x="4357" y="0"/>
                  </a:lnTo>
                  <a:cubicBezTo>
                    <a:pt x="4265" y="838"/>
                    <a:pt x="4265" y="1676"/>
                    <a:pt x="4357" y="2514"/>
                  </a:cubicBezTo>
                  <a:cubicBezTo>
                    <a:pt x="4357" y="1927"/>
                    <a:pt x="4357" y="2011"/>
                    <a:pt x="4357" y="2514"/>
                  </a:cubicBezTo>
                  <a:cubicBezTo>
                    <a:pt x="4315" y="2204"/>
                    <a:pt x="4315" y="1894"/>
                    <a:pt x="4357" y="1592"/>
                  </a:cubicBezTo>
                  <a:cubicBezTo>
                    <a:pt x="4357" y="1592"/>
                    <a:pt x="4357" y="1089"/>
                    <a:pt x="4357" y="2011"/>
                  </a:cubicBezTo>
                  <a:cubicBezTo>
                    <a:pt x="4357" y="2933"/>
                    <a:pt x="4357" y="2011"/>
                    <a:pt x="4357" y="2011"/>
                  </a:cubicBezTo>
                  <a:lnTo>
                    <a:pt x="4357" y="2011"/>
                  </a:lnTo>
                  <a:lnTo>
                    <a:pt x="4357" y="2011"/>
                  </a:lnTo>
                  <a:cubicBezTo>
                    <a:pt x="4357" y="3100"/>
                    <a:pt x="4357" y="2011"/>
                    <a:pt x="4357" y="2011"/>
                  </a:cubicBezTo>
                  <a:lnTo>
                    <a:pt x="4357" y="2011"/>
                  </a:lnTo>
                  <a:cubicBezTo>
                    <a:pt x="4357" y="1173"/>
                    <a:pt x="4357" y="2011"/>
                    <a:pt x="4357" y="1508"/>
                  </a:cubicBezTo>
                  <a:lnTo>
                    <a:pt x="4357" y="2179"/>
                  </a:lnTo>
                  <a:cubicBezTo>
                    <a:pt x="4357" y="3687"/>
                    <a:pt x="4357" y="1257"/>
                    <a:pt x="4357" y="2179"/>
                  </a:cubicBezTo>
                  <a:lnTo>
                    <a:pt x="4357" y="2598"/>
                  </a:lnTo>
                  <a:cubicBezTo>
                    <a:pt x="4357" y="3100"/>
                    <a:pt x="4357" y="587"/>
                    <a:pt x="4357" y="335"/>
                  </a:cubicBezTo>
                  <a:lnTo>
                    <a:pt x="4357" y="335"/>
                  </a:lnTo>
                  <a:cubicBezTo>
                    <a:pt x="4357" y="-586"/>
                    <a:pt x="4357" y="1257"/>
                    <a:pt x="4357" y="1425"/>
                  </a:cubicBezTo>
                  <a:cubicBezTo>
                    <a:pt x="4382" y="980"/>
                    <a:pt x="4382" y="528"/>
                    <a:pt x="4357" y="84"/>
                  </a:cubicBezTo>
                  <a:cubicBezTo>
                    <a:pt x="4357" y="-335"/>
                    <a:pt x="4357" y="1760"/>
                    <a:pt x="4357" y="754"/>
                  </a:cubicBezTo>
                  <a:cubicBezTo>
                    <a:pt x="4357" y="754"/>
                    <a:pt x="4357" y="1508"/>
                    <a:pt x="4357" y="1843"/>
                  </a:cubicBezTo>
                  <a:cubicBezTo>
                    <a:pt x="4357" y="2179"/>
                    <a:pt x="4357" y="419"/>
                    <a:pt x="4357" y="1843"/>
                  </a:cubicBezTo>
                  <a:lnTo>
                    <a:pt x="4357" y="1843"/>
                  </a:lnTo>
                  <a:cubicBezTo>
                    <a:pt x="4282" y="2229"/>
                    <a:pt x="4282" y="2631"/>
                    <a:pt x="4357" y="3016"/>
                  </a:cubicBezTo>
                  <a:cubicBezTo>
                    <a:pt x="4357" y="587"/>
                    <a:pt x="4357" y="4189"/>
                    <a:pt x="3938" y="1927"/>
                  </a:cubicBezTo>
                  <a:lnTo>
                    <a:pt x="3938" y="1927"/>
                  </a:lnTo>
                  <a:lnTo>
                    <a:pt x="3938" y="1927"/>
                  </a:lnTo>
                  <a:cubicBezTo>
                    <a:pt x="3938" y="1927"/>
                    <a:pt x="3938" y="1927"/>
                    <a:pt x="3938" y="2849"/>
                  </a:cubicBezTo>
                  <a:cubicBezTo>
                    <a:pt x="3938" y="2346"/>
                    <a:pt x="3938" y="2430"/>
                    <a:pt x="3938" y="3603"/>
                  </a:cubicBezTo>
                  <a:lnTo>
                    <a:pt x="3938" y="2849"/>
                  </a:lnTo>
                  <a:cubicBezTo>
                    <a:pt x="3938" y="2849"/>
                    <a:pt x="3938" y="1760"/>
                    <a:pt x="3938" y="2849"/>
                  </a:cubicBezTo>
                  <a:lnTo>
                    <a:pt x="3938" y="2849"/>
                  </a:lnTo>
                  <a:cubicBezTo>
                    <a:pt x="3938" y="3687"/>
                    <a:pt x="3435" y="838"/>
                    <a:pt x="3435" y="3519"/>
                  </a:cubicBezTo>
                  <a:lnTo>
                    <a:pt x="3435" y="4189"/>
                  </a:lnTo>
                  <a:cubicBezTo>
                    <a:pt x="3435" y="4189"/>
                    <a:pt x="3435" y="5279"/>
                    <a:pt x="3435" y="5781"/>
                  </a:cubicBezTo>
                  <a:cubicBezTo>
                    <a:pt x="3435" y="6284"/>
                    <a:pt x="3435" y="4944"/>
                    <a:pt x="3435" y="4860"/>
                  </a:cubicBezTo>
                  <a:lnTo>
                    <a:pt x="3435" y="4860"/>
                  </a:lnTo>
                  <a:cubicBezTo>
                    <a:pt x="3435" y="3519"/>
                    <a:pt x="3435" y="4357"/>
                    <a:pt x="3435" y="3435"/>
                  </a:cubicBezTo>
                  <a:cubicBezTo>
                    <a:pt x="3435" y="2514"/>
                    <a:pt x="2849" y="2765"/>
                    <a:pt x="2514" y="2765"/>
                  </a:cubicBezTo>
                  <a:lnTo>
                    <a:pt x="2514" y="3854"/>
                  </a:lnTo>
                  <a:lnTo>
                    <a:pt x="2514" y="3854"/>
                  </a:lnTo>
                  <a:cubicBezTo>
                    <a:pt x="2514" y="3854"/>
                    <a:pt x="2514" y="3016"/>
                    <a:pt x="2514" y="3016"/>
                  </a:cubicBezTo>
                  <a:cubicBezTo>
                    <a:pt x="2514" y="3016"/>
                    <a:pt x="2514" y="3603"/>
                    <a:pt x="2514" y="3771"/>
                  </a:cubicBezTo>
                  <a:cubicBezTo>
                    <a:pt x="2514" y="3938"/>
                    <a:pt x="2514" y="2514"/>
                    <a:pt x="2514" y="2514"/>
                  </a:cubicBezTo>
                  <a:lnTo>
                    <a:pt x="2514" y="2514"/>
                  </a:lnTo>
                  <a:lnTo>
                    <a:pt x="2514" y="2514"/>
                  </a:lnTo>
                  <a:cubicBezTo>
                    <a:pt x="2514" y="2933"/>
                    <a:pt x="2514" y="3352"/>
                    <a:pt x="2514" y="3352"/>
                  </a:cubicBezTo>
                  <a:cubicBezTo>
                    <a:pt x="2564" y="3100"/>
                    <a:pt x="2564" y="2849"/>
                    <a:pt x="2514" y="2598"/>
                  </a:cubicBezTo>
                  <a:lnTo>
                    <a:pt x="2514" y="2598"/>
                  </a:lnTo>
                  <a:lnTo>
                    <a:pt x="2514" y="3435"/>
                  </a:lnTo>
                  <a:cubicBezTo>
                    <a:pt x="2514" y="3854"/>
                    <a:pt x="2514" y="3435"/>
                    <a:pt x="2514" y="4357"/>
                  </a:cubicBezTo>
                  <a:cubicBezTo>
                    <a:pt x="2514" y="2849"/>
                    <a:pt x="2011" y="3854"/>
                    <a:pt x="1927" y="3435"/>
                  </a:cubicBezTo>
                  <a:cubicBezTo>
                    <a:pt x="1843" y="3016"/>
                    <a:pt x="1927" y="4022"/>
                    <a:pt x="1927" y="3938"/>
                  </a:cubicBezTo>
                  <a:cubicBezTo>
                    <a:pt x="1927" y="3854"/>
                    <a:pt x="1927" y="5111"/>
                    <a:pt x="1927" y="4944"/>
                  </a:cubicBezTo>
                  <a:cubicBezTo>
                    <a:pt x="1927" y="3016"/>
                    <a:pt x="1927" y="4106"/>
                    <a:pt x="1927" y="2681"/>
                  </a:cubicBezTo>
                  <a:cubicBezTo>
                    <a:pt x="1927" y="3603"/>
                    <a:pt x="1927" y="2681"/>
                    <a:pt x="1927" y="4273"/>
                  </a:cubicBezTo>
                  <a:cubicBezTo>
                    <a:pt x="1927" y="4273"/>
                    <a:pt x="1927" y="3519"/>
                    <a:pt x="1927" y="3100"/>
                  </a:cubicBezTo>
                  <a:cubicBezTo>
                    <a:pt x="1927" y="2681"/>
                    <a:pt x="1927" y="2598"/>
                    <a:pt x="1341" y="3100"/>
                  </a:cubicBezTo>
                  <a:cubicBezTo>
                    <a:pt x="1391" y="3461"/>
                    <a:pt x="1391" y="3829"/>
                    <a:pt x="1341" y="4189"/>
                  </a:cubicBezTo>
                  <a:lnTo>
                    <a:pt x="1341" y="2849"/>
                  </a:lnTo>
                  <a:cubicBezTo>
                    <a:pt x="1341" y="2849"/>
                    <a:pt x="1341" y="4357"/>
                    <a:pt x="1341" y="3435"/>
                  </a:cubicBezTo>
                  <a:lnTo>
                    <a:pt x="1341" y="4106"/>
                  </a:lnTo>
                  <a:cubicBezTo>
                    <a:pt x="1341" y="2849"/>
                    <a:pt x="587" y="5195"/>
                    <a:pt x="0" y="2849"/>
                  </a:cubicBezTo>
                  <a:lnTo>
                    <a:pt x="0" y="4357"/>
                  </a:lnTo>
                  <a:lnTo>
                    <a:pt x="0" y="3435"/>
                  </a:lnTo>
                  <a:cubicBezTo>
                    <a:pt x="0" y="4357"/>
                    <a:pt x="0" y="3435"/>
                    <a:pt x="0" y="4441"/>
                  </a:cubicBezTo>
                  <a:lnTo>
                    <a:pt x="0" y="4441"/>
                  </a:lnTo>
                  <a:cubicBezTo>
                    <a:pt x="0" y="5530"/>
                    <a:pt x="0" y="6871"/>
                    <a:pt x="0" y="8295"/>
                  </a:cubicBezTo>
                  <a:cubicBezTo>
                    <a:pt x="0" y="7038"/>
                    <a:pt x="0" y="10055"/>
                    <a:pt x="0" y="8295"/>
                  </a:cubicBezTo>
                  <a:lnTo>
                    <a:pt x="0" y="9049"/>
                  </a:lnTo>
                  <a:cubicBezTo>
                    <a:pt x="0" y="8463"/>
                    <a:pt x="0" y="8379"/>
                    <a:pt x="0" y="9049"/>
                  </a:cubicBezTo>
                  <a:lnTo>
                    <a:pt x="0" y="9049"/>
                  </a:lnTo>
                  <a:cubicBezTo>
                    <a:pt x="0" y="9049"/>
                    <a:pt x="0" y="9468"/>
                    <a:pt x="587" y="9803"/>
                  </a:cubicBezTo>
                  <a:lnTo>
                    <a:pt x="587" y="9133"/>
                  </a:lnTo>
                  <a:cubicBezTo>
                    <a:pt x="587" y="9133"/>
                    <a:pt x="587" y="9133"/>
                    <a:pt x="587" y="9636"/>
                  </a:cubicBezTo>
                  <a:cubicBezTo>
                    <a:pt x="587" y="10139"/>
                    <a:pt x="587" y="9636"/>
                    <a:pt x="587" y="8379"/>
                  </a:cubicBezTo>
                  <a:cubicBezTo>
                    <a:pt x="587" y="9803"/>
                    <a:pt x="587" y="8379"/>
                    <a:pt x="1005" y="9971"/>
                  </a:cubicBezTo>
                  <a:cubicBezTo>
                    <a:pt x="1005" y="9971"/>
                    <a:pt x="1005" y="9217"/>
                    <a:pt x="1005" y="9217"/>
                  </a:cubicBezTo>
                  <a:lnTo>
                    <a:pt x="1005" y="9217"/>
                  </a:lnTo>
                  <a:cubicBezTo>
                    <a:pt x="1022" y="9552"/>
                    <a:pt x="1022" y="9887"/>
                    <a:pt x="1005" y="10222"/>
                  </a:cubicBezTo>
                  <a:cubicBezTo>
                    <a:pt x="1005" y="10222"/>
                    <a:pt x="1005" y="10222"/>
                    <a:pt x="1005" y="10222"/>
                  </a:cubicBezTo>
                  <a:cubicBezTo>
                    <a:pt x="1005" y="10222"/>
                    <a:pt x="1005" y="10222"/>
                    <a:pt x="1005" y="10222"/>
                  </a:cubicBezTo>
                  <a:lnTo>
                    <a:pt x="1005" y="10222"/>
                  </a:lnTo>
                  <a:cubicBezTo>
                    <a:pt x="1005" y="9803"/>
                    <a:pt x="1425" y="10222"/>
                    <a:pt x="1592" y="9468"/>
                  </a:cubicBezTo>
                  <a:lnTo>
                    <a:pt x="1592" y="9468"/>
                  </a:lnTo>
                  <a:cubicBezTo>
                    <a:pt x="1592" y="8798"/>
                    <a:pt x="1592" y="9468"/>
                    <a:pt x="1592" y="9468"/>
                  </a:cubicBezTo>
                  <a:lnTo>
                    <a:pt x="1592" y="9468"/>
                  </a:lnTo>
                  <a:cubicBezTo>
                    <a:pt x="1592" y="9468"/>
                    <a:pt x="1592" y="8965"/>
                    <a:pt x="1592" y="9049"/>
                  </a:cubicBezTo>
                  <a:cubicBezTo>
                    <a:pt x="1592" y="9133"/>
                    <a:pt x="1592" y="9803"/>
                    <a:pt x="1592" y="10222"/>
                  </a:cubicBezTo>
                  <a:cubicBezTo>
                    <a:pt x="1693" y="9644"/>
                    <a:pt x="1693" y="9041"/>
                    <a:pt x="1592" y="8463"/>
                  </a:cubicBezTo>
                  <a:lnTo>
                    <a:pt x="1592" y="9049"/>
                  </a:lnTo>
                  <a:cubicBezTo>
                    <a:pt x="1533" y="8748"/>
                    <a:pt x="1533" y="8429"/>
                    <a:pt x="1592" y="8128"/>
                  </a:cubicBezTo>
                  <a:cubicBezTo>
                    <a:pt x="1592" y="8128"/>
                    <a:pt x="1592" y="8965"/>
                    <a:pt x="1592" y="9552"/>
                  </a:cubicBezTo>
                  <a:cubicBezTo>
                    <a:pt x="1592" y="10139"/>
                    <a:pt x="1592" y="8379"/>
                    <a:pt x="2011" y="10055"/>
                  </a:cubicBezTo>
                  <a:cubicBezTo>
                    <a:pt x="2011" y="8547"/>
                    <a:pt x="2011" y="9217"/>
                    <a:pt x="2011" y="8965"/>
                  </a:cubicBezTo>
                  <a:cubicBezTo>
                    <a:pt x="2011" y="8714"/>
                    <a:pt x="2011" y="7792"/>
                    <a:pt x="2011" y="7960"/>
                  </a:cubicBezTo>
                  <a:cubicBezTo>
                    <a:pt x="2011" y="8128"/>
                    <a:pt x="2011" y="9887"/>
                    <a:pt x="2011" y="9803"/>
                  </a:cubicBezTo>
                  <a:lnTo>
                    <a:pt x="2011" y="9803"/>
                  </a:lnTo>
                  <a:cubicBezTo>
                    <a:pt x="2011" y="9803"/>
                    <a:pt x="2011" y="9217"/>
                    <a:pt x="2011" y="9803"/>
                  </a:cubicBezTo>
                  <a:cubicBezTo>
                    <a:pt x="2053" y="9410"/>
                    <a:pt x="2053" y="9024"/>
                    <a:pt x="2011" y="8630"/>
                  </a:cubicBezTo>
                  <a:lnTo>
                    <a:pt x="2011" y="8630"/>
                  </a:lnTo>
                  <a:cubicBezTo>
                    <a:pt x="2011" y="8630"/>
                    <a:pt x="2011" y="6954"/>
                    <a:pt x="2011" y="7625"/>
                  </a:cubicBezTo>
                  <a:cubicBezTo>
                    <a:pt x="2011" y="8295"/>
                    <a:pt x="2011" y="8128"/>
                    <a:pt x="2011" y="8295"/>
                  </a:cubicBezTo>
                  <a:cubicBezTo>
                    <a:pt x="2011" y="8463"/>
                    <a:pt x="2011" y="8295"/>
                    <a:pt x="2011" y="8295"/>
                  </a:cubicBezTo>
                  <a:cubicBezTo>
                    <a:pt x="2011" y="8295"/>
                    <a:pt x="2011" y="8295"/>
                    <a:pt x="2011" y="9384"/>
                  </a:cubicBezTo>
                  <a:cubicBezTo>
                    <a:pt x="2011" y="10474"/>
                    <a:pt x="2011" y="8547"/>
                    <a:pt x="2011" y="9803"/>
                  </a:cubicBezTo>
                  <a:cubicBezTo>
                    <a:pt x="2011" y="8211"/>
                    <a:pt x="2011" y="9803"/>
                    <a:pt x="2011" y="8798"/>
                  </a:cubicBezTo>
                  <a:lnTo>
                    <a:pt x="2011" y="9971"/>
                  </a:lnTo>
                  <a:cubicBezTo>
                    <a:pt x="2011" y="9217"/>
                    <a:pt x="2011" y="10641"/>
                    <a:pt x="2011" y="9971"/>
                  </a:cubicBezTo>
                  <a:cubicBezTo>
                    <a:pt x="2011" y="9301"/>
                    <a:pt x="2011" y="9133"/>
                    <a:pt x="2011" y="8630"/>
                  </a:cubicBezTo>
                  <a:cubicBezTo>
                    <a:pt x="2011" y="8128"/>
                    <a:pt x="2011" y="10390"/>
                    <a:pt x="2430" y="10055"/>
                  </a:cubicBezTo>
                  <a:cubicBezTo>
                    <a:pt x="2849" y="9720"/>
                    <a:pt x="2430" y="9636"/>
                    <a:pt x="2430" y="9384"/>
                  </a:cubicBezTo>
                  <a:cubicBezTo>
                    <a:pt x="2430" y="9133"/>
                    <a:pt x="2430" y="9384"/>
                    <a:pt x="2430" y="10139"/>
                  </a:cubicBezTo>
                  <a:cubicBezTo>
                    <a:pt x="2430" y="10893"/>
                    <a:pt x="2430" y="9384"/>
                    <a:pt x="2430" y="8965"/>
                  </a:cubicBezTo>
                  <a:cubicBezTo>
                    <a:pt x="2430" y="8547"/>
                    <a:pt x="2430" y="8965"/>
                    <a:pt x="2430" y="8379"/>
                  </a:cubicBezTo>
                  <a:lnTo>
                    <a:pt x="2430" y="9049"/>
                  </a:lnTo>
                  <a:cubicBezTo>
                    <a:pt x="2430" y="9468"/>
                    <a:pt x="2430" y="7541"/>
                    <a:pt x="2430" y="8128"/>
                  </a:cubicBezTo>
                  <a:lnTo>
                    <a:pt x="2430" y="9636"/>
                  </a:lnTo>
                  <a:cubicBezTo>
                    <a:pt x="2430" y="9049"/>
                    <a:pt x="2430" y="9636"/>
                    <a:pt x="2430" y="9636"/>
                  </a:cubicBezTo>
                  <a:lnTo>
                    <a:pt x="2430" y="8379"/>
                  </a:lnTo>
                  <a:cubicBezTo>
                    <a:pt x="2430" y="8379"/>
                    <a:pt x="2430" y="9049"/>
                    <a:pt x="2430" y="8965"/>
                  </a:cubicBezTo>
                  <a:cubicBezTo>
                    <a:pt x="2430" y="8882"/>
                    <a:pt x="2430" y="9971"/>
                    <a:pt x="2430" y="8965"/>
                  </a:cubicBezTo>
                  <a:lnTo>
                    <a:pt x="2430" y="9636"/>
                  </a:lnTo>
                  <a:cubicBezTo>
                    <a:pt x="2430" y="10139"/>
                    <a:pt x="2430" y="9636"/>
                    <a:pt x="2430" y="9636"/>
                  </a:cubicBezTo>
                  <a:lnTo>
                    <a:pt x="2430" y="9636"/>
                  </a:lnTo>
                  <a:lnTo>
                    <a:pt x="2430" y="8630"/>
                  </a:lnTo>
                  <a:lnTo>
                    <a:pt x="2430" y="9301"/>
                  </a:lnTo>
                  <a:cubicBezTo>
                    <a:pt x="2430" y="9301"/>
                    <a:pt x="2430" y="9301"/>
                    <a:pt x="2430" y="8882"/>
                  </a:cubicBezTo>
                  <a:lnTo>
                    <a:pt x="2430" y="9636"/>
                  </a:lnTo>
                  <a:cubicBezTo>
                    <a:pt x="2430" y="9636"/>
                    <a:pt x="2430" y="10390"/>
                    <a:pt x="2430" y="10557"/>
                  </a:cubicBezTo>
                  <a:cubicBezTo>
                    <a:pt x="2430" y="10725"/>
                    <a:pt x="2430" y="9468"/>
                    <a:pt x="2430" y="9887"/>
                  </a:cubicBezTo>
                  <a:lnTo>
                    <a:pt x="2430" y="9887"/>
                  </a:lnTo>
                  <a:cubicBezTo>
                    <a:pt x="2430" y="9887"/>
                    <a:pt x="2430" y="10725"/>
                    <a:pt x="2430" y="9887"/>
                  </a:cubicBezTo>
                  <a:lnTo>
                    <a:pt x="2430" y="10893"/>
                  </a:lnTo>
                  <a:cubicBezTo>
                    <a:pt x="2430" y="10893"/>
                    <a:pt x="2430" y="9552"/>
                    <a:pt x="2430" y="9217"/>
                  </a:cubicBezTo>
                  <a:cubicBezTo>
                    <a:pt x="2430" y="8882"/>
                    <a:pt x="2430" y="10055"/>
                    <a:pt x="2430" y="10390"/>
                  </a:cubicBezTo>
                  <a:cubicBezTo>
                    <a:pt x="2430" y="10725"/>
                    <a:pt x="2430" y="8798"/>
                    <a:pt x="2430" y="9636"/>
                  </a:cubicBezTo>
                  <a:cubicBezTo>
                    <a:pt x="2430" y="10474"/>
                    <a:pt x="5530" y="10641"/>
                    <a:pt x="5530" y="10725"/>
                  </a:cubicBezTo>
                  <a:close/>
                  <a:moveTo>
                    <a:pt x="6703" y="10222"/>
                  </a:moveTo>
                  <a:cubicBezTo>
                    <a:pt x="6703" y="10222"/>
                    <a:pt x="6703" y="10809"/>
                    <a:pt x="6703" y="10222"/>
                  </a:cubicBezTo>
                  <a:cubicBezTo>
                    <a:pt x="6703" y="9636"/>
                    <a:pt x="6619" y="9971"/>
                    <a:pt x="6703" y="10222"/>
                  </a:cubicBezTo>
                  <a:close/>
                  <a:moveTo>
                    <a:pt x="8379" y="8463"/>
                  </a:moveTo>
                  <a:cubicBezTo>
                    <a:pt x="8379" y="8463"/>
                    <a:pt x="8379" y="8463"/>
                    <a:pt x="8379" y="8463"/>
                  </a:cubicBezTo>
                  <a:close/>
                  <a:moveTo>
                    <a:pt x="13071" y="3268"/>
                  </a:moveTo>
                  <a:lnTo>
                    <a:pt x="13071" y="3268"/>
                  </a:lnTo>
                  <a:cubicBezTo>
                    <a:pt x="13071" y="3268"/>
                    <a:pt x="12987" y="3100"/>
                    <a:pt x="13071" y="3268"/>
                  </a:cubicBezTo>
                  <a:close/>
                  <a:moveTo>
                    <a:pt x="13071" y="3268"/>
                  </a:moveTo>
                  <a:lnTo>
                    <a:pt x="13071" y="3268"/>
                  </a:lnTo>
                  <a:cubicBezTo>
                    <a:pt x="13071" y="3268"/>
                    <a:pt x="13071" y="3268"/>
                    <a:pt x="13071" y="3268"/>
                  </a:cubicBezTo>
                  <a:cubicBezTo>
                    <a:pt x="13071" y="3268"/>
                    <a:pt x="13155" y="3687"/>
                    <a:pt x="13155" y="3519"/>
                  </a:cubicBezTo>
                  <a:close/>
                  <a:moveTo>
                    <a:pt x="1843" y="4106"/>
                  </a:moveTo>
                  <a:lnTo>
                    <a:pt x="1843" y="4106"/>
                  </a:lnTo>
                  <a:cubicBezTo>
                    <a:pt x="1843" y="4106"/>
                    <a:pt x="1927" y="4608"/>
                    <a:pt x="1927" y="435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="" xmlns:a16="http://schemas.microsoft.com/office/drawing/2014/main" id="{860AC339-33EC-42E6-B098-1EC74D99580A}"/>
                </a:ext>
              </a:extLst>
            </p:cNvPr>
            <p:cNvSpPr/>
            <p:nvPr/>
          </p:nvSpPr>
          <p:spPr>
            <a:xfrm>
              <a:off x="2812433" y="204499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="" xmlns:a16="http://schemas.microsoft.com/office/drawing/2014/main" id="{F908B87E-42CA-41BD-92A8-6280A185BF5B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="" xmlns:a16="http://schemas.microsoft.com/office/drawing/2014/main" id="{ACE759DE-86CC-4CDB-8BA9-8D6FCB0E394A}"/>
                </a:ext>
              </a:extLst>
            </p:cNvPr>
            <p:cNvSpPr/>
            <p:nvPr/>
          </p:nvSpPr>
          <p:spPr>
            <a:xfrm>
              <a:off x="2815784" y="204524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="" xmlns:a16="http://schemas.microsoft.com/office/drawing/2014/main" id="{8A93A6FD-F0E0-42EA-94E8-0A47D8CB8707}"/>
                </a:ext>
              </a:extLst>
            </p:cNvPr>
            <p:cNvSpPr/>
            <p:nvPr/>
          </p:nvSpPr>
          <p:spPr>
            <a:xfrm>
              <a:off x="2817627" y="203795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="" xmlns:a16="http://schemas.microsoft.com/office/drawing/2014/main" id="{D71516ED-9707-4C8C-A2A0-910D110FF658}"/>
                </a:ext>
              </a:extLst>
            </p:cNvPr>
            <p:cNvSpPr/>
            <p:nvPr/>
          </p:nvSpPr>
          <p:spPr>
            <a:xfrm>
              <a:off x="2818382" y="2042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="" xmlns:a16="http://schemas.microsoft.com/office/drawing/2014/main" id="{02B07794-B97A-44B5-8854-1D1DE3F2896D}"/>
                </a:ext>
              </a:extLst>
            </p:cNvPr>
            <p:cNvSpPr/>
            <p:nvPr/>
          </p:nvSpPr>
          <p:spPr>
            <a:xfrm>
              <a:off x="2817795" y="2039979"/>
              <a:ext cx="37" cy="586"/>
            </a:xfrm>
            <a:custGeom>
              <a:avLst/>
              <a:gdLst>
                <a:gd name="connsiteX0" fmla="*/ 0 w 37"/>
                <a:gd name="connsiteY0" fmla="*/ 326 h 586"/>
                <a:gd name="connsiteX1" fmla="*/ 0 w 37"/>
                <a:gd name="connsiteY1" fmla="*/ 326 h 586"/>
                <a:gd name="connsiteX2" fmla="*/ 0 w 37"/>
                <a:gd name="connsiteY2" fmla="*/ 326 h 586"/>
                <a:gd name="connsiteX3" fmla="*/ 0 w 37"/>
                <a:gd name="connsiteY3" fmla="*/ 32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586">
                  <a:moveTo>
                    <a:pt x="0" y="326"/>
                  </a:moveTo>
                  <a:cubicBezTo>
                    <a:pt x="0" y="912"/>
                    <a:pt x="0" y="326"/>
                    <a:pt x="0" y="326"/>
                  </a:cubicBezTo>
                  <a:lnTo>
                    <a:pt x="0" y="326"/>
                  </a:lnTo>
                  <a:cubicBezTo>
                    <a:pt x="84" y="-261"/>
                    <a:pt x="0" y="75"/>
                    <a:pt x="0" y="32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="" xmlns:a16="http://schemas.microsoft.com/office/drawing/2014/main" id="{FFFE0BF6-CC9F-4CAC-9503-34998BBC68C2}"/>
                </a:ext>
              </a:extLst>
            </p:cNvPr>
            <p:cNvSpPr/>
            <p:nvPr/>
          </p:nvSpPr>
          <p:spPr>
            <a:xfrm>
              <a:off x="2817879" y="2040519"/>
              <a:ext cx="37" cy="37"/>
            </a:xfrm>
            <a:custGeom>
              <a:avLst/>
              <a:gdLst>
                <a:gd name="connsiteX0" fmla="*/ 0 w 37"/>
                <a:gd name="connsiteY0" fmla="*/ 37 h 37"/>
                <a:gd name="connsiteX1" fmla="*/ 0 w 37"/>
                <a:gd name="connsiteY1" fmla="*/ 37 h 37"/>
                <a:gd name="connsiteX2" fmla="*/ 0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84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="" xmlns:a16="http://schemas.microsoft.com/office/drawing/2014/main" id="{C830D1CB-0D1D-4AFD-AE11-5D94F5A62CE5}"/>
                </a:ext>
              </a:extLst>
            </p:cNvPr>
            <p:cNvSpPr/>
            <p:nvPr/>
          </p:nvSpPr>
          <p:spPr>
            <a:xfrm>
              <a:off x="2817171" y="2038186"/>
              <a:ext cx="37" cy="726"/>
            </a:xfrm>
            <a:custGeom>
              <a:avLst/>
              <a:gdLst>
                <a:gd name="connsiteX0" fmla="*/ 37 w 37"/>
                <a:gd name="connsiteY0" fmla="*/ 611 h 726"/>
                <a:gd name="connsiteX1" fmla="*/ 37 w 37"/>
                <a:gd name="connsiteY1" fmla="*/ 24 h 726"/>
                <a:gd name="connsiteX2" fmla="*/ 37 w 37"/>
                <a:gd name="connsiteY2" fmla="*/ 611 h 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26">
                  <a:moveTo>
                    <a:pt x="37" y="611"/>
                  </a:moveTo>
                  <a:cubicBezTo>
                    <a:pt x="37" y="611"/>
                    <a:pt x="37" y="-143"/>
                    <a:pt x="37" y="24"/>
                  </a:cubicBezTo>
                  <a:cubicBezTo>
                    <a:pt x="37" y="192"/>
                    <a:pt x="-47" y="1030"/>
                    <a:pt x="37" y="6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="" xmlns:a16="http://schemas.microsoft.com/office/drawing/2014/main" id="{DD5B3FFF-BF51-4169-83A4-A48B9B539876}"/>
                </a:ext>
              </a:extLst>
            </p:cNvPr>
            <p:cNvSpPr/>
            <p:nvPr/>
          </p:nvSpPr>
          <p:spPr>
            <a:xfrm>
              <a:off x="2817879" y="2041478"/>
              <a:ext cx="83" cy="754"/>
            </a:xfrm>
            <a:custGeom>
              <a:avLst/>
              <a:gdLst>
                <a:gd name="connsiteX0" fmla="*/ 84 w 83"/>
                <a:gd name="connsiteY0" fmla="*/ 754 h 754"/>
                <a:gd name="connsiteX1" fmla="*/ 0 w 83"/>
                <a:gd name="connsiteY1" fmla="*/ 0 h 754"/>
                <a:gd name="connsiteX2" fmla="*/ 0 w 83"/>
                <a:gd name="connsiteY2" fmla="*/ 670 h 754"/>
                <a:gd name="connsiteX3" fmla="*/ 84 w 83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754">
                  <a:moveTo>
                    <a:pt x="84" y="754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84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="" xmlns:a16="http://schemas.microsoft.com/office/drawing/2014/main" id="{EDE27899-CDEA-4C7D-807B-27A7E93E8FA0}"/>
                </a:ext>
              </a:extLst>
            </p:cNvPr>
            <p:cNvSpPr/>
            <p:nvPr/>
          </p:nvSpPr>
          <p:spPr>
            <a:xfrm>
              <a:off x="2817544" y="2041617"/>
              <a:ext cx="8378" cy="111"/>
            </a:xfrm>
            <a:custGeom>
              <a:avLst/>
              <a:gdLst>
                <a:gd name="connsiteX0" fmla="*/ 0 w 8378"/>
                <a:gd name="connsiteY0" fmla="*/ 112 h 111"/>
                <a:gd name="connsiteX1" fmla="*/ 0 w 8378"/>
                <a:gd name="connsiteY1" fmla="*/ 112 h 111"/>
                <a:gd name="connsiteX2" fmla="*/ 0 w 8378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1">
                  <a:moveTo>
                    <a:pt x="0" y="112"/>
                  </a:moveTo>
                  <a:lnTo>
                    <a:pt x="0" y="112"/>
                  </a:lnTo>
                  <a:cubicBezTo>
                    <a:pt x="0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="" xmlns:a16="http://schemas.microsoft.com/office/drawing/2014/main" id="{F43FA05E-B584-4C05-BAAC-199846DCD295}"/>
                </a:ext>
              </a:extLst>
            </p:cNvPr>
            <p:cNvSpPr/>
            <p:nvPr/>
          </p:nvSpPr>
          <p:spPr>
            <a:xfrm>
              <a:off x="2817627" y="2041608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="" xmlns:a16="http://schemas.microsoft.com/office/drawing/2014/main" id="{4374FCA9-A937-4CB3-BD74-A774665B3721}"/>
                </a:ext>
              </a:extLst>
            </p:cNvPr>
            <p:cNvSpPr/>
            <p:nvPr/>
          </p:nvSpPr>
          <p:spPr>
            <a:xfrm>
              <a:off x="2817711" y="2042232"/>
              <a:ext cx="83" cy="251"/>
            </a:xfrm>
            <a:custGeom>
              <a:avLst/>
              <a:gdLst>
                <a:gd name="connsiteX0" fmla="*/ 84 w 83"/>
                <a:gd name="connsiteY0" fmla="*/ 251 h 251"/>
                <a:gd name="connsiteX1" fmla="*/ 84 w 83"/>
                <a:gd name="connsiteY1" fmla="*/ 84 h 251"/>
                <a:gd name="connsiteX2" fmla="*/ 0 w 83"/>
                <a:gd name="connsiteY2" fmla="*/ 0 h 251"/>
                <a:gd name="connsiteX3" fmla="*/ 84 w 83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251">
                  <a:moveTo>
                    <a:pt x="84" y="251"/>
                  </a:moveTo>
                  <a:lnTo>
                    <a:pt x="84" y="84"/>
                  </a:lnTo>
                  <a:lnTo>
                    <a:pt x="0" y="0"/>
                  </a:lnTo>
                  <a:lnTo>
                    <a:pt x="84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="" xmlns:a16="http://schemas.microsoft.com/office/drawing/2014/main" id="{2D562F79-D6D9-4DF2-BDF8-E68A65FB1540}"/>
                </a:ext>
              </a:extLst>
            </p:cNvPr>
            <p:cNvSpPr/>
            <p:nvPr/>
          </p:nvSpPr>
          <p:spPr>
            <a:xfrm>
              <a:off x="2816706" y="2041645"/>
              <a:ext cx="8378" cy="186"/>
            </a:xfrm>
            <a:custGeom>
              <a:avLst/>
              <a:gdLst>
                <a:gd name="connsiteX0" fmla="*/ 0 w 8378"/>
                <a:gd name="connsiteY0" fmla="*/ 0 h 186"/>
                <a:gd name="connsiteX1" fmla="*/ 0 w 8378"/>
                <a:gd name="connsiteY1" fmla="*/ 0 h 186"/>
                <a:gd name="connsiteX2" fmla="*/ 0 w 8378"/>
                <a:gd name="connsiteY2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8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="" xmlns:a16="http://schemas.microsoft.com/office/drawing/2014/main" id="{E81D15C9-045A-4E9B-8D3F-26E5B489C1F0}"/>
                </a:ext>
              </a:extLst>
            </p:cNvPr>
            <p:cNvSpPr/>
            <p:nvPr/>
          </p:nvSpPr>
          <p:spPr>
            <a:xfrm>
              <a:off x="2817041" y="204365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="" xmlns:a16="http://schemas.microsoft.com/office/drawing/2014/main" id="{E054086B-1442-43EB-91D0-1628737A346C}"/>
                </a:ext>
              </a:extLst>
            </p:cNvPr>
            <p:cNvSpPr/>
            <p:nvPr/>
          </p:nvSpPr>
          <p:spPr>
            <a:xfrm>
              <a:off x="2816873" y="2043824"/>
              <a:ext cx="31" cy="676"/>
            </a:xfrm>
            <a:custGeom>
              <a:avLst/>
              <a:gdLst>
                <a:gd name="connsiteX0" fmla="*/ 0 w 31"/>
                <a:gd name="connsiteY0" fmla="*/ 0 h 676"/>
                <a:gd name="connsiteX1" fmla="*/ 0 w 31"/>
                <a:gd name="connsiteY1" fmla="*/ 670 h 676"/>
                <a:gd name="connsiteX2" fmla="*/ 0 w 31"/>
                <a:gd name="connsiteY2" fmla="*/ 0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" h="676">
                  <a:moveTo>
                    <a:pt x="0" y="0"/>
                  </a:moveTo>
                  <a:cubicBezTo>
                    <a:pt x="0" y="0"/>
                    <a:pt x="0" y="754"/>
                    <a:pt x="0" y="670"/>
                  </a:cubicBezTo>
                  <a:cubicBezTo>
                    <a:pt x="42" y="452"/>
                    <a:pt x="42" y="21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="" xmlns:a16="http://schemas.microsoft.com/office/drawing/2014/main" id="{5053CB06-9BEF-4A82-8C34-73C220F4204E}"/>
                </a:ext>
              </a:extLst>
            </p:cNvPr>
            <p:cNvSpPr/>
            <p:nvPr/>
          </p:nvSpPr>
          <p:spPr>
            <a:xfrm>
              <a:off x="2815533" y="2041226"/>
              <a:ext cx="83" cy="1508"/>
            </a:xfrm>
            <a:custGeom>
              <a:avLst/>
              <a:gdLst>
                <a:gd name="connsiteX0" fmla="*/ 0 w 83"/>
                <a:gd name="connsiteY0" fmla="*/ 1508 h 1508"/>
                <a:gd name="connsiteX1" fmla="*/ 84 w 83"/>
                <a:gd name="connsiteY1" fmla="*/ 1508 h 1508"/>
                <a:gd name="connsiteX2" fmla="*/ 0 w 83"/>
                <a:gd name="connsiteY2" fmla="*/ 0 h 1508"/>
                <a:gd name="connsiteX3" fmla="*/ 0 w 83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1508">
                  <a:moveTo>
                    <a:pt x="0" y="1508"/>
                  </a:moveTo>
                  <a:lnTo>
                    <a:pt x="84" y="1508"/>
                  </a:lnTo>
                  <a:lnTo>
                    <a:pt x="0" y="0"/>
                  </a:lnTo>
                  <a:lnTo>
                    <a:pt x="0" y="15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="" xmlns:a16="http://schemas.microsoft.com/office/drawing/2014/main" id="{910A818C-B63C-42E8-BBCF-E80BAE66D59E}"/>
                </a:ext>
              </a:extLst>
            </p:cNvPr>
            <p:cNvSpPr/>
            <p:nvPr/>
          </p:nvSpPr>
          <p:spPr>
            <a:xfrm>
              <a:off x="2814611" y="2045248"/>
              <a:ext cx="8378" cy="1173"/>
            </a:xfrm>
            <a:custGeom>
              <a:avLst/>
              <a:gdLst>
                <a:gd name="connsiteX0" fmla="*/ 0 w 8378"/>
                <a:gd name="connsiteY0" fmla="*/ 1173 h 1173"/>
                <a:gd name="connsiteX1" fmla="*/ 0 w 8378"/>
                <a:gd name="connsiteY1" fmla="*/ 670 h 1173"/>
                <a:gd name="connsiteX2" fmla="*/ 0 w 8378"/>
                <a:gd name="connsiteY2" fmla="*/ 0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73">
                  <a:moveTo>
                    <a:pt x="0" y="1173"/>
                  </a:moveTo>
                  <a:cubicBezTo>
                    <a:pt x="0" y="1173"/>
                    <a:pt x="0" y="251"/>
                    <a:pt x="0" y="670"/>
                  </a:cubicBezTo>
                  <a:cubicBezTo>
                    <a:pt x="0" y="1089"/>
                    <a:pt x="0" y="67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="" xmlns:a16="http://schemas.microsoft.com/office/drawing/2014/main" id="{7C14B5D7-9FA3-493C-8FCA-92BA76413E5C}"/>
                </a:ext>
              </a:extLst>
            </p:cNvPr>
            <p:cNvSpPr/>
            <p:nvPr/>
          </p:nvSpPr>
          <p:spPr>
            <a:xfrm>
              <a:off x="2814611" y="204524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="" xmlns:a16="http://schemas.microsoft.com/office/drawing/2014/main" id="{B60FEEC4-865F-442D-9E76-1D12DE732C0D}"/>
                </a:ext>
              </a:extLst>
            </p:cNvPr>
            <p:cNvSpPr/>
            <p:nvPr/>
          </p:nvSpPr>
          <p:spPr>
            <a:xfrm>
              <a:off x="2802043" y="2039132"/>
              <a:ext cx="83" cy="502"/>
            </a:xfrm>
            <a:custGeom>
              <a:avLst/>
              <a:gdLst>
                <a:gd name="connsiteX0" fmla="*/ 84 w 83"/>
                <a:gd name="connsiteY0" fmla="*/ 335 h 502"/>
                <a:gd name="connsiteX1" fmla="*/ 0 w 83"/>
                <a:gd name="connsiteY1" fmla="*/ 0 h 502"/>
                <a:gd name="connsiteX2" fmla="*/ 0 w 83"/>
                <a:gd name="connsiteY2" fmla="*/ 503 h 502"/>
                <a:gd name="connsiteX3" fmla="*/ 84 w 83"/>
                <a:gd name="connsiteY3" fmla="*/ 335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02">
                  <a:moveTo>
                    <a:pt x="84" y="335"/>
                  </a:moveTo>
                  <a:lnTo>
                    <a:pt x="0" y="0"/>
                  </a:lnTo>
                  <a:lnTo>
                    <a:pt x="0" y="503"/>
                  </a:lnTo>
                  <a:lnTo>
                    <a:pt x="84" y="33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="" xmlns:a16="http://schemas.microsoft.com/office/drawing/2014/main" id="{B3287F2F-A4CC-4064-88AE-B9A597A7CDD1}"/>
                </a:ext>
              </a:extLst>
            </p:cNvPr>
            <p:cNvSpPr/>
            <p:nvPr/>
          </p:nvSpPr>
          <p:spPr>
            <a:xfrm>
              <a:off x="2802043" y="2040444"/>
              <a:ext cx="8378" cy="111"/>
            </a:xfrm>
            <a:custGeom>
              <a:avLst/>
              <a:gdLst>
                <a:gd name="connsiteX0" fmla="*/ 0 w 8378"/>
                <a:gd name="connsiteY0" fmla="*/ 112 h 111"/>
                <a:gd name="connsiteX1" fmla="*/ 0 w 8378"/>
                <a:gd name="connsiteY1" fmla="*/ 112 h 111"/>
                <a:gd name="connsiteX2" fmla="*/ 0 w 8378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1">
                  <a:moveTo>
                    <a:pt x="0" y="112"/>
                  </a:moveTo>
                  <a:lnTo>
                    <a:pt x="0" y="112"/>
                  </a:lnTo>
                  <a:cubicBezTo>
                    <a:pt x="0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="" xmlns:a16="http://schemas.microsoft.com/office/drawing/2014/main" id="{144826A5-FD1C-4DCA-B7CB-9B2D52AFE85E}"/>
                </a:ext>
              </a:extLst>
            </p:cNvPr>
            <p:cNvSpPr/>
            <p:nvPr/>
          </p:nvSpPr>
          <p:spPr>
            <a:xfrm>
              <a:off x="2810924" y="204776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="" xmlns:a16="http://schemas.microsoft.com/office/drawing/2014/main" id="{4A0DD321-812F-442F-9653-8AA1F88C5112}"/>
                </a:ext>
              </a:extLst>
            </p:cNvPr>
            <p:cNvSpPr/>
            <p:nvPr/>
          </p:nvSpPr>
          <p:spPr>
            <a:xfrm>
              <a:off x="2810003" y="2046254"/>
              <a:ext cx="83" cy="837"/>
            </a:xfrm>
            <a:custGeom>
              <a:avLst/>
              <a:gdLst>
                <a:gd name="connsiteX0" fmla="*/ 0 w 83"/>
                <a:gd name="connsiteY0" fmla="*/ 838 h 837"/>
                <a:gd name="connsiteX1" fmla="*/ 84 w 83"/>
                <a:gd name="connsiteY1" fmla="*/ 838 h 837"/>
                <a:gd name="connsiteX2" fmla="*/ 0 w 83"/>
                <a:gd name="connsiteY2" fmla="*/ 0 h 837"/>
                <a:gd name="connsiteX3" fmla="*/ 0 w 83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">
                  <a:moveTo>
                    <a:pt x="0" y="838"/>
                  </a:moveTo>
                  <a:lnTo>
                    <a:pt x="84" y="838"/>
                  </a:lnTo>
                  <a:lnTo>
                    <a:pt x="0" y="0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="" xmlns:a16="http://schemas.microsoft.com/office/drawing/2014/main" id="{11AB58FE-1F52-4E8B-B760-314434BDB6CF}"/>
                </a:ext>
              </a:extLst>
            </p:cNvPr>
            <p:cNvSpPr/>
            <p:nvPr/>
          </p:nvSpPr>
          <p:spPr>
            <a:xfrm>
              <a:off x="2809379" y="2047734"/>
              <a:ext cx="37" cy="446"/>
            </a:xfrm>
            <a:custGeom>
              <a:avLst/>
              <a:gdLst>
                <a:gd name="connsiteX0" fmla="*/ 37 w 37"/>
                <a:gd name="connsiteY0" fmla="*/ 447 h 446"/>
                <a:gd name="connsiteX1" fmla="*/ 37 w 37"/>
                <a:gd name="connsiteY1" fmla="*/ 447 h 446"/>
                <a:gd name="connsiteX2" fmla="*/ 37 w 37"/>
                <a:gd name="connsiteY2" fmla="*/ 447 h 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446">
                  <a:moveTo>
                    <a:pt x="37" y="447"/>
                  </a:moveTo>
                  <a:cubicBezTo>
                    <a:pt x="37" y="447"/>
                    <a:pt x="37" y="447"/>
                    <a:pt x="37" y="447"/>
                  </a:cubicBezTo>
                  <a:cubicBezTo>
                    <a:pt x="37" y="447"/>
                    <a:pt x="-47" y="-559"/>
                    <a:pt x="37" y="4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="" xmlns:a16="http://schemas.microsoft.com/office/drawing/2014/main" id="{0CA8408F-25DD-49EF-A36F-DE27B2776D26}"/>
                </a:ext>
              </a:extLst>
            </p:cNvPr>
            <p:cNvSpPr/>
            <p:nvPr/>
          </p:nvSpPr>
          <p:spPr>
            <a:xfrm>
              <a:off x="2806362" y="1752825"/>
              <a:ext cx="37" cy="670"/>
            </a:xfrm>
            <a:custGeom>
              <a:avLst/>
              <a:gdLst>
                <a:gd name="connsiteX0" fmla="*/ 38 w 37"/>
                <a:gd name="connsiteY0" fmla="*/ 670 h 670"/>
                <a:gd name="connsiteX1" fmla="*/ 38 w 37"/>
                <a:gd name="connsiteY1" fmla="*/ 0 h 670"/>
                <a:gd name="connsiteX2" fmla="*/ 38 w 37"/>
                <a:gd name="connsiteY2" fmla="*/ 67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0">
                  <a:moveTo>
                    <a:pt x="38" y="670"/>
                  </a:moveTo>
                  <a:lnTo>
                    <a:pt x="38" y="0"/>
                  </a:lnTo>
                  <a:cubicBezTo>
                    <a:pt x="-13" y="218"/>
                    <a:pt x="-13" y="452"/>
                    <a:pt x="38" y="67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="" xmlns:a16="http://schemas.microsoft.com/office/drawing/2014/main" id="{02CAC0B3-97E2-4D86-9EE1-0643729983DA}"/>
                </a:ext>
              </a:extLst>
            </p:cNvPr>
            <p:cNvSpPr/>
            <p:nvPr/>
          </p:nvSpPr>
          <p:spPr>
            <a:xfrm>
              <a:off x="2805981" y="1754668"/>
              <a:ext cx="8378" cy="670"/>
            </a:xfrm>
            <a:custGeom>
              <a:avLst/>
              <a:gdLst>
                <a:gd name="connsiteX0" fmla="*/ 0 w 8378"/>
                <a:gd name="connsiteY0" fmla="*/ 251 h 670"/>
                <a:gd name="connsiteX1" fmla="*/ 0 w 8378"/>
                <a:gd name="connsiteY1" fmla="*/ 0 h 670"/>
                <a:gd name="connsiteX2" fmla="*/ 0 w 8378"/>
                <a:gd name="connsiteY2" fmla="*/ 670 h 670"/>
                <a:gd name="connsiteX3" fmla="*/ 0 w 8378"/>
                <a:gd name="connsiteY3" fmla="*/ 251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670">
                  <a:moveTo>
                    <a:pt x="0" y="251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="" xmlns:a16="http://schemas.microsoft.com/office/drawing/2014/main" id="{7D2F32C0-7628-4D0E-9033-C3AA4D4378B1}"/>
                </a:ext>
              </a:extLst>
            </p:cNvPr>
            <p:cNvSpPr/>
            <p:nvPr/>
          </p:nvSpPr>
          <p:spPr>
            <a:xfrm>
              <a:off x="2805562" y="1754249"/>
              <a:ext cx="37" cy="1154"/>
            </a:xfrm>
            <a:custGeom>
              <a:avLst/>
              <a:gdLst>
                <a:gd name="connsiteX0" fmla="*/ 0 w 37"/>
                <a:gd name="connsiteY0" fmla="*/ 670 h 1154"/>
                <a:gd name="connsiteX1" fmla="*/ 0 w 37"/>
                <a:gd name="connsiteY1" fmla="*/ 670 h 1154"/>
                <a:gd name="connsiteX2" fmla="*/ 0 w 37"/>
                <a:gd name="connsiteY2" fmla="*/ 0 h 1154"/>
                <a:gd name="connsiteX3" fmla="*/ 0 w 37"/>
                <a:gd name="connsiteY3" fmla="*/ 670 h 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154">
                  <a:moveTo>
                    <a:pt x="0" y="670"/>
                  </a:moveTo>
                  <a:cubicBezTo>
                    <a:pt x="0" y="1759"/>
                    <a:pt x="0" y="670"/>
                    <a:pt x="0" y="670"/>
                  </a:cubicBezTo>
                  <a:lnTo>
                    <a:pt x="0" y="0"/>
                  </a:lnTo>
                  <a:cubicBezTo>
                    <a:pt x="0" y="0"/>
                    <a:pt x="84" y="1005"/>
                    <a:pt x="0" y="67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="" xmlns:a16="http://schemas.microsoft.com/office/drawing/2014/main" id="{E731788E-E566-4669-BA5B-550DE03CAB3C}"/>
                </a:ext>
              </a:extLst>
            </p:cNvPr>
            <p:cNvSpPr/>
            <p:nvPr/>
          </p:nvSpPr>
          <p:spPr>
            <a:xfrm>
              <a:off x="2805227" y="175274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="" xmlns:a16="http://schemas.microsoft.com/office/drawing/2014/main" id="{908543E8-C7B8-41B8-AB87-B4C9BBF6CF98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="" xmlns:a16="http://schemas.microsoft.com/office/drawing/2014/main" id="{AC0B02F7-C89F-4E67-A113-AD0E527F89CE}"/>
                </a:ext>
              </a:extLst>
            </p:cNvPr>
            <p:cNvSpPr/>
            <p:nvPr/>
          </p:nvSpPr>
          <p:spPr>
            <a:xfrm>
              <a:off x="2805034" y="1752574"/>
              <a:ext cx="25" cy="418"/>
            </a:xfrm>
            <a:custGeom>
              <a:avLst/>
              <a:gdLst>
                <a:gd name="connsiteX0" fmla="*/ 25 w 25"/>
                <a:gd name="connsiteY0" fmla="*/ 419 h 418"/>
                <a:gd name="connsiteX1" fmla="*/ 25 w 25"/>
                <a:gd name="connsiteY1" fmla="*/ 419 h 418"/>
                <a:gd name="connsiteX2" fmla="*/ 25 w 25"/>
                <a:gd name="connsiteY2" fmla="*/ 0 h 418"/>
                <a:gd name="connsiteX3" fmla="*/ 25 w 25"/>
                <a:gd name="connsiteY3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" h="418">
                  <a:moveTo>
                    <a:pt x="25" y="419"/>
                  </a:moveTo>
                  <a:lnTo>
                    <a:pt x="25" y="419"/>
                  </a:lnTo>
                  <a:cubicBezTo>
                    <a:pt x="-8" y="285"/>
                    <a:pt x="-8" y="134"/>
                    <a:pt x="25" y="0"/>
                  </a:cubicBezTo>
                  <a:cubicBezTo>
                    <a:pt x="25" y="0"/>
                    <a:pt x="25" y="0"/>
                    <a:pt x="25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="" xmlns:a16="http://schemas.microsoft.com/office/drawing/2014/main" id="{6AFDDFF1-FA57-40A9-B298-654A4DCDCB98}"/>
                </a:ext>
              </a:extLst>
            </p:cNvPr>
            <p:cNvSpPr/>
            <p:nvPr/>
          </p:nvSpPr>
          <p:spPr>
            <a:xfrm>
              <a:off x="2805059" y="17537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="" xmlns:a16="http://schemas.microsoft.com/office/drawing/2014/main" id="{A5F2C160-8E73-46E5-B184-F9B1B32814F3}"/>
                </a:ext>
              </a:extLst>
            </p:cNvPr>
            <p:cNvSpPr/>
            <p:nvPr/>
          </p:nvSpPr>
          <p:spPr>
            <a:xfrm>
              <a:off x="2805143" y="1753244"/>
              <a:ext cx="8378" cy="223"/>
            </a:xfrm>
            <a:custGeom>
              <a:avLst/>
              <a:gdLst>
                <a:gd name="connsiteX0" fmla="*/ 0 w 8378"/>
                <a:gd name="connsiteY0" fmla="*/ 0 h 223"/>
                <a:gd name="connsiteX1" fmla="*/ 0 w 8378"/>
                <a:gd name="connsiteY1" fmla="*/ 0 h 223"/>
                <a:gd name="connsiteX2" fmla="*/ 0 w 8378"/>
                <a:gd name="connsiteY2" fmla="*/ 0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503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="" xmlns:a16="http://schemas.microsoft.com/office/drawing/2014/main" id="{E10E52D1-1541-49A9-81CC-9CD47BCB7FA5}"/>
                </a:ext>
              </a:extLst>
            </p:cNvPr>
            <p:cNvSpPr/>
            <p:nvPr/>
          </p:nvSpPr>
          <p:spPr>
            <a:xfrm>
              <a:off x="2805143" y="1753391"/>
              <a:ext cx="74" cy="774"/>
            </a:xfrm>
            <a:custGeom>
              <a:avLst/>
              <a:gdLst>
                <a:gd name="connsiteX0" fmla="*/ 0 w 74"/>
                <a:gd name="connsiteY0" fmla="*/ 20 h 774"/>
                <a:gd name="connsiteX1" fmla="*/ 0 w 74"/>
                <a:gd name="connsiteY1" fmla="*/ 774 h 774"/>
                <a:gd name="connsiteX2" fmla="*/ 0 w 74"/>
                <a:gd name="connsiteY2" fmla="*/ 20 h 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774">
                  <a:moveTo>
                    <a:pt x="0" y="20"/>
                  </a:moveTo>
                  <a:cubicBezTo>
                    <a:pt x="92" y="263"/>
                    <a:pt x="92" y="532"/>
                    <a:pt x="0" y="774"/>
                  </a:cubicBezTo>
                  <a:cubicBezTo>
                    <a:pt x="0" y="774"/>
                    <a:pt x="167" y="-147"/>
                    <a:pt x="0" y="2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="" xmlns:a16="http://schemas.microsoft.com/office/drawing/2014/main" id="{2EDBB637-8CE6-4DE1-8501-EE13DD05177A}"/>
                </a:ext>
              </a:extLst>
            </p:cNvPr>
            <p:cNvSpPr/>
            <p:nvPr/>
          </p:nvSpPr>
          <p:spPr>
            <a:xfrm>
              <a:off x="2805608" y="1755860"/>
              <a:ext cx="37" cy="148"/>
            </a:xfrm>
            <a:custGeom>
              <a:avLst/>
              <a:gdLst>
                <a:gd name="connsiteX0" fmla="*/ 37 w 37"/>
                <a:gd name="connsiteY0" fmla="*/ 149 h 148"/>
                <a:gd name="connsiteX1" fmla="*/ 37 w 37"/>
                <a:gd name="connsiteY1" fmla="*/ 149 h 148"/>
                <a:gd name="connsiteX2" fmla="*/ 37 w 37"/>
                <a:gd name="connsiteY2" fmla="*/ 149 h 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48">
                  <a:moveTo>
                    <a:pt x="37" y="149"/>
                  </a:moveTo>
                  <a:lnTo>
                    <a:pt x="37" y="149"/>
                  </a:lnTo>
                  <a:cubicBezTo>
                    <a:pt x="37" y="149"/>
                    <a:pt x="-47" y="-186"/>
                    <a:pt x="37" y="14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="" xmlns:a16="http://schemas.microsoft.com/office/drawing/2014/main" id="{5EB14C4C-C63D-455E-BEBA-0ED3D8961EC6}"/>
                </a:ext>
              </a:extLst>
            </p:cNvPr>
            <p:cNvSpPr/>
            <p:nvPr/>
          </p:nvSpPr>
          <p:spPr>
            <a:xfrm>
              <a:off x="2804686" y="1752406"/>
              <a:ext cx="37" cy="670"/>
            </a:xfrm>
            <a:custGeom>
              <a:avLst/>
              <a:gdLst>
                <a:gd name="connsiteX0" fmla="*/ 38 w 37"/>
                <a:gd name="connsiteY0" fmla="*/ 0 h 670"/>
                <a:gd name="connsiteX1" fmla="*/ 38 w 37"/>
                <a:gd name="connsiteY1" fmla="*/ 670 h 670"/>
                <a:gd name="connsiteX2" fmla="*/ 38 w 37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0">
                  <a:moveTo>
                    <a:pt x="38" y="0"/>
                  </a:moveTo>
                  <a:lnTo>
                    <a:pt x="38" y="670"/>
                  </a:lnTo>
                  <a:cubicBezTo>
                    <a:pt x="-13" y="452"/>
                    <a:pt x="-13" y="218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="" xmlns:a16="http://schemas.microsoft.com/office/drawing/2014/main" id="{41EC1AA6-2FBD-4670-8002-D618509BC2C7}"/>
                </a:ext>
              </a:extLst>
            </p:cNvPr>
            <p:cNvSpPr/>
            <p:nvPr/>
          </p:nvSpPr>
          <p:spPr>
            <a:xfrm>
              <a:off x="2804724" y="1753328"/>
              <a:ext cx="37" cy="111"/>
            </a:xfrm>
            <a:custGeom>
              <a:avLst/>
              <a:gdLst>
                <a:gd name="connsiteX0" fmla="*/ 0 w 37"/>
                <a:gd name="connsiteY0" fmla="*/ 0 h 111"/>
                <a:gd name="connsiteX1" fmla="*/ 0 w 37"/>
                <a:gd name="connsiteY1" fmla="*/ 0 h 111"/>
                <a:gd name="connsiteX2" fmla="*/ 0 w 37"/>
                <a:gd name="connsiteY2" fmla="*/ 0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1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4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="" xmlns:a16="http://schemas.microsoft.com/office/drawing/2014/main" id="{984AE6DC-1B6F-4BDD-BAC9-1169F5F784E9}"/>
                </a:ext>
              </a:extLst>
            </p:cNvPr>
            <p:cNvSpPr/>
            <p:nvPr/>
          </p:nvSpPr>
          <p:spPr>
            <a:xfrm>
              <a:off x="2805059" y="1754082"/>
              <a:ext cx="83" cy="837"/>
            </a:xfrm>
            <a:custGeom>
              <a:avLst/>
              <a:gdLst>
                <a:gd name="connsiteX0" fmla="*/ 84 w 83"/>
                <a:gd name="connsiteY0" fmla="*/ 838 h 837"/>
                <a:gd name="connsiteX1" fmla="*/ 84 w 83"/>
                <a:gd name="connsiteY1" fmla="*/ 0 h 837"/>
                <a:gd name="connsiteX2" fmla="*/ 0 w 83"/>
                <a:gd name="connsiteY2" fmla="*/ 838 h 837"/>
                <a:gd name="connsiteX3" fmla="*/ 84 w 83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">
                  <a:moveTo>
                    <a:pt x="84" y="838"/>
                  </a:moveTo>
                  <a:lnTo>
                    <a:pt x="84" y="0"/>
                  </a:lnTo>
                  <a:lnTo>
                    <a:pt x="0" y="838"/>
                  </a:lnTo>
                  <a:lnTo>
                    <a:pt x="84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="" xmlns:a16="http://schemas.microsoft.com/office/drawing/2014/main" id="{5C6ACE8A-632B-4A23-A91D-C27B2795A38A}"/>
                </a:ext>
              </a:extLst>
            </p:cNvPr>
            <p:cNvSpPr/>
            <p:nvPr/>
          </p:nvSpPr>
          <p:spPr>
            <a:xfrm>
              <a:off x="2804389" y="1751903"/>
              <a:ext cx="83" cy="754"/>
            </a:xfrm>
            <a:custGeom>
              <a:avLst/>
              <a:gdLst>
                <a:gd name="connsiteX0" fmla="*/ 84 w 83"/>
                <a:gd name="connsiteY0" fmla="*/ 503 h 754"/>
                <a:gd name="connsiteX1" fmla="*/ 84 w 83"/>
                <a:gd name="connsiteY1" fmla="*/ 0 h 754"/>
                <a:gd name="connsiteX2" fmla="*/ 0 w 83"/>
                <a:gd name="connsiteY2" fmla="*/ 754 h 754"/>
                <a:gd name="connsiteX3" fmla="*/ 84 w 83"/>
                <a:gd name="connsiteY3" fmla="*/ 503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754">
                  <a:moveTo>
                    <a:pt x="84" y="503"/>
                  </a:moveTo>
                  <a:lnTo>
                    <a:pt x="84" y="0"/>
                  </a:lnTo>
                  <a:lnTo>
                    <a:pt x="0" y="754"/>
                  </a:lnTo>
                  <a:lnTo>
                    <a:pt x="84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="" xmlns:a16="http://schemas.microsoft.com/office/drawing/2014/main" id="{8EC9EDFA-A104-4AF0-8FFF-4C596A916614}"/>
                </a:ext>
              </a:extLst>
            </p:cNvPr>
            <p:cNvSpPr/>
            <p:nvPr/>
          </p:nvSpPr>
          <p:spPr>
            <a:xfrm>
              <a:off x="2804010" y="1751568"/>
              <a:ext cx="43" cy="921"/>
            </a:xfrm>
            <a:custGeom>
              <a:avLst/>
              <a:gdLst>
                <a:gd name="connsiteX0" fmla="*/ 44 w 43"/>
                <a:gd name="connsiteY0" fmla="*/ 922 h 921"/>
                <a:gd name="connsiteX1" fmla="*/ 44 w 43"/>
                <a:gd name="connsiteY1" fmla="*/ 0 h 921"/>
                <a:gd name="connsiteX2" fmla="*/ 44 w 43"/>
                <a:gd name="connsiteY2" fmla="*/ 754 h 921"/>
                <a:gd name="connsiteX3" fmla="*/ 44 w 43"/>
                <a:gd name="connsiteY3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" h="921">
                  <a:moveTo>
                    <a:pt x="44" y="922"/>
                  </a:moveTo>
                  <a:cubicBezTo>
                    <a:pt x="44" y="922"/>
                    <a:pt x="44" y="251"/>
                    <a:pt x="44" y="0"/>
                  </a:cubicBezTo>
                  <a:cubicBezTo>
                    <a:pt x="-15" y="251"/>
                    <a:pt x="-15" y="503"/>
                    <a:pt x="44" y="754"/>
                  </a:cubicBezTo>
                  <a:cubicBezTo>
                    <a:pt x="44" y="754"/>
                    <a:pt x="44" y="587"/>
                    <a:pt x="44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="" xmlns:a16="http://schemas.microsoft.com/office/drawing/2014/main" id="{0C58E03C-3E79-4A13-A9A3-0EF95020B506}"/>
                </a:ext>
              </a:extLst>
            </p:cNvPr>
            <p:cNvSpPr/>
            <p:nvPr/>
          </p:nvSpPr>
          <p:spPr>
            <a:xfrm>
              <a:off x="2804054" y="175282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="" xmlns:a16="http://schemas.microsoft.com/office/drawing/2014/main" id="{67E1DC3D-AD03-4C1D-81D5-BF78B97FA2CB}"/>
                </a:ext>
              </a:extLst>
            </p:cNvPr>
            <p:cNvSpPr/>
            <p:nvPr/>
          </p:nvSpPr>
          <p:spPr>
            <a:xfrm>
              <a:off x="2804556" y="1752993"/>
              <a:ext cx="8378" cy="586"/>
            </a:xfrm>
            <a:custGeom>
              <a:avLst/>
              <a:gdLst>
                <a:gd name="connsiteX0" fmla="*/ 0 w 8378"/>
                <a:gd name="connsiteY0" fmla="*/ 587 h 586"/>
                <a:gd name="connsiteX1" fmla="*/ 0 w 8378"/>
                <a:gd name="connsiteY1" fmla="*/ 0 h 586"/>
                <a:gd name="connsiteX2" fmla="*/ 0 w 8378"/>
                <a:gd name="connsiteY2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587"/>
                  </a:moveTo>
                  <a:cubicBezTo>
                    <a:pt x="0" y="587"/>
                    <a:pt x="0" y="84"/>
                    <a:pt x="0" y="0"/>
                  </a:cubicBezTo>
                  <a:lnTo>
                    <a:pt x="0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="" xmlns:a16="http://schemas.microsoft.com/office/drawing/2014/main" id="{DE2D0D80-2904-4741-B610-0968E980618F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="" xmlns:a16="http://schemas.microsoft.com/office/drawing/2014/main" id="{4946D349-F951-45D0-9AC1-EE22A6B2F45E}"/>
                </a:ext>
              </a:extLst>
            </p:cNvPr>
            <p:cNvSpPr/>
            <p:nvPr/>
          </p:nvSpPr>
          <p:spPr>
            <a:xfrm>
              <a:off x="2804640" y="17535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B225AF48-37F8-4825-8C6D-7C57C134A766}"/>
                </a:ext>
              </a:extLst>
            </p:cNvPr>
            <p:cNvSpPr/>
            <p:nvPr/>
          </p:nvSpPr>
          <p:spPr>
            <a:xfrm>
              <a:off x="2804835" y="1754333"/>
              <a:ext cx="56" cy="1256"/>
            </a:xfrm>
            <a:custGeom>
              <a:avLst/>
              <a:gdLst>
                <a:gd name="connsiteX0" fmla="*/ 57 w 56"/>
                <a:gd name="connsiteY0" fmla="*/ 0 h 1256"/>
                <a:gd name="connsiteX1" fmla="*/ 57 w 56"/>
                <a:gd name="connsiteY1" fmla="*/ 1257 h 1256"/>
                <a:gd name="connsiteX2" fmla="*/ 57 w 56"/>
                <a:gd name="connsiteY2" fmla="*/ 0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56">
                  <a:moveTo>
                    <a:pt x="57" y="0"/>
                  </a:moveTo>
                  <a:cubicBezTo>
                    <a:pt x="-19" y="419"/>
                    <a:pt x="-19" y="838"/>
                    <a:pt x="57" y="1257"/>
                  </a:cubicBezTo>
                  <a:cubicBezTo>
                    <a:pt x="57" y="1257"/>
                    <a:pt x="57" y="503"/>
                    <a:pt x="5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="" xmlns:a16="http://schemas.microsoft.com/office/drawing/2014/main" id="{3E1CBB56-CE46-412B-8DE1-A516C611F721}"/>
                </a:ext>
              </a:extLst>
            </p:cNvPr>
            <p:cNvSpPr/>
            <p:nvPr/>
          </p:nvSpPr>
          <p:spPr>
            <a:xfrm>
              <a:off x="2804640" y="175441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="" xmlns:a16="http://schemas.microsoft.com/office/drawing/2014/main" id="{2A94A320-64CE-4F53-9E50-3F70763A962B}"/>
                </a:ext>
              </a:extLst>
            </p:cNvPr>
            <p:cNvSpPr/>
            <p:nvPr/>
          </p:nvSpPr>
          <p:spPr>
            <a:xfrm>
              <a:off x="2804640" y="1754333"/>
              <a:ext cx="8378" cy="251"/>
            </a:xfrm>
            <a:custGeom>
              <a:avLst/>
              <a:gdLst>
                <a:gd name="connsiteX0" fmla="*/ 0 w 8378"/>
                <a:gd name="connsiteY0" fmla="*/ 251 h 251"/>
                <a:gd name="connsiteX1" fmla="*/ 0 w 8378"/>
                <a:gd name="connsiteY1" fmla="*/ 84 h 251"/>
                <a:gd name="connsiteX2" fmla="*/ 0 w 8378"/>
                <a:gd name="connsiteY2" fmla="*/ 0 h 251"/>
                <a:gd name="connsiteX3" fmla="*/ 0 w 8378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251">
                  <a:moveTo>
                    <a:pt x="0" y="251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="" xmlns:a16="http://schemas.microsoft.com/office/drawing/2014/main" id="{263A8B1B-3BD3-4D9C-9C0B-AACA58A119F6}"/>
                </a:ext>
              </a:extLst>
            </p:cNvPr>
            <p:cNvSpPr/>
            <p:nvPr/>
          </p:nvSpPr>
          <p:spPr>
            <a:xfrm>
              <a:off x="2804054" y="1753374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  <a:gd name="connsiteX3" fmla="*/ 0 w 8378"/>
                <a:gd name="connsiteY3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="" xmlns:a16="http://schemas.microsoft.com/office/drawing/2014/main" id="{88255A69-8FFC-43DB-BED0-7B3855CE5208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="" xmlns:a16="http://schemas.microsoft.com/office/drawing/2014/main" id="{F7DBC75F-A22B-4D40-9814-0708EDBAC995}"/>
                </a:ext>
              </a:extLst>
            </p:cNvPr>
            <p:cNvSpPr/>
            <p:nvPr/>
          </p:nvSpPr>
          <p:spPr>
            <a:xfrm>
              <a:off x="2804054" y="17537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1C6C867C-79A3-48A7-870B-C2D48F551FF0}"/>
                </a:ext>
              </a:extLst>
            </p:cNvPr>
            <p:cNvSpPr/>
            <p:nvPr/>
          </p:nvSpPr>
          <p:spPr>
            <a:xfrm>
              <a:off x="2804054" y="175399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="" xmlns:a16="http://schemas.microsoft.com/office/drawing/2014/main" id="{02F8F02B-C13D-4813-9E61-3A52AC89E076}"/>
                </a:ext>
              </a:extLst>
            </p:cNvPr>
            <p:cNvSpPr/>
            <p:nvPr/>
          </p:nvSpPr>
          <p:spPr>
            <a:xfrm>
              <a:off x="2804054" y="175307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="" xmlns:a16="http://schemas.microsoft.com/office/drawing/2014/main" id="{EBED051A-C4CB-4ED9-906D-72AF8BF9B064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="" xmlns:a16="http://schemas.microsoft.com/office/drawing/2014/main" id="{16963B55-294C-4F86-972E-60E91278A1EE}"/>
                </a:ext>
              </a:extLst>
            </p:cNvPr>
            <p:cNvSpPr/>
            <p:nvPr/>
          </p:nvSpPr>
          <p:spPr>
            <a:xfrm>
              <a:off x="2804054" y="175341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="" xmlns:a16="http://schemas.microsoft.com/office/drawing/2014/main" id="{D5F65C85-3D93-4F3B-A3DB-B7BB1A3E5A97}"/>
                </a:ext>
              </a:extLst>
            </p:cNvPr>
            <p:cNvSpPr/>
            <p:nvPr/>
          </p:nvSpPr>
          <p:spPr>
            <a:xfrm>
              <a:off x="2804054" y="1753663"/>
              <a:ext cx="8378" cy="3938"/>
            </a:xfrm>
            <a:custGeom>
              <a:avLst/>
              <a:gdLst>
                <a:gd name="connsiteX0" fmla="*/ 0 w 8378"/>
                <a:gd name="connsiteY0" fmla="*/ 3938 h 3938"/>
                <a:gd name="connsiteX1" fmla="*/ 0 w 8378"/>
                <a:gd name="connsiteY1" fmla="*/ 3435 h 3938"/>
                <a:gd name="connsiteX2" fmla="*/ 0 w 8378"/>
                <a:gd name="connsiteY2" fmla="*/ 0 h 3938"/>
                <a:gd name="connsiteX3" fmla="*/ 0 w 8378"/>
                <a:gd name="connsiteY3" fmla="*/ 838 h 3938"/>
                <a:gd name="connsiteX4" fmla="*/ 0 w 8378"/>
                <a:gd name="connsiteY4" fmla="*/ 2095 h 3938"/>
                <a:gd name="connsiteX5" fmla="*/ 0 w 8378"/>
                <a:gd name="connsiteY5" fmla="*/ 1592 h 3938"/>
                <a:gd name="connsiteX6" fmla="*/ 0 w 8378"/>
                <a:gd name="connsiteY6" fmla="*/ 3770 h 3938"/>
                <a:gd name="connsiteX7" fmla="*/ 0 w 8378"/>
                <a:gd name="connsiteY7" fmla="*/ 377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8" h="3938">
                  <a:moveTo>
                    <a:pt x="0" y="3938"/>
                  </a:moveTo>
                  <a:cubicBezTo>
                    <a:pt x="0" y="3352"/>
                    <a:pt x="0" y="2849"/>
                    <a:pt x="0" y="3435"/>
                  </a:cubicBezTo>
                  <a:cubicBezTo>
                    <a:pt x="0" y="4022"/>
                    <a:pt x="0" y="1089"/>
                    <a:pt x="0" y="0"/>
                  </a:cubicBezTo>
                  <a:lnTo>
                    <a:pt x="0" y="838"/>
                  </a:lnTo>
                  <a:cubicBezTo>
                    <a:pt x="0" y="838"/>
                    <a:pt x="0" y="1592"/>
                    <a:pt x="0" y="2095"/>
                  </a:cubicBezTo>
                  <a:cubicBezTo>
                    <a:pt x="0" y="2597"/>
                    <a:pt x="0" y="2095"/>
                    <a:pt x="0" y="1592"/>
                  </a:cubicBezTo>
                  <a:cubicBezTo>
                    <a:pt x="0" y="1089"/>
                    <a:pt x="0" y="2681"/>
                    <a:pt x="0" y="3770"/>
                  </a:cubicBezTo>
                  <a:lnTo>
                    <a:pt x="0" y="37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="" xmlns:a16="http://schemas.microsoft.com/office/drawing/2014/main" id="{053ECC7A-4F3C-4C34-9EC4-D2D230BF73B5}"/>
                </a:ext>
              </a:extLst>
            </p:cNvPr>
            <p:cNvSpPr/>
            <p:nvPr/>
          </p:nvSpPr>
          <p:spPr>
            <a:xfrm>
              <a:off x="2804054" y="1753160"/>
              <a:ext cx="8378" cy="754"/>
            </a:xfrm>
            <a:custGeom>
              <a:avLst/>
              <a:gdLst>
                <a:gd name="connsiteX0" fmla="*/ 0 w 8378"/>
                <a:gd name="connsiteY0" fmla="*/ 754 h 754"/>
                <a:gd name="connsiteX1" fmla="*/ 0 w 8378"/>
                <a:gd name="connsiteY1" fmla="*/ 754 h 754"/>
                <a:gd name="connsiteX2" fmla="*/ 0 w 8378"/>
                <a:gd name="connsiteY2" fmla="*/ 0 h 754"/>
                <a:gd name="connsiteX3" fmla="*/ 0 w 8378"/>
                <a:gd name="connsiteY3" fmla="*/ 670 h 754"/>
                <a:gd name="connsiteX4" fmla="*/ 0 w 8378"/>
                <a:gd name="connsiteY4" fmla="*/ 67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8" h="754">
                  <a:moveTo>
                    <a:pt x="0" y="754"/>
                  </a:moveTo>
                  <a:lnTo>
                    <a:pt x="0" y="754"/>
                  </a:lnTo>
                  <a:cubicBezTo>
                    <a:pt x="0" y="754"/>
                    <a:pt x="0" y="754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="" xmlns:a16="http://schemas.microsoft.com/office/drawing/2014/main" id="{11B6BCDD-79E7-41D4-B374-74D276ACA4F1}"/>
                </a:ext>
              </a:extLst>
            </p:cNvPr>
            <p:cNvSpPr/>
            <p:nvPr/>
          </p:nvSpPr>
          <p:spPr>
            <a:xfrm>
              <a:off x="2804022" y="1753831"/>
              <a:ext cx="31" cy="1592"/>
            </a:xfrm>
            <a:custGeom>
              <a:avLst/>
              <a:gdLst>
                <a:gd name="connsiteX0" fmla="*/ 31 w 31"/>
                <a:gd name="connsiteY0" fmla="*/ 0 h 1592"/>
                <a:gd name="connsiteX1" fmla="*/ 31 w 31"/>
                <a:gd name="connsiteY1" fmla="*/ 1592 h 1592"/>
                <a:gd name="connsiteX2" fmla="*/ 31 w 31"/>
                <a:gd name="connsiteY2" fmla="*/ 754 h 1592"/>
                <a:gd name="connsiteX3" fmla="*/ 31 w 31"/>
                <a:gd name="connsiteY3" fmla="*/ 84 h 1592"/>
                <a:gd name="connsiteX4" fmla="*/ 31 w 31"/>
                <a:gd name="connsiteY4" fmla="*/ 84 h 1592"/>
                <a:gd name="connsiteX5" fmla="*/ 31 w 31"/>
                <a:gd name="connsiteY5" fmla="*/ 84 h 1592"/>
                <a:gd name="connsiteX6" fmla="*/ 31 w 31"/>
                <a:gd name="connsiteY6" fmla="*/ 84 h 1592"/>
                <a:gd name="connsiteX7" fmla="*/ 31 w 31"/>
                <a:gd name="connsiteY7" fmla="*/ 84 h 1592"/>
                <a:gd name="connsiteX8" fmla="*/ 31 w 31"/>
                <a:gd name="connsiteY8" fmla="*/ 84 h 1592"/>
                <a:gd name="connsiteX9" fmla="*/ 31 w 31"/>
                <a:gd name="connsiteY9" fmla="*/ 84 h 1592"/>
                <a:gd name="connsiteX10" fmla="*/ 31 w 31"/>
                <a:gd name="connsiteY10" fmla="*/ 84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" h="1592">
                  <a:moveTo>
                    <a:pt x="31" y="0"/>
                  </a:moveTo>
                  <a:cubicBezTo>
                    <a:pt x="-10" y="528"/>
                    <a:pt x="-10" y="1064"/>
                    <a:pt x="31" y="1592"/>
                  </a:cubicBezTo>
                  <a:cubicBezTo>
                    <a:pt x="31" y="1592"/>
                    <a:pt x="31" y="1089"/>
                    <a:pt x="31" y="754"/>
                  </a:cubicBezTo>
                  <a:cubicBezTo>
                    <a:pt x="31" y="419"/>
                    <a:pt x="31" y="754"/>
                    <a:pt x="31" y="84"/>
                  </a:cubicBezTo>
                  <a:lnTo>
                    <a:pt x="31" y="84"/>
                  </a:lnTo>
                  <a:lnTo>
                    <a:pt x="31" y="84"/>
                  </a:lnTo>
                  <a:cubicBezTo>
                    <a:pt x="31" y="84"/>
                    <a:pt x="31" y="84"/>
                    <a:pt x="31" y="84"/>
                  </a:cubicBez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="" xmlns:a16="http://schemas.microsoft.com/office/drawing/2014/main" id="{F1DC9E71-9A7A-48DA-98CC-64D2140FE46E}"/>
                </a:ext>
              </a:extLst>
            </p:cNvPr>
            <p:cNvSpPr/>
            <p:nvPr/>
          </p:nvSpPr>
          <p:spPr>
            <a:xfrm>
              <a:off x="2804892" y="175693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="" xmlns:a16="http://schemas.microsoft.com/office/drawing/2014/main" id="{8CEBCF07-7309-4510-92B9-006072768055}"/>
                </a:ext>
              </a:extLst>
            </p:cNvPr>
            <p:cNvSpPr/>
            <p:nvPr/>
          </p:nvSpPr>
          <p:spPr>
            <a:xfrm>
              <a:off x="2804848" y="1754752"/>
              <a:ext cx="75" cy="1843"/>
            </a:xfrm>
            <a:custGeom>
              <a:avLst/>
              <a:gdLst>
                <a:gd name="connsiteX0" fmla="*/ 44 w 75"/>
                <a:gd name="connsiteY0" fmla="*/ 1843 h 1843"/>
                <a:gd name="connsiteX1" fmla="*/ 44 w 75"/>
                <a:gd name="connsiteY1" fmla="*/ 1843 h 1843"/>
                <a:gd name="connsiteX2" fmla="*/ 44 w 75"/>
                <a:gd name="connsiteY2" fmla="*/ 1089 h 1843"/>
                <a:gd name="connsiteX3" fmla="*/ 44 w 75"/>
                <a:gd name="connsiteY3" fmla="*/ 1089 h 1843"/>
                <a:gd name="connsiteX4" fmla="*/ 44 w 75"/>
                <a:gd name="connsiteY4" fmla="*/ 0 h 1843"/>
                <a:gd name="connsiteX5" fmla="*/ 44 w 75"/>
                <a:gd name="connsiteY5" fmla="*/ 1843 h 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" h="1843">
                  <a:moveTo>
                    <a:pt x="44" y="1843"/>
                  </a:moveTo>
                  <a:lnTo>
                    <a:pt x="44" y="1843"/>
                  </a:lnTo>
                  <a:cubicBezTo>
                    <a:pt x="86" y="1592"/>
                    <a:pt x="86" y="1341"/>
                    <a:pt x="44" y="1089"/>
                  </a:cubicBezTo>
                  <a:lnTo>
                    <a:pt x="44" y="1089"/>
                  </a:lnTo>
                  <a:cubicBezTo>
                    <a:pt x="19" y="729"/>
                    <a:pt x="19" y="360"/>
                    <a:pt x="44" y="0"/>
                  </a:cubicBezTo>
                  <a:cubicBezTo>
                    <a:pt x="-15" y="612"/>
                    <a:pt x="-15" y="1232"/>
                    <a:pt x="44" y="184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="" xmlns:a16="http://schemas.microsoft.com/office/drawing/2014/main" id="{DCF88151-6780-4B79-82D5-F4E6A01D3702}"/>
                </a:ext>
              </a:extLst>
            </p:cNvPr>
            <p:cNvSpPr/>
            <p:nvPr/>
          </p:nvSpPr>
          <p:spPr>
            <a:xfrm>
              <a:off x="2804473" y="1755339"/>
              <a:ext cx="8378" cy="586"/>
            </a:xfrm>
            <a:custGeom>
              <a:avLst/>
              <a:gdLst>
                <a:gd name="connsiteX0" fmla="*/ 0 w 8378"/>
                <a:gd name="connsiteY0" fmla="*/ 0 h 586"/>
                <a:gd name="connsiteX1" fmla="*/ 0 w 8378"/>
                <a:gd name="connsiteY1" fmla="*/ 587 h 586"/>
                <a:gd name="connsiteX2" fmla="*/ 0 w 8378"/>
                <a:gd name="connsiteY2" fmla="*/ 0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0"/>
                  </a:moveTo>
                  <a:lnTo>
                    <a:pt x="0" y="587"/>
                  </a:lnTo>
                  <a:cubicBezTo>
                    <a:pt x="0" y="587"/>
                    <a:pt x="0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="" xmlns:a16="http://schemas.microsoft.com/office/drawing/2014/main" id="{0B53177E-5B82-497E-BA33-19E95DAE2BCB}"/>
                </a:ext>
              </a:extLst>
            </p:cNvPr>
            <p:cNvSpPr/>
            <p:nvPr/>
          </p:nvSpPr>
          <p:spPr>
            <a:xfrm>
              <a:off x="2803718" y="1752741"/>
              <a:ext cx="83" cy="921"/>
            </a:xfrm>
            <a:custGeom>
              <a:avLst/>
              <a:gdLst>
                <a:gd name="connsiteX0" fmla="*/ 84 w 83"/>
                <a:gd name="connsiteY0" fmla="*/ 670 h 921"/>
                <a:gd name="connsiteX1" fmla="*/ 0 w 83"/>
                <a:gd name="connsiteY1" fmla="*/ 0 h 921"/>
                <a:gd name="connsiteX2" fmla="*/ 0 w 83"/>
                <a:gd name="connsiteY2" fmla="*/ 922 h 921"/>
                <a:gd name="connsiteX3" fmla="*/ 84 w 83"/>
                <a:gd name="connsiteY3" fmla="*/ 67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921">
                  <a:moveTo>
                    <a:pt x="84" y="670"/>
                  </a:moveTo>
                  <a:lnTo>
                    <a:pt x="0" y="0"/>
                  </a:lnTo>
                  <a:lnTo>
                    <a:pt x="0" y="922"/>
                  </a:lnTo>
                  <a:lnTo>
                    <a:pt x="84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="" xmlns:a16="http://schemas.microsoft.com/office/drawing/2014/main" id="{E35C8984-667A-4EB5-9A48-C48DFA2440E3}"/>
                </a:ext>
              </a:extLst>
            </p:cNvPr>
            <p:cNvSpPr/>
            <p:nvPr/>
          </p:nvSpPr>
          <p:spPr>
            <a:xfrm>
              <a:off x="2803551" y="1752909"/>
              <a:ext cx="83" cy="586"/>
            </a:xfrm>
            <a:custGeom>
              <a:avLst/>
              <a:gdLst>
                <a:gd name="connsiteX0" fmla="*/ 84 w 83"/>
                <a:gd name="connsiteY0" fmla="*/ 586 h 586"/>
                <a:gd name="connsiteX1" fmla="*/ 84 w 83"/>
                <a:gd name="connsiteY1" fmla="*/ 0 h 586"/>
                <a:gd name="connsiteX2" fmla="*/ 0 w 83"/>
                <a:gd name="connsiteY2" fmla="*/ 419 h 586"/>
                <a:gd name="connsiteX3" fmla="*/ 84 w 83"/>
                <a:gd name="connsiteY3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86">
                  <a:moveTo>
                    <a:pt x="84" y="586"/>
                  </a:moveTo>
                  <a:lnTo>
                    <a:pt x="84" y="0"/>
                  </a:lnTo>
                  <a:lnTo>
                    <a:pt x="0" y="419"/>
                  </a:lnTo>
                  <a:lnTo>
                    <a:pt x="84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="" xmlns:a16="http://schemas.microsoft.com/office/drawing/2014/main" id="{9ED703DD-E2C0-4468-A488-DF51EB7EAF0D}"/>
                </a:ext>
              </a:extLst>
            </p:cNvPr>
            <p:cNvSpPr/>
            <p:nvPr/>
          </p:nvSpPr>
          <p:spPr>
            <a:xfrm>
              <a:off x="2795675" y="17611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="" xmlns:a16="http://schemas.microsoft.com/office/drawing/2014/main" id="{E3E35F59-7CF0-428D-9677-223C35C9F001}"/>
                </a:ext>
              </a:extLst>
            </p:cNvPr>
            <p:cNvSpPr/>
            <p:nvPr/>
          </p:nvSpPr>
          <p:spPr>
            <a:xfrm>
              <a:off x="2795675" y="17611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="" xmlns:a16="http://schemas.microsoft.com/office/drawing/2014/main" id="{C83BD71F-A99F-427D-99FB-F7669C1DDD88}"/>
                </a:ext>
              </a:extLst>
            </p:cNvPr>
            <p:cNvSpPr/>
            <p:nvPr/>
          </p:nvSpPr>
          <p:spPr>
            <a:xfrm>
              <a:off x="2800032" y="1752827"/>
              <a:ext cx="8378" cy="919"/>
            </a:xfrm>
            <a:custGeom>
              <a:avLst/>
              <a:gdLst>
                <a:gd name="connsiteX0" fmla="*/ 0 w 8378"/>
                <a:gd name="connsiteY0" fmla="*/ 920 h 919"/>
                <a:gd name="connsiteX1" fmla="*/ 0 w 8378"/>
                <a:gd name="connsiteY1" fmla="*/ 249 h 919"/>
                <a:gd name="connsiteX2" fmla="*/ 0 w 8378"/>
                <a:gd name="connsiteY2" fmla="*/ 836 h 919"/>
                <a:gd name="connsiteX3" fmla="*/ 0 w 8378"/>
                <a:gd name="connsiteY3" fmla="*/ 920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919">
                  <a:moveTo>
                    <a:pt x="0" y="920"/>
                  </a:moveTo>
                  <a:cubicBezTo>
                    <a:pt x="0" y="417"/>
                    <a:pt x="0" y="-421"/>
                    <a:pt x="0" y="249"/>
                  </a:cubicBezTo>
                  <a:lnTo>
                    <a:pt x="0" y="836"/>
                  </a:lnTo>
                  <a:cubicBezTo>
                    <a:pt x="0" y="836"/>
                    <a:pt x="0" y="836"/>
                    <a:pt x="0" y="92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="" xmlns:a16="http://schemas.microsoft.com/office/drawing/2014/main" id="{0D451605-F9EC-4410-B7C6-3EDB4A856C29}"/>
                </a:ext>
              </a:extLst>
            </p:cNvPr>
            <p:cNvSpPr/>
            <p:nvPr/>
          </p:nvSpPr>
          <p:spPr>
            <a:xfrm>
              <a:off x="2797770" y="17576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="" xmlns:a16="http://schemas.microsoft.com/office/drawing/2014/main" id="{6084E161-5C2B-4C7F-A0C6-DA316D100A73}"/>
                </a:ext>
              </a:extLst>
            </p:cNvPr>
            <p:cNvSpPr/>
            <p:nvPr/>
          </p:nvSpPr>
          <p:spPr>
            <a:xfrm>
              <a:off x="2797937" y="176028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="" xmlns:a16="http://schemas.microsoft.com/office/drawing/2014/main" id="{7676774D-68F0-4911-84C7-BD99708D8346}"/>
                </a:ext>
              </a:extLst>
            </p:cNvPr>
            <p:cNvSpPr/>
            <p:nvPr/>
          </p:nvSpPr>
          <p:spPr>
            <a:xfrm>
              <a:off x="2794502" y="1761874"/>
              <a:ext cx="8378" cy="670"/>
            </a:xfrm>
            <a:custGeom>
              <a:avLst/>
              <a:gdLst>
                <a:gd name="connsiteX0" fmla="*/ 0 w 8378"/>
                <a:gd name="connsiteY0" fmla="*/ 0 h 670"/>
                <a:gd name="connsiteX1" fmla="*/ 0 w 8378"/>
                <a:gd name="connsiteY1" fmla="*/ 670 h 670"/>
                <a:gd name="connsiteX2" fmla="*/ 0 w 8378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670">
                  <a:moveTo>
                    <a:pt x="0" y="0"/>
                  </a:moveTo>
                  <a:lnTo>
                    <a:pt x="0" y="670"/>
                  </a:lnTo>
                  <a:cubicBezTo>
                    <a:pt x="0" y="670"/>
                    <a:pt x="0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="" xmlns:a16="http://schemas.microsoft.com/office/drawing/2014/main" id="{42C65E6A-A2CC-4BF2-88ED-3E77AA74A193}"/>
                </a:ext>
              </a:extLst>
            </p:cNvPr>
            <p:cNvSpPr/>
            <p:nvPr/>
          </p:nvSpPr>
          <p:spPr>
            <a:xfrm>
              <a:off x="2802126" y="1753412"/>
              <a:ext cx="12" cy="629"/>
            </a:xfrm>
            <a:custGeom>
              <a:avLst/>
              <a:gdLst>
                <a:gd name="connsiteX0" fmla="*/ 0 w 12"/>
                <a:gd name="connsiteY0" fmla="*/ 419 h 629"/>
                <a:gd name="connsiteX1" fmla="*/ 0 w 12"/>
                <a:gd name="connsiteY1" fmla="*/ 0 h 629"/>
                <a:gd name="connsiteX2" fmla="*/ 0 w 12"/>
                <a:gd name="connsiteY2" fmla="*/ 419 h 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" h="629">
                  <a:moveTo>
                    <a:pt x="0" y="419"/>
                  </a:moveTo>
                  <a:cubicBezTo>
                    <a:pt x="17" y="277"/>
                    <a:pt x="17" y="142"/>
                    <a:pt x="0" y="0"/>
                  </a:cubicBezTo>
                  <a:cubicBezTo>
                    <a:pt x="0" y="419"/>
                    <a:pt x="0" y="922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="" xmlns:a16="http://schemas.microsoft.com/office/drawing/2014/main" id="{F87FF59A-3690-45B8-96C0-14C2838FC10D}"/>
                </a:ext>
              </a:extLst>
            </p:cNvPr>
            <p:cNvSpPr/>
            <p:nvPr/>
          </p:nvSpPr>
          <p:spPr>
            <a:xfrm>
              <a:off x="2795675" y="175433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="" xmlns:a16="http://schemas.microsoft.com/office/drawing/2014/main" id="{A02E6983-9864-43EF-9AD1-1CBF307F9AD3}"/>
                </a:ext>
              </a:extLst>
            </p:cNvPr>
            <p:cNvSpPr/>
            <p:nvPr/>
          </p:nvSpPr>
          <p:spPr>
            <a:xfrm>
              <a:off x="2801875" y="1753272"/>
              <a:ext cx="37" cy="223"/>
            </a:xfrm>
            <a:custGeom>
              <a:avLst/>
              <a:gdLst>
                <a:gd name="connsiteX0" fmla="*/ 0 w 37"/>
                <a:gd name="connsiteY0" fmla="*/ 223 h 223"/>
                <a:gd name="connsiteX1" fmla="*/ 0 w 37"/>
                <a:gd name="connsiteY1" fmla="*/ 223 h 223"/>
                <a:gd name="connsiteX2" fmla="*/ 0 w 37"/>
                <a:gd name="connsiteY2" fmla="*/ 223 h 223"/>
                <a:gd name="connsiteX3" fmla="*/ 0 w 37"/>
                <a:gd name="connsiteY3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223">
                  <a:moveTo>
                    <a:pt x="0" y="223"/>
                  </a:moveTo>
                  <a:lnTo>
                    <a:pt x="0" y="223"/>
                  </a:lnTo>
                  <a:cubicBezTo>
                    <a:pt x="0" y="223"/>
                    <a:pt x="0" y="223"/>
                    <a:pt x="0" y="223"/>
                  </a:cubicBezTo>
                  <a:cubicBezTo>
                    <a:pt x="0" y="223"/>
                    <a:pt x="84" y="-279"/>
                    <a:pt x="0" y="2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="" xmlns:a16="http://schemas.microsoft.com/office/drawing/2014/main" id="{B8115325-9A5A-4689-96A6-35FC756AD54C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="" xmlns:a16="http://schemas.microsoft.com/office/drawing/2014/main" id="{DCDC7ACB-D449-4FC5-B808-487DE2E7689D}"/>
                </a:ext>
              </a:extLst>
            </p:cNvPr>
            <p:cNvSpPr/>
            <p:nvPr/>
          </p:nvSpPr>
          <p:spPr>
            <a:xfrm>
              <a:off x="2788134" y="175525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="" xmlns:a16="http://schemas.microsoft.com/office/drawing/2014/main" id="{7B1EE20A-B3A0-4FE8-9121-6D1ED0618AFC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="" xmlns:a16="http://schemas.microsoft.com/office/drawing/2014/main" id="{04571166-0241-4B2D-B579-688794FAED27}"/>
                </a:ext>
              </a:extLst>
            </p:cNvPr>
            <p:cNvSpPr/>
            <p:nvPr/>
          </p:nvSpPr>
          <p:spPr>
            <a:xfrm>
              <a:off x="2803300" y="175575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="" xmlns:a16="http://schemas.microsoft.com/office/drawing/2014/main" id="{6F642231-9617-44FC-B05E-C960C492C270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="" xmlns:a16="http://schemas.microsoft.com/office/drawing/2014/main" id="{91EEEE66-EFB4-4D37-ADB6-6EF0AC1A107A}"/>
                </a:ext>
              </a:extLst>
            </p:cNvPr>
            <p:cNvSpPr/>
            <p:nvPr/>
          </p:nvSpPr>
          <p:spPr>
            <a:xfrm>
              <a:off x="2803132" y="17535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="" xmlns:a16="http://schemas.microsoft.com/office/drawing/2014/main" id="{59F7B2F5-30BF-43FA-9D21-9A154944F056}"/>
                </a:ext>
              </a:extLst>
            </p:cNvPr>
            <p:cNvSpPr/>
            <p:nvPr/>
          </p:nvSpPr>
          <p:spPr>
            <a:xfrm>
              <a:off x="2803048" y="1753207"/>
              <a:ext cx="37" cy="37"/>
            </a:xfrm>
            <a:custGeom>
              <a:avLst/>
              <a:gdLst>
                <a:gd name="connsiteX0" fmla="*/ 0 w 37"/>
                <a:gd name="connsiteY0" fmla="*/ 37 h 37"/>
                <a:gd name="connsiteX1" fmla="*/ 0 w 37"/>
                <a:gd name="connsiteY1" fmla="*/ 37 h 37"/>
                <a:gd name="connsiteX2" fmla="*/ 0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84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="" xmlns:a16="http://schemas.microsoft.com/office/drawing/2014/main" id="{644C70B4-DF28-4A58-84C8-366496549FCA}"/>
                </a:ext>
              </a:extLst>
            </p:cNvPr>
            <p:cNvSpPr/>
            <p:nvPr/>
          </p:nvSpPr>
          <p:spPr>
            <a:xfrm>
              <a:off x="2802964" y="175332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="" xmlns:a16="http://schemas.microsoft.com/office/drawing/2014/main" id="{E7E63181-4A07-420E-A953-97E2E4B5AE37}"/>
                </a:ext>
              </a:extLst>
            </p:cNvPr>
            <p:cNvSpPr/>
            <p:nvPr/>
          </p:nvSpPr>
          <p:spPr>
            <a:xfrm>
              <a:off x="2792239" y="17597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="" xmlns:a16="http://schemas.microsoft.com/office/drawing/2014/main" id="{B0E89CDE-C59F-454E-AE94-424B62F4E504}"/>
                </a:ext>
              </a:extLst>
            </p:cNvPr>
            <p:cNvSpPr/>
            <p:nvPr/>
          </p:nvSpPr>
          <p:spPr>
            <a:xfrm>
              <a:off x="2799613" y="1760366"/>
              <a:ext cx="8378" cy="83"/>
            </a:xfrm>
            <a:custGeom>
              <a:avLst/>
              <a:gdLst>
                <a:gd name="connsiteX0" fmla="*/ 0 w 8378"/>
                <a:gd name="connsiteY0" fmla="*/ 84 h 83"/>
                <a:gd name="connsiteX1" fmla="*/ 0 w 8378"/>
                <a:gd name="connsiteY1" fmla="*/ 0 h 83"/>
                <a:gd name="connsiteX2" fmla="*/ 0 w 8378"/>
                <a:gd name="connsiteY2" fmla="*/ 0 h 83"/>
                <a:gd name="connsiteX3" fmla="*/ 0 w 8378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8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="" xmlns:a16="http://schemas.microsoft.com/office/drawing/2014/main" id="{699FE4D9-D2D9-418D-80F0-C8CE1400F262}"/>
                </a:ext>
              </a:extLst>
            </p:cNvPr>
            <p:cNvSpPr/>
            <p:nvPr/>
          </p:nvSpPr>
          <p:spPr>
            <a:xfrm>
              <a:off x="2799529" y="1758523"/>
              <a:ext cx="8378" cy="2346"/>
            </a:xfrm>
            <a:custGeom>
              <a:avLst/>
              <a:gdLst>
                <a:gd name="connsiteX0" fmla="*/ 0 w 8378"/>
                <a:gd name="connsiteY0" fmla="*/ 2346 h 2346"/>
                <a:gd name="connsiteX1" fmla="*/ 0 w 8378"/>
                <a:gd name="connsiteY1" fmla="*/ 1843 h 2346"/>
                <a:gd name="connsiteX2" fmla="*/ 0 w 8378"/>
                <a:gd name="connsiteY2" fmla="*/ 0 h 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346">
                  <a:moveTo>
                    <a:pt x="0" y="2346"/>
                  </a:moveTo>
                  <a:cubicBezTo>
                    <a:pt x="0" y="1592"/>
                    <a:pt x="0" y="1676"/>
                    <a:pt x="0" y="184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="" xmlns:a16="http://schemas.microsoft.com/office/drawing/2014/main" id="{C570839A-81D6-4E7F-B9A1-852F0145B789}"/>
                </a:ext>
              </a:extLst>
            </p:cNvPr>
            <p:cNvSpPr/>
            <p:nvPr/>
          </p:nvSpPr>
          <p:spPr>
            <a:xfrm>
              <a:off x="2790229" y="1751963"/>
              <a:ext cx="12903" cy="11335"/>
            </a:xfrm>
            <a:custGeom>
              <a:avLst/>
              <a:gdLst>
                <a:gd name="connsiteX0" fmla="*/ 5446 w 12903"/>
                <a:gd name="connsiteY0" fmla="*/ 9409 h 11335"/>
                <a:gd name="connsiteX1" fmla="*/ 5446 w 12903"/>
                <a:gd name="connsiteY1" fmla="*/ 9911 h 11335"/>
                <a:gd name="connsiteX2" fmla="*/ 5446 w 12903"/>
                <a:gd name="connsiteY2" fmla="*/ 11336 h 11335"/>
                <a:gd name="connsiteX3" fmla="*/ 5446 w 12903"/>
                <a:gd name="connsiteY3" fmla="*/ 9157 h 11335"/>
                <a:gd name="connsiteX4" fmla="*/ 5446 w 12903"/>
                <a:gd name="connsiteY4" fmla="*/ 9576 h 11335"/>
                <a:gd name="connsiteX5" fmla="*/ 5446 w 12903"/>
                <a:gd name="connsiteY5" fmla="*/ 9576 h 11335"/>
                <a:gd name="connsiteX6" fmla="*/ 5446 w 12903"/>
                <a:gd name="connsiteY6" fmla="*/ 8403 h 11335"/>
                <a:gd name="connsiteX7" fmla="*/ 5446 w 12903"/>
                <a:gd name="connsiteY7" fmla="*/ 9073 h 11335"/>
                <a:gd name="connsiteX8" fmla="*/ 5446 w 12903"/>
                <a:gd name="connsiteY8" fmla="*/ 8571 h 11335"/>
                <a:gd name="connsiteX9" fmla="*/ 5446 w 12903"/>
                <a:gd name="connsiteY9" fmla="*/ 8571 h 11335"/>
                <a:gd name="connsiteX10" fmla="*/ 5446 w 12903"/>
                <a:gd name="connsiteY10" fmla="*/ 8571 h 11335"/>
                <a:gd name="connsiteX11" fmla="*/ 5446 w 12903"/>
                <a:gd name="connsiteY11" fmla="*/ 8571 h 11335"/>
                <a:gd name="connsiteX12" fmla="*/ 5446 w 12903"/>
                <a:gd name="connsiteY12" fmla="*/ 7565 h 11335"/>
                <a:gd name="connsiteX13" fmla="*/ 5446 w 12903"/>
                <a:gd name="connsiteY13" fmla="*/ 7565 h 11335"/>
                <a:gd name="connsiteX14" fmla="*/ 5446 w 12903"/>
                <a:gd name="connsiteY14" fmla="*/ 8487 h 11335"/>
                <a:gd name="connsiteX15" fmla="*/ 5446 w 12903"/>
                <a:gd name="connsiteY15" fmla="*/ 9157 h 11335"/>
                <a:gd name="connsiteX16" fmla="*/ 5446 w 12903"/>
                <a:gd name="connsiteY16" fmla="*/ 9157 h 11335"/>
                <a:gd name="connsiteX17" fmla="*/ 5446 w 12903"/>
                <a:gd name="connsiteY17" fmla="*/ 10582 h 11335"/>
                <a:gd name="connsiteX18" fmla="*/ 5446 w 12903"/>
                <a:gd name="connsiteY18" fmla="*/ 8319 h 11335"/>
                <a:gd name="connsiteX19" fmla="*/ 5446 w 12903"/>
                <a:gd name="connsiteY19" fmla="*/ 8319 h 11335"/>
                <a:gd name="connsiteX20" fmla="*/ 5446 w 12903"/>
                <a:gd name="connsiteY20" fmla="*/ 8822 h 11335"/>
                <a:gd name="connsiteX21" fmla="*/ 5446 w 12903"/>
                <a:gd name="connsiteY21" fmla="*/ 8822 h 11335"/>
                <a:gd name="connsiteX22" fmla="*/ 5446 w 12903"/>
                <a:gd name="connsiteY22" fmla="*/ 10247 h 11335"/>
                <a:gd name="connsiteX23" fmla="*/ 5446 w 12903"/>
                <a:gd name="connsiteY23" fmla="*/ 8906 h 11335"/>
                <a:gd name="connsiteX24" fmla="*/ 5446 w 12903"/>
                <a:gd name="connsiteY24" fmla="*/ 8319 h 11335"/>
                <a:gd name="connsiteX25" fmla="*/ 5446 w 12903"/>
                <a:gd name="connsiteY25" fmla="*/ 9157 h 11335"/>
                <a:gd name="connsiteX26" fmla="*/ 5446 w 12903"/>
                <a:gd name="connsiteY26" fmla="*/ 9157 h 11335"/>
                <a:gd name="connsiteX27" fmla="*/ 5446 w 12903"/>
                <a:gd name="connsiteY27" fmla="*/ 7900 h 11335"/>
                <a:gd name="connsiteX28" fmla="*/ 5446 w 12903"/>
                <a:gd name="connsiteY28" fmla="*/ 7900 h 11335"/>
                <a:gd name="connsiteX29" fmla="*/ 5446 w 12903"/>
                <a:gd name="connsiteY29" fmla="*/ 8822 h 11335"/>
                <a:gd name="connsiteX30" fmla="*/ 5446 w 12903"/>
                <a:gd name="connsiteY30" fmla="*/ 7230 h 11335"/>
                <a:gd name="connsiteX31" fmla="*/ 5446 w 12903"/>
                <a:gd name="connsiteY31" fmla="*/ 7900 h 11335"/>
                <a:gd name="connsiteX32" fmla="*/ 5446 w 12903"/>
                <a:gd name="connsiteY32" fmla="*/ 5638 h 11335"/>
                <a:gd name="connsiteX33" fmla="*/ 5446 w 12903"/>
                <a:gd name="connsiteY33" fmla="*/ 4884 h 11335"/>
                <a:gd name="connsiteX34" fmla="*/ 5446 w 12903"/>
                <a:gd name="connsiteY34" fmla="*/ 4381 h 11335"/>
                <a:gd name="connsiteX35" fmla="*/ 5446 w 12903"/>
                <a:gd name="connsiteY35" fmla="*/ 5219 h 11335"/>
                <a:gd name="connsiteX36" fmla="*/ 5446 w 12903"/>
                <a:gd name="connsiteY36" fmla="*/ 5219 h 11335"/>
                <a:gd name="connsiteX37" fmla="*/ 5446 w 12903"/>
                <a:gd name="connsiteY37" fmla="*/ 6644 h 11335"/>
                <a:gd name="connsiteX38" fmla="*/ 5446 w 12903"/>
                <a:gd name="connsiteY38" fmla="*/ 7817 h 11335"/>
                <a:gd name="connsiteX39" fmla="*/ 5446 w 12903"/>
                <a:gd name="connsiteY39" fmla="*/ 7817 h 11335"/>
                <a:gd name="connsiteX40" fmla="*/ 5446 w 12903"/>
                <a:gd name="connsiteY40" fmla="*/ 8487 h 11335"/>
                <a:gd name="connsiteX41" fmla="*/ 5446 w 12903"/>
                <a:gd name="connsiteY41" fmla="*/ 9157 h 11335"/>
                <a:gd name="connsiteX42" fmla="*/ 5446 w 12903"/>
                <a:gd name="connsiteY42" fmla="*/ 6057 h 11335"/>
                <a:gd name="connsiteX43" fmla="*/ 5446 w 12903"/>
                <a:gd name="connsiteY43" fmla="*/ 8236 h 11335"/>
                <a:gd name="connsiteX44" fmla="*/ 5446 w 12903"/>
                <a:gd name="connsiteY44" fmla="*/ 8236 h 11335"/>
                <a:gd name="connsiteX45" fmla="*/ 5446 w 12903"/>
                <a:gd name="connsiteY45" fmla="*/ 8906 h 11335"/>
                <a:gd name="connsiteX46" fmla="*/ 5446 w 12903"/>
                <a:gd name="connsiteY46" fmla="*/ 7984 h 11335"/>
                <a:gd name="connsiteX47" fmla="*/ 5446 w 12903"/>
                <a:gd name="connsiteY47" fmla="*/ 8906 h 11335"/>
                <a:gd name="connsiteX48" fmla="*/ 5446 w 12903"/>
                <a:gd name="connsiteY48" fmla="*/ 7481 h 11335"/>
                <a:gd name="connsiteX49" fmla="*/ 5446 w 12903"/>
                <a:gd name="connsiteY49" fmla="*/ 8319 h 11335"/>
                <a:gd name="connsiteX50" fmla="*/ 5446 w 12903"/>
                <a:gd name="connsiteY50" fmla="*/ 7565 h 11335"/>
                <a:gd name="connsiteX51" fmla="*/ 5446 w 12903"/>
                <a:gd name="connsiteY51" fmla="*/ 7565 h 11335"/>
                <a:gd name="connsiteX52" fmla="*/ 5446 w 12903"/>
                <a:gd name="connsiteY52" fmla="*/ 7565 h 11335"/>
                <a:gd name="connsiteX53" fmla="*/ 5446 w 12903"/>
                <a:gd name="connsiteY53" fmla="*/ 7565 h 11335"/>
                <a:gd name="connsiteX54" fmla="*/ 5865 w 12903"/>
                <a:gd name="connsiteY54" fmla="*/ 6308 h 11335"/>
                <a:gd name="connsiteX55" fmla="*/ 5865 w 12903"/>
                <a:gd name="connsiteY55" fmla="*/ 3878 h 11335"/>
                <a:gd name="connsiteX56" fmla="*/ 5865 w 12903"/>
                <a:gd name="connsiteY56" fmla="*/ 8068 h 11335"/>
                <a:gd name="connsiteX57" fmla="*/ 5865 w 12903"/>
                <a:gd name="connsiteY57" fmla="*/ 8068 h 11335"/>
                <a:gd name="connsiteX58" fmla="*/ 5865 w 12903"/>
                <a:gd name="connsiteY58" fmla="*/ 6476 h 11335"/>
                <a:gd name="connsiteX59" fmla="*/ 5865 w 12903"/>
                <a:gd name="connsiteY59" fmla="*/ 8068 h 11335"/>
                <a:gd name="connsiteX60" fmla="*/ 5865 w 12903"/>
                <a:gd name="connsiteY60" fmla="*/ 6225 h 11335"/>
                <a:gd name="connsiteX61" fmla="*/ 5865 w 12903"/>
                <a:gd name="connsiteY61" fmla="*/ 8068 h 11335"/>
                <a:gd name="connsiteX62" fmla="*/ 5865 w 12903"/>
                <a:gd name="connsiteY62" fmla="*/ 6392 h 11335"/>
                <a:gd name="connsiteX63" fmla="*/ 5865 w 12903"/>
                <a:gd name="connsiteY63" fmla="*/ 8319 h 11335"/>
                <a:gd name="connsiteX64" fmla="*/ 5865 w 12903"/>
                <a:gd name="connsiteY64" fmla="*/ 8319 h 11335"/>
                <a:gd name="connsiteX65" fmla="*/ 5865 w 12903"/>
                <a:gd name="connsiteY65" fmla="*/ 7900 h 11335"/>
                <a:gd name="connsiteX66" fmla="*/ 5865 w 12903"/>
                <a:gd name="connsiteY66" fmla="*/ 5722 h 11335"/>
                <a:gd name="connsiteX67" fmla="*/ 5865 w 12903"/>
                <a:gd name="connsiteY67" fmla="*/ 7984 h 11335"/>
                <a:gd name="connsiteX68" fmla="*/ 5865 w 12903"/>
                <a:gd name="connsiteY68" fmla="*/ 3292 h 11335"/>
                <a:gd name="connsiteX69" fmla="*/ 5865 w 12903"/>
                <a:gd name="connsiteY69" fmla="*/ 3292 h 11335"/>
                <a:gd name="connsiteX70" fmla="*/ 5865 w 12903"/>
                <a:gd name="connsiteY70" fmla="*/ 8319 h 11335"/>
                <a:gd name="connsiteX71" fmla="*/ 5865 w 12903"/>
                <a:gd name="connsiteY71" fmla="*/ 8822 h 11335"/>
                <a:gd name="connsiteX72" fmla="*/ 5865 w 12903"/>
                <a:gd name="connsiteY72" fmla="*/ 9492 h 11335"/>
                <a:gd name="connsiteX73" fmla="*/ 5865 w 12903"/>
                <a:gd name="connsiteY73" fmla="*/ 9492 h 11335"/>
                <a:gd name="connsiteX74" fmla="*/ 5865 w 12903"/>
                <a:gd name="connsiteY74" fmla="*/ 7649 h 11335"/>
                <a:gd name="connsiteX75" fmla="*/ 5865 w 12903"/>
                <a:gd name="connsiteY75" fmla="*/ 8654 h 11335"/>
                <a:gd name="connsiteX76" fmla="*/ 5865 w 12903"/>
                <a:gd name="connsiteY76" fmla="*/ 6057 h 11335"/>
                <a:gd name="connsiteX77" fmla="*/ 5865 w 12903"/>
                <a:gd name="connsiteY77" fmla="*/ 8152 h 11335"/>
                <a:gd name="connsiteX78" fmla="*/ 5865 w 12903"/>
                <a:gd name="connsiteY78" fmla="*/ 7733 h 11335"/>
                <a:gd name="connsiteX79" fmla="*/ 5865 w 12903"/>
                <a:gd name="connsiteY79" fmla="*/ 8236 h 11335"/>
                <a:gd name="connsiteX80" fmla="*/ 5865 w 12903"/>
                <a:gd name="connsiteY80" fmla="*/ 8236 h 11335"/>
                <a:gd name="connsiteX81" fmla="*/ 5865 w 12903"/>
                <a:gd name="connsiteY81" fmla="*/ 8906 h 11335"/>
                <a:gd name="connsiteX82" fmla="*/ 5865 w 12903"/>
                <a:gd name="connsiteY82" fmla="*/ 3460 h 11335"/>
                <a:gd name="connsiteX83" fmla="*/ 5865 w 12903"/>
                <a:gd name="connsiteY83" fmla="*/ 5052 h 11335"/>
                <a:gd name="connsiteX84" fmla="*/ 5865 w 12903"/>
                <a:gd name="connsiteY84" fmla="*/ 7900 h 11335"/>
                <a:gd name="connsiteX85" fmla="*/ 5865 w 12903"/>
                <a:gd name="connsiteY85" fmla="*/ 7230 h 11335"/>
                <a:gd name="connsiteX86" fmla="*/ 5865 w 12903"/>
                <a:gd name="connsiteY86" fmla="*/ 7900 h 11335"/>
                <a:gd name="connsiteX87" fmla="*/ 5865 w 12903"/>
                <a:gd name="connsiteY87" fmla="*/ 7062 h 11335"/>
                <a:gd name="connsiteX88" fmla="*/ 5865 w 12903"/>
                <a:gd name="connsiteY88" fmla="*/ 7062 h 11335"/>
                <a:gd name="connsiteX89" fmla="*/ 5865 w 12903"/>
                <a:gd name="connsiteY89" fmla="*/ 4549 h 11335"/>
                <a:gd name="connsiteX90" fmla="*/ 5865 w 12903"/>
                <a:gd name="connsiteY90" fmla="*/ 5303 h 11335"/>
                <a:gd name="connsiteX91" fmla="*/ 5865 w 12903"/>
                <a:gd name="connsiteY91" fmla="*/ 5806 h 11335"/>
                <a:gd name="connsiteX92" fmla="*/ 5865 w 12903"/>
                <a:gd name="connsiteY92" fmla="*/ 6811 h 11335"/>
                <a:gd name="connsiteX93" fmla="*/ 5865 w 12903"/>
                <a:gd name="connsiteY93" fmla="*/ 6225 h 11335"/>
                <a:gd name="connsiteX94" fmla="*/ 5865 w 12903"/>
                <a:gd name="connsiteY94" fmla="*/ 7398 h 11335"/>
                <a:gd name="connsiteX95" fmla="*/ 5865 w 12903"/>
                <a:gd name="connsiteY95" fmla="*/ 6225 h 11335"/>
                <a:gd name="connsiteX96" fmla="*/ 5865 w 12903"/>
                <a:gd name="connsiteY96" fmla="*/ 6225 h 11335"/>
                <a:gd name="connsiteX97" fmla="*/ 5865 w 12903"/>
                <a:gd name="connsiteY97" fmla="*/ 3124 h 11335"/>
                <a:gd name="connsiteX98" fmla="*/ 5865 w 12903"/>
                <a:gd name="connsiteY98" fmla="*/ 3711 h 11335"/>
                <a:gd name="connsiteX99" fmla="*/ 5865 w 12903"/>
                <a:gd name="connsiteY99" fmla="*/ 2454 h 11335"/>
                <a:gd name="connsiteX100" fmla="*/ 5865 w 12903"/>
                <a:gd name="connsiteY100" fmla="*/ 4549 h 11335"/>
                <a:gd name="connsiteX101" fmla="*/ 5865 w 12903"/>
                <a:gd name="connsiteY101" fmla="*/ 4549 h 11335"/>
                <a:gd name="connsiteX102" fmla="*/ 5865 w 12903"/>
                <a:gd name="connsiteY102" fmla="*/ 4549 h 11335"/>
                <a:gd name="connsiteX103" fmla="*/ 5865 w 12903"/>
                <a:gd name="connsiteY103" fmla="*/ 4549 h 11335"/>
                <a:gd name="connsiteX104" fmla="*/ 6452 w 12903"/>
                <a:gd name="connsiteY104" fmla="*/ 5303 h 11335"/>
                <a:gd name="connsiteX105" fmla="*/ 6452 w 12903"/>
                <a:gd name="connsiteY105" fmla="*/ 4465 h 11335"/>
                <a:gd name="connsiteX106" fmla="*/ 6452 w 12903"/>
                <a:gd name="connsiteY106" fmla="*/ 4465 h 11335"/>
                <a:gd name="connsiteX107" fmla="*/ 6452 w 12903"/>
                <a:gd name="connsiteY107" fmla="*/ 3292 h 11335"/>
                <a:gd name="connsiteX108" fmla="*/ 6452 w 12903"/>
                <a:gd name="connsiteY108" fmla="*/ 2454 h 11335"/>
                <a:gd name="connsiteX109" fmla="*/ 6452 w 12903"/>
                <a:gd name="connsiteY109" fmla="*/ 3376 h 11335"/>
                <a:gd name="connsiteX110" fmla="*/ 6452 w 12903"/>
                <a:gd name="connsiteY110" fmla="*/ 3376 h 11335"/>
                <a:gd name="connsiteX111" fmla="*/ 6452 w 12903"/>
                <a:gd name="connsiteY111" fmla="*/ 3376 h 11335"/>
                <a:gd name="connsiteX112" fmla="*/ 6452 w 12903"/>
                <a:gd name="connsiteY112" fmla="*/ 2789 h 11335"/>
                <a:gd name="connsiteX113" fmla="*/ 6452 w 12903"/>
                <a:gd name="connsiteY113" fmla="*/ 1700 h 11335"/>
                <a:gd name="connsiteX114" fmla="*/ 6452 w 12903"/>
                <a:gd name="connsiteY114" fmla="*/ 695 h 11335"/>
                <a:gd name="connsiteX115" fmla="*/ 6452 w 12903"/>
                <a:gd name="connsiteY115" fmla="*/ 2035 h 11335"/>
                <a:gd name="connsiteX116" fmla="*/ 6452 w 12903"/>
                <a:gd name="connsiteY116" fmla="*/ 527 h 11335"/>
                <a:gd name="connsiteX117" fmla="*/ 6452 w 12903"/>
                <a:gd name="connsiteY117" fmla="*/ 946 h 11335"/>
                <a:gd name="connsiteX118" fmla="*/ 6452 w 12903"/>
                <a:gd name="connsiteY118" fmla="*/ 946 h 11335"/>
                <a:gd name="connsiteX119" fmla="*/ 6452 w 12903"/>
                <a:gd name="connsiteY119" fmla="*/ 946 h 11335"/>
                <a:gd name="connsiteX120" fmla="*/ 6452 w 12903"/>
                <a:gd name="connsiteY120" fmla="*/ 1449 h 11335"/>
                <a:gd name="connsiteX121" fmla="*/ 6452 w 12903"/>
                <a:gd name="connsiteY121" fmla="*/ 2454 h 11335"/>
                <a:gd name="connsiteX122" fmla="*/ 6452 w 12903"/>
                <a:gd name="connsiteY122" fmla="*/ 1784 h 11335"/>
                <a:gd name="connsiteX123" fmla="*/ 6452 w 12903"/>
                <a:gd name="connsiteY123" fmla="*/ 2287 h 11335"/>
                <a:gd name="connsiteX124" fmla="*/ 6452 w 12903"/>
                <a:gd name="connsiteY124" fmla="*/ 862 h 11335"/>
                <a:gd name="connsiteX125" fmla="*/ 6452 w 12903"/>
                <a:gd name="connsiteY125" fmla="*/ 862 h 11335"/>
                <a:gd name="connsiteX126" fmla="*/ 6452 w 12903"/>
                <a:gd name="connsiteY126" fmla="*/ 862 h 11335"/>
                <a:gd name="connsiteX127" fmla="*/ 6452 w 12903"/>
                <a:gd name="connsiteY127" fmla="*/ 862 h 11335"/>
                <a:gd name="connsiteX128" fmla="*/ 6452 w 12903"/>
                <a:gd name="connsiteY128" fmla="*/ 1281 h 11335"/>
                <a:gd name="connsiteX129" fmla="*/ 6452 w 12903"/>
                <a:gd name="connsiteY129" fmla="*/ 1281 h 11335"/>
                <a:gd name="connsiteX130" fmla="*/ 6033 w 12903"/>
                <a:gd name="connsiteY130" fmla="*/ 1281 h 11335"/>
                <a:gd name="connsiteX131" fmla="*/ 6033 w 12903"/>
                <a:gd name="connsiteY131" fmla="*/ 1281 h 11335"/>
                <a:gd name="connsiteX132" fmla="*/ 6033 w 12903"/>
                <a:gd name="connsiteY132" fmla="*/ 695 h 11335"/>
                <a:gd name="connsiteX133" fmla="*/ 6033 w 12903"/>
                <a:gd name="connsiteY133" fmla="*/ 695 h 11335"/>
                <a:gd name="connsiteX134" fmla="*/ 5614 w 12903"/>
                <a:gd name="connsiteY134" fmla="*/ 108 h 11335"/>
                <a:gd name="connsiteX135" fmla="*/ 5614 w 12903"/>
                <a:gd name="connsiteY135" fmla="*/ 862 h 11335"/>
                <a:gd name="connsiteX136" fmla="*/ 5614 w 12903"/>
                <a:gd name="connsiteY136" fmla="*/ 1365 h 11335"/>
                <a:gd name="connsiteX137" fmla="*/ 5614 w 12903"/>
                <a:gd name="connsiteY137" fmla="*/ 2035 h 11335"/>
                <a:gd name="connsiteX138" fmla="*/ 5614 w 12903"/>
                <a:gd name="connsiteY138" fmla="*/ 2035 h 11335"/>
                <a:gd name="connsiteX139" fmla="*/ 5614 w 12903"/>
                <a:gd name="connsiteY139" fmla="*/ 2035 h 11335"/>
                <a:gd name="connsiteX140" fmla="*/ 5111 w 12903"/>
                <a:gd name="connsiteY140" fmla="*/ 2035 h 11335"/>
                <a:gd name="connsiteX141" fmla="*/ 5111 w 12903"/>
                <a:gd name="connsiteY141" fmla="*/ 2035 h 11335"/>
                <a:gd name="connsiteX142" fmla="*/ 5111 w 12903"/>
                <a:gd name="connsiteY142" fmla="*/ 2035 h 11335"/>
                <a:gd name="connsiteX143" fmla="*/ 5111 w 12903"/>
                <a:gd name="connsiteY143" fmla="*/ 2035 h 11335"/>
                <a:gd name="connsiteX144" fmla="*/ 5111 w 12903"/>
                <a:gd name="connsiteY144" fmla="*/ 2035 h 11335"/>
                <a:gd name="connsiteX145" fmla="*/ 5111 w 12903"/>
                <a:gd name="connsiteY145" fmla="*/ 1281 h 11335"/>
                <a:gd name="connsiteX146" fmla="*/ 5111 w 12903"/>
                <a:gd name="connsiteY146" fmla="*/ 1281 h 11335"/>
                <a:gd name="connsiteX147" fmla="*/ 5111 w 12903"/>
                <a:gd name="connsiteY147" fmla="*/ 2203 h 11335"/>
                <a:gd name="connsiteX148" fmla="*/ 5111 w 12903"/>
                <a:gd name="connsiteY148" fmla="*/ 2622 h 11335"/>
                <a:gd name="connsiteX149" fmla="*/ 5111 w 12903"/>
                <a:gd name="connsiteY149" fmla="*/ 1784 h 11335"/>
                <a:gd name="connsiteX150" fmla="*/ 5111 w 12903"/>
                <a:gd name="connsiteY150" fmla="*/ 3460 h 11335"/>
                <a:gd name="connsiteX151" fmla="*/ 5111 w 12903"/>
                <a:gd name="connsiteY151" fmla="*/ 3460 h 11335"/>
                <a:gd name="connsiteX152" fmla="*/ 5111 w 12903"/>
                <a:gd name="connsiteY152" fmla="*/ 3460 h 11335"/>
                <a:gd name="connsiteX153" fmla="*/ 5111 w 12903"/>
                <a:gd name="connsiteY153" fmla="*/ 3460 h 11335"/>
                <a:gd name="connsiteX154" fmla="*/ 5111 w 12903"/>
                <a:gd name="connsiteY154" fmla="*/ 1868 h 11335"/>
                <a:gd name="connsiteX155" fmla="*/ 5111 w 12903"/>
                <a:gd name="connsiteY155" fmla="*/ 3376 h 11335"/>
                <a:gd name="connsiteX156" fmla="*/ 5111 w 12903"/>
                <a:gd name="connsiteY156" fmla="*/ 2789 h 11335"/>
                <a:gd name="connsiteX157" fmla="*/ 5111 w 12903"/>
                <a:gd name="connsiteY157" fmla="*/ 2789 h 11335"/>
                <a:gd name="connsiteX158" fmla="*/ 4357 w 12903"/>
                <a:gd name="connsiteY158" fmla="*/ 1616 h 11335"/>
                <a:gd name="connsiteX159" fmla="*/ 4357 w 12903"/>
                <a:gd name="connsiteY159" fmla="*/ 2203 h 11335"/>
                <a:gd name="connsiteX160" fmla="*/ 4357 w 12903"/>
                <a:gd name="connsiteY160" fmla="*/ 1197 h 11335"/>
                <a:gd name="connsiteX161" fmla="*/ 4357 w 12903"/>
                <a:gd name="connsiteY161" fmla="*/ 1700 h 11335"/>
                <a:gd name="connsiteX162" fmla="*/ 4357 w 12903"/>
                <a:gd name="connsiteY162" fmla="*/ 862 h 11335"/>
                <a:gd name="connsiteX163" fmla="*/ 4357 w 12903"/>
                <a:gd name="connsiteY163" fmla="*/ 862 h 11335"/>
                <a:gd name="connsiteX164" fmla="*/ 4357 w 12903"/>
                <a:gd name="connsiteY164" fmla="*/ 359 h 11335"/>
                <a:gd name="connsiteX165" fmla="*/ 4357 w 12903"/>
                <a:gd name="connsiteY165" fmla="*/ 2873 h 11335"/>
                <a:gd name="connsiteX166" fmla="*/ 4357 w 12903"/>
                <a:gd name="connsiteY166" fmla="*/ 2873 h 11335"/>
                <a:gd name="connsiteX167" fmla="*/ 4357 w 12903"/>
                <a:gd name="connsiteY167" fmla="*/ 1951 h 11335"/>
                <a:gd name="connsiteX168" fmla="*/ 4357 w 12903"/>
                <a:gd name="connsiteY168" fmla="*/ 1951 h 11335"/>
                <a:gd name="connsiteX169" fmla="*/ 4357 w 12903"/>
                <a:gd name="connsiteY169" fmla="*/ 1951 h 11335"/>
                <a:gd name="connsiteX170" fmla="*/ 4357 w 12903"/>
                <a:gd name="connsiteY170" fmla="*/ 1951 h 11335"/>
                <a:gd name="connsiteX171" fmla="*/ 4357 w 12903"/>
                <a:gd name="connsiteY171" fmla="*/ 1951 h 11335"/>
                <a:gd name="connsiteX172" fmla="*/ 4357 w 12903"/>
                <a:gd name="connsiteY172" fmla="*/ 2370 h 11335"/>
                <a:gd name="connsiteX173" fmla="*/ 4357 w 12903"/>
                <a:gd name="connsiteY173" fmla="*/ 2370 h 11335"/>
                <a:gd name="connsiteX174" fmla="*/ 4357 w 12903"/>
                <a:gd name="connsiteY174" fmla="*/ 1868 h 11335"/>
                <a:gd name="connsiteX175" fmla="*/ 4357 w 12903"/>
                <a:gd name="connsiteY175" fmla="*/ 2538 h 11335"/>
                <a:gd name="connsiteX176" fmla="*/ 4357 w 12903"/>
                <a:gd name="connsiteY176" fmla="*/ 2538 h 11335"/>
                <a:gd name="connsiteX177" fmla="*/ 4357 w 12903"/>
                <a:gd name="connsiteY177" fmla="*/ 2538 h 11335"/>
                <a:gd name="connsiteX178" fmla="*/ 4357 w 12903"/>
                <a:gd name="connsiteY178" fmla="*/ 276 h 11335"/>
                <a:gd name="connsiteX179" fmla="*/ 4357 w 12903"/>
                <a:gd name="connsiteY179" fmla="*/ 276 h 11335"/>
                <a:gd name="connsiteX180" fmla="*/ 4357 w 12903"/>
                <a:gd name="connsiteY180" fmla="*/ 1449 h 11335"/>
                <a:gd name="connsiteX181" fmla="*/ 4357 w 12903"/>
                <a:gd name="connsiteY181" fmla="*/ 108 h 11335"/>
                <a:gd name="connsiteX182" fmla="*/ 4357 w 12903"/>
                <a:gd name="connsiteY182" fmla="*/ 778 h 11335"/>
                <a:gd name="connsiteX183" fmla="*/ 4357 w 12903"/>
                <a:gd name="connsiteY183" fmla="*/ 1784 h 11335"/>
                <a:gd name="connsiteX184" fmla="*/ 4357 w 12903"/>
                <a:gd name="connsiteY184" fmla="*/ 1784 h 11335"/>
                <a:gd name="connsiteX185" fmla="*/ 4357 w 12903"/>
                <a:gd name="connsiteY185" fmla="*/ 1784 h 11335"/>
                <a:gd name="connsiteX186" fmla="*/ 4357 w 12903"/>
                <a:gd name="connsiteY186" fmla="*/ 2957 h 11335"/>
                <a:gd name="connsiteX187" fmla="*/ 4357 w 12903"/>
                <a:gd name="connsiteY187" fmla="*/ 1951 h 11335"/>
                <a:gd name="connsiteX188" fmla="*/ 4357 w 12903"/>
                <a:gd name="connsiteY188" fmla="*/ 1951 h 11335"/>
                <a:gd name="connsiteX189" fmla="*/ 4357 w 12903"/>
                <a:gd name="connsiteY189" fmla="*/ 1951 h 11335"/>
                <a:gd name="connsiteX190" fmla="*/ 4357 w 12903"/>
                <a:gd name="connsiteY190" fmla="*/ 2873 h 11335"/>
                <a:gd name="connsiteX191" fmla="*/ 4357 w 12903"/>
                <a:gd name="connsiteY191" fmla="*/ 2370 h 11335"/>
                <a:gd name="connsiteX192" fmla="*/ 4357 w 12903"/>
                <a:gd name="connsiteY192" fmla="*/ 3124 h 11335"/>
                <a:gd name="connsiteX193" fmla="*/ 4357 w 12903"/>
                <a:gd name="connsiteY193" fmla="*/ 2454 h 11335"/>
                <a:gd name="connsiteX194" fmla="*/ 3938 w 12903"/>
                <a:gd name="connsiteY194" fmla="*/ 2454 h 11335"/>
                <a:gd name="connsiteX195" fmla="*/ 3938 w 12903"/>
                <a:gd name="connsiteY195" fmla="*/ 2454 h 11335"/>
                <a:gd name="connsiteX196" fmla="*/ 3435 w 12903"/>
                <a:gd name="connsiteY196" fmla="*/ 3041 h 11335"/>
                <a:gd name="connsiteX197" fmla="*/ 3435 w 12903"/>
                <a:gd name="connsiteY197" fmla="*/ 3711 h 11335"/>
                <a:gd name="connsiteX198" fmla="*/ 3435 w 12903"/>
                <a:gd name="connsiteY198" fmla="*/ 5303 h 11335"/>
                <a:gd name="connsiteX199" fmla="*/ 3435 w 12903"/>
                <a:gd name="connsiteY199" fmla="*/ 4381 h 11335"/>
                <a:gd name="connsiteX200" fmla="*/ 3435 w 12903"/>
                <a:gd name="connsiteY200" fmla="*/ 4381 h 11335"/>
                <a:gd name="connsiteX201" fmla="*/ 3435 w 12903"/>
                <a:gd name="connsiteY201" fmla="*/ 2957 h 11335"/>
                <a:gd name="connsiteX202" fmla="*/ 2514 w 12903"/>
                <a:gd name="connsiteY202" fmla="*/ 2203 h 11335"/>
                <a:gd name="connsiteX203" fmla="*/ 2514 w 12903"/>
                <a:gd name="connsiteY203" fmla="*/ 3292 h 11335"/>
                <a:gd name="connsiteX204" fmla="*/ 2514 w 12903"/>
                <a:gd name="connsiteY204" fmla="*/ 3292 h 11335"/>
                <a:gd name="connsiteX205" fmla="*/ 2514 w 12903"/>
                <a:gd name="connsiteY205" fmla="*/ 2538 h 11335"/>
                <a:gd name="connsiteX206" fmla="*/ 2514 w 12903"/>
                <a:gd name="connsiteY206" fmla="*/ 3292 h 11335"/>
                <a:gd name="connsiteX207" fmla="*/ 2514 w 12903"/>
                <a:gd name="connsiteY207" fmla="*/ 2035 h 11335"/>
                <a:gd name="connsiteX208" fmla="*/ 2514 w 12903"/>
                <a:gd name="connsiteY208" fmla="*/ 2035 h 11335"/>
                <a:gd name="connsiteX209" fmla="*/ 2514 w 12903"/>
                <a:gd name="connsiteY209" fmla="*/ 2873 h 11335"/>
                <a:gd name="connsiteX210" fmla="*/ 2514 w 12903"/>
                <a:gd name="connsiteY210" fmla="*/ 2203 h 11335"/>
                <a:gd name="connsiteX211" fmla="*/ 2514 w 12903"/>
                <a:gd name="connsiteY211" fmla="*/ 2203 h 11335"/>
                <a:gd name="connsiteX212" fmla="*/ 2514 w 12903"/>
                <a:gd name="connsiteY212" fmla="*/ 3041 h 11335"/>
                <a:gd name="connsiteX213" fmla="*/ 2514 w 12903"/>
                <a:gd name="connsiteY213" fmla="*/ 3962 h 11335"/>
                <a:gd name="connsiteX214" fmla="*/ 1927 w 12903"/>
                <a:gd name="connsiteY214" fmla="*/ 2957 h 11335"/>
                <a:gd name="connsiteX215" fmla="*/ 1927 w 12903"/>
                <a:gd name="connsiteY215" fmla="*/ 3543 h 11335"/>
                <a:gd name="connsiteX216" fmla="*/ 1927 w 12903"/>
                <a:gd name="connsiteY216" fmla="*/ 4549 h 11335"/>
                <a:gd name="connsiteX217" fmla="*/ 1927 w 12903"/>
                <a:gd name="connsiteY217" fmla="*/ 2287 h 11335"/>
                <a:gd name="connsiteX218" fmla="*/ 1927 w 12903"/>
                <a:gd name="connsiteY218" fmla="*/ 3795 h 11335"/>
                <a:gd name="connsiteX219" fmla="*/ 1927 w 12903"/>
                <a:gd name="connsiteY219" fmla="*/ 2622 h 11335"/>
                <a:gd name="connsiteX220" fmla="*/ 1341 w 12903"/>
                <a:gd name="connsiteY220" fmla="*/ 2622 h 11335"/>
                <a:gd name="connsiteX221" fmla="*/ 1341 w 12903"/>
                <a:gd name="connsiteY221" fmla="*/ 3627 h 11335"/>
                <a:gd name="connsiteX222" fmla="*/ 1341 w 12903"/>
                <a:gd name="connsiteY222" fmla="*/ 2370 h 11335"/>
                <a:gd name="connsiteX223" fmla="*/ 1341 w 12903"/>
                <a:gd name="connsiteY223" fmla="*/ 2957 h 11335"/>
                <a:gd name="connsiteX224" fmla="*/ 1341 w 12903"/>
                <a:gd name="connsiteY224" fmla="*/ 3543 h 11335"/>
                <a:gd name="connsiteX225" fmla="*/ 0 w 12903"/>
                <a:gd name="connsiteY225" fmla="*/ 2287 h 11335"/>
                <a:gd name="connsiteX226" fmla="*/ 0 w 12903"/>
                <a:gd name="connsiteY226" fmla="*/ 2873 h 11335"/>
                <a:gd name="connsiteX227" fmla="*/ 0 w 12903"/>
                <a:gd name="connsiteY227" fmla="*/ 3878 h 11335"/>
                <a:gd name="connsiteX228" fmla="*/ 0 w 12903"/>
                <a:gd name="connsiteY228" fmla="*/ 2873 h 11335"/>
                <a:gd name="connsiteX229" fmla="*/ 0 w 12903"/>
                <a:gd name="connsiteY229" fmla="*/ 3878 h 11335"/>
                <a:gd name="connsiteX230" fmla="*/ 0 w 12903"/>
                <a:gd name="connsiteY230" fmla="*/ 3878 h 11335"/>
                <a:gd name="connsiteX231" fmla="*/ 0 w 12903"/>
                <a:gd name="connsiteY231" fmla="*/ 7733 h 11335"/>
                <a:gd name="connsiteX232" fmla="*/ 0 w 12903"/>
                <a:gd name="connsiteY232" fmla="*/ 7733 h 11335"/>
                <a:gd name="connsiteX233" fmla="*/ 0 w 12903"/>
                <a:gd name="connsiteY233" fmla="*/ 8487 h 11335"/>
                <a:gd name="connsiteX234" fmla="*/ 0 w 12903"/>
                <a:gd name="connsiteY234" fmla="*/ 7984 h 11335"/>
                <a:gd name="connsiteX235" fmla="*/ 0 w 12903"/>
                <a:gd name="connsiteY235" fmla="*/ 7984 h 11335"/>
                <a:gd name="connsiteX236" fmla="*/ 587 w 12903"/>
                <a:gd name="connsiteY236" fmla="*/ 8822 h 11335"/>
                <a:gd name="connsiteX237" fmla="*/ 587 w 12903"/>
                <a:gd name="connsiteY237" fmla="*/ 8152 h 11335"/>
                <a:gd name="connsiteX238" fmla="*/ 587 w 12903"/>
                <a:gd name="connsiteY238" fmla="*/ 8571 h 11335"/>
                <a:gd name="connsiteX239" fmla="*/ 587 w 12903"/>
                <a:gd name="connsiteY239" fmla="*/ 7398 h 11335"/>
                <a:gd name="connsiteX240" fmla="*/ 1089 w 12903"/>
                <a:gd name="connsiteY240" fmla="*/ 8990 h 11335"/>
                <a:gd name="connsiteX241" fmla="*/ 1089 w 12903"/>
                <a:gd name="connsiteY241" fmla="*/ 8152 h 11335"/>
                <a:gd name="connsiteX242" fmla="*/ 1089 w 12903"/>
                <a:gd name="connsiteY242" fmla="*/ 8152 h 11335"/>
                <a:gd name="connsiteX243" fmla="*/ 1089 w 12903"/>
                <a:gd name="connsiteY243" fmla="*/ 9157 h 11335"/>
                <a:gd name="connsiteX244" fmla="*/ 1089 w 12903"/>
                <a:gd name="connsiteY244" fmla="*/ 9157 h 11335"/>
                <a:gd name="connsiteX245" fmla="*/ 1089 w 12903"/>
                <a:gd name="connsiteY245" fmla="*/ 9157 h 11335"/>
                <a:gd name="connsiteX246" fmla="*/ 1089 w 12903"/>
                <a:gd name="connsiteY246" fmla="*/ 9157 h 11335"/>
                <a:gd name="connsiteX247" fmla="*/ 1759 w 12903"/>
                <a:gd name="connsiteY247" fmla="*/ 8403 h 11335"/>
                <a:gd name="connsiteX248" fmla="*/ 1759 w 12903"/>
                <a:gd name="connsiteY248" fmla="*/ 8403 h 11335"/>
                <a:gd name="connsiteX249" fmla="*/ 1759 w 12903"/>
                <a:gd name="connsiteY249" fmla="*/ 8403 h 11335"/>
                <a:gd name="connsiteX250" fmla="*/ 1759 w 12903"/>
                <a:gd name="connsiteY250" fmla="*/ 8403 h 11335"/>
                <a:gd name="connsiteX251" fmla="*/ 1759 w 12903"/>
                <a:gd name="connsiteY251" fmla="*/ 7900 h 11335"/>
                <a:gd name="connsiteX252" fmla="*/ 1759 w 12903"/>
                <a:gd name="connsiteY252" fmla="*/ 9073 h 11335"/>
                <a:gd name="connsiteX253" fmla="*/ 1759 w 12903"/>
                <a:gd name="connsiteY253" fmla="*/ 7398 h 11335"/>
                <a:gd name="connsiteX254" fmla="*/ 1759 w 12903"/>
                <a:gd name="connsiteY254" fmla="*/ 7900 h 11335"/>
                <a:gd name="connsiteX255" fmla="*/ 1759 w 12903"/>
                <a:gd name="connsiteY255" fmla="*/ 6979 h 11335"/>
                <a:gd name="connsiteX256" fmla="*/ 1759 w 12903"/>
                <a:gd name="connsiteY256" fmla="*/ 8487 h 11335"/>
                <a:gd name="connsiteX257" fmla="*/ 1759 w 12903"/>
                <a:gd name="connsiteY257" fmla="*/ 8990 h 11335"/>
                <a:gd name="connsiteX258" fmla="*/ 1759 w 12903"/>
                <a:gd name="connsiteY258" fmla="*/ 7817 h 11335"/>
                <a:gd name="connsiteX259" fmla="*/ 1759 w 12903"/>
                <a:gd name="connsiteY259" fmla="*/ 6811 h 11335"/>
                <a:gd name="connsiteX260" fmla="*/ 1759 w 12903"/>
                <a:gd name="connsiteY260" fmla="*/ 8738 h 11335"/>
                <a:gd name="connsiteX261" fmla="*/ 1759 w 12903"/>
                <a:gd name="connsiteY261" fmla="*/ 8738 h 11335"/>
                <a:gd name="connsiteX262" fmla="*/ 1759 w 12903"/>
                <a:gd name="connsiteY262" fmla="*/ 8738 h 11335"/>
                <a:gd name="connsiteX263" fmla="*/ 1759 w 12903"/>
                <a:gd name="connsiteY263" fmla="*/ 7649 h 11335"/>
                <a:gd name="connsiteX264" fmla="*/ 1759 w 12903"/>
                <a:gd name="connsiteY264" fmla="*/ 7649 h 11335"/>
                <a:gd name="connsiteX265" fmla="*/ 1759 w 12903"/>
                <a:gd name="connsiteY265" fmla="*/ 6644 h 11335"/>
                <a:gd name="connsiteX266" fmla="*/ 1759 w 12903"/>
                <a:gd name="connsiteY266" fmla="*/ 7398 h 11335"/>
                <a:gd name="connsiteX267" fmla="*/ 1759 w 12903"/>
                <a:gd name="connsiteY267" fmla="*/ 7398 h 11335"/>
                <a:gd name="connsiteX268" fmla="*/ 1759 w 12903"/>
                <a:gd name="connsiteY268" fmla="*/ 8571 h 11335"/>
                <a:gd name="connsiteX269" fmla="*/ 1759 w 12903"/>
                <a:gd name="connsiteY269" fmla="*/ 8990 h 11335"/>
                <a:gd name="connsiteX270" fmla="*/ 1759 w 12903"/>
                <a:gd name="connsiteY270" fmla="*/ 7900 h 11335"/>
                <a:gd name="connsiteX271" fmla="*/ 1759 w 12903"/>
                <a:gd name="connsiteY271" fmla="*/ 8654 h 11335"/>
                <a:gd name="connsiteX272" fmla="*/ 1759 w 12903"/>
                <a:gd name="connsiteY272" fmla="*/ 8654 h 11335"/>
                <a:gd name="connsiteX273" fmla="*/ 1759 w 12903"/>
                <a:gd name="connsiteY273" fmla="*/ 9492 h 11335"/>
                <a:gd name="connsiteX274" fmla="*/ 1759 w 12903"/>
                <a:gd name="connsiteY274" fmla="*/ 9492 h 11335"/>
                <a:gd name="connsiteX275" fmla="*/ 1759 w 12903"/>
                <a:gd name="connsiteY275" fmla="*/ 8152 h 11335"/>
                <a:gd name="connsiteX276" fmla="*/ 2178 w 12903"/>
                <a:gd name="connsiteY276" fmla="*/ 9660 h 11335"/>
                <a:gd name="connsiteX277" fmla="*/ 2178 w 12903"/>
                <a:gd name="connsiteY277" fmla="*/ 8906 h 11335"/>
                <a:gd name="connsiteX278" fmla="*/ 2178 w 12903"/>
                <a:gd name="connsiteY278" fmla="*/ 9660 h 11335"/>
                <a:gd name="connsiteX279" fmla="*/ 2178 w 12903"/>
                <a:gd name="connsiteY279" fmla="*/ 8571 h 11335"/>
                <a:gd name="connsiteX280" fmla="*/ 2178 w 12903"/>
                <a:gd name="connsiteY280" fmla="*/ 7900 h 11335"/>
                <a:gd name="connsiteX281" fmla="*/ 2178 w 12903"/>
                <a:gd name="connsiteY281" fmla="*/ 8654 h 11335"/>
                <a:gd name="connsiteX282" fmla="*/ 2178 w 12903"/>
                <a:gd name="connsiteY282" fmla="*/ 7649 h 11335"/>
                <a:gd name="connsiteX283" fmla="*/ 2178 w 12903"/>
                <a:gd name="connsiteY283" fmla="*/ 9241 h 11335"/>
                <a:gd name="connsiteX284" fmla="*/ 2178 w 12903"/>
                <a:gd name="connsiteY284" fmla="*/ 9241 h 11335"/>
                <a:gd name="connsiteX285" fmla="*/ 2178 w 12903"/>
                <a:gd name="connsiteY285" fmla="*/ 7900 h 11335"/>
                <a:gd name="connsiteX286" fmla="*/ 2178 w 12903"/>
                <a:gd name="connsiteY286" fmla="*/ 8487 h 11335"/>
                <a:gd name="connsiteX287" fmla="*/ 2178 w 12903"/>
                <a:gd name="connsiteY287" fmla="*/ 8487 h 11335"/>
                <a:gd name="connsiteX288" fmla="*/ 2178 w 12903"/>
                <a:gd name="connsiteY288" fmla="*/ 9157 h 11335"/>
                <a:gd name="connsiteX289" fmla="*/ 2178 w 12903"/>
                <a:gd name="connsiteY289" fmla="*/ 9157 h 11335"/>
                <a:gd name="connsiteX290" fmla="*/ 2178 w 12903"/>
                <a:gd name="connsiteY290" fmla="*/ 9157 h 11335"/>
                <a:gd name="connsiteX291" fmla="*/ 2178 w 12903"/>
                <a:gd name="connsiteY291" fmla="*/ 8152 h 11335"/>
                <a:gd name="connsiteX292" fmla="*/ 2178 w 12903"/>
                <a:gd name="connsiteY292" fmla="*/ 8822 h 11335"/>
                <a:gd name="connsiteX293" fmla="*/ 2178 w 12903"/>
                <a:gd name="connsiteY293" fmla="*/ 8319 h 11335"/>
                <a:gd name="connsiteX294" fmla="*/ 2178 w 12903"/>
                <a:gd name="connsiteY294" fmla="*/ 9828 h 11335"/>
                <a:gd name="connsiteX295" fmla="*/ 2178 w 12903"/>
                <a:gd name="connsiteY295" fmla="*/ 9157 h 11335"/>
                <a:gd name="connsiteX296" fmla="*/ 2178 w 12903"/>
                <a:gd name="connsiteY296" fmla="*/ 10079 h 11335"/>
                <a:gd name="connsiteX297" fmla="*/ 2178 w 12903"/>
                <a:gd name="connsiteY297" fmla="*/ 9325 h 11335"/>
                <a:gd name="connsiteX298" fmla="*/ 2178 w 12903"/>
                <a:gd name="connsiteY298" fmla="*/ 9325 h 11335"/>
                <a:gd name="connsiteX299" fmla="*/ 2178 w 12903"/>
                <a:gd name="connsiteY299" fmla="*/ 9325 h 11335"/>
                <a:gd name="connsiteX300" fmla="*/ 2178 w 12903"/>
                <a:gd name="connsiteY300" fmla="*/ 10330 h 11335"/>
                <a:gd name="connsiteX301" fmla="*/ 2178 w 12903"/>
                <a:gd name="connsiteY301" fmla="*/ 8654 h 11335"/>
                <a:gd name="connsiteX302" fmla="*/ 2178 w 12903"/>
                <a:gd name="connsiteY302" fmla="*/ 9828 h 11335"/>
                <a:gd name="connsiteX303" fmla="*/ 2178 w 12903"/>
                <a:gd name="connsiteY303" fmla="*/ 9073 h 11335"/>
                <a:gd name="connsiteX304" fmla="*/ 6536 w 12903"/>
                <a:gd name="connsiteY304" fmla="*/ 8822 h 11335"/>
                <a:gd name="connsiteX305" fmla="*/ 6536 w 12903"/>
                <a:gd name="connsiteY305" fmla="*/ 8822 h 11335"/>
                <a:gd name="connsiteX306" fmla="*/ 6116 w 12903"/>
                <a:gd name="connsiteY306" fmla="*/ 8822 h 11335"/>
                <a:gd name="connsiteX307" fmla="*/ 8211 w 12903"/>
                <a:gd name="connsiteY307" fmla="*/ 7062 h 11335"/>
                <a:gd name="connsiteX308" fmla="*/ 8211 w 12903"/>
                <a:gd name="connsiteY308" fmla="*/ 7062 h 11335"/>
                <a:gd name="connsiteX309" fmla="*/ 7792 w 12903"/>
                <a:gd name="connsiteY309" fmla="*/ 7062 h 11335"/>
                <a:gd name="connsiteX310" fmla="*/ 12904 w 12903"/>
                <a:gd name="connsiteY310" fmla="*/ 1868 h 11335"/>
                <a:gd name="connsiteX311" fmla="*/ 12904 w 12903"/>
                <a:gd name="connsiteY311" fmla="*/ 1868 h 11335"/>
                <a:gd name="connsiteX312" fmla="*/ 12484 w 12903"/>
                <a:gd name="connsiteY312" fmla="*/ 1868 h 11335"/>
                <a:gd name="connsiteX313" fmla="*/ 12904 w 12903"/>
                <a:gd name="connsiteY313" fmla="*/ 1868 h 11335"/>
                <a:gd name="connsiteX314" fmla="*/ 12904 w 12903"/>
                <a:gd name="connsiteY314" fmla="*/ 1868 h 11335"/>
                <a:gd name="connsiteX315" fmla="*/ 12652 w 12903"/>
                <a:gd name="connsiteY315" fmla="*/ 2203 h 11335"/>
                <a:gd name="connsiteX316" fmla="*/ 1676 w 12903"/>
                <a:gd name="connsiteY316" fmla="*/ 2705 h 11335"/>
                <a:gd name="connsiteX317" fmla="*/ 1676 w 12903"/>
                <a:gd name="connsiteY317" fmla="*/ 2705 h 1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2903" h="11335">
                  <a:moveTo>
                    <a:pt x="5446" y="9409"/>
                  </a:moveTo>
                  <a:lnTo>
                    <a:pt x="5446" y="9911"/>
                  </a:lnTo>
                  <a:cubicBezTo>
                    <a:pt x="5446" y="10917"/>
                    <a:pt x="5446" y="10582"/>
                    <a:pt x="5446" y="11336"/>
                  </a:cubicBezTo>
                  <a:cubicBezTo>
                    <a:pt x="5446" y="9409"/>
                    <a:pt x="5446" y="11336"/>
                    <a:pt x="5446" y="9157"/>
                  </a:cubicBezTo>
                  <a:lnTo>
                    <a:pt x="5446" y="9576"/>
                  </a:lnTo>
                  <a:lnTo>
                    <a:pt x="5446" y="9576"/>
                  </a:lnTo>
                  <a:cubicBezTo>
                    <a:pt x="5446" y="10498"/>
                    <a:pt x="5446" y="8152"/>
                    <a:pt x="5446" y="8403"/>
                  </a:cubicBezTo>
                  <a:cubicBezTo>
                    <a:pt x="5530" y="8621"/>
                    <a:pt x="5530" y="8856"/>
                    <a:pt x="5446" y="9073"/>
                  </a:cubicBezTo>
                  <a:lnTo>
                    <a:pt x="5446" y="8571"/>
                  </a:lnTo>
                  <a:cubicBezTo>
                    <a:pt x="5446" y="8571"/>
                    <a:pt x="5446" y="8571"/>
                    <a:pt x="5446" y="8571"/>
                  </a:cubicBezTo>
                  <a:lnTo>
                    <a:pt x="5446" y="8571"/>
                  </a:lnTo>
                  <a:lnTo>
                    <a:pt x="5446" y="8571"/>
                  </a:lnTo>
                  <a:cubicBezTo>
                    <a:pt x="5446" y="8571"/>
                    <a:pt x="5446" y="7733"/>
                    <a:pt x="5446" y="7565"/>
                  </a:cubicBezTo>
                  <a:lnTo>
                    <a:pt x="5446" y="7565"/>
                  </a:lnTo>
                  <a:cubicBezTo>
                    <a:pt x="5446" y="8068"/>
                    <a:pt x="5446" y="8571"/>
                    <a:pt x="5446" y="8487"/>
                  </a:cubicBezTo>
                  <a:cubicBezTo>
                    <a:pt x="5446" y="10498"/>
                    <a:pt x="5446" y="7984"/>
                    <a:pt x="5446" y="9157"/>
                  </a:cubicBezTo>
                  <a:lnTo>
                    <a:pt x="5446" y="9157"/>
                  </a:lnTo>
                  <a:cubicBezTo>
                    <a:pt x="5413" y="9635"/>
                    <a:pt x="5413" y="10104"/>
                    <a:pt x="5446" y="10582"/>
                  </a:cubicBezTo>
                  <a:cubicBezTo>
                    <a:pt x="5404" y="9828"/>
                    <a:pt x="5404" y="9073"/>
                    <a:pt x="5446" y="8319"/>
                  </a:cubicBezTo>
                  <a:cubicBezTo>
                    <a:pt x="5446" y="8319"/>
                    <a:pt x="5446" y="8319"/>
                    <a:pt x="5446" y="8319"/>
                  </a:cubicBezTo>
                  <a:cubicBezTo>
                    <a:pt x="5446" y="8319"/>
                    <a:pt x="5446" y="8906"/>
                    <a:pt x="5446" y="8822"/>
                  </a:cubicBezTo>
                  <a:lnTo>
                    <a:pt x="5446" y="8822"/>
                  </a:lnTo>
                  <a:cubicBezTo>
                    <a:pt x="5522" y="9291"/>
                    <a:pt x="5522" y="9777"/>
                    <a:pt x="5446" y="10247"/>
                  </a:cubicBezTo>
                  <a:cubicBezTo>
                    <a:pt x="5446" y="10247"/>
                    <a:pt x="5446" y="9157"/>
                    <a:pt x="5446" y="8906"/>
                  </a:cubicBezTo>
                  <a:cubicBezTo>
                    <a:pt x="5446" y="8654"/>
                    <a:pt x="5446" y="8906"/>
                    <a:pt x="5446" y="8319"/>
                  </a:cubicBezTo>
                  <a:cubicBezTo>
                    <a:pt x="5446" y="7733"/>
                    <a:pt x="5446" y="8906"/>
                    <a:pt x="5446" y="9157"/>
                  </a:cubicBezTo>
                  <a:lnTo>
                    <a:pt x="5446" y="9157"/>
                  </a:lnTo>
                  <a:cubicBezTo>
                    <a:pt x="5446" y="9157"/>
                    <a:pt x="5446" y="8152"/>
                    <a:pt x="5446" y="7900"/>
                  </a:cubicBezTo>
                  <a:cubicBezTo>
                    <a:pt x="5446" y="7649"/>
                    <a:pt x="5446" y="9409"/>
                    <a:pt x="5446" y="7900"/>
                  </a:cubicBezTo>
                  <a:lnTo>
                    <a:pt x="5446" y="8822"/>
                  </a:lnTo>
                  <a:cubicBezTo>
                    <a:pt x="5505" y="8294"/>
                    <a:pt x="5505" y="7758"/>
                    <a:pt x="5446" y="7230"/>
                  </a:cubicBezTo>
                  <a:lnTo>
                    <a:pt x="5446" y="7900"/>
                  </a:lnTo>
                  <a:cubicBezTo>
                    <a:pt x="5362" y="7146"/>
                    <a:pt x="5362" y="6392"/>
                    <a:pt x="5446" y="5638"/>
                  </a:cubicBezTo>
                  <a:cubicBezTo>
                    <a:pt x="5505" y="5387"/>
                    <a:pt x="5505" y="5135"/>
                    <a:pt x="5446" y="4884"/>
                  </a:cubicBezTo>
                  <a:lnTo>
                    <a:pt x="5446" y="4381"/>
                  </a:lnTo>
                  <a:cubicBezTo>
                    <a:pt x="5513" y="4658"/>
                    <a:pt x="5513" y="4943"/>
                    <a:pt x="5446" y="5219"/>
                  </a:cubicBezTo>
                  <a:lnTo>
                    <a:pt x="5446" y="5219"/>
                  </a:lnTo>
                  <a:cubicBezTo>
                    <a:pt x="5497" y="5697"/>
                    <a:pt x="5497" y="6166"/>
                    <a:pt x="5446" y="6644"/>
                  </a:cubicBezTo>
                  <a:lnTo>
                    <a:pt x="5446" y="7817"/>
                  </a:lnTo>
                  <a:lnTo>
                    <a:pt x="5446" y="7817"/>
                  </a:lnTo>
                  <a:lnTo>
                    <a:pt x="5446" y="8487"/>
                  </a:lnTo>
                  <a:lnTo>
                    <a:pt x="5446" y="9157"/>
                  </a:lnTo>
                  <a:cubicBezTo>
                    <a:pt x="5379" y="8127"/>
                    <a:pt x="5379" y="7088"/>
                    <a:pt x="5446" y="6057"/>
                  </a:cubicBezTo>
                  <a:cubicBezTo>
                    <a:pt x="5446" y="6895"/>
                    <a:pt x="5446" y="7314"/>
                    <a:pt x="5446" y="8236"/>
                  </a:cubicBezTo>
                  <a:cubicBezTo>
                    <a:pt x="5446" y="7314"/>
                    <a:pt x="5446" y="8654"/>
                    <a:pt x="5446" y="8236"/>
                  </a:cubicBezTo>
                  <a:cubicBezTo>
                    <a:pt x="5497" y="8453"/>
                    <a:pt x="5497" y="8688"/>
                    <a:pt x="5446" y="8906"/>
                  </a:cubicBezTo>
                  <a:lnTo>
                    <a:pt x="5446" y="7984"/>
                  </a:lnTo>
                  <a:cubicBezTo>
                    <a:pt x="5379" y="8286"/>
                    <a:pt x="5379" y="8604"/>
                    <a:pt x="5446" y="8906"/>
                  </a:cubicBezTo>
                  <a:cubicBezTo>
                    <a:pt x="5446" y="7398"/>
                    <a:pt x="5446" y="7900"/>
                    <a:pt x="5446" y="7481"/>
                  </a:cubicBezTo>
                  <a:cubicBezTo>
                    <a:pt x="5446" y="7062"/>
                    <a:pt x="5446" y="8403"/>
                    <a:pt x="5446" y="8319"/>
                  </a:cubicBezTo>
                  <a:cubicBezTo>
                    <a:pt x="5446" y="8236"/>
                    <a:pt x="5446" y="6560"/>
                    <a:pt x="5446" y="7565"/>
                  </a:cubicBezTo>
                  <a:lnTo>
                    <a:pt x="5446" y="7565"/>
                  </a:lnTo>
                  <a:cubicBezTo>
                    <a:pt x="5446" y="7565"/>
                    <a:pt x="5446" y="7565"/>
                    <a:pt x="5446" y="7565"/>
                  </a:cubicBezTo>
                  <a:lnTo>
                    <a:pt x="5446" y="7565"/>
                  </a:lnTo>
                  <a:cubicBezTo>
                    <a:pt x="5446" y="7565"/>
                    <a:pt x="5865" y="7565"/>
                    <a:pt x="5865" y="6308"/>
                  </a:cubicBezTo>
                  <a:lnTo>
                    <a:pt x="5865" y="3878"/>
                  </a:lnTo>
                  <a:cubicBezTo>
                    <a:pt x="5865" y="4884"/>
                    <a:pt x="5865" y="7481"/>
                    <a:pt x="5865" y="8068"/>
                  </a:cubicBezTo>
                  <a:cubicBezTo>
                    <a:pt x="5865" y="8654"/>
                    <a:pt x="5865" y="8068"/>
                    <a:pt x="5865" y="8068"/>
                  </a:cubicBezTo>
                  <a:lnTo>
                    <a:pt x="5865" y="6476"/>
                  </a:lnTo>
                  <a:cubicBezTo>
                    <a:pt x="5865" y="7649"/>
                    <a:pt x="5865" y="7062"/>
                    <a:pt x="5865" y="8068"/>
                  </a:cubicBezTo>
                  <a:cubicBezTo>
                    <a:pt x="5823" y="7456"/>
                    <a:pt x="5823" y="6836"/>
                    <a:pt x="5865" y="6225"/>
                  </a:cubicBezTo>
                  <a:cubicBezTo>
                    <a:pt x="5865" y="6225"/>
                    <a:pt x="5865" y="7900"/>
                    <a:pt x="5865" y="8068"/>
                  </a:cubicBezTo>
                  <a:lnTo>
                    <a:pt x="5865" y="6392"/>
                  </a:lnTo>
                  <a:cubicBezTo>
                    <a:pt x="5832" y="7037"/>
                    <a:pt x="5832" y="7674"/>
                    <a:pt x="5865" y="8319"/>
                  </a:cubicBezTo>
                  <a:cubicBezTo>
                    <a:pt x="5865" y="8319"/>
                    <a:pt x="5865" y="8319"/>
                    <a:pt x="5865" y="8319"/>
                  </a:cubicBezTo>
                  <a:lnTo>
                    <a:pt x="5865" y="7900"/>
                  </a:lnTo>
                  <a:cubicBezTo>
                    <a:pt x="5865" y="7900"/>
                    <a:pt x="5865" y="5638"/>
                    <a:pt x="5865" y="5722"/>
                  </a:cubicBezTo>
                  <a:cubicBezTo>
                    <a:pt x="5781" y="6476"/>
                    <a:pt x="5781" y="7230"/>
                    <a:pt x="5865" y="7984"/>
                  </a:cubicBezTo>
                  <a:cubicBezTo>
                    <a:pt x="5865" y="7146"/>
                    <a:pt x="5865" y="3962"/>
                    <a:pt x="5865" y="3292"/>
                  </a:cubicBezTo>
                  <a:lnTo>
                    <a:pt x="5865" y="3292"/>
                  </a:lnTo>
                  <a:cubicBezTo>
                    <a:pt x="5865" y="4549"/>
                    <a:pt x="5865" y="7230"/>
                    <a:pt x="5865" y="8319"/>
                  </a:cubicBezTo>
                  <a:cubicBezTo>
                    <a:pt x="5865" y="9409"/>
                    <a:pt x="5865" y="8822"/>
                    <a:pt x="5865" y="8822"/>
                  </a:cubicBezTo>
                  <a:cubicBezTo>
                    <a:pt x="5865" y="8822"/>
                    <a:pt x="5865" y="9492"/>
                    <a:pt x="5865" y="9492"/>
                  </a:cubicBezTo>
                  <a:lnTo>
                    <a:pt x="5865" y="9492"/>
                  </a:lnTo>
                  <a:cubicBezTo>
                    <a:pt x="5865" y="8487"/>
                    <a:pt x="5865" y="8487"/>
                    <a:pt x="5865" y="7649"/>
                  </a:cubicBezTo>
                  <a:lnTo>
                    <a:pt x="5865" y="8654"/>
                  </a:lnTo>
                  <a:cubicBezTo>
                    <a:pt x="5865" y="7733"/>
                    <a:pt x="5865" y="5889"/>
                    <a:pt x="5865" y="6057"/>
                  </a:cubicBezTo>
                  <a:cubicBezTo>
                    <a:pt x="5907" y="6752"/>
                    <a:pt x="5907" y="7456"/>
                    <a:pt x="5865" y="8152"/>
                  </a:cubicBezTo>
                  <a:cubicBezTo>
                    <a:pt x="5865" y="8152"/>
                    <a:pt x="5865" y="7481"/>
                    <a:pt x="5865" y="7733"/>
                  </a:cubicBezTo>
                  <a:lnTo>
                    <a:pt x="5865" y="8236"/>
                  </a:lnTo>
                  <a:cubicBezTo>
                    <a:pt x="5865" y="8236"/>
                    <a:pt x="5865" y="6895"/>
                    <a:pt x="5865" y="8236"/>
                  </a:cubicBezTo>
                  <a:cubicBezTo>
                    <a:pt x="5865" y="9576"/>
                    <a:pt x="5865" y="9492"/>
                    <a:pt x="5865" y="8906"/>
                  </a:cubicBezTo>
                  <a:cubicBezTo>
                    <a:pt x="5865" y="8319"/>
                    <a:pt x="5865" y="4297"/>
                    <a:pt x="5865" y="3460"/>
                  </a:cubicBezTo>
                  <a:cubicBezTo>
                    <a:pt x="5915" y="3987"/>
                    <a:pt x="5915" y="4524"/>
                    <a:pt x="5865" y="5052"/>
                  </a:cubicBezTo>
                  <a:cubicBezTo>
                    <a:pt x="5865" y="5973"/>
                    <a:pt x="5865" y="7146"/>
                    <a:pt x="5865" y="7900"/>
                  </a:cubicBezTo>
                  <a:lnTo>
                    <a:pt x="5865" y="7230"/>
                  </a:lnTo>
                  <a:cubicBezTo>
                    <a:pt x="5890" y="7456"/>
                    <a:pt x="5890" y="7674"/>
                    <a:pt x="5865" y="7900"/>
                  </a:cubicBezTo>
                  <a:cubicBezTo>
                    <a:pt x="5865" y="6895"/>
                    <a:pt x="5865" y="7900"/>
                    <a:pt x="5865" y="7062"/>
                  </a:cubicBezTo>
                  <a:cubicBezTo>
                    <a:pt x="5865" y="6225"/>
                    <a:pt x="5865" y="7062"/>
                    <a:pt x="5865" y="7062"/>
                  </a:cubicBezTo>
                  <a:lnTo>
                    <a:pt x="5865" y="4549"/>
                  </a:lnTo>
                  <a:cubicBezTo>
                    <a:pt x="5899" y="4800"/>
                    <a:pt x="5899" y="5052"/>
                    <a:pt x="5865" y="5303"/>
                  </a:cubicBezTo>
                  <a:cubicBezTo>
                    <a:pt x="5865" y="5303"/>
                    <a:pt x="5865" y="5806"/>
                    <a:pt x="5865" y="5806"/>
                  </a:cubicBezTo>
                  <a:cubicBezTo>
                    <a:pt x="5865" y="5806"/>
                    <a:pt x="5865" y="6392"/>
                    <a:pt x="5865" y="6811"/>
                  </a:cubicBezTo>
                  <a:cubicBezTo>
                    <a:pt x="5865" y="7230"/>
                    <a:pt x="5865" y="6308"/>
                    <a:pt x="5865" y="6225"/>
                  </a:cubicBezTo>
                  <a:cubicBezTo>
                    <a:pt x="5865" y="6141"/>
                    <a:pt x="5865" y="6225"/>
                    <a:pt x="5865" y="7398"/>
                  </a:cubicBezTo>
                  <a:cubicBezTo>
                    <a:pt x="5865" y="6811"/>
                    <a:pt x="5865" y="6644"/>
                    <a:pt x="5865" y="6225"/>
                  </a:cubicBezTo>
                  <a:cubicBezTo>
                    <a:pt x="5865" y="5806"/>
                    <a:pt x="5865" y="6225"/>
                    <a:pt x="5865" y="6225"/>
                  </a:cubicBezTo>
                  <a:cubicBezTo>
                    <a:pt x="5773" y="5194"/>
                    <a:pt x="5773" y="4155"/>
                    <a:pt x="5865" y="3124"/>
                  </a:cubicBezTo>
                  <a:cubicBezTo>
                    <a:pt x="5865" y="3124"/>
                    <a:pt x="5865" y="3878"/>
                    <a:pt x="5865" y="3711"/>
                  </a:cubicBezTo>
                  <a:cubicBezTo>
                    <a:pt x="5865" y="3543"/>
                    <a:pt x="5865" y="1532"/>
                    <a:pt x="5865" y="2454"/>
                  </a:cubicBezTo>
                  <a:cubicBezTo>
                    <a:pt x="5907" y="3150"/>
                    <a:pt x="5907" y="3853"/>
                    <a:pt x="5865" y="4549"/>
                  </a:cubicBezTo>
                  <a:cubicBezTo>
                    <a:pt x="5865" y="4549"/>
                    <a:pt x="5865" y="4046"/>
                    <a:pt x="5865" y="4549"/>
                  </a:cubicBezTo>
                  <a:lnTo>
                    <a:pt x="5865" y="4549"/>
                  </a:lnTo>
                  <a:cubicBezTo>
                    <a:pt x="5865" y="4549"/>
                    <a:pt x="5865" y="5052"/>
                    <a:pt x="5865" y="4549"/>
                  </a:cubicBezTo>
                  <a:cubicBezTo>
                    <a:pt x="5865" y="4046"/>
                    <a:pt x="6284" y="4549"/>
                    <a:pt x="6452" y="5303"/>
                  </a:cubicBezTo>
                  <a:cubicBezTo>
                    <a:pt x="6494" y="5026"/>
                    <a:pt x="6494" y="4742"/>
                    <a:pt x="6452" y="4465"/>
                  </a:cubicBezTo>
                  <a:lnTo>
                    <a:pt x="6452" y="4465"/>
                  </a:lnTo>
                  <a:cubicBezTo>
                    <a:pt x="6494" y="4071"/>
                    <a:pt x="6494" y="3686"/>
                    <a:pt x="6452" y="3292"/>
                  </a:cubicBezTo>
                  <a:cubicBezTo>
                    <a:pt x="6452" y="2873"/>
                    <a:pt x="6452" y="2119"/>
                    <a:pt x="6452" y="2454"/>
                  </a:cubicBezTo>
                  <a:lnTo>
                    <a:pt x="6452" y="3376"/>
                  </a:lnTo>
                  <a:cubicBezTo>
                    <a:pt x="6452" y="3376"/>
                    <a:pt x="6452" y="2873"/>
                    <a:pt x="6452" y="3376"/>
                  </a:cubicBezTo>
                  <a:cubicBezTo>
                    <a:pt x="6452" y="3878"/>
                    <a:pt x="6452" y="4633"/>
                    <a:pt x="6452" y="3376"/>
                  </a:cubicBezTo>
                  <a:lnTo>
                    <a:pt x="6452" y="2789"/>
                  </a:lnTo>
                  <a:cubicBezTo>
                    <a:pt x="6452" y="2370"/>
                    <a:pt x="6452" y="1365"/>
                    <a:pt x="6452" y="1700"/>
                  </a:cubicBezTo>
                  <a:lnTo>
                    <a:pt x="6452" y="695"/>
                  </a:lnTo>
                  <a:cubicBezTo>
                    <a:pt x="6452" y="2035"/>
                    <a:pt x="6452" y="695"/>
                    <a:pt x="6452" y="2035"/>
                  </a:cubicBezTo>
                  <a:cubicBezTo>
                    <a:pt x="6502" y="1532"/>
                    <a:pt x="6502" y="1030"/>
                    <a:pt x="6452" y="527"/>
                  </a:cubicBezTo>
                  <a:cubicBezTo>
                    <a:pt x="6452" y="527"/>
                    <a:pt x="6452" y="1114"/>
                    <a:pt x="6452" y="946"/>
                  </a:cubicBezTo>
                  <a:lnTo>
                    <a:pt x="6452" y="946"/>
                  </a:lnTo>
                  <a:lnTo>
                    <a:pt x="6452" y="946"/>
                  </a:lnTo>
                  <a:lnTo>
                    <a:pt x="6452" y="1449"/>
                  </a:lnTo>
                  <a:cubicBezTo>
                    <a:pt x="6452" y="2119"/>
                    <a:pt x="6452" y="2119"/>
                    <a:pt x="6452" y="2454"/>
                  </a:cubicBezTo>
                  <a:cubicBezTo>
                    <a:pt x="6452" y="2789"/>
                    <a:pt x="6452" y="2454"/>
                    <a:pt x="6452" y="1784"/>
                  </a:cubicBezTo>
                  <a:lnTo>
                    <a:pt x="6452" y="2287"/>
                  </a:lnTo>
                  <a:cubicBezTo>
                    <a:pt x="6376" y="1817"/>
                    <a:pt x="6376" y="1331"/>
                    <a:pt x="6452" y="862"/>
                  </a:cubicBezTo>
                  <a:lnTo>
                    <a:pt x="6452" y="862"/>
                  </a:lnTo>
                  <a:cubicBezTo>
                    <a:pt x="6452" y="862"/>
                    <a:pt x="6452" y="359"/>
                    <a:pt x="6452" y="862"/>
                  </a:cubicBezTo>
                  <a:cubicBezTo>
                    <a:pt x="6452" y="1365"/>
                    <a:pt x="6452" y="1532"/>
                    <a:pt x="6452" y="862"/>
                  </a:cubicBezTo>
                  <a:lnTo>
                    <a:pt x="6452" y="1281"/>
                  </a:lnTo>
                  <a:lnTo>
                    <a:pt x="6452" y="1281"/>
                  </a:lnTo>
                  <a:cubicBezTo>
                    <a:pt x="6452" y="1281"/>
                    <a:pt x="6452" y="2370"/>
                    <a:pt x="6033" y="1281"/>
                  </a:cubicBezTo>
                  <a:cubicBezTo>
                    <a:pt x="6033" y="1281"/>
                    <a:pt x="6033" y="1281"/>
                    <a:pt x="6033" y="1281"/>
                  </a:cubicBezTo>
                  <a:lnTo>
                    <a:pt x="6033" y="695"/>
                  </a:lnTo>
                  <a:cubicBezTo>
                    <a:pt x="6033" y="695"/>
                    <a:pt x="6033" y="108"/>
                    <a:pt x="6033" y="695"/>
                  </a:cubicBezTo>
                  <a:cubicBezTo>
                    <a:pt x="6033" y="-814"/>
                    <a:pt x="6033" y="695"/>
                    <a:pt x="5614" y="108"/>
                  </a:cubicBezTo>
                  <a:lnTo>
                    <a:pt x="5614" y="862"/>
                  </a:lnTo>
                  <a:cubicBezTo>
                    <a:pt x="5614" y="862"/>
                    <a:pt x="5614" y="862"/>
                    <a:pt x="5614" y="1365"/>
                  </a:cubicBezTo>
                  <a:lnTo>
                    <a:pt x="5614" y="2035"/>
                  </a:lnTo>
                  <a:cubicBezTo>
                    <a:pt x="5614" y="2538"/>
                    <a:pt x="5614" y="1532"/>
                    <a:pt x="5614" y="2035"/>
                  </a:cubicBezTo>
                  <a:cubicBezTo>
                    <a:pt x="5614" y="2538"/>
                    <a:pt x="5614" y="2035"/>
                    <a:pt x="5614" y="2035"/>
                  </a:cubicBezTo>
                  <a:cubicBezTo>
                    <a:pt x="5614" y="527"/>
                    <a:pt x="5614" y="3124"/>
                    <a:pt x="5111" y="2035"/>
                  </a:cubicBezTo>
                  <a:cubicBezTo>
                    <a:pt x="5111" y="2035"/>
                    <a:pt x="5111" y="2035"/>
                    <a:pt x="5111" y="2035"/>
                  </a:cubicBezTo>
                  <a:lnTo>
                    <a:pt x="5111" y="2035"/>
                  </a:lnTo>
                  <a:lnTo>
                    <a:pt x="5111" y="2035"/>
                  </a:lnTo>
                  <a:cubicBezTo>
                    <a:pt x="5111" y="2035"/>
                    <a:pt x="5111" y="2035"/>
                    <a:pt x="5111" y="2035"/>
                  </a:cubicBezTo>
                  <a:lnTo>
                    <a:pt x="5111" y="1281"/>
                  </a:lnTo>
                  <a:lnTo>
                    <a:pt x="5111" y="1281"/>
                  </a:lnTo>
                  <a:cubicBezTo>
                    <a:pt x="5111" y="1281"/>
                    <a:pt x="5111" y="1281"/>
                    <a:pt x="5111" y="2203"/>
                  </a:cubicBezTo>
                  <a:cubicBezTo>
                    <a:pt x="5103" y="2345"/>
                    <a:pt x="5103" y="2479"/>
                    <a:pt x="5111" y="2622"/>
                  </a:cubicBezTo>
                  <a:cubicBezTo>
                    <a:pt x="5111" y="1449"/>
                    <a:pt x="5111" y="2622"/>
                    <a:pt x="5111" y="1784"/>
                  </a:cubicBezTo>
                  <a:cubicBezTo>
                    <a:pt x="5044" y="2337"/>
                    <a:pt x="5044" y="2907"/>
                    <a:pt x="5111" y="3460"/>
                  </a:cubicBezTo>
                  <a:cubicBezTo>
                    <a:pt x="5111" y="3460"/>
                    <a:pt x="5111" y="3460"/>
                    <a:pt x="5111" y="3460"/>
                  </a:cubicBezTo>
                  <a:cubicBezTo>
                    <a:pt x="5111" y="3460"/>
                    <a:pt x="5111" y="3460"/>
                    <a:pt x="5111" y="3460"/>
                  </a:cubicBezTo>
                  <a:lnTo>
                    <a:pt x="5111" y="3460"/>
                  </a:lnTo>
                  <a:cubicBezTo>
                    <a:pt x="5019" y="2932"/>
                    <a:pt x="5019" y="2396"/>
                    <a:pt x="5111" y="1868"/>
                  </a:cubicBezTo>
                  <a:cubicBezTo>
                    <a:pt x="5111" y="2957"/>
                    <a:pt x="5111" y="1868"/>
                    <a:pt x="5111" y="3376"/>
                  </a:cubicBezTo>
                  <a:lnTo>
                    <a:pt x="5111" y="2789"/>
                  </a:lnTo>
                  <a:cubicBezTo>
                    <a:pt x="5111" y="2789"/>
                    <a:pt x="5111" y="3627"/>
                    <a:pt x="5111" y="2789"/>
                  </a:cubicBezTo>
                  <a:cubicBezTo>
                    <a:pt x="5111" y="1951"/>
                    <a:pt x="5111" y="2789"/>
                    <a:pt x="4357" y="1616"/>
                  </a:cubicBezTo>
                  <a:cubicBezTo>
                    <a:pt x="4357" y="3376"/>
                    <a:pt x="4357" y="862"/>
                    <a:pt x="4357" y="2203"/>
                  </a:cubicBezTo>
                  <a:cubicBezTo>
                    <a:pt x="4357" y="2203"/>
                    <a:pt x="4357" y="1532"/>
                    <a:pt x="4357" y="1197"/>
                  </a:cubicBezTo>
                  <a:cubicBezTo>
                    <a:pt x="4357" y="862"/>
                    <a:pt x="4357" y="611"/>
                    <a:pt x="4357" y="1700"/>
                  </a:cubicBezTo>
                  <a:lnTo>
                    <a:pt x="4357" y="862"/>
                  </a:lnTo>
                  <a:lnTo>
                    <a:pt x="4357" y="862"/>
                  </a:lnTo>
                  <a:cubicBezTo>
                    <a:pt x="4357" y="862"/>
                    <a:pt x="4357" y="862"/>
                    <a:pt x="4357" y="359"/>
                  </a:cubicBezTo>
                  <a:cubicBezTo>
                    <a:pt x="4240" y="1197"/>
                    <a:pt x="4240" y="2035"/>
                    <a:pt x="4357" y="2873"/>
                  </a:cubicBezTo>
                  <a:cubicBezTo>
                    <a:pt x="4357" y="2287"/>
                    <a:pt x="4357" y="2370"/>
                    <a:pt x="4357" y="2873"/>
                  </a:cubicBezTo>
                  <a:cubicBezTo>
                    <a:pt x="4357" y="2454"/>
                    <a:pt x="4357" y="2035"/>
                    <a:pt x="4357" y="1951"/>
                  </a:cubicBezTo>
                  <a:cubicBezTo>
                    <a:pt x="4357" y="1868"/>
                    <a:pt x="4357" y="1365"/>
                    <a:pt x="4357" y="1951"/>
                  </a:cubicBezTo>
                  <a:cubicBezTo>
                    <a:pt x="4357" y="2538"/>
                    <a:pt x="4357" y="1951"/>
                    <a:pt x="4357" y="1951"/>
                  </a:cubicBezTo>
                  <a:cubicBezTo>
                    <a:pt x="4357" y="1951"/>
                    <a:pt x="4357" y="1951"/>
                    <a:pt x="4357" y="1951"/>
                  </a:cubicBezTo>
                  <a:lnTo>
                    <a:pt x="4357" y="1951"/>
                  </a:lnTo>
                  <a:cubicBezTo>
                    <a:pt x="4357" y="3124"/>
                    <a:pt x="4357" y="1951"/>
                    <a:pt x="4357" y="2370"/>
                  </a:cubicBezTo>
                  <a:lnTo>
                    <a:pt x="4357" y="2370"/>
                  </a:lnTo>
                  <a:cubicBezTo>
                    <a:pt x="4357" y="1616"/>
                    <a:pt x="4357" y="2789"/>
                    <a:pt x="4357" y="1868"/>
                  </a:cubicBezTo>
                  <a:lnTo>
                    <a:pt x="4357" y="2538"/>
                  </a:lnTo>
                  <a:cubicBezTo>
                    <a:pt x="4357" y="4130"/>
                    <a:pt x="4357" y="1700"/>
                    <a:pt x="4357" y="2538"/>
                  </a:cubicBezTo>
                  <a:lnTo>
                    <a:pt x="4357" y="2538"/>
                  </a:lnTo>
                  <a:cubicBezTo>
                    <a:pt x="4357" y="3041"/>
                    <a:pt x="4357" y="443"/>
                    <a:pt x="4357" y="276"/>
                  </a:cubicBezTo>
                  <a:lnTo>
                    <a:pt x="4357" y="276"/>
                  </a:lnTo>
                  <a:cubicBezTo>
                    <a:pt x="4357" y="-562"/>
                    <a:pt x="4357" y="1197"/>
                    <a:pt x="4357" y="1449"/>
                  </a:cubicBezTo>
                  <a:cubicBezTo>
                    <a:pt x="4416" y="1005"/>
                    <a:pt x="4416" y="552"/>
                    <a:pt x="4357" y="108"/>
                  </a:cubicBezTo>
                  <a:cubicBezTo>
                    <a:pt x="4357" y="-311"/>
                    <a:pt x="4357" y="1700"/>
                    <a:pt x="4357" y="778"/>
                  </a:cubicBezTo>
                  <a:cubicBezTo>
                    <a:pt x="4399" y="1114"/>
                    <a:pt x="4399" y="1449"/>
                    <a:pt x="4357" y="1784"/>
                  </a:cubicBezTo>
                  <a:cubicBezTo>
                    <a:pt x="4357" y="1784"/>
                    <a:pt x="4357" y="359"/>
                    <a:pt x="4357" y="1784"/>
                  </a:cubicBezTo>
                  <a:lnTo>
                    <a:pt x="4357" y="1784"/>
                  </a:lnTo>
                  <a:cubicBezTo>
                    <a:pt x="4332" y="2178"/>
                    <a:pt x="4332" y="2563"/>
                    <a:pt x="4357" y="2957"/>
                  </a:cubicBezTo>
                  <a:cubicBezTo>
                    <a:pt x="4357" y="527"/>
                    <a:pt x="4357" y="4214"/>
                    <a:pt x="4357" y="1951"/>
                  </a:cubicBezTo>
                  <a:lnTo>
                    <a:pt x="4357" y="1951"/>
                  </a:lnTo>
                  <a:lnTo>
                    <a:pt x="4357" y="1951"/>
                  </a:lnTo>
                  <a:cubicBezTo>
                    <a:pt x="4357" y="1951"/>
                    <a:pt x="4357" y="1951"/>
                    <a:pt x="4357" y="2873"/>
                  </a:cubicBezTo>
                  <a:lnTo>
                    <a:pt x="4357" y="2370"/>
                  </a:lnTo>
                  <a:cubicBezTo>
                    <a:pt x="4357" y="1951"/>
                    <a:pt x="4357" y="2370"/>
                    <a:pt x="4357" y="3124"/>
                  </a:cubicBezTo>
                  <a:lnTo>
                    <a:pt x="4357" y="2454"/>
                  </a:lnTo>
                  <a:cubicBezTo>
                    <a:pt x="4357" y="2873"/>
                    <a:pt x="4357" y="1281"/>
                    <a:pt x="3938" y="2454"/>
                  </a:cubicBezTo>
                  <a:lnTo>
                    <a:pt x="3938" y="2454"/>
                  </a:lnTo>
                  <a:cubicBezTo>
                    <a:pt x="3938" y="3292"/>
                    <a:pt x="3352" y="443"/>
                    <a:pt x="3435" y="3041"/>
                  </a:cubicBezTo>
                  <a:lnTo>
                    <a:pt x="3435" y="3711"/>
                  </a:lnTo>
                  <a:cubicBezTo>
                    <a:pt x="3435" y="3711"/>
                    <a:pt x="3435" y="4884"/>
                    <a:pt x="3435" y="5303"/>
                  </a:cubicBezTo>
                  <a:cubicBezTo>
                    <a:pt x="3435" y="5722"/>
                    <a:pt x="3435" y="4549"/>
                    <a:pt x="3435" y="4381"/>
                  </a:cubicBezTo>
                  <a:lnTo>
                    <a:pt x="3435" y="4381"/>
                  </a:lnTo>
                  <a:cubicBezTo>
                    <a:pt x="3435" y="2957"/>
                    <a:pt x="3435" y="3878"/>
                    <a:pt x="3435" y="2957"/>
                  </a:cubicBezTo>
                  <a:cubicBezTo>
                    <a:pt x="3435" y="2035"/>
                    <a:pt x="2765" y="2287"/>
                    <a:pt x="2514" y="2203"/>
                  </a:cubicBezTo>
                  <a:lnTo>
                    <a:pt x="2514" y="3292"/>
                  </a:lnTo>
                  <a:lnTo>
                    <a:pt x="2514" y="3292"/>
                  </a:lnTo>
                  <a:cubicBezTo>
                    <a:pt x="2514" y="3292"/>
                    <a:pt x="2514" y="2454"/>
                    <a:pt x="2514" y="2538"/>
                  </a:cubicBezTo>
                  <a:cubicBezTo>
                    <a:pt x="2514" y="2622"/>
                    <a:pt x="2514" y="3041"/>
                    <a:pt x="2514" y="3292"/>
                  </a:cubicBezTo>
                  <a:cubicBezTo>
                    <a:pt x="2422" y="2881"/>
                    <a:pt x="2422" y="2446"/>
                    <a:pt x="2514" y="2035"/>
                  </a:cubicBezTo>
                  <a:lnTo>
                    <a:pt x="2514" y="2035"/>
                  </a:lnTo>
                  <a:cubicBezTo>
                    <a:pt x="2514" y="2454"/>
                    <a:pt x="2514" y="2957"/>
                    <a:pt x="2514" y="2873"/>
                  </a:cubicBezTo>
                  <a:cubicBezTo>
                    <a:pt x="2480" y="2647"/>
                    <a:pt x="2480" y="2429"/>
                    <a:pt x="2514" y="2203"/>
                  </a:cubicBezTo>
                  <a:lnTo>
                    <a:pt x="2514" y="2203"/>
                  </a:lnTo>
                  <a:lnTo>
                    <a:pt x="2514" y="3041"/>
                  </a:lnTo>
                  <a:cubicBezTo>
                    <a:pt x="2455" y="3342"/>
                    <a:pt x="2455" y="3661"/>
                    <a:pt x="2514" y="3962"/>
                  </a:cubicBezTo>
                  <a:cubicBezTo>
                    <a:pt x="2514" y="2454"/>
                    <a:pt x="2011" y="3376"/>
                    <a:pt x="1927" y="2957"/>
                  </a:cubicBezTo>
                  <a:cubicBezTo>
                    <a:pt x="1843" y="2538"/>
                    <a:pt x="1927" y="3543"/>
                    <a:pt x="1927" y="3543"/>
                  </a:cubicBezTo>
                  <a:cubicBezTo>
                    <a:pt x="1927" y="3543"/>
                    <a:pt x="1927" y="4633"/>
                    <a:pt x="1927" y="4549"/>
                  </a:cubicBezTo>
                  <a:cubicBezTo>
                    <a:pt x="1927" y="2538"/>
                    <a:pt x="1927" y="3711"/>
                    <a:pt x="1927" y="2287"/>
                  </a:cubicBezTo>
                  <a:cubicBezTo>
                    <a:pt x="1927" y="3208"/>
                    <a:pt x="1927" y="2287"/>
                    <a:pt x="1927" y="3795"/>
                  </a:cubicBezTo>
                  <a:cubicBezTo>
                    <a:pt x="1952" y="3401"/>
                    <a:pt x="1952" y="3015"/>
                    <a:pt x="1927" y="2622"/>
                  </a:cubicBezTo>
                  <a:cubicBezTo>
                    <a:pt x="1927" y="3376"/>
                    <a:pt x="1508" y="2622"/>
                    <a:pt x="1341" y="2622"/>
                  </a:cubicBezTo>
                  <a:cubicBezTo>
                    <a:pt x="1383" y="2957"/>
                    <a:pt x="1383" y="3292"/>
                    <a:pt x="1341" y="3627"/>
                  </a:cubicBezTo>
                  <a:lnTo>
                    <a:pt x="1341" y="2370"/>
                  </a:lnTo>
                  <a:cubicBezTo>
                    <a:pt x="1341" y="2370"/>
                    <a:pt x="1341" y="3878"/>
                    <a:pt x="1341" y="2957"/>
                  </a:cubicBezTo>
                  <a:cubicBezTo>
                    <a:pt x="1374" y="3150"/>
                    <a:pt x="1374" y="3351"/>
                    <a:pt x="1341" y="3543"/>
                  </a:cubicBezTo>
                  <a:cubicBezTo>
                    <a:pt x="838" y="2370"/>
                    <a:pt x="503" y="4633"/>
                    <a:pt x="0" y="2287"/>
                  </a:cubicBezTo>
                  <a:cubicBezTo>
                    <a:pt x="0" y="2789"/>
                    <a:pt x="0" y="2873"/>
                    <a:pt x="0" y="2873"/>
                  </a:cubicBezTo>
                  <a:cubicBezTo>
                    <a:pt x="50" y="3208"/>
                    <a:pt x="50" y="3543"/>
                    <a:pt x="0" y="3878"/>
                  </a:cubicBezTo>
                  <a:lnTo>
                    <a:pt x="0" y="2873"/>
                  </a:lnTo>
                  <a:cubicBezTo>
                    <a:pt x="0" y="3878"/>
                    <a:pt x="0" y="2873"/>
                    <a:pt x="0" y="3878"/>
                  </a:cubicBezTo>
                  <a:lnTo>
                    <a:pt x="0" y="3878"/>
                  </a:lnTo>
                  <a:cubicBezTo>
                    <a:pt x="0" y="4968"/>
                    <a:pt x="0" y="6308"/>
                    <a:pt x="0" y="7733"/>
                  </a:cubicBezTo>
                  <a:cubicBezTo>
                    <a:pt x="0" y="6476"/>
                    <a:pt x="0" y="9576"/>
                    <a:pt x="0" y="7733"/>
                  </a:cubicBezTo>
                  <a:cubicBezTo>
                    <a:pt x="0" y="7733"/>
                    <a:pt x="0" y="8152"/>
                    <a:pt x="0" y="8487"/>
                  </a:cubicBezTo>
                  <a:cubicBezTo>
                    <a:pt x="0" y="8822"/>
                    <a:pt x="0" y="7733"/>
                    <a:pt x="0" y="7984"/>
                  </a:cubicBezTo>
                  <a:lnTo>
                    <a:pt x="0" y="7984"/>
                  </a:lnTo>
                  <a:cubicBezTo>
                    <a:pt x="0" y="7984"/>
                    <a:pt x="0" y="7984"/>
                    <a:pt x="587" y="8822"/>
                  </a:cubicBezTo>
                  <a:lnTo>
                    <a:pt x="587" y="8152"/>
                  </a:lnTo>
                  <a:cubicBezTo>
                    <a:pt x="595" y="8294"/>
                    <a:pt x="595" y="8428"/>
                    <a:pt x="587" y="8571"/>
                  </a:cubicBezTo>
                  <a:cubicBezTo>
                    <a:pt x="587" y="7565"/>
                    <a:pt x="587" y="8571"/>
                    <a:pt x="587" y="7398"/>
                  </a:cubicBezTo>
                  <a:cubicBezTo>
                    <a:pt x="587" y="8822"/>
                    <a:pt x="587" y="7398"/>
                    <a:pt x="1089" y="8990"/>
                  </a:cubicBezTo>
                  <a:cubicBezTo>
                    <a:pt x="1089" y="8990"/>
                    <a:pt x="1089" y="8152"/>
                    <a:pt x="1089" y="8152"/>
                  </a:cubicBezTo>
                  <a:lnTo>
                    <a:pt x="1089" y="8152"/>
                  </a:lnTo>
                  <a:cubicBezTo>
                    <a:pt x="1089" y="8152"/>
                    <a:pt x="1089" y="8738"/>
                    <a:pt x="1089" y="9157"/>
                  </a:cubicBezTo>
                  <a:lnTo>
                    <a:pt x="1089" y="9157"/>
                  </a:lnTo>
                  <a:cubicBezTo>
                    <a:pt x="1089" y="9744"/>
                    <a:pt x="1089" y="9157"/>
                    <a:pt x="1089" y="9157"/>
                  </a:cubicBezTo>
                  <a:lnTo>
                    <a:pt x="1089" y="9157"/>
                  </a:lnTo>
                  <a:cubicBezTo>
                    <a:pt x="1089" y="8738"/>
                    <a:pt x="1592" y="9157"/>
                    <a:pt x="1759" y="8403"/>
                  </a:cubicBezTo>
                  <a:lnTo>
                    <a:pt x="1759" y="8403"/>
                  </a:lnTo>
                  <a:cubicBezTo>
                    <a:pt x="1759" y="7817"/>
                    <a:pt x="1759" y="8403"/>
                    <a:pt x="1759" y="8403"/>
                  </a:cubicBezTo>
                  <a:lnTo>
                    <a:pt x="1759" y="8403"/>
                  </a:lnTo>
                  <a:cubicBezTo>
                    <a:pt x="1759" y="8403"/>
                    <a:pt x="1759" y="7900"/>
                    <a:pt x="1759" y="7900"/>
                  </a:cubicBezTo>
                  <a:cubicBezTo>
                    <a:pt x="1718" y="8294"/>
                    <a:pt x="1718" y="8680"/>
                    <a:pt x="1759" y="9073"/>
                  </a:cubicBezTo>
                  <a:cubicBezTo>
                    <a:pt x="1759" y="8403"/>
                    <a:pt x="1759" y="8571"/>
                    <a:pt x="1759" y="7398"/>
                  </a:cubicBezTo>
                  <a:lnTo>
                    <a:pt x="1759" y="7900"/>
                  </a:lnTo>
                  <a:cubicBezTo>
                    <a:pt x="1701" y="7599"/>
                    <a:pt x="1701" y="7280"/>
                    <a:pt x="1759" y="6979"/>
                  </a:cubicBezTo>
                  <a:cubicBezTo>
                    <a:pt x="1759" y="7481"/>
                    <a:pt x="1759" y="7817"/>
                    <a:pt x="1759" y="8487"/>
                  </a:cubicBezTo>
                  <a:cubicBezTo>
                    <a:pt x="1759" y="9157"/>
                    <a:pt x="1759" y="7230"/>
                    <a:pt x="1759" y="8990"/>
                  </a:cubicBezTo>
                  <a:cubicBezTo>
                    <a:pt x="1759" y="7481"/>
                    <a:pt x="1759" y="8152"/>
                    <a:pt x="1759" y="7817"/>
                  </a:cubicBezTo>
                  <a:cubicBezTo>
                    <a:pt x="1759" y="7481"/>
                    <a:pt x="1759" y="6727"/>
                    <a:pt x="1759" y="6811"/>
                  </a:cubicBezTo>
                  <a:cubicBezTo>
                    <a:pt x="1759" y="6895"/>
                    <a:pt x="1759" y="8738"/>
                    <a:pt x="1759" y="8738"/>
                  </a:cubicBezTo>
                  <a:lnTo>
                    <a:pt x="1759" y="8738"/>
                  </a:lnTo>
                  <a:cubicBezTo>
                    <a:pt x="1759" y="9157"/>
                    <a:pt x="1759" y="8236"/>
                    <a:pt x="1759" y="8738"/>
                  </a:cubicBezTo>
                  <a:cubicBezTo>
                    <a:pt x="1759" y="7817"/>
                    <a:pt x="1759" y="8738"/>
                    <a:pt x="1759" y="7649"/>
                  </a:cubicBezTo>
                  <a:lnTo>
                    <a:pt x="1759" y="7649"/>
                  </a:lnTo>
                  <a:cubicBezTo>
                    <a:pt x="1759" y="7649"/>
                    <a:pt x="1759" y="5973"/>
                    <a:pt x="1759" y="6644"/>
                  </a:cubicBezTo>
                  <a:lnTo>
                    <a:pt x="1759" y="7398"/>
                  </a:lnTo>
                  <a:cubicBezTo>
                    <a:pt x="1759" y="7398"/>
                    <a:pt x="1759" y="7398"/>
                    <a:pt x="1759" y="7398"/>
                  </a:cubicBezTo>
                  <a:cubicBezTo>
                    <a:pt x="1759" y="7398"/>
                    <a:pt x="1759" y="7398"/>
                    <a:pt x="1759" y="8571"/>
                  </a:cubicBezTo>
                  <a:cubicBezTo>
                    <a:pt x="1759" y="9744"/>
                    <a:pt x="1759" y="7733"/>
                    <a:pt x="1759" y="8990"/>
                  </a:cubicBezTo>
                  <a:cubicBezTo>
                    <a:pt x="1759" y="7398"/>
                    <a:pt x="1759" y="8990"/>
                    <a:pt x="1759" y="7900"/>
                  </a:cubicBezTo>
                  <a:lnTo>
                    <a:pt x="1759" y="8654"/>
                  </a:lnTo>
                  <a:cubicBezTo>
                    <a:pt x="1759" y="8654"/>
                    <a:pt x="1759" y="8152"/>
                    <a:pt x="1759" y="8654"/>
                  </a:cubicBezTo>
                  <a:lnTo>
                    <a:pt x="1759" y="9492"/>
                  </a:lnTo>
                  <a:cubicBezTo>
                    <a:pt x="1759" y="8738"/>
                    <a:pt x="1759" y="10163"/>
                    <a:pt x="1759" y="9492"/>
                  </a:cubicBezTo>
                  <a:cubicBezTo>
                    <a:pt x="1759" y="8822"/>
                    <a:pt x="1759" y="8654"/>
                    <a:pt x="1759" y="8152"/>
                  </a:cubicBezTo>
                  <a:cubicBezTo>
                    <a:pt x="1759" y="7649"/>
                    <a:pt x="1759" y="9995"/>
                    <a:pt x="2178" y="9660"/>
                  </a:cubicBezTo>
                  <a:cubicBezTo>
                    <a:pt x="2597" y="9325"/>
                    <a:pt x="2178" y="9241"/>
                    <a:pt x="2178" y="8906"/>
                  </a:cubicBezTo>
                  <a:cubicBezTo>
                    <a:pt x="2237" y="9157"/>
                    <a:pt x="2237" y="9409"/>
                    <a:pt x="2178" y="9660"/>
                  </a:cubicBezTo>
                  <a:cubicBezTo>
                    <a:pt x="2178" y="9660"/>
                    <a:pt x="2178" y="8990"/>
                    <a:pt x="2178" y="8571"/>
                  </a:cubicBezTo>
                  <a:cubicBezTo>
                    <a:pt x="2178" y="9409"/>
                    <a:pt x="2178" y="8571"/>
                    <a:pt x="2178" y="7900"/>
                  </a:cubicBezTo>
                  <a:lnTo>
                    <a:pt x="2178" y="8654"/>
                  </a:lnTo>
                  <a:cubicBezTo>
                    <a:pt x="2178" y="8654"/>
                    <a:pt x="2178" y="7146"/>
                    <a:pt x="2178" y="7649"/>
                  </a:cubicBezTo>
                  <a:lnTo>
                    <a:pt x="2178" y="9241"/>
                  </a:lnTo>
                  <a:cubicBezTo>
                    <a:pt x="2178" y="8571"/>
                    <a:pt x="2178" y="8738"/>
                    <a:pt x="2178" y="9241"/>
                  </a:cubicBezTo>
                  <a:cubicBezTo>
                    <a:pt x="2086" y="8797"/>
                    <a:pt x="2086" y="8344"/>
                    <a:pt x="2178" y="7900"/>
                  </a:cubicBezTo>
                  <a:cubicBezTo>
                    <a:pt x="2178" y="8319"/>
                    <a:pt x="2178" y="8571"/>
                    <a:pt x="2178" y="8487"/>
                  </a:cubicBezTo>
                  <a:cubicBezTo>
                    <a:pt x="2178" y="8403"/>
                    <a:pt x="2178" y="9492"/>
                    <a:pt x="2178" y="8487"/>
                  </a:cubicBezTo>
                  <a:lnTo>
                    <a:pt x="2178" y="9157"/>
                  </a:lnTo>
                  <a:cubicBezTo>
                    <a:pt x="2178" y="9660"/>
                    <a:pt x="2178" y="9157"/>
                    <a:pt x="2178" y="9157"/>
                  </a:cubicBezTo>
                  <a:lnTo>
                    <a:pt x="2178" y="9157"/>
                  </a:lnTo>
                  <a:lnTo>
                    <a:pt x="2178" y="8152"/>
                  </a:lnTo>
                  <a:cubicBezTo>
                    <a:pt x="2220" y="8370"/>
                    <a:pt x="2220" y="8604"/>
                    <a:pt x="2178" y="8822"/>
                  </a:cubicBezTo>
                  <a:lnTo>
                    <a:pt x="2178" y="8319"/>
                  </a:lnTo>
                  <a:cubicBezTo>
                    <a:pt x="2262" y="8822"/>
                    <a:pt x="2262" y="9325"/>
                    <a:pt x="2178" y="9828"/>
                  </a:cubicBezTo>
                  <a:lnTo>
                    <a:pt x="2178" y="9157"/>
                  </a:lnTo>
                  <a:cubicBezTo>
                    <a:pt x="2178" y="9157"/>
                    <a:pt x="2178" y="9828"/>
                    <a:pt x="2178" y="10079"/>
                  </a:cubicBezTo>
                  <a:cubicBezTo>
                    <a:pt x="2178" y="10330"/>
                    <a:pt x="2178" y="8906"/>
                    <a:pt x="2178" y="9325"/>
                  </a:cubicBezTo>
                  <a:lnTo>
                    <a:pt x="2178" y="9325"/>
                  </a:lnTo>
                  <a:cubicBezTo>
                    <a:pt x="2178" y="9325"/>
                    <a:pt x="2178" y="10163"/>
                    <a:pt x="2178" y="9325"/>
                  </a:cubicBezTo>
                  <a:lnTo>
                    <a:pt x="2178" y="10330"/>
                  </a:lnTo>
                  <a:cubicBezTo>
                    <a:pt x="2178" y="10330"/>
                    <a:pt x="2178" y="9073"/>
                    <a:pt x="2178" y="8654"/>
                  </a:cubicBezTo>
                  <a:cubicBezTo>
                    <a:pt x="2178" y="8236"/>
                    <a:pt x="2178" y="9576"/>
                    <a:pt x="2178" y="9828"/>
                  </a:cubicBezTo>
                  <a:cubicBezTo>
                    <a:pt x="2178" y="10079"/>
                    <a:pt x="2178" y="8236"/>
                    <a:pt x="2178" y="9073"/>
                  </a:cubicBezTo>
                  <a:close/>
                  <a:moveTo>
                    <a:pt x="6536" y="8822"/>
                  </a:moveTo>
                  <a:cubicBezTo>
                    <a:pt x="6536" y="8822"/>
                    <a:pt x="6536" y="9492"/>
                    <a:pt x="6536" y="8822"/>
                  </a:cubicBezTo>
                  <a:cubicBezTo>
                    <a:pt x="6536" y="8152"/>
                    <a:pt x="6116" y="8654"/>
                    <a:pt x="6116" y="8822"/>
                  </a:cubicBezTo>
                  <a:close/>
                  <a:moveTo>
                    <a:pt x="8211" y="7062"/>
                  </a:moveTo>
                  <a:cubicBezTo>
                    <a:pt x="8211" y="7062"/>
                    <a:pt x="8211" y="7062"/>
                    <a:pt x="8211" y="7062"/>
                  </a:cubicBezTo>
                  <a:cubicBezTo>
                    <a:pt x="8211" y="7062"/>
                    <a:pt x="7792" y="6895"/>
                    <a:pt x="7792" y="7062"/>
                  </a:cubicBezTo>
                  <a:close/>
                  <a:moveTo>
                    <a:pt x="12904" y="1868"/>
                  </a:moveTo>
                  <a:lnTo>
                    <a:pt x="12904" y="1868"/>
                  </a:lnTo>
                  <a:cubicBezTo>
                    <a:pt x="12904" y="1868"/>
                    <a:pt x="12484" y="1784"/>
                    <a:pt x="12484" y="1868"/>
                  </a:cubicBezTo>
                  <a:close/>
                  <a:moveTo>
                    <a:pt x="12904" y="1868"/>
                  </a:moveTo>
                  <a:lnTo>
                    <a:pt x="12904" y="1868"/>
                  </a:lnTo>
                  <a:cubicBezTo>
                    <a:pt x="12904" y="1868"/>
                    <a:pt x="12568" y="2370"/>
                    <a:pt x="12652" y="2203"/>
                  </a:cubicBezTo>
                  <a:close/>
                  <a:moveTo>
                    <a:pt x="1676" y="2705"/>
                  </a:moveTo>
                  <a:lnTo>
                    <a:pt x="1676" y="270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="" xmlns:a16="http://schemas.microsoft.com/office/drawing/2014/main" id="{7E8E4DA2-664D-43AF-90C4-A56AE14C2931}"/>
                </a:ext>
              </a:extLst>
            </p:cNvPr>
            <p:cNvSpPr/>
            <p:nvPr/>
          </p:nvSpPr>
          <p:spPr>
            <a:xfrm>
              <a:off x="2797937" y="176003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="" xmlns:a16="http://schemas.microsoft.com/office/drawing/2014/main" id="{690B9600-867A-4F2D-B6CB-BB8328FDA6D5}"/>
                </a:ext>
              </a:extLst>
            </p:cNvPr>
            <p:cNvSpPr/>
            <p:nvPr/>
          </p:nvSpPr>
          <p:spPr>
            <a:xfrm>
              <a:off x="2794502" y="17617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="" xmlns:a16="http://schemas.microsoft.com/office/drawing/2014/main" id="{18BB06C6-028E-46E3-8A42-3407F2343300}"/>
                </a:ext>
              </a:extLst>
            </p:cNvPr>
            <p:cNvSpPr/>
            <p:nvPr/>
          </p:nvSpPr>
          <p:spPr>
            <a:xfrm>
              <a:off x="2801540" y="176028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="" xmlns:a16="http://schemas.microsoft.com/office/drawing/2014/main" id="{811AB4F5-937E-48D0-AD52-F0058F64B146}"/>
                </a:ext>
              </a:extLst>
            </p:cNvPr>
            <p:cNvSpPr/>
            <p:nvPr/>
          </p:nvSpPr>
          <p:spPr>
            <a:xfrm>
              <a:off x="2803281" y="1752909"/>
              <a:ext cx="18" cy="418"/>
            </a:xfrm>
            <a:custGeom>
              <a:avLst/>
              <a:gdLst>
                <a:gd name="connsiteX0" fmla="*/ 19 w 18"/>
                <a:gd name="connsiteY0" fmla="*/ 0 h 418"/>
                <a:gd name="connsiteX1" fmla="*/ 19 w 18"/>
                <a:gd name="connsiteY1" fmla="*/ 419 h 418"/>
                <a:gd name="connsiteX2" fmla="*/ 19 w 18"/>
                <a:gd name="connsiteY2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" h="418">
                  <a:moveTo>
                    <a:pt x="19" y="0"/>
                  </a:moveTo>
                  <a:lnTo>
                    <a:pt x="19" y="419"/>
                  </a:lnTo>
                  <a:cubicBezTo>
                    <a:pt x="-6" y="277"/>
                    <a:pt x="-6" y="142"/>
                    <a:pt x="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="" xmlns:a16="http://schemas.microsoft.com/office/drawing/2014/main" id="{3CAA1203-6F5D-4FE6-9715-C92D79F29C9D}"/>
                </a:ext>
              </a:extLst>
            </p:cNvPr>
            <p:cNvSpPr/>
            <p:nvPr/>
          </p:nvSpPr>
          <p:spPr>
            <a:xfrm>
              <a:off x="2804054" y="17576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  <a:gd name="connsiteX3" fmla="*/ 0 w 8378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="" xmlns:a16="http://schemas.microsoft.com/office/drawing/2014/main" id="{7BF87B79-636E-4D2D-84DF-B5A9B60A10E7}"/>
                </a:ext>
              </a:extLst>
            </p:cNvPr>
            <p:cNvSpPr/>
            <p:nvPr/>
          </p:nvSpPr>
          <p:spPr>
            <a:xfrm>
              <a:off x="2803551" y="1754965"/>
              <a:ext cx="8378" cy="669"/>
            </a:xfrm>
            <a:custGeom>
              <a:avLst/>
              <a:gdLst>
                <a:gd name="connsiteX0" fmla="*/ 0 w 8378"/>
                <a:gd name="connsiteY0" fmla="*/ 290 h 669"/>
                <a:gd name="connsiteX1" fmla="*/ 0 w 8378"/>
                <a:gd name="connsiteY1" fmla="*/ 290 h 669"/>
                <a:gd name="connsiteX2" fmla="*/ 0 w 8378"/>
                <a:gd name="connsiteY2" fmla="*/ 290 h 669"/>
                <a:gd name="connsiteX3" fmla="*/ 0 w 8378"/>
                <a:gd name="connsiteY3" fmla="*/ 29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669">
                  <a:moveTo>
                    <a:pt x="0" y="290"/>
                  </a:moveTo>
                  <a:cubicBezTo>
                    <a:pt x="0" y="877"/>
                    <a:pt x="0" y="709"/>
                    <a:pt x="0" y="290"/>
                  </a:cubicBezTo>
                  <a:lnTo>
                    <a:pt x="0" y="290"/>
                  </a:lnTo>
                  <a:cubicBezTo>
                    <a:pt x="0" y="-212"/>
                    <a:pt x="0" y="39"/>
                    <a:pt x="0" y="29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="" xmlns:a16="http://schemas.microsoft.com/office/drawing/2014/main" id="{B54139D1-BC99-49F4-B202-5429A7C15331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="" xmlns:a16="http://schemas.microsoft.com/office/drawing/2014/main" id="{AE254FF5-BA2E-4521-A2A0-AD508DA6FC16}"/>
                </a:ext>
              </a:extLst>
            </p:cNvPr>
            <p:cNvSpPr/>
            <p:nvPr/>
          </p:nvSpPr>
          <p:spPr>
            <a:xfrm>
              <a:off x="2802927" y="1753046"/>
              <a:ext cx="37" cy="768"/>
            </a:xfrm>
            <a:custGeom>
              <a:avLst/>
              <a:gdLst>
                <a:gd name="connsiteX0" fmla="*/ 37 w 37"/>
                <a:gd name="connsiteY0" fmla="*/ 700 h 768"/>
                <a:gd name="connsiteX1" fmla="*/ 37 w 37"/>
                <a:gd name="connsiteY1" fmla="*/ 198 h 768"/>
                <a:gd name="connsiteX2" fmla="*/ 37 w 37"/>
                <a:gd name="connsiteY2" fmla="*/ 700 h 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68">
                  <a:moveTo>
                    <a:pt x="37" y="700"/>
                  </a:moveTo>
                  <a:lnTo>
                    <a:pt x="37" y="198"/>
                  </a:lnTo>
                  <a:cubicBezTo>
                    <a:pt x="37" y="-556"/>
                    <a:pt x="-47" y="1119"/>
                    <a:pt x="37" y="70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="" xmlns:a16="http://schemas.microsoft.com/office/drawing/2014/main" id="{51713934-AD8F-4BAB-BF0D-6CB5F0A719CA}"/>
                </a:ext>
              </a:extLst>
            </p:cNvPr>
            <p:cNvSpPr/>
            <p:nvPr/>
          </p:nvSpPr>
          <p:spPr>
            <a:xfrm>
              <a:off x="2803635" y="1756512"/>
              <a:ext cx="8378" cy="754"/>
            </a:xfrm>
            <a:custGeom>
              <a:avLst/>
              <a:gdLst>
                <a:gd name="connsiteX0" fmla="*/ 0 w 8378"/>
                <a:gd name="connsiteY0" fmla="*/ 754 h 754"/>
                <a:gd name="connsiteX1" fmla="*/ 0 w 8378"/>
                <a:gd name="connsiteY1" fmla="*/ 0 h 754"/>
                <a:gd name="connsiteX2" fmla="*/ 0 w 8378"/>
                <a:gd name="connsiteY2" fmla="*/ 587 h 754"/>
                <a:gd name="connsiteX3" fmla="*/ 0 w 8378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754">
                  <a:moveTo>
                    <a:pt x="0" y="754"/>
                  </a:moveTo>
                  <a:lnTo>
                    <a:pt x="0" y="0"/>
                  </a:lnTo>
                  <a:lnTo>
                    <a:pt x="0" y="587"/>
                  </a:lnTo>
                  <a:lnTo>
                    <a:pt x="0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="" xmlns:a16="http://schemas.microsoft.com/office/drawing/2014/main" id="{5D62D0F9-79F5-4A26-B4B3-46FDDB61A69F}"/>
                </a:ext>
              </a:extLst>
            </p:cNvPr>
            <p:cNvSpPr/>
            <p:nvPr/>
          </p:nvSpPr>
          <p:spPr>
            <a:xfrm>
              <a:off x="2803216" y="1756605"/>
              <a:ext cx="8378" cy="74"/>
            </a:xfrm>
            <a:custGeom>
              <a:avLst/>
              <a:gdLst>
                <a:gd name="connsiteX0" fmla="*/ 0 w 8378"/>
                <a:gd name="connsiteY0" fmla="*/ 74 h 74"/>
                <a:gd name="connsiteX1" fmla="*/ 0 w 8378"/>
                <a:gd name="connsiteY1" fmla="*/ 74 h 74"/>
                <a:gd name="connsiteX2" fmla="*/ 0 w 8378"/>
                <a:gd name="connsiteY2" fmla="*/ 74 h 74"/>
                <a:gd name="connsiteX3" fmla="*/ 0 w 8378"/>
                <a:gd name="connsiteY3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74">
                  <a:moveTo>
                    <a:pt x="0" y="74"/>
                  </a:moveTo>
                  <a:lnTo>
                    <a:pt x="0" y="74"/>
                  </a:ln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="" xmlns:a16="http://schemas.microsoft.com/office/drawing/2014/main" id="{1B94DC32-A677-423C-843D-1C689EB35AFB}"/>
                </a:ext>
              </a:extLst>
            </p:cNvPr>
            <p:cNvSpPr/>
            <p:nvPr/>
          </p:nvSpPr>
          <p:spPr>
            <a:xfrm>
              <a:off x="2803384" y="17566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="" xmlns:a16="http://schemas.microsoft.com/office/drawing/2014/main" id="{6638CB3D-C7C0-4A17-A520-75B0D6412B58}"/>
                </a:ext>
              </a:extLst>
            </p:cNvPr>
            <p:cNvSpPr/>
            <p:nvPr/>
          </p:nvSpPr>
          <p:spPr>
            <a:xfrm>
              <a:off x="2803467" y="1757266"/>
              <a:ext cx="83" cy="167"/>
            </a:xfrm>
            <a:custGeom>
              <a:avLst/>
              <a:gdLst>
                <a:gd name="connsiteX0" fmla="*/ 84 w 83"/>
                <a:gd name="connsiteY0" fmla="*/ 167 h 167"/>
                <a:gd name="connsiteX1" fmla="*/ 84 w 83"/>
                <a:gd name="connsiteY1" fmla="*/ 84 h 167"/>
                <a:gd name="connsiteX2" fmla="*/ 0 w 83"/>
                <a:gd name="connsiteY2" fmla="*/ 0 h 167"/>
                <a:gd name="connsiteX3" fmla="*/ 84 w 83"/>
                <a:gd name="connsiteY3" fmla="*/ 167 h 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167">
                  <a:moveTo>
                    <a:pt x="84" y="167"/>
                  </a:moveTo>
                  <a:lnTo>
                    <a:pt x="84" y="84"/>
                  </a:lnTo>
                  <a:lnTo>
                    <a:pt x="0" y="0"/>
                  </a:lnTo>
                  <a:lnTo>
                    <a:pt x="84" y="16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="" xmlns:a16="http://schemas.microsoft.com/office/drawing/2014/main" id="{1EE8505A-5BE9-423C-BA88-5A22AD832CC6}"/>
                </a:ext>
              </a:extLst>
            </p:cNvPr>
            <p:cNvSpPr/>
            <p:nvPr/>
          </p:nvSpPr>
          <p:spPr>
            <a:xfrm>
              <a:off x="2802462" y="1756596"/>
              <a:ext cx="8378" cy="186"/>
            </a:xfrm>
            <a:custGeom>
              <a:avLst/>
              <a:gdLst>
                <a:gd name="connsiteX0" fmla="*/ 0 w 8378"/>
                <a:gd name="connsiteY0" fmla="*/ 0 h 186"/>
                <a:gd name="connsiteX1" fmla="*/ 0 w 8378"/>
                <a:gd name="connsiteY1" fmla="*/ 0 h 186"/>
                <a:gd name="connsiteX2" fmla="*/ 0 w 8378"/>
                <a:gd name="connsiteY2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8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="" xmlns:a16="http://schemas.microsoft.com/office/drawing/2014/main" id="{42484FB2-40E5-4F87-BAC2-F1B2DE79A6A1}"/>
                </a:ext>
              </a:extLst>
            </p:cNvPr>
            <p:cNvSpPr/>
            <p:nvPr/>
          </p:nvSpPr>
          <p:spPr>
            <a:xfrm>
              <a:off x="2802797" y="1758020"/>
              <a:ext cx="8378" cy="586"/>
            </a:xfrm>
            <a:custGeom>
              <a:avLst/>
              <a:gdLst>
                <a:gd name="connsiteX0" fmla="*/ 0 w 8378"/>
                <a:gd name="connsiteY0" fmla="*/ 586 h 586"/>
                <a:gd name="connsiteX1" fmla="*/ 0 w 8378"/>
                <a:gd name="connsiteY1" fmla="*/ 0 h 586"/>
                <a:gd name="connsiteX2" fmla="*/ 0 w 8378"/>
                <a:gd name="connsiteY2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586"/>
                  </a:moveTo>
                  <a:cubicBezTo>
                    <a:pt x="0" y="586"/>
                    <a:pt x="0" y="586"/>
                    <a:pt x="0" y="0"/>
                  </a:cubicBezTo>
                  <a:lnTo>
                    <a:pt x="0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="" xmlns:a16="http://schemas.microsoft.com/office/drawing/2014/main" id="{903F8839-340E-4A2F-BB3D-E8092997A6E0}"/>
                </a:ext>
              </a:extLst>
            </p:cNvPr>
            <p:cNvSpPr/>
            <p:nvPr/>
          </p:nvSpPr>
          <p:spPr>
            <a:xfrm>
              <a:off x="2802546" y="1758858"/>
              <a:ext cx="37" cy="676"/>
            </a:xfrm>
            <a:custGeom>
              <a:avLst/>
              <a:gdLst>
                <a:gd name="connsiteX0" fmla="*/ 0 w 37"/>
                <a:gd name="connsiteY0" fmla="*/ 0 h 676"/>
                <a:gd name="connsiteX1" fmla="*/ 0 w 37"/>
                <a:gd name="connsiteY1" fmla="*/ 670 h 676"/>
                <a:gd name="connsiteX2" fmla="*/ 0 w 37"/>
                <a:gd name="connsiteY2" fmla="*/ 0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6">
                  <a:moveTo>
                    <a:pt x="0" y="0"/>
                  </a:moveTo>
                  <a:cubicBezTo>
                    <a:pt x="0" y="0"/>
                    <a:pt x="0" y="754"/>
                    <a:pt x="0" y="670"/>
                  </a:cubicBezTo>
                  <a:cubicBezTo>
                    <a:pt x="0" y="587"/>
                    <a:pt x="84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="" xmlns:a16="http://schemas.microsoft.com/office/drawing/2014/main" id="{905FE121-8C35-428D-BEAB-04E7A46FC141}"/>
                </a:ext>
              </a:extLst>
            </p:cNvPr>
            <p:cNvSpPr/>
            <p:nvPr/>
          </p:nvSpPr>
          <p:spPr>
            <a:xfrm>
              <a:off x="2801205" y="1756260"/>
              <a:ext cx="83" cy="1508"/>
            </a:xfrm>
            <a:custGeom>
              <a:avLst/>
              <a:gdLst>
                <a:gd name="connsiteX0" fmla="*/ 84 w 83"/>
                <a:gd name="connsiteY0" fmla="*/ 1508 h 1508"/>
                <a:gd name="connsiteX1" fmla="*/ 84 w 83"/>
                <a:gd name="connsiteY1" fmla="*/ 1508 h 1508"/>
                <a:gd name="connsiteX2" fmla="*/ 0 w 83"/>
                <a:gd name="connsiteY2" fmla="*/ 0 h 1508"/>
                <a:gd name="connsiteX3" fmla="*/ 84 w 83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1508">
                  <a:moveTo>
                    <a:pt x="84" y="1508"/>
                  </a:moveTo>
                  <a:lnTo>
                    <a:pt x="84" y="1508"/>
                  </a:lnTo>
                  <a:lnTo>
                    <a:pt x="0" y="0"/>
                  </a:lnTo>
                  <a:lnTo>
                    <a:pt x="84" y="15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="" xmlns:a16="http://schemas.microsoft.com/office/drawing/2014/main" id="{17A17926-CAD6-4881-A256-5D2015619274}"/>
                </a:ext>
              </a:extLst>
            </p:cNvPr>
            <p:cNvSpPr/>
            <p:nvPr/>
          </p:nvSpPr>
          <p:spPr>
            <a:xfrm>
              <a:off x="2800329" y="1760198"/>
              <a:ext cx="37" cy="1173"/>
            </a:xfrm>
            <a:custGeom>
              <a:avLst/>
              <a:gdLst>
                <a:gd name="connsiteX0" fmla="*/ 38 w 37"/>
                <a:gd name="connsiteY0" fmla="*/ 1173 h 1173"/>
                <a:gd name="connsiteX1" fmla="*/ 38 w 37"/>
                <a:gd name="connsiteY1" fmla="*/ 670 h 1173"/>
                <a:gd name="connsiteX2" fmla="*/ 38 w 37"/>
                <a:gd name="connsiteY2" fmla="*/ 0 h 1173"/>
                <a:gd name="connsiteX3" fmla="*/ 38 w 37"/>
                <a:gd name="connsiteY3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173">
                  <a:moveTo>
                    <a:pt x="38" y="1173"/>
                  </a:moveTo>
                  <a:cubicBezTo>
                    <a:pt x="38" y="1173"/>
                    <a:pt x="38" y="251"/>
                    <a:pt x="38" y="670"/>
                  </a:cubicBezTo>
                  <a:cubicBezTo>
                    <a:pt x="38" y="1089"/>
                    <a:pt x="38" y="670"/>
                    <a:pt x="38" y="0"/>
                  </a:cubicBezTo>
                  <a:cubicBezTo>
                    <a:pt x="-13" y="385"/>
                    <a:pt x="-13" y="788"/>
                    <a:pt x="38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="" xmlns:a16="http://schemas.microsoft.com/office/drawing/2014/main" id="{DCC90C32-E2DC-4BC5-BEF2-9AA92B0612E6}"/>
                </a:ext>
              </a:extLst>
            </p:cNvPr>
            <p:cNvSpPr/>
            <p:nvPr/>
          </p:nvSpPr>
          <p:spPr>
            <a:xfrm>
              <a:off x="2800367" y="176019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="" xmlns:a16="http://schemas.microsoft.com/office/drawing/2014/main" id="{AA3EEB49-F0BF-45DC-8C81-25A2A85959DF}"/>
                </a:ext>
              </a:extLst>
            </p:cNvPr>
            <p:cNvSpPr/>
            <p:nvPr/>
          </p:nvSpPr>
          <p:spPr>
            <a:xfrm>
              <a:off x="2787715" y="1754166"/>
              <a:ext cx="83" cy="502"/>
            </a:xfrm>
            <a:custGeom>
              <a:avLst/>
              <a:gdLst>
                <a:gd name="connsiteX0" fmla="*/ 84 w 83"/>
                <a:gd name="connsiteY0" fmla="*/ 251 h 502"/>
                <a:gd name="connsiteX1" fmla="*/ 0 w 83"/>
                <a:gd name="connsiteY1" fmla="*/ 0 h 502"/>
                <a:gd name="connsiteX2" fmla="*/ 84 w 83"/>
                <a:gd name="connsiteY2" fmla="*/ 503 h 502"/>
                <a:gd name="connsiteX3" fmla="*/ 84 w 83"/>
                <a:gd name="connsiteY3" fmla="*/ 251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02">
                  <a:moveTo>
                    <a:pt x="84" y="251"/>
                  </a:moveTo>
                  <a:lnTo>
                    <a:pt x="0" y="0"/>
                  </a:lnTo>
                  <a:lnTo>
                    <a:pt x="84" y="503"/>
                  </a:lnTo>
                  <a:lnTo>
                    <a:pt x="84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="" xmlns:a16="http://schemas.microsoft.com/office/drawing/2014/main" id="{2A0A0385-F073-4C2A-B09D-2E943364B998}"/>
                </a:ext>
              </a:extLst>
            </p:cNvPr>
            <p:cNvSpPr/>
            <p:nvPr/>
          </p:nvSpPr>
          <p:spPr>
            <a:xfrm>
              <a:off x="2787761" y="1755432"/>
              <a:ext cx="37" cy="74"/>
            </a:xfrm>
            <a:custGeom>
              <a:avLst/>
              <a:gdLst>
                <a:gd name="connsiteX0" fmla="*/ 37 w 37"/>
                <a:gd name="connsiteY0" fmla="*/ 74 h 74"/>
                <a:gd name="connsiteX1" fmla="*/ 37 w 37"/>
                <a:gd name="connsiteY1" fmla="*/ 74 h 74"/>
                <a:gd name="connsiteX2" fmla="*/ 37 w 37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">
                  <a:moveTo>
                    <a:pt x="37" y="74"/>
                  </a:moveTo>
                  <a:lnTo>
                    <a:pt x="37" y="74"/>
                  </a:lnTo>
                  <a:cubicBezTo>
                    <a:pt x="37" y="74"/>
                    <a:pt x="-47" y="-93"/>
                    <a:pt x="37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="" xmlns:a16="http://schemas.microsoft.com/office/drawing/2014/main" id="{A26A03B7-F9FD-4B86-9A77-DF33196E3D5E}"/>
                </a:ext>
              </a:extLst>
            </p:cNvPr>
            <p:cNvSpPr/>
            <p:nvPr/>
          </p:nvSpPr>
          <p:spPr>
            <a:xfrm>
              <a:off x="2796680" y="176271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="" xmlns:a16="http://schemas.microsoft.com/office/drawing/2014/main" id="{1ABB845F-F468-4DB0-A228-2EE4AE1AF616}"/>
                </a:ext>
              </a:extLst>
            </p:cNvPr>
            <p:cNvSpPr/>
            <p:nvPr/>
          </p:nvSpPr>
          <p:spPr>
            <a:xfrm>
              <a:off x="2795675" y="1761204"/>
              <a:ext cx="83" cy="837"/>
            </a:xfrm>
            <a:custGeom>
              <a:avLst/>
              <a:gdLst>
                <a:gd name="connsiteX0" fmla="*/ 84 w 83"/>
                <a:gd name="connsiteY0" fmla="*/ 838 h 837"/>
                <a:gd name="connsiteX1" fmla="*/ 84 w 83"/>
                <a:gd name="connsiteY1" fmla="*/ 838 h 837"/>
                <a:gd name="connsiteX2" fmla="*/ 0 w 83"/>
                <a:gd name="connsiteY2" fmla="*/ 0 h 837"/>
                <a:gd name="connsiteX3" fmla="*/ 84 w 83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">
                  <a:moveTo>
                    <a:pt x="84" y="838"/>
                  </a:moveTo>
                  <a:lnTo>
                    <a:pt x="84" y="838"/>
                  </a:lnTo>
                  <a:lnTo>
                    <a:pt x="0" y="0"/>
                  </a:lnTo>
                  <a:lnTo>
                    <a:pt x="84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="" xmlns:a16="http://schemas.microsoft.com/office/drawing/2014/main" id="{A3B6D2A5-81A1-486F-A633-C585BE02FB62}"/>
                </a:ext>
              </a:extLst>
            </p:cNvPr>
            <p:cNvSpPr/>
            <p:nvPr/>
          </p:nvSpPr>
          <p:spPr>
            <a:xfrm>
              <a:off x="2795051" y="1762731"/>
              <a:ext cx="37" cy="484"/>
            </a:xfrm>
            <a:custGeom>
              <a:avLst/>
              <a:gdLst>
                <a:gd name="connsiteX0" fmla="*/ 37 w 37"/>
                <a:gd name="connsiteY0" fmla="*/ 484 h 484"/>
                <a:gd name="connsiteX1" fmla="*/ 37 w 37"/>
                <a:gd name="connsiteY1" fmla="*/ 484 h 484"/>
                <a:gd name="connsiteX2" fmla="*/ 37 w 37"/>
                <a:gd name="connsiteY2" fmla="*/ 484 h 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484">
                  <a:moveTo>
                    <a:pt x="37" y="484"/>
                  </a:moveTo>
                  <a:cubicBezTo>
                    <a:pt x="37" y="484"/>
                    <a:pt x="37" y="484"/>
                    <a:pt x="37" y="484"/>
                  </a:cubicBezTo>
                  <a:cubicBezTo>
                    <a:pt x="37" y="484"/>
                    <a:pt x="-46" y="-605"/>
                    <a:pt x="37" y="4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="" xmlns:a16="http://schemas.microsoft.com/office/drawing/2014/main" id="{4011452A-368A-42D3-8BE1-729EB8DD8F80}"/>
                </a:ext>
              </a:extLst>
            </p:cNvPr>
            <p:cNvSpPr/>
            <p:nvPr/>
          </p:nvSpPr>
          <p:spPr>
            <a:xfrm>
              <a:off x="2620724" y="2090746"/>
              <a:ext cx="52116" cy="71220"/>
            </a:xfrm>
            <a:custGeom>
              <a:avLst/>
              <a:gdLst>
                <a:gd name="connsiteX0" fmla="*/ 52117 w 52116"/>
                <a:gd name="connsiteY0" fmla="*/ 66109 h 71220"/>
                <a:gd name="connsiteX1" fmla="*/ 48430 w 52116"/>
                <a:gd name="connsiteY1" fmla="*/ 67785 h 71220"/>
                <a:gd name="connsiteX2" fmla="*/ 45414 w 52116"/>
                <a:gd name="connsiteY2" fmla="*/ 69712 h 71220"/>
                <a:gd name="connsiteX3" fmla="*/ 45414 w 52116"/>
                <a:gd name="connsiteY3" fmla="*/ 70802 h 71220"/>
                <a:gd name="connsiteX4" fmla="*/ 44576 w 52116"/>
                <a:gd name="connsiteY4" fmla="*/ 70048 h 71220"/>
                <a:gd name="connsiteX5" fmla="*/ 43654 w 52116"/>
                <a:gd name="connsiteY5" fmla="*/ 70048 h 71220"/>
                <a:gd name="connsiteX6" fmla="*/ 42481 w 52116"/>
                <a:gd name="connsiteY6" fmla="*/ 71221 h 71220"/>
                <a:gd name="connsiteX7" fmla="*/ 41392 w 52116"/>
                <a:gd name="connsiteY7" fmla="*/ 71221 h 71220"/>
                <a:gd name="connsiteX8" fmla="*/ 39716 w 52116"/>
                <a:gd name="connsiteY8" fmla="*/ 70048 h 71220"/>
                <a:gd name="connsiteX9" fmla="*/ 38375 w 52116"/>
                <a:gd name="connsiteY9" fmla="*/ 68623 h 71220"/>
                <a:gd name="connsiteX10" fmla="*/ 37705 w 52116"/>
                <a:gd name="connsiteY10" fmla="*/ 68623 h 71220"/>
                <a:gd name="connsiteX11" fmla="*/ 37705 w 52116"/>
                <a:gd name="connsiteY11" fmla="*/ 67869 h 71220"/>
                <a:gd name="connsiteX12" fmla="*/ 37118 w 52116"/>
                <a:gd name="connsiteY12" fmla="*/ 66361 h 71220"/>
                <a:gd name="connsiteX13" fmla="*/ 36281 w 52116"/>
                <a:gd name="connsiteY13" fmla="*/ 66361 h 71220"/>
                <a:gd name="connsiteX14" fmla="*/ 35359 w 52116"/>
                <a:gd name="connsiteY14" fmla="*/ 66361 h 71220"/>
                <a:gd name="connsiteX15" fmla="*/ 34354 w 52116"/>
                <a:gd name="connsiteY15" fmla="*/ 65104 h 71220"/>
                <a:gd name="connsiteX16" fmla="*/ 34354 w 52116"/>
                <a:gd name="connsiteY16" fmla="*/ 63763 h 71220"/>
                <a:gd name="connsiteX17" fmla="*/ 31505 w 52116"/>
                <a:gd name="connsiteY17" fmla="*/ 59071 h 71220"/>
                <a:gd name="connsiteX18" fmla="*/ 31086 w 52116"/>
                <a:gd name="connsiteY18" fmla="*/ 59574 h 71220"/>
                <a:gd name="connsiteX19" fmla="*/ 31086 w 52116"/>
                <a:gd name="connsiteY19" fmla="*/ 60160 h 71220"/>
                <a:gd name="connsiteX20" fmla="*/ 31086 w 52116"/>
                <a:gd name="connsiteY20" fmla="*/ 60915 h 71220"/>
                <a:gd name="connsiteX21" fmla="*/ 31086 w 52116"/>
                <a:gd name="connsiteY21" fmla="*/ 61585 h 71220"/>
                <a:gd name="connsiteX22" fmla="*/ 30248 w 52116"/>
                <a:gd name="connsiteY22" fmla="*/ 58987 h 71220"/>
                <a:gd name="connsiteX23" fmla="*/ 28405 w 52116"/>
                <a:gd name="connsiteY23" fmla="*/ 56893 h 71220"/>
                <a:gd name="connsiteX24" fmla="*/ 27902 w 52116"/>
                <a:gd name="connsiteY24" fmla="*/ 55636 h 71220"/>
                <a:gd name="connsiteX25" fmla="*/ 27148 w 52116"/>
                <a:gd name="connsiteY25" fmla="*/ 54379 h 71220"/>
                <a:gd name="connsiteX26" fmla="*/ 27734 w 52116"/>
                <a:gd name="connsiteY26" fmla="*/ 53709 h 71220"/>
                <a:gd name="connsiteX27" fmla="*/ 27734 w 52116"/>
                <a:gd name="connsiteY27" fmla="*/ 54379 h 71220"/>
                <a:gd name="connsiteX28" fmla="*/ 27734 w 52116"/>
                <a:gd name="connsiteY28" fmla="*/ 55217 h 71220"/>
                <a:gd name="connsiteX29" fmla="*/ 28656 w 52116"/>
                <a:gd name="connsiteY29" fmla="*/ 55720 h 71220"/>
                <a:gd name="connsiteX30" fmla="*/ 29242 w 52116"/>
                <a:gd name="connsiteY30" fmla="*/ 54379 h 71220"/>
                <a:gd name="connsiteX31" fmla="*/ 29997 w 52116"/>
                <a:gd name="connsiteY31" fmla="*/ 52871 h 71220"/>
                <a:gd name="connsiteX32" fmla="*/ 29326 w 52116"/>
                <a:gd name="connsiteY32" fmla="*/ 51782 h 71220"/>
                <a:gd name="connsiteX33" fmla="*/ 27650 w 52116"/>
                <a:gd name="connsiteY33" fmla="*/ 50860 h 71220"/>
                <a:gd name="connsiteX34" fmla="*/ 25807 w 52116"/>
                <a:gd name="connsiteY34" fmla="*/ 51614 h 71220"/>
                <a:gd name="connsiteX35" fmla="*/ 25807 w 52116"/>
                <a:gd name="connsiteY35" fmla="*/ 51111 h 71220"/>
                <a:gd name="connsiteX36" fmla="*/ 23629 w 52116"/>
                <a:gd name="connsiteY36" fmla="*/ 51111 h 71220"/>
                <a:gd name="connsiteX37" fmla="*/ 23629 w 52116"/>
                <a:gd name="connsiteY37" fmla="*/ 51111 h 71220"/>
                <a:gd name="connsiteX38" fmla="*/ 23629 w 52116"/>
                <a:gd name="connsiteY38" fmla="*/ 51111 h 71220"/>
                <a:gd name="connsiteX39" fmla="*/ 22372 w 52116"/>
                <a:gd name="connsiteY39" fmla="*/ 49603 h 71220"/>
                <a:gd name="connsiteX40" fmla="*/ 21031 w 52116"/>
                <a:gd name="connsiteY40" fmla="*/ 48430 h 71220"/>
                <a:gd name="connsiteX41" fmla="*/ 19523 w 52116"/>
                <a:gd name="connsiteY41" fmla="*/ 49268 h 71220"/>
                <a:gd name="connsiteX42" fmla="*/ 17847 w 52116"/>
                <a:gd name="connsiteY42" fmla="*/ 51028 h 71220"/>
                <a:gd name="connsiteX43" fmla="*/ 17847 w 52116"/>
                <a:gd name="connsiteY43" fmla="*/ 51865 h 71220"/>
                <a:gd name="connsiteX44" fmla="*/ 17847 w 52116"/>
                <a:gd name="connsiteY44" fmla="*/ 52368 h 71220"/>
                <a:gd name="connsiteX45" fmla="*/ 17093 w 52116"/>
                <a:gd name="connsiteY45" fmla="*/ 53709 h 71220"/>
                <a:gd name="connsiteX46" fmla="*/ 16339 w 52116"/>
                <a:gd name="connsiteY46" fmla="*/ 55803 h 71220"/>
                <a:gd name="connsiteX47" fmla="*/ 14747 w 52116"/>
                <a:gd name="connsiteY47" fmla="*/ 58401 h 71220"/>
                <a:gd name="connsiteX48" fmla="*/ 12820 w 52116"/>
                <a:gd name="connsiteY48" fmla="*/ 61166 h 71220"/>
                <a:gd name="connsiteX49" fmla="*/ 13574 w 52116"/>
                <a:gd name="connsiteY49" fmla="*/ 62339 h 71220"/>
                <a:gd name="connsiteX50" fmla="*/ 12736 w 52116"/>
                <a:gd name="connsiteY50" fmla="*/ 64518 h 71220"/>
                <a:gd name="connsiteX51" fmla="*/ 11814 w 52116"/>
                <a:gd name="connsiteY51" fmla="*/ 66277 h 71220"/>
                <a:gd name="connsiteX52" fmla="*/ 10976 w 52116"/>
                <a:gd name="connsiteY52" fmla="*/ 66277 h 71220"/>
                <a:gd name="connsiteX53" fmla="*/ 9468 w 52116"/>
                <a:gd name="connsiteY53" fmla="*/ 67701 h 71220"/>
                <a:gd name="connsiteX54" fmla="*/ 7876 w 52116"/>
                <a:gd name="connsiteY54" fmla="*/ 69545 h 71220"/>
                <a:gd name="connsiteX55" fmla="*/ 7457 w 52116"/>
                <a:gd name="connsiteY55" fmla="*/ 67115 h 71220"/>
                <a:gd name="connsiteX56" fmla="*/ 5195 w 52116"/>
                <a:gd name="connsiteY56" fmla="*/ 68958 h 71220"/>
                <a:gd name="connsiteX57" fmla="*/ 5195 w 52116"/>
                <a:gd name="connsiteY57" fmla="*/ 69712 h 71220"/>
                <a:gd name="connsiteX58" fmla="*/ 5195 w 52116"/>
                <a:gd name="connsiteY58" fmla="*/ 70550 h 71220"/>
                <a:gd name="connsiteX59" fmla="*/ 4273 w 52116"/>
                <a:gd name="connsiteY59" fmla="*/ 70550 h 71220"/>
                <a:gd name="connsiteX60" fmla="*/ 4692 w 52116"/>
                <a:gd name="connsiteY60" fmla="*/ 69377 h 71220"/>
                <a:gd name="connsiteX61" fmla="*/ 3268 w 52116"/>
                <a:gd name="connsiteY61" fmla="*/ 68791 h 71220"/>
                <a:gd name="connsiteX62" fmla="*/ 2597 w 52116"/>
                <a:gd name="connsiteY62" fmla="*/ 69545 h 71220"/>
                <a:gd name="connsiteX63" fmla="*/ 1676 w 52116"/>
                <a:gd name="connsiteY63" fmla="*/ 69545 h 71220"/>
                <a:gd name="connsiteX64" fmla="*/ 1676 w 52116"/>
                <a:gd name="connsiteY64" fmla="*/ 67366 h 71220"/>
                <a:gd name="connsiteX65" fmla="*/ 2179 w 52116"/>
                <a:gd name="connsiteY65" fmla="*/ 67366 h 71220"/>
                <a:gd name="connsiteX66" fmla="*/ 3100 w 52116"/>
                <a:gd name="connsiteY66" fmla="*/ 66109 h 71220"/>
                <a:gd name="connsiteX67" fmla="*/ 4106 w 52116"/>
                <a:gd name="connsiteY67" fmla="*/ 63931 h 71220"/>
                <a:gd name="connsiteX68" fmla="*/ 3519 w 52116"/>
                <a:gd name="connsiteY68" fmla="*/ 63931 h 71220"/>
                <a:gd name="connsiteX69" fmla="*/ 2765 w 52116"/>
                <a:gd name="connsiteY69" fmla="*/ 64434 h 71220"/>
                <a:gd name="connsiteX70" fmla="*/ 2011 w 52116"/>
                <a:gd name="connsiteY70" fmla="*/ 64434 h 71220"/>
                <a:gd name="connsiteX71" fmla="*/ 2597 w 52116"/>
                <a:gd name="connsiteY71" fmla="*/ 63596 h 71220"/>
                <a:gd name="connsiteX72" fmla="*/ 3435 w 52116"/>
                <a:gd name="connsiteY72" fmla="*/ 62926 h 71220"/>
                <a:gd name="connsiteX73" fmla="*/ 4106 w 52116"/>
                <a:gd name="connsiteY73" fmla="*/ 63596 h 71220"/>
                <a:gd name="connsiteX74" fmla="*/ 5195 w 52116"/>
                <a:gd name="connsiteY74" fmla="*/ 61501 h 71220"/>
                <a:gd name="connsiteX75" fmla="*/ 5195 w 52116"/>
                <a:gd name="connsiteY75" fmla="*/ 59071 h 71220"/>
                <a:gd name="connsiteX76" fmla="*/ 5865 w 52116"/>
                <a:gd name="connsiteY76" fmla="*/ 56893 h 71220"/>
                <a:gd name="connsiteX77" fmla="*/ 7038 w 52116"/>
                <a:gd name="connsiteY77" fmla="*/ 55049 h 71220"/>
                <a:gd name="connsiteX78" fmla="*/ 7709 w 52116"/>
                <a:gd name="connsiteY78" fmla="*/ 55049 h 71220"/>
                <a:gd name="connsiteX79" fmla="*/ 8547 w 52116"/>
                <a:gd name="connsiteY79" fmla="*/ 54211 h 71220"/>
                <a:gd name="connsiteX80" fmla="*/ 8044 w 52116"/>
                <a:gd name="connsiteY80" fmla="*/ 52871 h 71220"/>
                <a:gd name="connsiteX81" fmla="*/ 8463 w 52116"/>
                <a:gd name="connsiteY81" fmla="*/ 52033 h 71220"/>
                <a:gd name="connsiteX82" fmla="*/ 9133 w 52116"/>
                <a:gd name="connsiteY82" fmla="*/ 51446 h 71220"/>
                <a:gd name="connsiteX83" fmla="*/ 9133 w 52116"/>
                <a:gd name="connsiteY83" fmla="*/ 50273 h 71220"/>
                <a:gd name="connsiteX84" fmla="*/ 9971 w 52116"/>
                <a:gd name="connsiteY84" fmla="*/ 50273 h 71220"/>
                <a:gd name="connsiteX85" fmla="*/ 9971 w 52116"/>
                <a:gd name="connsiteY85" fmla="*/ 48011 h 71220"/>
                <a:gd name="connsiteX86" fmla="*/ 10725 w 52116"/>
                <a:gd name="connsiteY86" fmla="*/ 48011 h 71220"/>
                <a:gd name="connsiteX87" fmla="*/ 11814 w 52116"/>
                <a:gd name="connsiteY87" fmla="*/ 47089 h 71220"/>
                <a:gd name="connsiteX88" fmla="*/ 11814 w 52116"/>
                <a:gd name="connsiteY88" fmla="*/ 45916 h 71220"/>
                <a:gd name="connsiteX89" fmla="*/ 11814 w 52116"/>
                <a:gd name="connsiteY89" fmla="*/ 44492 h 71220"/>
                <a:gd name="connsiteX90" fmla="*/ 11814 w 52116"/>
                <a:gd name="connsiteY90" fmla="*/ 43235 h 71220"/>
                <a:gd name="connsiteX91" fmla="*/ 12736 w 52116"/>
                <a:gd name="connsiteY91" fmla="*/ 43235 h 71220"/>
                <a:gd name="connsiteX92" fmla="*/ 12736 w 52116"/>
                <a:gd name="connsiteY92" fmla="*/ 43235 h 71220"/>
                <a:gd name="connsiteX93" fmla="*/ 12736 w 52116"/>
                <a:gd name="connsiteY93" fmla="*/ 42146 h 71220"/>
                <a:gd name="connsiteX94" fmla="*/ 14244 w 52116"/>
                <a:gd name="connsiteY94" fmla="*/ 42146 h 71220"/>
                <a:gd name="connsiteX95" fmla="*/ 14244 w 52116"/>
                <a:gd name="connsiteY95" fmla="*/ 41727 h 71220"/>
                <a:gd name="connsiteX96" fmla="*/ 13406 w 52116"/>
                <a:gd name="connsiteY96" fmla="*/ 40889 h 71220"/>
                <a:gd name="connsiteX97" fmla="*/ 13406 w 52116"/>
                <a:gd name="connsiteY97" fmla="*/ 40135 h 71220"/>
                <a:gd name="connsiteX98" fmla="*/ 13406 w 52116"/>
                <a:gd name="connsiteY98" fmla="*/ 40135 h 71220"/>
                <a:gd name="connsiteX99" fmla="*/ 15334 w 52116"/>
                <a:gd name="connsiteY99" fmla="*/ 41811 h 71220"/>
                <a:gd name="connsiteX100" fmla="*/ 15752 w 52116"/>
                <a:gd name="connsiteY100" fmla="*/ 40303 h 71220"/>
                <a:gd name="connsiteX101" fmla="*/ 15752 w 52116"/>
                <a:gd name="connsiteY101" fmla="*/ 38794 h 71220"/>
                <a:gd name="connsiteX102" fmla="*/ 14579 w 52116"/>
                <a:gd name="connsiteY102" fmla="*/ 38292 h 71220"/>
                <a:gd name="connsiteX103" fmla="*/ 13993 w 52116"/>
                <a:gd name="connsiteY103" fmla="*/ 38292 h 71220"/>
                <a:gd name="connsiteX104" fmla="*/ 11395 w 52116"/>
                <a:gd name="connsiteY104" fmla="*/ 33264 h 71220"/>
                <a:gd name="connsiteX105" fmla="*/ 8630 w 52116"/>
                <a:gd name="connsiteY105" fmla="*/ 27986 h 71220"/>
                <a:gd name="connsiteX106" fmla="*/ 6955 w 52116"/>
                <a:gd name="connsiteY106" fmla="*/ 25556 h 71220"/>
                <a:gd name="connsiteX107" fmla="*/ 4189 w 52116"/>
                <a:gd name="connsiteY107" fmla="*/ 18936 h 71220"/>
                <a:gd name="connsiteX108" fmla="*/ 2849 w 52116"/>
                <a:gd name="connsiteY108" fmla="*/ 16758 h 71220"/>
                <a:gd name="connsiteX109" fmla="*/ 1257 w 52116"/>
                <a:gd name="connsiteY109" fmla="*/ 14663 h 71220"/>
                <a:gd name="connsiteX110" fmla="*/ 1257 w 52116"/>
                <a:gd name="connsiteY110" fmla="*/ 14077 h 71220"/>
                <a:gd name="connsiteX111" fmla="*/ 1257 w 52116"/>
                <a:gd name="connsiteY111" fmla="*/ 13490 h 71220"/>
                <a:gd name="connsiteX112" fmla="*/ 0 w 52116"/>
                <a:gd name="connsiteY112" fmla="*/ 12233 h 71220"/>
                <a:gd name="connsiteX113" fmla="*/ 2095 w 52116"/>
                <a:gd name="connsiteY113" fmla="*/ 12233 h 71220"/>
                <a:gd name="connsiteX114" fmla="*/ 3352 w 52116"/>
                <a:gd name="connsiteY114" fmla="*/ 12233 h 71220"/>
                <a:gd name="connsiteX115" fmla="*/ 4860 w 52116"/>
                <a:gd name="connsiteY115" fmla="*/ 12233 h 71220"/>
                <a:gd name="connsiteX116" fmla="*/ 6117 w 52116"/>
                <a:gd name="connsiteY116" fmla="*/ 13323 h 71220"/>
                <a:gd name="connsiteX117" fmla="*/ 7122 w 52116"/>
                <a:gd name="connsiteY117" fmla="*/ 13323 h 71220"/>
                <a:gd name="connsiteX118" fmla="*/ 8211 w 52116"/>
                <a:gd name="connsiteY118" fmla="*/ 12904 h 71220"/>
                <a:gd name="connsiteX119" fmla="*/ 9301 w 52116"/>
                <a:gd name="connsiteY119" fmla="*/ 11647 h 71220"/>
                <a:gd name="connsiteX120" fmla="*/ 9301 w 52116"/>
                <a:gd name="connsiteY120" fmla="*/ 11647 h 71220"/>
                <a:gd name="connsiteX121" fmla="*/ 9971 w 52116"/>
                <a:gd name="connsiteY121" fmla="*/ 11647 h 71220"/>
                <a:gd name="connsiteX122" fmla="*/ 9971 w 52116"/>
                <a:gd name="connsiteY122" fmla="*/ 12485 h 71220"/>
                <a:gd name="connsiteX123" fmla="*/ 9971 w 52116"/>
                <a:gd name="connsiteY123" fmla="*/ 13323 h 71220"/>
                <a:gd name="connsiteX124" fmla="*/ 11060 w 52116"/>
                <a:gd name="connsiteY124" fmla="*/ 14244 h 71220"/>
                <a:gd name="connsiteX125" fmla="*/ 11563 w 52116"/>
                <a:gd name="connsiteY125" fmla="*/ 14244 h 71220"/>
                <a:gd name="connsiteX126" fmla="*/ 11563 w 52116"/>
                <a:gd name="connsiteY126" fmla="*/ 14244 h 71220"/>
                <a:gd name="connsiteX127" fmla="*/ 12317 w 52116"/>
                <a:gd name="connsiteY127" fmla="*/ 14244 h 71220"/>
                <a:gd name="connsiteX128" fmla="*/ 13155 w 52116"/>
                <a:gd name="connsiteY128" fmla="*/ 15836 h 71220"/>
                <a:gd name="connsiteX129" fmla="*/ 13155 w 52116"/>
                <a:gd name="connsiteY129" fmla="*/ 16339 h 71220"/>
                <a:gd name="connsiteX130" fmla="*/ 12652 w 52116"/>
                <a:gd name="connsiteY130" fmla="*/ 15585 h 71220"/>
                <a:gd name="connsiteX131" fmla="*/ 11898 w 52116"/>
                <a:gd name="connsiteY131" fmla="*/ 14831 h 71220"/>
                <a:gd name="connsiteX132" fmla="*/ 13239 w 52116"/>
                <a:gd name="connsiteY132" fmla="*/ 17428 h 71220"/>
                <a:gd name="connsiteX133" fmla="*/ 16255 w 52116"/>
                <a:gd name="connsiteY133" fmla="*/ 19104 h 71220"/>
                <a:gd name="connsiteX134" fmla="*/ 15166 w 52116"/>
                <a:gd name="connsiteY134" fmla="*/ 19104 h 71220"/>
                <a:gd name="connsiteX135" fmla="*/ 14496 w 52116"/>
                <a:gd name="connsiteY135" fmla="*/ 20361 h 71220"/>
                <a:gd name="connsiteX136" fmla="*/ 15836 w 52116"/>
                <a:gd name="connsiteY136" fmla="*/ 21953 h 71220"/>
                <a:gd name="connsiteX137" fmla="*/ 18601 w 52116"/>
                <a:gd name="connsiteY137" fmla="*/ 24215 h 71220"/>
                <a:gd name="connsiteX138" fmla="*/ 21282 w 52116"/>
                <a:gd name="connsiteY138" fmla="*/ 25807 h 71220"/>
                <a:gd name="connsiteX139" fmla="*/ 22372 w 52116"/>
                <a:gd name="connsiteY139" fmla="*/ 23629 h 71220"/>
                <a:gd name="connsiteX140" fmla="*/ 23210 w 52116"/>
                <a:gd name="connsiteY140" fmla="*/ 20361 h 71220"/>
                <a:gd name="connsiteX141" fmla="*/ 24969 w 52116"/>
                <a:gd name="connsiteY141" fmla="*/ 18685 h 71220"/>
                <a:gd name="connsiteX142" fmla="*/ 26645 w 52116"/>
                <a:gd name="connsiteY142" fmla="*/ 17428 h 71220"/>
                <a:gd name="connsiteX143" fmla="*/ 26645 w 52116"/>
                <a:gd name="connsiteY143" fmla="*/ 16925 h 71220"/>
                <a:gd name="connsiteX144" fmla="*/ 26142 w 52116"/>
                <a:gd name="connsiteY144" fmla="*/ 16171 h 71220"/>
                <a:gd name="connsiteX145" fmla="*/ 26142 w 52116"/>
                <a:gd name="connsiteY145" fmla="*/ 14998 h 71220"/>
                <a:gd name="connsiteX146" fmla="*/ 26142 w 52116"/>
                <a:gd name="connsiteY146" fmla="*/ 13239 h 71220"/>
                <a:gd name="connsiteX147" fmla="*/ 27315 w 52116"/>
                <a:gd name="connsiteY147" fmla="*/ 11982 h 71220"/>
                <a:gd name="connsiteX148" fmla="*/ 29410 w 52116"/>
                <a:gd name="connsiteY148" fmla="*/ 8295 h 71220"/>
                <a:gd name="connsiteX149" fmla="*/ 29410 w 52116"/>
                <a:gd name="connsiteY149" fmla="*/ 7457 h 71220"/>
                <a:gd name="connsiteX150" fmla="*/ 29410 w 52116"/>
                <a:gd name="connsiteY150" fmla="*/ 7457 h 71220"/>
                <a:gd name="connsiteX151" fmla="*/ 29913 w 52116"/>
                <a:gd name="connsiteY151" fmla="*/ 8211 h 71220"/>
                <a:gd name="connsiteX152" fmla="*/ 30918 w 52116"/>
                <a:gd name="connsiteY152" fmla="*/ 8211 h 71220"/>
                <a:gd name="connsiteX153" fmla="*/ 31589 w 52116"/>
                <a:gd name="connsiteY153" fmla="*/ 4944 h 71220"/>
                <a:gd name="connsiteX154" fmla="*/ 32343 w 52116"/>
                <a:gd name="connsiteY154" fmla="*/ 4944 h 71220"/>
                <a:gd name="connsiteX155" fmla="*/ 33348 w 52116"/>
                <a:gd name="connsiteY155" fmla="*/ 4189 h 71220"/>
                <a:gd name="connsiteX156" fmla="*/ 34437 w 52116"/>
                <a:gd name="connsiteY156" fmla="*/ 3268 h 71220"/>
                <a:gd name="connsiteX157" fmla="*/ 34437 w 52116"/>
                <a:gd name="connsiteY157" fmla="*/ 3771 h 71220"/>
                <a:gd name="connsiteX158" fmla="*/ 34018 w 52116"/>
                <a:gd name="connsiteY158" fmla="*/ 4525 h 71220"/>
                <a:gd name="connsiteX159" fmla="*/ 33599 w 52116"/>
                <a:gd name="connsiteY159" fmla="*/ 5698 h 71220"/>
                <a:gd name="connsiteX160" fmla="*/ 35359 w 52116"/>
                <a:gd name="connsiteY160" fmla="*/ 6200 h 71220"/>
                <a:gd name="connsiteX161" fmla="*/ 36029 w 52116"/>
                <a:gd name="connsiteY161" fmla="*/ 5195 h 71220"/>
                <a:gd name="connsiteX162" fmla="*/ 36029 w 52116"/>
                <a:gd name="connsiteY162" fmla="*/ 3938 h 71220"/>
                <a:gd name="connsiteX163" fmla="*/ 36029 w 52116"/>
                <a:gd name="connsiteY163" fmla="*/ 3100 h 71220"/>
                <a:gd name="connsiteX164" fmla="*/ 37538 w 52116"/>
                <a:gd name="connsiteY164" fmla="*/ 1592 h 71220"/>
                <a:gd name="connsiteX165" fmla="*/ 39465 w 52116"/>
                <a:gd name="connsiteY165" fmla="*/ 0 h 71220"/>
                <a:gd name="connsiteX166" fmla="*/ 39465 w 52116"/>
                <a:gd name="connsiteY166" fmla="*/ 754 h 71220"/>
                <a:gd name="connsiteX167" fmla="*/ 38543 w 52116"/>
                <a:gd name="connsiteY167" fmla="*/ 1173 h 71220"/>
                <a:gd name="connsiteX168" fmla="*/ 37956 w 52116"/>
                <a:gd name="connsiteY168" fmla="*/ 1676 h 71220"/>
                <a:gd name="connsiteX169" fmla="*/ 38878 w 52116"/>
                <a:gd name="connsiteY169" fmla="*/ 2179 h 71220"/>
                <a:gd name="connsiteX170" fmla="*/ 38878 w 52116"/>
                <a:gd name="connsiteY170" fmla="*/ 3184 h 71220"/>
                <a:gd name="connsiteX171" fmla="*/ 38878 w 52116"/>
                <a:gd name="connsiteY171" fmla="*/ 4525 h 71220"/>
                <a:gd name="connsiteX172" fmla="*/ 38459 w 52116"/>
                <a:gd name="connsiteY172" fmla="*/ 5027 h 71220"/>
                <a:gd name="connsiteX173" fmla="*/ 38459 w 52116"/>
                <a:gd name="connsiteY173" fmla="*/ 5027 h 71220"/>
                <a:gd name="connsiteX174" fmla="*/ 38040 w 52116"/>
                <a:gd name="connsiteY174" fmla="*/ 4022 h 71220"/>
                <a:gd name="connsiteX175" fmla="*/ 37370 w 52116"/>
                <a:gd name="connsiteY175" fmla="*/ 3268 h 71220"/>
                <a:gd name="connsiteX176" fmla="*/ 37370 w 52116"/>
                <a:gd name="connsiteY176" fmla="*/ 4022 h 71220"/>
                <a:gd name="connsiteX177" fmla="*/ 37370 w 52116"/>
                <a:gd name="connsiteY177" fmla="*/ 4776 h 71220"/>
                <a:gd name="connsiteX178" fmla="*/ 38208 w 52116"/>
                <a:gd name="connsiteY178" fmla="*/ 5698 h 71220"/>
                <a:gd name="connsiteX179" fmla="*/ 35862 w 52116"/>
                <a:gd name="connsiteY179" fmla="*/ 10976 h 71220"/>
                <a:gd name="connsiteX180" fmla="*/ 34772 w 52116"/>
                <a:gd name="connsiteY180" fmla="*/ 10976 h 71220"/>
                <a:gd name="connsiteX181" fmla="*/ 34102 w 52116"/>
                <a:gd name="connsiteY181" fmla="*/ 11395 h 71220"/>
                <a:gd name="connsiteX182" fmla="*/ 34689 w 52116"/>
                <a:gd name="connsiteY182" fmla="*/ 12652 h 71220"/>
                <a:gd name="connsiteX183" fmla="*/ 33599 w 52116"/>
                <a:gd name="connsiteY183" fmla="*/ 14663 h 71220"/>
                <a:gd name="connsiteX184" fmla="*/ 32510 w 52116"/>
                <a:gd name="connsiteY184" fmla="*/ 17009 h 71220"/>
                <a:gd name="connsiteX185" fmla="*/ 30080 w 52116"/>
                <a:gd name="connsiteY185" fmla="*/ 21115 h 71220"/>
                <a:gd name="connsiteX186" fmla="*/ 28153 w 52116"/>
                <a:gd name="connsiteY186" fmla="*/ 25221 h 71220"/>
                <a:gd name="connsiteX187" fmla="*/ 26980 w 52116"/>
                <a:gd name="connsiteY187" fmla="*/ 24634 h 71220"/>
                <a:gd name="connsiteX188" fmla="*/ 25723 w 52116"/>
                <a:gd name="connsiteY188" fmla="*/ 29996 h 71220"/>
                <a:gd name="connsiteX189" fmla="*/ 24215 w 52116"/>
                <a:gd name="connsiteY189" fmla="*/ 34354 h 71220"/>
                <a:gd name="connsiteX190" fmla="*/ 25975 w 52116"/>
                <a:gd name="connsiteY190" fmla="*/ 35527 h 71220"/>
                <a:gd name="connsiteX191" fmla="*/ 27567 w 52116"/>
                <a:gd name="connsiteY191" fmla="*/ 36951 h 71220"/>
                <a:gd name="connsiteX192" fmla="*/ 28237 w 52116"/>
                <a:gd name="connsiteY192" fmla="*/ 39381 h 71220"/>
                <a:gd name="connsiteX193" fmla="*/ 29326 w 52116"/>
                <a:gd name="connsiteY193" fmla="*/ 40973 h 71220"/>
                <a:gd name="connsiteX194" fmla="*/ 29997 w 52116"/>
                <a:gd name="connsiteY194" fmla="*/ 40973 h 71220"/>
                <a:gd name="connsiteX195" fmla="*/ 28991 w 52116"/>
                <a:gd name="connsiteY195" fmla="*/ 42565 h 71220"/>
                <a:gd name="connsiteX196" fmla="*/ 29410 w 52116"/>
                <a:gd name="connsiteY196" fmla="*/ 43486 h 71220"/>
                <a:gd name="connsiteX197" fmla="*/ 30248 w 52116"/>
                <a:gd name="connsiteY197" fmla="*/ 44157 h 71220"/>
                <a:gd name="connsiteX198" fmla="*/ 30834 w 52116"/>
                <a:gd name="connsiteY198" fmla="*/ 42313 h 71220"/>
                <a:gd name="connsiteX199" fmla="*/ 31589 w 52116"/>
                <a:gd name="connsiteY199" fmla="*/ 43905 h 71220"/>
                <a:gd name="connsiteX200" fmla="*/ 33264 w 52116"/>
                <a:gd name="connsiteY200" fmla="*/ 45162 h 71220"/>
                <a:gd name="connsiteX201" fmla="*/ 34940 w 52116"/>
                <a:gd name="connsiteY201" fmla="*/ 48095 h 71220"/>
                <a:gd name="connsiteX202" fmla="*/ 37454 w 52116"/>
                <a:gd name="connsiteY202" fmla="*/ 50860 h 71220"/>
                <a:gd name="connsiteX203" fmla="*/ 37454 w 52116"/>
                <a:gd name="connsiteY203" fmla="*/ 51698 h 71220"/>
                <a:gd name="connsiteX204" fmla="*/ 39632 w 52116"/>
                <a:gd name="connsiteY204" fmla="*/ 54211 h 71220"/>
                <a:gd name="connsiteX205" fmla="*/ 41643 w 52116"/>
                <a:gd name="connsiteY205" fmla="*/ 57395 h 71220"/>
                <a:gd name="connsiteX206" fmla="*/ 43486 w 52116"/>
                <a:gd name="connsiteY206" fmla="*/ 58736 h 71220"/>
                <a:gd name="connsiteX207" fmla="*/ 44743 w 52116"/>
                <a:gd name="connsiteY207" fmla="*/ 60412 h 71220"/>
                <a:gd name="connsiteX208" fmla="*/ 44743 w 52116"/>
                <a:gd name="connsiteY208" fmla="*/ 61501 h 71220"/>
                <a:gd name="connsiteX209" fmla="*/ 47006 w 52116"/>
                <a:gd name="connsiteY209" fmla="*/ 63261 h 71220"/>
                <a:gd name="connsiteX210" fmla="*/ 49268 w 52116"/>
                <a:gd name="connsiteY210" fmla="*/ 65523 h 71220"/>
                <a:gd name="connsiteX211" fmla="*/ 7373 w 52116"/>
                <a:gd name="connsiteY211" fmla="*/ 69042 h 71220"/>
                <a:gd name="connsiteX212" fmla="*/ 7373 w 52116"/>
                <a:gd name="connsiteY212" fmla="*/ 69042 h 71220"/>
                <a:gd name="connsiteX213" fmla="*/ 7373 w 52116"/>
                <a:gd name="connsiteY213" fmla="*/ 69042 h 71220"/>
                <a:gd name="connsiteX214" fmla="*/ 8630 w 52116"/>
                <a:gd name="connsiteY214" fmla="*/ 57144 h 71220"/>
                <a:gd name="connsiteX215" fmla="*/ 7625 w 52116"/>
                <a:gd name="connsiteY215" fmla="*/ 57144 h 71220"/>
                <a:gd name="connsiteX216" fmla="*/ 7625 w 52116"/>
                <a:gd name="connsiteY216" fmla="*/ 57647 h 71220"/>
                <a:gd name="connsiteX217" fmla="*/ 8882 w 52116"/>
                <a:gd name="connsiteY217" fmla="*/ 57312 h 71220"/>
                <a:gd name="connsiteX218" fmla="*/ 10641 w 52116"/>
                <a:gd name="connsiteY218" fmla="*/ 64266 h 71220"/>
                <a:gd name="connsiteX219" fmla="*/ 10641 w 52116"/>
                <a:gd name="connsiteY219" fmla="*/ 63763 h 71220"/>
                <a:gd name="connsiteX220" fmla="*/ 10138 w 52116"/>
                <a:gd name="connsiteY220" fmla="*/ 63763 h 71220"/>
                <a:gd name="connsiteX221" fmla="*/ 10138 w 52116"/>
                <a:gd name="connsiteY221" fmla="*/ 64266 h 71220"/>
                <a:gd name="connsiteX222" fmla="*/ 10641 w 52116"/>
                <a:gd name="connsiteY222" fmla="*/ 54128 h 71220"/>
                <a:gd name="connsiteX223" fmla="*/ 10222 w 52116"/>
                <a:gd name="connsiteY223" fmla="*/ 53625 h 71220"/>
                <a:gd name="connsiteX224" fmla="*/ 10222 w 52116"/>
                <a:gd name="connsiteY224" fmla="*/ 54463 h 71220"/>
                <a:gd name="connsiteX225" fmla="*/ 12233 w 52116"/>
                <a:gd name="connsiteY225" fmla="*/ 14244 h 71220"/>
                <a:gd name="connsiteX226" fmla="*/ 11730 w 52116"/>
                <a:gd name="connsiteY226" fmla="*/ 14914 h 71220"/>
                <a:gd name="connsiteX227" fmla="*/ 11689 w 52116"/>
                <a:gd name="connsiteY227" fmla="*/ 15627 h 71220"/>
                <a:gd name="connsiteX228" fmla="*/ 11730 w 52116"/>
                <a:gd name="connsiteY228" fmla="*/ 15669 h 71220"/>
                <a:gd name="connsiteX229" fmla="*/ 11730 w 52116"/>
                <a:gd name="connsiteY229" fmla="*/ 14663 h 71220"/>
                <a:gd name="connsiteX230" fmla="*/ 11730 w 52116"/>
                <a:gd name="connsiteY230" fmla="*/ 14663 h 71220"/>
                <a:gd name="connsiteX231" fmla="*/ 12652 w 52116"/>
                <a:gd name="connsiteY231" fmla="*/ 14412 h 71220"/>
                <a:gd name="connsiteX232" fmla="*/ 17009 w 52116"/>
                <a:gd name="connsiteY232" fmla="*/ 51195 h 71220"/>
                <a:gd name="connsiteX233" fmla="*/ 17009 w 52116"/>
                <a:gd name="connsiteY233" fmla="*/ 51195 h 71220"/>
                <a:gd name="connsiteX234" fmla="*/ 16339 w 52116"/>
                <a:gd name="connsiteY234" fmla="*/ 51195 h 71220"/>
                <a:gd name="connsiteX235" fmla="*/ 16339 w 52116"/>
                <a:gd name="connsiteY235" fmla="*/ 51195 h 71220"/>
                <a:gd name="connsiteX236" fmla="*/ 15501 w 52116"/>
                <a:gd name="connsiteY236" fmla="*/ 17679 h 71220"/>
                <a:gd name="connsiteX237" fmla="*/ 14998 w 52116"/>
                <a:gd name="connsiteY237" fmla="*/ 17177 h 71220"/>
                <a:gd name="connsiteX238" fmla="*/ 15417 w 52116"/>
                <a:gd name="connsiteY238" fmla="*/ 18098 h 71220"/>
                <a:gd name="connsiteX239" fmla="*/ 18685 w 52116"/>
                <a:gd name="connsiteY239" fmla="*/ 26058 h 71220"/>
                <a:gd name="connsiteX240" fmla="*/ 17344 w 52116"/>
                <a:gd name="connsiteY240" fmla="*/ 25556 h 71220"/>
                <a:gd name="connsiteX241" fmla="*/ 16255 w 52116"/>
                <a:gd name="connsiteY241" fmla="*/ 26142 h 71220"/>
                <a:gd name="connsiteX242" fmla="*/ 17260 w 52116"/>
                <a:gd name="connsiteY242" fmla="*/ 26645 h 71220"/>
                <a:gd name="connsiteX243" fmla="*/ 18434 w 52116"/>
                <a:gd name="connsiteY243" fmla="*/ 26645 h 71220"/>
                <a:gd name="connsiteX244" fmla="*/ 18182 w 52116"/>
                <a:gd name="connsiteY244" fmla="*/ 29326 h 71220"/>
                <a:gd name="connsiteX245" fmla="*/ 18182 w 52116"/>
                <a:gd name="connsiteY245" fmla="*/ 29326 h 71220"/>
                <a:gd name="connsiteX246" fmla="*/ 17512 w 52116"/>
                <a:gd name="connsiteY246" fmla="*/ 29326 h 71220"/>
                <a:gd name="connsiteX247" fmla="*/ 17512 w 52116"/>
                <a:gd name="connsiteY247" fmla="*/ 29326 h 71220"/>
                <a:gd name="connsiteX248" fmla="*/ 21282 w 52116"/>
                <a:gd name="connsiteY248" fmla="*/ 24718 h 71220"/>
                <a:gd name="connsiteX249" fmla="*/ 21282 w 52116"/>
                <a:gd name="connsiteY249" fmla="*/ 23964 h 71220"/>
                <a:gd name="connsiteX250" fmla="*/ 20612 w 52116"/>
                <a:gd name="connsiteY250" fmla="*/ 23377 h 71220"/>
                <a:gd name="connsiteX251" fmla="*/ 20612 w 52116"/>
                <a:gd name="connsiteY251" fmla="*/ 24131 h 71220"/>
                <a:gd name="connsiteX252" fmla="*/ 20612 w 52116"/>
                <a:gd name="connsiteY252" fmla="*/ 25053 h 71220"/>
                <a:gd name="connsiteX253" fmla="*/ 20612 w 52116"/>
                <a:gd name="connsiteY253" fmla="*/ 25975 h 71220"/>
                <a:gd name="connsiteX254" fmla="*/ 21366 w 52116"/>
                <a:gd name="connsiteY254" fmla="*/ 25975 h 71220"/>
                <a:gd name="connsiteX255" fmla="*/ 21701 w 52116"/>
                <a:gd name="connsiteY255" fmla="*/ 24634 h 71220"/>
                <a:gd name="connsiteX256" fmla="*/ 24634 w 52116"/>
                <a:gd name="connsiteY256" fmla="*/ 26142 h 71220"/>
                <a:gd name="connsiteX257" fmla="*/ 24634 w 52116"/>
                <a:gd name="connsiteY257" fmla="*/ 25640 h 71220"/>
                <a:gd name="connsiteX258" fmla="*/ 24131 w 52116"/>
                <a:gd name="connsiteY258" fmla="*/ 25640 h 71220"/>
                <a:gd name="connsiteX259" fmla="*/ 23210 w 52116"/>
                <a:gd name="connsiteY259" fmla="*/ 26310 h 71220"/>
                <a:gd name="connsiteX260" fmla="*/ 25388 w 52116"/>
                <a:gd name="connsiteY260" fmla="*/ 54966 h 71220"/>
                <a:gd name="connsiteX261" fmla="*/ 24131 w 52116"/>
                <a:gd name="connsiteY261" fmla="*/ 53541 h 71220"/>
                <a:gd name="connsiteX262" fmla="*/ 24131 w 52116"/>
                <a:gd name="connsiteY262" fmla="*/ 52871 h 71220"/>
                <a:gd name="connsiteX263" fmla="*/ 25807 w 52116"/>
                <a:gd name="connsiteY263" fmla="*/ 47257 h 71220"/>
                <a:gd name="connsiteX264" fmla="*/ 25137 w 52116"/>
                <a:gd name="connsiteY264" fmla="*/ 47257 h 71220"/>
                <a:gd name="connsiteX265" fmla="*/ 24299 w 52116"/>
                <a:gd name="connsiteY265" fmla="*/ 47760 h 71220"/>
                <a:gd name="connsiteX266" fmla="*/ 23880 w 52116"/>
                <a:gd name="connsiteY266" fmla="*/ 48681 h 71220"/>
                <a:gd name="connsiteX267" fmla="*/ 25053 w 52116"/>
                <a:gd name="connsiteY267" fmla="*/ 48681 h 71220"/>
                <a:gd name="connsiteX268" fmla="*/ 25639 w 52116"/>
                <a:gd name="connsiteY268" fmla="*/ 48095 h 71220"/>
                <a:gd name="connsiteX269" fmla="*/ 26226 w 52116"/>
                <a:gd name="connsiteY269" fmla="*/ 47173 h 71220"/>
                <a:gd name="connsiteX270" fmla="*/ 30332 w 52116"/>
                <a:gd name="connsiteY270" fmla="*/ 48765 h 71220"/>
                <a:gd name="connsiteX271" fmla="*/ 30332 w 52116"/>
                <a:gd name="connsiteY271" fmla="*/ 48765 h 71220"/>
                <a:gd name="connsiteX272" fmla="*/ 29159 w 52116"/>
                <a:gd name="connsiteY272" fmla="*/ 48765 h 71220"/>
                <a:gd name="connsiteX273" fmla="*/ 29159 w 52116"/>
                <a:gd name="connsiteY273" fmla="*/ 48765 h 71220"/>
                <a:gd name="connsiteX274" fmla="*/ 30332 w 52116"/>
                <a:gd name="connsiteY274" fmla="*/ 11731 h 71220"/>
                <a:gd name="connsiteX275" fmla="*/ 30332 w 52116"/>
                <a:gd name="connsiteY275" fmla="*/ 11731 h 71220"/>
                <a:gd name="connsiteX276" fmla="*/ 29829 w 52116"/>
                <a:gd name="connsiteY276" fmla="*/ 11731 h 71220"/>
                <a:gd name="connsiteX277" fmla="*/ 29829 w 52116"/>
                <a:gd name="connsiteY277" fmla="*/ 11731 h 71220"/>
                <a:gd name="connsiteX278" fmla="*/ 33767 w 52116"/>
                <a:gd name="connsiteY278" fmla="*/ 57647 h 71220"/>
                <a:gd name="connsiteX279" fmla="*/ 33767 w 52116"/>
                <a:gd name="connsiteY279" fmla="*/ 56474 h 71220"/>
                <a:gd name="connsiteX280" fmla="*/ 33097 w 52116"/>
                <a:gd name="connsiteY280" fmla="*/ 55552 h 71220"/>
                <a:gd name="connsiteX281" fmla="*/ 32343 w 52116"/>
                <a:gd name="connsiteY281" fmla="*/ 55552 h 71220"/>
                <a:gd name="connsiteX282" fmla="*/ 33264 w 52116"/>
                <a:gd name="connsiteY282" fmla="*/ 56893 h 71220"/>
                <a:gd name="connsiteX283" fmla="*/ 34102 w 52116"/>
                <a:gd name="connsiteY283" fmla="*/ 57563 h 71220"/>
                <a:gd name="connsiteX284" fmla="*/ 34521 w 52116"/>
                <a:gd name="connsiteY284" fmla="*/ 46754 h 71220"/>
                <a:gd name="connsiteX285" fmla="*/ 34521 w 52116"/>
                <a:gd name="connsiteY285" fmla="*/ 46754 h 71220"/>
                <a:gd name="connsiteX286" fmla="*/ 33851 w 52116"/>
                <a:gd name="connsiteY286" fmla="*/ 46754 h 71220"/>
                <a:gd name="connsiteX287" fmla="*/ 33851 w 52116"/>
                <a:gd name="connsiteY287" fmla="*/ 47425 h 71220"/>
                <a:gd name="connsiteX288" fmla="*/ 35778 w 52116"/>
                <a:gd name="connsiteY288" fmla="*/ 53122 h 71220"/>
                <a:gd name="connsiteX289" fmla="*/ 35359 w 52116"/>
                <a:gd name="connsiteY289" fmla="*/ 53122 h 71220"/>
                <a:gd name="connsiteX290" fmla="*/ 35359 w 52116"/>
                <a:gd name="connsiteY290" fmla="*/ 54128 h 71220"/>
                <a:gd name="connsiteX291" fmla="*/ 36113 w 52116"/>
                <a:gd name="connsiteY291" fmla="*/ 53038 h 71220"/>
                <a:gd name="connsiteX292" fmla="*/ 37705 w 52116"/>
                <a:gd name="connsiteY292" fmla="*/ 55803 h 71220"/>
                <a:gd name="connsiteX293" fmla="*/ 36951 w 52116"/>
                <a:gd name="connsiteY293" fmla="*/ 55803 h 71220"/>
                <a:gd name="connsiteX294" fmla="*/ 36951 w 52116"/>
                <a:gd name="connsiteY294" fmla="*/ 56641 h 71220"/>
                <a:gd name="connsiteX295" fmla="*/ 36951 w 52116"/>
                <a:gd name="connsiteY295" fmla="*/ 56641 h 71220"/>
                <a:gd name="connsiteX296" fmla="*/ 38040 w 52116"/>
                <a:gd name="connsiteY296" fmla="*/ 55720 h 71220"/>
                <a:gd name="connsiteX297" fmla="*/ 40554 w 52116"/>
                <a:gd name="connsiteY297" fmla="*/ 68539 h 71220"/>
                <a:gd name="connsiteX298" fmla="*/ 40554 w 52116"/>
                <a:gd name="connsiteY298" fmla="*/ 67869 h 71220"/>
                <a:gd name="connsiteX299" fmla="*/ 39716 w 52116"/>
                <a:gd name="connsiteY299" fmla="*/ 67869 h 71220"/>
                <a:gd name="connsiteX300" fmla="*/ 39046 w 52116"/>
                <a:gd name="connsiteY300" fmla="*/ 67869 h 71220"/>
                <a:gd name="connsiteX301" fmla="*/ 40302 w 52116"/>
                <a:gd name="connsiteY301" fmla="*/ 68707 h 71220"/>
                <a:gd name="connsiteX302" fmla="*/ 41392 w 52116"/>
                <a:gd name="connsiteY302" fmla="*/ 64099 h 71220"/>
                <a:gd name="connsiteX303" fmla="*/ 40470 w 52116"/>
                <a:gd name="connsiteY303" fmla="*/ 63512 h 71220"/>
                <a:gd name="connsiteX304" fmla="*/ 39800 w 52116"/>
                <a:gd name="connsiteY304" fmla="*/ 63512 h 71220"/>
                <a:gd name="connsiteX305" fmla="*/ 38962 w 52116"/>
                <a:gd name="connsiteY305" fmla="*/ 64350 h 71220"/>
                <a:gd name="connsiteX306" fmla="*/ 38962 w 52116"/>
                <a:gd name="connsiteY306" fmla="*/ 64936 h 71220"/>
                <a:gd name="connsiteX307" fmla="*/ 39632 w 52116"/>
                <a:gd name="connsiteY307" fmla="*/ 64936 h 71220"/>
                <a:gd name="connsiteX308" fmla="*/ 39632 w 52116"/>
                <a:gd name="connsiteY308" fmla="*/ 64936 h 71220"/>
                <a:gd name="connsiteX309" fmla="*/ 40554 w 52116"/>
                <a:gd name="connsiteY309" fmla="*/ 64936 h 71220"/>
                <a:gd name="connsiteX310" fmla="*/ 41727 w 52116"/>
                <a:gd name="connsiteY310" fmla="*/ 64015 h 71220"/>
                <a:gd name="connsiteX311" fmla="*/ 41978 w 52116"/>
                <a:gd name="connsiteY311" fmla="*/ 60160 h 71220"/>
                <a:gd name="connsiteX312" fmla="*/ 41978 w 52116"/>
                <a:gd name="connsiteY312" fmla="*/ 59574 h 71220"/>
                <a:gd name="connsiteX313" fmla="*/ 41978 w 52116"/>
                <a:gd name="connsiteY313" fmla="*/ 59071 h 71220"/>
                <a:gd name="connsiteX314" fmla="*/ 41476 w 52116"/>
                <a:gd name="connsiteY314" fmla="*/ 60244 h 71220"/>
                <a:gd name="connsiteX315" fmla="*/ 42732 w 52116"/>
                <a:gd name="connsiteY315" fmla="*/ 63009 h 71220"/>
                <a:gd name="connsiteX316" fmla="*/ 42732 w 52116"/>
                <a:gd name="connsiteY316" fmla="*/ 62590 h 71220"/>
                <a:gd name="connsiteX317" fmla="*/ 42062 w 52116"/>
                <a:gd name="connsiteY317" fmla="*/ 62590 h 71220"/>
                <a:gd name="connsiteX318" fmla="*/ 42062 w 52116"/>
                <a:gd name="connsiteY318" fmla="*/ 63428 h 71220"/>
                <a:gd name="connsiteX319" fmla="*/ 48346 w 52116"/>
                <a:gd name="connsiteY319" fmla="*/ 69964 h 71220"/>
                <a:gd name="connsiteX320" fmla="*/ 48346 w 52116"/>
                <a:gd name="connsiteY320" fmla="*/ 70718 h 71220"/>
                <a:gd name="connsiteX321" fmla="*/ 48346 w 52116"/>
                <a:gd name="connsiteY321" fmla="*/ 71137 h 71220"/>
                <a:gd name="connsiteX322" fmla="*/ 48346 w 52116"/>
                <a:gd name="connsiteY322" fmla="*/ 71137 h 71220"/>
                <a:gd name="connsiteX323" fmla="*/ 47927 w 52116"/>
                <a:gd name="connsiteY323" fmla="*/ 70718 h 71220"/>
                <a:gd name="connsiteX324" fmla="*/ 47927 w 52116"/>
                <a:gd name="connsiteY324" fmla="*/ 70131 h 71220"/>
                <a:gd name="connsiteX325" fmla="*/ 48681 w 52116"/>
                <a:gd name="connsiteY325" fmla="*/ 69880 h 7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</a:cxnLst>
              <a:rect l="l" t="t" r="r" b="b"/>
              <a:pathLst>
                <a:path w="52116" h="71220">
                  <a:moveTo>
                    <a:pt x="52117" y="66109"/>
                  </a:moveTo>
                  <a:lnTo>
                    <a:pt x="48430" y="67785"/>
                  </a:lnTo>
                  <a:cubicBezTo>
                    <a:pt x="47366" y="68338"/>
                    <a:pt x="46361" y="68983"/>
                    <a:pt x="45414" y="69712"/>
                  </a:cubicBezTo>
                  <a:lnTo>
                    <a:pt x="45414" y="70802"/>
                  </a:lnTo>
                  <a:lnTo>
                    <a:pt x="44576" y="70048"/>
                  </a:lnTo>
                  <a:cubicBezTo>
                    <a:pt x="44576" y="70048"/>
                    <a:pt x="44073" y="70048"/>
                    <a:pt x="43654" y="70048"/>
                  </a:cubicBezTo>
                  <a:cubicBezTo>
                    <a:pt x="43553" y="70651"/>
                    <a:pt x="43084" y="71120"/>
                    <a:pt x="42481" y="71221"/>
                  </a:cubicBezTo>
                  <a:lnTo>
                    <a:pt x="41392" y="71221"/>
                  </a:lnTo>
                  <a:cubicBezTo>
                    <a:pt x="40638" y="71221"/>
                    <a:pt x="40051" y="71221"/>
                    <a:pt x="39716" y="70048"/>
                  </a:cubicBezTo>
                  <a:cubicBezTo>
                    <a:pt x="39381" y="68874"/>
                    <a:pt x="38962" y="68539"/>
                    <a:pt x="38375" y="68623"/>
                  </a:cubicBezTo>
                  <a:lnTo>
                    <a:pt x="37705" y="68623"/>
                  </a:lnTo>
                  <a:lnTo>
                    <a:pt x="37705" y="67869"/>
                  </a:lnTo>
                  <a:cubicBezTo>
                    <a:pt x="37705" y="67031"/>
                    <a:pt x="37705" y="66528"/>
                    <a:pt x="37118" y="66361"/>
                  </a:cubicBezTo>
                  <a:lnTo>
                    <a:pt x="36281" y="66361"/>
                  </a:lnTo>
                  <a:cubicBezTo>
                    <a:pt x="35979" y="66436"/>
                    <a:pt x="35661" y="66436"/>
                    <a:pt x="35359" y="66361"/>
                  </a:cubicBezTo>
                  <a:cubicBezTo>
                    <a:pt x="34898" y="66059"/>
                    <a:pt x="34546" y="65615"/>
                    <a:pt x="34354" y="65104"/>
                  </a:cubicBezTo>
                  <a:lnTo>
                    <a:pt x="34354" y="63763"/>
                  </a:lnTo>
                  <a:cubicBezTo>
                    <a:pt x="34379" y="61786"/>
                    <a:pt x="33273" y="59968"/>
                    <a:pt x="31505" y="59071"/>
                  </a:cubicBezTo>
                  <a:cubicBezTo>
                    <a:pt x="31262" y="59113"/>
                    <a:pt x="31086" y="59323"/>
                    <a:pt x="31086" y="59574"/>
                  </a:cubicBezTo>
                  <a:lnTo>
                    <a:pt x="31086" y="60160"/>
                  </a:lnTo>
                  <a:lnTo>
                    <a:pt x="31086" y="60915"/>
                  </a:lnTo>
                  <a:cubicBezTo>
                    <a:pt x="31178" y="61124"/>
                    <a:pt x="31178" y="61367"/>
                    <a:pt x="31086" y="61585"/>
                  </a:cubicBezTo>
                  <a:cubicBezTo>
                    <a:pt x="30600" y="60797"/>
                    <a:pt x="30306" y="59909"/>
                    <a:pt x="30248" y="58987"/>
                  </a:cubicBezTo>
                  <a:cubicBezTo>
                    <a:pt x="30248" y="57563"/>
                    <a:pt x="29577" y="56893"/>
                    <a:pt x="28405" y="56893"/>
                  </a:cubicBezTo>
                  <a:cubicBezTo>
                    <a:pt x="28405" y="56893"/>
                    <a:pt x="28237" y="56474"/>
                    <a:pt x="27902" y="55636"/>
                  </a:cubicBezTo>
                  <a:cubicBezTo>
                    <a:pt x="27533" y="55301"/>
                    <a:pt x="27273" y="54865"/>
                    <a:pt x="27148" y="54379"/>
                  </a:cubicBezTo>
                  <a:cubicBezTo>
                    <a:pt x="27298" y="54119"/>
                    <a:pt x="27500" y="53893"/>
                    <a:pt x="27734" y="53709"/>
                  </a:cubicBezTo>
                  <a:lnTo>
                    <a:pt x="27734" y="54379"/>
                  </a:lnTo>
                  <a:lnTo>
                    <a:pt x="27734" y="55217"/>
                  </a:lnTo>
                  <a:cubicBezTo>
                    <a:pt x="27734" y="55217"/>
                    <a:pt x="27734" y="55720"/>
                    <a:pt x="28656" y="55720"/>
                  </a:cubicBezTo>
                  <a:cubicBezTo>
                    <a:pt x="28714" y="55225"/>
                    <a:pt x="28916" y="54756"/>
                    <a:pt x="29242" y="54379"/>
                  </a:cubicBezTo>
                  <a:cubicBezTo>
                    <a:pt x="29577" y="53927"/>
                    <a:pt x="29837" y="53415"/>
                    <a:pt x="29997" y="52871"/>
                  </a:cubicBezTo>
                  <a:cubicBezTo>
                    <a:pt x="29955" y="52418"/>
                    <a:pt x="29711" y="52016"/>
                    <a:pt x="29326" y="51782"/>
                  </a:cubicBezTo>
                  <a:cubicBezTo>
                    <a:pt x="28957" y="51212"/>
                    <a:pt x="28329" y="50868"/>
                    <a:pt x="27650" y="50860"/>
                  </a:cubicBezTo>
                  <a:cubicBezTo>
                    <a:pt x="26980" y="50952"/>
                    <a:pt x="26343" y="51212"/>
                    <a:pt x="25807" y="51614"/>
                  </a:cubicBezTo>
                  <a:lnTo>
                    <a:pt x="25807" y="51111"/>
                  </a:lnTo>
                  <a:lnTo>
                    <a:pt x="23629" y="51111"/>
                  </a:lnTo>
                  <a:lnTo>
                    <a:pt x="23629" y="51111"/>
                  </a:lnTo>
                  <a:lnTo>
                    <a:pt x="23629" y="51111"/>
                  </a:lnTo>
                  <a:cubicBezTo>
                    <a:pt x="23629" y="50609"/>
                    <a:pt x="23210" y="50190"/>
                    <a:pt x="22372" y="49603"/>
                  </a:cubicBezTo>
                  <a:cubicBezTo>
                    <a:pt x="21861" y="49293"/>
                    <a:pt x="21408" y="48899"/>
                    <a:pt x="21031" y="48430"/>
                  </a:cubicBezTo>
                  <a:cubicBezTo>
                    <a:pt x="20428" y="48472"/>
                    <a:pt x="19875" y="48774"/>
                    <a:pt x="19523" y="49268"/>
                  </a:cubicBezTo>
                  <a:lnTo>
                    <a:pt x="17847" y="51028"/>
                  </a:lnTo>
                  <a:cubicBezTo>
                    <a:pt x="17939" y="51296"/>
                    <a:pt x="17939" y="51597"/>
                    <a:pt x="17847" y="51865"/>
                  </a:cubicBezTo>
                  <a:cubicBezTo>
                    <a:pt x="17814" y="52033"/>
                    <a:pt x="17814" y="52201"/>
                    <a:pt x="17847" y="52368"/>
                  </a:cubicBezTo>
                  <a:cubicBezTo>
                    <a:pt x="17646" y="52837"/>
                    <a:pt x="17386" y="53290"/>
                    <a:pt x="17093" y="53709"/>
                  </a:cubicBezTo>
                  <a:cubicBezTo>
                    <a:pt x="16674" y="54337"/>
                    <a:pt x="16414" y="55049"/>
                    <a:pt x="16339" y="55803"/>
                  </a:cubicBezTo>
                  <a:cubicBezTo>
                    <a:pt x="15518" y="56457"/>
                    <a:pt x="14956" y="57379"/>
                    <a:pt x="14747" y="58401"/>
                  </a:cubicBezTo>
                  <a:cubicBezTo>
                    <a:pt x="14521" y="59549"/>
                    <a:pt x="13825" y="60554"/>
                    <a:pt x="12820" y="61166"/>
                  </a:cubicBezTo>
                  <a:cubicBezTo>
                    <a:pt x="13322" y="61585"/>
                    <a:pt x="13574" y="61920"/>
                    <a:pt x="13574" y="62339"/>
                  </a:cubicBezTo>
                  <a:cubicBezTo>
                    <a:pt x="13440" y="63110"/>
                    <a:pt x="13155" y="63856"/>
                    <a:pt x="12736" y="64518"/>
                  </a:cubicBezTo>
                  <a:lnTo>
                    <a:pt x="11814" y="66277"/>
                  </a:lnTo>
                  <a:lnTo>
                    <a:pt x="10976" y="66277"/>
                  </a:lnTo>
                  <a:cubicBezTo>
                    <a:pt x="10474" y="66277"/>
                    <a:pt x="9887" y="66780"/>
                    <a:pt x="9468" y="67701"/>
                  </a:cubicBezTo>
                  <a:cubicBezTo>
                    <a:pt x="9217" y="68514"/>
                    <a:pt x="8639" y="69185"/>
                    <a:pt x="7876" y="69545"/>
                  </a:cubicBezTo>
                  <a:lnTo>
                    <a:pt x="7457" y="67115"/>
                  </a:lnTo>
                  <a:cubicBezTo>
                    <a:pt x="5865" y="67115"/>
                    <a:pt x="5111" y="67534"/>
                    <a:pt x="5195" y="68958"/>
                  </a:cubicBezTo>
                  <a:lnTo>
                    <a:pt x="5195" y="69712"/>
                  </a:lnTo>
                  <a:cubicBezTo>
                    <a:pt x="5296" y="69981"/>
                    <a:pt x="5296" y="70282"/>
                    <a:pt x="5195" y="70550"/>
                  </a:cubicBezTo>
                  <a:cubicBezTo>
                    <a:pt x="4902" y="70701"/>
                    <a:pt x="4558" y="70701"/>
                    <a:pt x="4273" y="70550"/>
                  </a:cubicBezTo>
                  <a:cubicBezTo>
                    <a:pt x="4776" y="70048"/>
                    <a:pt x="4944" y="69712"/>
                    <a:pt x="4692" y="69377"/>
                  </a:cubicBezTo>
                  <a:cubicBezTo>
                    <a:pt x="4357" y="68933"/>
                    <a:pt x="3813" y="68707"/>
                    <a:pt x="3268" y="68791"/>
                  </a:cubicBezTo>
                  <a:lnTo>
                    <a:pt x="2597" y="69545"/>
                  </a:lnTo>
                  <a:cubicBezTo>
                    <a:pt x="2296" y="69637"/>
                    <a:pt x="1977" y="69637"/>
                    <a:pt x="1676" y="69545"/>
                  </a:cubicBezTo>
                  <a:lnTo>
                    <a:pt x="1676" y="67366"/>
                  </a:lnTo>
                  <a:cubicBezTo>
                    <a:pt x="1835" y="67459"/>
                    <a:pt x="2019" y="67459"/>
                    <a:pt x="2179" y="67366"/>
                  </a:cubicBezTo>
                  <a:cubicBezTo>
                    <a:pt x="2162" y="66788"/>
                    <a:pt x="2539" y="66260"/>
                    <a:pt x="3100" y="66109"/>
                  </a:cubicBezTo>
                  <a:cubicBezTo>
                    <a:pt x="3603" y="66109"/>
                    <a:pt x="4022" y="65188"/>
                    <a:pt x="4106" y="63931"/>
                  </a:cubicBezTo>
                  <a:lnTo>
                    <a:pt x="3519" y="63931"/>
                  </a:lnTo>
                  <a:lnTo>
                    <a:pt x="2765" y="64434"/>
                  </a:lnTo>
                  <a:lnTo>
                    <a:pt x="2011" y="64434"/>
                  </a:lnTo>
                  <a:cubicBezTo>
                    <a:pt x="1994" y="64057"/>
                    <a:pt x="2237" y="63713"/>
                    <a:pt x="2597" y="63596"/>
                  </a:cubicBezTo>
                  <a:lnTo>
                    <a:pt x="3435" y="62926"/>
                  </a:lnTo>
                  <a:lnTo>
                    <a:pt x="4106" y="63596"/>
                  </a:lnTo>
                  <a:cubicBezTo>
                    <a:pt x="4944" y="63596"/>
                    <a:pt x="5279" y="62674"/>
                    <a:pt x="5195" y="61501"/>
                  </a:cubicBezTo>
                  <a:lnTo>
                    <a:pt x="5195" y="59071"/>
                  </a:lnTo>
                  <a:cubicBezTo>
                    <a:pt x="5555" y="58393"/>
                    <a:pt x="5781" y="57655"/>
                    <a:pt x="5865" y="56893"/>
                  </a:cubicBezTo>
                  <a:cubicBezTo>
                    <a:pt x="5865" y="55720"/>
                    <a:pt x="6452" y="55133"/>
                    <a:pt x="7038" y="55049"/>
                  </a:cubicBezTo>
                  <a:lnTo>
                    <a:pt x="7709" y="55049"/>
                  </a:lnTo>
                  <a:cubicBezTo>
                    <a:pt x="8295" y="55049"/>
                    <a:pt x="8547" y="54630"/>
                    <a:pt x="8547" y="54211"/>
                  </a:cubicBezTo>
                  <a:lnTo>
                    <a:pt x="8044" y="52871"/>
                  </a:lnTo>
                  <a:cubicBezTo>
                    <a:pt x="8077" y="52552"/>
                    <a:pt x="8228" y="52251"/>
                    <a:pt x="8463" y="52033"/>
                  </a:cubicBezTo>
                  <a:cubicBezTo>
                    <a:pt x="8463" y="52033"/>
                    <a:pt x="8965" y="52033"/>
                    <a:pt x="9133" y="51446"/>
                  </a:cubicBezTo>
                  <a:lnTo>
                    <a:pt x="9133" y="50273"/>
                  </a:lnTo>
                  <a:lnTo>
                    <a:pt x="9971" y="50273"/>
                  </a:lnTo>
                  <a:lnTo>
                    <a:pt x="9971" y="48011"/>
                  </a:lnTo>
                  <a:cubicBezTo>
                    <a:pt x="9971" y="48011"/>
                    <a:pt x="10557" y="48011"/>
                    <a:pt x="10725" y="48011"/>
                  </a:cubicBezTo>
                  <a:cubicBezTo>
                    <a:pt x="11219" y="47902"/>
                    <a:pt x="11630" y="47559"/>
                    <a:pt x="11814" y="47089"/>
                  </a:cubicBezTo>
                  <a:lnTo>
                    <a:pt x="11814" y="45916"/>
                  </a:lnTo>
                  <a:lnTo>
                    <a:pt x="11814" y="44492"/>
                  </a:lnTo>
                  <a:cubicBezTo>
                    <a:pt x="11689" y="44081"/>
                    <a:pt x="11689" y="43646"/>
                    <a:pt x="11814" y="43235"/>
                  </a:cubicBezTo>
                  <a:lnTo>
                    <a:pt x="12736" y="43235"/>
                  </a:lnTo>
                  <a:lnTo>
                    <a:pt x="12736" y="43235"/>
                  </a:lnTo>
                  <a:cubicBezTo>
                    <a:pt x="12619" y="42883"/>
                    <a:pt x="12619" y="42498"/>
                    <a:pt x="12736" y="42146"/>
                  </a:cubicBezTo>
                  <a:cubicBezTo>
                    <a:pt x="13213" y="41920"/>
                    <a:pt x="13767" y="41920"/>
                    <a:pt x="14244" y="42146"/>
                  </a:cubicBezTo>
                  <a:lnTo>
                    <a:pt x="14244" y="41727"/>
                  </a:lnTo>
                  <a:cubicBezTo>
                    <a:pt x="13742" y="41727"/>
                    <a:pt x="13490" y="41727"/>
                    <a:pt x="13406" y="40889"/>
                  </a:cubicBezTo>
                  <a:cubicBezTo>
                    <a:pt x="13348" y="40638"/>
                    <a:pt x="13348" y="40386"/>
                    <a:pt x="13406" y="40135"/>
                  </a:cubicBezTo>
                  <a:lnTo>
                    <a:pt x="13406" y="40135"/>
                  </a:lnTo>
                  <a:lnTo>
                    <a:pt x="15334" y="41811"/>
                  </a:lnTo>
                  <a:cubicBezTo>
                    <a:pt x="15560" y="41333"/>
                    <a:pt x="15702" y="40822"/>
                    <a:pt x="15752" y="40303"/>
                  </a:cubicBezTo>
                  <a:cubicBezTo>
                    <a:pt x="15618" y="39808"/>
                    <a:pt x="15618" y="39289"/>
                    <a:pt x="15752" y="38794"/>
                  </a:cubicBezTo>
                  <a:cubicBezTo>
                    <a:pt x="15752" y="38794"/>
                    <a:pt x="15250" y="38292"/>
                    <a:pt x="14579" y="38292"/>
                  </a:cubicBezTo>
                  <a:lnTo>
                    <a:pt x="13993" y="38292"/>
                  </a:lnTo>
                  <a:cubicBezTo>
                    <a:pt x="13331" y="36515"/>
                    <a:pt x="12459" y="34831"/>
                    <a:pt x="11395" y="33264"/>
                  </a:cubicBezTo>
                  <a:cubicBezTo>
                    <a:pt x="10348" y="31572"/>
                    <a:pt x="9426" y="29812"/>
                    <a:pt x="8630" y="27986"/>
                  </a:cubicBezTo>
                  <a:cubicBezTo>
                    <a:pt x="8027" y="27206"/>
                    <a:pt x="7466" y="26394"/>
                    <a:pt x="6955" y="25556"/>
                  </a:cubicBezTo>
                  <a:lnTo>
                    <a:pt x="4189" y="18936"/>
                  </a:lnTo>
                  <a:cubicBezTo>
                    <a:pt x="3603" y="18308"/>
                    <a:pt x="3151" y="17562"/>
                    <a:pt x="2849" y="16758"/>
                  </a:cubicBezTo>
                  <a:cubicBezTo>
                    <a:pt x="2681" y="15845"/>
                    <a:pt x="2086" y="15074"/>
                    <a:pt x="1257" y="14663"/>
                  </a:cubicBezTo>
                  <a:cubicBezTo>
                    <a:pt x="1307" y="14470"/>
                    <a:pt x="1307" y="14269"/>
                    <a:pt x="1257" y="14077"/>
                  </a:cubicBezTo>
                  <a:lnTo>
                    <a:pt x="1257" y="13490"/>
                  </a:lnTo>
                  <a:lnTo>
                    <a:pt x="0" y="12233"/>
                  </a:lnTo>
                  <a:lnTo>
                    <a:pt x="2095" y="12233"/>
                  </a:lnTo>
                  <a:lnTo>
                    <a:pt x="3352" y="12233"/>
                  </a:lnTo>
                  <a:lnTo>
                    <a:pt x="4860" y="12233"/>
                  </a:lnTo>
                  <a:cubicBezTo>
                    <a:pt x="5379" y="12468"/>
                    <a:pt x="5815" y="12845"/>
                    <a:pt x="6117" y="13323"/>
                  </a:cubicBezTo>
                  <a:lnTo>
                    <a:pt x="7122" y="13323"/>
                  </a:lnTo>
                  <a:cubicBezTo>
                    <a:pt x="7524" y="13306"/>
                    <a:pt x="7901" y="13155"/>
                    <a:pt x="8211" y="12904"/>
                  </a:cubicBezTo>
                  <a:lnTo>
                    <a:pt x="9301" y="11647"/>
                  </a:lnTo>
                  <a:lnTo>
                    <a:pt x="9301" y="11647"/>
                  </a:lnTo>
                  <a:lnTo>
                    <a:pt x="9971" y="11647"/>
                  </a:lnTo>
                  <a:cubicBezTo>
                    <a:pt x="9937" y="11923"/>
                    <a:pt x="9937" y="12208"/>
                    <a:pt x="9971" y="12485"/>
                  </a:cubicBezTo>
                  <a:cubicBezTo>
                    <a:pt x="9971" y="12485"/>
                    <a:pt x="9971" y="12904"/>
                    <a:pt x="9971" y="13323"/>
                  </a:cubicBezTo>
                  <a:cubicBezTo>
                    <a:pt x="10214" y="13750"/>
                    <a:pt x="10599" y="14077"/>
                    <a:pt x="11060" y="14244"/>
                  </a:cubicBezTo>
                  <a:cubicBezTo>
                    <a:pt x="11219" y="14169"/>
                    <a:pt x="11404" y="14169"/>
                    <a:pt x="11563" y="14244"/>
                  </a:cubicBezTo>
                  <a:lnTo>
                    <a:pt x="11563" y="14244"/>
                  </a:lnTo>
                  <a:cubicBezTo>
                    <a:pt x="11798" y="14127"/>
                    <a:pt x="12082" y="14127"/>
                    <a:pt x="12317" y="14244"/>
                  </a:cubicBezTo>
                  <a:lnTo>
                    <a:pt x="13155" y="15836"/>
                  </a:lnTo>
                  <a:lnTo>
                    <a:pt x="13155" y="16339"/>
                  </a:lnTo>
                  <a:lnTo>
                    <a:pt x="12652" y="15585"/>
                  </a:lnTo>
                  <a:cubicBezTo>
                    <a:pt x="12552" y="15216"/>
                    <a:pt x="12267" y="14931"/>
                    <a:pt x="11898" y="14831"/>
                  </a:cubicBezTo>
                  <a:cubicBezTo>
                    <a:pt x="11747" y="15895"/>
                    <a:pt x="12283" y="16934"/>
                    <a:pt x="13239" y="17428"/>
                  </a:cubicBezTo>
                  <a:lnTo>
                    <a:pt x="16255" y="19104"/>
                  </a:lnTo>
                  <a:cubicBezTo>
                    <a:pt x="16255" y="19104"/>
                    <a:pt x="15585" y="19104"/>
                    <a:pt x="15166" y="19104"/>
                  </a:cubicBezTo>
                  <a:cubicBezTo>
                    <a:pt x="14755" y="19397"/>
                    <a:pt x="14512" y="19858"/>
                    <a:pt x="14496" y="20361"/>
                  </a:cubicBezTo>
                  <a:cubicBezTo>
                    <a:pt x="14805" y="20989"/>
                    <a:pt x="15266" y="21542"/>
                    <a:pt x="15836" y="21953"/>
                  </a:cubicBezTo>
                  <a:lnTo>
                    <a:pt x="18601" y="24215"/>
                  </a:lnTo>
                  <a:cubicBezTo>
                    <a:pt x="19406" y="24877"/>
                    <a:pt x="20311" y="25413"/>
                    <a:pt x="21282" y="25807"/>
                  </a:cubicBezTo>
                  <a:lnTo>
                    <a:pt x="22372" y="23629"/>
                  </a:lnTo>
                  <a:cubicBezTo>
                    <a:pt x="22891" y="22615"/>
                    <a:pt x="23176" y="21500"/>
                    <a:pt x="23210" y="20361"/>
                  </a:cubicBezTo>
                  <a:cubicBezTo>
                    <a:pt x="23210" y="19774"/>
                    <a:pt x="23880" y="19188"/>
                    <a:pt x="24969" y="18685"/>
                  </a:cubicBezTo>
                  <a:cubicBezTo>
                    <a:pt x="26058" y="18182"/>
                    <a:pt x="26561" y="17763"/>
                    <a:pt x="26645" y="17428"/>
                  </a:cubicBezTo>
                  <a:cubicBezTo>
                    <a:pt x="26611" y="17261"/>
                    <a:pt x="26611" y="17093"/>
                    <a:pt x="26645" y="16925"/>
                  </a:cubicBezTo>
                  <a:lnTo>
                    <a:pt x="26142" y="16171"/>
                  </a:lnTo>
                  <a:lnTo>
                    <a:pt x="26142" y="14998"/>
                  </a:lnTo>
                  <a:cubicBezTo>
                    <a:pt x="26033" y="14420"/>
                    <a:pt x="26033" y="13817"/>
                    <a:pt x="26142" y="13239"/>
                  </a:cubicBezTo>
                  <a:cubicBezTo>
                    <a:pt x="26410" y="12719"/>
                    <a:pt x="26821" y="12292"/>
                    <a:pt x="27315" y="11982"/>
                  </a:cubicBezTo>
                  <a:cubicBezTo>
                    <a:pt x="27659" y="10583"/>
                    <a:pt x="28379" y="9301"/>
                    <a:pt x="29410" y="8295"/>
                  </a:cubicBezTo>
                  <a:lnTo>
                    <a:pt x="29410" y="7457"/>
                  </a:lnTo>
                  <a:lnTo>
                    <a:pt x="29410" y="7457"/>
                  </a:lnTo>
                  <a:lnTo>
                    <a:pt x="29913" y="8211"/>
                  </a:lnTo>
                  <a:cubicBezTo>
                    <a:pt x="29913" y="8630"/>
                    <a:pt x="30415" y="8714"/>
                    <a:pt x="30918" y="8211"/>
                  </a:cubicBezTo>
                  <a:lnTo>
                    <a:pt x="31589" y="4944"/>
                  </a:lnTo>
                  <a:cubicBezTo>
                    <a:pt x="31831" y="5019"/>
                    <a:pt x="32099" y="5019"/>
                    <a:pt x="32343" y="4944"/>
                  </a:cubicBezTo>
                  <a:lnTo>
                    <a:pt x="33348" y="4189"/>
                  </a:lnTo>
                  <a:cubicBezTo>
                    <a:pt x="33851" y="3603"/>
                    <a:pt x="34186" y="3268"/>
                    <a:pt x="34437" y="3268"/>
                  </a:cubicBezTo>
                  <a:lnTo>
                    <a:pt x="34437" y="3771"/>
                  </a:lnTo>
                  <a:cubicBezTo>
                    <a:pt x="34328" y="4039"/>
                    <a:pt x="34186" y="4290"/>
                    <a:pt x="34018" y="4525"/>
                  </a:cubicBezTo>
                  <a:lnTo>
                    <a:pt x="33599" y="5698"/>
                  </a:lnTo>
                  <a:cubicBezTo>
                    <a:pt x="33599" y="5698"/>
                    <a:pt x="34186" y="6284"/>
                    <a:pt x="35359" y="6200"/>
                  </a:cubicBezTo>
                  <a:lnTo>
                    <a:pt x="36029" y="5195"/>
                  </a:lnTo>
                  <a:cubicBezTo>
                    <a:pt x="36146" y="4784"/>
                    <a:pt x="36146" y="4349"/>
                    <a:pt x="36029" y="3938"/>
                  </a:cubicBezTo>
                  <a:cubicBezTo>
                    <a:pt x="36138" y="3670"/>
                    <a:pt x="36138" y="3368"/>
                    <a:pt x="36029" y="3100"/>
                  </a:cubicBezTo>
                  <a:lnTo>
                    <a:pt x="37538" y="1592"/>
                  </a:lnTo>
                  <a:cubicBezTo>
                    <a:pt x="38007" y="880"/>
                    <a:pt x="38677" y="318"/>
                    <a:pt x="39465" y="0"/>
                  </a:cubicBezTo>
                  <a:lnTo>
                    <a:pt x="39465" y="754"/>
                  </a:lnTo>
                  <a:cubicBezTo>
                    <a:pt x="39465" y="754"/>
                    <a:pt x="38878" y="754"/>
                    <a:pt x="38543" y="1173"/>
                  </a:cubicBezTo>
                  <a:lnTo>
                    <a:pt x="37956" y="1676"/>
                  </a:lnTo>
                  <a:cubicBezTo>
                    <a:pt x="38342" y="1634"/>
                    <a:pt x="38702" y="1835"/>
                    <a:pt x="38878" y="2179"/>
                  </a:cubicBezTo>
                  <a:lnTo>
                    <a:pt x="38878" y="3184"/>
                  </a:lnTo>
                  <a:lnTo>
                    <a:pt x="38878" y="4525"/>
                  </a:lnTo>
                  <a:lnTo>
                    <a:pt x="38459" y="5027"/>
                  </a:lnTo>
                  <a:lnTo>
                    <a:pt x="38459" y="5027"/>
                  </a:lnTo>
                  <a:cubicBezTo>
                    <a:pt x="38459" y="5027"/>
                    <a:pt x="38459" y="5027"/>
                    <a:pt x="38040" y="4022"/>
                  </a:cubicBezTo>
                  <a:cubicBezTo>
                    <a:pt x="38040" y="3636"/>
                    <a:pt x="37755" y="3310"/>
                    <a:pt x="37370" y="3268"/>
                  </a:cubicBezTo>
                  <a:lnTo>
                    <a:pt x="37370" y="4022"/>
                  </a:lnTo>
                  <a:cubicBezTo>
                    <a:pt x="37311" y="4273"/>
                    <a:pt x="37311" y="4525"/>
                    <a:pt x="37370" y="4776"/>
                  </a:cubicBezTo>
                  <a:lnTo>
                    <a:pt x="38208" y="5698"/>
                  </a:lnTo>
                  <a:lnTo>
                    <a:pt x="35862" y="10976"/>
                  </a:lnTo>
                  <a:lnTo>
                    <a:pt x="34772" y="10976"/>
                  </a:lnTo>
                  <a:cubicBezTo>
                    <a:pt x="34496" y="10993"/>
                    <a:pt x="34245" y="11152"/>
                    <a:pt x="34102" y="11395"/>
                  </a:cubicBezTo>
                  <a:cubicBezTo>
                    <a:pt x="34395" y="11764"/>
                    <a:pt x="34596" y="12191"/>
                    <a:pt x="34689" y="12652"/>
                  </a:cubicBezTo>
                  <a:cubicBezTo>
                    <a:pt x="34689" y="13155"/>
                    <a:pt x="34689" y="13825"/>
                    <a:pt x="33599" y="14663"/>
                  </a:cubicBezTo>
                  <a:cubicBezTo>
                    <a:pt x="33013" y="15325"/>
                    <a:pt x="32636" y="16138"/>
                    <a:pt x="32510" y="17009"/>
                  </a:cubicBezTo>
                  <a:cubicBezTo>
                    <a:pt x="31454" y="18216"/>
                    <a:pt x="30633" y="19607"/>
                    <a:pt x="30080" y="21115"/>
                  </a:cubicBezTo>
                  <a:cubicBezTo>
                    <a:pt x="29552" y="22531"/>
                    <a:pt x="28907" y="23905"/>
                    <a:pt x="28153" y="25221"/>
                  </a:cubicBezTo>
                  <a:cubicBezTo>
                    <a:pt x="27734" y="24634"/>
                    <a:pt x="27315" y="24466"/>
                    <a:pt x="26980" y="24634"/>
                  </a:cubicBezTo>
                  <a:cubicBezTo>
                    <a:pt x="26930" y="26486"/>
                    <a:pt x="26502" y="28312"/>
                    <a:pt x="25723" y="29996"/>
                  </a:cubicBezTo>
                  <a:cubicBezTo>
                    <a:pt x="25078" y="31396"/>
                    <a:pt x="24575" y="32854"/>
                    <a:pt x="24215" y="34354"/>
                  </a:cubicBezTo>
                  <a:lnTo>
                    <a:pt x="25975" y="35527"/>
                  </a:lnTo>
                  <a:cubicBezTo>
                    <a:pt x="26628" y="35845"/>
                    <a:pt x="27181" y="36339"/>
                    <a:pt x="27567" y="36951"/>
                  </a:cubicBezTo>
                  <a:lnTo>
                    <a:pt x="28237" y="39381"/>
                  </a:lnTo>
                  <a:cubicBezTo>
                    <a:pt x="28413" y="40018"/>
                    <a:pt x="28790" y="40579"/>
                    <a:pt x="29326" y="40973"/>
                  </a:cubicBezTo>
                  <a:lnTo>
                    <a:pt x="29997" y="40973"/>
                  </a:lnTo>
                  <a:cubicBezTo>
                    <a:pt x="29335" y="41207"/>
                    <a:pt x="28916" y="41861"/>
                    <a:pt x="28991" y="42565"/>
                  </a:cubicBezTo>
                  <a:cubicBezTo>
                    <a:pt x="29041" y="42908"/>
                    <a:pt x="29184" y="43227"/>
                    <a:pt x="29410" y="43486"/>
                  </a:cubicBezTo>
                  <a:lnTo>
                    <a:pt x="30248" y="44157"/>
                  </a:lnTo>
                  <a:cubicBezTo>
                    <a:pt x="30667" y="44157"/>
                    <a:pt x="30918" y="43403"/>
                    <a:pt x="30834" y="42313"/>
                  </a:cubicBezTo>
                  <a:lnTo>
                    <a:pt x="31589" y="43905"/>
                  </a:lnTo>
                  <a:cubicBezTo>
                    <a:pt x="31806" y="44651"/>
                    <a:pt x="32493" y="45154"/>
                    <a:pt x="33264" y="45162"/>
                  </a:cubicBezTo>
                  <a:cubicBezTo>
                    <a:pt x="33616" y="46243"/>
                    <a:pt x="34186" y="47240"/>
                    <a:pt x="34940" y="48095"/>
                  </a:cubicBezTo>
                  <a:lnTo>
                    <a:pt x="37454" y="50860"/>
                  </a:lnTo>
                  <a:lnTo>
                    <a:pt x="37454" y="51698"/>
                  </a:lnTo>
                  <a:cubicBezTo>
                    <a:pt x="37454" y="52284"/>
                    <a:pt x="38208" y="53122"/>
                    <a:pt x="39632" y="54211"/>
                  </a:cubicBezTo>
                  <a:cubicBezTo>
                    <a:pt x="40780" y="54882"/>
                    <a:pt x="41526" y="56072"/>
                    <a:pt x="41643" y="57395"/>
                  </a:cubicBezTo>
                  <a:cubicBezTo>
                    <a:pt x="42381" y="57638"/>
                    <a:pt x="43026" y="58108"/>
                    <a:pt x="43486" y="58736"/>
                  </a:cubicBezTo>
                  <a:lnTo>
                    <a:pt x="44743" y="60412"/>
                  </a:lnTo>
                  <a:lnTo>
                    <a:pt x="44743" y="61501"/>
                  </a:lnTo>
                  <a:cubicBezTo>
                    <a:pt x="44743" y="62171"/>
                    <a:pt x="45497" y="62758"/>
                    <a:pt x="47006" y="63261"/>
                  </a:cubicBezTo>
                  <a:cubicBezTo>
                    <a:pt x="48514" y="63763"/>
                    <a:pt x="49268" y="64518"/>
                    <a:pt x="49268" y="65523"/>
                  </a:cubicBezTo>
                  <a:close/>
                  <a:moveTo>
                    <a:pt x="7373" y="69042"/>
                  </a:moveTo>
                  <a:lnTo>
                    <a:pt x="7373" y="69042"/>
                  </a:lnTo>
                  <a:lnTo>
                    <a:pt x="7373" y="69042"/>
                  </a:lnTo>
                  <a:close/>
                  <a:moveTo>
                    <a:pt x="8630" y="57144"/>
                  </a:moveTo>
                  <a:lnTo>
                    <a:pt x="7625" y="57144"/>
                  </a:lnTo>
                  <a:lnTo>
                    <a:pt x="7625" y="57647"/>
                  </a:lnTo>
                  <a:cubicBezTo>
                    <a:pt x="8069" y="57823"/>
                    <a:pt x="8580" y="57689"/>
                    <a:pt x="8882" y="57312"/>
                  </a:cubicBezTo>
                  <a:close/>
                  <a:moveTo>
                    <a:pt x="10641" y="64266"/>
                  </a:moveTo>
                  <a:lnTo>
                    <a:pt x="10641" y="63763"/>
                  </a:lnTo>
                  <a:lnTo>
                    <a:pt x="10138" y="63763"/>
                  </a:lnTo>
                  <a:lnTo>
                    <a:pt x="10138" y="64266"/>
                  </a:lnTo>
                  <a:close/>
                  <a:moveTo>
                    <a:pt x="10641" y="54128"/>
                  </a:moveTo>
                  <a:lnTo>
                    <a:pt x="10222" y="53625"/>
                  </a:lnTo>
                  <a:lnTo>
                    <a:pt x="10222" y="54463"/>
                  </a:lnTo>
                  <a:close/>
                  <a:moveTo>
                    <a:pt x="12233" y="14244"/>
                  </a:moveTo>
                  <a:lnTo>
                    <a:pt x="11730" y="14914"/>
                  </a:lnTo>
                  <a:cubicBezTo>
                    <a:pt x="11521" y="15099"/>
                    <a:pt x="11504" y="15417"/>
                    <a:pt x="11689" y="15627"/>
                  </a:cubicBezTo>
                  <a:cubicBezTo>
                    <a:pt x="11697" y="15643"/>
                    <a:pt x="11714" y="15652"/>
                    <a:pt x="11730" y="15669"/>
                  </a:cubicBezTo>
                  <a:lnTo>
                    <a:pt x="11730" y="14663"/>
                  </a:lnTo>
                  <a:cubicBezTo>
                    <a:pt x="11730" y="14663"/>
                    <a:pt x="11730" y="14663"/>
                    <a:pt x="11730" y="14663"/>
                  </a:cubicBezTo>
                  <a:lnTo>
                    <a:pt x="12652" y="14412"/>
                  </a:lnTo>
                  <a:close/>
                  <a:moveTo>
                    <a:pt x="17009" y="51195"/>
                  </a:moveTo>
                  <a:lnTo>
                    <a:pt x="17009" y="51195"/>
                  </a:lnTo>
                  <a:lnTo>
                    <a:pt x="16339" y="51195"/>
                  </a:lnTo>
                  <a:lnTo>
                    <a:pt x="16339" y="51195"/>
                  </a:lnTo>
                  <a:close/>
                  <a:moveTo>
                    <a:pt x="15501" y="17679"/>
                  </a:moveTo>
                  <a:lnTo>
                    <a:pt x="14998" y="17177"/>
                  </a:lnTo>
                  <a:lnTo>
                    <a:pt x="15417" y="18098"/>
                  </a:lnTo>
                  <a:close/>
                  <a:moveTo>
                    <a:pt x="18685" y="26058"/>
                  </a:moveTo>
                  <a:cubicBezTo>
                    <a:pt x="18350" y="25673"/>
                    <a:pt x="17847" y="25489"/>
                    <a:pt x="17344" y="25556"/>
                  </a:cubicBezTo>
                  <a:cubicBezTo>
                    <a:pt x="16892" y="25505"/>
                    <a:pt x="16464" y="25740"/>
                    <a:pt x="16255" y="26142"/>
                  </a:cubicBezTo>
                  <a:cubicBezTo>
                    <a:pt x="16255" y="26142"/>
                    <a:pt x="16758" y="26645"/>
                    <a:pt x="17260" y="26645"/>
                  </a:cubicBezTo>
                  <a:cubicBezTo>
                    <a:pt x="17638" y="26503"/>
                    <a:pt x="18056" y="26503"/>
                    <a:pt x="18434" y="26645"/>
                  </a:cubicBezTo>
                  <a:close/>
                  <a:moveTo>
                    <a:pt x="18182" y="29326"/>
                  </a:moveTo>
                  <a:lnTo>
                    <a:pt x="18182" y="29326"/>
                  </a:lnTo>
                  <a:lnTo>
                    <a:pt x="17512" y="29326"/>
                  </a:lnTo>
                  <a:lnTo>
                    <a:pt x="17512" y="29326"/>
                  </a:lnTo>
                  <a:close/>
                  <a:moveTo>
                    <a:pt x="21282" y="24718"/>
                  </a:moveTo>
                  <a:lnTo>
                    <a:pt x="21282" y="23964"/>
                  </a:lnTo>
                  <a:cubicBezTo>
                    <a:pt x="21282" y="23545"/>
                    <a:pt x="21282" y="23377"/>
                    <a:pt x="20612" y="23377"/>
                  </a:cubicBezTo>
                  <a:cubicBezTo>
                    <a:pt x="20553" y="23629"/>
                    <a:pt x="20553" y="23880"/>
                    <a:pt x="20612" y="24131"/>
                  </a:cubicBezTo>
                  <a:lnTo>
                    <a:pt x="20612" y="25053"/>
                  </a:lnTo>
                  <a:cubicBezTo>
                    <a:pt x="20763" y="25346"/>
                    <a:pt x="20763" y="25681"/>
                    <a:pt x="20612" y="25975"/>
                  </a:cubicBezTo>
                  <a:cubicBezTo>
                    <a:pt x="20612" y="25975"/>
                    <a:pt x="21199" y="25975"/>
                    <a:pt x="21366" y="25975"/>
                  </a:cubicBezTo>
                  <a:cubicBezTo>
                    <a:pt x="21576" y="25556"/>
                    <a:pt x="21685" y="25103"/>
                    <a:pt x="21701" y="24634"/>
                  </a:cubicBezTo>
                  <a:close/>
                  <a:moveTo>
                    <a:pt x="24634" y="26142"/>
                  </a:moveTo>
                  <a:lnTo>
                    <a:pt x="24634" y="25640"/>
                  </a:lnTo>
                  <a:lnTo>
                    <a:pt x="24131" y="25640"/>
                  </a:lnTo>
                  <a:cubicBezTo>
                    <a:pt x="23712" y="25648"/>
                    <a:pt x="23352" y="25916"/>
                    <a:pt x="23210" y="26310"/>
                  </a:cubicBezTo>
                  <a:close/>
                  <a:moveTo>
                    <a:pt x="25388" y="54966"/>
                  </a:moveTo>
                  <a:cubicBezTo>
                    <a:pt x="24726" y="54781"/>
                    <a:pt x="24232" y="54220"/>
                    <a:pt x="24131" y="53541"/>
                  </a:cubicBezTo>
                  <a:cubicBezTo>
                    <a:pt x="24131" y="53541"/>
                    <a:pt x="24131" y="52955"/>
                    <a:pt x="24131" y="52871"/>
                  </a:cubicBezTo>
                  <a:close/>
                  <a:moveTo>
                    <a:pt x="25807" y="47257"/>
                  </a:moveTo>
                  <a:lnTo>
                    <a:pt x="25137" y="47257"/>
                  </a:lnTo>
                  <a:cubicBezTo>
                    <a:pt x="24801" y="47291"/>
                    <a:pt x="24492" y="47475"/>
                    <a:pt x="24299" y="47760"/>
                  </a:cubicBezTo>
                  <a:cubicBezTo>
                    <a:pt x="24056" y="48011"/>
                    <a:pt x="23905" y="48338"/>
                    <a:pt x="23880" y="48681"/>
                  </a:cubicBezTo>
                  <a:lnTo>
                    <a:pt x="25053" y="48681"/>
                  </a:lnTo>
                  <a:lnTo>
                    <a:pt x="25639" y="48095"/>
                  </a:lnTo>
                  <a:cubicBezTo>
                    <a:pt x="25941" y="47869"/>
                    <a:pt x="26142" y="47542"/>
                    <a:pt x="26226" y="47173"/>
                  </a:cubicBezTo>
                  <a:close/>
                  <a:moveTo>
                    <a:pt x="30332" y="48765"/>
                  </a:moveTo>
                  <a:lnTo>
                    <a:pt x="30332" y="48765"/>
                  </a:lnTo>
                  <a:lnTo>
                    <a:pt x="29159" y="48765"/>
                  </a:lnTo>
                  <a:lnTo>
                    <a:pt x="29159" y="48765"/>
                  </a:lnTo>
                  <a:close/>
                  <a:moveTo>
                    <a:pt x="30332" y="11731"/>
                  </a:moveTo>
                  <a:lnTo>
                    <a:pt x="30332" y="11731"/>
                  </a:lnTo>
                  <a:lnTo>
                    <a:pt x="29829" y="11731"/>
                  </a:lnTo>
                  <a:lnTo>
                    <a:pt x="29829" y="11731"/>
                  </a:lnTo>
                  <a:close/>
                  <a:moveTo>
                    <a:pt x="33767" y="57647"/>
                  </a:moveTo>
                  <a:lnTo>
                    <a:pt x="33767" y="56474"/>
                  </a:lnTo>
                  <a:cubicBezTo>
                    <a:pt x="33767" y="55887"/>
                    <a:pt x="33767" y="55636"/>
                    <a:pt x="33097" y="55552"/>
                  </a:cubicBezTo>
                  <a:lnTo>
                    <a:pt x="32343" y="55552"/>
                  </a:lnTo>
                  <a:lnTo>
                    <a:pt x="33264" y="56893"/>
                  </a:lnTo>
                  <a:cubicBezTo>
                    <a:pt x="33449" y="57220"/>
                    <a:pt x="33750" y="57454"/>
                    <a:pt x="34102" y="57563"/>
                  </a:cubicBezTo>
                  <a:close/>
                  <a:moveTo>
                    <a:pt x="34521" y="46754"/>
                  </a:moveTo>
                  <a:lnTo>
                    <a:pt x="34521" y="46754"/>
                  </a:lnTo>
                  <a:cubicBezTo>
                    <a:pt x="34521" y="46754"/>
                    <a:pt x="34521" y="46754"/>
                    <a:pt x="33851" y="46754"/>
                  </a:cubicBezTo>
                  <a:lnTo>
                    <a:pt x="33851" y="47425"/>
                  </a:lnTo>
                  <a:close/>
                  <a:moveTo>
                    <a:pt x="35778" y="53122"/>
                  </a:moveTo>
                  <a:lnTo>
                    <a:pt x="35359" y="53122"/>
                  </a:lnTo>
                  <a:lnTo>
                    <a:pt x="35359" y="54128"/>
                  </a:lnTo>
                  <a:cubicBezTo>
                    <a:pt x="35359" y="54128"/>
                    <a:pt x="36029" y="53625"/>
                    <a:pt x="36113" y="53038"/>
                  </a:cubicBezTo>
                  <a:close/>
                  <a:moveTo>
                    <a:pt x="37705" y="55803"/>
                  </a:moveTo>
                  <a:lnTo>
                    <a:pt x="36951" y="55803"/>
                  </a:lnTo>
                  <a:lnTo>
                    <a:pt x="36951" y="56641"/>
                  </a:lnTo>
                  <a:lnTo>
                    <a:pt x="36951" y="56641"/>
                  </a:lnTo>
                  <a:cubicBezTo>
                    <a:pt x="36951" y="56641"/>
                    <a:pt x="38040" y="56222"/>
                    <a:pt x="38040" y="55720"/>
                  </a:cubicBezTo>
                  <a:close/>
                  <a:moveTo>
                    <a:pt x="40554" y="68539"/>
                  </a:moveTo>
                  <a:cubicBezTo>
                    <a:pt x="40554" y="68539"/>
                    <a:pt x="40554" y="68120"/>
                    <a:pt x="40554" y="67869"/>
                  </a:cubicBezTo>
                  <a:lnTo>
                    <a:pt x="39716" y="67869"/>
                  </a:lnTo>
                  <a:lnTo>
                    <a:pt x="39046" y="67869"/>
                  </a:lnTo>
                  <a:cubicBezTo>
                    <a:pt x="39205" y="68414"/>
                    <a:pt x="39733" y="68774"/>
                    <a:pt x="40302" y="68707"/>
                  </a:cubicBezTo>
                  <a:close/>
                  <a:moveTo>
                    <a:pt x="41392" y="64099"/>
                  </a:moveTo>
                  <a:cubicBezTo>
                    <a:pt x="41249" y="63722"/>
                    <a:pt x="40872" y="63487"/>
                    <a:pt x="40470" y="63512"/>
                  </a:cubicBezTo>
                  <a:lnTo>
                    <a:pt x="39800" y="63512"/>
                  </a:lnTo>
                  <a:lnTo>
                    <a:pt x="38962" y="64350"/>
                  </a:lnTo>
                  <a:cubicBezTo>
                    <a:pt x="38962" y="64350"/>
                    <a:pt x="38962" y="64853"/>
                    <a:pt x="38962" y="64936"/>
                  </a:cubicBezTo>
                  <a:cubicBezTo>
                    <a:pt x="39180" y="64844"/>
                    <a:pt x="39414" y="64844"/>
                    <a:pt x="39632" y="64936"/>
                  </a:cubicBezTo>
                  <a:lnTo>
                    <a:pt x="39632" y="64936"/>
                  </a:lnTo>
                  <a:cubicBezTo>
                    <a:pt x="39934" y="64886"/>
                    <a:pt x="40252" y="64886"/>
                    <a:pt x="40554" y="64936"/>
                  </a:cubicBezTo>
                  <a:cubicBezTo>
                    <a:pt x="40554" y="64936"/>
                    <a:pt x="41727" y="64518"/>
                    <a:pt x="41727" y="64015"/>
                  </a:cubicBezTo>
                  <a:close/>
                  <a:moveTo>
                    <a:pt x="41978" y="60160"/>
                  </a:moveTo>
                  <a:lnTo>
                    <a:pt x="41978" y="59574"/>
                  </a:lnTo>
                  <a:cubicBezTo>
                    <a:pt x="42054" y="59415"/>
                    <a:pt x="42054" y="59230"/>
                    <a:pt x="41978" y="59071"/>
                  </a:cubicBezTo>
                  <a:lnTo>
                    <a:pt x="41476" y="60244"/>
                  </a:lnTo>
                  <a:close/>
                  <a:moveTo>
                    <a:pt x="42732" y="63009"/>
                  </a:moveTo>
                  <a:lnTo>
                    <a:pt x="42732" y="62590"/>
                  </a:lnTo>
                  <a:lnTo>
                    <a:pt x="42062" y="62590"/>
                  </a:lnTo>
                  <a:lnTo>
                    <a:pt x="42062" y="63428"/>
                  </a:lnTo>
                  <a:close/>
                  <a:moveTo>
                    <a:pt x="48346" y="69964"/>
                  </a:moveTo>
                  <a:lnTo>
                    <a:pt x="48346" y="70718"/>
                  </a:lnTo>
                  <a:cubicBezTo>
                    <a:pt x="48380" y="70852"/>
                    <a:pt x="48380" y="71003"/>
                    <a:pt x="48346" y="71137"/>
                  </a:cubicBezTo>
                  <a:lnTo>
                    <a:pt x="48346" y="71137"/>
                  </a:lnTo>
                  <a:lnTo>
                    <a:pt x="47927" y="70718"/>
                  </a:lnTo>
                  <a:lnTo>
                    <a:pt x="47927" y="70131"/>
                  </a:lnTo>
                  <a:cubicBezTo>
                    <a:pt x="47927" y="70131"/>
                    <a:pt x="48430" y="69629"/>
                    <a:pt x="48681" y="6988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="" xmlns:a16="http://schemas.microsoft.com/office/drawing/2014/main" id="{49C5C2C0-DBEF-4104-AD17-579B2F061035}"/>
                </a:ext>
              </a:extLst>
            </p:cNvPr>
            <p:cNvSpPr/>
            <p:nvPr/>
          </p:nvSpPr>
          <p:spPr>
            <a:xfrm>
              <a:off x="2822320" y="1859823"/>
              <a:ext cx="51949" cy="72142"/>
            </a:xfrm>
            <a:custGeom>
              <a:avLst/>
              <a:gdLst>
                <a:gd name="connsiteX0" fmla="*/ 51949 w 51949"/>
                <a:gd name="connsiteY0" fmla="*/ 66864 h 72142"/>
                <a:gd name="connsiteX1" fmla="*/ 48179 w 51949"/>
                <a:gd name="connsiteY1" fmla="*/ 68623 h 72142"/>
                <a:gd name="connsiteX2" fmla="*/ 45162 w 51949"/>
                <a:gd name="connsiteY2" fmla="*/ 70550 h 72142"/>
                <a:gd name="connsiteX3" fmla="*/ 45162 w 51949"/>
                <a:gd name="connsiteY3" fmla="*/ 71640 h 72142"/>
                <a:gd name="connsiteX4" fmla="*/ 44324 w 51949"/>
                <a:gd name="connsiteY4" fmla="*/ 70885 h 72142"/>
                <a:gd name="connsiteX5" fmla="*/ 43403 w 51949"/>
                <a:gd name="connsiteY5" fmla="*/ 70885 h 72142"/>
                <a:gd name="connsiteX6" fmla="*/ 42230 w 51949"/>
                <a:gd name="connsiteY6" fmla="*/ 72142 h 72142"/>
                <a:gd name="connsiteX7" fmla="*/ 41140 w 51949"/>
                <a:gd name="connsiteY7" fmla="*/ 72142 h 72142"/>
                <a:gd name="connsiteX8" fmla="*/ 39381 w 51949"/>
                <a:gd name="connsiteY8" fmla="*/ 70969 h 72142"/>
                <a:gd name="connsiteX9" fmla="*/ 38124 w 51949"/>
                <a:gd name="connsiteY9" fmla="*/ 69461 h 72142"/>
                <a:gd name="connsiteX10" fmla="*/ 37370 w 51949"/>
                <a:gd name="connsiteY10" fmla="*/ 69461 h 72142"/>
                <a:gd name="connsiteX11" fmla="*/ 37370 w 51949"/>
                <a:gd name="connsiteY11" fmla="*/ 68707 h 72142"/>
                <a:gd name="connsiteX12" fmla="*/ 36783 w 51949"/>
                <a:gd name="connsiteY12" fmla="*/ 67199 h 72142"/>
                <a:gd name="connsiteX13" fmla="*/ 36029 w 51949"/>
                <a:gd name="connsiteY13" fmla="*/ 67199 h 72142"/>
                <a:gd name="connsiteX14" fmla="*/ 35108 w 51949"/>
                <a:gd name="connsiteY14" fmla="*/ 67199 h 72142"/>
                <a:gd name="connsiteX15" fmla="*/ 34102 w 51949"/>
                <a:gd name="connsiteY15" fmla="*/ 65942 h 72142"/>
                <a:gd name="connsiteX16" fmla="*/ 34102 w 51949"/>
                <a:gd name="connsiteY16" fmla="*/ 65355 h 72142"/>
                <a:gd name="connsiteX17" fmla="*/ 31253 w 51949"/>
                <a:gd name="connsiteY17" fmla="*/ 60663 h 72142"/>
                <a:gd name="connsiteX18" fmla="*/ 30834 w 51949"/>
                <a:gd name="connsiteY18" fmla="*/ 61166 h 72142"/>
                <a:gd name="connsiteX19" fmla="*/ 30834 w 51949"/>
                <a:gd name="connsiteY19" fmla="*/ 61753 h 72142"/>
                <a:gd name="connsiteX20" fmla="*/ 30834 w 51949"/>
                <a:gd name="connsiteY20" fmla="*/ 62423 h 72142"/>
                <a:gd name="connsiteX21" fmla="*/ 30834 w 51949"/>
                <a:gd name="connsiteY21" fmla="*/ 63093 h 72142"/>
                <a:gd name="connsiteX22" fmla="*/ 29997 w 51949"/>
                <a:gd name="connsiteY22" fmla="*/ 60579 h 72142"/>
                <a:gd name="connsiteX23" fmla="*/ 28153 w 51949"/>
                <a:gd name="connsiteY23" fmla="*/ 58485 h 72142"/>
                <a:gd name="connsiteX24" fmla="*/ 27567 w 51949"/>
                <a:gd name="connsiteY24" fmla="*/ 57144 h 72142"/>
                <a:gd name="connsiteX25" fmla="*/ 26813 w 51949"/>
                <a:gd name="connsiteY25" fmla="*/ 55971 h 72142"/>
                <a:gd name="connsiteX26" fmla="*/ 27483 w 51949"/>
                <a:gd name="connsiteY26" fmla="*/ 55301 h 72142"/>
                <a:gd name="connsiteX27" fmla="*/ 27483 w 51949"/>
                <a:gd name="connsiteY27" fmla="*/ 55971 h 72142"/>
                <a:gd name="connsiteX28" fmla="*/ 27483 w 51949"/>
                <a:gd name="connsiteY28" fmla="*/ 56809 h 72142"/>
                <a:gd name="connsiteX29" fmla="*/ 28488 w 51949"/>
                <a:gd name="connsiteY29" fmla="*/ 57312 h 72142"/>
                <a:gd name="connsiteX30" fmla="*/ 29075 w 51949"/>
                <a:gd name="connsiteY30" fmla="*/ 55887 h 72142"/>
                <a:gd name="connsiteX31" fmla="*/ 29745 w 51949"/>
                <a:gd name="connsiteY31" fmla="*/ 54463 h 72142"/>
                <a:gd name="connsiteX32" fmla="*/ 29075 w 51949"/>
                <a:gd name="connsiteY32" fmla="*/ 53374 h 72142"/>
                <a:gd name="connsiteX33" fmla="*/ 27399 w 51949"/>
                <a:gd name="connsiteY33" fmla="*/ 52452 h 72142"/>
                <a:gd name="connsiteX34" fmla="*/ 25556 w 51949"/>
                <a:gd name="connsiteY34" fmla="*/ 53206 h 72142"/>
                <a:gd name="connsiteX35" fmla="*/ 25556 w 51949"/>
                <a:gd name="connsiteY35" fmla="*/ 52703 h 72142"/>
                <a:gd name="connsiteX36" fmla="*/ 23461 w 51949"/>
                <a:gd name="connsiteY36" fmla="*/ 52703 h 72142"/>
                <a:gd name="connsiteX37" fmla="*/ 23461 w 51949"/>
                <a:gd name="connsiteY37" fmla="*/ 51865 h 72142"/>
                <a:gd name="connsiteX38" fmla="*/ 22288 w 51949"/>
                <a:gd name="connsiteY38" fmla="*/ 50441 h 72142"/>
                <a:gd name="connsiteX39" fmla="*/ 20864 w 51949"/>
                <a:gd name="connsiteY39" fmla="*/ 49184 h 72142"/>
                <a:gd name="connsiteX40" fmla="*/ 19439 w 51949"/>
                <a:gd name="connsiteY40" fmla="*/ 50106 h 72142"/>
                <a:gd name="connsiteX41" fmla="*/ 17763 w 51949"/>
                <a:gd name="connsiteY41" fmla="*/ 51782 h 72142"/>
                <a:gd name="connsiteX42" fmla="*/ 18182 w 51949"/>
                <a:gd name="connsiteY42" fmla="*/ 52619 h 72142"/>
                <a:gd name="connsiteX43" fmla="*/ 18182 w 51949"/>
                <a:gd name="connsiteY43" fmla="*/ 53206 h 72142"/>
                <a:gd name="connsiteX44" fmla="*/ 17512 w 51949"/>
                <a:gd name="connsiteY44" fmla="*/ 54463 h 72142"/>
                <a:gd name="connsiteX45" fmla="*/ 16758 w 51949"/>
                <a:gd name="connsiteY45" fmla="*/ 56641 h 72142"/>
                <a:gd name="connsiteX46" fmla="*/ 15166 w 51949"/>
                <a:gd name="connsiteY46" fmla="*/ 59239 h 72142"/>
                <a:gd name="connsiteX47" fmla="*/ 13239 w 51949"/>
                <a:gd name="connsiteY47" fmla="*/ 62004 h 72142"/>
                <a:gd name="connsiteX48" fmla="*/ 13909 w 51949"/>
                <a:gd name="connsiteY48" fmla="*/ 63177 h 72142"/>
                <a:gd name="connsiteX49" fmla="*/ 13071 w 51949"/>
                <a:gd name="connsiteY49" fmla="*/ 65272 h 72142"/>
                <a:gd name="connsiteX50" fmla="*/ 12149 w 51949"/>
                <a:gd name="connsiteY50" fmla="*/ 67115 h 72142"/>
                <a:gd name="connsiteX51" fmla="*/ 11647 w 51949"/>
                <a:gd name="connsiteY51" fmla="*/ 67115 h 72142"/>
                <a:gd name="connsiteX52" fmla="*/ 11647 w 51949"/>
                <a:gd name="connsiteY52" fmla="*/ 67115 h 72142"/>
                <a:gd name="connsiteX53" fmla="*/ 10139 w 51949"/>
                <a:gd name="connsiteY53" fmla="*/ 68623 h 72142"/>
                <a:gd name="connsiteX54" fmla="*/ 8547 w 51949"/>
                <a:gd name="connsiteY54" fmla="*/ 70383 h 72142"/>
                <a:gd name="connsiteX55" fmla="*/ 8044 w 51949"/>
                <a:gd name="connsiteY55" fmla="*/ 67953 h 72142"/>
                <a:gd name="connsiteX56" fmla="*/ 5865 w 51949"/>
                <a:gd name="connsiteY56" fmla="*/ 69880 h 72142"/>
                <a:gd name="connsiteX57" fmla="*/ 5865 w 51949"/>
                <a:gd name="connsiteY57" fmla="*/ 70634 h 72142"/>
                <a:gd name="connsiteX58" fmla="*/ 5363 w 51949"/>
                <a:gd name="connsiteY58" fmla="*/ 71388 h 72142"/>
                <a:gd name="connsiteX59" fmla="*/ 4525 w 51949"/>
                <a:gd name="connsiteY59" fmla="*/ 71388 h 72142"/>
                <a:gd name="connsiteX60" fmla="*/ 4525 w 51949"/>
                <a:gd name="connsiteY60" fmla="*/ 70131 h 72142"/>
                <a:gd name="connsiteX61" fmla="*/ 3017 w 51949"/>
                <a:gd name="connsiteY61" fmla="*/ 69629 h 72142"/>
                <a:gd name="connsiteX62" fmla="*/ 2346 w 51949"/>
                <a:gd name="connsiteY62" fmla="*/ 70383 h 72142"/>
                <a:gd name="connsiteX63" fmla="*/ 1425 w 51949"/>
                <a:gd name="connsiteY63" fmla="*/ 70383 h 72142"/>
                <a:gd name="connsiteX64" fmla="*/ 1425 w 51949"/>
                <a:gd name="connsiteY64" fmla="*/ 68204 h 72142"/>
                <a:gd name="connsiteX65" fmla="*/ 1927 w 51949"/>
                <a:gd name="connsiteY65" fmla="*/ 67701 h 72142"/>
                <a:gd name="connsiteX66" fmla="*/ 2765 w 51949"/>
                <a:gd name="connsiteY66" fmla="*/ 66445 h 72142"/>
                <a:gd name="connsiteX67" fmla="*/ 3854 w 51949"/>
                <a:gd name="connsiteY67" fmla="*/ 64350 h 72142"/>
                <a:gd name="connsiteX68" fmla="*/ 3268 w 51949"/>
                <a:gd name="connsiteY68" fmla="*/ 64350 h 72142"/>
                <a:gd name="connsiteX69" fmla="*/ 2430 w 51949"/>
                <a:gd name="connsiteY69" fmla="*/ 64769 h 72142"/>
                <a:gd name="connsiteX70" fmla="*/ 1760 w 51949"/>
                <a:gd name="connsiteY70" fmla="*/ 64769 h 72142"/>
                <a:gd name="connsiteX71" fmla="*/ 2262 w 51949"/>
                <a:gd name="connsiteY71" fmla="*/ 63847 h 72142"/>
                <a:gd name="connsiteX72" fmla="*/ 3100 w 51949"/>
                <a:gd name="connsiteY72" fmla="*/ 63261 h 72142"/>
                <a:gd name="connsiteX73" fmla="*/ 3771 w 51949"/>
                <a:gd name="connsiteY73" fmla="*/ 63847 h 72142"/>
                <a:gd name="connsiteX74" fmla="*/ 4944 w 51949"/>
                <a:gd name="connsiteY74" fmla="*/ 61836 h 72142"/>
                <a:gd name="connsiteX75" fmla="*/ 4944 w 51949"/>
                <a:gd name="connsiteY75" fmla="*/ 60496 h 72142"/>
                <a:gd name="connsiteX76" fmla="*/ 4944 w 51949"/>
                <a:gd name="connsiteY76" fmla="*/ 59323 h 72142"/>
                <a:gd name="connsiteX77" fmla="*/ 5530 w 51949"/>
                <a:gd name="connsiteY77" fmla="*/ 57228 h 72142"/>
                <a:gd name="connsiteX78" fmla="*/ 6703 w 51949"/>
                <a:gd name="connsiteY78" fmla="*/ 55384 h 72142"/>
                <a:gd name="connsiteX79" fmla="*/ 7373 w 51949"/>
                <a:gd name="connsiteY79" fmla="*/ 55384 h 72142"/>
                <a:gd name="connsiteX80" fmla="*/ 8211 w 51949"/>
                <a:gd name="connsiteY80" fmla="*/ 54547 h 72142"/>
                <a:gd name="connsiteX81" fmla="*/ 7792 w 51949"/>
                <a:gd name="connsiteY81" fmla="*/ 53206 h 72142"/>
                <a:gd name="connsiteX82" fmla="*/ 8211 w 51949"/>
                <a:gd name="connsiteY82" fmla="*/ 52452 h 72142"/>
                <a:gd name="connsiteX83" fmla="*/ 8798 w 51949"/>
                <a:gd name="connsiteY83" fmla="*/ 51782 h 72142"/>
                <a:gd name="connsiteX84" fmla="*/ 9217 w 51949"/>
                <a:gd name="connsiteY84" fmla="*/ 50609 h 72142"/>
                <a:gd name="connsiteX85" fmla="*/ 10055 w 51949"/>
                <a:gd name="connsiteY85" fmla="*/ 51027 h 72142"/>
                <a:gd name="connsiteX86" fmla="*/ 10055 w 51949"/>
                <a:gd name="connsiteY86" fmla="*/ 48765 h 72142"/>
                <a:gd name="connsiteX87" fmla="*/ 10893 w 51949"/>
                <a:gd name="connsiteY87" fmla="*/ 48765 h 72142"/>
                <a:gd name="connsiteX88" fmla="*/ 11898 w 51949"/>
                <a:gd name="connsiteY88" fmla="*/ 47760 h 72142"/>
                <a:gd name="connsiteX89" fmla="*/ 11898 w 51949"/>
                <a:gd name="connsiteY89" fmla="*/ 46587 h 72142"/>
                <a:gd name="connsiteX90" fmla="*/ 11898 w 51949"/>
                <a:gd name="connsiteY90" fmla="*/ 45162 h 72142"/>
                <a:gd name="connsiteX91" fmla="*/ 11898 w 51949"/>
                <a:gd name="connsiteY91" fmla="*/ 43989 h 72142"/>
                <a:gd name="connsiteX92" fmla="*/ 12820 w 51949"/>
                <a:gd name="connsiteY92" fmla="*/ 43989 h 72142"/>
                <a:gd name="connsiteX93" fmla="*/ 12820 w 51949"/>
                <a:gd name="connsiteY93" fmla="*/ 43486 h 72142"/>
                <a:gd name="connsiteX94" fmla="*/ 12820 w 51949"/>
                <a:gd name="connsiteY94" fmla="*/ 43486 h 72142"/>
                <a:gd name="connsiteX95" fmla="*/ 12820 w 51949"/>
                <a:gd name="connsiteY95" fmla="*/ 42397 h 72142"/>
                <a:gd name="connsiteX96" fmla="*/ 14244 w 51949"/>
                <a:gd name="connsiteY96" fmla="*/ 41894 h 72142"/>
                <a:gd name="connsiteX97" fmla="*/ 14244 w 51949"/>
                <a:gd name="connsiteY97" fmla="*/ 41894 h 72142"/>
                <a:gd name="connsiteX98" fmla="*/ 13406 w 51949"/>
                <a:gd name="connsiteY98" fmla="*/ 40973 h 72142"/>
                <a:gd name="connsiteX99" fmla="*/ 13406 w 51949"/>
                <a:gd name="connsiteY99" fmla="*/ 40302 h 72142"/>
                <a:gd name="connsiteX100" fmla="*/ 13406 w 51949"/>
                <a:gd name="connsiteY100" fmla="*/ 39800 h 72142"/>
                <a:gd name="connsiteX101" fmla="*/ 15250 w 51949"/>
                <a:gd name="connsiteY101" fmla="*/ 41559 h 72142"/>
                <a:gd name="connsiteX102" fmla="*/ 15668 w 51949"/>
                <a:gd name="connsiteY102" fmla="*/ 39967 h 72142"/>
                <a:gd name="connsiteX103" fmla="*/ 15668 w 51949"/>
                <a:gd name="connsiteY103" fmla="*/ 38543 h 72142"/>
                <a:gd name="connsiteX104" fmla="*/ 14496 w 51949"/>
                <a:gd name="connsiteY104" fmla="*/ 38040 h 72142"/>
                <a:gd name="connsiteX105" fmla="*/ 13825 w 51949"/>
                <a:gd name="connsiteY105" fmla="*/ 38040 h 72142"/>
                <a:gd name="connsiteX106" fmla="*/ 11312 w 51949"/>
                <a:gd name="connsiteY106" fmla="*/ 32929 h 72142"/>
                <a:gd name="connsiteX107" fmla="*/ 8547 w 51949"/>
                <a:gd name="connsiteY107" fmla="*/ 27734 h 72142"/>
                <a:gd name="connsiteX108" fmla="*/ 6787 w 51949"/>
                <a:gd name="connsiteY108" fmla="*/ 25304 h 72142"/>
                <a:gd name="connsiteX109" fmla="*/ 4022 w 51949"/>
                <a:gd name="connsiteY109" fmla="*/ 18601 h 72142"/>
                <a:gd name="connsiteX110" fmla="*/ 2681 w 51949"/>
                <a:gd name="connsiteY110" fmla="*/ 16506 h 72142"/>
                <a:gd name="connsiteX111" fmla="*/ 1173 w 51949"/>
                <a:gd name="connsiteY111" fmla="*/ 14412 h 72142"/>
                <a:gd name="connsiteX112" fmla="*/ 1173 w 51949"/>
                <a:gd name="connsiteY112" fmla="*/ 13825 h 72142"/>
                <a:gd name="connsiteX113" fmla="*/ 1173 w 51949"/>
                <a:gd name="connsiteY113" fmla="*/ 13239 h 72142"/>
                <a:gd name="connsiteX114" fmla="*/ 0 w 51949"/>
                <a:gd name="connsiteY114" fmla="*/ 11982 h 72142"/>
                <a:gd name="connsiteX115" fmla="*/ 2095 w 51949"/>
                <a:gd name="connsiteY115" fmla="*/ 11982 h 72142"/>
                <a:gd name="connsiteX116" fmla="*/ 3268 w 51949"/>
                <a:gd name="connsiteY116" fmla="*/ 11982 h 72142"/>
                <a:gd name="connsiteX117" fmla="*/ 4776 w 51949"/>
                <a:gd name="connsiteY117" fmla="*/ 11982 h 72142"/>
                <a:gd name="connsiteX118" fmla="*/ 6117 w 51949"/>
                <a:gd name="connsiteY118" fmla="*/ 12987 h 72142"/>
                <a:gd name="connsiteX119" fmla="*/ 7122 w 51949"/>
                <a:gd name="connsiteY119" fmla="*/ 12987 h 72142"/>
                <a:gd name="connsiteX120" fmla="*/ 8211 w 51949"/>
                <a:gd name="connsiteY120" fmla="*/ 12568 h 72142"/>
                <a:gd name="connsiteX121" fmla="*/ 9301 w 51949"/>
                <a:gd name="connsiteY121" fmla="*/ 11395 h 72142"/>
                <a:gd name="connsiteX122" fmla="*/ 9301 w 51949"/>
                <a:gd name="connsiteY122" fmla="*/ 11395 h 72142"/>
                <a:gd name="connsiteX123" fmla="*/ 9887 w 51949"/>
                <a:gd name="connsiteY123" fmla="*/ 11395 h 72142"/>
                <a:gd name="connsiteX124" fmla="*/ 9887 w 51949"/>
                <a:gd name="connsiteY124" fmla="*/ 12149 h 72142"/>
                <a:gd name="connsiteX125" fmla="*/ 9887 w 51949"/>
                <a:gd name="connsiteY125" fmla="*/ 12987 h 72142"/>
                <a:gd name="connsiteX126" fmla="*/ 10976 w 51949"/>
                <a:gd name="connsiteY126" fmla="*/ 13909 h 72142"/>
                <a:gd name="connsiteX127" fmla="*/ 11395 w 51949"/>
                <a:gd name="connsiteY127" fmla="*/ 13909 h 72142"/>
                <a:gd name="connsiteX128" fmla="*/ 11395 w 51949"/>
                <a:gd name="connsiteY128" fmla="*/ 13909 h 72142"/>
                <a:gd name="connsiteX129" fmla="*/ 12233 w 51949"/>
                <a:gd name="connsiteY129" fmla="*/ 13909 h 72142"/>
                <a:gd name="connsiteX130" fmla="*/ 12987 w 51949"/>
                <a:gd name="connsiteY130" fmla="*/ 15417 h 72142"/>
                <a:gd name="connsiteX131" fmla="*/ 12987 w 51949"/>
                <a:gd name="connsiteY131" fmla="*/ 15082 h 72142"/>
                <a:gd name="connsiteX132" fmla="*/ 12485 w 51949"/>
                <a:gd name="connsiteY132" fmla="*/ 14412 h 72142"/>
                <a:gd name="connsiteX133" fmla="*/ 11730 w 51949"/>
                <a:gd name="connsiteY133" fmla="*/ 13658 h 72142"/>
                <a:gd name="connsiteX134" fmla="*/ 12987 w 51949"/>
                <a:gd name="connsiteY134" fmla="*/ 16255 h 72142"/>
                <a:gd name="connsiteX135" fmla="*/ 16088 w 51949"/>
                <a:gd name="connsiteY135" fmla="*/ 17931 h 72142"/>
                <a:gd name="connsiteX136" fmla="*/ 14914 w 51949"/>
                <a:gd name="connsiteY136" fmla="*/ 17931 h 72142"/>
                <a:gd name="connsiteX137" fmla="*/ 14328 w 51949"/>
                <a:gd name="connsiteY137" fmla="*/ 19188 h 72142"/>
                <a:gd name="connsiteX138" fmla="*/ 15668 w 51949"/>
                <a:gd name="connsiteY138" fmla="*/ 20780 h 72142"/>
                <a:gd name="connsiteX139" fmla="*/ 18350 w 51949"/>
                <a:gd name="connsiteY139" fmla="*/ 23042 h 72142"/>
                <a:gd name="connsiteX140" fmla="*/ 21115 w 51949"/>
                <a:gd name="connsiteY140" fmla="*/ 24634 h 72142"/>
                <a:gd name="connsiteX141" fmla="*/ 22120 w 51949"/>
                <a:gd name="connsiteY141" fmla="*/ 22372 h 72142"/>
                <a:gd name="connsiteX142" fmla="*/ 23042 w 51949"/>
                <a:gd name="connsiteY142" fmla="*/ 19188 h 72142"/>
                <a:gd name="connsiteX143" fmla="*/ 24802 w 51949"/>
                <a:gd name="connsiteY143" fmla="*/ 17512 h 72142"/>
                <a:gd name="connsiteX144" fmla="*/ 26393 w 51949"/>
                <a:gd name="connsiteY144" fmla="*/ 16171 h 72142"/>
                <a:gd name="connsiteX145" fmla="*/ 26393 w 51949"/>
                <a:gd name="connsiteY145" fmla="*/ 16171 h 72142"/>
                <a:gd name="connsiteX146" fmla="*/ 25891 w 51949"/>
                <a:gd name="connsiteY146" fmla="*/ 15333 h 72142"/>
                <a:gd name="connsiteX147" fmla="*/ 25891 w 51949"/>
                <a:gd name="connsiteY147" fmla="*/ 14244 h 72142"/>
                <a:gd name="connsiteX148" fmla="*/ 25891 w 51949"/>
                <a:gd name="connsiteY148" fmla="*/ 12485 h 72142"/>
                <a:gd name="connsiteX149" fmla="*/ 27064 w 51949"/>
                <a:gd name="connsiteY149" fmla="*/ 11228 h 72142"/>
                <a:gd name="connsiteX150" fmla="*/ 29243 w 51949"/>
                <a:gd name="connsiteY150" fmla="*/ 7457 h 72142"/>
                <a:gd name="connsiteX151" fmla="*/ 29243 w 51949"/>
                <a:gd name="connsiteY151" fmla="*/ 6703 h 72142"/>
                <a:gd name="connsiteX152" fmla="*/ 29745 w 51949"/>
                <a:gd name="connsiteY152" fmla="*/ 7457 h 72142"/>
                <a:gd name="connsiteX153" fmla="*/ 30834 w 51949"/>
                <a:gd name="connsiteY153" fmla="*/ 7457 h 72142"/>
                <a:gd name="connsiteX154" fmla="*/ 31421 w 51949"/>
                <a:gd name="connsiteY154" fmla="*/ 4189 h 72142"/>
                <a:gd name="connsiteX155" fmla="*/ 32259 w 51949"/>
                <a:gd name="connsiteY155" fmla="*/ 4608 h 72142"/>
                <a:gd name="connsiteX156" fmla="*/ 33264 w 51949"/>
                <a:gd name="connsiteY156" fmla="*/ 3770 h 72142"/>
                <a:gd name="connsiteX157" fmla="*/ 34354 w 51949"/>
                <a:gd name="connsiteY157" fmla="*/ 2849 h 72142"/>
                <a:gd name="connsiteX158" fmla="*/ 34354 w 51949"/>
                <a:gd name="connsiteY158" fmla="*/ 3435 h 72142"/>
                <a:gd name="connsiteX159" fmla="*/ 34354 w 51949"/>
                <a:gd name="connsiteY159" fmla="*/ 3854 h 72142"/>
                <a:gd name="connsiteX160" fmla="*/ 33935 w 51949"/>
                <a:gd name="connsiteY160" fmla="*/ 4608 h 72142"/>
                <a:gd name="connsiteX161" fmla="*/ 33516 w 51949"/>
                <a:gd name="connsiteY161" fmla="*/ 5781 h 72142"/>
                <a:gd name="connsiteX162" fmla="*/ 35275 w 51949"/>
                <a:gd name="connsiteY162" fmla="*/ 6284 h 72142"/>
                <a:gd name="connsiteX163" fmla="*/ 35946 w 51949"/>
                <a:gd name="connsiteY163" fmla="*/ 5279 h 72142"/>
                <a:gd name="connsiteX164" fmla="*/ 35946 w 51949"/>
                <a:gd name="connsiteY164" fmla="*/ 4022 h 72142"/>
                <a:gd name="connsiteX165" fmla="*/ 35946 w 51949"/>
                <a:gd name="connsiteY165" fmla="*/ 3184 h 72142"/>
                <a:gd name="connsiteX166" fmla="*/ 37370 w 51949"/>
                <a:gd name="connsiteY166" fmla="*/ 1592 h 72142"/>
                <a:gd name="connsiteX167" fmla="*/ 39381 w 51949"/>
                <a:gd name="connsiteY167" fmla="*/ 0 h 72142"/>
                <a:gd name="connsiteX168" fmla="*/ 39381 w 51949"/>
                <a:gd name="connsiteY168" fmla="*/ 838 h 72142"/>
                <a:gd name="connsiteX169" fmla="*/ 38459 w 51949"/>
                <a:gd name="connsiteY169" fmla="*/ 1257 h 72142"/>
                <a:gd name="connsiteX170" fmla="*/ 37956 w 51949"/>
                <a:gd name="connsiteY170" fmla="*/ 1760 h 72142"/>
                <a:gd name="connsiteX171" fmla="*/ 38794 w 51949"/>
                <a:gd name="connsiteY171" fmla="*/ 1760 h 72142"/>
                <a:gd name="connsiteX172" fmla="*/ 38794 w 51949"/>
                <a:gd name="connsiteY172" fmla="*/ 2765 h 72142"/>
                <a:gd name="connsiteX173" fmla="*/ 38794 w 51949"/>
                <a:gd name="connsiteY173" fmla="*/ 4189 h 72142"/>
                <a:gd name="connsiteX174" fmla="*/ 38375 w 51949"/>
                <a:gd name="connsiteY174" fmla="*/ 4692 h 72142"/>
                <a:gd name="connsiteX175" fmla="*/ 38375 w 51949"/>
                <a:gd name="connsiteY175" fmla="*/ 4692 h 72142"/>
                <a:gd name="connsiteX176" fmla="*/ 37956 w 51949"/>
                <a:gd name="connsiteY176" fmla="*/ 3687 h 72142"/>
                <a:gd name="connsiteX177" fmla="*/ 37286 w 51949"/>
                <a:gd name="connsiteY177" fmla="*/ 2933 h 72142"/>
                <a:gd name="connsiteX178" fmla="*/ 37286 w 51949"/>
                <a:gd name="connsiteY178" fmla="*/ 3603 h 72142"/>
                <a:gd name="connsiteX179" fmla="*/ 37286 w 51949"/>
                <a:gd name="connsiteY179" fmla="*/ 4441 h 72142"/>
                <a:gd name="connsiteX180" fmla="*/ 38124 w 51949"/>
                <a:gd name="connsiteY180" fmla="*/ 5362 h 72142"/>
                <a:gd name="connsiteX181" fmla="*/ 35778 w 51949"/>
                <a:gd name="connsiteY181" fmla="*/ 10641 h 72142"/>
                <a:gd name="connsiteX182" fmla="*/ 34689 w 51949"/>
                <a:gd name="connsiteY182" fmla="*/ 10641 h 72142"/>
                <a:gd name="connsiteX183" fmla="*/ 34018 w 51949"/>
                <a:gd name="connsiteY183" fmla="*/ 11060 h 72142"/>
                <a:gd name="connsiteX184" fmla="*/ 34689 w 51949"/>
                <a:gd name="connsiteY184" fmla="*/ 12401 h 72142"/>
                <a:gd name="connsiteX185" fmla="*/ 33516 w 51949"/>
                <a:gd name="connsiteY185" fmla="*/ 14412 h 72142"/>
                <a:gd name="connsiteX186" fmla="*/ 32510 w 51949"/>
                <a:gd name="connsiteY186" fmla="*/ 16674 h 72142"/>
                <a:gd name="connsiteX187" fmla="*/ 30080 w 51949"/>
                <a:gd name="connsiteY187" fmla="*/ 20780 h 72142"/>
                <a:gd name="connsiteX188" fmla="*/ 28153 w 51949"/>
                <a:gd name="connsiteY188" fmla="*/ 24885 h 72142"/>
                <a:gd name="connsiteX189" fmla="*/ 26980 w 51949"/>
                <a:gd name="connsiteY189" fmla="*/ 24299 h 72142"/>
                <a:gd name="connsiteX190" fmla="*/ 25723 w 51949"/>
                <a:gd name="connsiteY190" fmla="*/ 29661 h 72142"/>
                <a:gd name="connsiteX191" fmla="*/ 24131 w 51949"/>
                <a:gd name="connsiteY191" fmla="*/ 34018 h 72142"/>
                <a:gd name="connsiteX192" fmla="*/ 25891 w 51949"/>
                <a:gd name="connsiteY192" fmla="*/ 35275 h 72142"/>
                <a:gd name="connsiteX193" fmla="*/ 27567 w 51949"/>
                <a:gd name="connsiteY193" fmla="*/ 36700 h 72142"/>
                <a:gd name="connsiteX194" fmla="*/ 28153 w 51949"/>
                <a:gd name="connsiteY194" fmla="*/ 39129 h 72142"/>
                <a:gd name="connsiteX195" fmla="*/ 29243 w 51949"/>
                <a:gd name="connsiteY195" fmla="*/ 40721 h 72142"/>
                <a:gd name="connsiteX196" fmla="*/ 29913 w 51949"/>
                <a:gd name="connsiteY196" fmla="*/ 40302 h 72142"/>
                <a:gd name="connsiteX197" fmla="*/ 28991 w 51949"/>
                <a:gd name="connsiteY197" fmla="*/ 41978 h 72142"/>
                <a:gd name="connsiteX198" fmla="*/ 29410 w 51949"/>
                <a:gd name="connsiteY198" fmla="*/ 42900 h 72142"/>
                <a:gd name="connsiteX199" fmla="*/ 30248 w 51949"/>
                <a:gd name="connsiteY199" fmla="*/ 43570 h 72142"/>
                <a:gd name="connsiteX200" fmla="*/ 30751 w 51949"/>
                <a:gd name="connsiteY200" fmla="*/ 41727 h 72142"/>
                <a:gd name="connsiteX201" fmla="*/ 31589 w 51949"/>
                <a:gd name="connsiteY201" fmla="*/ 43235 h 72142"/>
                <a:gd name="connsiteX202" fmla="*/ 33264 w 51949"/>
                <a:gd name="connsiteY202" fmla="*/ 44576 h 72142"/>
                <a:gd name="connsiteX203" fmla="*/ 34940 w 51949"/>
                <a:gd name="connsiteY203" fmla="*/ 47508 h 72142"/>
                <a:gd name="connsiteX204" fmla="*/ 37454 w 51949"/>
                <a:gd name="connsiteY204" fmla="*/ 50273 h 72142"/>
                <a:gd name="connsiteX205" fmla="*/ 37454 w 51949"/>
                <a:gd name="connsiteY205" fmla="*/ 51027 h 72142"/>
                <a:gd name="connsiteX206" fmla="*/ 39632 w 51949"/>
                <a:gd name="connsiteY206" fmla="*/ 53625 h 72142"/>
                <a:gd name="connsiteX207" fmla="*/ 41727 w 51949"/>
                <a:gd name="connsiteY207" fmla="*/ 56725 h 72142"/>
                <a:gd name="connsiteX208" fmla="*/ 43486 w 51949"/>
                <a:gd name="connsiteY208" fmla="*/ 58066 h 72142"/>
                <a:gd name="connsiteX209" fmla="*/ 44827 w 51949"/>
                <a:gd name="connsiteY209" fmla="*/ 59825 h 72142"/>
                <a:gd name="connsiteX210" fmla="*/ 44827 w 51949"/>
                <a:gd name="connsiteY210" fmla="*/ 60915 h 72142"/>
                <a:gd name="connsiteX211" fmla="*/ 47006 w 51949"/>
                <a:gd name="connsiteY211" fmla="*/ 62674 h 72142"/>
                <a:gd name="connsiteX212" fmla="*/ 49268 w 51949"/>
                <a:gd name="connsiteY212" fmla="*/ 64936 h 72142"/>
                <a:gd name="connsiteX213" fmla="*/ 7457 w 51949"/>
                <a:gd name="connsiteY213" fmla="*/ 69964 h 72142"/>
                <a:gd name="connsiteX214" fmla="*/ 6871 w 51949"/>
                <a:gd name="connsiteY214" fmla="*/ 69964 h 72142"/>
                <a:gd name="connsiteX215" fmla="*/ 6871 w 51949"/>
                <a:gd name="connsiteY215" fmla="*/ 69964 h 72142"/>
                <a:gd name="connsiteX216" fmla="*/ 8630 w 51949"/>
                <a:gd name="connsiteY216" fmla="*/ 58150 h 72142"/>
                <a:gd name="connsiteX217" fmla="*/ 7709 w 51949"/>
                <a:gd name="connsiteY217" fmla="*/ 58150 h 72142"/>
                <a:gd name="connsiteX218" fmla="*/ 7709 w 51949"/>
                <a:gd name="connsiteY218" fmla="*/ 58652 h 72142"/>
                <a:gd name="connsiteX219" fmla="*/ 8630 w 51949"/>
                <a:gd name="connsiteY219" fmla="*/ 58150 h 72142"/>
                <a:gd name="connsiteX220" fmla="*/ 10641 w 51949"/>
                <a:gd name="connsiteY220" fmla="*/ 65188 h 72142"/>
                <a:gd name="connsiteX221" fmla="*/ 10641 w 51949"/>
                <a:gd name="connsiteY221" fmla="*/ 64685 h 72142"/>
                <a:gd name="connsiteX222" fmla="*/ 10139 w 51949"/>
                <a:gd name="connsiteY222" fmla="*/ 64685 h 72142"/>
                <a:gd name="connsiteX223" fmla="*/ 10139 w 51949"/>
                <a:gd name="connsiteY223" fmla="*/ 65355 h 72142"/>
                <a:gd name="connsiteX224" fmla="*/ 10641 w 51949"/>
                <a:gd name="connsiteY224" fmla="*/ 55133 h 72142"/>
                <a:gd name="connsiteX225" fmla="*/ 10222 w 51949"/>
                <a:gd name="connsiteY225" fmla="*/ 54630 h 72142"/>
                <a:gd name="connsiteX226" fmla="*/ 10222 w 51949"/>
                <a:gd name="connsiteY226" fmla="*/ 55468 h 72142"/>
                <a:gd name="connsiteX227" fmla="*/ 12233 w 51949"/>
                <a:gd name="connsiteY227" fmla="*/ 15166 h 72142"/>
                <a:gd name="connsiteX228" fmla="*/ 11814 w 51949"/>
                <a:gd name="connsiteY228" fmla="*/ 15836 h 72142"/>
                <a:gd name="connsiteX229" fmla="*/ 11814 w 51949"/>
                <a:gd name="connsiteY229" fmla="*/ 16674 h 72142"/>
                <a:gd name="connsiteX230" fmla="*/ 12233 w 51949"/>
                <a:gd name="connsiteY230" fmla="*/ 15585 h 72142"/>
                <a:gd name="connsiteX231" fmla="*/ 12401 w 51949"/>
                <a:gd name="connsiteY231" fmla="*/ 15082 h 72142"/>
                <a:gd name="connsiteX232" fmla="*/ 17093 w 51949"/>
                <a:gd name="connsiteY232" fmla="*/ 52117 h 72142"/>
                <a:gd name="connsiteX233" fmla="*/ 17093 w 51949"/>
                <a:gd name="connsiteY233" fmla="*/ 52117 h 72142"/>
                <a:gd name="connsiteX234" fmla="*/ 16339 w 51949"/>
                <a:gd name="connsiteY234" fmla="*/ 52117 h 72142"/>
                <a:gd name="connsiteX235" fmla="*/ 16339 w 51949"/>
                <a:gd name="connsiteY235" fmla="*/ 52117 h 72142"/>
                <a:gd name="connsiteX236" fmla="*/ 15501 w 51949"/>
                <a:gd name="connsiteY236" fmla="*/ 18601 h 72142"/>
                <a:gd name="connsiteX237" fmla="*/ 14998 w 51949"/>
                <a:gd name="connsiteY237" fmla="*/ 18098 h 72142"/>
                <a:gd name="connsiteX238" fmla="*/ 15417 w 51949"/>
                <a:gd name="connsiteY238" fmla="*/ 18936 h 72142"/>
                <a:gd name="connsiteX239" fmla="*/ 18685 w 51949"/>
                <a:gd name="connsiteY239" fmla="*/ 26980 h 72142"/>
                <a:gd name="connsiteX240" fmla="*/ 17344 w 51949"/>
                <a:gd name="connsiteY240" fmla="*/ 26477 h 72142"/>
                <a:gd name="connsiteX241" fmla="*/ 16255 w 51949"/>
                <a:gd name="connsiteY241" fmla="*/ 27148 h 72142"/>
                <a:gd name="connsiteX242" fmla="*/ 17260 w 51949"/>
                <a:gd name="connsiteY242" fmla="*/ 27650 h 72142"/>
                <a:gd name="connsiteX243" fmla="*/ 18434 w 51949"/>
                <a:gd name="connsiteY243" fmla="*/ 28069 h 72142"/>
                <a:gd name="connsiteX244" fmla="*/ 18266 w 51949"/>
                <a:gd name="connsiteY244" fmla="*/ 30248 h 72142"/>
                <a:gd name="connsiteX245" fmla="*/ 18266 w 51949"/>
                <a:gd name="connsiteY245" fmla="*/ 30248 h 72142"/>
                <a:gd name="connsiteX246" fmla="*/ 17680 w 51949"/>
                <a:gd name="connsiteY246" fmla="*/ 30248 h 72142"/>
                <a:gd name="connsiteX247" fmla="*/ 17680 w 51949"/>
                <a:gd name="connsiteY247" fmla="*/ 30248 h 72142"/>
                <a:gd name="connsiteX248" fmla="*/ 21282 w 51949"/>
                <a:gd name="connsiteY248" fmla="*/ 25723 h 72142"/>
                <a:gd name="connsiteX249" fmla="*/ 21282 w 51949"/>
                <a:gd name="connsiteY249" fmla="*/ 24969 h 72142"/>
                <a:gd name="connsiteX250" fmla="*/ 20612 w 51949"/>
                <a:gd name="connsiteY250" fmla="*/ 24383 h 72142"/>
                <a:gd name="connsiteX251" fmla="*/ 20612 w 51949"/>
                <a:gd name="connsiteY251" fmla="*/ 25053 h 72142"/>
                <a:gd name="connsiteX252" fmla="*/ 20612 w 51949"/>
                <a:gd name="connsiteY252" fmla="*/ 25975 h 72142"/>
                <a:gd name="connsiteX253" fmla="*/ 20612 w 51949"/>
                <a:gd name="connsiteY253" fmla="*/ 26896 h 72142"/>
                <a:gd name="connsiteX254" fmla="*/ 21324 w 51949"/>
                <a:gd name="connsiteY254" fmla="*/ 26938 h 72142"/>
                <a:gd name="connsiteX255" fmla="*/ 21366 w 51949"/>
                <a:gd name="connsiteY255" fmla="*/ 26896 h 72142"/>
                <a:gd name="connsiteX256" fmla="*/ 21450 w 51949"/>
                <a:gd name="connsiteY256" fmla="*/ 25472 h 72142"/>
                <a:gd name="connsiteX257" fmla="*/ 24634 w 51949"/>
                <a:gd name="connsiteY257" fmla="*/ 27064 h 72142"/>
                <a:gd name="connsiteX258" fmla="*/ 24634 w 51949"/>
                <a:gd name="connsiteY258" fmla="*/ 26561 h 72142"/>
                <a:gd name="connsiteX259" fmla="*/ 23629 w 51949"/>
                <a:gd name="connsiteY259" fmla="*/ 26561 h 72142"/>
                <a:gd name="connsiteX260" fmla="*/ 22707 w 51949"/>
                <a:gd name="connsiteY260" fmla="*/ 27231 h 72142"/>
                <a:gd name="connsiteX261" fmla="*/ 25472 w 51949"/>
                <a:gd name="connsiteY261" fmla="*/ 55971 h 72142"/>
                <a:gd name="connsiteX262" fmla="*/ 24131 w 51949"/>
                <a:gd name="connsiteY262" fmla="*/ 54547 h 72142"/>
                <a:gd name="connsiteX263" fmla="*/ 24131 w 51949"/>
                <a:gd name="connsiteY263" fmla="*/ 53792 h 72142"/>
                <a:gd name="connsiteX264" fmla="*/ 25891 w 51949"/>
                <a:gd name="connsiteY264" fmla="*/ 48179 h 72142"/>
                <a:gd name="connsiteX265" fmla="*/ 25221 w 51949"/>
                <a:gd name="connsiteY265" fmla="*/ 48179 h 72142"/>
                <a:gd name="connsiteX266" fmla="*/ 24383 w 51949"/>
                <a:gd name="connsiteY266" fmla="*/ 48681 h 72142"/>
                <a:gd name="connsiteX267" fmla="*/ 23964 w 51949"/>
                <a:gd name="connsiteY267" fmla="*/ 49687 h 72142"/>
                <a:gd name="connsiteX268" fmla="*/ 25137 w 51949"/>
                <a:gd name="connsiteY268" fmla="*/ 49687 h 72142"/>
                <a:gd name="connsiteX269" fmla="*/ 25639 w 51949"/>
                <a:gd name="connsiteY269" fmla="*/ 49100 h 72142"/>
                <a:gd name="connsiteX270" fmla="*/ 26176 w 51949"/>
                <a:gd name="connsiteY270" fmla="*/ 48179 h 72142"/>
                <a:gd name="connsiteX271" fmla="*/ 26058 w 51949"/>
                <a:gd name="connsiteY271" fmla="*/ 47927 h 72142"/>
                <a:gd name="connsiteX272" fmla="*/ 30332 w 51949"/>
                <a:gd name="connsiteY272" fmla="*/ 49771 h 72142"/>
                <a:gd name="connsiteX273" fmla="*/ 30332 w 51949"/>
                <a:gd name="connsiteY273" fmla="*/ 49771 h 72142"/>
                <a:gd name="connsiteX274" fmla="*/ 29159 w 51949"/>
                <a:gd name="connsiteY274" fmla="*/ 49771 h 72142"/>
                <a:gd name="connsiteX275" fmla="*/ 29159 w 51949"/>
                <a:gd name="connsiteY275" fmla="*/ 49771 h 72142"/>
                <a:gd name="connsiteX276" fmla="*/ 30332 w 51949"/>
                <a:gd name="connsiteY276" fmla="*/ 12736 h 72142"/>
                <a:gd name="connsiteX277" fmla="*/ 30332 w 51949"/>
                <a:gd name="connsiteY277" fmla="*/ 12736 h 72142"/>
                <a:gd name="connsiteX278" fmla="*/ 29829 w 51949"/>
                <a:gd name="connsiteY278" fmla="*/ 12736 h 72142"/>
                <a:gd name="connsiteX279" fmla="*/ 29829 w 51949"/>
                <a:gd name="connsiteY279" fmla="*/ 12736 h 72142"/>
                <a:gd name="connsiteX280" fmla="*/ 33767 w 51949"/>
                <a:gd name="connsiteY280" fmla="*/ 58652 h 72142"/>
                <a:gd name="connsiteX281" fmla="*/ 33767 w 51949"/>
                <a:gd name="connsiteY281" fmla="*/ 57479 h 72142"/>
                <a:gd name="connsiteX282" fmla="*/ 33013 w 51949"/>
                <a:gd name="connsiteY282" fmla="*/ 56474 h 72142"/>
                <a:gd name="connsiteX283" fmla="*/ 32343 w 51949"/>
                <a:gd name="connsiteY283" fmla="*/ 56474 h 72142"/>
                <a:gd name="connsiteX284" fmla="*/ 33181 w 51949"/>
                <a:gd name="connsiteY284" fmla="*/ 57898 h 72142"/>
                <a:gd name="connsiteX285" fmla="*/ 33935 w 51949"/>
                <a:gd name="connsiteY285" fmla="*/ 58401 h 72142"/>
                <a:gd name="connsiteX286" fmla="*/ 34521 w 51949"/>
                <a:gd name="connsiteY286" fmla="*/ 47760 h 72142"/>
                <a:gd name="connsiteX287" fmla="*/ 34521 w 51949"/>
                <a:gd name="connsiteY287" fmla="*/ 47760 h 72142"/>
                <a:gd name="connsiteX288" fmla="*/ 33851 w 51949"/>
                <a:gd name="connsiteY288" fmla="*/ 47760 h 72142"/>
                <a:gd name="connsiteX289" fmla="*/ 33851 w 51949"/>
                <a:gd name="connsiteY289" fmla="*/ 48346 h 72142"/>
                <a:gd name="connsiteX290" fmla="*/ 35694 w 51949"/>
                <a:gd name="connsiteY290" fmla="*/ 54128 h 72142"/>
                <a:gd name="connsiteX291" fmla="*/ 35694 w 51949"/>
                <a:gd name="connsiteY291" fmla="*/ 54128 h 72142"/>
                <a:gd name="connsiteX292" fmla="*/ 35694 w 51949"/>
                <a:gd name="connsiteY292" fmla="*/ 55049 h 72142"/>
                <a:gd name="connsiteX293" fmla="*/ 35862 w 51949"/>
                <a:gd name="connsiteY293" fmla="*/ 53876 h 72142"/>
                <a:gd name="connsiteX294" fmla="*/ 37621 w 51949"/>
                <a:gd name="connsiteY294" fmla="*/ 56725 h 72142"/>
                <a:gd name="connsiteX295" fmla="*/ 36951 w 51949"/>
                <a:gd name="connsiteY295" fmla="*/ 56725 h 72142"/>
                <a:gd name="connsiteX296" fmla="*/ 36951 w 51949"/>
                <a:gd name="connsiteY296" fmla="*/ 56976 h 72142"/>
                <a:gd name="connsiteX297" fmla="*/ 36951 w 51949"/>
                <a:gd name="connsiteY297" fmla="*/ 56976 h 72142"/>
                <a:gd name="connsiteX298" fmla="*/ 37789 w 51949"/>
                <a:gd name="connsiteY298" fmla="*/ 56474 h 72142"/>
                <a:gd name="connsiteX299" fmla="*/ 40554 w 51949"/>
                <a:gd name="connsiteY299" fmla="*/ 69545 h 72142"/>
                <a:gd name="connsiteX300" fmla="*/ 40554 w 51949"/>
                <a:gd name="connsiteY300" fmla="*/ 68874 h 72142"/>
                <a:gd name="connsiteX301" fmla="*/ 39632 w 51949"/>
                <a:gd name="connsiteY301" fmla="*/ 68874 h 72142"/>
                <a:gd name="connsiteX302" fmla="*/ 39046 w 51949"/>
                <a:gd name="connsiteY302" fmla="*/ 68874 h 72142"/>
                <a:gd name="connsiteX303" fmla="*/ 40302 w 51949"/>
                <a:gd name="connsiteY303" fmla="*/ 69712 h 72142"/>
                <a:gd name="connsiteX304" fmla="*/ 41308 w 51949"/>
                <a:gd name="connsiteY304" fmla="*/ 65104 h 72142"/>
                <a:gd name="connsiteX305" fmla="*/ 40386 w 51949"/>
                <a:gd name="connsiteY305" fmla="*/ 64434 h 72142"/>
                <a:gd name="connsiteX306" fmla="*/ 39800 w 51949"/>
                <a:gd name="connsiteY306" fmla="*/ 64434 h 72142"/>
                <a:gd name="connsiteX307" fmla="*/ 38878 w 51949"/>
                <a:gd name="connsiteY307" fmla="*/ 65272 h 72142"/>
                <a:gd name="connsiteX308" fmla="*/ 38878 w 51949"/>
                <a:gd name="connsiteY308" fmla="*/ 65858 h 72142"/>
                <a:gd name="connsiteX309" fmla="*/ 39548 w 51949"/>
                <a:gd name="connsiteY309" fmla="*/ 65858 h 72142"/>
                <a:gd name="connsiteX310" fmla="*/ 39548 w 51949"/>
                <a:gd name="connsiteY310" fmla="*/ 65858 h 72142"/>
                <a:gd name="connsiteX311" fmla="*/ 40554 w 51949"/>
                <a:gd name="connsiteY311" fmla="*/ 65858 h 72142"/>
                <a:gd name="connsiteX312" fmla="*/ 41476 w 51949"/>
                <a:gd name="connsiteY312" fmla="*/ 64853 h 72142"/>
                <a:gd name="connsiteX313" fmla="*/ 41894 w 51949"/>
                <a:gd name="connsiteY313" fmla="*/ 61166 h 72142"/>
                <a:gd name="connsiteX314" fmla="*/ 41894 w 51949"/>
                <a:gd name="connsiteY314" fmla="*/ 60579 h 72142"/>
                <a:gd name="connsiteX315" fmla="*/ 41894 w 51949"/>
                <a:gd name="connsiteY315" fmla="*/ 59993 h 72142"/>
                <a:gd name="connsiteX316" fmla="*/ 41476 w 51949"/>
                <a:gd name="connsiteY316" fmla="*/ 61166 h 72142"/>
                <a:gd name="connsiteX317" fmla="*/ 42732 w 51949"/>
                <a:gd name="connsiteY317" fmla="*/ 64015 h 72142"/>
                <a:gd name="connsiteX318" fmla="*/ 42732 w 51949"/>
                <a:gd name="connsiteY318" fmla="*/ 63596 h 72142"/>
                <a:gd name="connsiteX319" fmla="*/ 42062 w 51949"/>
                <a:gd name="connsiteY319" fmla="*/ 63596 h 72142"/>
                <a:gd name="connsiteX320" fmla="*/ 42062 w 51949"/>
                <a:gd name="connsiteY320" fmla="*/ 64350 h 72142"/>
                <a:gd name="connsiteX321" fmla="*/ 48346 w 51949"/>
                <a:gd name="connsiteY321" fmla="*/ 70885 h 72142"/>
                <a:gd name="connsiteX322" fmla="*/ 48346 w 51949"/>
                <a:gd name="connsiteY322" fmla="*/ 71723 h 72142"/>
                <a:gd name="connsiteX323" fmla="*/ 48346 w 51949"/>
                <a:gd name="connsiteY323" fmla="*/ 71723 h 72142"/>
                <a:gd name="connsiteX324" fmla="*/ 47927 w 51949"/>
                <a:gd name="connsiteY324" fmla="*/ 71723 h 72142"/>
                <a:gd name="connsiteX325" fmla="*/ 47508 w 51949"/>
                <a:gd name="connsiteY325" fmla="*/ 71304 h 72142"/>
                <a:gd name="connsiteX326" fmla="*/ 47508 w 51949"/>
                <a:gd name="connsiteY326" fmla="*/ 70634 h 72142"/>
                <a:gd name="connsiteX327" fmla="*/ 48371 w 51949"/>
                <a:gd name="connsiteY327" fmla="*/ 70240 h 72142"/>
                <a:gd name="connsiteX328" fmla="*/ 48765 w 51949"/>
                <a:gd name="connsiteY328" fmla="*/ 70634 h 7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</a:cxnLst>
              <a:rect l="l" t="t" r="r" b="b"/>
              <a:pathLst>
                <a:path w="51949" h="72142">
                  <a:moveTo>
                    <a:pt x="51949" y="66864"/>
                  </a:moveTo>
                  <a:lnTo>
                    <a:pt x="48179" y="68623"/>
                  </a:lnTo>
                  <a:cubicBezTo>
                    <a:pt x="47106" y="69151"/>
                    <a:pt x="46092" y="69796"/>
                    <a:pt x="45162" y="70550"/>
                  </a:cubicBezTo>
                  <a:lnTo>
                    <a:pt x="45162" y="71640"/>
                  </a:lnTo>
                  <a:lnTo>
                    <a:pt x="44324" y="70885"/>
                  </a:lnTo>
                  <a:cubicBezTo>
                    <a:pt x="44040" y="70718"/>
                    <a:pt x="43688" y="70718"/>
                    <a:pt x="43403" y="70885"/>
                  </a:cubicBezTo>
                  <a:cubicBezTo>
                    <a:pt x="43260" y="71480"/>
                    <a:pt x="42816" y="71958"/>
                    <a:pt x="42230" y="72142"/>
                  </a:cubicBezTo>
                  <a:lnTo>
                    <a:pt x="41140" y="72142"/>
                  </a:lnTo>
                  <a:cubicBezTo>
                    <a:pt x="40386" y="72142"/>
                    <a:pt x="39800" y="72142"/>
                    <a:pt x="39381" y="70969"/>
                  </a:cubicBezTo>
                  <a:cubicBezTo>
                    <a:pt x="38962" y="69796"/>
                    <a:pt x="38710" y="69461"/>
                    <a:pt x="38124" y="69461"/>
                  </a:cubicBezTo>
                  <a:lnTo>
                    <a:pt x="37370" y="69461"/>
                  </a:lnTo>
                  <a:lnTo>
                    <a:pt x="37370" y="68707"/>
                  </a:lnTo>
                  <a:cubicBezTo>
                    <a:pt x="37370" y="67869"/>
                    <a:pt x="37370" y="67366"/>
                    <a:pt x="36783" y="67199"/>
                  </a:cubicBezTo>
                  <a:lnTo>
                    <a:pt x="36029" y="67199"/>
                  </a:lnTo>
                  <a:lnTo>
                    <a:pt x="35108" y="67199"/>
                  </a:lnTo>
                  <a:cubicBezTo>
                    <a:pt x="34647" y="66897"/>
                    <a:pt x="34295" y="66453"/>
                    <a:pt x="34102" y="65942"/>
                  </a:cubicBezTo>
                  <a:lnTo>
                    <a:pt x="34102" y="65355"/>
                  </a:lnTo>
                  <a:cubicBezTo>
                    <a:pt x="34102" y="63378"/>
                    <a:pt x="33004" y="61568"/>
                    <a:pt x="31253" y="60663"/>
                  </a:cubicBezTo>
                  <a:cubicBezTo>
                    <a:pt x="31253" y="60663"/>
                    <a:pt x="30834" y="60663"/>
                    <a:pt x="30834" y="61166"/>
                  </a:cubicBezTo>
                  <a:lnTo>
                    <a:pt x="30834" y="61753"/>
                  </a:lnTo>
                  <a:lnTo>
                    <a:pt x="30834" y="62423"/>
                  </a:lnTo>
                  <a:cubicBezTo>
                    <a:pt x="30876" y="62641"/>
                    <a:pt x="30876" y="62875"/>
                    <a:pt x="30834" y="63093"/>
                  </a:cubicBezTo>
                  <a:cubicBezTo>
                    <a:pt x="30281" y="62372"/>
                    <a:pt x="29988" y="61484"/>
                    <a:pt x="29997" y="60579"/>
                  </a:cubicBezTo>
                  <a:cubicBezTo>
                    <a:pt x="29997" y="59155"/>
                    <a:pt x="29326" y="58401"/>
                    <a:pt x="28153" y="58485"/>
                  </a:cubicBezTo>
                  <a:cubicBezTo>
                    <a:pt x="28153" y="58485"/>
                    <a:pt x="28153" y="57731"/>
                    <a:pt x="27567" y="57144"/>
                  </a:cubicBezTo>
                  <a:cubicBezTo>
                    <a:pt x="27257" y="56801"/>
                    <a:pt x="26997" y="56398"/>
                    <a:pt x="26813" y="55971"/>
                  </a:cubicBezTo>
                  <a:cubicBezTo>
                    <a:pt x="26988" y="55703"/>
                    <a:pt x="27215" y="55477"/>
                    <a:pt x="27483" y="55301"/>
                  </a:cubicBezTo>
                  <a:lnTo>
                    <a:pt x="27483" y="55971"/>
                  </a:lnTo>
                  <a:lnTo>
                    <a:pt x="27483" y="56809"/>
                  </a:lnTo>
                  <a:cubicBezTo>
                    <a:pt x="27483" y="56809"/>
                    <a:pt x="27483" y="57312"/>
                    <a:pt x="28488" y="57312"/>
                  </a:cubicBezTo>
                  <a:cubicBezTo>
                    <a:pt x="28539" y="56792"/>
                    <a:pt x="28748" y="56298"/>
                    <a:pt x="29075" y="55887"/>
                  </a:cubicBezTo>
                  <a:cubicBezTo>
                    <a:pt x="29385" y="55460"/>
                    <a:pt x="29619" y="54974"/>
                    <a:pt x="29745" y="54463"/>
                  </a:cubicBezTo>
                  <a:cubicBezTo>
                    <a:pt x="29753" y="54002"/>
                    <a:pt x="29494" y="53575"/>
                    <a:pt x="29075" y="53374"/>
                  </a:cubicBezTo>
                  <a:cubicBezTo>
                    <a:pt x="28748" y="52762"/>
                    <a:pt x="28094" y="52402"/>
                    <a:pt x="27399" y="52452"/>
                  </a:cubicBezTo>
                  <a:cubicBezTo>
                    <a:pt x="26712" y="52469"/>
                    <a:pt x="26058" y="52737"/>
                    <a:pt x="25556" y="53206"/>
                  </a:cubicBezTo>
                  <a:lnTo>
                    <a:pt x="25556" y="52703"/>
                  </a:lnTo>
                  <a:lnTo>
                    <a:pt x="23461" y="52703"/>
                  </a:lnTo>
                  <a:lnTo>
                    <a:pt x="23461" y="51865"/>
                  </a:lnTo>
                  <a:cubicBezTo>
                    <a:pt x="23461" y="51446"/>
                    <a:pt x="23042" y="50944"/>
                    <a:pt x="22288" y="50441"/>
                  </a:cubicBezTo>
                  <a:cubicBezTo>
                    <a:pt x="21743" y="50106"/>
                    <a:pt x="21266" y="49678"/>
                    <a:pt x="20864" y="49184"/>
                  </a:cubicBezTo>
                  <a:cubicBezTo>
                    <a:pt x="20285" y="49285"/>
                    <a:pt x="19766" y="49620"/>
                    <a:pt x="19439" y="50106"/>
                  </a:cubicBezTo>
                  <a:lnTo>
                    <a:pt x="17763" y="51782"/>
                  </a:lnTo>
                  <a:cubicBezTo>
                    <a:pt x="17956" y="52033"/>
                    <a:pt x="18098" y="52318"/>
                    <a:pt x="18182" y="52619"/>
                  </a:cubicBezTo>
                  <a:lnTo>
                    <a:pt x="18182" y="53206"/>
                  </a:lnTo>
                  <a:cubicBezTo>
                    <a:pt x="18006" y="53650"/>
                    <a:pt x="17780" y="54069"/>
                    <a:pt x="17512" y="54463"/>
                  </a:cubicBezTo>
                  <a:cubicBezTo>
                    <a:pt x="17026" y="55083"/>
                    <a:pt x="16758" y="55854"/>
                    <a:pt x="16758" y="56641"/>
                  </a:cubicBezTo>
                  <a:cubicBezTo>
                    <a:pt x="15895" y="57253"/>
                    <a:pt x="15317" y="58191"/>
                    <a:pt x="15166" y="59239"/>
                  </a:cubicBezTo>
                  <a:cubicBezTo>
                    <a:pt x="14889" y="60370"/>
                    <a:pt x="14202" y="61350"/>
                    <a:pt x="13239" y="62004"/>
                  </a:cubicBezTo>
                  <a:cubicBezTo>
                    <a:pt x="13624" y="62272"/>
                    <a:pt x="13867" y="62708"/>
                    <a:pt x="13909" y="63177"/>
                  </a:cubicBezTo>
                  <a:cubicBezTo>
                    <a:pt x="13825" y="63939"/>
                    <a:pt x="13532" y="64660"/>
                    <a:pt x="13071" y="65272"/>
                  </a:cubicBezTo>
                  <a:lnTo>
                    <a:pt x="12149" y="67115"/>
                  </a:lnTo>
                  <a:lnTo>
                    <a:pt x="11647" y="67115"/>
                  </a:lnTo>
                  <a:lnTo>
                    <a:pt x="11647" y="67115"/>
                  </a:lnTo>
                  <a:cubicBezTo>
                    <a:pt x="11085" y="67115"/>
                    <a:pt x="10583" y="67618"/>
                    <a:pt x="10139" y="68623"/>
                  </a:cubicBezTo>
                  <a:cubicBezTo>
                    <a:pt x="9895" y="69419"/>
                    <a:pt x="9317" y="70064"/>
                    <a:pt x="8547" y="70383"/>
                  </a:cubicBezTo>
                  <a:lnTo>
                    <a:pt x="8044" y="67953"/>
                  </a:lnTo>
                  <a:cubicBezTo>
                    <a:pt x="6536" y="67953"/>
                    <a:pt x="5781" y="68372"/>
                    <a:pt x="5865" y="69880"/>
                  </a:cubicBezTo>
                  <a:lnTo>
                    <a:pt x="5865" y="70634"/>
                  </a:lnTo>
                  <a:cubicBezTo>
                    <a:pt x="5807" y="70944"/>
                    <a:pt x="5622" y="71212"/>
                    <a:pt x="5363" y="71388"/>
                  </a:cubicBezTo>
                  <a:cubicBezTo>
                    <a:pt x="5111" y="71556"/>
                    <a:pt x="4776" y="71556"/>
                    <a:pt x="4525" y="71388"/>
                  </a:cubicBezTo>
                  <a:cubicBezTo>
                    <a:pt x="5027" y="70885"/>
                    <a:pt x="5111" y="70466"/>
                    <a:pt x="4525" y="70131"/>
                  </a:cubicBezTo>
                  <a:cubicBezTo>
                    <a:pt x="3938" y="69796"/>
                    <a:pt x="3771" y="69545"/>
                    <a:pt x="3017" y="69629"/>
                  </a:cubicBezTo>
                  <a:lnTo>
                    <a:pt x="2346" y="70383"/>
                  </a:lnTo>
                  <a:cubicBezTo>
                    <a:pt x="2045" y="70458"/>
                    <a:pt x="1726" y="70458"/>
                    <a:pt x="1425" y="70383"/>
                  </a:cubicBezTo>
                  <a:lnTo>
                    <a:pt x="1425" y="68204"/>
                  </a:lnTo>
                  <a:cubicBezTo>
                    <a:pt x="1425" y="68204"/>
                    <a:pt x="1843" y="68204"/>
                    <a:pt x="1927" y="67701"/>
                  </a:cubicBezTo>
                  <a:cubicBezTo>
                    <a:pt x="2011" y="67199"/>
                    <a:pt x="1927" y="66780"/>
                    <a:pt x="2765" y="66445"/>
                  </a:cubicBezTo>
                  <a:cubicBezTo>
                    <a:pt x="3603" y="66109"/>
                    <a:pt x="3687" y="65523"/>
                    <a:pt x="3854" y="64350"/>
                  </a:cubicBezTo>
                  <a:lnTo>
                    <a:pt x="3268" y="64350"/>
                  </a:lnTo>
                  <a:lnTo>
                    <a:pt x="2430" y="64769"/>
                  </a:lnTo>
                  <a:lnTo>
                    <a:pt x="1760" y="64769"/>
                  </a:lnTo>
                  <a:cubicBezTo>
                    <a:pt x="1760" y="64392"/>
                    <a:pt x="1952" y="64048"/>
                    <a:pt x="2262" y="63847"/>
                  </a:cubicBezTo>
                  <a:lnTo>
                    <a:pt x="3100" y="63261"/>
                  </a:lnTo>
                  <a:lnTo>
                    <a:pt x="3771" y="63847"/>
                  </a:lnTo>
                  <a:cubicBezTo>
                    <a:pt x="4609" y="63847"/>
                    <a:pt x="5027" y="63009"/>
                    <a:pt x="4944" y="61836"/>
                  </a:cubicBezTo>
                  <a:lnTo>
                    <a:pt x="4944" y="60496"/>
                  </a:lnTo>
                  <a:lnTo>
                    <a:pt x="4944" y="59323"/>
                  </a:lnTo>
                  <a:cubicBezTo>
                    <a:pt x="5270" y="58669"/>
                    <a:pt x="5472" y="57957"/>
                    <a:pt x="5530" y="57228"/>
                  </a:cubicBezTo>
                  <a:cubicBezTo>
                    <a:pt x="5530" y="56055"/>
                    <a:pt x="6117" y="55384"/>
                    <a:pt x="6703" y="55384"/>
                  </a:cubicBezTo>
                  <a:lnTo>
                    <a:pt x="7373" y="55384"/>
                  </a:lnTo>
                  <a:cubicBezTo>
                    <a:pt x="7960" y="55384"/>
                    <a:pt x="8211" y="54965"/>
                    <a:pt x="8211" y="54547"/>
                  </a:cubicBezTo>
                  <a:lnTo>
                    <a:pt x="7792" y="53206"/>
                  </a:lnTo>
                  <a:cubicBezTo>
                    <a:pt x="7801" y="52904"/>
                    <a:pt x="7952" y="52619"/>
                    <a:pt x="8211" y="52452"/>
                  </a:cubicBezTo>
                  <a:cubicBezTo>
                    <a:pt x="8521" y="52360"/>
                    <a:pt x="8748" y="52100"/>
                    <a:pt x="8798" y="51782"/>
                  </a:cubicBezTo>
                  <a:lnTo>
                    <a:pt x="9217" y="50609"/>
                  </a:lnTo>
                  <a:lnTo>
                    <a:pt x="10055" y="51027"/>
                  </a:lnTo>
                  <a:lnTo>
                    <a:pt x="10055" y="48765"/>
                  </a:lnTo>
                  <a:lnTo>
                    <a:pt x="10893" y="48765"/>
                  </a:lnTo>
                  <a:cubicBezTo>
                    <a:pt x="11404" y="48673"/>
                    <a:pt x="11806" y="48271"/>
                    <a:pt x="11898" y="47760"/>
                  </a:cubicBezTo>
                  <a:lnTo>
                    <a:pt x="11898" y="46587"/>
                  </a:lnTo>
                  <a:lnTo>
                    <a:pt x="11898" y="45162"/>
                  </a:lnTo>
                  <a:cubicBezTo>
                    <a:pt x="11814" y="44777"/>
                    <a:pt x="11814" y="44375"/>
                    <a:pt x="11898" y="43989"/>
                  </a:cubicBezTo>
                  <a:lnTo>
                    <a:pt x="12820" y="43989"/>
                  </a:lnTo>
                  <a:cubicBezTo>
                    <a:pt x="12820" y="43989"/>
                    <a:pt x="12820" y="43989"/>
                    <a:pt x="12820" y="43486"/>
                  </a:cubicBezTo>
                  <a:lnTo>
                    <a:pt x="12820" y="43486"/>
                  </a:lnTo>
                  <a:cubicBezTo>
                    <a:pt x="12703" y="43135"/>
                    <a:pt x="12703" y="42749"/>
                    <a:pt x="12820" y="42397"/>
                  </a:cubicBezTo>
                  <a:cubicBezTo>
                    <a:pt x="12820" y="41978"/>
                    <a:pt x="13574" y="41894"/>
                    <a:pt x="14244" y="41894"/>
                  </a:cubicBezTo>
                  <a:lnTo>
                    <a:pt x="14244" y="41894"/>
                  </a:lnTo>
                  <a:cubicBezTo>
                    <a:pt x="13742" y="41894"/>
                    <a:pt x="13406" y="41894"/>
                    <a:pt x="13406" y="40973"/>
                  </a:cubicBezTo>
                  <a:cubicBezTo>
                    <a:pt x="13406" y="40051"/>
                    <a:pt x="13406" y="40386"/>
                    <a:pt x="13406" y="40302"/>
                  </a:cubicBezTo>
                  <a:lnTo>
                    <a:pt x="13406" y="39800"/>
                  </a:lnTo>
                  <a:lnTo>
                    <a:pt x="15250" y="41559"/>
                  </a:lnTo>
                  <a:cubicBezTo>
                    <a:pt x="15509" y="41065"/>
                    <a:pt x="15652" y="40520"/>
                    <a:pt x="15668" y="39967"/>
                  </a:cubicBezTo>
                  <a:cubicBezTo>
                    <a:pt x="15585" y="39498"/>
                    <a:pt x="15585" y="39012"/>
                    <a:pt x="15668" y="38543"/>
                  </a:cubicBezTo>
                  <a:cubicBezTo>
                    <a:pt x="15668" y="38543"/>
                    <a:pt x="15082" y="38040"/>
                    <a:pt x="14496" y="38040"/>
                  </a:cubicBezTo>
                  <a:lnTo>
                    <a:pt x="13825" y="38040"/>
                  </a:lnTo>
                  <a:cubicBezTo>
                    <a:pt x="13163" y="36255"/>
                    <a:pt x="12325" y="34546"/>
                    <a:pt x="11312" y="32929"/>
                  </a:cubicBezTo>
                  <a:cubicBezTo>
                    <a:pt x="10281" y="31253"/>
                    <a:pt x="9359" y="29519"/>
                    <a:pt x="8547" y="27734"/>
                  </a:cubicBezTo>
                  <a:cubicBezTo>
                    <a:pt x="7885" y="26980"/>
                    <a:pt x="7298" y="26167"/>
                    <a:pt x="6787" y="25304"/>
                  </a:cubicBezTo>
                  <a:lnTo>
                    <a:pt x="4022" y="18601"/>
                  </a:lnTo>
                  <a:cubicBezTo>
                    <a:pt x="3410" y="18023"/>
                    <a:pt x="2950" y="17302"/>
                    <a:pt x="2681" y="16506"/>
                  </a:cubicBezTo>
                  <a:cubicBezTo>
                    <a:pt x="2539" y="15610"/>
                    <a:pt x="1977" y="14831"/>
                    <a:pt x="1173" y="14412"/>
                  </a:cubicBezTo>
                  <a:cubicBezTo>
                    <a:pt x="1215" y="14219"/>
                    <a:pt x="1215" y="14018"/>
                    <a:pt x="1173" y="13825"/>
                  </a:cubicBezTo>
                  <a:lnTo>
                    <a:pt x="1173" y="13239"/>
                  </a:lnTo>
                  <a:lnTo>
                    <a:pt x="0" y="11982"/>
                  </a:lnTo>
                  <a:lnTo>
                    <a:pt x="2095" y="11982"/>
                  </a:lnTo>
                  <a:lnTo>
                    <a:pt x="3268" y="11982"/>
                  </a:lnTo>
                  <a:cubicBezTo>
                    <a:pt x="3762" y="11839"/>
                    <a:pt x="4282" y="11839"/>
                    <a:pt x="4776" y="11982"/>
                  </a:cubicBezTo>
                  <a:cubicBezTo>
                    <a:pt x="5287" y="12225"/>
                    <a:pt x="5740" y="12568"/>
                    <a:pt x="6117" y="12987"/>
                  </a:cubicBezTo>
                  <a:lnTo>
                    <a:pt x="7122" y="12987"/>
                  </a:lnTo>
                  <a:cubicBezTo>
                    <a:pt x="7524" y="13012"/>
                    <a:pt x="7927" y="12853"/>
                    <a:pt x="8211" y="12568"/>
                  </a:cubicBezTo>
                  <a:lnTo>
                    <a:pt x="9301" y="11395"/>
                  </a:lnTo>
                  <a:lnTo>
                    <a:pt x="9301" y="11395"/>
                  </a:lnTo>
                  <a:lnTo>
                    <a:pt x="9887" y="11395"/>
                  </a:lnTo>
                  <a:lnTo>
                    <a:pt x="9887" y="12149"/>
                  </a:lnTo>
                  <a:cubicBezTo>
                    <a:pt x="9845" y="12426"/>
                    <a:pt x="9845" y="12711"/>
                    <a:pt x="9887" y="12987"/>
                  </a:cubicBezTo>
                  <a:cubicBezTo>
                    <a:pt x="10055" y="13465"/>
                    <a:pt x="10474" y="13817"/>
                    <a:pt x="10976" y="13909"/>
                  </a:cubicBezTo>
                  <a:lnTo>
                    <a:pt x="11395" y="13909"/>
                  </a:lnTo>
                  <a:lnTo>
                    <a:pt x="11395" y="13909"/>
                  </a:lnTo>
                  <a:cubicBezTo>
                    <a:pt x="11655" y="13775"/>
                    <a:pt x="11974" y="13775"/>
                    <a:pt x="12233" y="13909"/>
                  </a:cubicBezTo>
                  <a:lnTo>
                    <a:pt x="12987" y="15417"/>
                  </a:lnTo>
                  <a:lnTo>
                    <a:pt x="12987" y="15082"/>
                  </a:lnTo>
                  <a:lnTo>
                    <a:pt x="12485" y="14412"/>
                  </a:lnTo>
                  <a:cubicBezTo>
                    <a:pt x="12384" y="14043"/>
                    <a:pt x="12099" y="13758"/>
                    <a:pt x="11730" y="13658"/>
                  </a:cubicBezTo>
                  <a:cubicBezTo>
                    <a:pt x="11588" y="14697"/>
                    <a:pt x="12082" y="15719"/>
                    <a:pt x="12987" y="16255"/>
                  </a:cubicBezTo>
                  <a:lnTo>
                    <a:pt x="16088" y="17931"/>
                  </a:lnTo>
                  <a:cubicBezTo>
                    <a:pt x="16088" y="17931"/>
                    <a:pt x="15417" y="17931"/>
                    <a:pt x="14914" y="17931"/>
                  </a:cubicBezTo>
                  <a:cubicBezTo>
                    <a:pt x="14529" y="18233"/>
                    <a:pt x="14311" y="18702"/>
                    <a:pt x="14328" y="19188"/>
                  </a:cubicBezTo>
                  <a:cubicBezTo>
                    <a:pt x="14328" y="19188"/>
                    <a:pt x="14747" y="20026"/>
                    <a:pt x="15668" y="20780"/>
                  </a:cubicBezTo>
                  <a:lnTo>
                    <a:pt x="18350" y="23042"/>
                  </a:lnTo>
                  <a:cubicBezTo>
                    <a:pt x="19221" y="23662"/>
                    <a:pt x="20143" y="24190"/>
                    <a:pt x="21115" y="24634"/>
                  </a:cubicBezTo>
                  <a:lnTo>
                    <a:pt x="22120" y="22372"/>
                  </a:lnTo>
                  <a:cubicBezTo>
                    <a:pt x="22665" y="21391"/>
                    <a:pt x="22975" y="20302"/>
                    <a:pt x="23042" y="19188"/>
                  </a:cubicBezTo>
                  <a:cubicBezTo>
                    <a:pt x="23042" y="18517"/>
                    <a:pt x="23712" y="18015"/>
                    <a:pt x="24802" y="17512"/>
                  </a:cubicBezTo>
                  <a:cubicBezTo>
                    <a:pt x="25891" y="17009"/>
                    <a:pt x="26393" y="16590"/>
                    <a:pt x="26393" y="16171"/>
                  </a:cubicBezTo>
                  <a:cubicBezTo>
                    <a:pt x="26393" y="15752"/>
                    <a:pt x="26393" y="16171"/>
                    <a:pt x="26393" y="16171"/>
                  </a:cubicBezTo>
                  <a:cubicBezTo>
                    <a:pt x="26268" y="15870"/>
                    <a:pt x="26100" y="15585"/>
                    <a:pt x="25891" y="15333"/>
                  </a:cubicBezTo>
                  <a:lnTo>
                    <a:pt x="25891" y="14244"/>
                  </a:lnTo>
                  <a:cubicBezTo>
                    <a:pt x="25748" y="13666"/>
                    <a:pt x="25748" y="13063"/>
                    <a:pt x="25891" y="12485"/>
                  </a:cubicBezTo>
                  <a:cubicBezTo>
                    <a:pt x="26159" y="11965"/>
                    <a:pt x="26570" y="11538"/>
                    <a:pt x="27064" y="11228"/>
                  </a:cubicBezTo>
                  <a:cubicBezTo>
                    <a:pt x="27416" y="9787"/>
                    <a:pt x="28170" y="8480"/>
                    <a:pt x="29243" y="7457"/>
                  </a:cubicBezTo>
                  <a:lnTo>
                    <a:pt x="29243" y="6703"/>
                  </a:lnTo>
                  <a:cubicBezTo>
                    <a:pt x="29485" y="6896"/>
                    <a:pt x="29661" y="7156"/>
                    <a:pt x="29745" y="7457"/>
                  </a:cubicBezTo>
                  <a:cubicBezTo>
                    <a:pt x="30055" y="7725"/>
                    <a:pt x="30524" y="7725"/>
                    <a:pt x="30834" y="7457"/>
                  </a:cubicBezTo>
                  <a:lnTo>
                    <a:pt x="31421" y="4189"/>
                  </a:lnTo>
                  <a:cubicBezTo>
                    <a:pt x="31656" y="4407"/>
                    <a:pt x="31940" y="4558"/>
                    <a:pt x="32259" y="4608"/>
                  </a:cubicBezTo>
                  <a:lnTo>
                    <a:pt x="33264" y="3770"/>
                  </a:lnTo>
                  <a:cubicBezTo>
                    <a:pt x="33549" y="3385"/>
                    <a:pt x="33926" y="3067"/>
                    <a:pt x="34354" y="2849"/>
                  </a:cubicBezTo>
                  <a:lnTo>
                    <a:pt x="34354" y="3435"/>
                  </a:lnTo>
                  <a:lnTo>
                    <a:pt x="34354" y="3854"/>
                  </a:lnTo>
                  <a:lnTo>
                    <a:pt x="33935" y="4608"/>
                  </a:lnTo>
                  <a:lnTo>
                    <a:pt x="33516" y="5781"/>
                  </a:lnTo>
                  <a:cubicBezTo>
                    <a:pt x="33516" y="6225"/>
                    <a:pt x="34102" y="6393"/>
                    <a:pt x="35275" y="6284"/>
                  </a:cubicBezTo>
                  <a:lnTo>
                    <a:pt x="35946" y="5279"/>
                  </a:lnTo>
                  <a:cubicBezTo>
                    <a:pt x="36080" y="4868"/>
                    <a:pt x="36080" y="4432"/>
                    <a:pt x="35946" y="4022"/>
                  </a:cubicBezTo>
                  <a:cubicBezTo>
                    <a:pt x="36038" y="3754"/>
                    <a:pt x="36038" y="3452"/>
                    <a:pt x="35946" y="3184"/>
                  </a:cubicBezTo>
                  <a:cubicBezTo>
                    <a:pt x="36499" y="2723"/>
                    <a:pt x="36976" y="2187"/>
                    <a:pt x="37370" y="1592"/>
                  </a:cubicBezTo>
                  <a:cubicBezTo>
                    <a:pt x="37906" y="913"/>
                    <a:pt x="38593" y="369"/>
                    <a:pt x="39381" y="0"/>
                  </a:cubicBezTo>
                  <a:lnTo>
                    <a:pt x="39381" y="838"/>
                  </a:lnTo>
                  <a:cubicBezTo>
                    <a:pt x="39381" y="838"/>
                    <a:pt x="38794" y="838"/>
                    <a:pt x="38459" y="1257"/>
                  </a:cubicBezTo>
                  <a:lnTo>
                    <a:pt x="37956" y="1760"/>
                  </a:lnTo>
                  <a:cubicBezTo>
                    <a:pt x="38375" y="1760"/>
                    <a:pt x="38627" y="1760"/>
                    <a:pt x="38794" y="1760"/>
                  </a:cubicBezTo>
                  <a:lnTo>
                    <a:pt x="38794" y="2765"/>
                  </a:lnTo>
                  <a:lnTo>
                    <a:pt x="38794" y="4189"/>
                  </a:lnTo>
                  <a:lnTo>
                    <a:pt x="38375" y="4692"/>
                  </a:lnTo>
                  <a:lnTo>
                    <a:pt x="38375" y="4692"/>
                  </a:lnTo>
                  <a:cubicBezTo>
                    <a:pt x="38375" y="4692"/>
                    <a:pt x="38375" y="4692"/>
                    <a:pt x="37956" y="3687"/>
                  </a:cubicBezTo>
                  <a:cubicBezTo>
                    <a:pt x="37956" y="3301"/>
                    <a:pt x="37672" y="2974"/>
                    <a:pt x="37286" y="2933"/>
                  </a:cubicBezTo>
                  <a:lnTo>
                    <a:pt x="37286" y="3603"/>
                  </a:lnTo>
                  <a:cubicBezTo>
                    <a:pt x="37219" y="3879"/>
                    <a:pt x="37219" y="4164"/>
                    <a:pt x="37286" y="4441"/>
                  </a:cubicBezTo>
                  <a:lnTo>
                    <a:pt x="38124" y="5362"/>
                  </a:lnTo>
                  <a:lnTo>
                    <a:pt x="35778" y="10641"/>
                  </a:lnTo>
                  <a:lnTo>
                    <a:pt x="34689" y="10641"/>
                  </a:lnTo>
                  <a:cubicBezTo>
                    <a:pt x="34420" y="10700"/>
                    <a:pt x="34186" y="10851"/>
                    <a:pt x="34018" y="11060"/>
                  </a:cubicBezTo>
                  <a:cubicBezTo>
                    <a:pt x="34320" y="11462"/>
                    <a:pt x="34554" y="11915"/>
                    <a:pt x="34689" y="12401"/>
                  </a:cubicBezTo>
                  <a:cubicBezTo>
                    <a:pt x="34563" y="13197"/>
                    <a:pt x="34144" y="13917"/>
                    <a:pt x="33516" y="14412"/>
                  </a:cubicBezTo>
                  <a:cubicBezTo>
                    <a:pt x="33004" y="15074"/>
                    <a:pt x="32661" y="15853"/>
                    <a:pt x="32510" y="16674"/>
                  </a:cubicBezTo>
                  <a:cubicBezTo>
                    <a:pt x="31446" y="17872"/>
                    <a:pt x="30617" y="19271"/>
                    <a:pt x="30080" y="20780"/>
                  </a:cubicBezTo>
                  <a:cubicBezTo>
                    <a:pt x="29527" y="22187"/>
                    <a:pt x="28882" y="23561"/>
                    <a:pt x="28153" y="24885"/>
                  </a:cubicBezTo>
                  <a:cubicBezTo>
                    <a:pt x="27650" y="24383"/>
                    <a:pt x="27231" y="24131"/>
                    <a:pt x="26980" y="24299"/>
                  </a:cubicBezTo>
                  <a:cubicBezTo>
                    <a:pt x="26863" y="26142"/>
                    <a:pt x="26435" y="27952"/>
                    <a:pt x="25723" y="29661"/>
                  </a:cubicBezTo>
                  <a:cubicBezTo>
                    <a:pt x="24802" y="32007"/>
                    <a:pt x="24299" y="33432"/>
                    <a:pt x="24131" y="34018"/>
                  </a:cubicBezTo>
                  <a:lnTo>
                    <a:pt x="25891" y="35275"/>
                  </a:lnTo>
                  <a:cubicBezTo>
                    <a:pt x="26570" y="35594"/>
                    <a:pt x="27148" y="36088"/>
                    <a:pt x="27567" y="36700"/>
                  </a:cubicBezTo>
                  <a:lnTo>
                    <a:pt x="28153" y="39129"/>
                  </a:lnTo>
                  <a:cubicBezTo>
                    <a:pt x="28379" y="39741"/>
                    <a:pt x="28748" y="40294"/>
                    <a:pt x="29243" y="40721"/>
                  </a:cubicBezTo>
                  <a:lnTo>
                    <a:pt x="29913" y="40302"/>
                  </a:lnTo>
                  <a:cubicBezTo>
                    <a:pt x="29217" y="40537"/>
                    <a:pt x="28823" y="41266"/>
                    <a:pt x="28991" y="41978"/>
                  </a:cubicBezTo>
                  <a:cubicBezTo>
                    <a:pt x="29025" y="42322"/>
                    <a:pt x="29167" y="42649"/>
                    <a:pt x="29410" y="42900"/>
                  </a:cubicBezTo>
                  <a:lnTo>
                    <a:pt x="30248" y="43570"/>
                  </a:lnTo>
                  <a:cubicBezTo>
                    <a:pt x="30667" y="43570"/>
                    <a:pt x="30834" y="42732"/>
                    <a:pt x="30751" y="41727"/>
                  </a:cubicBezTo>
                  <a:lnTo>
                    <a:pt x="31589" y="43235"/>
                  </a:lnTo>
                  <a:cubicBezTo>
                    <a:pt x="31781" y="44014"/>
                    <a:pt x="32468" y="44559"/>
                    <a:pt x="33264" y="44576"/>
                  </a:cubicBezTo>
                  <a:cubicBezTo>
                    <a:pt x="33591" y="45665"/>
                    <a:pt x="34169" y="46670"/>
                    <a:pt x="34940" y="47508"/>
                  </a:cubicBezTo>
                  <a:lnTo>
                    <a:pt x="37454" y="50273"/>
                  </a:lnTo>
                  <a:lnTo>
                    <a:pt x="37454" y="51027"/>
                  </a:lnTo>
                  <a:cubicBezTo>
                    <a:pt x="37454" y="51698"/>
                    <a:pt x="38208" y="52536"/>
                    <a:pt x="39632" y="53625"/>
                  </a:cubicBezTo>
                  <a:cubicBezTo>
                    <a:pt x="40822" y="54228"/>
                    <a:pt x="41610" y="55401"/>
                    <a:pt x="41727" y="56725"/>
                  </a:cubicBezTo>
                  <a:cubicBezTo>
                    <a:pt x="42431" y="56993"/>
                    <a:pt x="43042" y="57462"/>
                    <a:pt x="43486" y="58066"/>
                  </a:cubicBezTo>
                  <a:lnTo>
                    <a:pt x="44827" y="59825"/>
                  </a:lnTo>
                  <a:lnTo>
                    <a:pt x="44827" y="60915"/>
                  </a:lnTo>
                  <a:cubicBezTo>
                    <a:pt x="44827" y="61501"/>
                    <a:pt x="45581" y="62088"/>
                    <a:pt x="47006" y="62674"/>
                  </a:cubicBezTo>
                  <a:cubicBezTo>
                    <a:pt x="48430" y="63261"/>
                    <a:pt x="49268" y="63931"/>
                    <a:pt x="49268" y="64936"/>
                  </a:cubicBezTo>
                  <a:close/>
                  <a:moveTo>
                    <a:pt x="7457" y="69964"/>
                  </a:moveTo>
                  <a:lnTo>
                    <a:pt x="6871" y="69964"/>
                  </a:lnTo>
                  <a:lnTo>
                    <a:pt x="6871" y="69964"/>
                  </a:lnTo>
                  <a:close/>
                  <a:moveTo>
                    <a:pt x="8630" y="58150"/>
                  </a:moveTo>
                  <a:lnTo>
                    <a:pt x="7709" y="58150"/>
                  </a:lnTo>
                  <a:lnTo>
                    <a:pt x="7709" y="58652"/>
                  </a:lnTo>
                  <a:cubicBezTo>
                    <a:pt x="8086" y="58669"/>
                    <a:pt x="8446" y="58476"/>
                    <a:pt x="8630" y="58150"/>
                  </a:cubicBezTo>
                  <a:close/>
                  <a:moveTo>
                    <a:pt x="10641" y="65188"/>
                  </a:moveTo>
                  <a:lnTo>
                    <a:pt x="10641" y="64685"/>
                  </a:lnTo>
                  <a:lnTo>
                    <a:pt x="10139" y="64685"/>
                  </a:lnTo>
                  <a:lnTo>
                    <a:pt x="10139" y="65355"/>
                  </a:lnTo>
                  <a:close/>
                  <a:moveTo>
                    <a:pt x="10641" y="55133"/>
                  </a:moveTo>
                  <a:cubicBezTo>
                    <a:pt x="10574" y="54915"/>
                    <a:pt x="10423" y="54731"/>
                    <a:pt x="10222" y="54630"/>
                  </a:cubicBezTo>
                  <a:lnTo>
                    <a:pt x="10222" y="55468"/>
                  </a:lnTo>
                  <a:close/>
                  <a:moveTo>
                    <a:pt x="12233" y="15166"/>
                  </a:moveTo>
                  <a:lnTo>
                    <a:pt x="11814" y="15836"/>
                  </a:lnTo>
                  <a:cubicBezTo>
                    <a:pt x="11814" y="15836"/>
                    <a:pt x="11814" y="16506"/>
                    <a:pt x="11814" y="16674"/>
                  </a:cubicBezTo>
                  <a:lnTo>
                    <a:pt x="12233" y="15585"/>
                  </a:lnTo>
                  <a:lnTo>
                    <a:pt x="12401" y="15082"/>
                  </a:lnTo>
                  <a:close/>
                  <a:moveTo>
                    <a:pt x="17093" y="52117"/>
                  </a:moveTo>
                  <a:lnTo>
                    <a:pt x="17093" y="52117"/>
                  </a:lnTo>
                  <a:lnTo>
                    <a:pt x="16339" y="52117"/>
                  </a:lnTo>
                  <a:lnTo>
                    <a:pt x="16339" y="52117"/>
                  </a:lnTo>
                  <a:close/>
                  <a:moveTo>
                    <a:pt x="15501" y="18601"/>
                  </a:moveTo>
                  <a:lnTo>
                    <a:pt x="14998" y="18098"/>
                  </a:lnTo>
                  <a:lnTo>
                    <a:pt x="15417" y="18936"/>
                  </a:lnTo>
                  <a:close/>
                  <a:moveTo>
                    <a:pt x="18685" y="26980"/>
                  </a:moveTo>
                  <a:cubicBezTo>
                    <a:pt x="18685" y="26980"/>
                    <a:pt x="18098" y="26980"/>
                    <a:pt x="17344" y="26477"/>
                  </a:cubicBezTo>
                  <a:cubicBezTo>
                    <a:pt x="16884" y="26486"/>
                    <a:pt x="16473" y="26745"/>
                    <a:pt x="16255" y="27148"/>
                  </a:cubicBezTo>
                  <a:cubicBezTo>
                    <a:pt x="16456" y="27508"/>
                    <a:pt x="16850" y="27701"/>
                    <a:pt x="17260" y="27650"/>
                  </a:cubicBezTo>
                  <a:cubicBezTo>
                    <a:pt x="17847" y="27650"/>
                    <a:pt x="18182" y="27650"/>
                    <a:pt x="18434" y="28069"/>
                  </a:cubicBezTo>
                  <a:close/>
                  <a:moveTo>
                    <a:pt x="18266" y="30248"/>
                  </a:moveTo>
                  <a:lnTo>
                    <a:pt x="18266" y="30248"/>
                  </a:lnTo>
                  <a:lnTo>
                    <a:pt x="17680" y="30248"/>
                  </a:lnTo>
                  <a:lnTo>
                    <a:pt x="17680" y="30248"/>
                  </a:lnTo>
                  <a:close/>
                  <a:moveTo>
                    <a:pt x="21282" y="25723"/>
                  </a:moveTo>
                  <a:cubicBezTo>
                    <a:pt x="21249" y="25472"/>
                    <a:pt x="21249" y="25221"/>
                    <a:pt x="21282" y="24969"/>
                  </a:cubicBezTo>
                  <a:cubicBezTo>
                    <a:pt x="21282" y="24550"/>
                    <a:pt x="21282" y="24299"/>
                    <a:pt x="20612" y="24383"/>
                  </a:cubicBezTo>
                  <a:cubicBezTo>
                    <a:pt x="19942" y="24466"/>
                    <a:pt x="20612" y="24383"/>
                    <a:pt x="20612" y="25053"/>
                  </a:cubicBezTo>
                  <a:lnTo>
                    <a:pt x="20612" y="25975"/>
                  </a:lnTo>
                  <a:cubicBezTo>
                    <a:pt x="20612" y="25975"/>
                    <a:pt x="20612" y="26645"/>
                    <a:pt x="20612" y="26896"/>
                  </a:cubicBezTo>
                  <a:cubicBezTo>
                    <a:pt x="20796" y="27106"/>
                    <a:pt x="21115" y="27122"/>
                    <a:pt x="21324" y="26938"/>
                  </a:cubicBezTo>
                  <a:cubicBezTo>
                    <a:pt x="21341" y="26930"/>
                    <a:pt x="21349" y="26913"/>
                    <a:pt x="21366" y="26896"/>
                  </a:cubicBezTo>
                  <a:cubicBezTo>
                    <a:pt x="21668" y="26477"/>
                    <a:pt x="21701" y="25924"/>
                    <a:pt x="21450" y="25472"/>
                  </a:cubicBezTo>
                  <a:close/>
                  <a:moveTo>
                    <a:pt x="24634" y="27064"/>
                  </a:moveTo>
                  <a:lnTo>
                    <a:pt x="24634" y="26561"/>
                  </a:lnTo>
                  <a:lnTo>
                    <a:pt x="23629" y="26561"/>
                  </a:lnTo>
                  <a:cubicBezTo>
                    <a:pt x="23226" y="26611"/>
                    <a:pt x="22874" y="26863"/>
                    <a:pt x="22707" y="27231"/>
                  </a:cubicBezTo>
                  <a:close/>
                  <a:moveTo>
                    <a:pt x="25472" y="55971"/>
                  </a:moveTo>
                  <a:cubicBezTo>
                    <a:pt x="24634" y="55971"/>
                    <a:pt x="24215" y="55217"/>
                    <a:pt x="24131" y="54547"/>
                  </a:cubicBezTo>
                  <a:lnTo>
                    <a:pt x="24131" y="53792"/>
                  </a:lnTo>
                  <a:close/>
                  <a:moveTo>
                    <a:pt x="25891" y="48179"/>
                  </a:moveTo>
                  <a:lnTo>
                    <a:pt x="25221" y="48179"/>
                  </a:lnTo>
                  <a:cubicBezTo>
                    <a:pt x="24877" y="48187"/>
                    <a:pt x="24559" y="48380"/>
                    <a:pt x="24383" y="48681"/>
                  </a:cubicBezTo>
                  <a:cubicBezTo>
                    <a:pt x="24106" y="48941"/>
                    <a:pt x="23955" y="49310"/>
                    <a:pt x="23964" y="49687"/>
                  </a:cubicBezTo>
                  <a:lnTo>
                    <a:pt x="25137" y="49687"/>
                  </a:lnTo>
                  <a:lnTo>
                    <a:pt x="25639" y="49100"/>
                  </a:lnTo>
                  <a:cubicBezTo>
                    <a:pt x="26042" y="48991"/>
                    <a:pt x="26285" y="48581"/>
                    <a:pt x="26176" y="48179"/>
                  </a:cubicBezTo>
                  <a:cubicBezTo>
                    <a:pt x="26151" y="48086"/>
                    <a:pt x="26117" y="48003"/>
                    <a:pt x="26058" y="47927"/>
                  </a:cubicBezTo>
                  <a:close/>
                  <a:moveTo>
                    <a:pt x="30332" y="49771"/>
                  </a:moveTo>
                  <a:lnTo>
                    <a:pt x="30332" y="49771"/>
                  </a:lnTo>
                  <a:lnTo>
                    <a:pt x="29159" y="49771"/>
                  </a:lnTo>
                  <a:lnTo>
                    <a:pt x="29159" y="49771"/>
                  </a:lnTo>
                  <a:close/>
                  <a:moveTo>
                    <a:pt x="30332" y="12736"/>
                  </a:moveTo>
                  <a:lnTo>
                    <a:pt x="30332" y="12736"/>
                  </a:lnTo>
                  <a:lnTo>
                    <a:pt x="29829" y="12736"/>
                  </a:lnTo>
                  <a:lnTo>
                    <a:pt x="29829" y="12736"/>
                  </a:lnTo>
                  <a:close/>
                  <a:moveTo>
                    <a:pt x="33767" y="58652"/>
                  </a:moveTo>
                  <a:lnTo>
                    <a:pt x="33767" y="57479"/>
                  </a:lnTo>
                  <a:cubicBezTo>
                    <a:pt x="33767" y="56918"/>
                    <a:pt x="33516" y="56583"/>
                    <a:pt x="33013" y="56474"/>
                  </a:cubicBezTo>
                  <a:lnTo>
                    <a:pt x="32343" y="56474"/>
                  </a:lnTo>
                  <a:lnTo>
                    <a:pt x="33181" y="57898"/>
                  </a:lnTo>
                  <a:cubicBezTo>
                    <a:pt x="33382" y="58133"/>
                    <a:pt x="33641" y="58309"/>
                    <a:pt x="33935" y="58401"/>
                  </a:cubicBezTo>
                  <a:close/>
                  <a:moveTo>
                    <a:pt x="34521" y="47760"/>
                  </a:moveTo>
                  <a:lnTo>
                    <a:pt x="34521" y="47760"/>
                  </a:lnTo>
                  <a:cubicBezTo>
                    <a:pt x="34521" y="47760"/>
                    <a:pt x="34521" y="47760"/>
                    <a:pt x="33851" y="47760"/>
                  </a:cubicBezTo>
                  <a:lnTo>
                    <a:pt x="33851" y="48346"/>
                  </a:lnTo>
                  <a:close/>
                  <a:moveTo>
                    <a:pt x="35694" y="54128"/>
                  </a:moveTo>
                  <a:lnTo>
                    <a:pt x="35694" y="54128"/>
                  </a:lnTo>
                  <a:lnTo>
                    <a:pt x="35694" y="55049"/>
                  </a:lnTo>
                  <a:cubicBezTo>
                    <a:pt x="35694" y="55049"/>
                    <a:pt x="35862" y="54463"/>
                    <a:pt x="35862" y="53876"/>
                  </a:cubicBezTo>
                  <a:close/>
                  <a:moveTo>
                    <a:pt x="37621" y="56725"/>
                  </a:moveTo>
                  <a:lnTo>
                    <a:pt x="36951" y="56725"/>
                  </a:lnTo>
                  <a:lnTo>
                    <a:pt x="36951" y="56976"/>
                  </a:lnTo>
                  <a:lnTo>
                    <a:pt x="36951" y="56976"/>
                  </a:lnTo>
                  <a:cubicBezTo>
                    <a:pt x="36951" y="56976"/>
                    <a:pt x="37789" y="56976"/>
                    <a:pt x="37789" y="56474"/>
                  </a:cubicBezTo>
                  <a:close/>
                  <a:moveTo>
                    <a:pt x="40554" y="69545"/>
                  </a:moveTo>
                  <a:cubicBezTo>
                    <a:pt x="40696" y="69344"/>
                    <a:pt x="40696" y="69076"/>
                    <a:pt x="40554" y="68874"/>
                  </a:cubicBezTo>
                  <a:lnTo>
                    <a:pt x="39632" y="68874"/>
                  </a:lnTo>
                  <a:lnTo>
                    <a:pt x="39046" y="68874"/>
                  </a:lnTo>
                  <a:cubicBezTo>
                    <a:pt x="39205" y="69419"/>
                    <a:pt x="39733" y="69779"/>
                    <a:pt x="40302" y="69712"/>
                  </a:cubicBezTo>
                  <a:close/>
                  <a:moveTo>
                    <a:pt x="41308" y="65104"/>
                  </a:moveTo>
                  <a:cubicBezTo>
                    <a:pt x="41191" y="64693"/>
                    <a:pt x="40814" y="64417"/>
                    <a:pt x="40386" y="64434"/>
                  </a:cubicBezTo>
                  <a:lnTo>
                    <a:pt x="39800" y="64434"/>
                  </a:lnTo>
                  <a:lnTo>
                    <a:pt x="38878" y="65272"/>
                  </a:lnTo>
                  <a:cubicBezTo>
                    <a:pt x="38878" y="65272"/>
                    <a:pt x="38878" y="65774"/>
                    <a:pt x="38878" y="65858"/>
                  </a:cubicBezTo>
                  <a:lnTo>
                    <a:pt x="39548" y="65858"/>
                  </a:lnTo>
                  <a:lnTo>
                    <a:pt x="39548" y="65858"/>
                  </a:lnTo>
                  <a:cubicBezTo>
                    <a:pt x="39884" y="65808"/>
                    <a:pt x="40219" y="65808"/>
                    <a:pt x="40554" y="65858"/>
                  </a:cubicBezTo>
                  <a:cubicBezTo>
                    <a:pt x="40554" y="65858"/>
                    <a:pt x="41559" y="65355"/>
                    <a:pt x="41476" y="64853"/>
                  </a:cubicBezTo>
                  <a:close/>
                  <a:moveTo>
                    <a:pt x="41894" y="61166"/>
                  </a:moveTo>
                  <a:lnTo>
                    <a:pt x="41894" y="60579"/>
                  </a:lnTo>
                  <a:cubicBezTo>
                    <a:pt x="41961" y="60387"/>
                    <a:pt x="41961" y="60186"/>
                    <a:pt x="41894" y="59993"/>
                  </a:cubicBezTo>
                  <a:lnTo>
                    <a:pt x="41476" y="61166"/>
                  </a:lnTo>
                  <a:close/>
                  <a:moveTo>
                    <a:pt x="42732" y="64015"/>
                  </a:moveTo>
                  <a:lnTo>
                    <a:pt x="42732" y="63596"/>
                  </a:lnTo>
                  <a:lnTo>
                    <a:pt x="42062" y="63596"/>
                  </a:lnTo>
                  <a:lnTo>
                    <a:pt x="42062" y="64350"/>
                  </a:lnTo>
                  <a:close/>
                  <a:moveTo>
                    <a:pt x="48346" y="70885"/>
                  </a:moveTo>
                  <a:lnTo>
                    <a:pt x="48346" y="71723"/>
                  </a:lnTo>
                  <a:lnTo>
                    <a:pt x="48346" y="71723"/>
                  </a:lnTo>
                  <a:lnTo>
                    <a:pt x="47927" y="71723"/>
                  </a:lnTo>
                  <a:lnTo>
                    <a:pt x="47508" y="71304"/>
                  </a:lnTo>
                  <a:lnTo>
                    <a:pt x="47508" y="70634"/>
                  </a:lnTo>
                  <a:cubicBezTo>
                    <a:pt x="47634" y="70291"/>
                    <a:pt x="48020" y="70106"/>
                    <a:pt x="48371" y="70240"/>
                  </a:cubicBezTo>
                  <a:cubicBezTo>
                    <a:pt x="48556" y="70307"/>
                    <a:pt x="48698" y="70450"/>
                    <a:pt x="48765" y="7063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="" xmlns:a16="http://schemas.microsoft.com/office/drawing/2014/main" id="{0B6ACC24-EF32-4C87-BC0F-553321ACE853}"/>
                </a:ext>
              </a:extLst>
            </p:cNvPr>
            <p:cNvSpPr/>
            <p:nvPr/>
          </p:nvSpPr>
          <p:spPr>
            <a:xfrm>
              <a:off x="2787296" y="2041562"/>
              <a:ext cx="856" cy="186"/>
            </a:xfrm>
            <a:custGeom>
              <a:avLst/>
              <a:gdLst>
                <a:gd name="connsiteX0" fmla="*/ 0 w 856"/>
                <a:gd name="connsiteY0" fmla="*/ 0 h 186"/>
                <a:gd name="connsiteX1" fmla="*/ 838 w 856"/>
                <a:gd name="connsiteY1" fmla="*/ 0 h 186"/>
                <a:gd name="connsiteX2" fmla="*/ 0 w 856"/>
                <a:gd name="connsiteY2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" h="186">
                  <a:moveTo>
                    <a:pt x="0" y="0"/>
                  </a:moveTo>
                  <a:cubicBezTo>
                    <a:pt x="0" y="419"/>
                    <a:pt x="670" y="0"/>
                    <a:pt x="838" y="0"/>
                  </a:cubicBezTo>
                  <a:cubicBezTo>
                    <a:pt x="1005" y="0"/>
                    <a:pt x="0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="" xmlns:a16="http://schemas.microsoft.com/office/drawing/2014/main" id="{3AECF853-19B0-43E2-AF88-FDA359C33300}"/>
                </a:ext>
              </a:extLst>
            </p:cNvPr>
            <p:cNvSpPr/>
            <p:nvPr/>
          </p:nvSpPr>
          <p:spPr>
            <a:xfrm>
              <a:off x="2778247" y="2035445"/>
              <a:ext cx="1508" cy="586"/>
            </a:xfrm>
            <a:custGeom>
              <a:avLst/>
              <a:gdLst>
                <a:gd name="connsiteX0" fmla="*/ 1173 w 1508"/>
                <a:gd name="connsiteY0" fmla="*/ 586 h 586"/>
                <a:gd name="connsiteX1" fmla="*/ 1508 w 1508"/>
                <a:gd name="connsiteY1" fmla="*/ 503 h 586"/>
                <a:gd name="connsiteX2" fmla="*/ 0 w 1508"/>
                <a:gd name="connsiteY2" fmla="*/ 0 h 586"/>
                <a:gd name="connsiteX3" fmla="*/ 1173 w 1508"/>
                <a:gd name="connsiteY3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586">
                  <a:moveTo>
                    <a:pt x="1173" y="586"/>
                  </a:moveTo>
                  <a:lnTo>
                    <a:pt x="1508" y="503"/>
                  </a:lnTo>
                  <a:lnTo>
                    <a:pt x="0" y="0"/>
                  </a:lnTo>
                  <a:lnTo>
                    <a:pt x="1173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="" xmlns:a16="http://schemas.microsoft.com/office/drawing/2014/main" id="{9385FB18-1896-48B3-AF65-7767B2E9C498}"/>
                </a:ext>
              </a:extLst>
            </p:cNvPr>
            <p:cNvSpPr/>
            <p:nvPr/>
          </p:nvSpPr>
          <p:spPr>
            <a:xfrm>
              <a:off x="2772633" y="2029831"/>
              <a:ext cx="4608" cy="3435"/>
            </a:xfrm>
            <a:custGeom>
              <a:avLst/>
              <a:gdLst>
                <a:gd name="connsiteX0" fmla="*/ 0 w 4608"/>
                <a:gd name="connsiteY0" fmla="*/ 0 h 3435"/>
                <a:gd name="connsiteX1" fmla="*/ 3519 w 4608"/>
                <a:gd name="connsiteY1" fmla="*/ 3435 h 3435"/>
                <a:gd name="connsiteX2" fmla="*/ 3519 w 4608"/>
                <a:gd name="connsiteY2" fmla="*/ 3435 h 3435"/>
                <a:gd name="connsiteX3" fmla="*/ 4608 w 4608"/>
                <a:gd name="connsiteY3" fmla="*/ 3435 h 3435"/>
                <a:gd name="connsiteX4" fmla="*/ 0 w 4608"/>
                <a:gd name="connsiteY4" fmla="*/ 0 h 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8" h="3435">
                  <a:moveTo>
                    <a:pt x="0" y="0"/>
                  </a:moveTo>
                  <a:cubicBezTo>
                    <a:pt x="0" y="1341"/>
                    <a:pt x="2597" y="2095"/>
                    <a:pt x="3519" y="3435"/>
                  </a:cubicBezTo>
                  <a:lnTo>
                    <a:pt x="3519" y="3435"/>
                  </a:lnTo>
                  <a:lnTo>
                    <a:pt x="4608" y="3435"/>
                  </a:lnTo>
                  <a:cubicBezTo>
                    <a:pt x="2966" y="2447"/>
                    <a:pt x="1425" y="129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="" xmlns:a16="http://schemas.microsoft.com/office/drawing/2014/main" id="{02500642-B0C2-4548-9FF8-9064EA6414B6}"/>
                </a:ext>
              </a:extLst>
            </p:cNvPr>
            <p:cNvSpPr/>
            <p:nvPr/>
          </p:nvSpPr>
          <p:spPr>
            <a:xfrm>
              <a:off x="2770219" y="2024888"/>
              <a:ext cx="1073" cy="837"/>
            </a:xfrm>
            <a:custGeom>
              <a:avLst/>
              <a:gdLst>
                <a:gd name="connsiteX0" fmla="*/ 320 w 1073"/>
                <a:gd name="connsiteY0" fmla="*/ 0 h 837"/>
                <a:gd name="connsiteX1" fmla="*/ 1074 w 1073"/>
                <a:gd name="connsiteY1" fmla="*/ 838 h 837"/>
                <a:gd name="connsiteX2" fmla="*/ 1074 w 1073"/>
                <a:gd name="connsiteY2" fmla="*/ 838 h 837"/>
                <a:gd name="connsiteX3" fmla="*/ 320 w 1073"/>
                <a:gd name="connsiteY3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" h="837">
                  <a:moveTo>
                    <a:pt x="320" y="0"/>
                  </a:moveTo>
                  <a:cubicBezTo>
                    <a:pt x="320" y="503"/>
                    <a:pt x="-770" y="-503"/>
                    <a:pt x="1074" y="838"/>
                  </a:cubicBezTo>
                  <a:lnTo>
                    <a:pt x="1074" y="838"/>
                  </a:lnTo>
                  <a:cubicBezTo>
                    <a:pt x="747" y="637"/>
                    <a:pt x="479" y="352"/>
                    <a:pt x="32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="" xmlns:a16="http://schemas.microsoft.com/office/drawing/2014/main" id="{AC818BED-EF45-4DF7-B8DA-B4F2EED62386}"/>
                </a:ext>
              </a:extLst>
            </p:cNvPr>
            <p:cNvSpPr/>
            <p:nvPr/>
          </p:nvSpPr>
          <p:spPr>
            <a:xfrm>
              <a:off x="2771208" y="2025532"/>
              <a:ext cx="297" cy="387"/>
            </a:xfrm>
            <a:custGeom>
              <a:avLst/>
              <a:gdLst>
                <a:gd name="connsiteX0" fmla="*/ 0 w 297"/>
                <a:gd name="connsiteY0" fmla="*/ 194 h 387"/>
                <a:gd name="connsiteX1" fmla="*/ 0 w 297"/>
                <a:gd name="connsiteY1" fmla="*/ 194 h 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7" h="387">
                  <a:moveTo>
                    <a:pt x="0" y="194"/>
                  </a:moveTo>
                  <a:cubicBezTo>
                    <a:pt x="670" y="864"/>
                    <a:pt x="0" y="-477"/>
                    <a:pt x="0" y="19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="" xmlns:a16="http://schemas.microsoft.com/office/drawing/2014/main" id="{C646FF22-4724-4FF4-8E7C-696C08818A6D}"/>
                </a:ext>
              </a:extLst>
            </p:cNvPr>
            <p:cNvSpPr/>
            <p:nvPr/>
          </p:nvSpPr>
          <p:spPr>
            <a:xfrm>
              <a:off x="2767530" y="2021870"/>
              <a:ext cx="1332" cy="1425"/>
            </a:xfrm>
            <a:custGeom>
              <a:avLst/>
              <a:gdLst>
                <a:gd name="connsiteX0" fmla="*/ 159 w 1332"/>
                <a:gd name="connsiteY0" fmla="*/ 839 h 1425"/>
                <a:gd name="connsiteX1" fmla="*/ 1332 w 1332"/>
                <a:gd name="connsiteY1" fmla="*/ 1426 h 1425"/>
                <a:gd name="connsiteX2" fmla="*/ 913 w 1332"/>
                <a:gd name="connsiteY2" fmla="*/ 420 h 1425"/>
                <a:gd name="connsiteX3" fmla="*/ 159 w 1332"/>
                <a:gd name="connsiteY3" fmla="*/ 839 h 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" h="1425">
                  <a:moveTo>
                    <a:pt x="159" y="839"/>
                  </a:moveTo>
                  <a:lnTo>
                    <a:pt x="1332" y="1426"/>
                  </a:lnTo>
                  <a:cubicBezTo>
                    <a:pt x="1332" y="1007"/>
                    <a:pt x="495" y="253"/>
                    <a:pt x="913" y="420"/>
                  </a:cubicBezTo>
                  <a:cubicBezTo>
                    <a:pt x="-176" y="-334"/>
                    <a:pt x="-92" y="1"/>
                    <a:pt x="159" y="83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="" xmlns:a16="http://schemas.microsoft.com/office/drawing/2014/main" id="{CB5664CB-FA77-4181-A114-92553D3E98DD}"/>
                </a:ext>
              </a:extLst>
            </p:cNvPr>
            <p:cNvSpPr/>
            <p:nvPr/>
          </p:nvSpPr>
          <p:spPr>
            <a:xfrm>
              <a:off x="2766265" y="2022458"/>
              <a:ext cx="586" cy="8378"/>
            </a:xfrm>
            <a:custGeom>
              <a:avLst/>
              <a:gdLst>
                <a:gd name="connsiteX0" fmla="*/ 0 w 586"/>
                <a:gd name="connsiteY0" fmla="*/ 0 h 8378"/>
                <a:gd name="connsiteX1" fmla="*/ 587 w 586"/>
                <a:gd name="connsiteY1" fmla="*/ 0 h 8378"/>
                <a:gd name="connsiteX2" fmla="*/ 0 w 58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8378">
                  <a:moveTo>
                    <a:pt x="0" y="0"/>
                  </a:moveTo>
                  <a:lnTo>
                    <a:pt x="587" y="0"/>
                  </a:lnTo>
                  <a:cubicBezTo>
                    <a:pt x="587" y="0"/>
                    <a:pt x="503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="" xmlns:a16="http://schemas.microsoft.com/office/drawing/2014/main" id="{77278272-87DA-49F1-90D4-3ABA06824511}"/>
                </a:ext>
              </a:extLst>
            </p:cNvPr>
            <p:cNvSpPr/>
            <p:nvPr/>
          </p:nvSpPr>
          <p:spPr>
            <a:xfrm>
              <a:off x="2766851" y="2022645"/>
              <a:ext cx="1256" cy="817"/>
            </a:xfrm>
            <a:custGeom>
              <a:avLst/>
              <a:gdLst>
                <a:gd name="connsiteX0" fmla="*/ 1257 w 1256"/>
                <a:gd name="connsiteY0" fmla="*/ 818 h 817"/>
                <a:gd name="connsiteX1" fmla="*/ 0 w 1256"/>
                <a:gd name="connsiteY1" fmla="*/ 148 h 817"/>
                <a:gd name="connsiteX2" fmla="*/ 587 w 1256"/>
                <a:gd name="connsiteY2" fmla="*/ 148 h 817"/>
                <a:gd name="connsiteX3" fmla="*/ 1257 w 1256"/>
                <a:gd name="connsiteY3" fmla="*/ 818 h 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817">
                  <a:moveTo>
                    <a:pt x="1257" y="818"/>
                  </a:moveTo>
                  <a:lnTo>
                    <a:pt x="0" y="148"/>
                  </a:lnTo>
                  <a:cubicBezTo>
                    <a:pt x="0" y="148"/>
                    <a:pt x="0" y="651"/>
                    <a:pt x="587" y="148"/>
                  </a:cubicBezTo>
                  <a:cubicBezTo>
                    <a:pt x="1173" y="-355"/>
                    <a:pt x="670" y="567"/>
                    <a:pt x="1257" y="81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="" xmlns:a16="http://schemas.microsoft.com/office/drawing/2014/main" id="{3B767D5B-B4D4-437D-8FA4-EBDE506E627C}"/>
                </a:ext>
              </a:extLst>
            </p:cNvPr>
            <p:cNvSpPr/>
            <p:nvPr/>
          </p:nvSpPr>
          <p:spPr>
            <a:xfrm>
              <a:off x="2768611" y="2024133"/>
              <a:ext cx="1445" cy="1599"/>
            </a:xfrm>
            <a:custGeom>
              <a:avLst/>
              <a:gdLst>
                <a:gd name="connsiteX0" fmla="*/ 0 w 1445"/>
                <a:gd name="connsiteY0" fmla="*/ 0 h 1599"/>
                <a:gd name="connsiteX1" fmla="*/ 0 w 1445"/>
                <a:gd name="connsiteY1" fmla="*/ 754 h 1599"/>
                <a:gd name="connsiteX2" fmla="*/ 0 w 1445"/>
                <a:gd name="connsiteY2" fmla="*/ 0 h 1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" h="1599">
                  <a:moveTo>
                    <a:pt x="0" y="0"/>
                  </a:moveTo>
                  <a:cubicBezTo>
                    <a:pt x="419" y="587"/>
                    <a:pt x="1006" y="1341"/>
                    <a:pt x="0" y="754"/>
                  </a:cubicBezTo>
                  <a:cubicBezTo>
                    <a:pt x="1927" y="2262"/>
                    <a:pt x="1927" y="1592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="" xmlns:a16="http://schemas.microsoft.com/office/drawing/2014/main" id="{4022EBCA-5DE5-4DD4-AFC0-2442CEF716E3}"/>
                </a:ext>
              </a:extLst>
            </p:cNvPr>
            <p:cNvSpPr/>
            <p:nvPr/>
          </p:nvSpPr>
          <p:spPr>
            <a:xfrm>
              <a:off x="2771544" y="2030274"/>
              <a:ext cx="1340" cy="898"/>
            </a:xfrm>
            <a:custGeom>
              <a:avLst/>
              <a:gdLst>
                <a:gd name="connsiteX0" fmla="*/ 0 w 1340"/>
                <a:gd name="connsiteY0" fmla="*/ 60 h 898"/>
                <a:gd name="connsiteX1" fmla="*/ 503 w 1340"/>
                <a:gd name="connsiteY1" fmla="*/ 898 h 898"/>
                <a:gd name="connsiteX2" fmla="*/ 1341 w 1340"/>
                <a:gd name="connsiteY2" fmla="*/ 898 h 898"/>
                <a:gd name="connsiteX3" fmla="*/ 0 w 1340"/>
                <a:gd name="connsiteY3" fmla="*/ 60 h 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" h="898">
                  <a:moveTo>
                    <a:pt x="0" y="60"/>
                  </a:moveTo>
                  <a:lnTo>
                    <a:pt x="503" y="898"/>
                  </a:lnTo>
                  <a:lnTo>
                    <a:pt x="1341" y="898"/>
                  </a:lnTo>
                  <a:cubicBezTo>
                    <a:pt x="1341" y="898"/>
                    <a:pt x="168" y="-275"/>
                    <a:pt x="0" y="6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="" xmlns:a16="http://schemas.microsoft.com/office/drawing/2014/main" id="{F911B3FE-5828-4144-93AA-96B272B3F40F}"/>
                </a:ext>
              </a:extLst>
            </p:cNvPr>
            <p:cNvSpPr/>
            <p:nvPr/>
          </p:nvSpPr>
          <p:spPr>
            <a:xfrm>
              <a:off x="2762159" y="2017347"/>
              <a:ext cx="837" cy="1424"/>
            </a:xfrm>
            <a:custGeom>
              <a:avLst/>
              <a:gdLst>
                <a:gd name="connsiteX0" fmla="*/ 0 w 837"/>
                <a:gd name="connsiteY0" fmla="*/ 0 h 1424"/>
                <a:gd name="connsiteX1" fmla="*/ 0 w 837"/>
                <a:gd name="connsiteY1" fmla="*/ 1005 h 1424"/>
                <a:gd name="connsiteX2" fmla="*/ 838 w 837"/>
                <a:gd name="connsiteY2" fmla="*/ 1424 h 1424"/>
                <a:gd name="connsiteX3" fmla="*/ 0 w 837"/>
                <a:gd name="connsiteY3" fmla="*/ 0 h 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424">
                  <a:moveTo>
                    <a:pt x="0" y="0"/>
                  </a:moveTo>
                  <a:cubicBezTo>
                    <a:pt x="0" y="0"/>
                    <a:pt x="0" y="754"/>
                    <a:pt x="0" y="1005"/>
                  </a:cubicBezTo>
                  <a:lnTo>
                    <a:pt x="838" y="1424"/>
                  </a:lnTo>
                  <a:cubicBezTo>
                    <a:pt x="419" y="58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="" xmlns:a16="http://schemas.microsoft.com/office/drawing/2014/main" id="{43A73940-E37E-4202-A7C6-71CE9A00ED70}"/>
                </a:ext>
              </a:extLst>
            </p:cNvPr>
            <p:cNvSpPr/>
            <p:nvPr/>
          </p:nvSpPr>
          <p:spPr>
            <a:xfrm>
              <a:off x="2760819" y="2017263"/>
              <a:ext cx="1340" cy="813"/>
            </a:xfrm>
            <a:custGeom>
              <a:avLst/>
              <a:gdLst>
                <a:gd name="connsiteX0" fmla="*/ 1341 w 1340"/>
                <a:gd name="connsiteY0" fmla="*/ 670 h 813"/>
                <a:gd name="connsiteX1" fmla="*/ 0 w 1340"/>
                <a:gd name="connsiteY1" fmla="*/ 0 h 813"/>
                <a:gd name="connsiteX2" fmla="*/ 1341 w 1340"/>
                <a:gd name="connsiteY2" fmla="*/ 67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813">
                  <a:moveTo>
                    <a:pt x="1341" y="670"/>
                  </a:moveTo>
                  <a:lnTo>
                    <a:pt x="0" y="0"/>
                  </a:lnTo>
                  <a:cubicBezTo>
                    <a:pt x="754" y="922"/>
                    <a:pt x="1341" y="922"/>
                    <a:pt x="1341" y="67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="" xmlns:a16="http://schemas.microsoft.com/office/drawing/2014/main" id="{E562C28E-5E58-469F-94B4-0CC01CDE4810}"/>
                </a:ext>
              </a:extLst>
            </p:cNvPr>
            <p:cNvSpPr/>
            <p:nvPr/>
          </p:nvSpPr>
          <p:spPr>
            <a:xfrm>
              <a:off x="2765008" y="2022877"/>
              <a:ext cx="2597" cy="1256"/>
            </a:xfrm>
            <a:custGeom>
              <a:avLst/>
              <a:gdLst>
                <a:gd name="connsiteX0" fmla="*/ 335 w 2597"/>
                <a:gd name="connsiteY0" fmla="*/ 251 h 1256"/>
                <a:gd name="connsiteX1" fmla="*/ 2597 w 2597"/>
                <a:gd name="connsiteY1" fmla="*/ 1257 h 1256"/>
                <a:gd name="connsiteX2" fmla="*/ 0 w 2597"/>
                <a:gd name="connsiteY2" fmla="*/ 0 h 1256"/>
                <a:gd name="connsiteX3" fmla="*/ 335 w 2597"/>
                <a:gd name="connsiteY3" fmla="*/ 251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7" h="1256">
                  <a:moveTo>
                    <a:pt x="335" y="251"/>
                  </a:moveTo>
                  <a:lnTo>
                    <a:pt x="2597" y="1257"/>
                  </a:lnTo>
                  <a:lnTo>
                    <a:pt x="0" y="0"/>
                  </a:lnTo>
                  <a:lnTo>
                    <a:pt x="335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="" xmlns:a16="http://schemas.microsoft.com/office/drawing/2014/main" id="{53FADC2F-86DB-4F0B-B956-A1A7982FC5A2}"/>
                </a:ext>
              </a:extLst>
            </p:cNvPr>
            <p:cNvSpPr/>
            <p:nvPr/>
          </p:nvSpPr>
          <p:spPr>
            <a:xfrm>
              <a:off x="2757551" y="2013073"/>
              <a:ext cx="1592" cy="418"/>
            </a:xfrm>
            <a:custGeom>
              <a:avLst/>
              <a:gdLst>
                <a:gd name="connsiteX0" fmla="*/ 670 w 1592"/>
                <a:gd name="connsiteY0" fmla="*/ 251 h 418"/>
                <a:gd name="connsiteX1" fmla="*/ 1592 w 1592"/>
                <a:gd name="connsiteY1" fmla="*/ 419 h 418"/>
                <a:gd name="connsiteX2" fmla="*/ 0 w 1592"/>
                <a:gd name="connsiteY2" fmla="*/ 0 h 418"/>
                <a:gd name="connsiteX3" fmla="*/ 670 w 1592"/>
                <a:gd name="connsiteY3" fmla="*/ 251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2" h="418">
                  <a:moveTo>
                    <a:pt x="670" y="251"/>
                  </a:moveTo>
                  <a:lnTo>
                    <a:pt x="1592" y="419"/>
                  </a:lnTo>
                  <a:lnTo>
                    <a:pt x="0" y="0"/>
                  </a:lnTo>
                  <a:lnTo>
                    <a:pt x="67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="" xmlns:a16="http://schemas.microsoft.com/office/drawing/2014/main" id="{E675B92D-F9E6-4858-B16E-239ADA2B2BD3}"/>
                </a:ext>
              </a:extLst>
            </p:cNvPr>
            <p:cNvSpPr/>
            <p:nvPr/>
          </p:nvSpPr>
          <p:spPr>
            <a:xfrm>
              <a:off x="2753780" y="2008968"/>
              <a:ext cx="2262" cy="2010"/>
            </a:xfrm>
            <a:custGeom>
              <a:avLst/>
              <a:gdLst>
                <a:gd name="connsiteX0" fmla="*/ 1676 w 2262"/>
                <a:gd name="connsiteY0" fmla="*/ 2011 h 2010"/>
                <a:gd name="connsiteX1" fmla="*/ 2262 w 2262"/>
                <a:gd name="connsiteY1" fmla="*/ 1173 h 2010"/>
                <a:gd name="connsiteX2" fmla="*/ 0 w 2262"/>
                <a:gd name="connsiteY2" fmla="*/ 0 h 2010"/>
                <a:gd name="connsiteX3" fmla="*/ 1676 w 2262"/>
                <a:gd name="connsiteY3" fmla="*/ 2011 h 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2" h="2010">
                  <a:moveTo>
                    <a:pt x="1676" y="2011"/>
                  </a:moveTo>
                  <a:cubicBezTo>
                    <a:pt x="2430" y="2011"/>
                    <a:pt x="1676" y="922"/>
                    <a:pt x="2262" y="1173"/>
                  </a:cubicBezTo>
                  <a:cubicBezTo>
                    <a:pt x="1567" y="679"/>
                    <a:pt x="804" y="285"/>
                    <a:pt x="0" y="0"/>
                  </a:cubicBezTo>
                  <a:cubicBezTo>
                    <a:pt x="712" y="528"/>
                    <a:pt x="1290" y="1215"/>
                    <a:pt x="1676" y="20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="" xmlns:a16="http://schemas.microsoft.com/office/drawing/2014/main" id="{32DA1FF8-768D-4C34-B1A3-67D866B92867}"/>
                </a:ext>
              </a:extLst>
            </p:cNvPr>
            <p:cNvSpPr/>
            <p:nvPr/>
          </p:nvSpPr>
          <p:spPr>
            <a:xfrm>
              <a:off x="2752356" y="2008465"/>
              <a:ext cx="1257" cy="502"/>
            </a:xfrm>
            <a:custGeom>
              <a:avLst/>
              <a:gdLst>
                <a:gd name="connsiteX0" fmla="*/ 0 w 1257"/>
                <a:gd name="connsiteY0" fmla="*/ 0 h 502"/>
                <a:gd name="connsiteX1" fmla="*/ 1257 w 1257"/>
                <a:gd name="connsiteY1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7" h="502">
                  <a:moveTo>
                    <a:pt x="0" y="0"/>
                  </a:moveTo>
                  <a:cubicBezTo>
                    <a:pt x="394" y="235"/>
                    <a:pt x="813" y="402"/>
                    <a:pt x="1257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="" xmlns:a16="http://schemas.microsoft.com/office/drawing/2014/main" id="{F6E64959-997A-467D-969A-89666DAEFAC8}"/>
                </a:ext>
              </a:extLst>
            </p:cNvPr>
            <p:cNvSpPr/>
            <p:nvPr/>
          </p:nvSpPr>
          <p:spPr>
            <a:xfrm>
              <a:off x="2758556" y="2014330"/>
              <a:ext cx="425" cy="1256"/>
            </a:xfrm>
            <a:custGeom>
              <a:avLst/>
              <a:gdLst>
                <a:gd name="connsiteX0" fmla="*/ 419 w 425"/>
                <a:gd name="connsiteY0" fmla="*/ 1257 h 1256"/>
                <a:gd name="connsiteX1" fmla="*/ 0 w 425"/>
                <a:gd name="connsiteY1" fmla="*/ 0 h 1256"/>
                <a:gd name="connsiteX2" fmla="*/ 0 w 425"/>
                <a:gd name="connsiteY2" fmla="*/ 838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" h="1256">
                  <a:moveTo>
                    <a:pt x="419" y="1257"/>
                  </a:moveTo>
                  <a:cubicBezTo>
                    <a:pt x="461" y="796"/>
                    <a:pt x="310" y="344"/>
                    <a:pt x="0" y="0"/>
                  </a:cubicBez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="" xmlns:a16="http://schemas.microsoft.com/office/drawing/2014/main" id="{28F5844A-0767-4650-A261-769AC149613C}"/>
                </a:ext>
              </a:extLst>
            </p:cNvPr>
            <p:cNvSpPr/>
            <p:nvPr/>
          </p:nvSpPr>
          <p:spPr>
            <a:xfrm>
              <a:off x="2757718" y="2014498"/>
              <a:ext cx="837" cy="754"/>
            </a:xfrm>
            <a:custGeom>
              <a:avLst/>
              <a:gdLst>
                <a:gd name="connsiteX0" fmla="*/ 838 w 837"/>
                <a:gd name="connsiteY0" fmla="*/ 754 h 754"/>
                <a:gd name="connsiteX1" fmla="*/ 838 w 837"/>
                <a:gd name="connsiteY1" fmla="*/ 754 h 754"/>
                <a:gd name="connsiteX2" fmla="*/ 0 w 837"/>
                <a:gd name="connsiteY2" fmla="*/ 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754">
                  <a:moveTo>
                    <a:pt x="838" y="754"/>
                  </a:moveTo>
                  <a:lnTo>
                    <a:pt x="838" y="7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="" xmlns:a16="http://schemas.microsoft.com/office/drawing/2014/main" id="{886BDE08-0129-44D7-9C58-848CED7D5D3A}"/>
                </a:ext>
              </a:extLst>
            </p:cNvPr>
            <p:cNvSpPr/>
            <p:nvPr/>
          </p:nvSpPr>
          <p:spPr>
            <a:xfrm>
              <a:off x="2759022" y="2015671"/>
              <a:ext cx="37" cy="8378"/>
            </a:xfrm>
            <a:custGeom>
              <a:avLst/>
              <a:gdLst>
                <a:gd name="connsiteX0" fmla="*/ 37 w 37"/>
                <a:gd name="connsiteY0" fmla="*/ 0 h 8378"/>
                <a:gd name="connsiteX1" fmla="*/ 37 w 37"/>
                <a:gd name="connsiteY1" fmla="*/ 0 h 8378"/>
                <a:gd name="connsiteX2" fmla="*/ 37 w 3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378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0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="" xmlns:a16="http://schemas.microsoft.com/office/drawing/2014/main" id="{A8CC3029-47FD-4442-95A3-852897E07F16}"/>
                </a:ext>
              </a:extLst>
            </p:cNvPr>
            <p:cNvSpPr/>
            <p:nvPr/>
          </p:nvSpPr>
          <p:spPr>
            <a:xfrm>
              <a:off x="2761211" y="2019674"/>
              <a:ext cx="1786" cy="675"/>
            </a:xfrm>
            <a:custGeom>
              <a:avLst/>
              <a:gdLst>
                <a:gd name="connsiteX0" fmla="*/ 1787 w 1786"/>
                <a:gd name="connsiteY0" fmla="*/ 521 h 675"/>
                <a:gd name="connsiteX1" fmla="*/ 278 w 1786"/>
                <a:gd name="connsiteY1" fmla="*/ 521 h 675"/>
                <a:gd name="connsiteX2" fmla="*/ 1787 w 1786"/>
                <a:gd name="connsiteY2" fmla="*/ 521 h 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6" h="675">
                  <a:moveTo>
                    <a:pt x="1787" y="521"/>
                  </a:moveTo>
                  <a:cubicBezTo>
                    <a:pt x="949" y="521"/>
                    <a:pt x="-643" y="-652"/>
                    <a:pt x="278" y="521"/>
                  </a:cubicBezTo>
                  <a:cubicBezTo>
                    <a:pt x="949" y="1024"/>
                    <a:pt x="949" y="102"/>
                    <a:pt x="1787" y="5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="" xmlns:a16="http://schemas.microsoft.com/office/drawing/2014/main" id="{3FE84F99-3979-4FA1-B1EA-A7BDBD23AD1C}"/>
                </a:ext>
              </a:extLst>
            </p:cNvPr>
            <p:cNvSpPr/>
            <p:nvPr/>
          </p:nvSpPr>
          <p:spPr>
            <a:xfrm>
              <a:off x="2759059" y="2016760"/>
              <a:ext cx="1508" cy="1089"/>
            </a:xfrm>
            <a:custGeom>
              <a:avLst/>
              <a:gdLst>
                <a:gd name="connsiteX0" fmla="*/ 0 w 1508"/>
                <a:gd name="connsiteY0" fmla="*/ 0 h 1089"/>
                <a:gd name="connsiteX1" fmla="*/ 1005 w 1508"/>
                <a:gd name="connsiteY1" fmla="*/ 1089 h 1089"/>
                <a:gd name="connsiteX2" fmla="*/ 1508 w 1508"/>
                <a:gd name="connsiteY2" fmla="*/ 1089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" h="1089">
                  <a:moveTo>
                    <a:pt x="0" y="0"/>
                  </a:moveTo>
                  <a:lnTo>
                    <a:pt x="1005" y="1089"/>
                  </a:lnTo>
                  <a:cubicBezTo>
                    <a:pt x="1005" y="1089"/>
                    <a:pt x="1005" y="587"/>
                    <a:pt x="1508" y="10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="" xmlns:a16="http://schemas.microsoft.com/office/drawing/2014/main" id="{E9856768-449B-442B-A7B7-953C26F4364C}"/>
                </a:ext>
              </a:extLst>
            </p:cNvPr>
            <p:cNvSpPr/>
            <p:nvPr/>
          </p:nvSpPr>
          <p:spPr>
            <a:xfrm>
              <a:off x="2758389" y="2016341"/>
              <a:ext cx="670" cy="418"/>
            </a:xfrm>
            <a:custGeom>
              <a:avLst/>
              <a:gdLst>
                <a:gd name="connsiteX0" fmla="*/ 0 w 670"/>
                <a:gd name="connsiteY0" fmla="*/ 0 h 418"/>
                <a:gd name="connsiteX1" fmla="*/ 670 w 670"/>
                <a:gd name="connsiteY1" fmla="*/ 419 h 418"/>
                <a:gd name="connsiteX2" fmla="*/ 251 w 670"/>
                <a:gd name="connsiteY2" fmla="*/ 0 h 418"/>
                <a:gd name="connsiteX3" fmla="*/ 0 w 670"/>
                <a:gd name="connsiteY3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418">
                  <a:moveTo>
                    <a:pt x="0" y="0"/>
                  </a:moveTo>
                  <a:lnTo>
                    <a:pt x="670" y="419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="" xmlns:a16="http://schemas.microsoft.com/office/drawing/2014/main" id="{D80176D1-31B2-42F3-92DC-E9C4F5827347}"/>
                </a:ext>
              </a:extLst>
            </p:cNvPr>
            <p:cNvSpPr/>
            <p:nvPr/>
          </p:nvSpPr>
          <p:spPr>
            <a:xfrm>
              <a:off x="2751937" y="2009470"/>
              <a:ext cx="2178" cy="1843"/>
            </a:xfrm>
            <a:custGeom>
              <a:avLst/>
              <a:gdLst>
                <a:gd name="connsiteX0" fmla="*/ 1843 w 2178"/>
                <a:gd name="connsiteY0" fmla="*/ 1173 h 1843"/>
                <a:gd name="connsiteX1" fmla="*/ 0 w 2178"/>
                <a:gd name="connsiteY1" fmla="*/ 0 h 1843"/>
                <a:gd name="connsiteX2" fmla="*/ 1843 w 2178"/>
                <a:gd name="connsiteY2" fmla="*/ 1843 h 1843"/>
                <a:gd name="connsiteX3" fmla="*/ 1843 w 2178"/>
                <a:gd name="connsiteY3" fmla="*/ 1173 h 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" h="1843">
                  <a:moveTo>
                    <a:pt x="1843" y="1173"/>
                  </a:moveTo>
                  <a:cubicBezTo>
                    <a:pt x="1173" y="871"/>
                    <a:pt x="553" y="478"/>
                    <a:pt x="0" y="0"/>
                  </a:cubicBezTo>
                  <a:cubicBezTo>
                    <a:pt x="553" y="679"/>
                    <a:pt x="1165" y="1290"/>
                    <a:pt x="1843" y="1843"/>
                  </a:cubicBezTo>
                  <a:cubicBezTo>
                    <a:pt x="1843" y="1843"/>
                    <a:pt x="2597" y="1760"/>
                    <a:pt x="1843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="" xmlns:a16="http://schemas.microsoft.com/office/drawing/2014/main" id="{9270AB10-7869-44BA-9DCE-CF3ABEC88445}"/>
                </a:ext>
              </a:extLst>
            </p:cNvPr>
            <p:cNvSpPr/>
            <p:nvPr/>
          </p:nvSpPr>
          <p:spPr>
            <a:xfrm>
              <a:off x="2756089" y="2012906"/>
              <a:ext cx="37" cy="37"/>
            </a:xfrm>
            <a:custGeom>
              <a:avLst/>
              <a:gdLst>
                <a:gd name="connsiteX0" fmla="*/ 37 w 37"/>
                <a:gd name="connsiteY0" fmla="*/ 0 h 37"/>
                <a:gd name="connsiteX1" fmla="*/ 37 w 37"/>
                <a:gd name="connsiteY1" fmla="*/ 0 h 37"/>
                <a:gd name="connsiteX2" fmla="*/ 37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84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="" xmlns:a16="http://schemas.microsoft.com/office/drawing/2014/main" id="{5CB93453-F569-4E4A-B075-D54622C1373F}"/>
                </a:ext>
              </a:extLst>
            </p:cNvPr>
            <p:cNvSpPr/>
            <p:nvPr/>
          </p:nvSpPr>
          <p:spPr>
            <a:xfrm>
              <a:off x="2746239" y="200419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="" xmlns:a16="http://schemas.microsoft.com/office/drawing/2014/main" id="{DFD93390-A0F9-49F8-ACE6-D6E0721A03C6}"/>
                </a:ext>
              </a:extLst>
            </p:cNvPr>
            <p:cNvSpPr/>
            <p:nvPr/>
          </p:nvSpPr>
          <p:spPr>
            <a:xfrm>
              <a:off x="2753780" y="2011314"/>
              <a:ext cx="1173" cy="1005"/>
            </a:xfrm>
            <a:custGeom>
              <a:avLst/>
              <a:gdLst>
                <a:gd name="connsiteX0" fmla="*/ 0 w 1173"/>
                <a:gd name="connsiteY0" fmla="*/ 168 h 1005"/>
                <a:gd name="connsiteX1" fmla="*/ 1173 w 1173"/>
                <a:gd name="connsiteY1" fmla="*/ 1005 h 1005"/>
                <a:gd name="connsiteX2" fmla="*/ 0 w 1173"/>
                <a:gd name="connsiteY2" fmla="*/ 0 h 1005"/>
                <a:gd name="connsiteX3" fmla="*/ 0 w 1173"/>
                <a:gd name="connsiteY3" fmla="*/ 168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" h="1005">
                  <a:moveTo>
                    <a:pt x="0" y="168"/>
                  </a:moveTo>
                  <a:cubicBezTo>
                    <a:pt x="276" y="578"/>
                    <a:pt x="696" y="871"/>
                    <a:pt x="1173" y="1005"/>
                  </a:cubicBezTo>
                  <a:cubicBezTo>
                    <a:pt x="746" y="712"/>
                    <a:pt x="352" y="377"/>
                    <a:pt x="0" y="0"/>
                  </a:cubicBezTo>
                  <a:cubicBezTo>
                    <a:pt x="0" y="0"/>
                    <a:pt x="0" y="84"/>
                    <a:pt x="0" y="16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="" xmlns:a16="http://schemas.microsoft.com/office/drawing/2014/main" id="{5111E76C-2F02-43EA-92F3-E96C65CD79D5}"/>
                </a:ext>
              </a:extLst>
            </p:cNvPr>
            <p:cNvSpPr/>
            <p:nvPr/>
          </p:nvSpPr>
          <p:spPr>
            <a:xfrm>
              <a:off x="2750512" y="2007208"/>
              <a:ext cx="586" cy="1005"/>
            </a:xfrm>
            <a:custGeom>
              <a:avLst/>
              <a:gdLst>
                <a:gd name="connsiteX0" fmla="*/ 0 w 586"/>
                <a:gd name="connsiteY0" fmla="*/ 0 h 1005"/>
                <a:gd name="connsiteX1" fmla="*/ 587 w 586"/>
                <a:gd name="connsiteY1" fmla="*/ 1006 h 1005"/>
                <a:gd name="connsiteX2" fmla="*/ 0 w 586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1005">
                  <a:moveTo>
                    <a:pt x="0" y="0"/>
                  </a:moveTo>
                  <a:lnTo>
                    <a:pt x="587" y="1006"/>
                  </a:lnTo>
                  <a:cubicBezTo>
                    <a:pt x="587" y="1006"/>
                    <a:pt x="252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="" xmlns:a16="http://schemas.microsoft.com/office/drawing/2014/main" id="{0F3ACDE2-B61A-4A6B-B0D6-9ACCDFAFAF3D}"/>
                </a:ext>
              </a:extLst>
            </p:cNvPr>
            <p:cNvSpPr/>
            <p:nvPr/>
          </p:nvSpPr>
          <p:spPr>
            <a:xfrm>
              <a:off x="2755959" y="2012496"/>
              <a:ext cx="8378" cy="74"/>
            </a:xfrm>
            <a:custGeom>
              <a:avLst/>
              <a:gdLst>
                <a:gd name="connsiteX0" fmla="*/ 0 w 8378"/>
                <a:gd name="connsiteY0" fmla="*/ 74 h 74"/>
                <a:gd name="connsiteX1" fmla="*/ 0 w 8378"/>
                <a:gd name="connsiteY1" fmla="*/ 74 h 74"/>
                <a:gd name="connsiteX2" fmla="*/ 0 w 8378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74"/>
                  </a:moveTo>
                  <a:lnTo>
                    <a:pt x="0" y="74"/>
                  </a:lnTo>
                  <a:cubicBezTo>
                    <a:pt x="0" y="74"/>
                    <a:pt x="0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="" xmlns:a16="http://schemas.microsoft.com/office/drawing/2014/main" id="{57A90181-1C40-4604-8332-643F1BB11A67}"/>
                </a:ext>
              </a:extLst>
            </p:cNvPr>
            <p:cNvSpPr/>
            <p:nvPr/>
          </p:nvSpPr>
          <p:spPr>
            <a:xfrm>
              <a:off x="2755037" y="2012571"/>
              <a:ext cx="921" cy="502"/>
            </a:xfrm>
            <a:custGeom>
              <a:avLst/>
              <a:gdLst>
                <a:gd name="connsiteX0" fmla="*/ 922 w 921"/>
                <a:gd name="connsiteY0" fmla="*/ 0 h 502"/>
                <a:gd name="connsiteX1" fmla="*/ 0 w 921"/>
                <a:gd name="connsiteY1" fmla="*/ 0 h 502"/>
                <a:gd name="connsiteX2" fmla="*/ 922 w 921"/>
                <a:gd name="connsiteY2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502">
                  <a:moveTo>
                    <a:pt x="922" y="0"/>
                  </a:moveTo>
                  <a:lnTo>
                    <a:pt x="0" y="0"/>
                  </a:lnTo>
                  <a:lnTo>
                    <a:pt x="922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="" xmlns:a16="http://schemas.microsoft.com/office/drawing/2014/main" id="{A8F84816-68C4-45FA-894E-72A2466B4755}"/>
                </a:ext>
              </a:extLst>
            </p:cNvPr>
            <p:cNvSpPr/>
            <p:nvPr/>
          </p:nvSpPr>
          <p:spPr>
            <a:xfrm>
              <a:off x="2740709" y="2004353"/>
              <a:ext cx="5545" cy="3570"/>
            </a:xfrm>
            <a:custGeom>
              <a:avLst/>
              <a:gdLst>
                <a:gd name="connsiteX0" fmla="*/ 1005 w 5545"/>
                <a:gd name="connsiteY0" fmla="*/ 1179 h 3570"/>
                <a:gd name="connsiteX1" fmla="*/ 3771 w 5545"/>
                <a:gd name="connsiteY1" fmla="*/ 3023 h 3570"/>
                <a:gd name="connsiteX2" fmla="*/ 5530 w 5545"/>
                <a:gd name="connsiteY2" fmla="*/ 6 h 3570"/>
                <a:gd name="connsiteX3" fmla="*/ 3854 w 5545"/>
                <a:gd name="connsiteY3" fmla="*/ 6 h 3570"/>
                <a:gd name="connsiteX4" fmla="*/ 4441 w 5545"/>
                <a:gd name="connsiteY4" fmla="*/ 2352 h 3570"/>
                <a:gd name="connsiteX5" fmla="*/ 2933 w 5545"/>
                <a:gd name="connsiteY5" fmla="*/ 257 h 3570"/>
                <a:gd name="connsiteX6" fmla="*/ 0 w 5545"/>
                <a:gd name="connsiteY6" fmla="*/ 257 h 3570"/>
                <a:gd name="connsiteX7" fmla="*/ 1508 w 5545"/>
                <a:gd name="connsiteY7" fmla="*/ 1095 h 3570"/>
                <a:gd name="connsiteX8" fmla="*/ 1005 w 5545"/>
                <a:gd name="connsiteY8" fmla="*/ 1179 h 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45" h="3570">
                  <a:moveTo>
                    <a:pt x="1005" y="1179"/>
                  </a:moveTo>
                  <a:cubicBezTo>
                    <a:pt x="1508" y="1179"/>
                    <a:pt x="3100" y="1179"/>
                    <a:pt x="3771" y="3023"/>
                  </a:cubicBezTo>
                  <a:cubicBezTo>
                    <a:pt x="4441" y="4866"/>
                    <a:pt x="5698" y="1598"/>
                    <a:pt x="5530" y="6"/>
                  </a:cubicBezTo>
                  <a:cubicBezTo>
                    <a:pt x="5530" y="6"/>
                    <a:pt x="5111" y="6"/>
                    <a:pt x="3854" y="6"/>
                  </a:cubicBezTo>
                  <a:cubicBezTo>
                    <a:pt x="3854" y="593"/>
                    <a:pt x="5781" y="2771"/>
                    <a:pt x="4441" y="2352"/>
                  </a:cubicBezTo>
                  <a:cubicBezTo>
                    <a:pt x="3100" y="1933"/>
                    <a:pt x="3435" y="1095"/>
                    <a:pt x="2933" y="257"/>
                  </a:cubicBezTo>
                  <a:cubicBezTo>
                    <a:pt x="2933" y="1263"/>
                    <a:pt x="335" y="-664"/>
                    <a:pt x="0" y="257"/>
                  </a:cubicBezTo>
                  <a:lnTo>
                    <a:pt x="1508" y="1095"/>
                  </a:lnTo>
                  <a:cubicBezTo>
                    <a:pt x="1508" y="1095"/>
                    <a:pt x="754" y="760"/>
                    <a:pt x="1005" y="117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="" xmlns:a16="http://schemas.microsoft.com/office/drawing/2014/main" id="{77AC5267-7758-4805-AE15-4DC4B60BBCD5}"/>
                </a:ext>
              </a:extLst>
            </p:cNvPr>
            <p:cNvSpPr/>
            <p:nvPr/>
          </p:nvSpPr>
          <p:spPr>
            <a:xfrm>
              <a:off x="2746323" y="2004276"/>
              <a:ext cx="2429" cy="2094"/>
            </a:xfrm>
            <a:custGeom>
              <a:avLst/>
              <a:gdLst>
                <a:gd name="connsiteX0" fmla="*/ 1927 w 2429"/>
                <a:gd name="connsiteY0" fmla="*/ 2011 h 2094"/>
                <a:gd name="connsiteX1" fmla="*/ 2430 w 2429"/>
                <a:gd name="connsiteY1" fmla="*/ 2011 h 2094"/>
                <a:gd name="connsiteX2" fmla="*/ 1425 w 2429"/>
                <a:gd name="connsiteY2" fmla="*/ 0 h 2094"/>
                <a:gd name="connsiteX3" fmla="*/ 0 w 2429"/>
                <a:gd name="connsiteY3" fmla="*/ 0 h 2094"/>
                <a:gd name="connsiteX4" fmla="*/ 2179 w 2429"/>
                <a:gd name="connsiteY4" fmla="*/ 2095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9" h="2094">
                  <a:moveTo>
                    <a:pt x="1927" y="2011"/>
                  </a:moveTo>
                  <a:lnTo>
                    <a:pt x="2430" y="2011"/>
                  </a:lnTo>
                  <a:cubicBezTo>
                    <a:pt x="1961" y="1416"/>
                    <a:pt x="1617" y="729"/>
                    <a:pt x="1425" y="0"/>
                  </a:cubicBezTo>
                  <a:cubicBezTo>
                    <a:pt x="503" y="0"/>
                    <a:pt x="168" y="0"/>
                    <a:pt x="0" y="0"/>
                  </a:cubicBezTo>
                  <a:lnTo>
                    <a:pt x="2179" y="209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="" xmlns:a16="http://schemas.microsoft.com/office/drawing/2014/main" id="{3809653D-EAE2-49B1-A56A-3B62C3C1B0C9}"/>
                </a:ext>
              </a:extLst>
            </p:cNvPr>
            <p:cNvSpPr/>
            <p:nvPr/>
          </p:nvSpPr>
          <p:spPr>
            <a:xfrm>
              <a:off x="2748669" y="2006538"/>
              <a:ext cx="3351" cy="3351"/>
            </a:xfrm>
            <a:custGeom>
              <a:avLst/>
              <a:gdLst>
                <a:gd name="connsiteX0" fmla="*/ 2095 w 3351"/>
                <a:gd name="connsiteY0" fmla="*/ 1927 h 3351"/>
                <a:gd name="connsiteX1" fmla="*/ 251 w 3351"/>
                <a:gd name="connsiteY1" fmla="*/ 2430 h 3351"/>
                <a:gd name="connsiteX2" fmla="*/ 2514 w 3351"/>
                <a:gd name="connsiteY2" fmla="*/ 3352 h 3351"/>
                <a:gd name="connsiteX3" fmla="*/ 2095 w 3351"/>
                <a:gd name="connsiteY3" fmla="*/ 2011 h 3351"/>
                <a:gd name="connsiteX4" fmla="*/ 3352 w 3351"/>
                <a:gd name="connsiteY4" fmla="*/ 2933 h 3351"/>
                <a:gd name="connsiteX5" fmla="*/ 2430 w 3351"/>
                <a:gd name="connsiteY5" fmla="*/ 1676 h 3351"/>
                <a:gd name="connsiteX6" fmla="*/ 2430 w 3351"/>
                <a:gd name="connsiteY6" fmla="*/ 1676 h 3351"/>
                <a:gd name="connsiteX7" fmla="*/ 2430 w 3351"/>
                <a:gd name="connsiteY7" fmla="*/ 1676 h 3351"/>
                <a:gd name="connsiteX8" fmla="*/ 2430 w 3351"/>
                <a:gd name="connsiteY8" fmla="*/ 1676 h 3351"/>
                <a:gd name="connsiteX9" fmla="*/ 2430 w 3351"/>
                <a:gd name="connsiteY9" fmla="*/ 1676 h 3351"/>
                <a:gd name="connsiteX10" fmla="*/ 2430 w 3351"/>
                <a:gd name="connsiteY10" fmla="*/ 1676 h 3351"/>
                <a:gd name="connsiteX11" fmla="*/ 0 w 3351"/>
                <a:gd name="connsiteY11" fmla="*/ 0 h 3351"/>
                <a:gd name="connsiteX12" fmla="*/ 2095 w 3351"/>
                <a:gd name="connsiteY12" fmla="*/ 1927 h 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51" h="3351">
                  <a:moveTo>
                    <a:pt x="2095" y="1927"/>
                  </a:moveTo>
                  <a:cubicBezTo>
                    <a:pt x="1340" y="1927"/>
                    <a:pt x="84" y="1341"/>
                    <a:pt x="251" y="2430"/>
                  </a:cubicBezTo>
                  <a:cubicBezTo>
                    <a:pt x="419" y="3519"/>
                    <a:pt x="1592" y="2849"/>
                    <a:pt x="2514" y="3352"/>
                  </a:cubicBezTo>
                  <a:cubicBezTo>
                    <a:pt x="335" y="1592"/>
                    <a:pt x="3435" y="3352"/>
                    <a:pt x="2095" y="2011"/>
                  </a:cubicBezTo>
                  <a:cubicBezTo>
                    <a:pt x="2564" y="2245"/>
                    <a:pt x="2983" y="2564"/>
                    <a:pt x="3352" y="2933"/>
                  </a:cubicBezTo>
                  <a:lnTo>
                    <a:pt x="2430" y="1676"/>
                  </a:lnTo>
                  <a:lnTo>
                    <a:pt x="2430" y="1676"/>
                  </a:lnTo>
                  <a:cubicBezTo>
                    <a:pt x="2430" y="1676"/>
                    <a:pt x="2430" y="1676"/>
                    <a:pt x="2430" y="1676"/>
                  </a:cubicBezTo>
                  <a:lnTo>
                    <a:pt x="2430" y="1676"/>
                  </a:lnTo>
                  <a:cubicBezTo>
                    <a:pt x="1927" y="1005"/>
                    <a:pt x="2430" y="1676"/>
                    <a:pt x="2430" y="1676"/>
                  </a:cubicBezTo>
                  <a:lnTo>
                    <a:pt x="2430" y="1676"/>
                  </a:lnTo>
                  <a:lnTo>
                    <a:pt x="0" y="0"/>
                  </a:lnTo>
                  <a:cubicBezTo>
                    <a:pt x="637" y="704"/>
                    <a:pt x="1340" y="1349"/>
                    <a:pt x="2095" y="192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="" xmlns:a16="http://schemas.microsoft.com/office/drawing/2014/main" id="{CF61B2C4-3821-4CFF-88E0-C26EFC026658}"/>
                </a:ext>
              </a:extLst>
            </p:cNvPr>
            <p:cNvSpPr/>
            <p:nvPr/>
          </p:nvSpPr>
          <p:spPr>
            <a:xfrm>
              <a:off x="2759283" y="2020419"/>
              <a:ext cx="111" cy="111"/>
            </a:xfrm>
            <a:custGeom>
              <a:avLst/>
              <a:gdLst>
                <a:gd name="connsiteX0" fmla="*/ 112 w 111"/>
                <a:gd name="connsiteY0" fmla="*/ 112 h 111"/>
                <a:gd name="connsiteX1" fmla="*/ 112 w 111"/>
                <a:gd name="connsiteY1" fmla="*/ 112 h 111"/>
                <a:gd name="connsiteX2" fmla="*/ 112 w 111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111">
                  <a:moveTo>
                    <a:pt x="112" y="112"/>
                  </a:moveTo>
                  <a:lnTo>
                    <a:pt x="112" y="112"/>
                  </a:lnTo>
                  <a:cubicBezTo>
                    <a:pt x="112" y="112"/>
                    <a:pt x="-140" y="-140"/>
                    <a:pt x="112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="" xmlns:a16="http://schemas.microsoft.com/office/drawing/2014/main" id="{3841165B-9E87-4CDE-BA8F-5A159E341CCF}"/>
                </a:ext>
              </a:extLst>
            </p:cNvPr>
            <p:cNvSpPr/>
            <p:nvPr/>
          </p:nvSpPr>
          <p:spPr>
            <a:xfrm>
              <a:off x="2758808" y="2017430"/>
              <a:ext cx="1822" cy="3290"/>
            </a:xfrm>
            <a:custGeom>
              <a:avLst/>
              <a:gdLst>
                <a:gd name="connsiteX0" fmla="*/ 0 w 1822"/>
                <a:gd name="connsiteY0" fmla="*/ 2011 h 3290"/>
                <a:gd name="connsiteX1" fmla="*/ 1005 w 1822"/>
                <a:gd name="connsiteY1" fmla="*/ 2514 h 3290"/>
                <a:gd name="connsiteX2" fmla="*/ 1005 w 1822"/>
                <a:gd name="connsiteY2" fmla="*/ 2933 h 3290"/>
                <a:gd name="connsiteX3" fmla="*/ 1592 w 1822"/>
                <a:gd name="connsiteY3" fmla="*/ 2514 h 3290"/>
                <a:gd name="connsiteX4" fmla="*/ 1592 w 1822"/>
                <a:gd name="connsiteY4" fmla="*/ 2514 h 3290"/>
                <a:gd name="connsiteX5" fmla="*/ 503 w 1822"/>
                <a:gd name="connsiteY5" fmla="*/ 0 h 3290"/>
                <a:gd name="connsiteX6" fmla="*/ 0 w 1822"/>
                <a:gd name="connsiteY6" fmla="*/ 2011 h 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2" h="3290">
                  <a:moveTo>
                    <a:pt x="0" y="2011"/>
                  </a:moveTo>
                  <a:cubicBezTo>
                    <a:pt x="377" y="2061"/>
                    <a:pt x="737" y="2237"/>
                    <a:pt x="1005" y="2514"/>
                  </a:cubicBezTo>
                  <a:cubicBezTo>
                    <a:pt x="1005" y="3100"/>
                    <a:pt x="1005" y="2514"/>
                    <a:pt x="1005" y="2933"/>
                  </a:cubicBezTo>
                  <a:cubicBezTo>
                    <a:pt x="1005" y="3352"/>
                    <a:pt x="2346" y="3603"/>
                    <a:pt x="1592" y="2514"/>
                  </a:cubicBezTo>
                  <a:lnTo>
                    <a:pt x="1592" y="2514"/>
                  </a:lnTo>
                  <a:cubicBezTo>
                    <a:pt x="838" y="1592"/>
                    <a:pt x="251" y="0"/>
                    <a:pt x="503" y="0"/>
                  </a:cubicBezTo>
                  <a:cubicBezTo>
                    <a:pt x="176" y="620"/>
                    <a:pt x="0" y="1307"/>
                    <a:pt x="0" y="20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="" xmlns:a16="http://schemas.microsoft.com/office/drawing/2014/main" id="{0FF52B2A-F9A8-4B30-9292-AAEAC64C5ECF}"/>
                </a:ext>
              </a:extLst>
            </p:cNvPr>
            <p:cNvSpPr/>
            <p:nvPr/>
          </p:nvSpPr>
          <p:spPr>
            <a:xfrm>
              <a:off x="2752607" y="2012654"/>
              <a:ext cx="2011" cy="1600"/>
            </a:xfrm>
            <a:custGeom>
              <a:avLst/>
              <a:gdLst>
                <a:gd name="connsiteX0" fmla="*/ 2011 w 2011"/>
                <a:gd name="connsiteY0" fmla="*/ 1341 h 1600"/>
                <a:gd name="connsiteX1" fmla="*/ 0 w 2011"/>
                <a:gd name="connsiteY1" fmla="*/ 0 h 1600"/>
                <a:gd name="connsiteX2" fmla="*/ 587 w 2011"/>
                <a:gd name="connsiteY2" fmla="*/ 1257 h 1600"/>
                <a:gd name="connsiteX3" fmla="*/ 587 w 2011"/>
                <a:gd name="connsiteY3" fmla="*/ 1257 h 1600"/>
                <a:gd name="connsiteX4" fmla="*/ 2011 w 2011"/>
                <a:gd name="connsiteY4" fmla="*/ 1341 h 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" h="1600">
                  <a:moveTo>
                    <a:pt x="2011" y="1341"/>
                  </a:moveTo>
                  <a:lnTo>
                    <a:pt x="0" y="0"/>
                  </a:lnTo>
                  <a:lnTo>
                    <a:pt x="587" y="1257"/>
                  </a:lnTo>
                  <a:lnTo>
                    <a:pt x="587" y="1257"/>
                  </a:lnTo>
                  <a:cubicBezTo>
                    <a:pt x="1676" y="1927"/>
                    <a:pt x="1760" y="1424"/>
                    <a:pt x="2011" y="134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="" xmlns:a16="http://schemas.microsoft.com/office/drawing/2014/main" id="{BEB952AB-96EB-41FC-987B-5CAA155A1909}"/>
                </a:ext>
              </a:extLst>
            </p:cNvPr>
            <p:cNvSpPr/>
            <p:nvPr/>
          </p:nvSpPr>
          <p:spPr>
            <a:xfrm>
              <a:off x="2745234" y="2003270"/>
              <a:ext cx="1675" cy="502"/>
            </a:xfrm>
            <a:custGeom>
              <a:avLst/>
              <a:gdLst>
                <a:gd name="connsiteX0" fmla="*/ 1005 w 1675"/>
                <a:gd name="connsiteY0" fmla="*/ 503 h 502"/>
                <a:gd name="connsiteX1" fmla="*/ 1676 w 1675"/>
                <a:gd name="connsiteY1" fmla="*/ 167 h 502"/>
                <a:gd name="connsiteX2" fmla="*/ 0 w 1675"/>
                <a:gd name="connsiteY2" fmla="*/ 0 h 502"/>
                <a:gd name="connsiteX3" fmla="*/ 1005 w 1675"/>
                <a:gd name="connsiteY3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5" h="502">
                  <a:moveTo>
                    <a:pt x="1005" y="503"/>
                  </a:moveTo>
                  <a:lnTo>
                    <a:pt x="1676" y="167"/>
                  </a:lnTo>
                  <a:lnTo>
                    <a:pt x="0" y="0"/>
                  </a:lnTo>
                  <a:lnTo>
                    <a:pt x="1005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="" xmlns:a16="http://schemas.microsoft.com/office/drawing/2014/main" id="{13A834B2-8AAE-4D62-AD3D-777BD31F3ACF}"/>
                </a:ext>
              </a:extLst>
            </p:cNvPr>
            <p:cNvSpPr/>
            <p:nvPr/>
          </p:nvSpPr>
          <p:spPr>
            <a:xfrm>
              <a:off x="2743474" y="2001092"/>
              <a:ext cx="837" cy="586"/>
            </a:xfrm>
            <a:custGeom>
              <a:avLst/>
              <a:gdLst>
                <a:gd name="connsiteX0" fmla="*/ 335 w 837"/>
                <a:gd name="connsiteY0" fmla="*/ 587 h 586"/>
                <a:gd name="connsiteX1" fmla="*/ 838 w 837"/>
                <a:gd name="connsiteY1" fmla="*/ 251 h 586"/>
                <a:gd name="connsiteX2" fmla="*/ 0 w 837"/>
                <a:gd name="connsiteY2" fmla="*/ 0 h 586"/>
                <a:gd name="connsiteX3" fmla="*/ 335 w 837"/>
                <a:gd name="connsiteY3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586">
                  <a:moveTo>
                    <a:pt x="335" y="587"/>
                  </a:moveTo>
                  <a:lnTo>
                    <a:pt x="838" y="251"/>
                  </a:lnTo>
                  <a:lnTo>
                    <a:pt x="0" y="0"/>
                  </a:lnTo>
                  <a:lnTo>
                    <a:pt x="335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="" xmlns:a16="http://schemas.microsoft.com/office/drawing/2014/main" id="{BE5B7ACB-FF62-4905-B949-4AAB69BE5A54}"/>
                </a:ext>
              </a:extLst>
            </p:cNvPr>
            <p:cNvSpPr/>
            <p:nvPr/>
          </p:nvSpPr>
          <p:spPr>
            <a:xfrm>
              <a:off x="2607485" y="1888731"/>
              <a:ext cx="670" cy="8378"/>
            </a:xfrm>
            <a:custGeom>
              <a:avLst/>
              <a:gdLst>
                <a:gd name="connsiteX0" fmla="*/ 670 w 670"/>
                <a:gd name="connsiteY0" fmla="*/ 0 h 8378"/>
                <a:gd name="connsiteX1" fmla="*/ 0 w 670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" h="8378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="" xmlns:a16="http://schemas.microsoft.com/office/drawing/2014/main" id="{44535C2D-2429-4206-92CA-93E5A76B0510}"/>
                </a:ext>
              </a:extLst>
            </p:cNvPr>
            <p:cNvSpPr/>
            <p:nvPr/>
          </p:nvSpPr>
          <p:spPr>
            <a:xfrm>
              <a:off x="2611851" y="1891943"/>
              <a:ext cx="74" cy="223"/>
            </a:xfrm>
            <a:custGeom>
              <a:avLst/>
              <a:gdLst>
                <a:gd name="connsiteX0" fmla="*/ 75 w 74"/>
                <a:gd name="connsiteY0" fmla="*/ 223 h 223"/>
                <a:gd name="connsiteX1" fmla="*/ 75 w 74"/>
                <a:gd name="connsiteY1" fmla="*/ 223 h 223"/>
                <a:gd name="connsiteX2" fmla="*/ 75 w 74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223">
                  <a:moveTo>
                    <a:pt x="75" y="223"/>
                  </a:moveTo>
                  <a:lnTo>
                    <a:pt x="75" y="223"/>
                  </a:lnTo>
                  <a:cubicBezTo>
                    <a:pt x="75" y="223"/>
                    <a:pt x="-93" y="-279"/>
                    <a:pt x="75" y="2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="" xmlns:a16="http://schemas.microsoft.com/office/drawing/2014/main" id="{26F19588-7F75-4267-A868-EAE76AD990DF}"/>
                </a:ext>
              </a:extLst>
            </p:cNvPr>
            <p:cNvSpPr/>
            <p:nvPr/>
          </p:nvSpPr>
          <p:spPr>
            <a:xfrm>
              <a:off x="2685744" y="1948279"/>
              <a:ext cx="1005" cy="2035"/>
            </a:xfrm>
            <a:custGeom>
              <a:avLst/>
              <a:gdLst>
                <a:gd name="connsiteX0" fmla="*/ 1005 w 1005"/>
                <a:gd name="connsiteY0" fmla="*/ 2036 h 2035"/>
                <a:gd name="connsiteX1" fmla="*/ 0 w 1005"/>
                <a:gd name="connsiteY1" fmla="*/ 109 h 2035"/>
                <a:gd name="connsiteX2" fmla="*/ 0 w 1005"/>
                <a:gd name="connsiteY2" fmla="*/ 863 h 2035"/>
                <a:gd name="connsiteX3" fmla="*/ 1005 w 1005"/>
                <a:gd name="connsiteY3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2035">
                  <a:moveTo>
                    <a:pt x="1005" y="2036"/>
                  </a:moveTo>
                  <a:cubicBezTo>
                    <a:pt x="587" y="947"/>
                    <a:pt x="335" y="-394"/>
                    <a:pt x="0" y="109"/>
                  </a:cubicBezTo>
                  <a:lnTo>
                    <a:pt x="0" y="863"/>
                  </a:lnTo>
                  <a:cubicBezTo>
                    <a:pt x="427" y="1165"/>
                    <a:pt x="771" y="1567"/>
                    <a:pt x="1005" y="203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="" xmlns:a16="http://schemas.microsoft.com/office/drawing/2014/main" id="{B1F519E3-A78E-4F97-8723-F582CC0F1D2A}"/>
                </a:ext>
              </a:extLst>
            </p:cNvPr>
            <p:cNvSpPr/>
            <p:nvPr/>
          </p:nvSpPr>
          <p:spPr>
            <a:xfrm>
              <a:off x="2645274" y="1917805"/>
              <a:ext cx="921" cy="8378"/>
            </a:xfrm>
            <a:custGeom>
              <a:avLst/>
              <a:gdLst>
                <a:gd name="connsiteX0" fmla="*/ 0 w 921"/>
                <a:gd name="connsiteY0" fmla="*/ 0 h 8378"/>
                <a:gd name="connsiteX1" fmla="*/ 0 w 921"/>
                <a:gd name="connsiteY1" fmla="*/ 0 h 8378"/>
                <a:gd name="connsiteX2" fmla="*/ 922 w 92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8378">
                  <a:moveTo>
                    <a:pt x="0" y="0"/>
                  </a:moveTo>
                  <a:lnTo>
                    <a:pt x="0" y="0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="" xmlns:a16="http://schemas.microsoft.com/office/drawing/2014/main" id="{743D8E6C-9F1B-4253-B4FE-DA8C5F55A68B}"/>
                </a:ext>
              </a:extLst>
            </p:cNvPr>
            <p:cNvSpPr/>
            <p:nvPr/>
          </p:nvSpPr>
          <p:spPr>
            <a:xfrm>
              <a:off x="2642257" y="1918057"/>
              <a:ext cx="754" cy="1173"/>
            </a:xfrm>
            <a:custGeom>
              <a:avLst/>
              <a:gdLst>
                <a:gd name="connsiteX0" fmla="*/ 754 w 754"/>
                <a:gd name="connsiteY0" fmla="*/ 1173 h 1173"/>
                <a:gd name="connsiteX1" fmla="*/ 0 w 754"/>
                <a:gd name="connsiteY1" fmla="*/ 0 h 1173"/>
                <a:gd name="connsiteX2" fmla="*/ 754 w 754"/>
                <a:gd name="connsiteY2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1173">
                  <a:moveTo>
                    <a:pt x="754" y="1173"/>
                  </a:moveTo>
                  <a:lnTo>
                    <a:pt x="0" y="0"/>
                  </a:lnTo>
                  <a:cubicBezTo>
                    <a:pt x="201" y="419"/>
                    <a:pt x="452" y="821"/>
                    <a:pt x="754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="" xmlns:a16="http://schemas.microsoft.com/office/drawing/2014/main" id="{1A24DE32-647E-4035-A2DF-55535B13EDF8}"/>
                </a:ext>
              </a:extLst>
            </p:cNvPr>
            <p:cNvSpPr/>
            <p:nvPr/>
          </p:nvSpPr>
          <p:spPr>
            <a:xfrm>
              <a:off x="2586203" y="1870465"/>
              <a:ext cx="754" cy="375"/>
            </a:xfrm>
            <a:custGeom>
              <a:avLst/>
              <a:gdLst>
                <a:gd name="connsiteX0" fmla="*/ 754 w 754"/>
                <a:gd name="connsiteY0" fmla="*/ 0 h 375"/>
                <a:gd name="connsiteX1" fmla="*/ 0 w 754"/>
                <a:gd name="connsiteY1" fmla="*/ 0 h 375"/>
                <a:gd name="connsiteX2" fmla="*/ 754 w 754"/>
                <a:gd name="connsiteY2" fmla="*/ 0 h 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375">
                  <a:moveTo>
                    <a:pt x="754" y="0"/>
                  </a:moveTo>
                  <a:lnTo>
                    <a:pt x="0" y="0"/>
                  </a:lnTo>
                  <a:cubicBezTo>
                    <a:pt x="670" y="754"/>
                    <a:pt x="503" y="168"/>
                    <a:pt x="75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="" xmlns:a16="http://schemas.microsoft.com/office/drawing/2014/main" id="{5C73160C-E531-4BCA-926C-B5EEC7F832F1}"/>
                </a:ext>
              </a:extLst>
            </p:cNvPr>
            <p:cNvSpPr/>
            <p:nvPr/>
          </p:nvSpPr>
          <p:spPr>
            <a:xfrm>
              <a:off x="2718840" y="1978636"/>
              <a:ext cx="1424" cy="1798"/>
            </a:xfrm>
            <a:custGeom>
              <a:avLst/>
              <a:gdLst>
                <a:gd name="connsiteX0" fmla="*/ 1425 w 1424"/>
                <a:gd name="connsiteY0" fmla="*/ 1759 h 1798"/>
                <a:gd name="connsiteX1" fmla="*/ 0 w 1424"/>
                <a:gd name="connsiteY1" fmla="*/ 0 h 1798"/>
                <a:gd name="connsiteX2" fmla="*/ 1425 w 1424"/>
                <a:gd name="connsiteY2" fmla="*/ 1759 h 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4" h="1798">
                  <a:moveTo>
                    <a:pt x="1425" y="1759"/>
                  </a:moveTo>
                  <a:cubicBezTo>
                    <a:pt x="1031" y="1114"/>
                    <a:pt x="553" y="519"/>
                    <a:pt x="0" y="0"/>
                  </a:cubicBezTo>
                  <a:cubicBezTo>
                    <a:pt x="251" y="1005"/>
                    <a:pt x="503" y="2011"/>
                    <a:pt x="1425" y="175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="" xmlns:a16="http://schemas.microsoft.com/office/drawing/2014/main" id="{8B012910-B5CD-44D8-98DC-2E366AC7FD24}"/>
                </a:ext>
              </a:extLst>
            </p:cNvPr>
            <p:cNvSpPr/>
            <p:nvPr/>
          </p:nvSpPr>
          <p:spPr>
            <a:xfrm>
              <a:off x="2613511" y="1885044"/>
              <a:ext cx="676" cy="74"/>
            </a:xfrm>
            <a:custGeom>
              <a:avLst/>
              <a:gdLst>
                <a:gd name="connsiteX0" fmla="*/ 677 w 676"/>
                <a:gd name="connsiteY0" fmla="*/ 0 h 74"/>
                <a:gd name="connsiteX1" fmla="*/ 7 w 676"/>
                <a:gd name="connsiteY1" fmla="*/ 0 h 74"/>
                <a:gd name="connsiteX2" fmla="*/ 677 w 676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" h="74">
                  <a:moveTo>
                    <a:pt x="677" y="0"/>
                  </a:moveTo>
                  <a:cubicBezTo>
                    <a:pt x="677" y="0"/>
                    <a:pt x="90" y="0"/>
                    <a:pt x="7" y="0"/>
                  </a:cubicBezTo>
                  <a:cubicBezTo>
                    <a:pt x="-77" y="0"/>
                    <a:pt x="677" y="167"/>
                    <a:pt x="67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="" xmlns:a16="http://schemas.microsoft.com/office/drawing/2014/main" id="{F3CC3427-0414-469D-9EB4-4805858A3E3F}"/>
                </a:ext>
              </a:extLst>
            </p:cNvPr>
            <p:cNvSpPr/>
            <p:nvPr/>
          </p:nvSpPr>
          <p:spPr>
            <a:xfrm>
              <a:off x="2716662" y="1976960"/>
              <a:ext cx="1592" cy="1256"/>
            </a:xfrm>
            <a:custGeom>
              <a:avLst/>
              <a:gdLst>
                <a:gd name="connsiteX0" fmla="*/ 0 w 1592"/>
                <a:gd name="connsiteY0" fmla="*/ 0 h 1256"/>
                <a:gd name="connsiteX1" fmla="*/ 0 w 1592"/>
                <a:gd name="connsiteY1" fmla="*/ 0 h 1256"/>
                <a:gd name="connsiteX2" fmla="*/ 1592 w 1592"/>
                <a:gd name="connsiteY2" fmla="*/ 1257 h 1256"/>
                <a:gd name="connsiteX3" fmla="*/ 0 w 1592"/>
                <a:gd name="connsiteY3" fmla="*/ 0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2" h="1256">
                  <a:moveTo>
                    <a:pt x="0" y="0"/>
                  </a:moveTo>
                  <a:lnTo>
                    <a:pt x="0" y="0"/>
                  </a:lnTo>
                  <a:cubicBezTo>
                    <a:pt x="587" y="335"/>
                    <a:pt x="1123" y="763"/>
                    <a:pt x="1592" y="1257"/>
                  </a:cubicBezTo>
                  <a:cubicBezTo>
                    <a:pt x="1232" y="654"/>
                    <a:pt x="670" y="21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="" xmlns:a16="http://schemas.microsoft.com/office/drawing/2014/main" id="{78BB71FA-0093-44BD-9D7D-89DBF162C76E}"/>
                </a:ext>
              </a:extLst>
            </p:cNvPr>
            <p:cNvSpPr/>
            <p:nvPr/>
          </p:nvSpPr>
          <p:spPr>
            <a:xfrm>
              <a:off x="2512096" y="1802056"/>
              <a:ext cx="37" cy="37"/>
            </a:xfrm>
            <a:custGeom>
              <a:avLst/>
              <a:gdLst>
                <a:gd name="connsiteX0" fmla="*/ 37 w 37"/>
                <a:gd name="connsiteY0" fmla="*/ 37 h 37"/>
                <a:gd name="connsiteX1" fmla="*/ 37 w 37"/>
                <a:gd name="connsiteY1" fmla="*/ 37 h 37"/>
                <a:gd name="connsiteX2" fmla="*/ 37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37" y="37"/>
                  </a:moveTo>
                  <a:lnTo>
                    <a:pt x="37" y="37"/>
                  </a:lnTo>
                  <a:cubicBezTo>
                    <a:pt x="37" y="37"/>
                    <a:pt x="-47" y="-47"/>
                    <a:pt x="37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="" xmlns:a16="http://schemas.microsoft.com/office/drawing/2014/main" id="{3F21BE68-43D0-443E-B820-FD8C002C49D1}"/>
                </a:ext>
              </a:extLst>
            </p:cNvPr>
            <p:cNvSpPr/>
            <p:nvPr/>
          </p:nvSpPr>
          <p:spPr>
            <a:xfrm>
              <a:off x="2494537" y="1777459"/>
              <a:ext cx="921" cy="837"/>
            </a:xfrm>
            <a:custGeom>
              <a:avLst/>
              <a:gdLst>
                <a:gd name="connsiteX0" fmla="*/ 0 w 921"/>
                <a:gd name="connsiteY0" fmla="*/ 0 h 837"/>
                <a:gd name="connsiteX1" fmla="*/ 922 w 921"/>
                <a:gd name="connsiteY1" fmla="*/ 838 h 837"/>
                <a:gd name="connsiteX2" fmla="*/ 0 w 921"/>
                <a:gd name="connsiteY2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837">
                  <a:moveTo>
                    <a:pt x="0" y="0"/>
                  </a:moveTo>
                  <a:lnTo>
                    <a:pt x="922" y="838"/>
                  </a:lnTo>
                  <a:cubicBezTo>
                    <a:pt x="922" y="838"/>
                    <a:pt x="587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="" xmlns:a16="http://schemas.microsoft.com/office/drawing/2014/main" id="{EC10D45F-E976-4AEF-85F2-1277C08D2F1F}"/>
                </a:ext>
              </a:extLst>
            </p:cNvPr>
            <p:cNvSpPr/>
            <p:nvPr/>
          </p:nvSpPr>
          <p:spPr>
            <a:xfrm>
              <a:off x="2734677" y="1993048"/>
              <a:ext cx="223" cy="186"/>
            </a:xfrm>
            <a:custGeom>
              <a:avLst/>
              <a:gdLst>
                <a:gd name="connsiteX0" fmla="*/ 0 w 223"/>
                <a:gd name="connsiteY0" fmla="*/ 0 h 186"/>
                <a:gd name="connsiteX1" fmla="*/ 0 w 223"/>
                <a:gd name="connsiteY1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" h="186">
                  <a:moveTo>
                    <a:pt x="0" y="0"/>
                  </a:moveTo>
                  <a:cubicBezTo>
                    <a:pt x="503" y="4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="" xmlns:a16="http://schemas.microsoft.com/office/drawing/2014/main" id="{2CD170EE-297A-4936-B5C8-E3FD62FDE8AA}"/>
                </a:ext>
              </a:extLst>
            </p:cNvPr>
            <p:cNvSpPr/>
            <p:nvPr/>
          </p:nvSpPr>
          <p:spPr>
            <a:xfrm>
              <a:off x="2735431" y="19970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="" xmlns:a16="http://schemas.microsoft.com/office/drawing/2014/main" id="{A93CEC3D-5A34-47DC-A309-5A4809D9EDBB}"/>
                </a:ext>
              </a:extLst>
            </p:cNvPr>
            <p:cNvSpPr/>
            <p:nvPr/>
          </p:nvSpPr>
          <p:spPr>
            <a:xfrm>
              <a:off x="2709121" y="197545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="" xmlns:a16="http://schemas.microsoft.com/office/drawing/2014/main" id="{8E86E690-7192-4FD1-A5BA-C6389CF87C9B}"/>
                </a:ext>
              </a:extLst>
            </p:cNvPr>
            <p:cNvSpPr/>
            <p:nvPr/>
          </p:nvSpPr>
          <p:spPr>
            <a:xfrm>
              <a:off x="2734760" y="1993215"/>
              <a:ext cx="502" cy="754"/>
            </a:xfrm>
            <a:custGeom>
              <a:avLst/>
              <a:gdLst>
                <a:gd name="connsiteX0" fmla="*/ 503 w 502"/>
                <a:gd name="connsiteY0" fmla="*/ 754 h 754"/>
                <a:gd name="connsiteX1" fmla="*/ 0 w 502"/>
                <a:gd name="connsiteY1" fmla="*/ 0 h 754"/>
                <a:gd name="connsiteX2" fmla="*/ 503 w 502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754">
                  <a:moveTo>
                    <a:pt x="503" y="754"/>
                  </a:moveTo>
                  <a:lnTo>
                    <a:pt x="0" y="0"/>
                  </a:lnTo>
                  <a:cubicBezTo>
                    <a:pt x="117" y="285"/>
                    <a:pt x="285" y="536"/>
                    <a:pt x="503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="" xmlns:a16="http://schemas.microsoft.com/office/drawing/2014/main" id="{7D03200B-46C3-47C1-BF10-696D87232768}"/>
                </a:ext>
              </a:extLst>
            </p:cNvPr>
            <p:cNvSpPr/>
            <p:nvPr/>
          </p:nvSpPr>
          <p:spPr>
            <a:xfrm>
              <a:off x="2735347" y="1993634"/>
              <a:ext cx="608" cy="578"/>
            </a:xfrm>
            <a:custGeom>
              <a:avLst/>
              <a:gdLst>
                <a:gd name="connsiteX0" fmla="*/ 0 w 608"/>
                <a:gd name="connsiteY0" fmla="*/ 0 h 578"/>
                <a:gd name="connsiteX1" fmla="*/ 419 w 608"/>
                <a:gd name="connsiteY1" fmla="*/ 419 h 578"/>
                <a:gd name="connsiteX2" fmla="*/ 0 w 608"/>
                <a:gd name="connsiteY2" fmla="*/ 0 h 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8" h="578">
                  <a:moveTo>
                    <a:pt x="0" y="0"/>
                  </a:moveTo>
                  <a:cubicBezTo>
                    <a:pt x="0" y="0"/>
                    <a:pt x="0" y="0"/>
                    <a:pt x="419" y="419"/>
                  </a:cubicBezTo>
                  <a:cubicBezTo>
                    <a:pt x="838" y="838"/>
                    <a:pt x="503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="" xmlns:a16="http://schemas.microsoft.com/office/drawing/2014/main" id="{C552AA24-C91A-436A-8834-91B9A599EF4C}"/>
                </a:ext>
              </a:extLst>
            </p:cNvPr>
            <p:cNvSpPr/>
            <p:nvPr/>
          </p:nvSpPr>
          <p:spPr>
            <a:xfrm>
              <a:off x="2734006" y="1992210"/>
              <a:ext cx="754" cy="754"/>
            </a:xfrm>
            <a:custGeom>
              <a:avLst/>
              <a:gdLst>
                <a:gd name="connsiteX0" fmla="*/ 0 w 754"/>
                <a:gd name="connsiteY0" fmla="*/ 0 h 754"/>
                <a:gd name="connsiteX1" fmla="*/ 754 w 754"/>
                <a:gd name="connsiteY1" fmla="*/ 754 h 754"/>
                <a:gd name="connsiteX2" fmla="*/ 754 w 754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754">
                  <a:moveTo>
                    <a:pt x="0" y="0"/>
                  </a:moveTo>
                  <a:lnTo>
                    <a:pt x="754" y="754"/>
                  </a:lnTo>
                  <a:lnTo>
                    <a:pt x="754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="" xmlns:a16="http://schemas.microsoft.com/office/drawing/2014/main" id="{FEA79E1B-925D-47B7-89FF-56E0C08C0D43}"/>
                </a:ext>
              </a:extLst>
            </p:cNvPr>
            <p:cNvSpPr/>
            <p:nvPr/>
          </p:nvSpPr>
          <p:spPr>
            <a:xfrm>
              <a:off x="2553063" y="1837007"/>
              <a:ext cx="545" cy="193"/>
            </a:xfrm>
            <a:custGeom>
              <a:avLst/>
              <a:gdLst>
                <a:gd name="connsiteX0" fmla="*/ 545 w 545"/>
                <a:gd name="connsiteY0" fmla="*/ 193 h 193"/>
                <a:gd name="connsiteX1" fmla="*/ 545 w 545"/>
                <a:gd name="connsiteY1" fmla="*/ 193 h 193"/>
                <a:gd name="connsiteX2" fmla="*/ 545 w 545"/>
                <a:gd name="connsiteY2" fmla="*/ 193 h 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193">
                  <a:moveTo>
                    <a:pt x="545" y="193"/>
                  </a:moveTo>
                  <a:lnTo>
                    <a:pt x="545" y="193"/>
                  </a:lnTo>
                  <a:cubicBezTo>
                    <a:pt x="-376" y="-142"/>
                    <a:pt x="42" y="26"/>
                    <a:pt x="545" y="19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="" xmlns:a16="http://schemas.microsoft.com/office/drawing/2014/main" id="{725D173F-6A85-45E4-9639-0B30D9FF2189}"/>
                </a:ext>
              </a:extLst>
            </p:cNvPr>
            <p:cNvSpPr/>
            <p:nvPr/>
          </p:nvSpPr>
          <p:spPr>
            <a:xfrm>
              <a:off x="2669573" y="1943529"/>
              <a:ext cx="83" cy="83"/>
            </a:xfrm>
            <a:custGeom>
              <a:avLst/>
              <a:gdLst>
                <a:gd name="connsiteX0" fmla="*/ 0 w 83"/>
                <a:gd name="connsiteY0" fmla="*/ 84 h 83"/>
                <a:gd name="connsiteX1" fmla="*/ 84 w 83"/>
                <a:gd name="connsiteY1" fmla="*/ 84 h 83"/>
                <a:gd name="connsiteX2" fmla="*/ 84 w 83"/>
                <a:gd name="connsiteY2" fmla="*/ 0 h 83"/>
                <a:gd name="connsiteX3" fmla="*/ 0 w 83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">
                  <a:moveTo>
                    <a:pt x="0" y="84"/>
                  </a:moveTo>
                  <a:lnTo>
                    <a:pt x="84" y="84"/>
                  </a:lnTo>
                  <a:lnTo>
                    <a:pt x="84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="" xmlns:a16="http://schemas.microsoft.com/office/drawing/2014/main" id="{B6D04198-CD4D-4EB5-A019-26BA1AAD3F57}"/>
                </a:ext>
              </a:extLst>
            </p:cNvPr>
            <p:cNvSpPr/>
            <p:nvPr/>
          </p:nvSpPr>
          <p:spPr>
            <a:xfrm>
              <a:off x="2667562" y="1941937"/>
              <a:ext cx="2429" cy="1592"/>
            </a:xfrm>
            <a:custGeom>
              <a:avLst/>
              <a:gdLst>
                <a:gd name="connsiteX0" fmla="*/ 0 w 2429"/>
                <a:gd name="connsiteY0" fmla="*/ 419 h 1592"/>
                <a:gd name="connsiteX1" fmla="*/ 2095 w 2429"/>
                <a:gd name="connsiteY1" fmla="*/ 1592 h 1592"/>
                <a:gd name="connsiteX2" fmla="*/ 2430 w 2429"/>
                <a:gd name="connsiteY2" fmla="*/ 0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" h="1592">
                  <a:moveTo>
                    <a:pt x="0" y="419"/>
                  </a:moveTo>
                  <a:cubicBezTo>
                    <a:pt x="863" y="394"/>
                    <a:pt x="1667" y="846"/>
                    <a:pt x="2095" y="1592"/>
                  </a:cubicBezTo>
                  <a:lnTo>
                    <a:pt x="243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="" xmlns:a16="http://schemas.microsoft.com/office/drawing/2014/main" id="{9ECF5BC7-3382-4059-ACE4-33733545EC47}"/>
                </a:ext>
              </a:extLst>
            </p:cNvPr>
            <p:cNvSpPr/>
            <p:nvPr/>
          </p:nvSpPr>
          <p:spPr>
            <a:xfrm>
              <a:off x="2487416" y="1774482"/>
              <a:ext cx="256393" cy="226274"/>
            </a:xfrm>
            <a:custGeom>
              <a:avLst/>
              <a:gdLst>
                <a:gd name="connsiteX0" fmla="*/ 111523 w 256393"/>
                <a:gd name="connsiteY0" fmla="*/ 106121 h 226274"/>
                <a:gd name="connsiteX1" fmla="*/ 112361 w 256393"/>
                <a:gd name="connsiteY1" fmla="*/ 107713 h 226274"/>
                <a:gd name="connsiteX2" fmla="*/ 110015 w 256393"/>
                <a:gd name="connsiteY2" fmla="*/ 107713 h 226274"/>
                <a:gd name="connsiteX3" fmla="*/ 116466 w 256393"/>
                <a:gd name="connsiteY3" fmla="*/ 110646 h 226274"/>
                <a:gd name="connsiteX4" fmla="*/ 117053 w 256393"/>
                <a:gd name="connsiteY4" fmla="*/ 111651 h 226274"/>
                <a:gd name="connsiteX5" fmla="*/ 116466 w 256393"/>
                <a:gd name="connsiteY5" fmla="*/ 111232 h 226274"/>
                <a:gd name="connsiteX6" fmla="*/ 120488 w 256393"/>
                <a:gd name="connsiteY6" fmla="*/ 113327 h 226274"/>
                <a:gd name="connsiteX7" fmla="*/ 120488 w 256393"/>
                <a:gd name="connsiteY7" fmla="*/ 114500 h 226274"/>
                <a:gd name="connsiteX8" fmla="*/ 122416 w 256393"/>
                <a:gd name="connsiteY8" fmla="*/ 115589 h 226274"/>
                <a:gd name="connsiteX9" fmla="*/ 122416 w 256393"/>
                <a:gd name="connsiteY9" fmla="*/ 115589 h 226274"/>
                <a:gd name="connsiteX10" fmla="*/ 124929 w 256393"/>
                <a:gd name="connsiteY10" fmla="*/ 117684 h 226274"/>
                <a:gd name="connsiteX11" fmla="*/ 124929 w 256393"/>
                <a:gd name="connsiteY11" fmla="*/ 117684 h 226274"/>
                <a:gd name="connsiteX12" fmla="*/ 127192 w 256393"/>
                <a:gd name="connsiteY12" fmla="*/ 118271 h 226274"/>
                <a:gd name="connsiteX13" fmla="*/ 126689 w 256393"/>
                <a:gd name="connsiteY13" fmla="*/ 118271 h 226274"/>
                <a:gd name="connsiteX14" fmla="*/ 128365 w 256393"/>
                <a:gd name="connsiteY14" fmla="*/ 119108 h 226274"/>
                <a:gd name="connsiteX15" fmla="*/ 126270 w 256393"/>
                <a:gd name="connsiteY15" fmla="*/ 118438 h 226274"/>
                <a:gd name="connsiteX16" fmla="*/ 129621 w 256393"/>
                <a:gd name="connsiteY16" fmla="*/ 122376 h 226274"/>
                <a:gd name="connsiteX17" fmla="*/ 128197 w 256393"/>
                <a:gd name="connsiteY17" fmla="*/ 121454 h 226274"/>
                <a:gd name="connsiteX18" fmla="*/ 130459 w 256393"/>
                <a:gd name="connsiteY18" fmla="*/ 125393 h 226274"/>
                <a:gd name="connsiteX19" fmla="*/ 130459 w 256393"/>
                <a:gd name="connsiteY19" fmla="*/ 122460 h 226274"/>
                <a:gd name="connsiteX20" fmla="*/ 132386 w 256393"/>
                <a:gd name="connsiteY20" fmla="*/ 123884 h 226274"/>
                <a:gd name="connsiteX21" fmla="*/ 133727 w 256393"/>
                <a:gd name="connsiteY21" fmla="*/ 125812 h 226274"/>
                <a:gd name="connsiteX22" fmla="*/ 133057 w 256393"/>
                <a:gd name="connsiteY22" fmla="*/ 126482 h 226274"/>
                <a:gd name="connsiteX23" fmla="*/ 135403 w 256393"/>
                <a:gd name="connsiteY23" fmla="*/ 126985 h 226274"/>
                <a:gd name="connsiteX24" fmla="*/ 136157 w 256393"/>
                <a:gd name="connsiteY24" fmla="*/ 129582 h 226274"/>
                <a:gd name="connsiteX25" fmla="*/ 137917 w 256393"/>
                <a:gd name="connsiteY25" fmla="*/ 129582 h 226274"/>
                <a:gd name="connsiteX26" fmla="*/ 142776 w 256393"/>
                <a:gd name="connsiteY26" fmla="*/ 133185 h 226274"/>
                <a:gd name="connsiteX27" fmla="*/ 142776 w 256393"/>
                <a:gd name="connsiteY27" fmla="*/ 134023 h 226274"/>
                <a:gd name="connsiteX28" fmla="*/ 144201 w 256393"/>
                <a:gd name="connsiteY28" fmla="*/ 134023 h 226274"/>
                <a:gd name="connsiteX29" fmla="*/ 144201 w 256393"/>
                <a:gd name="connsiteY29" fmla="*/ 134442 h 226274"/>
                <a:gd name="connsiteX30" fmla="*/ 146295 w 256393"/>
                <a:gd name="connsiteY30" fmla="*/ 134442 h 226274"/>
                <a:gd name="connsiteX31" fmla="*/ 150234 w 256393"/>
                <a:gd name="connsiteY31" fmla="*/ 138464 h 226274"/>
                <a:gd name="connsiteX32" fmla="*/ 149563 w 256393"/>
                <a:gd name="connsiteY32" fmla="*/ 139050 h 226274"/>
                <a:gd name="connsiteX33" fmla="*/ 154255 w 256393"/>
                <a:gd name="connsiteY33" fmla="*/ 141145 h 226274"/>
                <a:gd name="connsiteX34" fmla="*/ 155345 w 256393"/>
                <a:gd name="connsiteY34" fmla="*/ 142988 h 226274"/>
                <a:gd name="connsiteX35" fmla="*/ 158361 w 256393"/>
                <a:gd name="connsiteY35" fmla="*/ 142988 h 226274"/>
                <a:gd name="connsiteX36" fmla="*/ 157439 w 256393"/>
                <a:gd name="connsiteY36" fmla="*/ 142318 h 226274"/>
                <a:gd name="connsiteX37" fmla="*/ 159785 w 256393"/>
                <a:gd name="connsiteY37" fmla="*/ 143742 h 226274"/>
                <a:gd name="connsiteX38" fmla="*/ 158864 w 256393"/>
                <a:gd name="connsiteY38" fmla="*/ 143742 h 226274"/>
                <a:gd name="connsiteX39" fmla="*/ 159450 w 256393"/>
                <a:gd name="connsiteY39" fmla="*/ 143742 h 226274"/>
                <a:gd name="connsiteX40" fmla="*/ 158277 w 256393"/>
                <a:gd name="connsiteY40" fmla="*/ 144664 h 226274"/>
                <a:gd name="connsiteX41" fmla="*/ 158277 w 256393"/>
                <a:gd name="connsiteY41" fmla="*/ 143575 h 226274"/>
                <a:gd name="connsiteX42" fmla="*/ 156266 w 256393"/>
                <a:gd name="connsiteY42" fmla="*/ 144161 h 226274"/>
                <a:gd name="connsiteX43" fmla="*/ 157104 w 256393"/>
                <a:gd name="connsiteY43" fmla="*/ 144161 h 226274"/>
                <a:gd name="connsiteX44" fmla="*/ 156685 w 256393"/>
                <a:gd name="connsiteY44" fmla="*/ 144161 h 226274"/>
                <a:gd name="connsiteX45" fmla="*/ 157523 w 256393"/>
                <a:gd name="connsiteY45" fmla="*/ 144161 h 226274"/>
                <a:gd name="connsiteX46" fmla="*/ 157523 w 256393"/>
                <a:gd name="connsiteY46" fmla="*/ 145418 h 226274"/>
                <a:gd name="connsiteX47" fmla="*/ 157942 w 256393"/>
                <a:gd name="connsiteY47" fmla="*/ 145418 h 226274"/>
                <a:gd name="connsiteX48" fmla="*/ 160037 w 256393"/>
                <a:gd name="connsiteY48" fmla="*/ 148267 h 226274"/>
                <a:gd name="connsiteX49" fmla="*/ 168416 w 256393"/>
                <a:gd name="connsiteY49" fmla="*/ 151786 h 226274"/>
                <a:gd name="connsiteX50" fmla="*/ 166740 w 256393"/>
                <a:gd name="connsiteY50" fmla="*/ 153211 h 226274"/>
                <a:gd name="connsiteX51" fmla="*/ 162802 w 256393"/>
                <a:gd name="connsiteY51" fmla="*/ 149943 h 226274"/>
                <a:gd name="connsiteX52" fmla="*/ 162802 w 256393"/>
                <a:gd name="connsiteY52" fmla="*/ 150781 h 226274"/>
                <a:gd name="connsiteX53" fmla="*/ 166070 w 256393"/>
                <a:gd name="connsiteY53" fmla="*/ 152624 h 226274"/>
                <a:gd name="connsiteX54" fmla="*/ 166824 w 256393"/>
                <a:gd name="connsiteY54" fmla="*/ 154384 h 226274"/>
                <a:gd name="connsiteX55" fmla="*/ 170846 w 256393"/>
                <a:gd name="connsiteY55" fmla="*/ 156227 h 226274"/>
                <a:gd name="connsiteX56" fmla="*/ 168751 w 256393"/>
                <a:gd name="connsiteY56" fmla="*/ 155473 h 226274"/>
                <a:gd name="connsiteX57" fmla="*/ 172689 w 256393"/>
                <a:gd name="connsiteY57" fmla="*/ 157903 h 226274"/>
                <a:gd name="connsiteX58" fmla="*/ 171851 w 256393"/>
                <a:gd name="connsiteY58" fmla="*/ 157484 h 226274"/>
                <a:gd name="connsiteX59" fmla="*/ 173862 w 256393"/>
                <a:gd name="connsiteY59" fmla="*/ 159746 h 226274"/>
                <a:gd name="connsiteX60" fmla="*/ 173862 w 256393"/>
                <a:gd name="connsiteY60" fmla="*/ 159746 h 226274"/>
                <a:gd name="connsiteX61" fmla="*/ 181654 w 256393"/>
                <a:gd name="connsiteY61" fmla="*/ 165192 h 226274"/>
                <a:gd name="connsiteX62" fmla="*/ 180062 w 256393"/>
                <a:gd name="connsiteY62" fmla="*/ 166114 h 226274"/>
                <a:gd name="connsiteX63" fmla="*/ 186765 w 256393"/>
                <a:gd name="connsiteY63" fmla="*/ 166114 h 226274"/>
                <a:gd name="connsiteX64" fmla="*/ 183079 w 256393"/>
                <a:gd name="connsiteY64" fmla="*/ 168460 h 226274"/>
                <a:gd name="connsiteX65" fmla="*/ 185425 w 256393"/>
                <a:gd name="connsiteY65" fmla="*/ 170471 h 226274"/>
                <a:gd name="connsiteX66" fmla="*/ 186095 w 256393"/>
                <a:gd name="connsiteY66" fmla="*/ 168879 h 226274"/>
                <a:gd name="connsiteX67" fmla="*/ 187603 w 256393"/>
                <a:gd name="connsiteY67" fmla="*/ 172398 h 226274"/>
                <a:gd name="connsiteX68" fmla="*/ 189698 w 256393"/>
                <a:gd name="connsiteY68" fmla="*/ 171895 h 226274"/>
                <a:gd name="connsiteX69" fmla="*/ 188274 w 256393"/>
                <a:gd name="connsiteY69" fmla="*/ 172985 h 226274"/>
                <a:gd name="connsiteX70" fmla="*/ 191458 w 256393"/>
                <a:gd name="connsiteY70" fmla="*/ 173655 h 226274"/>
                <a:gd name="connsiteX71" fmla="*/ 190536 w 256393"/>
                <a:gd name="connsiteY71" fmla="*/ 175415 h 226274"/>
                <a:gd name="connsiteX72" fmla="*/ 193050 w 256393"/>
                <a:gd name="connsiteY72" fmla="*/ 177426 h 226274"/>
                <a:gd name="connsiteX73" fmla="*/ 192379 w 256393"/>
                <a:gd name="connsiteY73" fmla="*/ 176336 h 226274"/>
                <a:gd name="connsiteX74" fmla="*/ 198580 w 256393"/>
                <a:gd name="connsiteY74" fmla="*/ 178934 h 226274"/>
                <a:gd name="connsiteX75" fmla="*/ 197490 w 256393"/>
                <a:gd name="connsiteY75" fmla="*/ 181112 h 226274"/>
                <a:gd name="connsiteX76" fmla="*/ 205199 w 256393"/>
                <a:gd name="connsiteY76" fmla="*/ 181615 h 226274"/>
                <a:gd name="connsiteX77" fmla="*/ 205199 w 256393"/>
                <a:gd name="connsiteY77" fmla="*/ 182369 h 226274"/>
                <a:gd name="connsiteX78" fmla="*/ 207210 w 256393"/>
                <a:gd name="connsiteY78" fmla="*/ 183374 h 226274"/>
                <a:gd name="connsiteX79" fmla="*/ 198831 w 256393"/>
                <a:gd name="connsiteY79" fmla="*/ 182285 h 226274"/>
                <a:gd name="connsiteX80" fmla="*/ 200004 w 256393"/>
                <a:gd name="connsiteY80" fmla="*/ 184129 h 226274"/>
                <a:gd name="connsiteX81" fmla="*/ 198412 w 256393"/>
                <a:gd name="connsiteY81" fmla="*/ 183626 h 226274"/>
                <a:gd name="connsiteX82" fmla="*/ 201345 w 256393"/>
                <a:gd name="connsiteY82" fmla="*/ 186642 h 226274"/>
                <a:gd name="connsiteX83" fmla="*/ 204780 w 256393"/>
                <a:gd name="connsiteY83" fmla="*/ 187313 h 226274"/>
                <a:gd name="connsiteX84" fmla="*/ 200758 w 256393"/>
                <a:gd name="connsiteY84" fmla="*/ 185050 h 226274"/>
                <a:gd name="connsiteX85" fmla="*/ 206623 w 256393"/>
                <a:gd name="connsiteY85" fmla="*/ 186810 h 226274"/>
                <a:gd name="connsiteX86" fmla="*/ 204864 w 256393"/>
                <a:gd name="connsiteY86" fmla="*/ 188067 h 226274"/>
                <a:gd name="connsiteX87" fmla="*/ 207377 w 256393"/>
                <a:gd name="connsiteY87" fmla="*/ 189826 h 226274"/>
                <a:gd name="connsiteX88" fmla="*/ 206121 w 256393"/>
                <a:gd name="connsiteY88" fmla="*/ 189407 h 226274"/>
                <a:gd name="connsiteX89" fmla="*/ 209807 w 256393"/>
                <a:gd name="connsiteY89" fmla="*/ 192172 h 226274"/>
                <a:gd name="connsiteX90" fmla="*/ 210981 w 256393"/>
                <a:gd name="connsiteY90" fmla="*/ 194183 h 226274"/>
                <a:gd name="connsiteX91" fmla="*/ 214164 w 256393"/>
                <a:gd name="connsiteY91" fmla="*/ 189743 h 226274"/>
                <a:gd name="connsiteX92" fmla="*/ 216259 w 256393"/>
                <a:gd name="connsiteY92" fmla="*/ 193848 h 226274"/>
                <a:gd name="connsiteX93" fmla="*/ 213829 w 256393"/>
                <a:gd name="connsiteY93" fmla="*/ 195524 h 226274"/>
                <a:gd name="connsiteX94" fmla="*/ 215002 w 256393"/>
                <a:gd name="connsiteY94" fmla="*/ 195524 h 226274"/>
                <a:gd name="connsiteX95" fmla="*/ 215421 w 256393"/>
                <a:gd name="connsiteY95" fmla="*/ 196864 h 226274"/>
                <a:gd name="connsiteX96" fmla="*/ 216510 w 256393"/>
                <a:gd name="connsiteY96" fmla="*/ 196864 h 226274"/>
                <a:gd name="connsiteX97" fmla="*/ 218940 w 256393"/>
                <a:gd name="connsiteY97" fmla="*/ 199294 h 226274"/>
                <a:gd name="connsiteX98" fmla="*/ 222962 w 256393"/>
                <a:gd name="connsiteY98" fmla="*/ 199294 h 226274"/>
                <a:gd name="connsiteX99" fmla="*/ 222962 w 256393"/>
                <a:gd name="connsiteY99" fmla="*/ 200132 h 226274"/>
                <a:gd name="connsiteX100" fmla="*/ 228241 w 256393"/>
                <a:gd name="connsiteY100" fmla="*/ 205662 h 226274"/>
                <a:gd name="connsiteX101" fmla="*/ 228241 w 256393"/>
                <a:gd name="connsiteY101" fmla="*/ 207087 h 226274"/>
                <a:gd name="connsiteX102" fmla="*/ 229833 w 256393"/>
                <a:gd name="connsiteY102" fmla="*/ 207841 h 226274"/>
                <a:gd name="connsiteX103" fmla="*/ 228576 w 256393"/>
                <a:gd name="connsiteY103" fmla="*/ 208260 h 226274"/>
                <a:gd name="connsiteX104" fmla="*/ 232011 w 256393"/>
                <a:gd name="connsiteY104" fmla="*/ 209768 h 226274"/>
                <a:gd name="connsiteX105" fmla="*/ 228744 w 256393"/>
                <a:gd name="connsiteY105" fmla="*/ 207087 h 226274"/>
                <a:gd name="connsiteX106" fmla="*/ 234693 w 256393"/>
                <a:gd name="connsiteY106" fmla="*/ 208344 h 226274"/>
                <a:gd name="connsiteX107" fmla="*/ 235363 w 256393"/>
                <a:gd name="connsiteY107" fmla="*/ 209768 h 226274"/>
                <a:gd name="connsiteX108" fmla="*/ 241898 w 256393"/>
                <a:gd name="connsiteY108" fmla="*/ 213958 h 226274"/>
                <a:gd name="connsiteX109" fmla="*/ 240725 w 256393"/>
                <a:gd name="connsiteY109" fmla="*/ 215801 h 226274"/>
                <a:gd name="connsiteX110" fmla="*/ 237877 w 256393"/>
                <a:gd name="connsiteY110" fmla="*/ 212533 h 226274"/>
                <a:gd name="connsiteX111" fmla="*/ 238798 w 256393"/>
                <a:gd name="connsiteY111" fmla="*/ 213874 h 226274"/>
                <a:gd name="connsiteX112" fmla="*/ 236704 w 256393"/>
                <a:gd name="connsiteY112" fmla="*/ 212282 h 226274"/>
                <a:gd name="connsiteX113" fmla="*/ 244412 w 256393"/>
                <a:gd name="connsiteY113" fmla="*/ 220661 h 226274"/>
                <a:gd name="connsiteX114" fmla="*/ 245836 w 256393"/>
                <a:gd name="connsiteY114" fmla="*/ 220661 h 226274"/>
                <a:gd name="connsiteX115" fmla="*/ 244999 w 256393"/>
                <a:gd name="connsiteY115" fmla="*/ 219990 h 226274"/>
                <a:gd name="connsiteX116" fmla="*/ 246256 w 256393"/>
                <a:gd name="connsiteY116" fmla="*/ 219990 h 226274"/>
                <a:gd name="connsiteX117" fmla="*/ 250696 w 256393"/>
                <a:gd name="connsiteY117" fmla="*/ 222839 h 226274"/>
                <a:gd name="connsiteX118" fmla="*/ 250696 w 256393"/>
                <a:gd name="connsiteY118" fmla="*/ 223761 h 226274"/>
                <a:gd name="connsiteX119" fmla="*/ 249440 w 256393"/>
                <a:gd name="connsiteY119" fmla="*/ 222336 h 226274"/>
                <a:gd name="connsiteX120" fmla="*/ 252456 w 256393"/>
                <a:gd name="connsiteY120" fmla="*/ 225101 h 226274"/>
                <a:gd name="connsiteX121" fmla="*/ 251786 w 256393"/>
                <a:gd name="connsiteY121" fmla="*/ 223677 h 226274"/>
                <a:gd name="connsiteX122" fmla="*/ 256394 w 256393"/>
                <a:gd name="connsiteY122" fmla="*/ 226274 h 226274"/>
                <a:gd name="connsiteX123" fmla="*/ 255724 w 256393"/>
                <a:gd name="connsiteY123" fmla="*/ 224431 h 226274"/>
                <a:gd name="connsiteX124" fmla="*/ 252707 w 256393"/>
                <a:gd name="connsiteY124" fmla="*/ 223426 h 226274"/>
                <a:gd name="connsiteX125" fmla="*/ 250696 w 256393"/>
                <a:gd name="connsiteY125" fmla="*/ 219571 h 226274"/>
                <a:gd name="connsiteX126" fmla="*/ 249775 w 256393"/>
                <a:gd name="connsiteY126" fmla="*/ 219571 h 226274"/>
                <a:gd name="connsiteX127" fmla="*/ 249272 w 256393"/>
                <a:gd name="connsiteY127" fmla="*/ 219571 h 226274"/>
                <a:gd name="connsiteX128" fmla="*/ 249272 w 256393"/>
                <a:gd name="connsiteY128" fmla="*/ 220493 h 226274"/>
                <a:gd name="connsiteX129" fmla="*/ 245585 w 256393"/>
                <a:gd name="connsiteY129" fmla="*/ 218482 h 226274"/>
                <a:gd name="connsiteX130" fmla="*/ 245585 w 256393"/>
                <a:gd name="connsiteY130" fmla="*/ 217896 h 226274"/>
                <a:gd name="connsiteX131" fmla="*/ 244328 w 256393"/>
                <a:gd name="connsiteY131" fmla="*/ 217477 h 226274"/>
                <a:gd name="connsiteX132" fmla="*/ 245082 w 256393"/>
                <a:gd name="connsiteY132" fmla="*/ 216220 h 226274"/>
                <a:gd name="connsiteX133" fmla="*/ 243658 w 256393"/>
                <a:gd name="connsiteY133" fmla="*/ 214879 h 226274"/>
                <a:gd name="connsiteX134" fmla="*/ 241061 w 256393"/>
                <a:gd name="connsiteY134" fmla="*/ 212198 h 226274"/>
                <a:gd name="connsiteX135" fmla="*/ 239804 w 256393"/>
                <a:gd name="connsiteY135" fmla="*/ 211360 h 226274"/>
                <a:gd name="connsiteX136" fmla="*/ 237206 w 256393"/>
                <a:gd name="connsiteY136" fmla="*/ 209600 h 226274"/>
                <a:gd name="connsiteX137" fmla="*/ 237206 w 256393"/>
                <a:gd name="connsiteY137" fmla="*/ 209600 h 226274"/>
                <a:gd name="connsiteX138" fmla="*/ 230084 w 256393"/>
                <a:gd name="connsiteY138" fmla="*/ 203065 h 226274"/>
                <a:gd name="connsiteX139" fmla="*/ 227152 w 256393"/>
                <a:gd name="connsiteY139" fmla="*/ 200635 h 226274"/>
                <a:gd name="connsiteX140" fmla="*/ 227152 w 256393"/>
                <a:gd name="connsiteY140" fmla="*/ 199965 h 226274"/>
                <a:gd name="connsiteX141" fmla="*/ 223800 w 256393"/>
                <a:gd name="connsiteY141" fmla="*/ 197032 h 226274"/>
                <a:gd name="connsiteX142" fmla="*/ 217767 w 256393"/>
                <a:gd name="connsiteY142" fmla="*/ 190748 h 226274"/>
                <a:gd name="connsiteX143" fmla="*/ 217181 w 256393"/>
                <a:gd name="connsiteY143" fmla="*/ 191251 h 226274"/>
                <a:gd name="connsiteX144" fmla="*/ 213159 w 256393"/>
                <a:gd name="connsiteY144" fmla="*/ 188234 h 226274"/>
                <a:gd name="connsiteX145" fmla="*/ 213159 w 256393"/>
                <a:gd name="connsiteY145" fmla="*/ 188737 h 226274"/>
                <a:gd name="connsiteX146" fmla="*/ 208215 w 256393"/>
                <a:gd name="connsiteY146" fmla="*/ 183793 h 226274"/>
                <a:gd name="connsiteX147" fmla="*/ 209221 w 256393"/>
                <a:gd name="connsiteY147" fmla="*/ 184631 h 226274"/>
                <a:gd name="connsiteX148" fmla="*/ 202015 w 256393"/>
                <a:gd name="connsiteY148" fmla="*/ 178180 h 226274"/>
                <a:gd name="connsiteX149" fmla="*/ 200758 w 256393"/>
                <a:gd name="connsiteY149" fmla="*/ 177007 h 226274"/>
                <a:gd name="connsiteX150" fmla="*/ 200758 w 256393"/>
                <a:gd name="connsiteY150" fmla="*/ 177007 h 226274"/>
                <a:gd name="connsiteX151" fmla="*/ 200758 w 256393"/>
                <a:gd name="connsiteY151" fmla="*/ 177007 h 226274"/>
                <a:gd name="connsiteX152" fmla="*/ 199334 w 256393"/>
                <a:gd name="connsiteY152" fmla="*/ 175834 h 226274"/>
                <a:gd name="connsiteX153" fmla="*/ 199753 w 256393"/>
                <a:gd name="connsiteY153" fmla="*/ 176671 h 226274"/>
                <a:gd name="connsiteX154" fmla="*/ 197909 w 256393"/>
                <a:gd name="connsiteY154" fmla="*/ 175415 h 226274"/>
                <a:gd name="connsiteX155" fmla="*/ 197909 w 256393"/>
                <a:gd name="connsiteY155" fmla="*/ 174660 h 226274"/>
                <a:gd name="connsiteX156" fmla="*/ 197909 w 256393"/>
                <a:gd name="connsiteY156" fmla="*/ 174660 h 226274"/>
                <a:gd name="connsiteX157" fmla="*/ 197155 w 256393"/>
                <a:gd name="connsiteY157" fmla="*/ 175163 h 226274"/>
                <a:gd name="connsiteX158" fmla="*/ 196066 w 256393"/>
                <a:gd name="connsiteY158" fmla="*/ 175163 h 226274"/>
                <a:gd name="connsiteX159" fmla="*/ 194306 w 256393"/>
                <a:gd name="connsiteY159" fmla="*/ 172482 h 226274"/>
                <a:gd name="connsiteX160" fmla="*/ 189782 w 256393"/>
                <a:gd name="connsiteY160" fmla="*/ 170639 h 226274"/>
                <a:gd name="connsiteX161" fmla="*/ 189782 w 256393"/>
                <a:gd name="connsiteY161" fmla="*/ 170639 h 226274"/>
                <a:gd name="connsiteX162" fmla="*/ 187771 w 256393"/>
                <a:gd name="connsiteY162" fmla="*/ 168963 h 226274"/>
                <a:gd name="connsiteX163" fmla="*/ 187771 w 256393"/>
                <a:gd name="connsiteY163" fmla="*/ 168041 h 226274"/>
                <a:gd name="connsiteX164" fmla="*/ 185425 w 256393"/>
                <a:gd name="connsiteY164" fmla="*/ 167538 h 226274"/>
                <a:gd name="connsiteX165" fmla="*/ 186095 w 256393"/>
                <a:gd name="connsiteY165" fmla="*/ 166030 h 226274"/>
                <a:gd name="connsiteX166" fmla="*/ 181487 w 256393"/>
                <a:gd name="connsiteY166" fmla="*/ 163852 h 226274"/>
                <a:gd name="connsiteX167" fmla="*/ 181989 w 256393"/>
                <a:gd name="connsiteY167" fmla="*/ 163852 h 226274"/>
                <a:gd name="connsiteX168" fmla="*/ 179643 w 256393"/>
                <a:gd name="connsiteY168" fmla="*/ 162176 h 226274"/>
                <a:gd name="connsiteX169" fmla="*/ 169337 w 256393"/>
                <a:gd name="connsiteY169" fmla="*/ 151200 h 226274"/>
                <a:gd name="connsiteX170" fmla="*/ 166991 w 256393"/>
                <a:gd name="connsiteY170" fmla="*/ 149859 h 226274"/>
                <a:gd name="connsiteX171" fmla="*/ 167578 w 256393"/>
                <a:gd name="connsiteY171" fmla="*/ 149021 h 226274"/>
                <a:gd name="connsiteX172" fmla="*/ 162969 w 256393"/>
                <a:gd name="connsiteY172" fmla="*/ 145502 h 226274"/>
                <a:gd name="connsiteX173" fmla="*/ 163723 w 256393"/>
                <a:gd name="connsiteY173" fmla="*/ 145083 h 226274"/>
                <a:gd name="connsiteX174" fmla="*/ 162886 w 256393"/>
                <a:gd name="connsiteY174" fmla="*/ 144496 h 226274"/>
                <a:gd name="connsiteX175" fmla="*/ 163807 w 256393"/>
                <a:gd name="connsiteY175" fmla="*/ 144496 h 226274"/>
                <a:gd name="connsiteX176" fmla="*/ 159785 w 256393"/>
                <a:gd name="connsiteY176" fmla="*/ 144496 h 226274"/>
                <a:gd name="connsiteX177" fmla="*/ 157355 w 256393"/>
                <a:gd name="connsiteY177" fmla="*/ 142737 h 226274"/>
                <a:gd name="connsiteX178" fmla="*/ 158277 w 256393"/>
                <a:gd name="connsiteY178" fmla="*/ 142318 h 226274"/>
                <a:gd name="connsiteX179" fmla="*/ 153753 w 256393"/>
                <a:gd name="connsiteY179" fmla="*/ 138715 h 226274"/>
                <a:gd name="connsiteX180" fmla="*/ 152580 w 256393"/>
                <a:gd name="connsiteY180" fmla="*/ 137710 h 226274"/>
                <a:gd name="connsiteX181" fmla="*/ 149396 w 256393"/>
                <a:gd name="connsiteY181" fmla="*/ 134693 h 226274"/>
                <a:gd name="connsiteX182" fmla="*/ 149396 w 256393"/>
                <a:gd name="connsiteY182" fmla="*/ 135196 h 226274"/>
                <a:gd name="connsiteX183" fmla="*/ 146630 w 256393"/>
                <a:gd name="connsiteY183" fmla="*/ 133269 h 226274"/>
                <a:gd name="connsiteX184" fmla="*/ 146630 w 256393"/>
                <a:gd name="connsiteY184" fmla="*/ 133269 h 226274"/>
                <a:gd name="connsiteX185" fmla="*/ 143028 w 256393"/>
                <a:gd name="connsiteY185" fmla="*/ 129247 h 226274"/>
                <a:gd name="connsiteX186" fmla="*/ 143028 w 256393"/>
                <a:gd name="connsiteY186" fmla="*/ 129917 h 226274"/>
                <a:gd name="connsiteX187" fmla="*/ 139090 w 256393"/>
                <a:gd name="connsiteY187" fmla="*/ 125979 h 226274"/>
                <a:gd name="connsiteX188" fmla="*/ 139090 w 256393"/>
                <a:gd name="connsiteY188" fmla="*/ 126817 h 226274"/>
                <a:gd name="connsiteX189" fmla="*/ 137246 w 256393"/>
                <a:gd name="connsiteY189" fmla="*/ 122125 h 226274"/>
                <a:gd name="connsiteX190" fmla="*/ 138084 w 256393"/>
                <a:gd name="connsiteY190" fmla="*/ 122125 h 226274"/>
                <a:gd name="connsiteX191" fmla="*/ 135235 w 256393"/>
                <a:gd name="connsiteY191" fmla="*/ 121119 h 226274"/>
                <a:gd name="connsiteX192" fmla="*/ 135235 w 256393"/>
                <a:gd name="connsiteY192" fmla="*/ 119444 h 226274"/>
                <a:gd name="connsiteX193" fmla="*/ 129873 w 256393"/>
                <a:gd name="connsiteY193" fmla="*/ 115506 h 226274"/>
                <a:gd name="connsiteX194" fmla="*/ 129035 w 256393"/>
                <a:gd name="connsiteY194" fmla="*/ 116176 h 226274"/>
                <a:gd name="connsiteX195" fmla="*/ 124762 w 256393"/>
                <a:gd name="connsiteY195" fmla="*/ 111986 h 226274"/>
                <a:gd name="connsiteX196" fmla="*/ 124762 w 256393"/>
                <a:gd name="connsiteY196" fmla="*/ 111567 h 226274"/>
                <a:gd name="connsiteX197" fmla="*/ 120321 w 256393"/>
                <a:gd name="connsiteY197" fmla="*/ 109138 h 226274"/>
                <a:gd name="connsiteX198" fmla="*/ 115210 w 256393"/>
                <a:gd name="connsiteY198" fmla="*/ 103105 h 226274"/>
                <a:gd name="connsiteX199" fmla="*/ 112193 w 256393"/>
                <a:gd name="connsiteY199" fmla="*/ 100507 h 226274"/>
                <a:gd name="connsiteX200" fmla="*/ 112193 w 256393"/>
                <a:gd name="connsiteY200" fmla="*/ 100507 h 226274"/>
                <a:gd name="connsiteX201" fmla="*/ 108423 w 256393"/>
                <a:gd name="connsiteY201" fmla="*/ 98329 h 226274"/>
                <a:gd name="connsiteX202" fmla="*/ 108423 w 256393"/>
                <a:gd name="connsiteY202" fmla="*/ 97910 h 226274"/>
                <a:gd name="connsiteX203" fmla="*/ 102641 w 256393"/>
                <a:gd name="connsiteY203" fmla="*/ 93720 h 226274"/>
                <a:gd name="connsiteX204" fmla="*/ 102641 w 256393"/>
                <a:gd name="connsiteY204" fmla="*/ 92966 h 226274"/>
                <a:gd name="connsiteX205" fmla="*/ 96273 w 256393"/>
                <a:gd name="connsiteY205" fmla="*/ 86850 h 226274"/>
                <a:gd name="connsiteX206" fmla="*/ 96776 w 256393"/>
                <a:gd name="connsiteY206" fmla="*/ 86850 h 226274"/>
                <a:gd name="connsiteX207" fmla="*/ 88397 w 256393"/>
                <a:gd name="connsiteY207" fmla="*/ 79895 h 226274"/>
                <a:gd name="connsiteX208" fmla="*/ 85967 w 256393"/>
                <a:gd name="connsiteY208" fmla="*/ 78555 h 226274"/>
                <a:gd name="connsiteX209" fmla="*/ 85967 w 256393"/>
                <a:gd name="connsiteY209" fmla="*/ 80398 h 226274"/>
                <a:gd name="connsiteX210" fmla="*/ 85213 w 256393"/>
                <a:gd name="connsiteY210" fmla="*/ 78471 h 226274"/>
                <a:gd name="connsiteX211" fmla="*/ 85213 w 256393"/>
                <a:gd name="connsiteY211" fmla="*/ 78471 h 226274"/>
                <a:gd name="connsiteX212" fmla="*/ 83119 w 256393"/>
                <a:gd name="connsiteY212" fmla="*/ 74617 h 226274"/>
                <a:gd name="connsiteX213" fmla="*/ 68958 w 256393"/>
                <a:gd name="connsiteY213" fmla="*/ 60875 h 226274"/>
                <a:gd name="connsiteX214" fmla="*/ 68958 w 256393"/>
                <a:gd name="connsiteY214" fmla="*/ 62132 h 226274"/>
                <a:gd name="connsiteX215" fmla="*/ 67366 w 256393"/>
                <a:gd name="connsiteY215" fmla="*/ 60624 h 226274"/>
                <a:gd name="connsiteX216" fmla="*/ 68539 w 256393"/>
                <a:gd name="connsiteY216" fmla="*/ 60624 h 226274"/>
                <a:gd name="connsiteX217" fmla="*/ 66026 w 256393"/>
                <a:gd name="connsiteY217" fmla="*/ 59367 h 226274"/>
                <a:gd name="connsiteX218" fmla="*/ 67031 w 256393"/>
                <a:gd name="connsiteY218" fmla="*/ 58613 h 226274"/>
                <a:gd name="connsiteX219" fmla="*/ 66026 w 256393"/>
                <a:gd name="connsiteY219" fmla="*/ 57775 h 226274"/>
                <a:gd name="connsiteX220" fmla="*/ 66026 w 256393"/>
                <a:gd name="connsiteY220" fmla="*/ 57775 h 226274"/>
                <a:gd name="connsiteX221" fmla="*/ 63177 w 256393"/>
                <a:gd name="connsiteY221" fmla="*/ 56351 h 226274"/>
                <a:gd name="connsiteX222" fmla="*/ 63177 w 256393"/>
                <a:gd name="connsiteY222" fmla="*/ 55094 h 226274"/>
                <a:gd name="connsiteX223" fmla="*/ 62674 w 256393"/>
                <a:gd name="connsiteY223" fmla="*/ 54591 h 226274"/>
                <a:gd name="connsiteX224" fmla="*/ 60663 w 256393"/>
                <a:gd name="connsiteY224" fmla="*/ 52664 h 226274"/>
                <a:gd name="connsiteX225" fmla="*/ 60663 w 256393"/>
                <a:gd name="connsiteY225" fmla="*/ 54005 h 226274"/>
                <a:gd name="connsiteX226" fmla="*/ 59071 w 256393"/>
                <a:gd name="connsiteY226" fmla="*/ 54005 h 226274"/>
                <a:gd name="connsiteX227" fmla="*/ 51195 w 256393"/>
                <a:gd name="connsiteY227" fmla="*/ 45626 h 226274"/>
                <a:gd name="connsiteX228" fmla="*/ 46754 w 256393"/>
                <a:gd name="connsiteY228" fmla="*/ 42274 h 226274"/>
                <a:gd name="connsiteX229" fmla="*/ 45330 w 256393"/>
                <a:gd name="connsiteY229" fmla="*/ 42274 h 226274"/>
                <a:gd name="connsiteX230" fmla="*/ 43319 w 256393"/>
                <a:gd name="connsiteY230" fmla="*/ 37414 h 226274"/>
                <a:gd name="connsiteX231" fmla="*/ 39967 w 256393"/>
                <a:gd name="connsiteY231" fmla="*/ 36493 h 226274"/>
                <a:gd name="connsiteX232" fmla="*/ 39967 w 256393"/>
                <a:gd name="connsiteY232" fmla="*/ 34733 h 226274"/>
                <a:gd name="connsiteX233" fmla="*/ 30918 w 256393"/>
                <a:gd name="connsiteY233" fmla="*/ 26354 h 226274"/>
                <a:gd name="connsiteX234" fmla="*/ 29996 w 256393"/>
                <a:gd name="connsiteY234" fmla="*/ 26941 h 226274"/>
                <a:gd name="connsiteX235" fmla="*/ 29159 w 256393"/>
                <a:gd name="connsiteY235" fmla="*/ 24427 h 226274"/>
                <a:gd name="connsiteX236" fmla="*/ 26896 w 256393"/>
                <a:gd name="connsiteY236" fmla="*/ 23254 h 226274"/>
                <a:gd name="connsiteX237" fmla="*/ 26477 w 256393"/>
                <a:gd name="connsiteY237" fmla="*/ 23673 h 226274"/>
                <a:gd name="connsiteX238" fmla="*/ 7541 w 256393"/>
                <a:gd name="connsiteY238" fmla="*/ 4737 h 226274"/>
                <a:gd name="connsiteX239" fmla="*/ 6703 w 256393"/>
                <a:gd name="connsiteY239" fmla="*/ 4737 h 226274"/>
                <a:gd name="connsiteX240" fmla="*/ 6117 w 256393"/>
                <a:gd name="connsiteY240" fmla="*/ 5491 h 226274"/>
                <a:gd name="connsiteX241" fmla="*/ 4022 w 256393"/>
                <a:gd name="connsiteY241" fmla="*/ 2307 h 226274"/>
                <a:gd name="connsiteX242" fmla="*/ 167 w 256393"/>
                <a:gd name="connsiteY242" fmla="*/ 44 h 226274"/>
                <a:gd name="connsiteX243" fmla="*/ 1089 w 256393"/>
                <a:gd name="connsiteY243" fmla="*/ 715 h 226274"/>
                <a:gd name="connsiteX244" fmla="*/ 0 w 256393"/>
                <a:gd name="connsiteY244" fmla="*/ 4904 h 226274"/>
                <a:gd name="connsiteX245" fmla="*/ 5530 w 256393"/>
                <a:gd name="connsiteY245" fmla="*/ 10015 h 226274"/>
                <a:gd name="connsiteX246" fmla="*/ 4860 w 256393"/>
                <a:gd name="connsiteY246" fmla="*/ 10434 h 226274"/>
                <a:gd name="connsiteX247" fmla="*/ 7541 w 256393"/>
                <a:gd name="connsiteY247" fmla="*/ 12278 h 226274"/>
                <a:gd name="connsiteX248" fmla="*/ 7541 w 256393"/>
                <a:gd name="connsiteY248" fmla="*/ 12278 h 226274"/>
                <a:gd name="connsiteX249" fmla="*/ 15920 w 256393"/>
                <a:gd name="connsiteY249" fmla="*/ 20656 h 226274"/>
                <a:gd name="connsiteX250" fmla="*/ 15920 w 256393"/>
                <a:gd name="connsiteY250" fmla="*/ 19902 h 226274"/>
                <a:gd name="connsiteX251" fmla="*/ 16925 w 256393"/>
                <a:gd name="connsiteY251" fmla="*/ 21494 h 226274"/>
                <a:gd name="connsiteX252" fmla="*/ 16339 w 256393"/>
                <a:gd name="connsiteY252" fmla="*/ 19316 h 226274"/>
                <a:gd name="connsiteX253" fmla="*/ 21785 w 256393"/>
                <a:gd name="connsiteY253" fmla="*/ 26438 h 226274"/>
                <a:gd name="connsiteX254" fmla="*/ 23209 w 256393"/>
                <a:gd name="connsiteY254" fmla="*/ 26438 h 226274"/>
                <a:gd name="connsiteX255" fmla="*/ 23209 w 256393"/>
                <a:gd name="connsiteY255" fmla="*/ 27108 h 226274"/>
                <a:gd name="connsiteX256" fmla="*/ 23964 w 256393"/>
                <a:gd name="connsiteY256" fmla="*/ 27108 h 226274"/>
                <a:gd name="connsiteX257" fmla="*/ 24550 w 256393"/>
                <a:gd name="connsiteY257" fmla="*/ 29035 h 226274"/>
                <a:gd name="connsiteX258" fmla="*/ 23628 w 256393"/>
                <a:gd name="connsiteY258" fmla="*/ 28449 h 226274"/>
                <a:gd name="connsiteX259" fmla="*/ 27064 w 256393"/>
                <a:gd name="connsiteY259" fmla="*/ 31465 h 226274"/>
                <a:gd name="connsiteX260" fmla="*/ 26058 w 256393"/>
                <a:gd name="connsiteY260" fmla="*/ 30208 h 226274"/>
                <a:gd name="connsiteX261" fmla="*/ 37537 w 256393"/>
                <a:gd name="connsiteY261" fmla="*/ 39593 h 226274"/>
                <a:gd name="connsiteX262" fmla="*/ 37537 w 256393"/>
                <a:gd name="connsiteY262" fmla="*/ 39593 h 226274"/>
                <a:gd name="connsiteX263" fmla="*/ 42313 w 256393"/>
                <a:gd name="connsiteY263" fmla="*/ 43950 h 226274"/>
                <a:gd name="connsiteX264" fmla="*/ 42313 w 256393"/>
                <a:gd name="connsiteY264" fmla="*/ 43950 h 226274"/>
                <a:gd name="connsiteX265" fmla="*/ 44743 w 256393"/>
                <a:gd name="connsiteY265" fmla="*/ 45458 h 226274"/>
                <a:gd name="connsiteX266" fmla="*/ 44743 w 256393"/>
                <a:gd name="connsiteY266" fmla="*/ 46715 h 226274"/>
                <a:gd name="connsiteX267" fmla="*/ 49100 w 256393"/>
                <a:gd name="connsiteY267" fmla="*/ 48307 h 226274"/>
                <a:gd name="connsiteX268" fmla="*/ 49100 w 256393"/>
                <a:gd name="connsiteY268" fmla="*/ 49145 h 226274"/>
                <a:gd name="connsiteX269" fmla="*/ 51782 w 256393"/>
                <a:gd name="connsiteY269" fmla="*/ 50318 h 226274"/>
                <a:gd name="connsiteX270" fmla="*/ 50357 w 256393"/>
                <a:gd name="connsiteY270" fmla="*/ 51072 h 226274"/>
                <a:gd name="connsiteX271" fmla="*/ 55719 w 256393"/>
                <a:gd name="connsiteY271" fmla="*/ 56602 h 226274"/>
                <a:gd name="connsiteX272" fmla="*/ 54714 w 256393"/>
                <a:gd name="connsiteY272" fmla="*/ 54088 h 226274"/>
                <a:gd name="connsiteX273" fmla="*/ 57395 w 256393"/>
                <a:gd name="connsiteY273" fmla="*/ 55261 h 226274"/>
                <a:gd name="connsiteX274" fmla="*/ 60077 w 256393"/>
                <a:gd name="connsiteY274" fmla="*/ 60205 h 226274"/>
                <a:gd name="connsiteX275" fmla="*/ 59490 w 256393"/>
                <a:gd name="connsiteY275" fmla="*/ 60205 h 226274"/>
                <a:gd name="connsiteX276" fmla="*/ 62255 w 256393"/>
                <a:gd name="connsiteY276" fmla="*/ 62802 h 226274"/>
                <a:gd name="connsiteX277" fmla="*/ 64601 w 256393"/>
                <a:gd name="connsiteY277" fmla="*/ 63389 h 226274"/>
                <a:gd name="connsiteX278" fmla="*/ 62255 w 256393"/>
                <a:gd name="connsiteY278" fmla="*/ 61629 h 226274"/>
                <a:gd name="connsiteX279" fmla="*/ 67282 w 256393"/>
                <a:gd name="connsiteY279" fmla="*/ 64897 h 226274"/>
                <a:gd name="connsiteX280" fmla="*/ 65690 w 256393"/>
                <a:gd name="connsiteY280" fmla="*/ 64311 h 226274"/>
                <a:gd name="connsiteX281" fmla="*/ 67366 w 256393"/>
                <a:gd name="connsiteY281" fmla="*/ 65986 h 226274"/>
                <a:gd name="connsiteX282" fmla="*/ 62590 w 256393"/>
                <a:gd name="connsiteY282" fmla="*/ 63305 h 226274"/>
                <a:gd name="connsiteX283" fmla="*/ 64182 w 256393"/>
                <a:gd name="connsiteY283" fmla="*/ 65232 h 226274"/>
                <a:gd name="connsiteX284" fmla="*/ 68791 w 256393"/>
                <a:gd name="connsiteY284" fmla="*/ 68081 h 226274"/>
                <a:gd name="connsiteX285" fmla="*/ 68204 w 256393"/>
                <a:gd name="connsiteY285" fmla="*/ 68500 h 226274"/>
                <a:gd name="connsiteX286" fmla="*/ 69712 w 256393"/>
                <a:gd name="connsiteY286" fmla="*/ 69254 h 226274"/>
                <a:gd name="connsiteX287" fmla="*/ 68288 w 256393"/>
                <a:gd name="connsiteY287" fmla="*/ 69254 h 226274"/>
                <a:gd name="connsiteX288" fmla="*/ 71807 w 256393"/>
                <a:gd name="connsiteY288" fmla="*/ 72857 h 226274"/>
                <a:gd name="connsiteX289" fmla="*/ 71053 w 256393"/>
                <a:gd name="connsiteY289" fmla="*/ 70343 h 226274"/>
                <a:gd name="connsiteX290" fmla="*/ 75494 w 256393"/>
                <a:gd name="connsiteY290" fmla="*/ 76292 h 226274"/>
                <a:gd name="connsiteX291" fmla="*/ 74907 w 256393"/>
                <a:gd name="connsiteY291" fmla="*/ 74784 h 226274"/>
                <a:gd name="connsiteX292" fmla="*/ 76415 w 256393"/>
                <a:gd name="connsiteY292" fmla="*/ 77214 h 226274"/>
                <a:gd name="connsiteX293" fmla="*/ 77840 w 256393"/>
                <a:gd name="connsiteY293" fmla="*/ 77214 h 226274"/>
                <a:gd name="connsiteX294" fmla="*/ 80437 w 256393"/>
                <a:gd name="connsiteY294" fmla="*/ 78722 h 226274"/>
                <a:gd name="connsiteX295" fmla="*/ 79935 w 256393"/>
                <a:gd name="connsiteY295" fmla="*/ 79225 h 226274"/>
                <a:gd name="connsiteX296" fmla="*/ 83705 w 256393"/>
                <a:gd name="connsiteY296" fmla="*/ 81403 h 226274"/>
                <a:gd name="connsiteX297" fmla="*/ 82029 w 256393"/>
                <a:gd name="connsiteY297" fmla="*/ 81403 h 226274"/>
                <a:gd name="connsiteX298" fmla="*/ 83454 w 256393"/>
                <a:gd name="connsiteY298" fmla="*/ 82325 h 226274"/>
                <a:gd name="connsiteX299" fmla="*/ 82699 w 256393"/>
                <a:gd name="connsiteY299" fmla="*/ 82325 h 226274"/>
                <a:gd name="connsiteX300" fmla="*/ 85967 w 256393"/>
                <a:gd name="connsiteY300" fmla="*/ 85090 h 226274"/>
                <a:gd name="connsiteX301" fmla="*/ 88230 w 256393"/>
                <a:gd name="connsiteY301" fmla="*/ 85090 h 226274"/>
                <a:gd name="connsiteX302" fmla="*/ 89068 w 256393"/>
                <a:gd name="connsiteY302" fmla="*/ 86598 h 226274"/>
                <a:gd name="connsiteX303" fmla="*/ 87308 w 256393"/>
                <a:gd name="connsiteY303" fmla="*/ 85509 h 226274"/>
                <a:gd name="connsiteX304" fmla="*/ 86386 w 256393"/>
                <a:gd name="connsiteY304" fmla="*/ 85509 h 226274"/>
                <a:gd name="connsiteX305" fmla="*/ 89151 w 256393"/>
                <a:gd name="connsiteY305" fmla="*/ 88107 h 226274"/>
                <a:gd name="connsiteX306" fmla="*/ 88565 w 256393"/>
                <a:gd name="connsiteY306" fmla="*/ 87436 h 226274"/>
                <a:gd name="connsiteX307" fmla="*/ 91749 w 256393"/>
                <a:gd name="connsiteY307" fmla="*/ 88861 h 226274"/>
                <a:gd name="connsiteX308" fmla="*/ 91078 w 256393"/>
                <a:gd name="connsiteY308" fmla="*/ 88861 h 226274"/>
                <a:gd name="connsiteX309" fmla="*/ 92922 w 256393"/>
                <a:gd name="connsiteY309" fmla="*/ 89950 h 226274"/>
                <a:gd name="connsiteX310" fmla="*/ 90743 w 256393"/>
                <a:gd name="connsiteY310" fmla="*/ 89950 h 226274"/>
                <a:gd name="connsiteX311" fmla="*/ 93508 w 256393"/>
                <a:gd name="connsiteY311" fmla="*/ 91626 h 226274"/>
                <a:gd name="connsiteX312" fmla="*/ 93508 w 256393"/>
                <a:gd name="connsiteY312" fmla="*/ 93050 h 226274"/>
                <a:gd name="connsiteX313" fmla="*/ 98871 w 256393"/>
                <a:gd name="connsiteY313" fmla="*/ 96988 h 226274"/>
                <a:gd name="connsiteX314" fmla="*/ 99709 w 256393"/>
                <a:gd name="connsiteY314" fmla="*/ 96988 h 226274"/>
                <a:gd name="connsiteX315" fmla="*/ 104652 w 256393"/>
                <a:gd name="connsiteY315" fmla="*/ 101513 h 226274"/>
                <a:gd name="connsiteX316" fmla="*/ 105071 w 256393"/>
                <a:gd name="connsiteY316" fmla="*/ 103272 h 226274"/>
                <a:gd name="connsiteX317" fmla="*/ 107166 w 256393"/>
                <a:gd name="connsiteY317" fmla="*/ 103272 h 226274"/>
                <a:gd name="connsiteX318" fmla="*/ 107669 w 256393"/>
                <a:gd name="connsiteY318" fmla="*/ 105283 h 226274"/>
                <a:gd name="connsiteX319" fmla="*/ 112277 w 256393"/>
                <a:gd name="connsiteY319" fmla="*/ 108383 h 226274"/>
                <a:gd name="connsiteX320" fmla="*/ 111523 w 256393"/>
                <a:gd name="connsiteY320" fmla="*/ 106121 h 226274"/>
                <a:gd name="connsiteX321" fmla="*/ 130375 w 256393"/>
                <a:gd name="connsiteY321" fmla="*/ 122879 h 226274"/>
                <a:gd name="connsiteX322" fmla="*/ 128951 w 256393"/>
                <a:gd name="connsiteY322" fmla="*/ 121873 h 226274"/>
                <a:gd name="connsiteX323" fmla="*/ 130375 w 256393"/>
                <a:gd name="connsiteY323" fmla="*/ 122544 h 226274"/>
                <a:gd name="connsiteX324" fmla="*/ 159702 w 256393"/>
                <a:gd name="connsiteY324" fmla="*/ 147094 h 226274"/>
                <a:gd name="connsiteX325" fmla="*/ 158612 w 256393"/>
                <a:gd name="connsiteY325" fmla="*/ 146005 h 226274"/>
                <a:gd name="connsiteX326" fmla="*/ 159702 w 256393"/>
                <a:gd name="connsiteY326" fmla="*/ 146759 h 226274"/>
                <a:gd name="connsiteX327" fmla="*/ 242988 w 256393"/>
                <a:gd name="connsiteY327" fmla="*/ 215885 h 226274"/>
                <a:gd name="connsiteX328" fmla="*/ 242988 w 256393"/>
                <a:gd name="connsiteY328" fmla="*/ 215885 h 226274"/>
                <a:gd name="connsiteX329" fmla="*/ 241982 w 256393"/>
                <a:gd name="connsiteY329" fmla="*/ 215214 h 226274"/>
                <a:gd name="connsiteX330" fmla="*/ 242988 w 256393"/>
                <a:gd name="connsiteY330" fmla="*/ 215885 h 226274"/>
                <a:gd name="connsiteX331" fmla="*/ 64098 w 256393"/>
                <a:gd name="connsiteY331" fmla="*/ 54507 h 226274"/>
                <a:gd name="connsiteX332" fmla="*/ 64098 w 256393"/>
                <a:gd name="connsiteY332" fmla="*/ 54507 h 226274"/>
                <a:gd name="connsiteX333" fmla="*/ 64098 w 256393"/>
                <a:gd name="connsiteY333" fmla="*/ 54507 h 22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256393" h="226274">
                  <a:moveTo>
                    <a:pt x="111523" y="106121"/>
                  </a:moveTo>
                  <a:lnTo>
                    <a:pt x="112361" y="107713"/>
                  </a:lnTo>
                  <a:cubicBezTo>
                    <a:pt x="110266" y="107043"/>
                    <a:pt x="109428" y="105786"/>
                    <a:pt x="110015" y="107713"/>
                  </a:cubicBezTo>
                  <a:cubicBezTo>
                    <a:pt x="111523" y="106373"/>
                    <a:pt x="114958" y="111903"/>
                    <a:pt x="116466" y="110646"/>
                  </a:cubicBezTo>
                  <a:lnTo>
                    <a:pt x="117053" y="111651"/>
                  </a:lnTo>
                  <a:lnTo>
                    <a:pt x="116466" y="111232"/>
                  </a:lnTo>
                  <a:cubicBezTo>
                    <a:pt x="117388" y="113411"/>
                    <a:pt x="118645" y="111232"/>
                    <a:pt x="120488" y="113327"/>
                  </a:cubicBezTo>
                  <a:cubicBezTo>
                    <a:pt x="121075" y="114081"/>
                    <a:pt x="121410" y="114751"/>
                    <a:pt x="120488" y="114500"/>
                  </a:cubicBezTo>
                  <a:lnTo>
                    <a:pt x="122416" y="115589"/>
                  </a:lnTo>
                  <a:cubicBezTo>
                    <a:pt x="122416" y="116008"/>
                    <a:pt x="122416" y="116176"/>
                    <a:pt x="122416" y="115589"/>
                  </a:cubicBezTo>
                  <a:lnTo>
                    <a:pt x="124929" y="117684"/>
                  </a:lnTo>
                  <a:lnTo>
                    <a:pt x="124929" y="117684"/>
                  </a:lnTo>
                  <a:lnTo>
                    <a:pt x="127192" y="118271"/>
                  </a:lnTo>
                  <a:cubicBezTo>
                    <a:pt x="127610" y="119025"/>
                    <a:pt x="126689" y="118271"/>
                    <a:pt x="126689" y="118271"/>
                  </a:cubicBezTo>
                  <a:lnTo>
                    <a:pt x="128365" y="119108"/>
                  </a:lnTo>
                  <a:cubicBezTo>
                    <a:pt x="128365" y="119946"/>
                    <a:pt x="127108" y="119108"/>
                    <a:pt x="126270" y="118438"/>
                  </a:cubicBezTo>
                  <a:cubicBezTo>
                    <a:pt x="126270" y="121036"/>
                    <a:pt x="127694" y="119108"/>
                    <a:pt x="129621" y="122376"/>
                  </a:cubicBezTo>
                  <a:lnTo>
                    <a:pt x="128197" y="121454"/>
                  </a:lnTo>
                  <a:cubicBezTo>
                    <a:pt x="128197" y="122963"/>
                    <a:pt x="129538" y="123633"/>
                    <a:pt x="130459" y="125393"/>
                  </a:cubicBezTo>
                  <a:cubicBezTo>
                    <a:pt x="130459" y="124806"/>
                    <a:pt x="128783" y="121538"/>
                    <a:pt x="130459" y="122460"/>
                  </a:cubicBezTo>
                  <a:cubicBezTo>
                    <a:pt x="130928" y="123139"/>
                    <a:pt x="131607" y="123641"/>
                    <a:pt x="132386" y="123884"/>
                  </a:cubicBezTo>
                  <a:cubicBezTo>
                    <a:pt x="131884" y="124387"/>
                    <a:pt x="132805" y="124974"/>
                    <a:pt x="133727" y="125812"/>
                  </a:cubicBezTo>
                  <a:lnTo>
                    <a:pt x="133057" y="126482"/>
                  </a:lnTo>
                  <a:cubicBezTo>
                    <a:pt x="134313" y="127236"/>
                    <a:pt x="134481" y="126482"/>
                    <a:pt x="135403" y="126985"/>
                  </a:cubicBezTo>
                  <a:cubicBezTo>
                    <a:pt x="136140" y="127630"/>
                    <a:pt x="136434" y="128644"/>
                    <a:pt x="136157" y="129582"/>
                  </a:cubicBezTo>
                  <a:cubicBezTo>
                    <a:pt x="137917" y="131342"/>
                    <a:pt x="135654" y="127571"/>
                    <a:pt x="137917" y="129582"/>
                  </a:cubicBezTo>
                  <a:cubicBezTo>
                    <a:pt x="139274" y="131107"/>
                    <a:pt x="140924" y="132330"/>
                    <a:pt x="142776" y="133185"/>
                  </a:cubicBezTo>
                  <a:cubicBezTo>
                    <a:pt x="143698" y="134442"/>
                    <a:pt x="142190" y="133185"/>
                    <a:pt x="142776" y="134023"/>
                  </a:cubicBezTo>
                  <a:lnTo>
                    <a:pt x="144201" y="134023"/>
                  </a:lnTo>
                  <a:cubicBezTo>
                    <a:pt x="144201" y="134023"/>
                    <a:pt x="144201" y="134023"/>
                    <a:pt x="144201" y="134442"/>
                  </a:cubicBezTo>
                  <a:cubicBezTo>
                    <a:pt x="144201" y="134861"/>
                    <a:pt x="144871" y="133771"/>
                    <a:pt x="146295" y="134442"/>
                  </a:cubicBezTo>
                  <a:cubicBezTo>
                    <a:pt x="147385" y="133939"/>
                    <a:pt x="147887" y="137877"/>
                    <a:pt x="150234" y="138464"/>
                  </a:cubicBezTo>
                  <a:cubicBezTo>
                    <a:pt x="150234" y="138966"/>
                    <a:pt x="149731" y="138464"/>
                    <a:pt x="149563" y="139050"/>
                  </a:cubicBezTo>
                  <a:cubicBezTo>
                    <a:pt x="151029" y="139947"/>
                    <a:pt x="152605" y="140651"/>
                    <a:pt x="154255" y="141145"/>
                  </a:cubicBezTo>
                  <a:lnTo>
                    <a:pt x="155345" y="142988"/>
                  </a:lnTo>
                  <a:cubicBezTo>
                    <a:pt x="154674" y="141480"/>
                    <a:pt x="156685" y="142150"/>
                    <a:pt x="158361" y="142988"/>
                  </a:cubicBezTo>
                  <a:cubicBezTo>
                    <a:pt x="158068" y="142745"/>
                    <a:pt x="157766" y="142519"/>
                    <a:pt x="157439" y="142318"/>
                  </a:cubicBezTo>
                  <a:lnTo>
                    <a:pt x="159785" y="143742"/>
                  </a:lnTo>
                  <a:cubicBezTo>
                    <a:pt x="159785" y="143742"/>
                    <a:pt x="159785" y="143742"/>
                    <a:pt x="158864" y="143742"/>
                  </a:cubicBezTo>
                  <a:lnTo>
                    <a:pt x="159450" y="143742"/>
                  </a:lnTo>
                  <a:cubicBezTo>
                    <a:pt x="159869" y="144664"/>
                    <a:pt x="159450" y="144748"/>
                    <a:pt x="158277" y="144664"/>
                  </a:cubicBezTo>
                  <a:cubicBezTo>
                    <a:pt x="158311" y="144304"/>
                    <a:pt x="158311" y="143935"/>
                    <a:pt x="158277" y="143575"/>
                  </a:cubicBezTo>
                  <a:cubicBezTo>
                    <a:pt x="157439" y="143575"/>
                    <a:pt x="156601" y="143575"/>
                    <a:pt x="156266" y="144161"/>
                  </a:cubicBezTo>
                  <a:cubicBezTo>
                    <a:pt x="156543" y="144111"/>
                    <a:pt x="156828" y="144111"/>
                    <a:pt x="157104" y="144161"/>
                  </a:cubicBezTo>
                  <a:cubicBezTo>
                    <a:pt x="157104" y="144161"/>
                    <a:pt x="156685" y="144161"/>
                    <a:pt x="156685" y="144161"/>
                  </a:cubicBezTo>
                  <a:cubicBezTo>
                    <a:pt x="156685" y="144161"/>
                    <a:pt x="156685" y="144161"/>
                    <a:pt x="157523" y="144161"/>
                  </a:cubicBezTo>
                  <a:lnTo>
                    <a:pt x="157523" y="145418"/>
                  </a:lnTo>
                  <a:lnTo>
                    <a:pt x="157942" y="145418"/>
                  </a:lnTo>
                  <a:lnTo>
                    <a:pt x="160037" y="148267"/>
                  </a:lnTo>
                  <a:cubicBezTo>
                    <a:pt x="163028" y="148912"/>
                    <a:pt x="165869" y="150102"/>
                    <a:pt x="168416" y="151786"/>
                  </a:cubicBezTo>
                  <a:cubicBezTo>
                    <a:pt x="167159" y="151786"/>
                    <a:pt x="167410" y="152540"/>
                    <a:pt x="166740" y="153211"/>
                  </a:cubicBezTo>
                  <a:cubicBezTo>
                    <a:pt x="166740" y="151786"/>
                    <a:pt x="164226" y="151451"/>
                    <a:pt x="162802" y="149943"/>
                  </a:cubicBezTo>
                  <a:cubicBezTo>
                    <a:pt x="163556" y="150697"/>
                    <a:pt x="162802" y="150864"/>
                    <a:pt x="162802" y="150781"/>
                  </a:cubicBezTo>
                  <a:lnTo>
                    <a:pt x="166070" y="152624"/>
                  </a:lnTo>
                  <a:cubicBezTo>
                    <a:pt x="165483" y="153127"/>
                    <a:pt x="166070" y="153546"/>
                    <a:pt x="166824" y="154384"/>
                  </a:cubicBezTo>
                  <a:cubicBezTo>
                    <a:pt x="167243" y="152875"/>
                    <a:pt x="169505" y="155557"/>
                    <a:pt x="170846" y="156227"/>
                  </a:cubicBezTo>
                  <a:cubicBezTo>
                    <a:pt x="170846" y="156646"/>
                    <a:pt x="170008" y="156730"/>
                    <a:pt x="168751" y="155473"/>
                  </a:cubicBezTo>
                  <a:cubicBezTo>
                    <a:pt x="169505" y="157651"/>
                    <a:pt x="171851" y="155892"/>
                    <a:pt x="172689" y="157903"/>
                  </a:cubicBezTo>
                  <a:cubicBezTo>
                    <a:pt x="172689" y="157903"/>
                    <a:pt x="172186" y="157400"/>
                    <a:pt x="171851" y="157484"/>
                  </a:cubicBezTo>
                  <a:cubicBezTo>
                    <a:pt x="172940" y="157484"/>
                    <a:pt x="174616" y="159830"/>
                    <a:pt x="173862" y="159746"/>
                  </a:cubicBezTo>
                  <a:lnTo>
                    <a:pt x="173862" y="159746"/>
                  </a:lnTo>
                  <a:cubicBezTo>
                    <a:pt x="175957" y="161841"/>
                    <a:pt x="180481" y="165779"/>
                    <a:pt x="181654" y="165192"/>
                  </a:cubicBezTo>
                  <a:cubicBezTo>
                    <a:pt x="181160" y="165553"/>
                    <a:pt x="180624" y="165863"/>
                    <a:pt x="180062" y="166114"/>
                  </a:cubicBezTo>
                  <a:lnTo>
                    <a:pt x="186765" y="166114"/>
                  </a:lnTo>
                  <a:cubicBezTo>
                    <a:pt x="185760" y="166533"/>
                    <a:pt x="185341" y="169633"/>
                    <a:pt x="183079" y="168460"/>
                  </a:cubicBezTo>
                  <a:cubicBezTo>
                    <a:pt x="183665" y="169332"/>
                    <a:pt x="184478" y="170019"/>
                    <a:pt x="185425" y="170471"/>
                  </a:cubicBezTo>
                  <a:cubicBezTo>
                    <a:pt x="185425" y="170052"/>
                    <a:pt x="185425" y="168544"/>
                    <a:pt x="186095" y="168879"/>
                  </a:cubicBezTo>
                  <a:cubicBezTo>
                    <a:pt x="186598" y="170974"/>
                    <a:pt x="186598" y="170220"/>
                    <a:pt x="187603" y="172398"/>
                  </a:cubicBezTo>
                  <a:cubicBezTo>
                    <a:pt x="187184" y="171812"/>
                    <a:pt x="188944" y="171057"/>
                    <a:pt x="189698" y="171895"/>
                  </a:cubicBezTo>
                  <a:cubicBezTo>
                    <a:pt x="190452" y="172733"/>
                    <a:pt x="188693" y="173152"/>
                    <a:pt x="188274" y="172985"/>
                  </a:cubicBezTo>
                  <a:lnTo>
                    <a:pt x="191458" y="173655"/>
                  </a:lnTo>
                  <a:cubicBezTo>
                    <a:pt x="190703" y="173655"/>
                    <a:pt x="190368" y="174660"/>
                    <a:pt x="190536" y="175415"/>
                  </a:cubicBezTo>
                  <a:cubicBezTo>
                    <a:pt x="190703" y="176169"/>
                    <a:pt x="192379" y="177090"/>
                    <a:pt x="193050" y="177426"/>
                  </a:cubicBezTo>
                  <a:lnTo>
                    <a:pt x="192379" y="176336"/>
                  </a:lnTo>
                  <a:cubicBezTo>
                    <a:pt x="194558" y="178682"/>
                    <a:pt x="196317" y="176755"/>
                    <a:pt x="198580" y="178934"/>
                  </a:cubicBezTo>
                  <a:cubicBezTo>
                    <a:pt x="198077" y="178934"/>
                    <a:pt x="196485" y="179855"/>
                    <a:pt x="197490" y="181112"/>
                  </a:cubicBezTo>
                  <a:cubicBezTo>
                    <a:pt x="200054" y="180559"/>
                    <a:pt x="202727" y="180735"/>
                    <a:pt x="205199" y="181615"/>
                  </a:cubicBezTo>
                  <a:lnTo>
                    <a:pt x="205199" y="182369"/>
                  </a:lnTo>
                  <a:lnTo>
                    <a:pt x="207210" y="183374"/>
                  </a:lnTo>
                  <a:cubicBezTo>
                    <a:pt x="204386" y="183341"/>
                    <a:pt x="201571" y="182981"/>
                    <a:pt x="198831" y="182285"/>
                  </a:cubicBezTo>
                  <a:cubicBezTo>
                    <a:pt x="199418" y="183374"/>
                    <a:pt x="198831" y="182956"/>
                    <a:pt x="200004" y="184129"/>
                  </a:cubicBezTo>
                  <a:cubicBezTo>
                    <a:pt x="201177" y="185302"/>
                    <a:pt x="198831" y="184129"/>
                    <a:pt x="198412" y="183626"/>
                  </a:cubicBezTo>
                  <a:lnTo>
                    <a:pt x="201345" y="186642"/>
                  </a:lnTo>
                  <a:cubicBezTo>
                    <a:pt x="201847" y="185804"/>
                    <a:pt x="204361" y="188067"/>
                    <a:pt x="204780" y="187313"/>
                  </a:cubicBezTo>
                  <a:lnTo>
                    <a:pt x="200758" y="185050"/>
                  </a:lnTo>
                  <a:cubicBezTo>
                    <a:pt x="201261" y="184212"/>
                    <a:pt x="204529" y="185050"/>
                    <a:pt x="206623" y="186810"/>
                  </a:cubicBezTo>
                  <a:cubicBezTo>
                    <a:pt x="206623" y="187648"/>
                    <a:pt x="205031" y="187815"/>
                    <a:pt x="204864" y="188067"/>
                  </a:cubicBezTo>
                  <a:cubicBezTo>
                    <a:pt x="205844" y="188410"/>
                    <a:pt x="206716" y="189022"/>
                    <a:pt x="207377" y="189826"/>
                  </a:cubicBezTo>
                  <a:lnTo>
                    <a:pt x="206121" y="189407"/>
                  </a:lnTo>
                  <a:cubicBezTo>
                    <a:pt x="207126" y="190748"/>
                    <a:pt x="208969" y="190161"/>
                    <a:pt x="209807" y="192172"/>
                  </a:cubicBezTo>
                  <a:cubicBezTo>
                    <a:pt x="210310" y="192675"/>
                    <a:pt x="210478" y="194518"/>
                    <a:pt x="210981" y="194183"/>
                  </a:cubicBezTo>
                  <a:cubicBezTo>
                    <a:pt x="211232" y="192265"/>
                    <a:pt x="212430" y="190597"/>
                    <a:pt x="214164" y="189743"/>
                  </a:cubicBezTo>
                  <a:cubicBezTo>
                    <a:pt x="215019" y="191024"/>
                    <a:pt x="215714" y="192407"/>
                    <a:pt x="216259" y="193848"/>
                  </a:cubicBezTo>
                  <a:cubicBezTo>
                    <a:pt x="216259" y="195273"/>
                    <a:pt x="213662" y="194267"/>
                    <a:pt x="213829" y="195524"/>
                  </a:cubicBezTo>
                  <a:cubicBezTo>
                    <a:pt x="213829" y="195524"/>
                    <a:pt x="214751" y="195524"/>
                    <a:pt x="215002" y="195524"/>
                  </a:cubicBezTo>
                  <a:cubicBezTo>
                    <a:pt x="215254" y="195524"/>
                    <a:pt x="214248" y="195943"/>
                    <a:pt x="215421" y="196864"/>
                  </a:cubicBezTo>
                  <a:cubicBezTo>
                    <a:pt x="216343" y="196278"/>
                    <a:pt x="217684" y="199043"/>
                    <a:pt x="216510" y="196864"/>
                  </a:cubicBezTo>
                  <a:cubicBezTo>
                    <a:pt x="217851" y="197702"/>
                    <a:pt x="217600" y="198121"/>
                    <a:pt x="218940" y="199294"/>
                  </a:cubicBezTo>
                  <a:cubicBezTo>
                    <a:pt x="218940" y="198457"/>
                    <a:pt x="221622" y="198708"/>
                    <a:pt x="222962" y="199294"/>
                  </a:cubicBezTo>
                  <a:cubicBezTo>
                    <a:pt x="222962" y="199294"/>
                    <a:pt x="222962" y="199881"/>
                    <a:pt x="222962" y="200132"/>
                  </a:cubicBezTo>
                  <a:cubicBezTo>
                    <a:pt x="225141" y="202227"/>
                    <a:pt x="226062" y="203735"/>
                    <a:pt x="228241" y="205662"/>
                  </a:cubicBezTo>
                  <a:cubicBezTo>
                    <a:pt x="228241" y="205662"/>
                    <a:pt x="229163" y="207171"/>
                    <a:pt x="228241" y="207087"/>
                  </a:cubicBezTo>
                  <a:cubicBezTo>
                    <a:pt x="228827" y="207212"/>
                    <a:pt x="229372" y="207464"/>
                    <a:pt x="229833" y="207841"/>
                  </a:cubicBezTo>
                  <a:cubicBezTo>
                    <a:pt x="230587" y="209684"/>
                    <a:pt x="228241" y="206584"/>
                    <a:pt x="228576" y="208260"/>
                  </a:cubicBezTo>
                  <a:cubicBezTo>
                    <a:pt x="228995" y="208260"/>
                    <a:pt x="230838" y="209181"/>
                    <a:pt x="232011" y="209768"/>
                  </a:cubicBezTo>
                  <a:cubicBezTo>
                    <a:pt x="232011" y="208846"/>
                    <a:pt x="229917" y="207673"/>
                    <a:pt x="228744" y="207087"/>
                  </a:cubicBezTo>
                  <a:cubicBezTo>
                    <a:pt x="229581" y="206165"/>
                    <a:pt x="232095" y="207087"/>
                    <a:pt x="234693" y="208344"/>
                  </a:cubicBezTo>
                  <a:cubicBezTo>
                    <a:pt x="237290" y="209600"/>
                    <a:pt x="234693" y="209600"/>
                    <a:pt x="235363" y="209768"/>
                  </a:cubicBezTo>
                  <a:cubicBezTo>
                    <a:pt x="238631" y="212952"/>
                    <a:pt x="239720" y="210773"/>
                    <a:pt x="241898" y="213958"/>
                  </a:cubicBezTo>
                  <a:cubicBezTo>
                    <a:pt x="242485" y="215550"/>
                    <a:pt x="240893" y="215131"/>
                    <a:pt x="240725" y="215801"/>
                  </a:cubicBezTo>
                  <a:cubicBezTo>
                    <a:pt x="239050" y="214712"/>
                    <a:pt x="238882" y="213371"/>
                    <a:pt x="237877" y="212533"/>
                  </a:cubicBezTo>
                  <a:lnTo>
                    <a:pt x="238798" y="213874"/>
                  </a:lnTo>
                  <a:cubicBezTo>
                    <a:pt x="237935" y="213597"/>
                    <a:pt x="237198" y="213036"/>
                    <a:pt x="236704" y="212282"/>
                  </a:cubicBezTo>
                  <a:cubicBezTo>
                    <a:pt x="237123" y="213706"/>
                    <a:pt x="242234" y="217560"/>
                    <a:pt x="244412" y="220661"/>
                  </a:cubicBezTo>
                  <a:cubicBezTo>
                    <a:pt x="245082" y="220661"/>
                    <a:pt x="246004" y="221415"/>
                    <a:pt x="245836" y="220661"/>
                  </a:cubicBezTo>
                  <a:lnTo>
                    <a:pt x="244999" y="219990"/>
                  </a:lnTo>
                  <a:cubicBezTo>
                    <a:pt x="244999" y="218901"/>
                    <a:pt x="247094" y="220744"/>
                    <a:pt x="246256" y="219990"/>
                  </a:cubicBezTo>
                  <a:cubicBezTo>
                    <a:pt x="247965" y="220518"/>
                    <a:pt x="249507" y="221498"/>
                    <a:pt x="250696" y="222839"/>
                  </a:cubicBezTo>
                  <a:lnTo>
                    <a:pt x="250696" y="223761"/>
                  </a:lnTo>
                  <a:cubicBezTo>
                    <a:pt x="250696" y="223761"/>
                    <a:pt x="250026" y="222504"/>
                    <a:pt x="249440" y="222336"/>
                  </a:cubicBezTo>
                  <a:cubicBezTo>
                    <a:pt x="250361" y="222336"/>
                    <a:pt x="250948" y="225353"/>
                    <a:pt x="252456" y="225101"/>
                  </a:cubicBezTo>
                  <a:lnTo>
                    <a:pt x="251786" y="223677"/>
                  </a:lnTo>
                  <a:cubicBezTo>
                    <a:pt x="253495" y="224188"/>
                    <a:pt x="255070" y="225076"/>
                    <a:pt x="256394" y="226274"/>
                  </a:cubicBezTo>
                  <a:cubicBezTo>
                    <a:pt x="256394" y="225101"/>
                    <a:pt x="255975" y="226274"/>
                    <a:pt x="255724" y="224431"/>
                  </a:cubicBezTo>
                  <a:cubicBezTo>
                    <a:pt x="255724" y="226191"/>
                    <a:pt x="252288" y="221247"/>
                    <a:pt x="252707" y="223426"/>
                  </a:cubicBezTo>
                  <a:cubicBezTo>
                    <a:pt x="252707" y="221666"/>
                    <a:pt x="251367" y="221498"/>
                    <a:pt x="250696" y="219571"/>
                  </a:cubicBezTo>
                  <a:cubicBezTo>
                    <a:pt x="250696" y="219571"/>
                    <a:pt x="250696" y="220409"/>
                    <a:pt x="249775" y="219571"/>
                  </a:cubicBezTo>
                  <a:lnTo>
                    <a:pt x="249272" y="219571"/>
                  </a:lnTo>
                  <a:cubicBezTo>
                    <a:pt x="249364" y="219873"/>
                    <a:pt x="249364" y="220191"/>
                    <a:pt x="249272" y="220493"/>
                  </a:cubicBezTo>
                  <a:cubicBezTo>
                    <a:pt x="248183" y="220493"/>
                    <a:pt x="246423" y="218817"/>
                    <a:pt x="245585" y="218482"/>
                  </a:cubicBezTo>
                  <a:cubicBezTo>
                    <a:pt x="244747" y="218147"/>
                    <a:pt x="246088" y="218482"/>
                    <a:pt x="245585" y="217896"/>
                  </a:cubicBezTo>
                  <a:lnTo>
                    <a:pt x="244328" y="217477"/>
                  </a:lnTo>
                  <a:cubicBezTo>
                    <a:pt x="244328" y="216890"/>
                    <a:pt x="243239" y="215047"/>
                    <a:pt x="245082" y="216220"/>
                  </a:cubicBezTo>
                  <a:lnTo>
                    <a:pt x="243658" y="214879"/>
                  </a:lnTo>
                  <a:cubicBezTo>
                    <a:pt x="243063" y="213756"/>
                    <a:pt x="242167" y="212826"/>
                    <a:pt x="241061" y="212198"/>
                  </a:cubicBezTo>
                  <a:cubicBezTo>
                    <a:pt x="240474" y="211444"/>
                    <a:pt x="238882" y="211192"/>
                    <a:pt x="239804" y="211360"/>
                  </a:cubicBezTo>
                  <a:lnTo>
                    <a:pt x="237206" y="209600"/>
                  </a:lnTo>
                  <a:lnTo>
                    <a:pt x="237206" y="209600"/>
                  </a:lnTo>
                  <a:cubicBezTo>
                    <a:pt x="234944" y="207506"/>
                    <a:pt x="231844" y="206249"/>
                    <a:pt x="230084" y="203065"/>
                  </a:cubicBezTo>
                  <a:cubicBezTo>
                    <a:pt x="228978" y="202420"/>
                    <a:pt x="227990" y="201599"/>
                    <a:pt x="227152" y="200635"/>
                  </a:cubicBezTo>
                  <a:lnTo>
                    <a:pt x="227152" y="199965"/>
                  </a:lnTo>
                  <a:cubicBezTo>
                    <a:pt x="225979" y="199294"/>
                    <a:pt x="224554" y="196948"/>
                    <a:pt x="223800" y="197032"/>
                  </a:cubicBezTo>
                  <a:cubicBezTo>
                    <a:pt x="223800" y="194937"/>
                    <a:pt x="219276" y="192508"/>
                    <a:pt x="217767" y="190748"/>
                  </a:cubicBezTo>
                  <a:lnTo>
                    <a:pt x="217181" y="191251"/>
                  </a:lnTo>
                  <a:cubicBezTo>
                    <a:pt x="215949" y="190103"/>
                    <a:pt x="214600" y="189097"/>
                    <a:pt x="213159" y="188234"/>
                  </a:cubicBezTo>
                  <a:lnTo>
                    <a:pt x="213159" y="188737"/>
                  </a:lnTo>
                  <a:cubicBezTo>
                    <a:pt x="211483" y="188067"/>
                    <a:pt x="210226" y="185553"/>
                    <a:pt x="208215" y="183793"/>
                  </a:cubicBezTo>
                  <a:cubicBezTo>
                    <a:pt x="208215" y="183793"/>
                    <a:pt x="208969" y="183793"/>
                    <a:pt x="209221" y="184631"/>
                  </a:cubicBezTo>
                  <a:cubicBezTo>
                    <a:pt x="207797" y="181364"/>
                    <a:pt x="203439" y="180945"/>
                    <a:pt x="202015" y="178180"/>
                  </a:cubicBezTo>
                  <a:cubicBezTo>
                    <a:pt x="201487" y="177928"/>
                    <a:pt x="201043" y="177518"/>
                    <a:pt x="200758" y="177007"/>
                  </a:cubicBezTo>
                  <a:lnTo>
                    <a:pt x="200758" y="177007"/>
                  </a:lnTo>
                  <a:lnTo>
                    <a:pt x="200758" y="177007"/>
                  </a:lnTo>
                  <a:lnTo>
                    <a:pt x="199334" y="175834"/>
                  </a:lnTo>
                  <a:cubicBezTo>
                    <a:pt x="199443" y="176127"/>
                    <a:pt x="199577" y="176412"/>
                    <a:pt x="199753" y="176671"/>
                  </a:cubicBezTo>
                  <a:cubicBezTo>
                    <a:pt x="199174" y="176202"/>
                    <a:pt x="198555" y="175783"/>
                    <a:pt x="197909" y="175415"/>
                  </a:cubicBezTo>
                  <a:lnTo>
                    <a:pt x="197909" y="174660"/>
                  </a:lnTo>
                  <a:lnTo>
                    <a:pt x="197909" y="174660"/>
                  </a:lnTo>
                  <a:cubicBezTo>
                    <a:pt x="197490" y="173906"/>
                    <a:pt x="197155" y="174660"/>
                    <a:pt x="197155" y="175163"/>
                  </a:cubicBezTo>
                  <a:lnTo>
                    <a:pt x="196066" y="175163"/>
                  </a:lnTo>
                  <a:cubicBezTo>
                    <a:pt x="196066" y="173906"/>
                    <a:pt x="194139" y="173990"/>
                    <a:pt x="194306" y="172482"/>
                  </a:cubicBezTo>
                  <a:cubicBezTo>
                    <a:pt x="193468" y="172482"/>
                    <a:pt x="190955" y="170052"/>
                    <a:pt x="189782" y="170639"/>
                  </a:cubicBezTo>
                  <a:cubicBezTo>
                    <a:pt x="188609" y="171225"/>
                    <a:pt x="189782" y="170639"/>
                    <a:pt x="189782" y="170639"/>
                  </a:cubicBezTo>
                  <a:cubicBezTo>
                    <a:pt x="189279" y="169910"/>
                    <a:pt x="188584" y="169323"/>
                    <a:pt x="187771" y="168963"/>
                  </a:cubicBezTo>
                  <a:lnTo>
                    <a:pt x="187771" y="168041"/>
                  </a:lnTo>
                  <a:lnTo>
                    <a:pt x="185425" y="167538"/>
                  </a:lnTo>
                  <a:cubicBezTo>
                    <a:pt x="184922" y="166282"/>
                    <a:pt x="184755" y="165779"/>
                    <a:pt x="186095" y="166030"/>
                  </a:cubicBezTo>
                  <a:cubicBezTo>
                    <a:pt x="183246" y="164857"/>
                    <a:pt x="184084" y="164773"/>
                    <a:pt x="181487" y="163852"/>
                  </a:cubicBezTo>
                  <a:lnTo>
                    <a:pt x="181989" y="163852"/>
                  </a:lnTo>
                  <a:cubicBezTo>
                    <a:pt x="181319" y="163265"/>
                    <a:pt x="179727" y="162846"/>
                    <a:pt x="179643" y="162176"/>
                  </a:cubicBezTo>
                  <a:cubicBezTo>
                    <a:pt x="178889" y="159997"/>
                    <a:pt x="172438" y="155389"/>
                    <a:pt x="169337" y="151200"/>
                  </a:cubicBezTo>
                  <a:cubicBezTo>
                    <a:pt x="168918" y="153127"/>
                    <a:pt x="168080" y="149021"/>
                    <a:pt x="166991" y="149859"/>
                  </a:cubicBezTo>
                  <a:cubicBezTo>
                    <a:pt x="166991" y="149356"/>
                    <a:pt x="166991" y="148770"/>
                    <a:pt x="167578" y="149021"/>
                  </a:cubicBezTo>
                  <a:cubicBezTo>
                    <a:pt x="165315" y="147597"/>
                    <a:pt x="165064" y="145921"/>
                    <a:pt x="162969" y="145502"/>
                  </a:cubicBezTo>
                  <a:cubicBezTo>
                    <a:pt x="162969" y="144999"/>
                    <a:pt x="163807" y="145502"/>
                    <a:pt x="163723" y="145083"/>
                  </a:cubicBezTo>
                  <a:cubicBezTo>
                    <a:pt x="163640" y="144664"/>
                    <a:pt x="162886" y="145083"/>
                    <a:pt x="162886" y="144496"/>
                  </a:cubicBezTo>
                  <a:cubicBezTo>
                    <a:pt x="162886" y="143910"/>
                    <a:pt x="163388" y="144496"/>
                    <a:pt x="163807" y="144496"/>
                  </a:cubicBezTo>
                  <a:cubicBezTo>
                    <a:pt x="161796" y="142821"/>
                    <a:pt x="160707" y="143491"/>
                    <a:pt x="159785" y="144496"/>
                  </a:cubicBezTo>
                  <a:cubicBezTo>
                    <a:pt x="159509" y="143399"/>
                    <a:pt x="158487" y="142662"/>
                    <a:pt x="157355" y="142737"/>
                  </a:cubicBezTo>
                  <a:cubicBezTo>
                    <a:pt x="157355" y="142150"/>
                    <a:pt x="156937" y="141313"/>
                    <a:pt x="158277" y="142318"/>
                  </a:cubicBezTo>
                  <a:cubicBezTo>
                    <a:pt x="157607" y="141648"/>
                    <a:pt x="154423" y="138045"/>
                    <a:pt x="153753" y="138715"/>
                  </a:cubicBezTo>
                  <a:cubicBezTo>
                    <a:pt x="153082" y="139385"/>
                    <a:pt x="152831" y="137793"/>
                    <a:pt x="152580" y="137710"/>
                  </a:cubicBezTo>
                  <a:cubicBezTo>
                    <a:pt x="151582" y="136637"/>
                    <a:pt x="150518" y="135632"/>
                    <a:pt x="149396" y="134693"/>
                  </a:cubicBezTo>
                  <a:lnTo>
                    <a:pt x="149396" y="135196"/>
                  </a:lnTo>
                  <a:cubicBezTo>
                    <a:pt x="147971" y="135196"/>
                    <a:pt x="147887" y="134274"/>
                    <a:pt x="146630" y="133269"/>
                  </a:cubicBezTo>
                  <a:lnTo>
                    <a:pt x="146630" y="133269"/>
                  </a:lnTo>
                  <a:cubicBezTo>
                    <a:pt x="144368" y="130085"/>
                    <a:pt x="145122" y="132431"/>
                    <a:pt x="143028" y="129247"/>
                  </a:cubicBezTo>
                  <a:lnTo>
                    <a:pt x="143028" y="129917"/>
                  </a:lnTo>
                  <a:cubicBezTo>
                    <a:pt x="141687" y="130839"/>
                    <a:pt x="141100" y="126985"/>
                    <a:pt x="139090" y="125979"/>
                  </a:cubicBezTo>
                  <a:lnTo>
                    <a:pt x="139090" y="126817"/>
                  </a:lnTo>
                  <a:cubicBezTo>
                    <a:pt x="137917" y="126398"/>
                    <a:pt x="138000" y="123046"/>
                    <a:pt x="137246" y="122125"/>
                  </a:cubicBezTo>
                  <a:cubicBezTo>
                    <a:pt x="136492" y="121203"/>
                    <a:pt x="137749" y="122125"/>
                    <a:pt x="138084" y="122125"/>
                  </a:cubicBezTo>
                  <a:cubicBezTo>
                    <a:pt x="136325" y="119360"/>
                    <a:pt x="137162" y="122125"/>
                    <a:pt x="135235" y="121119"/>
                  </a:cubicBezTo>
                  <a:cubicBezTo>
                    <a:pt x="135235" y="120533"/>
                    <a:pt x="136492" y="120617"/>
                    <a:pt x="135235" y="119444"/>
                  </a:cubicBezTo>
                  <a:cubicBezTo>
                    <a:pt x="133979" y="118271"/>
                    <a:pt x="130794" y="117600"/>
                    <a:pt x="129873" y="115506"/>
                  </a:cubicBezTo>
                  <a:cubicBezTo>
                    <a:pt x="129873" y="116092"/>
                    <a:pt x="129873" y="116679"/>
                    <a:pt x="129035" y="116176"/>
                  </a:cubicBezTo>
                  <a:cubicBezTo>
                    <a:pt x="128197" y="115673"/>
                    <a:pt x="126689" y="112070"/>
                    <a:pt x="124762" y="111986"/>
                  </a:cubicBezTo>
                  <a:cubicBezTo>
                    <a:pt x="124762" y="111986"/>
                    <a:pt x="124762" y="111986"/>
                    <a:pt x="124762" y="111567"/>
                  </a:cubicBezTo>
                  <a:cubicBezTo>
                    <a:pt x="124762" y="111148"/>
                    <a:pt x="121326" y="109138"/>
                    <a:pt x="120321" y="109138"/>
                  </a:cubicBezTo>
                  <a:cubicBezTo>
                    <a:pt x="121075" y="106540"/>
                    <a:pt x="113701" y="104697"/>
                    <a:pt x="115210" y="103105"/>
                  </a:cubicBezTo>
                  <a:lnTo>
                    <a:pt x="112193" y="100507"/>
                  </a:lnTo>
                  <a:lnTo>
                    <a:pt x="112193" y="100507"/>
                  </a:lnTo>
                  <a:cubicBezTo>
                    <a:pt x="111221" y="99376"/>
                    <a:pt x="109889" y="98605"/>
                    <a:pt x="108423" y="98329"/>
                  </a:cubicBezTo>
                  <a:cubicBezTo>
                    <a:pt x="108423" y="97826"/>
                    <a:pt x="108423" y="98329"/>
                    <a:pt x="108423" y="97910"/>
                  </a:cubicBezTo>
                  <a:cubicBezTo>
                    <a:pt x="107007" y="95916"/>
                    <a:pt x="104979" y="94441"/>
                    <a:pt x="102641" y="93720"/>
                  </a:cubicBezTo>
                  <a:lnTo>
                    <a:pt x="102641" y="92966"/>
                  </a:lnTo>
                  <a:cubicBezTo>
                    <a:pt x="101803" y="92966"/>
                    <a:pt x="99541" y="88609"/>
                    <a:pt x="96273" y="86850"/>
                  </a:cubicBezTo>
                  <a:cubicBezTo>
                    <a:pt x="96441" y="86799"/>
                    <a:pt x="96608" y="86799"/>
                    <a:pt x="96776" y="86850"/>
                  </a:cubicBezTo>
                  <a:cubicBezTo>
                    <a:pt x="93257" y="84839"/>
                    <a:pt x="90995" y="78471"/>
                    <a:pt x="88397" y="79895"/>
                  </a:cubicBezTo>
                  <a:lnTo>
                    <a:pt x="85967" y="78555"/>
                  </a:lnTo>
                  <a:cubicBezTo>
                    <a:pt x="88397" y="81068"/>
                    <a:pt x="84878" y="79141"/>
                    <a:pt x="85967" y="80398"/>
                  </a:cubicBezTo>
                  <a:cubicBezTo>
                    <a:pt x="84794" y="79560"/>
                    <a:pt x="83873" y="77465"/>
                    <a:pt x="85213" y="78471"/>
                  </a:cubicBezTo>
                  <a:lnTo>
                    <a:pt x="85213" y="78471"/>
                  </a:lnTo>
                  <a:cubicBezTo>
                    <a:pt x="86638" y="77884"/>
                    <a:pt x="82365" y="75287"/>
                    <a:pt x="83119" y="74617"/>
                  </a:cubicBezTo>
                  <a:cubicBezTo>
                    <a:pt x="78007" y="70092"/>
                    <a:pt x="73650" y="65148"/>
                    <a:pt x="68958" y="60875"/>
                  </a:cubicBezTo>
                  <a:lnTo>
                    <a:pt x="68958" y="62132"/>
                  </a:lnTo>
                  <a:lnTo>
                    <a:pt x="67366" y="60624"/>
                  </a:lnTo>
                  <a:cubicBezTo>
                    <a:pt x="67366" y="60037"/>
                    <a:pt x="67366" y="59451"/>
                    <a:pt x="68539" y="60624"/>
                  </a:cubicBezTo>
                  <a:cubicBezTo>
                    <a:pt x="68539" y="59618"/>
                    <a:pt x="66193" y="59283"/>
                    <a:pt x="66026" y="59367"/>
                  </a:cubicBezTo>
                  <a:cubicBezTo>
                    <a:pt x="64015" y="57021"/>
                    <a:pt x="67785" y="59367"/>
                    <a:pt x="67031" y="58613"/>
                  </a:cubicBezTo>
                  <a:lnTo>
                    <a:pt x="66026" y="57775"/>
                  </a:lnTo>
                  <a:lnTo>
                    <a:pt x="66026" y="57775"/>
                  </a:lnTo>
                  <a:cubicBezTo>
                    <a:pt x="64936" y="57356"/>
                    <a:pt x="64601" y="57775"/>
                    <a:pt x="63177" y="56351"/>
                  </a:cubicBezTo>
                  <a:cubicBezTo>
                    <a:pt x="61752" y="54926"/>
                    <a:pt x="63177" y="55429"/>
                    <a:pt x="63177" y="55094"/>
                  </a:cubicBezTo>
                  <a:cubicBezTo>
                    <a:pt x="63177" y="54759"/>
                    <a:pt x="63177" y="55094"/>
                    <a:pt x="62674" y="54591"/>
                  </a:cubicBezTo>
                  <a:lnTo>
                    <a:pt x="60663" y="52664"/>
                  </a:lnTo>
                  <a:lnTo>
                    <a:pt x="60663" y="54005"/>
                  </a:lnTo>
                  <a:cubicBezTo>
                    <a:pt x="59490" y="53502"/>
                    <a:pt x="58820" y="52245"/>
                    <a:pt x="59071" y="54005"/>
                  </a:cubicBezTo>
                  <a:cubicBezTo>
                    <a:pt x="58652" y="51658"/>
                    <a:pt x="51782" y="46631"/>
                    <a:pt x="51195" y="45626"/>
                  </a:cubicBezTo>
                  <a:cubicBezTo>
                    <a:pt x="49519" y="44804"/>
                    <a:pt x="48011" y="43665"/>
                    <a:pt x="46754" y="42274"/>
                  </a:cubicBezTo>
                  <a:cubicBezTo>
                    <a:pt x="46754" y="42777"/>
                    <a:pt x="46754" y="43698"/>
                    <a:pt x="45330" y="42274"/>
                  </a:cubicBezTo>
                  <a:cubicBezTo>
                    <a:pt x="47173" y="41269"/>
                    <a:pt x="43403" y="39425"/>
                    <a:pt x="43319" y="37414"/>
                  </a:cubicBezTo>
                  <a:cubicBezTo>
                    <a:pt x="43319" y="38922"/>
                    <a:pt x="39297" y="34063"/>
                    <a:pt x="39967" y="36493"/>
                  </a:cubicBezTo>
                  <a:cubicBezTo>
                    <a:pt x="38878" y="35320"/>
                    <a:pt x="39967" y="35822"/>
                    <a:pt x="39967" y="34733"/>
                  </a:cubicBezTo>
                  <a:cubicBezTo>
                    <a:pt x="36783" y="32127"/>
                    <a:pt x="33767" y="29329"/>
                    <a:pt x="30918" y="26354"/>
                  </a:cubicBezTo>
                  <a:cubicBezTo>
                    <a:pt x="30918" y="26354"/>
                    <a:pt x="30918" y="27276"/>
                    <a:pt x="29996" y="26941"/>
                  </a:cubicBezTo>
                  <a:lnTo>
                    <a:pt x="29159" y="24427"/>
                  </a:lnTo>
                  <a:cubicBezTo>
                    <a:pt x="28404" y="23924"/>
                    <a:pt x="27483" y="25014"/>
                    <a:pt x="26896" y="23254"/>
                  </a:cubicBezTo>
                  <a:cubicBezTo>
                    <a:pt x="26896" y="23254"/>
                    <a:pt x="26896" y="24008"/>
                    <a:pt x="26477" y="23673"/>
                  </a:cubicBezTo>
                  <a:cubicBezTo>
                    <a:pt x="20863" y="16886"/>
                    <a:pt x="12484" y="12445"/>
                    <a:pt x="7541" y="4737"/>
                  </a:cubicBezTo>
                  <a:cubicBezTo>
                    <a:pt x="8044" y="5910"/>
                    <a:pt x="7541" y="5407"/>
                    <a:pt x="6703" y="4737"/>
                  </a:cubicBezTo>
                  <a:cubicBezTo>
                    <a:pt x="5865" y="4066"/>
                    <a:pt x="6703" y="5156"/>
                    <a:pt x="6117" y="5491"/>
                  </a:cubicBezTo>
                  <a:lnTo>
                    <a:pt x="4022" y="2307"/>
                  </a:lnTo>
                  <a:cubicBezTo>
                    <a:pt x="2849" y="2307"/>
                    <a:pt x="1005" y="-375"/>
                    <a:pt x="167" y="44"/>
                  </a:cubicBezTo>
                  <a:lnTo>
                    <a:pt x="1089" y="715"/>
                  </a:lnTo>
                  <a:cubicBezTo>
                    <a:pt x="-754" y="715"/>
                    <a:pt x="1089" y="4066"/>
                    <a:pt x="0" y="4904"/>
                  </a:cubicBezTo>
                  <a:cubicBezTo>
                    <a:pt x="2095" y="4904"/>
                    <a:pt x="2178" y="9429"/>
                    <a:pt x="5530" y="10015"/>
                  </a:cubicBezTo>
                  <a:cubicBezTo>
                    <a:pt x="5530" y="10686"/>
                    <a:pt x="4776" y="10015"/>
                    <a:pt x="4860" y="10434"/>
                  </a:cubicBezTo>
                  <a:cubicBezTo>
                    <a:pt x="5974" y="10635"/>
                    <a:pt x="6954" y="11306"/>
                    <a:pt x="7541" y="12278"/>
                  </a:cubicBezTo>
                  <a:lnTo>
                    <a:pt x="7541" y="12278"/>
                  </a:lnTo>
                  <a:cubicBezTo>
                    <a:pt x="10541" y="14858"/>
                    <a:pt x="13339" y="17657"/>
                    <a:pt x="15920" y="20656"/>
                  </a:cubicBezTo>
                  <a:lnTo>
                    <a:pt x="15920" y="19902"/>
                  </a:lnTo>
                  <a:cubicBezTo>
                    <a:pt x="16347" y="20372"/>
                    <a:pt x="16682" y="20908"/>
                    <a:pt x="16925" y="21494"/>
                  </a:cubicBezTo>
                  <a:cubicBezTo>
                    <a:pt x="18601" y="21494"/>
                    <a:pt x="14663" y="19400"/>
                    <a:pt x="16339" y="19316"/>
                  </a:cubicBezTo>
                  <a:cubicBezTo>
                    <a:pt x="16339" y="21327"/>
                    <a:pt x="22120" y="24595"/>
                    <a:pt x="21785" y="26438"/>
                  </a:cubicBezTo>
                  <a:cubicBezTo>
                    <a:pt x="23042" y="27527"/>
                    <a:pt x="21785" y="25516"/>
                    <a:pt x="23209" y="26438"/>
                  </a:cubicBezTo>
                  <a:lnTo>
                    <a:pt x="23209" y="27108"/>
                  </a:lnTo>
                  <a:lnTo>
                    <a:pt x="23964" y="27108"/>
                  </a:lnTo>
                  <a:cubicBezTo>
                    <a:pt x="24525" y="27577"/>
                    <a:pt x="24751" y="28332"/>
                    <a:pt x="24550" y="29035"/>
                  </a:cubicBezTo>
                  <a:cubicBezTo>
                    <a:pt x="24550" y="29035"/>
                    <a:pt x="23880" y="29035"/>
                    <a:pt x="23628" y="28449"/>
                  </a:cubicBezTo>
                  <a:cubicBezTo>
                    <a:pt x="24382" y="29790"/>
                    <a:pt x="26812" y="31046"/>
                    <a:pt x="27064" y="31465"/>
                  </a:cubicBezTo>
                  <a:lnTo>
                    <a:pt x="26058" y="30208"/>
                  </a:lnTo>
                  <a:cubicBezTo>
                    <a:pt x="29745" y="32973"/>
                    <a:pt x="33599" y="37247"/>
                    <a:pt x="37537" y="39593"/>
                  </a:cubicBezTo>
                  <a:lnTo>
                    <a:pt x="37537" y="39593"/>
                  </a:lnTo>
                  <a:cubicBezTo>
                    <a:pt x="40470" y="41436"/>
                    <a:pt x="39381" y="41688"/>
                    <a:pt x="42313" y="43950"/>
                  </a:cubicBezTo>
                  <a:lnTo>
                    <a:pt x="42313" y="43950"/>
                  </a:lnTo>
                  <a:cubicBezTo>
                    <a:pt x="43218" y="44277"/>
                    <a:pt x="44048" y="44788"/>
                    <a:pt x="44743" y="45458"/>
                  </a:cubicBezTo>
                  <a:cubicBezTo>
                    <a:pt x="43738" y="45458"/>
                    <a:pt x="45581" y="47218"/>
                    <a:pt x="44743" y="46715"/>
                  </a:cubicBezTo>
                  <a:cubicBezTo>
                    <a:pt x="47927" y="48726"/>
                    <a:pt x="46503" y="47553"/>
                    <a:pt x="49100" y="48307"/>
                  </a:cubicBezTo>
                  <a:lnTo>
                    <a:pt x="49100" y="49145"/>
                  </a:lnTo>
                  <a:cubicBezTo>
                    <a:pt x="50106" y="49187"/>
                    <a:pt x="51069" y="49606"/>
                    <a:pt x="51782" y="50318"/>
                  </a:cubicBezTo>
                  <a:cubicBezTo>
                    <a:pt x="50273" y="49647"/>
                    <a:pt x="51782" y="51742"/>
                    <a:pt x="50357" y="51072"/>
                  </a:cubicBezTo>
                  <a:cubicBezTo>
                    <a:pt x="52536" y="54591"/>
                    <a:pt x="55552" y="54088"/>
                    <a:pt x="55719" y="56602"/>
                  </a:cubicBezTo>
                  <a:cubicBezTo>
                    <a:pt x="58066" y="56602"/>
                    <a:pt x="53709" y="53669"/>
                    <a:pt x="54714" y="54088"/>
                  </a:cubicBezTo>
                  <a:cubicBezTo>
                    <a:pt x="54714" y="53167"/>
                    <a:pt x="56557" y="54088"/>
                    <a:pt x="57395" y="55261"/>
                  </a:cubicBezTo>
                  <a:cubicBezTo>
                    <a:pt x="58233" y="56434"/>
                    <a:pt x="57395" y="58110"/>
                    <a:pt x="60077" y="60205"/>
                  </a:cubicBezTo>
                  <a:cubicBezTo>
                    <a:pt x="60077" y="60205"/>
                    <a:pt x="60077" y="60205"/>
                    <a:pt x="59490" y="60205"/>
                  </a:cubicBezTo>
                  <a:cubicBezTo>
                    <a:pt x="60160" y="61294"/>
                    <a:pt x="61585" y="61378"/>
                    <a:pt x="62255" y="62802"/>
                  </a:cubicBezTo>
                  <a:cubicBezTo>
                    <a:pt x="63512" y="62802"/>
                    <a:pt x="63596" y="64143"/>
                    <a:pt x="64601" y="63389"/>
                  </a:cubicBezTo>
                  <a:lnTo>
                    <a:pt x="62255" y="61629"/>
                  </a:lnTo>
                  <a:cubicBezTo>
                    <a:pt x="63679" y="62551"/>
                    <a:pt x="65774" y="62551"/>
                    <a:pt x="67282" y="64897"/>
                  </a:cubicBezTo>
                  <a:cubicBezTo>
                    <a:pt x="66730" y="64771"/>
                    <a:pt x="66193" y="64579"/>
                    <a:pt x="65690" y="64311"/>
                  </a:cubicBezTo>
                  <a:cubicBezTo>
                    <a:pt x="65690" y="65148"/>
                    <a:pt x="66947" y="65232"/>
                    <a:pt x="67366" y="65986"/>
                  </a:cubicBezTo>
                  <a:cubicBezTo>
                    <a:pt x="66361" y="66740"/>
                    <a:pt x="64517" y="63808"/>
                    <a:pt x="62590" y="63305"/>
                  </a:cubicBezTo>
                  <a:cubicBezTo>
                    <a:pt x="62590" y="64227"/>
                    <a:pt x="65690" y="64897"/>
                    <a:pt x="64182" y="65232"/>
                  </a:cubicBezTo>
                  <a:cubicBezTo>
                    <a:pt x="66193" y="65232"/>
                    <a:pt x="66361" y="67495"/>
                    <a:pt x="68791" y="68081"/>
                  </a:cubicBezTo>
                  <a:lnTo>
                    <a:pt x="68204" y="68500"/>
                  </a:lnTo>
                  <a:cubicBezTo>
                    <a:pt x="68757" y="68626"/>
                    <a:pt x="69277" y="68885"/>
                    <a:pt x="69712" y="69254"/>
                  </a:cubicBezTo>
                  <a:lnTo>
                    <a:pt x="68288" y="69254"/>
                  </a:lnTo>
                  <a:cubicBezTo>
                    <a:pt x="70048" y="69841"/>
                    <a:pt x="70299" y="72019"/>
                    <a:pt x="71807" y="72857"/>
                  </a:cubicBezTo>
                  <a:cubicBezTo>
                    <a:pt x="69210" y="70511"/>
                    <a:pt x="71807" y="71684"/>
                    <a:pt x="71053" y="70343"/>
                  </a:cubicBezTo>
                  <a:cubicBezTo>
                    <a:pt x="74907" y="72522"/>
                    <a:pt x="71640" y="73360"/>
                    <a:pt x="75494" y="76292"/>
                  </a:cubicBezTo>
                  <a:cubicBezTo>
                    <a:pt x="74907" y="76292"/>
                    <a:pt x="73902" y="74365"/>
                    <a:pt x="74907" y="74784"/>
                  </a:cubicBezTo>
                  <a:cubicBezTo>
                    <a:pt x="75544" y="75505"/>
                    <a:pt x="76055" y="76326"/>
                    <a:pt x="76415" y="77214"/>
                  </a:cubicBezTo>
                  <a:cubicBezTo>
                    <a:pt x="78845" y="79225"/>
                    <a:pt x="76415" y="76292"/>
                    <a:pt x="77840" y="77214"/>
                  </a:cubicBezTo>
                  <a:cubicBezTo>
                    <a:pt x="79264" y="78136"/>
                    <a:pt x="79180" y="77968"/>
                    <a:pt x="80437" y="78722"/>
                  </a:cubicBezTo>
                  <a:lnTo>
                    <a:pt x="79935" y="79225"/>
                  </a:lnTo>
                  <a:cubicBezTo>
                    <a:pt x="82365" y="81990"/>
                    <a:pt x="81694" y="78806"/>
                    <a:pt x="83705" y="81403"/>
                  </a:cubicBezTo>
                  <a:lnTo>
                    <a:pt x="82029" y="81403"/>
                  </a:lnTo>
                  <a:lnTo>
                    <a:pt x="83454" y="82325"/>
                  </a:lnTo>
                  <a:lnTo>
                    <a:pt x="82699" y="82325"/>
                  </a:lnTo>
                  <a:cubicBezTo>
                    <a:pt x="84032" y="82912"/>
                    <a:pt x="85171" y="83875"/>
                    <a:pt x="85967" y="85090"/>
                  </a:cubicBezTo>
                  <a:cubicBezTo>
                    <a:pt x="85967" y="84420"/>
                    <a:pt x="87057" y="84252"/>
                    <a:pt x="88230" y="85090"/>
                  </a:cubicBezTo>
                  <a:cubicBezTo>
                    <a:pt x="89403" y="85928"/>
                    <a:pt x="87308" y="85090"/>
                    <a:pt x="89068" y="86598"/>
                  </a:cubicBezTo>
                  <a:cubicBezTo>
                    <a:pt x="88397" y="86598"/>
                    <a:pt x="87643" y="86598"/>
                    <a:pt x="87308" y="85509"/>
                  </a:cubicBezTo>
                  <a:lnTo>
                    <a:pt x="86386" y="85509"/>
                  </a:lnTo>
                  <a:cubicBezTo>
                    <a:pt x="87132" y="86548"/>
                    <a:pt x="88071" y="87428"/>
                    <a:pt x="89151" y="88107"/>
                  </a:cubicBezTo>
                  <a:lnTo>
                    <a:pt x="88565" y="87436"/>
                  </a:lnTo>
                  <a:lnTo>
                    <a:pt x="91749" y="88861"/>
                  </a:lnTo>
                  <a:cubicBezTo>
                    <a:pt x="91749" y="89447"/>
                    <a:pt x="91749" y="89363"/>
                    <a:pt x="91078" y="88861"/>
                  </a:cubicBezTo>
                  <a:cubicBezTo>
                    <a:pt x="90408" y="88358"/>
                    <a:pt x="92168" y="89363"/>
                    <a:pt x="92922" y="89950"/>
                  </a:cubicBezTo>
                  <a:cubicBezTo>
                    <a:pt x="92293" y="90486"/>
                    <a:pt x="91372" y="90486"/>
                    <a:pt x="90743" y="89950"/>
                  </a:cubicBezTo>
                  <a:lnTo>
                    <a:pt x="93508" y="91626"/>
                  </a:lnTo>
                  <a:cubicBezTo>
                    <a:pt x="93508" y="91626"/>
                    <a:pt x="94262" y="93218"/>
                    <a:pt x="93508" y="93050"/>
                  </a:cubicBezTo>
                  <a:cubicBezTo>
                    <a:pt x="94598" y="94474"/>
                    <a:pt x="97446" y="95145"/>
                    <a:pt x="98871" y="96988"/>
                  </a:cubicBezTo>
                  <a:cubicBezTo>
                    <a:pt x="99147" y="96904"/>
                    <a:pt x="99432" y="96904"/>
                    <a:pt x="99709" y="96988"/>
                  </a:cubicBezTo>
                  <a:cubicBezTo>
                    <a:pt x="101049" y="98806"/>
                    <a:pt x="102725" y="100340"/>
                    <a:pt x="104652" y="101513"/>
                  </a:cubicBezTo>
                  <a:lnTo>
                    <a:pt x="105071" y="103272"/>
                  </a:lnTo>
                  <a:cubicBezTo>
                    <a:pt x="106663" y="104445"/>
                    <a:pt x="104401" y="100926"/>
                    <a:pt x="107166" y="103272"/>
                  </a:cubicBezTo>
                  <a:cubicBezTo>
                    <a:pt x="109931" y="105618"/>
                    <a:pt x="107166" y="104529"/>
                    <a:pt x="107669" y="105283"/>
                  </a:cubicBezTo>
                  <a:cubicBezTo>
                    <a:pt x="109562" y="105652"/>
                    <a:pt x="111221" y="106766"/>
                    <a:pt x="112277" y="108383"/>
                  </a:cubicBezTo>
                  <a:cubicBezTo>
                    <a:pt x="111950" y="107655"/>
                    <a:pt x="111699" y="106900"/>
                    <a:pt x="111523" y="106121"/>
                  </a:cubicBezTo>
                  <a:close/>
                  <a:moveTo>
                    <a:pt x="130375" y="122879"/>
                  </a:moveTo>
                  <a:cubicBezTo>
                    <a:pt x="130375" y="122879"/>
                    <a:pt x="128867" y="122376"/>
                    <a:pt x="128951" y="121873"/>
                  </a:cubicBezTo>
                  <a:cubicBezTo>
                    <a:pt x="129035" y="121371"/>
                    <a:pt x="129957" y="121873"/>
                    <a:pt x="130375" y="122544"/>
                  </a:cubicBezTo>
                  <a:close/>
                  <a:moveTo>
                    <a:pt x="159702" y="147094"/>
                  </a:moveTo>
                  <a:cubicBezTo>
                    <a:pt x="159702" y="147094"/>
                    <a:pt x="158947" y="146591"/>
                    <a:pt x="158612" y="146005"/>
                  </a:cubicBezTo>
                  <a:cubicBezTo>
                    <a:pt x="159023" y="146181"/>
                    <a:pt x="159392" y="146440"/>
                    <a:pt x="159702" y="146759"/>
                  </a:cubicBezTo>
                  <a:close/>
                  <a:moveTo>
                    <a:pt x="242988" y="215885"/>
                  </a:moveTo>
                  <a:cubicBezTo>
                    <a:pt x="242988" y="215885"/>
                    <a:pt x="242988" y="215885"/>
                    <a:pt x="242988" y="215885"/>
                  </a:cubicBezTo>
                  <a:cubicBezTo>
                    <a:pt x="242988" y="215885"/>
                    <a:pt x="242401" y="215885"/>
                    <a:pt x="241982" y="215214"/>
                  </a:cubicBezTo>
                  <a:cubicBezTo>
                    <a:pt x="241563" y="214544"/>
                    <a:pt x="242317" y="215550"/>
                    <a:pt x="242988" y="215885"/>
                  </a:cubicBezTo>
                  <a:close/>
                  <a:moveTo>
                    <a:pt x="64098" y="54507"/>
                  </a:moveTo>
                  <a:lnTo>
                    <a:pt x="64098" y="54507"/>
                  </a:lnTo>
                  <a:cubicBezTo>
                    <a:pt x="63428" y="54423"/>
                    <a:pt x="63763" y="54423"/>
                    <a:pt x="64098" y="5450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="" xmlns:a16="http://schemas.microsoft.com/office/drawing/2014/main" id="{0C4549D0-09FA-4B06-B650-7E00932DB4BB}"/>
                </a:ext>
              </a:extLst>
            </p:cNvPr>
            <p:cNvSpPr/>
            <p:nvPr/>
          </p:nvSpPr>
          <p:spPr>
            <a:xfrm>
              <a:off x="2643188" y="1918727"/>
              <a:ext cx="74" cy="418"/>
            </a:xfrm>
            <a:custGeom>
              <a:avLst/>
              <a:gdLst>
                <a:gd name="connsiteX0" fmla="*/ 74 w 74"/>
                <a:gd name="connsiteY0" fmla="*/ 419 h 418"/>
                <a:gd name="connsiteX1" fmla="*/ 74 w 74"/>
                <a:gd name="connsiteY1" fmla="*/ 0 h 418"/>
                <a:gd name="connsiteX2" fmla="*/ 74 w 74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418">
                  <a:moveTo>
                    <a:pt x="74" y="419"/>
                  </a:moveTo>
                  <a:cubicBezTo>
                    <a:pt x="58" y="277"/>
                    <a:pt x="58" y="142"/>
                    <a:pt x="74" y="0"/>
                  </a:cubicBezTo>
                  <a:cubicBezTo>
                    <a:pt x="74" y="0"/>
                    <a:pt x="-93" y="0"/>
                    <a:pt x="74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="" xmlns:a16="http://schemas.microsoft.com/office/drawing/2014/main" id="{523C038C-E633-4D97-9081-BEBAE157A8DE}"/>
                </a:ext>
              </a:extLst>
            </p:cNvPr>
            <p:cNvSpPr/>
            <p:nvPr/>
          </p:nvSpPr>
          <p:spPr>
            <a:xfrm>
              <a:off x="2587208" y="187046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="" xmlns:a16="http://schemas.microsoft.com/office/drawing/2014/main" id="{49867635-6728-4416-BDFA-A985BAE01AC0}"/>
                </a:ext>
              </a:extLst>
            </p:cNvPr>
            <p:cNvSpPr/>
            <p:nvPr/>
          </p:nvSpPr>
          <p:spPr>
            <a:xfrm>
              <a:off x="2700351" y="1970676"/>
              <a:ext cx="223" cy="837"/>
            </a:xfrm>
            <a:custGeom>
              <a:avLst/>
              <a:gdLst>
                <a:gd name="connsiteX0" fmla="*/ 223 w 223"/>
                <a:gd name="connsiteY0" fmla="*/ 838 h 837"/>
                <a:gd name="connsiteX1" fmla="*/ 223 w 223"/>
                <a:gd name="connsiteY1" fmla="*/ 0 h 837"/>
                <a:gd name="connsiteX2" fmla="*/ 223 w 223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" h="837">
                  <a:moveTo>
                    <a:pt x="223" y="838"/>
                  </a:moveTo>
                  <a:cubicBezTo>
                    <a:pt x="173" y="561"/>
                    <a:pt x="173" y="277"/>
                    <a:pt x="223" y="0"/>
                  </a:cubicBezTo>
                  <a:cubicBezTo>
                    <a:pt x="223" y="0"/>
                    <a:pt x="-279" y="335"/>
                    <a:pt x="223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="" xmlns:a16="http://schemas.microsoft.com/office/drawing/2014/main" id="{AB327300-E29E-471B-8301-28E83D45E3BE}"/>
                </a:ext>
              </a:extLst>
            </p:cNvPr>
            <p:cNvSpPr/>
            <p:nvPr/>
          </p:nvSpPr>
          <p:spPr>
            <a:xfrm>
              <a:off x="2738782" y="1996651"/>
              <a:ext cx="1256" cy="1005"/>
            </a:xfrm>
            <a:custGeom>
              <a:avLst/>
              <a:gdLst>
                <a:gd name="connsiteX0" fmla="*/ 1257 w 1256"/>
                <a:gd name="connsiteY0" fmla="*/ 754 h 1005"/>
                <a:gd name="connsiteX1" fmla="*/ 0 w 1256"/>
                <a:gd name="connsiteY1" fmla="*/ 0 h 1005"/>
                <a:gd name="connsiteX2" fmla="*/ 838 w 1256"/>
                <a:gd name="connsiteY2" fmla="*/ 1005 h 1005"/>
                <a:gd name="connsiteX3" fmla="*/ 1257 w 1256"/>
                <a:gd name="connsiteY3" fmla="*/ 754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1005">
                  <a:moveTo>
                    <a:pt x="1257" y="754"/>
                  </a:moveTo>
                  <a:lnTo>
                    <a:pt x="0" y="0"/>
                  </a:lnTo>
                  <a:cubicBezTo>
                    <a:pt x="377" y="235"/>
                    <a:pt x="670" y="587"/>
                    <a:pt x="838" y="1005"/>
                  </a:cubicBezTo>
                  <a:cubicBezTo>
                    <a:pt x="838" y="1005"/>
                    <a:pt x="838" y="503"/>
                    <a:pt x="1257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="" xmlns:a16="http://schemas.microsoft.com/office/drawing/2014/main" id="{51019658-C766-44A7-ADDA-598178B7F9A4}"/>
                </a:ext>
              </a:extLst>
            </p:cNvPr>
            <p:cNvSpPr/>
            <p:nvPr/>
          </p:nvSpPr>
          <p:spPr>
            <a:xfrm>
              <a:off x="2745930" y="2008720"/>
              <a:ext cx="896" cy="666"/>
            </a:xfrm>
            <a:custGeom>
              <a:avLst/>
              <a:gdLst>
                <a:gd name="connsiteX0" fmla="*/ 393 w 896"/>
                <a:gd name="connsiteY0" fmla="*/ 247 h 666"/>
                <a:gd name="connsiteX1" fmla="*/ 896 w 896"/>
                <a:gd name="connsiteY1" fmla="*/ 666 h 666"/>
                <a:gd name="connsiteX2" fmla="*/ 896 w 896"/>
                <a:gd name="connsiteY2" fmla="*/ 666 h 666"/>
                <a:gd name="connsiteX3" fmla="*/ 393 w 896"/>
                <a:gd name="connsiteY3" fmla="*/ 247 h 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" h="666">
                  <a:moveTo>
                    <a:pt x="393" y="247"/>
                  </a:moveTo>
                  <a:lnTo>
                    <a:pt x="896" y="666"/>
                  </a:lnTo>
                  <a:lnTo>
                    <a:pt x="896" y="666"/>
                  </a:lnTo>
                  <a:cubicBezTo>
                    <a:pt x="393" y="247"/>
                    <a:pt x="-528" y="-339"/>
                    <a:pt x="393" y="2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="" xmlns:a16="http://schemas.microsoft.com/office/drawing/2014/main" id="{FEA251CE-41CC-46A8-B8A9-215CA3F6C4AB}"/>
                </a:ext>
              </a:extLst>
            </p:cNvPr>
            <p:cNvSpPr/>
            <p:nvPr/>
          </p:nvSpPr>
          <p:spPr>
            <a:xfrm>
              <a:off x="2739369" y="2000086"/>
              <a:ext cx="1557" cy="1592"/>
            </a:xfrm>
            <a:custGeom>
              <a:avLst/>
              <a:gdLst>
                <a:gd name="connsiteX0" fmla="*/ 0 w 1557"/>
                <a:gd name="connsiteY0" fmla="*/ 0 h 1592"/>
                <a:gd name="connsiteX1" fmla="*/ 1341 w 1557"/>
                <a:gd name="connsiteY1" fmla="*/ 1592 h 1592"/>
                <a:gd name="connsiteX2" fmla="*/ 1341 w 1557"/>
                <a:gd name="connsiteY2" fmla="*/ 1592 h 1592"/>
                <a:gd name="connsiteX3" fmla="*/ 0 w 1557"/>
                <a:gd name="connsiteY3" fmla="*/ 0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" h="1592">
                  <a:moveTo>
                    <a:pt x="0" y="0"/>
                  </a:moveTo>
                  <a:cubicBezTo>
                    <a:pt x="0" y="503"/>
                    <a:pt x="503" y="1005"/>
                    <a:pt x="1341" y="1592"/>
                  </a:cubicBezTo>
                  <a:lnTo>
                    <a:pt x="1341" y="1592"/>
                  </a:lnTo>
                  <a:cubicBezTo>
                    <a:pt x="2011" y="1005"/>
                    <a:pt x="1005" y="503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="" xmlns:a16="http://schemas.microsoft.com/office/drawing/2014/main" id="{7E9A4FD5-6F92-4E53-B51B-BD9C5FC598E4}"/>
                </a:ext>
              </a:extLst>
            </p:cNvPr>
            <p:cNvSpPr/>
            <p:nvPr/>
          </p:nvSpPr>
          <p:spPr>
            <a:xfrm>
              <a:off x="2740877" y="2001762"/>
              <a:ext cx="754" cy="670"/>
            </a:xfrm>
            <a:custGeom>
              <a:avLst/>
              <a:gdLst>
                <a:gd name="connsiteX0" fmla="*/ 0 w 754"/>
                <a:gd name="connsiteY0" fmla="*/ 0 h 670"/>
                <a:gd name="connsiteX1" fmla="*/ 754 w 754"/>
                <a:gd name="connsiteY1" fmla="*/ 670 h 670"/>
                <a:gd name="connsiteX2" fmla="*/ 0 w 754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670">
                  <a:moveTo>
                    <a:pt x="0" y="0"/>
                  </a:moveTo>
                  <a:lnTo>
                    <a:pt x="754" y="670"/>
                  </a:lnTo>
                  <a:cubicBezTo>
                    <a:pt x="754" y="670"/>
                    <a:pt x="503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="" xmlns:a16="http://schemas.microsoft.com/office/drawing/2014/main" id="{050D680B-E50E-4618-BEEE-C5EE3FFB268A}"/>
                </a:ext>
              </a:extLst>
            </p:cNvPr>
            <p:cNvSpPr/>
            <p:nvPr/>
          </p:nvSpPr>
          <p:spPr>
            <a:xfrm>
              <a:off x="2731944" y="1991465"/>
              <a:ext cx="1559" cy="930"/>
            </a:xfrm>
            <a:custGeom>
              <a:avLst/>
              <a:gdLst>
                <a:gd name="connsiteX0" fmla="*/ 805 w 1559"/>
                <a:gd name="connsiteY0" fmla="*/ 745 h 930"/>
                <a:gd name="connsiteX1" fmla="*/ 1559 w 1559"/>
                <a:gd name="connsiteY1" fmla="*/ 745 h 930"/>
                <a:gd name="connsiteX2" fmla="*/ 805 w 1559"/>
                <a:gd name="connsiteY2" fmla="*/ 745 h 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9" h="930">
                  <a:moveTo>
                    <a:pt x="805" y="745"/>
                  </a:moveTo>
                  <a:cubicBezTo>
                    <a:pt x="805" y="1164"/>
                    <a:pt x="1559" y="745"/>
                    <a:pt x="1559" y="745"/>
                  </a:cubicBezTo>
                  <a:cubicBezTo>
                    <a:pt x="1559" y="745"/>
                    <a:pt x="-1373" y="-931"/>
                    <a:pt x="805" y="74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="" xmlns:a16="http://schemas.microsoft.com/office/drawing/2014/main" id="{EDFC2302-2884-4BC6-905A-C87BC97E2934}"/>
                </a:ext>
              </a:extLst>
            </p:cNvPr>
            <p:cNvSpPr/>
            <p:nvPr/>
          </p:nvSpPr>
          <p:spPr>
            <a:xfrm>
              <a:off x="2738112" y="2001343"/>
              <a:ext cx="837" cy="754"/>
            </a:xfrm>
            <a:custGeom>
              <a:avLst/>
              <a:gdLst>
                <a:gd name="connsiteX0" fmla="*/ 587 w 837"/>
                <a:gd name="connsiteY0" fmla="*/ 754 h 754"/>
                <a:gd name="connsiteX1" fmla="*/ 838 w 837"/>
                <a:gd name="connsiteY1" fmla="*/ 0 h 754"/>
                <a:gd name="connsiteX2" fmla="*/ 0 w 837"/>
                <a:gd name="connsiteY2" fmla="*/ 0 h 754"/>
                <a:gd name="connsiteX3" fmla="*/ 587 w 837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754">
                  <a:moveTo>
                    <a:pt x="587" y="754"/>
                  </a:moveTo>
                  <a:lnTo>
                    <a:pt x="838" y="0"/>
                  </a:lnTo>
                  <a:lnTo>
                    <a:pt x="0" y="0"/>
                  </a:lnTo>
                  <a:lnTo>
                    <a:pt x="587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="" xmlns:a16="http://schemas.microsoft.com/office/drawing/2014/main" id="{F07B16B4-0F4B-4D6B-B3DF-3012C097CFD3}"/>
                </a:ext>
              </a:extLst>
            </p:cNvPr>
            <p:cNvSpPr/>
            <p:nvPr/>
          </p:nvSpPr>
          <p:spPr>
            <a:xfrm>
              <a:off x="2733168" y="1996294"/>
              <a:ext cx="1508" cy="1278"/>
            </a:xfrm>
            <a:custGeom>
              <a:avLst/>
              <a:gdLst>
                <a:gd name="connsiteX0" fmla="*/ 0 w 1508"/>
                <a:gd name="connsiteY0" fmla="*/ 22 h 1278"/>
                <a:gd name="connsiteX1" fmla="*/ 1089 w 1508"/>
                <a:gd name="connsiteY1" fmla="*/ 1279 h 1278"/>
                <a:gd name="connsiteX2" fmla="*/ 1508 w 1508"/>
                <a:gd name="connsiteY2" fmla="*/ 1279 h 1278"/>
                <a:gd name="connsiteX3" fmla="*/ 0 w 1508"/>
                <a:gd name="connsiteY3" fmla="*/ 22 h 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1278">
                  <a:moveTo>
                    <a:pt x="0" y="22"/>
                  </a:moveTo>
                  <a:lnTo>
                    <a:pt x="1089" y="1279"/>
                  </a:lnTo>
                  <a:lnTo>
                    <a:pt x="1508" y="1279"/>
                  </a:lnTo>
                  <a:cubicBezTo>
                    <a:pt x="838" y="692"/>
                    <a:pt x="84" y="-146"/>
                    <a:pt x="0" y="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="" xmlns:a16="http://schemas.microsoft.com/office/drawing/2014/main" id="{05B4C154-78CF-44CE-B108-49A1B564CA3E}"/>
                </a:ext>
              </a:extLst>
            </p:cNvPr>
            <p:cNvSpPr/>
            <p:nvPr/>
          </p:nvSpPr>
          <p:spPr>
            <a:xfrm>
              <a:off x="2734677" y="1997656"/>
              <a:ext cx="1089" cy="837"/>
            </a:xfrm>
            <a:custGeom>
              <a:avLst/>
              <a:gdLst>
                <a:gd name="connsiteX0" fmla="*/ 0 w 1089"/>
                <a:gd name="connsiteY0" fmla="*/ 0 h 837"/>
                <a:gd name="connsiteX1" fmla="*/ 1089 w 1089"/>
                <a:gd name="connsiteY1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" h="837">
                  <a:moveTo>
                    <a:pt x="0" y="0"/>
                  </a:moveTo>
                  <a:cubicBezTo>
                    <a:pt x="318" y="335"/>
                    <a:pt x="679" y="620"/>
                    <a:pt x="1089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="" xmlns:a16="http://schemas.microsoft.com/office/drawing/2014/main" id="{72AAD9C9-8CED-4B08-89F0-14358387C4C4}"/>
                </a:ext>
              </a:extLst>
            </p:cNvPr>
            <p:cNvSpPr/>
            <p:nvPr/>
          </p:nvSpPr>
          <p:spPr>
            <a:xfrm>
              <a:off x="2735849" y="1999583"/>
              <a:ext cx="1089" cy="1173"/>
            </a:xfrm>
            <a:custGeom>
              <a:avLst/>
              <a:gdLst>
                <a:gd name="connsiteX0" fmla="*/ 1089 w 1089"/>
                <a:gd name="connsiteY0" fmla="*/ 1173 h 1173"/>
                <a:gd name="connsiteX1" fmla="*/ 838 w 1089"/>
                <a:gd name="connsiteY1" fmla="*/ 754 h 1173"/>
                <a:gd name="connsiteX2" fmla="*/ 0 w 1089"/>
                <a:gd name="connsiteY2" fmla="*/ 0 h 1173"/>
                <a:gd name="connsiteX3" fmla="*/ 1089 w 1089"/>
                <a:gd name="connsiteY3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1173">
                  <a:moveTo>
                    <a:pt x="1089" y="1173"/>
                  </a:moveTo>
                  <a:lnTo>
                    <a:pt x="838" y="754"/>
                  </a:lnTo>
                  <a:lnTo>
                    <a:pt x="0" y="0"/>
                  </a:lnTo>
                  <a:lnTo>
                    <a:pt x="1089" y="117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="" xmlns:a16="http://schemas.microsoft.com/office/drawing/2014/main" id="{9B5101BB-91F1-4B3E-8F3A-2D26D16B2D31}"/>
                </a:ext>
              </a:extLst>
            </p:cNvPr>
            <p:cNvSpPr/>
            <p:nvPr/>
          </p:nvSpPr>
          <p:spPr>
            <a:xfrm>
              <a:off x="2718840" y="1983663"/>
              <a:ext cx="1424" cy="1188"/>
            </a:xfrm>
            <a:custGeom>
              <a:avLst/>
              <a:gdLst>
                <a:gd name="connsiteX0" fmla="*/ 1425 w 1424"/>
                <a:gd name="connsiteY0" fmla="*/ 1006 h 1188"/>
                <a:gd name="connsiteX1" fmla="*/ 0 w 1424"/>
                <a:gd name="connsiteY1" fmla="*/ 0 h 1188"/>
                <a:gd name="connsiteX2" fmla="*/ 503 w 1424"/>
                <a:gd name="connsiteY2" fmla="*/ 838 h 1188"/>
                <a:gd name="connsiteX3" fmla="*/ 1425 w 1424"/>
                <a:gd name="connsiteY3" fmla="*/ 1006 h 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" h="1188">
                  <a:moveTo>
                    <a:pt x="1425" y="1006"/>
                  </a:moveTo>
                  <a:lnTo>
                    <a:pt x="0" y="0"/>
                  </a:lnTo>
                  <a:cubicBezTo>
                    <a:pt x="0" y="0"/>
                    <a:pt x="0" y="503"/>
                    <a:pt x="503" y="838"/>
                  </a:cubicBezTo>
                  <a:cubicBezTo>
                    <a:pt x="1006" y="1173"/>
                    <a:pt x="1425" y="1341"/>
                    <a:pt x="1425" y="10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="" xmlns:a16="http://schemas.microsoft.com/office/drawing/2014/main" id="{87DE5FAA-472C-44A8-8171-F38E5396E409}"/>
                </a:ext>
              </a:extLst>
            </p:cNvPr>
            <p:cNvSpPr/>
            <p:nvPr/>
          </p:nvSpPr>
          <p:spPr>
            <a:xfrm>
              <a:off x="2722360" y="1988775"/>
              <a:ext cx="670" cy="921"/>
            </a:xfrm>
            <a:custGeom>
              <a:avLst/>
              <a:gdLst>
                <a:gd name="connsiteX0" fmla="*/ 670 w 670"/>
                <a:gd name="connsiteY0" fmla="*/ 922 h 921"/>
                <a:gd name="connsiteX1" fmla="*/ 670 w 670"/>
                <a:gd name="connsiteY1" fmla="*/ 0 h 921"/>
                <a:gd name="connsiteX2" fmla="*/ 0 w 670"/>
                <a:gd name="connsiteY2" fmla="*/ 67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921">
                  <a:moveTo>
                    <a:pt x="670" y="922"/>
                  </a:moveTo>
                  <a:cubicBezTo>
                    <a:pt x="553" y="628"/>
                    <a:pt x="553" y="293"/>
                    <a:pt x="670" y="0"/>
                  </a:cubicBez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="" xmlns:a16="http://schemas.microsoft.com/office/drawing/2014/main" id="{D9AF3AF2-086B-40B2-99C0-C71DAE3DAEE6}"/>
                </a:ext>
              </a:extLst>
            </p:cNvPr>
            <p:cNvSpPr/>
            <p:nvPr/>
          </p:nvSpPr>
          <p:spPr>
            <a:xfrm>
              <a:off x="2717818" y="1985907"/>
              <a:ext cx="1700" cy="1140"/>
            </a:xfrm>
            <a:custGeom>
              <a:avLst/>
              <a:gdLst>
                <a:gd name="connsiteX0" fmla="*/ 1274 w 1700"/>
                <a:gd name="connsiteY0" fmla="*/ 521 h 1140"/>
                <a:gd name="connsiteX1" fmla="*/ 604 w 1700"/>
                <a:gd name="connsiteY1" fmla="*/ 521 h 1140"/>
                <a:gd name="connsiteX2" fmla="*/ 1274 w 1700"/>
                <a:gd name="connsiteY2" fmla="*/ 521 h 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" h="1140">
                  <a:moveTo>
                    <a:pt x="1274" y="521"/>
                  </a:moveTo>
                  <a:cubicBezTo>
                    <a:pt x="1274" y="521"/>
                    <a:pt x="-1072" y="-652"/>
                    <a:pt x="604" y="521"/>
                  </a:cubicBezTo>
                  <a:cubicBezTo>
                    <a:pt x="855" y="773"/>
                    <a:pt x="2447" y="1778"/>
                    <a:pt x="1274" y="5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="" xmlns:a16="http://schemas.microsoft.com/office/drawing/2014/main" id="{C9BF11E9-C6B7-4C7F-B93F-BB55AB7FC103}"/>
                </a:ext>
              </a:extLst>
            </p:cNvPr>
            <p:cNvSpPr/>
            <p:nvPr/>
          </p:nvSpPr>
          <p:spPr>
            <a:xfrm>
              <a:off x="2700239" y="1966989"/>
              <a:ext cx="1257" cy="1173"/>
            </a:xfrm>
            <a:custGeom>
              <a:avLst/>
              <a:gdLst>
                <a:gd name="connsiteX0" fmla="*/ 0 w 1257"/>
                <a:gd name="connsiteY0" fmla="*/ 838 h 1173"/>
                <a:gd name="connsiteX1" fmla="*/ 335 w 1257"/>
                <a:gd name="connsiteY1" fmla="*/ 1173 h 1173"/>
                <a:gd name="connsiteX2" fmla="*/ 1257 w 1257"/>
                <a:gd name="connsiteY2" fmla="*/ 0 h 1173"/>
                <a:gd name="connsiteX3" fmla="*/ 0 w 1257"/>
                <a:gd name="connsiteY3" fmla="*/ 838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7" h="1173">
                  <a:moveTo>
                    <a:pt x="0" y="838"/>
                  </a:moveTo>
                  <a:lnTo>
                    <a:pt x="335" y="1173"/>
                  </a:lnTo>
                  <a:lnTo>
                    <a:pt x="1257" y="0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="" xmlns:a16="http://schemas.microsoft.com/office/drawing/2014/main" id="{A45762B7-94C2-46E4-B588-1CB0BA221ACD}"/>
                </a:ext>
              </a:extLst>
            </p:cNvPr>
            <p:cNvSpPr/>
            <p:nvPr/>
          </p:nvSpPr>
          <p:spPr>
            <a:xfrm>
              <a:off x="2680549" y="1954230"/>
              <a:ext cx="2234" cy="1867"/>
            </a:xfrm>
            <a:custGeom>
              <a:avLst/>
              <a:gdLst>
                <a:gd name="connsiteX0" fmla="*/ 0 w 2234"/>
                <a:gd name="connsiteY0" fmla="*/ 610 h 1867"/>
                <a:gd name="connsiteX1" fmla="*/ 2095 w 2234"/>
                <a:gd name="connsiteY1" fmla="*/ 1867 h 1867"/>
                <a:gd name="connsiteX2" fmla="*/ 2095 w 2234"/>
                <a:gd name="connsiteY2" fmla="*/ 694 h 1867"/>
                <a:gd name="connsiteX3" fmla="*/ 0 w 2234"/>
                <a:gd name="connsiteY3" fmla="*/ 610 h 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4" h="1867">
                  <a:moveTo>
                    <a:pt x="0" y="610"/>
                  </a:moveTo>
                  <a:cubicBezTo>
                    <a:pt x="1341" y="2286"/>
                    <a:pt x="1005" y="610"/>
                    <a:pt x="2095" y="1867"/>
                  </a:cubicBezTo>
                  <a:cubicBezTo>
                    <a:pt x="2681" y="1867"/>
                    <a:pt x="1173" y="526"/>
                    <a:pt x="2095" y="694"/>
                  </a:cubicBezTo>
                  <a:cubicBezTo>
                    <a:pt x="586" y="107"/>
                    <a:pt x="251" y="-479"/>
                    <a:pt x="0" y="61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="" xmlns:a16="http://schemas.microsoft.com/office/drawing/2014/main" id="{AE843EF6-E3B1-42F6-BA8D-9C25482454BF}"/>
                </a:ext>
              </a:extLst>
            </p:cNvPr>
            <p:cNvSpPr/>
            <p:nvPr/>
          </p:nvSpPr>
          <p:spPr>
            <a:xfrm>
              <a:off x="2682308" y="1954924"/>
              <a:ext cx="670" cy="8378"/>
            </a:xfrm>
            <a:custGeom>
              <a:avLst/>
              <a:gdLst>
                <a:gd name="connsiteX0" fmla="*/ 0 w 670"/>
                <a:gd name="connsiteY0" fmla="*/ 0 h 8378"/>
                <a:gd name="connsiteX1" fmla="*/ 670 w 670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" h="8378">
                  <a:moveTo>
                    <a:pt x="0" y="0"/>
                  </a:moveTo>
                  <a:lnTo>
                    <a:pt x="67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="" xmlns:a16="http://schemas.microsoft.com/office/drawing/2014/main" id="{05DDEFC0-E5A2-4285-8EB3-6A80145CD17E}"/>
                </a:ext>
              </a:extLst>
            </p:cNvPr>
            <p:cNvSpPr/>
            <p:nvPr/>
          </p:nvSpPr>
          <p:spPr>
            <a:xfrm>
              <a:off x="2490683" y="1772515"/>
              <a:ext cx="754" cy="1089"/>
            </a:xfrm>
            <a:custGeom>
              <a:avLst/>
              <a:gdLst>
                <a:gd name="connsiteX0" fmla="*/ 754 w 754"/>
                <a:gd name="connsiteY0" fmla="*/ 1089 h 1089"/>
                <a:gd name="connsiteX1" fmla="*/ 0 w 754"/>
                <a:gd name="connsiteY1" fmla="*/ 0 h 1089"/>
                <a:gd name="connsiteX2" fmla="*/ 335 w 754"/>
                <a:gd name="connsiteY2" fmla="*/ 922 h 1089"/>
                <a:gd name="connsiteX3" fmla="*/ 754 w 754"/>
                <a:gd name="connsiteY3" fmla="*/ 1089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1089">
                  <a:moveTo>
                    <a:pt x="754" y="1089"/>
                  </a:moveTo>
                  <a:lnTo>
                    <a:pt x="0" y="0"/>
                  </a:lnTo>
                  <a:lnTo>
                    <a:pt x="335" y="922"/>
                  </a:lnTo>
                  <a:lnTo>
                    <a:pt x="754" y="108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="" xmlns:a16="http://schemas.microsoft.com/office/drawing/2014/main" id="{BDF1B553-C2FB-4115-9202-B7AD1FFD3188}"/>
                </a:ext>
              </a:extLst>
            </p:cNvPr>
            <p:cNvSpPr/>
            <p:nvPr/>
          </p:nvSpPr>
          <p:spPr>
            <a:xfrm>
              <a:off x="2488086" y="1771761"/>
              <a:ext cx="1173" cy="921"/>
            </a:xfrm>
            <a:custGeom>
              <a:avLst/>
              <a:gdLst>
                <a:gd name="connsiteX0" fmla="*/ 754 w 1173"/>
                <a:gd name="connsiteY0" fmla="*/ 922 h 921"/>
                <a:gd name="connsiteX1" fmla="*/ 1173 w 1173"/>
                <a:gd name="connsiteY1" fmla="*/ 0 h 921"/>
                <a:gd name="connsiteX2" fmla="*/ 0 w 1173"/>
                <a:gd name="connsiteY2" fmla="*/ 0 h 921"/>
                <a:gd name="connsiteX3" fmla="*/ 754 w 1173"/>
                <a:gd name="connsiteY3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" h="921">
                  <a:moveTo>
                    <a:pt x="754" y="922"/>
                  </a:moveTo>
                  <a:lnTo>
                    <a:pt x="1173" y="0"/>
                  </a:lnTo>
                  <a:lnTo>
                    <a:pt x="0" y="0"/>
                  </a:lnTo>
                  <a:cubicBezTo>
                    <a:pt x="0" y="0"/>
                    <a:pt x="670" y="586"/>
                    <a:pt x="754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="" xmlns:a16="http://schemas.microsoft.com/office/drawing/2014/main" id="{3626FC9D-3650-4744-8600-915AB5F9E6AC}"/>
                </a:ext>
              </a:extLst>
            </p:cNvPr>
            <p:cNvSpPr/>
            <p:nvPr/>
          </p:nvSpPr>
          <p:spPr>
            <a:xfrm>
              <a:off x="2619132" y="1899958"/>
              <a:ext cx="586" cy="1005"/>
            </a:xfrm>
            <a:custGeom>
              <a:avLst/>
              <a:gdLst>
                <a:gd name="connsiteX0" fmla="*/ 587 w 586"/>
                <a:gd name="connsiteY0" fmla="*/ 1005 h 1005"/>
                <a:gd name="connsiteX1" fmla="*/ 587 w 586"/>
                <a:gd name="connsiteY1" fmla="*/ 1005 h 1005"/>
                <a:gd name="connsiteX2" fmla="*/ 0 w 586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1005">
                  <a:moveTo>
                    <a:pt x="587" y="1005"/>
                  </a:moveTo>
                  <a:lnTo>
                    <a:pt x="587" y="1005"/>
                  </a:lnTo>
                  <a:cubicBezTo>
                    <a:pt x="587" y="1005"/>
                    <a:pt x="587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="" xmlns:a16="http://schemas.microsoft.com/office/drawing/2014/main" id="{D0EECD86-D00D-4885-8AD8-7A5219BC136B}"/>
                </a:ext>
              </a:extLst>
            </p:cNvPr>
            <p:cNvSpPr/>
            <p:nvPr/>
          </p:nvSpPr>
          <p:spPr>
            <a:xfrm>
              <a:off x="2606312" y="1887474"/>
              <a:ext cx="335" cy="1005"/>
            </a:xfrm>
            <a:custGeom>
              <a:avLst/>
              <a:gdLst>
                <a:gd name="connsiteX0" fmla="*/ 0 w 335"/>
                <a:gd name="connsiteY0" fmla="*/ 838 h 1005"/>
                <a:gd name="connsiteX1" fmla="*/ 168 w 335"/>
                <a:gd name="connsiteY1" fmla="*/ 1005 h 1005"/>
                <a:gd name="connsiteX2" fmla="*/ 335 w 335"/>
                <a:gd name="connsiteY2" fmla="*/ 0 h 1005"/>
                <a:gd name="connsiteX3" fmla="*/ 0 w 335"/>
                <a:gd name="connsiteY3" fmla="*/ 838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" h="1005">
                  <a:moveTo>
                    <a:pt x="0" y="838"/>
                  </a:moveTo>
                  <a:lnTo>
                    <a:pt x="168" y="1005"/>
                  </a:lnTo>
                  <a:lnTo>
                    <a:pt x="335" y="0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="" xmlns:a16="http://schemas.microsoft.com/office/drawing/2014/main" id="{49689AB8-6713-44D3-B5B6-F0EE4CB92172}"/>
                </a:ext>
              </a:extLst>
            </p:cNvPr>
            <p:cNvSpPr/>
            <p:nvPr/>
          </p:nvSpPr>
          <p:spPr>
            <a:xfrm>
              <a:off x="2594581" y="1878577"/>
              <a:ext cx="1592" cy="1523"/>
            </a:xfrm>
            <a:custGeom>
              <a:avLst/>
              <a:gdLst>
                <a:gd name="connsiteX0" fmla="*/ 0 w 1592"/>
                <a:gd name="connsiteY0" fmla="*/ 266 h 1523"/>
                <a:gd name="connsiteX1" fmla="*/ 1592 w 1592"/>
                <a:gd name="connsiteY1" fmla="*/ 1523 h 1523"/>
                <a:gd name="connsiteX2" fmla="*/ 0 w 1592"/>
                <a:gd name="connsiteY2" fmla="*/ 266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2" h="1523">
                  <a:moveTo>
                    <a:pt x="0" y="266"/>
                  </a:moveTo>
                  <a:cubicBezTo>
                    <a:pt x="494" y="727"/>
                    <a:pt x="1022" y="1154"/>
                    <a:pt x="1592" y="1523"/>
                  </a:cubicBezTo>
                  <a:cubicBezTo>
                    <a:pt x="0" y="769"/>
                    <a:pt x="0" y="-572"/>
                    <a:pt x="0" y="26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="" xmlns:a16="http://schemas.microsoft.com/office/drawing/2014/main" id="{F3937928-E474-48DC-8C5C-E5130E261714}"/>
                </a:ext>
              </a:extLst>
            </p:cNvPr>
            <p:cNvSpPr/>
            <p:nvPr/>
          </p:nvSpPr>
          <p:spPr>
            <a:xfrm>
              <a:off x="3703627" y="1911102"/>
              <a:ext cx="195044" cy="349232"/>
            </a:xfrm>
            <a:custGeom>
              <a:avLst/>
              <a:gdLst>
                <a:gd name="connsiteX0" fmla="*/ 185325 w 195044"/>
                <a:gd name="connsiteY0" fmla="*/ 167 h 349232"/>
                <a:gd name="connsiteX1" fmla="*/ 195045 w 195044"/>
                <a:gd name="connsiteY1" fmla="*/ 194893 h 349232"/>
                <a:gd name="connsiteX2" fmla="*/ 76064 w 195044"/>
                <a:gd name="connsiteY2" fmla="*/ 349232 h 349232"/>
                <a:gd name="connsiteX3" fmla="*/ 40471 w 195044"/>
                <a:gd name="connsiteY3" fmla="*/ 75804 h 349232"/>
                <a:gd name="connsiteX4" fmla="*/ 184990 w 195044"/>
                <a:gd name="connsiteY4" fmla="*/ 0 h 34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044" h="349232">
                  <a:moveTo>
                    <a:pt x="185325" y="167"/>
                  </a:moveTo>
                  <a:lnTo>
                    <a:pt x="195045" y="194893"/>
                  </a:lnTo>
                  <a:lnTo>
                    <a:pt x="76064" y="349232"/>
                  </a:lnTo>
                  <a:cubicBezTo>
                    <a:pt x="-9266" y="283550"/>
                    <a:pt x="-25203" y="161134"/>
                    <a:pt x="40471" y="75804"/>
                  </a:cubicBezTo>
                  <a:cubicBezTo>
                    <a:pt x="75243" y="30616"/>
                    <a:pt x="128055" y="2924"/>
                    <a:pt x="184990" y="0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="" xmlns:a16="http://schemas.microsoft.com/office/drawing/2014/main" id="{0BC6194A-BA81-48B6-B3C3-E40FCB0F55E6}"/>
                </a:ext>
              </a:extLst>
            </p:cNvPr>
            <p:cNvSpPr/>
            <p:nvPr/>
          </p:nvSpPr>
          <p:spPr>
            <a:xfrm>
              <a:off x="3820413" y="1928862"/>
              <a:ext cx="313954" cy="389991"/>
            </a:xfrm>
            <a:custGeom>
              <a:avLst/>
              <a:gdLst>
                <a:gd name="connsiteX0" fmla="*/ 313706 w 313954"/>
                <a:gd name="connsiteY0" fmla="*/ 185261 h 389991"/>
                <a:gd name="connsiteX1" fmla="*/ 128725 w 313954"/>
                <a:gd name="connsiteY1" fmla="*/ 389748 h 389991"/>
                <a:gd name="connsiteX2" fmla="*/ 0 w 313954"/>
                <a:gd name="connsiteY2" fmla="*/ 349487 h 389991"/>
                <a:gd name="connsiteX3" fmla="*/ 118896 w 313954"/>
                <a:gd name="connsiteY3" fmla="*/ 194980 h 389991"/>
                <a:gd name="connsiteX4" fmla="*/ 109177 w 313954"/>
                <a:gd name="connsiteY4" fmla="*/ 255 h 389991"/>
                <a:gd name="connsiteX5" fmla="*/ 313697 w 313954"/>
                <a:gd name="connsiteY5" fmla="*/ 185026 h 389991"/>
                <a:gd name="connsiteX6" fmla="*/ 313706 w 313954"/>
                <a:gd name="connsiteY6" fmla="*/ 185261 h 38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954" h="389991">
                  <a:moveTo>
                    <a:pt x="313706" y="185261"/>
                  </a:moveTo>
                  <a:cubicBezTo>
                    <a:pt x="319093" y="292812"/>
                    <a:pt x="236276" y="384360"/>
                    <a:pt x="128725" y="389748"/>
                  </a:cubicBezTo>
                  <a:cubicBezTo>
                    <a:pt x="82398" y="392069"/>
                    <a:pt x="36750" y="377791"/>
                    <a:pt x="0" y="349487"/>
                  </a:cubicBezTo>
                  <a:lnTo>
                    <a:pt x="118896" y="194980"/>
                  </a:lnTo>
                  <a:lnTo>
                    <a:pt x="109177" y="255"/>
                  </a:lnTo>
                  <a:cubicBezTo>
                    <a:pt x="216678" y="-5200"/>
                    <a:pt x="308243" y="77525"/>
                    <a:pt x="313697" y="185026"/>
                  </a:cubicBezTo>
                  <a:cubicBezTo>
                    <a:pt x="313697" y="185102"/>
                    <a:pt x="313706" y="185185"/>
                    <a:pt x="313706" y="185261"/>
                  </a:cubicBez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="" xmlns:a16="http://schemas.microsoft.com/office/drawing/2014/main" id="{5A043820-0ACB-4A4B-8804-86AB2DD73C56}"/>
                </a:ext>
              </a:extLst>
            </p:cNvPr>
            <p:cNvSpPr/>
            <p:nvPr/>
          </p:nvSpPr>
          <p:spPr>
            <a:xfrm>
              <a:off x="3820413" y="1928862"/>
              <a:ext cx="313954" cy="389991"/>
            </a:xfrm>
            <a:custGeom>
              <a:avLst/>
              <a:gdLst>
                <a:gd name="connsiteX0" fmla="*/ 313706 w 313954"/>
                <a:gd name="connsiteY0" fmla="*/ 185261 h 389991"/>
                <a:gd name="connsiteX1" fmla="*/ 128725 w 313954"/>
                <a:gd name="connsiteY1" fmla="*/ 389748 h 389991"/>
                <a:gd name="connsiteX2" fmla="*/ 0 w 313954"/>
                <a:gd name="connsiteY2" fmla="*/ 349487 h 389991"/>
                <a:gd name="connsiteX3" fmla="*/ 118896 w 313954"/>
                <a:gd name="connsiteY3" fmla="*/ 194980 h 389991"/>
                <a:gd name="connsiteX4" fmla="*/ 109177 w 313954"/>
                <a:gd name="connsiteY4" fmla="*/ 255 h 389991"/>
                <a:gd name="connsiteX5" fmla="*/ 313697 w 313954"/>
                <a:gd name="connsiteY5" fmla="*/ 185026 h 389991"/>
                <a:gd name="connsiteX6" fmla="*/ 313706 w 313954"/>
                <a:gd name="connsiteY6" fmla="*/ 185261 h 38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954" h="389991">
                  <a:moveTo>
                    <a:pt x="313706" y="185261"/>
                  </a:moveTo>
                  <a:cubicBezTo>
                    <a:pt x="319093" y="292812"/>
                    <a:pt x="236276" y="384360"/>
                    <a:pt x="128725" y="389748"/>
                  </a:cubicBezTo>
                  <a:cubicBezTo>
                    <a:pt x="82398" y="392069"/>
                    <a:pt x="36750" y="377791"/>
                    <a:pt x="0" y="349487"/>
                  </a:cubicBezTo>
                  <a:lnTo>
                    <a:pt x="118896" y="194980"/>
                  </a:lnTo>
                  <a:lnTo>
                    <a:pt x="109177" y="255"/>
                  </a:lnTo>
                  <a:cubicBezTo>
                    <a:pt x="216678" y="-5200"/>
                    <a:pt x="308243" y="77525"/>
                    <a:pt x="313697" y="185026"/>
                  </a:cubicBezTo>
                  <a:cubicBezTo>
                    <a:pt x="313697" y="185102"/>
                    <a:pt x="313706" y="185185"/>
                    <a:pt x="313706" y="18526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="" xmlns:a16="http://schemas.microsoft.com/office/drawing/2014/main" id="{DD3C2747-7AEC-41BF-89A5-7570BA9201E4}"/>
                </a:ext>
              </a:extLst>
            </p:cNvPr>
            <p:cNvSpPr/>
            <p:nvPr/>
          </p:nvSpPr>
          <p:spPr>
            <a:xfrm>
              <a:off x="3079726" y="1678039"/>
              <a:ext cx="499459" cy="608688"/>
            </a:xfrm>
            <a:custGeom>
              <a:avLst/>
              <a:gdLst>
                <a:gd name="connsiteX0" fmla="*/ 496107 w 499459"/>
                <a:gd name="connsiteY0" fmla="*/ 214881 h 608688"/>
                <a:gd name="connsiteX1" fmla="*/ 417680 w 499459"/>
                <a:gd name="connsiteY1" fmla="*/ 479821 h 608688"/>
                <a:gd name="connsiteX2" fmla="*/ 417262 w 499459"/>
                <a:gd name="connsiteY2" fmla="*/ 566291 h 608688"/>
                <a:gd name="connsiteX3" fmla="*/ 252197 w 499459"/>
                <a:gd name="connsiteY3" fmla="*/ 608689 h 608688"/>
                <a:gd name="connsiteX4" fmla="*/ 210303 w 499459"/>
                <a:gd name="connsiteY4" fmla="*/ 533279 h 608688"/>
                <a:gd name="connsiteX5" fmla="*/ 14153 w 499459"/>
                <a:gd name="connsiteY5" fmla="*/ 338721 h 608688"/>
                <a:gd name="connsiteX6" fmla="*/ 186591 w 499459"/>
                <a:gd name="connsiteY6" fmla="*/ 8425 h 608688"/>
                <a:gd name="connsiteX7" fmla="*/ 496107 w 499459"/>
                <a:gd name="connsiteY7" fmla="*/ 214881 h 60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459" h="608688">
                  <a:moveTo>
                    <a:pt x="496107" y="214881"/>
                  </a:moveTo>
                  <a:cubicBezTo>
                    <a:pt x="518227" y="378018"/>
                    <a:pt x="423881" y="433235"/>
                    <a:pt x="417680" y="479821"/>
                  </a:cubicBezTo>
                  <a:cubicBezTo>
                    <a:pt x="415887" y="508611"/>
                    <a:pt x="415753" y="537485"/>
                    <a:pt x="417262" y="566291"/>
                  </a:cubicBezTo>
                  <a:lnTo>
                    <a:pt x="252197" y="608689"/>
                  </a:lnTo>
                  <a:cubicBezTo>
                    <a:pt x="239729" y="582748"/>
                    <a:pt x="225737" y="557569"/>
                    <a:pt x="210303" y="533279"/>
                  </a:cubicBezTo>
                  <a:cubicBezTo>
                    <a:pt x="182485" y="495406"/>
                    <a:pt x="73224" y="492390"/>
                    <a:pt x="14153" y="338721"/>
                  </a:cubicBezTo>
                  <a:cubicBezTo>
                    <a:pt x="-24725" y="238174"/>
                    <a:pt x="11388" y="53336"/>
                    <a:pt x="186591" y="8425"/>
                  </a:cubicBezTo>
                  <a:cubicBezTo>
                    <a:pt x="361793" y="-36486"/>
                    <a:pt x="481528" y="107715"/>
                    <a:pt x="496107" y="21488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="" xmlns:a16="http://schemas.microsoft.com/office/drawing/2014/main" id="{F7F46A45-0DC9-44EC-A3F1-B62E67C5E7F2}"/>
                </a:ext>
              </a:extLst>
            </p:cNvPr>
            <p:cNvSpPr/>
            <p:nvPr/>
          </p:nvSpPr>
          <p:spPr>
            <a:xfrm rot="-1496400">
              <a:off x="3313930" y="2023422"/>
              <a:ext cx="8378" cy="276419"/>
            </a:xfrm>
            <a:custGeom>
              <a:avLst/>
              <a:gdLst>
                <a:gd name="connsiteX0" fmla="*/ 0 w 8378"/>
                <a:gd name="connsiteY0" fmla="*/ 0 h 276419"/>
                <a:gd name="connsiteX1" fmla="*/ 8379 w 8378"/>
                <a:gd name="connsiteY1" fmla="*/ 0 h 276419"/>
                <a:gd name="connsiteX2" fmla="*/ 8379 w 8378"/>
                <a:gd name="connsiteY2" fmla="*/ 276420 h 276419"/>
                <a:gd name="connsiteX3" fmla="*/ 0 w 8378"/>
                <a:gd name="connsiteY3" fmla="*/ 276420 h 27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276419">
                  <a:moveTo>
                    <a:pt x="0" y="0"/>
                  </a:moveTo>
                  <a:lnTo>
                    <a:pt x="8379" y="0"/>
                  </a:lnTo>
                  <a:lnTo>
                    <a:pt x="8379" y="276420"/>
                  </a:lnTo>
                  <a:lnTo>
                    <a:pt x="0" y="276420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="" xmlns:a16="http://schemas.microsoft.com/office/drawing/2014/main" id="{6C99F87F-E9E5-4701-A691-67E81198A7D6}"/>
                </a:ext>
              </a:extLst>
            </p:cNvPr>
            <p:cNvSpPr/>
            <p:nvPr/>
          </p:nvSpPr>
          <p:spPr>
            <a:xfrm rot="-228600">
              <a:off x="3444361" y="1989830"/>
              <a:ext cx="8378" cy="276419"/>
            </a:xfrm>
            <a:custGeom>
              <a:avLst/>
              <a:gdLst>
                <a:gd name="connsiteX0" fmla="*/ 0 w 8378"/>
                <a:gd name="connsiteY0" fmla="*/ 0 h 276419"/>
                <a:gd name="connsiteX1" fmla="*/ 8379 w 8378"/>
                <a:gd name="connsiteY1" fmla="*/ 0 h 276419"/>
                <a:gd name="connsiteX2" fmla="*/ 8379 w 8378"/>
                <a:gd name="connsiteY2" fmla="*/ 276420 h 276419"/>
                <a:gd name="connsiteX3" fmla="*/ 0 w 8378"/>
                <a:gd name="connsiteY3" fmla="*/ 276420 h 27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276419">
                  <a:moveTo>
                    <a:pt x="0" y="0"/>
                  </a:moveTo>
                  <a:lnTo>
                    <a:pt x="8379" y="0"/>
                  </a:lnTo>
                  <a:lnTo>
                    <a:pt x="8379" y="276420"/>
                  </a:lnTo>
                  <a:lnTo>
                    <a:pt x="0" y="276420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="" xmlns:a16="http://schemas.microsoft.com/office/drawing/2014/main" id="{9C8B7229-F45E-4C08-BEA4-9273E511C1A6}"/>
                </a:ext>
              </a:extLst>
            </p:cNvPr>
            <p:cNvSpPr/>
            <p:nvPr/>
          </p:nvSpPr>
          <p:spPr>
            <a:xfrm>
              <a:off x="3264725" y="1986523"/>
              <a:ext cx="177548" cy="114621"/>
            </a:xfrm>
            <a:custGeom>
              <a:avLst/>
              <a:gdLst>
                <a:gd name="connsiteX0" fmla="*/ 100714 w 177548"/>
                <a:gd name="connsiteY0" fmla="*/ 114612 h 114621"/>
                <a:gd name="connsiteX1" fmla="*/ 63093 w 177548"/>
                <a:gd name="connsiteY1" fmla="*/ 94251 h 114621"/>
                <a:gd name="connsiteX2" fmla="*/ 60831 w 177548"/>
                <a:gd name="connsiteY2" fmla="*/ 91905 h 114621"/>
                <a:gd name="connsiteX3" fmla="*/ 48681 w 177548"/>
                <a:gd name="connsiteY3" fmla="*/ 103468 h 114621"/>
                <a:gd name="connsiteX4" fmla="*/ 0 w 177548"/>
                <a:gd name="connsiteY4" fmla="*/ 59228 h 114621"/>
                <a:gd name="connsiteX5" fmla="*/ 3770 w 177548"/>
                <a:gd name="connsiteY5" fmla="*/ 57468 h 114621"/>
                <a:gd name="connsiteX6" fmla="*/ 47592 w 177548"/>
                <a:gd name="connsiteY6" fmla="*/ 99362 h 114621"/>
                <a:gd name="connsiteX7" fmla="*/ 57814 w 177548"/>
                <a:gd name="connsiteY7" fmla="*/ 88554 h 114621"/>
                <a:gd name="connsiteX8" fmla="*/ 32678 w 177548"/>
                <a:gd name="connsiteY8" fmla="*/ 28393 h 114621"/>
                <a:gd name="connsiteX9" fmla="*/ 42313 w 177548"/>
                <a:gd name="connsiteY9" fmla="*/ 18841 h 114621"/>
                <a:gd name="connsiteX10" fmla="*/ 65523 w 177548"/>
                <a:gd name="connsiteY10" fmla="*/ 38280 h 114621"/>
                <a:gd name="connsiteX11" fmla="*/ 62506 w 177548"/>
                <a:gd name="connsiteY11" fmla="*/ 87716 h 114621"/>
                <a:gd name="connsiteX12" fmla="*/ 65942 w 177548"/>
                <a:gd name="connsiteY12" fmla="*/ 91319 h 114621"/>
                <a:gd name="connsiteX13" fmla="*/ 106077 w 177548"/>
                <a:gd name="connsiteY13" fmla="*/ 109752 h 114621"/>
                <a:gd name="connsiteX14" fmla="*/ 129370 w 177548"/>
                <a:gd name="connsiteY14" fmla="*/ 79421 h 114621"/>
                <a:gd name="connsiteX15" fmla="*/ 130543 w 177548"/>
                <a:gd name="connsiteY15" fmla="*/ 75064 h 114621"/>
                <a:gd name="connsiteX16" fmla="*/ 103982 w 177548"/>
                <a:gd name="connsiteY16" fmla="*/ 34678 h 114621"/>
                <a:gd name="connsiteX17" fmla="*/ 114288 w 177548"/>
                <a:gd name="connsiteY17" fmla="*/ 408 h 114621"/>
                <a:gd name="connsiteX18" fmla="*/ 126354 w 177548"/>
                <a:gd name="connsiteY18" fmla="*/ 4094 h 114621"/>
                <a:gd name="connsiteX19" fmla="*/ 135235 w 177548"/>
                <a:gd name="connsiteY19" fmla="*/ 73137 h 114621"/>
                <a:gd name="connsiteX20" fmla="*/ 153669 w 177548"/>
                <a:gd name="connsiteY20" fmla="*/ 75818 h 114621"/>
                <a:gd name="connsiteX21" fmla="*/ 173359 w 177548"/>
                <a:gd name="connsiteY21" fmla="*/ 17166 h 114621"/>
                <a:gd name="connsiteX22" fmla="*/ 177549 w 177548"/>
                <a:gd name="connsiteY22" fmla="*/ 17166 h 114621"/>
                <a:gd name="connsiteX23" fmla="*/ 154758 w 177548"/>
                <a:gd name="connsiteY23" fmla="*/ 79672 h 114621"/>
                <a:gd name="connsiteX24" fmla="*/ 134314 w 177548"/>
                <a:gd name="connsiteY24" fmla="*/ 77075 h 114621"/>
                <a:gd name="connsiteX25" fmla="*/ 133392 w 177548"/>
                <a:gd name="connsiteY25" fmla="*/ 80426 h 114621"/>
                <a:gd name="connsiteX26" fmla="*/ 107166 w 177548"/>
                <a:gd name="connsiteY26" fmla="*/ 113942 h 114621"/>
                <a:gd name="connsiteX27" fmla="*/ 100714 w 177548"/>
                <a:gd name="connsiteY27" fmla="*/ 114612 h 114621"/>
                <a:gd name="connsiteX28" fmla="*/ 46922 w 177548"/>
                <a:gd name="connsiteY28" fmla="*/ 22444 h 114621"/>
                <a:gd name="connsiteX29" fmla="*/ 43570 w 177548"/>
                <a:gd name="connsiteY29" fmla="*/ 22444 h 114621"/>
                <a:gd name="connsiteX30" fmla="*/ 36867 w 177548"/>
                <a:gd name="connsiteY30" fmla="*/ 29147 h 114621"/>
                <a:gd name="connsiteX31" fmla="*/ 59574 w 177548"/>
                <a:gd name="connsiteY31" fmla="*/ 83694 h 114621"/>
                <a:gd name="connsiteX32" fmla="*/ 61669 w 177548"/>
                <a:gd name="connsiteY32" fmla="*/ 38951 h 114621"/>
                <a:gd name="connsiteX33" fmla="*/ 46922 w 177548"/>
                <a:gd name="connsiteY33" fmla="*/ 22444 h 114621"/>
                <a:gd name="connsiteX34" fmla="*/ 117556 w 177548"/>
                <a:gd name="connsiteY34" fmla="*/ 4178 h 114621"/>
                <a:gd name="connsiteX35" fmla="*/ 115545 w 177548"/>
                <a:gd name="connsiteY35" fmla="*/ 4178 h 114621"/>
                <a:gd name="connsiteX36" fmla="*/ 108172 w 177548"/>
                <a:gd name="connsiteY36" fmla="*/ 33421 h 114621"/>
                <a:gd name="connsiteX37" fmla="*/ 131548 w 177548"/>
                <a:gd name="connsiteY37" fmla="*/ 70539 h 114621"/>
                <a:gd name="connsiteX38" fmla="*/ 123170 w 177548"/>
                <a:gd name="connsiteY38" fmla="*/ 6776 h 114621"/>
                <a:gd name="connsiteX39" fmla="*/ 117472 w 177548"/>
                <a:gd name="connsiteY39" fmla="*/ 4346 h 114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7548" h="114621">
                  <a:moveTo>
                    <a:pt x="100714" y="114612"/>
                  </a:moveTo>
                  <a:cubicBezTo>
                    <a:pt x="89235" y="114612"/>
                    <a:pt x="76080" y="107574"/>
                    <a:pt x="63093" y="94251"/>
                  </a:cubicBezTo>
                  <a:lnTo>
                    <a:pt x="60831" y="91905"/>
                  </a:lnTo>
                  <a:cubicBezTo>
                    <a:pt x="58602" y="97310"/>
                    <a:pt x="54186" y="101508"/>
                    <a:pt x="48681" y="103468"/>
                  </a:cubicBezTo>
                  <a:cubicBezTo>
                    <a:pt x="23545" y="109752"/>
                    <a:pt x="922" y="61574"/>
                    <a:pt x="0" y="59228"/>
                  </a:cubicBezTo>
                  <a:lnTo>
                    <a:pt x="3770" y="57468"/>
                  </a:lnTo>
                  <a:cubicBezTo>
                    <a:pt x="3770" y="57971"/>
                    <a:pt x="26310" y="104893"/>
                    <a:pt x="47592" y="99362"/>
                  </a:cubicBezTo>
                  <a:cubicBezTo>
                    <a:pt x="52443" y="97469"/>
                    <a:pt x="56197" y="93506"/>
                    <a:pt x="57814" y="88554"/>
                  </a:cubicBezTo>
                  <a:cubicBezTo>
                    <a:pt x="41811" y="69785"/>
                    <a:pt x="28740" y="43140"/>
                    <a:pt x="32678" y="28393"/>
                  </a:cubicBezTo>
                  <a:cubicBezTo>
                    <a:pt x="33842" y="23651"/>
                    <a:pt x="37563" y="19964"/>
                    <a:pt x="42313" y="18841"/>
                  </a:cubicBezTo>
                  <a:cubicBezTo>
                    <a:pt x="53206" y="15992"/>
                    <a:pt x="61669" y="23115"/>
                    <a:pt x="65523" y="38280"/>
                  </a:cubicBezTo>
                  <a:cubicBezTo>
                    <a:pt x="69159" y="54720"/>
                    <a:pt x="68112" y="71846"/>
                    <a:pt x="62506" y="87716"/>
                  </a:cubicBezTo>
                  <a:cubicBezTo>
                    <a:pt x="63596" y="88973"/>
                    <a:pt x="64769" y="90146"/>
                    <a:pt x="65942" y="91319"/>
                  </a:cubicBezTo>
                  <a:cubicBezTo>
                    <a:pt x="74321" y="99698"/>
                    <a:pt x="90659" y="113690"/>
                    <a:pt x="106077" y="109752"/>
                  </a:cubicBezTo>
                  <a:cubicBezTo>
                    <a:pt x="116383" y="107155"/>
                    <a:pt x="124678" y="96346"/>
                    <a:pt x="129370" y="79421"/>
                  </a:cubicBezTo>
                  <a:cubicBezTo>
                    <a:pt x="129789" y="77996"/>
                    <a:pt x="130124" y="76572"/>
                    <a:pt x="130543" y="75064"/>
                  </a:cubicBezTo>
                  <a:cubicBezTo>
                    <a:pt x="117196" y="65168"/>
                    <a:pt x="107786" y="50857"/>
                    <a:pt x="103982" y="34678"/>
                  </a:cubicBezTo>
                  <a:cubicBezTo>
                    <a:pt x="99290" y="16328"/>
                    <a:pt x="103228" y="3173"/>
                    <a:pt x="114288" y="408"/>
                  </a:cubicBezTo>
                  <a:cubicBezTo>
                    <a:pt x="118687" y="-774"/>
                    <a:pt x="123371" y="659"/>
                    <a:pt x="126354" y="4094"/>
                  </a:cubicBezTo>
                  <a:cubicBezTo>
                    <a:pt x="136911" y="14903"/>
                    <a:pt x="140681" y="45989"/>
                    <a:pt x="135235" y="73137"/>
                  </a:cubicBezTo>
                  <a:cubicBezTo>
                    <a:pt x="140790" y="76413"/>
                    <a:pt x="147410" y="77368"/>
                    <a:pt x="153669" y="75818"/>
                  </a:cubicBezTo>
                  <a:cubicBezTo>
                    <a:pt x="168918" y="71880"/>
                    <a:pt x="173024" y="32248"/>
                    <a:pt x="173359" y="17166"/>
                  </a:cubicBezTo>
                  <a:lnTo>
                    <a:pt x="177549" y="17166"/>
                  </a:lnTo>
                  <a:cubicBezTo>
                    <a:pt x="177549" y="19512"/>
                    <a:pt x="176124" y="74226"/>
                    <a:pt x="154758" y="79672"/>
                  </a:cubicBezTo>
                  <a:cubicBezTo>
                    <a:pt x="147862" y="81398"/>
                    <a:pt x="140564" y="80468"/>
                    <a:pt x="134314" y="77075"/>
                  </a:cubicBezTo>
                  <a:cubicBezTo>
                    <a:pt x="134314" y="78248"/>
                    <a:pt x="133727" y="79337"/>
                    <a:pt x="133392" y="80426"/>
                  </a:cubicBezTo>
                  <a:cubicBezTo>
                    <a:pt x="129789" y="93413"/>
                    <a:pt x="122248" y="109752"/>
                    <a:pt x="107166" y="113942"/>
                  </a:cubicBezTo>
                  <a:cubicBezTo>
                    <a:pt x="105054" y="114444"/>
                    <a:pt x="102884" y="114671"/>
                    <a:pt x="100714" y="114612"/>
                  </a:cubicBezTo>
                  <a:close/>
                  <a:moveTo>
                    <a:pt x="46922" y="22444"/>
                  </a:moveTo>
                  <a:cubicBezTo>
                    <a:pt x="45807" y="22327"/>
                    <a:pt x="44684" y="22327"/>
                    <a:pt x="43570" y="22444"/>
                  </a:cubicBezTo>
                  <a:cubicBezTo>
                    <a:pt x="40227" y="23198"/>
                    <a:pt x="37621" y="25804"/>
                    <a:pt x="36867" y="29147"/>
                  </a:cubicBezTo>
                  <a:cubicBezTo>
                    <a:pt x="33599" y="40794"/>
                    <a:pt x="43905" y="64758"/>
                    <a:pt x="59574" y="83694"/>
                  </a:cubicBezTo>
                  <a:cubicBezTo>
                    <a:pt x="64199" y="69224"/>
                    <a:pt x="64928" y="53790"/>
                    <a:pt x="61669" y="38951"/>
                  </a:cubicBezTo>
                  <a:cubicBezTo>
                    <a:pt x="59993" y="32918"/>
                    <a:pt x="55887" y="22444"/>
                    <a:pt x="46922" y="22444"/>
                  </a:cubicBezTo>
                  <a:close/>
                  <a:moveTo>
                    <a:pt x="117556" y="4178"/>
                  </a:moveTo>
                  <a:cubicBezTo>
                    <a:pt x="116885" y="4094"/>
                    <a:pt x="116215" y="4094"/>
                    <a:pt x="115545" y="4178"/>
                  </a:cubicBezTo>
                  <a:cubicBezTo>
                    <a:pt x="105239" y="6776"/>
                    <a:pt x="105155" y="21606"/>
                    <a:pt x="108172" y="33421"/>
                  </a:cubicBezTo>
                  <a:cubicBezTo>
                    <a:pt x="111841" y="47958"/>
                    <a:pt x="120019" y="60954"/>
                    <a:pt x="131548" y="70539"/>
                  </a:cubicBezTo>
                  <a:cubicBezTo>
                    <a:pt x="136241" y="45402"/>
                    <a:pt x="132889" y="16411"/>
                    <a:pt x="123170" y="6776"/>
                  </a:cubicBezTo>
                  <a:cubicBezTo>
                    <a:pt x="121653" y="5268"/>
                    <a:pt x="119609" y="4396"/>
                    <a:pt x="117472" y="4346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="" xmlns:a16="http://schemas.microsoft.com/office/drawing/2014/main" id="{58369A09-189D-4CC7-AA85-986F43D02A2B}"/>
                </a:ext>
              </a:extLst>
            </p:cNvPr>
            <p:cNvSpPr/>
            <p:nvPr/>
          </p:nvSpPr>
          <p:spPr>
            <a:xfrm rot="-862801">
              <a:off x="3312308" y="2257542"/>
              <a:ext cx="210812" cy="41224"/>
            </a:xfrm>
            <a:custGeom>
              <a:avLst/>
              <a:gdLst>
                <a:gd name="connsiteX0" fmla="*/ 0 w 210812"/>
                <a:gd name="connsiteY0" fmla="*/ 0 h 41224"/>
                <a:gd name="connsiteX1" fmla="*/ 210813 w 210812"/>
                <a:gd name="connsiteY1" fmla="*/ 0 h 41224"/>
                <a:gd name="connsiteX2" fmla="*/ 210813 w 210812"/>
                <a:gd name="connsiteY2" fmla="*/ 41224 h 41224"/>
                <a:gd name="connsiteX3" fmla="*/ 0 w 210812"/>
                <a:gd name="connsiteY3" fmla="*/ 41224 h 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812" h="41224">
                  <a:moveTo>
                    <a:pt x="0" y="0"/>
                  </a:moveTo>
                  <a:lnTo>
                    <a:pt x="210813" y="0"/>
                  </a:lnTo>
                  <a:lnTo>
                    <a:pt x="210813" y="41224"/>
                  </a:lnTo>
                  <a:lnTo>
                    <a:pt x="0" y="41224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="" xmlns:a16="http://schemas.microsoft.com/office/drawing/2014/main" id="{33696756-F750-4FFF-882D-07618FD32263}"/>
                </a:ext>
              </a:extLst>
            </p:cNvPr>
            <p:cNvSpPr/>
            <p:nvPr/>
          </p:nvSpPr>
          <p:spPr>
            <a:xfrm rot="-862801">
              <a:off x="3324217" y="2303993"/>
              <a:ext cx="210812" cy="41224"/>
            </a:xfrm>
            <a:custGeom>
              <a:avLst/>
              <a:gdLst>
                <a:gd name="connsiteX0" fmla="*/ 0 w 210812"/>
                <a:gd name="connsiteY0" fmla="*/ 0 h 41224"/>
                <a:gd name="connsiteX1" fmla="*/ 210813 w 210812"/>
                <a:gd name="connsiteY1" fmla="*/ 0 h 41224"/>
                <a:gd name="connsiteX2" fmla="*/ 210813 w 210812"/>
                <a:gd name="connsiteY2" fmla="*/ 41224 h 41224"/>
                <a:gd name="connsiteX3" fmla="*/ 0 w 210812"/>
                <a:gd name="connsiteY3" fmla="*/ 41224 h 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812" h="41224">
                  <a:moveTo>
                    <a:pt x="0" y="0"/>
                  </a:moveTo>
                  <a:lnTo>
                    <a:pt x="210813" y="0"/>
                  </a:lnTo>
                  <a:lnTo>
                    <a:pt x="210813" y="41224"/>
                  </a:lnTo>
                  <a:lnTo>
                    <a:pt x="0" y="41224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="" xmlns:a16="http://schemas.microsoft.com/office/drawing/2014/main" id="{85E0867B-87B5-40F1-B46E-D8D8B428DC53}"/>
                </a:ext>
              </a:extLst>
            </p:cNvPr>
            <p:cNvSpPr/>
            <p:nvPr/>
          </p:nvSpPr>
          <p:spPr>
            <a:xfrm rot="-862801">
              <a:off x="3336025" y="2350383"/>
              <a:ext cx="210812" cy="41224"/>
            </a:xfrm>
            <a:custGeom>
              <a:avLst/>
              <a:gdLst>
                <a:gd name="connsiteX0" fmla="*/ 0 w 210812"/>
                <a:gd name="connsiteY0" fmla="*/ 0 h 41224"/>
                <a:gd name="connsiteX1" fmla="*/ 210813 w 210812"/>
                <a:gd name="connsiteY1" fmla="*/ 0 h 41224"/>
                <a:gd name="connsiteX2" fmla="*/ 210813 w 210812"/>
                <a:gd name="connsiteY2" fmla="*/ 41224 h 41224"/>
                <a:gd name="connsiteX3" fmla="*/ 0 w 210812"/>
                <a:gd name="connsiteY3" fmla="*/ 41224 h 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812" h="41224">
                  <a:moveTo>
                    <a:pt x="0" y="0"/>
                  </a:moveTo>
                  <a:lnTo>
                    <a:pt x="210813" y="0"/>
                  </a:lnTo>
                  <a:lnTo>
                    <a:pt x="210813" y="41224"/>
                  </a:lnTo>
                  <a:lnTo>
                    <a:pt x="0" y="41224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="" xmlns:a16="http://schemas.microsoft.com/office/drawing/2014/main" id="{7C7234EE-5C17-41BB-A65C-ECA21678753B}"/>
                </a:ext>
              </a:extLst>
            </p:cNvPr>
            <p:cNvSpPr/>
            <p:nvPr/>
          </p:nvSpPr>
          <p:spPr>
            <a:xfrm>
              <a:off x="3239002" y="1598905"/>
              <a:ext cx="16759" cy="59741"/>
            </a:xfrm>
            <a:custGeom>
              <a:avLst/>
              <a:gdLst>
                <a:gd name="connsiteX0" fmla="*/ 16758 w 16759"/>
                <a:gd name="connsiteY0" fmla="*/ 59742 h 59741"/>
                <a:gd name="connsiteX1" fmla="*/ 0 w 16759"/>
                <a:gd name="connsiteY1" fmla="*/ 0 h 59741"/>
                <a:gd name="connsiteX2" fmla="*/ 12317 w 16759"/>
                <a:gd name="connsiteY2" fmla="*/ 28740 h 59741"/>
                <a:gd name="connsiteX3" fmla="*/ 16758 w 16759"/>
                <a:gd name="connsiteY3" fmla="*/ 59742 h 5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59" h="59741">
                  <a:moveTo>
                    <a:pt x="16758" y="59742"/>
                  </a:moveTo>
                  <a:cubicBezTo>
                    <a:pt x="5949" y="41677"/>
                    <a:pt x="167" y="21048"/>
                    <a:pt x="0" y="0"/>
                  </a:cubicBezTo>
                  <a:cubicBezTo>
                    <a:pt x="5547" y="8898"/>
                    <a:pt x="9694" y="18593"/>
                    <a:pt x="12317" y="28740"/>
                  </a:cubicBezTo>
                  <a:cubicBezTo>
                    <a:pt x="15325" y="38794"/>
                    <a:pt x="16825" y="49243"/>
                    <a:pt x="16758" y="5974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="" xmlns:a16="http://schemas.microsoft.com/office/drawing/2014/main" id="{EE417735-80BD-4CB8-AAF3-2E66CD76128E}"/>
                </a:ext>
              </a:extLst>
            </p:cNvPr>
            <p:cNvSpPr/>
            <p:nvPr/>
          </p:nvSpPr>
          <p:spPr>
            <a:xfrm>
              <a:off x="3084160" y="1688978"/>
              <a:ext cx="44324" cy="43486"/>
            </a:xfrm>
            <a:custGeom>
              <a:avLst/>
              <a:gdLst>
                <a:gd name="connsiteX0" fmla="*/ 44324 w 44324"/>
                <a:gd name="connsiteY0" fmla="*/ 43486 h 43486"/>
                <a:gd name="connsiteX1" fmla="*/ 19188 w 44324"/>
                <a:gd name="connsiteY1" fmla="*/ 24718 h 43486"/>
                <a:gd name="connsiteX2" fmla="*/ 0 w 44324"/>
                <a:gd name="connsiteY2" fmla="*/ 0 h 43486"/>
                <a:gd name="connsiteX3" fmla="*/ 25137 w 44324"/>
                <a:gd name="connsiteY3" fmla="*/ 18769 h 43486"/>
                <a:gd name="connsiteX4" fmla="*/ 44324 w 44324"/>
                <a:gd name="connsiteY4" fmla="*/ 43486 h 4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4" h="43486">
                  <a:moveTo>
                    <a:pt x="44324" y="43486"/>
                  </a:moveTo>
                  <a:cubicBezTo>
                    <a:pt x="35057" y="38509"/>
                    <a:pt x="26586" y="32183"/>
                    <a:pt x="19188" y="24718"/>
                  </a:cubicBezTo>
                  <a:cubicBezTo>
                    <a:pt x="11621" y="17462"/>
                    <a:pt x="5153" y="9133"/>
                    <a:pt x="0" y="0"/>
                  </a:cubicBezTo>
                  <a:cubicBezTo>
                    <a:pt x="9301" y="4918"/>
                    <a:pt x="17780" y="11253"/>
                    <a:pt x="25137" y="18769"/>
                  </a:cubicBezTo>
                  <a:cubicBezTo>
                    <a:pt x="32745" y="25991"/>
                    <a:pt x="39213" y="34328"/>
                    <a:pt x="44324" y="4348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="" xmlns:a16="http://schemas.microsoft.com/office/drawing/2014/main" id="{6F1C837D-6271-4FAF-941A-288D4C7D82CB}"/>
                </a:ext>
              </a:extLst>
            </p:cNvPr>
            <p:cNvSpPr/>
            <p:nvPr/>
          </p:nvSpPr>
          <p:spPr>
            <a:xfrm>
              <a:off x="2994841" y="1843643"/>
              <a:ext cx="60076" cy="15602"/>
            </a:xfrm>
            <a:custGeom>
              <a:avLst/>
              <a:gdLst>
                <a:gd name="connsiteX0" fmla="*/ 60077 w 60076"/>
                <a:gd name="connsiteY0" fmla="*/ 15594 h 15602"/>
                <a:gd name="connsiteX1" fmla="*/ 0 w 60076"/>
                <a:gd name="connsiteY1" fmla="*/ 9 h 15602"/>
                <a:gd name="connsiteX2" fmla="*/ 60077 w 60076"/>
                <a:gd name="connsiteY2" fmla="*/ 15594 h 1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76" h="15602">
                  <a:moveTo>
                    <a:pt x="60077" y="15594"/>
                  </a:moveTo>
                  <a:cubicBezTo>
                    <a:pt x="39021" y="15853"/>
                    <a:pt x="18274" y="10474"/>
                    <a:pt x="0" y="9"/>
                  </a:cubicBezTo>
                  <a:cubicBezTo>
                    <a:pt x="21056" y="-251"/>
                    <a:pt x="41802" y="5128"/>
                    <a:pt x="60077" y="15594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="" xmlns:a16="http://schemas.microsoft.com/office/drawing/2014/main" id="{BE41CDC3-A358-45FB-B869-D1CF64CACB28}"/>
                </a:ext>
              </a:extLst>
            </p:cNvPr>
            <p:cNvSpPr/>
            <p:nvPr/>
          </p:nvSpPr>
          <p:spPr>
            <a:xfrm>
              <a:off x="2995009" y="2006203"/>
              <a:ext cx="59741" cy="16757"/>
            </a:xfrm>
            <a:custGeom>
              <a:avLst/>
              <a:gdLst>
                <a:gd name="connsiteX0" fmla="*/ 59742 w 59741"/>
                <a:gd name="connsiteY0" fmla="*/ 0 h 16757"/>
                <a:gd name="connsiteX1" fmla="*/ 0 w 59741"/>
                <a:gd name="connsiteY1" fmla="*/ 16758 h 16757"/>
                <a:gd name="connsiteX2" fmla="*/ 59742 w 59741"/>
                <a:gd name="connsiteY2" fmla="*/ 0 h 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741" h="16757">
                  <a:moveTo>
                    <a:pt x="59742" y="0"/>
                  </a:moveTo>
                  <a:cubicBezTo>
                    <a:pt x="41719" y="10909"/>
                    <a:pt x="21064" y="16699"/>
                    <a:pt x="0" y="16758"/>
                  </a:cubicBezTo>
                  <a:cubicBezTo>
                    <a:pt x="18023" y="5848"/>
                    <a:pt x="38677" y="59"/>
                    <a:pt x="59742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="" xmlns:a16="http://schemas.microsoft.com/office/drawing/2014/main" id="{0DAD6C9A-F232-43FE-8ADE-F29DB1FB9FFA}"/>
                </a:ext>
              </a:extLst>
            </p:cNvPr>
            <p:cNvSpPr/>
            <p:nvPr/>
          </p:nvSpPr>
          <p:spPr>
            <a:xfrm>
              <a:off x="3084663" y="2133562"/>
              <a:ext cx="43486" cy="44324"/>
            </a:xfrm>
            <a:custGeom>
              <a:avLst/>
              <a:gdLst>
                <a:gd name="connsiteX0" fmla="*/ 43486 w 43486"/>
                <a:gd name="connsiteY0" fmla="*/ 0 h 44324"/>
                <a:gd name="connsiteX1" fmla="*/ 24718 w 43486"/>
                <a:gd name="connsiteY1" fmla="*/ 25137 h 44324"/>
                <a:gd name="connsiteX2" fmla="*/ 0 w 43486"/>
                <a:gd name="connsiteY2" fmla="*/ 44324 h 44324"/>
                <a:gd name="connsiteX3" fmla="*/ 18769 w 43486"/>
                <a:gd name="connsiteY3" fmla="*/ 19188 h 44324"/>
                <a:gd name="connsiteX4" fmla="*/ 43486 w 43486"/>
                <a:gd name="connsiteY4" fmla="*/ 0 h 4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6" h="44324">
                  <a:moveTo>
                    <a:pt x="43486" y="0"/>
                  </a:moveTo>
                  <a:cubicBezTo>
                    <a:pt x="38526" y="9276"/>
                    <a:pt x="32200" y="17747"/>
                    <a:pt x="24718" y="25137"/>
                  </a:cubicBezTo>
                  <a:cubicBezTo>
                    <a:pt x="17504" y="32753"/>
                    <a:pt x="9167" y="39222"/>
                    <a:pt x="0" y="44324"/>
                  </a:cubicBezTo>
                  <a:cubicBezTo>
                    <a:pt x="4918" y="35024"/>
                    <a:pt x="11253" y="26544"/>
                    <a:pt x="18769" y="19188"/>
                  </a:cubicBezTo>
                  <a:cubicBezTo>
                    <a:pt x="26025" y="11613"/>
                    <a:pt x="34354" y="5153"/>
                    <a:pt x="43486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="" xmlns:a16="http://schemas.microsoft.com/office/drawing/2014/main" id="{3A2A7851-A41A-42C3-9F0B-351F5DA3E874}"/>
                </a:ext>
              </a:extLst>
            </p:cNvPr>
            <p:cNvSpPr/>
            <p:nvPr/>
          </p:nvSpPr>
          <p:spPr>
            <a:xfrm>
              <a:off x="3603232" y="2006571"/>
              <a:ext cx="59992" cy="15684"/>
            </a:xfrm>
            <a:custGeom>
              <a:avLst/>
              <a:gdLst>
                <a:gd name="connsiteX0" fmla="*/ 0 w 59992"/>
                <a:gd name="connsiteY0" fmla="*/ 50 h 15684"/>
                <a:gd name="connsiteX1" fmla="*/ 31086 w 59992"/>
                <a:gd name="connsiteY1" fmla="*/ 3821 h 15684"/>
                <a:gd name="connsiteX2" fmla="*/ 59993 w 59992"/>
                <a:gd name="connsiteY2" fmla="*/ 15635 h 15684"/>
                <a:gd name="connsiteX3" fmla="*/ 28991 w 59992"/>
                <a:gd name="connsiteY3" fmla="*/ 11864 h 15684"/>
                <a:gd name="connsiteX4" fmla="*/ 0 w 59992"/>
                <a:gd name="connsiteY4" fmla="*/ 50 h 1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992" h="15684">
                  <a:moveTo>
                    <a:pt x="0" y="50"/>
                  </a:moveTo>
                  <a:cubicBezTo>
                    <a:pt x="10490" y="-277"/>
                    <a:pt x="20972" y="997"/>
                    <a:pt x="31086" y="3821"/>
                  </a:cubicBezTo>
                  <a:cubicBezTo>
                    <a:pt x="41266" y="6259"/>
                    <a:pt x="51019" y="10247"/>
                    <a:pt x="59993" y="15635"/>
                  </a:cubicBezTo>
                  <a:cubicBezTo>
                    <a:pt x="49527" y="15962"/>
                    <a:pt x="39071" y="14688"/>
                    <a:pt x="28991" y="11864"/>
                  </a:cubicBezTo>
                  <a:cubicBezTo>
                    <a:pt x="18786" y="9409"/>
                    <a:pt x="9016" y="5429"/>
                    <a:pt x="0" y="5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="" xmlns:a16="http://schemas.microsoft.com/office/drawing/2014/main" id="{1926A5D7-3D1A-4933-93F6-6D5E54C832D0}"/>
                </a:ext>
              </a:extLst>
            </p:cNvPr>
            <p:cNvSpPr/>
            <p:nvPr/>
          </p:nvSpPr>
          <p:spPr>
            <a:xfrm>
              <a:off x="3603316" y="1842898"/>
              <a:ext cx="59825" cy="16757"/>
            </a:xfrm>
            <a:custGeom>
              <a:avLst/>
              <a:gdLst>
                <a:gd name="connsiteX0" fmla="*/ 0 w 59825"/>
                <a:gd name="connsiteY0" fmla="*/ 16758 h 16757"/>
                <a:gd name="connsiteX1" fmla="*/ 59825 w 59825"/>
                <a:gd name="connsiteY1" fmla="*/ 0 h 16757"/>
                <a:gd name="connsiteX2" fmla="*/ 0 w 59825"/>
                <a:gd name="connsiteY2" fmla="*/ 16758 h 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25" h="16757">
                  <a:moveTo>
                    <a:pt x="0" y="16758"/>
                  </a:moveTo>
                  <a:cubicBezTo>
                    <a:pt x="18056" y="5865"/>
                    <a:pt x="38735" y="67"/>
                    <a:pt x="59825" y="0"/>
                  </a:cubicBezTo>
                  <a:cubicBezTo>
                    <a:pt x="41769" y="10893"/>
                    <a:pt x="21090" y="16691"/>
                    <a:pt x="0" y="16758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="" xmlns:a16="http://schemas.microsoft.com/office/drawing/2014/main" id="{C9016AA6-92CA-4E68-81F6-57E6960B2BE9}"/>
                </a:ext>
              </a:extLst>
            </p:cNvPr>
            <p:cNvSpPr/>
            <p:nvPr/>
          </p:nvSpPr>
          <p:spPr>
            <a:xfrm>
              <a:off x="3529917" y="1688140"/>
              <a:ext cx="43570" cy="44324"/>
            </a:xfrm>
            <a:custGeom>
              <a:avLst/>
              <a:gdLst>
                <a:gd name="connsiteX0" fmla="*/ 0 w 43570"/>
                <a:gd name="connsiteY0" fmla="*/ 44324 h 44324"/>
                <a:gd name="connsiteX1" fmla="*/ 18853 w 43570"/>
                <a:gd name="connsiteY1" fmla="*/ 19188 h 44324"/>
                <a:gd name="connsiteX2" fmla="*/ 43570 w 43570"/>
                <a:gd name="connsiteY2" fmla="*/ 0 h 44324"/>
                <a:gd name="connsiteX3" fmla="*/ 0 w 43570"/>
                <a:gd name="connsiteY3" fmla="*/ 44157 h 4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70" h="44324">
                  <a:moveTo>
                    <a:pt x="0" y="44324"/>
                  </a:moveTo>
                  <a:cubicBezTo>
                    <a:pt x="4994" y="35049"/>
                    <a:pt x="11345" y="26578"/>
                    <a:pt x="18853" y="19188"/>
                  </a:cubicBezTo>
                  <a:cubicBezTo>
                    <a:pt x="26050" y="11554"/>
                    <a:pt x="34395" y="5086"/>
                    <a:pt x="43570" y="0"/>
                  </a:cubicBezTo>
                  <a:cubicBezTo>
                    <a:pt x="33340" y="18417"/>
                    <a:pt x="18274" y="33683"/>
                    <a:pt x="0" y="4415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="" xmlns:a16="http://schemas.microsoft.com/office/drawing/2014/main" id="{F5BBD7FF-8A91-4D2B-AF3B-9E868D5B5E09}"/>
                </a:ext>
              </a:extLst>
            </p:cNvPr>
            <p:cNvSpPr/>
            <p:nvPr/>
          </p:nvSpPr>
          <p:spPr>
            <a:xfrm>
              <a:off x="3402717" y="1598737"/>
              <a:ext cx="15651" cy="59992"/>
            </a:xfrm>
            <a:custGeom>
              <a:avLst/>
              <a:gdLst>
                <a:gd name="connsiteX0" fmla="*/ 8 w 15651"/>
                <a:gd name="connsiteY0" fmla="*/ 59993 h 59992"/>
                <a:gd name="connsiteX1" fmla="*/ 15593 w 15651"/>
                <a:gd name="connsiteY1" fmla="*/ 0 h 59992"/>
                <a:gd name="connsiteX2" fmla="*/ 11906 w 15651"/>
                <a:gd name="connsiteY2" fmla="*/ 31086 h 59992"/>
                <a:gd name="connsiteX3" fmla="*/ 8 w 15651"/>
                <a:gd name="connsiteY3" fmla="*/ 59993 h 5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51" h="59992">
                  <a:moveTo>
                    <a:pt x="8" y="59993"/>
                  </a:moveTo>
                  <a:cubicBezTo>
                    <a:pt x="-243" y="38962"/>
                    <a:pt x="5136" y="18249"/>
                    <a:pt x="15593" y="0"/>
                  </a:cubicBezTo>
                  <a:cubicBezTo>
                    <a:pt x="15945" y="10490"/>
                    <a:pt x="14697" y="20972"/>
                    <a:pt x="11906" y="31086"/>
                  </a:cubicBezTo>
                  <a:cubicBezTo>
                    <a:pt x="9401" y="41258"/>
                    <a:pt x="5388" y="51002"/>
                    <a:pt x="8" y="59993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="" xmlns:a16="http://schemas.microsoft.com/office/drawing/2014/main" id="{19709336-4CA0-4EBF-A31D-9FC6999CDCE8}"/>
                </a:ext>
              </a:extLst>
            </p:cNvPr>
            <p:cNvSpPr/>
            <p:nvPr/>
          </p:nvSpPr>
          <p:spPr>
            <a:xfrm>
              <a:off x="2807240" y="2189520"/>
              <a:ext cx="198912" cy="362529"/>
            </a:xfrm>
            <a:custGeom>
              <a:avLst/>
              <a:gdLst>
                <a:gd name="connsiteX0" fmla="*/ 156013 w 198912"/>
                <a:gd name="connsiteY0" fmla="*/ 362483 h 362529"/>
                <a:gd name="connsiteX1" fmla="*/ 26475 w 198912"/>
                <a:gd name="connsiteY1" fmla="*/ 208647 h 362529"/>
                <a:gd name="connsiteX2" fmla="*/ 32592 w 198912"/>
                <a:gd name="connsiteY2" fmla="*/ 2191 h 362529"/>
                <a:gd name="connsiteX3" fmla="*/ 172603 w 198912"/>
                <a:gd name="connsiteY3" fmla="*/ 153933 h 362529"/>
                <a:gd name="connsiteX4" fmla="*/ 198913 w 198912"/>
                <a:gd name="connsiteY4" fmla="*/ 286906 h 362529"/>
                <a:gd name="connsiteX5" fmla="*/ 166487 w 198912"/>
                <a:gd name="connsiteY5" fmla="*/ 360305 h 362529"/>
                <a:gd name="connsiteX6" fmla="*/ 156013 w 198912"/>
                <a:gd name="connsiteY6" fmla="*/ 362483 h 362529"/>
                <a:gd name="connsiteX7" fmla="*/ 43485 w 198912"/>
                <a:gd name="connsiteY7" fmla="*/ 8475 h 362529"/>
                <a:gd name="connsiteX8" fmla="*/ 35525 w 198912"/>
                <a:gd name="connsiteY8" fmla="*/ 10067 h 362529"/>
                <a:gd name="connsiteX9" fmla="*/ 34268 w 198912"/>
                <a:gd name="connsiteY9" fmla="*/ 205714 h 362529"/>
                <a:gd name="connsiteX10" fmla="*/ 163554 w 198912"/>
                <a:gd name="connsiteY10" fmla="*/ 352428 h 362529"/>
                <a:gd name="connsiteX11" fmla="*/ 190534 w 198912"/>
                <a:gd name="connsiteY11" fmla="*/ 286738 h 362529"/>
                <a:gd name="connsiteX12" fmla="*/ 164811 w 198912"/>
                <a:gd name="connsiteY12" fmla="*/ 156865 h 362529"/>
                <a:gd name="connsiteX13" fmla="*/ 43568 w 198912"/>
                <a:gd name="connsiteY13" fmla="*/ 8475 h 36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8912" h="362529">
                  <a:moveTo>
                    <a:pt x="156013" y="362483"/>
                  </a:moveTo>
                  <a:cubicBezTo>
                    <a:pt x="115627" y="364494"/>
                    <a:pt x="60913" y="300731"/>
                    <a:pt x="26475" y="208647"/>
                  </a:cubicBezTo>
                  <a:cubicBezTo>
                    <a:pt x="-11062" y="108100"/>
                    <a:pt x="-8381" y="17524"/>
                    <a:pt x="32592" y="2191"/>
                  </a:cubicBezTo>
                  <a:cubicBezTo>
                    <a:pt x="73565" y="-13143"/>
                    <a:pt x="135066" y="53553"/>
                    <a:pt x="172603" y="153933"/>
                  </a:cubicBezTo>
                  <a:cubicBezTo>
                    <a:pt x="189378" y="196288"/>
                    <a:pt x="198293" y="241350"/>
                    <a:pt x="198913" y="286906"/>
                  </a:cubicBezTo>
                  <a:cubicBezTo>
                    <a:pt x="198243" y="326705"/>
                    <a:pt x="186680" y="352764"/>
                    <a:pt x="166487" y="360305"/>
                  </a:cubicBezTo>
                  <a:cubicBezTo>
                    <a:pt x="163118" y="361536"/>
                    <a:pt x="159591" y="362265"/>
                    <a:pt x="156013" y="362483"/>
                  </a:cubicBezTo>
                  <a:close/>
                  <a:moveTo>
                    <a:pt x="43485" y="8475"/>
                  </a:moveTo>
                  <a:cubicBezTo>
                    <a:pt x="40761" y="8567"/>
                    <a:pt x="38072" y="9112"/>
                    <a:pt x="35525" y="10067"/>
                  </a:cubicBezTo>
                  <a:cubicBezTo>
                    <a:pt x="166" y="23306"/>
                    <a:pt x="-421" y="112876"/>
                    <a:pt x="34268" y="205714"/>
                  </a:cubicBezTo>
                  <a:cubicBezTo>
                    <a:pt x="68956" y="298552"/>
                    <a:pt x="128195" y="365667"/>
                    <a:pt x="163554" y="352428"/>
                  </a:cubicBezTo>
                  <a:cubicBezTo>
                    <a:pt x="180312" y="346312"/>
                    <a:pt x="189947" y="322348"/>
                    <a:pt x="190534" y="286738"/>
                  </a:cubicBezTo>
                  <a:cubicBezTo>
                    <a:pt x="189897" y="242246"/>
                    <a:pt x="181183" y="198240"/>
                    <a:pt x="164811" y="156865"/>
                  </a:cubicBezTo>
                  <a:cubicBezTo>
                    <a:pt x="132636" y="70814"/>
                    <a:pt x="79346" y="6632"/>
                    <a:pt x="43568" y="847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="" xmlns:a16="http://schemas.microsoft.com/office/drawing/2014/main" id="{02F76CB9-DB13-48DF-8C5D-650AB7AED1AF}"/>
                </a:ext>
              </a:extLst>
            </p:cNvPr>
            <p:cNvSpPr/>
            <p:nvPr/>
          </p:nvSpPr>
          <p:spPr>
            <a:xfrm>
              <a:off x="2770755" y="2214896"/>
              <a:ext cx="272189" cy="311988"/>
            </a:xfrm>
            <a:custGeom>
              <a:avLst/>
              <a:gdLst>
                <a:gd name="connsiteX0" fmla="*/ 43856 w 272189"/>
                <a:gd name="connsiteY0" fmla="*/ 311804 h 311988"/>
                <a:gd name="connsiteX1" fmla="*/ 14530 w 272189"/>
                <a:gd name="connsiteY1" fmla="*/ 303425 h 311988"/>
                <a:gd name="connsiteX2" fmla="*/ 7743 w 272189"/>
                <a:gd name="connsiteY2" fmla="*/ 223406 h 311988"/>
                <a:gd name="connsiteX3" fmla="*/ 177834 w 272189"/>
                <a:gd name="connsiteY3" fmla="*/ 17034 h 311988"/>
                <a:gd name="connsiteX4" fmla="*/ 257685 w 272189"/>
                <a:gd name="connsiteY4" fmla="*/ 8655 h 311988"/>
                <a:gd name="connsiteX5" fmla="*/ 264472 w 272189"/>
                <a:gd name="connsiteY5" fmla="*/ 88590 h 311988"/>
                <a:gd name="connsiteX6" fmla="*/ 196352 w 272189"/>
                <a:gd name="connsiteY6" fmla="*/ 205894 h 311988"/>
                <a:gd name="connsiteX7" fmla="*/ 43856 w 272189"/>
                <a:gd name="connsiteY7" fmla="*/ 311804 h 311988"/>
                <a:gd name="connsiteX8" fmla="*/ 228862 w 272189"/>
                <a:gd name="connsiteY8" fmla="*/ 8404 h 311988"/>
                <a:gd name="connsiteX9" fmla="*/ 181940 w 272189"/>
                <a:gd name="connsiteY9" fmla="*/ 24324 h 311988"/>
                <a:gd name="connsiteX10" fmla="*/ 15703 w 272189"/>
                <a:gd name="connsiteY10" fmla="*/ 226004 h 311988"/>
                <a:gd name="connsiteX11" fmla="*/ 19892 w 272189"/>
                <a:gd name="connsiteY11" fmla="*/ 296973 h 311988"/>
                <a:gd name="connsiteX12" fmla="*/ 189900 w 272189"/>
                <a:gd name="connsiteY12" fmla="*/ 200197 h 311988"/>
                <a:gd name="connsiteX13" fmla="*/ 256512 w 272189"/>
                <a:gd name="connsiteY13" fmla="*/ 85741 h 311988"/>
                <a:gd name="connsiteX14" fmla="*/ 252323 w 272189"/>
                <a:gd name="connsiteY14" fmla="*/ 14856 h 311988"/>
                <a:gd name="connsiteX15" fmla="*/ 228862 w 272189"/>
                <a:gd name="connsiteY15" fmla="*/ 8404 h 31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189" h="311988">
                  <a:moveTo>
                    <a:pt x="43856" y="311804"/>
                  </a:moveTo>
                  <a:cubicBezTo>
                    <a:pt x="33374" y="312792"/>
                    <a:pt x="22909" y="309801"/>
                    <a:pt x="14530" y="303425"/>
                  </a:cubicBezTo>
                  <a:cubicBezTo>
                    <a:pt x="-2228" y="289683"/>
                    <a:pt x="-4490" y="261530"/>
                    <a:pt x="7743" y="223406"/>
                  </a:cubicBezTo>
                  <a:cubicBezTo>
                    <a:pt x="40370" y="137883"/>
                    <a:pt x="100112" y="65397"/>
                    <a:pt x="177834" y="17034"/>
                  </a:cubicBezTo>
                  <a:cubicBezTo>
                    <a:pt x="212691" y="-2237"/>
                    <a:pt x="241011" y="-5337"/>
                    <a:pt x="257685" y="8655"/>
                  </a:cubicBezTo>
                  <a:cubicBezTo>
                    <a:pt x="274359" y="22648"/>
                    <a:pt x="276705" y="50550"/>
                    <a:pt x="264472" y="88590"/>
                  </a:cubicBezTo>
                  <a:cubicBezTo>
                    <a:pt x="249055" y="131490"/>
                    <a:pt x="225971" y="171239"/>
                    <a:pt x="196352" y="205894"/>
                  </a:cubicBezTo>
                  <a:cubicBezTo>
                    <a:pt x="143565" y="269574"/>
                    <a:pt x="83572" y="309793"/>
                    <a:pt x="43856" y="311804"/>
                  </a:cubicBezTo>
                  <a:close/>
                  <a:moveTo>
                    <a:pt x="228862" y="8404"/>
                  </a:moveTo>
                  <a:cubicBezTo>
                    <a:pt x="212246" y="10205"/>
                    <a:pt x="196226" y="15643"/>
                    <a:pt x="181940" y="24324"/>
                  </a:cubicBezTo>
                  <a:cubicBezTo>
                    <a:pt x="106103" y="71723"/>
                    <a:pt x="47752" y="142517"/>
                    <a:pt x="15703" y="226004"/>
                  </a:cubicBezTo>
                  <a:cubicBezTo>
                    <a:pt x="4727" y="259519"/>
                    <a:pt x="6235" y="285745"/>
                    <a:pt x="19892" y="296973"/>
                  </a:cubicBezTo>
                  <a:cubicBezTo>
                    <a:pt x="48967" y="320937"/>
                    <a:pt x="126807" y="276612"/>
                    <a:pt x="189900" y="200197"/>
                  </a:cubicBezTo>
                  <a:cubicBezTo>
                    <a:pt x="218841" y="166388"/>
                    <a:pt x="241414" y="127611"/>
                    <a:pt x="256512" y="85741"/>
                  </a:cubicBezTo>
                  <a:cubicBezTo>
                    <a:pt x="267489" y="52226"/>
                    <a:pt x="265980" y="26084"/>
                    <a:pt x="252323" y="14856"/>
                  </a:cubicBezTo>
                  <a:cubicBezTo>
                    <a:pt x="245586" y="9845"/>
                    <a:pt x="237216" y="7541"/>
                    <a:pt x="228862" y="8404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="" xmlns:a16="http://schemas.microsoft.com/office/drawing/2014/main" id="{76BB9B37-BCD7-415E-A22B-F13315BA231E}"/>
                </a:ext>
              </a:extLst>
            </p:cNvPr>
            <p:cNvSpPr/>
            <p:nvPr/>
          </p:nvSpPr>
          <p:spPr>
            <a:xfrm>
              <a:off x="2717859" y="2287418"/>
              <a:ext cx="377671" cy="166612"/>
            </a:xfrm>
            <a:custGeom>
              <a:avLst/>
              <a:gdLst>
                <a:gd name="connsiteX0" fmla="*/ 267849 w 377671"/>
                <a:gd name="connsiteY0" fmla="*/ 166217 h 166612"/>
                <a:gd name="connsiteX1" fmla="*/ 176100 w 377671"/>
                <a:gd name="connsiteY1" fmla="*/ 160352 h 166612"/>
                <a:gd name="connsiteX2" fmla="*/ 176100 w 377671"/>
                <a:gd name="connsiteY2" fmla="*/ 160352 h 166612"/>
                <a:gd name="connsiteX3" fmla="*/ 47819 w 377671"/>
                <a:gd name="connsiteY3" fmla="*/ 116698 h 166612"/>
                <a:gd name="connsiteX4" fmla="*/ 478 w 377671"/>
                <a:gd name="connsiteY4" fmla="*/ 51846 h 166612"/>
                <a:gd name="connsiteX5" fmla="*/ 201572 w 377671"/>
                <a:gd name="connsiteY5" fmla="*/ 6432 h 166612"/>
                <a:gd name="connsiteX6" fmla="*/ 329853 w 377671"/>
                <a:gd name="connsiteY6" fmla="*/ 50086 h 166612"/>
                <a:gd name="connsiteX7" fmla="*/ 377193 w 377671"/>
                <a:gd name="connsiteY7" fmla="*/ 114855 h 166612"/>
                <a:gd name="connsiteX8" fmla="*/ 311335 w 377671"/>
                <a:gd name="connsiteY8" fmla="*/ 160771 h 166612"/>
                <a:gd name="connsiteX9" fmla="*/ 267849 w 377671"/>
                <a:gd name="connsiteY9" fmla="*/ 166217 h 166612"/>
                <a:gd name="connsiteX10" fmla="*/ 111331 w 377671"/>
                <a:gd name="connsiteY10" fmla="*/ 9029 h 166612"/>
                <a:gd name="connsiteX11" fmla="*/ 9025 w 377671"/>
                <a:gd name="connsiteY11" fmla="*/ 53270 h 166612"/>
                <a:gd name="connsiteX12" fmla="*/ 52511 w 377671"/>
                <a:gd name="connsiteY12" fmla="*/ 109492 h 166612"/>
                <a:gd name="connsiteX13" fmla="*/ 310246 w 377671"/>
                <a:gd name="connsiteY13" fmla="*/ 152560 h 166612"/>
                <a:gd name="connsiteX14" fmla="*/ 369569 w 377671"/>
                <a:gd name="connsiteY14" fmla="*/ 113514 h 166612"/>
                <a:gd name="connsiteX15" fmla="*/ 326166 w 377671"/>
                <a:gd name="connsiteY15" fmla="*/ 57292 h 166612"/>
                <a:gd name="connsiteX16" fmla="*/ 200483 w 377671"/>
                <a:gd name="connsiteY16" fmla="*/ 14643 h 166612"/>
                <a:gd name="connsiteX17" fmla="*/ 111331 w 377671"/>
                <a:gd name="connsiteY17" fmla="*/ 9029 h 16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7671" h="166612">
                  <a:moveTo>
                    <a:pt x="267849" y="166217"/>
                  </a:moveTo>
                  <a:cubicBezTo>
                    <a:pt x="237140" y="167533"/>
                    <a:pt x="206390" y="165564"/>
                    <a:pt x="176100" y="160352"/>
                  </a:cubicBezTo>
                  <a:lnTo>
                    <a:pt x="176100" y="160352"/>
                  </a:lnTo>
                  <a:cubicBezTo>
                    <a:pt x="131072" y="153599"/>
                    <a:pt x="87619" y="138818"/>
                    <a:pt x="47819" y="116698"/>
                  </a:cubicBezTo>
                  <a:cubicBezTo>
                    <a:pt x="13717" y="96170"/>
                    <a:pt x="-3124" y="73128"/>
                    <a:pt x="478" y="51846"/>
                  </a:cubicBezTo>
                  <a:cubicBezTo>
                    <a:pt x="7684" y="8694"/>
                    <a:pt x="96165" y="-11247"/>
                    <a:pt x="201572" y="6432"/>
                  </a:cubicBezTo>
                  <a:cubicBezTo>
                    <a:pt x="246625" y="13093"/>
                    <a:pt x="290087" y="27882"/>
                    <a:pt x="329853" y="50086"/>
                  </a:cubicBezTo>
                  <a:cubicBezTo>
                    <a:pt x="363955" y="70614"/>
                    <a:pt x="380796" y="93656"/>
                    <a:pt x="377193" y="114855"/>
                  </a:cubicBezTo>
                  <a:cubicBezTo>
                    <a:pt x="373590" y="136053"/>
                    <a:pt x="350213" y="152476"/>
                    <a:pt x="311335" y="160771"/>
                  </a:cubicBezTo>
                  <a:cubicBezTo>
                    <a:pt x="297007" y="163737"/>
                    <a:pt x="282462" y="165555"/>
                    <a:pt x="267849" y="166217"/>
                  </a:cubicBezTo>
                  <a:close/>
                  <a:moveTo>
                    <a:pt x="111331" y="9029"/>
                  </a:moveTo>
                  <a:cubicBezTo>
                    <a:pt x="54774" y="11878"/>
                    <a:pt x="13298" y="28050"/>
                    <a:pt x="9025" y="53270"/>
                  </a:cubicBezTo>
                  <a:cubicBezTo>
                    <a:pt x="6176" y="70614"/>
                    <a:pt x="22012" y="91143"/>
                    <a:pt x="52511" y="109492"/>
                  </a:cubicBezTo>
                  <a:cubicBezTo>
                    <a:pt x="131440" y="151538"/>
                    <a:pt x="221941" y="166653"/>
                    <a:pt x="310246" y="152560"/>
                  </a:cubicBezTo>
                  <a:cubicBezTo>
                    <a:pt x="345102" y="145103"/>
                    <a:pt x="366720" y="130859"/>
                    <a:pt x="369569" y="113514"/>
                  </a:cubicBezTo>
                  <a:cubicBezTo>
                    <a:pt x="372417" y="96170"/>
                    <a:pt x="356665" y="75642"/>
                    <a:pt x="326166" y="57292"/>
                  </a:cubicBezTo>
                  <a:cubicBezTo>
                    <a:pt x="287196" y="35590"/>
                    <a:pt x="244614" y="21137"/>
                    <a:pt x="200483" y="14643"/>
                  </a:cubicBezTo>
                  <a:cubicBezTo>
                    <a:pt x="171048" y="9641"/>
                    <a:pt x="141160" y="7756"/>
                    <a:pt x="111331" y="9029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="" xmlns:a16="http://schemas.microsoft.com/office/drawing/2014/main" id="{95E3886B-44C1-47D4-AF12-BE87A96D9C0E}"/>
                </a:ext>
              </a:extLst>
            </p:cNvPr>
            <p:cNvSpPr/>
            <p:nvPr/>
          </p:nvSpPr>
          <p:spPr>
            <a:xfrm>
              <a:off x="2872515" y="2336506"/>
              <a:ext cx="68725" cy="68723"/>
            </a:xfrm>
            <a:custGeom>
              <a:avLst/>
              <a:gdLst>
                <a:gd name="connsiteX0" fmla="*/ 66523 w 68725"/>
                <a:gd name="connsiteY0" fmla="*/ 22281 h 68723"/>
                <a:gd name="connsiteX1" fmla="*/ 46447 w 68725"/>
                <a:gd name="connsiteY1" fmla="*/ 66521 h 68723"/>
                <a:gd name="connsiteX2" fmla="*/ 2207 w 68725"/>
                <a:gd name="connsiteY2" fmla="*/ 46445 h 68723"/>
                <a:gd name="connsiteX3" fmla="*/ 22282 w 68725"/>
                <a:gd name="connsiteY3" fmla="*/ 2205 h 68723"/>
                <a:gd name="connsiteX4" fmla="*/ 22366 w 68725"/>
                <a:gd name="connsiteY4" fmla="*/ 2171 h 68723"/>
                <a:gd name="connsiteX5" fmla="*/ 66523 w 68725"/>
                <a:gd name="connsiteY5" fmla="*/ 22281 h 6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725" h="68723">
                  <a:moveTo>
                    <a:pt x="66523" y="22281"/>
                  </a:moveTo>
                  <a:cubicBezTo>
                    <a:pt x="73193" y="40044"/>
                    <a:pt x="64202" y="59851"/>
                    <a:pt x="46447" y="66521"/>
                  </a:cubicBezTo>
                  <a:cubicBezTo>
                    <a:pt x="28684" y="73191"/>
                    <a:pt x="8876" y="64200"/>
                    <a:pt x="2207" y="46445"/>
                  </a:cubicBezTo>
                  <a:cubicBezTo>
                    <a:pt x="-4471" y="28682"/>
                    <a:pt x="4519" y="8874"/>
                    <a:pt x="22282" y="2205"/>
                  </a:cubicBezTo>
                  <a:cubicBezTo>
                    <a:pt x="22308" y="2188"/>
                    <a:pt x="22341" y="2180"/>
                    <a:pt x="22366" y="2171"/>
                  </a:cubicBezTo>
                  <a:cubicBezTo>
                    <a:pt x="40113" y="-4440"/>
                    <a:pt x="59862" y="4551"/>
                    <a:pt x="66523" y="22281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="" xmlns:a16="http://schemas.microsoft.com/office/drawing/2014/main" id="{92231C91-6F05-401B-9CA4-5E65652CC5AB}"/>
                </a:ext>
              </a:extLst>
            </p:cNvPr>
            <p:cNvSpPr/>
            <p:nvPr/>
          </p:nvSpPr>
          <p:spPr>
            <a:xfrm>
              <a:off x="3458078" y="2456149"/>
              <a:ext cx="92854" cy="101803"/>
            </a:xfrm>
            <a:custGeom>
              <a:avLst/>
              <a:gdLst>
                <a:gd name="connsiteX0" fmla="*/ 56170 w 92854"/>
                <a:gd name="connsiteY0" fmla="*/ 93760 h 101803"/>
                <a:gd name="connsiteX1" fmla="*/ 55081 w 92854"/>
                <a:gd name="connsiteY1" fmla="*/ 94765 h 101803"/>
                <a:gd name="connsiteX2" fmla="*/ 54662 w 92854"/>
                <a:gd name="connsiteY2" fmla="*/ 93089 h 101803"/>
                <a:gd name="connsiteX3" fmla="*/ 53992 w 92854"/>
                <a:gd name="connsiteY3" fmla="*/ 93089 h 101803"/>
                <a:gd name="connsiteX4" fmla="*/ 53321 w 92854"/>
                <a:gd name="connsiteY4" fmla="*/ 93089 h 101803"/>
                <a:gd name="connsiteX5" fmla="*/ 52902 w 92854"/>
                <a:gd name="connsiteY5" fmla="*/ 92587 h 101803"/>
                <a:gd name="connsiteX6" fmla="*/ 52400 w 92854"/>
                <a:gd name="connsiteY6" fmla="*/ 91916 h 101803"/>
                <a:gd name="connsiteX7" fmla="*/ 51645 w 92854"/>
                <a:gd name="connsiteY7" fmla="*/ 91916 h 101803"/>
                <a:gd name="connsiteX8" fmla="*/ 50975 w 92854"/>
                <a:gd name="connsiteY8" fmla="*/ 92419 h 101803"/>
                <a:gd name="connsiteX9" fmla="*/ 50389 w 92854"/>
                <a:gd name="connsiteY9" fmla="*/ 93006 h 101803"/>
                <a:gd name="connsiteX10" fmla="*/ 49802 w 92854"/>
                <a:gd name="connsiteY10" fmla="*/ 93006 h 101803"/>
                <a:gd name="connsiteX11" fmla="*/ 49132 w 92854"/>
                <a:gd name="connsiteY11" fmla="*/ 93006 h 101803"/>
                <a:gd name="connsiteX12" fmla="*/ 49132 w 92854"/>
                <a:gd name="connsiteY12" fmla="*/ 93006 h 101803"/>
                <a:gd name="connsiteX13" fmla="*/ 49132 w 92854"/>
                <a:gd name="connsiteY13" fmla="*/ 93508 h 101803"/>
                <a:gd name="connsiteX14" fmla="*/ 49132 w 92854"/>
                <a:gd name="connsiteY14" fmla="*/ 94263 h 101803"/>
                <a:gd name="connsiteX15" fmla="*/ 49132 w 92854"/>
                <a:gd name="connsiteY15" fmla="*/ 94263 h 101803"/>
                <a:gd name="connsiteX16" fmla="*/ 49132 w 92854"/>
                <a:gd name="connsiteY16" fmla="*/ 94263 h 101803"/>
                <a:gd name="connsiteX17" fmla="*/ 49132 w 92854"/>
                <a:gd name="connsiteY17" fmla="*/ 94263 h 101803"/>
                <a:gd name="connsiteX18" fmla="*/ 47791 w 92854"/>
                <a:gd name="connsiteY18" fmla="*/ 94681 h 101803"/>
                <a:gd name="connsiteX19" fmla="*/ 46534 w 92854"/>
                <a:gd name="connsiteY19" fmla="*/ 95100 h 101803"/>
                <a:gd name="connsiteX20" fmla="*/ 44859 w 92854"/>
                <a:gd name="connsiteY20" fmla="*/ 95100 h 101803"/>
                <a:gd name="connsiteX21" fmla="*/ 43602 w 92854"/>
                <a:gd name="connsiteY21" fmla="*/ 95100 h 101803"/>
                <a:gd name="connsiteX22" fmla="*/ 41423 w 92854"/>
                <a:gd name="connsiteY22" fmla="*/ 97447 h 101803"/>
                <a:gd name="connsiteX23" fmla="*/ 39747 w 92854"/>
                <a:gd name="connsiteY23" fmla="*/ 96692 h 101803"/>
                <a:gd name="connsiteX24" fmla="*/ 40250 w 92854"/>
                <a:gd name="connsiteY24" fmla="*/ 98620 h 101803"/>
                <a:gd name="connsiteX25" fmla="*/ 36312 w 92854"/>
                <a:gd name="connsiteY25" fmla="*/ 98620 h 101803"/>
                <a:gd name="connsiteX26" fmla="*/ 35809 w 92854"/>
                <a:gd name="connsiteY26" fmla="*/ 96692 h 101803"/>
                <a:gd name="connsiteX27" fmla="*/ 35809 w 92854"/>
                <a:gd name="connsiteY27" fmla="*/ 96692 h 101803"/>
                <a:gd name="connsiteX28" fmla="*/ 35307 w 92854"/>
                <a:gd name="connsiteY28" fmla="*/ 96692 h 101803"/>
                <a:gd name="connsiteX29" fmla="*/ 34552 w 92854"/>
                <a:gd name="connsiteY29" fmla="*/ 96692 h 101803"/>
                <a:gd name="connsiteX30" fmla="*/ 33044 w 92854"/>
                <a:gd name="connsiteY30" fmla="*/ 97447 h 101803"/>
                <a:gd name="connsiteX31" fmla="*/ 32206 w 92854"/>
                <a:gd name="connsiteY31" fmla="*/ 98033 h 101803"/>
                <a:gd name="connsiteX32" fmla="*/ 32206 w 92854"/>
                <a:gd name="connsiteY32" fmla="*/ 98703 h 101803"/>
                <a:gd name="connsiteX33" fmla="*/ 32206 w 92854"/>
                <a:gd name="connsiteY33" fmla="*/ 99541 h 101803"/>
                <a:gd name="connsiteX34" fmla="*/ 32206 w 92854"/>
                <a:gd name="connsiteY34" fmla="*/ 99960 h 101803"/>
                <a:gd name="connsiteX35" fmla="*/ 32206 w 92854"/>
                <a:gd name="connsiteY35" fmla="*/ 99960 h 101803"/>
                <a:gd name="connsiteX36" fmla="*/ 31788 w 92854"/>
                <a:gd name="connsiteY36" fmla="*/ 99960 h 101803"/>
                <a:gd name="connsiteX37" fmla="*/ 30698 w 92854"/>
                <a:gd name="connsiteY37" fmla="*/ 99960 h 101803"/>
                <a:gd name="connsiteX38" fmla="*/ 30196 w 92854"/>
                <a:gd name="connsiteY38" fmla="*/ 99960 h 101803"/>
                <a:gd name="connsiteX39" fmla="*/ 29274 w 92854"/>
                <a:gd name="connsiteY39" fmla="*/ 99960 h 101803"/>
                <a:gd name="connsiteX40" fmla="*/ 28436 w 92854"/>
                <a:gd name="connsiteY40" fmla="*/ 100882 h 101803"/>
                <a:gd name="connsiteX41" fmla="*/ 27514 w 92854"/>
                <a:gd name="connsiteY41" fmla="*/ 101804 h 101803"/>
                <a:gd name="connsiteX42" fmla="*/ 26844 w 92854"/>
                <a:gd name="connsiteY42" fmla="*/ 101804 h 101803"/>
                <a:gd name="connsiteX43" fmla="*/ 26174 w 92854"/>
                <a:gd name="connsiteY43" fmla="*/ 101804 h 101803"/>
                <a:gd name="connsiteX44" fmla="*/ 24414 w 92854"/>
                <a:gd name="connsiteY44" fmla="*/ 101804 h 101803"/>
                <a:gd name="connsiteX45" fmla="*/ 22487 w 92854"/>
                <a:gd name="connsiteY45" fmla="*/ 101804 h 101803"/>
                <a:gd name="connsiteX46" fmla="*/ 22487 w 92854"/>
                <a:gd name="connsiteY46" fmla="*/ 100882 h 101803"/>
                <a:gd name="connsiteX47" fmla="*/ 22487 w 92854"/>
                <a:gd name="connsiteY47" fmla="*/ 99793 h 101803"/>
                <a:gd name="connsiteX48" fmla="*/ 22487 w 92854"/>
                <a:gd name="connsiteY48" fmla="*/ 99793 h 101803"/>
                <a:gd name="connsiteX49" fmla="*/ 22487 w 92854"/>
                <a:gd name="connsiteY49" fmla="*/ 99793 h 101803"/>
                <a:gd name="connsiteX50" fmla="*/ 22487 w 92854"/>
                <a:gd name="connsiteY50" fmla="*/ 99793 h 101803"/>
                <a:gd name="connsiteX51" fmla="*/ 22487 w 92854"/>
                <a:gd name="connsiteY51" fmla="*/ 99039 h 101803"/>
                <a:gd name="connsiteX52" fmla="*/ 22487 w 92854"/>
                <a:gd name="connsiteY52" fmla="*/ 98368 h 101803"/>
                <a:gd name="connsiteX53" fmla="*/ 21900 w 92854"/>
                <a:gd name="connsiteY53" fmla="*/ 98368 h 101803"/>
                <a:gd name="connsiteX54" fmla="*/ 21481 w 92854"/>
                <a:gd name="connsiteY54" fmla="*/ 98368 h 101803"/>
                <a:gd name="connsiteX55" fmla="*/ 20811 w 92854"/>
                <a:gd name="connsiteY55" fmla="*/ 98368 h 101803"/>
                <a:gd name="connsiteX56" fmla="*/ 19973 w 92854"/>
                <a:gd name="connsiteY56" fmla="*/ 98368 h 101803"/>
                <a:gd name="connsiteX57" fmla="*/ 19973 w 92854"/>
                <a:gd name="connsiteY57" fmla="*/ 97195 h 101803"/>
                <a:gd name="connsiteX58" fmla="*/ 19973 w 92854"/>
                <a:gd name="connsiteY58" fmla="*/ 95938 h 101803"/>
                <a:gd name="connsiteX59" fmla="*/ 19973 w 92854"/>
                <a:gd name="connsiteY59" fmla="*/ 94933 h 101803"/>
                <a:gd name="connsiteX60" fmla="*/ 19973 w 92854"/>
                <a:gd name="connsiteY60" fmla="*/ 93341 h 101803"/>
                <a:gd name="connsiteX61" fmla="*/ 19973 w 92854"/>
                <a:gd name="connsiteY61" fmla="*/ 91916 h 101803"/>
                <a:gd name="connsiteX62" fmla="*/ 19973 w 92854"/>
                <a:gd name="connsiteY62" fmla="*/ 91079 h 101803"/>
                <a:gd name="connsiteX63" fmla="*/ 19973 w 92854"/>
                <a:gd name="connsiteY63" fmla="*/ 90073 h 101803"/>
                <a:gd name="connsiteX64" fmla="*/ 19554 w 92854"/>
                <a:gd name="connsiteY64" fmla="*/ 88314 h 101803"/>
                <a:gd name="connsiteX65" fmla="*/ 19051 w 92854"/>
                <a:gd name="connsiteY65" fmla="*/ 86638 h 101803"/>
                <a:gd name="connsiteX66" fmla="*/ 19051 w 92854"/>
                <a:gd name="connsiteY66" fmla="*/ 85549 h 101803"/>
                <a:gd name="connsiteX67" fmla="*/ 19051 w 92854"/>
                <a:gd name="connsiteY67" fmla="*/ 83873 h 101803"/>
                <a:gd name="connsiteX68" fmla="*/ 19051 w 92854"/>
                <a:gd name="connsiteY68" fmla="*/ 82029 h 101803"/>
                <a:gd name="connsiteX69" fmla="*/ 19051 w 92854"/>
                <a:gd name="connsiteY69" fmla="*/ 80186 h 101803"/>
                <a:gd name="connsiteX70" fmla="*/ 18381 w 92854"/>
                <a:gd name="connsiteY70" fmla="*/ 77505 h 101803"/>
                <a:gd name="connsiteX71" fmla="*/ 18381 w 92854"/>
                <a:gd name="connsiteY71" fmla="*/ 76834 h 101803"/>
                <a:gd name="connsiteX72" fmla="*/ 18381 w 92854"/>
                <a:gd name="connsiteY72" fmla="*/ 75578 h 101803"/>
                <a:gd name="connsiteX73" fmla="*/ 17962 w 92854"/>
                <a:gd name="connsiteY73" fmla="*/ 74321 h 101803"/>
                <a:gd name="connsiteX74" fmla="*/ 17962 w 92854"/>
                <a:gd name="connsiteY74" fmla="*/ 73399 h 101803"/>
                <a:gd name="connsiteX75" fmla="*/ 17124 w 92854"/>
                <a:gd name="connsiteY75" fmla="*/ 72896 h 101803"/>
                <a:gd name="connsiteX76" fmla="*/ 16454 w 92854"/>
                <a:gd name="connsiteY76" fmla="*/ 72394 h 101803"/>
                <a:gd name="connsiteX77" fmla="*/ 16454 w 92854"/>
                <a:gd name="connsiteY77" fmla="*/ 72394 h 101803"/>
                <a:gd name="connsiteX78" fmla="*/ 16454 w 92854"/>
                <a:gd name="connsiteY78" fmla="*/ 72394 h 101803"/>
                <a:gd name="connsiteX79" fmla="*/ 16454 w 92854"/>
                <a:gd name="connsiteY79" fmla="*/ 71807 h 101803"/>
                <a:gd name="connsiteX80" fmla="*/ 16454 w 92854"/>
                <a:gd name="connsiteY80" fmla="*/ 71807 h 101803"/>
                <a:gd name="connsiteX81" fmla="*/ 16454 w 92854"/>
                <a:gd name="connsiteY81" fmla="*/ 70718 h 101803"/>
                <a:gd name="connsiteX82" fmla="*/ 16454 w 92854"/>
                <a:gd name="connsiteY82" fmla="*/ 69545 h 101803"/>
                <a:gd name="connsiteX83" fmla="*/ 16454 w 92854"/>
                <a:gd name="connsiteY83" fmla="*/ 69545 h 101803"/>
                <a:gd name="connsiteX84" fmla="*/ 16454 w 92854"/>
                <a:gd name="connsiteY84" fmla="*/ 69545 h 101803"/>
                <a:gd name="connsiteX85" fmla="*/ 15700 w 92854"/>
                <a:gd name="connsiteY85" fmla="*/ 69545 h 101803"/>
                <a:gd name="connsiteX86" fmla="*/ 14862 w 92854"/>
                <a:gd name="connsiteY86" fmla="*/ 69545 h 101803"/>
                <a:gd name="connsiteX87" fmla="*/ 14192 w 92854"/>
                <a:gd name="connsiteY87" fmla="*/ 72561 h 101803"/>
                <a:gd name="connsiteX88" fmla="*/ 14192 w 92854"/>
                <a:gd name="connsiteY88" fmla="*/ 72561 h 101803"/>
                <a:gd name="connsiteX89" fmla="*/ 13689 w 92854"/>
                <a:gd name="connsiteY89" fmla="*/ 72561 h 101803"/>
                <a:gd name="connsiteX90" fmla="*/ 13689 w 92854"/>
                <a:gd name="connsiteY90" fmla="*/ 72561 h 101803"/>
                <a:gd name="connsiteX91" fmla="*/ 13689 w 92854"/>
                <a:gd name="connsiteY91" fmla="*/ 72561 h 101803"/>
                <a:gd name="connsiteX92" fmla="*/ 12851 w 92854"/>
                <a:gd name="connsiteY92" fmla="*/ 72561 h 101803"/>
                <a:gd name="connsiteX93" fmla="*/ 12013 w 92854"/>
                <a:gd name="connsiteY93" fmla="*/ 72561 h 101803"/>
                <a:gd name="connsiteX94" fmla="*/ 12013 w 92854"/>
                <a:gd name="connsiteY94" fmla="*/ 71723 h 101803"/>
                <a:gd name="connsiteX95" fmla="*/ 12013 w 92854"/>
                <a:gd name="connsiteY95" fmla="*/ 70634 h 101803"/>
                <a:gd name="connsiteX96" fmla="*/ 12013 w 92854"/>
                <a:gd name="connsiteY96" fmla="*/ 69461 h 101803"/>
                <a:gd name="connsiteX97" fmla="*/ 12600 w 92854"/>
                <a:gd name="connsiteY97" fmla="*/ 68204 h 101803"/>
                <a:gd name="connsiteX98" fmla="*/ 12600 w 92854"/>
                <a:gd name="connsiteY98" fmla="*/ 67450 h 101803"/>
                <a:gd name="connsiteX99" fmla="*/ 13102 w 92854"/>
                <a:gd name="connsiteY99" fmla="*/ 66696 h 101803"/>
                <a:gd name="connsiteX100" fmla="*/ 13102 w 92854"/>
                <a:gd name="connsiteY100" fmla="*/ 65774 h 101803"/>
                <a:gd name="connsiteX101" fmla="*/ 13102 w 92854"/>
                <a:gd name="connsiteY101" fmla="*/ 65020 h 101803"/>
                <a:gd name="connsiteX102" fmla="*/ 13102 w 92854"/>
                <a:gd name="connsiteY102" fmla="*/ 65020 h 101803"/>
                <a:gd name="connsiteX103" fmla="*/ 13102 w 92854"/>
                <a:gd name="connsiteY103" fmla="*/ 65020 h 101803"/>
                <a:gd name="connsiteX104" fmla="*/ 11678 w 92854"/>
                <a:gd name="connsiteY104" fmla="*/ 59490 h 101803"/>
                <a:gd name="connsiteX105" fmla="*/ 11678 w 92854"/>
                <a:gd name="connsiteY105" fmla="*/ 57144 h 101803"/>
                <a:gd name="connsiteX106" fmla="*/ 11678 w 92854"/>
                <a:gd name="connsiteY106" fmla="*/ 54965 h 101803"/>
                <a:gd name="connsiteX107" fmla="*/ 11678 w 92854"/>
                <a:gd name="connsiteY107" fmla="*/ 54379 h 101803"/>
                <a:gd name="connsiteX108" fmla="*/ 10756 w 92854"/>
                <a:gd name="connsiteY108" fmla="*/ 53206 h 101803"/>
                <a:gd name="connsiteX109" fmla="*/ 9584 w 92854"/>
                <a:gd name="connsiteY109" fmla="*/ 52033 h 101803"/>
                <a:gd name="connsiteX110" fmla="*/ 9081 w 92854"/>
                <a:gd name="connsiteY110" fmla="*/ 51111 h 101803"/>
                <a:gd name="connsiteX111" fmla="*/ 8662 w 92854"/>
                <a:gd name="connsiteY111" fmla="*/ 50190 h 101803"/>
                <a:gd name="connsiteX112" fmla="*/ 8243 w 92854"/>
                <a:gd name="connsiteY112" fmla="*/ 49100 h 101803"/>
                <a:gd name="connsiteX113" fmla="*/ 7405 w 92854"/>
                <a:gd name="connsiteY113" fmla="*/ 47341 h 101803"/>
                <a:gd name="connsiteX114" fmla="*/ 6651 w 92854"/>
                <a:gd name="connsiteY114" fmla="*/ 45497 h 101803"/>
                <a:gd name="connsiteX115" fmla="*/ 6148 w 92854"/>
                <a:gd name="connsiteY115" fmla="*/ 44241 h 101803"/>
                <a:gd name="connsiteX116" fmla="*/ 6148 w 92854"/>
                <a:gd name="connsiteY116" fmla="*/ 43067 h 101803"/>
                <a:gd name="connsiteX117" fmla="*/ 6148 w 92854"/>
                <a:gd name="connsiteY117" fmla="*/ 42313 h 101803"/>
                <a:gd name="connsiteX118" fmla="*/ 6651 w 92854"/>
                <a:gd name="connsiteY118" fmla="*/ 41643 h 101803"/>
                <a:gd name="connsiteX119" fmla="*/ 7321 w 92854"/>
                <a:gd name="connsiteY119" fmla="*/ 40554 h 101803"/>
                <a:gd name="connsiteX120" fmla="*/ 7908 w 92854"/>
                <a:gd name="connsiteY120" fmla="*/ 39465 h 101803"/>
                <a:gd name="connsiteX121" fmla="*/ 7908 w 92854"/>
                <a:gd name="connsiteY121" fmla="*/ 38794 h 101803"/>
                <a:gd name="connsiteX122" fmla="*/ 7908 w 92854"/>
                <a:gd name="connsiteY122" fmla="*/ 38124 h 101803"/>
                <a:gd name="connsiteX123" fmla="*/ 7908 w 92854"/>
                <a:gd name="connsiteY123" fmla="*/ 37538 h 101803"/>
                <a:gd name="connsiteX124" fmla="*/ 9081 w 92854"/>
                <a:gd name="connsiteY124" fmla="*/ 38124 h 101803"/>
                <a:gd name="connsiteX125" fmla="*/ 10338 w 92854"/>
                <a:gd name="connsiteY125" fmla="*/ 38124 h 101803"/>
                <a:gd name="connsiteX126" fmla="*/ 10840 w 92854"/>
                <a:gd name="connsiteY126" fmla="*/ 37538 h 101803"/>
                <a:gd name="connsiteX127" fmla="*/ 11427 w 92854"/>
                <a:gd name="connsiteY127" fmla="*/ 36448 h 101803"/>
                <a:gd name="connsiteX128" fmla="*/ 11427 w 92854"/>
                <a:gd name="connsiteY128" fmla="*/ 35694 h 101803"/>
                <a:gd name="connsiteX129" fmla="*/ 11427 w 92854"/>
                <a:gd name="connsiteY129" fmla="*/ 35024 h 101803"/>
                <a:gd name="connsiteX130" fmla="*/ 11846 w 92854"/>
                <a:gd name="connsiteY130" fmla="*/ 35694 h 101803"/>
                <a:gd name="connsiteX131" fmla="*/ 12432 w 92854"/>
                <a:gd name="connsiteY131" fmla="*/ 36113 h 101803"/>
                <a:gd name="connsiteX132" fmla="*/ 13270 w 92854"/>
                <a:gd name="connsiteY132" fmla="*/ 35694 h 101803"/>
                <a:gd name="connsiteX133" fmla="*/ 13940 w 92854"/>
                <a:gd name="connsiteY133" fmla="*/ 35191 h 101803"/>
                <a:gd name="connsiteX134" fmla="*/ 13940 w 92854"/>
                <a:gd name="connsiteY134" fmla="*/ 33767 h 101803"/>
                <a:gd name="connsiteX135" fmla="*/ 13522 w 92854"/>
                <a:gd name="connsiteY135" fmla="*/ 32091 h 101803"/>
                <a:gd name="connsiteX136" fmla="*/ 12684 w 92854"/>
                <a:gd name="connsiteY136" fmla="*/ 31002 h 101803"/>
                <a:gd name="connsiteX137" fmla="*/ 11594 w 92854"/>
                <a:gd name="connsiteY137" fmla="*/ 29829 h 101803"/>
                <a:gd name="connsiteX138" fmla="*/ 11594 w 92854"/>
                <a:gd name="connsiteY138" fmla="*/ 29326 h 101803"/>
                <a:gd name="connsiteX139" fmla="*/ 11594 w 92854"/>
                <a:gd name="connsiteY139" fmla="*/ 28153 h 101803"/>
                <a:gd name="connsiteX140" fmla="*/ 11594 w 92854"/>
                <a:gd name="connsiteY140" fmla="*/ 26980 h 101803"/>
                <a:gd name="connsiteX141" fmla="*/ 11594 w 92854"/>
                <a:gd name="connsiteY141" fmla="*/ 25556 h 101803"/>
                <a:gd name="connsiteX142" fmla="*/ 11594 w 92854"/>
                <a:gd name="connsiteY142" fmla="*/ 23964 h 101803"/>
                <a:gd name="connsiteX143" fmla="*/ 12265 w 92854"/>
                <a:gd name="connsiteY143" fmla="*/ 23377 h 101803"/>
                <a:gd name="connsiteX144" fmla="*/ 12265 w 92854"/>
                <a:gd name="connsiteY144" fmla="*/ 22204 h 101803"/>
                <a:gd name="connsiteX145" fmla="*/ 12265 w 92854"/>
                <a:gd name="connsiteY145" fmla="*/ 21199 h 101803"/>
                <a:gd name="connsiteX146" fmla="*/ 13019 w 92854"/>
                <a:gd name="connsiteY146" fmla="*/ 21199 h 101803"/>
                <a:gd name="connsiteX147" fmla="*/ 13019 w 92854"/>
                <a:gd name="connsiteY147" fmla="*/ 21701 h 101803"/>
                <a:gd name="connsiteX148" fmla="*/ 13019 w 92854"/>
                <a:gd name="connsiteY148" fmla="*/ 21701 h 101803"/>
                <a:gd name="connsiteX149" fmla="*/ 13689 w 92854"/>
                <a:gd name="connsiteY149" fmla="*/ 22372 h 101803"/>
                <a:gd name="connsiteX150" fmla="*/ 13689 w 92854"/>
                <a:gd name="connsiteY150" fmla="*/ 22958 h 101803"/>
                <a:gd name="connsiteX151" fmla="*/ 15113 w 92854"/>
                <a:gd name="connsiteY151" fmla="*/ 22958 h 101803"/>
                <a:gd name="connsiteX152" fmla="*/ 16789 w 92854"/>
                <a:gd name="connsiteY152" fmla="*/ 22958 h 101803"/>
                <a:gd name="connsiteX153" fmla="*/ 16789 w 92854"/>
                <a:gd name="connsiteY153" fmla="*/ 22958 h 101803"/>
                <a:gd name="connsiteX154" fmla="*/ 17292 w 92854"/>
                <a:gd name="connsiteY154" fmla="*/ 22958 h 101803"/>
                <a:gd name="connsiteX155" fmla="*/ 17879 w 92854"/>
                <a:gd name="connsiteY155" fmla="*/ 22372 h 101803"/>
                <a:gd name="connsiteX156" fmla="*/ 18716 w 92854"/>
                <a:gd name="connsiteY156" fmla="*/ 21450 h 101803"/>
                <a:gd name="connsiteX157" fmla="*/ 19554 w 92854"/>
                <a:gd name="connsiteY157" fmla="*/ 20612 h 101803"/>
                <a:gd name="connsiteX158" fmla="*/ 19554 w 92854"/>
                <a:gd name="connsiteY158" fmla="*/ 20026 h 101803"/>
                <a:gd name="connsiteX159" fmla="*/ 20308 w 92854"/>
                <a:gd name="connsiteY159" fmla="*/ 19523 h 101803"/>
                <a:gd name="connsiteX160" fmla="*/ 20895 w 92854"/>
                <a:gd name="connsiteY160" fmla="*/ 19020 h 101803"/>
                <a:gd name="connsiteX161" fmla="*/ 21481 w 92854"/>
                <a:gd name="connsiteY161" fmla="*/ 19020 h 101803"/>
                <a:gd name="connsiteX162" fmla="*/ 22822 w 92854"/>
                <a:gd name="connsiteY162" fmla="*/ 19439 h 101803"/>
                <a:gd name="connsiteX163" fmla="*/ 23827 w 92854"/>
                <a:gd name="connsiteY163" fmla="*/ 19942 h 101803"/>
                <a:gd name="connsiteX164" fmla="*/ 24414 w 92854"/>
                <a:gd name="connsiteY164" fmla="*/ 20445 h 101803"/>
                <a:gd name="connsiteX165" fmla="*/ 25084 w 92854"/>
                <a:gd name="connsiteY165" fmla="*/ 21031 h 101803"/>
                <a:gd name="connsiteX166" fmla="*/ 25839 w 92854"/>
                <a:gd name="connsiteY166" fmla="*/ 21031 h 101803"/>
                <a:gd name="connsiteX167" fmla="*/ 26593 w 92854"/>
                <a:gd name="connsiteY167" fmla="*/ 21031 h 101803"/>
                <a:gd name="connsiteX168" fmla="*/ 27095 w 92854"/>
                <a:gd name="connsiteY168" fmla="*/ 20193 h 101803"/>
                <a:gd name="connsiteX169" fmla="*/ 27095 w 92854"/>
                <a:gd name="connsiteY169" fmla="*/ 18936 h 101803"/>
                <a:gd name="connsiteX170" fmla="*/ 27095 w 92854"/>
                <a:gd name="connsiteY170" fmla="*/ 18015 h 101803"/>
                <a:gd name="connsiteX171" fmla="*/ 27095 w 92854"/>
                <a:gd name="connsiteY171" fmla="*/ 17344 h 101803"/>
                <a:gd name="connsiteX172" fmla="*/ 27095 w 92854"/>
                <a:gd name="connsiteY172" fmla="*/ 17344 h 101803"/>
                <a:gd name="connsiteX173" fmla="*/ 24665 w 92854"/>
                <a:gd name="connsiteY173" fmla="*/ 17344 h 101803"/>
                <a:gd name="connsiteX174" fmla="*/ 26006 w 92854"/>
                <a:gd name="connsiteY174" fmla="*/ 18182 h 101803"/>
                <a:gd name="connsiteX175" fmla="*/ 27179 w 92854"/>
                <a:gd name="connsiteY175" fmla="*/ 18685 h 101803"/>
                <a:gd name="connsiteX176" fmla="*/ 27179 w 92854"/>
                <a:gd name="connsiteY176" fmla="*/ 18685 h 101803"/>
                <a:gd name="connsiteX177" fmla="*/ 27179 w 92854"/>
                <a:gd name="connsiteY177" fmla="*/ 18685 h 101803"/>
                <a:gd name="connsiteX178" fmla="*/ 27766 w 92854"/>
                <a:gd name="connsiteY178" fmla="*/ 18685 h 101803"/>
                <a:gd name="connsiteX179" fmla="*/ 28520 w 92854"/>
                <a:gd name="connsiteY179" fmla="*/ 18685 h 101803"/>
                <a:gd name="connsiteX180" fmla="*/ 29441 w 92854"/>
                <a:gd name="connsiteY180" fmla="*/ 18015 h 101803"/>
                <a:gd name="connsiteX181" fmla="*/ 30279 w 92854"/>
                <a:gd name="connsiteY181" fmla="*/ 17428 h 101803"/>
                <a:gd name="connsiteX182" fmla="*/ 30950 w 92854"/>
                <a:gd name="connsiteY182" fmla="*/ 17428 h 101803"/>
                <a:gd name="connsiteX183" fmla="*/ 31704 w 92854"/>
                <a:gd name="connsiteY183" fmla="*/ 17428 h 101803"/>
                <a:gd name="connsiteX184" fmla="*/ 31117 w 92854"/>
                <a:gd name="connsiteY184" fmla="*/ 18350 h 101803"/>
                <a:gd name="connsiteX185" fmla="*/ 30531 w 92854"/>
                <a:gd name="connsiteY185" fmla="*/ 19020 h 101803"/>
                <a:gd name="connsiteX186" fmla="*/ 30531 w 92854"/>
                <a:gd name="connsiteY186" fmla="*/ 19020 h 101803"/>
                <a:gd name="connsiteX187" fmla="*/ 30531 w 92854"/>
                <a:gd name="connsiteY187" fmla="*/ 19020 h 101803"/>
                <a:gd name="connsiteX188" fmla="*/ 33044 w 92854"/>
                <a:gd name="connsiteY188" fmla="*/ 19020 h 101803"/>
                <a:gd name="connsiteX189" fmla="*/ 33714 w 92854"/>
                <a:gd name="connsiteY189" fmla="*/ 18517 h 101803"/>
                <a:gd name="connsiteX190" fmla="*/ 34301 w 92854"/>
                <a:gd name="connsiteY190" fmla="*/ 17679 h 101803"/>
                <a:gd name="connsiteX191" fmla="*/ 34301 w 92854"/>
                <a:gd name="connsiteY191" fmla="*/ 17679 h 101803"/>
                <a:gd name="connsiteX192" fmla="*/ 34301 w 92854"/>
                <a:gd name="connsiteY192" fmla="*/ 17679 h 101803"/>
                <a:gd name="connsiteX193" fmla="*/ 34301 w 92854"/>
                <a:gd name="connsiteY193" fmla="*/ 17679 h 101803"/>
                <a:gd name="connsiteX194" fmla="*/ 34301 w 92854"/>
                <a:gd name="connsiteY194" fmla="*/ 16506 h 101803"/>
                <a:gd name="connsiteX195" fmla="*/ 34301 w 92854"/>
                <a:gd name="connsiteY195" fmla="*/ 15417 h 101803"/>
                <a:gd name="connsiteX196" fmla="*/ 34301 w 92854"/>
                <a:gd name="connsiteY196" fmla="*/ 15417 h 101803"/>
                <a:gd name="connsiteX197" fmla="*/ 34972 w 92854"/>
                <a:gd name="connsiteY197" fmla="*/ 15417 h 101803"/>
                <a:gd name="connsiteX198" fmla="*/ 35390 w 92854"/>
                <a:gd name="connsiteY198" fmla="*/ 15417 h 101803"/>
                <a:gd name="connsiteX199" fmla="*/ 36312 w 92854"/>
                <a:gd name="connsiteY199" fmla="*/ 13574 h 101803"/>
                <a:gd name="connsiteX200" fmla="*/ 37401 w 92854"/>
                <a:gd name="connsiteY200" fmla="*/ 12066 h 101803"/>
                <a:gd name="connsiteX201" fmla="*/ 37820 w 92854"/>
                <a:gd name="connsiteY201" fmla="*/ 12066 h 101803"/>
                <a:gd name="connsiteX202" fmla="*/ 38407 w 92854"/>
                <a:gd name="connsiteY202" fmla="*/ 12066 h 101803"/>
                <a:gd name="connsiteX203" fmla="*/ 38993 w 92854"/>
                <a:gd name="connsiteY203" fmla="*/ 12066 h 101803"/>
                <a:gd name="connsiteX204" fmla="*/ 39412 w 92854"/>
                <a:gd name="connsiteY204" fmla="*/ 12066 h 101803"/>
                <a:gd name="connsiteX205" fmla="*/ 40418 w 92854"/>
                <a:gd name="connsiteY205" fmla="*/ 12736 h 101803"/>
                <a:gd name="connsiteX206" fmla="*/ 41339 w 92854"/>
                <a:gd name="connsiteY206" fmla="*/ 13658 h 101803"/>
                <a:gd name="connsiteX207" fmla="*/ 42596 w 92854"/>
                <a:gd name="connsiteY207" fmla="*/ 14496 h 101803"/>
                <a:gd name="connsiteX208" fmla="*/ 43853 w 92854"/>
                <a:gd name="connsiteY208" fmla="*/ 15250 h 101803"/>
                <a:gd name="connsiteX209" fmla="*/ 43853 w 92854"/>
                <a:gd name="connsiteY209" fmla="*/ 14412 h 101803"/>
                <a:gd name="connsiteX210" fmla="*/ 43853 w 92854"/>
                <a:gd name="connsiteY210" fmla="*/ 13574 h 101803"/>
                <a:gd name="connsiteX211" fmla="*/ 43434 w 92854"/>
                <a:gd name="connsiteY211" fmla="*/ 13574 h 101803"/>
                <a:gd name="connsiteX212" fmla="*/ 42848 w 92854"/>
                <a:gd name="connsiteY212" fmla="*/ 13574 h 101803"/>
                <a:gd name="connsiteX213" fmla="*/ 42848 w 92854"/>
                <a:gd name="connsiteY213" fmla="*/ 13155 h 101803"/>
                <a:gd name="connsiteX214" fmla="*/ 42848 w 92854"/>
                <a:gd name="connsiteY214" fmla="*/ 12568 h 101803"/>
                <a:gd name="connsiteX215" fmla="*/ 43518 w 92854"/>
                <a:gd name="connsiteY215" fmla="*/ 12568 h 101803"/>
                <a:gd name="connsiteX216" fmla="*/ 44607 w 92854"/>
                <a:gd name="connsiteY216" fmla="*/ 12568 h 101803"/>
                <a:gd name="connsiteX217" fmla="*/ 46367 w 92854"/>
                <a:gd name="connsiteY217" fmla="*/ 12568 h 101803"/>
                <a:gd name="connsiteX218" fmla="*/ 47121 w 92854"/>
                <a:gd name="connsiteY218" fmla="*/ 12568 h 101803"/>
                <a:gd name="connsiteX219" fmla="*/ 47121 w 92854"/>
                <a:gd name="connsiteY219" fmla="*/ 12568 h 101803"/>
                <a:gd name="connsiteX220" fmla="*/ 47121 w 92854"/>
                <a:gd name="connsiteY220" fmla="*/ 11982 h 101803"/>
                <a:gd name="connsiteX221" fmla="*/ 49802 w 92854"/>
                <a:gd name="connsiteY221" fmla="*/ 11982 h 101803"/>
                <a:gd name="connsiteX222" fmla="*/ 53489 w 92854"/>
                <a:gd name="connsiteY222" fmla="*/ 14412 h 101803"/>
                <a:gd name="connsiteX223" fmla="*/ 57846 w 92854"/>
                <a:gd name="connsiteY223" fmla="*/ 10809 h 101803"/>
                <a:gd name="connsiteX224" fmla="*/ 60862 w 92854"/>
                <a:gd name="connsiteY224" fmla="*/ 19188 h 101803"/>
                <a:gd name="connsiteX225" fmla="*/ 58097 w 92854"/>
                <a:gd name="connsiteY225" fmla="*/ 21869 h 101803"/>
                <a:gd name="connsiteX226" fmla="*/ 58097 w 92854"/>
                <a:gd name="connsiteY226" fmla="*/ 22874 h 101803"/>
                <a:gd name="connsiteX227" fmla="*/ 57511 w 92854"/>
                <a:gd name="connsiteY227" fmla="*/ 24131 h 101803"/>
                <a:gd name="connsiteX228" fmla="*/ 57511 w 92854"/>
                <a:gd name="connsiteY228" fmla="*/ 24131 h 101803"/>
                <a:gd name="connsiteX229" fmla="*/ 56840 w 92854"/>
                <a:gd name="connsiteY229" fmla="*/ 24131 h 101803"/>
                <a:gd name="connsiteX230" fmla="*/ 56086 w 92854"/>
                <a:gd name="connsiteY230" fmla="*/ 24131 h 101803"/>
                <a:gd name="connsiteX231" fmla="*/ 55248 w 92854"/>
                <a:gd name="connsiteY231" fmla="*/ 24131 h 101803"/>
                <a:gd name="connsiteX232" fmla="*/ 54829 w 92854"/>
                <a:gd name="connsiteY232" fmla="*/ 24802 h 101803"/>
                <a:gd name="connsiteX233" fmla="*/ 54829 w 92854"/>
                <a:gd name="connsiteY233" fmla="*/ 25388 h 101803"/>
                <a:gd name="connsiteX234" fmla="*/ 54829 w 92854"/>
                <a:gd name="connsiteY234" fmla="*/ 26058 h 101803"/>
                <a:gd name="connsiteX235" fmla="*/ 54829 w 92854"/>
                <a:gd name="connsiteY235" fmla="*/ 26645 h 101803"/>
                <a:gd name="connsiteX236" fmla="*/ 54829 w 92854"/>
                <a:gd name="connsiteY236" fmla="*/ 26645 h 101803"/>
                <a:gd name="connsiteX237" fmla="*/ 54159 w 92854"/>
                <a:gd name="connsiteY237" fmla="*/ 26645 h 101803"/>
                <a:gd name="connsiteX238" fmla="*/ 53405 w 92854"/>
                <a:gd name="connsiteY238" fmla="*/ 26645 h 101803"/>
                <a:gd name="connsiteX239" fmla="*/ 52567 w 92854"/>
                <a:gd name="connsiteY239" fmla="*/ 26645 h 101803"/>
                <a:gd name="connsiteX240" fmla="*/ 51897 w 92854"/>
                <a:gd name="connsiteY240" fmla="*/ 26645 h 101803"/>
                <a:gd name="connsiteX241" fmla="*/ 51143 w 92854"/>
                <a:gd name="connsiteY241" fmla="*/ 26142 h 101803"/>
                <a:gd name="connsiteX242" fmla="*/ 50389 w 92854"/>
                <a:gd name="connsiteY242" fmla="*/ 25639 h 101803"/>
                <a:gd name="connsiteX243" fmla="*/ 48545 w 92854"/>
                <a:gd name="connsiteY243" fmla="*/ 25137 h 101803"/>
                <a:gd name="connsiteX244" fmla="*/ 47372 w 92854"/>
                <a:gd name="connsiteY244" fmla="*/ 25137 h 101803"/>
                <a:gd name="connsiteX245" fmla="*/ 46534 w 92854"/>
                <a:gd name="connsiteY245" fmla="*/ 26310 h 101803"/>
                <a:gd name="connsiteX246" fmla="*/ 45864 w 92854"/>
                <a:gd name="connsiteY246" fmla="*/ 27483 h 101803"/>
                <a:gd name="connsiteX247" fmla="*/ 45194 w 92854"/>
                <a:gd name="connsiteY247" fmla="*/ 27483 h 101803"/>
                <a:gd name="connsiteX248" fmla="*/ 44021 w 92854"/>
                <a:gd name="connsiteY248" fmla="*/ 28153 h 101803"/>
                <a:gd name="connsiteX249" fmla="*/ 42010 w 92854"/>
                <a:gd name="connsiteY249" fmla="*/ 29159 h 101803"/>
                <a:gd name="connsiteX250" fmla="*/ 39915 w 92854"/>
                <a:gd name="connsiteY250" fmla="*/ 30164 h 101803"/>
                <a:gd name="connsiteX251" fmla="*/ 38742 w 92854"/>
                <a:gd name="connsiteY251" fmla="*/ 30667 h 101803"/>
                <a:gd name="connsiteX252" fmla="*/ 36815 w 92854"/>
                <a:gd name="connsiteY252" fmla="*/ 31169 h 101803"/>
                <a:gd name="connsiteX253" fmla="*/ 36228 w 92854"/>
                <a:gd name="connsiteY253" fmla="*/ 31672 h 101803"/>
                <a:gd name="connsiteX254" fmla="*/ 35642 w 92854"/>
                <a:gd name="connsiteY254" fmla="*/ 32175 h 101803"/>
                <a:gd name="connsiteX255" fmla="*/ 34720 w 92854"/>
                <a:gd name="connsiteY255" fmla="*/ 32594 h 101803"/>
                <a:gd name="connsiteX256" fmla="*/ 33296 w 92854"/>
                <a:gd name="connsiteY256" fmla="*/ 33180 h 101803"/>
                <a:gd name="connsiteX257" fmla="*/ 31788 w 92854"/>
                <a:gd name="connsiteY257" fmla="*/ 33767 h 101803"/>
                <a:gd name="connsiteX258" fmla="*/ 30950 w 92854"/>
                <a:gd name="connsiteY258" fmla="*/ 33767 h 101803"/>
                <a:gd name="connsiteX259" fmla="*/ 30447 w 92854"/>
                <a:gd name="connsiteY259" fmla="*/ 33767 h 101803"/>
                <a:gd name="connsiteX260" fmla="*/ 29441 w 92854"/>
                <a:gd name="connsiteY260" fmla="*/ 34270 h 101803"/>
                <a:gd name="connsiteX261" fmla="*/ 28352 w 92854"/>
                <a:gd name="connsiteY261" fmla="*/ 34856 h 101803"/>
                <a:gd name="connsiteX262" fmla="*/ 27766 w 92854"/>
                <a:gd name="connsiteY262" fmla="*/ 34856 h 101803"/>
                <a:gd name="connsiteX263" fmla="*/ 26928 w 92854"/>
                <a:gd name="connsiteY263" fmla="*/ 34856 h 101803"/>
                <a:gd name="connsiteX264" fmla="*/ 25671 w 92854"/>
                <a:gd name="connsiteY264" fmla="*/ 34856 h 101803"/>
                <a:gd name="connsiteX265" fmla="*/ 24330 w 92854"/>
                <a:gd name="connsiteY265" fmla="*/ 34856 h 101803"/>
                <a:gd name="connsiteX266" fmla="*/ 23492 w 92854"/>
                <a:gd name="connsiteY266" fmla="*/ 34856 h 101803"/>
                <a:gd name="connsiteX267" fmla="*/ 22822 w 92854"/>
                <a:gd name="connsiteY267" fmla="*/ 32259 h 101803"/>
                <a:gd name="connsiteX268" fmla="*/ 22403 w 92854"/>
                <a:gd name="connsiteY268" fmla="*/ 32259 h 101803"/>
                <a:gd name="connsiteX269" fmla="*/ 22403 w 92854"/>
                <a:gd name="connsiteY269" fmla="*/ 32259 h 101803"/>
                <a:gd name="connsiteX270" fmla="*/ 22403 w 92854"/>
                <a:gd name="connsiteY270" fmla="*/ 32259 h 101803"/>
                <a:gd name="connsiteX271" fmla="*/ 21984 w 92854"/>
                <a:gd name="connsiteY271" fmla="*/ 32259 h 101803"/>
                <a:gd name="connsiteX272" fmla="*/ 22990 w 92854"/>
                <a:gd name="connsiteY272" fmla="*/ 36448 h 101803"/>
                <a:gd name="connsiteX273" fmla="*/ 21733 w 92854"/>
                <a:gd name="connsiteY273" fmla="*/ 36448 h 101803"/>
                <a:gd name="connsiteX274" fmla="*/ 20308 w 92854"/>
                <a:gd name="connsiteY274" fmla="*/ 36448 h 101803"/>
                <a:gd name="connsiteX275" fmla="*/ 19889 w 92854"/>
                <a:gd name="connsiteY275" fmla="*/ 36448 h 101803"/>
                <a:gd name="connsiteX276" fmla="*/ 19889 w 92854"/>
                <a:gd name="connsiteY276" fmla="*/ 36448 h 101803"/>
                <a:gd name="connsiteX277" fmla="*/ 19889 w 92854"/>
                <a:gd name="connsiteY277" fmla="*/ 38040 h 101803"/>
                <a:gd name="connsiteX278" fmla="*/ 11008 w 92854"/>
                <a:gd name="connsiteY278" fmla="*/ 40302 h 101803"/>
                <a:gd name="connsiteX279" fmla="*/ 10421 w 92854"/>
                <a:gd name="connsiteY279" fmla="*/ 40302 h 101803"/>
                <a:gd name="connsiteX280" fmla="*/ 10421 w 92854"/>
                <a:gd name="connsiteY280" fmla="*/ 40302 h 101803"/>
                <a:gd name="connsiteX281" fmla="*/ 10421 w 92854"/>
                <a:gd name="connsiteY281" fmla="*/ 40302 h 101803"/>
                <a:gd name="connsiteX282" fmla="*/ 10421 w 92854"/>
                <a:gd name="connsiteY282" fmla="*/ 40973 h 101803"/>
                <a:gd name="connsiteX283" fmla="*/ 10421 w 92854"/>
                <a:gd name="connsiteY283" fmla="*/ 41811 h 101803"/>
                <a:gd name="connsiteX284" fmla="*/ 10924 w 92854"/>
                <a:gd name="connsiteY284" fmla="*/ 41811 h 101803"/>
                <a:gd name="connsiteX285" fmla="*/ 10924 w 92854"/>
                <a:gd name="connsiteY285" fmla="*/ 41811 h 101803"/>
                <a:gd name="connsiteX286" fmla="*/ 12097 w 92854"/>
                <a:gd name="connsiteY286" fmla="*/ 41811 h 101803"/>
                <a:gd name="connsiteX287" fmla="*/ 13019 w 92854"/>
                <a:gd name="connsiteY287" fmla="*/ 41811 h 101803"/>
                <a:gd name="connsiteX288" fmla="*/ 13773 w 92854"/>
                <a:gd name="connsiteY288" fmla="*/ 44660 h 101803"/>
                <a:gd name="connsiteX289" fmla="*/ 13773 w 92854"/>
                <a:gd name="connsiteY289" fmla="*/ 44660 h 101803"/>
                <a:gd name="connsiteX290" fmla="*/ 14359 w 92854"/>
                <a:gd name="connsiteY290" fmla="*/ 44660 h 101803"/>
                <a:gd name="connsiteX291" fmla="*/ 15030 w 92854"/>
                <a:gd name="connsiteY291" fmla="*/ 44073 h 101803"/>
                <a:gd name="connsiteX292" fmla="*/ 15532 w 92854"/>
                <a:gd name="connsiteY292" fmla="*/ 43654 h 101803"/>
                <a:gd name="connsiteX293" fmla="*/ 16035 w 92854"/>
                <a:gd name="connsiteY293" fmla="*/ 43654 h 101803"/>
                <a:gd name="connsiteX294" fmla="*/ 16035 w 92854"/>
                <a:gd name="connsiteY294" fmla="*/ 43654 h 101803"/>
                <a:gd name="connsiteX295" fmla="*/ 16622 w 92854"/>
                <a:gd name="connsiteY295" fmla="*/ 43654 h 101803"/>
                <a:gd name="connsiteX296" fmla="*/ 16622 w 92854"/>
                <a:gd name="connsiteY296" fmla="*/ 43654 h 101803"/>
                <a:gd name="connsiteX297" fmla="*/ 17543 w 92854"/>
                <a:gd name="connsiteY297" fmla="*/ 47089 h 101803"/>
                <a:gd name="connsiteX298" fmla="*/ 18214 w 92854"/>
                <a:gd name="connsiteY298" fmla="*/ 47089 h 101803"/>
                <a:gd name="connsiteX299" fmla="*/ 18968 w 92854"/>
                <a:gd name="connsiteY299" fmla="*/ 47089 h 101803"/>
                <a:gd name="connsiteX300" fmla="*/ 18968 w 92854"/>
                <a:gd name="connsiteY300" fmla="*/ 47089 h 101803"/>
                <a:gd name="connsiteX301" fmla="*/ 18968 w 92854"/>
                <a:gd name="connsiteY301" fmla="*/ 47089 h 101803"/>
                <a:gd name="connsiteX302" fmla="*/ 18968 w 92854"/>
                <a:gd name="connsiteY302" fmla="*/ 48681 h 101803"/>
                <a:gd name="connsiteX303" fmla="*/ 18968 w 92854"/>
                <a:gd name="connsiteY303" fmla="*/ 47173 h 101803"/>
                <a:gd name="connsiteX304" fmla="*/ 19471 w 92854"/>
                <a:gd name="connsiteY304" fmla="*/ 47592 h 101803"/>
                <a:gd name="connsiteX305" fmla="*/ 20057 w 92854"/>
                <a:gd name="connsiteY305" fmla="*/ 48095 h 101803"/>
                <a:gd name="connsiteX306" fmla="*/ 20560 w 92854"/>
                <a:gd name="connsiteY306" fmla="*/ 48095 h 101803"/>
                <a:gd name="connsiteX307" fmla="*/ 20560 w 92854"/>
                <a:gd name="connsiteY307" fmla="*/ 48095 h 101803"/>
                <a:gd name="connsiteX308" fmla="*/ 20560 w 92854"/>
                <a:gd name="connsiteY308" fmla="*/ 48765 h 101803"/>
                <a:gd name="connsiteX309" fmla="*/ 19973 w 92854"/>
                <a:gd name="connsiteY309" fmla="*/ 49603 h 101803"/>
                <a:gd name="connsiteX310" fmla="*/ 19554 w 92854"/>
                <a:gd name="connsiteY310" fmla="*/ 50525 h 101803"/>
                <a:gd name="connsiteX311" fmla="*/ 20225 w 92854"/>
                <a:gd name="connsiteY311" fmla="*/ 53122 h 101803"/>
                <a:gd name="connsiteX312" fmla="*/ 19806 w 92854"/>
                <a:gd name="connsiteY312" fmla="*/ 54211 h 101803"/>
                <a:gd name="connsiteX313" fmla="*/ 19387 w 92854"/>
                <a:gd name="connsiteY313" fmla="*/ 55468 h 101803"/>
                <a:gd name="connsiteX314" fmla="*/ 19387 w 92854"/>
                <a:gd name="connsiteY314" fmla="*/ 56222 h 101803"/>
                <a:gd name="connsiteX315" fmla="*/ 19387 w 92854"/>
                <a:gd name="connsiteY315" fmla="*/ 56725 h 101803"/>
                <a:gd name="connsiteX316" fmla="*/ 20560 w 92854"/>
                <a:gd name="connsiteY316" fmla="*/ 55887 h 101803"/>
                <a:gd name="connsiteX317" fmla="*/ 21063 w 92854"/>
                <a:gd name="connsiteY317" fmla="*/ 56809 h 101803"/>
                <a:gd name="connsiteX318" fmla="*/ 21817 w 92854"/>
                <a:gd name="connsiteY318" fmla="*/ 57647 h 101803"/>
                <a:gd name="connsiteX319" fmla="*/ 22403 w 92854"/>
                <a:gd name="connsiteY319" fmla="*/ 57647 h 101803"/>
                <a:gd name="connsiteX320" fmla="*/ 23325 w 92854"/>
                <a:gd name="connsiteY320" fmla="*/ 57647 h 101803"/>
                <a:gd name="connsiteX321" fmla="*/ 24582 w 92854"/>
                <a:gd name="connsiteY321" fmla="*/ 57060 h 101803"/>
                <a:gd name="connsiteX322" fmla="*/ 25755 w 92854"/>
                <a:gd name="connsiteY322" fmla="*/ 56390 h 101803"/>
                <a:gd name="connsiteX323" fmla="*/ 25755 w 92854"/>
                <a:gd name="connsiteY323" fmla="*/ 55887 h 101803"/>
                <a:gd name="connsiteX324" fmla="*/ 25755 w 92854"/>
                <a:gd name="connsiteY324" fmla="*/ 55384 h 101803"/>
                <a:gd name="connsiteX325" fmla="*/ 25755 w 92854"/>
                <a:gd name="connsiteY325" fmla="*/ 54630 h 101803"/>
                <a:gd name="connsiteX326" fmla="*/ 25755 w 92854"/>
                <a:gd name="connsiteY326" fmla="*/ 53792 h 101803"/>
                <a:gd name="connsiteX327" fmla="*/ 25755 w 92854"/>
                <a:gd name="connsiteY327" fmla="*/ 53792 h 101803"/>
                <a:gd name="connsiteX328" fmla="*/ 26174 w 92854"/>
                <a:gd name="connsiteY328" fmla="*/ 53792 h 101803"/>
                <a:gd name="connsiteX329" fmla="*/ 28268 w 92854"/>
                <a:gd name="connsiteY329" fmla="*/ 53290 h 101803"/>
                <a:gd name="connsiteX330" fmla="*/ 28268 w 92854"/>
                <a:gd name="connsiteY330" fmla="*/ 53290 h 101803"/>
                <a:gd name="connsiteX331" fmla="*/ 28268 w 92854"/>
                <a:gd name="connsiteY331" fmla="*/ 53290 h 101803"/>
                <a:gd name="connsiteX332" fmla="*/ 29609 w 92854"/>
                <a:gd name="connsiteY332" fmla="*/ 53290 h 101803"/>
                <a:gd name="connsiteX333" fmla="*/ 30196 w 92854"/>
                <a:gd name="connsiteY333" fmla="*/ 52452 h 101803"/>
                <a:gd name="connsiteX334" fmla="*/ 30782 w 92854"/>
                <a:gd name="connsiteY334" fmla="*/ 51530 h 101803"/>
                <a:gd name="connsiteX335" fmla="*/ 30782 w 92854"/>
                <a:gd name="connsiteY335" fmla="*/ 51530 h 101803"/>
                <a:gd name="connsiteX336" fmla="*/ 30782 w 92854"/>
                <a:gd name="connsiteY336" fmla="*/ 51530 h 101803"/>
                <a:gd name="connsiteX337" fmla="*/ 31955 w 92854"/>
                <a:gd name="connsiteY337" fmla="*/ 52033 h 101803"/>
                <a:gd name="connsiteX338" fmla="*/ 33044 w 92854"/>
                <a:gd name="connsiteY338" fmla="*/ 52033 h 101803"/>
                <a:gd name="connsiteX339" fmla="*/ 33798 w 92854"/>
                <a:gd name="connsiteY339" fmla="*/ 52033 h 101803"/>
                <a:gd name="connsiteX340" fmla="*/ 34469 w 92854"/>
                <a:gd name="connsiteY340" fmla="*/ 52033 h 101803"/>
                <a:gd name="connsiteX341" fmla="*/ 35055 w 92854"/>
                <a:gd name="connsiteY341" fmla="*/ 52619 h 101803"/>
                <a:gd name="connsiteX342" fmla="*/ 35558 w 92854"/>
                <a:gd name="connsiteY342" fmla="*/ 53290 h 101803"/>
                <a:gd name="connsiteX343" fmla="*/ 41004 w 92854"/>
                <a:gd name="connsiteY343" fmla="*/ 51865 h 101803"/>
                <a:gd name="connsiteX344" fmla="*/ 41004 w 92854"/>
                <a:gd name="connsiteY344" fmla="*/ 51195 h 101803"/>
                <a:gd name="connsiteX345" fmla="*/ 41004 w 92854"/>
                <a:gd name="connsiteY345" fmla="*/ 50273 h 101803"/>
                <a:gd name="connsiteX346" fmla="*/ 40334 w 92854"/>
                <a:gd name="connsiteY346" fmla="*/ 47676 h 101803"/>
                <a:gd name="connsiteX347" fmla="*/ 40334 w 92854"/>
                <a:gd name="connsiteY347" fmla="*/ 47676 h 101803"/>
                <a:gd name="connsiteX348" fmla="*/ 40753 w 92854"/>
                <a:gd name="connsiteY348" fmla="*/ 47676 h 101803"/>
                <a:gd name="connsiteX349" fmla="*/ 42010 w 92854"/>
                <a:gd name="connsiteY349" fmla="*/ 48262 h 101803"/>
                <a:gd name="connsiteX350" fmla="*/ 43099 w 92854"/>
                <a:gd name="connsiteY350" fmla="*/ 48681 h 101803"/>
                <a:gd name="connsiteX351" fmla="*/ 43602 w 92854"/>
                <a:gd name="connsiteY351" fmla="*/ 48681 h 101803"/>
                <a:gd name="connsiteX352" fmla="*/ 44021 w 92854"/>
                <a:gd name="connsiteY352" fmla="*/ 48681 h 101803"/>
                <a:gd name="connsiteX353" fmla="*/ 44607 w 92854"/>
                <a:gd name="connsiteY353" fmla="*/ 49771 h 101803"/>
                <a:gd name="connsiteX354" fmla="*/ 45194 w 92854"/>
                <a:gd name="connsiteY354" fmla="*/ 50609 h 101803"/>
                <a:gd name="connsiteX355" fmla="*/ 45864 w 92854"/>
                <a:gd name="connsiteY355" fmla="*/ 50609 h 101803"/>
                <a:gd name="connsiteX356" fmla="*/ 46702 w 92854"/>
                <a:gd name="connsiteY356" fmla="*/ 50609 h 101803"/>
                <a:gd name="connsiteX357" fmla="*/ 46702 w 92854"/>
                <a:gd name="connsiteY357" fmla="*/ 51279 h 101803"/>
                <a:gd name="connsiteX358" fmla="*/ 46702 w 92854"/>
                <a:gd name="connsiteY358" fmla="*/ 51279 h 101803"/>
                <a:gd name="connsiteX359" fmla="*/ 46702 w 92854"/>
                <a:gd name="connsiteY359" fmla="*/ 51279 h 101803"/>
                <a:gd name="connsiteX360" fmla="*/ 46702 w 92854"/>
                <a:gd name="connsiteY360" fmla="*/ 52117 h 101803"/>
                <a:gd name="connsiteX361" fmla="*/ 46702 w 92854"/>
                <a:gd name="connsiteY361" fmla="*/ 52871 h 101803"/>
                <a:gd name="connsiteX362" fmla="*/ 46031 w 92854"/>
                <a:gd name="connsiteY362" fmla="*/ 52871 h 101803"/>
                <a:gd name="connsiteX363" fmla="*/ 45529 w 92854"/>
                <a:gd name="connsiteY363" fmla="*/ 52871 h 101803"/>
                <a:gd name="connsiteX364" fmla="*/ 45529 w 92854"/>
                <a:gd name="connsiteY364" fmla="*/ 53792 h 101803"/>
                <a:gd name="connsiteX365" fmla="*/ 45529 w 92854"/>
                <a:gd name="connsiteY365" fmla="*/ 54798 h 101803"/>
                <a:gd name="connsiteX366" fmla="*/ 46367 w 92854"/>
                <a:gd name="connsiteY366" fmla="*/ 55217 h 101803"/>
                <a:gd name="connsiteX367" fmla="*/ 47289 w 92854"/>
                <a:gd name="connsiteY367" fmla="*/ 55217 h 101803"/>
                <a:gd name="connsiteX368" fmla="*/ 46702 w 92854"/>
                <a:gd name="connsiteY368" fmla="*/ 55887 h 101803"/>
                <a:gd name="connsiteX369" fmla="*/ 46031 w 92854"/>
                <a:gd name="connsiteY369" fmla="*/ 56390 h 101803"/>
                <a:gd name="connsiteX370" fmla="*/ 45110 w 92854"/>
                <a:gd name="connsiteY370" fmla="*/ 56390 h 101803"/>
                <a:gd name="connsiteX371" fmla="*/ 44104 w 92854"/>
                <a:gd name="connsiteY371" fmla="*/ 56390 h 101803"/>
                <a:gd name="connsiteX372" fmla="*/ 43518 w 92854"/>
                <a:gd name="connsiteY372" fmla="*/ 56893 h 101803"/>
                <a:gd name="connsiteX373" fmla="*/ 42931 w 92854"/>
                <a:gd name="connsiteY373" fmla="*/ 57395 h 101803"/>
                <a:gd name="connsiteX374" fmla="*/ 40166 w 92854"/>
                <a:gd name="connsiteY374" fmla="*/ 58066 h 101803"/>
                <a:gd name="connsiteX375" fmla="*/ 38910 w 92854"/>
                <a:gd name="connsiteY375" fmla="*/ 58652 h 101803"/>
                <a:gd name="connsiteX376" fmla="*/ 37569 w 92854"/>
                <a:gd name="connsiteY376" fmla="*/ 59490 h 101803"/>
                <a:gd name="connsiteX377" fmla="*/ 36480 w 92854"/>
                <a:gd name="connsiteY377" fmla="*/ 60328 h 101803"/>
                <a:gd name="connsiteX378" fmla="*/ 34636 w 92854"/>
                <a:gd name="connsiteY378" fmla="*/ 61669 h 101803"/>
                <a:gd name="connsiteX379" fmla="*/ 32709 w 92854"/>
                <a:gd name="connsiteY379" fmla="*/ 63093 h 101803"/>
                <a:gd name="connsiteX380" fmla="*/ 31788 w 92854"/>
                <a:gd name="connsiteY380" fmla="*/ 63847 h 101803"/>
                <a:gd name="connsiteX381" fmla="*/ 30447 w 92854"/>
                <a:gd name="connsiteY381" fmla="*/ 64601 h 101803"/>
                <a:gd name="connsiteX382" fmla="*/ 29022 w 92854"/>
                <a:gd name="connsiteY382" fmla="*/ 65272 h 101803"/>
                <a:gd name="connsiteX383" fmla="*/ 27095 w 92854"/>
                <a:gd name="connsiteY383" fmla="*/ 66445 h 101803"/>
                <a:gd name="connsiteX384" fmla="*/ 25503 w 92854"/>
                <a:gd name="connsiteY384" fmla="*/ 67618 h 101803"/>
                <a:gd name="connsiteX385" fmla="*/ 24917 w 92854"/>
                <a:gd name="connsiteY385" fmla="*/ 68539 h 101803"/>
                <a:gd name="connsiteX386" fmla="*/ 24917 w 92854"/>
                <a:gd name="connsiteY386" fmla="*/ 69461 h 101803"/>
                <a:gd name="connsiteX387" fmla="*/ 24917 w 92854"/>
                <a:gd name="connsiteY387" fmla="*/ 71975 h 101803"/>
                <a:gd name="connsiteX388" fmla="*/ 24917 w 92854"/>
                <a:gd name="connsiteY388" fmla="*/ 73483 h 101803"/>
                <a:gd name="connsiteX389" fmla="*/ 24917 w 92854"/>
                <a:gd name="connsiteY389" fmla="*/ 73986 h 101803"/>
                <a:gd name="connsiteX390" fmla="*/ 24917 w 92854"/>
                <a:gd name="connsiteY390" fmla="*/ 73986 h 101803"/>
                <a:gd name="connsiteX391" fmla="*/ 24917 w 92854"/>
                <a:gd name="connsiteY391" fmla="*/ 74740 h 101803"/>
                <a:gd name="connsiteX392" fmla="*/ 24917 w 92854"/>
                <a:gd name="connsiteY392" fmla="*/ 75661 h 101803"/>
                <a:gd name="connsiteX393" fmla="*/ 24917 w 92854"/>
                <a:gd name="connsiteY393" fmla="*/ 76416 h 101803"/>
                <a:gd name="connsiteX394" fmla="*/ 24917 w 92854"/>
                <a:gd name="connsiteY394" fmla="*/ 77253 h 101803"/>
                <a:gd name="connsiteX395" fmla="*/ 25755 w 92854"/>
                <a:gd name="connsiteY395" fmla="*/ 77253 h 101803"/>
                <a:gd name="connsiteX396" fmla="*/ 26593 w 92854"/>
                <a:gd name="connsiteY396" fmla="*/ 77253 h 101803"/>
                <a:gd name="connsiteX397" fmla="*/ 29022 w 92854"/>
                <a:gd name="connsiteY397" fmla="*/ 78678 h 101803"/>
                <a:gd name="connsiteX398" fmla="*/ 33044 w 92854"/>
                <a:gd name="connsiteY398" fmla="*/ 78678 h 101803"/>
                <a:gd name="connsiteX399" fmla="*/ 33044 w 92854"/>
                <a:gd name="connsiteY399" fmla="*/ 78678 h 101803"/>
                <a:gd name="connsiteX400" fmla="*/ 33463 w 92854"/>
                <a:gd name="connsiteY400" fmla="*/ 78259 h 101803"/>
                <a:gd name="connsiteX401" fmla="*/ 33882 w 92854"/>
                <a:gd name="connsiteY401" fmla="*/ 78259 h 101803"/>
                <a:gd name="connsiteX402" fmla="*/ 34385 w 92854"/>
                <a:gd name="connsiteY402" fmla="*/ 78259 h 101803"/>
                <a:gd name="connsiteX403" fmla="*/ 35307 w 92854"/>
                <a:gd name="connsiteY403" fmla="*/ 78259 h 101803"/>
                <a:gd name="connsiteX404" fmla="*/ 37066 w 92854"/>
                <a:gd name="connsiteY404" fmla="*/ 78762 h 101803"/>
                <a:gd name="connsiteX405" fmla="*/ 38742 w 92854"/>
                <a:gd name="connsiteY405" fmla="*/ 78762 h 101803"/>
                <a:gd name="connsiteX406" fmla="*/ 39915 w 92854"/>
                <a:gd name="connsiteY406" fmla="*/ 78762 h 101803"/>
                <a:gd name="connsiteX407" fmla="*/ 40585 w 92854"/>
                <a:gd name="connsiteY407" fmla="*/ 78762 h 101803"/>
                <a:gd name="connsiteX408" fmla="*/ 41256 w 92854"/>
                <a:gd name="connsiteY408" fmla="*/ 78762 h 101803"/>
                <a:gd name="connsiteX409" fmla="*/ 42010 w 92854"/>
                <a:gd name="connsiteY409" fmla="*/ 79599 h 101803"/>
                <a:gd name="connsiteX410" fmla="*/ 42596 w 92854"/>
                <a:gd name="connsiteY410" fmla="*/ 80689 h 101803"/>
                <a:gd name="connsiteX411" fmla="*/ 42596 w 92854"/>
                <a:gd name="connsiteY411" fmla="*/ 79683 h 101803"/>
                <a:gd name="connsiteX412" fmla="*/ 43015 w 92854"/>
                <a:gd name="connsiteY412" fmla="*/ 78929 h 101803"/>
                <a:gd name="connsiteX413" fmla="*/ 44523 w 92854"/>
                <a:gd name="connsiteY413" fmla="*/ 78929 h 101803"/>
                <a:gd name="connsiteX414" fmla="*/ 45780 w 92854"/>
                <a:gd name="connsiteY414" fmla="*/ 78929 h 101803"/>
                <a:gd name="connsiteX415" fmla="*/ 45780 w 92854"/>
                <a:gd name="connsiteY415" fmla="*/ 77924 h 101803"/>
                <a:gd name="connsiteX416" fmla="*/ 44775 w 92854"/>
                <a:gd name="connsiteY416" fmla="*/ 77337 h 101803"/>
                <a:gd name="connsiteX417" fmla="*/ 43602 w 92854"/>
                <a:gd name="connsiteY417" fmla="*/ 77337 h 101803"/>
                <a:gd name="connsiteX418" fmla="*/ 42345 w 92854"/>
                <a:gd name="connsiteY418" fmla="*/ 77337 h 101803"/>
                <a:gd name="connsiteX419" fmla="*/ 42848 w 92854"/>
                <a:gd name="connsiteY419" fmla="*/ 76583 h 101803"/>
                <a:gd name="connsiteX420" fmla="*/ 43602 w 92854"/>
                <a:gd name="connsiteY420" fmla="*/ 75997 h 101803"/>
                <a:gd name="connsiteX421" fmla="*/ 44356 w 92854"/>
                <a:gd name="connsiteY421" fmla="*/ 75997 h 101803"/>
                <a:gd name="connsiteX422" fmla="*/ 45277 w 92854"/>
                <a:gd name="connsiteY422" fmla="*/ 75997 h 101803"/>
                <a:gd name="connsiteX423" fmla="*/ 45948 w 92854"/>
                <a:gd name="connsiteY423" fmla="*/ 75997 h 101803"/>
                <a:gd name="connsiteX424" fmla="*/ 46702 w 92854"/>
                <a:gd name="connsiteY424" fmla="*/ 75410 h 101803"/>
                <a:gd name="connsiteX425" fmla="*/ 47372 w 92854"/>
                <a:gd name="connsiteY425" fmla="*/ 74656 h 101803"/>
                <a:gd name="connsiteX426" fmla="*/ 48043 w 92854"/>
                <a:gd name="connsiteY426" fmla="*/ 77170 h 101803"/>
                <a:gd name="connsiteX427" fmla="*/ 48461 w 92854"/>
                <a:gd name="connsiteY427" fmla="*/ 77170 h 101803"/>
                <a:gd name="connsiteX428" fmla="*/ 49132 w 92854"/>
                <a:gd name="connsiteY428" fmla="*/ 77170 h 101803"/>
                <a:gd name="connsiteX429" fmla="*/ 49802 w 92854"/>
                <a:gd name="connsiteY429" fmla="*/ 80689 h 101803"/>
                <a:gd name="connsiteX430" fmla="*/ 50389 w 92854"/>
                <a:gd name="connsiteY430" fmla="*/ 79851 h 101803"/>
                <a:gd name="connsiteX431" fmla="*/ 51059 w 92854"/>
                <a:gd name="connsiteY431" fmla="*/ 79851 h 101803"/>
                <a:gd name="connsiteX432" fmla="*/ 51645 w 92854"/>
                <a:gd name="connsiteY432" fmla="*/ 79851 h 101803"/>
                <a:gd name="connsiteX433" fmla="*/ 52148 w 92854"/>
                <a:gd name="connsiteY433" fmla="*/ 79851 h 101803"/>
                <a:gd name="connsiteX434" fmla="*/ 52148 w 92854"/>
                <a:gd name="connsiteY434" fmla="*/ 79851 h 101803"/>
                <a:gd name="connsiteX435" fmla="*/ 52148 w 92854"/>
                <a:gd name="connsiteY435" fmla="*/ 80270 h 101803"/>
                <a:gd name="connsiteX436" fmla="*/ 52148 w 92854"/>
                <a:gd name="connsiteY436" fmla="*/ 80772 h 101803"/>
                <a:gd name="connsiteX437" fmla="*/ 52148 w 92854"/>
                <a:gd name="connsiteY437" fmla="*/ 81443 h 101803"/>
                <a:gd name="connsiteX438" fmla="*/ 52148 w 92854"/>
                <a:gd name="connsiteY438" fmla="*/ 82113 h 101803"/>
                <a:gd name="connsiteX439" fmla="*/ 52148 w 92854"/>
                <a:gd name="connsiteY439" fmla="*/ 83035 h 101803"/>
                <a:gd name="connsiteX440" fmla="*/ 52148 w 92854"/>
                <a:gd name="connsiteY440" fmla="*/ 83538 h 101803"/>
                <a:gd name="connsiteX441" fmla="*/ 52986 w 92854"/>
                <a:gd name="connsiteY441" fmla="*/ 84040 h 101803"/>
                <a:gd name="connsiteX442" fmla="*/ 53573 w 92854"/>
                <a:gd name="connsiteY442" fmla="*/ 84040 h 101803"/>
                <a:gd name="connsiteX443" fmla="*/ 53573 w 92854"/>
                <a:gd name="connsiteY443" fmla="*/ 83538 h 101803"/>
                <a:gd name="connsiteX444" fmla="*/ 53573 w 92854"/>
                <a:gd name="connsiteY444" fmla="*/ 83538 h 101803"/>
                <a:gd name="connsiteX445" fmla="*/ 53573 w 92854"/>
                <a:gd name="connsiteY445" fmla="*/ 82113 h 101803"/>
                <a:gd name="connsiteX446" fmla="*/ 53573 w 92854"/>
                <a:gd name="connsiteY446" fmla="*/ 80772 h 101803"/>
                <a:gd name="connsiteX447" fmla="*/ 54243 w 92854"/>
                <a:gd name="connsiteY447" fmla="*/ 80102 h 101803"/>
                <a:gd name="connsiteX448" fmla="*/ 54829 w 92854"/>
                <a:gd name="connsiteY448" fmla="*/ 79599 h 101803"/>
                <a:gd name="connsiteX449" fmla="*/ 54829 w 92854"/>
                <a:gd name="connsiteY449" fmla="*/ 78343 h 101803"/>
                <a:gd name="connsiteX450" fmla="*/ 54829 w 92854"/>
                <a:gd name="connsiteY450" fmla="*/ 77086 h 101803"/>
                <a:gd name="connsiteX451" fmla="*/ 60862 w 92854"/>
                <a:gd name="connsiteY451" fmla="*/ 75578 h 101803"/>
                <a:gd name="connsiteX452" fmla="*/ 61868 w 92854"/>
                <a:gd name="connsiteY452" fmla="*/ 73483 h 101803"/>
                <a:gd name="connsiteX453" fmla="*/ 67398 w 92854"/>
                <a:gd name="connsiteY453" fmla="*/ 72059 h 101803"/>
                <a:gd name="connsiteX454" fmla="*/ 67398 w 92854"/>
                <a:gd name="connsiteY454" fmla="*/ 72980 h 101803"/>
                <a:gd name="connsiteX455" fmla="*/ 68068 w 92854"/>
                <a:gd name="connsiteY455" fmla="*/ 73902 h 101803"/>
                <a:gd name="connsiteX456" fmla="*/ 69157 w 92854"/>
                <a:gd name="connsiteY456" fmla="*/ 74405 h 101803"/>
                <a:gd name="connsiteX457" fmla="*/ 70414 w 92854"/>
                <a:gd name="connsiteY457" fmla="*/ 74824 h 101803"/>
                <a:gd name="connsiteX458" fmla="*/ 71839 w 92854"/>
                <a:gd name="connsiteY458" fmla="*/ 74824 h 101803"/>
                <a:gd name="connsiteX459" fmla="*/ 71839 w 92854"/>
                <a:gd name="connsiteY459" fmla="*/ 74824 h 101803"/>
                <a:gd name="connsiteX460" fmla="*/ 72257 w 92854"/>
                <a:gd name="connsiteY460" fmla="*/ 74824 h 101803"/>
                <a:gd name="connsiteX461" fmla="*/ 72257 w 92854"/>
                <a:gd name="connsiteY461" fmla="*/ 75578 h 101803"/>
                <a:gd name="connsiteX462" fmla="*/ 72257 w 92854"/>
                <a:gd name="connsiteY462" fmla="*/ 76248 h 101803"/>
                <a:gd name="connsiteX463" fmla="*/ 74436 w 92854"/>
                <a:gd name="connsiteY463" fmla="*/ 76248 h 101803"/>
                <a:gd name="connsiteX464" fmla="*/ 75106 w 92854"/>
                <a:gd name="connsiteY464" fmla="*/ 77505 h 101803"/>
                <a:gd name="connsiteX465" fmla="*/ 75860 w 92854"/>
                <a:gd name="connsiteY465" fmla="*/ 78762 h 101803"/>
                <a:gd name="connsiteX466" fmla="*/ 76615 w 92854"/>
                <a:gd name="connsiteY466" fmla="*/ 79348 h 101803"/>
                <a:gd name="connsiteX467" fmla="*/ 77536 w 92854"/>
                <a:gd name="connsiteY467" fmla="*/ 79935 h 101803"/>
                <a:gd name="connsiteX468" fmla="*/ 78039 w 92854"/>
                <a:gd name="connsiteY468" fmla="*/ 79097 h 101803"/>
                <a:gd name="connsiteX469" fmla="*/ 77033 w 92854"/>
                <a:gd name="connsiteY469" fmla="*/ 78175 h 101803"/>
                <a:gd name="connsiteX470" fmla="*/ 76028 w 92854"/>
                <a:gd name="connsiteY470" fmla="*/ 77337 h 101803"/>
                <a:gd name="connsiteX471" fmla="*/ 76028 w 92854"/>
                <a:gd name="connsiteY471" fmla="*/ 76834 h 101803"/>
                <a:gd name="connsiteX472" fmla="*/ 76028 w 92854"/>
                <a:gd name="connsiteY472" fmla="*/ 74656 h 101803"/>
                <a:gd name="connsiteX473" fmla="*/ 76028 w 92854"/>
                <a:gd name="connsiteY473" fmla="*/ 73064 h 101803"/>
                <a:gd name="connsiteX474" fmla="*/ 76531 w 92854"/>
                <a:gd name="connsiteY474" fmla="*/ 72226 h 101803"/>
                <a:gd name="connsiteX475" fmla="*/ 77033 w 92854"/>
                <a:gd name="connsiteY475" fmla="*/ 71304 h 101803"/>
                <a:gd name="connsiteX476" fmla="*/ 77033 w 92854"/>
                <a:gd name="connsiteY476" fmla="*/ 71304 h 101803"/>
                <a:gd name="connsiteX477" fmla="*/ 77704 w 92854"/>
                <a:gd name="connsiteY477" fmla="*/ 71304 h 101803"/>
                <a:gd name="connsiteX478" fmla="*/ 77704 w 92854"/>
                <a:gd name="connsiteY478" fmla="*/ 72059 h 101803"/>
                <a:gd name="connsiteX479" fmla="*/ 77704 w 92854"/>
                <a:gd name="connsiteY479" fmla="*/ 72980 h 101803"/>
                <a:gd name="connsiteX480" fmla="*/ 77704 w 92854"/>
                <a:gd name="connsiteY480" fmla="*/ 72980 h 101803"/>
                <a:gd name="connsiteX481" fmla="*/ 77704 w 92854"/>
                <a:gd name="connsiteY481" fmla="*/ 72980 h 101803"/>
                <a:gd name="connsiteX482" fmla="*/ 78123 w 92854"/>
                <a:gd name="connsiteY482" fmla="*/ 72980 h 101803"/>
                <a:gd name="connsiteX483" fmla="*/ 78625 w 92854"/>
                <a:gd name="connsiteY483" fmla="*/ 72980 h 101803"/>
                <a:gd name="connsiteX484" fmla="*/ 79212 w 92854"/>
                <a:gd name="connsiteY484" fmla="*/ 71221 h 101803"/>
                <a:gd name="connsiteX485" fmla="*/ 79966 w 92854"/>
                <a:gd name="connsiteY485" fmla="*/ 69210 h 101803"/>
                <a:gd name="connsiteX486" fmla="*/ 80720 w 92854"/>
                <a:gd name="connsiteY486" fmla="*/ 68623 h 101803"/>
                <a:gd name="connsiteX487" fmla="*/ 80720 w 92854"/>
                <a:gd name="connsiteY487" fmla="*/ 71137 h 101803"/>
                <a:gd name="connsiteX488" fmla="*/ 81726 w 92854"/>
                <a:gd name="connsiteY488" fmla="*/ 75243 h 101803"/>
                <a:gd name="connsiteX489" fmla="*/ 82899 w 92854"/>
                <a:gd name="connsiteY489" fmla="*/ 74069 h 101803"/>
                <a:gd name="connsiteX490" fmla="*/ 83653 w 92854"/>
                <a:gd name="connsiteY490" fmla="*/ 74824 h 101803"/>
                <a:gd name="connsiteX491" fmla="*/ 83653 w 92854"/>
                <a:gd name="connsiteY491" fmla="*/ 76751 h 101803"/>
                <a:gd name="connsiteX492" fmla="*/ 82815 w 92854"/>
                <a:gd name="connsiteY492" fmla="*/ 79181 h 101803"/>
                <a:gd name="connsiteX493" fmla="*/ 82815 w 92854"/>
                <a:gd name="connsiteY493" fmla="*/ 80605 h 101803"/>
                <a:gd name="connsiteX494" fmla="*/ 82815 w 92854"/>
                <a:gd name="connsiteY494" fmla="*/ 81946 h 101803"/>
                <a:gd name="connsiteX495" fmla="*/ 82396 w 92854"/>
                <a:gd name="connsiteY495" fmla="*/ 82867 h 101803"/>
                <a:gd name="connsiteX496" fmla="*/ 81642 w 92854"/>
                <a:gd name="connsiteY496" fmla="*/ 84208 h 101803"/>
                <a:gd name="connsiteX497" fmla="*/ 80888 w 92854"/>
                <a:gd name="connsiteY497" fmla="*/ 85465 h 101803"/>
                <a:gd name="connsiteX498" fmla="*/ 80385 w 92854"/>
                <a:gd name="connsiteY498" fmla="*/ 86219 h 101803"/>
                <a:gd name="connsiteX499" fmla="*/ 80385 w 92854"/>
                <a:gd name="connsiteY499" fmla="*/ 86889 h 101803"/>
                <a:gd name="connsiteX500" fmla="*/ 81810 w 92854"/>
                <a:gd name="connsiteY500" fmla="*/ 86889 h 101803"/>
                <a:gd name="connsiteX501" fmla="*/ 81055 w 92854"/>
                <a:gd name="connsiteY501" fmla="*/ 89989 h 101803"/>
                <a:gd name="connsiteX502" fmla="*/ 75525 w 92854"/>
                <a:gd name="connsiteY502" fmla="*/ 91414 h 101803"/>
                <a:gd name="connsiteX503" fmla="*/ 74771 w 92854"/>
                <a:gd name="connsiteY503" fmla="*/ 90743 h 101803"/>
                <a:gd name="connsiteX504" fmla="*/ 73849 w 92854"/>
                <a:gd name="connsiteY504" fmla="*/ 90324 h 101803"/>
                <a:gd name="connsiteX505" fmla="*/ 71252 w 92854"/>
                <a:gd name="connsiteY505" fmla="*/ 90995 h 101803"/>
                <a:gd name="connsiteX506" fmla="*/ 70330 w 92854"/>
                <a:gd name="connsiteY506" fmla="*/ 90576 h 101803"/>
                <a:gd name="connsiteX507" fmla="*/ 69493 w 92854"/>
                <a:gd name="connsiteY507" fmla="*/ 90073 h 101803"/>
                <a:gd name="connsiteX508" fmla="*/ 68822 w 92854"/>
                <a:gd name="connsiteY508" fmla="*/ 90073 h 101803"/>
                <a:gd name="connsiteX509" fmla="*/ 69576 w 92854"/>
                <a:gd name="connsiteY509" fmla="*/ 93089 h 101803"/>
                <a:gd name="connsiteX510" fmla="*/ 68236 w 92854"/>
                <a:gd name="connsiteY510" fmla="*/ 93089 h 101803"/>
                <a:gd name="connsiteX511" fmla="*/ 66644 w 92854"/>
                <a:gd name="connsiteY511" fmla="*/ 93089 h 101803"/>
                <a:gd name="connsiteX512" fmla="*/ 64716 w 92854"/>
                <a:gd name="connsiteY512" fmla="*/ 93089 h 101803"/>
                <a:gd name="connsiteX513" fmla="*/ 62370 w 92854"/>
                <a:gd name="connsiteY513" fmla="*/ 93089 h 101803"/>
                <a:gd name="connsiteX514" fmla="*/ 61952 w 92854"/>
                <a:gd name="connsiteY514" fmla="*/ 93089 h 101803"/>
                <a:gd name="connsiteX515" fmla="*/ 61952 w 92854"/>
                <a:gd name="connsiteY515" fmla="*/ 93089 h 101803"/>
                <a:gd name="connsiteX516" fmla="*/ 61952 w 92854"/>
                <a:gd name="connsiteY516" fmla="*/ 92503 h 101803"/>
                <a:gd name="connsiteX517" fmla="*/ 61952 w 92854"/>
                <a:gd name="connsiteY517" fmla="*/ 91749 h 101803"/>
                <a:gd name="connsiteX518" fmla="*/ 60862 w 92854"/>
                <a:gd name="connsiteY518" fmla="*/ 91749 h 101803"/>
                <a:gd name="connsiteX519" fmla="*/ 60108 w 92854"/>
                <a:gd name="connsiteY519" fmla="*/ 91749 h 101803"/>
                <a:gd name="connsiteX520" fmla="*/ 59522 w 92854"/>
                <a:gd name="connsiteY520" fmla="*/ 91749 h 101803"/>
                <a:gd name="connsiteX521" fmla="*/ 59103 w 92854"/>
                <a:gd name="connsiteY521" fmla="*/ 91749 h 101803"/>
                <a:gd name="connsiteX522" fmla="*/ 58684 w 92854"/>
                <a:gd name="connsiteY522" fmla="*/ 91749 h 101803"/>
                <a:gd name="connsiteX523" fmla="*/ 58684 w 92854"/>
                <a:gd name="connsiteY523" fmla="*/ 93173 h 101803"/>
                <a:gd name="connsiteX524" fmla="*/ 58684 w 92854"/>
                <a:gd name="connsiteY524" fmla="*/ 94514 h 101803"/>
                <a:gd name="connsiteX525" fmla="*/ 58684 w 92854"/>
                <a:gd name="connsiteY525" fmla="*/ 94514 h 101803"/>
                <a:gd name="connsiteX526" fmla="*/ 58684 w 92854"/>
                <a:gd name="connsiteY526" fmla="*/ 94514 h 101803"/>
                <a:gd name="connsiteX527" fmla="*/ 57427 w 92854"/>
                <a:gd name="connsiteY527" fmla="*/ 95687 h 101803"/>
                <a:gd name="connsiteX528" fmla="*/ 56338 w 92854"/>
                <a:gd name="connsiteY528" fmla="*/ 96692 h 101803"/>
                <a:gd name="connsiteX529" fmla="*/ 55751 w 92854"/>
                <a:gd name="connsiteY529" fmla="*/ 96106 h 101803"/>
                <a:gd name="connsiteX530" fmla="*/ 55165 w 92854"/>
                <a:gd name="connsiteY530" fmla="*/ 95436 h 101803"/>
                <a:gd name="connsiteX531" fmla="*/ 55165 w 92854"/>
                <a:gd name="connsiteY531" fmla="*/ 95436 h 101803"/>
                <a:gd name="connsiteX532" fmla="*/ 55165 w 92854"/>
                <a:gd name="connsiteY532" fmla="*/ 95436 h 101803"/>
                <a:gd name="connsiteX533" fmla="*/ 54662 w 92854"/>
                <a:gd name="connsiteY533" fmla="*/ 95436 h 101803"/>
                <a:gd name="connsiteX534" fmla="*/ 31 w 92854"/>
                <a:gd name="connsiteY534" fmla="*/ 32007 h 101803"/>
                <a:gd name="connsiteX535" fmla="*/ 31 w 92854"/>
                <a:gd name="connsiteY535" fmla="*/ 30834 h 101803"/>
                <a:gd name="connsiteX536" fmla="*/ 618 w 92854"/>
                <a:gd name="connsiteY536" fmla="*/ 29745 h 101803"/>
                <a:gd name="connsiteX537" fmla="*/ 1372 w 92854"/>
                <a:gd name="connsiteY537" fmla="*/ 30918 h 101803"/>
                <a:gd name="connsiteX538" fmla="*/ 2210 w 92854"/>
                <a:gd name="connsiteY538" fmla="*/ 32259 h 101803"/>
                <a:gd name="connsiteX539" fmla="*/ 2210 w 92854"/>
                <a:gd name="connsiteY539" fmla="*/ 33013 h 101803"/>
                <a:gd name="connsiteX540" fmla="*/ 1121 w 92854"/>
                <a:gd name="connsiteY540" fmla="*/ 33013 h 101803"/>
                <a:gd name="connsiteX541" fmla="*/ 199 w 92854"/>
                <a:gd name="connsiteY541" fmla="*/ 32510 h 101803"/>
                <a:gd name="connsiteX542" fmla="*/ 31 w 92854"/>
                <a:gd name="connsiteY542" fmla="*/ 32007 h 101803"/>
                <a:gd name="connsiteX543" fmla="*/ 2797 w 92854"/>
                <a:gd name="connsiteY543" fmla="*/ 26477 h 101803"/>
                <a:gd name="connsiteX544" fmla="*/ 2797 w 92854"/>
                <a:gd name="connsiteY544" fmla="*/ 25891 h 101803"/>
                <a:gd name="connsiteX545" fmla="*/ 2797 w 92854"/>
                <a:gd name="connsiteY545" fmla="*/ 25472 h 101803"/>
                <a:gd name="connsiteX546" fmla="*/ 4305 w 92854"/>
                <a:gd name="connsiteY546" fmla="*/ 26142 h 101803"/>
                <a:gd name="connsiteX547" fmla="*/ 5897 w 92854"/>
                <a:gd name="connsiteY547" fmla="*/ 26896 h 101803"/>
                <a:gd name="connsiteX548" fmla="*/ 6567 w 92854"/>
                <a:gd name="connsiteY548" fmla="*/ 27734 h 101803"/>
                <a:gd name="connsiteX549" fmla="*/ 7070 w 92854"/>
                <a:gd name="connsiteY549" fmla="*/ 28656 h 101803"/>
                <a:gd name="connsiteX550" fmla="*/ 7070 w 92854"/>
                <a:gd name="connsiteY550" fmla="*/ 29745 h 101803"/>
                <a:gd name="connsiteX551" fmla="*/ 6567 w 92854"/>
                <a:gd name="connsiteY551" fmla="*/ 29745 h 101803"/>
                <a:gd name="connsiteX552" fmla="*/ 6567 w 92854"/>
                <a:gd name="connsiteY552" fmla="*/ 29745 h 101803"/>
                <a:gd name="connsiteX553" fmla="*/ 6567 w 92854"/>
                <a:gd name="connsiteY553" fmla="*/ 29745 h 101803"/>
                <a:gd name="connsiteX554" fmla="*/ 6148 w 92854"/>
                <a:gd name="connsiteY554" fmla="*/ 29745 h 101803"/>
                <a:gd name="connsiteX555" fmla="*/ 5562 w 92854"/>
                <a:gd name="connsiteY555" fmla="*/ 29326 h 101803"/>
                <a:gd name="connsiteX556" fmla="*/ 4891 w 92854"/>
                <a:gd name="connsiteY556" fmla="*/ 28823 h 101803"/>
                <a:gd name="connsiteX557" fmla="*/ 4137 w 92854"/>
                <a:gd name="connsiteY557" fmla="*/ 28237 h 101803"/>
                <a:gd name="connsiteX558" fmla="*/ 3383 w 92854"/>
                <a:gd name="connsiteY558" fmla="*/ 27650 h 101803"/>
                <a:gd name="connsiteX559" fmla="*/ 3383 w 92854"/>
                <a:gd name="connsiteY559" fmla="*/ 27650 h 101803"/>
                <a:gd name="connsiteX560" fmla="*/ 21398 w 92854"/>
                <a:gd name="connsiteY560" fmla="*/ 89151 h 101803"/>
                <a:gd name="connsiteX561" fmla="*/ 20895 w 92854"/>
                <a:gd name="connsiteY561" fmla="*/ 89151 h 101803"/>
                <a:gd name="connsiteX562" fmla="*/ 20476 w 92854"/>
                <a:gd name="connsiteY562" fmla="*/ 89654 h 101803"/>
                <a:gd name="connsiteX563" fmla="*/ 20979 w 92854"/>
                <a:gd name="connsiteY563" fmla="*/ 89654 h 101803"/>
                <a:gd name="connsiteX564" fmla="*/ 21398 w 92854"/>
                <a:gd name="connsiteY564" fmla="*/ 89068 h 101803"/>
                <a:gd name="connsiteX565" fmla="*/ 25336 w 92854"/>
                <a:gd name="connsiteY565" fmla="*/ 99625 h 101803"/>
                <a:gd name="connsiteX566" fmla="*/ 25336 w 92854"/>
                <a:gd name="connsiteY566" fmla="*/ 100379 h 101803"/>
                <a:gd name="connsiteX567" fmla="*/ 26006 w 92854"/>
                <a:gd name="connsiteY567" fmla="*/ 100882 h 101803"/>
                <a:gd name="connsiteX568" fmla="*/ 26006 w 92854"/>
                <a:gd name="connsiteY568" fmla="*/ 100128 h 101803"/>
                <a:gd name="connsiteX569" fmla="*/ 25336 w 92854"/>
                <a:gd name="connsiteY569" fmla="*/ 99625 h 101803"/>
                <a:gd name="connsiteX570" fmla="*/ 16287 w 92854"/>
                <a:gd name="connsiteY570" fmla="*/ 50190 h 101803"/>
                <a:gd name="connsiteX571" fmla="*/ 16287 w 92854"/>
                <a:gd name="connsiteY571" fmla="*/ 51028 h 101803"/>
                <a:gd name="connsiteX572" fmla="*/ 16957 w 92854"/>
                <a:gd name="connsiteY572" fmla="*/ 51614 h 101803"/>
                <a:gd name="connsiteX573" fmla="*/ 16957 w 92854"/>
                <a:gd name="connsiteY573" fmla="*/ 50776 h 101803"/>
                <a:gd name="connsiteX574" fmla="*/ 16287 w 92854"/>
                <a:gd name="connsiteY574" fmla="*/ 50190 h 101803"/>
                <a:gd name="connsiteX575" fmla="*/ 15532 w 92854"/>
                <a:gd name="connsiteY575" fmla="*/ 21785 h 101803"/>
                <a:gd name="connsiteX576" fmla="*/ 15532 w 92854"/>
                <a:gd name="connsiteY576" fmla="*/ 21031 h 101803"/>
                <a:gd name="connsiteX577" fmla="*/ 14778 w 92854"/>
                <a:gd name="connsiteY577" fmla="*/ 21031 h 101803"/>
                <a:gd name="connsiteX578" fmla="*/ 16119 w 92854"/>
                <a:gd name="connsiteY578" fmla="*/ 27315 h 101803"/>
                <a:gd name="connsiteX579" fmla="*/ 16119 w 92854"/>
                <a:gd name="connsiteY579" fmla="*/ 26813 h 101803"/>
                <a:gd name="connsiteX580" fmla="*/ 16119 w 92854"/>
                <a:gd name="connsiteY580" fmla="*/ 26226 h 101803"/>
                <a:gd name="connsiteX581" fmla="*/ 16119 w 92854"/>
                <a:gd name="connsiteY581" fmla="*/ 25723 h 101803"/>
                <a:gd name="connsiteX582" fmla="*/ 16119 w 92854"/>
                <a:gd name="connsiteY582" fmla="*/ 25053 h 101803"/>
                <a:gd name="connsiteX583" fmla="*/ 15700 w 92854"/>
                <a:gd name="connsiteY583" fmla="*/ 25053 h 101803"/>
                <a:gd name="connsiteX584" fmla="*/ 15197 w 92854"/>
                <a:gd name="connsiteY584" fmla="*/ 25053 h 101803"/>
                <a:gd name="connsiteX585" fmla="*/ 16119 w 92854"/>
                <a:gd name="connsiteY585" fmla="*/ 13490 h 101803"/>
                <a:gd name="connsiteX586" fmla="*/ 16119 w 92854"/>
                <a:gd name="connsiteY586" fmla="*/ 13490 h 101803"/>
                <a:gd name="connsiteX587" fmla="*/ 16119 w 92854"/>
                <a:gd name="connsiteY587" fmla="*/ 13993 h 101803"/>
                <a:gd name="connsiteX588" fmla="*/ 15532 w 92854"/>
                <a:gd name="connsiteY588" fmla="*/ 13993 h 101803"/>
                <a:gd name="connsiteX589" fmla="*/ 16287 w 92854"/>
                <a:gd name="connsiteY589" fmla="*/ 13658 h 101803"/>
                <a:gd name="connsiteX590" fmla="*/ 19303 w 92854"/>
                <a:gd name="connsiteY590" fmla="*/ 17847 h 101803"/>
                <a:gd name="connsiteX591" fmla="*/ 18775 w 92854"/>
                <a:gd name="connsiteY591" fmla="*/ 18492 h 101803"/>
                <a:gd name="connsiteX592" fmla="*/ 18800 w 92854"/>
                <a:gd name="connsiteY592" fmla="*/ 18601 h 101803"/>
                <a:gd name="connsiteX593" fmla="*/ 19638 w 92854"/>
                <a:gd name="connsiteY593" fmla="*/ 18601 h 101803"/>
                <a:gd name="connsiteX594" fmla="*/ 19638 w 92854"/>
                <a:gd name="connsiteY594" fmla="*/ 17847 h 101803"/>
                <a:gd name="connsiteX595" fmla="*/ 19554 w 92854"/>
                <a:gd name="connsiteY595" fmla="*/ 17847 h 101803"/>
                <a:gd name="connsiteX596" fmla="*/ 46702 w 92854"/>
                <a:gd name="connsiteY596" fmla="*/ 82616 h 101803"/>
                <a:gd name="connsiteX597" fmla="*/ 46693 w 92854"/>
                <a:gd name="connsiteY597" fmla="*/ 83445 h 101803"/>
                <a:gd name="connsiteX598" fmla="*/ 46702 w 92854"/>
                <a:gd name="connsiteY598" fmla="*/ 83454 h 101803"/>
                <a:gd name="connsiteX599" fmla="*/ 47372 w 92854"/>
                <a:gd name="connsiteY599" fmla="*/ 84040 h 101803"/>
                <a:gd name="connsiteX600" fmla="*/ 47372 w 92854"/>
                <a:gd name="connsiteY600" fmla="*/ 83286 h 101803"/>
                <a:gd name="connsiteX601" fmla="*/ 46953 w 92854"/>
                <a:gd name="connsiteY601" fmla="*/ 82616 h 101803"/>
                <a:gd name="connsiteX602" fmla="*/ 40920 w 92854"/>
                <a:gd name="connsiteY602" fmla="*/ 58150 h 101803"/>
                <a:gd name="connsiteX603" fmla="*/ 41758 w 92854"/>
                <a:gd name="connsiteY603" fmla="*/ 58150 h 101803"/>
                <a:gd name="connsiteX604" fmla="*/ 41758 w 92854"/>
                <a:gd name="connsiteY604" fmla="*/ 56976 h 101803"/>
                <a:gd name="connsiteX605" fmla="*/ 41004 w 92854"/>
                <a:gd name="connsiteY605" fmla="*/ 56976 h 101803"/>
                <a:gd name="connsiteX606" fmla="*/ 37904 w 92854"/>
                <a:gd name="connsiteY606" fmla="*/ 12066 h 101803"/>
                <a:gd name="connsiteX607" fmla="*/ 38323 w 92854"/>
                <a:gd name="connsiteY607" fmla="*/ 12485 h 101803"/>
                <a:gd name="connsiteX608" fmla="*/ 38826 w 92854"/>
                <a:gd name="connsiteY608" fmla="*/ 12485 h 101803"/>
                <a:gd name="connsiteX609" fmla="*/ 38826 w 92854"/>
                <a:gd name="connsiteY609" fmla="*/ 11395 h 101803"/>
                <a:gd name="connsiteX610" fmla="*/ 38826 w 92854"/>
                <a:gd name="connsiteY610" fmla="*/ 10893 h 101803"/>
                <a:gd name="connsiteX611" fmla="*/ 38826 w 92854"/>
                <a:gd name="connsiteY611" fmla="*/ 10222 h 101803"/>
                <a:gd name="connsiteX612" fmla="*/ 37988 w 92854"/>
                <a:gd name="connsiteY612" fmla="*/ 10222 h 101803"/>
                <a:gd name="connsiteX613" fmla="*/ 37988 w 92854"/>
                <a:gd name="connsiteY613" fmla="*/ 10725 h 101803"/>
                <a:gd name="connsiteX614" fmla="*/ 37988 w 92854"/>
                <a:gd name="connsiteY614" fmla="*/ 11144 h 101803"/>
                <a:gd name="connsiteX615" fmla="*/ 50472 w 92854"/>
                <a:gd name="connsiteY615" fmla="*/ 55720 h 101803"/>
                <a:gd name="connsiteX616" fmla="*/ 51310 w 92854"/>
                <a:gd name="connsiteY616" fmla="*/ 56306 h 101803"/>
                <a:gd name="connsiteX617" fmla="*/ 51319 w 92854"/>
                <a:gd name="connsiteY617" fmla="*/ 57136 h 101803"/>
                <a:gd name="connsiteX618" fmla="*/ 51310 w 92854"/>
                <a:gd name="connsiteY618" fmla="*/ 57144 h 101803"/>
                <a:gd name="connsiteX619" fmla="*/ 50556 w 92854"/>
                <a:gd name="connsiteY619" fmla="*/ 56558 h 101803"/>
                <a:gd name="connsiteX620" fmla="*/ 50724 w 92854"/>
                <a:gd name="connsiteY620" fmla="*/ 55552 h 101803"/>
                <a:gd name="connsiteX621" fmla="*/ 48713 w 92854"/>
                <a:gd name="connsiteY621" fmla="*/ 49100 h 101803"/>
                <a:gd name="connsiteX622" fmla="*/ 48713 w 92854"/>
                <a:gd name="connsiteY622" fmla="*/ 48430 h 101803"/>
                <a:gd name="connsiteX623" fmla="*/ 48713 w 92854"/>
                <a:gd name="connsiteY623" fmla="*/ 47592 h 101803"/>
                <a:gd name="connsiteX624" fmla="*/ 50472 w 92854"/>
                <a:gd name="connsiteY624" fmla="*/ 48179 h 101803"/>
                <a:gd name="connsiteX625" fmla="*/ 51897 w 92854"/>
                <a:gd name="connsiteY625" fmla="*/ 48849 h 101803"/>
                <a:gd name="connsiteX626" fmla="*/ 52735 w 92854"/>
                <a:gd name="connsiteY626" fmla="*/ 50357 h 101803"/>
                <a:gd name="connsiteX627" fmla="*/ 53405 w 92854"/>
                <a:gd name="connsiteY627" fmla="*/ 51949 h 101803"/>
                <a:gd name="connsiteX628" fmla="*/ 52400 w 92854"/>
                <a:gd name="connsiteY628" fmla="*/ 51949 h 101803"/>
                <a:gd name="connsiteX629" fmla="*/ 51227 w 92854"/>
                <a:gd name="connsiteY629" fmla="*/ 51949 h 101803"/>
                <a:gd name="connsiteX630" fmla="*/ 50724 w 92854"/>
                <a:gd name="connsiteY630" fmla="*/ 51195 h 101803"/>
                <a:gd name="connsiteX631" fmla="*/ 50305 w 92854"/>
                <a:gd name="connsiteY631" fmla="*/ 50609 h 101803"/>
                <a:gd name="connsiteX632" fmla="*/ 49886 w 92854"/>
                <a:gd name="connsiteY632" fmla="*/ 50609 h 101803"/>
                <a:gd name="connsiteX633" fmla="*/ 49383 w 92854"/>
                <a:gd name="connsiteY633" fmla="*/ 50609 h 101803"/>
                <a:gd name="connsiteX634" fmla="*/ 49383 w 92854"/>
                <a:gd name="connsiteY634" fmla="*/ 49938 h 101803"/>
                <a:gd name="connsiteX635" fmla="*/ 48964 w 92854"/>
                <a:gd name="connsiteY635" fmla="*/ 49100 h 101803"/>
                <a:gd name="connsiteX636" fmla="*/ 42680 w 92854"/>
                <a:gd name="connsiteY636" fmla="*/ 20361 h 101803"/>
                <a:gd name="connsiteX637" fmla="*/ 42680 w 92854"/>
                <a:gd name="connsiteY637" fmla="*/ 20361 h 101803"/>
                <a:gd name="connsiteX638" fmla="*/ 42680 w 92854"/>
                <a:gd name="connsiteY638" fmla="*/ 20361 h 101803"/>
                <a:gd name="connsiteX639" fmla="*/ 43183 w 92854"/>
                <a:gd name="connsiteY639" fmla="*/ 20361 h 101803"/>
                <a:gd name="connsiteX640" fmla="*/ 43183 w 92854"/>
                <a:gd name="connsiteY640" fmla="*/ 19607 h 101803"/>
                <a:gd name="connsiteX641" fmla="*/ 43183 w 92854"/>
                <a:gd name="connsiteY641" fmla="*/ 18769 h 101803"/>
                <a:gd name="connsiteX642" fmla="*/ 42345 w 92854"/>
                <a:gd name="connsiteY642" fmla="*/ 18769 h 101803"/>
                <a:gd name="connsiteX643" fmla="*/ 42345 w 92854"/>
                <a:gd name="connsiteY643" fmla="*/ 18769 h 101803"/>
                <a:gd name="connsiteX644" fmla="*/ 42345 w 92854"/>
                <a:gd name="connsiteY644" fmla="*/ 18769 h 101803"/>
                <a:gd name="connsiteX645" fmla="*/ 42345 w 92854"/>
                <a:gd name="connsiteY645" fmla="*/ 18769 h 101803"/>
                <a:gd name="connsiteX646" fmla="*/ 42345 w 92854"/>
                <a:gd name="connsiteY646" fmla="*/ 19607 h 101803"/>
                <a:gd name="connsiteX647" fmla="*/ 42680 w 92854"/>
                <a:gd name="connsiteY647" fmla="*/ 10893 h 101803"/>
                <a:gd name="connsiteX648" fmla="*/ 42680 w 92854"/>
                <a:gd name="connsiteY648" fmla="*/ 10893 h 101803"/>
                <a:gd name="connsiteX649" fmla="*/ 42680 w 92854"/>
                <a:gd name="connsiteY649" fmla="*/ 10893 h 101803"/>
                <a:gd name="connsiteX650" fmla="*/ 42680 w 92854"/>
                <a:gd name="connsiteY650" fmla="*/ 10893 h 101803"/>
                <a:gd name="connsiteX651" fmla="*/ 42848 w 92854"/>
                <a:gd name="connsiteY651" fmla="*/ 10893 h 101803"/>
                <a:gd name="connsiteX652" fmla="*/ 52316 w 92854"/>
                <a:gd name="connsiteY652" fmla="*/ 45916 h 101803"/>
                <a:gd name="connsiteX653" fmla="*/ 51729 w 92854"/>
                <a:gd name="connsiteY653" fmla="*/ 45916 h 101803"/>
                <a:gd name="connsiteX654" fmla="*/ 51729 w 92854"/>
                <a:gd name="connsiteY654" fmla="*/ 45246 h 101803"/>
                <a:gd name="connsiteX655" fmla="*/ 46031 w 92854"/>
                <a:gd name="connsiteY655" fmla="*/ 21618 h 101803"/>
                <a:gd name="connsiteX656" fmla="*/ 46811 w 92854"/>
                <a:gd name="connsiteY656" fmla="*/ 21894 h 101803"/>
                <a:gd name="connsiteX657" fmla="*/ 46869 w 92854"/>
                <a:gd name="connsiteY657" fmla="*/ 22120 h 101803"/>
                <a:gd name="connsiteX658" fmla="*/ 46367 w 92854"/>
                <a:gd name="connsiteY658" fmla="*/ 23042 h 101803"/>
                <a:gd name="connsiteX659" fmla="*/ 45864 w 92854"/>
                <a:gd name="connsiteY659" fmla="*/ 22455 h 101803"/>
                <a:gd name="connsiteX660" fmla="*/ 46199 w 92854"/>
                <a:gd name="connsiteY660" fmla="*/ 22037 h 101803"/>
                <a:gd name="connsiteX661" fmla="*/ 53908 w 92854"/>
                <a:gd name="connsiteY661" fmla="*/ 46252 h 101803"/>
                <a:gd name="connsiteX662" fmla="*/ 53908 w 92854"/>
                <a:gd name="connsiteY662" fmla="*/ 46252 h 101803"/>
                <a:gd name="connsiteX663" fmla="*/ 53908 w 92854"/>
                <a:gd name="connsiteY663" fmla="*/ 46252 h 101803"/>
                <a:gd name="connsiteX664" fmla="*/ 54075 w 92854"/>
                <a:gd name="connsiteY664" fmla="*/ 46252 h 101803"/>
                <a:gd name="connsiteX665" fmla="*/ 54746 w 92854"/>
                <a:gd name="connsiteY665" fmla="*/ 49603 h 101803"/>
                <a:gd name="connsiteX666" fmla="*/ 55165 w 92854"/>
                <a:gd name="connsiteY666" fmla="*/ 50273 h 101803"/>
                <a:gd name="connsiteX667" fmla="*/ 55165 w 92854"/>
                <a:gd name="connsiteY667" fmla="*/ 51028 h 101803"/>
                <a:gd name="connsiteX668" fmla="*/ 55165 w 92854"/>
                <a:gd name="connsiteY668" fmla="*/ 50441 h 101803"/>
                <a:gd name="connsiteX669" fmla="*/ 54913 w 92854"/>
                <a:gd name="connsiteY669" fmla="*/ 49603 h 101803"/>
                <a:gd name="connsiteX670" fmla="*/ 46367 w 92854"/>
                <a:gd name="connsiteY670" fmla="*/ 9468 h 101803"/>
                <a:gd name="connsiteX671" fmla="*/ 46367 w 92854"/>
                <a:gd name="connsiteY671" fmla="*/ 10222 h 101803"/>
                <a:gd name="connsiteX672" fmla="*/ 46869 w 92854"/>
                <a:gd name="connsiteY672" fmla="*/ 10809 h 101803"/>
                <a:gd name="connsiteX673" fmla="*/ 47381 w 92854"/>
                <a:gd name="connsiteY673" fmla="*/ 10013 h 101803"/>
                <a:gd name="connsiteX674" fmla="*/ 47372 w 92854"/>
                <a:gd name="connsiteY674" fmla="*/ 9971 h 101803"/>
                <a:gd name="connsiteX675" fmla="*/ 46702 w 92854"/>
                <a:gd name="connsiteY675" fmla="*/ 9468 h 101803"/>
                <a:gd name="connsiteX676" fmla="*/ 57259 w 92854"/>
                <a:gd name="connsiteY676" fmla="*/ 45330 h 101803"/>
                <a:gd name="connsiteX677" fmla="*/ 57678 w 92854"/>
                <a:gd name="connsiteY677" fmla="*/ 46000 h 101803"/>
                <a:gd name="connsiteX678" fmla="*/ 57678 w 92854"/>
                <a:gd name="connsiteY678" fmla="*/ 46754 h 101803"/>
                <a:gd name="connsiteX679" fmla="*/ 56840 w 92854"/>
                <a:gd name="connsiteY679" fmla="*/ 46168 h 101803"/>
                <a:gd name="connsiteX680" fmla="*/ 57310 w 92854"/>
                <a:gd name="connsiteY680" fmla="*/ 45347 h 101803"/>
                <a:gd name="connsiteX681" fmla="*/ 57594 w 92854"/>
                <a:gd name="connsiteY681" fmla="*/ 45330 h 101803"/>
                <a:gd name="connsiteX682" fmla="*/ 68990 w 92854"/>
                <a:gd name="connsiteY682" fmla="*/ 91162 h 101803"/>
                <a:gd name="connsiteX683" fmla="*/ 69660 w 92854"/>
                <a:gd name="connsiteY683" fmla="*/ 91162 h 101803"/>
                <a:gd name="connsiteX684" fmla="*/ 69241 w 92854"/>
                <a:gd name="connsiteY684" fmla="*/ 90576 h 101803"/>
                <a:gd name="connsiteX685" fmla="*/ 68655 w 92854"/>
                <a:gd name="connsiteY685" fmla="*/ 89989 h 101803"/>
                <a:gd name="connsiteX686" fmla="*/ 73766 w 92854"/>
                <a:gd name="connsiteY686" fmla="*/ 79181 h 101803"/>
                <a:gd name="connsiteX687" fmla="*/ 73766 w 92854"/>
                <a:gd name="connsiteY687" fmla="*/ 79181 h 101803"/>
                <a:gd name="connsiteX688" fmla="*/ 73766 w 92854"/>
                <a:gd name="connsiteY688" fmla="*/ 78762 h 101803"/>
                <a:gd name="connsiteX689" fmla="*/ 73766 w 92854"/>
                <a:gd name="connsiteY689" fmla="*/ 78762 h 101803"/>
                <a:gd name="connsiteX690" fmla="*/ 73766 w 92854"/>
                <a:gd name="connsiteY690" fmla="*/ 78762 h 101803"/>
                <a:gd name="connsiteX691" fmla="*/ 73766 w 92854"/>
                <a:gd name="connsiteY691" fmla="*/ 78762 h 101803"/>
                <a:gd name="connsiteX692" fmla="*/ 73766 w 92854"/>
                <a:gd name="connsiteY692" fmla="*/ 78762 h 101803"/>
                <a:gd name="connsiteX693" fmla="*/ 73012 w 92854"/>
                <a:gd name="connsiteY693" fmla="*/ 78762 h 101803"/>
                <a:gd name="connsiteX694" fmla="*/ 76112 w 92854"/>
                <a:gd name="connsiteY694" fmla="*/ 85800 h 101803"/>
                <a:gd name="connsiteX695" fmla="*/ 76112 w 92854"/>
                <a:gd name="connsiteY695" fmla="*/ 86554 h 101803"/>
                <a:gd name="connsiteX696" fmla="*/ 76782 w 92854"/>
                <a:gd name="connsiteY696" fmla="*/ 87141 h 101803"/>
                <a:gd name="connsiteX697" fmla="*/ 76791 w 92854"/>
                <a:gd name="connsiteY697" fmla="*/ 86311 h 101803"/>
                <a:gd name="connsiteX698" fmla="*/ 76782 w 92854"/>
                <a:gd name="connsiteY698" fmla="*/ 86303 h 101803"/>
                <a:gd name="connsiteX699" fmla="*/ 76447 w 92854"/>
                <a:gd name="connsiteY699" fmla="*/ 85800 h 101803"/>
                <a:gd name="connsiteX700" fmla="*/ 73849 w 92854"/>
                <a:gd name="connsiteY700" fmla="*/ 71304 h 101803"/>
                <a:gd name="connsiteX701" fmla="*/ 73849 w 92854"/>
                <a:gd name="connsiteY701" fmla="*/ 71891 h 101803"/>
                <a:gd name="connsiteX702" fmla="*/ 73179 w 92854"/>
                <a:gd name="connsiteY702" fmla="*/ 71891 h 101803"/>
                <a:gd name="connsiteX703" fmla="*/ 73179 w 92854"/>
                <a:gd name="connsiteY703" fmla="*/ 71388 h 101803"/>
                <a:gd name="connsiteX704" fmla="*/ 74185 w 92854"/>
                <a:gd name="connsiteY704" fmla="*/ 71304 h 101803"/>
                <a:gd name="connsiteX705" fmla="*/ 58768 w 92854"/>
                <a:gd name="connsiteY705" fmla="*/ 15333 h 101803"/>
                <a:gd name="connsiteX706" fmla="*/ 59940 w 92854"/>
                <a:gd name="connsiteY706" fmla="*/ 14160 h 101803"/>
                <a:gd name="connsiteX707" fmla="*/ 60862 w 92854"/>
                <a:gd name="connsiteY707" fmla="*/ 12736 h 101803"/>
                <a:gd name="connsiteX708" fmla="*/ 61281 w 92854"/>
                <a:gd name="connsiteY708" fmla="*/ 12736 h 101803"/>
                <a:gd name="connsiteX709" fmla="*/ 61281 w 92854"/>
                <a:gd name="connsiteY709" fmla="*/ 12317 h 101803"/>
                <a:gd name="connsiteX710" fmla="*/ 61281 w 92854"/>
                <a:gd name="connsiteY710" fmla="*/ 11479 h 101803"/>
                <a:gd name="connsiteX711" fmla="*/ 61281 w 92854"/>
                <a:gd name="connsiteY711" fmla="*/ 10641 h 101803"/>
                <a:gd name="connsiteX712" fmla="*/ 60192 w 92854"/>
                <a:gd name="connsiteY712" fmla="*/ 9720 h 101803"/>
                <a:gd name="connsiteX713" fmla="*/ 59438 w 92854"/>
                <a:gd name="connsiteY713" fmla="*/ 8798 h 101803"/>
                <a:gd name="connsiteX714" fmla="*/ 59019 w 92854"/>
                <a:gd name="connsiteY714" fmla="*/ 7876 h 101803"/>
                <a:gd name="connsiteX715" fmla="*/ 58265 w 92854"/>
                <a:gd name="connsiteY715" fmla="*/ 7876 h 101803"/>
                <a:gd name="connsiteX716" fmla="*/ 60695 w 92854"/>
                <a:gd name="connsiteY716" fmla="*/ 5362 h 101803"/>
                <a:gd name="connsiteX717" fmla="*/ 58348 w 92854"/>
                <a:gd name="connsiteY717" fmla="*/ 5362 h 101803"/>
                <a:gd name="connsiteX718" fmla="*/ 58935 w 92854"/>
                <a:gd name="connsiteY718" fmla="*/ 4860 h 101803"/>
                <a:gd name="connsiteX719" fmla="*/ 59605 w 92854"/>
                <a:gd name="connsiteY719" fmla="*/ 4273 h 101803"/>
                <a:gd name="connsiteX720" fmla="*/ 59605 w 92854"/>
                <a:gd name="connsiteY720" fmla="*/ 3100 h 101803"/>
                <a:gd name="connsiteX721" fmla="*/ 60108 w 92854"/>
                <a:gd name="connsiteY721" fmla="*/ 2011 h 101803"/>
                <a:gd name="connsiteX722" fmla="*/ 60108 w 92854"/>
                <a:gd name="connsiteY722" fmla="*/ 1257 h 101803"/>
                <a:gd name="connsiteX723" fmla="*/ 60108 w 92854"/>
                <a:gd name="connsiteY723" fmla="*/ 503 h 101803"/>
                <a:gd name="connsiteX724" fmla="*/ 62119 w 92854"/>
                <a:gd name="connsiteY724" fmla="*/ 0 h 101803"/>
                <a:gd name="connsiteX725" fmla="*/ 62119 w 92854"/>
                <a:gd name="connsiteY725" fmla="*/ 503 h 101803"/>
                <a:gd name="connsiteX726" fmla="*/ 62119 w 92854"/>
                <a:gd name="connsiteY726" fmla="*/ 1676 h 101803"/>
                <a:gd name="connsiteX727" fmla="*/ 62119 w 92854"/>
                <a:gd name="connsiteY727" fmla="*/ 2849 h 101803"/>
                <a:gd name="connsiteX728" fmla="*/ 63208 w 92854"/>
                <a:gd name="connsiteY728" fmla="*/ 3435 h 101803"/>
                <a:gd name="connsiteX729" fmla="*/ 63711 w 92854"/>
                <a:gd name="connsiteY729" fmla="*/ 3435 h 101803"/>
                <a:gd name="connsiteX730" fmla="*/ 63711 w 92854"/>
                <a:gd name="connsiteY730" fmla="*/ 3016 h 101803"/>
                <a:gd name="connsiteX731" fmla="*/ 63711 w 92854"/>
                <a:gd name="connsiteY731" fmla="*/ 2430 h 101803"/>
                <a:gd name="connsiteX732" fmla="*/ 63711 w 92854"/>
                <a:gd name="connsiteY732" fmla="*/ 1760 h 101803"/>
                <a:gd name="connsiteX733" fmla="*/ 63711 w 92854"/>
                <a:gd name="connsiteY733" fmla="*/ 1089 h 101803"/>
                <a:gd name="connsiteX734" fmla="*/ 64214 w 92854"/>
                <a:gd name="connsiteY734" fmla="*/ 1592 h 101803"/>
                <a:gd name="connsiteX735" fmla="*/ 64800 w 92854"/>
                <a:gd name="connsiteY735" fmla="*/ 2095 h 101803"/>
                <a:gd name="connsiteX736" fmla="*/ 65554 w 92854"/>
                <a:gd name="connsiteY736" fmla="*/ 2765 h 101803"/>
                <a:gd name="connsiteX737" fmla="*/ 66560 w 92854"/>
                <a:gd name="connsiteY737" fmla="*/ 2095 h 101803"/>
                <a:gd name="connsiteX738" fmla="*/ 67398 w 92854"/>
                <a:gd name="connsiteY738" fmla="*/ 1424 h 101803"/>
                <a:gd name="connsiteX739" fmla="*/ 67901 w 92854"/>
                <a:gd name="connsiteY739" fmla="*/ 2179 h 101803"/>
                <a:gd name="connsiteX740" fmla="*/ 68403 w 92854"/>
                <a:gd name="connsiteY740" fmla="*/ 2681 h 101803"/>
                <a:gd name="connsiteX741" fmla="*/ 69073 w 92854"/>
                <a:gd name="connsiteY741" fmla="*/ 2681 h 101803"/>
                <a:gd name="connsiteX742" fmla="*/ 69660 w 92854"/>
                <a:gd name="connsiteY742" fmla="*/ 2681 h 101803"/>
                <a:gd name="connsiteX743" fmla="*/ 70917 w 92854"/>
                <a:gd name="connsiteY743" fmla="*/ 1508 h 101803"/>
                <a:gd name="connsiteX744" fmla="*/ 72090 w 92854"/>
                <a:gd name="connsiteY744" fmla="*/ 503 h 101803"/>
                <a:gd name="connsiteX745" fmla="*/ 74436 w 92854"/>
                <a:gd name="connsiteY745" fmla="*/ 922 h 101803"/>
                <a:gd name="connsiteX746" fmla="*/ 76698 w 92854"/>
                <a:gd name="connsiteY746" fmla="*/ 1508 h 101803"/>
                <a:gd name="connsiteX747" fmla="*/ 73347 w 92854"/>
                <a:gd name="connsiteY747" fmla="*/ 2430 h 101803"/>
                <a:gd name="connsiteX748" fmla="*/ 73347 w 92854"/>
                <a:gd name="connsiteY748" fmla="*/ 3771 h 101803"/>
                <a:gd name="connsiteX749" fmla="*/ 73347 w 92854"/>
                <a:gd name="connsiteY749" fmla="*/ 5865 h 101803"/>
                <a:gd name="connsiteX750" fmla="*/ 73347 w 92854"/>
                <a:gd name="connsiteY750" fmla="*/ 7876 h 101803"/>
                <a:gd name="connsiteX751" fmla="*/ 73347 w 92854"/>
                <a:gd name="connsiteY751" fmla="*/ 9217 h 101803"/>
                <a:gd name="connsiteX752" fmla="*/ 73347 w 92854"/>
                <a:gd name="connsiteY752" fmla="*/ 10055 h 101803"/>
                <a:gd name="connsiteX753" fmla="*/ 73347 w 92854"/>
                <a:gd name="connsiteY753" fmla="*/ 10893 h 101803"/>
                <a:gd name="connsiteX754" fmla="*/ 73347 w 92854"/>
                <a:gd name="connsiteY754" fmla="*/ 10893 h 101803"/>
                <a:gd name="connsiteX755" fmla="*/ 73347 w 92854"/>
                <a:gd name="connsiteY755" fmla="*/ 10474 h 101803"/>
                <a:gd name="connsiteX756" fmla="*/ 73347 w 92854"/>
                <a:gd name="connsiteY756" fmla="*/ 9552 h 101803"/>
                <a:gd name="connsiteX757" fmla="*/ 73347 w 92854"/>
                <a:gd name="connsiteY757" fmla="*/ 8379 h 101803"/>
                <a:gd name="connsiteX758" fmla="*/ 72677 w 92854"/>
                <a:gd name="connsiteY758" fmla="*/ 7290 h 101803"/>
                <a:gd name="connsiteX759" fmla="*/ 72090 w 92854"/>
                <a:gd name="connsiteY759" fmla="*/ 6033 h 101803"/>
                <a:gd name="connsiteX760" fmla="*/ 71503 w 92854"/>
                <a:gd name="connsiteY760" fmla="*/ 5362 h 101803"/>
                <a:gd name="connsiteX761" fmla="*/ 70749 w 92854"/>
                <a:gd name="connsiteY761" fmla="*/ 4776 h 101803"/>
                <a:gd name="connsiteX762" fmla="*/ 70749 w 92854"/>
                <a:gd name="connsiteY762" fmla="*/ 4776 h 101803"/>
                <a:gd name="connsiteX763" fmla="*/ 70749 w 92854"/>
                <a:gd name="connsiteY763" fmla="*/ 5949 h 101803"/>
                <a:gd name="connsiteX764" fmla="*/ 70749 w 92854"/>
                <a:gd name="connsiteY764" fmla="*/ 7038 h 101803"/>
                <a:gd name="connsiteX765" fmla="*/ 70079 w 92854"/>
                <a:gd name="connsiteY765" fmla="*/ 8379 h 101803"/>
                <a:gd name="connsiteX766" fmla="*/ 69325 w 92854"/>
                <a:gd name="connsiteY766" fmla="*/ 9552 h 101803"/>
                <a:gd name="connsiteX767" fmla="*/ 69325 w 92854"/>
                <a:gd name="connsiteY767" fmla="*/ 10809 h 101803"/>
                <a:gd name="connsiteX768" fmla="*/ 69744 w 92854"/>
                <a:gd name="connsiteY768" fmla="*/ 12401 h 101803"/>
                <a:gd name="connsiteX769" fmla="*/ 70163 w 92854"/>
                <a:gd name="connsiteY769" fmla="*/ 12401 h 101803"/>
                <a:gd name="connsiteX770" fmla="*/ 70582 w 92854"/>
                <a:gd name="connsiteY770" fmla="*/ 12401 h 101803"/>
                <a:gd name="connsiteX771" fmla="*/ 70079 w 92854"/>
                <a:gd name="connsiteY771" fmla="*/ 13239 h 101803"/>
                <a:gd name="connsiteX772" fmla="*/ 69493 w 92854"/>
                <a:gd name="connsiteY772" fmla="*/ 14160 h 101803"/>
                <a:gd name="connsiteX773" fmla="*/ 69073 w 92854"/>
                <a:gd name="connsiteY773" fmla="*/ 14160 h 101803"/>
                <a:gd name="connsiteX774" fmla="*/ 69073 w 92854"/>
                <a:gd name="connsiteY774" fmla="*/ 14160 h 101803"/>
                <a:gd name="connsiteX775" fmla="*/ 68152 w 92854"/>
                <a:gd name="connsiteY775" fmla="*/ 13574 h 101803"/>
                <a:gd name="connsiteX776" fmla="*/ 67230 w 92854"/>
                <a:gd name="connsiteY776" fmla="*/ 13071 h 101803"/>
                <a:gd name="connsiteX777" fmla="*/ 66644 w 92854"/>
                <a:gd name="connsiteY777" fmla="*/ 13071 h 101803"/>
                <a:gd name="connsiteX778" fmla="*/ 66225 w 92854"/>
                <a:gd name="connsiteY778" fmla="*/ 13490 h 101803"/>
                <a:gd name="connsiteX779" fmla="*/ 65722 w 92854"/>
                <a:gd name="connsiteY779" fmla="*/ 14831 h 101803"/>
                <a:gd name="connsiteX780" fmla="*/ 65722 w 92854"/>
                <a:gd name="connsiteY780" fmla="*/ 16087 h 101803"/>
                <a:gd name="connsiteX781" fmla="*/ 64968 w 92854"/>
                <a:gd name="connsiteY781" fmla="*/ 16087 h 101803"/>
                <a:gd name="connsiteX782" fmla="*/ 64549 w 92854"/>
                <a:gd name="connsiteY782" fmla="*/ 16087 h 101803"/>
                <a:gd name="connsiteX783" fmla="*/ 64549 w 92854"/>
                <a:gd name="connsiteY783" fmla="*/ 16087 h 101803"/>
                <a:gd name="connsiteX784" fmla="*/ 63124 w 92854"/>
                <a:gd name="connsiteY784" fmla="*/ 16087 h 101803"/>
                <a:gd name="connsiteX785" fmla="*/ 61868 w 92854"/>
                <a:gd name="connsiteY785" fmla="*/ 16087 h 101803"/>
                <a:gd name="connsiteX786" fmla="*/ 61197 w 92854"/>
                <a:gd name="connsiteY786" fmla="*/ 16087 h 101803"/>
                <a:gd name="connsiteX787" fmla="*/ 60360 w 92854"/>
                <a:gd name="connsiteY787" fmla="*/ 16087 h 101803"/>
                <a:gd name="connsiteX788" fmla="*/ 59857 w 92854"/>
                <a:gd name="connsiteY788" fmla="*/ 16087 h 101803"/>
                <a:gd name="connsiteX789" fmla="*/ 59103 w 92854"/>
                <a:gd name="connsiteY789" fmla="*/ 15333 h 101803"/>
                <a:gd name="connsiteX790" fmla="*/ 58768 w 92854"/>
                <a:gd name="connsiteY790" fmla="*/ 8965 h 101803"/>
                <a:gd name="connsiteX791" fmla="*/ 58768 w 92854"/>
                <a:gd name="connsiteY791" fmla="*/ 9552 h 101803"/>
                <a:gd name="connsiteX792" fmla="*/ 59186 w 92854"/>
                <a:gd name="connsiteY792" fmla="*/ 9552 h 101803"/>
                <a:gd name="connsiteX793" fmla="*/ 59186 w 92854"/>
                <a:gd name="connsiteY793" fmla="*/ 9049 h 101803"/>
                <a:gd name="connsiteX794" fmla="*/ 58851 w 92854"/>
                <a:gd name="connsiteY794" fmla="*/ 8965 h 101803"/>
                <a:gd name="connsiteX795" fmla="*/ 76028 w 92854"/>
                <a:gd name="connsiteY795" fmla="*/ 70802 h 101803"/>
                <a:gd name="connsiteX796" fmla="*/ 76849 w 92854"/>
                <a:gd name="connsiteY796" fmla="*/ 71279 h 101803"/>
                <a:gd name="connsiteX797" fmla="*/ 76866 w 92854"/>
                <a:gd name="connsiteY797" fmla="*/ 71388 h 101803"/>
                <a:gd name="connsiteX798" fmla="*/ 76363 w 92854"/>
                <a:gd name="connsiteY798" fmla="*/ 72310 h 101803"/>
                <a:gd name="connsiteX799" fmla="*/ 75860 w 92854"/>
                <a:gd name="connsiteY799" fmla="*/ 71640 h 101803"/>
                <a:gd name="connsiteX800" fmla="*/ 76112 w 92854"/>
                <a:gd name="connsiteY800" fmla="*/ 70802 h 101803"/>
                <a:gd name="connsiteX801" fmla="*/ 63376 w 92854"/>
                <a:gd name="connsiteY801" fmla="*/ 9887 h 101803"/>
                <a:gd name="connsiteX802" fmla="*/ 63795 w 92854"/>
                <a:gd name="connsiteY802" fmla="*/ 9887 h 101803"/>
                <a:gd name="connsiteX803" fmla="*/ 64381 w 92854"/>
                <a:gd name="connsiteY803" fmla="*/ 9887 h 101803"/>
                <a:gd name="connsiteX804" fmla="*/ 64381 w 92854"/>
                <a:gd name="connsiteY804" fmla="*/ 8379 h 101803"/>
                <a:gd name="connsiteX805" fmla="*/ 64381 w 92854"/>
                <a:gd name="connsiteY805" fmla="*/ 6619 h 101803"/>
                <a:gd name="connsiteX806" fmla="*/ 64381 w 92854"/>
                <a:gd name="connsiteY806" fmla="*/ 6117 h 101803"/>
                <a:gd name="connsiteX807" fmla="*/ 63795 w 92854"/>
                <a:gd name="connsiteY807" fmla="*/ 6117 h 101803"/>
                <a:gd name="connsiteX808" fmla="*/ 63292 w 92854"/>
                <a:gd name="connsiteY808" fmla="*/ 6117 h 101803"/>
                <a:gd name="connsiteX809" fmla="*/ 63292 w 92854"/>
                <a:gd name="connsiteY809" fmla="*/ 7541 h 101803"/>
                <a:gd name="connsiteX810" fmla="*/ 62873 w 92854"/>
                <a:gd name="connsiteY810" fmla="*/ 9217 h 101803"/>
                <a:gd name="connsiteX811" fmla="*/ 62873 w 92854"/>
                <a:gd name="connsiteY811" fmla="*/ 9217 h 101803"/>
                <a:gd name="connsiteX812" fmla="*/ 81474 w 92854"/>
                <a:gd name="connsiteY812" fmla="*/ 76918 h 101803"/>
                <a:gd name="connsiteX813" fmla="*/ 81474 w 92854"/>
                <a:gd name="connsiteY813" fmla="*/ 76164 h 101803"/>
                <a:gd name="connsiteX814" fmla="*/ 80804 w 92854"/>
                <a:gd name="connsiteY814" fmla="*/ 75578 h 101803"/>
                <a:gd name="connsiteX815" fmla="*/ 83402 w 92854"/>
                <a:gd name="connsiteY815" fmla="*/ 76416 h 101803"/>
                <a:gd name="connsiteX816" fmla="*/ 83904 w 92854"/>
                <a:gd name="connsiteY816" fmla="*/ 75578 h 101803"/>
                <a:gd name="connsiteX817" fmla="*/ 82982 w 92854"/>
                <a:gd name="connsiteY817" fmla="*/ 76834 h 101803"/>
                <a:gd name="connsiteX818" fmla="*/ 87256 w 92854"/>
                <a:gd name="connsiteY818" fmla="*/ 82700 h 101803"/>
                <a:gd name="connsiteX819" fmla="*/ 87842 w 92854"/>
                <a:gd name="connsiteY819" fmla="*/ 83202 h 101803"/>
                <a:gd name="connsiteX820" fmla="*/ 87842 w 92854"/>
                <a:gd name="connsiteY820" fmla="*/ 83957 h 101803"/>
                <a:gd name="connsiteX821" fmla="*/ 87055 w 92854"/>
                <a:gd name="connsiteY821" fmla="*/ 83688 h 101803"/>
                <a:gd name="connsiteX822" fmla="*/ 87004 w 92854"/>
                <a:gd name="connsiteY822" fmla="*/ 83538 h 101803"/>
                <a:gd name="connsiteX823" fmla="*/ 87340 w 92854"/>
                <a:gd name="connsiteY823" fmla="*/ 83035 h 101803"/>
                <a:gd name="connsiteX824" fmla="*/ 86753 w 92854"/>
                <a:gd name="connsiteY824" fmla="*/ 69796 h 101803"/>
                <a:gd name="connsiteX825" fmla="*/ 86250 w 92854"/>
                <a:gd name="connsiteY825" fmla="*/ 69293 h 101803"/>
                <a:gd name="connsiteX826" fmla="*/ 85748 w 92854"/>
                <a:gd name="connsiteY826" fmla="*/ 68539 h 101803"/>
                <a:gd name="connsiteX827" fmla="*/ 85245 w 92854"/>
                <a:gd name="connsiteY827" fmla="*/ 67534 h 101803"/>
                <a:gd name="connsiteX828" fmla="*/ 85245 w 92854"/>
                <a:gd name="connsiteY828" fmla="*/ 66528 h 101803"/>
                <a:gd name="connsiteX829" fmla="*/ 86669 w 92854"/>
                <a:gd name="connsiteY829" fmla="*/ 66528 h 101803"/>
                <a:gd name="connsiteX830" fmla="*/ 88010 w 92854"/>
                <a:gd name="connsiteY830" fmla="*/ 66528 h 101803"/>
                <a:gd name="connsiteX831" fmla="*/ 88680 w 92854"/>
                <a:gd name="connsiteY831" fmla="*/ 66528 h 101803"/>
                <a:gd name="connsiteX832" fmla="*/ 89183 w 92854"/>
                <a:gd name="connsiteY832" fmla="*/ 66528 h 101803"/>
                <a:gd name="connsiteX833" fmla="*/ 89183 w 92854"/>
                <a:gd name="connsiteY833" fmla="*/ 68456 h 101803"/>
                <a:gd name="connsiteX834" fmla="*/ 88177 w 92854"/>
                <a:gd name="connsiteY834" fmla="*/ 69042 h 101803"/>
                <a:gd name="connsiteX835" fmla="*/ 88177 w 92854"/>
                <a:gd name="connsiteY835" fmla="*/ 69461 h 101803"/>
                <a:gd name="connsiteX836" fmla="*/ 88177 w 92854"/>
                <a:gd name="connsiteY836" fmla="*/ 69964 h 101803"/>
                <a:gd name="connsiteX837" fmla="*/ 89769 w 92854"/>
                <a:gd name="connsiteY837" fmla="*/ 70383 h 101803"/>
                <a:gd name="connsiteX838" fmla="*/ 90942 w 92854"/>
                <a:gd name="connsiteY838" fmla="*/ 70383 h 101803"/>
                <a:gd name="connsiteX839" fmla="*/ 91613 w 92854"/>
                <a:gd name="connsiteY839" fmla="*/ 70383 h 101803"/>
                <a:gd name="connsiteX840" fmla="*/ 90859 w 92854"/>
                <a:gd name="connsiteY840" fmla="*/ 71137 h 101803"/>
                <a:gd name="connsiteX841" fmla="*/ 90188 w 92854"/>
                <a:gd name="connsiteY841" fmla="*/ 71807 h 101803"/>
                <a:gd name="connsiteX842" fmla="*/ 90188 w 92854"/>
                <a:gd name="connsiteY842" fmla="*/ 71807 h 101803"/>
                <a:gd name="connsiteX843" fmla="*/ 90188 w 92854"/>
                <a:gd name="connsiteY843" fmla="*/ 72896 h 101803"/>
                <a:gd name="connsiteX844" fmla="*/ 90188 w 92854"/>
                <a:gd name="connsiteY844" fmla="*/ 73483 h 101803"/>
                <a:gd name="connsiteX845" fmla="*/ 89183 w 92854"/>
                <a:gd name="connsiteY845" fmla="*/ 73483 h 101803"/>
                <a:gd name="connsiteX846" fmla="*/ 88261 w 92854"/>
                <a:gd name="connsiteY846" fmla="*/ 73483 h 101803"/>
                <a:gd name="connsiteX847" fmla="*/ 71420 w 92854"/>
                <a:gd name="connsiteY847" fmla="*/ 7541 h 101803"/>
                <a:gd name="connsiteX848" fmla="*/ 72257 w 92854"/>
                <a:gd name="connsiteY848" fmla="*/ 8044 h 101803"/>
                <a:gd name="connsiteX849" fmla="*/ 71931 w 92854"/>
                <a:gd name="connsiteY849" fmla="*/ 8932 h 101803"/>
                <a:gd name="connsiteX850" fmla="*/ 71839 w 92854"/>
                <a:gd name="connsiteY850" fmla="*/ 8965 h 101803"/>
                <a:gd name="connsiteX851" fmla="*/ 71085 w 92854"/>
                <a:gd name="connsiteY851" fmla="*/ 8379 h 101803"/>
                <a:gd name="connsiteX852" fmla="*/ 71503 w 92854"/>
                <a:gd name="connsiteY852" fmla="*/ 7876 h 101803"/>
                <a:gd name="connsiteX853" fmla="*/ 72174 w 92854"/>
                <a:gd name="connsiteY853" fmla="*/ 5279 h 101803"/>
                <a:gd name="connsiteX854" fmla="*/ 73012 w 92854"/>
                <a:gd name="connsiteY854" fmla="*/ 5865 h 101803"/>
                <a:gd name="connsiteX855" fmla="*/ 72509 w 92854"/>
                <a:gd name="connsiteY855" fmla="*/ 6787 h 101803"/>
                <a:gd name="connsiteX856" fmla="*/ 72090 w 92854"/>
                <a:gd name="connsiteY856" fmla="*/ 6117 h 101803"/>
                <a:gd name="connsiteX857" fmla="*/ 72257 w 92854"/>
                <a:gd name="connsiteY857" fmla="*/ 5279 h 101803"/>
                <a:gd name="connsiteX858" fmla="*/ 92786 w 92854"/>
                <a:gd name="connsiteY858" fmla="*/ 62423 h 101803"/>
                <a:gd name="connsiteX859" fmla="*/ 92786 w 92854"/>
                <a:gd name="connsiteY859" fmla="*/ 62423 h 101803"/>
                <a:gd name="connsiteX860" fmla="*/ 92786 w 92854"/>
                <a:gd name="connsiteY860" fmla="*/ 62926 h 101803"/>
                <a:gd name="connsiteX861" fmla="*/ 92786 w 92854"/>
                <a:gd name="connsiteY861" fmla="*/ 63931 h 101803"/>
                <a:gd name="connsiteX862" fmla="*/ 92786 w 92854"/>
                <a:gd name="connsiteY862" fmla="*/ 64434 h 101803"/>
                <a:gd name="connsiteX863" fmla="*/ 92786 w 92854"/>
                <a:gd name="connsiteY863" fmla="*/ 64434 h 101803"/>
                <a:gd name="connsiteX864" fmla="*/ 92786 w 92854"/>
                <a:gd name="connsiteY864" fmla="*/ 65020 h 101803"/>
                <a:gd name="connsiteX865" fmla="*/ 92786 w 92854"/>
                <a:gd name="connsiteY865" fmla="*/ 66109 h 101803"/>
                <a:gd name="connsiteX866" fmla="*/ 92786 w 92854"/>
                <a:gd name="connsiteY866" fmla="*/ 67199 h 101803"/>
                <a:gd name="connsiteX867" fmla="*/ 92786 w 92854"/>
                <a:gd name="connsiteY867" fmla="*/ 67869 h 101803"/>
                <a:gd name="connsiteX868" fmla="*/ 92367 w 92854"/>
                <a:gd name="connsiteY868" fmla="*/ 68791 h 101803"/>
                <a:gd name="connsiteX869" fmla="*/ 91697 w 92854"/>
                <a:gd name="connsiteY869" fmla="*/ 69629 h 101803"/>
                <a:gd name="connsiteX870" fmla="*/ 91194 w 92854"/>
                <a:gd name="connsiteY870" fmla="*/ 68456 h 101803"/>
                <a:gd name="connsiteX871" fmla="*/ 90272 w 92854"/>
                <a:gd name="connsiteY871" fmla="*/ 66780 h 101803"/>
                <a:gd name="connsiteX872" fmla="*/ 89350 w 92854"/>
                <a:gd name="connsiteY872" fmla="*/ 65020 h 101803"/>
                <a:gd name="connsiteX873" fmla="*/ 88764 w 92854"/>
                <a:gd name="connsiteY873" fmla="*/ 64015 h 101803"/>
                <a:gd name="connsiteX874" fmla="*/ 88764 w 92854"/>
                <a:gd name="connsiteY874" fmla="*/ 63093 h 101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</a:cxnLst>
              <a:rect l="l" t="t" r="r" b="b"/>
              <a:pathLst>
                <a:path w="92854" h="101803">
                  <a:moveTo>
                    <a:pt x="56170" y="93760"/>
                  </a:moveTo>
                  <a:lnTo>
                    <a:pt x="55081" y="94765"/>
                  </a:lnTo>
                  <a:lnTo>
                    <a:pt x="54662" y="93089"/>
                  </a:lnTo>
                  <a:cubicBezTo>
                    <a:pt x="54662" y="93089"/>
                    <a:pt x="54243" y="93089"/>
                    <a:pt x="53992" y="93089"/>
                  </a:cubicBezTo>
                  <a:lnTo>
                    <a:pt x="53321" y="93089"/>
                  </a:lnTo>
                  <a:cubicBezTo>
                    <a:pt x="53321" y="93089"/>
                    <a:pt x="53321" y="93089"/>
                    <a:pt x="52902" y="92587"/>
                  </a:cubicBezTo>
                  <a:cubicBezTo>
                    <a:pt x="52483" y="92084"/>
                    <a:pt x="52902" y="92000"/>
                    <a:pt x="52400" y="91916"/>
                  </a:cubicBezTo>
                  <a:lnTo>
                    <a:pt x="51645" y="91916"/>
                  </a:lnTo>
                  <a:lnTo>
                    <a:pt x="50975" y="92419"/>
                  </a:lnTo>
                  <a:cubicBezTo>
                    <a:pt x="50741" y="92570"/>
                    <a:pt x="50540" y="92771"/>
                    <a:pt x="50389" y="93006"/>
                  </a:cubicBezTo>
                  <a:lnTo>
                    <a:pt x="49802" y="93006"/>
                  </a:lnTo>
                  <a:lnTo>
                    <a:pt x="49132" y="93006"/>
                  </a:lnTo>
                  <a:cubicBezTo>
                    <a:pt x="49132" y="93006"/>
                    <a:pt x="49132" y="93006"/>
                    <a:pt x="49132" y="93006"/>
                  </a:cubicBezTo>
                  <a:lnTo>
                    <a:pt x="49132" y="93508"/>
                  </a:lnTo>
                  <a:cubicBezTo>
                    <a:pt x="49182" y="93760"/>
                    <a:pt x="49182" y="94011"/>
                    <a:pt x="49132" y="94263"/>
                  </a:cubicBezTo>
                  <a:lnTo>
                    <a:pt x="49132" y="94263"/>
                  </a:lnTo>
                  <a:lnTo>
                    <a:pt x="49132" y="94263"/>
                  </a:lnTo>
                  <a:cubicBezTo>
                    <a:pt x="49132" y="94263"/>
                    <a:pt x="49132" y="94263"/>
                    <a:pt x="49132" y="94263"/>
                  </a:cubicBezTo>
                  <a:lnTo>
                    <a:pt x="47791" y="94681"/>
                  </a:lnTo>
                  <a:lnTo>
                    <a:pt x="46534" y="95100"/>
                  </a:lnTo>
                  <a:lnTo>
                    <a:pt x="44859" y="95100"/>
                  </a:lnTo>
                  <a:lnTo>
                    <a:pt x="43602" y="95100"/>
                  </a:lnTo>
                  <a:lnTo>
                    <a:pt x="41423" y="97447"/>
                  </a:lnTo>
                  <a:lnTo>
                    <a:pt x="39747" y="96692"/>
                  </a:lnTo>
                  <a:lnTo>
                    <a:pt x="40250" y="98620"/>
                  </a:lnTo>
                  <a:lnTo>
                    <a:pt x="36312" y="98620"/>
                  </a:lnTo>
                  <a:lnTo>
                    <a:pt x="35809" y="96692"/>
                  </a:lnTo>
                  <a:lnTo>
                    <a:pt x="35809" y="96692"/>
                  </a:lnTo>
                  <a:lnTo>
                    <a:pt x="35307" y="96692"/>
                  </a:lnTo>
                  <a:lnTo>
                    <a:pt x="34552" y="96692"/>
                  </a:lnTo>
                  <a:lnTo>
                    <a:pt x="33044" y="97447"/>
                  </a:lnTo>
                  <a:cubicBezTo>
                    <a:pt x="32818" y="97715"/>
                    <a:pt x="32533" y="97916"/>
                    <a:pt x="32206" y="98033"/>
                  </a:cubicBezTo>
                  <a:cubicBezTo>
                    <a:pt x="32206" y="98033"/>
                    <a:pt x="32206" y="98033"/>
                    <a:pt x="32206" y="98703"/>
                  </a:cubicBezTo>
                  <a:cubicBezTo>
                    <a:pt x="32156" y="98980"/>
                    <a:pt x="32156" y="99265"/>
                    <a:pt x="32206" y="99541"/>
                  </a:cubicBezTo>
                  <a:cubicBezTo>
                    <a:pt x="32206" y="99541"/>
                    <a:pt x="32206" y="99541"/>
                    <a:pt x="32206" y="99960"/>
                  </a:cubicBezTo>
                  <a:lnTo>
                    <a:pt x="32206" y="99960"/>
                  </a:lnTo>
                  <a:lnTo>
                    <a:pt x="31788" y="99960"/>
                  </a:lnTo>
                  <a:lnTo>
                    <a:pt x="30698" y="99960"/>
                  </a:lnTo>
                  <a:lnTo>
                    <a:pt x="30196" y="99960"/>
                  </a:lnTo>
                  <a:lnTo>
                    <a:pt x="29274" y="99960"/>
                  </a:lnTo>
                  <a:cubicBezTo>
                    <a:pt x="28930" y="100203"/>
                    <a:pt x="28645" y="100522"/>
                    <a:pt x="28436" y="100882"/>
                  </a:cubicBezTo>
                  <a:cubicBezTo>
                    <a:pt x="28017" y="101468"/>
                    <a:pt x="27682" y="101804"/>
                    <a:pt x="27514" y="101804"/>
                  </a:cubicBezTo>
                  <a:lnTo>
                    <a:pt x="26844" y="101804"/>
                  </a:lnTo>
                  <a:lnTo>
                    <a:pt x="26174" y="101804"/>
                  </a:lnTo>
                  <a:lnTo>
                    <a:pt x="24414" y="101804"/>
                  </a:lnTo>
                  <a:lnTo>
                    <a:pt x="22487" y="101804"/>
                  </a:lnTo>
                  <a:lnTo>
                    <a:pt x="22487" y="100882"/>
                  </a:lnTo>
                  <a:lnTo>
                    <a:pt x="22487" y="99793"/>
                  </a:lnTo>
                  <a:lnTo>
                    <a:pt x="22487" y="99793"/>
                  </a:lnTo>
                  <a:lnTo>
                    <a:pt x="22487" y="99793"/>
                  </a:lnTo>
                  <a:lnTo>
                    <a:pt x="22487" y="99793"/>
                  </a:lnTo>
                  <a:lnTo>
                    <a:pt x="22487" y="99039"/>
                  </a:lnTo>
                  <a:lnTo>
                    <a:pt x="22487" y="98368"/>
                  </a:lnTo>
                  <a:lnTo>
                    <a:pt x="21900" y="98368"/>
                  </a:lnTo>
                  <a:lnTo>
                    <a:pt x="21481" y="98368"/>
                  </a:lnTo>
                  <a:lnTo>
                    <a:pt x="20811" y="98368"/>
                  </a:lnTo>
                  <a:lnTo>
                    <a:pt x="19973" y="98368"/>
                  </a:lnTo>
                  <a:lnTo>
                    <a:pt x="19973" y="97195"/>
                  </a:lnTo>
                  <a:cubicBezTo>
                    <a:pt x="19856" y="96785"/>
                    <a:pt x="19856" y="96349"/>
                    <a:pt x="19973" y="95938"/>
                  </a:cubicBezTo>
                  <a:cubicBezTo>
                    <a:pt x="19915" y="95603"/>
                    <a:pt x="19915" y="95268"/>
                    <a:pt x="19973" y="94933"/>
                  </a:cubicBezTo>
                  <a:cubicBezTo>
                    <a:pt x="20007" y="94405"/>
                    <a:pt x="20007" y="93869"/>
                    <a:pt x="19973" y="93341"/>
                  </a:cubicBezTo>
                  <a:cubicBezTo>
                    <a:pt x="19940" y="92863"/>
                    <a:pt x="19940" y="92394"/>
                    <a:pt x="19973" y="91916"/>
                  </a:cubicBezTo>
                  <a:cubicBezTo>
                    <a:pt x="19973" y="91414"/>
                    <a:pt x="19973" y="91162"/>
                    <a:pt x="19973" y="91079"/>
                  </a:cubicBezTo>
                  <a:lnTo>
                    <a:pt x="19973" y="90073"/>
                  </a:lnTo>
                  <a:lnTo>
                    <a:pt x="19554" y="88314"/>
                  </a:lnTo>
                  <a:lnTo>
                    <a:pt x="19051" y="86638"/>
                  </a:lnTo>
                  <a:lnTo>
                    <a:pt x="19051" y="85549"/>
                  </a:lnTo>
                  <a:cubicBezTo>
                    <a:pt x="19051" y="85549"/>
                    <a:pt x="19051" y="84878"/>
                    <a:pt x="19051" y="83873"/>
                  </a:cubicBezTo>
                  <a:cubicBezTo>
                    <a:pt x="19135" y="83261"/>
                    <a:pt x="19135" y="82641"/>
                    <a:pt x="19051" y="82029"/>
                  </a:cubicBezTo>
                  <a:cubicBezTo>
                    <a:pt x="19051" y="82029"/>
                    <a:pt x="19051" y="81191"/>
                    <a:pt x="19051" y="80186"/>
                  </a:cubicBezTo>
                  <a:cubicBezTo>
                    <a:pt x="19051" y="79181"/>
                    <a:pt x="18633" y="78259"/>
                    <a:pt x="18381" y="77505"/>
                  </a:cubicBezTo>
                  <a:lnTo>
                    <a:pt x="18381" y="76834"/>
                  </a:lnTo>
                  <a:cubicBezTo>
                    <a:pt x="18423" y="76416"/>
                    <a:pt x="18423" y="75997"/>
                    <a:pt x="18381" y="75578"/>
                  </a:cubicBezTo>
                  <a:cubicBezTo>
                    <a:pt x="18205" y="75175"/>
                    <a:pt x="18063" y="74748"/>
                    <a:pt x="17962" y="74321"/>
                  </a:cubicBezTo>
                  <a:lnTo>
                    <a:pt x="17962" y="73399"/>
                  </a:lnTo>
                  <a:lnTo>
                    <a:pt x="17124" y="72896"/>
                  </a:lnTo>
                  <a:lnTo>
                    <a:pt x="16454" y="72394"/>
                  </a:lnTo>
                  <a:lnTo>
                    <a:pt x="16454" y="72394"/>
                  </a:lnTo>
                  <a:cubicBezTo>
                    <a:pt x="16454" y="72394"/>
                    <a:pt x="16454" y="72394"/>
                    <a:pt x="16454" y="72394"/>
                  </a:cubicBezTo>
                  <a:cubicBezTo>
                    <a:pt x="16362" y="72209"/>
                    <a:pt x="16362" y="71992"/>
                    <a:pt x="16454" y="71807"/>
                  </a:cubicBezTo>
                  <a:lnTo>
                    <a:pt x="16454" y="71807"/>
                  </a:lnTo>
                  <a:cubicBezTo>
                    <a:pt x="16496" y="71447"/>
                    <a:pt x="16496" y="71078"/>
                    <a:pt x="16454" y="70718"/>
                  </a:cubicBezTo>
                  <a:cubicBezTo>
                    <a:pt x="16513" y="70333"/>
                    <a:pt x="16513" y="69930"/>
                    <a:pt x="16454" y="69545"/>
                  </a:cubicBezTo>
                  <a:lnTo>
                    <a:pt x="16454" y="69545"/>
                  </a:lnTo>
                  <a:lnTo>
                    <a:pt x="16454" y="69545"/>
                  </a:lnTo>
                  <a:cubicBezTo>
                    <a:pt x="16220" y="69428"/>
                    <a:pt x="15935" y="69428"/>
                    <a:pt x="15700" y="69545"/>
                  </a:cubicBezTo>
                  <a:lnTo>
                    <a:pt x="14862" y="69545"/>
                  </a:lnTo>
                  <a:lnTo>
                    <a:pt x="14192" y="72561"/>
                  </a:lnTo>
                  <a:lnTo>
                    <a:pt x="14192" y="72561"/>
                  </a:lnTo>
                  <a:lnTo>
                    <a:pt x="13689" y="72561"/>
                  </a:lnTo>
                  <a:lnTo>
                    <a:pt x="13689" y="72561"/>
                  </a:lnTo>
                  <a:lnTo>
                    <a:pt x="13689" y="72561"/>
                  </a:lnTo>
                  <a:cubicBezTo>
                    <a:pt x="13689" y="72561"/>
                    <a:pt x="13270" y="72561"/>
                    <a:pt x="12851" y="72561"/>
                  </a:cubicBezTo>
                  <a:cubicBezTo>
                    <a:pt x="12575" y="72637"/>
                    <a:pt x="12290" y="72637"/>
                    <a:pt x="12013" y="72561"/>
                  </a:cubicBezTo>
                  <a:lnTo>
                    <a:pt x="12013" y="71723"/>
                  </a:lnTo>
                  <a:lnTo>
                    <a:pt x="12013" y="70634"/>
                  </a:lnTo>
                  <a:cubicBezTo>
                    <a:pt x="11971" y="70240"/>
                    <a:pt x="11971" y="69855"/>
                    <a:pt x="12013" y="69461"/>
                  </a:cubicBezTo>
                  <a:cubicBezTo>
                    <a:pt x="12181" y="69025"/>
                    <a:pt x="12373" y="68606"/>
                    <a:pt x="12600" y="68204"/>
                  </a:cubicBezTo>
                  <a:lnTo>
                    <a:pt x="12600" y="67450"/>
                  </a:lnTo>
                  <a:cubicBezTo>
                    <a:pt x="12809" y="67232"/>
                    <a:pt x="12985" y="66973"/>
                    <a:pt x="13102" y="66696"/>
                  </a:cubicBezTo>
                  <a:cubicBezTo>
                    <a:pt x="13052" y="66394"/>
                    <a:pt x="13052" y="66076"/>
                    <a:pt x="13102" y="65774"/>
                  </a:cubicBezTo>
                  <a:cubicBezTo>
                    <a:pt x="13052" y="65523"/>
                    <a:pt x="13052" y="65272"/>
                    <a:pt x="13102" y="65020"/>
                  </a:cubicBezTo>
                  <a:cubicBezTo>
                    <a:pt x="13102" y="65020"/>
                    <a:pt x="13102" y="65020"/>
                    <a:pt x="13102" y="65020"/>
                  </a:cubicBezTo>
                  <a:lnTo>
                    <a:pt x="13102" y="65020"/>
                  </a:lnTo>
                  <a:lnTo>
                    <a:pt x="11678" y="59490"/>
                  </a:lnTo>
                  <a:cubicBezTo>
                    <a:pt x="11737" y="58711"/>
                    <a:pt x="11737" y="57923"/>
                    <a:pt x="11678" y="57144"/>
                  </a:cubicBezTo>
                  <a:cubicBezTo>
                    <a:pt x="11770" y="56424"/>
                    <a:pt x="11770" y="55686"/>
                    <a:pt x="11678" y="54965"/>
                  </a:cubicBezTo>
                  <a:lnTo>
                    <a:pt x="11678" y="54379"/>
                  </a:lnTo>
                  <a:cubicBezTo>
                    <a:pt x="11678" y="54379"/>
                    <a:pt x="11678" y="53792"/>
                    <a:pt x="10756" y="53206"/>
                  </a:cubicBezTo>
                  <a:lnTo>
                    <a:pt x="9584" y="52033"/>
                  </a:lnTo>
                  <a:lnTo>
                    <a:pt x="9081" y="51111"/>
                  </a:lnTo>
                  <a:cubicBezTo>
                    <a:pt x="8896" y="50826"/>
                    <a:pt x="8754" y="50516"/>
                    <a:pt x="8662" y="50190"/>
                  </a:cubicBezTo>
                  <a:cubicBezTo>
                    <a:pt x="8662" y="50190"/>
                    <a:pt x="8662" y="49603"/>
                    <a:pt x="8243" y="49100"/>
                  </a:cubicBezTo>
                  <a:cubicBezTo>
                    <a:pt x="8000" y="48497"/>
                    <a:pt x="7715" y="47911"/>
                    <a:pt x="7405" y="47341"/>
                  </a:cubicBezTo>
                  <a:lnTo>
                    <a:pt x="6651" y="45497"/>
                  </a:lnTo>
                  <a:lnTo>
                    <a:pt x="6148" y="44241"/>
                  </a:lnTo>
                  <a:lnTo>
                    <a:pt x="6148" y="43067"/>
                  </a:lnTo>
                  <a:lnTo>
                    <a:pt x="6148" y="42313"/>
                  </a:lnTo>
                  <a:lnTo>
                    <a:pt x="6651" y="41643"/>
                  </a:lnTo>
                  <a:lnTo>
                    <a:pt x="7321" y="40554"/>
                  </a:lnTo>
                  <a:lnTo>
                    <a:pt x="7908" y="39465"/>
                  </a:lnTo>
                  <a:cubicBezTo>
                    <a:pt x="7958" y="39247"/>
                    <a:pt x="7958" y="39012"/>
                    <a:pt x="7908" y="38794"/>
                  </a:cubicBezTo>
                  <a:cubicBezTo>
                    <a:pt x="7933" y="38568"/>
                    <a:pt x="7933" y="38350"/>
                    <a:pt x="7908" y="38124"/>
                  </a:cubicBezTo>
                  <a:cubicBezTo>
                    <a:pt x="7958" y="37931"/>
                    <a:pt x="7958" y="37730"/>
                    <a:pt x="7908" y="37538"/>
                  </a:cubicBezTo>
                  <a:cubicBezTo>
                    <a:pt x="7908" y="37538"/>
                    <a:pt x="8410" y="37538"/>
                    <a:pt x="9081" y="38124"/>
                  </a:cubicBezTo>
                  <a:cubicBezTo>
                    <a:pt x="9491" y="38225"/>
                    <a:pt x="9927" y="38225"/>
                    <a:pt x="10338" y="38124"/>
                  </a:cubicBezTo>
                  <a:cubicBezTo>
                    <a:pt x="10338" y="38124"/>
                    <a:pt x="10338" y="38124"/>
                    <a:pt x="10840" y="37538"/>
                  </a:cubicBezTo>
                  <a:lnTo>
                    <a:pt x="11427" y="36448"/>
                  </a:lnTo>
                  <a:cubicBezTo>
                    <a:pt x="11402" y="36197"/>
                    <a:pt x="11402" y="35946"/>
                    <a:pt x="11427" y="35694"/>
                  </a:cubicBezTo>
                  <a:lnTo>
                    <a:pt x="11427" y="35024"/>
                  </a:lnTo>
                  <a:cubicBezTo>
                    <a:pt x="11494" y="35283"/>
                    <a:pt x="11636" y="35518"/>
                    <a:pt x="11846" y="35694"/>
                  </a:cubicBezTo>
                  <a:cubicBezTo>
                    <a:pt x="11846" y="35694"/>
                    <a:pt x="11846" y="36113"/>
                    <a:pt x="12432" y="36113"/>
                  </a:cubicBezTo>
                  <a:cubicBezTo>
                    <a:pt x="12767" y="36155"/>
                    <a:pt x="13102" y="35987"/>
                    <a:pt x="13270" y="35694"/>
                  </a:cubicBezTo>
                  <a:cubicBezTo>
                    <a:pt x="13270" y="35694"/>
                    <a:pt x="13773" y="35191"/>
                    <a:pt x="13940" y="35191"/>
                  </a:cubicBezTo>
                  <a:cubicBezTo>
                    <a:pt x="14108" y="35191"/>
                    <a:pt x="13940" y="34521"/>
                    <a:pt x="13940" y="33767"/>
                  </a:cubicBezTo>
                  <a:cubicBezTo>
                    <a:pt x="13890" y="33189"/>
                    <a:pt x="13748" y="32628"/>
                    <a:pt x="13522" y="32091"/>
                  </a:cubicBezTo>
                  <a:cubicBezTo>
                    <a:pt x="13295" y="31689"/>
                    <a:pt x="13019" y="31320"/>
                    <a:pt x="12684" y="31002"/>
                  </a:cubicBezTo>
                  <a:cubicBezTo>
                    <a:pt x="12382" y="30558"/>
                    <a:pt x="12013" y="30164"/>
                    <a:pt x="11594" y="29829"/>
                  </a:cubicBezTo>
                  <a:lnTo>
                    <a:pt x="11594" y="29326"/>
                  </a:lnTo>
                  <a:cubicBezTo>
                    <a:pt x="11619" y="28932"/>
                    <a:pt x="11619" y="28547"/>
                    <a:pt x="11594" y="28153"/>
                  </a:cubicBezTo>
                  <a:cubicBezTo>
                    <a:pt x="11594" y="27567"/>
                    <a:pt x="11594" y="27231"/>
                    <a:pt x="11594" y="26980"/>
                  </a:cubicBezTo>
                  <a:cubicBezTo>
                    <a:pt x="11695" y="26511"/>
                    <a:pt x="11695" y="26025"/>
                    <a:pt x="11594" y="25556"/>
                  </a:cubicBezTo>
                  <a:cubicBezTo>
                    <a:pt x="11594" y="24718"/>
                    <a:pt x="11594" y="24131"/>
                    <a:pt x="11594" y="23964"/>
                  </a:cubicBezTo>
                  <a:lnTo>
                    <a:pt x="12265" y="23377"/>
                  </a:lnTo>
                  <a:cubicBezTo>
                    <a:pt x="12298" y="22983"/>
                    <a:pt x="12298" y="22598"/>
                    <a:pt x="12265" y="22204"/>
                  </a:cubicBezTo>
                  <a:cubicBezTo>
                    <a:pt x="12323" y="21869"/>
                    <a:pt x="12323" y="21534"/>
                    <a:pt x="12265" y="21199"/>
                  </a:cubicBezTo>
                  <a:lnTo>
                    <a:pt x="13019" y="21199"/>
                  </a:lnTo>
                  <a:lnTo>
                    <a:pt x="13019" y="21701"/>
                  </a:lnTo>
                  <a:lnTo>
                    <a:pt x="13019" y="21701"/>
                  </a:lnTo>
                  <a:cubicBezTo>
                    <a:pt x="13278" y="21877"/>
                    <a:pt x="13513" y="22112"/>
                    <a:pt x="13689" y="22372"/>
                  </a:cubicBezTo>
                  <a:lnTo>
                    <a:pt x="13689" y="22958"/>
                  </a:lnTo>
                  <a:lnTo>
                    <a:pt x="15113" y="22958"/>
                  </a:lnTo>
                  <a:lnTo>
                    <a:pt x="16789" y="22958"/>
                  </a:lnTo>
                  <a:lnTo>
                    <a:pt x="16789" y="22958"/>
                  </a:lnTo>
                  <a:lnTo>
                    <a:pt x="17292" y="22958"/>
                  </a:lnTo>
                  <a:cubicBezTo>
                    <a:pt x="17468" y="22740"/>
                    <a:pt x="17661" y="22548"/>
                    <a:pt x="17879" y="22372"/>
                  </a:cubicBezTo>
                  <a:lnTo>
                    <a:pt x="18716" y="21450"/>
                  </a:lnTo>
                  <a:lnTo>
                    <a:pt x="19554" y="20612"/>
                  </a:lnTo>
                  <a:cubicBezTo>
                    <a:pt x="19554" y="20612"/>
                    <a:pt x="19973" y="20193"/>
                    <a:pt x="19554" y="20026"/>
                  </a:cubicBezTo>
                  <a:cubicBezTo>
                    <a:pt x="19135" y="19858"/>
                    <a:pt x="19554" y="20026"/>
                    <a:pt x="20308" y="19523"/>
                  </a:cubicBezTo>
                  <a:cubicBezTo>
                    <a:pt x="20476" y="19322"/>
                    <a:pt x="20669" y="19154"/>
                    <a:pt x="20895" y="19020"/>
                  </a:cubicBezTo>
                  <a:lnTo>
                    <a:pt x="21481" y="19020"/>
                  </a:lnTo>
                  <a:lnTo>
                    <a:pt x="22822" y="19439"/>
                  </a:lnTo>
                  <a:lnTo>
                    <a:pt x="23827" y="19942"/>
                  </a:lnTo>
                  <a:cubicBezTo>
                    <a:pt x="24096" y="20000"/>
                    <a:pt x="24314" y="20193"/>
                    <a:pt x="24414" y="20445"/>
                  </a:cubicBezTo>
                  <a:cubicBezTo>
                    <a:pt x="24414" y="20445"/>
                    <a:pt x="24917" y="21031"/>
                    <a:pt x="25084" y="21031"/>
                  </a:cubicBezTo>
                  <a:cubicBezTo>
                    <a:pt x="25336" y="21090"/>
                    <a:pt x="25587" y="21090"/>
                    <a:pt x="25839" y="21031"/>
                  </a:cubicBezTo>
                  <a:lnTo>
                    <a:pt x="26593" y="21031"/>
                  </a:lnTo>
                  <a:cubicBezTo>
                    <a:pt x="26593" y="21031"/>
                    <a:pt x="26593" y="21031"/>
                    <a:pt x="27095" y="20193"/>
                  </a:cubicBezTo>
                  <a:lnTo>
                    <a:pt x="27095" y="18936"/>
                  </a:lnTo>
                  <a:cubicBezTo>
                    <a:pt x="27011" y="18635"/>
                    <a:pt x="27011" y="18316"/>
                    <a:pt x="27095" y="18015"/>
                  </a:cubicBezTo>
                  <a:cubicBezTo>
                    <a:pt x="27095" y="18015"/>
                    <a:pt x="27095" y="17428"/>
                    <a:pt x="27095" y="17344"/>
                  </a:cubicBezTo>
                  <a:lnTo>
                    <a:pt x="27095" y="17344"/>
                  </a:lnTo>
                  <a:lnTo>
                    <a:pt x="24665" y="17344"/>
                  </a:lnTo>
                  <a:lnTo>
                    <a:pt x="26006" y="18182"/>
                  </a:lnTo>
                  <a:lnTo>
                    <a:pt x="27179" y="18685"/>
                  </a:lnTo>
                  <a:lnTo>
                    <a:pt x="27179" y="18685"/>
                  </a:lnTo>
                  <a:lnTo>
                    <a:pt x="27179" y="18685"/>
                  </a:lnTo>
                  <a:lnTo>
                    <a:pt x="27766" y="18685"/>
                  </a:lnTo>
                  <a:lnTo>
                    <a:pt x="28520" y="18685"/>
                  </a:lnTo>
                  <a:cubicBezTo>
                    <a:pt x="28763" y="18383"/>
                    <a:pt x="29081" y="18157"/>
                    <a:pt x="29441" y="18015"/>
                  </a:cubicBezTo>
                  <a:lnTo>
                    <a:pt x="30279" y="17428"/>
                  </a:lnTo>
                  <a:lnTo>
                    <a:pt x="30950" y="17428"/>
                  </a:lnTo>
                  <a:lnTo>
                    <a:pt x="31704" y="17428"/>
                  </a:lnTo>
                  <a:lnTo>
                    <a:pt x="31117" y="18350"/>
                  </a:lnTo>
                  <a:cubicBezTo>
                    <a:pt x="31017" y="18643"/>
                    <a:pt x="30807" y="18886"/>
                    <a:pt x="30531" y="19020"/>
                  </a:cubicBezTo>
                  <a:cubicBezTo>
                    <a:pt x="30531" y="19020"/>
                    <a:pt x="30531" y="19020"/>
                    <a:pt x="30531" y="19020"/>
                  </a:cubicBezTo>
                  <a:lnTo>
                    <a:pt x="30531" y="19020"/>
                  </a:lnTo>
                  <a:lnTo>
                    <a:pt x="33044" y="19020"/>
                  </a:lnTo>
                  <a:cubicBezTo>
                    <a:pt x="33304" y="18911"/>
                    <a:pt x="33539" y="18735"/>
                    <a:pt x="33714" y="18517"/>
                  </a:cubicBezTo>
                  <a:lnTo>
                    <a:pt x="34301" y="17679"/>
                  </a:lnTo>
                  <a:lnTo>
                    <a:pt x="34301" y="17679"/>
                  </a:lnTo>
                  <a:lnTo>
                    <a:pt x="34301" y="17679"/>
                  </a:lnTo>
                  <a:lnTo>
                    <a:pt x="34301" y="17679"/>
                  </a:lnTo>
                  <a:lnTo>
                    <a:pt x="34301" y="16506"/>
                  </a:lnTo>
                  <a:cubicBezTo>
                    <a:pt x="34301" y="15836"/>
                    <a:pt x="34301" y="15501"/>
                    <a:pt x="34301" y="15417"/>
                  </a:cubicBezTo>
                  <a:lnTo>
                    <a:pt x="34301" y="15417"/>
                  </a:lnTo>
                  <a:lnTo>
                    <a:pt x="34972" y="15417"/>
                  </a:lnTo>
                  <a:lnTo>
                    <a:pt x="35390" y="15417"/>
                  </a:lnTo>
                  <a:cubicBezTo>
                    <a:pt x="35575" y="14747"/>
                    <a:pt x="35885" y="14118"/>
                    <a:pt x="36312" y="13574"/>
                  </a:cubicBezTo>
                  <a:lnTo>
                    <a:pt x="37401" y="12066"/>
                  </a:lnTo>
                  <a:cubicBezTo>
                    <a:pt x="37401" y="12066"/>
                    <a:pt x="37401" y="12066"/>
                    <a:pt x="37820" y="12066"/>
                  </a:cubicBezTo>
                  <a:lnTo>
                    <a:pt x="38407" y="12066"/>
                  </a:lnTo>
                  <a:lnTo>
                    <a:pt x="38993" y="12066"/>
                  </a:lnTo>
                  <a:cubicBezTo>
                    <a:pt x="38993" y="12066"/>
                    <a:pt x="38993" y="12066"/>
                    <a:pt x="39412" y="12066"/>
                  </a:cubicBezTo>
                  <a:cubicBezTo>
                    <a:pt x="39831" y="12066"/>
                    <a:pt x="39915" y="12066"/>
                    <a:pt x="40418" y="12736"/>
                  </a:cubicBezTo>
                  <a:cubicBezTo>
                    <a:pt x="40703" y="13063"/>
                    <a:pt x="41013" y="13373"/>
                    <a:pt x="41339" y="13658"/>
                  </a:cubicBezTo>
                  <a:lnTo>
                    <a:pt x="42596" y="14496"/>
                  </a:lnTo>
                  <a:lnTo>
                    <a:pt x="43853" y="15250"/>
                  </a:lnTo>
                  <a:cubicBezTo>
                    <a:pt x="43870" y="14973"/>
                    <a:pt x="43870" y="14688"/>
                    <a:pt x="43853" y="14412"/>
                  </a:cubicBezTo>
                  <a:cubicBezTo>
                    <a:pt x="43887" y="14135"/>
                    <a:pt x="43887" y="13850"/>
                    <a:pt x="43853" y="13574"/>
                  </a:cubicBezTo>
                  <a:cubicBezTo>
                    <a:pt x="43853" y="13574"/>
                    <a:pt x="43853" y="13574"/>
                    <a:pt x="43434" y="13574"/>
                  </a:cubicBezTo>
                  <a:cubicBezTo>
                    <a:pt x="43250" y="13498"/>
                    <a:pt x="43032" y="13498"/>
                    <a:pt x="42848" y="13574"/>
                  </a:cubicBezTo>
                  <a:cubicBezTo>
                    <a:pt x="42806" y="13440"/>
                    <a:pt x="42806" y="13289"/>
                    <a:pt x="42848" y="13155"/>
                  </a:cubicBezTo>
                  <a:cubicBezTo>
                    <a:pt x="42915" y="12962"/>
                    <a:pt x="42915" y="12761"/>
                    <a:pt x="42848" y="12568"/>
                  </a:cubicBezTo>
                  <a:lnTo>
                    <a:pt x="43518" y="12568"/>
                  </a:lnTo>
                  <a:cubicBezTo>
                    <a:pt x="43870" y="12694"/>
                    <a:pt x="44255" y="12694"/>
                    <a:pt x="44607" y="12568"/>
                  </a:cubicBezTo>
                  <a:lnTo>
                    <a:pt x="46367" y="12568"/>
                  </a:lnTo>
                  <a:lnTo>
                    <a:pt x="47121" y="12568"/>
                  </a:lnTo>
                  <a:cubicBezTo>
                    <a:pt x="47121" y="12568"/>
                    <a:pt x="47121" y="12568"/>
                    <a:pt x="47121" y="12568"/>
                  </a:cubicBezTo>
                  <a:lnTo>
                    <a:pt x="47121" y="11982"/>
                  </a:lnTo>
                  <a:lnTo>
                    <a:pt x="49802" y="11982"/>
                  </a:lnTo>
                  <a:lnTo>
                    <a:pt x="53489" y="14412"/>
                  </a:lnTo>
                  <a:lnTo>
                    <a:pt x="57846" y="10809"/>
                  </a:lnTo>
                  <a:lnTo>
                    <a:pt x="60862" y="19188"/>
                  </a:lnTo>
                  <a:lnTo>
                    <a:pt x="58097" y="21869"/>
                  </a:lnTo>
                  <a:cubicBezTo>
                    <a:pt x="58097" y="21869"/>
                    <a:pt x="58097" y="22288"/>
                    <a:pt x="58097" y="22874"/>
                  </a:cubicBezTo>
                  <a:cubicBezTo>
                    <a:pt x="57972" y="23318"/>
                    <a:pt x="57770" y="23746"/>
                    <a:pt x="57511" y="24131"/>
                  </a:cubicBezTo>
                  <a:cubicBezTo>
                    <a:pt x="57511" y="24131"/>
                    <a:pt x="57511" y="24131"/>
                    <a:pt x="57511" y="24131"/>
                  </a:cubicBezTo>
                  <a:lnTo>
                    <a:pt x="56840" y="24131"/>
                  </a:lnTo>
                  <a:lnTo>
                    <a:pt x="56086" y="24131"/>
                  </a:lnTo>
                  <a:lnTo>
                    <a:pt x="55248" y="24131"/>
                  </a:lnTo>
                  <a:lnTo>
                    <a:pt x="54829" y="24802"/>
                  </a:lnTo>
                  <a:lnTo>
                    <a:pt x="54829" y="25388"/>
                  </a:lnTo>
                  <a:cubicBezTo>
                    <a:pt x="54829" y="25388"/>
                    <a:pt x="54829" y="25975"/>
                    <a:pt x="54829" y="26058"/>
                  </a:cubicBezTo>
                  <a:cubicBezTo>
                    <a:pt x="54922" y="26243"/>
                    <a:pt x="54922" y="26461"/>
                    <a:pt x="54829" y="26645"/>
                  </a:cubicBezTo>
                  <a:cubicBezTo>
                    <a:pt x="54829" y="26645"/>
                    <a:pt x="54829" y="26645"/>
                    <a:pt x="54829" y="26645"/>
                  </a:cubicBezTo>
                  <a:lnTo>
                    <a:pt x="54159" y="26645"/>
                  </a:lnTo>
                  <a:lnTo>
                    <a:pt x="53405" y="26645"/>
                  </a:lnTo>
                  <a:lnTo>
                    <a:pt x="52567" y="26645"/>
                  </a:lnTo>
                  <a:lnTo>
                    <a:pt x="51897" y="26645"/>
                  </a:lnTo>
                  <a:lnTo>
                    <a:pt x="51143" y="26142"/>
                  </a:lnTo>
                  <a:cubicBezTo>
                    <a:pt x="51143" y="26142"/>
                    <a:pt x="50556" y="25639"/>
                    <a:pt x="50389" y="25639"/>
                  </a:cubicBezTo>
                  <a:lnTo>
                    <a:pt x="48545" y="25137"/>
                  </a:lnTo>
                  <a:lnTo>
                    <a:pt x="47372" y="25137"/>
                  </a:lnTo>
                  <a:cubicBezTo>
                    <a:pt x="46987" y="25438"/>
                    <a:pt x="46693" y="25849"/>
                    <a:pt x="46534" y="26310"/>
                  </a:cubicBezTo>
                  <a:cubicBezTo>
                    <a:pt x="46534" y="26980"/>
                    <a:pt x="46031" y="27399"/>
                    <a:pt x="45864" y="27483"/>
                  </a:cubicBezTo>
                  <a:lnTo>
                    <a:pt x="45194" y="27483"/>
                  </a:lnTo>
                  <a:lnTo>
                    <a:pt x="44021" y="28153"/>
                  </a:lnTo>
                  <a:lnTo>
                    <a:pt x="42010" y="29159"/>
                  </a:lnTo>
                  <a:lnTo>
                    <a:pt x="39915" y="30164"/>
                  </a:lnTo>
                  <a:lnTo>
                    <a:pt x="38742" y="30667"/>
                  </a:lnTo>
                  <a:lnTo>
                    <a:pt x="36815" y="31169"/>
                  </a:lnTo>
                  <a:lnTo>
                    <a:pt x="36228" y="31672"/>
                  </a:lnTo>
                  <a:lnTo>
                    <a:pt x="35642" y="32175"/>
                  </a:lnTo>
                  <a:cubicBezTo>
                    <a:pt x="35365" y="32376"/>
                    <a:pt x="35055" y="32527"/>
                    <a:pt x="34720" y="32594"/>
                  </a:cubicBezTo>
                  <a:lnTo>
                    <a:pt x="33296" y="33180"/>
                  </a:lnTo>
                  <a:lnTo>
                    <a:pt x="31788" y="33767"/>
                  </a:lnTo>
                  <a:lnTo>
                    <a:pt x="30950" y="33767"/>
                  </a:lnTo>
                  <a:lnTo>
                    <a:pt x="30447" y="33767"/>
                  </a:lnTo>
                  <a:lnTo>
                    <a:pt x="29441" y="34270"/>
                  </a:lnTo>
                  <a:lnTo>
                    <a:pt x="28352" y="34856"/>
                  </a:lnTo>
                  <a:lnTo>
                    <a:pt x="27766" y="34856"/>
                  </a:lnTo>
                  <a:lnTo>
                    <a:pt x="26928" y="34856"/>
                  </a:lnTo>
                  <a:lnTo>
                    <a:pt x="25671" y="34856"/>
                  </a:lnTo>
                  <a:lnTo>
                    <a:pt x="24330" y="34856"/>
                  </a:lnTo>
                  <a:lnTo>
                    <a:pt x="23492" y="34856"/>
                  </a:lnTo>
                  <a:lnTo>
                    <a:pt x="22822" y="32259"/>
                  </a:lnTo>
                  <a:cubicBezTo>
                    <a:pt x="22688" y="32225"/>
                    <a:pt x="22537" y="32225"/>
                    <a:pt x="22403" y="32259"/>
                  </a:cubicBezTo>
                  <a:lnTo>
                    <a:pt x="22403" y="32259"/>
                  </a:lnTo>
                  <a:cubicBezTo>
                    <a:pt x="22403" y="32259"/>
                    <a:pt x="22403" y="32259"/>
                    <a:pt x="22403" y="32259"/>
                  </a:cubicBezTo>
                  <a:lnTo>
                    <a:pt x="21984" y="32259"/>
                  </a:lnTo>
                  <a:lnTo>
                    <a:pt x="22990" y="36448"/>
                  </a:lnTo>
                  <a:lnTo>
                    <a:pt x="21733" y="36448"/>
                  </a:lnTo>
                  <a:lnTo>
                    <a:pt x="20308" y="36448"/>
                  </a:lnTo>
                  <a:lnTo>
                    <a:pt x="19889" y="36448"/>
                  </a:lnTo>
                  <a:cubicBezTo>
                    <a:pt x="19889" y="36448"/>
                    <a:pt x="19889" y="36448"/>
                    <a:pt x="19889" y="36448"/>
                  </a:cubicBezTo>
                  <a:lnTo>
                    <a:pt x="19889" y="38040"/>
                  </a:lnTo>
                  <a:lnTo>
                    <a:pt x="11008" y="40302"/>
                  </a:lnTo>
                  <a:lnTo>
                    <a:pt x="10421" y="40302"/>
                  </a:lnTo>
                  <a:cubicBezTo>
                    <a:pt x="10421" y="40302"/>
                    <a:pt x="10421" y="40302"/>
                    <a:pt x="10421" y="40302"/>
                  </a:cubicBezTo>
                  <a:lnTo>
                    <a:pt x="10421" y="40302"/>
                  </a:lnTo>
                  <a:lnTo>
                    <a:pt x="10421" y="40973"/>
                  </a:lnTo>
                  <a:lnTo>
                    <a:pt x="10421" y="41811"/>
                  </a:lnTo>
                  <a:lnTo>
                    <a:pt x="10924" y="41811"/>
                  </a:lnTo>
                  <a:cubicBezTo>
                    <a:pt x="10924" y="41811"/>
                    <a:pt x="10924" y="41811"/>
                    <a:pt x="10924" y="41811"/>
                  </a:cubicBezTo>
                  <a:cubicBezTo>
                    <a:pt x="11310" y="41894"/>
                    <a:pt x="11712" y="41894"/>
                    <a:pt x="12097" y="41811"/>
                  </a:cubicBezTo>
                  <a:lnTo>
                    <a:pt x="13019" y="41811"/>
                  </a:lnTo>
                  <a:lnTo>
                    <a:pt x="13773" y="44660"/>
                  </a:lnTo>
                  <a:cubicBezTo>
                    <a:pt x="13773" y="44660"/>
                    <a:pt x="13773" y="44660"/>
                    <a:pt x="13773" y="44660"/>
                  </a:cubicBezTo>
                  <a:lnTo>
                    <a:pt x="14359" y="44660"/>
                  </a:lnTo>
                  <a:lnTo>
                    <a:pt x="15030" y="44073"/>
                  </a:lnTo>
                  <a:lnTo>
                    <a:pt x="15532" y="43654"/>
                  </a:lnTo>
                  <a:lnTo>
                    <a:pt x="16035" y="43654"/>
                  </a:lnTo>
                  <a:lnTo>
                    <a:pt x="16035" y="43654"/>
                  </a:lnTo>
                  <a:lnTo>
                    <a:pt x="16622" y="43654"/>
                  </a:lnTo>
                  <a:cubicBezTo>
                    <a:pt x="16622" y="43654"/>
                    <a:pt x="16622" y="43654"/>
                    <a:pt x="16622" y="43654"/>
                  </a:cubicBezTo>
                  <a:lnTo>
                    <a:pt x="17543" y="47089"/>
                  </a:lnTo>
                  <a:lnTo>
                    <a:pt x="18214" y="47089"/>
                  </a:lnTo>
                  <a:cubicBezTo>
                    <a:pt x="18633" y="47089"/>
                    <a:pt x="18884" y="47089"/>
                    <a:pt x="18968" y="47089"/>
                  </a:cubicBezTo>
                  <a:lnTo>
                    <a:pt x="18968" y="47089"/>
                  </a:lnTo>
                  <a:lnTo>
                    <a:pt x="18968" y="47089"/>
                  </a:lnTo>
                  <a:cubicBezTo>
                    <a:pt x="18968" y="47089"/>
                    <a:pt x="18968" y="47927"/>
                    <a:pt x="18968" y="48681"/>
                  </a:cubicBezTo>
                  <a:lnTo>
                    <a:pt x="18968" y="47173"/>
                  </a:lnTo>
                  <a:lnTo>
                    <a:pt x="19471" y="47592"/>
                  </a:lnTo>
                  <a:cubicBezTo>
                    <a:pt x="19697" y="47718"/>
                    <a:pt x="19898" y="47885"/>
                    <a:pt x="20057" y="48095"/>
                  </a:cubicBezTo>
                  <a:lnTo>
                    <a:pt x="20560" y="48095"/>
                  </a:lnTo>
                  <a:lnTo>
                    <a:pt x="20560" y="48095"/>
                  </a:lnTo>
                  <a:lnTo>
                    <a:pt x="20560" y="48765"/>
                  </a:lnTo>
                  <a:lnTo>
                    <a:pt x="19973" y="49603"/>
                  </a:lnTo>
                  <a:cubicBezTo>
                    <a:pt x="19973" y="49603"/>
                    <a:pt x="19471" y="50357"/>
                    <a:pt x="19554" y="50525"/>
                  </a:cubicBezTo>
                  <a:lnTo>
                    <a:pt x="20225" y="53122"/>
                  </a:lnTo>
                  <a:cubicBezTo>
                    <a:pt x="20158" y="53508"/>
                    <a:pt x="20015" y="53876"/>
                    <a:pt x="19806" y="54211"/>
                  </a:cubicBezTo>
                  <a:lnTo>
                    <a:pt x="19387" y="55468"/>
                  </a:lnTo>
                  <a:lnTo>
                    <a:pt x="19387" y="56222"/>
                  </a:lnTo>
                  <a:lnTo>
                    <a:pt x="19387" y="56725"/>
                  </a:lnTo>
                  <a:lnTo>
                    <a:pt x="20560" y="55887"/>
                  </a:lnTo>
                  <a:lnTo>
                    <a:pt x="21063" y="56809"/>
                  </a:lnTo>
                  <a:cubicBezTo>
                    <a:pt x="21272" y="57119"/>
                    <a:pt x="21523" y="57404"/>
                    <a:pt x="21817" y="57647"/>
                  </a:cubicBezTo>
                  <a:lnTo>
                    <a:pt x="22403" y="57647"/>
                  </a:lnTo>
                  <a:lnTo>
                    <a:pt x="23325" y="57647"/>
                  </a:lnTo>
                  <a:lnTo>
                    <a:pt x="24582" y="57060"/>
                  </a:lnTo>
                  <a:cubicBezTo>
                    <a:pt x="25017" y="56918"/>
                    <a:pt x="25411" y="56692"/>
                    <a:pt x="25755" y="56390"/>
                  </a:cubicBezTo>
                  <a:cubicBezTo>
                    <a:pt x="25713" y="56222"/>
                    <a:pt x="25713" y="56055"/>
                    <a:pt x="25755" y="55887"/>
                  </a:cubicBezTo>
                  <a:lnTo>
                    <a:pt x="25755" y="55384"/>
                  </a:lnTo>
                  <a:cubicBezTo>
                    <a:pt x="25813" y="55133"/>
                    <a:pt x="25813" y="54882"/>
                    <a:pt x="25755" y="54630"/>
                  </a:cubicBezTo>
                  <a:cubicBezTo>
                    <a:pt x="25721" y="54354"/>
                    <a:pt x="25721" y="54069"/>
                    <a:pt x="25755" y="53792"/>
                  </a:cubicBezTo>
                  <a:cubicBezTo>
                    <a:pt x="25755" y="53792"/>
                    <a:pt x="25755" y="53792"/>
                    <a:pt x="25755" y="53792"/>
                  </a:cubicBezTo>
                  <a:cubicBezTo>
                    <a:pt x="25755" y="53792"/>
                    <a:pt x="25755" y="53792"/>
                    <a:pt x="26174" y="53792"/>
                  </a:cubicBezTo>
                  <a:lnTo>
                    <a:pt x="28268" y="53290"/>
                  </a:lnTo>
                  <a:lnTo>
                    <a:pt x="28268" y="53290"/>
                  </a:lnTo>
                  <a:lnTo>
                    <a:pt x="28268" y="53290"/>
                  </a:lnTo>
                  <a:lnTo>
                    <a:pt x="29609" y="53290"/>
                  </a:lnTo>
                  <a:cubicBezTo>
                    <a:pt x="29609" y="53290"/>
                    <a:pt x="29609" y="53290"/>
                    <a:pt x="30196" y="52452"/>
                  </a:cubicBezTo>
                  <a:cubicBezTo>
                    <a:pt x="30371" y="52133"/>
                    <a:pt x="30572" y="51823"/>
                    <a:pt x="30782" y="51530"/>
                  </a:cubicBezTo>
                  <a:lnTo>
                    <a:pt x="30782" y="51530"/>
                  </a:lnTo>
                  <a:lnTo>
                    <a:pt x="30782" y="51530"/>
                  </a:lnTo>
                  <a:lnTo>
                    <a:pt x="31955" y="52033"/>
                  </a:lnTo>
                  <a:lnTo>
                    <a:pt x="33044" y="52033"/>
                  </a:lnTo>
                  <a:cubicBezTo>
                    <a:pt x="33044" y="52033"/>
                    <a:pt x="33044" y="52033"/>
                    <a:pt x="33798" y="52033"/>
                  </a:cubicBezTo>
                  <a:lnTo>
                    <a:pt x="34469" y="52033"/>
                  </a:lnTo>
                  <a:lnTo>
                    <a:pt x="35055" y="52619"/>
                  </a:lnTo>
                  <a:lnTo>
                    <a:pt x="35558" y="53290"/>
                  </a:lnTo>
                  <a:lnTo>
                    <a:pt x="41004" y="51865"/>
                  </a:lnTo>
                  <a:cubicBezTo>
                    <a:pt x="41004" y="51865"/>
                    <a:pt x="41004" y="51865"/>
                    <a:pt x="41004" y="51195"/>
                  </a:cubicBezTo>
                  <a:cubicBezTo>
                    <a:pt x="41038" y="50885"/>
                    <a:pt x="41038" y="50583"/>
                    <a:pt x="41004" y="50273"/>
                  </a:cubicBezTo>
                  <a:lnTo>
                    <a:pt x="40334" y="47676"/>
                  </a:lnTo>
                  <a:cubicBezTo>
                    <a:pt x="40334" y="47676"/>
                    <a:pt x="40334" y="47676"/>
                    <a:pt x="40334" y="47676"/>
                  </a:cubicBezTo>
                  <a:cubicBezTo>
                    <a:pt x="40334" y="47676"/>
                    <a:pt x="40334" y="47676"/>
                    <a:pt x="40753" y="47676"/>
                  </a:cubicBezTo>
                  <a:lnTo>
                    <a:pt x="42010" y="48262"/>
                  </a:lnTo>
                  <a:cubicBezTo>
                    <a:pt x="42395" y="48329"/>
                    <a:pt x="42764" y="48472"/>
                    <a:pt x="43099" y="48681"/>
                  </a:cubicBezTo>
                  <a:lnTo>
                    <a:pt x="43602" y="48681"/>
                  </a:lnTo>
                  <a:cubicBezTo>
                    <a:pt x="43602" y="48681"/>
                    <a:pt x="43602" y="48681"/>
                    <a:pt x="44021" y="48681"/>
                  </a:cubicBezTo>
                  <a:cubicBezTo>
                    <a:pt x="44171" y="49067"/>
                    <a:pt x="44364" y="49436"/>
                    <a:pt x="44607" y="49771"/>
                  </a:cubicBezTo>
                  <a:cubicBezTo>
                    <a:pt x="44607" y="50273"/>
                    <a:pt x="45110" y="50609"/>
                    <a:pt x="45194" y="50609"/>
                  </a:cubicBezTo>
                  <a:lnTo>
                    <a:pt x="45864" y="50609"/>
                  </a:lnTo>
                  <a:cubicBezTo>
                    <a:pt x="46132" y="50516"/>
                    <a:pt x="46434" y="50516"/>
                    <a:pt x="46702" y="50609"/>
                  </a:cubicBezTo>
                  <a:lnTo>
                    <a:pt x="46702" y="51279"/>
                  </a:lnTo>
                  <a:cubicBezTo>
                    <a:pt x="46702" y="51279"/>
                    <a:pt x="46702" y="51279"/>
                    <a:pt x="46702" y="51279"/>
                  </a:cubicBezTo>
                  <a:lnTo>
                    <a:pt x="46702" y="51279"/>
                  </a:lnTo>
                  <a:cubicBezTo>
                    <a:pt x="46635" y="51555"/>
                    <a:pt x="46635" y="51840"/>
                    <a:pt x="46702" y="52117"/>
                  </a:cubicBezTo>
                  <a:cubicBezTo>
                    <a:pt x="46702" y="52619"/>
                    <a:pt x="46702" y="52871"/>
                    <a:pt x="46702" y="52871"/>
                  </a:cubicBezTo>
                  <a:cubicBezTo>
                    <a:pt x="46702" y="52871"/>
                    <a:pt x="46702" y="52871"/>
                    <a:pt x="46031" y="52871"/>
                  </a:cubicBezTo>
                  <a:cubicBezTo>
                    <a:pt x="45361" y="52871"/>
                    <a:pt x="45613" y="52871"/>
                    <a:pt x="45529" y="52871"/>
                  </a:cubicBezTo>
                  <a:lnTo>
                    <a:pt x="45529" y="53792"/>
                  </a:lnTo>
                  <a:cubicBezTo>
                    <a:pt x="45529" y="54295"/>
                    <a:pt x="45529" y="54630"/>
                    <a:pt x="45529" y="54798"/>
                  </a:cubicBezTo>
                  <a:lnTo>
                    <a:pt x="46367" y="55217"/>
                  </a:lnTo>
                  <a:cubicBezTo>
                    <a:pt x="46668" y="55259"/>
                    <a:pt x="46987" y="55259"/>
                    <a:pt x="47289" y="55217"/>
                  </a:cubicBezTo>
                  <a:lnTo>
                    <a:pt x="46702" y="55887"/>
                  </a:lnTo>
                  <a:cubicBezTo>
                    <a:pt x="46702" y="55887"/>
                    <a:pt x="46199" y="56390"/>
                    <a:pt x="46031" y="56390"/>
                  </a:cubicBezTo>
                  <a:cubicBezTo>
                    <a:pt x="45730" y="56474"/>
                    <a:pt x="45412" y="56474"/>
                    <a:pt x="45110" y="56390"/>
                  </a:cubicBezTo>
                  <a:lnTo>
                    <a:pt x="44104" y="56390"/>
                  </a:lnTo>
                  <a:cubicBezTo>
                    <a:pt x="43861" y="56491"/>
                    <a:pt x="43652" y="56666"/>
                    <a:pt x="43518" y="56893"/>
                  </a:cubicBezTo>
                  <a:lnTo>
                    <a:pt x="42931" y="57395"/>
                  </a:lnTo>
                  <a:lnTo>
                    <a:pt x="40166" y="58066"/>
                  </a:lnTo>
                  <a:lnTo>
                    <a:pt x="38910" y="58652"/>
                  </a:lnTo>
                  <a:lnTo>
                    <a:pt x="37569" y="59490"/>
                  </a:lnTo>
                  <a:lnTo>
                    <a:pt x="36480" y="60328"/>
                  </a:lnTo>
                  <a:lnTo>
                    <a:pt x="34636" y="61669"/>
                  </a:lnTo>
                  <a:lnTo>
                    <a:pt x="32709" y="63093"/>
                  </a:lnTo>
                  <a:lnTo>
                    <a:pt x="31788" y="63847"/>
                  </a:lnTo>
                  <a:cubicBezTo>
                    <a:pt x="31385" y="64166"/>
                    <a:pt x="30933" y="64417"/>
                    <a:pt x="30447" y="64601"/>
                  </a:cubicBezTo>
                  <a:cubicBezTo>
                    <a:pt x="29953" y="64777"/>
                    <a:pt x="29475" y="65004"/>
                    <a:pt x="29022" y="65272"/>
                  </a:cubicBezTo>
                  <a:cubicBezTo>
                    <a:pt x="28352" y="65615"/>
                    <a:pt x="27707" y="66009"/>
                    <a:pt x="27095" y="66445"/>
                  </a:cubicBezTo>
                  <a:cubicBezTo>
                    <a:pt x="26534" y="66788"/>
                    <a:pt x="25998" y="67182"/>
                    <a:pt x="25503" y="67618"/>
                  </a:cubicBezTo>
                  <a:cubicBezTo>
                    <a:pt x="25202" y="67844"/>
                    <a:pt x="25001" y="68171"/>
                    <a:pt x="24917" y="68539"/>
                  </a:cubicBezTo>
                  <a:cubicBezTo>
                    <a:pt x="24917" y="68539"/>
                    <a:pt x="24917" y="68539"/>
                    <a:pt x="24917" y="69461"/>
                  </a:cubicBezTo>
                  <a:lnTo>
                    <a:pt x="24917" y="71975"/>
                  </a:lnTo>
                  <a:cubicBezTo>
                    <a:pt x="24917" y="72813"/>
                    <a:pt x="24917" y="73315"/>
                    <a:pt x="24917" y="73483"/>
                  </a:cubicBezTo>
                  <a:cubicBezTo>
                    <a:pt x="24883" y="73651"/>
                    <a:pt x="24883" y="73818"/>
                    <a:pt x="24917" y="73986"/>
                  </a:cubicBezTo>
                  <a:lnTo>
                    <a:pt x="24917" y="73986"/>
                  </a:lnTo>
                  <a:cubicBezTo>
                    <a:pt x="24875" y="74237"/>
                    <a:pt x="24875" y="74488"/>
                    <a:pt x="24917" y="74740"/>
                  </a:cubicBezTo>
                  <a:lnTo>
                    <a:pt x="24917" y="75661"/>
                  </a:lnTo>
                  <a:cubicBezTo>
                    <a:pt x="24866" y="75913"/>
                    <a:pt x="24866" y="76164"/>
                    <a:pt x="24917" y="76416"/>
                  </a:cubicBezTo>
                  <a:cubicBezTo>
                    <a:pt x="24959" y="76692"/>
                    <a:pt x="24959" y="76977"/>
                    <a:pt x="24917" y="77253"/>
                  </a:cubicBezTo>
                  <a:lnTo>
                    <a:pt x="25755" y="77253"/>
                  </a:lnTo>
                  <a:lnTo>
                    <a:pt x="26593" y="77253"/>
                  </a:lnTo>
                  <a:lnTo>
                    <a:pt x="29022" y="78678"/>
                  </a:lnTo>
                  <a:lnTo>
                    <a:pt x="33044" y="78678"/>
                  </a:lnTo>
                  <a:lnTo>
                    <a:pt x="33044" y="78678"/>
                  </a:lnTo>
                  <a:lnTo>
                    <a:pt x="33463" y="78259"/>
                  </a:lnTo>
                  <a:cubicBezTo>
                    <a:pt x="33463" y="78259"/>
                    <a:pt x="33463" y="78259"/>
                    <a:pt x="33882" y="78259"/>
                  </a:cubicBezTo>
                  <a:lnTo>
                    <a:pt x="34385" y="78259"/>
                  </a:lnTo>
                  <a:lnTo>
                    <a:pt x="35307" y="78259"/>
                  </a:lnTo>
                  <a:lnTo>
                    <a:pt x="37066" y="78762"/>
                  </a:lnTo>
                  <a:lnTo>
                    <a:pt x="38742" y="78762"/>
                  </a:lnTo>
                  <a:lnTo>
                    <a:pt x="39915" y="78762"/>
                  </a:lnTo>
                  <a:lnTo>
                    <a:pt x="40585" y="78762"/>
                  </a:lnTo>
                  <a:cubicBezTo>
                    <a:pt x="41004" y="78762"/>
                    <a:pt x="41256" y="78762"/>
                    <a:pt x="41256" y="78762"/>
                  </a:cubicBezTo>
                  <a:cubicBezTo>
                    <a:pt x="41591" y="78954"/>
                    <a:pt x="41850" y="79248"/>
                    <a:pt x="42010" y="79599"/>
                  </a:cubicBezTo>
                  <a:lnTo>
                    <a:pt x="42596" y="80689"/>
                  </a:lnTo>
                  <a:cubicBezTo>
                    <a:pt x="42546" y="80354"/>
                    <a:pt x="42546" y="80018"/>
                    <a:pt x="42596" y="79683"/>
                  </a:cubicBezTo>
                  <a:cubicBezTo>
                    <a:pt x="42596" y="79181"/>
                    <a:pt x="42596" y="78929"/>
                    <a:pt x="43015" y="78929"/>
                  </a:cubicBezTo>
                  <a:cubicBezTo>
                    <a:pt x="43518" y="78854"/>
                    <a:pt x="44021" y="78854"/>
                    <a:pt x="44523" y="78929"/>
                  </a:cubicBezTo>
                  <a:lnTo>
                    <a:pt x="45780" y="78929"/>
                  </a:lnTo>
                  <a:lnTo>
                    <a:pt x="45780" y="77924"/>
                  </a:lnTo>
                  <a:lnTo>
                    <a:pt x="44775" y="77337"/>
                  </a:lnTo>
                  <a:lnTo>
                    <a:pt x="43602" y="77337"/>
                  </a:lnTo>
                  <a:cubicBezTo>
                    <a:pt x="42931" y="77337"/>
                    <a:pt x="42596" y="77337"/>
                    <a:pt x="42345" y="77337"/>
                  </a:cubicBezTo>
                  <a:cubicBezTo>
                    <a:pt x="42454" y="77052"/>
                    <a:pt x="42621" y="76793"/>
                    <a:pt x="42848" y="76583"/>
                  </a:cubicBezTo>
                  <a:lnTo>
                    <a:pt x="43602" y="75997"/>
                  </a:lnTo>
                  <a:lnTo>
                    <a:pt x="44356" y="75997"/>
                  </a:lnTo>
                  <a:lnTo>
                    <a:pt x="45277" y="75997"/>
                  </a:lnTo>
                  <a:lnTo>
                    <a:pt x="45948" y="75997"/>
                  </a:lnTo>
                  <a:cubicBezTo>
                    <a:pt x="46149" y="75745"/>
                    <a:pt x="46409" y="75544"/>
                    <a:pt x="46702" y="75410"/>
                  </a:cubicBezTo>
                  <a:lnTo>
                    <a:pt x="47372" y="74656"/>
                  </a:lnTo>
                  <a:lnTo>
                    <a:pt x="48043" y="77170"/>
                  </a:lnTo>
                  <a:lnTo>
                    <a:pt x="48461" y="77170"/>
                  </a:lnTo>
                  <a:cubicBezTo>
                    <a:pt x="48461" y="77170"/>
                    <a:pt x="49048" y="77170"/>
                    <a:pt x="49132" y="77170"/>
                  </a:cubicBezTo>
                  <a:cubicBezTo>
                    <a:pt x="48612" y="78368"/>
                    <a:pt x="48881" y="79767"/>
                    <a:pt x="49802" y="80689"/>
                  </a:cubicBezTo>
                  <a:cubicBezTo>
                    <a:pt x="49802" y="80186"/>
                    <a:pt x="50221" y="79851"/>
                    <a:pt x="50389" y="79851"/>
                  </a:cubicBezTo>
                  <a:lnTo>
                    <a:pt x="51059" y="79851"/>
                  </a:lnTo>
                  <a:lnTo>
                    <a:pt x="51645" y="79851"/>
                  </a:lnTo>
                  <a:cubicBezTo>
                    <a:pt x="51645" y="79851"/>
                    <a:pt x="51645" y="79851"/>
                    <a:pt x="52148" y="79851"/>
                  </a:cubicBezTo>
                  <a:cubicBezTo>
                    <a:pt x="52651" y="79851"/>
                    <a:pt x="52148" y="79851"/>
                    <a:pt x="52148" y="79851"/>
                  </a:cubicBezTo>
                  <a:lnTo>
                    <a:pt x="52148" y="80270"/>
                  </a:lnTo>
                  <a:cubicBezTo>
                    <a:pt x="52115" y="80437"/>
                    <a:pt x="52115" y="80605"/>
                    <a:pt x="52148" y="80772"/>
                  </a:cubicBezTo>
                  <a:cubicBezTo>
                    <a:pt x="52106" y="80990"/>
                    <a:pt x="52106" y="81225"/>
                    <a:pt x="52148" y="81443"/>
                  </a:cubicBezTo>
                  <a:cubicBezTo>
                    <a:pt x="52148" y="81443"/>
                    <a:pt x="52148" y="82029"/>
                    <a:pt x="52148" y="82113"/>
                  </a:cubicBezTo>
                  <a:lnTo>
                    <a:pt x="52148" y="83035"/>
                  </a:lnTo>
                  <a:lnTo>
                    <a:pt x="52148" y="83538"/>
                  </a:lnTo>
                  <a:lnTo>
                    <a:pt x="52986" y="84040"/>
                  </a:lnTo>
                  <a:lnTo>
                    <a:pt x="53573" y="84040"/>
                  </a:lnTo>
                  <a:lnTo>
                    <a:pt x="53573" y="83538"/>
                  </a:lnTo>
                  <a:lnTo>
                    <a:pt x="53573" y="83538"/>
                  </a:lnTo>
                  <a:cubicBezTo>
                    <a:pt x="53598" y="83060"/>
                    <a:pt x="53598" y="82591"/>
                    <a:pt x="53573" y="82113"/>
                  </a:cubicBezTo>
                  <a:cubicBezTo>
                    <a:pt x="53497" y="81669"/>
                    <a:pt x="53497" y="81217"/>
                    <a:pt x="53573" y="80772"/>
                  </a:cubicBezTo>
                  <a:cubicBezTo>
                    <a:pt x="53723" y="80488"/>
                    <a:pt x="53958" y="80253"/>
                    <a:pt x="54243" y="80102"/>
                  </a:cubicBezTo>
                  <a:cubicBezTo>
                    <a:pt x="54662" y="80102"/>
                    <a:pt x="54829" y="80102"/>
                    <a:pt x="54829" y="79599"/>
                  </a:cubicBezTo>
                  <a:cubicBezTo>
                    <a:pt x="54829" y="79097"/>
                    <a:pt x="54829" y="79013"/>
                    <a:pt x="54829" y="78343"/>
                  </a:cubicBezTo>
                  <a:cubicBezTo>
                    <a:pt x="54896" y="77924"/>
                    <a:pt x="54896" y="77505"/>
                    <a:pt x="54829" y="77086"/>
                  </a:cubicBezTo>
                  <a:lnTo>
                    <a:pt x="60862" y="75578"/>
                  </a:lnTo>
                  <a:lnTo>
                    <a:pt x="61868" y="73483"/>
                  </a:lnTo>
                  <a:lnTo>
                    <a:pt x="67398" y="72059"/>
                  </a:lnTo>
                  <a:lnTo>
                    <a:pt x="67398" y="72980"/>
                  </a:lnTo>
                  <a:cubicBezTo>
                    <a:pt x="67565" y="73324"/>
                    <a:pt x="67792" y="73634"/>
                    <a:pt x="68068" y="73902"/>
                  </a:cubicBezTo>
                  <a:cubicBezTo>
                    <a:pt x="68386" y="74153"/>
                    <a:pt x="68764" y="74321"/>
                    <a:pt x="69157" y="74405"/>
                  </a:cubicBezTo>
                  <a:lnTo>
                    <a:pt x="70414" y="74824"/>
                  </a:lnTo>
                  <a:lnTo>
                    <a:pt x="71839" y="74824"/>
                  </a:lnTo>
                  <a:cubicBezTo>
                    <a:pt x="71839" y="74824"/>
                    <a:pt x="71839" y="74824"/>
                    <a:pt x="71839" y="74824"/>
                  </a:cubicBezTo>
                  <a:lnTo>
                    <a:pt x="72257" y="74824"/>
                  </a:lnTo>
                  <a:cubicBezTo>
                    <a:pt x="72257" y="74824"/>
                    <a:pt x="72257" y="74824"/>
                    <a:pt x="72257" y="75578"/>
                  </a:cubicBezTo>
                  <a:cubicBezTo>
                    <a:pt x="72257" y="76332"/>
                    <a:pt x="72257" y="76248"/>
                    <a:pt x="72257" y="76248"/>
                  </a:cubicBezTo>
                  <a:lnTo>
                    <a:pt x="74436" y="76248"/>
                  </a:lnTo>
                  <a:lnTo>
                    <a:pt x="75106" y="77505"/>
                  </a:lnTo>
                  <a:lnTo>
                    <a:pt x="75860" y="78762"/>
                  </a:lnTo>
                  <a:lnTo>
                    <a:pt x="76615" y="79348"/>
                  </a:lnTo>
                  <a:lnTo>
                    <a:pt x="77536" y="79935"/>
                  </a:lnTo>
                  <a:lnTo>
                    <a:pt x="78039" y="79097"/>
                  </a:lnTo>
                  <a:lnTo>
                    <a:pt x="77033" y="78175"/>
                  </a:lnTo>
                  <a:lnTo>
                    <a:pt x="76028" y="77337"/>
                  </a:lnTo>
                  <a:lnTo>
                    <a:pt x="76028" y="76834"/>
                  </a:lnTo>
                  <a:cubicBezTo>
                    <a:pt x="76062" y="76106"/>
                    <a:pt x="76062" y="75385"/>
                    <a:pt x="76028" y="74656"/>
                  </a:cubicBezTo>
                  <a:cubicBezTo>
                    <a:pt x="76028" y="73734"/>
                    <a:pt x="76028" y="73232"/>
                    <a:pt x="76028" y="73064"/>
                  </a:cubicBezTo>
                  <a:cubicBezTo>
                    <a:pt x="76229" y="72804"/>
                    <a:pt x="76405" y="72528"/>
                    <a:pt x="76531" y="72226"/>
                  </a:cubicBezTo>
                  <a:cubicBezTo>
                    <a:pt x="76665" y="71899"/>
                    <a:pt x="76832" y="71589"/>
                    <a:pt x="77033" y="71304"/>
                  </a:cubicBezTo>
                  <a:lnTo>
                    <a:pt x="77033" y="71304"/>
                  </a:lnTo>
                  <a:lnTo>
                    <a:pt x="77704" y="71304"/>
                  </a:lnTo>
                  <a:cubicBezTo>
                    <a:pt x="77662" y="71556"/>
                    <a:pt x="77662" y="71807"/>
                    <a:pt x="77704" y="72059"/>
                  </a:cubicBezTo>
                  <a:cubicBezTo>
                    <a:pt x="77737" y="72369"/>
                    <a:pt x="77737" y="72670"/>
                    <a:pt x="77704" y="72980"/>
                  </a:cubicBezTo>
                  <a:cubicBezTo>
                    <a:pt x="77704" y="72980"/>
                    <a:pt x="77704" y="72980"/>
                    <a:pt x="77704" y="72980"/>
                  </a:cubicBezTo>
                  <a:lnTo>
                    <a:pt x="77704" y="72980"/>
                  </a:lnTo>
                  <a:lnTo>
                    <a:pt x="78123" y="72980"/>
                  </a:lnTo>
                  <a:lnTo>
                    <a:pt x="78625" y="72980"/>
                  </a:lnTo>
                  <a:cubicBezTo>
                    <a:pt x="78768" y="72377"/>
                    <a:pt x="78961" y="71790"/>
                    <a:pt x="79212" y="71221"/>
                  </a:cubicBezTo>
                  <a:cubicBezTo>
                    <a:pt x="79405" y="70533"/>
                    <a:pt x="79656" y="69855"/>
                    <a:pt x="79966" y="69210"/>
                  </a:cubicBezTo>
                  <a:cubicBezTo>
                    <a:pt x="79966" y="68623"/>
                    <a:pt x="80553" y="68456"/>
                    <a:pt x="80720" y="68623"/>
                  </a:cubicBezTo>
                  <a:cubicBezTo>
                    <a:pt x="80888" y="68791"/>
                    <a:pt x="80720" y="69629"/>
                    <a:pt x="80720" y="71137"/>
                  </a:cubicBezTo>
                  <a:lnTo>
                    <a:pt x="81726" y="75243"/>
                  </a:lnTo>
                  <a:cubicBezTo>
                    <a:pt x="82228" y="74488"/>
                    <a:pt x="82647" y="74069"/>
                    <a:pt x="82899" y="74069"/>
                  </a:cubicBezTo>
                  <a:cubicBezTo>
                    <a:pt x="83150" y="74069"/>
                    <a:pt x="83485" y="74069"/>
                    <a:pt x="83653" y="74824"/>
                  </a:cubicBezTo>
                  <a:cubicBezTo>
                    <a:pt x="83770" y="75460"/>
                    <a:pt x="83770" y="76114"/>
                    <a:pt x="83653" y="76751"/>
                  </a:cubicBezTo>
                  <a:cubicBezTo>
                    <a:pt x="83502" y="77597"/>
                    <a:pt x="83217" y="78418"/>
                    <a:pt x="82815" y="79181"/>
                  </a:cubicBezTo>
                  <a:cubicBezTo>
                    <a:pt x="82781" y="79658"/>
                    <a:pt x="82781" y="80127"/>
                    <a:pt x="82815" y="80605"/>
                  </a:cubicBezTo>
                  <a:cubicBezTo>
                    <a:pt x="82815" y="81275"/>
                    <a:pt x="82815" y="81778"/>
                    <a:pt x="82815" y="81946"/>
                  </a:cubicBezTo>
                  <a:cubicBezTo>
                    <a:pt x="82756" y="82281"/>
                    <a:pt x="82606" y="82599"/>
                    <a:pt x="82396" y="82867"/>
                  </a:cubicBezTo>
                  <a:cubicBezTo>
                    <a:pt x="82228" y="83353"/>
                    <a:pt x="81969" y="83814"/>
                    <a:pt x="81642" y="84208"/>
                  </a:cubicBezTo>
                  <a:cubicBezTo>
                    <a:pt x="81357" y="84610"/>
                    <a:pt x="81106" y="85029"/>
                    <a:pt x="80888" y="85465"/>
                  </a:cubicBezTo>
                  <a:lnTo>
                    <a:pt x="80385" y="86219"/>
                  </a:lnTo>
                  <a:lnTo>
                    <a:pt x="80385" y="86889"/>
                  </a:lnTo>
                  <a:lnTo>
                    <a:pt x="81810" y="86889"/>
                  </a:lnTo>
                  <a:lnTo>
                    <a:pt x="81055" y="89989"/>
                  </a:lnTo>
                  <a:lnTo>
                    <a:pt x="75525" y="91414"/>
                  </a:lnTo>
                  <a:cubicBezTo>
                    <a:pt x="75525" y="91414"/>
                    <a:pt x="75525" y="91414"/>
                    <a:pt x="74771" y="90743"/>
                  </a:cubicBezTo>
                  <a:cubicBezTo>
                    <a:pt x="74503" y="90534"/>
                    <a:pt x="74185" y="90392"/>
                    <a:pt x="73849" y="90324"/>
                  </a:cubicBezTo>
                  <a:lnTo>
                    <a:pt x="71252" y="90995"/>
                  </a:lnTo>
                  <a:cubicBezTo>
                    <a:pt x="71252" y="90995"/>
                    <a:pt x="70749" y="90995"/>
                    <a:pt x="70330" y="90576"/>
                  </a:cubicBezTo>
                  <a:cubicBezTo>
                    <a:pt x="69911" y="90157"/>
                    <a:pt x="69576" y="90073"/>
                    <a:pt x="69493" y="90073"/>
                  </a:cubicBezTo>
                  <a:lnTo>
                    <a:pt x="68822" y="90073"/>
                  </a:lnTo>
                  <a:lnTo>
                    <a:pt x="69576" y="93089"/>
                  </a:lnTo>
                  <a:lnTo>
                    <a:pt x="68236" y="93089"/>
                  </a:lnTo>
                  <a:lnTo>
                    <a:pt x="66644" y="93089"/>
                  </a:lnTo>
                  <a:cubicBezTo>
                    <a:pt x="66007" y="93207"/>
                    <a:pt x="65353" y="93207"/>
                    <a:pt x="64716" y="93089"/>
                  </a:cubicBezTo>
                  <a:lnTo>
                    <a:pt x="62370" y="93089"/>
                  </a:lnTo>
                  <a:cubicBezTo>
                    <a:pt x="62370" y="93089"/>
                    <a:pt x="62370" y="93089"/>
                    <a:pt x="61952" y="93089"/>
                  </a:cubicBezTo>
                  <a:cubicBezTo>
                    <a:pt x="61532" y="93089"/>
                    <a:pt x="61952" y="93089"/>
                    <a:pt x="61952" y="93089"/>
                  </a:cubicBezTo>
                  <a:cubicBezTo>
                    <a:pt x="61952" y="93089"/>
                    <a:pt x="61952" y="93089"/>
                    <a:pt x="61952" y="92503"/>
                  </a:cubicBezTo>
                  <a:cubicBezTo>
                    <a:pt x="61926" y="92252"/>
                    <a:pt x="61926" y="92000"/>
                    <a:pt x="61952" y="91749"/>
                  </a:cubicBezTo>
                  <a:cubicBezTo>
                    <a:pt x="61952" y="91749"/>
                    <a:pt x="61449" y="91749"/>
                    <a:pt x="60862" y="91749"/>
                  </a:cubicBezTo>
                  <a:cubicBezTo>
                    <a:pt x="60276" y="91749"/>
                    <a:pt x="60443" y="91749"/>
                    <a:pt x="60108" y="91749"/>
                  </a:cubicBezTo>
                  <a:lnTo>
                    <a:pt x="59522" y="91749"/>
                  </a:lnTo>
                  <a:lnTo>
                    <a:pt x="59103" y="91749"/>
                  </a:lnTo>
                  <a:lnTo>
                    <a:pt x="58684" y="91749"/>
                  </a:lnTo>
                  <a:cubicBezTo>
                    <a:pt x="58742" y="92218"/>
                    <a:pt x="58742" y="92704"/>
                    <a:pt x="58684" y="93173"/>
                  </a:cubicBezTo>
                  <a:cubicBezTo>
                    <a:pt x="58742" y="93617"/>
                    <a:pt x="58742" y="94070"/>
                    <a:pt x="58684" y="94514"/>
                  </a:cubicBezTo>
                  <a:lnTo>
                    <a:pt x="58684" y="94514"/>
                  </a:lnTo>
                  <a:cubicBezTo>
                    <a:pt x="58684" y="94514"/>
                    <a:pt x="58684" y="94514"/>
                    <a:pt x="58684" y="94514"/>
                  </a:cubicBezTo>
                  <a:lnTo>
                    <a:pt x="57427" y="95687"/>
                  </a:lnTo>
                  <a:lnTo>
                    <a:pt x="56338" y="96692"/>
                  </a:lnTo>
                  <a:lnTo>
                    <a:pt x="55751" y="96106"/>
                  </a:lnTo>
                  <a:lnTo>
                    <a:pt x="55165" y="95436"/>
                  </a:lnTo>
                  <a:lnTo>
                    <a:pt x="55165" y="95436"/>
                  </a:lnTo>
                  <a:lnTo>
                    <a:pt x="55165" y="95436"/>
                  </a:lnTo>
                  <a:lnTo>
                    <a:pt x="54662" y="95436"/>
                  </a:lnTo>
                  <a:close/>
                  <a:moveTo>
                    <a:pt x="31" y="32007"/>
                  </a:moveTo>
                  <a:cubicBezTo>
                    <a:pt x="-10" y="31614"/>
                    <a:pt x="-10" y="31228"/>
                    <a:pt x="31" y="30834"/>
                  </a:cubicBezTo>
                  <a:cubicBezTo>
                    <a:pt x="31" y="30248"/>
                    <a:pt x="450" y="29829"/>
                    <a:pt x="618" y="29745"/>
                  </a:cubicBezTo>
                  <a:cubicBezTo>
                    <a:pt x="786" y="29661"/>
                    <a:pt x="1121" y="30248"/>
                    <a:pt x="1372" y="30918"/>
                  </a:cubicBezTo>
                  <a:cubicBezTo>
                    <a:pt x="1582" y="31404"/>
                    <a:pt x="1866" y="31857"/>
                    <a:pt x="2210" y="32259"/>
                  </a:cubicBezTo>
                  <a:lnTo>
                    <a:pt x="2210" y="33013"/>
                  </a:lnTo>
                  <a:lnTo>
                    <a:pt x="1121" y="33013"/>
                  </a:lnTo>
                  <a:lnTo>
                    <a:pt x="199" y="32510"/>
                  </a:lnTo>
                  <a:cubicBezTo>
                    <a:pt x="124" y="32351"/>
                    <a:pt x="73" y="32183"/>
                    <a:pt x="31" y="32007"/>
                  </a:cubicBezTo>
                  <a:close/>
                  <a:moveTo>
                    <a:pt x="2797" y="26477"/>
                  </a:moveTo>
                  <a:lnTo>
                    <a:pt x="2797" y="25891"/>
                  </a:lnTo>
                  <a:cubicBezTo>
                    <a:pt x="2830" y="25757"/>
                    <a:pt x="2830" y="25606"/>
                    <a:pt x="2797" y="25472"/>
                  </a:cubicBezTo>
                  <a:lnTo>
                    <a:pt x="4305" y="26142"/>
                  </a:lnTo>
                  <a:lnTo>
                    <a:pt x="5897" y="26896"/>
                  </a:lnTo>
                  <a:lnTo>
                    <a:pt x="6567" y="27734"/>
                  </a:lnTo>
                  <a:lnTo>
                    <a:pt x="7070" y="28656"/>
                  </a:lnTo>
                  <a:lnTo>
                    <a:pt x="7070" y="29745"/>
                  </a:lnTo>
                  <a:lnTo>
                    <a:pt x="6567" y="29745"/>
                  </a:lnTo>
                  <a:cubicBezTo>
                    <a:pt x="6567" y="29745"/>
                    <a:pt x="6567" y="29745"/>
                    <a:pt x="6567" y="29745"/>
                  </a:cubicBezTo>
                  <a:lnTo>
                    <a:pt x="6567" y="29745"/>
                  </a:lnTo>
                  <a:lnTo>
                    <a:pt x="6148" y="29745"/>
                  </a:lnTo>
                  <a:cubicBezTo>
                    <a:pt x="5905" y="29695"/>
                    <a:pt x="5696" y="29536"/>
                    <a:pt x="5562" y="29326"/>
                  </a:cubicBezTo>
                  <a:cubicBezTo>
                    <a:pt x="5562" y="29326"/>
                    <a:pt x="5059" y="28823"/>
                    <a:pt x="4891" y="28823"/>
                  </a:cubicBezTo>
                  <a:cubicBezTo>
                    <a:pt x="4724" y="28823"/>
                    <a:pt x="4891" y="28823"/>
                    <a:pt x="4137" y="28237"/>
                  </a:cubicBezTo>
                  <a:lnTo>
                    <a:pt x="3383" y="27650"/>
                  </a:lnTo>
                  <a:cubicBezTo>
                    <a:pt x="3383" y="27650"/>
                    <a:pt x="3383" y="27650"/>
                    <a:pt x="3383" y="27650"/>
                  </a:cubicBezTo>
                  <a:close/>
                  <a:moveTo>
                    <a:pt x="21398" y="89151"/>
                  </a:moveTo>
                  <a:cubicBezTo>
                    <a:pt x="21398" y="89151"/>
                    <a:pt x="21398" y="89151"/>
                    <a:pt x="20895" y="89151"/>
                  </a:cubicBezTo>
                  <a:cubicBezTo>
                    <a:pt x="20392" y="89151"/>
                    <a:pt x="20392" y="89151"/>
                    <a:pt x="20476" y="89654"/>
                  </a:cubicBezTo>
                  <a:cubicBezTo>
                    <a:pt x="20560" y="90157"/>
                    <a:pt x="20476" y="89654"/>
                    <a:pt x="20979" y="89654"/>
                  </a:cubicBezTo>
                  <a:cubicBezTo>
                    <a:pt x="21481" y="89654"/>
                    <a:pt x="21398" y="89068"/>
                    <a:pt x="21398" y="89068"/>
                  </a:cubicBezTo>
                  <a:close/>
                  <a:moveTo>
                    <a:pt x="25336" y="99625"/>
                  </a:moveTo>
                  <a:cubicBezTo>
                    <a:pt x="25336" y="99625"/>
                    <a:pt x="24833" y="99625"/>
                    <a:pt x="25336" y="100379"/>
                  </a:cubicBezTo>
                  <a:cubicBezTo>
                    <a:pt x="25839" y="101133"/>
                    <a:pt x="25336" y="101049"/>
                    <a:pt x="26006" y="100882"/>
                  </a:cubicBezTo>
                  <a:cubicBezTo>
                    <a:pt x="26676" y="100714"/>
                    <a:pt x="26509" y="100882"/>
                    <a:pt x="26006" y="100128"/>
                  </a:cubicBezTo>
                  <a:cubicBezTo>
                    <a:pt x="25503" y="99374"/>
                    <a:pt x="25671" y="99541"/>
                    <a:pt x="25336" y="99625"/>
                  </a:cubicBezTo>
                  <a:close/>
                  <a:moveTo>
                    <a:pt x="16287" y="50190"/>
                  </a:moveTo>
                  <a:cubicBezTo>
                    <a:pt x="16287" y="50190"/>
                    <a:pt x="15868" y="50190"/>
                    <a:pt x="16287" y="51028"/>
                  </a:cubicBezTo>
                  <a:cubicBezTo>
                    <a:pt x="16705" y="51865"/>
                    <a:pt x="16287" y="51698"/>
                    <a:pt x="16957" y="51614"/>
                  </a:cubicBezTo>
                  <a:cubicBezTo>
                    <a:pt x="17627" y="51530"/>
                    <a:pt x="17460" y="51614"/>
                    <a:pt x="16957" y="50776"/>
                  </a:cubicBezTo>
                  <a:cubicBezTo>
                    <a:pt x="16454" y="49938"/>
                    <a:pt x="16287" y="50106"/>
                    <a:pt x="16287" y="50190"/>
                  </a:cubicBezTo>
                  <a:close/>
                  <a:moveTo>
                    <a:pt x="15532" y="21785"/>
                  </a:moveTo>
                  <a:lnTo>
                    <a:pt x="15532" y="21031"/>
                  </a:lnTo>
                  <a:lnTo>
                    <a:pt x="14778" y="21031"/>
                  </a:lnTo>
                  <a:close/>
                  <a:moveTo>
                    <a:pt x="16119" y="27315"/>
                  </a:moveTo>
                  <a:lnTo>
                    <a:pt x="16119" y="26813"/>
                  </a:lnTo>
                  <a:lnTo>
                    <a:pt x="16119" y="26226"/>
                  </a:lnTo>
                  <a:lnTo>
                    <a:pt x="16119" y="25723"/>
                  </a:lnTo>
                  <a:lnTo>
                    <a:pt x="16119" y="25053"/>
                  </a:lnTo>
                  <a:lnTo>
                    <a:pt x="15700" y="25053"/>
                  </a:lnTo>
                  <a:cubicBezTo>
                    <a:pt x="15541" y="25112"/>
                    <a:pt x="15357" y="25112"/>
                    <a:pt x="15197" y="25053"/>
                  </a:cubicBezTo>
                  <a:close/>
                  <a:moveTo>
                    <a:pt x="16119" y="13490"/>
                  </a:moveTo>
                  <a:cubicBezTo>
                    <a:pt x="16119" y="13490"/>
                    <a:pt x="16119" y="13490"/>
                    <a:pt x="16119" y="13490"/>
                  </a:cubicBezTo>
                  <a:cubicBezTo>
                    <a:pt x="16194" y="13649"/>
                    <a:pt x="16194" y="13834"/>
                    <a:pt x="16119" y="13993"/>
                  </a:cubicBezTo>
                  <a:cubicBezTo>
                    <a:pt x="16119" y="13993"/>
                    <a:pt x="15616" y="13993"/>
                    <a:pt x="15532" y="13993"/>
                  </a:cubicBezTo>
                  <a:cubicBezTo>
                    <a:pt x="15449" y="13993"/>
                    <a:pt x="16287" y="13658"/>
                    <a:pt x="16287" y="13658"/>
                  </a:cubicBezTo>
                  <a:close/>
                  <a:moveTo>
                    <a:pt x="19303" y="17847"/>
                  </a:moveTo>
                  <a:cubicBezTo>
                    <a:pt x="18984" y="17881"/>
                    <a:pt x="18742" y="18165"/>
                    <a:pt x="18775" y="18492"/>
                  </a:cubicBezTo>
                  <a:cubicBezTo>
                    <a:pt x="18783" y="18526"/>
                    <a:pt x="18792" y="18568"/>
                    <a:pt x="18800" y="18601"/>
                  </a:cubicBezTo>
                  <a:cubicBezTo>
                    <a:pt x="19043" y="18794"/>
                    <a:pt x="19395" y="18794"/>
                    <a:pt x="19638" y="18601"/>
                  </a:cubicBezTo>
                  <a:cubicBezTo>
                    <a:pt x="19638" y="18601"/>
                    <a:pt x="20057" y="18601"/>
                    <a:pt x="19638" y="17847"/>
                  </a:cubicBezTo>
                  <a:cubicBezTo>
                    <a:pt x="19613" y="17847"/>
                    <a:pt x="19579" y="17847"/>
                    <a:pt x="19554" y="17847"/>
                  </a:cubicBezTo>
                  <a:close/>
                  <a:moveTo>
                    <a:pt x="46702" y="82616"/>
                  </a:moveTo>
                  <a:cubicBezTo>
                    <a:pt x="46467" y="82842"/>
                    <a:pt x="46467" y="83211"/>
                    <a:pt x="46693" y="83445"/>
                  </a:cubicBezTo>
                  <a:cubicBezTo>
                    <a:pt x="46693" y="83445"/>
                    <a:pt x="46702" y="83454"/>
                    <a:pt x="46702" y="83454"/>
                  </a:cubicBezTo>
                  <a:cubicBezTo>
                    <a:pt x="46702" y="83957"/>
                    <a:pt x="46702" y="84124"/>
                    <a:pt x="47372" y="84040"/>
                  </a:cubicBezTo>
                  <a:cubicBezTo>
                    <a:pt x="48043" y="83957"/>
                    <a:pt x="47372" y="84040"/>
                    <a:pt x="47372" y="83286"/>
                  </a:cubicBezTo>
                  <a:cubicBezTo>
                    <a:pt x="47372" y="82532"/>
                    <a:pt x="47205" y="82532"/>
                    <a:pt x="46953" y="82616"/>
                  </a:cubicBezTo>
                  <a:close/>
                  <a:moveTo>
                    <a:pt x="40920" y="58150"/>
                  </a:moveTo>
                  <a:lnTo>
                    <a:pt x="41758" y="58150"/>
                  </a:lnTo>
                  <a:lnTo>
                    <a:pt x="41758" y="56976"/>
                  </a:lnTo>
                  <a:lnTo>
                    <a:pt x="41004" y="56976"/>
                  </a:lnTo>
                  <a:close/>
                  <a:moveTo>
                    <a:pt x="37904" y="12066"/>
                  </a:moveTo>
                  <a:cubicBezTo>
                    <a:pt x="37971" y="12267"/>
                    <a:pt x="38122" y="12418"/>
                    <a:pt x="38323" y="12485"/>
                  </a:cubicBezTo>
                  <a:lnTo>
                    <a:pt x="38826" y="12485"/>
                  </a:lnTo>
                  <a:cubicBezTo>
                    <a:pt x="38876" y="12124"/>
                    <a:pt x="38876" y="11756"/>
                    <a:pt x="38826" y="11395"/>
                  </a:cubicBezTo>
                  <a:lnTo>
                    <a:pt x="38826" y="10893"/>
                  </a:lnTo>
                  <a:lnTo>
                    <a:pt x="38826" y="10222"/>
                  </a:lnTo>
                  <a:lnTo>
                    <a:pt x="37988" y="10222"/>
                  </a:lnTo>
                  <a:cubicBezTo>
                    <a:pt x="37912" y="10381"/>
                    <a:pt x="37912" y="10566"/>
                    <a:pt x="37988" y="10725"/>
                  </a:cubicBezTo>
                  <a:lnTo>
                    <a:pt x="37988" y="11144"/>
                  </a:lnTo>
                  <a:close/>
                  <a:moveTo>
                    <a:pt x="50472" y="55720"/>
                  </a:moveTo>
                  <a:cubicBezTo>
                    <a:pt x="50975" y="55720"/>
                    <a:pt x="51227" y="55720"/>
                    <a:pt x="51310" y="56306"/>
                  </a:cubicBezTo>
                  <a:cubicBezTo>
                    <a:pt x="51545" y="56532"/>
                    <a:pt x="51545" y="56901"/>
                    <a:pt x="51319" y="57136"/>
                  </a:cubicBezTo>
                  <a:cubicBezTo>
                    <a:pt x="51319" y="57136"/>
                    <a:pt x="51310" y="57144"/>
                    <a:pt x="51310" y="57144"/>
                  </a:cubicBezTo>
                  <a:cubicBezTo>
                    <a:pt x="51310" y="57144"/>
                    <a:pt x="50724" y="57144"/>
                    <a:pt x="50556" y="56558"/>
                  </a:cubicBezTo>
                  <a:cubicBezTo>
                    <a:pt x="50389" y="55971"/>
                    <a:pt x="50389" y="55552"/>
                    <a:pt x="50724" y="55552"/>
                  </a:cubicBezTo>
                  <a:close/>
                  <a:moveTo>
                    <a:pt x="48713" y="49100"/>
                  </a:moveTo>
                  <a:cubicBezTo>
                    <a:pt x="48713" y="49100"/>
                    <a:pt x="48713" y="49100"/>
                    <a:pt x="48713" y="48430"/>
                  </a:cubicBezTo>
                  <a:cubicBezTo>
                    <a:pt x="48713" y="47760"/>
                    <a:pt x="48713" y="47760"/>
                    <a:pt x="48713" y="47592"/>
                  </a:cubicBezTo>
                  <a:lnTo>
                    <a:pt x="50472" y="48179"/>
                  </a:lnTo>
                  <a:lnTo>
                    <a:pt x="51897" y="48849"/>
                  </a:lnTo>
                  <a:cubicBezTo>
                    <a:pt x="52224" y="49318"/>
                    <a:pt x="52508" y="49829"/>
                    <a:pt x="52735" y="50357"/>
                  </a:cubicBezTo>
                  <a:cubicBezTo>
                    <a:pt x="53011" y="50868"/>
                    <a:pt x="53229" y="51396"/>
                    <a:pt x="53405" y="51949"/>
                  </a:cubicBezTo>
                  <a:lnTo>
                    <a:pt x="52400" y="51949"/>
                  </a:lnTo>
                  <a:lnTo>
                    <a:pt x="51227" y="51949"/>
                  </a:lnTo>
                  <a:cubicBezTo>
                    <a:pt x="51227" y="51949"/>
                    <a:pt x="51227" y="51530"/>
                    <a:pt x="50724" y="51195"/>
                  </a:cubicBezTo>
                  <a:cubicBezTo>
                    <a:pt x="50565" y="51011"/>
                    <a:pt x="50431" y="50818"/>
                    <a:pt x="50305" y="50609"/>
                  </a:cubicBezTo>
                  <a:lnTo>
                    <a:pt x="49886" y="50609"/>
                  </a:lnTo>
                  <a:lnTo>
                    <a:pt x="49383" y="50609"/>
                  </a:lnTo>
                  <a:cubicBezTo>
                    <a:pt x="49425" y="50391"/>
                    <a:pt x="49425" y="50156"/>
                    <a:pt x="49383" y="49938"/>
                  </a:cubicBezTo>
                  <a:cubicBezTo>
                    <a:pt x="49190" y="49687"/>
                    <a:pt x="49048" y="49402"/>
                    <a:pt x="48964" y="49100"/>
                  </a:cubicBezTo>
                  <a:close/>
                  <a:moveTo>
                    <a:pt x="42680" y="20361"/>
                  </a:moveTo>
                  <a:lnTo>
                    <a:pt x="42680" y="20361"/>
                  </a:lnTo>
                  <a:lnTo>
                    <a:pt x="42680" y="20361"/>
                  </a:lnTo>
                  <a:lnTo>
                    <a:pt x="43183" y="20361"/>
                  </a:lnTo>
                  <a:cubicBezTo>
                    <a:pt x="43241" y="20109"/>
                    <a:pt x="43241" y="19858"/>
                    <a:pt x="43183" y="19607"/>
                  </a:cubicBezTo>
                  <a:cubicBezTo>
                    <a:pt x="43267" y="19330"/>
                    <a:pt x="43267" y="19045"/>
                    <a:pt x="43183" y="18769"/>
                  </a:cubicBezTo>
                  <a:cubicBezTo>
                    <a:pt x="43183" y="18769"/>
                    <a:pt x="43183" y="18266"/>
                    <a:pt x="42345" y="18769"/>
                  </a:cubicBezTo>
                  <a:lnTo>
                    <a:pt x="42345" y="18769"/>
                  </a:lnTo>
                  <a:lnTo>
                    <a:pt x="42345" y="18769"/>
                  </a:lnTo>
                  <a:lnTo>
                    <a:pt x="42345" y="18769"/>
                  </a:lnTo>
                  <a:lnTo>
                    <a:pt x="42345" y="19607"/>
                  </a:lnTo>
                  <a:close/>
                  <a:moveTo>
                    <a:pt x="42680" y="10893"/>
                  </a:moveTo>
                  <a:cubicBezTo>
                    <a:pt x="42680" y="10893"/>
                    <a:pt x="42680" y="10893"/>
                    <a:pt x="42680" y="10893"/>
                  </a:cubicBezTo>
                  <a:cubicBezTo>
                    <a:pt x="42680" y="10893"/>
                    <a:pt x="42261" y="10893"/>
                    <a:pt x="42680" y="10893"/>
                  </a:cubicBezTo>
                  <a:lnTo>
                    <a:pt x="42680" y="10893"/>
                  </a:lnTo>
                  <a:cubicBezTo>
                    <a:pt x="42739" y="10901"/>
                    <a:pt x="42789" y="10901"/>
                    <a:pt x="42848" y="10893"/>
                  </a:cubicBezTo>
                  <a:close/>
                  <a:moveTo>
                    <a:pt x="52316" y="45916"/>
                  </a:moveTo>
                  <a:lnTo>
                    <a:pt x="51729" y="45916"/>
                  </a:lnTo>
                  <a:lnTo>
                    <a:pt x="51729" y="45246"/>
                  </a:lnTo>
                  <a:close/>
                  <a:moveTo>
                    <a:pt x="46031" y="21618"/>
                  </a:moveTo>
                  <a:cubicBezTo>
                    <a:pt x="46325" y="21475"/>
                    <a:pt x="46677" y="21601"/>
                    <a:pt x="46811" y="21894"/>
                  </a:cubicBezTo>
                  <a:cubicBezTo>
                    <a:pt x="46844" y="21970"/>
                    <a:pt x="46869" y="22045"/>
                    <a:pt x="46869" y="22120"/>
                  </a:cubicBezTo>
                  <a:cubicBezTo>
                    <a:pt x="46869" y="22623"/>
                    <a:pt x="46869" y="22958"/>
                    <a:pt x="46367" y="23042"/>
                  </a:cubicBezTo>
                  <a:cubicBezTo>
                    <a:pt x="45864" y="23126"/>
                    <a:pt x="45948" y="23042"/>
                    <a:pt x="45864" y="22455"/>
                  </a:cubicBezTo>
                  <a:cubicBezTo>
                    <a:pt x="45780" y="21869"/>
                    <a:pt x="45948" y="22037"/>
                    <a:pt x="46199" y="22037"/>
                  </a:cubicBezTo>
                  <a:close/>
                  <a:moveTo>
                    <a:pt x="53908" y="46252"/>
                  </a:moveTo>
                  <a:cubicBezTo>
                    <a:pt x="53908" y="46252"/>
                    <a:pt x="53908" y="46252"/>
                    <a:pt x="53908" y="46252"/>
                  </a:cubicBezTo>
                  <a:cubicBezTo>
                    <a:pt x="53908" y="46252"/>
                    <a:pt x="53908" y="46252"/>
                    <a:pt x="53908" y="46252"/>
                  </a:cubicBezTo>
                  <a:cubicBezTo>
                    <a:pt x="53908" y="46252"/>
                    <a:pt x="53824" y="46168"/>
                    <a:pt x="54075" y="46252"/>
                  </a:cubicBezTo>
                  <a:close/>
                  <a:moveTo>
                    <a:pt x="54746" y="49603"/>
                  </a:moveTo>
                  <a:cubicBezTo>
                    <a:pt x="54980" y="49754"/>
                    <a:pt x="55131" y="49997"/>
                    <a:pt x="55165" y="50273"/>
                  </a:cubicBezTo>
                  <a:cubicBezTo>
                    <a:pt x="55165" y="50273"/>
                    <a:pt x="55165" y="50860"/>
                    <a:pt x="55165" y="51028"/>
                  </a:cubicBezTo>
                  <a:cubicBezTo>
                    <a:pt x="55165" y="51195"/>
                    <a:pt x="55165" y="51028"/>
                    <a:pt x="55165" y="50441"/>
                  </a:cubicBezTo>
                  <a:cubicBezTo>
                    <a:pt x="55165" y="49854"/>
                    <a:pt x="54746" y="49603"/>
                    <a:pt x="54913" y="49603"/>
                  </a:cubicBezTo>
                  <a:close/>
                  <a:moveTo>
                    <a:pt x="46367" y="9468"/>
                  </a:moveTo>
                  <a:cubicBezTo>
                    <a:pt x="46367" y="9468"/>
                    <a:pt x="46367" y="9468"/>
                    <a:pt x="46367" y="10222"/>
                  </a:cubicBezTo>
                  <a:cubicBezTo>
                    <a:pt x="46367" y="10976"/>
                    <a:pt x="46367" y="10809"/>
                    <a:pt x="46869" y="10809"/>
                  </a:cubicBezTo>
                  <a:cubicBezTo>
                    <a:pt x="47230" y="10733"/>
                    <a:pt x="47464" y="10373"/>
                    <a:pt x="47381" y="10013"/>
                  </a:cubicBezTo>
                  <a:cubicBezTo>
                    <a:pt x="47381" y="9996"/>
                    <a:pt x="47372" y="9988"/>
                    <a:pt x="47372" y="9971"/>
                  </a:cubicBezTo>
                  <a:cubicBezTo>
                    <a:pt x="47297" y="9669"/>
                    <a:pt x="47012" y="9460"/>
                    <a:pt x="46702" y="9468"/>
                  </a:cubicBezTo>
                  <a:close/>
                  <a:moveTo>
                    <a:pt x="57259" y="45330"/>
                  </a:moveTo>
                  <a:cubicBezTo>
                    <a:pt x="57259" y="45330"/>
                    <a:pt x="57259" y="45330"/>
                    <a:pt x="57678" y="46000"/>
                  </a:cubicBezTo>
                  <a:cubicBezTo>
                    <a:pt x="58097" y="46670"/>
                    <a:pt x="57678" y="46670"/>
                    <a:pt x="57678" y="46754"/>
                  </a:cubicBezTo>
                  <a:cubicBezTo>
                    <a:pt x="57678" y="46838"/>
                    <a:pt x="57008" y="46754"/>
                    <a:pt x="56840" y="46168"/>
                  </a:cubicBezTo>
                  <a:cubicBezTo>
                    <a:pt x="56740" y="45807"/>
                    <a:pt x="56958" y="45439"/>
                    <a:pt x="57310" y="45347"/>
                  </a:cubicBezTo>
                  <a:cubicBezTo>
                    <a:pt x="57402" y="45322"/>
                    <a:pt x="57502" y="45313"/>
                    <a:pt x="57594" y="45330"/>
                  </a:cubicBezTo>
                  <a:close/>
                  <a:moveTo>
                    <a:pt x="68990" y="91162"/>
                  </a:moveTo>
                  <a:lnTo>
                    <a:pt x="69660" y="91162"/>
                  </a:lnTo>
                  <a:cubicBezTo>
                    <a:pt x="69618" y="90911"/>
                    <a:pt x="69459" y="90702"/>
                    <a:pt x="69241" y="90576"/>
                  </a:cubicBezTo>
                  <a:lnTo>
                    <a:pt x="68655" y="89989"/>
                  </a:lnTo>
                  <a:close/>
                  <a:moveTo>
                    <a:pt x="73766" y="79181"/>
                  </a:moveTo>
                  <a:cubicBezTo>
                    <a:pt x="73766" y="79181"/>
                    <a:pt x="73766" y="79181"/>
                    <a:pt x="73766" y="79181"/>
                  </a:cubicBezTo>
                  <a:cubicBezTo>
                    <a:pt x="73766" y="79181"/>
                    <a:pt x="73766" y="78762"/>
                    <a:pt x="73766" y="78762"/>
                  </a:cubicBezTo>
                  <a:lnTo>
                    <a:pt x="73766" y="78762"/>
                  </a:lnTo>
                  <a:lnTo>
                    <a:pt x="73766" y="78762"/>
                  </a:lnTo>
                  <a:cubicBezTo>
                    <a:pt x="73766" y="78762"/>
                    <a:pt x="73766" y="78762"/>
                    <a:pt x="73766" y="78762"/>
                  </a:cubicBezTo>
                  <a:lnTo>
                    <a:pt x="73766" y="78762"/>
                  </a:lnTo>
                  <a:lnTo>
                    <a:pt x="73012" y="78762"/>
                  </a:lnTo>
                  <a:close/>
                  <a:moveTo>
                    <a:pt x="76112" y="85800"/>
                  </a:moveTo>
                  <a:cubicBezTo>
                    <a:pt x="76112" y="85800"/>
                    <a:pt x="75693" y="85800"/>
                    <a:pt x="76112" y="86554"/>
                  </a:cubicBezTo>
                  <a:cubicBezTo>
                    <a:pt x="76531" y="87308"/>
                    <a:pt x="76112" y="87224"/>
                    <a:pt x="76782" y="87141"/>
                  </a:cubicBezTo>
                  <a:cubicBezTo>
                    <a:pt x="77017" y="86914"/>
                    <a:pt x="77017" y="86546"/>
                    <a:pt x="76791" y="86311"/>
                  </a:cubicBezTo>
                  <a:cubicBezTo>
                    <a:pt x="76791" y="86311"/>
                    <a:pt x="76782" y="86303"/>
                    <a:pt x="76782" y="86303"/>
                  </a:cubicBezTo>
                  <a:cubicBezTo>
                    <a:pt x="76782" y="86303"/>
                    <a:pt x="76782" y="85716"/>
                    <a:pt x="76447" y="85800"/>
                  </a:cubicBezTo>
                  <a:close/>
                  <a:moveTo>
                    <a:pt x="73849" y="71304"/>
                  </a:moveTo>
                  <a:lnTo>
                    <a:pt x="73849" y="71891"/>
                  </a:lnTo>
                  <a:cubicBezTo>
                    <a:pt x="73849" y="71891"/>
                    <a:pt x="73849" y="71891"/>
                    <a:pt x="73179" y="71891"/>
                  </a:cubicBezTo>
                  <a:cubicBezTo>
                    <a:pt x="72509" y="71891"/>
                    <a:pt x="73179" y="71891"/>
                    <a:pt x="73179" y="71388"/>
                  </a:cubicBezTo>
                  <a:cubicBezTo>
                    <a:pt x="73179" y="70885"/>
                    <a:pt x="74017" y="71221"/>
                    <a:pt x="74185" y="71304"/>
                  </a:cubicBezTo>
                  <a:close/>
                  <a:moveTo>
                    <a:pt x="58768" y="15333"/>
                  </a:moveTo>
                  <a:lnTo>
                    <a:pt x="59940" y="14160"/>
                  </a:lnTo>
                  <a:cubicBezTo>
                    <a:pt x="60301" y="13725"/>
                    <a:pt x="60611" y="13247"/>
                    <a:pt x="60862" y="12736"/>
                  </a:cubicBezTo>
                  <a:cubicBezTo>
                    <a:pt x="60996" y="12778"/>
                    <a:pt x="61147" y="12778"/>
                    <a:pt x="61281" y="12736"/>
                  </a:cubicBezTo>
                  <a:lnTo>
                    <a:pt x="61281" y="12317"/>
                  </a:lnTo>
                  <a:cubicBezTo>
                    <a:pt x="61348" y="12041"/>
                    <a:pt x="61348" y="11756"/>
                    <a:pt x="61281" y="11479"/>
                  </a:cubicBezTo>
                  <a:lnTo>
                    <a:pt x="61281" y="10641"/>
                  </a:lnTo>
                  <a:lnTo>
                    <a:pt x="60192" y="9720"/>
                  </a:lnTo>
                  <a:lnTo>
                    <a:pt x="59438" y="8798"/>
                  </a:lnTo>
                  <a:cubicBezTo>
                    <a:pt x="59195" y="8547"/>
                    <a:pt x="59044" y="8220"/>
                    <a:pt x="59019" y="7876"/>
                  </a:cubicBezTo>
                  <a:cubicBezTo>
                    <a:pt x="57930" y="8714"/>
                    <a:pt x="57678" y="8798"/>
                    <a:pt x="58265" y="7876"/>
                  </a:cubicBezTo>
                  <a:cubicBezTo>
                    <a:pt x="58960" y="6938"/>
                    <a:pt x="59773" y="6091"/>
                    <a:pt x="60695" y="5362"/>
                  </a:cubicBezTo>
                  <a:lnTo>
                    <a:pt x="58348" y="5362"/>
                  </a:lnTo>
                  <a:cubicBezTo>
                    <a:pt x="58348" y="5362"/>
                    <a:pt x="58348" y="5362"/>
                    <a:pt x="58935" y="4860"/>
                  </a:cubicBezTo>
                  <a:cubicBezTo>
                    <a:pt x="59211" y="4734"/>
                    <a:pt x="59446" y="4533"/>
                    <a:pt x="59605" y="4273"/>
                  </a:cubicBezTo>
                  <a:cubicBezTo>
                    <a:pt x="59555" y="3888"/>
                    <a:pt x="59555" y="3486"/>
                    <a:pt x="59605" y="3100"/>
                  </a:cubicBezTo>
                  <a:cubicBezTo>
                    <a:pt x="59739" y="2723"/>
                    <a:pt x="59907" y="2363"/>
                    <a:pt x="60108" y="2011"/>
                  </a:cubicBezTo>
                  <a:cubicBezTo>
                    <a:pt x="60058" y="1760"/>
                    <a:pt x="60058" y="1508"/>
                    <a:pt x="60108" y="1257"/>
                  </a:cubicBezTo>
                  <a:cubicBezTo>
                    <a:pt x="60158" y="1006"/>
                    <a:pt x="60158" y="754"/>
                    <a:pt x="60108" y="503"/>
                  </a:cubicBezTo>
                  <a:lnTo>
                    <a:pt x="62119" y="0"/>
                  </a:lnTo>
                  <a:lnTo>
                    <a:pt x="62119" y="503"/>
                  </a:lnTo>
                  <a:cubicBezTo>
                    <a:pt x="62161" y="897"/>
                    <a:pt x="62161" y="1282"/>
                    <a:pt x="62119" y="1676"/>
                  </a:cubicBezTo>
                  <a:cubicBezTo>
                    <a:pt x="62044" y="2061"/>
                    <a:pt x="62044" y="2463"/>
                    <a:pt x="62119" y="2849"/>
                  </a:cubicBezTo>
                  <a:cubicBezTo>
                    <a:pt x="62119" y="2849"/>
                    <a:pt x="62538" y="3352"/>
                    <a:pt x="63208" y="3435"/>
                  </a:cubicBezTo>
                  <a:lnTo>
                    <a:pt x="63711" y="3435"/>
                  </a:lnTo>
                  <a:lnTo>
                    <a:pt x="63711" y="3016"/>
                  </a:lnTo>
                  <a:cubicBezTo>
                    <a:pt x="63711" y="3016"/>
                    <a:pt x="63711" y="3016"/>
                    <a:pt x="63711" y="2430"/>
                  </a:cubicBezTo>
                  <a:cubicBezTo>
                    <a:pt x="63653" y="2212"/>
                    <a:pt x="63653" y="1977"/>
                    <a:pt x="63711" y="1760"/>
                  </a:cubicBezTo>
                  <a:cubicBezTo>
                    <a:pt x="63736" y="1533"/>
                    <a:pt x="63736" y="1315"/>
                    <a:pt x="63711" y="1089"/>
                  </a:cubicBezTo>
                  <a:lnTo>
                    <a:pt x="64214" y="1592"/>
                  </a:lnTo>
                  <a:lnTo>
                    <a:pt x="64800" y="2095"/>
                  </a:lnTo>
                  <a:cubicBezTo>
                    <a:pt x="64800" y="2597"/>
                    <a:pt x="64800" y="2849"/>
                    <a:pt x="65554" y="2765"/>
                  </a:cubicBezTo>
                  <a:cubicBezTo>
                    <a:pt x="65915" y="2581"/>
                    <a:pt x="66258" y="2363"/>
                    <a:pt x="66560" y="2095"/>
                  </a:cubicBezTo>
                  <a:lnTo>
                    <a:pt x="67398" y="1424"/>
                  </a:lnTo>
                  <a:lnTo>
                    <a:pt x="67901" y="2179"/>
                  </a:lnTo>
                  <a:cubicBezTo>
                    <a:pt x="67901" y="2179"/>
                    <a:pt x="67901" y="2681"/>
                    <a:pt x="68403" y="2681"/>
                  </a:cubicBezTo>
                  <a:lnTo>
                    <a:pt x="69073" y="2681"/>
                  </a:lnTo>
                  <a:lnTo>
                    <a:pt x="69660" y="2681"/>
                  </a:lnTo>
                  <a:lnTo>
                    <a:pt x="70917" y="1508"/>
                  </a:lnTo>
                  <a:cubicBezTo>
                    <a:pt x="71587" y="838"/>
                    <a:pt x="71922" y="503"/>
                    <a:pt x="72090" y="503"/>
                  </a:cubicBezTo>
                  <a:lnTo>
                    <a:pt x="74436" y="922"/>
                  </a:lnTo>
                  <a:lnTo>
                    <a:pt x="76698" y="1508"/>
                  </a:lnTo>
                  <a:lnTo>
                    <a:pt x="73347" y="2430"/>
                  </a:lnTo>
                  <a:cubicBezTo>
                    <a:pt x="73389" y="2874"/>
                    <a:pt x="73389" y="3326"/>
                    <a:pt x="73347" y="3771"/>
                  </a:cubicBezTo>
                  <a:cubicBezTo>
                    <a:pt x="73397" y="4466"/>
                    <a:pt x="73397" y="5170"/>
                    <a:pt x="73347" y="5865"/>
                  </a:cubicBezTo>
                  <a:cubicBezTo>
                    <a:pt x="73347" y="6594"/>
                    <a:pt x="73347" y="7265"/>
                    <a:pt x="73347" y="7876"/>
                  </a:cubicBezTo>
                  <a:cubicBezTo>
                    <a:pt x="73347" y="8547"/>
                    <a:pt x="73347" y="8965"/>
                    <a:pt x="73347" y="9217"/>
                  </a:cubicBezTo>
                  <a:cubicBezTo>
                    <a:pt x="73347" y="9468"/>
                    <a:pt x="73347" y="9636"/>
                    <a:pt x="73347" y="10055"/>
                  </a:cubicBezTo>
                  <a:cubicBezTo>
                    <a:pt x="73422" y="10331"/>
                    <a:pt x="73422" y="10616"/>
                    <a:pt x="73347" y="10893"/>
                  </a:cubicBezTo>
                  <a:cubicBezTo>
                    <a:pt x="73347" y="10893"/>
                    <a:pt x="73347" y="10893"/>
                    <a:pt x="73347" y="10893"/>
                  </a:cubicBezTo>
                  <a:cubicBezTo>
                    <a:pt x="73296" y="10759"/>
                    <a:pt x="73296" y="10608"/>
                    <a:pt x="73347" y="10474"/>
                  </a:cubicBezTo>
                  <a:cubicBezTo>
                    <a:pt x="73347" y="10474"/>
                    <a:pt x="73347" y="10474"/>
                    <a:pt x="73347" y="9552"/>
                  </a:cubicBezTo>
                  <a:cubicBezTo>
                    <a:pt x="73389" y="9158"/>
                    <a:pt x="73389" y="8773"/>
                    <a:pt x="73347" y="8379"/>
                  </a:cubicBezTo>
                  <a:cubicBezTo>
                    <a:pt x="73079" y="8044"/>
                    <a:pt x="72852" y="7684"/>
                    <a:pt x="72677" y="7290"/>
                  </a:cubicBezTo>
                  <a:cubicBezTo>
                    <a:pt x="72408" y="6913"/>
                    <a:pt x="72207" y="6485"/>
                    <a:pt x="72090" y="6033"/>
                  </a:cubicBezTo>
                  <a:cubicBezTo>
                    <a:pt x="71855" y="5848"/>
                    <a:pt x="71654" y="5622"/>
                    <a:pt x="71503" y="5362"/>
                  </a:cubicBezTo>
                  <a:cubicBezTo>
                    <a:pt x="71503" y="4944"/>
                    <a:pt x="71001" y="4776"/>
                    <a:pt x="70749" y="4776"/>
                  </a:cubicBezTo>
                  <a:lnTo>
                    <a:pt x="70749" y="4776"/>
                  </a:lnTo>
                  <a:cubicBezTo>
                    <a:pt x="70691" y="5161"/>
                    <a:pt x="70691" y="5564"/>
                    <a:pt x="70749" y="5949"/>
                  </a:cubicBezTo>
                  <a:cubicBezTo>
                    <a:pt x="70749" y="6536"/>
                    <a:pt x="70749" y="6954"/>
                    <a:pt x="70749" y="7038"/>
                  </a:cubicBezTo>
                  <a:cubicBezTo>
                    <a:pt x="70598" y="7516"/>
                    <a:pt x="70372" y="7968"/>
                    <a:pt x="70079" y="8379"/>
                  </a:cubicBezTo>
                  <a:cubicBezTo>
                    <a:pt x="69869" y="8798"/>
                    <a:pt x="69618" y="9192"/>
                    <a:pt x="69325" y="9552"/>
                  </a:cubicBezTo>
                  <a:lnTo>
                    <a:pt x="69325" y="10809"/>
                  </a:lnTo>
                  <a:lnTo>
                    <a:pt x="69744" y="12401"/>
                  </a:lnTo>
                  <a:lnTo>
                    <a:pt x="70163" y="12401"/>
                  </a:lnTo>
                  <a:lnTo>
                    <a:pt x="70582" y="12401"/>
                  </a:lnTo>
                  <a:lnTo>
                    <a:pt x="70079" y="13239"/>
                  </a:lnTo>
                  <a:lnTo>
                    <a:pt x="69493" y="14160"/>
                  </a:lnTo>
                  <a:lnTo>
                    <a:pt x="69073" y="14160"/>
                  </a:lnTo>
                  <a:lnTo>
                    <a:pt x="69073" y="14160"/>
                  </a:lnTo>
                  <a:lnTo>
                    <a:pt x="68152" y="13574"/>
                  </a:lnTo>
                  <a:lnTo>
                    <a:pt x="67230" y="13071"/>
                  </a:lnTo>
                  <a:lnTo>
                    <a:pt x="66644" y="13071"/>
                  </a:lnTo>
                  <a:cubicBezTo>
                    <a:pt x="66644" y="13071"/>
                    <a:pt x="66141" y="13071"/>
                    <a:pt x="66225" y="13490"/>
                  </a:cubicBezTo>
                  <a:cubicBezTo>
                    <a:pt x="65982" y="13909"/>
                    <a:pt x="65814" y="14361"/>
                    <a:pt x="65722" y="14831"/>
                  </a:cubicBezTo>
                  <a:lnTo>
                    <a:pt x="65722" y="16087"/>
                  </a:lnTo>
                  <a:lnTo>
                    <a:pt x="64968" y="16087"/>
                  </a:lnTo>
                  <a:cubicBezTo>
                    <a:pt x="64968" y="16087"/>
                    <a:pt x="64968" y="16087"/>
                    <a:pt x="64549" y="16087"/>
                  </a:cubicBezTo>
                  <a:lnTo>
                    <a:pt x="64549" y="16087"/>
                  </a:lnTo>
                  <a:lnTo>
                    <a:pt x="63124" y="16087"/>
                  </a:lnTo>
                  <a:cubicBezTo>
                    <a:pt x="62454" y="16087"/>
                    <a:pt x="62035" y="16087"/>
                    <a:pt x="61868" y="16087"/>
                  </a:cubicBezTo>
                  <a:lnTo>
                    <a:pt x="61197" y="16087"/>
                  </a:lnTo>
                  <a:cubicBezTo>
                    <a:pt x="60929" y="16180"/>
                    <a:pt x="60628" y="16180"/>
                    <a:pt x="60360" y="16087"/>
                  </a:cubicBezTo>
                  <a:lnTo>
                    <a:pt x="59857" y="16087"/>
                  </a:lnTo>
                  <a:cubicBezTo>
                    <a:pt x="59488" y="15987"/>
                    <a:pt x="59203" y="15702"/>
                    <a:pt x="59103" y="15333"/>
                  </a:cubicBezTo>
                  <a:close/>
                  <a:moveTo>
                    <a:pt x="58768" y="8965"/>
                  </a:moveTo>
                  <a:cubicBezTo>
                    <a:pt x="58768" y="8965"/>
                    <a:pt x="58768" y="8965"/>
                    <a:pt x="58768" y="9552"/>
                  </a:cubicBezTo>
                  <a:cubicBezTo>
                    <a:pt x="58768" y="10139"/>
                    <a:pt x="58768" y="9552"/>
                    <a:pt x="59186" y="9552"/>
                  </a:cubicBezTo>
                  <a:cubicBezTo>
                    <a:pt x="59605" y="9552"/>
                    <a:pt x="59186" y="9552"/>
                    <a:pt x="59186" y="9049"/>
                  </a:cubicBezTo>
                  <a:cubicBezTo>
                    <a:pt x="59186" y="8547"/>
                    <a:pt x="59186" y="9049"/>
                    <a:pt x="58851" y="8965"/>
                  </a:cubicBezTo>
                  <a:close/>
                  <a:moveTo>
                    <a:pt x="76028" y="70802"/>
                  </a:moveTo>
                  <a:cubicBezTo>
                    <a:pt x="76388" y="70710"/>
                    <a:pt x="76749" y="70919"/>
                    <a:pt x="76849" y="71279"/>
                  </a:cubicBezTo>
                  <a:cubicBezTo>
                    <a:pt x="76858" y="71313"/>
                    <a:pt x="76866" y="71355"/>
                    <a:pt x="76866" y="71388"/>
                  </a:cubicBezTo>
                  <a:cubicBezTo>
                    <a:pt x="76866" y="71891"/>
                    <a:pt x="76866" y="72142"/>
                    <a:pt x="76363" y="72310"/>
                  </a:cubicBezTo>
                  <a:cubicBezTo>
                    <a:pt x="75860" y="72477"/>
                    <a:pt x="75944" y="72310"/>
                    <a:pt x="75860" y="71640"/>
                  </a:cubicBezTo>
                  <a:cubicBezTo>
                    <a:pt x="75777" y="70969"/>
                    <a:pt x="75860" y="70885"/>
                    <a:pt x="76112" y="70802"/>
                  </a:cubicBezTo>
                  <a:close/>
                  <a:moveTo>
                    <a:pt x="63376" y="9887"/>
                  </a:moveTo>
                  <a:cubicBezTo>
                    <a:pt x="63376" y="9887"/>
                    <a:pt x="63376" y="9887"/>
                    <a:pt x="63795" y="9887"/>
                  </a:cubicBezTo>
                  <a:lnTo>
                    <a:pt x="64381" y="9887"/>
                  </a:lnTo>
                  <a:cubicBezTo>
                    <a:pt x="64381" y="9887"/>
                    <a:pt x="64381" y="9217"/>
                    <a:pt x="64381" y="8379"/>
                  </a:cubicBezTo>
                  <a:cubicBezTo>
                    <a:pt x="64381" y="7541"/>
                    <a:pt x="64381" y="7038"/>
                    <a:pt x="64381" y="6619"/>
                  </a:cubicBezTo>
                  <a:lnTo>
                    <a:pt x="64381" y="6117"/>
                  </a:lnTo>
                  <a:lnTo>
                    <a:pt x="63795" y="6117"/>
                  </a:lnTo>
                  <a:lnTo>
                    <a:pt x="63292" y="6117"/>
                  </a:lnTo>
                  <a:cubicBezTo>
                    <a:pt x="63242" y="6586"/>
                    <a:pt x="63242" y="7072"/>
                    <a:pt x="63292" y="7541"/>
                  </a:cubicBezTo>
                  <a:cubicBezTo>
                    <a:pt x="63217" y="8111"/>
                    <a:pt x="63074" y="8672"/>
                    <a:pt x="62873" y="9217"/>
                  </a:cubicBezTo>
                  <a:lnTo>
                    <a:pt x="62873" y="9217"/>
                  </a:lnTo>
                  <a:close/>
                  <a:moveTo>
                    <a:pt x="81474" y="76918"/>
                  </a:moveTo>
                  <a:lnTo>
                    <a:pt x="81474" y="76164"/>
                  </a:lnTo>
                  <a:lnTo>
                    <a:pt x="80804" y="75578"/>
                  </a:lnTo>
                  <a:close/>
                  <a:moveTo>
                    <a:pt x="83402" y="76416"/>
                  </a:moveTo>
                  <a:lnTo>
                    <a:pt x="83904" y="75578"/>
                  </a:lnTo>
                  <a:lnTo>
                    <a:pt x="82982" y="76834"/>
                  </a:lnTo>
                  <a:close/>
                  <a:moveTo>
                    <a:pt x="87256" y="82700"/>
                  </a:moveTo>
                  <a:cubicBezTo>
                    <a:pt x="87256" y="82700"/>
                    <a:pt x="87256" y="82700"/>
                    <a:pt x="87842" y="83202"/>
                  </a:cubicBezTo>
                  <a:cubicBezTo>
                    <a:pt x="88429" y="83705"/>
                    <a:pt x="87842" y="83957"/>
                    <a:pt x="87842" y="83957"/>
                  </a:cubicBezTo>
                  <a:cubicBezTo>
                    <a:pt x="87549" y="84099"/>
                    <a:pt x="87197" y="83982"/>
                    <a:pt x="87055" y="83688"/>
                  </a:cubicBezTo>
                  <a:cubicBezTo>
                    <a:pt x="87029" y="83646"/>
                    <a:pt x="87013" y="83588"/>
                    <a:pt x="87004" y="83538"/>
                  </a:cubicBezTo>
                  <a:cubicBezTo>
                    <a:pt x="86753" y="83370"/>
                    <a:pt x="86921" y="83119"/>
                    <a:pt x="87340" y="83035"/>
                  </a:cubicBezTo>
                  <a:close/>
                  <a:moveTo>
                    <a:pt x="86753" y="69796"/>
                  </a:moveTo>
                  <a:cubicBezTo>
                    <a:pt x="86753" y="69796"/>
                    <a:pt x="86753" y="69796"/>
                    <a:pt x="86250" y="69293"/>
                  </a:cubicBezTo>
                  <a:cubicBezTo>
                    <a:pt x="85748" y="68791"/>
                    <a:pt x="85748" y="68707"/>
                    <a:pt x="85748" y="68539"/>
                  </a:cubicBezTo>
                  <a:cubicBezTo>
                    <a:pt x="85748" y="68372"/>
                    <a:pt x="85748" y="68120"/>
                    <a:pt x="85245" y="67534"/>
                  </a:cubicBezTo>
                  <a:lnTo>
                    <a:pt x="85245" y="66528"/>
                  </a:lnTo>
                  <a:lnTo>
                    <a:pt x="86669" y="66528"/>
                  </a:lnTo>
                  <a:lnTo>
                    <a:pt x="88010" y="66528"/>
                  </a:lnTo>
                  <a:cubicBezTo>
                    <a:pt x="88228" y="66570"/>
                    <a:pt x="88462" y="66570"/>
                    <a:pt x="88680" y="66528"/>
                  </a:cubicBezTo>
                  <a:cubicBezTo>
                    <a:pt x="88680" y="66528"/>
                    <a:pt x="89183" y="66528"/>
                    <a:pt x="89183" y="66528"/>
                  </a:cubicBezTo>
                  <a:cubicBezTo>
                    <a:pt x="89183" y="66528"/>
                    <a:pt x="89769" y="68037"/>
                    <a:pt x="89183" y="68456"/>
                  </a:cubicBezTo>
                  <a:cubicBezTo>
                    <a:pt x="88596" y="68874"/>
                    <a:pt x="88261" y="69126"/>
                    <a:pt x="88177" y="69042"/>
                  </a:cubicBezTo>
                  <a:lnTo>
                    <a:pt x="88177" y="69461"/>
                  </a:lnTo>
                  <a:lnTo>
                    <a:pt x="88177" y="69964"/>
                  </a:lnTo>
                  <a:lnTo>
                    <a:pt x="89769" y="70383"/>
                  </a:lnTo>
                  <a:cubicBezTo>
                    <a:pt x="90155" y="70316"/>
                    <a:pt x="90557" y="70316"/>
                    <a:pt x="90942" y="70383"/>
                  </a:cubicBezTo>
                  <a:lnTo>
                    <a:pt x="91613" y="70383"/>
                  </a:lnTo>
                  <a:cubicBezTo>
                    <a:pt x="91319" y="70592"/>
                    <a:pt x="91068" y="70844"/>
                    <a:pt x="90859" y="71137"/>
                  </a:cubicBezTo>
                  <a:lnTo>
                    <a:pt x="90188" y="71807"/>
                  </a:lnTo>
                  <a:lnTo>
                    <a:pt x="90188" y="71807"/>
                  </a:lnTo>
                  <a:cubicBezTo>
                    <a:pt x="90222" y="72167"/>
                    <a:pt x="90222" y="72536"/>
                    <a:pt x="90188" y="72896"/>
                  </a:cubicBezTo>
                  <a:cubicBezTo>
                    <a:pt x="90188" y="73315"/>
                    <a:pt x="90188" y="73483"/>
                    <a:pt x="90188" y="73483"/>
                  </a:cubicBezTo>
                  <a:cubicBezTo>
                    <a:pt x="89862" y="73575"/>
                    <a:pt x="89510" y="73575"/>
                    <a:pt x="89183" y="73483"/>
                  </a:cubicBezTo>
                  <a:lnTo>
                    <a:pt x="88261" y="73483"/>
                  </a:lnTo>
                  <a:close/>
                  <a:moveTo>
                    <a:pt x="71420" y="7541"/>
                  </a:moveTo>
                  <a:cubicBezTo>
                    <a:pt x="71922" y="7541"/>
                    <a:pt x="72174" y="7541"/>
                    <a:pt x="72257" y="8044"/>
                  </a:cubicBezTo>
                  <a:cubicBezTo>
                    <a:pt x="72408" y="8379"/>
                    <a:pt x="72266" y="8781"/>
                    <a:pt x="71931" y="8932"/>
                  </a:cubicBezTo>
                  <a:cubicBezTo>
                    <a:pt x="71897" y="8949"/>
                    <a:pt x="71872" y="8957"/>
                    <a:pt x="71839" y="8965"/>
                  </a:cubicBezTo>
                  <a:cubicBezTo>
                    <a:pt x="71839" y="8965"/>
                    <a:pt x="71252" y="8965"/>
                    <a:pt x="71085" y="8379"/>
                  </a:cubicBezTo>
                  <a:cubicBezTo>
                    <a:pt x="70917" y="7792"/>
                    <a:pt x="71168" y="7960"/>
                    <a:pt x="71503" y="7876"/>
                  </a:cubicBezTo>
                  <a:close/>
                  <a:moveTo>
                    <a:pt x="72174" y="5279"/>
                  </a:moveTo>
                  <a:cubicBezTo>
                    <a:pt x="72593" y="5279"/>
                    <a:pt x="72844" y="5279"/>
                    <a:pt x="73012" y="5865"/>
                  </a:cubicBezTo>
                  <a:cubicBezTo>
                    <a:pt x="73179" y="6452"/>
                    <a:pt x="73012" y="6703"/>
                    <a:pt x="72509" y="6787"/>
                  </a:cubicBezTo>
                  <a:cubicBezTo>
                    <a:pt x="72006" y="6871"/>
                    <a:pt x="72509" y="6787"/>
                    <a:pt x="72090" y="6117"/>
                  </a:cubicBezTo>
                  <a:cubicBezTo>
                    <a:pt x="71671" y="5446"/>
                    <a:pt x="72006" y="5279"/>
                    <a:pt x="72257" y="5279"/>
                  </a:cubicBezTo>
                  <a:close/>
                  <a:moveTo>
                    <a:pt x="92786" y="62423"/>
                  </a:moveTo>
                  <a:lnTo>
                    <a:pt x="92786" y="62423"/>
                  </a:lnTo>
                  <a:cubicBezTo>
                    <a:pt x="92878" y="62582"/>
                    <a:pt x="92878" y="62766"/>
                    <a:pt x="92786" y="62926"/>
                  </a:cubicBezTo>
                  <a:lnTo>
                    <a:pt x="92786" y="63931"/>
                  </a:lnTo>
                  <a:cubicBezTo>
                    <a:pt x="92735" y="64099"/>
                    <a:pt x="92735" y="64266"/>
                    <a:pt x="92786" y="64434"/>
                  </a:cubicBezTo>
                  <a:cubicBezTo>
                    <a:pt x="92786" y="64434"/>
                    <a:pt x="92786" y="64434"/>
                    <a:pt x="92786" y="64434"/>
                  </a:cubicBezTo>
                  <a:lnTo>
                    <a:pt x="92786" y="65020"/>
                  </a:lnTo>
                  <a:lnTo>
                    <a:pt x="92786" y="66109"/>
                  </a:lnTo>
                  <a:lnTo>
                    <a:pt x="92786" y="67199"/>
                  </a:lnTo>
                  <a:lnTo>
                    <a:pt x="92786" y="67869"/>
                  </a:lnTo>
                  <a:cubicBezTo>
                    <a:pt x="92710" y="68204"/>
                    <a:pt x="92568" y="68514"/>
                    <a:pt x="92367" y="68791"/>
                  </a:cubicBezTo>
                  <a:cubicBezTo>
                    <a:pt x="92208" y="69118"/>
                    <a:pt x="91973" y="69402"/>
                    <a:pt x="91697" y="69629"/>
                  </a:cubicBezTo>
                  <a:cubicBezTo>
                    <a:pt x="91596" y="69210"/>
                    <a:pt x="91420" y="68816"/>
                    <a:pt x="91194" y="68456"/>
                  </a:cubicBezTo>
                  <a:lnTo>
                    <a:pt x="90272" y="66780"/>
                  </a:lnTo>
                  <a:lnTo>
                    <a:pt x="89350" y="65020"/>
                  </a:lnTo>
                  <a:lnTo>
                    <a:pt x="88764" y="64015"/>
                  </a:lnTo>
                  <a:lnTo>
                    <a:pt x="88764" y="63093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="" xmlns:a16="http://schemas.microsoft.com/office/drawing/2014/main" id="{AE038B60-DD9D-4830-B008-1C1333B0D36F}"/>
                </a:ext>
              </a:extLst>
            </p:cNvPr>
            <p:cNvSpPr/>
            <p:nvPr/>
          </p:nvSpPr>
          <p:spPr>
            <a:xfrm>
              <a:off x="3578219" y="2460804"/>
              <a:ext cx="76400" cy="68157"/>
            </a:xfrm>
            <a:custGeom>
              <a:avLst/>
              <a:gdLst>
                <a:gd name="connsiteX0" fmla="*/ 7920 w 76400"/>
                <a:gd name="connsiteY0" fmla="*/ 68158 h 68157"/>
                <a:gd name="connsiteX1" fmla="*/ 7920 w 76400"/>
                <a:gd name="connsiteY1" fmla="*/ 68158 h 68157"/>
                <a:gd name="connsiteX2" fmla="*/ 7920 w 76400"/>
                <a:gd name="connsiteY2" fmla="*/ 68158 h 68157"/>
                <a:gd name="connsiteX3" fmla="*/ 7920 w 76400"/>
                <a:gd name="connsiteY3" fmla="*/ 68158 h 68157"/>
                <a:gd name="connsiteX4" fmla="*/ 7501 w 76400"/>
                <a:gd name="connsiteY4" fmla="*/ 67404 h 68157"/>
                <a:gd name="connsiteX5" fmla="*/ 6747 w 76400"/>
                <a:gd name="connsiteY5" fmla="*/ 66650 h 68157"/>
                <a:gd name="connsiteX6" fmla="*/ 6077 w 76400"/>
                <a:gd name="connsiteY6" fmla="*/ 65895 h 68157"/>
                <a:gd name="connsiteX7" fmla="*/ 5407 w 76400"/>
                <a:gd name="connsiteY7" fmla="*/ 65225 h 68157"/>
                <a:gd name="connsiteX8" fmla="*/ 5407 w 76400"/>
                <a:gd name="connsiteY8" fmla="*/ 64806 h 68157"/>
                <a:gd name="connsiteX9" fmla="*/ 4820 w 76400"/>
                <a:gd name="connsiteY9" fmla="*/ 63801 h 68157"/>
                <a:gd name="connsiteX10" fmla="*/ 4317 w 76400"/>
                <a:gd name="connsiteY10" fmla="*/ 63130 h 68157"/>
                <a:gd name="connsiteX11" fmla="*/ 3312 w 76400"/>
                <a:gd name="connsiteY11" fmla="*/ 62376 h 68157"/>
                <a:gd name="connsiteX12" fmla="*/ 2223 w 76400"/>
                <a:gd name="connsiteY12" fmla="*/ 61455 h 68157"/>
                <a:gd name="connsiteX13" fmla="*/ 2223 w 76400"/>
                <a:gd name="connsiteY13" fmla="*/ 60952 h 68157"/>
                <a:gd name="connsiteX14" fmla="*/ 2223 w 76400"/>
                <a:gd name="connsiteY14" fmla="*/ 60198 h 68157"/>
                <a:gd name="connsiteX15" fmla="*/ 2223 w 76400"/>
                <a:gd name="connsiteY15" fmla="*/ 59276 h 68157"/>
                <a:gd name="connsiteX16" fmla="*/ 2223 w 76400"/>
                <a:gd name="connsiteY16" fmla="*/ 58689 h 68157"/>
                <a:gd name="connsiteX17" fmla="*/ 2223 w 76400"/>
                <a:gd name="connsiteY17" fmla="*/ 57768 h 68157"/>
                <a:gd name="connsiteX18" fmla="*/ 2641 w 76400"/>
                <a:gd name="connsiteY18" fmla="*/ 56762 h 68157"/>
                <a:gd name="connsiteX19" fmla="*/ 2641 w 76400"/>
                <a:gd name="connsiteY19" fmla="*/ 56343 h 68157"/>
                <a:gd name="connsiteX20" fmla="*/ 2641 w 76400"/>
                <a:gd name="connsiteY20" fmla="*/ 56343 h 68157"/>
                <a:gd name="connsiteX21" fmla="*/ 3982 w 76400"/>
                <a:gd name="connsiteY21" fmla="*/ 55589 h 68157"/>
                <a:gd name="connsiteX22" fmla="*/ 5239 w 76400"/>
                <a:gd name="connsiteY22" fmla="*/ 55003 h 68157"/>
                <a:gd name="connsiteX23" fmla="*/ 6077 w 76400"/>
                <a:gd name="connsiteY23" fmla="*/ 54500 h 68157"/>
                <a:gd name="connsiteX24" fmla="*/ 6831 w 76400"/>
                <a:gd name="connsiteY24" fmla="*/ 54500 h 68157"/>
                <a:gd name="connsiteX25" fmla="*/ 8423 w 76400"/>
                <a:gd name="connsiteY25" fmla="*/ 54081 h 68157"/>
                <a:gd name="connsiteX26" fmla="*/ 9177 w 76400"/>
                <a:gd name="connsiteY26" fmla="*/ 53578 h 68157"/>
                <a:gd name="connsiteX27" fmla="*/ 9931 w 76400"/>
                <a:gd name="connsiteY27" fmla="*/ 53076 h 68157"/>
                <a:gd name="connsiteX28" fmla="*/ 10350 w 76400"/>
                <a:gd name="connsiteY28" fmla="*/ 52405 h 68157"/>
                <a:gd name="connsiteX29" fmla="*/ 10769 w 76400"/>
                <a:gd name="connsiteY29" fmla="*/ 51819 h 68157"/>
                <a:gd name="connsiteX30" fmla="*/ 12026 w 76400"/>
                <a:gd name="connsiteY30" fmla="*/ 51149 h 68157"/>
                <a:gd name="connsiteX31" fmla="*/ 13366 w 76400"/>
                <a:gd name="connsiteY31" fmla="*/ 50394 h 68157"/>
                <a:gd name="connsiteX32" fmla="*/ 14037 w 76400"/>
                <a:gd name="connsiteY32" fmla="*/ 49975 h 68157"/>
                <a:gd name="connsiteX33" fmla="*/ 14791 w 76400"/>
                <a:gd name="connsiteY33" fmla="*/ 49473 h 68157"/>
                <a:gd name="connsiteX34" fmla="*/ 16718 w 76400"/>
                <a:gd name="connsiteY34" fmla="*/ 48970 h 68157"/>
                <a:gd name="connsiteX35" fmla="*/ 18058 w 76400"/>
                <a:gd name="connsiteY35" fmla="*/ 48970 h 68157"/>
                <a:gd name="connsiteX36" fmla="*/ 18813 w 76400"/>
                <a:gd name="connsiteY36" fmla="*/ 49724 h 68157"/>
                <a:gd name="connsiteX37" fmla="*/ 19650 w 76400"/>
                <a:gd name="connsiteY37" fmla="*/ 50394 h 68157"/>
                <a:gd name="connsiteX38" fmla="*/ 20153 w 76400"/>
                <a:gd name="connsiteY38" fmla="*/ 50394 h 68157"/>
                <a:gd name="connsiteX39" fmla="*/ 20824 w 76400"/>
                <a:gd name="connsiteY39" fmla="*/ 50394 h 68157"/>
                <a:gd name="connsiteX40" fmla="*/ 20824 w 76400"/>
                <a:gd name="connsiteY40" fmla="*/ 49808 h 68157"/>
                <a:gd name="connsiteX41" fmla="*/ 20824 w 76400"/>
                <a:gd name="connsiteY41" fmla="*/ 49054 h 68157"/>
                <a:gd name="connsiteX42" fmla="*/ 20824 w 76400"/>
                <a:gd name="connsiteY42" fmla="*/ 48216 h 68157"/>
                <a:gd name="connsiteX43" fmla="*/ 20824 w 76400"/>
                <a:gd name="connsiteY43" fmla="*/ 47294 h 68157"/>
                <a:gd name="connsiteX44" fmla="*/ 21745 w 76400"/>
                <a:gd name="connsiteY44" fmla="*/ 46540 h 68157"/>
                <a:gd name="connsiteX45" fmla="*/ 22416 w 76400"/>
                <a:gd name="connsiteY45" fmla="*/ 45702 h 68157"/>
                <a:gd name="connsiteX46" fmla="*/ 23170 w 76400"/>
                <a:gd name="connsiteY46" fmla="*/ 45032 h 68157"/>
                <a:gd name="connsiteX47" fmla="*/ 24343 w 76400"/>
                <a:gd name="connsiteY47" fmla="*/ 45032 h 68157"/>
                <a:gd name="connsiteX48" fmla="*/ 24762 w 76400"/>
                <a:gd name="connsiteY48" fmla="*/ 45032 h 68157"/>
                <a:gd name="connsiteX49" fmla="*/ 24762 w 76400"/>
                <a:gd name="connsiteY49" fmla="*/ 45032 h 68157"/>
                <a:gd name="connsiteX50" fmla="*/ 25264 w 76400"/>
                <a:gd name="connsiteY50" fmla="*/ 45032 h 68157"/>
                <a:gd name="connsiteX51" fmla="*/ 25264 w 76400"/>
                <a:gd name="connsiteY51" fmla="*/ 44613 h 68157"/>
                <a:gd name="connsiteX52" fmla="*/ 26102 w 76400"/>
                <a:gd name="connsiteY52" fmla="*/ 44110 h 68157"/>
                <a:gd name="connsiteX53" fmla="*/ 26856 w 76400"/>
                <a:gd name="connsiteY53" fmla="*/ 43608 h 68157"/>
                <a:gd name="connsiteX54" fmla="*/ 27694 w 76400"/>
                <a:gd name="connsiteY54" fmla="*/ 42686 h 68157"/>
                <a:gd name="connsiteX55" fmla="*/ 28783 w 76400"/>
                <a:gd name="connsiteY55" fmla="*/ 41932 h 68157"/>
                <a:gd name="connsiteX56" fmla="*/ 29789 w 76400"/>
                <a:gd name="connsiteY56" fmla="*/ 41932 h 68157"/>
                <a:gd name="connsiteX57" fmla="*/ 30878 w 76400"/>
                <a:gd name="connsiteY57" fmla="*/ 41932 h 68157"/>
                <a:gd name="connsiteX58" fmla="*/ 30878 w 76400"/>
                <a:gd name="connsiteY58" fmla="*/ 41932 h 68157"/>
                <a:gd name="connsiteX59" fmla="*/ 30878 w 76400"/>
                <a:gd name="connsiteY59" fmla="*/ 41513 h 68157"/>
                <a:gd name="connsiteX60" fmla="*/ 31381 w 76400"/>
                <a:gd name="connsiteY60" fmla="*/ 41513 h 68157"/>
                <a:gd name="connsiteX61" fmla="*/ 32051 w 76400"/>
                <a:gd name="connsiteY61" fmla="*/ 41513 h 68157"/>
                <a:gd name="connsiteX62" fmla="*/ 32638 w 76400"/>
                <a:gd name="connsiteY62" fmla="*/ 41513 h 68157"/>
                <a:gd name="connsiteX63" fmla="*/ 33811 w 76400"/>
                <a:gd name="connsiteY63" fmla="*/ 41513 h 68157"/>
                <a:gd name="connsiteX64" fmla="*/ 34314 w 76400"/>
                <a:gd name="connsiteY64" fmla="*/ 41513 h 68157"/>
                <a:gd name="connsiteX65" fmla="*/ 35151 w 76400"/>
                <a:gd name="connsiteY65" fmla="*/ 41513 h 68157"/>
                <a:gd name="connsiteX66" fmla="*/ 37833 w 76400"/>
                <a:gd name="connsiteY66" fmla="*/ 40759 h 68157"/>
                <a:gd name="connsiteX67" fmla="*/ 40346 w 76400"/>
                <a:gd name="connsiteY67" fmla="*/ 40172 h 68157"/>
                <a:gd name="connsiteX68" fmla="*/ 41687 w 76400"/>
                <a:gd name="connsiteY68" fmla="*/ 39334 h 68157"/>
                <a:gd name="connsiteX69" fmla="*/ 42944 w 76400"/>
                <a:gd name="connsiteY69" fmla="*/ 38245 h 68157"/>
                <a:gd name="connsiteX70" fmla="*/ 42944 w 76400"/>
                <a:gd name="connsiteY70" fmla="*/ 37826 h 68157"/>
                <a:gd name="connsiteX71" fmla="*/ 42944 w 76400"/>
                <a:gd name="connsiteY71" fmla="*/ 37156 h 68157"/>
                <a:gd name="connsiteX72" fmla="*/ 43530 w 76400"/>
                <a:gd name="connsiteY72" fmla="*/ 37156 h 68157"/>
                <a:gd name="connsiteX73" fmla="*/ 44117 w 76400"/>
                <a:gd name="connsiteY73" fmla="*/ 37156 h 68157"/>
                <a:gd name="connsiteX74" fmla="*/ 44117 w 76400"/>
                <a:gd name="connsiteY74" fmla="*/ 37156 h 68157"/>
                <a:gd name="connsiteX75" fmla="*/ 44117 w 76400"/>
                <a:gd name="connsiteY75" fmla="*/ 37156 h 68157"/>
                <a:gd name="connsiteX76" fmla="*/ 45583 w 76400"/>
                <a:gd name="connsiteY76" fmla="*/ 34181 h 68157"/>
                <a:gd name="connsiteX77" fmla="*/ 46966 w 76400"/>
                <a:gd name="connsiteY77" fmla="*/ 34139 h 68157"/>
                <a:gd name="connsiteX78" fmla="*/ 46966 w 76400"/>
                <a:gd name="connsiteY78" fmla="*/ 33469 h 68157"/>
                <a:gd name="connsiteX79" fmla="*/ 46966 w 76400"/>
                <a:gd name="connsiteY79" fmla="*/ 33469 h 68157"/>
                <a:gd name="connsiteX80" fmla="*/ 46966 w 76400"/>
                <a:gd name="connsiteY80" fmla="*/ 33469 h 68157"/>
                <a:gd name="connsiteX81" fmla="*/ 47385 w 76400"/>
                <a:gd name="connsiteY81" fmla="*/ 34642 h 68157"/>
                <a:gd name="connsiteX82" fmla="*/ 47971 w 76400"/>
                <a:gd name="connsiteY82" fmla="*/ 35731 h 68157"/>
                <a:gd name="connsiteX83" fmla="*/ 48558 w 76400"/>
                <a:gd name="connsiteY83" fmla="*/ 36402 h 68157"/>
                <a:gd name="connsiteX84" fmla="*/ 49228 w 76400"/>
                <a:gd name="connsiteY84" fmla="*/ 36402 h 68157"/>
                <a:gd name="connsiteX85" fmla="*/ 55847 w 76400"/>
                <a:gd name="connsiteY85" fmla="*/ 34726 h 68157"/>
                <a:gd name="connsiteX86" fmla="*/ 56266 w 76400"/>
                <a:gd name="connsiteY86" fmla="*/ 32715 h 68157"/>
                <a:gd name="connsiteX87" fmla="*/ 56769 w 76400"/>
                <a:gd name="connsiteY87" fmla="*/ 31039 h 68157"/>
                <a:gd name="connsiteX88" fmla="*/ 56769 w 76400"/>
                <a:gd name="connsiteY88" fmla="*/ 30285 h 68157"/>
                <a:gd name="connsiteX89" fmla="*/ 57439 w 76400"/>
                <a:gd name="connsiteY89" fmla="*/ 30285 h 68157"/>
                <a:gd name="connsiteX90" fmla="*/ 59367 w 76400"/>
                <a:gd name="connsiteY90" fmla="*/ 30285 h 68157"/>
                <a:gd name="connsiteX91" fmla="*/ 60875 w 76400"/>
                <a:gd name="connsiteY91" fmla="*/ 30285 h 68157"/>
                <a:gd name="connsiteX92" fmla="*/ 62550 w 76400"/>
                <a:gd name="connsiteY92" fmla="*/ 30285 h 68157"/>
                <a:gd name="connsiteX93" fmla="*/ 65483 w 76400"/>
                <a:gd name="connsiteY93" fmla="*/ 29531 h 68157"/>
                <a:gd name="connsiteX94" fmla="*/ 65483 w 76400"/>
                <a:gd name="connsiteY94" fmla="*/ 30034 h 68157"/>
                <a:gd name="connsiteX95" fmla="*/ 65483 w 76400"/>
                <a:gd name="connsiteY95" fmla="*/ 30034 h 68157"/>
                <a:gd name="connsiteX96" fmla="*/ 66153 w 76400"/>
                <a:gd name="connsiteY96" fmla="*/ 31374 h 68157"/>
                <a:gd name="connsiteX97" fmla="*/ 66740 w 76400"/>
                <a:gd name="connsiteY97" fmla="*/ 32799 h 68157"/>
                <a:gd name="connsiteX98" fmla="*/ 67829 w 76400"/>
                <a:gd name="connsiteY98" fmla="*/ 33301 h 68157"/>
                <a:gd name="connsiteX99" fmla="*/ 68751 w 76400"/>
                <a:gd name="connsiteY99" fmla="*/ 33972 h 68157"/>
                <a:gd name="connsiteX100" fmla="*/ 69756 w 76400"/>
                <a:gd name="connsiteY100" fmla="*/ 34642 h 68157"/>
                <a:gd name="connsiteX101" fmla="*/ 70510 w 76400"/>
                <a:gd name="connsiteY101" fmla="*/ 35312 h 68157"/>
                <a:gd name="connsiteX102" fmla="*/ 70092 w 76400"/>
                <a:gd name="connsiteY102" fmla="*/ 36485 h 68157"/>
                <a:gd name="connsiteX103" fmla="*/ 70929 w 76400"/>
                <a:gd name="connsiteY103" fmla="*/ 36904 h 68157"/>
                <a:gd name="connsiteX104" fmla="*/ 71851 w 76400"/>
                <a:gd name="connsiteY104" fmla="*/ 36904 h 68157"/>
                <a:gd name="connsiteX105" fmla="*/ 72773 w 76400"/>
                <a:gd name="connsiteY105" fmla="*/ 40424 h 68157"/>
                <a:gd name="connsiteX106" fmla="*/ 73443 w 76400"/>
                <a:gd name="connsiteY106" fmla="*/ 40926 h 68157"/>
                <a:gd name="connsiteX107" fmla="*/ 73946 w 76400"/>
                <a:gd name="connsiteY107" fmla="*/ 41429 h 68157"/>
                <a:gd name="connsiteX108" fmla="*/ 74365 w 76400"/>
                <a:gd name="connsiteY108" fmla="*/ 41429 h 68157"/>
                <a:gd name="connsiteX109" fmla="*/ 74365 w 76400"/>
                <a:gd name="connsiteY109" fmla="*/ 41429 h 68157"/>
                <a:gd name="connsiteX110" fmla="*/ 74365 w 76400"/>
                <a:gd name="connsiteY110" fmla="*/ 41429 h 68157"/>
                <a:gd name="connsiteX111" fmla="*/ 74365 w 76400"/>
                <a:gd name="connsiteY111" fmla="*/ 40172 h 68157"/>
                <a:gd name="connsiteX112" fmla="*/ 74365 w 76400"/>
                <a:gd name="connsiteY112" fmla="*/ 38915 h 68157"/>
                <a:gd name="connsiteX113" fmla="*/ 74784 w 76400"/>
                <a:gd name="connsiteY113" fmla="*/ 38161 h 68157"/>
                <a:gd name="connsiteX114" fmla="*/ 75286 w 76400"/>
                <a:gd name="connsiteY114" fmla="*/ 37575 h 68157"/>
                <a:gd name="connsiteX115" fmla="*/ 75705 w 76400"/>
                <a:gd name="connsiteY115" fmla="*/ 37575 h 68157"/>
                <a:gd name="connsiteX116" fmla="*/ 76376 w 76400"/>
                <a:gd name="connsiteY116" fmla="*/ 37575 h 68157"/>
                <a:gd name="connsiteX117" fmla="*/ 76376 w 76400"/>
                <a:gd name="connsiteY117" fmla="*/ 38748 h 68157"/>
                <a:gd name="connsiteX118" fmla="*/ 76376 w 76400"/>
                <a:gd name="connsiteY118" fmla="*/ 40005 h 68157"/>
                <a:gd name="connsiteX119" fmla="*/ 76376 w 76400"/>
                <a:gd name="connsiteY119" fmla="*/ 41261 h 68157"/>
                <a:gd name="connsiteX120" fmla="*/ 76376 w 76400"/>
                <a:gd name="connsiteY120" fmla="*/ 42351 h 68157"/>
                <a:gd name="connsiteX121" fmla="*/ 76376 w 76400"/>
                <a:gd name="connsiteY121" fmla="*/ 43356 h 68157"/>
                <a:gd name="connsiteX122" fmla="*/ 76376 w 76400"/>
                <a:gd name="connsiteY122" fmla="*/ 44194 h 68157"/>
                <a:gd name="connsiteX123" fmla="*/ 75705 w 76400"/>
                <a:gd name="connsiteY123" fmla="*/ 44781 h 68157"/>
                <a:gd name="connsiteX124" fmla="*/ 74867 w 76400"/>
                <a:gd name="connsiteY124" fmla="*/ 44781 h 68157"/>
                <a:gd name="connsiteX125" fmla="*/ 74197 w 76400"/>
                <a:gd name="connsiteY125" fmla="*/ 44362 h 68157"/>
                <a:gd name="connsiteX126" fmla="*/ 73443 w 76400"/>
                <a:gd name="connsiteY126" fmla="*/ 43859 h 68157"/>
                <a:gd name="connsiteX127" fmla="*/ 72354 w 76400"/>
                <a:gd name="connsiteY127" fmla="*/ 43859 h 68157"/>
                <a:gd name="connsiteX128" fmla="*/ 71432 w 76400"/>
                <a:gd name="connsiteY128" fmla="*/ 43859 h 68157"/>
                <a:gd name="connsiteX129" fmla="*/ 70929 w 76400"/>
                <a:gd name="connsiteY129" fmla="*/ 43189 h 68157"/>
                <a:gd name="connsiteX130" fmla="*/ 70929 w 76400"/>
                <a:gd name="connsiteY130" fmla="*/ 43189 h 68157"/>
                <a:gd name="connsiteX131" fmla="*/ 70929 w 76400"/>
                <a:gd name="connsiteY131" fmla="*/ 43189 h 68157"/>
                <a:gd name="connsiteX132" fmla="*/ 70259 w 76400"/>
                <a:gd name="connsiteY132" fmla="*/ 43189 h 68157"/>
                <a:gd name="connsiteX133" fmla="*/ 69756 w 76400"/>
                <a:gd name="connsiteY133" fmla="*/ 43189 h 68157"/>
                <a:gd name="connsiteX134" fmla="*/ 69338 w 76400"/>
                <a:gd name="connsiteY134" fmla="*/ 43608 h 68157"/>
                <a:gd name="connsiteX135" fmla="*/ 66991 w 76400"/>
                <a:gd name="connsiteY135" fmla="*/ 43608 h 68157"/>
                <a:gd name="connsiteX136" fmla="*/ 66346 w 76400"/>
                <a:gd name="connsiteY136" fmla="*/ 43306 h 68157"/>
                <a:gd name="connsiteX137" fmla="*/ 66321 w 76400"/>
                <a:gd name="connsiteY137" fmla="*/ 43189 h 68157"/>
                <a:gd name="connsiteX138" fmla="*/ 66908 w 76400"/>
                <a:gd name="connsiteY138" fmla="*/ 43189 h 68157"/>
                <a:gd name="connsiteX139" fmla="*/ 66908 w 76400"/>
                <a:gd name="connsiteY139" fmla="*/ 42686 h 68157"/>
                <a:gd name="connsiteX140" fmla="*/ 66908 w 76400"/>
                <a:gd name="connsiteY140" fmla="*/ 42016 h 68157"/>
                <a:gd name="connsiteX141" fmla="*/ 66908 w 76400"/>
                <a:gd name="connsiteY141" fmla="*/ 41429 h 68157"/>
                <a:gd name="connsiteX142" fmla="*/ 66908 w 76400"/>
                <a:gd name="connsiteY142" fmla="*/ 41429 h 68157"/>
                <a:gd name="connsiteX143" fmla="*/ 66908 w 76400"/>
                <a:gd name="connsiteY143" fmla="*/ 41429 h 68157"/>
                <a:gd name="connsiteX144" fmla="*/ 66237 w 76400"/>
                <a:gd name="connsiteY144" fmla="*/ 41429 h 68157"/>
                <a:gd name="connsiteX145" fmla="*/ 65734 w 76400"/>
                <a:gd name="connsiteY145" fmla="*/ 41429 h 68157"/>
                <a:gd name="connsiteX146" fmla="*/ 65734 w 76400"/>
                <a:gd name="connsiteY146" fmla="*/ 42518 h 68157"/>
                <a:gd name="connsiteX147" fmla="*/ 65148 w 76400"/>
                <a:gd name="connsiteY147" fmla="*/ 44026 h 68157"/>
                <a:gd name="connsiteX148" fmla="*/ 65148 w 76400"/>
                <a:gd name="connsiteY148" fmla="*/ 44613 h 68157"/>
                <a:gd name="connsiteX149" fmla="*/ 65148 w 76400"/>
                <a:gd name="connsiteY149" fmla="*/ 45200 h 68157"/>
                <a:gd name="connsiteX150" fmla="*/ 65148 w 76400"/>
                <a:gd name="connsiteY150" fmla="*/ 45200 h 68157"/>
                <a:gd name="connsiteX151" fmla="*/ 64478 w 76400"/>
                <a:gd name="connsiteY151" fmla="*/ 44613 h 68157"/>
                <a:gd name="connsiteX152" fmla="*/ 63640 w 76400"/>
                <a:gd name="connsiteY152" fmla="*/ 44613 h 68157"/>
                <a:gd name="connsiteX153" fmla="*/ 63640 w 76400"/>
                <a:gd name="connsiteY153" fmla="*/ 44613 h 68157"/>
                <a:gd name="connsiteX154" fmla="*/ 63640 w 76400"/>
                <a:gd name="connsiteY154" fmla="*/ 44613 h 68157"/>
                <a:gd name="connsiteX155" fmla="*/ 63640 w 76400"/>
                <a:gd name="connsiteY155" fmla="*/ 45451 h 68157"/>
                <a:gd name="connsiteX156" fmla="*/ 63640 w 76400"/>
                <a:gd name="connsiteY156" fmla="*/ 46289 h 68157"/>
                <a:gd name="connsiteX157" fmla="*/ 62969 w 76400"/>
                <a:gd name="connsiteY157" fmla="*/ 47378 h 68157"/>
                <a:gd name="connsiteX158" fmla="*/ 62467 w 76400"/>
                <a:gd name="connsiteY158" fmla="*/ 48551 h 68157"/>
                <a:gd name="connsiteX159" fmla="*/ 61713 w 76400"/>
                <a:gd name="connsiteY159" fmla="*/ 48048 h 68157"/>
                <a:gd name="connsiteX160" fmla="*/ 61042 w 76400"/>
                <a:gd name="connsiteY160" fmla="*/ 47629 h 68157"/>
                <a:gd name="connsiteX161" fmla="*/ 60204 w 76400"/>
                <a:gd name="connsiteY161" fmla="*/ 47629 h 68157"/>
                <a:gd name="connsiteX162" fmla="*/ 59785 w 76400"/>
                <a:gd name="connsiteY162" fmla="*/ 47629 h 68157"/>
                <a:gd name="connsiteX163" fmla="*/ 59785 w 76400"/>
                <a:gd name="connsiteY163" fmla="*/ 47629 h 68157"/>
                <a:gd name="connsiteX164" fmla="*/ 59785 w 76400"/>
                <a:gd name="connsiteY164" fmla="*/ 48300 h 68157"/>
                <a:gd name="connsiteX165" fmla="*/ 59367 w 76400"/>
                <a:gd name="connsiteY165" fmla="*/ 49138 h 68157"/>
                <a:gd name="connsiteX166" fmla="*/ 59367 w 76400"/>
                <a:gd name="connsiteY166" fmla="*/ 49724 h 68157"/>
                <a:gd name="connsiteX167" fmla="*/ 59367 w 76400"/>
                <a:gd name="connsiteY167" fmla="*/ 49724 h 68157"/>
                <a:gd name="connsiteX168" fmla="*/ 59367 w 76400"/>
                <a:gd name="connsiteY168" fmla="*/ 49724 h 68157"/>
                <a:gd name="connsiteX169" fmla="*/ 58864 w 76400"/>
                <a:gd name="connsiteY169" fmla="*/ 49724 h 68157"/>
                <a:gd name="connsiteX170" fmla="*/ 58193 w 76400"/>
                <a:gd name="connsiteY170" fmla="*/ 50311 h 68157"/>
                <a:gd name="connsiteX171" fmla="*/ 57439 w 76400"/>
                <a:gd name="connsiteY171" fmla="*/ 50730 h 68157"/>
                <a:gd name="connsiteX172" fmla="*/ 56769 w 76400"/>
                <a:gd name="connsiteY172" fmla="*/ 50730 h 68157"/>
                <a:gd name="connsiteX173" fmla="*/ 56099 w 76400"/>
                <a:gd name="connsiteY173" fmla="*/ 50730 h 68157"/>
                <a:gd name="connsiteX174" fmla="*/ 55093 w 76400"/>
                <a:gd name="connsiteY174" fmla="*/ 50730 h 68157"/>
                <a:gd name="connsiteX175" fmla="*/ 53920 w 76400"/>
                <a:gd name="connsiteY175" fmla="*/ 50730 h 68157"/>
                <a:gd name="connsiteX176" fmla="*/ 53501 w 76400"/>
                <a:gd name="connsiteY176" fmla="*/ 50730 h 68157"/>
                <a:gd name="connsiteX177" fmla="*/ 53501 w 76400"/>
                <a:gd name="connsiteY177" fmla="*/ 50311 h 68157"/>
                <a:gd name="connsiteX178" fmla="*/ 52747 w 76400"/>
                <a:gd name="connsiteY178" fmla="*/ 49724 h 68157"/>
                <a:gd name="connsiteX179" fmla="*/ 52244 w 76400"/>
                <a:gd name="connsiteY179" fmla="*/ 49724 h 68157"/>
                <a:gd name="connsiteX180" fmla="*/ 51825 w 76400"/>
                <a:gd name="connsiteY180" fmla="*/ 49724 h 68157"/>
                <a:gd name="connsiteX181" fmla="*/ 51407 w 76400"/>
                <a:gd name="connsiteY181" fmla="*/ 50227 h 68157"/>
                <a:gd name="connsiteX182" fmla="*/ 50569 w 76400"/>
                <a:gd name="connsiteY182" fmla="*/ 50646 h 68157"/>
                <a:gd name="connsiteX183" fmla="*/ 49731 w 76400"/>
                <a:gd name="connsiteY183" fmla="*/ 50646 h 68157"/>
                <a:gd name="connsiteX184" fmla="*/ 48474 w 76400"/>
                <a:gd name="connsiteY184" fmla="*/ 51149 h 68157"/>
                <a:gd name="connsiteX185" fmla="*/ 46379 w 76400"/>
                <a:gd name="connsiteY185" fmla="*/ 52154 h 68157"/>
                <a:gd name="connsiteX186" fmla="*/ 44284 w 76400"/>
                <a:gd name="connsiteY186" fmla="*/ 53076 h 68157"/>
                <a:gd name="connsiteX187" fmla="*/ 43112 w 76400"/>
                <a:gd name="connsiteY187" fmla="*/ 53578 h 68157"/>
                <a:gd name="connsiteX188" fmla="*/ 41855 w 76400"/>
                <a:gd name="connsiteY188" fmla="*/ 54500 h 68157"/>
                <a:gd name="connsiteX189" fmla="*/ 40682 w 76400"/>
                <a:gd name="connsiteY189" fmla="*/ 55338 h 68157"/>
                <a:gd name="connsiteX190" fmla="*/ 39508 w 76400"/>
                <a:gd name="connsiteY190" fmla="*/ 55338 h 68157"/>
                <a:gd name="connsiteX191" fmla="*/ 38419 w 76400"/>
                <a:gd name="connsiteY191" fmla="*/ 55338 h 68157"/>
                <a:gd name="connsiteX192" fmla="*/ 37581 w 76400"/>
                <a:gd name="connsiteY192" fmla="*/ 56846 h 68157"/>
                <a:gd name="connsiteX193" fmla="*/ 36911 w 76400"/>
                <a:gd name="connsiteY193" fmla="*/ 56846 h 68157"/>
                <a:gd name="connsiteX194" fmla="*/ 35989 w 76400"/>
                <a:gd name="connsiteY194" fmla="*/ 56846 h 68157"/>
                <a:gd name="connsiteX195" fmla="*/ 35487 w 76400"/>
                <a:gd name="connsiteY195" fmla="*/ 57433 h 68157"/>
                <a:gd name="connsiteX196" fmla="*/ 35487 w 76400"/>
                <a:gd name="connsiteY196" fmla="*/ 58019 h 68157"/>
                <a:gd name="connsiteX197" fmla="*/ 34314 w 76400"/>
                <a:gd name="connsiteY197" fmla="*/ 58438 h 68157"/>
                <a:gd name="connsiteX198" fmla="*/ 33057 w 76400"/>
                <a:gd name="connsiteY198" fmla="*/ 58438 h 68157"/>
                <a:gd name="connsiteX199" fmla="*/ 31632 w 76400"/>
                <a:gd name="connsiteY199" fmla="*/ 58438 h 68157"/>
                <a:gd name="connsiteX200" fmla="*/ 30627 w 76400"/>
                <a:gd name="connsiteY200" fmla="*/ 58438 h 68157"/>
                <a:gd name="connsiteX201" fmla="*/ 27611 w 76400"/>
                <a:gd name="connsiteY201" fmla="*/ 58438 h 68157"/>
                <a:gd name="connsiteX202" fmla="*/ 27024 w 76400"/>
                <a:gd name="connsiteY202" fmla="*/ 59192 h 68157"/>
                <a:gd name="connsiteX203" fmla="*/ 26354 w 76400"/>
                <a:gd name="connsiteY203" fmla="*/ 59863 h 68157"/>
                <a:gd name="connsiteX204" fmla="*/ 25181 w 76400"/>
                <a:gd name="connsiteY204" fmla="*/ 59863 h 68157"/>
                <a:gd name="connsiteX205" fmla="*/ 24510 w 76400"/>
                <a:gd name="connsiteY205" fmla="*/ 59863 h 68157"/>
                <a:gd name="connsiteX206" fmla="*/ 22248 w 76400"/>
                <a:gd name="connsiteY206" fmla="*/ 59863 h 68157"/>
                <a:gd name="connsiteX207" fmla="*/ 22248 w 76400"/>
                <a:gd name="connsiteY207" fmla="*/ 59863 h 68157"/>
                <a:gd name="connsiteX208" fmla="*/ 22248 w 76400"/>
                <a:gd name="connsiteY208" fmla="*/ 59863 h 68157"/>
                <a:gd name="connsiteX209" fmla="*/ 22248 w 76400"/>
                <a:gd name="connsiteY209" fmla="*/ 60533 h 68157"/>
                <a:gd name="connsiteX210" fmla="*/ 22248 w 76400"/>
                <a:gd name="connsiteY210" fmla="*/ 61203 h 68157"/>
                <a:gd name="connsiteX211" fmla="*/ 22248 w 76400"/>
                <a:gd name="connsiteY211" fmla="*/ 61203 h 68157"/>
                <a:gd name="connsiteX212" fmla="*/ 22248 w 76400"/>
                <a:gd name="connsiteY212" fmla="*/ 61203 h 68157"/>
                <a:gd name="connsiteX213" fmla="*/ 22248 w 76400"/>
                <a:gd name="connsiteY213" fmla="*/ 61203 h 68157"/>
                <a:gd name="connsiteX214" fmla="*/ 20991 w 76400"/>
                <a:gd name="connsiteY214" fmla="*/ 61203 h 68157"/>
                <a:gd name="connsiteX215" fmla="*/ 19902 w 76400"/>
                <a:gd name="connsiteY215" fmla="*/ 61706 h 68157"/>
                <a:gd name="connsiteX216" fmla="*/ 19064 w 76400"/>
                <a:gd name="connsiteY216" fmla="*/ 61706 h 68157"/>
                <a:gd name="connsiteX217" fmla="*/ 18561 w 76400"/>
                <a:gd name="connsiteY217" fmla="*/ 61706 h 68157"/>
                <a:gd name="connsiteX218" fmla="*/ 17975 w 76400"/>
                <a:gd name="connsiteY218" fmla="*/ 61706 h 68157"/>
                <a:gd name="connsiteX219" fmla="*/ 13450 w 76400"/>
                <a:gd name="connsiteY219" fmla="*/ 61706 h 68157"/>
                <a:gd name="connsiteX220" fmla="*/ 12947 w 76400"/>
                <a:gd name="connsiteY220" fmla="*/ 62292 h 68157"/>
                <a:gd name="connsiteX221" fmla="*/ 12947 w 76400"/>
                <a:gd name="connsiteY221" fmla="*/ 63130 h 68157"/>
                <a:gd name="connsiteX222" fmla="*/ 7585 w 76400"/>
                <a:gd name="connsiteY222" fmla="*/ 64471 h 68157"/>
                <a:gd name="connsiteX223" fmla="*/ 7585 w 76400"/>
                <a:gd name="connsiteY223" fmla="*/ 63130 h 68157"/>
                <a:gd name="connsiteX224" fmla="*/ 7585 w 76400"/>
                <a:gd name="connsiteY224" fmla="*/ 61873 h 68157"/>
                <a:gd name="connsiteX225" fmla="*/ 7585 w 76400"/>
                <a:gd name="connsiteY225" fmla="*/ 61371 h 68157"/>
                <a:gd name="connsiteX226" fmla="*/ 7920 w 76400"/>
                <a:gd name="connsiteY226" fmla="*/ 68158 h 68157"/>
                <a:gd name="connsiteX227" fmla="*/ 1720 w 76400"/>
                <a:gd name="connsiteY227" fmla="*/ 35061 h 68157"/>
                <a:gd name="connsiteX228" fmla="*/ 1720 w 76400"/>
                <a:gd name="connsiteY228" fmla="*/ 34056 h 68157"/>
                <a:gd name="connsiteX229" fmla="*/ 1720 w 76400"/>
                <a:gd name="connsiteY229" fmla="*/ 32464 h 68157"/>
                <a:gd name="connsiteX230" fmla="*/ 1720 w 76400"/>
                <a:gd name="connsiteY230" fmla="*/ 30788 h 68157"/>
                <a:gd name="connsiteX231" fmla="*/ 1720 w 76400"/>
                <a:gd name="connsiteY231" fmla="*/ 29531 h 68157"/>
                <a:gd name="connsiteX232" fmla="*/ 1301 w 76400"/>
                <a:gd name="connsiteY232" fmla="*/ 29028 h 68157"/>
                <a:gd name="connsiteX233" fmla="*/ 714 w 76400"/>
                <a:gd name="connsiteY233" fmla="*/ 28107 h 68157"/>
                <a:gd name="connsiteX234" fmla="*/ 44 w 76400"/>
                <a:gd name="connsiteY234" fmla="*/ 27185 h 68157"/>
                <a:gd name="connsiteX235" fmla="*/ 44 w 76400"/>
                <a:gd name="connsiteY235" fmla="*/ 26598 h 68157"/>
                <a:gd name="connsiteX236" fmla="*/ 44 w 76400"/>
                <a:gd name="connsiteY236" fmla="*/ 25677 h 68157"/>
                <a:gd name="connsiteX237" fmla="*/ 44 w 76400"/>
                <a:gd name="connsiteY237" fmla="*/ 24755 h 68157"/>
                <a:gd name="connsiteX238" fmla="*/ 547 w 76400"/>
                <a:gd name="connsiteY238" fmla="*/ 24755 h 68157"/>
                <a:gd name="connsiteX239" fmla="*/ 966 w 76400"/>
                <a:gd name="connsiteY239" fmla="*/ 24336 h 68157"/>
                <a:gd name="connsiteX240" fmla="*/ 1636 w 76400"/>
                <a:gd name="connsiteY240" fmla="*/ 23666 h 68157"/>
                <a:gd name="connsiteX241" fmla="*/ 2474 w 76400"/>
                <a:gd name="connsiteY241" fmla="*/ 22995 h 68157"/>
                <a:gd name="connsiteX242" fmla="*/ 2474 w 76400"/>
                <a:gd name="connsiteY242" fmla="*/ 22995 h 68157"/>
                <a:gd name="connsiteX243" fmla="*/ 2474 w 76400"/>
                <a:gd name="connsiteY243" fmla="*/ 22995 h 68157"/>
                <a:gd name="connsiteX244" fmla="*/ 3731 w 76400"/>
                <a:gd name="connsiteY244" fmla="*/ 23666 h 68157"/>
                <a:gd name="connsiteX245" fmla="*/ 5155 w 76400"/>
                <a:gd name="connsiteY245" fmla="*/ 23666 h 68157"/>
                <a:gd name="connsiteX246" fmla="*/ 6747 w 76400"/>
                <a:gd name="connsiteY246" fmla="*/ 23666 h 68157"/>
                <a:gd name="connsiteX247" fmla="*/ 6747 w 76400"/>
                <a:gd name="connsiteY247" fmla="*/ 23666 h 68157"/>
                <a:gd name="connsiteX248" fmla="*/ 6747 w 76400"/>
                <a:gd name="connsiteY248" fmla="*/ 23666 h 68157"/>
                <a:gd name="connsiteX249" fmla="*/ 6747 w 76400"/>
                <a:gd name="connsiteY249" fmla="*/ 22660 h 68157"/>
                <a:gd name="connsiteX250" fmla="*/ 6747 w 76400"/>
                <a:gd name="connsiteY250" fmla="*/ 21739 h 68157"/>
                <a:gd name="connsiteX251" fmla="*/ 7753 w 76400"/>
                <a:gd name="connsiteY251" fmla="*/ 21739 h 68157"/>
                <a:gd name="connsiteX252" fmla="*/ 8842 w 76400"/>
                <a:gd name="connsiteY252" fmla="*/ 21739 h 68157"/>
                <a:gd name="connsiteX253" fmla="*/ 8842 w 76400"/>
                <a:gd name="connsiteY253" fmla="*/ 21068 h 68157"/>
                <a:gd name="connsiteX254" fmla="*/ 8842 w 76400"/>
                <a:gd name="connsiteY254" fmla="*/ 20147 h 68157"/>
                <a:gd name="connsiteX255" fmla="*/ 8842 w 76400"/>
                <a:gd name="connsiteY255" fmla="*/ 19393 h 68157"/>
                <a:gd name="connsiteX256" fmla="*/ 9345 w 76400"/>
                <a:gd name="connsiteY256" fmla="*/ 19393 h 68157"/>
                <a:gd name="connsiteX257" fmla="*/ 9931 w 76400"/>
                <a:gd name="connsiteY257" fmla="*/ 19393 h 68157"/>
                <a:gd name="connsiteX258" fmla="*/ 10601 w 76400"/>
                <a:gd name="connsiteY258" fmla="*/ 19393 h 68157"/>
                <a:gd name="connsiteX259" fmla="*/ 11355 w 76400"/>
                <a:gd name="connsiteY259" fmla="*/ 19393 h 68157"/>
                <a:gd name="connsiteX260" fmla="*/ 11355 w 76400"/>
                <a:gd name="connsiteY260" fmla="*/ 19393 h 68157"/>
                <a:gd name="connsiteX261" fmla="*/ 12277 w 76400"/>
                <a:gd name="connsiteY261" fmla="*/ 19393 h 68157"/>
                <a:gd name="connsiteX262" fmla="*/ 12696 w 76400"/>
                <a:gd name="connsiteY262" fmla="*/ 19393 h 68157"/>
                <a:gd name="connsiteX263" fmla="*/ 13199 w 76400"/>
                <a:gd name="connsiteY263" fmla="*/ 19393 h 68157"/>
                <a:gd name="connsiteX264" fmla="*/ 13618 w 76400"/>
                <a:gd name="connsiteY264" fmla="*/ 19393 h 68157"/>
                <a:gd name="connsiteX265" fmla="*/ 13618 w 76400"/>
                <a:gd name="connsiteY265" fmla="*/ 18555 h 68157"/>
                <a:gd name="connsiteX266" fmla="*/ 13618 w 76400"/>
                <a:gd name="connsiteY266" fmla="*/ 17884 h 68157"/>
                <a:gd name="connsiteX267" fmla="*/ 13618 w 76400"/>
                <a:gd name="connsiteY267" fmla="*/ 17298 h 68157"/>
                <a:gd name="connsiteX268" fmla="*/ 14288 w 76400"/>
                <a:gd name="connsiteY268" fmla="*/ 17298 h 68157"/>
                <a:gd name="connsiteX269" fmla="*/ 14288 w 76400"/>
                <a:gd name="connsiteY269" fmla="*/ 17801 h 68157"/>
                <a:gd name="connsiteX270" fmla="*/ 14791 w 76400"/>
                <a:gd name="connsiteY270" fmla="*/ 18303 h 68157"/>
                <a:gd name="connsiteX271" fmla="*/ 15377 w 76400"/>
                <a:gd name="connsiteY271" fmla="*/ 18890 h 68157"/>
                <a:gd name="connsiteX272" fmla="*/ 15377 w 76400"/>
                <a:gd name="connsiteY272" fmla="*/ 18052 h 68157"/>
                <a:gd name="connsiteX273" fmla="*/ 15377 w 76400"/>
                <a:gd name="connsiteY273" fmla="*/ 17298 h 68157"/>
                <a:gd name="connsiteX274" fmla="*/ 15377 w 76400"/>
                <a:gd name="connsiteY274" fmla="*/ 16711 h 68157"/>
                <a:gd name="connsiteX275" fmla="*/ 15377 w 76400"/>
                <a:gd name="connsiteY275" fmla="*/ 16041 h 68157"/>
                <a:gd name="connsiteX276" fmla="*/ 15377 w 76400"/>
                <a:gd name="connsiteY276" fmla="*/ 16628 h 68157"/>
                <a:gd name="connsiteX277" fmla="*/ 15796 w 76400"/>
                <a:gd name="connsiteY277" fmla="*/ 16628 h 68157"/>
                <a:gd name="connsiteX278" fmla="*/ 16215 w 76400"/>
                <a:gd name="connsiteY278" fmla="*/ 16628 h 68157"/>
                <a:gd name="connsiteX279" fmla="*/ 16215 w 76400"/>
                <a:gd name="connsiteY279" fmla="*/ 16628 h 68157"/>
                <a:gd name="connsiteX280" fmla="*/ 16634 w 76400"/>
                <a:gd name="connsiteY280" fmla="*/ 15957 h 68157"/>
                <a:gd name="connsiteX281" fmla="*/ 16634 w 76400"/>
                <a:gd name="connsiteY281" fmla="*/ 15371 h 68157"/>
                <a:gd name="connsiteX282" fmla="*/ 15964 w 76400"/>
                <a:gd name="connsiteY282" fmla="*/ 15371 h 68157"/>
                <a:gd name="connsiteX283" fmla="*/ 16886 w 76400"/>
                <a:gd name="connsiteY283" fmla="*/ 14449 h 68157"/>
                <a:gd name="connsiteX284" fmla="*/ 17807 w 76400"/>
                <a:gd name="connsiteY284" fmla="*/ 13695 h 68157"/>
                <a:gd name="connsiteX285" fmla="*/ 18394 w 76400"/>
                <a:gd name="connsiteY285" fmla="*/ 13695 h 68157"/>
                <a:gd name="connsiteX286" fmla="*/ 18813 w 76400"/>
                <a:gd name="connsiteY286" fmla="*/ 14198 h 68157"/>
                <a:gd name="connsiteX287" fmla="*/ 19232 w 76400"/>
                <a:gd name="connsiteY287" fmla="*/ 14700 h 68157"/>
                <a:gd name="connsiteX288" fmla="*/ 19986 w 76400"/>
                <a:gd name="connsiteY288" fmla="*/ 14700 h 68157"/>
                <a:gd name="connsiteX289" fmla="*/ 21913 w 76400"/>
                <a:gd name="connsiteY289" fmla="*/ 13611 h 68157"/>
                <a:gd name="connsiteX290" fmla="*/ 23505 w 76400"/>
                <a:gd name="connsiteY290" fmla="*/ 12689 h 68157"/>
                <a:gd name="connsiteX291" fmla="*/ 24008 w 76400"/>
                <a:gd name="connsiteY291" fmla="*/ 12270 h 68157"/>
                <a:gd name="connsiteX292" fmla="*/ 24510 w 76400"/>
                <a:gd name="connsiteY292" fmla="*/ 12270 h 68157"/>
                <a:gd name="connsiteX293" fmla="*/ 25097 w 76400"/>
                <a:gd name="connsiteY293" fmla="*/ 12270 h 68157"/>
                <a:gd name="connsiteX294" fmla="*/ 25767 w 76400"/>
                <a:gd name="connsiteY294" fmla="*/ 12270 h 68157"/>
                <a:gd name="connsiteX295" fmla="*/ 30208 w 76400"/>
                <a:gd name="connsiteY295" fmla="*/ 9003 h 68157"/>
                <a:gd name="connsiteX296" fmla="*/ 30962 w 76400"/>
                <a:gd name="connsiteY296" fmla="*/ 7578 h 68157"/>
                <a:gd name="connsiteX297" fmla="*/ 31465 w 76400"/>
                <a:gd name="connsiteY297" fmla="*/ 7578 h 68157"/>
                <a:gd name="connsiteX298" fmla="*/ 32135 w 76400"/>
                <a:gd name="connsiteY298" fmla="*/ 7578 h 68157"/>
                <a:gd name="connsiteX299" fmla="*/ 32554 w 76400"/>
                <a:gd name="connsiteY299" fmla="*/ 7578 h 68157"/>
                <a:gd name="connsiteX300" fmla="*/ 33141 w 76400"/>
                <a:gd name="connsiteY300" fmla="*/ 7076 h 68157"/>
                <a:gd name="connsiteX301" fmla="*/ 34230 w 76400"/>
                <a:gd name="connsiteY301" fmla="*/ 7076 h 68157"/>
                <a:gd name="connsiteX302" fmla="*/ 34900 w 76400"/>
                <a:gd name="connsiteY302" fmla="*/ 7076 h 68157"/>
                <a:gd name="connsiteX303" fmla="*/ 35403 w 76400"/>
                <a:gd name="connsiteY303" fmla="*/ 7076 h 68157"/>
                <a:gd name="connsiteX304" fmla="*/ 36073 w 76400"/>
                <a:gd name="connsiteY304" fmla="*/ 6573 h 68157"/>
                <a:gd name="connsiteX305" fmla="*/ 37330 w 76400"/>
                <a:gd name="connsiteY305" fmla="*/ 5567 h 68157"/>
                <a:gd name="connsiteX306" fmla="*/ 38503 w 76400"/>
                <a:gd name="connsiteY306" fmla="*/ 4562 h 68157"/>
                <a:gd name="connsiteX307" fmla="*/ 39173 w 76400"/>
                <a:gd name="connsiteY307" fmla="*/ 3892 h 68157"/>
                <a:gd name="connsiteX308" fmla="*/ 40514 w 76400"/>
                <a:gd name="connsiteY308" fmla="*/ 3221 h 68157"/>
                <a:gd name="connsiteX309" fmla="*/ 42274 w 76400"/>
                <a:gd name="connsiteY309" fmla="*/ 2383 h 68157"/>
                <a:gd name="connsiteX310" fmla="*/ 42944 w 76400"/>
                <a:gd name="connsiteY310" fmla="*/ 2383 h 68157"/>
                <a:gd name="connsiteX311" fmla="*/ 42944 w 76400"/>
                <a:gd name="connsiteY311" fmla="*/ 2383 h 68157"/>
                <a:gd name="connsiteX312" fmla="*/ 43698 w 76400"/>
                <a:gd name="connsiteY312" fmla="*/ 2383 h 68157"/>
                <a:gd name="connsiteX313" fmla="*/ 44284 w 76400"/>
                <a:gd name="connsiteY313" fmla="*/ 2383 h 68157"/>
                <a:gd name="connsiteX314" fmla="*/ 46212 w 76400"/>
                <a:gd name="connsiteY314" fmla="*/ 2383 h 68157"/>
                <a:gd name="connsiteX315" fmla="*/ 48055 w 76400"/>
                <a:gd name="connsiteY315" fmla="*/ 1797 h 68157"/>
                <a:gd name="connsiteX316" fmla="*/ 48055 w 76400"/>
                <a:gd name="connsiteY316" fmla="*/ 1797 h 68157"/>
                <a:gd name="connsiteX317" fmla="*/ 48474 w 76400"/>
                <a:gd name="connsiteY317" fmla="*/ 1797 h 68157"/>
                <a:gd name="connsiteX318" fmla="*/ 49144 w 76400"/>
                <a:gd name="connsiteY318" fmla="*/ 1797 h 68157"/>
                <a:gd name="connsiteX319" fmla="*/ 49144 w 76400"/>
                <a:gd name="connsiteY319" fmla="*/ 1210 h 68157"/>
                <a:gd name="connsiteX320" fmla="*/ 49144 w 76400"/>
                <a:gd name="connsiteY320" fmla="*/ 624 h 68157"/>
                <a:gd name="connsiteX321" fmla="*/ 49144 w 76400"/>
                <a:gd name="connsiteY321" fmla="*/ 624 h 68157"/>
                <a:gd name="connsiteX322" fmla="*/ 49144 w 76400"/>
                <a:gd name="connsiteY322" fmla="*/ 624 h 68157"/>
                <a:gd name="connsiteX323" fmla="*/ 49144 w 76400"/>
                <a:gd name="connsiteY323" fmla="*/ 624 h 68157"/>
                <a:gd name="connsiteX324" fmla="*/ 49144 w 76400"/>
                <a:gd name="connsiteY324" fmla="*/ 624 h 68157"/>
                <a:gd name="connsiteX325" fmla="*/ 49144 w 76400"/>
                <a:gd name="connsiteY325" fmla="*/ 624 h 68157"/>
                <a:gd name="connsiteX326" fmla="*/ 49144 w 76400"/>
                <a:gd name="connsiteY326" fmla="*/ 624 h 68157"/>
                <a:gd name="connsiteX327" fmla="*/ 49563 w 76400"/>
                <a:gd name="connsiteY327" fmla="*/ 1127 h 68157"/>
                <a:gd name="connsiteX328" fmla="*/ 49982 w 76400"/>
                <a:gd name="connsiteY328" fmla="*/ 1629 h 68157"/>
                <a:gd name="connsiteX329" fmla="*/ 50485 w 76400"/>
                <a:gd name="connsiteY329" fmla="*/ 1629 h 68157"/>
                <a:gd name="connsiteX330" fmla="*/ 50485 w 76400"/>
                <a:gd name="connsiteY330" fmla="*/ 1127 h 68157"/>
                <a:gd name="connsiteX331" fmla="*/ 50485 w 76400"/>
                <a:gd name="connsiteY331" fmla="*/ 624 h 68157"/>
                <a:gd name="connsiteX332" fmla="*/ 52580 w 76400"/>
                <a:gd name="connsiteY332" fmla="*/ 121 h 68157"/>
                <a:gd name="connsiteX333" fmla="*/ 52580 w 76400"/>
                <a:gd name="connsiteY333" fmla="*/ 791 h 68157"/>
                <a:gd name="connsiteX334" fmla="*/ 52580 w 76400"/>
                <a:gd name="connsiteY334" fmla="*/ 1713 h 68157"/>
                <a:gd name="connsiteX335" fmla="*/ 52580 w 76400"/>
                <a:gd name="connsiteY335" fmla="*/ 1713 h 68157"/>
                <a:gd name="connsiteX336" fmla="*/ 52580 w 76400"/>
                <a:gd name="connsiteY336" fmla="*/ 1713 h 68157"/>
                <a:gd name="connsiteX337" fmla="*/ 53166 w 76400"/>
                <a:gd name="connsiteY337" fmla="*/ 2216 h 68157"/>
                <a:gd name="connsiteX338" fmla="*/ 53920 w 76400"/>
                <a:gd name="connsiteY338" fmla="*/ 2216 h 68157"/>
                <a:gd name="connsiteX339" fmla="*/ 54591 w 76400"/>
                <a:gd name="connsiteY339" fmla="*/ 2216 h 68157"/>
                <a:gd name="connsiteX340" fmla="*/ 55261 w 76400"/>
                <a:gd name="connsiteY340" fmla="*/ 2216 h 68157"/>
                <a:gd name="connsiteX341" fmla="*/ 55261 w 76400"/>
                <a:gd name="connsiteY341" fmla="*/ 2970 h 68157"/>
                <a:gd name="connsiteX342" fmla="*/ 55847 w 76400"/>
                <a:gd name="connsiteY342" fmla="*/ 3808 h 68157"/>
                <a:gd name="connsiteX343" fmla="*/ 55847 w 76400"/>
                <a:gd name="connsiteY343" fmla="*/ 3808 h 68157"/>
                <a:gd name="connsiteX344" fmla="*/ 56266 w 76400"/>
                <a:gd name="connsiteY344" fmla="*/ 3808 h 68157"/>
                <a:gd name="connsiteX345" fmla="*/ 56266 w 76400"/>
                <a:gd name="connsiteY345" fmla="*/ 4311 h 68157"/>
                <a:gd name="connsiteX346" fmla="*/ 56685 w 76400"/>
                <a:gd name="connsiteY346" fmla="*/ 4813 h 68157"/>
                <a:gd name="connsiteX347" fmla="*/ 57607 w 76400"/>
                <a:gd name="connsiteY347" fmla="*/ 3975 h 68157"/>
                <a:gd name="connsiteX348" fmla="*/ 57607 w 76400"/>
                <a:gd name="connsiteY348" fmla="*/ 4562 h 68157"/>
                <a:gd name="connsiteX349" fmla="*/ 58193 w 76400"/>
                <a:gd name="connsiteY349" fmla="*/ 4981 h 68157"/>
                <a:gd name="connsiteX350" fmla="*/ 58780 w 76400"/>
                <a:gd name="connsiteY350" fmla="*/ 4981 h 68157"/>
                <a:gd name="connsiteX351" fmla="*/ 59450 w 76400"/>
                <a:gd name="connsiteY351" fmla="*/ 4981 h 68157"/>
                <a:gd name="connsiteX352" fmla="*/ 59450 w 76400"/>
                <a:gd name="connsiteY352" fmla="*/ 6070 h 68157"/>
                <a:gd name="connsiteX353" fmla="*/ 59450 w 76400"/>
                <a:gd name="connsiteY353" fmla="*/ 7159 h 68157"/>
                <a:gd name="connsiteX354" fmla="*/ 59450 w 76400"/>
                <a:gd name="connsiteY354" fmla="*/ 7159 h 68157"/>
                <a:gd name="connsiteX355" fmla="*/ 59450 w 76400"/>
                <a:gd name="connsiteY355" fmla="*/ 7159 h 68157"/>
                <a:gd name="connsiteX356" fmla="*/ 59450 w 76400"/>
                <a:gd name="connsiteY356" fmla="*/ 7159 h 68157"/>
                <a:gd name="connsiteX357" fmla="*/ 60121 w 76400"/>
                <a:gd name="connsiteY357" fmla="*/ 7159 h 68157"/>
                <a:gd name="connsiteX358" fmla="*/ 60707 w 76400"/>
                <a:gd name="connsiteY358" fmla="*/ 6573 h 68157"/>
                <a:gd name="connsiteX359" fmla="*/ 62132 w 76400"/>
                <a:gd name="connsiteY359" fmla="*/ 8584 h 68157"/>
                <a:gd name="connsiteX360" fmla="*/ 62634 w 76400"/>
                <a:gd name="connsiteY360" fmla="*/ 8081 h 68157"/>
                <a:gd name="connsiteX361" fmla="*/ 63221 w 76400"/>
                <a:gd name="connsiteY361" fmla="*/ 8081 h 68157"/>
                <a:gd name="connsiteX362" fmla="*/ 63724 w 76400"/>
                <a:gd name="connsiteY362" fmla="*/ 8081 h 68157"/>
                <a:gd name="connsiteX363" fmla="*/ 63724 w 76400"/>
                <a:gd name="connsiteY363" fmla="*/ 9254 h 68157"/>
                <a:gd name="connsiteX364" fmla="*/ 62634 w 76400"/>
                <a:gd name="connsiteY364" fmla="*/ 9254 h 68157"/>
                <a:gd name="connsiteX365" fmla="*/ 61545 w 76400"/>
                <a:gd name="connsiteY365" fmla="*/ 9757 h 68157"/>
                <a:gd name="connsiteX366" fmla="*/ 60288 w 76400"/>
                <a:gd name="connsiteY366" fmla="*/ 11935 h 68157"/>
                <a:gd name="connsiteX367" fmla="*/ 60288 w 76400"/>
                <a:gd name="connsiteY367" fmla="*/ 12522 h 68157"/>
                <a:gd name="connsiteX368" fmla="*/ 60288 w 76400"/>
                <a:gd name="connsiteY368" fmla="*/ 13192 h 68157"/>
                <a:gd name="connsiteX369" fmla="*/ 59115 w 76400"/>
                <a:gd name="connsiteY369" fmla="*/ 13192 h 68157"/>
                <a:gd name="connsiteX370" fmla="*/ 58193 w 76400"/>
                <a:gd name="connsiteY370" fmla="*/ 13192 h 68157"/>
                <a:gd name="connsiteX371" fmla="*/ 57272 w 76400"/>
                <a:gd name="connsiteY371" fmla="*/ 13695 h 68157"/>
                <a:gd name="connsiteX372" fmla="*/ 56518 w 76400"/>
                <a:gd name="connsiteY372" fmla="*/ 14198 h 68157"/>
                <a:gd name="connsiteX373" fmla="*/ 56518 w 76400"/>
                <a:gd name="connsiteY373" fmla="*/ 14784 h 68157"/>
                <a:gd name="connsiteX374" fmla="*/ 56518 w 76400"/>
                <a:gd name="connsiteY374" fmla="*/ 15371 h 68157"/>
                <a:gd name="connsiteX375" fmla="*/ 56099 w 76400"/>
                <a:gd name="connsiteY375" fmla="*/ 16041 h 68157"/>
                <a:gd name="connsiteX376" fmla="*/ 55596 w 76400"/>
                <a:gd name="connsiteY376" fmla="*/ 16041 h 68157"/>
                <a:gd name="connsiteX377" fmla="*/ 55009 w 76400"/>
                <a:gd name="connsiteY377" fmla="*/ 16041 h 68157"/>
                <a:gd name="connsiteX378" fmla="*/ 54423 w 76400"/>
                <a:gd name="connsiteY378" fmla="*/ 16041 h 68157"/>
                <a:gd name="connsiteX379" fmla="*/ 52663 w 76400"/>
                <a:gd name="connsiteY379" fmla="*/ 16041 h 68157"/>
                <a:gd name="connsiteX380" fmla="*/ 50988 w 76400"/>
                <a:gd name="connsiteY380" fmla="*/ 16041 h 68157"/>
                <a:gd name="connsiteX381" fmla="*/ 49898 w 76400"/>
                <a:gd name="connsiteY381" fmla="*/ 15538 h 68157"/>
                <a:gd name="connsiteX382" fmla="*/ 48893 w 76400"/>
                <a:gd name="connsiteY382" fmla="*/ 14868 h 68157"/>
                <a:gd name="connsiteX383" fmla="*/ 48893 w 76400"/>
                <a:gd name="connsiteY383" fmla="*/ 14868 h 68157"/>
                <a:gd name="connsiteX384" fmla="*/ 48893 w 76400"/>
                <a:gd name="connsiteY384" fmla="*/ 15287 h 68157"/>
                <a:gd name="connsiteX385" fmla="*/ 48390 w 76400"/>
                <a:gd name="connsiteY385" fmla="*/ 15287 h 68157"/>
                <a:gd name="connsiteX386" fmla="*/ 47887 w 76400"/>
                <a:gd name="connsiteY386" fmla="*/ 15287 h 68157"/>
                <a:gd name="connsiteX387" fmla="*/ 46882 w 76400"/>
                <a:gd name="connsiteY387" fmla="*/ 15287 h 68157"/>
                <a:gd name="connsiteX388" fmla="*/ 46044 w 76400"/>
                <a:gd name="connsiteY388" fmla="*/ 15287 h 68157"/>
                <a:gd name="connsiteX389" fmla="*/ 44871 w 76400"/>
                <a:gd name="connsiteY389" fmla="*/ 17298 h 68157"/>
                <a:gd name="connsiteX390" fmla="*/ 44871 w 76400"/>
                <a:gd name="connsiteY390" fmla="*/ 17298 h 68157"/>
                <a:gd name="connsiteX391" fmla="*/ 46966 w 76400"/>
                <a:gd name="connsiteY391" fmla="*/ 17298 h 68157"/>
                <a:gd name="connsiteX392" fmla="*/ 46379 w 76400"/>
                <a:gd name="connsiteY392" fmla="*/ 17298 h 68157"/>
                <a:gd name="connsiteX393" fmla="*/ 45876 w 76400"/>
                <a:gd name="connsiteY393" fmla="*/ 17298 h 68157"/>
                <a:gd name="connsiteX394" fmla="*/ 45206 w 76400"/>
                <a:gd name="connsiteY394" fmla="*/ 17298 h 68157"/>
                <a:gd name="connsiteX395" fmla="*/ 45206 w 76400"/>
                <a:gd name="connsiteY395" fmla="*/ 17801 h 68157"/>
                <a:gd name="connsiteX396" fmla="*/ 45206 w 76400"/>
                <a:gd name="connsiteY396" fmla="*/ 17801 h 68157"/>
                <a:gd name="connsiteX397" fmla="*/ 43866 w 76400"/>
                <a:gd name="connsiteY397" fmla="*/ 17801 h 68157"/>
                <a:gd name="connsiteX398" fmla="*/ 43279 w 76400"/>
                <a:gd name="connsiteY398" fmla="*/ 17801 h 68157"/>
                <a:gd name="connsiteX399" fmla="*/ 42609 w 76400"/>
                <a:gd name="connsiteY399" fmla="*/ 17801 h 68157"/>
                <a:gd name="connsiteX400" fmla="*/ 41687 w 76400"/>
                <a:gd name="connsiteY400" fmla="*/ 17801 h 68157"/>
                <a:gd name="connsiteX401" fmla="*/ 41017 w 76400"/>
                <a:gd name="connsiteY401" fmla="*/ 17801 h 68157"/>
                <a:gd name="connsiteX402" fmla="*/ 40263 w 76400"/>
                <a:gd name="connsiteY402" fmla="*/ 18471 h 68157"/>
                <a:gd name="connsiteX403" fmla="*/ 39592 w 76400"/>
                <a:gd name="connsiteY403" fmla="*/ 19141 h 68157"/>
                <a:gd name="connsiteX404" fmla="*/ 38838 w 76400"/>
                <a:gd name="connsiteY404" fmla="*/ 19141 h 68157"/>
                <a:gd name="connsiteX405" fmla="*/ 37581 w 76400"/>
                <a:gd name="connsiteY405" fmla="*/ 19141 h 68157"/>
                <a:gd name="connsiteX406" fmla="*/ 36408 w 76400"/>
                <a:gd name="connsiteY406" fmla="*/ 19141 h 68157"/>
                <a:gd name="connsiteX407" fmla="*/ 35738 w 76400"/>
                <a:gd name="connsiteY407" fmla="*/ 19141 h 68157"/>
                <a:gd name="connsiteX408" fmla="*/ 34565 w 76400"/>
                <a:gd name="connsiteY408" fmla="*/ 19141 h 68157"/>
                <a:gd name="connsiteX409" fmla="*/ 32554 w 76400"/>
                <a:gd name="connsiteY409" fmla="*/ 19895 h 68157"/>
                <a:gd name="connsiteX410" fmla="*/ 30627 w 76400"/>
                <a:gd name="connsiteY410" fmla="*/ 20566 h 68157"/>
                <a:gd name="connsiteX411" fmla="*/ 29370 w 76400"/>
                <a:gd name="connsiteY411" fmla="*/ 21068 h 68157"/>
                <a:gd name="connsiteX412" fmla="*/ 27694 w 76400"/>
                <a:gd name="connsiteY412" fmla="*/ 21487 h 68157"/>
                <a:gd name="connsiteX413" fmla="*/ 26689 w 76400"/>
                <a:gd name="connsiteY413" fmla="*/ 21990 h 68157"/>
                <a:gd name="connsiteX414" fmla="*/ 25767 w 76400"/>
                <a:gd name="connsiteY414" fmla="*/ 22576 h 68157"/>
                <a:gd name="connsiteX415" fmla="*/ 25264 w 76400"/>
                <a:gd name="connsiteY415" fmla="*/ 22576 h 68157"/>
                <a:gd name="connsiteX416" fmla="*/ 24845 w 76400"/>
                <a:gd name="connsiteY416" fmla="*/ 22576 h 68157"/>
                <a:gd name="connsiteX417" fmla="*/ 24008 w 76400"/>
                <a:gd name="connsiteY417" fmla="*/ 22576 h 68157"/>
                <a:gd name="connsiteX418" fmla="*/ 23086 w 76400"/>
                <a:gd name="connsiteY418" fmla="*/ 22576 h 68157"/>
                <a:gd name="connsiteX419" fmla="*/ 22416 w 76400"/>
                <a:gd name="connsiteY419" fmla="*/ 23079 h 68157"/>
                <a:gd name="connsiteX420" fmla="*/ 21578 w 76400"/>
                <a:gd name="connsiteY420" fmla="*/ 23582 h 68157"/>
                <a:gd name="connsiteX421" fmla="*/ 19986 w 76400"/>
                <a:gd name="connsiteY421" fmla="*/ 23582 h 68157"/>
                <a:gd name="connsiteX422" fmla="*/ 18394 w 76400"/>
                <a:gd name="connsiteY422" fmla="*/ 23582 h 68157"/>
                <a:gd name="connsiteX423" fmla="*/ 17640 w 76400"/>
                <a:gd name="connsiteY423" fmla="*/ 24504 h 68157"/>
                <a:gd name="connsiteX424" fmla="*/ 16969 w 76400"/>
                <a:gd name="connsiteY424" fmla="*/ 25258 h 68157"/>
                <a:gd name="connsiteX425" fmla="*/ 16215 w 76400"/>
                <a:gd name="connsiteY425" fmla="*/ 25258 h 68157"/>
                <a:gd name="connsiteX426" fmla="*/ 14623 w 76400"/>
                <a:gd name="connsiteY426" fmla="*/ 25760 h 68157"/>
                <a:gd name="connsiteX427" fmla="*/ 12947 w 76400"/>
                <a:gd name="connsiteY427" fmla="*/ 26347 h 68157"/>
                <a:gd name="connsiteX428" fmla="*/ 11774 w 76400"/>
                <a:gd name="connsiteY428" fmla="*/ 26766 h 68157"/>
                <a:gd name="connsiteX429" fmla="*/ 8339 w 76400"/>
                <a:gd name="connsiteY429" fmla="*/ 27604 h 68157"/>
                <a:gd name="connsiteX430" fmla="*/ 7920 w 76400"/>
                <a:gd name="connsiteY430" fmla="*/ 28107 h 68157"/>
                <a:gd name="connsiteX431" fmla="*/ 7501 w 76400"/>
                <a:gd name="connsiteY431" fmla="*/ 28107 h 68157"/>
                <a:gd name="connsiteX432" fmla="*/ 6412 w 76400"/>
                <a:gd name="connsiteY432" fmla="*/ 28107 h 68157"/>
                <a:gd name="connsiteX433" fmla="*/ 4987 w 76400"/>
                <a:gd name="connsiteY433" fmla="*/ 28107 h 68157"/>
                <a:gd name="connsiteX434" fmla="*/ 3815 w 76400"/>
                <a:gd name="connsiteY434" fmla="*/ 28107 h 68157"/>
                <a:gd name="connsiteX435" fmla="*/ 3144 w 76400"/>
                <a:gd name="connsiteY435" fmla="*/ 28107 h 68157"/>
                <a:gd name="connsiteX436" fmla="*/ 4485 w 76400"/>
                <a:gd name="connsiteY436" fmla="*/ 25844 h 68157"/>
                <a:gd name="connsiteX437" fmla="*/ 5155 w 76400"/>
                <a:gd name="connsiteY437" fmla="*/ 25844 h 68157"/>
                <a:gd name="connsiteX438" fmla="*/ 5155 w 76400"/>
                <a:gd name="connsiteY438" fmla="*/ 25174 h 68157"/>
                <a:gd name="connsiteX439" fmla="*/ 4485 w 76400"/>
                <a:gd name="connsiteY439" fmla="*/ 25174 h 68157"/>
                <a:gd name="connsiteX440" fmla="*/ 6831 w 76400"/>
                <a:gd name="connsiteY440" fmla="*/ 25844 h 68157"/>
                <a:gd name="connsiteX441" fmla="*/ 7334 w 76400"/>
                <a:gd name="connsiteY441" fmla="*/ 25844 h 68157"/>
                <a:gd name="connsiteX442" fmla="*/ 7334 w 76400"/>
                <a:gd name="connsiteY442" fmla="*/ 25844 h 68157"/>
                <a:gd name="connsiteX443" fmla="*/ 6831 w 76400"/>
                <a:gd name="connsiteY443" fmla="*/ 25844 h 68157"/>
                <a:gd name="connsiteX444" fmla="*/ 12026 w 76400"/>
                <a:gd name="connsiteY444" fmla="*/ 20984 h 68157"/>
                <a:gd name="connsiteX445" fmla="*/ 12026 w 76400"/>
                <a:gd name="connsiteY445" fmla="*/ 20984 h 68157"/>
                <a:gd name="connsiteX446" fmla="*/ 12026 w 76400"/>
                <a:gd name="connsiteY446" fmla="*/ 21906 h 68157"/>
                <a:gd name="connsiteX447" fmla="*/ 12026 w 76400"/>
                <a:gd name="connsiteY447" fmla="*/ 22744 h 68157"/>
                <a:gd name="connsiteX448" fmla="*/ 12026 w 76400"/>
                <a:gd name="connsiteY448" fmla="*/ 22744 h 68157"/>
                <a:gd name="connsiteX449" fmla="*/ 12026 w 76400"/>
                <a:gd name="connsiteY449" fmla="*/ 21655 h 68157"/>
                <a:gd name="connsiteX450" fmla="*/ 12026 w 76400"/>
                <a:gd name="connsiteY450" fmla="*/ 20817 h 68157"/>
                <a:gd name="connsiteX451" fmla="*/ 24678 w 76400"/>
                <a:gd name="connsiteY451" fmla="*/ 48048 h 68157"/>
                <a:gd name="connsiteX452" fmla="*/ 24678 w 76400"/>
                <a:gd name="connsiteY452" fmla="*/ 47378 h 68157"/>
                <a:gd name="connsiteX453" fmla="*/ 24175 w 76400"/>
                <a:gd name="connsiteY453" fmla="*/ 47378 h 68157"/>
                <a:gd name="connsiteX454" fmla="*/ 31130 w 76400"/>
                <a:gd name="connsiteY454" fmla="*/ 48048 h 68157"/>
                <a:gd name="connsiteX455" fmla="*/ 31130 w 76400"/>
                <a:gd name="connsiteY455" fmla="*/ 48048 h 68157"/>
                <a:gd name="connsiteX456" fmla="*/ 31632 w 76400"/>
                <a:gd name="connsiteY456" fmla="*/ 48048 h 68157"/>
                <a:gd name="connsiteX457" fmla="*/ 31632 w 76400"/>
                <a:gd name="connsiteY457" fmla="*/ 48048 h 68157"/>
                <a:gd name="connsiteX458" fmla="*/ 31632 w 76400"/>
                <a:gd name="connsiteY458" fmla="*/ 48048 h 68157"/>
                <a:gd name="connsiteX459" fmla="*/ 31632 w 76400"/>
                <a:gd name="connsiteY459" fmla="*/ 48048 h 68157"/>
                <a:gd name="connsiteX460" fmla="*/ 31632 w 76400"/>
                <a:gd name="connsiteY460" fmla="*/ 48048 h 68157"/>
                <a:gd name="connsiteX461" fmla="*/ 31632 w 76400"/>
                <a:gd name="connsiteY461" fmla="*/ 48048 h 68157"/>
                <a:gd name="connsiteX462" fmla="*/ 31632 w 76400"/>
                <a:gd name="connsiteY462" fmla="*/ 48048 h 68157"/>
                <a:gd name="connsiteX463" fmla="*/ 31632 w 76400"/>
                <a:gd name="connsiteY463" fmla="*/ 48048 h 68157"/>
                <a:gd name="connsiteX464" fmla="*/ 31632 w 76400"/>
                <a:gd name="connsiteY464" fmla="*/ 48048 h 68157"/>
                <a:gd name="connsiteX465" fmla="*/ 31632 w 76400"/>
                <a:gd name="connsiteY465" fmla="*/ 48048 h 68157"/>
                <a:gd name="connsiteX466" fmla="*/ 31213 w 76400"/>
                <a:gd name="connsiteY466" fmla="*/ 48048 h 68157"/>
                <a:gd name="connsiteX467" fmla="*/ 31213 w 76400"/>
                <a:gd name="connsiteY467" fmla="*/ 48719 h 68157"/>
                <a:gd name="connsiteX468" fmla="*/ 31130 w 76400"/>
                <a:gd name="connsiteY468" fmla="*/ 48048 h 68157"/>
                <a:gd name="connsiteX469" fmla="*/ 31130 w 76400"/>
                <a:gd name="connsiteY469" fmla="*/ 43943 h 68157"/>
                <a:gd name="connsiteX470" fmla="*/ 31130 w 76400"/>
                <a:gd name="connsiteY470" fmla="*/ 43943 h 68157"/>
                <a:gd name="connsiteX471" fmla="*/ 31549 w 76400"/>
                <a:gd name="connsiteY471" fmla="*/ 43943 h 68157"/>
                <a:gd name="connsiteX472" fmla="*/ 31549 w 76400"/>
                <a:gd name="connsiteY472" fmla="*/ 43943 h 68157"/>
                <a:gd name="connsiteX473" fmla="*/ 30795 w 76400"/>
                <a:gd name="connsiteY473" fmla="*/ 43943 h 68157"/>
                <a:gd name="connsiteX474" fmla="*/ 34649 w 76400"/>
                <a:gd name="connsiteY474" fmla="*/ 44864 h 68157"/>
                <a:gd name="connsiteX475" fmla="*/ 34649 w 76400"/>
                <a:gd name="connsiteY475" fmla="*/ 45451 h 68157"/>
                <a:gd name="connsiteX476" fmla="*/ 35151 w 76400"/>
                <a:gd name="connsiteY476" fmla="*/ 45870 h 68157"/>
                <a:gd name="connsiteX477" fmla="*/ 35596 w 76400"/>
                <a:gd name="connsiteY477" fmla="*/ 45317 h 68157"/>
                <a:gd name="connsiteX478" fmla="*/ 35571 w 76400"/>
                <a:gd name="connsiteY478" fmla="*/ 45200 h 68157"/>
                <a:gd name="connsiteX479" fmla="*/ 35110 w 76400"/>
                <a:gd name="connsiteY479" fmla="*/ 44404 h 68157"/>
                <a:gd name="connsiteX480" fmla="*/ 34314 w 76400"/>
                <a:gd name="connsiteY480" fmla="*/ 44864 h 68157"/>
                <a:gd name="connsiteX481" fmla="*/ 35738 w 76400"/>
                <a:gd name="connsiteY481" fmla="*/ 39921 h 68157"/>
                <a:gd name="connsiteX482" fmla="*/ 35738 w 76400"/>
                <a:gd name="connsiteY482" fmla="*/ 40591 h 68157"/>
                <a:gd name="connsiteX483" fmla="*/ 36408 w 76400"/>
                <a:gd name="connsiteY483" fmla="*/ 40591 h 68157"/>
                <a:gd name="connsiteX484" fmla="*/ 36408 w 76400"/>
                <a:gd name="connsiteY484" fmla="*/ 39921 h 68157"/>
                <a:gd name="connsiteX485" fmla="*/ 35403 w 76400"/>
                <a:gd name="connsiteY485" fmla="*/ 39921 h 68157"/>
                <a:gd name="connsiteX486" fmla="*/ 56015 w 76400"/>
                <a:gd name="connsiteY486" fmla="*/ 30620 h 68157"/>
                <a:gd name="connsiteX487" fmla="*/ 55177 w 76400"/>
                <a:gd name="connsiteY487" fmla="*/ 32045 h 68157"/>
                <a:gd name="connsiteX488" fmla="*/ 54255 w 76400"/>
                <a:gd name="connsiteY488" fmla="*/ 33218 h 68157"/>
                <a:gd name="connsiteX489" fmla="*/ 54255 w 76400"/>
                <a:gd name="connsiteY489" fmla="*/ 33637 h 68157"/>
                <a:gd name="connsiteX490" fmla="*/ 54255 w 76400"/>
                <a:gd name="connsiteY490" fmla="*/ 33637 h 68157"/>
                <a:gd name="connsiteX491" fmla="*/ 54255 w 76400"/>
                <a:gd name="connsiteY491" fmla="*/ 33218 h 68157"/>
                <a:gd name="connsiteX492" fmla="*/ 54255 w 76400"/>
                <a:gd name="connsiteY492" fmla="*/ 33218 h 68157"/>
                <a:gd name="connsiteX493" fmla="*/ 54842 w 76400"/>
                <a:gd name="connsiteY493" fmla="*/ 32128 h 68157"/>
                <a:gd name="connsiteX494" fmla="*/ 55512 w 76400"/>
                <a:gd name="connsiteY494" fmla="*/ 31123 h 68157"/>
                <a:gd name="connsiteX495" fmla="*/ 56015 w 76400"/>
                <a:gd name="connsiteY495" fmla="*/ 31123 h 68157"/>
                <a:gd name="connsiteX496" fmla="*/ 55596 w 76400"/>
                <a:gd name="connsiteY496" fmla="*/ 33637 h 68157"/>
                <a:gd name="connsiteX497" fmla="*/ 55596 w 76400"/>
                <a:gd name="connsiteY497" fmla="*/ 34139 h 68157"/>
                <a:gd name="connsiteX498" fmla="*/ 54926 w 76400"/>
                <a:gd name="connsiteY498" fmla="*/ 33720 h 68157"/>
                <a:gd name="connsiteX499" fmla="*/ 49312 w 76400"/>
                <a:gd name="connsiteY499" fmla="*/ 6740 h 68157"/>
                <a:gd name="connsiteX500" fmla="*/ 49312 w 76400"/>
                <a:gd name="connsiteY500" fmla="*/ 6740 h 68157"/>
                <a:gd name="connsiteX501" fmla="*/ 49312 w 76400"/>
                <a:gd name="connsiteY501" fmla="*/ 6740 h 68157"/>
                <a:gd name="connsiteX502" fmla="*/ 49312 w 76400"/>
                <a:gd name="connsiteY502" fmla="*/ 6740 h 68157"/>
                <a:gd name="connsiteX503" fmla="*/ 48977 w 76400"/>
                <a:gd name="connsiteY503" fmla="*/ 6740 h 68157"/>
                <a:gd name="connsiteX504" fmla="*/ 59367 w 76400"/>
                <a:gd name="connsiteY504" fmla="*/ 37240 h 68157"/>
                <a:gd name="connsiteX505" fmla="*/ 59367 w 76400"/>
                <a:gd name="connsiteY505" fmla="*/ 37910 h 68157"/>
                <a:gd name="connsiteX506" fmla="*/ 59785 w 76400"/>
                <a:gd name="connsiteY506" fmla="*/ 38413 h 68157"/>
                <a:gd name="connsiteX507" fmla="*/ 59785 w 76400"/>
                <a:gd name="connsiteY507" fmla="*/ 37658 h 68157"/>
                <a:gd name="connsiteX508" fmla="*/ 59266 w 76400"/>
                <a:gd name="connsiteY508" fmla="*/ 37173 h 68157"/>
                <a:gd name="connsiteX509" fmla="*/ 59031 w 76400"/>
                <a:gd name="connsiteY509" fmla="*/ 37240 h 68157"/>
                <a:gd name="connsiteX510" fmla="*/ 53166 w 76400"/>
                <a:gd name="connsiteY510" fmla="*/ 1713 h 68157"/>
                <a:gd name="connsiteX511" fmla="*/ 53166 w 76400"/>
                <a:gd name="connsiteY511" fmla="*/ 1713 h 68157"/>
                <a:gd name="connsiteX512" fmla="*/ 53166 w 76400"/>
                <a:gd name="connsiteY512" fmla="*/ 1713 h 68157"/>
                <a:gd name="connsiteX513" fmla="*/ 53585 w 76400"/>
                <a:gd name="connsiteY513" fmla="*/ 1713 h 68157"/>
                <a:gd name="connsiteX514" fmla="*/ 52831 w 76400"/>
                <a:gd name="connsiteY514" fmla="*/ 1713 h 68157"/>
                <a:gd name="connsiteX515" fmla="*/ 58026 w 76400"/>
                <a:gd name="connsiteY515" fmla="*/ 37 h 68157"/>
                <a:gd name="connsiteX516" fmla="*/ 58026 w 76400"/>
                <a:gd name="connsiteY516" fmla="*/ 37 h 68157"/>
                <a:gd name="connsiteX517" fmla="*/ 58026 w 76400"/>
                <a:gd name="connsiteY517" fmla="*/ 37 h 68157"/>
                <a:gd name="connsiteX518" fmla="*/ 57607 w 76400"/>
                <a:gd name="connsiteY518" fmla="*/ 37 h 68157"/>
                <a:gd name="connsiteX519" fmla="*/ 57691 w 76400"/>
                <a:gd name="connsiteY519" fmla="*/ 37 h 68157"/>
                <a:gd name="connsiteX520" fmla="*/ 70762 w 76400"/>
                <a:gd name="connsiteY520" fmla="*/ 43105 h 68157"/>
                <a:gd name="connsiteX521" fmla="*/ 70762 w 76400"/>
                <a:gd name="connsiteY521" fmla="*/ 43105 h 68157"/>
                <a:gd name="connsiteX522" fmla="*/ 70762 w 76400"/>
                <a:gd name="connsiteY522" fmla="*/ 43105 h 68157"/>
                <a:gd name="connsiteX523" fmla="*/ 71181 w 76400"/>
                <a:gd name="connsiteY523" fmla="*/ 43105 h 68157"/>
                <a:gd name="connsiteX524" fmla="*/ 70427 w 76400"/>
                <a:gd name="connsiteY524" fmla="*/ 43105 h 68157"/>
                <a:gd name="connsiteX525" fmla="*/ 69421 w 76400"/>
                <a:gd name="connsiteY525" fmla="*/ 31291 h 68157"/>
                <a:gd name="connsiteX526" fmla="*/ 69421 w 76400"/>
                <a:gd name="connsiteY526" fmla="*/ 31877 h 68157"/>
                <a:gd name="connsiteX527" fmla="*/ 69002 w 76400"/>
                <a:gd name="connsiteY527" fmla="*/ 31877 h 68157"/>
                <a:gd name="connsiteX528" fmla="*/ 69002 w 76400"/>
                <a:gd name="connsiteY528" fmla="*/ 31374 h 68157"/>
                <a:gd name="connsiteX529" fmla="*/ 74281 w 76400"/>
                <a:gd name="connsiteY529" fmla="*/ 43356 h 68157"/>
                <a:gd name="connsiteX530" fmla="*/ 74281 w 76400"/>
                <a:gd name="connsiteY530" fmla="*/ 42518 h 68157"/>
                <a:gd name="connsiteX531" fmla="*/ 74281 w 76400"/>
                <a:gd name="connsiteY531" fmla="*/ 42518 h 6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76400" h="68157">
                  <a:moveTo>
                    <a:pt x="7920" y="68158"/>
                  </a:moveTo>
                  <a:lnTo>
                    <a:pt x="7920" y="68158"/>
                  </a:lnTo>
                  <a:cubicBezTo>
                    <a:pt x="7920" y="68158"/>
                    <a:pt x="7920" y="68158"/>
                    <a:pt x="7920" y="68158"/>
                  </a:cubicBezTo>
                  <a:lnTo>
                    <a:pt x="7920" y="68158"/>
                  </a:lnTo>
                  <a:lnTo>
                    <a:pt x="7501" y="67404"/>
                  </a:lnTo>
                  <a:cubicBezTo>
                    <a:pt x="7292" y="67110"/>
                    <a:pt x="7040" y="66859"/>
                    <a:pt x="6747" y="66650"/>
                  </a:cubicBezTo>
                  <a:cubicBezTo>
                    <a:pt x="6747" y="66650"/>
                    <a:pt x="6747" y="66650"/>
                    <a:pt x="6077" y="65895"/>
                  </a:cubicBezTo>
                  <a:lnTo>
                    <a:pt x="5407" y="65225"/>
                  </a:lnTo>
                  <a:lnTo>
                    <a:pt x="5407" y="64806"/>
                  </a:lnTo>
                  <a:lnTo>
                    <a:pt x="4820" y="63801"/>
                  </a:lnTo>
                  <a:lnTo>
                    <a:pt x="4317" y="63130"/>
                  </a:lnTo>
                  <a:lnTo>
                    <a:pt x="3312" y="62376"/>
                  </a:lnTo>
                  <a:cubicBezTo>
                    <a:pt x="2926" y="62100"/>
                    <a:pt x="2558" y="61790"/>
                    <a:pt x="2223" y="61455"/>
                  </a:cubicBezTo>
                  <a:lnTo>
                    <a:pt x="2223" y="60952"/>
                  </a:lnTo>
                  <a:lnTo>
                    <a:pt x="2223" y="60198"/>
                  </a:lnTo>
                  <a:lnTo>
                    <a:pt x="2223" y="59276"/>
                  </a:lnTo>
                  <a:lnTo>
                    <a:pt x="2223" y="58689"/>
                  </a:lnTo>
                  <a:lnTo>
                    <a:pt x="2223" y="57768"/>
                  </a:lnTo>
                  <a:lnTo>
                    <a:pt x="2641" y="56762"/>
                  </a:lnTo>
                  <a:cubicBezTo>
                    <a:pt x="2692" y="56628"/>
                    <a:pt x="2692" y="56477"/>
                    <a:pt x="2641" y="56343"/>
                  </a:cubicBezTo>
                  <a:lnTo>
                    <a:pt x="2641" y="56343"/>
                  </a:lnTo>
                  <a:cubicBezTo>
                    <a:pt x="3027" y="55992"/>
                    <a:pt x="3488" y="55740"/>
                    <a:pt x="3982" y="55589"/>
                  </a:cubicBezTo>
                  <a:lnTo>
                    <a:pt x="5239" y="55003"/>
                  </a:lnTo>
                  <a:lnTo>
                    <a:pt x="6077" y="54500"/>
                  </a:lnTo>
                  <a:lnTo>
                    <a:pt x="6831" y="54500"/>
                  </a:lnTo>
                  <a:lnTo>
                    <a:pt x="8423" y="54081"/>
                  </a:lnTo>
                  <a:lnTo>
                    <a:pt x="9177" y="53578"/>
                  </a:lnTo>
                  <a:lnTo>
                    <a:pt x="9931" y="53076"/>
                  </a:lnTo>
                  <a:lnTo>
                    <a:pt x="10350" y="52405"/>
                  </a:lnTo>
                  <a:lnTo>
                    <a:pt x="10769" y="51819"/>
                  </a:lnTo>
                  <a:cubicBezTo>
                    <a:pt x="11146" y="51517"/>
                    <a:pt x="11573" y="51291"/>
                    <a:pt x="12026" y="51149"/>
                  </a:cubicBezTo>
                  <a:cubicBezTo>
                    <a:pt x="12512" y="50964"/>
                    <a:pt x="12956" y="50713"/>
                    <a:pt x="13366" y="50394"/>
                  </a:cubicBezTo>
                  <a:lnTo>
                    <a:pt x="14037" y="49975"/>
                  </a:lnTo>
                  <a:lnTo>
                    <a:pt x="14791" y="49473"/>
                  </a:lnTo>
                  <a:lnTo>
                    <a:pt x="16718" y="48970"/>
                  </a:lnTo>
                  <a:lnTo>
                    <a:pt x="18058" y="48970"/>
                  </a:lnTo>
                  <a:lnTo>
                    <a:pt x="18813" y="49724"/>
                  </a:lnTo>
                  <a:cubicBezTo>
                    <a:pt x="18813" y="50143"/>
                    <a:pt x="19483" y="50394"/>
                    <a:pt x="19650" y="50394"/>
                  </a:cubicBezTo>
                  <a:lnTo>
                    <a:pt x="20153" y="50394"/>
                  </a:lnTo>
                  <a:lnTo>
                    <a:pt x="20824" y="50394"/>
                  </a:lnTo>
                  <a:lnTo>
                    <a:pt x="20824" y="49808"/>
                  </a:lnTo>
                  <a:cubicBezTo>
                    <a:pt x="20899" y="49565"/>
                    <a:pt x="20899" y="49297"/>
                    <a:pt x="20824" y="49054"/>
                  </a:cubicBezTo>
                  <a:cubicBezTo>
                    <a:pt x="20882" y="48777"/>
                    <a:pt x="20882" y="48492"/>
                    <a:pt x="20824" y="48216"/>
                  </a:cubicBezTo>
                  <a:cubicBezTo>
                    <a:pt x="20773" y="47914"/>
                    <a:pt x="20773" y="47596"/>
                    <a:pt x="20824" y="47294"/>
                  </a:cubicBezTo>
                  <a:lnTo>
                    <a:pt x="21745" y="46540"/>
                  </a:lnTo>
                  <a:lnTo>
                    <a:pt x="22416" y="45702"/>
                  </a:lnTo>
                  <a:cubicBezTo>
                    <a:pt x="22617" y="45426"/>
                    <a:pt x="22876" y="45200"/>
                    <a:pt x="23170" y="45032"/>
                  </a:cubicBezTo>
                  <a:lnTo>
                    <a:pt x="24343" y="45032"/>
                  </a:lnTo>
                  <a:lnTo>
                    <a:pt x="24762" y="45032"/>
                  </a:lnTo>
                  <a:cubicBezTo>
                    <a:pt x="24762" y="45032"/>
                    <a:pt x="24762" y="45032"/>
                    <a:pt x="24762" y="45032"/>
                  </a:cubicBezTo>
                  <a:lnTo>
                    <a:pt x="25264" y="45032"/>
                  </a:lnTo>
                  <a:lnTo>
                    <a:pt x="25264" y="44613"/>
                  </a:lnTo>
                  <a:lnTo>
                    <a:pt x="26102" y="44110"/>
                  </a:lnTo>
                  <a:lnTo>
                    <a:pt x="26856" y="43608"/>
                  </a:lnTo>
                  <a:cubicBezTo>
                    <a:pt x="26856" y="43608"/>
                    <a:pt x="26856" y="43608"/>
                    <a:pt x="27694" y="42686"/>
                  </a:cubicBezTo>
                  <a:lnTo>
                    <a:pt x="28783" y="41932"/>
                  </a:lnTo>
                  <a:lnTo>
                    <a:pt x="29789" y="41932"/>
                  </a:lnTo>
                  <a:cubicBezTo>
                    <a:pt x="30149" y="42032"/>
                    <a:pt x="30526" y="42032"/>
                    <a:pt x="30878" y="41932"/>
                  </a:cubicBezTo>
                  <a:lnTo>
                    <a:pt x="30878" y="41932"/>
                  </a:lnTo>
                  <a:cubicBezTo>
                    <a:pt x="30937" y="41798"/>
                    <a:pt x="30937" y="41647"/>
                    <a:pt x="30878" y="41513"/>
                  </a:cubicBezTo>
                  <a:lnTo>
                    <a:pt x="31381" y="41513"/>
                  </a:lnTo>
                  <a:lnTo>
                    <a:pt x="32051" y="41513"/>
                  </a:lnTo>
                  <a:lnTo>
                    <a:pt x="32638" y="41513"/>
                  </a:lnTo>
                  <a:lnTo>
                    <a:pt x="33811" y="41513"/>
                  </a:lnTo>
                  <a:lnTo>
                    <a:pt x="34314" y="41513"/>
                  </a:lnTo>
                  <a:lnTo>
                    <a:pt x="35151" y="41513"/>
                  </a:lnTo>
                  <a:lnTo>
                    <a:pt x="37833" y="40759"/>
                  </a:lnTo>
                  <a:lnTo>
                    <a:pt x="40346" y="40172"/>
                  </a:lnTo>
                  <a:lnTo>
                    <a:pt x="41687" y="39334"/>
                  </a:lnTo>
                  <a:lnTo>
                    <a:pt x="42944" y="38245"/>
                  </a:lnTo>
                  <a:cubicBezTo>
                    <a:pt x="42944" y="38245"/>
                    <a:pt x="42944" y="38245"/>
                    <a:pt x="42944" y="37826"/>
                  </a:cubicBezTo>
                  <a:lnTo>
                    <a:pt x="42944" y="37156"/>
                  </a:lnTo>
                  <a:lnTo>
                    <a:pt x="43530" y="37156"/>
                  </a:lnTo>
                  <a:lnTo>
                    <a:pt x="44117" y="37156"/>
                  </a:lnTo>
                  <a:lnTo>
                    <a:pt x="44117" y="37156"/>
                  </a:lnTo>
                  <a:lnTo>
                    <a:pt x="44117" y="37156"/>
                  </a:lnTo>
                  <a:cubicBezTo>
                    <a:pt x="43698" y="35932"/>
                    <a:pt x="44351" y="34600"/>
                    <a:pt x="45583" y="34181"/>
                  </a:cubicBezTo>
                  <a:cubicBezTo>
                    <a:pt x="46027" y="34030"/>
                    <a:pt x="46513" y="34014"/>
                    <a:pt x="46966" y="34139"/>
                  </a:cubicBezTo>
                  <a:cubicBezTo>
                    <a:pt x="47016" y="33922"/>
                    <a:pt x="47016" y="33687"/>
                    <a:pt x="46966" y="33469"/>
                  </a:cubicBezTo>
                  <a:cubicBezTo>
                    <a:pt x="46966" y="33469"/>
                    <a:pt x="46966" y="33469"/>
                    <a:pt x="46966" y="33469"/>
                  </a:cubicBezTo>
                  <a:cubicBezTo>
                    <a:pt x="46966" y="33469"/>
                    <a:pt x="46966" y="33469"/>
                    <a:pt x="46966" y="33469"/>
                  </a:cubicBezTo>
                  <a:cubicBezTo>
                    <a:pt x="46966" y="33469"/>
                    <a:pt x="46966" y="34056"/>
                    <a:pt x="47385" y="34642"/>
                  </a:cubicBezTo>
                  <a:cubicBezTo>
                    <a:pt x="47552" y="35019"/>
                    <a:pt x="47753" y="35379"/>
                    <a:pt x="47971" y="35731"/>
                  </a:cubicBezTo>
                  <a:cubicBezTo>
                    <a:pt x="48114" y="35999"/>
                    <a:pt x="48315" y="36226"/>
                    <a:pt x="48558" y="36402"/>
                  </a:cubicBezTo>
                  <a:cubicBezTo>
                    <a:pt x="48558" y="36402"/>
                    <a:pt x="49144" y="36402"/>
                    <a:pt x="49228" y="36402"/>
                  </a:cubicBezTo>
                  <a:lnTo>
                    <a:pt x="55847" y="34726"/>
                  </a:lnTo>
                  <a:cubicBezTo>
                    <a:pt x="55847" y="34307"/>
                    <a:pt x="55847" y="33637"/>
                    <a:pt x="56266" y="32715"/>
                  </a:cubicBezTo>
                  <a:cubicBezTo>
                    <a:pt x="56317" y="32128"/>
                    <a:pt x="56484" y="31559"/>
                    <a:pt x="56769" y="31039"/>
                  </a:cubicBezTo>
                  <a:cubicBezTo>
                    <a:pt x="56769" y="31039"/>
                    <a:pt x="56769" y="30620"/>
                    <a:pt x="56769" y="30285"/>
                  </a:cubicBezTo>
                  <a:lnTo>
                    <a:pt x="57439" y="30285"/>
                  </a:lnTo>
                  <a:cubicBezTo>
                    <a:pt x="58076" y="30369"/>
                    <a:pt x="58730" y="30369"/>
                    <a:pt x="59367" y="30285"/>
                  </a:cubicBezTo>
                  <a:lnTo>
                    <a:pt x="60875" y="30285"/>
                  </a:lnTo>
                  <a:lnTo>
                    <a:pt x="62550" y="30285"/>
                  </a:lnTo>
                  <a:lnTo>
                    <a:pt x="65483" y="29531"/>
                  </a:lnTo>
                  <a:cubicBezTo>
                    <a:pt x="65424" y="29690"/>
                    <a:pt x="65424" y="29874"/>
                    <a:pt x="65483" y="30034"/>
                  </a:cubicBezTo>
                  <a:lnTo>
                    <a:pt x="65483" y="30034"/>
                  </a:lnTo>
                  <a:lnTo>
                    <a:pt x="66153" y="31374"/>
                  </a:lnTo>
                  <a:cubicBezTo>
                    <a:pt x="66396" y="31827"/>
                    <a:pt x="66589" y="32304"/>
                    <a:pt x="66740" y="32799"/>
                  </a:cubicBezTo>
                  <a:lnTo>
                    <a:pt x="67829" y="33301"/>
                  </a:lnTo>
                  <a:cubicBezTo>
                    <a:pt x="68416" y="33301"/>
                    <a:pt x="68751" y="33888"/>
                    <a:pt x="68751" y="33972"/>
                  </a:cubicBezTo>
                  <a:lnTo>
                    <a:pt x="69756" y="34642"/>
                  </a:lnTo>
                  <a:cubicBezTo>
                    <a:pt x="70259" y="34642"/>
                    <a:pt x="70510" y="35229"/>
                    <a:pt x="70510" y="35312"/>
                  </a:cubicBezTo>
                  <a:lnTo>
                    <a:pt x="70092" y="36485"/>
                  </a:lnTo>
                  <a:cubicBezTo>
                    <a:pt x="70092" y="36485"/>
                    <a:pt x="70092" y="36485"/>
                    <a:pt x="70929" y="36904"/>
                  </a:cubicBezTo>
                  <a:lnTo>
                    <a:pt x="71851" y="36904"/>
                  </a:lnTo>
                  <a:lnTo>
                    <a:pt x="72773" y="40424"/>
                  </a:lnTo>
                  <a:cubicBezTo>
                    <a:pt x="73192" y="40424"/>
                    <a:pt x="73443" y="40424"/>
                    <a:pt x="73443" y="40926"/>
                  </a:cubicBezTo>
                  <a:cubicBezTo>
                    <a:pt x="73443" y="41429"/>
                    <a:pt x="73443" y="40926"/>
                    <a:pt x="73946" y="41429"/>
                  </a:cubicBezTo>
                  <a:lnTo>
                    <a:pt x="74365" y="41429"/>
                  </a:lnTo>
                  <a:lnTo>
                    <a:pt x="74365" y="41429"/>
                  </a:lnTo>
                  <a:lnTo>
                    <a:pt x="74365" y="41429"/>
                  </a:lnTo>
                  <a:cubicBezTo>
                    <a:pt x="74331" y="41010"/>
                    <a:pt x="74331" y="40591"/>
                    <a:pt x="74365" y="40172"/>
                  </a:cubicBezTo>
                  <a:cubicBezTo>
                    <a:pt x="74365" y="39586"/>
                    <a:pt x="74365" y="39167"/>
                    <a:pt x="74365" y="38915"/>
                  </a:cubicBezTo>
                  <a:cubicBezTo>
                    <a:pt x="74474" y="38647"/>
                    <a:pt x="74616" y="38396"/>
                    <a:pt x="74784" y="38161"/>
                  </a:cubicBezTo>
                  <a:lnTo>
                    <a:pt x="75286" y="37575"/>
                  </a:lnTo>
                  <a:lnTo>
                    <a:pt x="75705" y="37575"/>
                  </a:lnTo>
                  <a:lnTo>
                    <a:pt x="76376" y="37575"/>
                  </a:lnTo>
                  <a:lnTo>
                    <a:pt x="76376" y="38748"/>
                  </a:lnTo>
                  <a:cubicBezTo>
                    <a:pt x="76376" y="39418"/>
                    <a:pt x="76376" y="39753"/>
                    <a:pt x="76376" y="40005"/>
                  </a:cubicBezTo>
                  <a:cubicBezTo>
                    <a:pt x="76325" y="40424"/>
                    <a:pt x="76325" y="40843"/>
                    <a:pt x="76376" y="41261"/>
                  </a:cubicBezTo>
                  <a:cubicBezTo>
                    <a:pt x="76350" y="41622"/>
                    <a:pt x="76350" y="41990"/>
                    <a:pt x="76376" y="42351"/>
                  </a:cubicBezTo>
                  <a:cubicBezTo>
                    <a:pt x="76409" y="42686"/>
                    <a:pt x="76409" y="43021"/>
                    <a:pt x="76376" y="43356"/>
                  </a:cubicBezTo>
                  <a:cubicBezTo>
                    <a:pt x="76376" y="43775"/>
                    <a:pt x="76376" y="44110"/>
                    <a:pt x="76376" y="44194"/>
                  </a:cubicBezTo>
                  <a:cubicBezTo>
                    <a:pt x="76241" y="44471"/>
                    <a:pt x="75999" y="44680"/>
                    <a:pt x="75705" y="44781"/>
                  </a:cubicBezTo>
                  <a:lnTo>
                    <a:pt x="74867" y="44781"/>
                  </a:lnTo>
                  <a:cubicBezTo>
                    <a:pt x="74616" y="44688"/>
                    <a:pt x="74390" y="44546"/>
                    <a:pt x="74197" y="44362"/>
                  </a:cubicBezTo>
                  <a:lnTo>
                    <a:pt x="73443" y="43859"/>
                  </a:lnTo>
                  <a:lnTo>
                    <a:pt x="72354" y="43859"/>
                  </a:lnTo>
                  <a:lnTo>
                    <a:pt x="71432" y="43859"/>
                  </a:lnTo>
                  <a:cubicBezTo>
                    <a:pt x="71298" y="43608"/>
                    <a:pt x="71130" y="43381"/>
                    <a:pt x="70929" y="43189"/>
                  </a:cubicBezTo>
                  <a:cubicBezTo>
                    <a:pt x="70929" y="43189"/>
                    <a:pt x="70929" y="43189"/>
                    <a:pt x="70929" y="43189"/>
                  </a:cubicBezTo>
                  <a:lnTo>
                    <a:pt x="70929" y="43189"/>
                  </a:lnTo>
                  <a:lnTo>
                    <a:pt x="70259" y="43189"/>
                  </a:lnTo>
                  <a:lnTo>
                    <a:pt x="69756" y="43189"/>
                  </a:lnTo>
                  <a:cubicBezTo>
                    <a:pt x="69756" y="43189"/>
                    <a:pt x="69756" y="43608"/>
                    <a:pt x="69338" y="43608"/>
                  </a:cubicBezTo>
                  <a:lnTo>
                    <a:pt x="66991" y="43608"/>
                  </a:lnTo>
                  <a:cubicBezTo>
                    <a:pt x="66732" y="43700"/>
                    <a:pt x="66438" y="43566"/>
                    <a:pt x="66346" y="43306"/>
                  </a:cubicBezTo>
                  <a:cubicBezTo>
                    <a:pt x="66338" y="43264"/>
                    <a:pt x="66329" y="43231"/>
                    <a:pt x="66321" y="43189"/>
                  </a:cubicBezTo>
                  <a:cubicBezTo>
                    <a:pt x="66321" y="43189"/>
                    <a:pt x="66321" y="43189"/>
                    <a:pt x="66908" y="43189"/>
                  </a:cubicBezTo>
                  <a:cubicBezTo>
                    <a:pt x="67494" y="43189"/>
                    <a:pt x="66908" y="43189"/>
                    <a:pt x="66908" y="42686"/>
                  </a:cubicBezTo>
                  <a:lnTo>
                    <a:pt x="66908" y="42016"/>
                  </a:lnTo>
                  <a:cubicBezTo>
                    <a:pt x="66908" y="42016"/>
                    <a:pt x="66908" y="41597"/>
                    <a:pt x="66908" y="41429"/>
                  </a:cubicBezTo>
                  <a:lnTo>
                    <a:pt x="66908" y="41429"/>
                  </a:lnTo>
                  <a:lnTo>
                    <a:pt x="66908" y="41429"/>
                  </a:lnTo>
                  <a:lnTo>
                    <a:pt x="66237" y="41429"/>
                  </a:lnTo>
                  <a:lnTo>
                    <a:pt x="65734" y="41429"/>
                  </a:lnTo>
                  <a:cubicBezTo>
                    <a:pt x="65709" y="41789"/>
                    <a:pt x="65709" y="42158"/>
                    <a:pt x="65734" y="42518"/>
                  </a:cubicBezTo>
                  <a:cubicBezTo>
                    <a:pt x="65734" y="43189"/>
                    <a:pt x="65316" y="43691"/>
                    <a:pt x="65148" y="44026"/>
                  </a:cubicBezTo>
                  <a:lnTo>
                    <a:pt x="65148" y="44613"/>
                  </a:lnTo>
                  <a:lnTo>
                    <a:pt x="65148" y="45200"/>
                  </a:lnTo>
                  <a:lnTo>
                    <a:pt x="65148" y="45200"/>
                  </a:lnTo>
                  <a:lnTo>
                    <a:pt x="64478" y="44613"/>
                  </a:lnTo>
                  <a:cubicBezTo>
                    <a:pt x="64059" y="44613"/>
                    <a:pt x="63807" y="44613"/>
                    <a:pt x="63640" y="44613"/>
                  </a:cubicBezTo>
                  <a:lnTo>
                    <a:pt x="63640" y="44613"/>
                  </a:lnTo>
                  <a:lnTo>
                    <a:pt x="63640" y="44613"/>
                  </a:lnTo>
                  <a:cubicBezTo>
                    <a:pt x="63665" y="44890"/>
                    <a:pt x="63665" y="45174"/>
                    <a:pt x="63640" y="45451"/>
                  </a:cubicBezTo>
                  <a:cubicBezTo>
                    <a:pt x="63640" y="45870"/>
                    <a:pt x="63640" y="46205"/>
                    <a:pt x="63640" y="46289"/>
                  </a:cubicBezTo>
                  <a:cubicBezTo>
                    <a:pt x="63640" y="46373"/>
                    <a:pt x="63640" y="46875"/>
                    <a:pt x="62969" y="47378"/>
                  </a:cubicBezTo>
                  <a:lnTo>
                    <a:pt x="62467" y="48551"/>
                  </a:lnTo>
                  <a:cubicBezTo>
                    <a:pt x="62274" y="48308"/>
                    <a:pt x="62014" y="48132"/>
                    <a:pt x="61713" y="48048"/>
                  </a:cubicBezTo>
                  <a:lnTo>
                    <a:pt x="61042" y="47629"/>
                  </a:lnTo>
                  <a:lnTo>
                    <a:pt x="60204" y="47629"/>
                  </a:lnTo>
                  <a:lnTo>
                    <a:pt x="59785" y="47629"/>
                  </a:lnTo>
                  <a:lnTo>
                    <a:pt x="59785" y="47629"/>
                  </a:lnTo>
                  <a:lnTo>
                    <a:pt x="59785" y="48300"/>
                  </a:lnTo>
                  <a:lnTo>
                    <a:pt x="59367" y="49138"/>
                  </a:lnTo>
                  <a:lnTo>
                    <a:pt x="59367" y="49724"/>
                  </a:lnTo>
                  <a:lnTo>
                    <a:pt x="59367" y="49724"/>
                  </a:lnTo>
                  <a:cubicBezTo>
                    <a:pt x="59367" y="49724"/>
                    <a:pt x="59367" y="49724"/>
                    <a:pt x="59367" y="49724"/>
                  </a:cubicBezTo>
                  <a:lnTo>
                    <a:pt x="58864" y="49724"/>
                  </a:lnTo>
                  <a:lnTo>
                    <a:pt x="58193" y="50311"/>
                  </a:lnTo>
                  <a:lnTo>
                    <a:pt x="57439" y="50730"/>
                  </a:lnTo>
                  <a:cubicBezTo>
                    <a:pt x="57439" y="50730"/>
                    <a:pt x="57439" y="50730"/>
                    <a:pt x="56769" y="50730"/>
                  </a:cubicBezTo>
                  <a:lnTo>
                    <a:pt x="56099" y="50730"/>
                  </a:lnTo>
                  <a:lnTo>
                    <a:pt x="55093" y="50730"/>
                  </a:lnTo>
                  <a:lnTo>
                    <a:pt x="53920" y="50730"/>
                  </a:lnTo>
                  <a:lnTo>
                    <a:pt x="53501" y="50730"/>
                  </a:lnTo>
                  <a:lnTo>
                    <a:pt x="53501" y="50311"/>
                  </a:lnTo>
                  <a:cubicBezTo>
                    <a:pt x="53501" y="49808"/>
                    <a:pt x="53501" y="49640"/>
                    <a:pt x="52747" y="49724"/>
                  </a:cubicBezTo>
                  <a:lnTo>
                    <a:pt x="52244" y="49724"/>
                  </a:lnTo>
                  <a:cubicBezTo>
                    <a:pt x="52244" y="49724"/>
                    <a:pt x="52244" y="49724"/>
                    <a:pt x="51825" y="49724"/>
                  </a:cubicBezTo>
                  <a:lnTo>
                    <a:pt x="51407" y="50227"/>
                  </a:lnTo>
                  <a:cubicBezTo>
                    <a:pt x="51105" y="50311"/>
                    <a:pt x="50820" y="50453"/>
                    <a:pt x="50569" y="50646"/>
                  </a:cubicBezTo>
                  <a:lnTo>
                    <a:pt x="49731" y="50646"/>
                  </a:lnTo>
                  <a:lnTo>
                    <a:pt x="48474" y="51149"/>
                  </a:lnTo>
                  <a:lnTo>
                    <a:pt x="46379" y="52154"/>
                  </a:lnTo>
                  <a:lnTo>
                    <a:pt x="44284" y="53076"/>
                  </a:lnTo>
                  <a:lnTo>
                    <a:pt x="43112" y="53578"/>
                  </a:lnTo>
                  <a:cubicBezTo>
                    <a:pt x="42659" y="53838"/>
                    <a:pt x="42240" y="54148"/>
                    <a:pt x="41855" y="54500"/>
                  </a:cubicBezTo>
                  <a:cubicBezTo>
                    <a:pt x="41520" y="54852"/>
                    <a:pt x="41126" y="55137"/>
                    <a:pt x="40682" y="55338"/>
                  </a:cubicBezTo>
                  <a:cubicBezTo>
                    <a:pt x="40296" y="55430"/>
                    <a:pt x="39894" y="55430"/>
                    <a:pt x="39508" y="55338"/>
                  </a:cubicBezTo>
                  <a:lnTo>
                    <a:pt x="38419" y="55338"/>
                  </a:lnTo>
                  <a:lnTo>
                    <a:pt x="37581" y="56846"/>
                  </a:lnTo>
                  <a:lnTo>
                    <a:pt x="36911" y="56846"/>
                  </a:lnTo>
                  <a:lnTo>
                    <a:pt x="35989" y="56846"/>
                  </a:lnTo>
                  <a:cubicBezTo>
                    <a:pt x="35763" y="56980"/>
                    <a:pt x="35587" y="57190"/>
                    <a:pt x="35487" y="57433"/>
                  </a:cubicBezTo>
                  <a:lnTo>
                    <a:pt x="35487" y="58019"/>
                  </a:lnTo>
                  <a:lnTo>
                    <a:pt x="34314" y="58438"/>
                  </a:lnTo>
                  <a:lnTo>
                    <a:pt x="33057" y="58438"/>
                  </a:lnTo>
                  <a:lnTo>
                    <a:pt x="31632" y="58438"/>
                  </a:lnTo>
                  <a:cubicBezTo>
                    <a:pt x="31306" y="58522"/>
                    <a:pt x="30954" y="58522"/>
                    <a:pt x="30627" y="58438"/>
                  </a:cubicBezTo>
                  <a:lnTo>
                    <a:pt x="27611" y="58438"/>
                  </a:lnTo>
                  <a:lnTo>
                    <a:pt x="27024" y="59192"/>
                  </a:lnTo>
                  <a:lnTo>
                    <a:pt x="26354" y="59863"/>
                  </a:lnTo>
                  <a:lnTo>
                    <a:pt x="25181" y="59863"/>
                  </a:lnTo>
                  <a:lnTo>
                    <a:pt x="24510" y="59863"/>
                  </a:lnTo>
                  <a:lnTo>
                    <a:pt x="22248" y="59863"/>
                  </a:lnTo>
                  <a:lnTo>
                    <a:pt x="22248" y="59863"/>
                  </a:lnTo>
                  <a:lnTo>
                    <a:pt x="22248" y="59863"/>
                  </a:lnTo>
                  <a:cubicBezTo>
                    <a:pt x="22181" y="60080"/>
                    <a:pt x="22181" y="60315"/>
                    <a:pt x="22248" y="60533"/>
                  </a:cubicBezTo>
                  <a:lnTo>
                    <a:pt x="22248" y="61203"/>
                  </a:lnTo>
                  <a:cubicBezTo>
                    <a:pt x="22248" y="61203"/>
                    <a:pt x="22248" y="61203"/>
                    <a:pt x="22248" y="61203"/>
                  </a:cubicBezTo>
                  <a:lnTo>
                    <a:pt x="22248" y="61203"/>
                  </a:lnTo>
                  <a:lnTo>
                    <a:pt x="22248" y="61203"/>
                  </a:lnTo>
                  <a:cubicBezTo>
                    <a:pt x="21829" y="61145"/>
                    <a:pt x="21410" y="61145"/>
                    <a:pt x="20991" y="61203"/>
                  </a:cubicBezTo>
                  <a:lnTo>
                    <a:pt x="19902" y="61706"/>
                  </a:lnTo>
                  <a:lnTo>
                    <a:pt x="19064" y="61706"/>
                  </a:lnTo>
                  <a:lnTo>
                    <a:pt x="18561" y="61706"/>
                  </a:lnTo>
                  <a:lnTo>
                    <a:pt x="17975" y="61706"/>
                  </a:lnTo>
                  <a:lnTo>
                    <a:pt x="13450" y="61706"/>
                  </a:lnTo>
                  <a:cubicBezTo>
                    <a:pt x="13224" y="61840"/>
                    <a:pt x="13048" y="62049"/>
                    <a:pt x="12947" y="62292"/>
                  </a:cubicBezTo>
                  <a:cubicBezTo>
                    <a:pt x="12897" y="62569"/>
                    <a:pt x="12897" y="62854"/>
                    <a:pt x="12947" y="63130"/>
                  </a:cubicBezTo>
                  <a:lnTo>
                    <a:pt x="7585" y="64471"/>
                  </a:lnTo>
                  <a:cubicBezTo>
                    <a:pt x="7585" y="64471"/>
                    <a:pt x="7585" y="63801"/>
                    <a:pt x="7585" y="63130"/>
                  </a:cubicBezTo>
                  <a:cubicBezTo>
                    <a:pt x="7585" y="62460"/>
                    <a:pt x="7585" y="62041"/>
                    <a:pt x="7585" y="61873"/>
                  </a:cubicBezTo>
                  <a:lnTo>
                    <a:pt x="7585" y="61371"/>
                  </a:lnTo>
                  <a:lnTo>
                    <a:pt x="7920" y="68158"/>
                  </a:lnTo>
                  <a:close/>
                  <a:moveTo>
                    <a:pt x="1720" y="35061"/>
                  </a:moveTo>
                  <a:cubicBezTo>
                    <a:pt x="1753" y="34726"/>
                    <a:pt x="1753" y="34391"/>
                    <a:pt x="1720" y="34056"/>
                  </a:cubicBezTo>
                  <a:lnTo>
                    <a:pt x="1720" y="32464"/>
                  </a:lnTo>
                  <a:cubicBezTo>
                    <a:pt x="1770" y="31902"/>
                    <a:pt x="1770" y="31349"/>
                    <a:pt x="1720" y="30788"/>
                  </a:cubicBezTo>
                  <a:cubicBezTo>
                    <a:pt x="1694" y="30369"/>
                    <a:pt x="1694" y="29950"/>
                    <a:pt x="1720" y="29531"/>
                  </a:cubicBezTo>
                  <a:lnTo>
                    <a:pt x="1301" y="29028"/>
                  </a:lnTo>
                  <a:lnTo>
                    <a:pt x="714" y="28107"/>
                  </a:lnTo>
                  <a:cubicBezTo>
                    <a:pt x="471" y="27813"/>
                    <a:pt x="245" y="27503"/>
                    <a:pt x="44" y="27185"/>
                  </a:cubicBezTo>
                  <a:cubicBezTo>
                    <a:pt x="44" y="27185"/>
                    <a:pt x="44" y="26682"/>
                    <a:pt x="44" y="26598"/>
                  </a:cubicBezTo>
                  <a:cubicBezTo>
                    <a:pt x="-15" y="26297"/>
                    <a:pt x="-15" y="25978"/>
                    <a:pt x="44" y="25677"/>
                  </a:cubicBezTo>
                  <a:cubicBezTo>
                    <a:pt x="44" y="25258"/>
                    <a:pt x="44" y="24923"/>
                    <a:pt x="44" y="24755"/>
                  </a:cubicBezTo>
                  <a:lnTo>
                    <a:pt x="547" y="24755"/>
                  </a:lnTo>
                  <a:lnTo>
                    <a:pt x="966" y="24336"/>
                  </a:lnTo>
                  <a:lnTo>
                    <a:pt x="1636" y="23666"/>
                  </a:lnTo>
                  <a:cubicBezTo>
                    <a:pt x="1845" y="23364"/>
                    <a:pt x="2130" y="23130"/>
                    <a:pt x="2474" y="22995"/>
                  </a:cubicBezTo>
                  <a:lnTo>
                    <a:pt x="2474" y="22995"/>
                  </a:lnTo>
                  <a:lnTo>
                    <a:pt x="2474" y="22995"/>
                  </a:lnTo>
                  <a:lnTo>
                    <a:pt x="3731" y="23666"/>
                  </a:lnTo>
                  <a:cubicBezTo>
                    <a:pt x="3731" y="23666"/>
                    <a:pt x="4317" y="23666"/>
                    <a:pt x="5155" y="23666"/>
                  </a:cubicBezTo>
                  <a:lnTo>
                    <a:pt x="6747" y="23666"/>
                  </a:lnTo>
                  <a:lnTo>
                    <a:pt x="6747" y="23666"/>
                  </a:lnTo>
                  <a:cubicBezTo>
                    <a:pt x="6747" y="23666"/>
                    <a:pt x="6747" y="23666"/>
                    <a:pt x="6747" y="23666"/>
                  </a:cubicBezTo>
                  <a:cubicBezTo>
                    <a:pt x="6705" y="23331"/>
                    <a:pt x="6705" y="22995"/>
                    <a:pt x="6747" y="22660"/>
                  </a:cubicBezTo>
                  <a:cubicBezTo>
                    <a:pt x="6714" y="22350"/>
                    <a:pt x="6714" y="22049"/>
                    <a:pt x="6747" y="21739"/>
                  </a:cubicBezTo>
                  <a:cubicBezTo>
                    <a:pt x="6747" y="21739"/>
                    <a:pt x="7250" y="21739"/>
                    <a:pt x="7753" y="21739"/>
                  </a:cubicBezTo>
                  <a:lnTo>
                    <a:pt x="8842" y="21739"/>
                  </a:lnTo>
                  <a:lnTo>
                    <a:pt x="8842" y="21068"/>
                  </a:lnTo>
                  <a:cubicBezTo>
                    <a:pt x="8783" y="20767"/>
                    <a:pt x="8783" y="20448"/>
                    <a:pt x="8842" y="20147"/>
                  </a:cubicBezTo>
                  <a:cubicBezTo>
                    <a:pt x="8842" y="20147"/>
                    <a:pt x="8842" y="19476"/>
                    <a:pt x="8842" y="19393"/>
                  </a:cubicBezTo>
                  <a:lnTo>
                    <a:pt x="9345" y="19393"/>
                  </a:lnTo>
                  <a:lnTo>
                    <a:pt x="9931" y="19393"/>
                  </a:lnTo>
                  <a:lnTo>
                    <a:pt x="10601" y="19393"/>
                  </a:lnTo>
                  <a:cubicBezTo>
                    <a:pt x="10844" y="19476"/>
                    <a:pt x="11113" y="19476"/>
                    <a:pt x="11355" y="19393"/>
                  </a:cubicBezTo>
                  <a:cubicBezTo>
                    <a:pt x="11355" y="19393"/>
                    <a:pt x="11355" y="19393"/>
                    <a:pt x="11355" y="19393"/>
                  </a:cubicBezTo>
                  <a:lnTo>
                    <a:pt x="12277" y="19393"/>
                  </a:lnTo>
                  <a:lnTo>
                    <a:pt x="12696" y="19393"/>
                  </a:lnTo>
                  <a:lnTo>
                    <a:pt x="13199" y="19393"/>
                  </a:lnTo>
                  <a:cubicBezTo>
                    <a:pt x="13199" y="19393"/>
                    <a:pt x="13199" y="19393"/>
                    <a:pt x="13618" y="19393"/>
                  </a:cubicBezTo>
                  <a:cubicBezTo>
                    <a:pt x="13593" y="19116"/>
                    <a:pt x="13593" y="18831"/>
                    <a:pt x="13618" y="18555"/>
                  </a:cubicBezTo>
                  <a:cubicBezTo>
                    <a:pt x="13559" y="18337"/>
                    <a:pt x="13559" y="18102"/>
                    <a:pt x="13618" y="17884"/>
                  </a:cubicBezTo>
                  <a:cubicBezTo>
                    <a:pt x="13618" y="17884"/>
                    <a:pt x="13618" y="17884"/>
                    <a:pt x="13618" y="17298"/>
                  </a:cubicBezTo>
                  <a:lnTo>
                    <a:pt x="14288" y="17298"/>
                  </a:lnTo>
                  <a:lnTo>
                    <a:pt x="14288" y="17801"/>
                  </a:lnTo>
                  <a:lnTo>
                    <a:pt x="14791" y="18303"/>
                  </a:lnTo>
                  <a:lnTo>
                    <a:pt x="15377" y="18890"/>
                  </a:lnTo>
                  <a:cubicBezTo>
                    <a:pt x="15327" y="18613"/>
                    <a:pt x="15327" y="18328"/>
                    <a:pt x="15377" y="18052"/>
                  </a:cubicBezTo>
                  <a:cubicBezTo>
                    <a:pt x="15411" y="17801"/>
                    <a:pt x="15411" y="17549"/>
                    <a:pt x="15377" y="17298"/>
                  </a:cubicBezTo>
                  <a:cubicBezTo>
                    <a:pt x="15428" y="17105"/>
                    <a:pt x="15428" y="16904"/>
                    <a:pt x="15377" y="16711"/>
                  </a:cubicBezTo>
                  <a:cubicBezTo>
                    <a:pt x="15310" y="16493"/>
                    <a:pt x="15310" y="16259"/>
                    <a:pt x="15377" y="16041"/>
                  </a:cubicBezTo>
                  <a:lnTo>
                    <a:pt x="15377" y="16628"/>
                  </a:lnTo>
                  <a:lnTo>
                    <a:pt x="15796" y="16628"/>
                  </a:lnTo>
                  <a:lnTo>
                    <a:pt x="16215" y="16628"/>
                  </a:lnTo>
                  <a:cubicBezTo>
                    <a:pt x="16215" y="16628"/>
                    <a:pt x="16215" y="16628"/>
                    <a:pt x="16215" y="16628"/>
                  </a:cubicBezTo>
                  <a:cubicBezTo>
                    <a:pt x="16215" y="16628"/>
                    <a:pt x="16718" y="16628"/>
                    <a:pt x="16634" y="15957"/>
                  </a:cubicBezTo>
                  <a:lnTo>
                    <a:pt x="16634" y="15371"/>
                  </a:lnTo>
                  <a:cubicBezTo>
                    <a:pt x="16634" y="15371"/>
                    <a:pt x="16634" y="15371"/>
                    <a:pt x="15964" y="15371"/>
                  </a:cubicBezTo>
                  <a:lnTo>
                    <a:pt x="16886" y="14449"/>
                  </a:lnTo>
                  <a:lnTo>
                    <a:pt x="17807" y="13695"/>
                  </a:lnTo>
                  <a:lnTo>
                    <a:pt x="18394" y="13695"/>
                  </a:lnTo>
                  <a:cubicBezTo>
                    <a:pt x="18394" y="13695"/>
                    <a:pt x="18394" y="13695"/>
                    <a:pt x="18813" y="14198"/>
                  </a:cubicBezTo>
                  <a:cubicBezTo>
                    <a:pt x="19232" y="14700"/>
                    <a:pt x="18813" y="14700"/>
                    <a:pt x="19232" y="14700"/>
                  </a:cubicBezTo>
                  <a:lnTo>
                    <a:pt x="19986" y="14700"/>
                  </a:lnTo>
                  <a:lnTo>
                    <a:pt x="21913" y="13611"/>
                  </a:lnTo>
                  <a:lnTo>
                    <a:pt x="23505" y="12689"/>
                  </a:lnTo>
                  <a:cubicBezTo>
                    <a:pt x="23505" y="12689"/>
                    <a:pt x="23505" y="12689"/>
                    <a:pt x="24008" y="12270"/>
                  </a:cubicBezTo>
                  <a:cubicBezTo>
                    <a:pt x="24510" y="11851"/>
                    <a:pt x="24510" y="12270"/>
                    <a:pt x="24510" y="12270"/>
                  </a:cubicBezTo>
                  <a:lnTo>
                    <a:pt x="25097" y="12270"/>
                  </a:lnTo>
                  <a:lnTo>
                    <a:pt x="25767" y="12270"/>
                  </a:lnTo>
                  <a:lnTo>
                    <a:pt x="30208" y="9003"/>
                  </a:lnTo>
                  <a:cubicBezTo>
                    <a:pt x="30417" y="8508"/>
                    <a:pt x="30669" y="8031"/>
                    <a:pt x="30962" y="7578"/>
                  </a:cubicBezTo>
                  <a:lnTo>
                    <a:pt x="31465" y="7578"/>
                  </a:lnTo>
                  <a:lnTo>
                    <a:pt x="32135" y="7578"/>
                  </a:lnTo>
                  <a:lnTo>
                    <a:pt x="32554" y="7578"/>
                  </a:lnTo>
                  <a:lnTo>
                    <a:pt x="33141" y="7076"/>
                  </a:lnTo>
                  <a:lnTo>
                    <a:pt x="34230" y="7076"/>
                  </a:lnTo>
                  <a:lnTo>
                    <a:pt x="34900" y="7076"/>
                  </a:lnTo>
                  <a:lnTo>
                    <a:pt x="35403" y="7076"/>
                  </a:lnTo>
                  <a:lnTo>
                    <a:pt x="36073" y="6573"/>
                  </a:lnTo>
                  <a:lnTo>
                    <a:pt x="37330" y="5567"/>
                  </a:lnTo>
                  <a:lnTo>
                    <a:pt x="38503" y="4562"/>
                  </a:lnTo>
                  <a:cubicBezTo>
                    <a:pt x="38746" y="4361"/>
                    <a:pt x="38972" y="4135"/>
                    <a:pt x="39173" y="3892"/>
                  </a:cubicBezTo>
                  <a:lnTo>
                    <a:pt x="40514" y="3221"/>
                  </a:lnTo>
                  <a:lnTo>
                    <a:pt x="42274" y="2383"/>
                  </a:lnTo>
                  <a:lnTo>
                    <a:pt x="42944" y="2383"/>
                  </a:lnTo>
                  <a:lnTo>
                    <a:pt x="42944" y="2383"/>
                  </a:lnTo>
                  <a:lnTo>
                    <a:pt x="43698" y="2383"/>
                  </a:lnTo>
                  <a:lnTo>
                    <a:pt x="44284" y="2383"/>
                  </a:lnTo>
                  <a:cubicBezTo>
                    <a:pt x="44921" y="2492"/>
                    <a:pt x="45575" y="2492"/>
                    <a:pt x="46212" y="2383"/>
                  </a:cubicBezTo>
                  <a:cubicBezTo>
                    <a:pt x="46848" y="2266"/>
                    <a:pt x="47468" y="2065"/>
                    <a:pt x="48055" y="1797"/>
                  </a:cubicBezTo>
                  <a:cubicBezTo>
                    <a:pt x="48055" y="1797"/>
                    <a:pt x="48055" y="1797"/>
                    <a:pt x="48055" y="1797"/>
                  </a:cubicBezTo>
                  <a:lnTo>
                    <a:pt x="48474" y="1797"/>
                  </a:lnTo>
                  <a:lnTo>
                    <a:pt x="49144" y="1797"/>
                  </a:lnTo>
                  <a:cubicBezTo>
                    <a:pt x="49153" y="1604"/>
                    <a:pt x="49153" y="1403"/>
                    <a:pt x="49144" y="1210"/>
                  </a:cubicBezTo>
                  <a:lnTo>
                    <a:pt x="49144" y="624"/>
                  </a:lnTo>
                  <a:lnTo>
                    <a:pt x="49144" y="624"/>
                  </a:lnTo>
                  <a:cubicBezTo>
                    <a:pt x="49144" y="624"/>
                    <a:pt x="49144" y="624"/>
                    <a:pt x="49144" y="624"/>
                  </a:cubicBezTo>
                  <a:lnTo>
                    <a:pt x="49144" y="624"/>
                  </a:lnTo>
                  <a:lnTo>
                    <a:pt x="49144" y="624"/>
                  </a:lnTo>
                  <a:cubicBezTo>
                    <a:pt x="49144" y="624"/>
                    <a:pt x="49144" y="624"/>
                    <a:pt x="49144" y="624"/>
                  </a:cubicBezTo>
                  <a:lnTo>
                    <a:pt x="49144" y="624"/>
                  </a:lnTo>
                  <a:lnTo>
                    <a:pt x="49563" y="1127"/>
                  </a:lnTo>
                  <a:cubicBezTo>
                    <a:pt x="49563" y="1127"/>
                    <a:pt x="49982" y="1127"/>
                    <a:pt x="49982" y="1629"/>
                  </a:cubicBezTo>
                  <a:lnTo>
                    <a:pt x="50485" y="1629"/>
                  </a:lnTo>
                  <a:lnTo>
                    <a:pt x="50485" y="1127"/>
                  </a:lnTo>
                  <a:cubicBezTo>
                    <a:pt x="50518" y="959"/>
                    <a:pt x="50518" y="791"/>
                    <a:pt x="50485" y="624"/>
                  </a:cubicBezTo>
                  <a:lnTo>
                    <a:pt x="52580" y="121"/>
                  </a:lnTo>
                  <a:cubicBezTo>
                    <a:pt x="52580" y="121"/>
                    <a:pt x="52580" y="121"/>
                    <a:pt x="52580" y="791"/>
                  </a:cubicBezTo>
                  <a:cubicBezTo>
                    <a:pt x="52496" y="1093"/>
                    <a:pt x="52496" y="1411"/>
                    <a:pt x="52580" y="1713"/>
                  </a:cubicBezTo>
                  <a:lnTo>
                    <a:pt x="52580" y="1713"/>
                  </a:lnTo>
                  <a:lnTo>
                    <a:pt x="52580" y="1713"/>
                  </a:lnTo>
                  <a:cubicBezTo>
                    <a:pt x="52580" y="1713"/>
                    <a:pt x="52580" y="1713"/>
                    <a:pt x="53166" y="2216"/>
                  </a:cubicBezTo>
                  <a:lnTo>
                    <a:pt x="53920" y="2216"/>
                  </a:lnTo>
                  <a:lnTo>
                    <a:pt x="54591" y="2216"/>
                  </a:lnTo>
                  <a:cubicBezTo>
                    <a:pt x="54591" y="2216"/>
                    <a:pt x="55177" y="2216"/>
                    <a:pt x="55261" y="2216"/>
                  </a:cubicBezTo>
                  <a:cubicBezTo>
                    <a:pt x="55219" y="2467"/>
                    <a:pt x="55219" y="2719"/>
                    <a:pt x="55261" y="2970"/>
                  </a:cubicBezTo>
                  <a:lnTo>
                    <a:pt x="55847" y="3808"/>
                  </a:lnTo>
                  <a:lnTo>
                    <a:pt x="55847" y="3808"/>
                  </a:lnTo>
                  <a:lnTo>
                    <a:pt x="56266" y="3808"/>
                  </a:lnTo>
                  <a:lnTo>
                    <a:pt x="56266" y="4311"/>
                  </a:lnTo>
                  <a:lnTo>
                    <a:pt x="56685" y="4813"/>
                  </a:lnTo>
                  <a:lnTo>
                    <a:pt x="57607" y="3975"/>
                  </a:lnTo>
                  <a:cubicBezTo>
                    <a:pt x="57607" y="3975"/>
                    <a:pt x="57607" y="3975"/>
                    <a:pt x="57607" y="4562"/>
                  </a:cubicBezTo>
                  <a:lnTo>
                    <a:pt x="58193" y="4981"/>
                  </a:lnTo>
                  <a:lnTo>
                    <a:pt x="58780" y="4981"/>
                  </a:lnTo>
                  <a:lnTo>
                    <a:pt x="59450" y="4981"/>
                  </a:lnTo>
                  <a:cubicBezTo>
                    <a:pt x="59450" y="4981"/>
                    <a:pt x="59450" y="5484"/>
                    <a:pt x="59450" y="6070"/>
                  </a:cubicBezTo>
                  <a:cubicBezTo>
                    <a:pt x="59450" y="6657"/>
                    <a:pt x="59450" y="6992"/>
                    <a:pt x="59450" y="7159"/>
                  </a:cubicBezTo>
                  <a:lnTo>
                    <a:pt x="59450" y="7159"/>
                  </a:lnTo>
                  <a:lnTo>
                    <a:pt x="59450" y="7159"/>
                  </a:lnTo>
                  <a:lnTo>
                    <a:pt x="59450" y="7159"/>
                  </a:lnTo>
                  <a:cubicBezTo>
                    <a:pt x="59668" y="7226"/>
                    <a:pt x="59903" y="7226"/>
                    <a:pt x="60121" y="7159"/>
                  </a:cubicBezTo>
                  <a:cubicBezTo>
                    <a:pt x="60355" y="7008"/>
                    <a:pt x="60556" y="6807"/>
                    <a:pt x="60707" y="6573"/>
                  </a:cubicBezTo>
                  <a:lnTo>
                    <a:pt x="62132" y="8584"/>
                  </a:lnTo>
                  <a:cubicBezTo>
                    <a:pt x="62316" y="8441"/>
                    <a:pt x="62492" y="8265"/>
                    <a:pt x="62634" y="8081"/>
                  </a:cubicBezTo>
                  <a:lnTo>
                    <a:pt x="63221" y="8081"/>
                  </a:lnTo>
                  <a:lnTo>
                    <a:pt x="63724" y="8081"/>
                  </a:lnTo>
                  <a:lnTo>
                    <a:pt x="63724" y="9254"/>
                  </a:lnTo>
                  <a:cubicBezTo>
                    <a:pt x="63363" y="9187"/>
                    <a:pt x="62995" y="9187"/>
                    <a:pt x="62634" y="9254"/>
                  </a:cubicBezTo>
                  <a:cubicBezTo>
                    <a:pt x="62249" y="9371"/>
                    <a:pt x="61880" y="9539"/>
                    <a:pt x="61545" y="9757"/>
                  </a:cubicBezTo>
                  <a:lnTo>
                    <a:pt x="60288" y="11935"/>
                  </a:lnTo>
                  <a:lnTo>
                    <a:pt x="60288" y="12522"/>
                  </a:lnTo>
                  <a:cubicBezTo>
                    <a:pt x="60288" y="12522"/>
                    <a:pt x="60288" y="13108"/>
                    <a:pt x="60288" y="13192"/>
                  </a:cubicBezTo>
                  <a:lnTo>
                    <a:pt x="59115" y="13192"/>
                  </a:lnTo>
                  <a:cubicBezTo>
                    <a:pt x="58445" y="13192"/>
                    <a:pt x="58193" y="13192"/>
                    <a:pt x="58193" y="13192"/>
                  </a:cubicBezTo>
                  <a:lnTo>
                    <a:pt x="57272" y="13695"/>
                  </a:lnTo>
                  <a:lnTo>
                    <a:pt x="56518" y="14198"/>
                  </a:lnTo>
                  <a:cubicBezTo>
                    <a:pt x="56518" y="14198"/>
                    <a:pt x="56518" y="14198"/>
                    <a:pt x="56518" y="14784"/>
                  </a:cubicBezTo>
                  <a:lnTo>
                    <a:pt x="56518" y="15371"/>
                  </a:lnTo>
                  <a:lnTo>
                    <a:pt x="56099" y="16041"/>
                  </a:lnTo>
                  <a:lnTo>
                    <a:pt x="55596" y="16041"/>
                  </a:lnTo>
                  <a:lnTo>
                    <a:pt x="55009" y="16041"/>
                  </a:lnTo>
                  <a:lnTo>
                    <a:pt x="54423" y="16041"/>
                  </a:lnTo>
                  <a:cubicBezTo>
                    <a:pt x="53845" y="15924"/>
                    <a:pt x="53241" y="15924"/>
                    <a:pt x="52663" y="16041"/>
                  </a:cubicBezTo>
                  <a:lnTo>
                    <a:pt x="50988" y="16041"/>
                  </a:lnTo>
                  <a:lnTo>
                    <a:pt x="49898" y="15538"/>
                  </a:lnTo>
                  <a:lnTo>
                    <a:pt x="48893" y="14868"/>
                  </a:lnTo>
                  <a:lnTo>
                    <a:pt x="48893" y="14868"/>
                  </a:lnTo>
                  <a:lnTo>
                    <a:pt x="48893" y="15287"/>
                  </a:lnTo>
                  <a:lnTo>
                    <a:pt x="48390" y="15287"/>
                  </a:lnTo>
                  <a:lnTo>
                    <a:pt x="47887" y="15287"/>
                  </a:lnTo>
                  <a:lnTo>
                    <a:pt x="46882" y="15287"/>
                  </a:lnTo>
                  <a:lnTo>
                    <a:pt x="46044" y="15287"/>
                  </a:lnTo>
                  <a:lnTo>
                    <a:pt x="44871" y="17298"/>
                  </a:lnTo>
                  <a:lnTo>
                    <a:pt x="44871" y="17298"/>
                  </a:lnTo>
                  <a:lnTo>
                    <a:pt x="46966" y="17298"/>
                  </a:lnTo>
                  <a:lnTo>
                    <a:pt x="46379" y="17298"/>
                  </a:lnTo>
                  <a:lnTo>
                    <a:pt x="45876" y="17298"/>
                  </a:lnTo>
                  <a:lnTo>
                    <a:pt x="45206" y="17298"/>
                  </a:lnTo>
                  <a:lnTo>
                    <a:pt x="45206" y="17801"/>
                  </a:lnTo>
                  <a:lnTo>
                    <a:pt x="45206" y="17801"/>
                  </a:lnTo>
                  <a:lnTo>
                    <a:pt x="43866" y="17801"/>
                  </a:lnTo>
                  <a:lnTo>
                    <a:pt x="43279" y="17801"/>
                  </a:lnTo>
                  <a:cubicBezTo>
                    <a:pt x="43061" y="17725"/>
                    <a:pt x="42827" y="17725"/>
                    <a:pt x="42609" y="17801"/>
                  </a:cubicBezTo>
                  <a:lnTo>
                    <a:pt x="41687" y="17801"/>
                  </a:lnTo>
                  <a:lnTo>
                    <a:pt x="41017" y="17801"/>
                  </a:lnTo>
                  <a:cubicBezTo>
                    <a:pt x="40724" y="17968"/>
                    <a:pt x="40464" y="18194"/>
                    <a:pt x="40263" y="18471"/>
                  </a:cubicBezTo>
                  <a:cubicBezTo>
                    <a:pt x="40263" y="18890"/>
                    <a:pt x="39760" y="19141"/>
                    <a:pt x="39592" y="19141"/>
                  </a:cubicBezTo>
                  <a:lnTo>
                    <a:pt x="38838" y="19141"/>
                  </a:lnTo>
                  <a:lnTo>
                    <a:pt x="37581" y="19141"/>
                  </a:lnTo>
                  <a:lnTo>
                    <a:pt x="36408" y="19141"/>
                  </a:lnTo>
                  <a:lnTo>
                    <a:pt x="35738" y="19141"/>
                  </a:lnTo>
                  <a:lnTo>
                    <a:pt x="34565" y="19141"/>
                  </a:lnTo>
                  <a:lnTo>
                    <a:pt x="32554" y="19895"/>
                  </a:lnTo>
                  <a:lnTo>
                    <a:pt x="30627" y="20566"/>
                  </a:lnTo>
                  <a:lnTo>
                    <a:pt x="29370" y="21068"/>
                  </a:lnTo>
                  <a:lnTo>
                    <a:pt x="27694" y="21487"/>
                  </a:lnTo>
                  <a:lnTo>
                    <a:pt x="26689" y="21990"/>
                  </a:lnTo>
                  <a:cubicBezTo>
                    <a:pt x="26186" y="21990"/>
                    <a:pt x="25851" y="22409"/>
                    <a:pt x="25767" y="22576"/>
                  </a:cubicBezTo>
                  <a:cubicBezTo>
                    <a:pt x="25683" y="22744"/>
                    <a:pt x="25767" y="22576"/>
                    <a:pt x="25264" y="22576"/>
                  </a:cubicBezTo>
                  <a:lnTo>
                    <a:pt x="24845" y="22576"/>
                  </a:lnTo>
                  <a:cubicBezTo>
                    <a:pt x="24577" y="22677"/>
                    <a:pt x="24276" y="22677"/>
                    <a:pt x="24008" y="22576"/>
                  </a:cubicBezTo>
                  <a:lnTo>
                    <a:pt x="23086" y="22576"/>
                  </a:lnTo>
                  <a:cubicBezTo>
                    <a:pt x="23086" y="22576"/>
                    <a:pt x="23086" y="22576"/>
                    <a:pt x="22416" y="23079"/>
                  </a:cubicBezTo>
                  <a:lnTo>
                    <a:pt x="21578" y="23582"/>
                  </a:lnTo>
                  <a:lnTo>
                    <a:pt x="19986" y="23582"/>
                  </a:lnTo>
                  <a:lnTo>
                    <a:pt x="18394" y="23582"/>
                  </a:lnTo>
                  <a:cubicBezTo>
                    <a:pt x="18109" y="23858"/>
                    <a:pt x="17857" y="24168"/>
                    <a:pt x="17640" y="24504"/>
                  </a:cubicBezTo>
                  <a:lnTo>
                    <a:pt x="16969" y="25258"/>
                  </a:lnTo>
                  <a:lnTo>
                    <a:pt x="16215" y="25258"/>
                  </a:lnTo>
                  <a:lnTo>
                    <a:pt x="14623" y="25760"/>
                  </a:lnTo>
                  <a:lnTo>
                    <a:pt x="12947" y="26347"/>
                  </a:lnTo>
                  <a:lnTo>
                    <a:pt x="11774" y="26766"/>
                  </a:lnTo>
                  <a:lnTo>
                    <a:pt x="8339" y="27604"/>
                  </a:lnTo>
                  <a:cubicBezTo>
                    <a:pt x="8339" y="27604"/>
                    <a:pt x="8339" y="27604"/>
                    <a:pt x="7920" y="28107"/>
                  </a:cubicBezTo>
                  <a:lnTo>
                    <a:pt x="7501" y="28107"/>
                  </a:lnTo>
                  <a:lnTo>
                    <a:pt x="6412" y="28107"/>
                  </a:lnTo>
                  <a:lnTo>
                    <a:pt x="4987" y="28107"/>
                  </a:lnTo>
                  <a:lnTo>
                    <a:pt x="3815" y="28107"/>
                  </a:lnTo>
                  <a:cubicBezTo>
                    <a:pt x="3597" y="28190"/>
                    <a:pt x="3362" y="28190"/>
                    <a:pt x="3144" y="28107"/>
                  </a:cubicBezTo>
                  <a:close/>
                  <a:moveTo>
                    <a:pt x="4485" y="25844"/>
                  </a:moveTo>
                  <a:lnTo>
                    <a:pt x="5155" y="25844"/>
                  </a:lnTo>
                  <a:lnTo>
                    <a:pt x="5155" y="25174"/>
                  </a:lnTo>
                  <a:lnTo>
                    <a:pt x="4485" y="25174"/>
                  </a:lnTo>
                  <a:close/>
                  <a:moveTo>
                    <a:pt x="6831" y="25844"/>
                  </a:moveTo>
                  <a:lnTo>
                    <a:pt x="7334" y="25844"/>
                  </a:lnTo>
                  <a:lnTo>
                    <a:pt x="7334" y="25844"/>
                  </a:lnTo>
                  <a:lnTo>
                    <a:pt x="6831" y="25844"/>
                  </a:lnTo>
                  <a:close/>
                  <a:moveTo>
                    <a:pt x="12026" y="20984"/>
                  </a:moveTo>
                  <a:cubicBezTo>
                    <a:pt x="12026" y="20984"/>
                    <a:pt x="12026" y="20984"/>
                    <a:pt x="12026" y="20984"/>
                  </a:cubicBezTo>
                  <a:cubicBezTo>
                    <a:pt x="11992" y="21294"/>
                    <a:pt x="11992" y="21596"/>
                    <a:pt x="12026" y="21906"/>
                  </a:cubicBezTo>
                  <a:cubicBezTo>
                    <a:pt x="11967" y="22183"/>
                    <a:pt x="11967" y="22468"/>
                    <a:pt x="12026" y="22744"/>
                  </a:cubicBezTo>
                  <a:cubicBezTo>
                    <a:pt x="12026" y="22744"/>
                    <a:pt x="12026" y="22744"/>
                    <a:pt x="12026" y="22744"/>
                  </a:cubicBezTo>
                  <a:cubicBezTo>
                    <a:pt x="12143" y="22392"/>
                    <a:pt x="12143" y="22007"/>
                    <a:pt x="12026" y="21655"/>
                  </a:cubicBezTo>
                  <a:cubicBezTo>
                    <a:pt x="12084" y="21378"/>
                    <a:pt x="12084" y="21093"/>
                    <a:pt x="12026" y="20817"/>
                  </a:cubicBezTo>
                  <a:close/>
                  <a:moveTo>
                    <a:pt x="24678" y="48048"/>
                  </a:moveTo>
                  <a:lnTo>
                    <a:pt x="24678" y="47378"/>
                  </a:lnTo>
                  <a:lnTo>
                    <a:pt x="24175" y="47378"/>
                  </a:lnTo>
                  <a:close/>
                  <a:moveTo>
                    <a:pt x="31130" y="48048"/>
                  </a:moveTo>
                  <a:cubicBezTo>
                    <a:pt x="31130" y="48048"/>
                    <a:pt x="31130" y="48048"/>
                    <a:pt x="31130" y="48048"/>
                  </a:cubicBezTo>
                  <a:cubicBezTo>
                    <a:pt x="31130" y="48048"/>
                    <a:pt x="31549" y="48048"/>
                    <a:pt x="31632" y="48048"/>
                  </a:cubicBezTo>
                  <a:lnTo>
                    <a:pt x="31632" y="48048"/>
                  </a:lnTo>
                  <a:cubicBezTo>
                    <a:pt x="31632" y="48048"/>
                    <a:pt x="31632" y="48048"/>
                    <a:pt x="31632" y="48048"/>
                  </a:cubicBezTo>
                  <a:lnTo>
                    <a:pt x="31632" y="48048"/>
                  </a:lnTo>
                  <a:lnTo>
                    <a:pt x="31632" y="48048"/>
                  </a:lnTo>
                  <a:lnTo>
                    <a:pt x="31632" y="48048"/>
                  </a:lnTo>
                  <a:lnTo>
                    <a:pt x="31632" y="48048"/>
                  </a:lnTo>
                  <a:lnTo>
                    <a:pt x="31632" y="48048"/>
                  </a:lnTo>
                  <a:cubicBezTo>
                    <a:pt x="31632" y="48048"/>
                    <a:pt x="31632" y="48048"/>
                    <a:pt x="31632" y="48048"/>
                  </a:cubicBezTo>
                  <a:lnTo>
                    <a:pt x="31632" y="48048"/>
                  </a:lnTo>
                  <a:lnTo>
                    <a:pt x="31213" y="48048"/>
                  </a:lnTo>
                  <a:cubicBezTo>
                    <a:pt x="31171" y="48266"/>
                    <a:pt x="31171" y="48501"/>
                    <a:pt x="31213" y="48719"/>
                  </a:cubicBezTo>
                  <a:cubicBezTo>
                    <a:pt x="31272" y="48492"/>
                    <a:pt x="31238" y="48249"/>
                    <a:pt x="31130" y="48048"/>
                  </a:cubicBezTo>
                  <a:close/>
                  <a:moveTo>
                    <a:pt x="31130" y="43943"/>
                  </a:moveTo>
                  <a:cubicBezTo>
                    <a:pt x="31130" y="43943"/>
                    <a:pt x="30711" y="43943"/>
                    <a:pt x="31130" y="43943"/>
                  </a:cubicBezTo>
                  <a:cubicBezTo>
                    <a:pt x="31549" y="43943"/>
                    <a:pt x="31130" y="43943"/>
                    <a:pt x="31549" y="43943"/>
                  </a:cubicBezTo>
                  <a:lnTo>
                    <a:pt x="31549" y="43943"/>
                  </a:lnTo>
                  <a:cubicBezTo>
                    <a:pt x="31549" y="43943"/>
                    <a:pt x="30962" y="43943"/>
                    <a:pt x="30795" y="43943"/>
                  </a:cubicBezTo>
                  <a:close/>
                  <a:moveTo>
                    <a:pt x="34649" y="44864"/>
                  </a:moveTo>
                  <a:cubicBezTo>
                    <a:pt x="34649" y="44864"/>
                    <a:pt x="34649" y="44864"/>
                    <a:pt x="34649" y="45451"/>
                  </a:cubicBezTo>
                  <a:cubicBezTo>
                    <a:pt x="34649" y="46037"/>
                    <a:pt x="34649" y="45954"/>
                    <a:pt x="35151" y="45870"/>
                  </a:cubicBezTo>
                  <a:cubicBezTo>
                    <a:pt x="35428" y="45836"/>
                    <a:pt x="35629" y="45593"/>
                    <a:pt x="35596" y="45317"/>
                  </a:cubicBezTo>
                  <a:cubicBezTo>
                    <a:pt x="35596" y="45275"/>
                    <a:pt x="35587" y="45233"/>
                    <a:pt x="35571" y="45200"/>
                  </a:cubicBezTo>
                  <a:cubicBezTo>
                    <a:pt x="35663" y="44856"/>
                    <a:pt x="35453" y="44496"/>
                    <a:pt x="35110" y="44404"/>
                  </a:cubicBezTo>
                  <a:cubicBezTo>
                    <a:pt x="34766" y="44311"/>
                    <a:pt x="34406" y="44521"/>
                    <a:pt x="34314" y="44864"/>
                  </a:cubicBezTo>
                  <a:close/>
                  <a:moveTo>
                    <a:pt x="35738" y="39921"/>
                  </a:moveTo>
                  <a:cubicBezTo>
                    <a:pt x="35738" y="39921"/>
                    <a:pt x="35319" y="39921"/>
                    <a:pt x="35738" y="40591"/>
                  </a:cubicBezTo>
                  <a:cubicBezTo>
                    <a:pt x="35931" y="40759"/>
                    <a:pt x="36216" y="40759"/>
                    <a:pt x="36408" y="40591"/>
                  </a:cubicBezTo>
                  <a:cubicBezTo>
                    <a:pt x="36408" y="40591"/>
                    <a:pt x="36408" y="40591"/>
                    <a:pt x="36408" y="39921"/>
                  </a:cubicBezTo>
                  <a:cubicBezTo>
                    <a:pt x="36408" y="39250"/>
                    <a:pt x="35738" y="39837"/>
                    <a:pt x="35403" y="39921"/>
                  </a:cubicBezTo>
                  <a:close/>
                  <a:moveTo>
                    <a:pt x="56015" y="30620"/>
                  </a:moveTo>
                  <a:cubicBezTo>
                    <a:pt x="55696" y="31073"/>
                    <a:pt x="55420" y="31550"/>
                    <a:pt x="55177" y="32045"/>
                  </a:cubicBezTo>
                  <a:cubicBezTo>
                    <a:pt x="54758" y="32799"/>
                    <a:pt x="54423" y="33218"/>
                    <a:pt x="54255" y="33218"/>
                  </a:cubicBezTo>
                  <a:lnTo>
                    <a:pt x="54255" y="33637"/>
                  </a:lnTo>
                  <a:lnTo>
                    <a:pt x="54255" y="33637"/>
                  </a:lnTo>
                  <a:lnTo>
                    <a:pt x="54255" y="33218"/>
                  </a:lnTo>
                  <a:cubicBezTo>
                    <a:pt x="54255" y="33218"/>
                    <a:pt x="54255" y="33218"/>
                    <a:pt x="54255" y="33218"/>
                  </a:cubicBezTo>
                  <a:cubicBezTo>
                    <a:pt x="54490" y="32874"/>
                    <a:pt x="54683" y="32514"/>
                    <a:pt x="54842" y="32128"/>
                  </a:cubicBezTo>
                  <a:cubicBezTo>
                    <a:pt x="54842" y="32128"/>
                    <a:pt x="55345" y="31291"/>
                    <a:pt x="55512" y="31123"/>
                  </a:cubicBezTo>
                  <a:lnTo>
                    <a:pt x="56015" y="31123"/>
                  </a:lnTo>
                  <a:close/>
                  <a:moveTo>
                    <a:pt x="55596" y="33637"/>
                  </a:moveTo>
                  <a:lnTo>
                    <a:pt x="55596" y="34139"/>
                  </a:lnTo>
                  <a:lnTo>
                    <a:pt x="54926" y="33720"/>
                  </a:lnTo>
                  <a:close/>
                  <a:moveTo>
                    <a:pt x="49312" y="6740"/>
                  </a:moveTo>
                  <a:cubicBezTo>
                    <a:pt x="49312" y="6740"/>
                    <a:pt x="49312" y="6740"/>
                    <a:pt x="49312" y="6740"/>
                  </a:cubicBezTo>
                  <a:cubicBezTo>
                    <a:pt x="49312" y="6740"/>
                    <a:pt x="49312" y="6740"/>
                    <a:pt x="49312" y="6740"/>
                  </a:cubicBezTo>
                  <a:cubicBezTo>
                    <a:pt x="49312" y="6740"/>
                    <a:pt x="49312" y="6740"/>
                    <a:pt x="49312" y="6740"/>
                  </a:cubicBezTo>
                  <a:cubicBezTo>
                    <a:pt x="49312" y="6740"/>
                    <a:pt x="49144" y="6740"/>
                    <a:pt x="48977" y="6740"/>
                  </a:cubicBezTo>
                  <a:close/>
                  <a:moveTo>
                    <a:pt x="59367" y="37240"/>
                  </a:moveTo>
                  <a:cubicBezTo>
                    <a:pt x="59367" y="37240"/>
                    <a:pt x="59367" y="37240"/>
                    <a:pt x="59367" y="37910"/>
                  </a:cubicBezTo>
                  <a:cubicBezTo>
                    <a:pt x="59367" y="38580"/>
                    <a:pt x="59367" y="38496"/>
                    <a:pt x="59785" y="38413"/>
                  </a:cubicBezTo>
                  <a:cubicBezTo>
                    <a:pt x="60204" y="38329"/>
                    <a:pt x="59785" y="38413"/>
                    <a:pt x="59785" y="37658"/>
                  </a:cubicBezTo>
                  <a:cubicBezTo>
                    <a:pt x="59777" y="37382"/>
                    <a:pt x="59543" y="37164"/>
                    <a:pt x="59266" y="37173"/>
                  </a:cubicBezTo>
                  <a:cubicBezTo>
                    <a:pt x="59182" y="37173"/>
                    <a:pt x="59107" y="37198"/>
                    <a:pt x="59031" y="37240"/>
                  </a:cubicBezTo>
                  <a:close/>
                  <a:moveTo>
                    <a:pt x="53166" y="1713"/>
                  </a:moveTo>
                  <a:cubicBezTo>
                    <a:pt x="53166" y="1713"/>
                    <a:pt x="53166" y="1713"/>
                    <a:pt x="53166" y="1713"/>
                  </a:cubicBezTo>
                  <a:cubicBezTo>
                    <a:pt x="53166" y="1713"/>
                    <a:pt x="53166" y="1713"/>
                    <a:pt x="53166" y="1713"/>
                  </a:cubicBezTo>
                  <a:cubicBezTo>
                    <a:pt x="53300" y="1772"/>
                    <a:pt x="53451" y="1772"/>
                    <a:pt x="53585" y="1713"/>
                  </a:cubicBezTo>
                  <a:cubicBezTo>
                    <a:pt x="53585" y="1713"/>
                    <a:pt x="52915" y="1881"/>
                    <a:pt x="52831" y="1713"/>
                  </a:cubicBezTo>
                  <a:close/>
                  <a:moveTo>
                    <a:pt x="58026" y="37"/>
                  </a:moveTo>
                  <a:lnTo>
                    <a:pt x="58026" y="37"/>
                  </a:lnTo>
                  <a:lnTo>
                    <a:pt x="58026" y="37"/>
                  </a:lnTo>
                  <a:cubicBezTo>
                    <a:pt x="58026" y="37"/>
                    <a:pt x="58026" y="37"/>
                    <a:pt x="57607" y="37"/>
                  </a:cubicBezTo>
                  <a:cubicBezTo>
                    <a:pt x="57188" y="37"/>
                    <a:pt x="57523" y="-47"/>
                    <a:pt x="57691" y="37"/>
                  </a:cubicBezTo>
                  <a:close/>
                  <a:moveTo>
                    <a:pt x="70762" y="43105"/>
                  </a:moveTo>
                  <a:cubicBezTo>
                    <a:pt x="70762" y="43105"/>
                    <a:pt x="70762" y="43105"/>
                    <a:pt x="70762" y="43105"/>
                  </a:cubicBezTo>
                  <a:cubicBezTo>
                    <a:pt x="70762" y="43105"/>
                    <a:pt x="70762" y="43105"/>
                    <a:pt x="70762" y="43105"/>
                  </a:cubicBezTo>
                  <a:lnTo>
                    <a:pt x="71181" y="43105"/>
                  </a:lnTo>
                  <a:cubicBezTo>
                    <a:pt x="71181" y="43105"/>
                    <a:pt x="70510" y="43272"/>
                    <a:pt x="70427" y="43105"/>
                  </a:cubicBezTo>
                  <a:close/>
                  <a:moveTo>
                    <a:pt x="69421" y="31291"/>
                  </a:moveTo>
                  <a:lnTo>
                    <a:pt x="69421" y="31877"/>
                  </a:lnTo>
                  <a:lnTo>
                    <a:pt x="69002" y="31877"/>
                  </a:lnTo>
                  <a:lnTo>
                    <a:pt x="69002" y="31374"/>
                  </a:lnTo>
                  <a:close/>
                  <a:moveTo>
                    <a:pt x="74281" y="43356"/>
                  </a:moveTo>
                  <a:lnTo>
                    <a:pt x="74281" y="42518"/>
                  </a:lnTo>
                  <a:lnTo>
                    <a:pt x="74281" y="42518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="" xmlns:a16="http://schemas.microsoft.com/office/drawing/2014/main" id="{C10EB8E6-7659-4220-BB74-866E92B0F536}"/>
                </a:ext>
              </a:extLst>
            </p:cNvPr>
            <p:cNvSpPr/>
            <p:nvPr/>
          </p:nvSpPr>
          <p:spPr>
            <a:xfrm>
              <a:off x="3690697" y="2416433"/>
              <a:ext cx="121169" cy="83975"/>
            </a:xfrm>
            <a:custGeom>
              <a:avLst/>
              <a:gdLst>
                <a:gd name="connsiteX0" fmla="*/ 15763 w 121169"/>
                <a:gd name="connsiteY0" fmla="*/ 78510 h 83975"/>
                <a:gd name="connsiteX1" fmla="*/ 15763 w 121169"/>
                <a:gd name="connsiteY1" fmla="*/ 76918 h 83975"/>
                <a:gd name="connsiteX2" fmla="*/ 15763 w 121169"/>
                <a:gd name="connsiteY2" fmla="*/ 75410 h 83975"/>
                <a:gd name="connsiteX3" fmla="*/ 14757 w 121169"/>
                <a:gd name="connsiteY3" fmla="*/ 74572 h 83975"/>
                <a:gd name="connsiteX4" fmla="*/ 13668 w 121169"/>
                <a:gd name="connsiteY4" fmla="*/ 73818 h 83975"/>
                <a:gd name="connsiteX5" fmla="*/ 14255 w 121169"/>
                <a:gd name="connsiteY5" fmla="*/ 72813 h 83975"/>
                <a:gd name="connsiteX6" fmla="*/ 14925 w 121169"/>
                <a:gd name="connsiteY6" fmla="*/ 72058 h 83975"/>
                <a:gd name="connsiteX7" fmla="*/ 14925 w 121169"/>
                <a:gd name="connsiteY7" fmla="*/ 70802 h 83975"/>
                <a:gd name="connsiteX8" fmla="*/ 11825 w 121169"/>
                <a:gd name="connsiteY8" fmla="*/ 64936 h 83975"/>
                <a:gd name="connsiteX9" fmla="*/ 8306 w 121169"/>
                <a:gd name="connsiteY9" fmla="*/ 59071 h 83975"/>
                <a:gd name="connsiteX10" fmla="*/ 4954 w 121169"/>
                <a:gd name="connsiteY10" fmla="*/ 50692 h 83975"/>
                <a:gd name="connsiteX11" fmla="*/ 2273 w 121169"/>
                <a:gd name="connsiteY11" fmla="*/ 41811 h 83975"/>
                <a:gd name="connsiteX12" fmla="*/ 94 w 121169"/>
                <a:gd name="connsiteY12" fmla="*/ 33432 h 83975"/>
                <a:gd name="connsiteX13" fmla="*/ 94 w 121169"/>
                <a:gd name="connsiteY13" fmla="*/ 30332 h 83975"/>
                <a:gd name="connsiteX14" fmla="*/ 848 w 121169"/>
                <a:gd name="connsiteY14" fmla="*/ 27566 h 83975"/>
                <a:gd name="connsiteX15" fmla="*/ 3111 w 121169"/>
                <a:gd name="connsiteY15" fmla="*/ 29326 h 83975"/>
                <a:gd name="connsiteX16" fmla="*/ 5373 w 121169"/>
                <a:gd name="connsiteY16" fmla="*/ 30164 h 83975"/>
                <a:gd name="connsiteX17" fmla="*/ 6211 w 121169"/>
                <a:gd name="connsiteY17" fmla="*/ 29326 h 83975"/>
                <a:gd name="connsiteX18" fmla="*/ 7133 w 121169"/>
                <a:gd name="connsiteY18" fmla="*/ 28321 h 83975"/>
                <a:gd name="connsiteX19" fmla="*/ 8054 w 121169"/>
                <a:gd name="connsiteY19" fmla="*/ 28321 h 83975"/>
                <a:gd name="connsiteX20" fmla="*/ 10484 w 121169"/>
                <a:gd name="connsiteY20" fmla="*/ 28321 h 83975"/>
                <a:gd name="connsiteX21" fmla="*/ 12914 w 121169"/>
                <a:gd name="connsiteY21" fmla="*/ 29410 h 83975"/>
                <a:gd name="connsiteX22" fmla="*/ 13752 w 121169"/>
                <a:gd name="connsiteY22" fmla="*/ 31756 h 83975"/>
                <a:gd name="connsiteX23" fmla="*/ 14841 w 121169"/>
                <a:gd name="connsiteY23" fmla="*/ 35275 h 83975"/>
                <a:gd name="connsiteX24" fmla="*/ 16349 w 121169"/>
                <a:gd name="connsiteY24" fmla="*/ 38794 h 83975"/>
                <a:gd name="connsiteX25" fmla="*/ 18193 w 121169"/>
                <a:gd name="connsiteY25" fmla="*/ 41224 h 83975"/>
                <a:gd name="connsiteX26" fmla="*/ 18193 w 121169"/>
                <a:gd name="connsiteY26" fmla="*/ 41224 h 83975"/>
                <a:gd name="connsiteX27" fmla="*/ 18863 w 121169"/>
                <a:gd name="connsiteY27" fmla="*/ 41224 h 83975"/>
                <a:gd name="connsiteX28" fmla="*/ 19701 w 121169"/>
                <a:gd name="connsiteY28" fmla="*/ 41224 h 83975"/>
                <a:gd name="connsiteX29" fmla="*/ 19701 w 121169"/>
                <a:gd name="connsiteY29" fmla="*/ 40135 h 83975"/>
                <a:gd name="connsiteX30" fmla="*/ 17858 w 121169"/>
                <a:gd name="connsiteY30" fmla="*/ 37789 h 83975"/>
                <a:gd name="connsiteX31" fmla="*/ 15930 w 121169"/>
                <a:gd name="connsiteY31" fmla="*/ 35275 h 83975"/>
                <a:gd name="connsiteX32" fmla="*/ 15930 w 121169"/>
                <a:gd name="connsiteY32" fmla="*/ 34018 h 83975"/>
                <a:gd name="connsiteX33" fmla="*/ 16768 w 121169"/>
                <a:gd name="connsiteY33" fmla="*/ 32259 h 83975"/>
                <a:gd name="connsiteX34" fmla="*/ 17690 w 121169"/>
                <a:gd name="connsiteY34" fmla="*/ 30583 h 83975"/>
                <a:gd name="connsiteX35" fmla="*/ 18528 w 121169"/>
                <a:gd name="connsiteY35" fmla="*/ 29829 h 83975"/>
                <a:gd name="connsiteX36" fmla="*/ 18528 w 121169"/>
                <a:gd name="connsiteY36" fmla="*/ 29829 h 83975"/>
                <a:gd name="connsiteX37" fmla="*/ 18528 w 121169"/>
                <a:gd name="connsiteY37" fmla="*/ 29829 h 83975"/>
                <a:gd name="connsiteX38" fmla="*/ 18947 w 121169"/>
                <a:gd name="connsiteY38" fmla="*/ 29829 h 83975"/>
                <a:gd name="connsiteX39" fmla="*/ 18947 w 121169"/>
                <a:gd name="connsiteY39" fmla="*/ 29829 h 83975"/>
                <a:gd name="connsiteX40" fmla="*/ 19868 w 121169"/>
                <a:gd name="connsiteY40" fmla="*/ 28991 h 83975"/>
                <a:gd name="connsiteX41" fmla="*/ 19868 w 121169"/>
                <a:gd name="connsiteY41" fmla="*/ 27650 h 83975"/>
                <a:gd name="connsiteX42" fmla="*/ 19868 w 121169"/>
                <a:gd name="connsiteY42" fmla="*/ 26226 h 83975"/>
                <a:gd name="connsiteX43" fmla="*/ 19868 w 121169"/>
                <a:gd name="connsiteY43" fmla="*/ 25053 h 83975"/>
                <a:gd name="connsiteX44" fmla="*/ 20958 w 121169"/>
                <a:gd name="connsiteY44" fmla="*/ 23628 h 83975"/>
                <a:gd name="connsiteX45" fmla="*/ 22215 w 121169"/>
                <a:gd name="connsiteY45" fmla="*/ 22120 h 83975"/>
                <a:gd name="connsiteX46" fmla="*/ 22633 w 121169"/>
                <a:gd name="connsiteY46" fmla="*/ 22120 h 83975"/>
                <a:gd name="connsiteX47" fmla="*/ 23723 w 121169"/>
                <a:gd name="connsiteY47" fmla="*/ 22874 h 83975"/>
                <a:gd name="connsiteX48" fmla="*/ 25566 w 121169"/>
                <a:gd name="connsiteY48" fmla="*/ 23377 h 83975"/>
                <a:gd name="connsiteX49" fmla="*/ 28080 w 121169"/>
                <a:gd name="connsiteY49" fmla="*/ 21282 h 83975"/>
                <a:gd name="connsiteX50" fmla="*/ 29420 w 121169"/>
                <a:gd name="connsiteY50" fmla="*/ 17931 h 83975"/>
                <a:gd name="connsiteX51" fmla="*/ 30175 w 121169"/>
                <a:gd name="connsiteY51" fmla="*/ 14747 h 83975"/>
                <a:gd name="connsiteX52" fmla="*/ 31180 w 121169"/>
                <a:gd name="connsiteY52" fmla="*/ 13155 h 83975"/>
                <a:gd name="connsiteX53" fmla="*/ 33191 w 121169"/>
                <a:gd name="connsiteY53" fmla="*/ 13155 h 83975"/>
                <a:gd name="connsiteX54" fmla="*/ 35537 w 121169"/>
                <a:gd name="connsiteY54" fmla="*/ 13741 h 83975"/>
                <a:gd name="connsiteX55" fmla="*/ 37799 w 121169"/>
                <a:gd name="connsiteY55" fmla="*/ 14412 h 83975"/>
                <a:gd name="connsiteX56" fmla="*/ 39810 w 121169"/>
                <a:gd name="connsiteY56" fmla="*/ 14412 h 83975"/>
                <a:gd name="connsiteX57" fmla="*/ 41737 w 121169"/>
                <a:gd name="connsiteY57" fmla="*/ 13993 h 83975"/>
                <a:gd name="connsiteX58" fmla="*/ 43497 w 121169"/>
                <a:gd name="connsiteY58" fmla="*/ 13490 h 83975"/>
                <a:gd name="connsiteX59" fmla="*/ 44670 w 121169"/>
                <a:gd name="connsiteY59" fmla="*/ 13993 h 83975"/>
                <a:gd name="connsiteX60" fmla="*/ 46932 w 121169"/>
                <a:gd name="connsiteY60" fmla="*/ 15250 h 83975"/>
                <a:gd name="connsiteX61" fmla="*/ 49195 w 121169"/>
                <a:gd name="connsiteY61" fmla="*/ 16506 h 83975"/>
                <a:gd name="connsiteX62" fmla="*/ 50368 w 121169"/>
                <a:gd name="connsiteY62" fmla="*/ 17177 h 83975"/>
                <a:gd name="connsiteX63" fmla="*/ 53049 w 121169"/>
                <a:gd name="connsiteY63" fmla="*/ 25556 h 83975"/>
                <a:gd name="connsiteX64" fmla="*/ 53049 w 121169"/>
                <a:gd name="connsiteY64" fmla="*/ 26477 h 83975"/>
                <a:gd name="connsiteX65" fmla="*/ 55730 w 121169"/>
                <a:gd name="connsiteY65" fmla="*/ 27985 h 83975"/>
                <a:gd name="connsiteX66" fmla="*/ 56987 w 121169"/>
                <a:gd name="connsiteY66" fmla="*/ 30332 h 83975"/>
                <a:gd name="connsiteX67" fmla="*/ 56987 w 121169"/>
                <a:gd name="connsiteY67" fmla="*/ 32175 h 83975"/>
                <a:gd name="connsiteX68" fmla="*/ 56987 w 121169"/>
                <a:gd name="connsiteY68" fmla="*/ 34437 h 83975"/>
                <a:gd name="connsiteX69" fmla="*/ 58160 w 121169"/>
                <a:gd name="connsiteY69" fmla="*/ 37286 h 83975"/>
                <a:gd name="connsiteX70" fmla="*/ 59249 w 121169"/>
                <a:gd name="connsiteY70" fmla="*/ 40051 h 83975"/>
                <a:gd name="connsiteX71" fmla="*/ 59249 w 121169"/>
                <a:gd name="connsiteY71" fmla="*/ 40638 h 83975"/>
                <a:gd name="connsiteX72" fmla="*/ 59249 w 121169"/>
                <a:gd name="connsiteY72" fmla="*/ 41308 h 83975"/>
                <a:gd name="connsiteX73" fmla="*/ 59249 w 121169"/>
                <a:gd name="connsiteY73" fmla="*/ 41308 h 83975"/>
                <a:gd name="connsiteX74" fmla="*/ 59752 w 121169"/>
                <a:gd name="connsiteY74" fmla="*/ 42146 h 83975"/>
                <a:gd name="connsiteX75" fmla="*/ 60422 w 121169"/>
                <a:gd name="connsiteY75" fmla="*/ 42649 h 83975"/>
                <a:gd name="connsiteX76" fmla="*/ 62266 w 121169"/>
                <a:gd name="connsiteY76" fmla="*/ 41559 h 83975"/>
                <a:gd name="connsiteX77" fmla="*/ 62266 w 121169"/>
                <a:gd name="connsiteY77" fmla="*/ 39883 h 83975"/>
                <a:gd name="connsiteX78" fmla="*/ 61512 w 121169"/>
                <a:gd name="connsiteY78" fmla="*/ 38962 h 83975"/>
                <a:gd name="connsiteX79" fmla="*/ 60841 w 121169"/>
                <a:gd name="connsiteY79" fmla="*/ 38040 h 83975"/>
                <a:gd name="connsiteX80" fmla="*/ 61428 w 121169"/>
                <a:gd name="connsiteY80" fmla="*/ 36532 h 83975"/>
                <a:gd name="connsiteX81" fmla="*/ 63104 w 121169"/>
                <a:gd name="connsiteY81" fmla="*/ 33683 h 83975"/>
                <a:gd name="connsiteX82" fmla="*/ 64863 w 121169"/>
                <a:gd name="connsiteY82" fmla="*/ 30834 h 83975"/>
                <a:gd name="connsiteX83" fmla="*/ 65869 w 121169"/>
                <a:gd name="connsiteY83" fmla="*/ 28991 h 83975"/>
                <a:gd name="connsiteX84" fmla="*/ 67209 w 121169"/>
                <a:gd name="connsiteY84" fmla="*/ 25891 h 83975"/>
                <a:gd name="connsiteX85" fmla="*/ 69639 w 121169"/>
                <a:gd name="connsiteY85" fmla="*/ 21618 h 83975"/>
                <a:gd name="connsiteX86" fmla="*/ 72404 w 121169"/>
                <a:gd name="connsiteY86" fmla="*/ 17679 h 83975"/>
                <a:gd name="connsiteX87" fmla="*/ 75001 w 121169"/>
                <a:gd name="connsiteY87" fmla="*/ 15585 h 83975"/>
                <a:gd name="connsiteX88" fmla="*/ 75756 w 121169"/>
                <a:gd name="connsiteY88" fmla="*/ 15585 h 83975"/>
                <a:gd name="connsiteX89" fmla="*/ 76510 w 121169"/>
                <a:gd name="connsiteY89" fmla="*/ 15585 h 83975"/>
                <a:gd name="connsiteX90" fmla="*/ 77348 w 121169"/>
                <a:gd name="connsiteY90" fmla="*/ 15585 h 83975"/>
                <a:gd name="connsiteX91" fmla="*/ 78856 w 121169"/>
                <a:gd name="connsiteY91" fmla="*/ 14495 h 83975"/>
                <a:gd name="connsiteX92" fmla="*/ 80197 w 121169"/>
                <a:gd name="connsiteY92" fmla="*/ 12652 h 83975"/>
                <a:gd name="connsiteX93" fmla="*/ 81118 w 121169"/>
                <a:gd name="connsiteY93" fmla="*/ 10390 h 83975"/>
                <a:gd name="connsiteX94" fmla="*/ 81118 w 121169"/>
                <a:gd name="connsiteY94" fmla="*/ 8295 h 83975"/>
                <a:gd name="connsiteX95" fmla="*/ 82710 w 121169"/>
                <a:gd name="connsiteY95" fmla="*/ 8295 h 83975"/>
                <a:gd name="connsiteX96" fmla="*/ 84554 w 121169"/>
                <a:gd name="connsiteY96" fmla="*/ 8295 h 83975"/>
                <a:gd name="connsiteX97" fmla="*/ 84972 w 121169"/>
                <a:gd name="connsiteY97" fmla="*/ 8882 h 83975"/>
                <a:gd name="connsiteX98" fmla="*/ 84972 w 121169"/>
                <a:gd name="connsiteY98" fmla="*/ 8882 h 83975"/>
                <a:gd name="connsiteX99" fmla="*/ 85559 w 121169"/>
                <a:gd name="connsiteY99" fmla="*/ 8379 h 83975"/>
                <a:gd name="connsiteX100" fmla="*/ 85978 w 121169"/>
                <a:gd name="connsiteY100" fmla="*/ 7709 h 83975"/>
                <a:gd name="connsiteX101" fmla="*/ 85978 w 121169"/>
                <a:gd name="connsiteY101" fmla="*/ 7709 h 83975"/>
                <a:gd name="connsiteX102" fmla="*/ 85978 w 121169"/>
                <a:gd name="connsiteY102" fmla="*/ 7709 h 83975"/>
                <a:gd name="connsiteX103" fmla="*/ 85308 w 121169"/>
                <a:gd name="connsiteY103" fmla="*/ 7709 h 83975"/>
                <a:gd name="connsiteX104" fmla="*/ 85308 w 121169"/>
                <a:gd name="connsiteY104" fmla="*/ 3016 h 83975"/>
                <a:gd name="connsiteX105" fmla="*/ 89162 w 121169"/>
                <a:gd name="connsiteY105" fmla="*/ 0 h 83975"/>
                <a:gd name="connsiteX106" fmla="*/ 91508 w 121169"/>
                <a:gd name="connsiteY106" fmla="*/ 922 h 83975"/>
                <a:gd name="connsiteX107" fmla="*/ 94022 w 121169"/>
                <a:gd name="connsiteY107" fmla="*/ 2597 h 83975"/>
                <a:gd name="connsiteX108" fmla="*/ 96284 w 121169"/>
                <a:gd name="connsiteY108" fmla="*/ 4106 h 83975"/>
                <a:gd name="connsiteX109" fmla="*/ 98127 w 121169"/>
                <a:gd name="connsiteY109" fmla="*/ 4525 h 83975"/>
                <a:gd name="connsiteX110" fmla="*/ 98714 w 121169"/>
                <a:gd name="connsiteY110" fmla="*/ 3938 h 83975"/>
                <a:gd name="connsiteX111" fmla="*/ 98714 w 121169"/>
                <a:gd name="connsiteY111" fmla="*/ 3352 h 83975"/>
                <a:gd name="connsiteX112" fmla="*/ 99384 w 121169"/>
                <a:gd name="connsiteY112" fmla="*/ 3352 h 83975"/>
                <a:gd name="connsiteX113" fmla="*/ 100976 w 121169"/>
                <a:gd name="connsiteY113" fmla="*/ 4022 h 83975"/>
                <a:gd name="connsiteX114" fmla="*/ 102484 w 121169"/>
                <a:gd name="connsiteY114" fmla="*/ 6284 h 83975"/>
                <a:gd name="connsiteX115" fmla="*/ 103825 w 121169"/>
                <a:gd name="connsiteY115" fmla="*/ 8965 h 83975"/>
                <a:gd name="connsiteX116" fmla="*/ 104495 w 121169"/>
                <a:gd name="connsiteY116" fmla="*/ 10809 h 83975"/>
                <a:gd name="connsiteX117" fmla="*/ 105249 w 121169"/>
                <a:gd name="connsiteY117" fmla="*/ 17847 h 83975"/>
                <a:gd name="connsiteX118" fmla="*/ 106003 w 121169"/>
                <a:gd name="connsiteY118" fmla="*/ 24885 h 83975"/>
                <a:gd name="connsiteX119" fmla="*/ 107176 w 121169"/>
                <a:gd name="connsiteY119" fmla="*/ 25556 h 83975"/>
                <a:gd name="connsiteX120" fmla="*/ 108350 w 121169"/>
                <a:gd name="connsiteY120" fmla="*/ 25556 h 83975"/>
                <a:gd name="connsiteX121" fmla="*/ 107931 w 121169"/>
                <a:gd name="connsiteY121" fmla="*/ 26729 h 83975"/>
                <a:gd name="connsiteX122" fmla="*/ 107931 w 121169"/>
                <a:gd name="connsiteY122" fmla="*/ 27902 h 83975"/>
                <a:gd name="connsiteX123" fmla="*/ 107931 w 121169"/>
                <a:gd name="connsiteY123" fmla="*/ 27902 h 83975"/>
                <a:gd name="connsiteX124" fmla="*/ 107931 w 121169"/>
                <a:gd name="connsiteY124" fmla="*/ 27902 h 83975"/>
                <a:gd name="connsiteX125" fmla="*/ 107931 w 121169"/>
                <a:gd name="connsiteY125" fmla="*/ 27902 h 83975"/>
                <a:gd name="connsiteX126" fmla="*/ 108685 w 121169"/>
                <a:gd name="connsiteY126" fmla="*/ 28488 h 83975"/>
                <a:gd name="connsiteX127" fmla="*/ 109523 w 121169"/>
                <a:gd name="connsiteY127" fmla="*/ 28488 h 83975"/>
                <a:gd name="connsiteX128" fmla="*/ 109523 w 121169"/>
                <a:gd name="connsiteY128" fmla="*/ 29410 h 83975"/>
                <a:gd name="connsiteX129" fmla="*/ 109523 w 121169"/>
                <a:gd name="connsiteY129" fmla="*/ 30332 h 83975"/>
                <a:gd name="connsiteX130" fmla="*/ 110444 w 121169"/>
                <a:gd name="connsiteY130" fmla="*/ 34018 h 83975"/>
                <a:gd name="connsiteX131" fmla="*/ 111114 w 121169"/>
                <a:gd name="connsiteY131" fmla="*/ 36532 h 83975"/>
                <a:gd name="connsiteX132" fmla="*/ 111701 w 121169"/>
                <a:gd name="connsiteY132" fmla="*/ 38543 h 83975"/>
                <a:gd name="connsiteX133" fmla="*/ 112623 w 121169"/>
                <a:gd name="connsiteY133" fmla="*/ 40470 h 83975"/>
                <a:gd name="connsiteX134" fmla="*/ 114131 w 121169"/>
                <a:gd name="connsiteY134" fmla="*/ 42984 h 83975"/>
                <a:gd name="connsiteX135" fmla="*/ 115053 w 121169"/>
                <a:gd name="connsiteY135" fmla="*/ 43905 h 83975"/>
                <a:gd name="connsiteX136" fmla="*/ 115974 w 121169"/>
                <a:gd name="connsiteY136" fmla="*/ 44743 h 83975"/>
                <a:gd name="connsiteX137" fmla="*/ 115974 w 121169"/>
                <a:gd name="connsiteY137" fmla="*/ 45749 h 83975"/>
                <a:gd name="connsiteX138" fmla="*/ 115136 w 121169"/>
                <a:gd name="connsiteY138" fmla="*/ 46670 h 83975"/>
                <a:gd name="connsiteX139" fmla="*/ 115136 w 121169"/>
                <a:gd name="connsiteY139" fmla="*/ 47927 h 83975"/>
                <a:gd name="connsiteX140" fmla="*/ 115136 w 121169"/>
                <a:gd name="connsiteY140" fmla="*/ 49435 h 83975"/>
                <a:gd name="connsiteX141" fmla="*/ 116477 w 121169"/>
                <a:gd name="connsiteY141" fmla="*/ 51865 h 83975"/>
                <a:gd name="connsiteX142" fmla="*/ 118320 w 121169"/>
                <a:gd name="connsiteY142" fmla="*/ 53290 h 83975"/>
                <a:gd name="connsiteX143" fmla="*/ 120080 w 121169"/>
                <a:gd name="connsiteY143" fmla="*/ 54379 h 83975"/>
                <a:gd name="connsiteX144" fmla="*/ 121169 w 121169"/>
                <a:gd name="connsiteY144" fmla="*/ 55887 h 83975"/>
                <a:gd name="connsiteX145" fmla="*/ 120248 w 121169"/>
                <a:gd name="connsiteY145" fmla="*/ 55887 h 83975"/>
                <a:gd name="connsiteX146" fmla="*/ 118656 w 121169"/>
                <a:gd name="connsiteY146" fmla="*/ 55468 h 83975"/>
                <a:gd name="connsiteX147" fmla="*/ 116980 w 121169"/>
                <a:gd name="connsiteY147" fmla="*/ 55468 h 83975"/>
                <a:gd name="connsiteX148" fmla="*/ 115807 w 121169"/>
                <a:gd name="connsiteY148" fmla="*/ 56306 h 83975"/>
                <a:gd name="connsiteX149" fmla="*/ 114718 w 121169"/>
                <a:gd name="connsiteY149" fmla="*/ 57479 h 83975"/>
                <a:gd name="connsiteX150" fmla="*/ 113964 w 121169"/>
                <a:gd name="connsiteY150" fmla="*/ 57479 h 83975"/>
                <a:gd name="connsiteX151" fmla="*/ 109104 w 121169"/>
                <a:gd name="connsiteY151" fmla="*/ 55636 h 83975"/>
                <a:gd name="connsiteX152" fmla="*/ 104328 w 121169"/>
                <a:gd name="connsiteY152" fmla="*/ 49100 h 83975"/>
                <a:gd name="connsiteX153" fmla="*/ 99803 w 121169"/>
                <a:gd name="connsiteY153" fmla="*/ 40219 h 83975"/>
                <a:gd name="connsiteX154" fmla="*/ 95865 w 121169"/>
                <a:gd name="connsiteY154" fmla="*/ 31253 h 83975"/>
                <a:gd name="connsiteX155" fmla="*/ 92597 w 121169"/>
                <a:gd name="connsiteY155" fmla="*/ 24299 h 83975"/>
                <a:gd name="connsiteX156" fmla="*/ 90419 w 121169"/>
                <a:gd name="connsiteY156" fmla="*/ 21785 h 83975"/>
                <a:gd name="connsiteX157" fmla="*/ 90419 w 121169"/>
                <a:gd name="connsiteY157" fmla="*/ 21785 h 83975"/>
                <a:gd name="connsiteX158" fmla="*/ 88994 w 121169"/>
                <a:gd name="connsiteY158" fmla="*/ 24131 h 83975"/>
                <a:gd name="connsiteX159" fmla="*/ 87402 w 121169"/>
                <a:gd name="connsiteY159" fmla="*/ 26645 h 83975"/>
                <a:gd name="connsiteX160" fmla="*/ 86313 w 121169"/>
                <a:gd name="connsiteY160" fmla="*/ 28404 h 83975"/>
                <a:gd name="connsiteX161" fmla="*/ 85475 w 121169"/>
                <a:gd name="connsiteY161" fmla="*/ 30248 h 83975"/>
                <a:gd name="connsiteX162" fmla="*/ 84805 w 121169"/>
                <a:gd name="connsiteY162" fmla="*/ 30248 h 83975"/>
                <a:gd name="connsiteX163" fmla="*/ 83548 w 121169"/>
                <a:gd name="connsiteY163" fmla="*/ 30248 h 83975"/>
                <a:gd name="connsiteX164" fmla="*/ 81956 w 121169"/>
                <a:gd name="connsiteY164" fmla="*/ 30248 h 83975"/>
                <a:gd name="connsiteX165" fmla="*/ 82878 w 121169"/>
                <a:gd name="connsiteY165" fmla="*/ 32929 h 83975"/>
                <a:gd name="connsiteX166" fmla="*/ 83716 w 121169"/>
                <a:gd name="connsiteY166" fmla="*/ 35108 h 83975"/>
                <a:gd name="connsiteX167" fmla="*/ 83716 w 121169"/>
                <a:gd name="connsiteY167" fmla="*/ 37286 h 83975"/>
                <a:gd name="connsiteX168" fmla="*/ 82710 w 121169"/>
                <a:gd name="connsiteY168" fmla="*/ 40051 h 83975"/>
                <a:gd name="connsiteX169" fmla="*/ 81956 w 121169"/>
                <a:gd name="connsiteY169" fmla="*/ 40051 h 83975"/>
                <a:gd name="connsiteX170" fmla="*/ 81286 w 121169"/>
                <a:gd name="connsiteY170" fmla="*/ 39046 h 83975"/>
                <a:gd name="connsiteX171" fmla="*/ 80532 w 121169"/>
                <a:gd name="connsiteY171" fmla="*/ 37956 h 83975"/>
                <a:gd name="connsiteX172" fmla="*/ 80532 w 121169"/>
                <a:gd name="connsiteY172" fmla="*/ 37118 h 83975"/>
                <a:gd name="connsiteX173" fmla="*/ 79861 w 121169"/>
                <a:gd name="connsiteY173" fmla="*/ 36616 h 83975"/>
                <a:gd name="connsiteX174" fmla="*/ 79191 w 121169"/>
                <a:gd name="connsiteY174" fmla="*/ 37035 h 83975"/>
                <a:gd name="connsiteX175" fmla="*/ 79191 w 121169"/>
                <a:gd name="connsiteY175" fmla="*/ 37621 h 83975"/>
                <a:gd name="connsiteX176" fmla="*/ 80029 w 121169"/>
                <a:gd name="connsiteY176" fmla="*/ 40973 h 83975"/>
                <a:gd name="connsiteX177" fmla="*/ 81453 w 121169"/>
                <a:gd name="connsiteY177" fmla="*/ 41643 h 83975"/>
                <a:gd name="connsiteX178" fmla="*/ 81453 w 121169"/>
                <a:gd name="connsiteY178" fmla="*/ 42146 h 83975"/>
                <a:gd name="connsiteX179" fmla="*/ 81034 w 121169"/>
                <a:gd name="connsiteY179" fmla="*/ 42565 h 83975"/>
                <a:gd name="connsiteX180" fmla="*/ 79945 w 121169"/>
                <a:gd name="connsiteY180" fmla="*/ 42565 h 83975"/>
                <a:gd name="connsiteX181" fmla="*/ 78940 w 121169"/>
                <a:gd name="connsiteY181" fmla="*/ 42565 h 83975"/>
                <a:gd name="connsiteX182" fmla="*/ 77515 w 121169"/>
                <a:gd name="connsiteY182" fmla="*/ 43486 h 83975"/>
                <a:gd name="connsiteX183" fmla="*/ 77013 w 121169"/>
                <a:gd name="connsiteY183" fmla="*/ 44995 h 83975"/>
                <a:gd name="connsiteX184" fmla="*/ 77013 w 121169"/>
                <a:gd name="connsiteY184" fmla="*/ 44995 h 83975"/>
                <a:gd name="connsiteX185" fmla="*/ 77013 w 121169"/>
                <a:gd name="connsiteY185" fmla="*/ 44995 h 83975"/>
                <a:gd name="connsiteX186" fmla="*/ 78018 w 121169"/>
                <a:gd name="connsiteY186" fmla="*/ 44995 h 83975"/>
                <a:gd name="connsiteX187" fmla="*/ 79359 w 121169"/>
                <a:gd name="connsiteY187" fmla="*/ 44995 h 83975"/>
                <a:gd name="connsiteX188" fmla="*/ 79359 w 121169"/>
                <a:gd name="connsiteY188" fmla="*/ 44995 h 83975"/>
                <a:gd name="connsiteX189" fmla="*/ 79359 w 121169"/>
                <a:gd name="connsiteY189" fmla="*/ 44995 h 83975"/>
                <a:gd name="connsiteX190" fmla="*/ 78353 w 121169"/>
                <a:gd name="connsiteY190" fmla="*/ 48681 h 83975"/>
                <a:gd name="connsiteX191" fmla="*/ 74666 w 121169"/>
                <a:gd name="connsiteY191" fmla="*/ 50273 h 83975"/>
                <a:gd name="connsiteX192" fmla="*/ 73745 w 121169"/>
                <a:gd name="connsiteY192" fmla="*/ 48346 h 83975"/>
                <a:gd name="connsiteX193" fmla="*/ 72237 w 121169"/>
                <a:gd name="connsiteY193" fmla="*/ 47676 h 83975"/>
                <a:gd name="connsiteX194" fmla="*/ 70393 w 121169"/>
                <a:gd name="connsiteY194" fmla="*/ 49854 h 83975"/>
                <a:gd name="connsiteX195" fmla="*/ 70393 w 121169"/>
                <a:gd name="connsiteY195" fmla="*/ 52787 h 83975"/>
                <a:gd name="connsiteX196" fmla="*/ 71985 w 121169"/>
                <a:gd name="connsiteY196" fmla="*/ 54630 h 83975"/>
                <a:gd name="connsiteX197" fmla="*/ 73661 w 121169"/>
                <a:gd name="connsiteY197" fmla="*/ 56893 h 83975"/>
                <a:gd name="connsiteX198" fmla="*/ 73661 w 121169"/>
                <a:gd name="connsiteY198" fmla="*/ 61501 h 83975"/>
                <a:gd name="connsiteX199" fmla="*/ 70645 w 121169"/>
                <a:gd name="connsiteY199" fmla="*/ 63847 h 83975"/>
                <a:gd name="connsiteX200" fmla="*/ 67042 w 121169"/>
                <a:gd name="connsiteY200" fmla="*/ 65942 h 83975"/>
                <a:gd name="connsiteX201" fmla="*/ 64947 w 121169"/>
                <a:gd name="connsiteY201" fmla="*/ 69545 h 83975"/>
                <a:gd name="connsiteX202" fmla="*/ 64947 w 121169"/>
                <a:gd name="connsiteY202" fmla="*/ 69545 h 83975"/>
                <a:gd name="connsiteX203" fmla="*/ 64528 w 121169"/>
                <a:gd name="connsiteY203" fmla="*/ 69545 h 83975"/>
                <a:gd name="connsiteX204" fmla="*/ 63606 w 121169"/>
                <a:gd name="connsiteY204" fmla="*/ 68958 h 83975"/>
                <a:gd name="connsiteX205" fmla="*/ 62601 w 121169"/>
                <a:gd name="connsiteY205" fmla="*/ 68456 h 83975"/>
                <a:gd name="connsiteX206" fmla="*/ 62182 w 121169"/>
                <a:gd name="connsiteY206" fmla="*/ 68456 h 83975"/>
                <a:gd name="connsiteX207" fmla="*/ 62182 w 121169"/>
                <a:gd name="connsiteY207" fmla="*/ 68958 h 83975"/>
                <a:gd name="connsiteX208" fmla="*/ 62182 w 121169"/>
                <a:gd name="connsiteY208" fmla="*/ 69545 h 83975"/>
                <a:gd name="connsiteX209" fmla="*/ 61512 w 121169"/>
                <a:gd name="connsiteY209" fmla="*/ 69545 h 83975"/>
                <a:gd name="connsiteX210" fmla="*/ 60925 w 121169"/>
                <a:gd name="connsiteY210" fmla="*/ 68874 h 83975"/>
                <a:gd name="connsiteX211" fmla="*/ 60925 w 121169"/>
                <a:gd name="connsiteY211" fmla="*/ 68456 h 83975"/>
                <a:gd name="connsiteX212" fmla="*/ 60925 w 121169"/>
                <a:gd name="connsiteY212" fmla="*/ 67450 h 83975"/>
                <a:gd name="connsiteX213" fmla="*/ 60925 w 121169"/>
                <a:gd name="connsiteY213" fmla="*/ 66528 h 83975"/>
                <a:gd name="connsiteX214" fmla="*/ 60925 w 121169"/>
                <a:gd name="connsiteY214" fmla="*/ 70131 h 83975"/>
                <a:gd name="connsiteX215" fmla="*/ 60925 w 121169"/>
                <a:gd name="connsiteY215" fmla="*/ 69629 h 83975"/>
                <a:gd name="connsiteX216" fmla="*/ 59752 w 121169"/>
                <a:gd name="connsiteY216" fmla="*/ 65188 h 83975"/>
                <a:gd name="connsiteX217" fmla="*/ 58160 w 121169"/>
                <a:gd name="connsiteY217" fmla="*/ 60160 h 83975"/>
                <a:gd name="connsiteX218" fmla="*/ 56149 w 121169"/>
                <a:gd name="connsiteY218" fmla="*/ 55301 h 83975"/>
                <a:gd name="connsiteX219" fmla="*/ 53971 w 121169"/>
                <a:gd name="connsiteY219" fmla="*/ 51614 h 83975"/>
                <a:gd name="connsiteX220" fmla="*/ 52211 w 121169"/>
                <a:gd name="connsiteY220" fmla="*/ 49687 h 83975"/>
                <a:gd name="connsiteX221" fmla="*/ 50870 w 121169"/>
                <a:gd name="connsiteY221" fmla="*/ 48179 h 83975"/>
                <a:gd name="connsiteX222" fmla="*/ 49697 w 121169"/>
                <a:gd name="connsiteY222" fmla="*/ 46419 h 83975"/>
                <a:gd name="connsiteX223" fmla="*/ 48692 w 121169"/>
                <a:gd name="connsiteY223" fmla="*/ 43570 h 83975"/>
                <a:gd name="connsiteX224" fmla="*/ 47770 w 121169"/>
                <a:gd name="connsiteY224" fmla="*/ 40051 h 83975"/>
                <a:gd name="connsiteX225" fmla="*/ 47770 w 121169"/>
                <a:gd name="connsiteY225" fmla="*/ 39213 h 83975"/>
                <a:gd name="connsiteX226" fmla="*/ 47770 w 121169"/>
                <a:gd name="connsiteY226" fmla="*/ 38375 h 83975"/>
                <a:gd name="connsiteX227" fmla="*/ 46681 w 121169"/>
                <a:gd name="connsiteY227" fmla="*/ 36281 h 83975"/>
                <a:gd name="connsiteX228" fmla="*/ 45675 w 121169"/>
                <a:gd name="connsiteY228" fmla="*/ 35024 h 83975"/>
                <a:gd name="connsiteX229" fmla="*/ 43748 w 121169"/>
                <a:gd name="connsiteY229" fmla="*/ 35526 h 83975"/>
                <a:gd name="connsiteX230" fmla="*/ 43748 w 121169"/>
                <a:gd name="connsiteY230" fmla="*/ 34102 h 83975"/>
                <a:gd name="connsiteX231" fmla="*/ 43748 w 121169"/>
                <a:gd name="connsiteY231" fmla="*/ 32678 h 83975"/>
                <a:gd name="connsiteX232" fmla="*/ 43329 w 121169"/>
                <a:gd name="connsiteY232" fmla="*/ 31253 h 83975"/>
                <a:gd name="connsiteX233" fmla="*/ 42743 w 121169"/>
                <a:gd name="connsiteY233" fmla="*/ 31840 h 83975"/>
                <a:gd name="connsiteX234" fmla="*/ 42072 w 121169"/>
                <a:gd name="connsiteY234" fmla="*/ 32426 h 83975"/>
                <a:gd name="connsiteX235" fmla="*/ 41235 w 121169"/>
                <a:gd name="connsiteY235" fmla="*/ 32426 h 83975"/>
                <a:gd name="connsiteX236" fmla="*/ 40397 w 121169"/>
                <a:gd name="connsiteY236" fmla="*/ 31169 h 83975"/>
                <a:gd name="connsiteX237" fmla="*/ 39475 w 121169"/>
                <a:gd name="connsiteY237" fmla="*/ 29745 h 83975"/>
                <a:gd name="connsiteX238" fmla="*/ 38218 w 121169"/>
                <a:gd name="connsiteY238" fmla="*/ 29159 h 83975"/>
                <a:gd name="connsiteX239" fmla="*/ 36542 w 121169"/>
                <a:gd name="connsiteY239" fmla="*/ 30583 h 83975"/>
                <a:gd name="connsiteX240" fmla="*/ 35034 w 121169"/>
                <a:gd name="connsiteY240" fmla="*/ 34018 h 83975"/>
                <a:gd name="connsiteX241" fmla="*/ 33861 w 121169"/>
                <a:gd name="connsiteY241" fmla="*/ 37956 h 83975"/>
                <a:gd name="connsiteX242" fmla="*/ 33023 w 121169"/>
                <a:gd name="connsiteY242" fmla="*/ 40470 h 83975"/>
                <a:gd name="connsiteX243" fmla="*/ 32269 w 121169"/>
                <a:gd name="connsiteY243" fmla="*/ 41894 h 83975"/>
                <a:gd name="connsiteX244" fmla="*/ 31766 w 121169"/>
                <a:gd name="connsiteY244" fmla="*/ 42984 h 83975"/>
                <a:gd name="connsiteX245" fmla="*/ 30761 w 121169"/>
                <a:gd name="connsiteY245" fmla="*/ 43654 h 83975"/>
                <a:gd name="connsiteX246" fmla="*/ 29756 w 121169"/>
                <a:gd name="connsiteY246" fmla="*/ 44492 h 83975"/>
                <a:gd name="connsiteX247" fmla="*/ 29756 w 121169"/>
                <a:gd name="connsiteY247" fmla="*/ 44492 h 83975"/>
                <a:gd name="connsiteX248" fmla="*/ 29756 w 121169"/>
                <a:gd name="connsiteY248" fmla="*/ 44911 h 83975"/>
                <a:gd name="connsiteX249" fmla="*/ 30593 w 121169"/>
                <a:gd name="connsiteY249" fmla="*/ 44911 h 83975"/>
                <a:gd name="connsiteX250" fmla="*/ 31264 w 121169"/>
                <a:gd name="connsiteY250" fmla="*/ 44911 h 83975"/>
                <a:gd name="connsiteX251" fmla="*/ 29337 w 121169"/>
                <a:gd name="connsiteY251" fmla="*/ 48179 h 83975"/>
                <a:gd name="connsiteX252" fmla="*/ 30593 w 121169"/>
                <a:gd name="connsiteY252" fmla="*/ 48179 h 83975"/>
                <a:gd name="connsiteX253" fmla="*/ 31431 w 121169"/>
                <a:gd name="connsiteY253" fmla="*/ 49016 h 83975"/>
                <a:gd name="connsiteX254" fmla="*/ 31431 w 121169"/>
                <a:gd name="connsiteY254" fmla="*/ 50525 h 83975"/>
                <a:gd name="connsiteX255" fmla="*/ 31431 w 121169"/>
                <a:gd name="connsiteY255" fmla="*/ 52117 h 83975"/>
                <a:gd name="connsiteX256" fmla="*/ 32269 w 121169"/>
                <a:gd name="connsiteY256" fmla="*/ 52871 h 83975"/>
                <a:gd name="connsiteX257" fmla="*/ 33023 w 121169"/>
                <a:gd name="connsiteY257" fmla="*/ 53457 h 83975"/>
                <a:gd name="connsiteX258" fmla="*/ 33023 w 121169"/>
                <a:gd name="connsiteY258" fmla="*/ 53457 h 83975"/>
                <a:gd name="connsiteX259" fmla="*/ 31599 w 121169"/>
                <a:gd name="connsiteY259" fmla="*/ 55468 h 83975"/>
                <a:gd name="connsiteX260" fmla="*/ 30761 w 121169"/>
                <a:gd name="connsiteY260" fmla="*/ 58150 h 83975"/>
                <a:gd name="connsiteX261" fmla="*/ 31515 w 121169"/>
                <a:gd name="connsiteY261" fmla="*/ 59406 h 83975"/>
                <a:gd name="connsiteX262" fmla="*/ 32269 w 121169"/>
                <a:gd name="connsiteY262" fmla="*/ 60663 h 83975"/>
                <a:gd name="connsiteX263" fmla="*/ 31683 w 121169"/>
                <a:gd name="connsiteY263" fmla="*/ 66612 h 83975"/>
                <a:gd name="connsiteX264" fmla="*/ 26739 w 121169"/>
                <a:gd name="connsiteY264" fmla="*/ 69629 h 83975"/>
                <a:gd name="connsiteX265" fmla="*/ 27158 w 121169"/>
                <a:gd name="connsiteY265" fmla="*/ 71137 h 83975"/>
                <a:gd name="connsiteX266" fmla="*/ 27829 w 121169"/>
                <a:gd name="connsiteY266" fmla="*/ 73399 h 83975"/>
                <a:gd name="connsiteX267" fmla="*/ 28499 w 121169"/>
                <a:gd name="connsiteY267" fmla="*/ 75577 h 83975"/>
                <a:gd name="connsiteX268" fmla="*/ 28918 w 121169"/>
                <a:gd name="connsiteY268" fmla="*/ 77002 h 83975"/>
                <a:gd name="connsiteX269" fmla="*/ 28918 w 121169"/>
                <a:gd name="connsiteY269" fmla="*/ 77840 h 83975"/>
                <a:gd name="connsiteX270" fmla="*/ 28918 w 121169"/>
                <a:gd name="connsiteY270" fmla="*/ 79013 h 83975"/>
                <a:gd name="connsiteX271" fmla="*/ 28918 w 121169"/>
                <a:gd name="connsiteY271" fmla="*/ 80270 h 83975"/>
                <a:gd name="connsiteX272" fmla="*/ 28163 w 121169"/>
                <a:gd name="connsiteY272" fmla="*/ 80940 h 83975"/>
                <a:gd name="connsiteX273" fmla="*/ 26153 w 121169"/>
                <a:gd name="connsiteY273" fmla="*/ 80940 h 83975"/>
                <a:gd name="connsiteX274" fmla="*/ 24225 w 121169"/>
                <a:gd name="connsiteY274" fmla="*/ 82281 h 83975"/>
                <a:gd name="connsiteX275" fmla="*/ 22801 w 121169"/>
                <a:gd name="connsiteY275" fmla="*/ 83705 h 83975"/>
                <a:gd name="connsiteX276" fmla="*/ 22801 w 121169"/>
                <a:gd name="connsiteY276" fmla="*/ 83705 h 83975"/>
                <a:gd name="connsiteX277" fmla="*/ 19031 w 121169"/>
                <a:gd name="connsiteY277" fmla="*/ 83202 h 83975"/>
                <a:gd name="connsiteX278" fmla="*/ 17103 w 121169"/>
                <a:gd name="connsiteY278" fmla="*/ 79516 h 83975"/>
                <a:gd name="connsiteX279" fmla="*/ 6714 w 121169"/>
                <a:gd name="connsiteY279" fmla="*/ 37872 h 83975"/>
                <a:gd name="connsiteX280" fmla="*/ 8138 w 121169"/>
                <a:gd name="connsiteY280" fmla="*/ 43235 h 83975"/>
                <a:gd name="connsiteX281" fmla="*/ 9311 w 121169"/>
                <a:gd name="connsiteY281" fmla="*/ 45581 h 83975"/>
                <a:gd name="connsiteX282" fmla="*/ 9311 w 121169"/>
                <a:gd name="connsiteY282" fmla="*/ 44157 h 83975"/>
                <a:gd name="connsiteX283" fmla="*/ 8306 w 121169"/>
                <a:gd name="connsiteY283" fmla="*/ 41224 h 83975"/>
                <a:gd name="connsiteX284" fmla="*/ 7216 w 121169"/>
                <a:gd name="connsiteY284" fmla="*/ 38627 h 83975"/>
                <a:gd name="connsiteX285" fmla="*/ 6714 w 121169"/>
                <a:gd name="connsiteY285" fmla="*/ 37872 h 83975"/>
                <a:gd name="connsiteX286" fmla="*/ 18863 w 121169"/>
                <a:gd name="connsiteY286" fmla="*/ 79767 h 83975"/>
                <a:gd name="connsiteX287" fmla="*/ 18863 w 121169"/>
                <a:gd name="connsiteY287" fmla="*/ 80521 h 83975"/>
                <a:gd name="connsiteX288" fmla="*/ 19366 w 121169"/>
                <a:gd name="connsiteY288" fmla="*/ 81108 h 83975"/>
                <a:gd name="connsiteX289" fmla="*/ 19366 w 121169"/>
                <a:gd name="connsiteY289" fmla="*/ 80270 h 83975"/>
                <a:gd name="connsiteX290" fmla="*/ 18863 w 121169"/>
                <a:gd name="connsiteY290" fmla="*/ 80102 h 83975"/>
                <a:gd name="connsiteX291" fmla="*/ 19282 w 121169"/>
                <a:gd name="connsiteY291" fmla="*/ 75745 h 83975"/>
                <a:gd name="connsiteX292" fmla="*/ 20287 w 121169"/>
                <a:gd name="connsiteY292" fmla="*/ 77421 h 83975"/>
                <a:gd name="connsiteX293" fmla="*/ 22298 w 121169"/>
                <a:gd name="connsiteY293" fmla="*/ 78007 h 83975"/>
                <a:gd name="connsiteX294" fmla="*/ 22801 w 121169"/>
                <a:gd name="connsiteY294" fmla="*/ 76667 h 83975"/>
                <a:gd name="connsiteX295" fmla="*/ 22801 w 121169"/>
                <a:gd name="connsiteY295" fmla="*/ 75159 h 83975"/>
                <a:gd name="connsiteX296" fmla="*/ 22801 w 121169"/>
                <a:gd name="connsiteY296" fmla="*/ 74321 h 83975"/>
                <a:gd name="connsiteX297" fmla="*/ 22801 w 121169"/>
                <a:gd name="connsiteY297" fmla="*/ 73399 h 83975"/>
                <a:gd name="connsiteX298" fmla="*/ 21712 w 121169"/>
                <a:gd name="connsiteY298" fmla="*/ 74153 h 83975"/>
                <a:gd name="connsiteX299" fmla="*/ 20706 w 121169"/>
                <a:gd name="connsiteY299" fmla="*/ 74740 h 83975"/>
                <a:gd name="connsiteX300" fmla="*/ 20287 w 121169"/>
                <a:gd name="connsiteY300" fmla="*/ 75242 h 83975"/>
                <a:gd name="connsiteX301" fmla="*/ 19282 w 121169"/>
                <a:gd name="connsiteY301" fmla="*/ 76080 h 83975"/>
                <a:gd name="connsiteX302" fmla="*/ 23807 w 121169"/>
                <a:gd name="connsiteY302" fmla="*/ 53122 h 83975"/>
                <a:gd name="connsiteX303" fmla="*/ 24645 w 121169"/>
                <a:gd name="connsiteY303" fmla="*/ 53122 h 83975"/>
                <a:gd name="connsiteX304" fmla="*/ 24645 w 121169"/>
                <a:gd name="connsiteY304" fmla="*/ 52117 h 83975"/>
                <a:gd name="connsiteX305" fmla="*/ 23807 w 121169"/>
                <a:gd name="connsiteY305" fmla="*/ 52117 h 83975"/>
                <a:gd name="connsiteX306" fmla="*/ 20706 w 121169"/>
                <a:gd name="connsiteY306" fmla="*/ 33851 h 83975"/>
                <a:gd name="connsiteX307" fmla="*/ 22047 w 121169"/>
                <a:gd name="connsiteY307" fmla="*/ 36783 h 83975"/>
                <a:gd name="connsiteX308" fmla="*/ 24142 w 121169"/>
                <a:gd name="connsiteY308" fmla="*/ 38962 h 83975"/>
                <a:gd name="connsiteX309" fmla="*/ 25147 w 121169"/>
                <a:gd name="connsiteY309" fmla="*/ 37537 h 83975"/>
                <a:gd name="connsiteX310" fmla="*/ 26069 w 121169"/>
                <a:gd name="connsiteY310" fmla="*/ 36197 h 83975"/>
                <a:gd name="connsiteX311" fmla="*/ 24728 w 121169"/>
                <a:gd name="connsiteY311" fmla="*/ 36197 h 83975"/>
                <a:gd name="connsiteX312" fmla="*/ 23136 w 121169"/>
                <a:gd name="connsiteY312" fmla="*/ 34270 h 83975"/>
                <a:gd name="connsiteX313" fmla="*/ 20706 w 121169"/>
                <a:gd name="connsiteY313" fmla="*/ 34186 h 83975"/>
                <a:gd name="connsiteX314" fmla="*/ 22801 w 121169"/>
                <a:gd name="connsiteY314" fmla="*/ 26729 h 83975"/>
                <a:gd name="connsiteX315" fmla="*/ 23304 w 121169"/>
                <a:gd name="connsiteY315" fmla="*/ 28069 h 83975"/>
                <a:gd name="connsiteX316" fmla="*/ 24393 w 121169"/>
                <a:gd name="connsiteY316" fmla="*/ 29075 h 83975"/>
                <a:gd name="connsiteX317" fmla="*/ 24393 w 121169"/>
                <a:gd name="connsiteY317" fmla="*/ 28572 h 83975"/>
                <a:gd name="connsiteX318" fmla="*/ 24393 w 121169"/>
                <a:gd name="connsiteY318" fmla="*/ 28069 h 83975"/>
                <a:gd name="connsiteX319" fmla="*/ 24393 w 121169"/>
                <a:gd name="connsiteY319" fmla="*/ 28069 h 83975"/>
                <a:gd name="connsiteX320" fmla="*/ 24393 w 121169"/>
                <a:gd name="connsiteY320" fmla="*/ 27566 h 83975"/>
                <a:gd name="connsiteX321" fmla="*/ 23723 w 121169"/>
                <a:gd name="connsiteY321" fmla="*/ 26142 h 83975"/>
                <a:gd name="connsiteX322" fmla="*/ 22969 w 121169"/>
                <a:gd name="connsiteY322" fmla="*/ 24718 h 83975"/>
                <a:gd name="connsiteX323" fmla="*/ 22298 w 121169"/>
                <a:gd name="connsiteY323" fmla="*/ 25807 h 83975"/>
                <a:gd name="connsiteX324" fmla="*/ 28499 w 121169"/>
                <a:gd name="connsiteY324" fmla="*/ 25137 h 83975"/>
                <a:gd name="connsiteX325" fmla="*/ 28499 w 121169"/>
                <a:gd name="connsiteY325" fmla="*/ 25556 h 83975"/>
                <a:gd name="connsiteX326" fmla="*/ 29001 w 121169"/>
                <a:gd name="connsiteY326" fmla="*/ 26310 h 83975"/>
                <a:gd name="connsiteX327" fmla="*/ 29756 w 121169"/>
                <a:gd name="connsiteY327" fmla="*/ 26896 h 83975"/>
                <a:gd name="connsiteX328" fmla="*/ 30593 w 121169"/>
                <a:gd name="connsiteY328" fmla="*/ 26896 h 83975"/>
                <a:gd name="connsiteX329" fmla="*/ 30007 w 121169"/>
                <a:gd name="connsiteY329" fmla="*/ 25807 h 83975"/>
                <a:gd name="connsiteX330" fmla="*/ 28499 w 121169"/>
                <a:gd name="connsiteY330" fmla="*/ 25472 h 83975"/>
                <a:gd name="connsiteX331" fmla="*/ 28499 w 121169"/>
                <a:gd name="connsiteY331" fmla="*/ 24047 h 83975"/>
                <a:gd name="connsiteX332" fmla="*/ 29253 w 121169"/>
                <a:gd name="connsiteY332" fmla="*/ 24047 h 83975"/>
                <a:gd name="connsiteX333" fmla="*/ 29253 w 121169"/>
                <a:gd name="connsiteY333" fmla="*/ 23126 h 83975"/>
                <a:gd name="connsiteX334" fmla="*/ 28499 w 121169"/>
                <a:gd name="connsiteY334" fmla="*/ 23126 h 83975"/>
                <a:gd name="connsiteX335" fmla="*/ 58663 w 121169"/>
                <a:gd name="connsiteY335" fmla="*/ 45581 h 83975"/>
                <a:gd name="connsiteX336" fmla="*/ 58663 w 121169"/>
                <a:gd name="connsiteY336" fmla="*/ 46922 h 83975"/>
                <a:gd name="connsiteX337" fmla="*/ 58663 w 121169"/>
                <a:gd name="connsiteY337" fmla="*/ 47927 h 83975"/>
                <a:gd name="connsiteX338" fmla="*/ 64193 w 121169"/>
                <a:gd name="connsiteY338" fmla="*/ 47927 h 83975"/>
                <a:gd name="connsiteX339" fmla="*/ 60171 w 121169"/>
                <a:gd name="connsiteY339" fmla="*/ 44995 h 83975"/>
                <a:gd name="connsiteX340" fmla="*/ 59417 w 121169"/>
                <a:gd name="connsiteY340" fmla="*/ 45497 h 83975"/>
                <a:gd name="connsiteX341" fmla="*/ 58998 w 121169"/>
                <a:gd name="connsiteY341" fmla="*/ 45916 h 83975"/>
                <a:gd name="connsiteX342" fmla="*/ 56568 w 121169"/>
                <a:gd name="connsiteY342" fmla="*/ 38375 h 83975"/>
                <a:gd name="connsiteX343" fmla="*/ 56568 w 121169"/>
                <a:gd name="connsiteY343" fmla="*/ 38794 h 83975"/>
                <a:gd name="connsiteX344" fmla="*/ 56987 w 121169"/>
                <a:gd name="connsiteY344" fmla="*/ 39297 h 83975"/>
                <a:gd name="connsiteX345" fmla="*/ 56903 w 121169"/>
                <a:gd name="connsiteY345" fmla="*/ 38710 h 83975"/>
                <a:gd name="connsiteX346" fmla="*/ 62014 w 121169"/>
                <a:gd name="connsiteY346" fmla="*/ 40721 h 83975"/>
                <a:gd name="connsiteX347" fmla="*/ 62844 w 121169"/>
                <a:gd name="connsiteY347" fmla="*/ 41182 h 83975"/>
                <a:gd name="connsiteX348" fmla="*/ 62852 w 121169"/>
                <a:gd name="connsiteY348" fmla="*/ 41224 h 83975"/>
                <a:gd name="connsiteX349" fmla="*/ 62391 w 121169"/>
                <a:gd name="connsiteY349" fmla="*/ 42054 h 83975"/>
                <a:gd name="connsiteX350" fmla="*/ 62350 w 121169"/>
                <a:gd name="connsiteY350" fmla="*/ 42062 h 83975"/>
                <a:gd name="connsiteX351" fmla="*/ 61679 w 121169"/>
                <a:gd name="connsiteY351" fmla="*/ 41475 h 83975"/>
                <a:gd name="connsiteX352" fmla="*/ 62350 w 121169"/>
                <a:gd name="connsiteY352" fmla="*/ 41057 h 83975"/>
                <a:gd name="connsiteX353" fmla="*/ 70393 w 121169"/>
                <a:gd name="connsiteY353" fmla="*/ 24885 h 83975"/>
                <a:gd name="connsiteX354" fmla="*/ 70393 w 121169"/>
                <a:gd name="connsiteY354" fmla="*/ 25723 h 83975"/>
                <a:gd name="connsiteX355" fmla="*/ 70980 w 121169"/>
                <a:gd name="connsiteY355" fmla="*/ 26310 h 83975"/>
                <a:gd name="connsiteX356" fmla="*/ 71482 w 121169"/>
                <a:gd name="connsiteY356" fmla="*/ 25472 h 83975"/>
                <a:gd name="connsiteX357" fmla="*/ 70728 w 121169"/>
                <a:gd name="connsiteY357" fmla="*/ 25220 h 83975"/>
                <a:gd name="connsiteX358" fmla="*/ 73577 w 121169"/>
                <a:gd name="connsiteY358" fmla="*/ 31924 h 83975"/>
                <a:gd name="connsiteX359" fmla="*/ 73577 w 121169"/>
                <a:gd name="connsiteY359" fmla="*/ 31924 h 83975"/>
                <a:gd name="connsiteX360" fmla="*/ 73577 w 121169"/>
                <a:gd name="connsiteY360" fmla="*/ 31924 h 83975"/>
                <a:gd name="connsiteX361" fmla="*/ 73577 w 121169"/>
                <a:gd name="connsiteY361" fmla="*/ 31924 h 83975"/>
                <a:gd name="connsiteX362" fmla="*/ 73912 w 121169"/>
                <a:gd name="connsiteY362" fmla="*/ 32259 h 83975"/>
                <a:gd name="connsiteX363" fmla="*/ 72655 w 121169"/>
                <a:gd name="connsiteY363" fmla="*/ 21115 h 83975"/>
                <a:gd name="connsiteX364" fmla="*/ 72655 w 121169"/>
                <a:gd name="connsiteY364" fmla="*/ 21701 h 83975"/>
                <a:gd name="connsiteX365" fmla="*/ 73409 w 121169"/>
                <a:gd name="connsiteY365" fmla="*/ 22791 h 83975"/>
                <a:gd name="connsiteX366" fmla="*/ 74499 w 121169"/>
                <a:gd name="connsiteY366" fmla="*/ 23880 h 83975"/>
                <a:gd name="connsiteX367" fmla="*/ 75337 w 121169"/>
                <a:gd name="connsiteY367" fmla="*/ 23880 h 83975"/>
                <a:gd name="connsiteX368" fmla="*/ 76091 w 121169"/>
                <a:gd name="connsiteY368" fmla="*/ 22120 h 83975"/>
                <a:gd name="connsiteX369" fmla="*/ 75421 w 121169"/>
                <a:gd name="connsiteY369" fmla="*/ 20863 h 83975"/>
                <a:gd name="connsiteX370" fmla="*/ 74080 w 121169"/>
                <a:gd name="connsiteY370" fmla="*/ 20277 h 83975"/>
                <a:gd name="connsiteX371" fmla="*/ 72991 w 121169"/>
                <a:gd name="connsiteY371" fmla="*/ 21450 h 83975"/>
                <a:gd name="connsiteX372" fmla="*/ 77431 w 121169"/>
                <a:gd name="connsiteY372" fmla="*/ 33934 h 83975"/>
                <a:gd name="connsiteX373" fmla="*/ 76845 w 121169"/>
                <a:gd name="connsiteY373" fmla="*/ 33934 h 83975"/>
                <a:gd name="connsiteX374" fmla="*/ 76845 w 121169"/>
                <a:gd name="connsiteY374" fmla="*/ 34521 h 83975"/>
                <a:gd name="connsiteX375" fmla="*/ 77431 w 121169"/>
                <a:gd name="connsiteY375" fmla="*/ 34521 h 83975"/>
                <a:gd name="connsiteX376" fmla="*/ 77767 w 121169"/>
                <a:gd name="connsiteY376" fmla="*/ 34270 h 83975"/>
                <a:gd name="connsiteX377" fmla="*/ 84218 w 121169"/>
                <a:gd name="connsiteY377" fmla="*/ 23712 h 83975"/>
                <a:gd name="connsiteX378" fmla="*/ 83799 w 121169"/>
                <a:gd name="connsiteY378" fmla="*/ 24550 h 83975"/>
                <a:gd name="connsiteX379" fmla="*/ 84554 w 121169"/>
                <a:gd name="connsiteY379" fmla="*/ 25053 h 83975"/>
                <a:gd name="connsiteX380" fmla="*/ 84554 w 121169"/>
                <a:gd name="connsiteY380" fmla="*/ 24215 h 83975"/>
                <a:gd name="connsiteX381" fmla="*/ 84554 w 121169"/>
                <a:gd name="connsiteY381" fmla="*/ 24047 h 83975"/>
                <a:gd name="connsiteX382" fmla="*/ 90251 w 121169"/>
                <a:gd name="connsiteY382" fmla="*/ 21869 h 83975"/>
                <a:gd name="connsiteX383" fmla="*/ 89330 w 121169"/>
                <a:gd name="connsiteY383" fmla="*/ 22288 h 83975"/>
                <a:gd name="connsiteX384" fmla="*/ 88073 w 121169"/>
                <a:gd name="connsiteY384" fmla="*/ 22874 h 83975"/>
                <a:gd name="connsiteX385" fmla="*/ 87151 w 121169"/>
                <a:gd name="connsiteY385" fmla="*/ 23377 h 83975"/>
                <a:gd name="connsiteX386" fmla="*/ 87151 w 121169"/>
                <a:gd name="connsiteY386" fmla="*/ 23377 h 83975"/>
                <a:gd name="connsiteX387" fmla="*/ 87821 w 121169"/>
                <a:gd name="connsiteY387" fmla="*/ 23377 h 83975"/>
                <a:gd name="connsiteX388" fmla="*/ 88994 w 121169"/>
                <a:gd name="connsiteY388" fmla="*/ 22791 h 83975"/>
                <a:gd name="connsiteX389" fmla="*/ 90084 w 121169"/>
                <a:gd name="connsiteY389" fmla="*/ 22288 h 83975"/>
                <a:gd name="connsiteX390" fmla="*/ 101311 w 121169"/>
                <a:gd name="connsiteY390" fmla="*/ 17512 h 83975"/>
                <a:gd name="connsiteX391" fmla="*/ 103657 w 121169"/>
                <a:gd name="connsiteY391" fmla="*/ 16674 h 83975"/>
                <a:gd name="connsiteX392" fmla="*/ 104328 w 121169"/>
                <a:gd name="connsiteY392" fmla="*/ 15417 h 83975"/>
                <a:gd name="connsiteX393" fmla="*/ 103322 w 121169"/>
                <a:gd name="connsiteY393" fmla="*/ 14495 h 83975"/>
                <a:gd name="connsiteX394" fmla="*/ 100725 w 121169"/>
                <a:gd name="connsiteY394" fmla="*/ 14495 h 83975"/>
                <a:gd name="connsiteX395" fmla="*/ 100725 w 121169"/>
                <a:gd name="connsiteY395" fmla="*/ 15082 h 83975"/>
                <a:gd name="connsiteX396" fmla="*/ 101144 w 121169"/>
                <a:gd name="connsiteY396" fmla="*/ 16171 h 83975"/>
                <a:gd name="connsiteX397" fmla="*/ 101144 w 121169"/>
                <a:gd name="connsiteY397" fmla="*/ 17177 h 83975"/>
                <a:gd name="connsiteX398" fmla="*/ 102065 w 121169"/>
                <a:gd name="connsiteY398" fmla="*/ 17847 h 83975"/>
                <a:gd name="connsiteX399" fmla="*/ 106841 w 121169"/>
                <a:gd name="connsiteY399" fmla="*/ 33264 h 83975"/>
                <a:gd name="connsiteX400" fmla="*/ 107344 w 121169"/>
                <a:gd name="connsiteY400" fmla="*/ 33934 h 83975"/>
                <a:gd name="connsiteX401" fmla="*/ 108098 w 121169"/>
                <a:gd name="connsiteY401" fmla="*/ 34353 h 83975"/>
                <a:gd name="connsiteX402" fmla="*/ 107428 w 121169"/>
                <a:gd name="connsiteY402" fmla="*/ 31588 h 83975"/>
                <a:gd name="connsiteX403" fmla="*/ 107009 w 121169"/>
                <a:gd name="connsiteY403" fmla="*/ 32426 h 83975"/>
                <a:gd name="connsiteX404" fmla="*/ 107176 w 121169"/>
                <a:gd name="connsiteY404" fmla="*/ 33599 h 83975"/>
                <a:gd name="connsiteX405" fmla="*/ 116561 w 121169"/>
                <a:gd name="connsiteY405" fmla="*/ 56055 h 83975"/>
                <a:gd name="connsiteX406" fmla="*/ 116561 w 121169"/>
                <a:gd name="connsiteY406" fmla="*/ 55384 h 83975"/>
                <a:gd name="connsiteX407" fmla="*/ 115974 w 121169"/>
                <a:gd name="connsiteY407" fmla="*/ 55384 h 8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</a:cxnLst>
              <a:rect l="l" t="t" r="r" b="b"/>
              <a:pathLst>
                <a:path w="121169" h="83975">
                  <a:moveTo>
                    <a:pt x="15763" y="78510"/>
                  </a:moveTo>
                  <a:cubicBezTo>
                    <a:pt x="15763" y="78510"/>
                    <a:pt x="15763" y="77840"/>
                    <a:pt x="15763" y="76918"/>
                  </a:cubicBezTo>
                  <a:cubicBezTo>
                    <a:pt x="15805" y="76415"/>
                    <a:pt x="15805" y="75913"/>
                    <a:pt x="15763" y="75410"/>
                  </a:cubicBezTo>
                  <a:cubicBezTo>
                    <a:pt x="15763" y="75410"/>
                    <a:pt x="15344" y="74907"/>
                    <a:pt x="14757" y="74572"/>
                  </a:cubicBezTo>
                  <a:cubicBezTo>
                    <a:pt x="14338" y="74413"/>
                    <a:pt x="13961" y="74153"/>
                    <a:pt x="13668" y="73818"/>
                  </a:cubicBezTo>
                  <a:cubicBezTo>
                    <a:pt x="13769" y="73433"/>
                    <a:pt x="13970" y="73089"/>
                    <a:pt x="14255" y="72813"/>
                  </a:cubicBezTo>
                  <a:lnTo>
                    <a:pt x="14925" y="72058"/>
                  </a:lnTo>
                  <a:lnTo>
                    <a:pt x="14925" y="70802"/>
                  </a:lnTo>
                  <a:cubicBezTo>
                    <a:pt x="14347" y="68640"/>
                    <a:pt x="13291" y="66629"/>
                    <a:pt x="11825" y="64936"/>
                  </a:cubicBezTo>
                  <a:cubicBezTo>
                    <a:pt x="10325" y="63202"/>
                    <a:pt x="9127" y="61216"/>
                    <a:pt x="8306" y="59071"/>
                  </a:cubicBezTo>
                  <a:cubicBezTo>
                    <a:pt x="7049" y="56139"/>
                    <a:pt x="5959" y="53290"/>
                    <a:pt x="4954" y="50692"/>
                  </a:cubicBezTo>
                  <a:cubicBezTo>
                    <a:pt x="3949" y="48095"/>
                    <a:pt x="3111" y="44995"/>
                    <a:pt x="2273" y="41811"/>
                  </a:cubicBezTo>
                  <a:lnTo>
                    <a:pt x="94" y="33432"/>
                  </a:lnTo>
                  <a:cubicBezTo>
                    <a:pt x="-31" y="32401"/>
                    <a:pt x="-31" y="31362"/>
                    <a:pt x="94" y="30332"/>
                  </a:cubicBezTo>
                  <a:cubicBezTo>
                    <a:pt x="61" y="29351"/>
                    <a:pt x="320" y="28388"/>
                    <a:pt x="848" y="27566"/>
                  </a:cubicBezTo>
                  <a:cubicBezTo>
                    <a:pt x="1695" y="28019"/>
                    <a:pt x="2466" y="28614"/>
                    <a:pt x="3111" y="29326"/>
                  </a:cubicBezTo>
                  <a:cubicBezTo>
                    <a:pt x="3949" y="30248"/>
                    <a:pt x="4703" y="30499"/>
                    <a:pt x="5373" y="30164"/>
                  </a:cubicBezTo>
                  <a:lnTo>
                    <a:pt x="6211" y="29326"/>
                  </a:lnTo>
                  <a:cubicBezTo>
                    <a:pt x="6479" y="28957"/>
                    <a:pt x="6789" y="28622"/>
                    <a:pt x="7133" y="28321"/>
                  </a:cubicBezTo>
                  <a:lnTo>
                    <a:pt x="8054" y="28321"/>
                  </a:lnTo>
                  <a:cubicBezTo>
                    <a:pt x="8842" y="28069"/>
                    <a:pt x="9697" y="28069"/>
                    <a:pt x="10484" y="28321"/>
                  </a:cubicBezTo>
                  <a:cubicBezTo>
                    <a:pt x="11322" y="28622"/>
                    <a:pt x="12135" y="28991"/>
                    <a:pt x="12914" y="29410"/>
                  </a:cubicBezTo>
                  <a:cubicBezTo>
                    <a:pt x="13283" y="30156"/>
                    <a:pt x="13559" y="30943"/>
                    <a:pt x="13752" y="31756"/>
                  </a:cubicBezTo>
                  <a:cubicBezTo>
                    <a:pt x="13752" y="32845"/>
                    <a:pt x="14422" y="34018"/>
                    <a:pt x="14841" y="35275"/>
                  </a:cubicBezTo>
                  <a:cubicBezTo>
                    <a:pt x="15243" y="36490"/>
                    <a:pt x="15746" y="37663"/>
                    <a:pt x="16349" y="38794"/>
                  </a:cubicBezTo>
                  <a:cubicBezTo>
                    <a:pt x="16760" y="39741"/>
                    <a:pt x="17388" y="40579"/>
                    <a:pt x="18193" y="41224"/>
                  </a:cubicBezTo>
                  <a:lnTo>
                    <a:pt x="18193" y="41224"/>
                  </a:lnTo>
                  <a:lnTo>
                    <a:pt x="18863" y="41224"/>
                  </a:lnTo>
                  <a:lnTo>
                    <a:pt x="19701" y="41224"/>
                  </a:lnTo>
                  <a:cubicBezTo>
                    <a:pt x="19701" y="41224"/>
                    <a:pt x="20204" y="40721"/>
                    <a:pt x="19701" y="40135"/>
                  </a:cubicBezTo>
                  <a:cubicBezTo>
                    <a:pt x="19391" y="39154"/>
                    <a:pt x="18737" y="38325"/>
                    <a:pt x="17858" y="37789"/>
                  </a:cubicBezTo>
                  <a:cubicBezTo>
                    <a:pt x="16953" y="37185"/>
                    <a:pt x="16274" y="36306"/>
                    <a:pt x="15930" y="35275"/>
                  </a:cubicBezTo>
                  <a:cubicBezTo>
                    <a:pt x="15838" y="34865"/>
                    <a:pt x="15838" y="34429"/>
                    <a:pt x="15930" y="34018"/>
                  </a:cubicBezTo>
                  <a:cubicBezTo>
                    <a:pt x="16173" y="33415"/>
                    <a:pt x="16458" y="32828"/>
                    <a:pt x="16768" y="32259"/>
                  </a:cubicBezTo>
                  <a:cubicBezTo>
                    <a:pt x="17011" y="31664"/>
                    <a:pt x="17321" y="31102"/>
                    <a:pt x="17690" y="30583"/>
                  </a:cubicBezTo>
                  <a:cubicBezTo>
                    <a:pt x="17690" y="30080"/>
                    <a:pt x="18276" y="29829"/>
                    <a:pt x="18528" y="29829"/>
                  </a:cubicBezTo>
                  <a:lnTo>
                    <a:pt x="18528" y="29829"/>
                  </a:lnTo>
                  <a:lnTo>
                    <a:pt x="18528" y="29829"/>
                  </a:lnTo>
                  <a:lnTo>
                    <a:pt x="18947" y="29829"/>
                  </a:lnTo>
                  <a:lnTo>
                    <a:pt x="18947" y="29829"/>
                  </a:lnTo>
                  <a:cubicBezTo>
                    <a:pt x="19533" y="29829"/>
                    <a:pt x="19785" y="29410"/>
                    <a:pt x="19868" y="28991"/>
                  </a:cubicBezTo>
                  <a:cubicBezTo>
                    <a:pt x="19952" y="28547"/>
                    <a:pt x="19952" y="28094"/>
                    <a:pt x="19868" y="27650"/>
                  </a:cubicBezTo>
                  <a:lnTo>
                    <a:pt x="19868" y="26226"/>
                  </a:lnTo>
                  <a:cubicBezTo>
                    <a:pt x="19743" y="25840"/>
                    <a:pt x="19743" y="25438"/>
                    <a:pt x="19868" y="25053"/>
                  </a:cubicBezTo>
                  <a:lnTo>
                    <a:pt x="20958" y="23628"/>
                  </a:lnTo>
                  <a:lnTo>
                    <a:pt x="22215" y="22120"/>
                  </a:lnTo>
                  <a:lnTo>
                    <a:pt x="22633" y="22120"/>
                  </a:lnTo>
                  <a:cubicBezTo>
                    <a:pt x="23136" y="22120"/>
                    <a:pt x="23471" y="22120"/>
                    <a:pt x="23723" y="22874"/>
                  </a:cubicBezTo>
                  <a:cubicBezTo>
                    <a:pt x="23974" y="23628"/>
                    <a:pt x="24477" y="23628"/>
                    <a:pt x="25566" y="23377"/>
                  </a:cubicBezTo>
                  <a:cubicBezTo>
                    <a:pt x="26672" y="23075"/>
                    <a:pt x="27585" y="22313"/>
                    <a:pt x="28080" y="21282"/>
                  </a:cubicBezTo>
                  <a:cubicBezTo>
                    <a:pt x="28650" y="20218"/>
                    <a:pt x="29093" y="19095"/>
                    <a:pt x="29420" y="17931"/>
                  </a:cubicBezTo>
                  <a:cubicBezTo>
                    <a:pt x="29420" y="16842"/>
                    <a:pt x="30007" y="15752"/>
                    <a:pt x="30175" y="14747"/>
                  </a:cubicBezTo>
                  <a:cubicBezTo>
                    <a:pt x="30342" y="13741"/>
                    <a:pt x="30761" y="13239"/>
                    <a:pt x="31180" y="13155"/>
                  </a:cubicBezTo>
                  <a:cubicBezTo>
                    <a:pt x="31842" y="12987"/>
                    <a:pt x="32529" y="12987"/>
                    <a:pt x="33191" y="13155"/>
                  </a:cubicBezTo>
                  <a:lnTo>
                    <a:pt x="35537" y="13741"/>
                  </a:lnTo>
                  <a:lnTo>
                    <a:pt x="37799" y="14412"/>
                  </a:lnTo>
                  <a:cubicBezTo>
                    <a:pt x="38461" y="14562"/>
                    <a:pt x="39148" y="14562"/>
                    <a:pt x="39810" y="14412"/>
                  </a:cubicBezTo>
                  <a:cubicBezTo>
                    <a:pt x="40472" y="14361"/>
                    <a:pt x="41117" y="14219"/>
                    <a:pt x="41737" y="13993"/>
                  </a:cubicBezTo>
                  <a:lnTo>
                    <a:pt x="43497" y="13490"/>
                  </a:lnTo>
                  <a:lnTo>
                    <a:pt x="44670" y="13993"/>
                  </a:lnTo>
                  <a:lnTo>
                    <a:pt x="46932" y="15250"/>
                  </a:lnTo>
                  <a:lnTo>
                    <a:pt x="49195" y="16506"/>
                  </a:lnTo>
                  <a:lnTo>
                    <a:pt x="50368" y="17177"/>
                  </a:lnTo>
                  <a:lnTo>
                    <a:pt x="53049" y="25556"/>
                  </a:lnTo>
                  <a:lnTo>
                    <a:pt x="53049" y="26477"/>
                  </a:lnTo>
                  <a:cubicBezTo>
                    <a:pt x="53987" y="26896"/>
                    <a:pt x="54884" y="27399"/>
                    <a:pt x="55730" y="27985"/>
                  </a:cubicBezTo>
                  <a:cubicBezTo>
                    <a:pt x="56426" y="28580"/>
                    <a:pt x="56878" y="29418"/>
                    <a:pt x="56987" y="30332"/>
                  </a:cubicBezTo>
                  <a:cubicBezTo>
                    <a:pt x="57188" y="30926"/>
                    <a:pt x="57188" y="31580"/>
                    <a:pt x="56987" y="32175"/>
                  </a:cubicBezTo>
                  <a:cubicBezTo>
                    <a:pt x="56752" y="32912"/>
                    <a:pt x="56752" y="33700"/>
                    <a:pt x="56987" y="34437"/>
                  </a:cubicBezTo>
                  <a:cubicBezTo>
                    <a:pt x="57222" y="35443"/>
                    <a:pt x="57624" y="36406"/>
                    <a:pt x="58160" y="37286"/>
                  </a:cubicBezTo>
                  <a:cubicBezTo>
                    <a:pt x="58654" y="38149"/>
                    <a:pt x="59023" y="39079"/>
                    <a:pt x="59249" y="40051"/>
                  </a:cubicBezTo>
                  <a:lnTo>
                    <a:pt x="59249" y="40638"/>
                  </a:lnTo>
                  <a:cubicBezTo>
                    <a:pt x="59283" y="40864"/>
                    <a:pt x="59283" y="41082"/>
                    <a:pt x="59249" y="41308"/>
                  </a:cubicBezTo>
                  <a:cubicBezTo>
                    <a:pt x="59249" y="41308"/>
                    <a:pt x="59249" y="41308"/>
                    <a:pt x="59249" y="41308"/>
                  </a:cubicBezTo>
                  <a:cubicBezTo>
                    <a:pt x="59375" y="41609"/>
                    <a:pt x="59542" y="41894"/>
                    <a:pt x="59752" y="42146"/>
                  </a:cubicBezTo>
                  <a:cubicBezTo>
                    <a:pt x="59752" y="42146"/>
                    <a:pt x="60255" y="42649"/>
                    <a:pt x="60422" y="42649"/>
                  </a:cubicBezTo>
                  <a:cubicBezTo>
                    <a:pt x="61084" y="42380"/>
                    <a:pt x="61713" y="42012"/>
                    <a:pt x="62266" y="41559"/>
                  </a:cubicBezTo>
                  <a:cubicBezTo>
                    <a:pt x="62266" y="41559"/>
                    <a:pt x="62266" y="40721"/>
                    <a:pt x="62266" y="39883"/>
                  </a:cubicBezTo>
                  <a:cubicBezTo>
                    <a:pt x="62266" y="39046"/>
                    <a:pt x="61847" y="39046"/>
                    <a:pt x="61512" y="38962"/>
                  </a:cubicBezTo>
                  <a:cubicBezTo>
                    <a:pt x="61151" y="38777"/>
                    <a:pt x="60908" y="38434"/>
                    <a:pt x="60841" y="38040"/>
                  </a:cubicBezTo>
                  <a:cubicBezTo>
                    <a:pt x="60841" y="38040"/>
                    <a:pt x="60841" y="37370"/>
                    <a:pt x="61428" y="36532"/>
                  </a:cubicBezTo>
                  <a:lnTo>
                    <a:pt x="63104" y="33683"/>
                  </a:lnTo>
                  <a:cubicBezTo>
                    <a:pt x="63774" y="32678"/>
                    <a:pt x="64360" y="31756"/>
                    <a:pt x="64863" y="30834"/>
                  </a:cubicBezTo>
                  <a:cubicBezTo>
                    <a:pt x="65257" y="30256"/>
                    <a:pt x="65592" y="29636"/>
                    <a:pt x="65869" y="28991"/>
                  </a:cubicBezTo>
                  <a:cubicBezTo>
                    <a:pt x="65869" y="28321"/>
                    <a:pt x="66539" y="27315"/>
                    <a:pt x="67209" y="25891"/>
                  </a:cubicBezTo>
                  <a:cubicBezTo>
                    <a:pt x="67880" y="24466"/>
                    <a:pt x="68717" y="23042"/>
                    <a:pt x="69639" y="21618"/>
                  </a:cubicBezTo>
                  <a:cubicBezTo>
                    <a:pt x="70427" y="20210"/>
                    <a:pt x="71348" y="18894"/>
                    <a:pt x="72404" y="17679"/>
                  </a:cubicBezTo>
                  <a:cubicBezTo>
                    <a:pt x="73058" y="16749"/>
                    <a:pt x="73954" y="16029"/>
                    <a:pt x="75001" y="15585"/>
                  </a:cubicBezTo>
                  <a:lnTo>
                    <a:pt x="75756" y="15585"/>
                  </a:lnTo>
                  <a:lnTo>
                    <a:pt x="76510" y="15585"/>
                  </a:lnTo>
                  <a:lnTo>
                    <a:pt x="77348" y="15585"/>
                  </a:lnTo>
                  <a:cubicBezTo>
                    <a:pt x="77943" y="15367"/>
                    <a:pt x="78462" y="14990"/>
                    <a:pt x="78856" y="14495"/>
                  </a:cubicBezTo>
                  <a:cubicBezTo>
                    <a:pt x="79392" y="13951"/>
                    <a:pt x="79844" y="13331"/>
                    <a:pt x="80197" y="12652"/>
                  </a:cubicBezTo>
                  <a:cubicBezTo>
                    <a:pt x="80607" y="11940"/>
                    <a:pt x="80917" y="11186"/>
                    <a:pt x="81118" y="10390"/>
                  </a:cubicBezTo>
                  <a:cubicBezTo>
                    <a:pt x="81286" y="9703"/>
                    <a:pt x="81286" y="8982"/>
                    <a:pt x="81118" y="8295"/>
                  </a:cubicBezTo>
                  <a:cubicBezTo>
                    <a:pt x="81646" y="8412"/>
                    <a:pt x="82182" y="8412"/>
                    <a:pt x="82710" y="8295"/>
                  </a:cubicBezTo>
                  <a:lnTo>
                    <a:pt x="84554" y="8295"/>
                  </a:lnTo>
                  <a:cubicBezTo>
                    <a:pt x="84646" y="8521"/>
                    <a:pt x="84788" y="8722"/>
                    <a:pt x="84972" y="8882"/>
                  </a:cubicBezTo>
                  <a:lnTo>
                    <a:pt x="84972" y="8882"/>
                  </a:lnTo>
                  <a:cubicBezTo>
                    <a:pt x="85241" y="8823"/>
                    <a:pt x="85458" y="8630"/>
                    <a:pt x="85559" y="8379"/>
                  </a:cubicBezTo>
                  <a:cubicBezTo>
                    <a:pt x="85743" y="8186"/>
                    <a:pt x="85886" y="7960"/>
                    <a:pt x="85978" y="7709"/>
                  </a:cubicBezTo>
                  <a:lnTo>
                    <a:pt x="85978" y="7709"/>
                  </a:lnTo>
                  <a:lnTo>
                    <a:pt x="85978" y="7709"/>
                  </a:lnTo>
                  <a:lnTo>
                    <a:pt x="85308" y="7709"/>
                  </a:lnTo>
                  <a:cubicBezTo>
                    <a:pt x="84821" y="6184"/>
                    <a:pt x="84821" y="4541"/>
                    <a:pt x="85308" y="3016"/>
                  </a:cubicBezTo>
                  <a:cubicBezTo>
                    <a:pt x="86263" y="1651"/>
                    <a:pt x="87603" y="603"/>
                    <a:pt x="89162" y="0"/>
                  </a:cubicBezTo>
                  <a:cubicBezTo>
                    <a:pt x="90000" y="134"/>
                    <a:pt x="90804" y="452"/>
                    <a:pt x="91508" y="922"/>
                  </a:cubicBezTo>
                  <a:lnTo>
                    <a:pt x="94022" y="2597"/>
                  </a:lnTo>
                  <a:cubicBezTo>
                    <a:pt x="94734" y="3159"/>
                    <a:pt x="95496" y="3662"/>
                    <a:pt x="96284" y="4106"/>
                  </a:cubicBezTo>
                  <a:cubicBezTo>
                    <a:pt x="96812" y="4508"/>
                    <a:pt x="97482" y="4659"/>
                    <a:pt x="98127" y="4525"/>
                  </a:cubicBezTo>
                  <a:cubicBezTo>
                    <a:pt x="98127" y="4525"/>
                    <a:pt x="98127" y="4525"/>
                    <a:pt x="98714" y="3938"/>
                  </a:cubicBezTo>
                  <a:cubicBezTo>
                    <a:pt x="99300" y="3352"/>
                    <a:pt x="98714" y="3435"/>
                    <a:pt x="98714" y="3352"/>
                  </a:cubicBezTo>
                  <a:lnTo>
                    <a:pt x="99384" y="3352"/>
                  </a:lnTo>
                  <a:cubicBezTo>
                    <a:pt x="100004" y="3218"/>
                    <a:pt x="100641" y="3486"/>
                    <a:pt x="100976" y="4022"/>
                  </a:cubicBezTo>
                  <a:cubicBezTo>
                    <a:pt x="101554" y="4726"/>
                    <a:pt x="102057" y="5480"/>
                    <a:pt x="102484" y="6284"/>
                  </a:cubicBezTo>
                  <a:cubicBezTo>
                    <a:pt x="102995" y="7147"/>
                    <a:pt x="103448" y="8035"/>
                    <a:pt x="103825" y="8965"/>
                  </a:cubicBezTo>
                  <a:cubicBezTo>
                    <a:pt x="104076" y="9569"/>
                    <a:pt x="104303" y="10180"/>
                    <a:pt x="104495" y="10809"/>
                  </a:cubicBezTo>
                  <a:cubicBezTo>
                    <a:pt x="105082" y="13105"/>
                    <a:pt x="105341" y="15476"/>
                    <a:pt x="105249" y="17847"/>
                  </a:cubicBezTo>
                  <a:cubicBezTo>
                    <a:pt x="105157" y="20218"/>
                    <a:pt x="105417" y="22589"/>
                    <a:pt x="106003" y="24885"/>
                  </a:cubicBezTo>
                  <a:cubicBezTo>
                    <a:pt x="106003" y="24885"/>
                    <a:pt x="106506" y="25472"/>
                    <a:pt x="107176" y="25556"/>
                  </a:cubicBezTo>
                  <a:lnTo>
                    <a:pt x="108350" y="25556"/>
                  </a:lnTo>
                  <a:lnTo>
                    <a:pt x="107931" y="26729"/>
                  </a:lnTo>
                  <a:cubicBezTo>
                    <a:pt x="107855" y="27114"/>
                    <a:pt x="107855" y="27516"/>
                    <a:pt x="107931" y="27902"/>
                  </a:cubicBezTo>
                  <a:lnTo>
                    <a:pt x="107931" y="27902"/>
                  </a:lnTo>
                  <a:cubicBezTo>
                    <a:pt x="107931" y="27902"/>
                    <a:pt x="107931" y="27902"/>
                    <a:pt x="107931" y="27902"/>
                  </a:cubicBezTo>
                  <a:lnTo>
                    <a:pt x="107931" y="27902"/>
                  </a:lnTo>
                  <a:lnTo>
                    <a:pt x="108685" y="28488"/>
                  </a:lnTo>
                  <a:cubicBezTo>
                    <a:pt x="109104" y="28488"/>
                    <a:pt x="109355" y="28907"/>
                    <a:pt x="109523" y="28488"/>
                  </a:cubicBezTo>
                  <a:cubicBezTo>
                    <a:pt x="109598" y="28790"/>
                    <a:pt x="109598" y="29108"/>
                    <a:pt x="109523" y="29410"/>
                  </a:cubicBezTo>
                  <a:cubicBezTo>
                    <a:pt x="109523" y="29913"/>
                    <a:pt x="109523" y="30164"/>
                    <a:pt x="109523" y="30332"/>
                  </a:cubicBezTo>
                  <a:lnTo>
                    <a:pt x="110444" y="34018"/>
                  </a:lnTo>
                  <a:cubicBezTo>
                    <a:pt x="110629" y="34865"/>
                    <a:pt x="110846" y="35702"/>
                    <a:pt x="111114" y="36532"/>
                  </a:cubicBezTo>
                  <a:cubicBezTo>
                    <a:pt x="111274" y="37211"/>
                    <a:pt x="111467" y="37881"/>
                    <a:pt x="111701" y="38543"/>
                  </a:cubicBezTo>
                  <a:lnTo>
                    <a:pt x="112623" y="40470"/>
                  </a:lnTo>
                  <a:cubicBezTo>
                    <a:pt x="113067" y="41341"/>
                    <a:pt x="113569" y="42179"/>
                    <a:pt x="114131" y="42984"/>
                  </a:cubicBezTo>
                  <a:cubicBezTo>
                    <a:pt x="114131" y="42984"/>
                    <a:pt x="114131" y="43486"/>
                    <a:pt x="115053" y="43905"/>
                  </a:cubicBezTo>
                  <a:lnTo>
                    <a:pt x="115974" y="44743"/>
                  </a:lnTo>
                  <a:cubicBezTo>
                    <a:pt x="116008" y="45078"/>
                    <a:pt x="116008" y="45414"/>
                    <a:pt x="115974" y="45749"/>
                  </a:cubicBezTo>
                  <a:cubicBezTo>
                    <a:pt x="115916" y="46201"/>
                    <a:pt x="115581" y="46570"/>
                    <a:pt x="115136" y="46670"/>
                  </a:cubicBezTo>
                  <a:cubicBezTo>
                    <a:pt x="115170" y="47089"/>
                    <a:pt x="115170" y="47508"/>
                    <a:pt x="115136" y="47927"/>
                  </a:cubicBezTo>
                  <a:cubicBezTo>
                    <a:pt x="115111" y="48430"/>
                    <a:pt x="115111" y="48933"/>
                    <a:pt x="115136" y="49435"/>
                  </a:cubicBezTo>
                  <a:cubicBezTo>
                    <a:pt x="115371" y="50349"/>
                    <a:pt x="115832" y="51178"/>
                    <a:pt x="116477" y="51865"/>
                  </a:cubicBezTo>
                  <a:cubicBezTo>
                    <a:pt x="117055" y="52385"/>
                    <a:pt x="117667" y="52862"/>
                    <a:pt x="118320" y="53290"/>
                  </a:cubicBezTo>
                  <a:lnTo>
                    <a:pt x="120080" y="54379"/>
                  </a:lnTo>
                  <a:cubicBezTo>
                    <a:pt x="120600" y="54748"/>
                    <a:pt x="120976" y="55276"/>
                    <a:pt x="121169" y="55887"/>
                  </a:cubicBezTo>
                  <a:lnTo>
                    <a:pt x="120248" y="55887"/>
                  </a:lnTo>
                  <a:cubicBezTo>
                    <a:pt x="119737" y="55669"/>
                    <a:pt x="119200" y="55527"/>
                    <a:pt x="118656" y="55468"/>
                  </a:cubicBezTo>
                  <a:cubicBezTo>
                    <a:pt x="118103" y="55368"/>
                    <a:pt x="117533" y="55368"/>
                    <a:pt x="116980" y="55468"/>
                  </a:cubicBezTo>
                  <a:lnTo>
                    <a:pt x="115807" y="56306"/>
                  </a:lnTo>
                  <a:cubicBezTo>
                    <a:pt x="115136" y="56893"/>
                    <a:pt x="114801" y="57228"/>
                    <a:pt x="114718" y="57479"/>
                  </a:cubicBezTo>
                  <a:lnTo>
                    <a:pt x="113964" y="57479"/>
                  </a:lnTo>
                  <a:cubicBezTo>
                    <a:pt x="112128" y="57831"/>
                    <a:pt x="110243" y="57119"/>
                    <a:pt x="109104" y="55636"/>
                  </a:cubicBezTo>
                  <a:cubicBezTo>
                    <a:pt x="107235" y="53675"/>
                    <a:pt x="105635" y="51471"/>
                    <a:pt x="104328" y="49100"/>
                  </a:cubicBezTo>
                  <a:cubicBezTo>
                    <a:pt x="102635" y="46235"/>
                    <a:pt x="101127" y="43269"/>
                    <a:pt x="99803" y="40219"/>
                  </a:cubicBezTo>
                  <a:cubicBezTo>
                    <a:pt x="98379" y="37035"/>
                    <a:pt x="97038" y="34018"/>
                    <a:pt x="95865" y="31253"/>
                  </a:cubicBezTo>
                  <a:cubicBezTo>
                    <a:pt x="94692" y="28488"/>
                    <a:pt x="93519" y="26142"/>
                    <a:pt x="92597" y="24299"/>
                  </a:cubicBezTo>
                  <a:cubicBezTo>
                    <a:pt x="91676" y="22455"/>
                    <a:pt x="90922" y="21701"/>
                    <a:pt x="90419" y="21785"/>
                  </a:cubicBezTo>
                  <a:lnTo>
                    <a:pt x="90419" y="21785"/>
                  </a:lnTo>
                  <a:cubicBezTo>
                    <a:pt x="90050" y="22623"/>
                    <a:pt x="89572" y="23419"/>
                    <a:pt x="88994" y="24131"/>
                  </a:cubicBezTo>
                  <a:cubicBezTo>
                    <a:pt x="88240" y="25304"/>
                    <a:pt x="87654" y="26142"/>
                    <a:pt x="87402" y="26645"/>
                  </a:cubicBezTo>
                  <a:cubicBezTo>
                    <a:pt x="87000" y="27206"/>
                    <a:pt x="86631" y="27793"/>
                    <a:pt x="86313" y="28404"/>
                  </a:cubicBezTo>
                  <a:cubicBezTo>
                    <a:pt x="86003" y="28999"/>
                    <a:pt x="85718" y="29619"/>
                    <a:pt x="85475" y="30248"/>
                  </a:cubicBezTo>
                  <a:lnTo>
                    <a:pt x="84805" y="30248"/>
                  </a:lnTo>
                  <a:cubicBezTo>
                    <a:pt x="84394" y="30373"/>
                    <a:pt x="83958" y="30373"/>
                    <a:pt x="83548" y="30248"/>
                  </a:cubicBezTo>
                  <a:cubicBezTo>
                    <a:pt x="83029" y="30072"/>
                    <a:pt x="82475" y="30072"/>
                    <a:pt x="81956" y="30248"/>
                  </a:cubicBezTo>
                  <a:cubicBezTo>
                    <a:pt x="82174" y="31169"/>
                    <a:pt x="82484" y="32066"/>
                    <a:pt x="82878" y="32929"/>
                  </a:cubicBezTo>
                  <a:cubicBezTo>
                    <a:pt x="83255" y="33616"/>
                    <a:pt x="83531" y="34345"/>
                    <a:pt x="83716" y="35108"/>
                  </a:cubicBezTo>
                  <a:cubicBezTo>
                    <a:pt x="83841" y="35828"/>
                    <a:pt x="83841" y="36565"/>
                    <a:pt x="83716" y="37286"/>
                  </a:cubicBezTo>
                  <a:cubicBezTo>
                    <a:pt x="83548" y="38258"/>
                    <a:pt x="83204" y="39196"/>
                    <a:pt x="82710" y="40051"/>
                  </a:cubicBezTo>
                  <a:lnTo>
                    <a:pt x="81956" y="40051"/>
                  </a:lnTo>
                  <a:cubicBezTo>
                    <a:pt x="81956" y="40051"/>
                    <a:pt x="81956" y="39632"/>
                    <a:pt x="81286" y="39046"/>
                  </a:cubicBezTo>
                  <a:lnTo>
                    <a:pt x="80532" y="37956"/>
                  </a:lnTo>
                  <a:lnTo>
                    <a:pt x="80532" y="37118"/>
                  </a:lnTo>
                  <a:cubicBezTo>
                    <a:pt x="80532" y="36699"/>
                    <a:pt x="80532" y="36532"/>
                    <a:pt x="79861" y="36616"/>
                  </a:cubicBezTo>
                  <a:cubicBezTo>
                    <a:pt x="79610" y="36708"/>
                    <a:pt x="79384" y="36850"/>
                    <a:pt x="79191" y="37035"/>
                  </a:cubicBezTo>
                  <a:cubicBezTo>
                    <a:pt x="79191" y="37035"/>
                    <a:pt x="78772" y="37035"/>
                    <a:pt x="79191" y="37621"/>
                  </a:cubicBezTo>
                  <a:lnTo>
                    <a:pt x="80029" y="40973"/>
                  </a:lnTo>
                  <a:lnTo>
                    <a:pt x="81453" y="41643"/>
                  </a:lnTo>
                  <a:cubicBezTo>
                    <a:pt x="81495" y="41811"/>
                    <a:pt x="81495" y="41978"/>
                    <a:pt x="81453" y="42146"/>
                  </a:cubicBezTo>
                  <a:cubicBezTo>
                    <a:pt x="81386" y="42347"/>
                    <a:pt x="81236" y="42498"/>
                    <a:pt x="81034" y="42565"/>
                  </a:cubicBezTo>
                  <a:cubicBezTo>
                    <a:pt x="80682" y="42682"/>
                    <a:pt x="80297" y="42682"/>
                    <a:pt x="79945" y="42565"/>
                  </a:cubicBezTo>
                  <a:lnTo>
                    <a:pt x="78940" y="42565"/>
                  </a:lnTo>
                  <a:cubicBezTo>
                    <a:pt x="78378" y="42716"/>
                    <a:pt x="77884" y="43034"/>
                    <a:pt x="77515" y="43486"/>
                  </a:cubicBezTo>
                  <a:cubicBezTo>
                    <a:pt x="77138" y="43897"/>
                    <a:pt x="76954" y="44442"/>
                    <a:pt x="77013" y="44995"/>
                  </a:cubicBezTo>
                  <a:lnTo>
                    <a:pt x="77013" y="44995"/>
                  </a:lnTo>
                  <a:cubicBezTo>
                    <a:pt x="77013" y="44995"/>
                    <a:pt x="77013" y="44995"/>
                    <a:pt x="77013" y="44995"/>
                  </a:cubicBezTo>
                  <a:lnTo>
                    <a:pt x="78018" y="44995"/>
                  </a:lnTo>
                  <a:cubicBezTo>
                    <a:pt x="78462" y="44928"/>
                    <a:pt x="78914" y="44928"/>
                    <a:pt x="79359" y="44995"/>
                  </a:cubicBezTo>
                  <a:lnTo>
                    <a:pt x="79359" y="44995"/>
                  </a:lnTo>
                  <a:lnTo>
                    <a:pt x="79359" y="44995"/>
                  </a:lnTo>
                  <a:cubicBezTo>
                    <a:pt x="79359" y="46838"/>
                    <a:pt x="79359" y="48011"/>
                    <a:pt x="78353" y="48681"/>
                  </a:cubicBezTo>
                  <a:cubicBezTo>
                    <a:pt x="77172" y="49310"/>
                    <a:pt x="75932" y="49838"/>
                    <a:pt x="74666" y="50273"/>
                  </a:cubicBezTo>
                  <a:cubicBezTo>
                    <a:pt x="74499" y="49570"/>
                    <a:pt x="74180" y="48916"/>
                    <a:pt x="73745" y="48346"/>
                  </a:cubicBezTo>
                  <a:cubicBezTo>
                    <a:pt x="73460" y="47802"/>
                    <a:pt x="72831" y="47525"/>
                    <a:pt x="72237" y="47676"/>
                  </a:cubicBezTo>
                  <a:cubicBezTo>
                    <a:pt x="71231" y="47952"/>
                    <a:pt x="70494" y="48815"/>
                    <a:pt x="70393" y="49854"/>
                  </a:cubicBezTo>
                  <a:cubicBezTo>
                    <a:pt x="70184" y="50818"/>
                    <a:pt x="70184" y="51823"/>
                    <a:pt x="70393" y="52787"/>
                  </a:cubicBezTo>
                  <a:cubicBezTo>
                    <a:pt x="70594" y="53625"/>
                    <a:pt x="71189" y="54303"/>
                    <a:pt x="71985" y="54630"/>
                  </a:cubicBezTo>
                  <a:cubicBezTo>
                    <a:pt x="72865" y="55083"/>
                    <a:pt x="73485" y="55921"/>
                    <a:pt x="73661" y="56893"/>
                  </a:cubicBezTo>
                  <a:cubicBezTo>
                    <a:pt x="74390" y="58342"/>
                    <a:pt x="74390" y="60051"/>
                    <a:pt x="73661" y="61501"/>
                  </a:cubicBezTo>
                  <a:cubicBezTo>
                    <a:pt x="72848" y="62506"/>
                    <a:pt x="71818" y="63311"/>
                    <a:pt x="70645" y="63847"/>
                  </a:cubicBezTo>
                  <a:lnTo>
                    <a:pt x="67042" y="65942"/>
                  </a:lnTo>
                  <a:cubicBezTo>
                    <a:pt x="65843" y="66771"/>
                    <a:pt x="65081" y="68095"/>
                    <a:pt x="64947" y="69545"/>
                  </a:cubicBezTo>
                  <a:lnTo>
                    <a:pt x="64947" y="69545"/>
                  </a:lnTo>
                  <a:lnTo>
                    <a:pt x="64528" y="69545"/>
                  </a:lnTo>
                  <a:lnTo>
                    <a:pt x="63606" y="68958"/>
                  </a:lnTo>
                  <a:lnTo>
                    <a:pt x="62601" y="68456"/>
                  </a:lnTo>
                  <a:lnTo>
                    <a:pt x="62182" y="68456"/>
                  </a:lnTo>
                  <a:cubicBezTo>
                    <a:pt x="62182" y="68456"/>
                    <a:pt x="62182" y="68456"/>
                    <a:pt x="62182" y="68958"/>
                  </a:cubicBezTo>
                  <a:cubicBezTo>
                    <a:pt x="62182" y="69461"/>
                    <a:pt x="62182" y="68958"/>
                    <a:pt x="62182" y="69545"/>
                  </a:cubicBezTo>
                  <a:lnTo>
                    <a:pt x="61512" y="69545"/>
                  </a:lnTo>
                  <a:lnTo>
                    <a:pt x="60925" y="68874"/>
                  </a:lnTo>
                  <a:lnTo>
                    <a:pt x="60925" y="68456"/>
                  </a:lnTo>
                  <a:cubicBezTo>
                    <a:pt x="60925" y="68456"/>
                    <a:pt x="60925" y="68456"/>
                    <a:pt x="60925" y="67450"/>
                  </a:cubicBezTo>
                  <a:cubicBezTo>
                    <a:pt x="60883" y="67140"/>
                    <a:pt x="60883" y="66838"/>
                    <a:pt x="60925" y="66528"/>
                  </a:cubicBezTo>
                  <a:lnTo>
                    <a:pt x="60925" y="70131"/>
                  </a:lnTo>
                  <a:cubicBezTo>
                    <a:pt x="61017" y="69972"/>
                    <a:pt x="61017" y="69788"/>
                    <a:pt x="60925" y="69629"/>
                  </a:cubicBezTo>
                  <a:cubicBezTo>
                    <a:pt x="60925" y="68372"/>
                    <a:pt x="60255" y="66947"/>
                    <a:pt x="59752" y="65188"/>
                  </a:cubicBezTo>
                  <a:cubicBezTo>
                    <a:pt x="59249" y="63428"/>
                    <a:pt x="58746" y="61836"/>
                    <a:pt x="58160" y="60160"/>
                  </a:cubicBezTo>
                  <a:cubicBezTo>
                    <a:pt x="57573" y="58485"/>
                    <a:pt x="56819" y="56809"/>
                    <a:pt x="56149" y="55301"/>
                  </a:cubicBezTo>
                  <a:cubicBezTo>
                    <a:pt x="55630" y="53960"/>
                    <a:pt x="54892" y="52720"/>
                    <a:pt x="53971" y="51614"/>
                  </a:cubicBezTo>
                  <a:lnTo>
                    <a:pt x="52211" y="49687"/>
                  </a:lnTo>
                  <a:cubicBezTo>
                    <a:pt x="51700" y="49243"/>
                    <a:pt x="51247" y="48740"/>
                    <a:pt x="50870" y="48179"/>
                  </a:cubicBezTo>
                  <a:cubicBezTo>
                    <a:pt x="50409" y="47642"/>
                    <a:pt x="50016" y="47047"/>
                    <a:pt x="49697" y="46419"/>
                  </a:cubicBezTo>
                  <a:cubicBezTo>
                    <a:pt x="49270" y="45506"/>
                    <a:pt x="48935" y="44551"/>
                    <a:pt x="48692" y="43570"/>
                  </a:cubicBezTo>
                  <a:lnTo>
                    <a:pt x="47770" y="40051"/>
                  </a:lnTo>
                  <a:cubicBezTo>
                    <a:pt x="47745" y="39775"/>
                    <a:pt x="47745" y="39490"/>
                    <a:pt x="47770" y="39213"/>
                  </a:cubicBezTo>
                  <a:cubicBezTo>
                    <a:pt x="47770" y="39213"/>
                    <a:pt x="47770" y="38459"/>
                    <a:pt x="47770" y="38375"/>
                  </a:cubicBezTo>
                  <a:cubicBezTo>
                    <a:pt x="47527" y="37621"/>
                    <a:pt x="47158" y="36917"/>
                    <a:pt x="46681" y="36281"/>
                  </a:cubicBezTo>
                  <a:cubicBezTo>
                    <a:pt x="46413" y="35811"/>
                    <a:pt x="46069" y="35392"/>
                    <a:pt x="45675" y="35024"/>
                  </a:cubicBezTo>
                  <a:lnTo>
                    <a:pt x="43748" y="35526"/>
                  </a:lnTo>
                  <a:cubicBezTo>
                    <a:pt x="43907" y="35066"/>
                    <a:pt x="43907" y="34563"/>
                    <a:pt x="43748" y="34102"/>
                  </a:cubicBezTo>
                  <a:lnTo>
                    <a:pt x="43748" y="32678"/>
                  </a:lnTo>
                  <a:lnTo>
                    <a:pt x="43329" y="31253"/>
                  </a:lnTo>
                  <a:lnTo>
                    <a:pt x="42743" y="31840"/>
                  </a:lnTo>
                  <a:cubicBezTo>
                    <a:pt x="42567" y="32083"/>
                    <a:pt x="42341" y="32284"/>
                    <a:pt x="42072" y="32426"/>
                  </a:cubicBezTo>
                  <a:cubicBezTo>
                    <a:pt x="42072" y="32426"/>
                    <a:pt x="41486" y="32426"/>
                    <a:pt x="41235" y="32426"/>
                  </a:cubicBezTo>
                  <a:lnTo>
                    <a:pt x="40397" y="31169"/>
                  </a:lnTo>
                  <a:cubicBezTo>
                    <a:pt x="40120" y="30675"/>
                    <a:pt x="39810" y="30197"/>
                    <a:pt x="39475" y="29745"/>
                  </a:cubicBezTo>
                  <a:cubicBezTo>
                    <a:pt x="39173" y="29360"/>
                    <a:pt x="38704" y="29142"/>
                    <a:pt x="38218" y="29159"/>
                  </a:cubicBezTo>
                  <a:cubicBezTo>
                    <a:pt x="37716" y="29159"/>
                    <a:pt x="37129" y="29577"/>
                    <a:pt x="36542" y="30583"/>
                  </a:cubicBezTo>
                  <a:cubicBezTo>
                    <a:pt x="35922" y="31672"/>
                    <a:pt x="35420" y="32828"/>
                    <a:pt x="35034" y="34018"/>
                  </a:cubicBezTo>
                  <a:cubicBezTo>
                    <a:pt x="35034" y="35359"/>
                    <a:pt x="34196" y="36616"/>
                    <a:pt x="33861" y="37956"/>
                  </a:cubicBezTo>
                  <a:cubicBezTo>
                    <a:pt x="33635" y="38811"/>
                    <a:pt x="33358" y="39649"/>
                    <a:pt x="33023" y="40470"/>
                  </a:cubicBezTo>
                  <a:cubicBezTo>
                    <a:pt x="32822" y="40964"/>
                    <a:pt x="32562" y="41442"/>
                    <a:pt x="32269" y="41894"/>
                  </a:cubicBezTo>
                  <a:cubicBezTo>
                    <a:pt x="32269" y="42565"/>
                    <a:pt x="31683" y="42900"/>
                    <a:pt x="31766" y="42984"/>
                  </a:cubicBezTo>
                  <a:lnTo>
                    <a:pt x="30761" y="43654"/>
                  </a:lnTo>
                  <a:cubicBezTo>
                    <a:pt x="30175" y="43654"/>
                    <a:pt x="29839" y="44241"/>
                    <a:pt x="29756" y="44492"/>
                  </a:cubicBezTo>
                  <a:lnTo>
                    <a:pt x="29756" y="44492"/>
                  </a:lnTo>
                  <a:lnTo>
                    <a:pt x="29756" y="44911"/>
                  </a:lnTo>
                  <a:lnTo>
                    <a:pt x="30593" y="44911"/>
                  </a:lnTo>
                  <a:lnTo>
                    <a:pt x="31264" y="44911"/>
                  </a:lnTo>
                  <a:lnTo>
                    <a:pt x="29337" y="48179"/>
                  </a:lnTo>
                  <a:cubicBezTo>
                    <a:pt x="29756" y="48103"/>
                    <a:pt x="30175" y="48103"/>
                    <a:pt x="30593" y="48179"/>
                  </a:cubicBezTo>
                  <a:cubicBezTo>
                    <a:pt x="31012" y="48271"/>
                    <a:pt x="31339" y="48597"/>
                    <a:pt x="31431" y="49016"/>
                  </a:cubicBezTo>
                  <a:cubicBezTo>
                    <a:pt x="31716" y="49477"/>
                    <a:pt x="31716" y="50064"/>
                    <a:pt x="31431" y="50525"/>
                  </a:cubicBezTo>
                  <a:cubicBezTo>
                    <a:pt x="31147" y="51019"/>
                    <a:pt x="31147" y="51622"/>
                    <a:pt x="31431" y="52117"/>
                  </a:cubicBezTo>
                  <a:cubicBezTo>
                    <a:pt x="31431" y="52787"/>
                    <a:pt x="31934" y="53038"/>
                    <a:pt x="32269" y="52871"/>
                  </a:cubicBezTo>
                  <a:cubicBezTo>
                    <a:pt x="32604" y="52703"/>
                    <a:pt x="32940" y="52871"/>
                    <a:pt x="33023" y="53457"/>
                  </a:cubicBezTo>
                  <a:lnTo>
                    <a:pt x="33023" y="53457"/>
                  </a:lnTo>
                  <a:cubicBezTo>
                    <a:pt x="32739" y="54245"/>
                    <a:pt x="32244" y="54940"/>
                    <a:pt x="31599" y="55468"/>
                  </a:cubicBezTo>
                  <a:cubicBezTo>
                    <a:pt x="30820" y="56122"/>
                    <a:pt x="30493" y="57169"/>
                    <a:pt x="30761" y="58150"/>
                  </a:cubicBezTo>
                  <a:cubicBezTo>
                    <a:pt x="30845" y="58652"/>
                    <a:pt x="31113" y="59096"/>
                    <a:pt x="31515" y="59406"/>
                  </a:cubicBezTo>
                  <a:cubicBezTo>
                    <a:pt x="31859" y="59758"/>
                    <a:pt x="32118" y="60194"/>
                    <a:pt x="32269" y="60663"/>
                  </a:cubicBezTo>
                  <a:cubicBezTo>
                    <a:pt x="32931" y="62641"/>
                    <a:pt x="32722" y="64802"/>
                    <a:pt x="31683" y="66612"/>
                  </a:cubicBezTo>
                  <a:cubicBezTo>
                    <a:pt x="30443" y="68171"/>
                    <a:pt x="28692" y="69243"/>
                    <a:pt x="26739" y="69629"/>
                  </a:cubicBezTo>
                  <a:cubicBezTo>
                    <a:pt x="26739" y="69629"/>
                    <a:pt x="26739" y="70383"/>
                    <a:pt x="27158" y="71137"/>
                  </a:cubicBezTo>
                  <a:cubicBezTo>
                    <a:pt x="27443" y="71874"/>
                    <a:pt x="27669" y="72628"/>
                    <a:pt x="27829" y="73399"/>
                  </a:cubicBezTo>
                  <a:cubicBezTo>
                    <a:pt x="28004" y="74136"/>
                    <a:pt x="28222" y="74865"/>
                    <a:pt x="28499" y="75577"/>
                  </a:cubicBezTo>
                  <a:cubicBezTo>
                    <a:pt x="28499" y="76248"/>
                    <a:pt x="28499" y="76751"/>
                    <a:pt x="28918" y="77002"/>
                  </a:cubicBezTo>
                  <a:cubicBezTo>
                    <a:pt x="29337" y="77253"/>
                    <a:pt x="28918" y="77002"/>
                    <a:pt x="28918" y="77840"/>
                  </a:cubicBezTo>
                  <a:cubicBezTo>
                    <a:pt x="28960" y="78234"/>
                    <a:pt x="28960" y="78619"/>
                    <a:pt x="28918" y="79013"/>
                  </a:cubicBezTo>
                  <a:cubicBezTo>
                    <a:pt x="29010" y="79423"/>
                    <a:pt x="29010" y="79859"/>
                    <a:pt x="28918" y="80270"/>
                  </a:cubicBezTo>
                  <a:cubicBezTo>
                    <a:pt x="28809" y="80613"/>
                    <a:pt x="28515" y="80865"/>
                    <a:pt x="28163" y="80940"/>
                  </a:cubicBezTo>
                  <a:lnTo>
                    <a:pt x="26153" y="80940"/>
                  </a:lnTo>
                  <a:cubicBezTo>
                    <a:pt x="25365" y="81133"/>
                    <a:pt x="24678" y="81610"/>
                    <a:pt x="24225" y="82281"/>
                  </a:cubicBezTo>
                  <a:cubicBezTo>
                    <a:pt x="23815" y="82817"/>
                    <a:pt x="23337" y="83295"/>
                    <a:pt x="22801" y="83705"/>
                  </a:cubicBezTo>
                  <a:lnTo>
                    <a:pt x="22801" y="83705"/>
                  </a:lnTo>
                  <a:cubicBezTo>
                    <a:pt x="21544" y="84199"/>
                    <a:pt x="20120" y="84007"/>
                    <a:pt x="19031" y="83202"/>
                  </a:cubicBezTo>
                  <a:cubicBezTo>
                    <a:pt x="18092" y="82155"/>
                    <a:pt x="17422" y="80890"/>
                    <a:pt x="17103" y="79516"/>
                  </a:cubicBezTo>
                  <a:close/>
                  <a:moveTo>
                    <a:pt x="6714" y="37872"/>
                  </a:moveTo>
                  <a:cubicBezTo>
                    <a:pt x="7216" y="39800"/>
                    <a:pt x="7719" y="41559"/>
                    <a:pt x="8138" y="43235"/>
                  </a:cubicBezTo>
                  <a:cubicBezTo>
                    <a:pt x="8557" y="44911"/>
                    <a:pt x="9060" y="45665"/>
                    <a:pt x="9311" y="45581"/>
                  </a:cubicBezTo>
                  <a:cubicBezTo>
                    <a:pt x="9562" y="45497"/>
                    <a:pt x="9311" y="45078"/>
                    <a:pt x="9311" y="44157"/>
                  </a:cubicBezTo>
                  <a:cubicBezTo>
                    <a:pt x="9035" y="43160"/>
                    <a:pt x="8699" y="42179"/>
                    <a:pt x="8306" y="41224"/>
                  </a:cubicBezTo>
                  <a:lnTo>
                    <a:pt x="7216" y="38627"/>
                  </a:lnTo>
                  <a:cubicBezTo>
                    <a:pt x="6797" y="37872"/>
                    <a:pt x="6714" y="37621"/>
                    <a:pt x="6714" y="37872"/>
                  </a:cubicBezTo>
                  <a:close/>
                  <a:moveTo>
                    <a:pt x="18863" y="79767"/>
                  </a:moveTo>
                  <a:cubicBezTo>
                    <a:pt x="18863" y="79767"/>
                    <a:pt x="18863" y="79767"/>
                    <a:pt x="18863" y="80521"/>
                  </a:cubicBezTo>
                  <a:cubicBezTo>
                    <a:pt x="18863" y="81275"/>
                    <a:pt x="18863" y="81275"/>
                    <a:pt x="19366" y="81108"/>
                  </a:cubicBezTo>
                  <a:cubicBezTo>
                    <a:pt x="19491" y="80839"/>
                    <a:pt x="19491" y="80538"/>
                    <a:pt x="19366" y="80270"/>
                  </a:cubicBezTo>
                  <a:cubicBezTo>
                    <a:pt x="19366" y="80270"/>
                    <a:pt x="19114" y="80102"/>
                    <a:pt x="18863" y="80102"/>
                  </a:cubicBezTo>
                  <a:close/>
                  <a:moveTo>
                    <a:pt x="19282" y="75745"/>
                  </a:moveTo>
                  <a:cubicBezTo>
                    <a:pt x="19508" y="76365"/>
                    <a:pt x="19852" y="76935"/>
                    <a:pt x="20287" y="77421"/>
                  </a:cubicBezTo>
                  <a:cubicBezTo>
                    <a:pt x="20773" y="78016"/>
                    <a:pt x="21569" y="78250"/>
                    <a:pt x="22298" y="78007"/>
                  </a:cubicBezTo>
                  <a:cubicBezTo>
                    <a:pt x="22298" y="78007"/>
                    <a:pt x="22885" y="77505"/>
                    <a:pt x="22801" y="76667"/>
                  </a:cubicBezTo>
                  <a:cubicBezTo>
                    <a:pt x="22768" y="76164"/>
                    <a:pt x="22768" y="75661"/>
                    <a:pt x="22801" y="75159"/>
                  </a:cubicBezTo>
                  <a:cubicBezTo>
                    <a:pt x="22801" y="75159"/>
                    <a:pt x="22801" y="75159"/>
                    <a:pt x="22801" y="74321"/>
                  </a:cubicBezTo>
                  <a:cubicBezTo>
                    <a:pt x="22751" y="74019"/>
                    <a:pt x="22751" y="73701"/>
                    <a:pt x="22801" y="73399"/>
                  </a:cubicBezTo>
                  <a:cubicBezTo>
                    <a:pt x="22483" y="73709"/>
                    <a:pt x="22114" y="73960"/>
                    <a:pt x="21712" y="74153"/>
                  </a:cubicBezTo>
                  <a:lnTo>
                    <a:pt x="20706" y="74740"/>
                  </a:lnTo>
                  <a:cubicBezTo>
                    <a:pt x="20706" y="74740"/>
                    <a:pt x="20706" y="74740"/>
                    <a:pt x="20287" y="75242"/>
                  </a:cubicBezTo>
                  <a:cubicBezTo>
                    <a:pt x="19902" y="75452"/>
                    <a:pt x="19559" y="75737"/>
                    <a:pt x="19282" y="76080"/>
                  </a:cubicBezTo>
                  <a:close/>
                  <a:moveTo>
                    <a:pt x="23807" y="53122"/>
                  </a:moveTo>
                  <a:lnTo>
                    <a:pt x="24645" y="53122"/>
                  </a:lnTo>
                  <a:lnTo>
                    <a:pt x="24645" y="52117"/>
                  </a:lnTo>
                  <a:lnTo>
                    <a:pt x="23807" y="52117"/>
                  </a:lnTo>
                  <a:close/>
                  <a:moveTo>
                    <a:pt x="20706" y="33851"/>
                  </a:moveTo>
                  <a:cubicBezTo>
                    <a:pt x="21025" y="34881"/>
                    <a:pt x="21477" y="35870"/>
                    <a:pt x="22047" y="36783"/>
                  </a:cubicBezTo>
                  <a:cubicBezTo>
                    <a:pt x="22491" y="37713"/>
                    <a:pt x="23228" y="38484"/>
                    <a:pt x="24142" y="38962"/>
                  </a:cubicBezTo>
                  <a:cubicBezTo>
                    <a:pt x="24435" y="38459"/>
                    <a:pt x="24770" y="37981"/>
                    <a:pt x="25147" y="37537"/>
                  </a:cubicBezTo>
                  <a:cubicBezTo>
                    <a:pt x="25541" y="37152"/>
                    <a:pt x="25851" y="36699"/>
                    <a:pt x="26069" y="36197"/>
                  </a:cubicBezTo>
                  <a:lnTo>
                    <a:pt x="24728" y="36197"/>
                  </a:lnTo>
                  <a:cubicBezTo>
                    <a:pt x="24410" y="35409"/>
                    <a:pt x="23849" y="34739"/>
                    <a:pt x="23136" y="34270"/>
                  </a:cubicBezTo>
                  <a:cubicBezTo>
                    <a:pt x="22374" y="33909"/>
                    <a:pt x="21494" y="33884"/>
                    <a:pt x="20706" y="34186"/>
                  </a:cubicBezTo>
                  <a:close/>
                  <a:moveTo>
                    <a:pt x="22801" y="26729"/>
                  </a:moveTo>
                  <a:cubicBezTo>
                    <a:pt x="22902" y="27198"/>
                    <a:pt x="23069" y="27650"/>
                    <a:pt x="23304" y="28069"/>
                  </a:cubicBezTo>
                  <a:cubicBezTo>
                    <a:pt x="23538" y="28522"/>
                    <a:pt x="23924" y="28874"/>
                    <a:pt x="24393" y="29075"/>
                  </a:cubicBezTo>
                  <a:cubicBezTo>
                    <a:pt x="24343" y="28907"/>
                    <a:pt x="24343" y="28740"/>
                    <a:pt x="24393" y="28572"/>
                  </a:cubicBezTo>
                  <a:lnTo>
                    <a:pt x="24393" y="28069"/>
                  </a:lnTo>
                  <a:lnTo>
                    <a:pt x="24393" y="28069"/>
                  </a:lnTo>
                  <a:lnTo>
                    <a:pt x="24393" y="27566"/>
                  </a:lnTo>
                  <a:cubicBezTo>
                    <a:pt x="24200" y="27081"/>
                    <a:pt x="23974" y="26603"/>
                    <a:pt x="23723" y="26142"/>
                  </a:cubicBezTo>
                  <a:cubicBezTo>
                    <a:pt x="23429" y="25690"/>
                    <a:pt x="23178" y="25212"/>
                    <a:pt x="22969" y="24718"/>
                  </a:cubicBezTo>
                  <a:cubicBezTo>
                    <a:pt x="22550" y="24919"/>
                    <a:pt x="22290" y="25346"/>
                    <a:pt x="22298" y="25807"/>
                  </a:cubicBezTo>
                  <a:close/>
                  <a:moveTo>
                    <a:pt x="28499" y="25137"/>
                  </a:moveTo>
                  <a:cubicBezTo>
                    <a:pt x="28499" y="25137"/>
                    <a:pt x="28499" y="25137"/>
                    <a:pt x="28499" y="25556"/>
                  </a:cubicBezTo>
                  <a:cubicBezTo>
                    <a:pt x="28583" y="25849"/>
                    <a:pt x="28759" y="26117"/>
                    <a:pt x="29001" y="26310"/>
                  </a:cubicBezTo>
                  <a:lnTo>
                    <a:pt x="29756" y="26896"/>
                  </a:lnTo>
                  <a:cubicBezTo>
                    <a:pt x="30015" y="27030"/>
                    <a:pt x="30334" y="27030"/>
                    <a:pt x="30593" y="26896"/>
                  </a:cubicBezTo>
                  <a:cubicBezTo>
                    <a:pt x="30593" y="26896"/>
                    <a:pt x="30593" y="26896"/>
                    <a:pt x="30007" y="25807"/>
                  </a:cubicBezTo>
                  <a:cubicBezTo>
                    <a:pt x="29420" y="24718"/>
                    <a:pt x="28750" y="25388"/>
                    <a:pt x="28499" y="25472"/>
                  </a:cubicBezTo>
                  <a:close/>
                  <a:moveTo>
                    <a:pt x="28499" y="24047"/>
                  </a:moveTo>
                  <a:lnTo>
                    <a:pt x="29253" y="24047"/>
                  </a:lnTo>
                  <a:lnTo>
                    <a:pt x="29253" y="23126"/>
                  </a:lnTo>
                  <a:lnTo>
                    <a:pt x="28499" y="23126"/>
                  </a:lnTo>
                  <a:close/>
                  <a:moveTo>
                    <a:pt x="58663" y="45581"/>
                  </a:moveTo>
                  <a:cubicBezTo>
                    <a:pt x="58755" y="46025"/>
                    <a:pt x="58755" y="46478"/>
                    <a:pt x="58663" y="46922"/>
                  </a:cubicBezTo>
                  <a:cubicBezTo>
                    <a:pt x="58637" y="47257"/>
                    <a:pt x="58637" y="47592"/>
                    <a:pt x="58663" y="47927"/>
                  </a:cubicBezTo>
                  <a:lnTo>
                    <a:pt x="64193" y="47927"/>
                  </a:lnTo>
                  <a:lnTo>
                    <a:pt x="60171" y="44995"/>
                  </a:lnTo>
                  <a:cubicBezTo>
                    <a:pt x="59886" y="45104"/>
                    <a:pt x="59626" y="45271"/>
                    <a:pt x="59417" y="45497"/>
                  </a:cubicBezTo>
                  <a:cubicBezTo>
                    <a:pt x="59241" y="45589"/>
                    <a:pt x="59090" y="45740"/>
                    <a:pt x="58998" y="45916"/>
                  </a:cubicBezTo>
                  <a:close/>
                  <a:moveTo>
                    <a:pt x="56568" y="38375"/>
                  </a:moveTo>
                  <a:cubicBezTo>
                    <a:pt x="56568" y="38375"/>
                    <a:pt x="56568" y="38375"/>
                    <a:pt x="56568" y="38794"/>
                  </a:cubicBezTo>
                  <a:cubicBezTo>
                    <a:pt x="56568" y="39213"/>
                    <a:pt x="56568" y="39297"/>
                    <a:pt x="56987" y="39297"/>
                  </a:cubicBezTo>
                  <a:cubicBezTo>
                    <a:pt x="57012" y="39096"/>
                    <a:pt x="56987" y="38895"/>
                    <a:pt x="56903" y="38710"/>
                  </a:cubicBezTo>
                  <a:close/>
                  <a:moveTo>
                    <a:pt x="62014" y="40721"/>
                  </a:moveTo>
                  <a:cubicBezTo>
                    <a:pt x="62375" y="40621"/>
                    <a:pt x="62743" y="40830"/>
                    <a:pt x="62844" y="41182"/>
                  </a:cubicBezTo>
                  <a:cubicBezTo>
                    <a:pt x="62844" y="41199"/>
                    <a:pt x="62852" y="41207"/>
                    <a:pt x="62852" y="41224"/>
                  </a:cubicBezTo>
                  <a:cubicBezTo>
                    <a:pt x="62953" y="41584"/>
                    <a:pt x="62743" y="41953"/>
                    <a:pt x="62391" y="42054"/>
                  </a:cubicBezTo>
                  <a:cubicBezTo>
                    <a:pt x="62375" y="42054"/>
                    <a:pt x="62366" y="42062"/>
                    <a:pt x="62350" y="42062"/>
                  </a:cubicBezTo>
                  <a:cubicBezTo>
                    <a:pt x="62350" y="42062"/>
                    <a:pt x="61763" y="42062"/>
                    <a:pt x="61679" y="41475"/>
                  </a:cubicBezTo>
                  <a:cubicBezTo>
                    <a:pt x="61595" y="40889"/>
                    <a:pt x="62014" y="41140"/>
                    <a:pt x="62350" y="41057"/>
                  </a:cubicBezTo>
                  <a:close/>
                  <a:moveTo>
                    <a:pt x="70393" y="24885"/>
                  </a:moveTo>
                  <a:cubicBezTo>
                    <a:pt x="70393" y="24885"/>
                    <a:pt x="70393" y="24885"/>
                    <a:pt x="70393" y="25723"/>
                  </a:cubicBezTo>
                  <a:cubicBezTo>
                    <a:pt x="70393" y="26561"/>
                    <a:pt x="70393" y="26393"/>
                    <a:pt x="70980" y="26310"/>
                  </a:cubicBezTo>
                  <a:cubicBezTo>
                    <a:pt x="71566" y="26226"/>
                    <a:pt x="71566" y="26310"/>
                    <a:pt x="71482" y="25472"/>
                  </a:cubicBezTo>
                  <a:cubicBezTo>
                    <a:pt x="71315" y="25229"/>
                    <a:pt x="71005" y="25128"/>
                    <a:pt x="70728" y="25220"/>
                  </a:cubicBezTo>
                  <a:close/>
                  <a:moveTo>
                    <a:pt x="73577" y="31924"/>
                  </a:moveTo>
                  <a:cubicBezTo>
                    <a:pt x="73577" y="31924"/>
                    <a:pt x="73577" y="31924"/>
                    <a:pt x="73577" y="31924"/>
                  </a:cubicBezTo>
                  <a:cubicBezTo>
                    <a:pt x="73577" y="31924"/>
                    <a:pt x="73577" y="32343"/>
                    <a:pt x="73577" y="31924"/>
                  </a:cubicBezTo>
                  <a:cubicBezTo>
                    <a:pt x="73577" y="31505"/>
                    <a:pt x="73577" y="31924"/>
                    <a:pt x="73577" y="31924"/>
                  </a:cubicBezTo>
                  <a:cubicBezTo>
                    <a:pt x="73577" y="31924"/>
                    <a:pt x="74164" y="32175"/>
                    <a:pt x="73912" y="32259"/>
                  </a:cubicBezTo>
                  <a:close/>
                  <a:moveTo>
                    <a:pt x="72655" y="21115"/>
                  </a:moveTo>
                  <a:cubicBezTo>
                    <a:pt x="72655" y="21115"/>
                    <a:pt x="72655" y="21115"/>
                    <a:pt x="72655" y="21701"/>
                  </a:cubicBezTo>
                  <a:cubicBezTo>
                    <a:pt x="72865" y="22087"/>
                    <a:pt x="73125" y="22455"/>
                    <a:pt x="73409" y="22791"/>
                  </a:cubicBezTo>
                  <a:lnTo>
                    <a:pt x="74499" y="23880"/>
                  </a:lnTo>
                  <a:lnTo>
                    <a:pt x="75337" y="23880"/>
                  </a:lnTo>
                  <a:cubicBezTo>
                    <a:pt x="75839" y="23436"/>
                    <a:pt x="76116" y="22791"/>
                    <a:pt x="76091" y="22120"/>
                  </a:cubicBezTo>
                  <a:cubicBezTo>
                    <a:pt x="76007" y="21643"/>
                    <a:pt x="75772" y="21199"/>
                    <a:pt x="75421" y="20863"/>
                  </a:cubicBezTo>
                  <a:cubicBezTo>
                    <a:pt x="75043" y="20537"/>
                    <a:pt x="74574" y="20327"/>
                    <a:pt x="74080" y="20277"/>
                  </a:cubicBezTo>
                  <a:cubicBezTo>
                    <a:pt x="73569" y="20503"/>
                    <a:pt x="73175" y="20922"/>
                    <a:pt x="72991" y="21450"/>
                  </a:cubicBezTo>
                  <a:close/>
                  <a:moveTo>
                    <a:pt x="77431" y="33934"/>
                  </a:moveTo>
                  <a:cubicBezTo>
                    <a:pt x="77431" y="33934"/>
                    <a:pt x="77431" y="33432"/>
                    <a:pt x="76845" y="33934"/>
                  </a:cubicBezTo>
                  <a:cubicBezTo>
                    <a:pt x="76259" y="34437"/>
                    <a:pt x="76342" y="33934"/>
                    <a:pt x="76845" y="34521"/>
                  </a:cubicBezTo>
                  <a:cubicBezTo>
                    <a:pt x="77021" y="34647"/>
                    <a:pt x="77255" y="34647"/>
                    <a:pt x="77431" y="34521"/>
                  </a:cubicBezTo>
                  <a:cubicBezTo>
                    <a:pt x="77431" y="34521"/>
                    <a:pt x="77850" y="34521"/>
                    <a:pt x="77767" y="34270"/>
                  </a:cubicBezTo>
                  <a:close/>
                  <a:moveTo>
                    <a:pt x="84218" y="23712"/>
                  </a:moveTo>
                  <a:cubicBezTo>
                    <a:pt x="83799" y="23712"/>
                    <a:pt x="83716" y="24131"/>
                    <a:pt x="83799" y="24550"/>
                  </a:cubicBezTo>
                  <a:cubicBezTo>
                    <a:pt x="83883" y="24969"/>
                    <a:pt x="83799" y="25137"/>
                    <a:pt x="84554" y="25053"/>
                  </a:cubicBezTo>
                  <a:cubicBezTo>
                    <a:pt x="85308" y="24969"/>
                    <a:pt x="84972" y="25053"/>
                    <a:pt x="84554" y="24215"/>
                  </a:cubicBezTo>
                  <a:cubicBezTo>
                    <a:pt x="84134" y="23377"/>
                    <a:pt x="85308" y="23964"/>
                    <a:pt x="84554" y="24047"/>
                  </a:cubicBezTo>
                  <a:close/>
                  <a:moveTo>
                    <a:pt x="90251" y="21869"/>
                  </a:moveTo>
                  <a:lnTo>
                    <a:pt x="89330" y="22288"/>
                  </a:lnTo>
                  <a:lnTo>
                    <a:pt x="88073" y="22874"/>
                  </a:lnTo>
                  <a:lnTo>
                    <a:pt x="87151" y="23377"/>
                  </a:lnTo>
                  <a:cubicBezTo>
                    <a:pt x="87151" y="23377"/>
                    <a:pt x="87151" y="23377"/>
                    <a:pt x="87151" y="23377"/>
                  </a:cubicBezTo>
                  <a:cubicBezTo>
                    <a:pt x="87369" y="23427"/>
                    <a:pt x="87603" y="23427"/>
                    <a:pt x="87821" y="23377"/>
                  </a:cubicBezTo>
                  <a:lnTo>
                    <a:pt x="88994" y="22791"/>
                  </a:lnTo>
                  <a:lnTo>
                    <a:pt x="90084" y="22288"/>
                  </a:lnTo>
                  <a:close/>
                  <a:moveTo>
                    <a:pt x="101311" y="17512"/>
                  </a:moveTo>
                  <a:cubicBezTo>
                    <a:pt x="102149" y="17428"/>
                    <a:pt x="102953" y="17143"/>
                    <a:pt x="103657" y="16674"/>
                  </a:cubicBezTo>
                  <a:cubicBezTo>
                    <a:pt x="104068" y="16381"/>
                    <a:pt x="104311" y="15920"/>
                    <a:pt x="104328" y="15417"/>
                  </a:cubicBezTo>
                  <a:cubicBezTo>
                    <a:pt x="104328" y="15417"/>
                    <a:pt x="103909" y="14747"/>
                    <a:pt x="103322" y="14495"/>
                  </a:cubicBezTo>
                  <a:cubicBezTo>
                    <a:pt x="102468" y="14303"/>
                    <a:pt x="101579" y="14303"/>
                    <a:pt x="100725" y="14495"/>
                  </a:cubicBezTo>
                  <a:cubicBezTo>
                    <a:pt x="100725" y="14495"/>
                    <a:pt x="100725" y="14495"/>
                    <a:pt x="100725" y="15082"/>
                  </a:cubicBezTo>
                  <a:cubicBezTo>
                    <a:pt x="100725" y="15668"/>
                    <a:pt x="100725" y="15752"/>
                    <a:pt x="101144" y="16171"/>
                  </a:cubicBezTo>
                  <a:lnTo>
                    <a:pt x="101144" y="17177"/>
                  </a:lnTo>
                  <a:cubicBezTo>
                    <a:pt x="101144" y="17177"/>
                    <a:pt x="102065" y="17847"/>
                    <a:pt x="102065" y="17847"/>
                  </a:cubicBezTo>
                  <a:close/>
                  <a:moveTo>
                    <a:pt x="106841" y="33264"/>
                  </a:moveTo>
                  <a:cubicBezTo>
                    <a:pt x="106950" y="33524"/>
                    <a:pt x="107126" y="33758"/>
                    <a:pt x="107344" y="33934"/>
                  </a:cubicBezTo>
                  <a:cubicBezTo>
                    <a:pt x="107537" y="34169"/>
                    <a:pt x="107805" y="34312"/>
                    <a:pt x="108098" y="34353"/>
                  </a:cubicBezTo>
                  <a:lnTo>
                    <a:pt x="107428" y="31588"/>
                  </a:lnTo>
                  <a:cubicBezTo>
                    <a:pt x="107235" y="31840"/>
                    <a:pt x="107093" y="32125"/>
                    <a:pt x="107009" y="32426"/>
                  </a:cubicBezTo>
                  <a:cubicBezTo>
                    <a:pt x="106942" y="32828"/>
                    <a:pt x="107000" y="33231"/>
                    <a:pt x="107176" y="33599"/>
                  </a:cubicBezTo>
                  <a:close/>
                  <a:moveTo>
                    <a:pt x="116561" y="56055"/>
                  </a:moveTo>
                  <a:lnTo>
                    <a:pt x="116561" y="55384"/>
                  </a:lnTo>
                  <a:lnTo>
                    <a:pt x="115974" y="55384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="" xmlns:a16="http://schemas.microsoft.com/office/drawing/2014/main" id="{1F98AF6D-9E5D-4042-8E9C-88C7E58DD81F}"/>
                </a:ext>
              </a:extLst>
            </p:cNvPr>
            <p:cNvSpPr/>
            <p:nvPr/>
          </p:nvSpPr>
          <p:spPr>
            <a:xfrm>
              <a:off x="3813167" y="2393810"/>
              <a:ext cx="71530" cy="71304"/>
            </a:xfrm>
            <a:custGeom>
              <a:avLst/>
              <a:gdLst>
                <a:gd name="connsiteX0" fmla="*/ 49140 w 71530"/>
                <a:gd name="connsiteY0" fmla="*/ 68204 h 71304"/>
                <a:gd name="connsiteX1" fmla="*/ 48554 w 71530"/>
                <a:gd name="connsiteY1" fmla="*/ 67031 h 71304"/>
                <a:gd name="connsiteX2" fmla="*/ 47967 w 71530"/>
                <a:gd name="connsiteY2" fmla="*/ 65774 h 71304"/>
                <a:gd name="connsiteX3" fmla="*/ 47213 w 71530"/>
                <a:gd name="connsiteY3" fmla="*/ 65355 h 71304"/>
                <a:gd name="connsiteX4" fmla="*/ 45034 w 71530"/>
                <a:gd name="connsiteY4" fmla="*/ 65355 h 71304"/>
                <a:gd name="connsiteX5" fmla="*/ 44616 w 71530"/>
                <a:gd name="connsiteY5" fmla="*/ 64601 h 71304"/>
                <a:gd name="connsiteX6" fmla="*/ 43442 w 71530"/>
                <a:gd name="connsiteY6" fmla="*/ 66193 h 71304"/>
                <a:gd name="connsiteX7" fmla="*/ 42353 w 71530"/>
                <a:gd name="connsiteY7" fmla="*/ 67701 h 71304"/>
                <a:gd name="connsiteX8" fmla="*/ 41850 w 71530"/>
                <a:gd name="connsiteY8" fmla="*/ 65942 h 71304"/>
                <a:gd name="connsiteX9" fmla="*/ 40929 w 71530"/>
                <a:gd name="connsiteY9" fmla="*/ 66780 h 71304"/>
                <a:gd name="connsiteX10" fmla="*/ 40510 w 71530"/>
                <a:gd name="connsiteY10" fmla="*/ 68120 h 71304"/>
                <a:gd name="connsiteX11" fmla="*/ 40510 w 71530"/>
                <a:gd name="connsiteY11" fmla="*/ 69461 h 71304"/>
                <a:gd name="connsiteX12" fmla="*/ 40510 w 71530"/>
                <a:gd name="connsiteY12" fmla="*/ 70048 h 71304"/>
                <a:gd name="connsiteX13" fmla="*/ 39421 w 71530"/>
                <a:gd name="connsiteY13" fmla="*/ 69042 h 71304"/>
                <a:gd name="connsiteX14" fmla="*/ 39421 w 71530"/>
                <a:gd name="connsiteY14" fmla="*/ 67366 h 71304"/>
                <a:gd name="connsiteX15" fmla="*/ 39421 w 71530"/>
                <a:gd name="connsiteY15" fmla="*/ 65607 h 71304"/>
                <a:gd name="connsiteX16" fmla="*/ 37158 w 71530"/>
                <a:gd name="connsiteY16" fmla="*/ 63931 h 71304"/>
                <a:gd name="connsiteX17" fmla="*/ 37158 w 71530"/>
                <a:gd name="connsiteY17" fmla="*/ 63931 h 71304"/>
                <a:gd name="connsiteX18" fmla="*/ 37158 w 71530"/>
                <a:gd name="connsiteY18" fmla="*/ 64434 h 71304"/>
                <a:gd name="connsiteX19" fmla="*/ 37158 w 71530"/>
                <a:gd name="connsiteY19" fmla="*/ 65104 h 71304"/>
                <a:gd name="connsiteX20" fmla="*/ 35650 w 71530"/>
                <a:gd name="connsiteY20" fmla="*/ 65104 h 71304"/>
                <a:gd name="connsiteX21" fmla="*/ 34142 w 71530"/>
                <a:gd name="connsiteY21" fmla="*/ 65523 h 71304"/>
                <a:gd name="connsiteX22" fmla="*/ 34142 w 71530"/>
                <a:gd name="connsiteY22" fmla="*/ 66110 h 71304"/>
                <a:gd name="connsiteX23" fmla="*/ 34142 w 71530"/>
                <a:gd name="connsiteY23" fmla="*/ 66780 h 71304"/>
                <a:gd name="connsiteX24" fmla="*/ 32550 w 71530"/>
                <a:gd name="connsiteY24" fmla="*/ 68204 h 71304"/>
                <a:gd name="connsiteX25" fmla="*/ 29869 w 71530"/>
                <a:gd name="connsiteY25" fmla="*/ 67618 h 71304"/>
                <a:gd name="connsiteX26" fmla="*/ 28612 w 71530"/>
                <a:gd name="connsiteY26" fmla="*/ 67618 h 71304"/>
                <a:gd name="connsiteX27" fmla="*/ 27104 w 71530"/>
                <a:gd name="connsiteY27" fmla="*/ 68372 h 71304"/>
                <a:gd name="connsiteX28" fmla="*/ 25679 w 71530"/>
                <a:gd name="connsiteY28" fmla="*/ 69042 h 71304"/>
                <a:gd name="connsiteX29" fmla="*/ 24758 w 71530"/>
                <a:gd name="connsiteY29" fmla="*/ 69042 h 71304"/>
                <a:gd name="connsiteX30" fmla="*/ 23668 w 71530"/>
                <a:gd name="connsiteY30" fmla="*/ 69042 h 71304"/>
                <a:gd name="connsiteX31" fmla="*/ 23166 w 71530"/>
                <a:gd name="connsiteY31" fmla="*/ 69042 h 71304"/>
                <a:gd name="connsiteX32" fmla="*/ 22495 w 71530"/>
                <a:gd name="connsiteY32" fmla="*/ 70131 h 71304"/>
                <a:gd name="connsiteX33" fmla="*/ 22076 w 71530"/>
                <a:gd name="connsiteY33" fmla="*/ 71304 h 71304"/>
                <a:gd name="connsiteX34" fmla="*/ 21574 w 71530"/>
                <a:gd name="connsiteY34" fmla="*/ 70718 h 71304"/>
                <a:gd name="connsiteX35" fmla="*/ 21155 w 71530"/>
                <a:gd name="connsiteY35" fmla="*/ 69964 h 71304"/>
                <a:gd name="connsiteX36" fmla="*/ 21155 w 71530"/>
                <a:gd name="connsiteY36" fmla="*/ 68958 h 71304"/>
                <a:gd name="connsiteX37" fmla="*/ 21155 w 71530"/>
                <a:gd name="connsiteY37" fmla="*/ 67785 h 71304"/>
                <a:gd name="connsiteX38" fmla="*/ 21155 w 71530"/>
                <a:gd name="connsiteY38" fmla="*/ 67618 h 71304"/>
                <a:gd name="connsiteX39" fmla="*/ 20149 w 71530"/>
                <a:gd name="connsiteY39" fmla="*/ 66780 h 71304"/>
                <a:gd name="connsiteX40" fmla="*/ 19563 w 71530"/>
                <a:gd name="connsiteY40" fmla="*/ 67526 h 71304"/>
                <a:gd name="connsiteX41" fmla="*/ 19563 w 71530"/>
                <a:gd name="connsiteY41" fmla="*/ 67534 h 71304"/>
                <a:gd name="connsiteX42" fmla="*/ 19563 w 71530"/>
                <a:gd name="connsiteY42" fmla="*/ 68707 h 71304"/>
                <a:gd name="connsiteX43" fmla="*/ 18557 w 71530"/>
                <a:gd name="connsiteY43" fmla="*/ 67701 h 71304"/>
                <a:gd name="connsiteX44" fmla="*/ 18054 w 71530"/>
                <a:gd name="connsiteY44" fmla="*/ 66277 h 71304"/>
                <a:gd name="connsiteX45" fmla="*/ 15792 w 71530"/>
                <a:gd name="connsiteY45" fmla="*/ 66277 h 71304"/>
                <a:gd name="connsiteX46" fmla="*/ 15289 w 71530"/>
                <a:gd name="connsiteY46" fmla="*/ 65607 h 71304"/>
                <a:gd name="connsiteX47" fmla="*/ 15289 w 71530"/>
                <a:gd name="connsiteY47" fmla="*/ 64434 h 71304"/>
                <a:gd name="connsiteX48" fmla="*/ 15289 w 71530"/>
                <a:gd name="connsiteY48" fmla="*/ 63428 h 71304"/>
                <a:gd name="connsiteX49" fmla="*/ 15289 w 71530"/>
                <a:gd name="connsiteY49" fmla="*/ 62758 h 71304"/>
                <a:gd name="connsiteX50" fmla="*/ 14787 w 71530"/>
                <a:gd name="connsiteY50" fmla="*/ 62758 h 71304"/>
                <a:gd name="connsiteX51" fmla="*/ 14284 w 71530"/>
                <a:gd name="connsiteY51" fmla="*/ 62758 h 71304"/>
                <a:gd name="connsiteX52" fmla="*/ 13195 w 71530"/>
                <a:gd name="connsiteY52" fmla="*/ 63428 h 71304"/>
                <a:gd name="connsiteX53" fmla="*/ 13195 w 71530"/>
                <a:gd name="connsiteY53" fmla="*/ 64182 h 71304"/>
                <a:gd name="connsiteX54" fmla="*/ 13195 w 71530"/>
                <a:gd name="connsiteY54" fmla="*/ 65020 h 71304"/>
                <a:gd name="connsiteX55" fmla="*/ 12273 w 71530"/>
                <a:gd name="connsiteY55" fmla="*/ 65607 h 71304"/>
                <a:gd name="connsiteX56" fmla="*/ 12273 w 71530"/>
                <a:gd name="connsiteY56" fmla="*/ 64518 h 71304"/>
                <a:gd name="connsiteX57" fmla="*/ 11854 w 71530"/>
                <a:gd name="connsiteY57" fmla="*/ 64099 h 71304"/>
                <a:gd name="connsiteX58" fmla="*/ 11435 w 71530"/>
                <a:gd name="connsiteY58" fmla="*/ 63596 h 71304"/>
                <a:gd name="connsiteX59" fmla="*/ 11435 w 71530"/>
                <a:gd name="connsiteY59" fmla="*/ 62423 h 71304"/>
                <a:gd name="connsiteX60" fmla="*/ 11435 w 71530"/>
                <a:gd name="connsiteY60" fmla="*/ 61920 h 71304"/>
                <a:gd name="connsiteX61" fmla="*/ 11435 w 71530"/>
                <a:gd name="connsiteY61" fmla="*/ 61082 h 71304"/>
                <a:gd name="connsiteX62" fmla="*/ 11435 w 71530"/>
                <a:gd name="connsiteY62" fmla="*/ 60328 h 71304"/>
                <a:gd name="connsiteX63" fmla="*/ 10849 w 71530"/>
                <a:gd name="connsiteY63" fmla="*/ 60328 h 71304"/>
                <a:gd name="connsiteX64" fmla="*/ 10178 w 71530"/>
                <a:gd name="connsiteY64" fmla="*/ 60328 h 71304"/>
                <a:gd name="connsiteX65" fmla="*/ 9675 w 71530"/>
                <a:gd name="connsiteY65" fmla="*/ 59825 h 71304"/>
                <a:gd name="connsiteX66" fmla="*/ 9005 w 71530"/>
                <a:gd name="connsiteY66" fmla="*/ 59825 h 71304"/>
                <a:gd name="connsiteX67" fmla="*/ 8503 w 71530"/>
                <a:gd name="connsiteY67" fmla="*/ 59825 h 71304"/>
                <a:gd name="connsiteX68" fmla="*/ 8000 w 71530"/>
                <a:gd name="connsiteY68" fmla="*/ 59825 h 71304"/>
                <a:gd name="connsiteX69" fmla="*/ 8000 w 71530"/>
                <a:gd name="connsiteY69" fmla="*/ 60412 h 71304"/>
                <a:gd name="connsiteX70" fmla="*/ 8000 w 71530"/>
                <a:gd name="connsiteY70" fmla="*/ 61082 h 71304"/>
                <a:gd name="connsiteX71" fmla="*/ 8754 w 71530"/>
                <a:gd name="connsiteY71" fmla="*/ 61753 h 71304"/>
                <a:gd name="connsiteX72" fmla="*/ 9675 w 71530"/>
                <a:gd name="connsiteY72" fmla="*/ 61753 h 71304"/>
                <a:gd name="connsiteX73" fmla="*/ 10346 w 71530"/>
                <a:gd name="connsiteY73" fmla="*/ 61753 h 71304"/>
                <a:gd name="connsiteX74" fmla="*/ 10849 w 71530"/>
                <a:gd name="connsiteY74" fmla="*/ 62423 h 71304"/>
                <a:gd name="connsiteX75" fmla="*/ 7581 w 71530"/>
                <a:gd name="connsiteY75" fmla="*/ 63261 h 71304"/>
                <a:gd name="connsiteX76" fmla="*/ 6575 w 71530"/>
                <a:gd name="connsiteY76" fmla="*/ 61166 h 71304"/>
                <a:gd name="connsiteX77" fmla="*/ 5402 w 71530"/>
                <a:gd name="connsiteY77" fmla="*/ 60328 h 71304"/>
                <a:gd name="connsiteX78" fmla="*/ 4313 w 71530"/>
                <a:gd name="connsiteY78" fmla="*/ 59825 h 71304"/>
                <a:gd name="connsiteX79" fmla="*/ 3643 w 71530"/>
                <a:gd name="connsiteY79" fmla="*/ 58904 h 71304"/>
                <a:gd name="connsiteX80" fmla="*/ 3643 w 71530"/>
                <a:gd name="connsiteY80" fmla="*/ 58904 h 71304"/>
                <a:gd name="connsiteX81" fmla="*/ 3643 w 71530"/>
                <a:gd name="connsiteY81" fmla="*/ 58904 h 71304"/>
                <a:gd name="connsiteX82" fmla="*/ 3643 w 71530"/>
                <a:gd name="connsiteY82" fmla="*/ 58485 h 71304"/>
                <a:gd name="connsiteX83" fmla="*/ 3643 w 71530"/>
                <a:gd name="connsiteY83" fmla="*/ 58485 h 71304"/>
                <a:gd name="connsiteX84" fmla="*/ 2805 w 71530"/>
                <a:gd name="connsiteY84" fmla="*/ 57731 h 71304"/>
                <a:gd name="connsiteX85" fmla="*/ 1967 w 71530"/>
                <a:gd name="connsiteY85" fmla="*/ 56893 h 71304"/>
                <a:gd name="connsiteX86" fmla="*/ 1967 w 71530"/>
                <a:gd name="connsiteY86" fmla="*/ 56474 h 71304"/>
                <a:gd name="connsiteX87" fmla="*/ 1967 w 71530"/>
                <a:gd name="connsiteY87" fmla="*/ 56474 h 71304"/>
                <a:gd name="connsiteX88" fmla="*/ 1967 w 71530"/>
                <a:gd name="connsiteY88" fmla="*/ 55971 h 71304"/>
                <a:gd name="connsiteX89" fmla="*/ 1967 w 71530"/>
                <a:gd name="connsiteY89" fmla="*/ 55468 h 71304"/>
                <a:gd name="connsiteX90" fmla="*/ 1213 w 71530"/>
                <a:gd name="connsiteY90" fmla="*/ 55468 h 71304"/>
                <a:gd name="connsiteX91" fmla="*/ 375 w 71530"/>
                <a:gd name="connsiteY91" fmla="*/ 54966 h 71304"/>
                <a:gd name="connsiteX92" fmla="*/ 375 w 71530"/>
                <a:gd name="connsiteY92" fmla="*/ 54966 h 71304"/>
                <a:gd name="connsiteX93" fmla="*/ 375 w 71530"/>
                <a:gd name="connsiteY93" fmla="*/ 54966 h 71304"/>
                <a:gd name="connsiteX94" fmla="*/ 375 w 71530"/>
                <a:gd name="connsiteY94" fmla="*/ 53541 h 71304"/>
                <a:gd name="connsiteX95" fmla="*/ 1799 w 71530"/>
                <a:gd name="connsiteY95" fmla="*/ 52703 h 71304"/>
                <a:gd name="connsiteX96" fmla="*/ 3391 w 71530"/>
                <a:gd name="connsiteY96" fmla="*/ 51949 h 71304"/>
                <a:gd name="connsiteX97" fmla="*/ 4313 w 71530"/>
                <a:gd name="connsiteY97" fmla="*/ 50860 h 71304"/>
                <a:gd name="connsiteX98" fmla="*/ 3224 w 71530"/>
                <a:gd name="connsiteY98" fmla="*/ 50441 h 71304"/>
                <a:gd name="connsiteX99" fmla="*/ 3224 w 71530"/>
                <a:gd name="connsiteY99" fmla="*/ 50441 h 71304"/>
                <a:gd name="connsiteX100" fmla="*/ 3224 w 71530"/>
                <a:gd name="connsiteY100" fmla="*/ 50441 h 71304"/>
                <a:gd name="connsiteX101" fmla="*/ 2637 w 71530"/>
                <a:gd name="connsiteY101" fmla="*/ 51028 h 71304"/>
                <a:gd name="connsiteX102" fmla="*/ 2051 w 71530"/>
                <a:gd name="connsiteY102" fmla="*/ 51698 h 71304"/>
                <a:gd name="connsiteX103" fmla="*/ 1380 w 71530"/>
                <a:gd name="connsiteY103" fmla="*/ 51698 h 71304"/>
                <a:gd name="connsiteX104" fmla="*/ 878 w 71530"/>
                <a:gd name="connsiteY104" fmla="*/ 51698 h 71304"/>
                <a:gd name="connsiteX105" fmla="*/ 375 w 71530"/>
                <a:gd name="connsiteY105" fmla="*/ 51698 h 71304"/>
                <a:gd name="connsiteX106" fmla="*/ 375 w 71530"/>
                <a:gd name="connsiteY106" fmla="*/ 51698 h 71304"/>
                <a:gd name="connsiteX107" fmla="*/ 375 w 71530"/>
                <a:gd name="connsiteY107" fmla="*/ 51195 h 71304"/>
                <a:gd name="connsiteX108" fmla="*/ 375 w 71530"/>
                <a:gd name="connsiteY108" fmla="*/ 50609 h 71304"/>
                <a:gd name="connsiteX109" fmla="*/ 375 w 71530"/>
                <a:gd name="connsiteY109" fmla="*/ 48765 h 71304"/>
                <a:gd name="connsiteX110" fmla="*/ 1213 w 71530"/>
                <a:gd name="connsiteY110" fmla="*/ 46838 h 71304"/>
                <a:gd name="connsiteX111" fmla="*/ 2135 w 71530"/>
                <a:gd name="connsiteY111" fmla="*/ 45078 h 71304"/>
                <a:gd name="connsiteX112" fmla="*/ 2135 w 71530"/>
                <a:gd name="connsiteY112" fmla="*/ 43905 h 71304"/>
                <a:gd name="connsiteX113" fmla="*/ 1129 w 71530"/>
                <a:gd name="connsiteY113" fmla="*/ 42313 h 71304"/>
                <a:gd name="connsiteX114" fmla="*/ 207 w 71530"/>
                <a:gd name="connsiteY114" fmla="*/ 40805 h 71304"/>
                <a:gd name="connsiteX115" fmla="*/ 207 w 71530"/>
                <a:gd name="connsiteY115" fmla="*/ 38627 h 71304"/>
                <a:gd name="connsiteX116" fmla="*/ 710 w 71530"/>
                <a:gd name="connsiteY116" fmla="*/ 36113 h 71304"/>
                <a:gd name="connsiteX117" fmla="*/ 207 w 71530"/>
                <a:gd name="connsiteY117" fmla="*/ 34102 h 71304"/>
                <a:gd name="connsiteX118" fmla="*/ 207 w 71530"/>
                <a:gd name="connsiteY118" fmla="*/ 33599 h 71304"/>
                <a:gd name="connsiteX119" fmla="*/ 710 w 71530"/>
                <a:gd name="connsiteY119" fmla="*/ 33599 h 71304"/>
                <a:gd name="connsiteX120" fmla="*/ 1129 w 71530"/>
                <a:gd name="connsiteY120" fmla="*/ 32929 h 71304"/>
                <a:gd name="connsiteX121" fmla="*/ 1129 w 71530"/>
                <a:gd name="connsiteY121" fmla="*/ 31421 h 71304"/>
                <a:gd name="connsiteX122" fmla="*/ 2051 w 71530"/>
                <a:gd name="connsiteY122" fmla="*/ 31421 h 71304"/>
                <a:gd name="connsiteX123" fmla="*/ 2721 w 71530"/>
                <a:gd name="connsiteY123" fmla="*/ 33935 h 71304"/>
                <a:gd name="connsiteX124" fmla="*/ 3307 w 71530"/>
                <a:gd name="connsiteY124" fmla="*/ 32929 h 71304"/>
                <a:gd name="connsiteX125" fmla="*/ 4062 w 71530"/>
                <a:gd name="connsiteY125" fmla="*/ 32175 h 71304"/>
                <a:gd name="connsiteX126" fmla="*/ 5821 w 71530"/>
                <a:gd name="connsiteY126" fmla="*/ 32175 h 71304"/>
                <a:gd name="connsiteX127" fmla="*/ 7078 w 71530"/>
                <a:gd name="connsiteY127" fmla="*/ 32175 h 71304"/>
                <a:gd name="connsiteX128" fmla="*/ 7748 w 71530"/>
                <a:gd name="connsiteY128" fmla="*/ 32175 h 71304"/>
                <a:gd name="connsiteX129" fmla="*/ 7748 w 71530"/>
                <a:gd name="connsiteY129" fmla="*/ 32175 h 71304"/>
                <a:gd name="connsiteX130" fmla="*/ 7748 w 71530"/>
                <a:gd name="connsiteY130" fmla="*/ 32175 h 71304"/>
                <a:gd name="connsiteX131" fmla="*/ 7748 w 71530"/>
                <a:gd name="connsiteY131" fmla="*/ 32175 h 71304"/>
                <a:gd name="connsiteX132" fmla="*/ 5905 w 71530"/>
                <a:gd name="connsiteY132" fmla="*/ 31253 h 71304"/>
                <a:gd name="connsiteX133" fmla="*/ 3810 w 71530"/>
                <a:gd name="connsiteY133" fmla="*/ 31253 h 71304"/>
                <a:gd name="connsiteX134" fmla="*/ 3391 w 71530"/>
                <a:gd name="connsiteY134" fmla="*/ 29578 h 71304"/>
                <a:gd name="connsiteX135" fmla="*/ 4062 w 71530"/>
                <a:gd name="connsiteY135" fmla="*/ 29578 h 71304"/>
                <a:gd name="connsiteX136" fmla="*/ 4564 w 71530"/>
                <a:gd name="connsiteY136" fmla="*/ 29578 h 71304"/>
                <a:gd name="connsiteX137" fmla="*/ 5067 w 71530"/>
                <a:gd name="connsiteY137" fmla="*/ 29578 h 71304"/>
                <a:gd name="connsiteX138" fmla="*/ 5067 w 71530"/>
                <a:gd name="connsiteY138" fmla="*/ 28991 h 71304"/>
                <a:gd name="connsiteX139" fmla="*/ 5067 w 71530"/>
                <a:gd name="connsiteY139" fmla="*/ 28488 h 71304"/>
                <a:gd name="connsiteX140" fmla="*/ 5570 w 71530"/>
                <a:gd name="connsiteY140" fmla="*/ 28488 h 71304"/>
                <a:gd name="connsiteX141" fmla="*/ 6324 w 71530"/>
                <a:gd name="connsiteY141" fmla="*/ 29996 h 71304"/>
                <a:gd name="connsiteX142" fmla="*/ 7916 w 71530"/>
                <a:gd name="connsiteY142" fmla="*/ 31086 h 71304"/>
                <a:gd name="connsiteX143" fmla="*/ 8335 w 71530"/>
                <a:gd name="connsiteY143" fmla="*/ 31086 h 71304"/>
                <a:gd name="connsiteX144" fmla="*/ 8335 w 71530"/>
                <a:gd name="connsiteY144" fmla="*/ 31086 h 71304"/>
                <a:gd name="connsiteX145" fmla="*/ 7246 w 71530"/>
                <a:gd name="connsiteY145" fmla="*/ 26813 h 71304"/>
                <a:gd name="connsiteX146" fmla="*/ 5235 w 71530"/>
                <a:gd name="connsiteY146" fmla="*/ 26226 h 71304"/>
                <a:gd name="connsiteX147" fmla="*/ 3727 w 71530"/>
                <a:gd name="connsiteY147" fmla="*/ 25472 h 71304"/>
                <a:gd name="connsiteX148" fmla="*/ 3727 w 71530"/>
                <a:gd name="connsiteY148" fmla="*/ 25472 h 71304"/>
                <a:gd name="connsiteX149" fmla="*/ 4397 w 71530"/>
                <a:gd name="connsiteY149" fmla="*/ 23042 h 71304"/>
                <a:gd name="connsiteX150" fmla="*/ 6491 w 71530"/>
                <a:gd name="connsiteY150" fmla="*/ 21618 h 71304"/>
                <a:gd name="connsiteX151" fmla="*/ 7246 w 71530"/>
                <a:gd name="connsiteY151" fmla="*/ 21618 h 71304"/>
                <a:gd name="connsiteX152" fmla="*/ 7748 w 71530"/>
                <a:gd name="connsiteY152" fmla="*/ 21618 h 71304"/>
                <a:gd name="connsiteX153" fmla="*/ 7748 w 71530"/>
                <a:gd name="connsiteY153" fmla="*/ 21618 h 71304"/>
                <a:gd name="connsiteX154" fmla="*/ 8251 w 71530"/>
                <a:gd name="connsiteY154" fmla="*/ 20528 h 71304"/>
                <a:gd name="connsiteX155" fmla="*/ 8754 w 71530"/>
                <a:gd name="connsiteY155" fmla="*/ 18434 h 71304"/>
                <a:gd name="connsiteX156" fmla="*/ 9340 w 71530"/>
                <a:gd name="connsiteY156" fmla="*/ 16423 h 71304"/>
                <a:gd name="connsiteX157" fmla="*/ 10095 w 71530"/>
                <a:gd name="connsiteY157" fmla="*/ 15501 h 71304"/>
                <a:gd name="connsiteX158" fmla="*/ 10095 w 71530"/>
                <a:gd name="connsiteY158" fmla="*/ 16758 h 71304"/>
                <a:gd name="connsiteX159" fmla="*/ 10597 w 71530"/>
                <a:gd name="connsiteY159" fmla="*/ 19104 h 71304"/>
                <a:gd name="connsiteX160" fmla="*/ 11016 w 71530"/>
                <a:gd name="connsiteY160" fmla="*/ 21534 h 71304"/>
                <a:gd name="connsiteX161" fmla="*/ 11016 w 71530"/>
                <a:gd name="connsiteY161" fmla="*/ 22791 h 71304"/>
                <a:gd name="connsiteX162" fmla="*/ 10346 w 71530"/>
                <a:gd name="connsiteY162" fmla="*/ 22791 h 71304"/>
                <a:gd name="connsiteX163" fmla="*/ 9592 w 71530"/>
                <a:gd name="connsiteY163" fmla="*/ 22791 h 71304"/>
                <a:gd name="connsiteX164" fmla="*/ 9592 w 71530"/>
                <a:gd name="connsiteY164" fmla="*/ 23712 h 71304"/>
                <a:gd name="connsiteX165" fmla="*/ 9592 w 71530"/>
                <a:gd name="connsiteY165" fmla="*/ 24466 h 71304"/>
                <a:gd name="connsiteX166" fmla="*/ 9592 w 71530"/>
                <a:gd name="connsiteY166" fmla="*/ 24466 h 71304"/>
                <a:gd name="connsiteX167" fmla="*/ 9592 w 71530"/>
                <a:gd name="connsiteY167" fmla="*/ 24466 h 71304"/>
                <a:gd name="connsiteX168" fmla="*/ 12357 w 71530"/>
                <a:gd name="connsiteY168" fmla="*/ 23712 h 71304"/>
                <a:gd name="connsiteX169" fmla="*/ 12357 w 71530"/>
                <a:gd name="connsiteY169" fmla="*/ 23712 h 71304"/>
                <a:gd name="connsiteX170" fmla="*/ 12357 w 71530"/>
                <a:gd name="connsiteY170" fmla="*/ 24131 h 71304"/>
                <a:gd name="connsiteX171" fmla="*/ 12357 w 71530"/>
                <a:gd name="connsiteY171" fmla="*/ 24131 h 71304"/>
                <a:gd name="connsiteX172" fmla="*/ 12357 w 71530"/>
                <a:gd name="connsiteY172" fmla="*/ 24131 h 71304"/>
                <a:gd name="connsiteX173" fmla="*/ 14200 w 71530"/>
                <a:gd name="connsiteY173" fmla="*/ 24131 h 71304"/>
                <a:gd name="connsiteX174" fmla="*/ 14200 w 71530"/>
                <a:gd name="connsiteY174" fmla="*/ 23293 h 71304"/>
                <a:gd name="connsiteX175" fmla="*/ 13446 w 71530"/>
                <a:gd name="connsiteY175" fmla="*/ 20193 h 71304"/>
                <a:gd name="connsiteX176" fmla="*/ 15122 w 71530"/>
                <a:gd name="connsiteY176" fmla="*/ 19774 h 71304"/>
                <a:gd name="connsiteX177" fmla="*/ 16630 w 71530"/>
                <a:gd name="connsiteY177" fmla="*/ 20193 h 71304"/>
                <a:gd name="connsiteX178" fmla="*/ 17719 w 71530"/>
                <a:gd name="connsiteY178" fmla="*/ 20193 h 71304"/>
                <a:gd name="connsiteX179" fmla="*/ 18138 w 71530"/>
                <a:gd name="connsiteY179" fmla="*/ 20193 h 71304"/>
                <a:gd name="connsiteX180" fmla="*/ 17468 w 71530"/>
                <a:gd name="connsiteY180" fmla="*/ 19690 h 71304"/>
                <a:gd name="connsiteX181" fmla="*/ 16379 w 71530"/>
                <a:gd name="connsiteY181" fmla="*/ 18853 h 71304"/>
                <a:gd name="connsiteX182" fmla="*/ 15206 w 71530"/>
                <a:gd name="connsiteY182" fmla="*/ 18015 h 71304"/>
                <a:gd name="connsiteX183" fmla="*/ 14619 w 71530"/>
                <a:gd name="connsiteY183" fmla="*/ 18015 h 71304"/>
                <a:gd name="connsiteX184" fmla="*/ 15038 w 71530"/>
                <a:gd name="connsiteY184" fmla="*/ 18015 h 71304"/>
                <a:gd name="connsiteX185" fmla="*/ 15876 w 71530"/>
                <a:gd name="connsiteY185" fmla="*/ 18015 h 71304"/>
                <a:gd name="connsiteX186" fmla="*/ 16462 w 71530"/>
                <a:gd name="connsiteY186" fmla="*/ 18015 h 71304"/>
                <a:gd name="connsiteX187" fmla="*/ 16462 w 71530"/>
                <a:gd name="connsiteY187" fmla="*/ 16255 h 71304"/>
                <a:gd name="connsiteX188" fmla="*/ 15708 w 71530"/>
                <a:gd name="connsiteY188" fmla="*/ 14831 h 71304"/>
                <a:gd name="connsiteX189" fmla="*/ 14870 w 71530"/>
                <a:gd name="connsiteY189" fmla="*/ 12904 h 71304"/>
                <a:gd name="connsiteX190" fmla="*/ 15792 w 71530"/>
                <a:gd name="connsiteY190" fmla="*/ 12904 h 71304"/>
                <a:gd name="connsiteX191" fmla="*/ 16714 w 71530"/>
                <a:gd name="connsiteY191" fmla="*/ 12904 h 71304"/>
                <a:gd name="connsiteX192" fmla="*/ 17216 w 71530"/>
                <a:gd name="connsiteY192" fmla="*/ 12904 h 71304"/>
                <a:gd name="connsiteX193" fmla="*/ 17719 w 71530"/>
                <a:gd name="connsiteY193" fmla="*/ 12904 h 71304"/>
                <a:gd name="connsiteX194" fmla="*/ 18138 w 71530"/>
                <a:gd name="connsiteY194" fmla="*/ 12904 h 71304"/>
                <a:gd name="connsiteX195" fmla="*/ 18138 w 71530"/>
                <a:gd name="connsiteY195" fmla="*/ 12317 h 71304"/>
                <a:gd name="connsiteX196" fmla="*/ 18138 w 71530"/>
                <a:gd name="connsiteY196" fmla="*/ 11814 h 71304"/>
                <a:gd name="connsiteX197" fmla="*/ 19060 w 71530"/>
                <a:gd name="connsiteY197" fmla="*/ 10557 h 71304"/>
                <a:gd name="connsiteX198" fmla="*/ 21490 w 71530"/>
                <a:gd name="connsiteY198" fmla="*/ 8965 h 71304"/>
                <a:gd name="connsiteX199" fmla="*/ 22579 w 71530"/>
                <a:gd name="connsiteY199" fmla="*/ 8295 h 71304"/>
                <a:gd name="connsiteX200" fmla="*/ 23333 w 71530"/>
                <a:gd name="connsiteY200" fmla="*/ 7792 h 71304"/>
                <a:gd name="connsiteX201" fmla="*/ 23752 w 71530"/>
                <a:gd name="connsiteY201" fmla="*/ 7792 h 71304"/>
                <a:gd name="connsiteX202" fmla="*/ 27606 w 71530"/>
                <a:gd name="connsiteY202" fmla="*/ 7792 h 71304"/>
                <a:gd name="connsiteX203" fmla="*/ 27606 w 71530"/>
                <a:gd name="connsiteY203" fmla="*/ 7792 h 71304"/>
                <a:gd name="connsiteX204" fmla="*/ 27187 w 71530"/>
                <a:gd name="connsiteY204" fmla="*/ 8714 h 71304"/>
                <a:gd name="connsiteX205" fmla="*/ 26769 w 71530"/>
                <a:gd name="connsiteY205" fmla="*/ 9468 h 71304"/>
                <a:gd name="connsiteX206" fmla="*/ 26769 w 71530"/>
                <a:gd name="connsiteY206" fmla="*/ 9468 h 71304"/>
                <a:gd name="connsiteX207" fmla="*/ 28277 w 71530"/>
                <a:gd name="connsiteY207" fmla="*/ 8547 h 71304"/>
                <a:gd name="connsiteX208" fmla="*/ 29115 w 71530"/>
                <a:gd name="connsiteY208" fmla="*/ 7038 h 71304"/>
                <a:gd name="connsiteX209" fmla="*/ 29785 w 71530"/>
                <a:gd name="connsiteY209" fmla="*/ 5614 h 71304"/>
                <a:gd name="connsiteX210" fmla="*/ 30707 w 71530"/>
                <a:gd name="connsiteY210" fmla="*/ 4776 h 71304"/>
                <a:gd name="connsiteX211" fmla="*/ 31712 w 71530"/>
                <a:gd name="connsiteY211" fmla="*/ 4776 h 71304"/>
                <a:gd name="connsiteX212" fmla="*/ 32969 w 71530"/>
                <a:gd name="connsiteY212" fmla="*/ 5614 h 71304"/>
                <a:gd name="connsiteX213" fmla="*/ 34309 w 71530"/>
                <a:gd name="connsiteY213" fmla="*/ 6368 h 71304"/>
                <a:gd name="connsiteX214" fmla="*/ 35315 w 71530"/>
                <a:gd name="connsiteY214" fmla="*/ 6368 h 71304"/>
                <a:gd name="connsiteX215" fmla="*/ 35315 w 71530"/>
                <a:gd name="connsiteY215" fmla="*/ 6368 h 71304"/>
                <a:gd name="connsiteX216" fmla="*/ 35315 w 71530"/>
                <a:gd name="connsiteY216" fmla="*/ 5530 h 71304"/>
                <a:gd name="connsiteX217" fmla="*/ 35315 w 71530"/>
                <a:gd name="connsiteY217" fmla="*/ 4692 h 71304"/>
                <a:gd name="connsiteX218" fmla="*/ 35315 w 71530"/>
                <a:gd name="connsiteY218" fmla="*/ 4692 h 71304"/>
                <a:gd name="connsiteX219" fmla="*/ 34058 w 71530"/>
                <a:gd name="connsiteY219" fmla="*/ 4692 h 71304"/>
                <a:gd name="connsiteX220" fmla="*/ 33555 w 71530"/>
                <a:gd name="connsiteY220" fmla="*/ 3854 h 71304"/>
                <a:gd name="connsiteX221" fmla="*/ 34058 w 71530"/>
                <a:gd name="connsiteY221" fmla="*/ 3352 h 71304"/>
                <a:gd name="connsiteX222" fmla="*/ 35231 w 71530"/>
                <a:gd name="connsiteY222" fmla="*/ 3352 h 71304"/>
                <a:gd name="connsiteX223" fmla="*/ 35734 w 71530"/>
                <a:gd name="connsiteY223" fmla="*/ 3352 h 71304"/>
                <a:gd name="connsiteX224" fmla="*/ 39169 w 71530"/>
                <a:gd name="connsiteY224" fmla="*/ 5446 h 71304"/>
                <a:gd name="connsiteX225" fmla="*/ 39672 w 71530"/>
                <a:gd name="connsiteY225" fmla="*/ 5446 h 71304"/>
                <a:gd name="connsiteX226" fmla="*/ 39672 w 71530"/>
                <a:gd name="connsiteY226" fmla="*/ 4776 h 71304"/>
                <a:gd name="connsiteX227" fmla="*/ 39672 w 71530"/>
                <a:gd name="connsiteY227" fmla="*/ 3268 h 71304"/>
                <a:gd name="connsiteX228" fmla="*/ 40342 w 71530"/>
                <a:gd name="connsiteY228" fmla="*/ 3268 h 71304"/>
                <a:gd name="connsiteX229" fmla="*/ 41599 w 71530"/>
                <a:gd name="connsiteY229" fmla="*/ 3268 h 71304"/>
                <a:gd name="connsiteX230" fmla="*/ 42940 w 71530"/>
                <a:gd name="connsiteY230" fmla="*/ 3268 h 71304"/>
                <a:gd name="connsiteX231" fmla="*/ 43442 w 71530"/>
                <a:gd name="connsiteY231" fmla="*/ 4692 h 71304"/>
                <a:gd name="connsiteX232" fmla="*/ 44029 w 71530"/>
                <a:gd name="connsiteY232" fmla="*/ 6033 h 71304"/>
                <a:gd name="connsiteX233" fmla="*/ 44029 w 71530"/>
                <a:gd name="connsiteY233" fmla="*/ 6033 h 71304"/>
                <a:gd name="connsiteX234" fmla="*/ 44029 w 71530"/>
                <a:gd name="connsiteY234" fmla="*/ 5446 h 71304"/>
                <a:gd name="connsiteX235" fmla="*/ 44029 w 71530"/>
                <a:gd name="connsiteY235" fmla="*/ 4944 h 71304"/>
                <a:gd name="connsiteX236" fmla="*/ 42772 w 71530"/>
                <a:gd name="connsiteY236" fmla="*/ 0 h 71304"/>
                <a:gd name="connsiteX237" fmla="*/ 43275 w 71530"/>
                <a:gd name="connsiteY237" fmla="*/ 0 h 71304"/>
                <a:gd name="connsiteX238" fmla="*/ 46543 w 71530"/>
                <a:gd name="connsiteY238" fmla="*/ 6368 h 71304"/>
                <a:gd name="connsiteX239" fmla="*/ 48805 w 71530"/>
                <a:gd name="connsiteY239" fmla="*/ 3268 h 71304"/>
                <a:gd name="connsiteX240" fmla="*/ 48805 w 71530"/>
                <a:gd name="connsiteY240" fmla="*/ 3268 h 71304"/>
                <a:gd name="connsiteX241" fmla="*/ 47716 w 71530"/>
                <a:gd name="connsiteY241" fmla="*/ 2849 h 71304"/>
                <a:gd name="connsiteX242" fmla="*/ 46375 w 71530"/>
                <a:gd name="connsiteY242" fmla="*/ 2849 h 71304"/>
                <a:gd name="connsiteX243" fmla="*/ 47381 w 71530"/>
                <a:gd name="connsiteY243" fmla="*/ 2011 h 71304"/>
                <a:gd name="connsiteX244" fmla="*/ 48470 w 71530"/>
                <a:gd name="connsiteY244" fmla="*/ 2011 h 71304"/>
                <a:gd name="connsiteX245" fmla="*/ 49643 w 71530"/>
                <a:gd name="connsiteY245" fmla="*/ 2011 h 71304"/>
                <a:gd name="connsiteX246" fmla="*/ 50313 w 71530"/>
                <a:gd name="connsiteY246" fmla="*/ 2765 h 71304"/>
                <a:gd name="connsiteX247" fmla="*/ 51151 w 71530"/>
                <a:gd name="connsiteY247" fmla="*/ 3854 h 71304"/>
                <a:gd name="connsiteX248" fmla="*/ 51151 w 71530"/>
                <a:gd name="connsiteY248" fmla="*/ 3854 h 71304"/>
                <a:gd name="connsiteX249" fmla="*/ 51151 w 71530"/>
                <a:gd name="connsiteY249" fmla="*/ 5195 h 71304"/>
                <a:gd name="connsiteX250" fmla="*/ 50481 w 71530"/>
                <a:gd name="connsiteY250" fmla="*/ 6452 h 71304"/>
                <a:gd name="connsiteX251" fmla="*/ 51151 w 71530"/>
                <a:gd name="connsiteY251" fmla="*/ 6452 h 71304"/>
                <a:gd name="connsiteX252" fmla="*/ 51821 w 71530"/>
                <a:gd name="connsiteY252" fmla="*/ 6452 h 71304"/>
                <a:gd name="connsiteX253" fmla="*/ 52324 w 71530"/>
                <a:gd name="connsiteY253" fmla="*/ 7206 h 71304"/>
                <a:gd name="connsiteX254" fmla="*/ 52827 w 71530"/>
                <a:gd name="connsiteY254" fmla="*/ 7206 h 71304"/>
                <a:gd name="connsiteX255" fmla="*/ 53329 w 71530"/>
                <a:gd name="connsiteY255" fmla="*/ 7206 h 71304"/>
                <a:gd name="connsiteX256" fmla="*/ 53749 w 71530"/>
                <a:gd name="connsiteY256" fmla="*/ 6787 h 71304"/>
                <a:gd name="connsiteX257" fmla="*/ 53749 w 71530"/>
                <a:gd name="connsiteY257" fmla="*/ 7206 h 71304"/>
                <a:gd name="connsiteX258" fmla="*/ 54586 w 71530"/>
                <a:gd name="connsiteY258" fmla="*/ 7206 h 71304"/>
                <a:gd name="connsiteX259" fmla="*/ 55508 w 71530"/>
                <a:gd name="connsiteY259" fmla="*/ 7206 h 71304"/>
                <a:gd name="connsiteX260" fmla="*/ 56178 w 71530"/>
                <a:gd name="connsiteY260" fmla="*/ 7206 h 71304"/>
                <a:gd name="connsiteX261" fmla="*/ 56681 w 71530"/>
                <a:gd name="connsiteY261" fmla="*/ 8379 h 71304"/>
                <a:gd name="connsiteX262" fmla="*/ 57184 w 71530"/>
                <a:gd name="connsiteY262" fmla="*/ 9552 h 71304"/>
                <a:gd name="connsiteX263" fmla="*/ 58189 w 71530"/>
                <a:gd name="connsiteY263" fmla="*/ 13490 h 71304"/>
                <a:gd name="connsiteX264" fmla="*/ 58692 w 71530"/>
                <a:gd name="connsiteY264" fmla="*/ 14160 h 71304"/>
                <a:gd name="connsiteX265" fmla="*/ 60368 w 71530"/>
                <a:gd name="connsiteY265" fmla="*/ 14160 h 71304"/>
                <a:gd name="connsiteX266" fmla="*/ 61122 w 71530"/>
                <a:gd name="connsiteY266" fmla="*/ 14160 h 71304"/>
                <a:gd name="connsiteX267" fmla="*/ 61122 w 71530"/>
                <a:gd name="connsiteY267" fmla="*/ 14160 h 71304"/>
                <a:gd name="connsiteX268" fmla="*/ 61122 w 71530"/>
                <a:gd name="connsiteY268" fmla="*/ 14579 h 71304"/>
                <a:gd name="connsiteX269" fmla="*/ 61122 w 71530"/>
                <a:gd name="connsiteY269" fmla="*/ 14579 h 71304"/>
                <a:gd name="connsiteX270" fmla="*/ 58776 w 71530"/>
                <a:gd name="connsiteY270" fmla="*/ 14579 h 71304"/>
                <a:gd name="connsiteX271" fmla="*/ 56681 w 71530"/>
                <a:gd name="connsiteY271" fmla="*/ 13993 h 71304"/>
                <a:gd name="connsiteX272" fmla="*/ 56095 w 71530"/>
                <a:gd name="connsiteY272" fmla="*/ 14915 h 71304"/>
                <a:gd name="connsiteX273" fmla="*/ 56095 w 71530"/>
                <a:gd name="connsiteY273" fmla="*/ 15920 h 71304"/>
                <a:gd name="connsiteX274" fmla="*/ 54000 w 71530"/>
                <a:gd name="connsiteY274" fmla="*/ 15920 h 71304"/>
                <a:gd name="connsiteX275" fmla="*/ 52073 w 71530"/>
                <a:gd name="connsiteY275" fmla="*/ 15166 h 71304"/>
                <a:gd name="connsiteX276" fmla="*/ 52492 w 71530"/>
                <a:gd name="connsiteY276" fmla="*/ 14244 h 71304"/>
                <a:gd name="connsiteX277" fmla="*/ 52492 w 71530"/>
                <a:gd name="connsiteY277" fmla="*/ 13406 h 71304"/>
                <a:gd name="connsiteX278" fmla="*/ 52492 w 71530"/>
                <a:gd name="connsiteY278" fmla="*/ 12820 h 71304"/>
                <a:gd name="connsiteX279" fmla="*/ 52492 w 71530"/>
                <a:gd name="connsiteY279" fmla="*/ 12401 h 71304"/>
                <a:gd name="connsiteX280" fmla="*/ 51654 w 71530"/>
                <a:gd name="connsiteY280" fmla="*/ 12401 h 71304"/>
                <a:gd name="connsiteX281" fmla="*/ 50565 w 71530"/>
                <a:gd name="connsiteY281" fmla="*/ 11898 h 71304"/>
                <a:gd name="connsiteX282" fmla="*/ 50565 w 71530"/>
                <a:gd name="connsiteY282" fmla="*/ 11898 h 71304"/>
                <a:gd name="connsiteX283" fmla="*/ 49056 w 71530"/>
                <a:gd name="connsiteY283" fmla="*/ 12987 h 71304"/>
                <a:gd name="connsiteX284" fmla="*/ 47967 w 71530"/>
                <a:gd name="connsiteY284" fmla="*/ 14663 h 71304"/>
                <a:gd name="connsiteX285" fmla="*/ 47967 w 71530"/>
                <a:gd name="connsiteY285" fmla="*/ 14663 h 71304"/>
                <a:gd name="connsiteX286" fmla="*/ 47967 w 71530"/>
                <a:gd name="connsiteY286" fmla="*/ 14663 h 71304"/>
                <a:gd name="connsiteX287" fmla="*/ 47297 w 71530"/>
                <a:gd name="connsiteY287" fmla="*/ 14244 h 71304"/>
                <a:gd name="connsiteX288" fmla="*/ 46794 w 71530"/>
                <a:gd name="connsiteY288" fmla="*/ 14244 h 71304"/>
                <a:gd name="connsiteX289" fmla="*/ 45537 w 71530"/>
                <a:gd name="connsiteY289" fmla="*/ 14244 h 71304"/>
                <a:gd name="connsiteX290" fmla="*/ 44280 w 71530"/>
                <a:gd name="connsiteY290" fmla="*/ 14244 h 71304"/>
                <a:gd name="connsiteX291" fmla="*/ 43610 w 71530"/>
                <a:gd name="connsiteY291" fmla="*/ 14244 h 71304"/>
                <a:gd name="connsiteX292" fmla="*/ 43024 w 71530"/>
                <a:gd name="connsiteY292" fmla="*/ 14244 h 71304"/>
                <a:gd name="connsiteX293" fmla="*/ 43024 w 71530"/>
                <a:gd name="connsiteY293" fmla="*/ 14244 h 71304"/>
                <a:gd name="connsiteX294" fmla="*/ 42353 w 71530"/>
                <a:gd name="connsiteY294" fmla="*/ 14915 h 71304"/>
                <a:gd name="connsiteX295" fmla="*/ 41767 w 71530"/>
                <a:gd name="connsiteY295" fmla="*/ 16171 h 71304"/>
                <a:gd name="connsiteX296" fmla="*/ 41180 w 71530"/>
                <a:gd name="connsiteY296" fmla="*/ 17596 h 71304"/>
                <a:gd name="connsiteX297" fmla="*/ 40258 w 71530"/>
                <a:gd name="connsiteY297" fmla="*/ 18601 h 71304"/>
                <a:gd name="connsiteX298" fmla="*/ 39085 w 71530"/>
                <a:gd name="connsiteY298" fmla="*/ 19104 h 71304"/>
                <a:gd name="connsiteX299" fmla="*/ 37158 w 71530"/>
                <a:gd name="connsiteY299" fmla="*/ 19942 h 71304"/>
                <a:gd name="connsiteX300" fmla="*/ 35231 w 71530"/>
                <a:gd name="connsiteY300" fmla="*/ 20696 h 71304"/>
                <a:gd name="connsiteX301" fmla="*/ 34058 w 71530"/>
                <a:gd name="connsiteY301" fmla="*/ 20696 h 71304"/>
                <a:gd name="connsiteX302" fmla="*/ 33220 w 71530"/>
                <a:gd name="connsiteY302" fmla="*/ 21199 h 71304"/>
                <a:gd name="connsiteX303" fmla="*/ 32382 w 71530"/>
                <a:gd name="connsiteY303" fmla="*/ 21701 h 71304"/>
                <a:gd name="connsiteX304" fmla="*/ 28947 w 71530"/>
                <a:gd name="connsiteY304" fmla="*/ 22623 h 71304"/>
                <a:gd name="connsiteX305" fmla="*/ 28947 w 71530"/>
                <a:gd name="connsiteY305" fmla="*/ 23629 h 71304"/>
                <a:gd name="connsiteX306" fmla="*/ 28025 w 71530"/>
                <a:gd name="connsiteY306" fmla="*/ 23629 h 71304"/>
                <a:gd name="connsiteX307" fmla="*/ 26769 w 71530"/>
                <a:gd name="connsiteY307" fmla="*/ 23126 h 71304"/>
                <a:gd name="connsiteX308" fmla="*/ 25512 w 71530"/>
                <a:gd name="connsiteY308" fmla="*/ 22623 h 71304"/>
                <a:gd name="connsiteX309" fmla="*/ 24674 w 71530"/>
                <a:gd name="connsiteY309" fmla="*/ 23126 h 71304"/>
                <a:gd name="connsiteX310" fmla="*/ 23752 w 71530"/>
                <a:gd name="connsiteY310" fmla="*/ 23629 h 71304"/>
                <a:gd name="connsiteX311" fmla="*/ 22747 w 71530"/>
                <a:gd name="connsiteY311" fmla="*/ 23629 h 71304"/>
                <a:gd name="connsiteX312" fmla="*/ 21741 w 71530"/>
                <a:gd name="connsiteY312" fmla="*/ 23629 h 71304"/>
                <a:gd name="connsiteX313" fmla="*/ 22579 w 71530"/>
                <a:gd name="connsiteY313" fmla="*/ 25472 h 71304"/>
                <a:gd name="connsiteX314" fmla="*/ 24003 w 71530"/>
                <a:gd name="connsiteY314" fmla="*/ 26896 h 71304"/>
                <a:gd name="connsiteX315" fmla="*/ 24003 w 71530"/>
                <a:gd name="connsiteY315" fmla="*/ 26896 h 71304"/>
                <a:gd name="connsiteX316" fmla="*/ 24003 w 71530"/>
                <a:gd name="connsiteY316" fmla="*/ 26896 h 71304"/>
                <a:gd name="connsiteX317" fmla="*/ 24003 w 71530"/>
                <a:gd name="connsiteY317" fmla="*/ 27315 h 71304"/>
                <a:gd name="connsiteX318" fmla="*/ 24003 w 71530"/>
                <a:gd name="connsiteY318" fmla="*/ 28488 h 71304"/>
                <a:gd name="connsiteX319" fmla="*/ 22998 w 71530"/>
                <a:gd name="connsiteY319" fmla="*/ 29326 h 71304"/>
                <a:gd name="connsiteX320" fmla="*/ 21909 w 71530"/>
                <a:gd name="connsiteY320" fmla="*/ 29996 h 71304"/>
                <a:gd name="connsiteX321" fmla="*/ 20903 w 71530"/>
                <a:gd name="connsiteY321" fmla="*/ 29996 h 71304"/>
                <a:gd name="connsiteX322" fmla="*/ 20903 w 71530"/>
                <a:gd name="connsiteY322" fmla="*/ 30415 h 71304"/>
                <a:gd name="connsiteX323" fmla="*/ 20903 w 71530"/>
                <a:gd name="connsiteY323" fmla="*/ 31169 h 71304"/>
                <a:gd name="connsiteX324" fmla="*/ 21992 w 71530"/>
                <a:gd name="connsiteY324" fmla="*/ 31169 h 71304"/>
                <a:gd name="connsiteX325" fmla="*/ 21322 w 71530"/>
                <a:gd name="connsiteY325" fmla="*/ 33683 h 71304"/>
                <a:gd name="connsiteX326" fmla="*/ 21322 w 71530"/>
                <a:gd name="connsiteY326" fmla="*/ 36113 h 71304"/>
                <a:gd name="connsiteX327" fmla="*/ 22076 w 71530"/>
                <a:gd name="connsiteY327" fmla="*/ 39046 h 71304"/>
                <a:gd name="connsiteX328" fmla="*/ 22076 w 71530"/>
                <a:gd name="connsiteY328" fmla="*/ 40470 h 71304"/>
                <a:gd name="connsiteX329" fmla="*/ 22076 w 71530"/>
                <a:gd name="connsiteY329" fmla="*/ 42565 h 71304"/>
                <a:gd name="connsiteX330" fmla="*/ 22076 w 71530"/>
                <a:gd name="connsiteY330" fmla="*/ 45246 h 71304"/>
                <a:gd name="connsiteX331" fmla="*/ 18054 w 71530"/>
                <a:gd name="connsiteY331" fmla="*/ 43654 h 71304"/>
                <a:gd name="connsiteX332" fmla="*/ 18054 w 71530"/>
                <a:gd name="connsiteY332" fmla="*/ 43654 h 71304"/>
                <a:gd name="connsiteX333" fmla="*/ 18054 w 71530"/>
                <a:gd name="connsiteY333" fmla="*/ 44157 h 71304"/>
                <a:gd name="connsiteX334" fmla="*/ 18054 w 71530"/>
                <a:gd name="connsiteY334" fmla="*/ 44827 h 71304"/>
                <a:gd name="connsiteX335" fmla="*/ 18473 w 71530"/>
                <a:gd name="connsiteY335" fmla="*/ 45581 h 71304"/>
                <a:gd name="connsiteX336" fmla="*/ 18473 w 71530"/>
                <a:gd name="connsiteY336" fmla="*/ 47927 h 71304"/>
                <a:gd name="connsiteX337" fmla="*/ 19144 w 71530"/>
                <a:gd name="connsiteY337" fmla="*/ 48765 h 71304"/>
                <a:gd name="connsiteX338" fmla="*/ 19814 w 71530"/>
                <a:gd name="connsiteY338" fmla="*/ 49268 h 71304"/>
                <a:gd name="connsiteX339" fmla="*/ 19814 w 71530"/>
                <a:gd name="connsiteY339" fmla="*/ 49268 h 71304"/>
                <a:gd name="connsiteX340" fmla="*/ 19814 w 71530"/>
                <a:gd name="connsiteY340" fmla="*/ 49268 h 71304"/>
                <a:gd name="connsiteX341" fmla="*/ 21238 w 71530"/>
                <a:gd name="connsiteY341" fmla="*/ 48430 h 71304"/>
                <a:gd name="connsiteX342" fmla="*/ 22830 w 71530"/>
                <a:gd name="connsiteY342" fmla="*/ 47676 h 71304"/>
                <a:gd name="connsiteX343" fmla="*/ 23668 w 71530"/>
                <a:gd name="connsiteY343" fmla="*/ 47676 h 71304"/>
                <a:gd name="connsiteX344" fmla="*/ 23668 w 71530"/>
                <a:gd name="connsiteY344" fmla="*/ 50273 h 71304"/>
                <a:gd name="connsiteX345" fmla="*/ 24590 w 71530"/>
                <a:gd name="connsiteY345" fmla="*/ 50273 h 71304"/>
                <a:gd name="connsiteX346" fmla="*/ 25260 w 71530"/>
                <a:gd name="connsiteY346" fmla="*/ 52955 h 71304"/>
                <a:gd name="connsiteX347" fmla="*/ 26601 w 71530"/>
                <a:gd name="connsiteY347" fmla="*/ 52955 h 71304"/>
                <a:gd name="connsiteX348" fmla="*/ 26601 w 71530"/>
                <a:gd name="connsiteY348" fmla="*/ 54547 h 71304"/>
                <a:gd name="connsiteX349" fmla="*/ 27271 w 71530"/>
                <a:gd name="connsiteY349" fmla="*/ 54547 h 71304"/>
                <a:gd name="connsiteX350" fmla="*/ 28695 w 71530"/>
                <a:gd name="connsiteY350" fmla="*/ 55217 h 71304"/>
                <a:gd name="connsiteX351" fmla="*/ 30371 w 71530"/>
                <a:gd name="connsiteY351" fmla="*/ 56390 h 71304"/>
                <a:gd name="connsiteX352" fmla="*/ 31042 w 71530"/>
                <a:gd name="connsiteY352" fmla="*/ 57060 h 71304"/>
                <a:gd name="connsiteX353" fmla="*/ 31712 w 71530"/>
                <a:gd name="connsiteY353" fmla="*/ 57647 h 71304"/>
                <a:gd name="connsiteX354" fmla="*/ 32969 w 71530"/>
                <a:gd name="connsiteY354" fmla="*/ 57647 h 71304"/>
                <a:gd name="connsiteX355" fmla="*/ 34142 w 71530"/>
                <a:gd name="connsiteY355" fmla="*/ 57647 h 71304"/>
                <a:gd name="connsiteX356" fmla="*/ 34980 w 71530"/>
                <a:gd name="connsiteY356" fmla="*/ 57647 h 71304"/>
                <a:gd name="connsiteX357" fmla="*/ 35901 w 71530"/>
                <a:gd name="connsiteY357" fmla="*/ 57647 h 71304"/>
                <a:gd name="connsiteX358" fmla="*/ 36907 w 71530"/>
                <a:gd name="connsiteY358" fmla="*/ 57647 h 71304"/>
                <a:gd name="connsiteX359" fmla="*/ 37829 w 71530"/>
                <a:gd name="connsiteY359" fmla="*/ 57647 h 71304"/>
                <a:gd name="connsiteX360" fmla="*/ 40426 w 71530"/>
                <a:gd name="connsiteY360" fmla="*/ 57647 h 71304"/>
                <a:gd name="connsiteX361" fmla="*/ 42437 w 71530"/>
                <a:gd name="connsiteY361" fmla="*/ 57144 h 71304"/>
                <a:gd name="connsiteX362" fmla="*/ 45453 w 71530"/>
                <a:gd name="connsiteY362" fmla="*/ 56390 h 71304"/>
                <a:gd name="connsiteX363" fmla="*/ 48470 w 71530"/>
                <a:gd name="connsiteY363" fmla="*/ 55720 h 71304"/>
                <a:gd name="connsiteX364" fmla="*/ 50397 w 71530"/>
                <a:gd name="connsiteY364" fmla="*/ 55217 h 71304"/>
                <a:gd name="connsiteX365" fmla="*/ 50900 w 71530"/>
                <a:gd name="connsiteY365" fmla="*/ 56893 h 71304"/>
                <a:gd name="connsiteX366" fmla="*/ 51654 w 71530"/>
                <a:gd name="connsiteY366" fmla="*/ 55301 h 71304"/>
                <a:gd name="connsiteX367" fmla="*/ 52324 w 71530"/>
                <a:gd name="connsiteY367" fmla="*/ 53290 h 71304"/>
                <a:gd name="connsiteX368" fmla="*/ 56346 w 71530"/>
                <a:gd name="connsiteY368" fmla="*/ 50944 h 71304"/>
                <a:gd name="connsiteX369" fmla="*/ 60368 w 71530"/>
                <a:gd name="connsiteY369" fmla="*/ 48849 h 71304"/>
                <a:gd name="connsiteX370" fmla="*/ 61373 w 71530"/>
                <a:gd name="connsiteY370" fmla="*/ 48095 h 71304"/>
                <a:gd name="connsiteX371" fmla="*/ 62295 w 71530"/>
                <a:gd name="connsiteY371" fmla="*/ 47425 h 71304"/>
                <a:gd name="connsiteX372" fmla="*/ 63384 w 71530"/>
                <a:gd name="connsiteY372" fmla="*/ 47425 h 71304"/>
                <a:gd name="connsiteX373" fmla="*/ 63384 w 71530"/>
                <a:gd name="connsiteY373" fmla="*/ 47425 h 71304"/>
                <a:gd name="connsiteX374" fmla="*/ 63971 w 71530"/>
                <a:gd name="connsiteY374" fmla="*/ 47425 h 71304"/>
                <a:gd name="connsiteX375" fmla="*/ 65898 w 71530"/>
                <a:gd name="connsiteY375" fmla="*/ 46922 h 71304"/>
                <a:gd name="connsiteX376" fmla="*/ 67741 w 71530"/>
                <a:gd name="connsiteY376" fmla="*/ 46922 h 71304"/>
                <a:gd name="connsiteX377" fmla="*/ 69250 w 71530"/>
                <a:gd name="connsiteY377" fmla="*/ 46922 h 71304"/>
                <a:gd name="connsiteX378" fmla="*/ 70171 w 71530"/>
                <a:gd name="connsiteY378" fmla="*/ 48095 h 71304"/>
                <a:gd name="connsiteX379" fmla="*/ 70842 w 71530"/>
                <a:gd name="connsiteY379" fmla="*/ 49268 h 71304"/>
                <a:gd name="connsiteX380" fmla="*/ 71512 w 71530"/>
                <a:gd name="connsiteY380" fmla="*/ 49268 h 71304"/>
                <a:gd name="connsiteX381" fmla="*/ 71512 w 71530"/>
                <a:gd name="connsiteY381" fmla="*/ 49268 h 71304"/>
                <a:gd name="connsiteX382" fmla="*/ 71512 w 71530"/>
                <a:gd name="connsiteY382" fmla="*/ 49854 h 71304"/>
                <a:gd name="connsiteX383" fmla="*/ 71093 w 71530"/>
                <a:gd name="connsiteY383" fmla="*/ 50441 h 71304"/>
                <a:gd name="connsiteX384" fmla="*/ 71093 w 71530"/>
                <a:gd name="connsiteY384" fmla="*/ 50944 h 71304"/>
                <a:gd name="connsiteX385" fmla="*/ 71093 w 71530"/>
                <a:gd name="connsiteY385" fmla="*/ 51447 h 71304"/>
                <a:gd name="connsiteX386" fmla="*/ 70422 w 71530"/>
                <a:gd name="connsiteY386" fmla="*/ 52787 h 71304"/>
                <a:gd name="connsiteX387" fmla="*/ 69082 w 71530"/>
                <a:gd name="connsiteY387" fmla="*/ 53541 h 71304"/>
                <a:gd name="connsiteX388" fmla="*/ 69082 w 71530"/>
                <a:gd name="connsiteY388" fmla="*/ 53541 h 71304"/>
                <a:gd name="connsiteX389" fmla="*/ 69082 w 71530"/>
                <a:gd name="connsiteY389" fmla="*/ 53541 h 71304"/>
                <a:gd name="connsiteX390" fmla="*/ 69585 w 71530"/>
                <a:gd name="connsiteY390" fmla="*/ 52620 h 71304"/>
                <a:gd name="connsiteX391" fmla="*/ 70171 w 71530"/>
                <a:gd name="connsiteY391" fmla="*/ 51614 h 71304"/>
                <a:gd name="connsiteX392" fmla="*/ 70171 w 71530"/>
                <a:gd name="connsiteY392" fmla="*/ 51028 h 71304"/>
                <a:gd name="connsiteX393" fmla="*/ 68747 w 71530"/>
                <a:gd name="connsiteY393" fmla="*/ 50022 h 71304"/>
                <a:gd name="connsiteX394" fmla="*/ 68328 w 71530"/>
                <a:gd name="connsiteY394" fmla="*/ 51028 h 71304"/>
                <a:gd name="connsiteX395" fmla="*/ 68328 w 71530"/>
                <a:gd name="connsiteY395" fmla="*/ 52117 h 71304"/>
                <a:gd name="connsiteX396" fmla="*/ 66400 w 71530"/>
                <a:gd name="connsiteY396" fmla="*/ 52871 h 71304"/>
                <a:gd name="connsiteX397" fmla="*/ 64557 w 71530"/>
                <a:gd name="connsiteY397" fmla="*/ 53625 h 71304"/>
                <a:gd name="connsiteX398" fmla="*/ 63803 w 71530"/>
                <a:gd name="connsiteY398" fmla="*/ 54128 h 71304"/>
                <a:gd name="connsiteX399" fmla="*/ 63217 w 71530"/>
                <a:gd name="connsiteY399" fmla="*/ 54547 h 71304"/>
                <a:gd name="connsiteX400" fmla="*/ 63217 w 71530"/>
                <a:gd name="connsiteY400" fmla="*/ 55468 h 71304"/>
                <a:gd name="connsiteX401" fmla="*/ 63217 w 71530"/>
                <a:gd name="connsiteY401" fmla="*/ 56558 h 71304"/>
                <a:gd name="connsiteX402" fmla="*/ 64222 w 71530"/>
                <a:gd name="connsiteY402" fmla="*/ 57144 h 71304"/>
                <a:gd name="connsiteX403" fmla="*/ 63300 w 71530"/>
                <a:gd name="connsiteY403" fmla="*/ 57144 h 71304"/>
                <a:gd name="connsiteX404" fmla="*/ 62379 w 71530"/>
                <a:gd name="connsiteY404" fmla="*/ 57814 h 71304"/>
                <a:gd name="connsiteX405" fmla="*/ 62379 w 71530"/>
                <a:gd name="connsiteY405" fmla="*/ 58736 h 71304"/>
                <a:gd name="connsiteX406" fmla="*/ 62379 w 71530"/>
                <a:gd name="connsiteY406" fmla="*/ 59658 h 71304"/>
                <a:gd name="connsiteX407" fmla="*/ 61457 w 71530"/>
                <a:gd name="connsiteY407" fmla="*/ 60915 h 71304"/>
                <a:gd name="connsiteX408" fmla="*/ 60954 w 71530"/>
                <a:gd name="connsiteY408" fmla="*/ 62842 h 71304"/>
                <a:gd name="connsiteX409" fmla="*/ 60954 w 71530"/>
                <a:gd name="connsiteY409" fmla="*/ 62842 h 71304"/>
                <a:gd name="connsiteX410" fmla="*/ 60452 w 71530"/>
                <a:gd name="connsiteY410" fmla="*/ 61585 h 71304"/>
                <a:gd name="connsiteX411" fmla="*/ 59781 w 71530"/>
                <a:gd name="connsiteY411" fmla="*/ 60412 h 71304"/>
                <a:gd name="connsiteX412" fmla="*/ 58608 w 71530"/>
                <a:gd name="connsiteY412" fmla="*/ 60412 h 71304"/>
                <a:gd name="connsiteX413" fmla="*/ 58608 w 71530"/>
                <a:gd name="connsiteY413" fmla="*/ 60412 h 71304"/>
                <a:gd name="connsiteX414" fmla="*/ 58608 w 71530"/>
                <a:gd name="connsiteY414" fmla="*/ 60412 h 71304"/>
                <a:gd name="connsiteX415" fmla="*/ 58608 w 71530"/>
                <a:gd name="connsiteY415" fmla="*/ 60412 h 71304"/>
                <a:gd name="connsiteX416" fmla="*/ 58608 w 71530"/>
                <a:gd name="connsiteY416" fmla="*/ 61501 h 71304"/>
                <a:gd name="connsiteX417" fmla="*/ 58608 w 71530"/>
                <a:gd name="connsiteY417" fmla="*/ 62590 h 71304"/>
                <a:gd name="connsiteX418" fmla="*/ 58189 w 71530"/>
                <a:gd name="connsiteY418" fmla="*/ 62590 h 71304"/>
                <a:gd name="connsiteX419" fmla="*/ 57351 w 71530"/>
                <a:gd name="connsiteY419" fmla="*/ 63428 h 71304"/>
                <a:gd name="connsiteX420" fmla="*/ 56430 w 71530"/>
                <a:gd name="connsiteY420" fmla="*/ 64182 h 71304"/>
                <a:gd name="connsiteX421" fmla="*/ 55759 w 71530"/>
                <a:gd name="connsiteY421" fmla="*/ 64182 h 71304"/>
                <a:gd name="connsiteX422" fmla="*/ 54921 w 71530"/>
                <a:gd name="connsiteY422" fmla="*/ 64182 h 71304"/>
                <a:gd name="connsiteX423" fmla="*/ 53916 w 71530"/>
                <a:gd name="connsiteY423" fmla="*/ 65020 h 71304"/>
                <a:gd name="connsiteX424" fmla="*/ 52743 w 71530"/>
                <a:gd name="connsiteY424" fmla="*/ 65774 h 71304"/>
                <a:gd name="connsiteX425" fmla="*/ 52743 w 71530"/>
                <a:gd name="connsiteY425" fmla="*/ 65774 h 71304"/>
                <a:gd name="connsiteX426" fmla="*/ 52743 w 71530"/>
                <a:gd name="connsiteY426" fmla="*/ 65774 h 71304"/>
                <a:gd name="connsiteX427" fmla="*/ 50983 w 71530"/>
                <a:gd name="connsiteY427" fmla="*/ 65774 h 71304"/>
                <a:gd name="connsiteX428" fmla="*/ 49140 w 71530"/>
                <a:gd name="connsiteY428" fmla="*/ 68204 h 71304"/>
                <a:gd name="connsiteX429" fmla="*/ 2051 w 71530"/>
                <a:gd name="connsiteY429" fmla="*/ 52201 h 71304"/>
                <a:gd name="connsiteX430" fmla="*/ 2051 w 71530"/>
                <a:gd name="connsiteY430" fmla="*/ 52787 h 71304"/>
                <a:gd name="connsiteX431" fmla="*/ 2637 w 71530"/>
                <a:gd name="connsiteY431" fmla="*/ 52787 h 71304"/>
                <a:gd name="connsiteX432" fmla="*/ 2637 w 71530"/>
                <a:gd name="connsiteY432" fmla="*/ 52201 h 71304"/>
                <a:gd name="connsiteX433" fmla="*/ 2051 w 71530"/>
                <a:gd name="connsiteY433" fmla="*/ 52201 h 71304"/>
                <a:gd name="connsiteX434" fmla="*/ 961 w 71530"/>
                <a:gd name="connsiteY434" fmla="*/ 47844 h 71304"/>
                <a:gd name="connsiteX435" fmla="*/ 961 w 71530"/>
                <a:gd name="connsiteY435" fmla="*/ 47844 h 71304"/>
                <a:gd name="connsiteX436" fmla="*/ 961 w 71530"/>
                <a:gd name="connsiteY436" fmla="*/ 47844 h 71304"/>
                <a:gd name="connsiteX437" fmla="*/ 961 w 71530"/>
                <a:gd name="connsiteY437" fmla="*/ 47844 h 71304"/>
                <a:gd name="connsiteX438" fmla="*/ 961 w 71530"/>
                <a:gd name="connsiteY438" fmla="*/ 47844 h 71304"/>
                <a:gd name="connsiteX439" fmla="*/ 4983 w 71530"/>
                <a:gd name="connsiteY439" fmla="*/ 51614 h 71304"/>
                <a:gd name="connsiteX440" fmla="*/ 5821 w 71530"/>
                <a:gd name="connsiteY440" fmla="*/ 50860 h 71304"/>
                <a:gd name="connsiteX441" fmla="*/ 4899 w 71530"/>
                <a:gd name="connsiteY441" fmla="*/ 50860 h 71304"/>
                <a:gd name="connsiteX442" fmla="*/ 8167 w 71530"/>
                <a:gd name="connsiteY442" fmla="*/ 51614 h 71304"/>
                <a:gd name="connsiteX443" fmla="*/ 7413 w 71530"/>
                <a:gd name="connsiteY443" fmla="*/ 52368 h 71304"/>
                <a:gd name="connsiteX444" fmla="*/ 7413 w 71530"/>
                <a:gd name="connsiteY444" fmla="*/ 52368 h 71304"/>
                <a:gd name="connsiteX445" fmla="*/ 8335 w 71530"/>
                <a:gd name="connsiteY445" fmla="*/ 51530 h 71304"/>
                <a:gd name="connsiteX446" fmla="*/ 3475 w 71530"/>
                <a:gd name="connsiteY446" fmla="*/ 32259 h 71304"/>
                <a:gd name="connsiteX447" fmla="*/ 4062 w 71530"/>
                <a:gd name="connsiteY447" fmla="*/ 33516 h 71304"/>
                <a:gd name="connsiteX448" fmla="*/ 5151 w 71530"/>
                <a:gd name="connsiteY448" fmla="*/ 33935 h 71304"/>
                <a:gd name="connsiteX449" fmla="*/ 5821 w 71530"/>
                <a:gd name="connsiteY449" fmla="*/ 33935 h 71304"/>
                <a:gd name="connsiteX450" fmla="*/ 5821 w 71530"/>
                <a:gd name="connsiteY450" fmla="*/ 33264 h 71304"/>
                <a:gd name="connsiteX451" fmla="*/ 4732 w 71530"/>
                <a:gd name="connsiteY451" fmla="*/ 32343 h 71304"/>
                <a:gd name="connsiteX452" fmla="*/ 4983 w 71530"/>
                <a:gd name="connsiteY452" fmla="*/ 36951 h 71304"/>
                <a:gd name="connsiteX453" fmla="*/ 5402 w 71530"/>
                <a:gd name="connsiteY453" fmla="*/ 36951 h 71304"/>
                <a:gd name="connsiteX454" fmla="*/ 5402 w 71530"/>
                <a:gd name="connsiteY454" fmla="*/ 36029 h 71304"/>
                <a:gd name="connsiteX455" fmla="*/ 4732 w 71530"/>
                <a:gd name="connsiteY455" fmla="*/ 36029 h 71304"/>
                <a:gd name="connsiteX456" fmla="*/ 11184 w 71530"/>
                <a:gd name="connsiteY456" fmla="*/ 55049 h 71304"/>
                <a:gd name="connsiteX457" fmla="*/ 11184 w 71530"/>
                <a:gd name="connsiteY457" fmla="*/ 55049 h 71304"/>
                <a:gd name="connsiteX458" fmla="*/ 11184 w 71530"/>
                <a:gd name="connsiteY458" fmla="*/ 55049 h 71304"/>
                <a:gd name="connsiteX459" fmla="*/ 11184 w 71530"/>
                <a:gd name="connsiteY459" fmla="*/ 55049 h 71304"/>
                <a:gd name="connsiteX460" fmla="*/ 11184 w 71530"/>
                <a:gd name="connsiteY460" fmla="*/ 55468 h 71304"/>
                <a:gd name="connsiteX461" fmla="*/ 11184 w 71530"/>
                <a:gd name="connsiteY461" fmla="*/ 45916 h 71304"/>
                <a:gd name="connsiteX462" fmla="*/ 9927 w 71530"/>
                <a:gd name="connsiteY462" fmla="*/ 46922 h 71304"/>
                <a:gd name="connsiteX463" fmla="*/ 9927 w 71530"/>
                <a:gd name="connsiteY463" fmla="*/ 48514 h 71304"/>
                <a:gd name="connsiteX464" fmla="*/ 11686 w 71530"/>
                <a:gd name="connsiteY464" fmla="*/ 47760 h 71304"/>
                <a:gd name="connsiteX465" fmla="*/ 12608 w 71530"/>
                <a:gd name="connsiteY465" fmla="*/ 46335 h 71304"/>
                <a:gd name="connsiteX466" fmla="*/ 12608 w 71530"/>
                <a:gd name="connsiteY466" fmla="*/ 46335 h 71304"/>
                <a:gd name="connsiteX467" fmla="*/ 11075 w 71530"/>
                <a:gd name="connsiteY467" fmla="*/ 46193 h 71304"/>
                <a:gd name="connsiteX468" fmla="*/ 10932 w 71530"/>
                <a:gd name="connsiteY468" fmla="*/ 46335 h 71304"/>
                <a:gd name="connsiteX469" fmla="*/ 8586 w 71530"/>
                <a:gd name="connsiteY469" fmla="*/ 41811 h 71304"/>
                <a:gd name="connsiteX470" fmla="*/ 8586 w 71530"/>
                <a:gd name="connsiteY470" fmla="*/ 41392 h 71304"/>
                <a:gd name="connsiteX471" fmla="*/ 8586 w 71530"/>
                <a:gd name="connsiteY471" fmla="*/ 40721 h 71304"/>
                <a:gd name="connsiteX472" fmla="*/ 7916 w 71530"/>
                <a:gd name="connsiteY472" fmla="*/ 40721 h 71304"/>
                <a:gd name="connsiteX473" fmla="*/ 14870 w 71530"/>
                <a:gd name="connsiteY473" fmla="*/ 60579 h 71304"/>
                <a:gd name="connsiteX474" fmla="*/ 14870 w 71530"/>
                <a:gd name="connsiteY474" fmla="*/ 60579 h 71304"/>
                <a:gd name="connsiteX475" fmla="*/ 15373 w 71530"/>
                <a:gd name="connsiteY475" fmla="*/ 60579 h 71304"/>
                <a:gd name="connsiteX476" fmla="*/ 15373 w 71530"/>
                <a:gd name="connsiteY476" fmla="*/ 60077 h 71304"/>
                <a:gd name="connsiteX477" fmla="*/ 14619 w 71530"/>
                <a:gd name="connsiteY477" fmla="*/ 60998 h 71304"/>
                <a:gd name="connsiteX478" fmla="*/ 10597 w 71530"/>
                <a:gd name="connsiteY478" fmla="*/ 39800 h 71304"/>
                <a:gd name="connsiteX479" fmla="*/ 10597 w 71530"/>
                <a:gd name="connsiteY479" fmla="*/ 40386 h 71304"/>
                <a:gd name="connsiteX480" fmla="*/ 11184 w 71530"/>
                <a:gd name="connsiteY480" fmla="*/ 40386 h 71304"/>
                <a:gd name="connsiteX481" fmla="*/ 11184 w 71530"/>
                <a:gd name="connsiteY481" fmla="*/ 39716 h 71304"/>
                <a:gd name="connsiteX482" fmla="*/ 10346 w 71530"/>
                <a:gd name="connsiteY482" fmla="*/ 40219 h 71304"/>
                <a:gd name="connsiteX483" fmla="*/ 11184 w 71530"/>
                <a:gd name="connsiteY483" fmla="*/ 42230 h 71304"/>
                <a:gd name="connsiteX484" fmla="*/ 11854 w 71530"/>
                <a:gd name="connsiteY484" fmla="*/ 42230 h 71304"/>
                <a:gd name="connsiteX485" fmla="*/ 11854 w 71530"/>
                <a:gd name="connsiteY485" fmla="*/ 41727 h 71304"/>
                <a:gd name="connsiteX486" fmla="*/ 11268 w 71530"/>
                <a:gd name="connsiteY486" fmla="*/ 41727 h 71304"/>
                <a:gd name="connsiteX487" fmla="*/ 6994 w 71530"/>
                <a:gd name="connsiteY487" fmla="*/ 21534 h 71304"/>
                <a:gd name="connsiteX488" fmla="*/ 7497 w 71530"/>
                <a:gd name="connsiteY488" fmla="*/ 21534 h 71304"/>
                <a:gd name="connsiteX489" fmla="*/ 7497 w 71530"/>
                <a:gd name="connsiteY489" fmla="*/ 20863 h 71304"/>
                <a:gd name="connsiteX490" fmla="*/ 11268 w 71530"/>
                <a:gd name="connsiteY490" fmla="*/ 33851 h 71304"/>
                <a:gd name="connsiteX491" fmla="*/ 11268 w 71530"/>
                <a:gd name="connsiteY491" fmla="*/ 34689 h 71304"/>
                <a:gd name="connsiteX492" fmla="*/ 11268 w 71530"/>
                <a:gd name="connsiteY492" fmla="*/ 35443 h 71304"/>
                <a:gd name="connsiteX493" fmla="*/ 11770 w 71530"/>
                <a:gd name="connsiteY493" fmla="*/ 35443 h 71304"/>
                <a:gd name="connsiteX494" fmla="*/ 11770 w 71530"/>
                <a:gd name="connsiteY494" fmla="*/ 35443 h 71304"/>
                <a:gd name="connsiteX495" fmla="*/ 11770 w 71530"/>
                <a:gd name="connsiteY495" fmla="*/ 35443 h 71304"/>
                <a:gd name="connsiteX496" fmla="*/ 11770 w 71530"/>
                <a:gd name="connsiteY496" fmla="*/ 34270 h 71304"/>
                <a:gd name="connsiteX497" fmla="*/ 11770 w 71530"/>
                <a:gd name="connsiteY497" fmla="*/ 33013 h 71304"/>
                <a:gd name="connsiteX498" fmla="*/ 11016 w 71530"/>
                <a:gd name="connsiteY498" fmla="*/ 33013 h 71304"/>
                <a:gd name="connsiteX499" fmla="*/ 11016 w 71530"/>
                <a:gd name="connsiteY499" fmla="*/ 33767 h 71304"/>
                <a:gd name="connsiteX500" fmla="*/ 11016 w 71530"/>
                <a:gd name="connsiteY500" fmla="*/ 33767 h 71304"/>
                <a:gd name="connsiteX501" fmla="*/ 10765 w 71530"/>
                <a:gd name="connsiteY501" fmla="*/ 30332 h 71304"/>
                <a:gd name="connsiteX502" fmla="*/ 10765 w 71530"/>
                <a:gd name="connsiteY502" fmla="*/ 30332 h 71304"/>
                <a:gd name="connsiteX503" fmla="*/ 10765 w 71530"/>
                <a:gd name="connsiteY503" fmla="*/ 30332 h 71304"/>
                <a:gd name="connsiteX504" fmla="*/ 10765 w 71530"/>
                <a:gd name="connsiteY504" fmla="*/ 30332 h 71304"/>
                <a:gd name="connsiteX505" fmla="*/ 10513 w 71530"/>
                <a:gd name="connsiteY505" fmla="*/ 30751 h 71304"/>
                <a:gd name="connsiteX506" fmla="*/ 12692 w 71530"/>
                <a:gd name="connsiteY506" fmla="*/ 38711 h 71304"/>
                <a:gd name="connsiteX507" fmla="*/ 12692 w 71530"/>
                <a:gd name="connsiteY507" fmla="*/ 39130 h 71304"/>
                <a:gd name="connsiteX508" fmla="*/ 13278 w 71530"/>
                <a:gd name="connsiteY508" fmla="*/ 39130 h 71304"/>
                <a:gd name="connsiteX509" fmla="*/ 13865 w 71530"/>
                <a:gd name="connsiteY509" fmla="*/ 39548 h 71304"/>
                <a:gd name="connsiteX510" fmla="*/ 14619 w 71530"/>
                <a:gd name="connsiteY510" fmla="*/ 40303 h 71304"/>
                <a:gd name="connsiteX511" fmla="*/ 15373 w 71530"/>
                <a:gd name="connsiteY511" fmla="*/ 41057 h 71304"/>
                <a:gd name="connsiteX512" fmla="*/ 15960 w 71530"/>
                <a:gd name="connsiteY512" fmla="*/ 41057 h 71304"/>
                <a:gd name="connsiteX513" fmla="*/ 16462 w 71530"/>
                <a:gd name="connsiteY513" fmla="*/ 41057 h 71304"/>
                <a:gd name="connsiteX514" fmla="*/ 16462 w 71530"/>
                <a:gd name="connsiteY514" fmla="*/ 41057 h 71304"/>
                <a:gd name="connsiteX515" fmla="*/ 16462 w 71530"/>
                <a:gd name="connsiteY515" fmla="*/ 41643 h 71304"/>
                <a:gd name="connsiteX516" fmla="*/ 17384 w 71530"/>
                <a:gd name="connsiteY516" fmla="*/ 40638 h 71304"/>
                <a:gd name="connsiteX517" fmla="*/ 17384 w 71530"/>
                <a:gd name="connsiteY517" fmla="*/ 39297 h 71304"/>
                <a:gd name="connsiteX518" fmla="*/ 16211 w 71530"/>
                <a:gd name="connsiteY518" fmla="*/ 36616 h 71304"/>
                <a:gd name="connsiteX519" fmla="*/ 13697 w 71530"/>
                <a:gd name="connsiteY519" fmla="*/ 35443 h 71304"/>
                <a:gd name="connsiteX520" fmla="*/ 12022 w 71530"/>
                <a:gd name="connsiteY520" fmla="*/ 36029 h 71304"/>
                <a:gd name="connsiteX521" fmla="*/ 10849 w 71530"/>
                <a:gd name="connsiteY521" fmla="*/ 37621 h 71304"/>
                <a:gd name="connsiteX522" fmla="*/ 12441 w 71530"/>
                <a:gd name="connsiteY522" fmla="*/ 38794 h 71304"/>
                <a:gd name="connsiteX523" fmla="*/ 20317 w 71530"/>
                <a:gd name="connsiteY523" fmla="*/ 63847 h 71304"/>
                <a:gd name="connsiteX524" fmla="*/ 20317 w 71530"/>
                <a:gd name="connsiteY524" fmla="*/ 63847 h 71304"/>
                <a:gd name="connsiteX525" fmla="*/ 20317 w 71530"/>
                <a:gd name="connsiteY525" fmla="*/ 63847 h 71304"/>
                <a:gd name="connsiteX526" fmla="*/ 20317 w 71530"/>
                <a:gd name="connsiteY526" fmla="*/ 64350 h 71304"/>
                <a:gd name="connsiteX527" fmla="*/ 20317 w 71530"/>
                <a:gd name="connsiteY527" fmla="*/ 64350 h 71304"/>
                <a:gd name="connsiteX528" fmla="*/ 20317 w 71530"/>
                <a:gd name="connsiteY528" fmla="*/ 64350 h 71304"/>
                <a:gd name="connsiteX529" fmla="*/ 20317 w 71530"/>
                <a:gd name="connsiteY529" fmla="*/ 64350 h 71304"/>
                <a:gd name="connsiteX530" fmla="*/ 12692 w 71530"/>
                <a:gd name="connsiteY530" fmla="*/ 25891 h 71304"/>
                <a:gd name="connsiteX531" fmla="*/ 12692 w 71530"/>
                <a:gd name="connsiteY531" fmla="*/ 26394 h 71304"/>
                <a:gd name="connsiteX532" fmla="*/ 14116 w 71530"/>
                <a:gd name="connsiteY532" fmla="*/ 26394 h 71304"/>
                <a:gd name="connsiteX533" fmla="*/ 14116 w 71530"/>
                <a:gd name="connsiteY533" fmla="*/ 26394 h 71304"/>
                <a:gd name="connsiteX534" fmla="*/ 14116 w 71530"/>
                <a:gd name="connsiteY534" fmla="*/ 26394 h 71304"/>
                <a:gd name="connsiteX535" fmla="*/ 14116 w 71530"/>
                <a:gd name="connsiteY535" fmla="*/ 26394 h 71304"/>
                <a:gd name="connsiteX536" fmla="*/ 16127 w 71530"/>
                <a:gd name="connsiteY536" fmla="*/ 33683 h 71304"/>
                <a:gd name="connsiteX537" fmla="*/ 16127 w 71530"/>
                <a:gd name="connsiteY537" fmla="*/ 34437 h 71304"/>
                <a:gd name="connsiteX538" fmla="*/ 16798 w 71530"/>
                <a:gd name="connsiteY538" fmla="*/ 35108 h 71304"/>
                <a:gd name="connsiteX539" fmla="*/ 17216 w 71530"/>
                <a:gd name="connsiteY539" fmla="*/ 34186 h 71304"/>
                <a:gd name="connsiteX540" fmla="*/ 17216 w 71530"/>
                <a:gd name="connsiteY540" fmla="*/ 34102 h 71304"/>
                <a:gd name="connsiteX541" fmla="*/ 21574 w 71530"/>
                <a:gd name="connsiteY541" fmla="*/ 17512 h 71304"/>
                <a:gd name="connsiteX542" fmla="*/ 22328 w 71530"/>
                <a:gd name="connsiteY542" fmla="*/ 16088 h 71304"/>
                <a:gd name="connsiteX543" fmla="*/ 21238 w 71530"/>
                <a:gd name="connsiteY543" fmla="*/ 16088 h 71304"/>
                <a:gd name="connsiteX544" fmla="*/ 22747 w 71530"/>
                <a:gd name="connsiteY544" fmla="*/ 12317 h 71304"/>
                <a:gd name="connsiteX545" fmla="*/ 23249 w 71530"/>
                <a:gd name="connsiteY545" fmla="*/ 12736 h 71304"/>
                <a:gd name="connsiteX546" fmla="*/ 23836 w 71530"/>
                <a:gd name="connsiteY546" fmla="*/ 12736 h 71304"/>
                <a:gd name="connsiteX547" fmla="*/ 24339 w 71530"/>
                <a:gd name="connsiteY547" fmla="*/ 12233 h 71304"/>
                <a:gd name="connsiteX548" fmla="*/ 25931 w 71530"/>
                <a:gd name="connsiteY548" fmla="*/ 12317 h 71304"/>
                <a:gd name="connsiteX549" fmla="*/ 25931 w 71530"/>
                <a:gd name="connsiteY549" fmla="*/ 12820 h 71304"/>
                <a:gd name="connsiteX550" fmla="*/ 25931 w 71530"/>
                <a:gd name="connsiteY550" fmla="*/ 13406 h 71304"/>
                <a:gd name="connsiteX551" fmla="*/ 25931 w 71530"/>
                <a:gd name="connsiteY551" fmla="*/ 16339 h 71304"/>
                <a:gd name="connsiteX552" fmla="*/ 26433 w 71530"/>
                <a:gd name="connsiteY552" fmla="*/ 19188 h 71304"/>
                <a:gd name="connsiteX553" fmla="*/ 26936 w 71530"/>
                <a:gd name="connsiteY553" fmla="*/ 19188 h 71304"/>
                <a:gd name="connsiteX554" fmla="*/ 27355 w 71530"/>
                <a:gd name="connsiteY554" fmla="*/ 16674 h 71304"/>
                <a:gd name="connsiteX555" fmla="*/ 27355 w 71530"/>
                <a:gd name="connsiteY555" fmla="*/ 14077 h 71304"/>
                <a:gd name="connsiteX556" fmla="*/ 27355 w 71530"/>
                <a:gd name="connsiteY556" fmla="*/ 12904 h 71304"/>
                <a:gd name="connsiteX557" fmla="*/ 25679 w 71530"/>
                <a:gd name="connsiteY557" fmla="*/ 12987 h 71304"/>
                <a:gd name="connsiteX558" fmla="*/ 27020 w 71530"/>
                <a:gd name="connsiteY558" fmla="*/ 10641 h 71304"/>
                <a:gd name="connsiteX559" fmla="*/ 28612 w 71530"/>
                <a:gd name="connsiteY559" fmla="*/ 12736 h 71304"/>
                <a:gd name="connsiteX560" fmla="*/ 29198 w 71530"/>
                <a:gd name="connsiteY560" fmla="*/ 10893 h 71304"/>
                <a:gd name="connsiteX561" fmla="*/ 31377 w 71530"/>
                <a:gd name="connsiteY561" fmla="*/ 11395 h 71304"/>
                <a:gd name="connsiteX562" fmla="*/ 31377 w 71530"/>
                <a:gd name="connsiteY562" fmla="*/ 10809 h 71304"/>
                <a:gd name="connsiteX563" fmla="*/ 30623 w 71530"/>
                <a:gd name="connsiteY563" fmla="*/ 9301 h 71304"/>
                <a:gd name="connsiteX564" fmla="*/ 29366 w 71530"/>
                <a:gd name="connsiteY564" fmla="*/ 8714 h 71304"/>
                <a:gd name="connsiteX565" fmla="*/ 27439 w 71530"/>
                <a:gd name="connsiteY565" fmla="*/ 9217 h 71304"/>
                <a:gd name="connsiteX566" fmla="*/ 26769 w 71530"/>
                <a:gd name="connsiteY566" fmla="*/ 11312 h 71304"/>
                <a:gd name="connsiteX567" fmla="*/ 28612 w 71530"/>
                <a:gd name="connsiteY567" fmla="*/ 16758 h 71304"/>
                <a:gd name="connsiteX568" fmla="*/ 28612 w 71530"/>
                <a:gd name="connsiteY568" fmla="*/ 16758 h 71304"/>
                <a:gd name="connsiteX569" fmla="*/ 29869 w 71530"/>
                <a:gd name="connsiteY569" fmla="*/ 16758 h 71304"/>
                <a:gd name="connsiteX570" fmla="*/ 29869 w 71530"/>
                <a:gd name="connsiteY570" fmla="*/ 15836 h 71304"/>
                <a:gd name="connsiteX571" fmla="*/ 29869 w 71530"/>
                <a:gd name="connsiteY571" fmla="*/ 15166 h 71304"/>
                <a:gd name="connsiteX572" fmla="*/ 30874 w 71530"/>
                <a:gd name="connsiteY572" fmla="*/ 14244 h 71304"/>
                <a:gd name="connsiteX573" fmla="*/ 31880 w 71530"/>
                <a:gd name="connsiteY573" fmla="*/ 13406 h 71304"/>
                <a:gd name="connsiteX574" fmla="*/ 31880 w 71530"/>
                <a:gd name="connsiteY574" fmla="*/ 13406 h 71304"/>
                <a:gd name="connsiteX575" fmla="*/ 31880 w 71530"/>
                <a:gd name="connsiteY575" fmla="*/ 13406 h 71304"/>
                <a:gd name="connsiteX576" fmla="*/ 30958 w 71530"/>
                <a:gd name="connsiteY576" fmla="*/ 12904 h 71304"/>
                <a:gd name="connsiteX577" fmla="*/ 30120 w 71530"/>
                <a:gd name="connsiteY577" fmla="*/ 12485 h 71304"/>
                <a:gd name="connsiteX578" fmla="*/ 29115 w 71530"/>
                <a:gd name="connsiteY578" fmla="*/ 14663 h 71304"/>
                <a:gd name="connsiteX579" fmla="*/ 28361 w 71530"/>
                <a:gd name="connsiteY579" fmla="*/ 17344 h 71304"/>
                <a:gd name="connsiteX580" fmla="*/ 30287 w 71530"/>
                <a:gd name="connsiteY580" fmla="*/ 18936 h 71304"/>
                <a:gd name="connsiteX581" fmla="*/ 30287 w 71530"/>
                <a:gd name="connsiteY581" fmla="*/ 18182 h 71304"/>
                <a:gd name="connsiteX582" fmla="*/ 29785 w 71530"/>
                <a:gd name="connsiteY582" fmla="*/ 18182 h 71304"/>
                <a:gd name="connsiteX583" fmla="*/ 30958 w 71530"/>
                <a:gd name="connsiteY583" fmla="*/ 15585 h 71304"/>
                <a:gd name="connsiteX584" fmla="*/ 30958 w 71530"/>
                <a:gd name="connsiteY584" fmla="*/ 16255 h 71304"/>
                <a:gd name="connsiteX585" fmla="*/ 31461 w 71530"/>
                <a:gd name="connsiteY585" fmla="*/ 16674 h 71304"/>
                <a:gd name="connsiteX586" fmla="*/ 31461 w 71530"/>
                <a:gd name="connsiteY586" fmla="*/ 16088 h 71304"/>
                <a:gd name="connsiteX587" fmla="*/ 30707 w 71530"/>
                <a:gd name="connsiteY587" fmla="*/ 16255 h 71304"/>
                <a:gd name="connsiteX588" fmla="*/ 32634 w 71530"/>
                <a:gd name="connsiteY588" fmla="*/ 20445 h 71304"/>
                <a:gd name="connsiteX589" fmla="*/ 32634 w 71530"/>
                <a:gd name="connsiteY589" fmla="*/ 19942 h 71304"/>
                <a:gd name="connsiteX590" fmla="*/ 32634 w 71530"/>
                <a:gd name="connsiteY590" fmla="*/ 19942 h 71304"/>
                <a:gd name="connsiteX591" fmla="*/ 34309 w 71530"/>
                <a:gd name="connsiteY591" fmla="*/ 18517 h 71304"/>
                <a:gd name="connsiteX592" fmla="*/ 34309 w 71530"/>
                <a:gd name="connsiteY592" fmla="*/ 17177 h 71304"/>
                <a:gd name="connsiteX593" fmla="*/ 33807 w 71530"/>
                <a:gd name="connsiteY593" fmla="*/ 17177 h 71304"/>
                <a:gd name="connsiteX594" fmla="*/ 32801 w 71530"/>
                <a:gd name="connsiteY594" fmla="*/ 9720 h 71304"/>
                <a:gd name="connsiteX595" fmla="*/ 32801 w 71530"/>
                <a:gd name="connsiteY595" fmla="*/ 9720 h 71304"/>
                <a:gd name="connsiteX596" fmla="*/ 32801 w 71530"/>
                <a:gd name="connsiteY596" fmla="*/ 9720 h 71304"/>
                <a:gd name="connsiteX597" fmla="*/ 32801 w 71530"/>
                <a:gd name="connsiteY597" fmla="*/ 9720 h 71304"/>
                <a:gd name="connsiteX598" fmla="*/ 32801 w 71530"/>
                <a:gd name="connsiteY598" fmla="*/ 9720 h 71304"/>
                <a:gd name="connsiteX599" fmla="*/ 32801 w 71530"/>
                <a:gd name="connsiteY599" fmla="*/ 9133 h 71304"/>
                <a:gd name="connsiteX600" fmla="*/ 32801 w 71530"/>
                <a:gd name="connsiteY600" fmla="*/ 9133 h 71304"/>
                <a:gd name="connsiteX601" fmla="*/ 32801 w 71530"/>
                <a:gd name="connsiteY601" fmla="*/ 9133 h 71304"/>
                <a:gd name="connsiteX602" fmla="*/ 32801 w 71530"/>
                <a:gd name="connsiteY602" fmla="*/ 7541 h 71304"/>
                <a:gd name="connsiteX603" fmla="*/ 32801 w 71530"/>
                <a:gd name="connsiteY603" fmla="*/ 7541 h 71304"/>
                <a:gd name="connsiteX604" fmla="*/ 32801 w 71530"/>
                <a:gd name="connsiteY604" fmla="*/ 7541 h 71304"/>
                <a:gd name="connsiteX605" fmla="*/ 32801 w 71530"/>
                <a:gd name="connsiteY605" fmla="*/ 7541 h 71304"/>
                <a:gd name="connsiteX606" fmla="*/ 32215 w 71530"/>
                <a:gd name="connsiteY606" fmla="*/ 8211 h 71304"/>
                <a:gd name="connsiteX607" fmla="*/ 36237 w 71530"/>
                <a:gd name="connsiteY607" fmla="*/ 8211 h 71304"/>
                <a:gd name="connsiteX608" fmla="*/ 36237 w 71530"/>
                <a:gd name="connsiteY608" fmla="*/ 9217 h 71304"/>
                <a:gd name="connsiteX609" fmla="*/ 36739 w 71530"/>
                <a:gd name="connsiteY609" fmla="*/ 9217 h 71304"/>
                <a:gd name="connsiteX610" fmla="*/ 50565 w 71530"/>
                <a:gd name="connsiteY610" fmla="*/ 66277 h 71304"/>
                <a:gd name="connsiteX611" fmla="*/ 52408 w 71530"/>
                <a:gd name="connsiteY611" fmla="*/ 65439 h 71304"/>
                <a:gd name="connsiteX612" fmla="*/ 54251 w 71530"/>
                <a:gd name="connsiteY612" fmla="*/ 64518 h 71304"/>
                <a:gd name="connsiteX613" fmla="*/ 54251 w 71530"/>
                <a:gd name="connsiteY613" fmla="*/ 63847 h 71304"/>
                <a:gd name="connsiteX614" fmla="*/ 53665 w 71530"/>
                <a:gd name="connsiteY614" fmla="*/ 62674 h 71304"/>
                <a:gd name="connsiteX615" fmla="*/ 52827 w 71530"/>
                <a:gd name="connsiteY615" fmla="*/ 61585 h 71304"/>
                <a:gd name="connsiteX616" fmla="*/ 52324 w 71530"/>
                <a:gd name="connsiteY616" fmla="*/ 61082 h 71304"/>
                <a:gd name="connsiteX617" fmla="*/ 52324 w 71530"/>
                <a:gd name="connsiteY617" fmla="*/ 61082 h 71304"/>
                <a:gd name="connsiteX618" fmla="*/ 52324 w 71530"/>
                <a:gd name="connsiteY618" fmla="*/ 61669 h 71304"/>
                <a:gd name="connsiteX619" fmla="*/ 52324 w 71530"/>
                <a:gd name="connsiteY619" fmla="*/ 62088 h 71304"/>
                <a:gd name="connsiteX620" fmla="*/ 52324 w 71530"/>
                <a:gd name="connsiteY620" fmla="*/ 62507 h 71304"/>
                <a:gd name="connsiteX621" fmla="*/ 52324 w 71530"/>
                <a:gd name="connsiteY621" fmla="*/ 62507 h 71304"/>
                <a:gd name="connsiteX622" fmla="*/ 51654 w 71530"/>
                <a:gd name="connsiteY622" fmla="*/ 62507 h 71304"/>
                <a:gd name="connsiteX623" fmla="*/ 50983 w 71530"/>
                <a:gd name="connsiteY623" fmla="*/ 62507 h 71304"/>
                <a:gd name="connsiteX624" fmla="*/ 38080 w 71530"/>
                <a:gd name="connsiteY624" fmla="*/ 15417 h 71304"/>
                <a:gd name="connsiteX625" fmla="*/ 38080 w 71530"/>
                <a:gd name="connsiteY625" fmla="*/ 15920 h 71304"/>
                <a:gd name="connsiteX626" fmla="*/ 38583 w 71530"/>
                <a:gd name="connsiteY626" fmla="*/ 16339 h 71304"/>
                <a:gd name="connsiteX627" fmla="*/ 38583 w 71530"/>
                <a:gd name="connsiteY627" fmla="*/ 15752 h 71304"/>
                <a:gd name="connsiteX628" fmla="*/ 37493 w 71530"/>
                <a:gd name="connsiteY628" fmla="*/ 16088 h 71304"/>
                <a:gd name="connsiteX629" fmla="*/ 38666 w 71530"/>
                <a:gd name="connsiteY629" fmla="*/ 6452 h 71304"/>
                <a:gd name="connsiteX630" fmla="*/ 38666 w 71530"/>
                <a:gd name="connsiteY630" fmla="*/ 7038 h 71304"/>
                <a:gd name="connsiteX631" fmla="*/ 38666 w 71530"/>
                <a:gd name="connsiteY631" fmla="*/ 7625 h 71304"/>
                <a:gd name="connsiteX632" fmla="*/ 38666 w 71530"/>
                <a:gd name="connsiteY632" fmla="*/ 8128 h 71304"/>
                <a:gd name="connsiteX633" fmla="*/ 38666 w 71530"/>
                <a:gd name="connsiteY633" fmla="*/ 8547 h 71304"/>
                <a:gd name="connsiteX634" fmla="*/ 38666 w 71530"/>
                <a:gd name="connsiteY634" fmla="*/ 8547 h 71304"/>
                <a:gd name="connsiteX635" fmla="*/ 38666 w 71530"/>
                <a:gd name="connsiteY635" fmla="*/ 10139 h 71304"/>
                <a:gd name="connsiteX636" fmla="*/ 38666 w 71530"/>
                <a:gd name="connsiteY636" fmla="*/ 11563 h 71304"/>
                <a:gd name="connsiteX637" fmla="*/ 38248 w 71530"/>
                <a:gd name="connsiteY637" fmla="*/ 11563 h 71304"/>
                <a:gd name="connsiteX638" fmla="*/ 38248 w 71530"/>
                <a:gd name="connsiteY638" fmla="*/ 11563 h 71304"/>
                <a:gd name="connsiteX639" fmla="*/ 38248 w 71530"/>
                <a:gd name="connsiteY639" fmla="*/ 11060 h 71304"/>
                <a:gd name="connsiteX640" fmla="*/ 38248 w 71530"/>
                <a:gd name="connsiteY640" fmla="*/ 10557 h 71304"/>
                <a:gd name="connsiteX641" fmla="*/ 39253 w 71530"/>
                <a:gd name="connsiteY641" fmla="*/ 10055 h 71304"/>
                <a:gd name="connsiteX642" fmla="*/ 40258 w 71530"/>
                <a:gd name="connsiteY642" fmla="*/ 10055 h 71304"/>
                <a:gd name="connsiteX643" fmla="*/ 40929 w 71530"/>
                <a:gd name="connsiteY643" fmla="*/ 9636 h 71304"/>
                <a:gd name="connsiteX644" fmla="*/ 41515 w 71530"/>
                <a:gd name="connsiteY644" fmla="*/ 9636 h 71304"/>
                <a:gd name="connsiteX645" fmla="*/ 39840 w 71530"/>
                <a:gd name="connsiteY645" fmla="*/ 8463 h 71304"/>
                <a:gd name="connsiteX646" fmla="*/ 38415 w 71530"/>
                <a:gd name="connsiteY646" fmla="*/ 7206 h 71304"/>
                <a:gd name="connsiteX647" fmla="*/ 38248 w 71530"/>
                <a:gd name="connsiteY647" fmla="*/ 7206 h 71304"/>
                <a:gd name="connsiteX648" fmla="*/ 38666 w 71530"/>
                <a:gd name="connsiteY648" fmla="*/ 13742 h 71304"/>
                <a:gd name="connsiteX649" fmla="*/ 39253 w 71530"/>
                <a:gd name="connsiteY649" fmla="*/ 14915 h 71304"/>
                <a:gd name="connsiteX650" fmla="*/ 40175 w 71530"/>
                <a:gd name="connsiteY650" fmla="*/ 15836 h 71304"/>
                <a:gd name="connsiteX651" fmla="*/ 40175 w 71530"/>
                <a:gd name="connsiteY651" fmla="*/ 15333 h 71304"/>
                <a:gd name="connsiteX652" fmla="*/ 40175 w 71530"/>
                <a:gd name="connsiteY652" fmla="*/ 13825 h 71304"/>
                <a:gd name="connsiteX653" fmla="*/ 40175 w 71530"/>
                <a:gd name="connsiteY653" fmla="*/ 12317 h 71304"/>
                <a:gd name="connsiteX654" fmla="*/ 39169 w 71530"/>
                <a:gd name="connsiteY654" fmla="*/ 12736 h 71304"/>
                <a:gd name="connsiteX655" fmla="*/ 37870 w 71530"/>
                <a:gd name="connsiteY655" fmla="*/ 13113 h 71304"/>
                <a:gd name="connsiteX656" fmla="*/ 38248 w 71530"/>
                <a:gd name="connsiteY656" fmla="*/ 14412 h 71304"/>
                <a:gd name="connsiteX657" fmla="*/ 56765 w 71530"/>
                <a:gd name="connsiteY657" fmla="*/ 62507 h 71304"/>
                <a:gd name="connsiteX658" fmla="*/ 56765 w 71530"/>
                <a:gd name="connsiteY658" fmla="*/ 63093 h 71304"/>
                <a:gd name="connsiteX659" fmla="*/ 56765 w 71530"/>
                <a:gd name="connsiteY659" fmla="*/ 63093 h 71304"/>
                <a:gd name="connsiteX660" fmla="*/ 56765 w 71530"/>
                <a:gd name="connsiteY660" fmla="*/ 62590 h 71304"/>
                <a:gd name="connsiteX661" fmla="*/ 56095 w 71530"/>
                <a:gd name="connsiteY661" fmla="*/ 63177 h 71304"/>
                <a:gd name="connsiteX662" fmla="*/ 42688 w 71530"/>
                <a:gd name="connsiteY662" fmla="*/ 7541 h 71304"/>
                <a:gd name="connsiteX663" fmla="*/ 43191 w 71530"/>
                <a:gd name="connsiteY663" fmla="*/ 7541 h 71304"/>
                <a:gd name="connsiteX664" fmla="*/ 42521 w 71530"/>
                <a:gd name="connsiteY664" fmla="*/ 7541 h 71304"/>
                <a:gd name="connsiteX665" fmla="*/ 42688 w 71530"/>
                <a:gd name="connsiteY665" fmla="*/ 4022 h 71304"/>
                <a:gd name="connsiteX666" fmla="*/ 43275 w 71530"/>
                <a:gd name="connsiteY666" fmla="*/ 4022 h 71304"/>
                <a:gd name="connsiteX667" fmla="*/ 43275 w 71530"/>
                <a:gd name="connsiteY667" fmla="*/ 2933 h 71304"/>
                <a:gd name="connsiteX668" fmla="*/ 62044 w 71530"/>
                <a:gd name="connsiteY668" fmla="*/ 51447 h 71304"/>
                <a:gd name="connsiteX669" fmla="*/ 62044 w 71530"/>
                <a:gd name="connsiteY669" fmla="*/ 52284 h 71304"/>
                <a:gd name="connsiteX670" fmla="*/ 62044 w 71530"/>
                <a:gd name="connsiteY670" fmla="*/ 53541 h 71304"/>
                <a:gd name="connsiteX671" fmla="*/ 62044 w 71530"/>
                <a:gd name="connsiteY671" fmla="*/ 54128 h 71304"/>
                <a:gd name="connsiteX672" fmla="*/ 62044 w 71530"/>
                <a:gd name="connsiteY672" fmla="*/ 54630 h 71304"/>
                <a:gd name="connsiteX673" fmla="*/ 62798 w 71530"/>
                <a:gd name="connsiteY673" fmla="*/ 53793 h 71304"/>
                <a:gd name="connsiteX674" fmla="*/ 62798 w 71530"/>
                <a:gd name="connsiteY674" fmla="*/ 52368 h 71304"/>
                <a:gd name="connsiteX675" fmla="*/ 63217 w 71530"/>
                <a:gd name="connsiteY675" fmla="*/ 51865 h 71304"/>
                <a:gd name="connsiteX676" fmla="*/ 63217 w 71530"/>
                <a:gd name="connsiteY676" fmla="*/ 51865 h 71304"/>
                <a:gd name="connsiteX677" fmla="*/ 63217 w 71530"/>
                <a:gd name="connsiteY677" fmla="*/ 51865 h 71304"/>
                <a:gd name="connsiteX678" fmla="*/ 51654 w 71530"/>
                <a:gd name="connsiteY678" fmla="*/ 4357 h 71304"/>
                <a:gd name="connsiteX679" fmla="*/ 51654 w 71530"/>
                <a:gd name="connsiteY679" fmla="*/ 4860 h 71304"/>
                <a:gd name="connsiteX680" fmla="*/ 52157 w 71530"/>
                <a:gd name="connsiteY680" fmla="*/ 4860 h 71304"/>
                <a:gd name="connsiteX681" fmla="*/ 52157 w 71530"/>
                <a:gd name="connsiteY681" fmla="*/ 4273 h 71304"/>
                <a:gd name="connsiteX682" fmla="*/ 50648 w 71530"/>
                <a:gd name="connsiteY682" fmla="*/ 5027 h 71304"/>
                <a:gd name="connsiteX683" fmla="*/ 54084 w 71530"/>
                <a:gd name="connsiteY683" fmla="*/ 9301 h 71304"/>
                <a:gd name="connsiteX684" fmla="*/ 53329 w 71530"/>
                <a:gd name="connsiteY684" fmla="*/ 10893 h 71304"/>
                <a:gd name="connsiteX685" fmla="*/ 53329 w 71530"/>
                <a:gd name="connsiteY685" fmla="*/ 10893 h 71304"/>
                <a:gd name="connsiteX686" fmla="*/ 53078 w 71530"/>
                <a:gd name="connsiteY686" fmla="*/ 9971 h 71304"/>
                <a:gd name="connsiteX687" fmla="*/ 55592 w 71530"/>
                <a:gd name="connsiteY687" fmla="*/ 13658 h 71304"/>
                <a:gd name="connsiteX688" fmla="*/ 55592 w 71530"/>
                <a:gd name="connsiteY688" fmla="*/ 13658 h 71304"/>
                <a:gd name="connsiteX689" fmla="*/ 55592 w 71530"/>
                <a:gd name="connsiteY689" fmla="*/ 13658 h 71304"/>
                <a:gd name="connsiteX690" fmla="*/ 56011 w 71530"/>
                <a:gd name="connsiteY690" fmla="*/ 13658 h 71304"/>
                <a:gd name="connsiteX691" fmla="*/ 55005 w 71530"/>
                <a:gd name="connsiteY691" fmla="*/ 14328 h 71304"/>
                <a:gd name="connsiteX692" fmla="*/ 67071 w 71530"/>
                <a:gd name="connsiteY692" fmla="*/ 47927 h 71304"/>
                <a:gd name="connsiteX693" fmla="*/ 67071 w 71530"/>
                <a:gd name="connsiteY693" fmla="*/ 48598 h 71304"/>
                <a:gd name="connsiteX694" fmla="*/ 67658 w 71530"/>
                <a:gd name="connsiteY694" fmla="*/ 49017 h 71304"/>
                <a:gd name="connsiteX695" fmla="*/ 67658 w 71530"/>
                <a:gd name="connsiteY695" fmla="*/ 48430 h 71304"/>
                <a:gd name="connsiteX696" fmla="*/ 66066 w 71530"/>
                <a:gd name="connsiteY696" fmla="*/ 48598 h 7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1530" h="71304">
                  <a:moveTo>
                    <a:pt x="49140" y="68204"/>
                  </a:moveTo>
                  <a:cubicBezTo>
                    <a:pt x="48889" y="67844"/>
                    <a:pt x="48696" y="67450"/>
                    <a:pt x="48554" y="67031"/>
                  </a:cubicBezTo>
                  <a:cubicBezTo>
                    <a:pt x="48428" y="66587"/>
                    <a:pt x="48227" y="66160"/>
                    <a:pt x="47967" y="65774"/>
                  </a:cubicBezTo>
                  <a:cubicBezTo>
                    <a:pt x="47800" y="65515"/>
                    <a:pt x="47514" y="65364"/>
                    <a:pt x="47213" y="65355"/>
                  </a:cubicBezTo>
                  <a:lnTo>
                    <a:pt x="45034" y="65355"/>
                  </a:lnTo>
                  <a:cubicBezTo>
                    <a:pt x="45034" y="65355"/>
                    <a:pt x="44616" y="65355"/>
                    <a:pt x="44616" y="64601"/>
                  </a:cubicBezTo>
                  <a:lnTo>
                    <a:pt x="43442" y="66193"/>
                  </a:lnTo>
                  <a:lnTo>
                    <a:pt x="42353" y="67701"/>
                  </a:lnTo>
                  <a:lnTo>
                    <a:pt x="41850" y="65942"/>
                  </a:lnTo>
                  <a:cubicBezTo>
                    <a:pt x="41440" y="66076"/>
                    <a:pt x="41105" y="66378"/>
                    <a:pt x="40929" y="66780"/>
                  </a:cubicBezTo>
                  <a:cubicBezTo>
                    <a:pt x="40677" y="67182"/>
                    <a:pt x="40535" y="67643"/>
                    <a:pt x="40510" y="68120"/>
                  </a:cubicBezTo>
                  <a:cubicBezTo>
                    <a:pt x="40476" y="68565"/>
                    <a:pt x="40476" y="69017"/>
                    <a:pt x="40510" y="69461"/>
                  </a:cubicBezTo>
                  <a:cubicBezTo>
                    <a:pt x="40510" y="69461"/>
                    <a:pt x="40510" y="70048"/>
                    <a:pt x="40510" y="70048"/>
                  </a:cubicBezTo>
                  <a:cubicBezTo>
                    <a:pt x="40510" y="70048"/>
                    <a:pt x="39588" y="70048"/>
                    <a:pt x="39421" y="69042"/>
                  </a:cubicBezTo>
                  <a:cubicBezTo>
                    <a:pt x="39253" y="68497"/>
                    <a:pt x="39253" y="67911"/>
                    <a:pt x="39421" y="67366"/>
                  </a:cubicBezTo>
                  <a:cubicBezTo>
                    <a:pt x="39630" y="66797"/>
                    <a:pt x="39630" y="66177"/>
                    <a:pt x="39421" y="65607"/>
                  </a:cubicBezTo>
                  <a:cubicBezTo>
                    <a:pt x="39002" y="64182"/>
                    <a:pt x="38248" y="63596"/>
                    <a:pt x="37158" y="63931"/>
                  </a:cubicBezTo>
                  <a:lnTo>
                    <a:pt x="37158" y="63931"/>
                  </a:lnTo>
                  <a:cubicBezTo>
                    <a:pt x="37158" y="63931"/>
                    <a:pt x="37158" y="63931"/>
                    <a:pt x="37158" y="64434"/>
                  </a:cubicBezTo>
                  <a:cubicBezTo>
                    <a:pt x="37175" y="64660"/>
                    <a:pt x="37175" y="64878"/>
                    <a:pt x="37158" y="65104"/>
                  </a:cubicBezTo>
                  <a:lnTo>
                    <a:pt x="35650" y="65104"/>
                  </a:lnTo>
                  <a:lnTo>
                    <a:pt x="34142" y="65523"/>
                  </a:lnTo>
                  <a:cubicBezTo>
                    <a:pt x="34142" y="65523"/>
                    <a:pt x="34142" y="65523"/>
                    <a:pt x="34142" y="66110"/>
                  </a:cubicBezTo>
                  <a:lnTo>
                    <a:pt x="34142" y="66780"/>
                  </a:lnTo>
                  <a:lnTo>
                    <a:pt x="32550" y="68204"/>
                  </a:lnTo>
                  <a:lnTo>
                    <a:pt x="29869" y="67618"/>
                  </a:lnTo>
                  <a:lnTo>
                    <a:pt x="28612" y="67618"/>
                  </a:lnTo>
                  <a:cubicBezTo>
                    <a:pt x="28067" y="67769"/>
                    <a:pt x="27548" y="68020"/>
                    <a:pt x="27104" y="68372"/>
                  </a:cubicBezTo>
                  <a:cubicBezTo>
                    <a:pt x="26710" y="68741"/>
                    <a:pt x="26215" y="68975"/>
                    <a:pt x="25679" y="69042"/>
                  </a:cubicBezTo>
                  <a:cubicBezTo>
                    <a:pt x="25176" y="69042"/>
                    <a:pt x="24925" y="69042"/>
                    <a:pt x="24758" y="69042"/>
                  </a:cubicBezTo>
                  <a:cubicBezTo>
                    <a:pt x="24590" y="69042"/>
                    <a:pt x="24255" y="69042"/>
                    <a:pt x="23668" y="69042"/>
                  </a:cubicBezTo>
                  <a:lnTo>
                    <a:pt x="23166" y="69042"/>
                  </a:lnTo>
                  <a:cubicBezTo>
                    <a:pt x="22906" y="69386"/>
                    <a:pt x="22680" y="69746"/>
                    <a:pt x="22495" y="70131"/>
                  </a:cubicBezTo>
                  <a:cubicBezTo>
                    <a:pt x="22311" y="70500"/>
                    <a:pt x="22168" y="70894"/>
                    <a:pt x="22076" y="71304"/>
                  </a:cubicBezTo>
                  <a:lnTo>
                    <a:pt x="21574" y="70718"/>
                  </a:lnTo>
                  <a:cubicBezTo>
                    <a:pt x="21372" y="70508"/>
                    <a:pt x="21230" y="70249"/>
                    <a:pt x="21155" y="69964"/>
                  </a:cubicBezTo>
                  <a:cubicBezTo>
                    <a:pt x="21196" y="69629"/>
                    <a:pt x="21196" y="69293"/>
                    <a:pt x="21155" y="68958"/>
                  </a:cubicBezTo>
                  <a:cubicBezTo>
                    <a:pt x="21230" y="68573"/>
                    <a:pt x="21230" y="68171"/>
                    <a:pt x="21155" y="67785"/>
                  </a:cubicBezTo>
                  <a:lnTo>
                    <a:pt x="21155" y="67618"/>
                  </a:lnTo>
                  <a:cubicBezTo>
                    <a:pt x="21155" y="66947"/>
                    <a:pt x="20652" y="66612"/>
                    <a:pt x="20149" y="66780"/>
                  </a:cubicBezTo>
                  <a:cubicBezTo>
                    <a:pt x="19780" y="66822"/>
                    <a:pt x="19521" y="67157"/>
                    <a:pt x="19563" y="67526"/>
                  </a:cubicBezTo>
                  <a:cubicBezTo>
                    <a:pt x="19563" y="67526"/>
                    <a:pt x="19563" y="67534"/>
                    <a:pt x="19563" y="67534"/>
                  </a:cubicBezTo>
                  <a:lnTo>
                    <a:pt x="19563" y="68707"/>
                  </a:lnTo>
                  <a:cubicBezTo>
                    <a:pt x="18892" y="68707"/>
                    <a:pt x="18557" y="68372"/>
                    <a:pt x="18557" y="67701"/>
                  </a:cubicBezTo>
                  <a:cubicBezTo>
                    <a:pt x="18557" y="66864"/>
                    <a:pt x="18557" y="66361"/>
                    <a:pt x="18054" y="66277"/>
                  </a:cubicBezTo>
                  <a:lnTo>
                    <a:pt x="15792" y="66277"/>
                  </a:lnTo>
                  <a:cubicBezTo>
                    <a:pt x="15516" y="66160"/>
                    <a:pt x="15323" y="65900"/>
                    <a:pt x="15289" y="65607"/>
                  </a:cubicBezTo>
                  <a:cubicBezTo>
                    <a:pt x="15164" y="65221"/>
                    <a:pt x="15164" y="64819"/>
                    <a:pt x="15289" y="64434"/>
                  </a:cubicBezTo>
                  <a:cubicBezTo>
                    <a:pt x="15331" y="64099"/>
                    <a:pt x="15331" y="63763"/>
                    <a:pt x="15289" y="63428"/>
                  </a:cubicBezTo>
                  <a:lnTo>
                    <a:pt x="15289" y="62758"/>
                  </a:lnTo>
                  <a:cubicBezTo>
                    <a:pt x="15289" y="62758"/>
                    <a:pt x="15289" y="62758"/>
                    <a:pt x="14787" y="62758"/>
                  </a:cubicBezTo>
                  <a:lnTo>
                    <a:pt x="14284" y="62758"/>
                  </a:lnTo>
                  <a:cubicBezTo>
                    <a:pt x="13614" y="62758"/>
                    <a:pt x="13278" y="62758"/>
                    <a:pt x="13195" y="63428"/>
                  </a:cubicBezTo>
                  <a:cubicBezTo>
                    <a:pt x="13161" y="63680"/>
                    <a:pt x="13161" y="63931"/>
                    <a:pt x="13195" y="64182"/>
                  </a:cubicBezTo>
                  <a:cubicBezTo>
                    <a:pt x="13195" y="64182"/>
                    <a:pt x="13195" y="64769"/>
                    <a:pt x="13195" y="65020"/>
                  </a:cubicBezTo>
                  <a:cubicBezTo>
                    <a:pt x="13195" y="65272"/>
                    <a:pt x="12776" y="65020"/>
                    <a:pt x="12273" y="65607"/>
                  </a:cubicBezTo>
                  <a:lnTo>
                    <a:pt x="12273" y="64518"/>
                  </a:lnTo>
                  <a:lnTo>
                    <a:pt x="11854" y="64099"/>
                  </a:lnTo>
                  <a:lnTo>
                    <a:pt x="11435" y="63596"/>
                  </a:lnTo>
                  <a:cubicBezTo>
                    <a:pt x="11293" y="63219"/>
                    <a:pt x="11293" y="62800"/>
                    <a:pt x="11435" y="62423"/>
                  </a:cubicBezTo>
                  <a:lnTo>
                    <a:pt x="11435" y="61920"/>
                  </a:lnTo>
                  <a:cubicBezTo>
                    <a:pt x="11477" y="61644"/>
                    <a:pt x="11477" y="61359"/>
                    <a:pt x="11435" y="61082"/>
                  </a:cubicBezTo>
                  <a:cubicBezTo>
                    <a:pt x="11401" y="60831"/>
                    <a:pt x="11401" y="60579"/>
                    <a:pt x="11435" y="60328"/>
                  </a:cubicBezTo>
                  <a:cubicBezTo>
                    <a:pt x="11242" y="60278"/>
                    <a:pt x="11041" y="60278"/>
                    <a:pt x="10849" y="60328"/>
                  </a:cubicBezTo>
                  <a:cubicBezTo>
                    <a:pt x="10849" y="60328"/>
                    <a:pt x="10430" y="60328"/>
                    <a:pt x="10178" y="60328"/>
                  </a:cubicBezTo>
                  <a:cubicBezTo>
                    <a:pt x="9927" y="60328"/>
                    <a:pt x="10178" y="60328"/>
                    <a:pt x="9675" y="59825"/>
                  </a:cubicBezTo>
                  <a:cubicBezTo>
                    <a:pt x="9458" y="59767"/>
                    <a:pt x="9223" y="59767"/>
                    <a:pt x="9005" y="59825"/>
                  </a:cubicBezTo>
                  <a:lnTo>
                    <a:pt x="8503" y="59825"/>
                  </a:lnTo>
                  <a:lnTo>
                    <a:pt x="8000" y="59825"/>
                  </a:lnTo>
                  <a:cubicBezTo>
                    <a:pt x="7975" y="60018"/>
                    <a:pt x="7975" y="60219"/>
                    <a:pt x="8000" y="60412"/>
                  </a:cubicBezTo>
                  <a:cubicBezTo>
                    <a:pt x="7899" y="60621"/>
                    <a:pt x="7899" y="60873"/>
                    <a:pt x="8000" y="61082"/>
                  </a:cubicBezTo>
                  <a:cubicBezTo>
                    <a:pt x="8000" y="61082"/>
                    <a:pt x="8503" y="61753"/>
                    <a:pt x="8754" y="61753"/>
                  </a:cubicBezTo>
                  <a:cubicBezTo>
                    <a:pt x="9055" y="61828"/>
                    <a:pt x="9374" y="61828"/>
                    <a:pt x="9675" y="61753"/>
                  </a:cubicBezTo>
                  <a:lnTo>
                    <a:pt x="10346" y="61753"/>
                  </a:lnTo>
                  <a:cubicBezTo>
                    <a:pt x="10346" y="61753"/>
                    <a:pt x="10346" y="61753"/>
                    <a:pt x="10849" y="62423"/>
                  </a:cubicBezTo>
                  <a:lnTo>
                    <a:pt x="7581" y="63261"/>
                  </a:lnTo>
                  <a:cubicBezTo>
                    <a:pt x="7438" y="62481"/>
                    <a:pt x="7087" y="61761"/>
                    <a:pt x="6575" y="61166"/>
                  </a:cubicBezTo>
                  <a:cubicBezTo>
                    <a:pt x="6265" y="60789"/>
                    <a:pt x="5863" y="60496"/>
                    <a:pt x="5402" y="60328"/>
                  </a:cubicBezTo>
                  <a:lnTo>
                    <a:pt x="4313" y="59825"/>
                  </a:lnTo>
                  <a:cubicBezTo>
                    <a:pt x="3986" y="59608"/>
                    <a:pt x="3743" y="59281"/>
                    <a:pt x="3643" y="58904"/>
                  </a:cubicBezTo>
                  <a:lnTo>
                    <a:pt x="3643" y="58904"/>
                  </a:lnTo>
                  <a:lnTo>
                    <a:pt x="3643" y="58904"/>
                  </a:lnTo>
                  <a:lnTo>
                    <a:pt x="3643" y="58485"/>
                  </a:lnTo>
                  <a:lnTo>
                    <a:pt x="3643" y="58485"/>
                  </a:lnTo>
                  <a:cubicBezTo>
                    <a:pt x="3643" y="58485"/>
                    <a:pt x="3224" y="57731"/>
                    <a:pt x="2805" y="57731"/>
                  </a:cubicBezTo>
                  <a:cubicBezTo>
                    <a:pt x="2386" y="57638"/>
                    <a:pt x="2059" y="57312"/>
                    <a:pt x="1967" y="56893"/>
                  </a:cubicBezTo>
                  <a:cubicBezTo>
                    <a:pt x="1967" y="56893"/>
                    <a:pt x="1967" y="56893"/>
                    <a:pt x="1967" y="56474"/>
                  </a:cubicBezTo>
                  <a:cubicBezTo>
                    <a:pt x="1967" y="56055"/>
                    <a:pt x="1967" y="56474"/>
                    <a:pt x="1967" y="56474"/>
                  </a:cubicBezTo>
                  <a:cubicBezTo>
                    <a:pt x="1942" y="56306"/>
                    <a:pt x="1942" y="56139"/>
                    <a:pt x="1967" y="55971"/>
                  </a:cubicBezTo>
                  <a:cubicBezTo>
                    <a:pt x="1992" y="55803"/>
                    <a:pt x="1992" y="55636"/>
                    <a:pt x="1967" y="55468"/>
                  </a:cubicBezTo>
                  <a:cubicBezTo>
                    <a:pt x="1967" y="55468"/>
                    <a:pt x="1967" y="55468"/>
                    <a:pt x="1213" y="55468"/>
                  </a:cubicBezTo>
                  <a:cubicBezTo>
                    <a:pt x="459" y="55468"/>
                    <a:pt x="459" y="55468"/>
                    <a:pt x="375" y="54966"/>
                  </a:cubicBezTo>
                  <a:cubicBezTo>
                    <a:pt x="291" y="54463"/>
                    <a:pt x="375" y="54966"/>
                    <a:pt x="375" y="54966"/>
                  </a:cubicBezTo>
                  <a:lnTo>
                    <a:pt x="375" y="54966"/>
                  </a:lnTo>
                  <a:cubicBezTo>
                    <a:pt x="124" y="54521"/>
                    <a:pt x="124" y="53985"/>
                    <a:pt x="375" y="53541"/>
                  </a:cubicBezTo>
                  <a:cubicBezTo>
                    <a:pt x="811" y="53198"/>
                    <a:pt x="1288" y="52913"/>
                    <a:pt x="1799" y="52703"/>
                  </a:cubicBezTo>
                  <a:cubicBezTo>
                    <a:pt x="2361" y="52519"/>
                    <a:pt x="2897" y="52268"/>
                    <a:pt x="3391" y="51949"/>
                  </a:cubicBezTo>
                  <a:cubicBezTo>
                    <a:pt x="3844" y="51740"/>
                    <a:pt x="4187" y="51346"/>
                    <a:pt x="4313" y="50860"/>
                  </a:cubicBezTo>
                  <a:cubicBezTo>
                    <a:pt x="4313" y="50441"/>
                    <a:pt x="3643" y="50273"/>
                    <a:pt x="3224" y="50441"/>
                  </a:cubicBezTo>
                  <a:cubicBezTo>
                    <a:pt x="2805" y="50609"/>
                    <a:pt x="3224" y="50441"/>
                    <a:pt x="3224" y="50441"/>
                  </a:cubicBezTo>
                  <a:lnTo>
                    <a:pt x="3224" y="50441"/>
                  </a:lnTo>
                  <a:lnTo>
                    <a:pt x="2637" y="51028"/>
                  </a:lnTo>
                  <a:cubicBezTo>
                    <a:pt x="2637" y="51447"/>
                    <a:pt x="2135" y="51698"/>
                    <a:pt x="2051" y="51698"/>
                  </a:cubicBezTo>
                  <a:lnTo>
                    <a:pt x="1380" y="51698"/>
                  </a:lnTo>
                  <a:lnTo>
                    <a:pt x="878" y="51698"/>
                  </a:lnTo>
                  <a:lnTo>
                    <a:pt x="375" y="51698"/>
                  </a:lnTo>
                  <a:lnTo>
                    <a:pt x="375" y="51698"/>
                  </a:lnTo>
                  <a:cubicBezTo>
                    <a:pt x="342" y="51530"/>
                    <a:pt x="342" y="51363"/>
                    <a:pt x="375" y="51195"/>
                  </a:cubicBezTo>
                  <a:lnTo>
                    <a:pt x="375" y="50609"/>
                  </a:lnTo>
                  <a:cubicBezTo>
                    <a:pt x="207" y="50005"/>
                    <a:pt x="207" y="49369"/>
                    <a:pt x="375" y="48765"/>
                  </a:cubicBezTo>
                  <a:cubicBezTo>
                    <a:pt x="375" y="48179"/>
                    <a:pt x="878" y="47508"/>
                    <a:pt x="1213" y="46838"/>
                  </a:cubicBezTo>
                  <a:lnTo>
                    <a:pt x="2135" y="45078"/>
                  </a:lnTo>
                  <a:cubicBezTo>
                    <a:pt x="2193" y="44693"/>
                    <a:pt x="2193" y="44291"/>
                    <a:pt x="2135" y="43905"/>
                  </a:cubicBezTo>
                  <a:cubicBezTo>
                    <a:pt x="2009" y="43269"/>
                    <a:pt x="1648" y="42699"/>
                    <a:pt x="1129" y="42313"/>
                  </a:cubicBezTo>
                  <a:cubicBezTo>
                    <a:pt x="668" y="41920"/>
                    <a:pt x="350" y="41392"/>
                    <a:pt x="207" y="40805"/>
                  </a:cubicBezTo>
                  <a:cubicBezTo>
                    <a:pt x="-69" y="40110"/>
                    <a:pt x="-69" y="39322"/>
                    <a:pt x="207" y="38627"/>
                  </a:cubicBezTo>
                  <a:cubicBezTo>
                    <a:pt x="643" y="37864"/>
                    <a:pt x="819" y="36984"/>
                    <a:pt x="710" y="36113"/>
                  </a:cubicBezTo>
                  <a:lnTo>
                    <a:pt x="207" y="34102"/>
                  </a:lnTo>
                  <a:cubicBezTo>
                    <a:pt x="149" y="33943"/>
                    <a:pt x="149" y="33759"/>
                    <a:pt x="207" y="33599"/>
                  </a:cubicBezTo>
                  <a:cubicBezTo>
                    <a:pt x="367" y="33658"/>
                    <a:pt x="551" y="33658"/>
                    <a:pt x="710" y="33599"/>
                  </a:cubicBezTo>
                  <a:cubicBezTo>
                    <a:pt x="945" y="33449"/>
                    <a:pt x="1096" y="33206"/>
                    <a:pt x="1129" y="32929"/>
                  </a:cubicBezTo>
                  <a:cubicBezTo>
                    <a:pt x="1230" y="32435"/>
                    <a:pt x="1230" y="31915"/>
                    <a:pt x="1129" y="31421"/>
                  </a:cubicBezTo>
                  <a:lnTo>
                    <a:pt x="2051" y="31421"/>
                  </a:lnTo>
                  <a:lnTo>
                    <a:pt x="2721" y="33935"/>
                  </a:lnTo>
                  <a:lnTo>
                    <a:pt x="3307" y="32929"/>
                  </a:lnTo>
                  <a:cubicBezTo>
                    <a:pt x="3509" y="32636"/>
                    <a:pt x="3768" y="32376"/>
                    <a:pt x="4062" y="32175"/>
                  </a:cubicBezTo>
                  <a:lnTo>
                    <a:pt x="5821" y="32175"/>
                  </a:lnTo>
                  <a:lnTo>
                    <a:pt x="7078" y="32175"/>
                  </a:lnTo>
                  <a:lnTo>
                    <a:pt x="7748" y="32175"/>
                  </a:lnTo>
                  <a:cubicBezTo>
                    <a:pt x="7748" y="32175"/>
                    <a:pt x="7748" y="32175"/>
                    <a:pt x="7748" y="32175"/>
                  </a:cubicBezTo>
                  <a:lnTo>
                    <a:pt x="7748" y="32175"/>
                  </a:lnTo>
                  <a:lnTo>
                    <a:pt x="7748" y="32175"/>
                  </a:lnTo>
                  <a:lnTo>
                    <a:pt x="5905" y="31253"/>
                  </a:lnTo>
                  <a:cubicBezTo>
                    <a:pt x="5226" y="31027"/>
                    <a:pt x="4489" y="31027"/>
                    <a:pt x="3810" y="31253"/>
                  </a:cubicBezTo>
                  <a:lnTo>
                    <a:pt x="3391" y="29578"/>
                  </a:lnTo>
                  <a:lnTo>
                    <a:pt x="4062" y="29578"/>
                  </a:lnTo>
                  <a:cubicBezTo>
                    <a:pt x="4221" y="29510"/>
                    <a:pt x="4405" y="29510"/>
                    <a:pt x="4564" y="29578"/>
                  </a:cubicBezTo>
                  <a:lnTo>
                    <a:pt x="5067" y="29578"/>
                  </a:lnTo>
                  <a:cubicBezTo>
                    <a:pt x="5042" y="29385"/>
                    <a:pt x="5042" y="29184"/>
                    <a:pt x="5067" y="28991"/>
                  </a:cubicBezTo>
                  <a:cubicBezTo>
                    <a:pt x="5092" y="28823"/>
                    <a:pt x="5092" y="28656"/>
                    <a:pt x="5067" y="28488"/>
                  </a:cubicBezTo>
                  <a:lnTo>
                    <a:pt x="5570" y="28488"/>
                  </a:lnTo>
                  <a:cubicBezTo>
                    <a:pt x="5721" y="29033"/>
                    <a:pt x="5972" y="29552"/>
                    <a:pt x="6324" y="29996"/>
                  </a:cubicBezTo>
                  <a:cubicBezTo>
                    <a:pt x="6667" y="30583"/>
                    <a:pt x="7246" y="30977"/>
                    <a:pt x="7916" y="31086"/>
                  </a:cubicBezTo>
                  <a:lnTo>
                    <a:pt x="8335" y="31086"/>
                  </a:lnTo>
                  <a:lnTo>
                    <a:pt x="8335" y="31086"/>
                  </a:lnTo>
                  <a:lnTo>
                    <a:pt x="7246" y="26813"/>
                  </a:lnTo>
                  <a:lnTo>
                    <a:pt x="5235" y="26226"/>
                  </a:lnTo>
                  <a:cubicBezTo>
                    <a:pt x="4229" y="25891"/>
                    <a:pt x="3727" y="25640"/>
                    <a:pt x="3727" y="25472"/>
                  </a:cubicBezTo>
                  <a:lnTo>
                    <a:pt x="3727" y="25472"/>
                  </a:lnTo>
                  <a:cubicBezTo>
                    <a:pt x="3852" y="24642"/>
                    <a:pt x="4078" y="23821"/>
                    <a:pt x="4397" y="23042"/>
                  </a:cubicBezTo>
                  <a:cubicBezTo>
                    <a:pt x="4397" y="22372"/>
                    <a:pt x="5402" y="21953"/>
                    <a:pt x="6491" y="21618"/>
                  </a:cubicBezTo>
                  <a:lnTo>
                    <a:pt x="7246" y="21618"/>
                  </a:lnTo>
                  <a:cubicBezTo>
                    <a:pt x="7405" y="21559"/>
                    <a:pt x="7589" y="21559"/>
                    <a:pt x="7748" y="21618"/>
                  </a:cubicBezTo>
                  <a:lnTo>
                    <a:pt x="7748" y="21618"/>
                  </a:lnTo>
                  <a:cubicBezTo>
                    <a:pt x="7748" y="21618"/>
                    <a:pt x="7748" y="21115"/>
                    <a:pt x="8251" y="20528"/>
                  </a:cubicBezTo>
                  <a:lnTo>
                    <a:pt x="8754" y="18434"/>
                  </a:lnTo>
                  <a:cubicBezTo>
                    <a:pt x="8754" y="17679"/>
                    <a:pt x="9173" y="17009"/>
                    <a:pt x="9340" y="16423"/>
                  </a:cubicBezTo>
                  <a:cubicBezTo>
                    <a:pt x="9508" y="15836"/>
                    <a:pt x="9843" y="15501"/>
                    <a:pt x="10095" y="15501"/>
                  </a:cubicBezTo>
                  <a:lnTo>
                    <a:pt x="10095" y="16758"/>
                  </a:lnTo>
                  <a:lnTo>
                    <a:pt x="10597" y="19104"/>
                  </a:lnTo>
                  <a:cubicBezTo>
                    <a:pt x="10597" y="19942"/>
                    <a:pt x="10597" y="20780"/>
                    <a:pt x="11016" y="21534"/>
                  </a:cubicBezTo>
                  <a:cubicBezTo>
                    <a:pt x="10966" y="21953"/>
                    <a:pt x="10966" y="22372"/>
                    <a:pt x="11016" y="22791"/>
                  </a:cubicBezTo>
                  <a:cubicBezTo>
                    <a:pt x="11016" y="22791"/>
                    <a:pt x="11016" y="22791"/>
                    <a:pt x="10346" y="22791"/>
                  </a:cubicBezTo>
                  <a:lnTo>
                    <a:pt x="9592" y="22791"/>
                  </a:lnTo>
                  <a:cubicBezTo>
                    <a:pt x="9533" y="23092"/>
                    <a:pt x="9533" y="23411"/>
                    <a:pt x="9592" y="23712"/>
                  </a:cubicBezTo>
                  <a:cubicBezTo>
                    <a:pt x="9642" y="23964"/>
                    <a:pt x="9642" y="24215"/>
                    <a:pt x="9592" y="24466"/>
                  </a:cubicBezTo>
                  <a:cubicBezTo>
                    <a:pt x="9592" y="24466"/>
                    <a:pt x="9592" y="24466"/>
                    <a:pt x="9592" y="24466"/>
                  </a:cubicBezTo>
                  <a:cubicBezTo>
                    <a:pt x="9592" y="24466"/>
                    <a:pt x="9592" y="24466"/>
                    <a:pt x="9592" y="24466"/>
                  </a:cubicBezTo>
                  <a:lnTo>
                    <a:pt x="12357" y="23712"/>
                  </a:lnTo>
                  <a:lnTo>
                    <a:pt x="12357" y="23712"/>
                  </a:lnTo>
                  <a:cubicBezTo>
                    <a:pt x="12390" y="23846"/>
                    <a:pt x="12390" y="23997"/>
                    <a:pt x="12357" y="24131"/>
                  </a:cubicBezTo>
                  <a:cubicBezTo>
                    <a:pt x="12357" y="24131"/>
                    <a:pt x="12357" y="24131"/>
                    <a:pt x="12357" y="24131"/>
                  </a:cubicBezTo>
                  <a:cubicBezTo>
                    <a:pt x="12357" y="24131"/>
                    <a:pt x="12357" y="24131"/>
                    <a:pt x="12357" y="24131"/>
                  </a:cubicBezTo>
                  <a:lnTo>
                    <a:pt x="14200" y="24131"/>
                  </a:lnTo>
                  <a:lnTo>
                    <a:pt x="14200" y="23293"/>
                  </a:lnTo>
                  <a:lnTo>
                    <a:pt x="13446" y="20193"/>
                  </a:lnTo>
                  <a:lnTo>
                    <a:pt x="15122" y="19774"/>
                  </a:lnTo>
                  <a:lnTo>
                    <a:pt x="16630" y="20193"/>
                  </a:lnTo>
                  <a:lnTo>
                    <a:pt x="17719" y="20193"/>
                  </a:lnTo>
                  <a:lnTo>
                    <a:pt x="18138" y="20193"/>
                  </a:lnTo>
                  <a:lnTo>
                    <a:pt x="17468" y="19690"/>
                  </a:lnTo>
                  <a:lnTo>
                    <a:pt x="16379" y="18853"/>
                  </a:lnTo>
                  <a:lnTo>
                    <a:pt x="15206" y="18015"/>
                  </a:lnTo>
                  <a:lnTo>
                    <a:pt x="14619" y="18015"/>
                  </a:lnTo>
                  <a:cubicBezTo>
                    <a:pt x="14619" y="18015"/>
                    <a:pt x="14619" y="17512"/>
                    <a:pt x="15038" y="18015"/>
                  </a:cubicBezTo>
                  <a:lnTo>
                    <a:pt x="15876" y="18015"/>
                  </a:lnTo>
                  <a:cubicBezTo>
                    <a:pt x="15876" y="18015"/>
                    <a:pt x="16295" y="18015"/>
                    <a:pt x="16462" y="18015"/>
                  </a:cubicBezTo>
                  <a:cubicBezTo>
                    <a:pt x="16630" y="18015"/>
                    <a:pt x="16462" y="17261"/>
                    <a:pt x="16462" y="16255"/>
                  </a:cubicBezTo>
                  <a:cubicBezTo>
                    <a:pt x="16337" y="15727"/>
                    <a:pt x="16077" y="15233"/>
                    <a:pt x="15708" y="14831"/>
                  </a:cubicBezTo>
                  <a:cubicBezTo>
                    <a:pt x="15306" y="14253"/>
                    <a:pt x="15021" y="13599"/>
                    <a:pt x="14870" y="12904"/>
                  </a:cubicBezTo>
                  <a:lnTo>
                    <a:pt x="15792" y="12904"/>
                  </a:lnTo>
                  <a:cubicBezTo>
                    <a:pt x="16379" y="12904"/>
                    <a:pt x="16714" y="12904"/>
                    <a:pt x="16714" y="12904"/>
                  </a:cubicBezTo>
                  <a:lnTo>
                    <a:pt x="17216" y="12904"/>
                  </a:lnTo>
                  <a:lnTo>
                    <a:pt x="17719" y="12904"/>
                  </a:lnTo>
                  <a:lnTo>
                    <a:pt x="18138" y="12904"/>
                  </a:lnTo>
                  <a:cubicBezTo>
                    <a:pt x="18264" y="12728"/>
                    <a:pt x="18264" y="12493"/>
                    <a:pt x="18138" y="12317"/>
                  </a:cubicBezTo>
                  <a:cubicBezTo>
                    <a:pt x="18138" y="12317"/>
                    <a:pt x="18138" y="11898"/>
                    <a:pt x="18138" y="11814"/>
                  </a:cubicBezTo>
                  <a:lnTo>
                    <a:pt x="19060" y="10557"/>
                  </a:lnTo>
                  <a:cubicBezTo>
                    <a:pt x="19630" y="9728"/>
                    <a:pt x="20501" y="9158"/>
                    <a:pt x="21490" y="8965"/>
                  </a:cubicBezTo>
                  <a:cubicBezTo>
                    <a:pt x="21884" y="8790"/>
                    <a:pt x="22244" y="8563"/>
                    <a:pt x="22579" y="8295"/>
                  </a:cubicBezTo>
                  <a:lnTo>
                    <a:pt x="23333" y="7792"/>
                  </a:lnTo>
                  <a:lnTo>
                    <a:pt x="23752" y="7792"/>
                  </a:lnTo>
                  <a:lnTo>
                    <a:pt x="27606" y="7792"/>
                  </a:lnTo>
                  <a:cubicBezTo>
                    <a:pt x="27606" y="7792"/>
                    <a:pt x="27606" y="7792"/>
                    <a:pt x="27606" y="7792"/>
                  </a:cubicBezTo>
                  <a:cubicBezTo>
                    <a:pt x="27447" y="8094"/>
                    <a:pt x="27313" y="8396"/>
                    <a:pt x="27187" y="8714"/>
                  </a:cubicBezTo>
                  <a:lnTo>
                    <a:pt x="26769" y="9468"/>
                  </a:lnTo>
                  <a:cubicBezTo>
                    <a:pt x="26769" y="9468"/>
                    <a:pt x="26769" y="9468"/>
                    <a:pt x="26769" y="9468"/>
                  </a:cubicBezTo>
                  <a:cubicBezTo>
                    <a:pt x="27338" y="9292"/>
                    <a:pt x="27858" y="8974"/>
                    <a:pt x="28277" y="8547"/>
                  </a:cubicBezTo>
                  <a:cubicBezTo>
                    <a:pt x="28620" y="8086"/>
                    <a:pt x="28897" y="7575"/>
                    <a:pt x="29115" y="7038"/>
                  </a:cubicBezTo>
                  <a:cubicBezTo>
                    <a:pt x="29115" y="6536"/>
                    <a:pt x="29533" y="6033"/>
                    <a:pt x="29785" y="5614"/>
                  </a:cubicBezTo>
                  <a:cubicBezTo>
                    <a:pt x="29961" y="5212"/>
                    <a:pt x="30296" y="4910"/>
                    <a:pt x="30707" y="4776"/>
                  </a:cubicBezTo>
                  <a:lnTo>
                    <a:pt x="31712" y="4776"/>
                  </a:lnTo>
                  <a:lnTo>
                    <a:pt x="32969" y="5614"/>
                  </a:lnTo>
                  <a:cubicBezTo>
                    <a:pt x="33388" y="5916"/>
                    <a:pt x="33840" y="6167"/>
                    <a:pt x="34309" y="6368"/>
                  </a:cubicBezTo>
                  <a:cubicBezTo>
                    <a:pt x="34628" y="6510"/>
                    <a:pt x="34997" y="6510"/>
                    <a:pt x="35315" y="6368"/>
                  </a:cubicBezTo>
                  <a:cubicBezTo>
                    <a:pt x="35315" y="6368"/>
                    <a:pt x="35315" y="6368"/>
                    <a:pt x="35315" y="6368"/>
                  </a:cubicBezTo>
                  <a:cubicBezTo>
                    <a:pt x="35315" y="6368"/>
                    <a:pt x="35315" y="5949"/>
                    <a:pt x="35315" y="5530"/>
                  </a:cubicBezTo>
                  <a:cubicBezTo>
                    <a:pt x="35357" y="5254"/>
                    <a:pt x="35357" y="4969"/>
                    <a:pt x="35315" y="4692"/>
                  </a:cubicBezTo>
                  <a:cubicBezTo>
                    <a:pt x="35315" y="4692"/>
                    <a:pt x="35315" y="4692"/>
                    <a:pt x="35315" y="4692"/>
                  </a:cubicBezTo>
                  <a:lnTo>
                    <a:pt x="34058" y="4692"/>
                  </a:lnTo>
                  <a:cubicBezTo>
                    <a:pt x="34058" y="4692"/>
                    <a:pt x="33639" y="4692"/>
                    <a:pt x="33555" y="3854"/>
                  </a:cubicBezTo>
                  <a:cubicBezTo>
                    <a:pt x="33472" y="3016"/>
                    <a:pt x="33555" y="3854"/>
                    <a:pt x="34058" y="3352"/>
                  </a:cubicBezTo>
                  <a:lnTo>
                    <a:pt x="35231" y="3352"/>
                  </a:lnTo>
                  <a:lnTo>
                    <a:pt x="35734" y="3352"/>
                  </a:lnTo>
                  <a:lnTo>
                    <a:pt x="39169" y="5446"/>
                  </a:lnTo>
                  <a:cubicBezTo>
                    <a:pt x="39169" y="5446"/>
                    <a:pt x="39169" y="5446"/>
                    <a:pt x="39672" y="5446"/>
                  </a:cubicBezTo>
                  <a:lnTo>
                    <a:pt x="39672" y="4776"/>
                  </a:lnTo>
                  <a:lnTo>
                    <a:pt x="39672" y="3268"/>
                  </a:lnTo>
                  <a:lnTo>
                    <a:pt x="40342" y="3268"/>
                  </a:lnTo>
                  <a:cubicBezTo>
                    <a:pt x="40761" y="3343"/>
                    <a:pt x="41180" y="3343"/>
                    <a:pt x="41599" y="3268"/>
                  </a:cubicBezTo>
                  <a:cubicBezTo>
                    <a:pt x="42043" y="3176"/>
                    <a:pt x="42496" y="3176"/>
                    <a:pt x="42940" y="3268"/>
                  </a:cubicBezTo>
                  <a:cubicBezTo>
                    <a:pt x="42940" y="3268"/>
                    <a:pt x="42940" y="3854"/>
                    <a:pt x="43442" y="4692"/>
                  </a:cubicBezTo>
                  <a:cubicBezTo>
                    <a:pt x="43602" y="5153"/>
                    <a:pt x="43794" y="5606"/>
                    <a:pt x="44029" y="6033"/>
                  </a:cubicBezTo>
                  <a:lnTo>
                    <a:pt x="44029" y="6033"/>
                  </a:lnTo>
                  <a:lnTo>
                    <a:pt x="44029" y="5446"/>
                  </a:lnTo>
                  <a:cubicBezTo>
                    <a:pt x="44054" y="5279"/>
                    <a:pt x="44054" y="5111"/>
                    <a:pt x="44029" y="4944"/>
                  </a:cubicBezTo>
                  <a:lnTo>
                    <a:pt x="42772" y="0"/>
                  </a:lnTo>
                  <a:lnTo>
                    <a:pt x="43275" y="0"/>
                  </a:lnTo>
                  <a:lnTo>
                    <a:pt x="46543" y="6368"/>
                  </a:lnTo>
                  <a:lnTo>
                    <a:pt x="48805" y="3268"/>
                  </a:lnTo>
                  <a:lnTo>
                    <a:pt x="48805" y="3268"/>
                  </a:lnTo>
                  <a:cubicBezTo>
                    <a:pt x="48805" y="2765"/>
                    <a:pt x="48386" y="2681"/>
                    <a:pt x="47716" y="2849"/>
                  </a:cubicBezTo>
                  <a:cubicBezTo>
                    <a:pt x="47314" y="3125"/>
                    <a:pt x="46777" y="3125"/>
                    <a:pt x="46375" y="2849"/>
                  </a:cubicBezTo>
                  <a:cubicBezTo>
                    <a:pt x="46375" y="2430"/>
                    <a:pt x="46375" y="2179"/>
                    <a:pt x="47381" y="2011"/>
                  </a:cubicBezTo>
                  <a:lnTo>
                    <a:pt x="48470" y="2011"/>
                  </a:lnTo>
                  <a:lnTo>
                    <a:pt x="49643" y="2011"/>
                  </a:lnTo>
                  <a:cubicBezTo>
                    <a:pt x="49643" y="2011"/>
                    <a:pt x="49643" y="2011"/>
                    <a:pt x="50313" y="2765"/>
                  </a:cubicBezTo>
                  <a:cubicBezTo>
                    <a:pt x="50623" y="3100"/>
                    <a:pt x="50908" y="3469"/>
                    <a:pt x="51151" y="3854"/>
                  </a:cubicBezTo>
                  <a:lnTo>
                    <a:pt x="51151" y="3854"/>
                  </a:lnTo>
                  <a:cubicBezTo>
                    <a:pt x="51310" y="4290"/>
                    <a:pt x="51310" y="4759"/>
                    <a:pt x="51151" y="5195"/>
                  </a:cubicBezTo>
                  <a:cubicBezTo>
                    <a:pt x="50958" y="5631"/>
                    <a:pt x="50740" y="6050"/>
                    <a:pt x="50481" y="6452"/>
                  </a:cubicBezTo>
                  <a:cubicBezTo>
                    <a:pt x="50481" y="6452"/>
                    <a:pt x="50983" y="5949"/>
                    <a:pt x="51151" y="6452"/>
                  </a:cubicBezTo>
                  <a:lnTo>
                    <a:pt x="51821" y="6452"/>
                  </a:lnTo>
                  <a:lnTo>
                    <a:pt x="52324" y="7206"/>
                  </a:lnTo>
                  <a:cubicBezTo>
                    <a:pt x="52324" y="7206"/>
                    <a:pt x="52324" y="7206"/>
                    <a:pt x="52827" y="7206"/>
                  </a:cubicBezTo>
                  <a:cubicBezTo>
                    <a:pt x="53329" y="7206"/>
                    <a:pt x="52827" y="7206"/>
                    <a:pt x="53329" y="7206"/>
                  </a:cubicBezTo>
                  <a:cubicBezTo>
                    <a:pt x="53832" y="7206"/>
                    <a:pt x="53749" y="7206"/>
                    <a:pt x="53749" y="6787"/>
                  </a:cubicBezTo>
                  <a:cubicBezTo>
                    <a:pt x="53749" y="6368"/>
                    <a:pt x="53749" y="6787"/>
                    <a:pt x="53749" y="7206"/>
                  </a:cubicBezTo>
                  <a:cubicBezTo>
                    <a:pt x="54025" y="7281"/>
                    <a:pt x="54310" y="7281"/>
                    <a:pt x="54586" y="7206"/>
                  </a:cubicBezTo>
                  <a:lnTo>
                    <a:pt x="55508" y="7206"/>
                  </a:lnTo>
                  <a:lnTo>
                    <a:pt x="56178" y="7206"/>
                  </a:lnTo>
                  <a:cubicBezTo>
                    <a:pt x="56271" y="7625"/>
                    <a:pt x="56446" y="8019"/>
                    <a:pt x="56681" y="8379"/>
                  </a:cubicBezTo>
                  <a:cubicBezTo>
                    <a:pt x="56916" y="8739"/>
                    <a:pt x="57092" y="9133"/>
                    <a:pt x="57184" y="9552"/>
                  </a:cubicBezTo>
                  <a:lnTo>
                    <a:pt x="58189" y="13490"/>
                  </a:lnTo>
                  <a:cubicBezTo>
                    <a:pt x="58189" y="13909"/>
                    <a:pt x="58189" y="14160"/>
                    <a:pt x="58692" y="14160"/>
                  </a:cubicBezTo>
                  <a:lnTo>
                    <a:pt x="60368" y="14160"/>
                  </a:lnTo>
                  <a:cubicBezTo>
                    <a:pt x="60611" y="14085"/>
                    <a:pt x="60879" y="14085"/>
                    <a:pt x="61122" y="14160"/>
                  </a:cubicBezTo>
                  <a:cubicBezTo>
                    <a:pt x="61122" y="14160"/>
                    <a:pt x="61122" y="14160"/>
                    <a:pt x="61122" y="14160"/>
                  </a:cubicBezTo>
                  <a:lnTo>
                    <a:pt x="61122" y="14579"/>
                  </a:lnTo>
                  <a:lnTo>
                    <a:pt x="61122" y="14579"/>
                  </a:lnTo>
                  <a:lnTo>
                    <a:pt x="58776" y="14579"/>
                  </a:lnTo>
                  <a:cubicBezTo>
                    <a:pt x="58055" y="14462"/>
                    <a:pt x="57360" y="14261"/>
                    <a:pt x="56681" y="13993"/>
                  </a:cubicBezTo>
                  <a:cubicBezTo>
                    <a:pt x="56321" y="14160"/>
                    <a:pt x="56095" y="14521"/>
                    <a:pt x="56095" y="14915"/>
                  </a:cubicBezTo>
                  <a:cubicBezTo>
                    <a:pt x="56120" y="15250"/>
                    <a:pt x="56120" y="15585"/>
                    <a:pt x="56095" y="15920"/>
                  </a:cubicBezTo>
                  <a:cubicBezTo>
                    <a:pt x="55408" y="16088"/>
                    <a:pt x="54687" y="16088"/>
                    <a:pt x="54000" y="15920"/>
                  </a:cubicBezTo>
                  <a:cubicBezTo>
                    <a:pt x="53321" y="15786"/>
                    <a:pt x="52668" y="15534"/>
                    <a:pt x="52073" y="15166"/>
                  </a:cubicBezTo>
                  <a:cubicBezTo>
                    <a:pt x="52383" y="14973"/>
                    <a:pt x="52550" y="14605"/>
                    <a:pt x="52492" y="14244"/>
                  </a:cubicBezTo>
                  <a:lnTo>
                    <a:pt x="52492" y="13406"/>
                  </a:lnTo>
                  <a:lnTo>
                    <a:pt x="52492" y="12820"/>
                  </a:lnTo>
                  <a:cubicBezTo>
                    <a:pt x="52475" y="12677"/>
                    <a:pt x="52475" y="12543"/>
                    <a:pt x="52492" y="12401"/>
                  </a:cubicBezTo>
                  <a:lnTo>
                    <a:pt x="51654" y="12401"/>
                  </a:lnTo>
                  <a:lnTo>
                    <a:pt x="50565" y="11898"/>
                  </a:lnTo>
                  <a:lnTo>
                    <a:pt x="50565" y="11898"/>
                  </a:lnTo>
                  <a:cubicBezTo>
                    <a:pt x="49928" y="12032"/>
                    <a:pt x="49383" y="12426"/>
                    <a:pt x="49056" y="12987"/>
                  </a:cubicBezTo>
                  <a:lnTo>
                    <a:pt x="47967" y="14663"/>
                  </a:lnTo>
                  <a:lnTo>
                    <a:pt x="47967" y="14663"/>
                  </a:lnTo>
                  <a:lnTo>
                    <a:pt x="47967" y="14663"/>
                  </a:lnTo>
                  <a:cubicBezTo>
                    <a:pt x="47967" y="14663"/>
                    <a:pt x="47967" y="14663"/>
                    <a:pt x="47297" y="14244"/>
                  </a:cubicBezTo>
                  <a:lnTo>
                    <a:pt x="46794" y="14244"/>
                  </a:lnTo>
                  <a:cubicBezTo>
                    <a:pt x="46384" y="14110"/>
                    <a:pt x="45948" y="14110"/>
                    <a:pt x="45537" y="14244"/>
                  </a:cubicBezTo>
                  <a:lnTo>
                    <a:pt x="44280" y="14244"/>
                  </a:lnTo>
                  <a:lnTo>
                    <a:pt x="43610" y="14244"/>
                  </a:lnTo>
                  <a:cubicBezTo>
                    <a:pt x="43610" y="14244"/>
                    <a:pt x="43107" y="14244"/>
                    <a:pt x="43024" y="14244"/>
                  </a:cubicBezTo>
                  <a:lnTo>
                    <a:pt x="43024" y="14244"/>
                  </a:lnTo>
                  <a:cubicBezTo>
                    <a:pt x="42722" y="14370"/>
                    <a:pt x="42479" y="14613"/>
                    <a:pt x="42353" y="14915"/>
                  </a:cubicBezTo>
                  <a:lnTo>
                    <a:pt x="41767" y="16171"/>
                  </a:lnTo>
                  <a:cubicBezTo>
                    <a:pt x="41767" y="16674"/>
                    <a:pt x="41348" y="17093"/>
                    <a:pt x="41180" y="17596"/>
                  </a:cubicBezTo>
                  <a:cubicBezTo>
                    <a:pt x="41012" y="18040"/>
                    <a:pt x="40686" y="18400"/>
                    <a:pt x="40258" y="18601"/>
                  </a:cubicBezTo>
                  <a:cubicBezTo>
                    <a:pt x="39840" y="18693"/>
                    <a:pt x="39446" y="18869"/>
                    <a:pt x="39085" y="19104"/>
                  </a:cubicBezTo>
                  <a:lnTo>
                    <a:pt x="37158" y="19942"/>
                  </a:lnTo>
                  <a:lnTo>
                    <a:pt x="35231" y="20696"/>
                  </a:lnTo>
                  <a:lnTo>
                    <a:pt x="34058" y="20696"/>
                  </a:lnTo>
                  <a:lnTo>
                    <a:pt x="33220" y="21199"/>
                  </a:lnTo>
                  <a:lnTo>
                    <a:pt x="32382" y="21701"/>
                  </a:lnTo>
                  <a:lnTo>
                    <a:pt x="28947" y="22623"/>
                  </a:lnTo>
                  <a:cubicBezTo>
                    <a:pt x="29006" y="22958"/>
                    <a:pt x="29006" y="23293"/>
                    <a:pt x="28947" y="23629"/>
                  </a:cubicBezTo>
                  <a:cubicBezTo>
                    <a:pt x="28645" y="23687"/>
                    <a:pt x="28327" y="23687"/>
                    <a:pt x="28025" y="23629"/>
                  </a:cubicBezTo>
                  <a:cubicBezTo>
                    <a:pt x="27246" y="23629"/>
                    <a:pt x="26827" y="23461"/>
                    <a:pt x="26769" y="23126"/>
                  </a:cubicBezTo>
                  <a:cubicBezTo>
                    <a:pt x="26710" y="22791"/>
                    <a:pt x="26291" y="22623"/>
                    <a:pt x="25512" y="22623"/>
                  </a:cubicBezTo>
                  <a:cubicBezTo>
                    <a:pt x="25093" y="22623"/>
                    <a:pt x="24758" y="22623"/>
                    <a:pt x="24674" y="23126"/>
                  </a:cubicBezTo>
                  <a:cubicBezTo>
                    <a:pt x="24414" y="23360"/>
                    <a:pt x="24096" y="23536"/>
                    <a:pt x="23752" y="23629"/>
                  </a:cubicBezTo>
                  <a:cubicBezTo>
                    <a:pt x="23434" y="23763"/>
                    <a:pt x="23073" y="23763"/>
                    <a:pt x="22747" y="23629"/>
                  </a:cubicBezTo>
                  <a:cubicBezTo>
                    <a:pt x="22445" y="23402"/>
                    <a:pt x="22043" y="23402"/>
                    <a:pt x="21741" y="23629"/>
                  </a:cubicBezTo>
                  <a:cubicBezTo>
                    <a:pt x="21884" y="24299"/>
                    <a:pt x="22168" y="24927"/>
                    <a:pt x="22579" y="25472"/>
                  </a:cubicBezTo>
                  <a:lnTo>
                    <a:pt x="24003" y="26896"/>
                  </a:lnTo>
                  <a:lnTo>
                    <a:pt x="24003" y="26896"/>
                  </a:lnTo>
                  <a:lnTo>
                    <a:pt x="24003" y="26896"/>
                  </a:lnTo>
                  <a:cubicBezTo>
                    <a:pt x="24045" y="27030"/>
                    <a:pt x="24045" y="27181"/>
                    <a:pt x="24003" y="27315"/>
                  </a:cubicBezTo>
                  <a:cubicBezTo>
                    <a:pt x="24171" y="27684"/>
                    <a:pt x="24171" y="28120"/>
                    <a:pt x="24003" y="28488"/>
                  </a:cubicBezTo>
                  <a:cubicBezTo>
                    <a:pt x="23727" y="28832"/>
                    <a:pt x="23384" y="29117"/>
                    <a:pt x="22998" y="29326"/>
                  </a:cubicBezTo>
                  <a:lnTo>
                    <a:pt x="21909" y="29996"/>
                  </a:lnTo>
                  <a:cubicBezTo>
                    <a:pt x="21574" y="30047"/>
                    <a:pt x="21238" y="30047"/>
                    <a:pt x="20903" y="29996"/>
                  </a:cubicBezTo>
                  <a:lnTo>
                    <a:pt x="20903" y="30415"/>
                  </a:lnTo>
                  <a:cubicBezTo>
                    <a:pt x="20861" y="30667"/>
                    <a:pt x="20861" y="30918"/>
                    <a:pt x="20903" y="31169"/>
                  </a:cubicBezTo>
                  <a:cubicBezTo>
                    <a:pt x="20903" y="31169"/>
                    <a:pt x="21490" y="31169"/>
                    <a:pt x="21992" y="31169"/>
                  </a:cubicBezTo>
                  <a:cubicBezTo>
                    <a:pt x="21833" y="32024"/>
                    <a:pt x="21607" y="32862"/>
                    <a:pt x="21322" y="33683"/>
                  </a:cubicBezTo>
                  <a:cubicBezTo>
                    <a:pt x="21138" y="34479"/>
                    <a:pt x="21138" y="35317"/>
                    <a:pt x="21322" y="36113"/>
                  </a:cubicBezTo>
                  <a:lnTo>
                    <a:pt x="22076" y="39046"/>
                  </a:lnTo>
                  <a:cubicBezTo>
                    <a:pt x="22135" y="39515"/>
                    <a:pt x="22135" y="40001"/>
                    <a:pt x="22076" y="40470"/>
                  </a:cubicBezTo>
                  <a:cubicBezTo>
                    <a:pt x="22034" y="41166"/>
                    <a:pt x="22034" y="41869"/>
                    <a:pt x="22076" y="42565"/>
                  </a:cubicBezTo>
                  <a:cubicBezTo>
                    <a:pt x="22160" y="43453"/>
                    <a:pt x="22160" y="44358"/>
                    <a:pt x="22076" y="45246"/>
                  </a:cubicBezTo>
                  <a:lnTo>
                    <a:pt x="18054" y="43654"/>
                  </a:lnTo>
                  <a:cubicBezTo>
                    <a:pt x="18054" y="43654"/>
                    <a:pt x="18054" y="43654"/>
                    <a:pt x="18054" y="43654"/>
                  </a:cubicBezTo>
                  <a:cubicBezTo>
                    <a:pt x="18054" y="43654"/>
                    <a:pt x="18054" y="43654"/>
                    <a:pt x="18054" y="44157"/>
                  </a:cubicBezTo>
                  <a:cubicBezTo>
                    <a:pt x="18038" y="44383"/>
                    <a:pt x="18038" y="44601"/>
                    <a:pt x="18054" y="44827"/>
                  </a:cubicBezTo>
                  <a:lnTo>
                    <a:pt x="18473" y="45581"/>
                  </a:lnTo>
                  <a:lnTo>
                    <a:pt x="18473" y="47927"/>
                  </a:lnTo>
                  <a:cubicBezTo>
                    <a:pt x="18649" y="48237"/>
                    <a:pt x="18875" y="48522"/>
                    <a:pt x="19144" y="48765"/>
                  </a:cubicBezTo>
                  <a:cubicBezTo>
                    <a:pt x="19320" y="48983"/>
                    <a:pt x="19554" y="49159"/>
                    <a:pt x="19814" y="49268"/>
                  </a:cubicBezTo>
                  <a:lnTo>
                    <a:pt x="19814" y="49268"/>
                  </a:lnTo>
                  <a:cubicBezTo>
                    <a:pt x="19814" y="49268"/>
                    <a:pt x="19814" y="49268"/>
                    <a:pt x="19814" y="49268"/>
                  </a:cubicBezTo>
                  <a:cubicBezTo>
                    <a:pt x="20367" y="49142"/>
                    <a:pt x="20861" y="48849"/>
                    <a:pt x="21238" y="48430"/>
                  </a:cubicBezTo>
                  <a:cubicBezTo>
                    <a:pt x="21708" y="48061"/>
                    <a:pt x="22252" y="47810"/>
                    <a:pt x="22830" y="47676"/>
                  </a:cubicBezTo>
                  <a:lnTo>
                    <a:pt x="23668" y="47676"/>
                  </a:lnTo>
                  <a:lnTo>
                    <a:pt x="23668" y="50273"/>
                  </a:lnTo>
                  <a:lnTo>
                    <a:pt x="24590" y="50273"/>
                  </a:lnTo>
                  <a:lnTo>
                    <a:pt x="25260" y="52955"/>
                  </a:lnTo>
                  <a:lnTo>
                    <a:pt x="26601" y="52955"/>
                  </a:lnTo>
                  <a:cubicBezTo>
                    <a:pt x="26484" y="53483"/>
                    <a:pt x="26484" y="54019"/>
                    <a:pt x="26601" y="54547"/>
                  </a:cubicBezTo>
                  <a:lnTo>
                    <a:pt x="27271" y="54547"/>
                  </a:lnTo>
                  <a:cubicBezTo>
                    <a:pt x="27791" y="54664"/>
                    <a:pt x="28277" y="54890"/>
                    <a:pt x="28695" y="55217"/>
                  </a:cubicBezTo>
                  <a:lnTo>
                    <a:pt x="30371" y="56390"/>
                  </a:lnTo>
                  <a:lnTo>
                    <a:pt x="31042" y="57060"/>
                  </a:lnTo>
                  <a:cubicBezTo>
                    <a:pt x="31042" y="57060"/>
                    <a:pt x="31628" y="57647"/>
                    <a:pt x="31712" y="57647"/>
                  </a:cubicBezTo>
                  <a:lnTo>
                    <a:pt x="32969" y="57647"/>
                  </a:lnTo>
                  <a:lnTo>
                    <a:pt x="34142" y="57647"/>
                  </a:lnTo>
                  <a:lnTo>
                    <a:pt x="34980" y="57647"/>
                  </a:lnTo>
                  <a:lnTo>
                    <a:pt x="35901" y="57647"/>
                  </a:lnTo>
                  <a:cubicBezTo>
                    <a:pt x="35901" y="57647"/>
                    <a:pt x="36320" y="57647"/>
                    <a:pt x="36907" y="57647"/>
                  </a:cubicBezTo>
                  <a:lnTo>
                    <a:pt x="37829" y="57647"/>
                  </a:lnTo>
                  <a:lnTo>
                    <a:pt x="40426" y="57647"/>
                  </a:lnTo>
                  <a:lnTo>
                    <a:pt x="42437" y="57144"/>
                  </a:lnTo>
                  <a:lnTo>
                    <a:pt x="45453" y="56390"/>
                  </a:lnTo>
                  <a:lnTo>
                    <a:pt x="48470" y="55720"/>
                  </a:lnTo>
                  <a:lnTo>
                    <a:pt x="50397" y="55217"/>
                  </a:lnTo>
                  <a:lnTo>
                    <a:pt x="50900" y="56893"/>
                  </a:lnTo>
                  <a:cubicBezTo>
                    <a:pt x="51545" y="56658"/>
                    <a:pt x="51880" y="55946"/>
                    <a:pt x="51654" y="55301"/>
                  </a:cubicBezTo>
                  <a:cubicBezTo>
                    <a:pt x="51511" y="54563"/>
                    <a:pt x="51771" y="53801"/>
                    <a:pt x="52324" y="53290"/>
                  </a:cubicBezTo>
                  <a:cubicBezTo>
                    <a:pt x="53539" y="52310"/>
                    <a:pt x="54896" y="51514"/>
                    <a:pt x="56346" y="50944"/>
                  </a:cubicBezTo>
                  <a:cubicBezTo>
                    <a:pt x="57737" y="50349"/>
                    <a:pt x="59077" y="49645"/>
                    <a:pt x="60368" y="48849"/>
                  </a:cubicBezTo>
                  <a:lnTo>
                    <a:pt x="61373" y="48095"/>
                  </a:lnTo>
                  <a:cubicBezTo>
                    <a:pt x="61876" y="48095"/>
                    <a:pt x="62127" y="47425"/>
                    <a:pt x="62295" y="47425"/>
                  </a:cubicBezTo>
                  <a:lnTo>
                    <a:pt x="63384" y="47425"/>
                  </a:lnTo>
                  <a:lnTo>
                    <a:pt x="63384" y="47425"/>
                  </a:lnTo>
                  <a:lnTo>
                    <a:pt x="63971" y="47425"/>
                  </a:lnTo>
                  <a:lnTo>
                    <a:pt x="65898" y="46922"/>
                  </a:lnTo>
                  <a:lnTo>
                    <a:pt x="67741" y="46922"/>
                  </a:lnTo>
                  <a:lnTo>
                    <a:pt x="69250" y="46922"/>
                  </a:lnTo>
                  <a:cubicBezTo>
                    <a:pt x="69626" y="47249"/>
                    <a:pt x="69945" y="47651"/>
                    <a:pt x="70171" y="48095"/>
                  </a:cubicBezTo>
                  <a:cubicBezTo>
                    <a:pt x="70464" y="48438"/>
                    <a:pt x="70699" y="48841"/>
                    <a:pt x="70842" y="49268"/>
                  </a:cubicBezTo>
                  <a:lnTo>
                    <a:pt x="71512" y="49268"/>
                  </a:lnTo>
                  <a:cubicBezTo>
                    <a:pt x="71512" y="49268"/>
                    <a:pt x="71512" y="49268"/>
                    <a:pt x="71512" y="49268"/>
                  </a:cubicBezTo>
                  <a:cubicBezTo>
                    <a:pt x="71537" y="49461"/>
                    <a:pt x="71537" y="49662"/>
                    <a:pt x="71512" y="49854"/>
                  </a:cubicBezTo>
                  <a:cubicBezTo>
                    <a:pt x="71336" y="50022"/>
                    <a:pt x="71193" y="50223"/>
                    <a:pt x="71093" y="50441"/>
                  </a:cubicBezTo>
                  <a:lnTo>
                    <a:pt x="71093" y="50944"/>
                  </a:lnTo>
                  <a:cubicBezTo>
                    <a:pt x="71093" y="50944"/>
                    <a:pt x="71093" y="50944"/>
                    <a:pt x="71093" y="51447"/>
                  </a:cubicBezTo>
                  <a:cubicBezTo>
                    <a:pt x="71026" y="51958"/>
                    <a:pt x="70791" y="52427"/>
                    <a:pt x="70422" y="52787"/>
                  </a:cubicBezTo>
                  <a:cubicBezTo>
                    <a:pt x="70029" y="53114"/>
                    <a:pt x="69568" y="53374"/>
                    <a:pt x="69082" y="53541"/>
                  </a:cubicBezTo>
                  <a:lnTo>
                    <a:pt x="69082" y="53541"/>
                  </a:lnTo>
                  <a:lnTo>
                    <a:pt x="69082" y="53541"/>
                  </a:lnTo>
                  <a:lnTo>
                    <a:pt x="69585" y="52620"/>
                  </a:lnTo>
                  <a:cubicBezTo>
                    <a:pt x="69652" y="52226"/>
                    <a:pt x="69861" y="51865"/>
                    <a:pt x="70171" y="51614"/>
                  </a:cubicBezTo>
                  <a:lnTo>
                    <a:pt x="70171" y="51028"/>
                  </a:lnTo>
                  <a:cubicBezTo>
                    <a:pt x="70171" y="50525"/>
                    <a:pt x="69585" y="50190"/>
                    <a:pt x="68747" y="50022"/>
                  </a:cubicBezTo>
                  <a:cubicBezTo>
                    <a:pt x="68479" y="50290"/>
                    <a:pt x="68328" y="50651"/>
                    <a:pt x="68328" y="51028"/>
                  </a:cubicBezTo>
                  <a:lnTo>
                    <a:pt x="68328" y="52117"/>
                  </a:lnTo>
                  <a:cubicBezTo>
                    <a:pt x="67716" y="52443"/>
                    <a:pt x="67071" y="52703"/>
                    <a:pt x="66400" y="52871"/>
                  </a:cubicBezTo>
                  <a:lnTo>
                    <a:pt x="64557" y="53625"/>
                  </a:lnTo>
                  <a:cubicBezTo>
                    <a:pt x="64272" y="53742"/>
                    <a:pt x="64021" y="53910"/>
                    <a:pt x="63803" y="54128"/>
                  </a:cubicBezTo>
                  <a:lnTo>
                    <a:pt x="63217" y="54547"/>
                  </a:lnTo>
                  <a:lnTo>
                    <a:pt x="63217" y="55468"/>
                  </a:lnTo>
                  <a:cubicBezTo>
                    <a:pt x="63166" y="55829"/>
                    <a:pt x="63166" y="56197"/>
                    <a:pt x="63217" y="56558"/>
                  </a:cubicBezTo>
                  <a:cubicBezTo>
                    <a:pt x="63435" y="56909"/>
                    <a:pt x="63811" y="57127"/>
                    <a:pt x="64222" y="57144"/>
                  </a:cubicBezTo>
                  <a:cubicBezTo>
                    <a:pt x="63920" y="57077"/>
                    <a:pt x="63602" y="57077"/>
                    <a:pt x="63300" y="57144"/>
                  </a:cubicBezTo>
                  <a:cubicBezTo>
                    <a:pt x="62957" y="57312"/>
                    <a:pt x="62647" y="57538"/>
                    <a:pt x="62379" y="57814"/>
                  </a:cubicBezTo>
                  <a:cubicBezTo>
                    <a:pt x="62379" y="57814"/>
                    <a:pt x="62379" y="57814"/>
                    <a:pt x="62379" y="58736"/>
                  </a:cubicBezTo>
                  <a:cubicBezTo>
                    <a:pt x="62379" y="59658"/>
                    <a:pt x="62379" y="59574"/>
                    <a:pt x="62379" y="59658"/>
                  </a:cubicBezTo>
                  <a:cubicBezTo>
                    <a:pt x="62261" y="60186"/>
                    <a:pt x="61926" y="60646"/>
                    <a:pt x="61457" y="60915"/>
                  </a:cubicBezTo>
                  <a:cubicBezTo>
                    <a:pt x="60871" y="60915"/>
                    <a:pt x="60703" y="61836"/>
                    <a:pt x="60954" y="62842"/>
                  </a:cubicBezTo>
                  <a:lnTo>
                    <a:pt x="60954" y="62842"/>
                  </a:lnTo>
                  <a:lnTo>
                    <a:pt x="60452" y="61585"/>
                  </a:lnTo>
                  <a:cubicBezTo>
                    <a:pt x="60276" y="61166"/>
                    <a:pt x="60049" y="60772"/>
                    <a:pt x="59781" y="60412"/>
                  </a:cubicBezTo>
                  <a:cubicBezTo>
                    <a:pt x="59413" y="60579"/>
                    <a:pt x="58985" y="60579"/>
                    <a:pt x="58608" y="60412"/>
                  </a:cubicBezTo>
                  <a:lnTo>
                    <a:pt x="58608" y="60412"/>
                  </a:lnTo>
                  <a:lnTo>
                    <a:pt x="58608" y="60412"/>
                  </a:lnTo>
                  <a:lnTo>
                    <a:pt x="58608" y="60412"/>
                  </a:lnTo>
                  <a:lnTo>
                    <a:pt x="58608" y="61501"/>
                  </a:lnTo>
                  <a:cubicBezTo>
                    <a:pt x="58692" y="61861"/>
                    <a:pt x="58692" y="62230"/>
                    <a:pt x="58608" y="62590"/>
                  </a:cubicBezTo>
                  <a:lnTo>
                    <a:pt x="58189" y="62590"/>
                  </a:lnTo>
                  <a:lnTo>
                    <a:pt x="57351" y="63428"/>
                  </a:lnTo>
                  <a:lnTo>
                    <a:pt x="56430" y="64182"/>
                  </a:lnTo>
                  <a:lnTo>
                    <a:pt x="55759" y="64182"/>
                  </a:lnTo>
                  <a:lnTo>
                    <a:pt x="54921" y="64182"/>
                  </a:lnTo>
                  <a:lnTo>
                    <a:pt x="53916" y="65020"/>
                  </a:lnTo>
                  <a:lnTo>
                    <a:pt x="52743" y="65774"/>
                  </a:lnTo>
                  <a:lnTo>
                    <a:pt x="52743" y="65774"/>
                  </a:lnTo>
                  <a:lnTo>
                    <a:pt x="52743" y="65774"/>
                  </a:lnTo>
                  <a:cubicBezTo>
                    <a:pt x="52165" y="65900"/>
                    <a:pt x="51562" y="65900"/>
                    <a:pt x="50983" y="65774"/>
                  </a:cubicBezTo>
                  <a:cubicBezTo>
                    <a:pt x="49978" y="66193"/>
                    <a:pt x="49266" y="67123"/>
                    <a:pt x="49140" y="68204"/>
                  </a:cubicBezTo>
                  <a:close/>
                  <a:moveTo>
                    <a:pt x="2051" y="52201"/>
                  </a:moveTo>
                  <a:cubicBezTo>
                    <a:pt x="2051" y="52201"/>
                    <a:pt x="1632" y="52201"/>
                    <a:pt x="2051" y="52787"/>
                  </a:cubicBezTo>
                  <a:cubicBezTo>
                    <a:pt x="2470" y="53374"/>
                    <a:pt x="2051" y="53206"/>
                    <a:pt x="2637" y="52787"/>
                  </a:cubicBezTo>
                  <a:cubicBezTo>
                    <a:pt x="3224" y="52368"/>
                    <a:pt x="2637" y="52787"/>
                    <a:pt x="2637" y="52201"/>
                  </a:cubicBezTo>
                  <a:cubicBezTo>
                    <a:pt x="2478" y="52041"/>
                    <a:pt x="2210" y="52041"/>
                    <a:pt x="2051" y="52201"/>
                  </a:cubicBezTo>
                  <a:close/>
                  <a:moveTo>
                    <a:pt x="961" y="47844"/>
                  </a:moveTo>
                  <a:cubicBezTo>
                    <a:pt x="961" y="47844"/>
                    <a:pt x="961" y="47844"/>
                    <a:pt x="961" y="47844"/>
                  </a:cubicBezTo>
                  <a:cubicBezTo>
                    <a:pt x="961" y="47844"/>
                    <a:pt x="961" y="47844"/>
                    <a:pt x="961" y="47844"/>
                  </a:cubicBezTo>
                  <a:cubicBezTo>
                    <a:pt x="961" y="47844"/>
                    <a:pt x="961" y="47844"/>
                    <a:pt x="961" y="47844"/>
                  </a:cubicBezTo>
                  <a:cubicBezTo>
                    <a:pt x="961" y="47844"/>
                    <a:pt x="1129" y="47844"/>
                    <a:pt x="961" y="47844"/>
                  </a:cubicBezTo>
                  <a:close/>
                  <a:moveTo>
                    <a:pt x="4983" y="51614"/>
                  </a:moveTo>
                  <a:cubicBezTo>
                    <a:pt x="5369" y="51505"/>
                    <a:pt x="5679" y="51229"/>
                    <a:pt x="5821" y="50860"/>
                  </a:cubicBezTo>
                  <a:lnTo>
                    <a:pt x="4899" y="50860"/>
                  </a:lnTo>
                  <a:close/>
                  <a:moveTo>
                    <a:pt x="8167" y="51614"/>
                  </a:moveTo>
                  <a:cubicBezTo>
                    <a:pt x="7765" y="51656"/>
                    <a:pt x="7455" y="51966"/>
                    <a:pt x="7413" y="52368"/>
                  </a:cubicBezTo>
                  <a:lnTo>
                    <a:pt x="7413" y="52368"/>
                  </a:lnTo>
                  <a:cubicBezTo>
                    <a:pt x="7849" y="52268"/>
                    <a:pt x="8201" y="51949"/>
                    <a:pt x="8335" y="51530"/>
                  </a:cubicBezTo>
                  <a:close/>
                  <a:moveTo>
                    <a:pt x="3475" y="32259"/>
                  </a:moveTo>
                  <a:cubicBezTo>
                    <a:pt x="3601" y="32703"/>
                    <a:pt x="3802" y="33130"/>
                    <a:pt x="4062" y="33516"/>
                  </a:cubicBezTo>
                  <a:cubicBezTo>
                    <a:pt x="4254" y="33926"/>
                    <a:pt x="4732" y="34111"/>
                    <a:pt x="5151" y="33935"/>
                  </a:cubicBezTo>
                  <a:cubicBezTo>
                    <a:pt x="5369" y="34002"/>
                    <a:pt x="5603" y="34002"/>
                    <a:pt x="5821" y="33935"/>
                  </a:cubicBezTo>
                  <a:cubicBezTo>
                    <a:pt x="5821" y="33935"/>
                    <a:pt x="5821" y="33935"/>
                    <a:pt x="5821" y="33264"/>
                  </a:cubicBezTo>
                  <a:cubicBezTo>
                    <a:pt x="5737" y="32728"/>
                    <a:pt x="5277" y="32334"/>
                    <a:pt x="4732" y="32343"/>
                  </a:cubicBezTo>
                  <a:close/>
                  <a:moveTo>
                    <a:pt x="4983" y="36951"/>
                  </a:moveTo>
                  <a:lnTo>
                    <a:pt x="5402" y="36951"/>
                  </a:lnTo>
                  <a:lnTo>
                    <a:pt x="5402" y="36029"/>
                  </a:lnTo>
                  <a:lnTo>
                    <a:pt x="4732" y="36029"/>
                  </a:lnTo>
                  <a:close/>
                  <a:moveTo>
                    <a:pt x="11184" y="55049"/>
                  </a:moveTo>
                  <a:cubicBezTo>
                    <a:pt x="11184" y="55049"/>
                    <a:pt x="11184" y="55049"/>
                    <a:pt x="11184" y="55049"/>
                  </a:cubicBezTo>
                  <a:cubicBezTo>
                    <a:pt x="11184" y="55049"/>
                    <a:pt x="11184" y="55049"/>
                    <a:pt x="11184" y="55049"/>
                  </a:cubicBezTo>
                  <a:cubicBezTo>
                    <a:pt x="11184" y="55049"/>
                    <a:pt x="11184" y="55049"/>
                    <a:pt x="11184" y="55049"/>
                  </a:cubicBezTo>
                  <a:cubicBezTo>
                    <a:pt x="11184" y="55049"/>
                    <a:pt x="11184" y="55636"/>
                    <a:pt x="11184" y="55468"/>
                  </a:cubicBezTo>
                  <a:close/>
                  <a:moveTo>
                    <a:pt x="11184" y="45916"/>
                  </a:moveTo>
                  <a:cubicBezTo>
                    <a:pt x="10681" y="45916"/>
                    <a:pt x="10346" y="45916"/>
                    <a:pt x="9927" y="46922"/>
                  </a:cubicBezTo>
                  <a:cubicBezTo>
                    <a:pt x="9751" y="47441"/>
                    <a:pt x="9751" y="47994"/>
                    <a:pt x="9927" y="48514"/>
                  </a:cubicBezTo>
                  <a:cubicBezTo>
                    <a:pt x="10547" y="48346"/>
                    <a:pt x="11142" y="48095"/>
                    <a:pt x="11686" y="47760"/>
                  </a:cubicBezTo>
                  <a:cubicBezTo>
                    <a:pt x="12315" y="47592"/>
                    <a:pt x="12717" y="46981"/>
                    <a:pt x="12608" y="46335"/>
                  </a:cubicBezTo>
                  <a:lnTo>
                    <a:pt x="12608" y="46335"/>
                  </a:lnTo>
                  <a:cubicBezTo>
                    <a:pt x="12223" y="45874"/>
                    <a:pt x="11536" y="45807"/>
                    <a:pt x="11075" y="46193"/>
                  </a:cubicBezTo>
                  <a:cubicBezTo>
                    <a:pt x="11025" y="46235"/>
                    <a:pt x="10974" y="46285"/>
                    <a:pt x="10932" y="46335"/>
                  </a:cubicBezTo>
                  <a:close/>
                  <a:moveTo>
                    <a:pt x="8586" y="41811"/>
                  </a:moveTo>
                  <a:cubicBezTo>
                    <a:pt x="8586" y="41811"/>
                    <a:pt x="8586" y="41811"/>
                    <a:pt x="8586" y="41392"/>
                  </a:cubicBezTo>
                  <a:cubicBezTo>
                    <a:pt x="8670" y="41174"/>
                    <a:pt x="8670" y="40939"/>
                    <a:pt x="8586" y="40721"/>
                  </a:cubicBezTo>
                  <a:cubicBezTo>
                    <a:pt x="8586" y="40721"/>
                    <a:pt x="8586" y="40303"/>
                    <a:pt x="7916" y="40721"/>
                  </a:cubicBezTo>
                  <a:close/>
                  <a:moveTo>
                    <a:pt x="14870" y="60579"/>
                  </a:moveTo>
                  <a:cubicBezTo>
                    <a:pt x="14870" y="60579"/>
                    <a:pt x="14870" y="60579"/>
                    <a:pt x="14870" y="60579"/>
                  </a:cubicBezTo>
                  <a:cubicBezTo>
                    <a:pt x="14870" y="60579"/>
                    <a:pt x="14870" y="60998"/>
                    <a:pt x="15373" y="60579"/>
                  </a:cubicBezTo>
                  <a:cubicBezTo>
                    <a:pt x="15876" y="60160"/>
                    <a:pt x="15373" y="60579"/>
                    <a:pt x="15373" y="60077"/>
                  </a:cubicBezTo>
                  <a:cubicBezTo>
                    <a:pt x="15373" y="59574"/>
                    <a:pt x="14870" y="60915"/>
                    <a:pt x="14619" y="60998"/>
                  </a:cubicBezTo>
                  <a:close/>
                  <a:moveTo>
                    <a:pt x="10597" y="39800"/>
                  </a:moveTo>
                  <a:cubicBezTo>
                    <a:pt x="10597" y="39800"/>
                    <a:pt x="10178" y="39800"/>
                    <a:pt x="10597" y="40386"/>
                  </a:cubicBezTo>
                  <a:cubicBezTo>
                    <a:pt x="11016" y="40973"/>
                    <a:pt x="10597" y="40889"/>
                    <a:pt x="11184" y="40386"/>
                  </a:cubicBezTo>
                  <a:cubicBezTo>
                    <a:pt x="11770" y="39884"/>
                    <a:pt x="11603" y="40386"/>
                    <a:pt x="11184" y="39716"/>
                  </a:cubicBezTo>
                  <a:cubicBezTo>
                    <a:pt x="10765" y="39046"/>
                    <a:pt x="10681" y="40135"/>
                    <a:pt x="10346" y="40219"/>
                  </a:cubicBezTo>
                  <a:close/>
                  <a:moveTo>
                    <a:pt x="11184" y="42230"/>
                  </a:moveTo>
                  <a:lnTo>
                    <a:pt x="11854" y="42230"/>
                  </a:lnTo>
                  <a:lnTo>
                    <a:pt x="11854" y="41727"/>
                  </a:lnTo>
                  <a:lnTo>
                    <a:pt x="11268" y="41727"/>
                  </a:lnTo>
                  <a:close/>
                  <a:moveTo>
                    <a:pt x="6994" y="21534"/>
                  </a:moveTo>
                  <a:lnTo>
                    <a:pt x="7497" y="21534"/>
                  </a:lnTo>
                  <a:lnTo>
                    <a:pt x="7497" y="20863"/>
                  </a:lnTo>
                  <a:close/>
                  <a:moveTo>
                    <a:pt x="11268" y="33851"/>
                  </a:moveTo>
                  <a:cubicBezTo>
                    <a:pt x="11351" y="34127"/>
                    <a:pt x="11351" y="34412"/>
                    <a:pt x="11268" y="34689"/>
                  </a:cubicBezTo>
                  <a:cubicBezTo>
                    <a:pt x="11351" y="34932"/>
                    <a:pt x="11351" y="35200"/>
                    <a:pt x="11268" y="35443"/>
                  </a:cubicBezTo>
                  <a:lnTo>
                    <a:pt x="11770" y="35443"/>
                  </a:lnTo>
                  <a:lnTo>
                    <a:pt x="11770" y="35443"/>
                  </a:lnTo>
                  <a:lnTo>
                    <a:pt x="11770" y="35443"/>
                  </a:lnTo>
                  <a:cubicBezTo>
                    <a:pt x="11728" y="35049"/>
                    <a:pt x="11728" y="34664"/>
                    <a:pt x="11770" y="34270"/>
                  </a:cubicBezTo>
                  <a:cubicBezTo>
                    <a:pt x="11770" y="33599"/>
                    <a:pt x="11770" y="33180"/>
                    <a:pt x="11770" y="33013"/>
                  </a:cubicBezTo>
                  <a:lnTo>
                    <a:pt x="11016" y="33013"/>
                  </a:lnTo>
                  <a:cubicBezTo>
                    <a:pt x="10865" y="33239"/>
                    <a:pt x="10865" y="33541"/>
                    <a:pt x="11016" y="33767"/>
                  </a:cubicBezTo>
                  <a:lnTo>
                    <a:pt x="11016" y="33767"/>
                  </a:lnTo>
                  <a:close/>
                  <a:moveTo>
                    <a:pt x="10765" y="30332"/>
                  </a:moveTo>
                  <a:cubicBezTo>
                    <a:pt x="10765" y="30332"/>
                    <a:pt x="10765" y="30332"/>
                    <a:pt x="10765" y="30332"/>
                  </a:cubicBezTo>
                  <a:cubicBezTo>
                    <a:pt x="10765" y="30332"/>
                    <a:pt x="10765" y="30332"/>
                    <a:pt x="10765" y="30332"/>
                  </a:cubicBezTo>
                  <a:lnTo>
                    <a:pt x="10765" y="30332"/>
                  </a:lnTo>
                  <a:lnTo>
                    <a:pt x="10513" y="30751"/>
                  </a:lnTo>
                  <a:close/>
                  <a:moveTo>
                    <a:pt x="12692" y="38711"/>
                  </a:moveTo>
                  <a:cubicBezTo>
                    <a:pt x="12709" y="38853"/>
                    <a:pt x="12709" y="38987"/>
                    <a:pt x="12692" y="39130"/>
                  </a:cubicBezTo>
                  <a:lnTo>
                    <a:pt x="13278" y="39130"/>
                  </a:lnTo>
                  <a:lnTo>
                    <a:pt x="13865" y="39548"/>
                  </a:lnTo>
                  <a:cubicBezTo>
                    <a:pt x="13865" y="39548"/>
                    <a:pt x="13865" y="39548"/>
                    <a:pt x="14619" y="40303"/>
                  </a:cubicBezTo>
                  <a:cubicBezTo>
                    <a:pt x="15373" y="41057"/>
                    <a:pt x="15206" y="41057"/>
                    <a:pt x="15373" y="41057"/>
                  </a:cubicBezTo>
                  <a:lnTo>
                    <a:pt x="15960" y="41057"/>
                  </a:lnTo>
                  <a:cubicBezTo>
                    <a:pt x="15960" y="41057"/>
                    <a:pt x="16462" y="41057"/>
                    <a:pt x="16462" y="41057"/>
                  </a:cubicBezTo>
                  <a:cubicBezTo>
                    <a:pt x="16462" y="41057"/>
                    <a:pt x="16462" y="41057"/>
                    <a:pt x="16462" y="41057"/>
                  </a:cubicBezTo>
                  <a:cubicBezTo>
                    <a:pt x="16513" y="41249"/>
                    <a:pt x="16513" y="41450"/>
                    <a:pt x="16462" y="41643"/>
                  </a:cubicBezTo>
                  <a:cubicBezTo>
                    <a:pt x="16915" y="41476"/>
                    <a:pt x="17258" y="41099"/>
                    <a:pt x="17384" y="40638"/>
                  </a:cubicBezTo>
                  <a:cubicBezTo>
                    <a:pt x="17501" y="40202"/>
                    <a:pt x="17501" y="39733"/>
                    <a:pt x="17384" y="39297"/>
                  </a:cubicBezTo>
                  <a:cubicBezTo>
                    <a:pt x="17066" y="38375"/>
                    <a:pt x="16680" y="37479"/>
                    <a:pt x="16211" y="36616"/>
                  </a:cubicBezTo>
                  <a:cubicBezTo>
                    <a:pt x="15759" y="35669"/>
                    <a:pt x="14711" y="35183"/>
                    <a:pt x="13697" y="35443"/>
                  </a:cubicBezTo>
                  <a:lnTo>
                    <a:pt x="12022" y="36029"/>
                  </a:lnTo>
                  <a:cubicBezTo>
                    <a:pt x="11259" y="36147"/>
                    <a:pt x="10731" y="36859"/>
                    <a:pt x="10849" y="37621"/>
                  </a:cubicBezTo>
                  <a:cubicBezTo>
                    <a:pt x="10966" y="38384"/>
                    <a:pt x="11678" y="38912"/>
                    <a:pt x="12441" y="38794"/>
                  </a:cubicBezTo>
                  <a:close/>
                  <a:moveTo>
                    <a:pt x="20317" y="63847"/>
                  </a:moveTo>
                  <a:cubicBezTo>
                    <a:pt x="20317" y="63847"/>
                    <a:pt x="20317" y="63847"/>
                    <a:pt x="20317" y="63847"/>
                  </a:cubicBezTo>
                  <a:cubicBezTo>
                    <a:pt x="20317" y="63847"/>
                    <a:pt x="20317" y="63847"/>
                    <a:pt x="20317" y="63847"/>
                  </a:cubicBezTo>
                  <a:lnTo>
                    <a:pt x="20317" y="64350"/>
                  </a:lnTo>
                  <a:lnTo>
                    <a:pt x="20317" y="64350"/>
                  </a:lnTo>
                  <a:cubicBezTo>
                    <a:pt x="20317" y="64350"/>
                    <a:pt x="20317" y="64350"/>
                    <a:pt x="20317" y="64350"/>
                  </a:cubicBezTo>
                  <a:lnTo>
                    <a:pt x="20317" y="64350"/>
                  </a:lnTo>
                  <a:close/>
                  <a:moveTo>
                    <a:pt x="12692" y="25891"/>
                  </a:moveTo>
                  <a:lnTo>
                    <a:pt x="12692" y="26394"/>
                  </a:lnTo>
                  <a:lnTo>
                    <a:pt x="14116" y="26394"/>
                  </a:lnTo>
                  <a:lnTo>
                    <a:pt x="14116" y="26394"/>
                  </a:lnTo>
                  <a:lnTo>
                    <a:pt x="14116" y="26394"/>
                  </a:lnTo>
                  <a:lnTo>
                    <a:pt x="14116" y="26394"/>
                  </a:lnTo>
                  <a:close/>
                  <a:moveTo>
                    <a:pt x="16127" y="33683"/>
                  </a:moveTo>
                  <a:cubicBezTo>
                    <a:pt x="16052" y="33926"/>
                    <a:pt x="16052" y="34194"/>
                    <a:pt x="16127" y="34437"/>
                  </a:cubicBezTo>
                  <a:cubicBezTo>
                    <a:pt x="16253" y="34739"/>
                    <a:pt x="16496" y="34982"/>
                    <a:pt x="16798" y="35108"/>
                  </a:cubicBezTo>
                  <a:cubicBezTo>
                    <a:pt x="17024" y="34848"/>
                    <a:pt x="17166" y="34529"/>
                    <a:pt x="17216" y="34186"/>
                  </a:cubicBezTo>
                  <a:lnTo>
                    <a:pt x="17216" y="34102"/>
                  </a:lnTo>
                  <a:close/>
                  <a:moveTo>
                    <a:pt x="21574" y="17512"/>
                  </a:moveTo>
                  <a:cubicBezTo>
                    <a:pt x="22244" y="17512"/>
                    <a:pt x="22495" y="16842"/>
                    <a:pt x="22328" y="16088"/>
                  </a:cubicBezTo>
                  <a:lnTo>
                    <a:pt x="21238" y="16088"/>
                  </a:lnTo>
                  <a:close/>
                  <a:moveTo>
                    <a:pt x="22747" y="12317"/>
                  </a:moveTo>
                  <a:cubicBezTo>
                    <a:pt x="22747" y="12317"/>
                    <a:pt x="22747" y="12820"/>
                    <a:pt x="23249" y="12736"/>
                  </a:cubicBezTo>
                  <a:lnTo>
                    <a:pt x="23836" y="12736"/>
                  </a:lnTo>
                  <a:cubicBezTo>
                    <a:pt x="23836" y="12736"/>
                    <a:pt x="24255" y="12736"/>
                    <a:pt x="24339" y="12233"/>
                  </a:cubicBezTo>
                  <a:close/>
                  <a:moveTo>
                    <a:pt x="25931" y="12317"/>
                  </a:moveTo>
                  <a:cubicBezTo>
                    <a:pt x="25956" y="12485"/>
                    <a:pt x="25956" y="12652"/>
                    <a:pt x="25931" y="12820"/>
                  </a:cubicBezTo>
                  <a:cubicBezTo>
                    <a:pt x="25897" y="13012"/>
                    <a:pt x="25897" y="13214"/>
                    <a:pt x="25931" y="13406"/>
                  </a:cubicBezTo>
                  <a:cubicBezTo>
                    <a:pt x="25872" y="14387"/>
                    <a:pt x="25872" y="15359"/>
                    <a:pt x="25931" y="16339"/>
                  </a:cubicBezTo>
                  <a:lnTo>
                    <a:pt x="26433" y="19188"/>
                  </a:lnTo>
                  <a:lnTo>
                    <a:pt x="26936" y="19188"/>
                  </a:lnTo>
                  <a:cubicBezTo>
                    <a:pt x="26936" y="18266"/>
                    <a:pt x="26936" y="17428"/>
                    <a:pt x="27355" y="16674"/>
                  </a:cubicBezTo>
                  <a:cubicBezTo>
                    <a:pt x="27556" y="15819"/>
                    <a:pt x="27556" y="14931"/>
                    <a:pt x="27355" y="14077"/>
                  </a:cubicBezTo>
                  <a:cubicBezTo>
                    <a:pt x="27355" y="13658"/>
                    <a:pt x="27355" y="13239"/>
                    <a:pt x="27355" y="12904"/>
                  </a:cubicBezTo>
                  <a:cubicBezTo>
                    <a:pt x="27355" y="12568"/>
                    <a:pt x="26266" y="12987"/>
                    <a:pt x="25679" y="12987"/>
                  </a:cubicBezTo>
                  <a:close/>
                  <a:moveTo>
                    <a:pt x="27020" y="10641"/>
                  </a:moveTo>
                  <a:cubicBezTo>
                    <a:pt x="27246" y="11529"/>
                    <a:pt x="27816" y="12283"/>
                    <a:pt x="28612" y="12736"/>
                  </a:cubicBezTo>
                  <a:cubicBezTo>
                    <a:pt x="29031" y="12216"/>
                    <a:pt x="29240" y="11555"/>
                    <a:pt x="29198" y="10893"/>
                  </a:cubicBezTo>
                  <a:lnTo>
                    <a:pt x="31377" y="11395"/>
                  </a:lnTo>
                  <a:cubicBezTo>
                    <a:pt x="31377" y="11395"/>
                    <a:pt x="31377" y="11395"/>
                    <a:pt x="31377" y="10809"/>
                  </a:cubicBezTo>
                  <a:cubicBezTo>
                    <a:pt x="31226" y="10264"/>
                    <a:pt x="30975" y="9745"/>
                    <a:pt x="30623" y="9301"/>
                  </a:cubicBezTo>
                  <a:cubicBezTo>
                    <a:pt x="30623" y="8798"/>
                    <a:pt x="29785" y="8547"/>
                    <a:pt x="29366" y="8714"/>
                  </a:cubicBezTo>
                  <a:lnTo>
                    <a:pt x="27439" y="9217"/>
                  </a:lnTo>
                  <a:cubicBezTo>
                    <a:pt x="26769" y="10139"/>
                    <a:pt x="26601" y="10557"/>
                    <a:pt x="26769" y="11312"/>
                  </a:cubicBezTo>
                  <a:close/>
                  <a:moveTo>
                    <a:pt x="28612" y="16758"/>
                  </a:moveTo>
                  <a:cubicBezTo>
                    <a:pt x="28612" y="16758"/>
                    <a:pt x="28612" y="16758"/>
                    <a:pt x="28612" y="16758"/>
                  </a:cubicBezTo>
                  <a:lnTo>
                    <a:pt x="29869" y="16758"/>
                  </a:lnTo>
                  <a:lnTo>
                    <a:pt x="29869" y="15836"/>
                  </a:lnTo>
                  <a:cubicBezTo>
                    <a:pt x="29869" y="15417"/>
                    <a:pt x="29869" y="15250"/>
                    <a:pt x="29869" y="15166"/>
                  </a:cubicBezTo>
                  <a:cubicBezTo>
                    <a:pt x="30145" y="14797"/>
                    <a:pt x="30489" y="14487"/>
                    <a:pt x="30874" y="14244"/>
                  </a:cubicBezTo>
                  <a:lnTo>
                    <a:pt x="31880" y="13406"/>
                  </a:lnTo>
                  <a:lnTo>
                    <a:pt x="31880" y="13406"/>
                  </a:lnTo>
                  <a:lnTo>
                    <a:pt x="31880" y="13406"/>
                  </a:lnTo>
                  <a:lnTo>
                    <a:pt x="30958" y="12904"/>
                  </a:lnTo>
                  <a:lnTo>
                    <a:pt x="30120" y="12485"/>
                  </a:lnTo>
                  <a:cubicBezTo>
                    <a:pt x="29944" y="13272"/>
                    <a:pt x="29600" y="14018"/>
                    <a:pt x="29115" y="14663"/>
                  </a:cubicBezTo>
                  <a:cubicBezTo>
                    <a:pt x="28386" y="15342"/>
                    <a:pt x="28092" y="16381"/>
                    <a:pt x="28361" y="17344"/>
                  </a:cubicBezTo>
                  <a:close/>
                  <a:moveTo>
                    <a:pt x="30287" y="18936"/>
                  </a:moveTo>
                  <a:lnTo>
                    <a:pt x="30287" y="18182"/>
                  </a:lnTo>
                  <a:lnTo>
                    <a:pt x="29785" y="18182"/>
                  </a:lnTo>
                  <a:close/>
                  <a:moveTo>
                    <a:pt x="30958" y="15585"/>
                  </a:moveTo>
                  <a:cubicBezTo>
                    <a:pt x="30958" y="15585"/>
                    <a:pt x="30539" y="15585"/>
                    <a:pt x="30958" y="16255"/>
                  </a:cubicBezTo>
                  <a:cubicBezTo>
                    <a:pt x="31377" y="16925"/>
                    <a:pt x="30958" y="16758"/>
                    <a:pt x="31461" y="16674"/>
                  </a:cubicBezTo>
                  <a:cubicBezTo>
                    <a:pt x="31963" y="16590"/>
                    <a:pt x="31461" y="16674"/>
                    <a:pt x="31461" y="16088"/>
                  </a:cubicBezTo>
                  <a:cubicBezTo>
                    <a:pt x="31461" y="15501"/>
                    <a:pt x="30874" y="16255"/>
                    <a:pt x="30707" y="16255"/>
                  </a:cubicBezTo>
                  <a:close/>
                  <a:moveTo>
                    <a:pt x="32634" y="20445"/>
                  </a:moveTo>
                  <a:lnTo>
                    <a:pt x="32634" y="19942"/>
                  </a:lnTo>
                  <a:lnTo>
                    <a:pt x="32634" y="19942"/>
                  </a:lnTo>
                  <a:close/>
                  <a:moveTo>
                    <a:pt x="34309" y="18517"/>
                  </a:moveTo>
                  <a:cubicBezTo>
                    <a:pt x="34485" y="18090"/>
                    <a:pt x="34485" y="17604"/>
                    <a:pt x="34309" y="17177"/>
                  </a:cubicBezTo>
                  <a:lnTo>
                    <a:pt x="33807" y="17177"/>
                  </a:lnTo>
                  <a:close/>
                  <a:moveTo>
                    <a:pt x="32801" y="9720"/>
                  </a:moveTo>
                  <a:cubicBezTo>
                    <a:pt x="32801" y="9720"/>
                    <a:pt x="32801" y="9720"/>
                    <a:pt x="32801" y="9720"/>
                  </a:cubicBezTo>
                  <a:cubicBezTo>
                    <a:pt x="32801" y="9720"/>
                    <a:pt x="32801" y="9720"/>
                    <a:pt x="32801" y="9720"/>
                  </a:cubicBezTo>
                  <a:lnTo>
                    <a:pt x="32801" y="9720"/>
                  </a:lnTo>
                  <a:lnTo>
                    <a:pt x="32801" y="9720"/>
                  </a:lnTo>
                  <a:lnTo>
                    <a:pt x="32801" y="9133"/>
                  </a:lnTo>
                  <a:lnTo>
                    <a:pt x="32801" y="9133"/>
                  </a:lnTo>
                  <a:cubicBezTo>
                    <a:pt x="32801" y="9133"/>
                    <a:pt x="32801" y="9133"/>
                    <a:pt x="32801" y="9133"/>
                  </a:cubicBezTo>
                  <a:close/>
                  <a:moveTo>
                    <a:pt x="32801" y="7541"/>
                  </a:moveTo>
                  <a:cubicBezTo>
                    <a:pt x="32801" y="7541"/>
                    <a:pt x="32801" y="7541"/>
                    <a:pt x="32801" y="7541"/>
                  </a:cubicBezTo>
                  <a:cubicBezTo>
                    <a:pt x="32801" y="7541"/>
                    <a:pt x="32801" y="7541"/>
                    <a:pt x="32801" y="7541"/>
                  </a:cubicBezTo>
                  <a:lnTo>
                    <a:pt x="32801" y="7541"/>
                  </a:lnTo>
                  <a:cubicBezTo>
                    <a:pt x="32801" y="7541"/>
                    <a:pt x="32299" y="8379"/>
                    <a:pt x="32215" y="8211"/>
                  </a:cubicBezTo>
                  <a:close/>
                  <a:moveTo>
                    <a:pt x="36237" y="8211"/>
                  </a:moveTo>
                  <a:cubicBezTo>
                    <a:pt x="36237" y="8211"/>
                    <a:pt x="35818" y="8714"/>
                    <a:pt x="36237" y="9217"/>
                  </a:cubicBezTo>
                  <a:lnTo>
                    <a:pt x="36739" y="9217"/>
                  </a:lnTo>
                  <a:close/>
                  <a:moveTo>
                    <a:pt x="50565" y="66277"/>
                  </a:moveTo>
                  <a:cubicBezTo>
                    <a:pt x="51227" y="66118"/>
                    <a:pt x="51855" y="65833"/>
                    <a:pt x="52408" y="65439"/>
                  </a:cubicBezTo>
                  <a:cubicBezTo>
                    <a:pt x="52944" y="65004"/>
                    <a:pt x="53581" y="64685"/>
                    <a:pt x="54251" y="64518"/>
                  </a:cubicBezTo>
                  <a:cubicBezTo>
                    <a:pt x="54301" y="64300"/>
                    <a:pt x="54301" y="64065"/>
                    <a:pt x="54251" y="63847"/>
                  </a:cubicBezTo>
                  <a:lnTo>
                    <a:pt x="53665" y="62674"/>
                  </a:lnTo>
                  <a:cubicBezTo>
                    <a:pt x="53430" y="62280"/>
                    <a:pt x="53154" y="61912"/>
                    <a:pt x="52827" y="61585"/>
                  </a:cubicBezTo>
                  <a:cubicBezTo>
                    <a:pt x="52827" y="61166"/>
                    <a:pt x="52408" y="61082"/>
                    <a:pt x="52324" y="61082"/>
                  </a:cubicBezTo>
                  <a:lnTo>
                    <a:pt x="52324" y="61082"/>
                  </a:lnTo>
                  <a:lnTo>
                    <a:pt x="52324" y="61669"/>
                  </a:lnTo>
                  <a:cubicBezTo>
                    <a:pt x="52299" y="61811"/>
                    <a:pt x="52299" y="61945"/>
                    <a:pt x="52324" y="62088"/>
                  </a:cubicBezTo>
                  <a:lnTo>
                    <a:pt x="52324" y="62507"/>
                  </a:lnTo>
                  <a:cubicBezTo>
                    <a:pt x="52324" y="62507"/>
                    <a:pt x="52324" y="62507"/>
                    <a:pt x="52324" y="62507"/>
                  </a:cubicBezTo>
                  <a:lnTo>
                    <a:pt x="51654" y="62507"/>
                  </a:lnTo>
                  <a:lnTo>
                    <a:pt x="50983" y="62507"/>
                  </a:lnTo>
                  <a:close/>
                  <a:moveTo>
                    <a:pt x="38080" y="15417"/>
                  </a:moveTo>
                  <a:cubicBezTo>
                    <a:pt x="38080" y="15417"/>
                    <a:pt x="37661" y="15417"/>
                    <a:pt x="38080" y="15920"/>
                  </a:cubicBezTo>
                  <a:cubicBezTo>
                    <a:pt x="38499" y="16423"/>
                    <a:pt x="38080" y="16423"/>
                    <a:pt x="38583" y="16339"/>
                  </a:cubicBezTo>
                  <a:cubicBezTo>
                    <a:pt x="38742" y="16180"/>
                    <a:pt x="38742" y="15912"/>
                    <a:pt x="38583" y="15752"/>
                  </a:cubicBezTo>
                  <a:cubicBezTo>
                    <a:pt x="38583" y="15752"/>
                    <a:pt x="37745" y="16004"/>
                    <a:pt x="37493" y="16088"/>
                  </a:cubicBezTo>
                  <a:close/>
                  <a:moveTo>
                    <a:pt x="38666" y="6452"/>
                  </a:moveTo>
                  <a:cubicBezTo>
                    <a:pt x="38666" y="6452"/>
                    <a:pt x="38666" y="6452"/>
                    <a:pt x="38666" y="7038"/>
                  </a:cubicBezTo>
                  <a:cubicBezTo>
                    <a:pt x="38666" y="7625"/>
                    <a:pt x="38666" y="7541"/>
                    <a:pt x="38666" y="7625"/>
                  </a:cubicBezTo>
                  <a:cubicBezTo>
                    <a:pt x="38608" y="7784"/>
                    <a:pt x="38608" y="7968"/>
                    <a:pt x="38666" y="8128"/>
                  </a:cubicBezTo>
                  <a:cubicBezTo>
                    <a:pt x="38666" y="8128"/>
                    <a:pt x="38666" y="8128"/>
                    <a:pt x="38666" y="8547"/>
                  </a:cubicBezTo>
                  <a:lnTo>
                    <a:pt x="38666" y="8547"/>
                  </a:lnTo>
                  <a:cubicBezTo>
                    <a:pt x="38625" y="9074"/>
                    <a:pt x="38625" y="9611"/>
                    <a:pt x="38666" y="10139"/>
                  </a:cubicBezTo>
                  <a:cubicBezTo>
                    <a:pt x="38666" y="10976"/>
                    <a:pt x="38666" y="11395"/>
                    <a:pt x="38666" y="11563"/>
                  </a:cubicBezTo>
                  <a:lnTo>
                    <a:pt x="38248" y="11563"/>
                  </a:lnTo>
                  <a:lnTo>
                    <a:pt x="38248" y="11563"/>
                  </a:lnTo>
                  <a:cubicBezTo>
                    <a:pt x="38248" y="11563"/>
                    <a:pt x="38248" y="11563"/>
                    <a:pt x="38248" y="11060"/>
                  </a:cubicBezTo>
                  <a:cubicBezTo>
                    <a:pt x="38222" y="10893"/>
                    <a:pt x="38222" y="10725"/>
                    <a:pt x="38248" y="10557"/>
                  </a:cubicBezTo>
                  <a:lnTo>
                    <a:pt x="39253" y="10055"/>
                  </a:lnTo>
                  <a:lnTo>
                    <a:pt x="40258" y="10055"/>
                  </a:lnTo>
                  <a:lnTo>
                    <a:pt x="40929" y="9636"/>
                  </a:lnTo>
                  <a:lnTo>
                    <a:pt x="41515" y="9636"/>
                  </a:lnTo>
                  <a:lnTo>
                    <a:pt x="39840" y="8463"/>
                  </a:lnTo>
                  <a:lnTo>
                    <a:pt x="38415" y="7206"/>
                  </a:lnTo>
                  <a:lnTo>
                    <a:pt x="38248" y="7206"/>
                  </a:lnTo>
                  <a:close/>
                  <a:moveTo>
                    <a:pt x="38666" y="13742"/>
                  </a:moveTo>
                  <a:cubicBezTo>
                    <a:pt x="38775" y="14169"/>
                    <a:pt x="38977" y="14571"/>
                    <a:pt x="39253" y="14915"/>
                  </a:cubicBezTo>
                  <a:lnTo>
                    <a:pt x="40175" y="15836"/>
                  </a:lnTo>
                  <a:cubicBezTo>
                    <a:pt x="40175" y="15836"/>
                    <a:pt x="40594" y="15836"/>
                    <a:pt x="40175" y="15333"/>
                  </a:cubicBezTo>
                  <a:cubicBezTo>
                    <a:pt x="40225" y="14831"/>
                    <a:pt x="40225" y="14328"/>
                    <a:pt x="40175" y="13825"/>
                  </a:cubicBezTo>
                  <a:cubicBezTo>
                    <a:pt x="40149" y="13323"/>
                    <a:pt x="40149" y="12820"/>
                    <a:pt x="40175" y="12317"/>
                  </a:cubicBezTo>
                  <a:cubicBezTo>
                    <a:pt x="39814" y="12384"/>
                    <a:pt x="39471" y="12527"/>
                    <a:pt x="39169" y="12736"/>
                  </a:cubicBezTo>
                  <a:cubicBezTo>
                    <a:pt x="38708" y="12485"/>
                    <a:pt x="38122" y="12652"/>
                    <a:pt x="37870" y="13113"/>
                  </a:cubicBezTo>
                  <a:cubicBezTo>
                    <a:pt x="37619" y="13574"/>
                    <a:pt x="37787" y="14160"/>
                    <a:pt x="38248" y="14412"/>
                  </a:cubicBezTo>
                  <a:close/>
                  <a:moveTo>
                    <a:pt x="56765" y="62507"/>
                  </a:moveTo>
                  <a:cubicBezTo>
                    <a:pt x="56765" y="62507"/>
                    <a:pt x="56765" y="62507"/>
                    <a:pt x="56765" y="63093"/>
                  </a:cubicBezTo>
                  <a:cubicBezTo>
                    <a:pt x="56765" y="63680"/>
                    <a:pt x="56765" y="63596"/>
                    <a:pt x="56765" y="63093"/>
                  </a:cubicBezTo>
                  <a:cubicBezTo>
                    <a:pt x="56840" y="62934"/>
                    <a:pt x="56840" y="62750"/>
                    <a:pt x="56765" y="62590"/>
                  </a:cubicBezTo>
                  <a:cubicBezTo>
                    <a:pt x="56765" y="62590"/>
                    <a:pt x="56262" y="63261"/>
                    <a:pt x="56095" y="63177"/>
                  </a:cubicBezTo>
                  <a:close/>
                  <a:moveTo>
                    <a:pt x="42688" y="7541"/>
                  </a:moveTo>
                  <a:lnTo>
                    <a:pt x="43191" y="7541"/>
                  </a:lnTo>
                  <a:lnTo>
                    <a:pt x="42521" y="7541"/>
                  </a:lnTo>
                  <a:close/>
                  <a:moveTo>
                    <a:pt x="42688" y="4022"/>
                  </a:moveTo>
                  <a:lnTo>
                    <a:pt x="43275" y="4022"/>
                  </a:lnTo>
                  <a:lnTo>
                    <a:pt x="43275" y="2933"/>
                  </a:lnTo>
                  <a:close/>
                  <a:moveTo>
                    <a:pt x="62044" y="51447"/>
                  </a:moveTo>
                  <a:cubicBezTo>
                    <a:pt x="62044" y="51447"/>
                    <a:pt x="62044" y="51447"/>
                    <a:pt x="62044" y="52284"/>
                  </a:cubicBezTo>
                  <a:cubicBezTo>
                    <a:pt x="62044" y="53122"/>
                    <a:pt x="62044" y="53206"/>
                    <a:pt x="62044" y="53541"/>
                  </a:cubicBezTo>
                  <a:cubicBezTo>
                    <a:pt x="62094" y="53734"/>
                    <a:pt x="62094" y="53935"/>
                    <a:pt x="62044" y="54128"/>
                  </a:cubicBezTo>
                  <a:cubicBezTo>
                    <a:pt x="62044" y="54128"/>
                    <a:pt x="62044" y="54547"/>
                    <a:pt x="62044" y="54630"/>
                  </a:cubicBezTo>
                  <a:cubicBezTo>
                    <a:pt x="62044" y="54714"/>
                    <a:pt x="62965" y="54128"/>
                    <a:pt x="62798" y="53793"/>
                  </a:cubicBezTo>
                  <a:cubicBezTo>
                    <a:pt x="62697" y="53323"/>
                    <a:pt x="62697" y="52837"/>
                    <a:pt x="62798" y="52368"/>
                  </a:cubicBezTo>
                  <a:lnTo>
                    <a:pt x="63217" y="51865"/>
                  </a:lnTo>
                  <a:lnTo>
                    <a:pt x="63217" y="51865"/>
                  </a:lnTo>
                  <a:cubicBezTo>
                    <a:pt x="63217" y="51865"/>
                    <a:pt x="63217" y="51865"/>
                    <a:pt x="63217" y="51865"/>
                  </a:cubicBezTo>
                  <a:close/>
                  <a:moveTo>
                    <a:pt x="51654" y="4357"/>
                  </a:moveTo>
                  <a:lnTo>
                    <a:pt x="51654" y="4860"/>
                  </a:lnTo>
                  <a:cubicBezTo>
                    <a:pt x="51654" y="4860"/>
                    <a:pt x="51654" y="5363"/>
                    <a:pt x="52157" y="4860"/>
                  </a:cubicBezTo>
                  <a:cubicBezTo>
                    <a:pt x="52659" y="4357"/>
                    <a:pt x="52157" y="4860"/>
                    <a:pt x="52157" y="4273"/>
                  </a:cubicBezTo>
                  <a:cubicBezTo>
                    <a:pt x="52157" y="3687"/>
                    <a:pt x="50816" y="4944"/>
                    <a:pt x="50648" y="5027"/>
                  </a:cubicBezTo>
                  <a:close/>
                  <a:moveTo>
                    <a:pt x="54084" y="9301"/>
                  </a:moveTo>
                  <a:cubicBezTo>
                    <a:pt x="53329" y="9301"/>
                    <a:pt x="53162" y="9971"/>
                    <a:pt x="53329" y="10893"/>
                  </a:cubicBezTo>
                  <a:lnTo>
                    <a:pt x="53329" y="10893"/>
                  </a:lnTo>
                  <a:cubicBezTo>
                    <a:pt x="53321" y="10566"/>
                    <a:pt x="53237" y="10256"/>
                    <a:pt x="53078" y="9971"/>
                  </a:cubicBezTo>
                  <a:close/>
                  <a:moveTo>
                    <a:pt x="55592" y="13658"/>
                  </a:moveTo>
                  <a:cubicBezTo>
                    <a:pt x="55592" y="13658"/>
                    <a:pt x="55592" y="13658"/>
                    <a:pt x="55592" y="13658"/>
                  </a:cubicBezTo>
                  <a:cubicBezTo>
                    <a:pt x="55592" y="13658"/>
                    <a:pt x="55592" y="13658"/>
                    <a:pt x="55592" y="13658"/>
                  </a:cubicBezTo>
                  <a:lnTo>
                    <a:pt x="56011" y="13658"/>
                  </a:lnTo>
                  <a:cubicBezTo>
                    <a:pt x="56011" y="13658"/>
                    <a:pt x="55005" y="14496"/>
                    <a:pt x="55005" y="14328"/>
                  </a:cubicBezTo>
                  <a:close/>
                  <a:moveTo>
                    <a:pt x="67071" y="47927"/>
                  </a:moveTo>
                  <a:cubicBezTo>
                    <a:pt x="67071" y="47927"/>
                    <a:pt x="66652" y="47927"/>
                    <a:pt x="67071" y="48598"/>
                  </a:cubicBezTo>
                  <a:cubicBezTo>
                    <a:pt x="67490" y="49268"/>
                    <a:pt x="67071" y="49100"/>
                    <a:pt x="67658" y="49017"/>
                  </a:cubicBezTo>
                  <a:cubicBezTo>
                    <a:pt x="68244" y="48933"/>
                    <a:pt x="67658" y="49017"/>
                    <a:pt x="67658" y="48430"/>
                  </a:cubicBezTo>
                  <a:cubicBezTo>
                    <a:pt x="67658" y="47844"/>
                    <a:pt x="66233" y="48598"/>
                    <a:pt x="66066" y="48598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="" xmlns:a16="http://schemas.microsoft.com/office/drawing/2014/main" id="{39114965-BEE8-4440-ADFF-7B21C06AE441}"/>
                </a:ext>
              </a:extLst>
            </p:cNvPr>
            <p:cNvSpPr/>
            <p:nvPr/>
          </p:nvSpPr>
          <p:spPr>
            <a:xfrm>
              <a:off x="3875211" y="2364735"/>
              <a:ext cx="36167" cy="44994"/>
            </a:xfrm>
            <a:custGeom>
              <a:avLst/>
              <a:gdLst>
                <a:gd name="connsiteX0" fmla="*/ 29494 w 36167"/>
                <a:gd name="connsiteY0" fmla="*/ 40302 h 44994"/>
                <a:gd name="connsiteX1" fmla="*/ 29494 w 36167"/>
                <a:gd name="connsiteY1" fmla="*/ 39716 h 44994"/>
                <a:gd name="connsiteX2" fmla="*/ 29494 w 36167"/>
                <a:gd name="connsiteY2" fmla="*/ 39213 h 44994"/>
                <a:gd name="connsiteX3" fmla="*/ 28069 w 36167"/>
                <a:gd name="connsiteY3" fmla="*/ 39213 h 44994"/>
                <a:gd name="connsiteX4" fmla="*/ 28069 w 36167"/>
                <a:gd name="connsiteY4" fmla="*/ 39213 h 44994"/>
                <a:gd name="connsiteX5" fmla="*/ 27399 w 36167"/>
                <a:gd name="connsiteY5" fmla="*/ 39213 h 44994"/>
                <a:gd name="connsiteX6" fmla="*/ 26645 w 36167"/>
                <a:gd name="connsiteY6" fmla="*/ 39213 h 44994"/>
                <a:gd name="connsiteX7" fmla="*/ 24299 w 36167"/>
                <a:gd name="connsiteY7" fmla="*/ 39213 h 44994"/>
                <a:gd name="connsiteX8" fmla="*/ 22623 w 36167"/>
                <a:gd name="connsiteY8" fmla="*/ 38794 h 44994"/>
                <a:gd name="connsiteX9" fmla="*/ 21031 w 36167"/>
                <a:gd name="connsiteY9" fmla="*/ 38040 h 44994"/>
                <a:gd name="connsiteX10" fmla="*/ 21031 w 36167"/>
                <a:gd name="connsiteY10" fmla="*/ 38040 h 44994"/>
                <a:gd name="connsiteX11" fmla="*/ 21031 w 36167"/>
                <a:gd name="connsiteY11" fmla="*/ 38627 h 44994"/>
                <a:gd name="connsiteX12" fmla="*/ 21031 w 36167"/>
                <a:gd name="connsiteY12" fmla="*/ 39297 h 44994"/>
                <a:gd name="connsiteX13" fmla="*/ 20277 w 36167"/>
                <a:gd name="connsiteY13" fmla="*/ 39297 h 44994"/>
                <a:gd name="connsiteX14" fmla="*/ 18098 w 36167"/>
                <a:gd name="connsiteY14" fmla="*/ 38040 h 44994"/>
                <a:gd name="connsiteX15" fmla="*/ 18098 w 36167"/>
                <a:gd name="connsiteY15" fmla="*/ 38040 h 44994"/>
                <a:gd name="connsiteX16" fmla="*/ 18098 w 36167"/>
                <a:gd name="connsiteY16" fmla="*/ 38627 h 44994"/>
                <a:gd name="connsiteX17" fmla="*/ 18098 w 36167"/>
                <a:gd name="connsiteY17" fmla="*/ 39213 h 44994"/>
                <a:gd name="connsiteX18" fmla="*/ 18098 w 36167"/>
                <a:gd name="connsiteY18" fmla="*/ 39213 h 44994"/>
                <a:gd name="connsiteX19" fmla="*/ 18098 w 36167"/>
                <a:gd name="connsiteY19" fmla="*/ 39213 h 44994"/>
                <a:gd name="connsiteX20" fmla="*/ 18098 w 36167"/>
                <a:gd name="connsiteY20" fmla="*/ 38543 h 44994"/>
                <a:gd name="connsiteX21" fmla="*/ 17680 w 36167"/>
                <a:gd name="connsiteY21" fmla="*/ 38543 h 44994"/>
                <a:gd name="connsiteX22" fmla="*/ 17680 w 36167"/>
                <a:gd name="connsiteY22" fmla="*/ 38543 h 44994"/>
                <a:gd name="connsiteX23" fmla="*/ 17680 w 36167"/>
                <a:gd name="connsiteY23" fmla="*/ 38543 h 44994"/>
                <a:gd name="connsiteX24" fmla="*/ 17680 w 36167"/>
                <a:gd name="connsiteY24" fmla="*/ 38543 h 44994"/>
                <a:gd name="connsiteX25" fmla="*/ 18098 w 36167"/>
                <a:gd name="connsiteY25" fmla="*/ 40219 h 44994"/>
                <a:gd name="connsiteX26" fmla="*/ 17512 w 36167"/>
                <a:gd name="connsiteY26" fmla="*/ 40973 h 44994"/>
                <a:gd name="connsiteX27" fmla="*/ 16842 w 36167"/>
                <a:gd name="connsiteY27" fmla="*/ 41559 h 44994"/>
                <a:gd name="connsiteX28" fmla="*/ 15250 w 36167"/>
                <a:gd name="connsiteY28" fmla="*/ 41559 h 44994"/>
                <a:gd name="connsiteX29" fmla="*/ 15250 w 36167"/>
                <a:gd name="connsiteY29" fmla="*/ 41559 h 44994"/>
                <a:gd name="connsiteX30" fmla="*/ 15250 w 36167"/>
                <a:gd name="connsiteY30" fmla="*/ 41559 h 44994"/>
                <a:gd name="connsiteX31" fmla="*/ 15250 w 36167"/>
                <a:gd name="connsiteY31" fmla="*/ 41559 h 44994"/>
                <a:gd name="connsiteX32" fmla="*/ 14160 w 36167"/>
                <a:gd name="connsiteY32" fmla="*/ 41559 h 44994"/>
                <a:gd name="connsiteX33" fmla="*/ 13322 w 36167"/>
                <a:gd name="connsiteY33" fmla="*/ 41559 h 44994"/>
                <a:gd name="connsiteX34" fmla="*/ 13322 w 36167"/>
                <a:gd name="connsiteY34" fmla="*/ 41559 h 44994"/>
                <a:gd name="connsiteX35" fmla="*/ 13322 w 36167"/>
                <a:gd name="connsiteY35" fmla="*/ 41559 h 44994"/>
                <a:gd name="connsiteX36" fmla="*/ 12233 w 36167"/>
                <a:gd name="connsiteY36" fmla="*/ 39632 h 44994"/>
                <a:gd name="connsiteX37" fmla="*/ 11563 w 36167"/>
                <a:gd name="connsiteY37" fmla="*/ 37454 h 44994"/>
                <a:gd name="connsiteX38" fmla="*/ 11563 w 36167"/>
                <a:gd name="connsiteY38" fmla="*/ 35526 h 44994"/>
                <a:gd name="connsiteX39" fmla="*/ 11563 w 36167"/>
                <a:gd name="connsiteY39" fmla="*/ 33264 h 44994"/>
                <a:gd name="connsiteX40" fmla="*/ 11563 w 36167"/>
                <a:gd name="connsiteY40" fmla="*/ 30918 h 44994"/>
                <a:gd name="connsiteX41" fmla="*/ 11563 w 36167"/>
                <a:gd name="connsiteY41" fmla="*/ 28991 h 44994"/>
                <a:gd name="connsiteX42" fmla="*/ 12317 w 36167"/>
                <a:gd name="connsiteY42" fmla="*/ 27902 h 44994"/>
                <a:gd name="connsiteX43" fmla="*/ 13071 w 36167"/>
                <a:gd name="connsiteY43" fmla="*/ 26812 h 44994"/>
                <a:gd name="connsiteX44" fmla="*/ 13071 w 36167"/>
                <a:gd name="connsiteY44" fmla="*/ 26058 h 44994"/>
                <a:gd name="connsiteX45" fmla="*/ 13071 w 36167"/>
                <a:gd name="connsiteY45" fmla="*/ 25304 h 44994"/>
                <a:gd name="connsiteX46" fmla="*/ 13071 w 36167"/>
                <a:gd name="connsiteY46" fmla="*/ 25304 h 44994"/>
                <a:gd name="connsiteX47" fmla="*/ 13071 w 36167"/>
                <a:gd name="connsiteY47" fmla="*/ 25304 h 44994"/>
                <a:gd name="connsiteX48" fmla="*/ 13071 w 36167"/>
                <a:gd name="connsiteY48" fmla="*/ 25304 h 44994"/>
                <a:gd name="connsiteX49" fmla="*/ 13071 w 36167"/>
                <a:gd name="connsiteY49" fmla="*/ 25304 h 44994"/>
                <a:gd name="connsiteX50" fmla="*/ 13071 w 36167"/>
                <a:gd name="connsiteY50" fmla="*/ 25304 h 44994"/>
                <a:gd name="connsiteX51" fmla="*/ 13071 w 36167"/>
                <a:gd name="connsiteY51" fmla="*/ 25304 h 44994"/>
                <a:gd name="connsiteX52" fmla="*/ 13071 w 36167"/>
                <a:gd name="connsiteY52" fmla="*/ 25304 h 44994"/>
                <a:gd name="connsiteX53" fmla="*/ 13071 w 36167"/>
                <a:gd name="connsiteY53" fmla="*/ 25304 h 44994"/>
                <a:gd name="connsiteX54" fmla="*/ 13071 w 36167"/>
                <a:gd name="connsiteY54" fmla="*/ 25304 h 44994"/>
                <a:gd name="connsiteX55" fmla="*/ 13071 w 36167"/>
                <a:gd name="connsiteY55" fmla="*/ 25304 h 44994"/>
                <a:gd name="connsiteX56" fmla="*/ 13490 w 36167"/>
                <a:gd name="connsiteY56" fmla="*/ 25304 h 44994"/>
                <a:gd name="connsiteX57" fmla="*/ 13490 w 36167"/>
                <a:gd name="connsiteY57" fmla="*/ 24885 h 44994"/>
                <a:gd name="connsiteX58" fmla="*/ 13490 w 36167"/>
                <a:gd name="connsiteY58" fmla="*/ 24047 h 44994"/>
                <a:gd name="connsiteX59" fmla="*/ 13490 w 36167"/>
                <a:gd name="connsiteY59" fmla="*/ 23209 h 44994"/>
                <a:gd name="connsiteX60" fmla="*/ 13490 w 36167"/>
                <a:gd name="connsiteY60" fmla="*/ 21282 h 44994"/>
                <a:gd name="connsiteX61" fmla="*/ 14160 w 36167"/>
                <a:gd name="connsiteY61" fmla="*/ 21282 h 44994"/>
                <a:gd name="connsiteX62" fmla="*/ 14914 w 36167"/>
                <a:gd name="connsiteY62" fmla="*/ 21282 h 44994"/>
                <a:gd name="connsiteX63" fmla="*/ 15501 w 36167"/>
                <a:gd name="connsiteY63" fmla="*/ 20780 h 44994"/>
                <a:gd name="connsiteX64" fmla="*/ 15501 w 36167"/>
                <a:gd name="connsiteY64" fmla="*/ 20026 h 44994"/>
                <a:gd name="connsiteX65" fmla="*/ 16842 w 36167"/>
                <a:gd name="connsiteY65" fmla="*/ 20026 h 44994"/>
                <a:gd name="connsiteX66" fmla="*/ 16842 w 36167"/>
                <a:gd name="connsiteY66" fmla="*/ 20026 h 44994"/>
                <a:gd name="connsiteX67" fmla="*/ 16842 w 36167"/>
                <a:gd name="connsiteY67" fmla="*/ 19607 h 44994"/>
                <a:gd name="connsiteX68" fmla="*/ 18098 w 36167"/>
                <a:gd name="connsiteY68" fmla="*/ 19607 h 44994"/>
                <a:gd name="connsiteX69" fmla="*/ 18685 w 36167"/>
                <a:gd name="connsiteY69" fmla="*/ 19607 h 44994"/>
                <a:gd name="connsiteX70" fmla="*/ 19774 w 36167"/>
                <a:gd name="connsiteY70" fmla="*/ 18182 h 44994"/>
                <a:gd name="connsiteX71" fmla="*/ 20612 w 36167"/>
                <a:gd name="connsiteY71" fmla="*/ 17177 h 44994"/>
                <a:gd name="connsiteX72" fmla="*/ 21031 w 36167"/>
                <a:gd name="connsiteY72" fmla="*/ 16674 h 44994"/>
                <a:gd name="connsiteX73" fmla="*/ 21031 w 36167"/>
                <a:gd name="connsiteY73" fmla="*/ 16674 h 44994"/>
                <a:gd name="connsiteX74" fmla="*/ 21031 w 36167"/>
                <a:gd name="connsiteY74" fmla="*/ 16674 h 44994"/>
                <a:gd name="connsiteX75" fmla="*/ 21031 w 36167"/>
                <a:gd name="connsiteY75" fmla="*/ 16674 h 44994"/>
                <a:gd name="connsiteX76" fmla="*/ 21031 w 36167"/>
                <a:gd name="connsiteY76" fmla="*/ 16674 h 44994"/>
                <a:gd name="connsiteX77" fmla="*/ 21031 w 36167"/>
                <a:gd name="connsiteY77" fmla="*/ 16674 h 44994"/>
                <a:gd name="connsiteX78" fmla="*/ 21031 w 36167"/>
                <a:gd name="connsiteY78" fmla="*/ 16674 h 44994"/>
                <a:gd name="connsiteX79" fmla="*/ 21031 w 36167"/>
                <a:gd name="connsiteY79" fmla="*/ 16255 h 44994"/>
                <a:gd name="connsiteX80" fmla="*/ 21031 w 36167"/>
                <a:gd name="connsiteY80" fmla="*/ 16255 h 44994"/>
                <a:gd name="connsiteX81" fmla="*/ 21031 w 36167"/>
                <a:gd name="connsiteY81" fmla="*/ 15250 h 44994"/>
                <a:gd name="connsiteX82" fmla="*/ 21031 w 36167"/>
                <a:gd name="connsiteY82" fmla="*/ 14412 h 44994"/>
                <a:gd name="connsiteX83" fmla="*/ 21031 w 36167"/>
                <a:gd name="connsiteY83" fmla="*/ 13993 h 44994"/>
                <a:gd name="connsiteX84" fmla="*/ 21031 w 36167"/>
                <a:gd name="connsiteY84" fmla="*/ 13322 h 44994"/>
                <a:gd name="connsiteX85" fmla="*/ 21031 w 36167"/>
                <a:gd name="connsiteY85" fmla="*/ 12484 h 44994"/>
                <a:gd name="connsiteX86" fmla="*/ 21031 w 36167"/>
                <a:gd name="connsiteY86" fmla="*/ 11814 h 44994"/>
                <a:gd name="connsiteX87" fmla="*/ 21031 w 36167"/>
                <a:gd name="connsiteY87" fmla="*/ 11814 h 44994"/>
                <a:gd name="connsiteX88" fmla="*/ 21031 w 36167"/>
                <a:gd name="connsiteY88" fmla="*/ 11228 h 44994"/>
                <a:gd name="connsiteX89" fmla="*/ 21031 w 36167"/>
                <a:gd name="connsiteY89" fmla="*/ 10809 h 44994"/>
                <a:gd name="connsiteX90" fmla="*/ 18266 w 36167"/>
                <a:gd name="connsiteY90" fmla="*/ 10809 h 44994"/>
                <a:gd name="connsiteX91" fmla="*/ 18266 w 36167"/>
                <a:gd name="connsiteY91" fmla="*/ 10138 h 44994"/>
                <a:gd name="connsiteX92" fmla="*/ 17763 w 36167"/>
                <a:gd name="connsiteY92" fmla="*/ 10138 h 44994"/>
                <a:gd name="connsiteX93" fmla="*/ 17260 w 36167"/>
                <a:gd name="connsiteY93" fmla="*/ 10138 h 44994"/>
                <a:gd name="connsiteX94" fmla="*/ 16674 w 36167"/>
                <a:gd name="connsiteY94" fmla="*/ 9719 h 44994"/>
                <a:gd name="connsiteX95" fmla="*/ 16255 w 36167"/>
                <a:gd name="connsiteY95" fmla="*/ 9719 h 44994"/>
                <a:gd name="connsiteX96" fmla="*/ 13742 w 36167"/>
                <a:gd name="connsiteY96" fmla="*/ 9719 h 44994"/>
                <a:gd name="connsiteX97" fmla="*/ 12904 w 36167"/>
                <a:gd name="connsiteY97" fmla="*/ 9719 h 44994"/>
                <a:gd name="connsiteX98" fmla="*/ 10055 w 36167"/>
                <a:gd name="connsiteY98" fmla="*/ 10976 h 44994"/>
                <a:gd name="connsiteX99" fmla="*/ 8128 w 36167"/>
                <a:gd name="connsiteY99" fmla="*/ 13322 h 44994"/>
                <a:gd name="connsiteX100" fmla="*/ 8128 w 36167"/>
                <a:gd name="connsiteY100" fmla="*/ 13322 h 44994"/>
                <a:gd name="connsiteX101" fmla="*/ 8128 w 36167"/>
                <a:gd name="connsiteY101" fmla="*/ 14076 h 44994"/>
                <a:gd name="connsiteX102" fmla="*/ 9468 w 36167"/>
                <a:gd name="connsiteY102" fmla="*/ 14076 h 44994"/>
                <a:gd name="connsiteX103" fmla="*/ 11479 w 36167"/>
                <a:gd name="connsiteY103" fmla="*/ 14914 h 44994"/>
                <a:gd name="connsiteX104" fmla="*/ 13239 w 36167"/>
                <a:gd name="connsiteY104" fmla="*/ 16087 h 44994"/>
                <a:gd name="connsiteX105" fmla="*/ 13239 w 36167"/>
                <a:gd name="connsiteY105" fmla="*/ 12903 h 44994"/>
                <a:gd name="connsiteX106" fmla="*/ 13239 w 36167"/>
                <a:gd name="connsiteY106" fmla="*/ 13825 h 44994"/>
                <a:gd name="connsiteX107" fmla="*/ 13239 w 36167"/>
                <a:gd name="connsiteY107" fmla="*/ 14579 h 44994"/>
                <a:gd name="connsiteX108" fmla="*/ 12652 w 36167"/>
                <a:gd name="connsiteY108" fmla="*/ 14579 h 44994"/>
                <a:gd name="connsiteX109" fmla="*/ 12233 w 36167"/>
                <a:gd name="connsiteY109" fmla="*/ 13909 h 44994"/>
                <a:gd name="connsiteX110" fmla="*/ 10725 w 36167"/>
                <a:gd name="connsiteY110" fmla="*/ 14747 h 44994"/>
                <a:gd name="connsiteX111" fmla="*/ 10725 w 36167"/>
                <a:gd name="connsiteY111" fmla="*/ 14160 h 44994"/>
                <a:gd name="connsiteX112" fmla="*/ 10725 w 36167"/>
                <a:gd name="connsiteY112" fmla="*/ 13658 h 44994"/>
                <a:gd name="connsiteX113" fmla="*/ 10725 w 36167"/>
                <a:gd name="connsiteY113" fmla="*/ 13658 h 44994"/>
                <a:gd name="connsiteX114" fmla="*/ 9803 w 36167"/>
                <a:gd name="connsiteY114" fmla="*/ 14328 h 44994"/>
                <a:gd name="connsiteX115" fmla="*/ 8714 w 36167"/>
                <a:gd name="connsiteY115" fmla="*/ 14747 h 44994"/>
                <a:gd name="connsiteX116" fmla="*/ 8044 w 36167"/>
                <a:gd name="connsiteY116" fmla="*/ 14747 h 44994"/>
                <a:gd name="connsiteX117" fmla="*/ 7541 w 36167"/>
                <a:gd name="connsiteY117" fmla="*/ 14244 h 44994"/>
                <a:gd name="connsiteX118" fmla="*/ 6703 w 36167"/>
                <a:gd name="connsiteY118" fmla="*/ 14244 h 44994"/>
                <a:gd name="connsiteX119" fmla="*/ 5530 w 36167"/>
                <a:gd name="connsiteY119" fmla="*/ 13239 h 44994"/>
                <a:gd name="connsiteX120" fmla="*/ 4441 w 36167"/>
                <a:gd name="connsiteY120" fmla="*/ 12233 h 44994"/>
                <a:gd name="connsiteX121" fmla="*/ 3771 w 36167"/>
                <a:gd name="connsiteY121" fmla="*/ 12233 h 44994"/>
                <a:gd name="connsiteX122" fmla="*/ 1759 w 36167"/>
                <a:gd name="connsiteY122" fmla="*/ 12233 h 44994"/>
                <a:gd name="connsiteX123" fmla="*/ 1341 w 36167"/>
                <a:gd name="connsiteY123" fmla="*/ 12233 h 44994"/>
                <a:gd name="connsiteX124" fmla="*/ 0 w 36167"/>
                <a:gd name="connsiteY124" fmla="*/ 7206 h 44994"/>
                <a:gd name="connsiteX125" fmla="*/ 0 w 36167"/>
                <a:gd name="connsiteY125" fmla="*/ 7206 h 44994"/>
                <a:gd name="connsiteX126" fmla="*/ 922 w 36167"/>
                <a:gd name="connsiteY126" fmla="*/ 6452 h 44994"/>
                <a:gd name="connsiteX127" fmla="*/ 1341 w 36167"/>
                <a:gd name="connsiteY127" fmla="*/ 5279 h 44994"/>
                <a:gd name="connsiteX128" fmla="*/ 1927 w 36167"/>
                <a:gd name="connsiteY128" fmla="*/ 5279 h 44994"/>
                <a:gd name="connsiteX129" fmla="*/ 2765 w 36167"/>
                <a:gd name="connsiteY129" fmla="*/ 5279 h 44994"/>
                <a:gd name="connsiteX130" fmla="*/ 3603 w 36167"/>
                <a:gd name="connsiteY130" fmla="*/ 5279 h 44994"/>
                <a:gd name="connsiteX131" fmla="*/ 4106 w 36167"/>
                <a:gd name="connsiteY131" fmla="*/ 5279 h 44994"/>
                <a:gd name="connsiteX132" fmla="*/ 4106 w 36167"/>
                <a:gd name="connsiteY132" fmla="*/ 5279 h 44994"/>
                <a:gd name="connsiteX133" fmla="*/ 4106 w 36167"/>
                <a:gd name="connsiteY133" fmla="*/ 5279 h 44994"/>
                <a:gd name="connsiteX134" fmla="*/ 4944 w 36167"/>
                <a:gd name="connsiteY134" fmla="*/ 4776 h 44994"/>
                <a:gd name="connsiteX135" fmla="*/ 5614 w 36167"/>
                <a:gd name="connsiteY135" fmla="*/ 4022 h 44994"/>
                <a:gd name="connsiteX136" fmla="*/ 7960 w 36167"/>
                <a:gd name="connsiteY136" fmla="*/ 3435 h 44994"/>
                <a:gd name="connsiteX137" fmla="*/ 7960 w 36167"/>
                <a:gd name="connsiteY137" fmla="*/ 2765 h 44994"/>
                <a:gd name="connsiteX138" fmla="*/ 7541 w 36167"/>
                <a:gd name="connsiteY138" fmla="*/ 2765 h 44994"/>
                <a:gd name="connsiteX139" fmla="*/ 7541 w 36167"/>
                <a:gd name="connsiteY139" fmla="*/ 2765 h 44994"/>
                <a:gd name="connsiteX140" fmla="*/ 10055 w 36167"/>
                <a:gd name="connsiteY140" fmla="*/ 2765 h 44994"/>
                <a:gd name="connsiteX141" fmla="*/ 12149 w 36167"/>
                <a:gd name="connsiteY141" fmla="*/ 4273 h 44994"/>
                <a:gd name="connsiteX142" fmla="*/ 12149 w 36167"/>
                <a:gd name="connsiteY142" fmla="*/ 4273 h 44994"/>
                <a:gd name="connsiteX143" fmla="*/ 12149 w 36167"/>
                <a:gd name="connsiteY143" fmla="*/ 3687 h 44994"/>
                <a:gd name="connsiteX144" fmla="*/ 12568 w 36167"/>
                <a:gd name="connsiteY144" fmla="*/ 3100 h 44994"/>
                <a:gd name="connsiteX145" fmla="*/ 14160 w 36167"/>
                <a:gd name="connsiteY145" fmla="*/ 3100 h 44994"/>
                <a:gd name="connsiteX146" fmla="*/ 14579 w 36167"/>
                <a:gd name="connsiteY146" fmla="*/ 3100 h 44994"/>
                <a:gd name="connsiteX147" fmla="*/ 15250 w 36167"/>
                <a:gd name="connsiteY147" fmla="*/ 3100 h 44994"/>
                <a:gd name="connsiteX148" fmla="*/ 18098 w 36167"/>
                <a:gd name="connsiteY148" fmla="*/ 3100 h 44994"/>
                <a:gd name="connsiteX149" fmla="*/ 18601 w 36167"/>
                <a:gd name="connsiteY149" fmla="*/ 3100 h 44994"/>
                <a:gd name="connsiteX150" fmla="*/ 18601 w 36167"/>
                <a:gd name="connsiteY150" fmla="*/ 3854 h 44994"/>
                <a:gd name="connsiteX151" fmla="*/ 18601 w 36167"/>
                <a:gd name="connsiteY151" fmla="*/ 4692 h 44994"/>
                <a:gd name="connsiteX152" fmla="*/ 20361 w 36167"/>
                <a:gd name="connsiteY152" fmla="*/ 5195 h 44994"/>
                <a:gd name="connsiteX153" fmla="*/ 21701 w 36167"/>
                <a:gd name="connsiteY153" fmla="*/ 6284 h 44994"/>
                <a:gd name="connsiteX154" fmla="*/ 21701 w 36167"/>
                <a:gd name="connsiteY154" fmla="*/ 6787 h 44994"/>
                <a:gd name="connsiteX155" fmla="*/ 21701 w 36167"/>
                <a:gd name="connsiteY155" fmla="*/ 7290 h 44994"/>
                <a:gd name="connsiteX156" fmla="*/ 22288 w 36167"/>
                <a:gd name="connsiteY156" fmla="*/ 7290 h 44994"/>
                <a:gd name="connsiteX157" fmla="*/ 22874 w 36167"/>
                <a:gd name="connsiteY157" fmla="*/ 7290 h 44994"/>
                <a:gd name="connsiteX158" fmla="*/ 24047 w 36167"/>
                <a:gd name="connsiteY158" fmla="*/ 7290 h 44994"/>
                <a:gd name="connsiteX159" fmla="*/ 24047 w 36167"/>
                <a:gd name="connsiteY159" fmla="*/ 7792 h 44994"/>
                <a:gd name="connsiteX160" fmla="*/ 24550 w 36167"/>
                <a:gd name="connsiteY160" fmla="*/ 8211 h 44994"/>
                <a:gd name="connsiteX161" fmla="*/ 25137 w 36167"/>
                <a:gd name="connsiteY161" fmla="*/ 8714 h 44994"/>
                <a:gd name="connsiteX162" fmla="*/ 25639 w 36167"/>
                <a:gd name="connsiteY162" fmla="*/ 9803 h 44994"/>
                <a:gd name="connsiteX163" fmla="*/ 25639 w 36167"/>
                <a:gd name="connsiteY163" fmla="*/ 10976 h 44994"/>
                <a:gd name="connsiteX164" fmla="*/ 25639 w 36167"/>
                <a:gd name="connsiteY164" fmla="*/ 12568 h 44994"/>
                <a:gd name="connsiteX165" fmla="*/ 25639 w 36167"/>
                <a:gd name="connsiteY165" fmla="*/ 14244 h 44994"/>
                <a:gd name="connsiteX166" fmla="*/ 25639 w 36167"/>
                <a:gd name="connsiteY166" fmla="*/ 15585 h 44994"/>
                <a:gd name="connsiteX167" fmla="*/ 26226 w 36167"/>
                <a:gd name="connsiteY167" fmla="*/ 16842 h 44994"/>
                <a:gd name="connsiteX168" fmla="*/ 25723 w 36167"/>
                <a:gd name="connsiteY168" fmla="*/ 17512 h 44994"/>
                <a:gd name="connsiteX169" fmla="*/ 25137 w 36167"/>
                <a:gd name="connsiteY169" fmla="*/ 18098 h 44994"/>
                <a:gd name="connsiteX170" fmla="*/ 24466 w 36167"/>
                <a:gd name="connsiteY170" fmla="*/ 18098 h 44994"/>
                <a:gd name="connsiteX171" fmla="*/ 23712 w 36167"/>
                <a:gd name="connsiteY171" fmla="*/ 18098 h 44994"/>
                <a:gd name="connsiteX172" fmla="*/ 23712 w 36167"/>
                <a:gd name="connsiteY172" fmla="*/ 18098 h 44994"/>
                <a:gd name="connsiteX173" fmla="*/ 23712 w 36167"/>
                <a:gd name="connsiteY173" fmla="*/ 18601 h 44994"/>
                <a:gd name="connsiteX174" fmla="*/ 23712 w 36167"/>
                <a:gd name="connsiteY174" fmla="*/ 19188 h 44994"/>
                <a:gd name="connsiteX175" fmla="*/ 23712 w 36167"/>
                <a:gd name="connsiteY175" fmla="*/ 19188 h 44994"/>
                <a:gd name="connsiteX176" fmla="*/ 23712 w 36167"/>
                <a:gd name="connsiteY176" fmla="*/ 19188 h 44994"/>
                <a:gd name="connsiteX177" fmla="*/ 23712 w 36167"/>
                <a:gd name="connsiteY177" fmla="*/ 19188 h 44994"/>
                <a:gd name="connsiteX178" fmla="*/ 23712 w 36167"/>
                <a:gd name="connsiteY178" fmla="*/ 19690 h 44994"/>
                <a:gd name="connsiteX179" fmla="*/ 23712 w 36167"/>
                <a:gd name="connsiteY179" fmla="*/ 20528 h 44994"/>
                <a:gd name="connsiteX180" fmla="*/ 23209 w 36167"/>
                <a:gd name="connsiteY180" fmla="*/ 21031 h 44994"/>
                <a:gd name="connsiteX181" fmla="*/ 22455 w 36167"/>
                <a:gd name="connsiteY181" fmla="*/ 21031 h 44994"/>
                <a:gd name="connsiteX182" fmla="*/ 21953 w 36167"/>
                <a:gd name="connsiteY182" fmla="*/ 21031 h 44994"/>
                <a:gd name="connsiteX183" fmla="*/ 21953 w 36167"/>
                <a:gd name="connsiteY183" fmla="*/ 21031 h 44994"/>
                <a:gd name="connsiteX184" fmla="*/ 21953 w 36167"/>
                <a:gd name="connsiteY184" fmla="*/ 22120 h 44994"/>
                <a:gd name="connsiteX185" fmla="*/ 21953 w 36167"/>
                <a:gd name="connsiteY185" fmla="*/ 23042 h 44994"/>
                <a:gd name="connsiteX186" fmla="*/ 21953 w 36167"/>
                <a:gd name="connsiteY186" fmla="*/ 24047 h 44994"/>
                <a:gd name="connsiteX187" fmla="*/ 21953 w 36167"/>
                <a:gd name="connsiteY187" fmla="*/ 25137 h 44994"/>
                <a:gd name="connsiteX188" fmla="*/ 21953 w 36167"/>
                <a:gd name="connsiteY188" fmla="*/ 25137 h 44994"/>
                <a:gd name="connsiteX189" fmla="*/ 21953 w 36167"/>
                <a:gd name="connsiteY189" fmla="*/ 25137 h 44994"/>
                <a:gd name="connsiteX190" fmla="*/ 21450 w 36167"/>
                <a:gd name="connsiteY190" fmla="*/ 25137 h 44994"/>
                <a:gd name="connsiteX191" fmla="*/ 20780 w 36167"/>
                <a:gd name="connsiteY191" fmla="*/ 25137 h 44994"/>
                <a:gd name="connsiteX192" fmla="*/ 20780 w 36167"/>
                <a:gd name="connsiteY192" fmla="*/ 26645 h 44994"/>
                <a:gd name="connsiteX193" fmla="*/ 20780 w 36167"/>
                <a:gd name="connsiteY193" fmla="*/ 26645 h 44994"/>
                <a:gd name="connsiteX194" fmla="*/ 20780 w 36167"/>
                <a:gd name="connsiteY194" fmla="*/ 26645 h 44994"/>
                <a:gd name="connsiteX195" fmla="*/ 20193 w 36167"/>
                <a:gd name="connsiteY195" fmla="*/ 26645 h 44994"/>
                <a:gd name="connsiteX196" fmla="*/ 19607 w 36167"/>
                <a:gd name="connsiteY196" fmla="*/ 26645 h 44994"/>
                <a:gd name="connsiteX197" fmla="*/ 19607 w 36167"/>
                <a:gd name="connsiteY197" fmla="*/ 27148 h 44994"/>
                <a:gd name="connsiteX198" fmla="*/ 19607 w 36167"/>
                <a:gd name="connsiteY198" fmla="*/ 27148 h 44994"/>
                <a:gd name="connsiteX199" fmla="*/ 19607 w 36167"/>
                <a:gd name="connsiteY199" fmla="*/ 27148 h 44994"/>
                <a:gd name="connsiteX200" fmla="*/ 19607 w 36167"/>
                <a:gd name="connsiteY200" fmla="*/ 27148 h 44994"/>
                <a:gd name="connsiteX201" fmla="*/ 19607 w 36167"/>
                <a:gd name="connsiteY201" fmla="*/ 27148 h 44994"/>
                <a:gd name="connsiteX202" fmla="*/ 19607 w 36167"/>
                <a:gd name="connsiteY202" fmla="*/ 27148 h 44994"/>
                <a:gd name="connsiteX203" fmla="*/ 19607 w 36167"/>
                <a:gd name="connsiteY203" fmla="*/ 27148 h 44994"/>
                <a:gd name="connsiteX204" fmla="*/ 19104 w 36167"/>
                <a:gd name="connsiteY204" fmla="*/ 27148 h 44994"/>
                <a:gd name="connsiteX205" fmla="*/ 19104 w 36167"/>
                <a:gd name="connsiteY205" fmla="*/ 27148 h 44994"/>
                <a:gd name="connsiteX206" fmla="*/ 19104 w 36167"/>
                <a:gd name="connsiteY206" fmla="*/ 27148 h 44994"/>
                <a:gd name="connsiteX207" fmla="*/ 19104 w 36167"/>
                <a:gd name="connsiteY207" fmla="*/ 27148 h 44994"/>
                <a:gd name="connsiteX208" fmla="*/ 19104 w 36167"/>
                <a:gd name="connsiteY208" fmla="*/ 27148 h 44994"/>
                <a:gd name="connsiteX209" fmla="*/ 19104 w 36167"/>
                <a:gd name="connsiteY209" fmla="*/ 27148 h 44994"/>
                <a:gd name="connsiteX210" fmla="*/ 19104 w 36167"/>
                <a:gd name="connsiteY210" fmla="*/ 27148 h 44994"/>
                <a:gd name="connsiteX211" fmla="*/ 18266 w 36167"/>
                <a:gd name="connsiteY211" fmla="*/ 28153 h 44994"/>
                <a:gd name="connsiteX212" fmla="*/ 17596 w 36167"/>
                <a:gd name="connsiteY212" fmla="*/ 28907 h 44994"/>
                <a:gd name="connsiteX213" fmla="*/ 17596 w 36167"/>
                <a:gd name="connsiteY213" fmla="*/ 29326 h 44994"/>
                <a:gd name="connsiteX214" fmla="*/ 17596 w 36167"/>
                <a:gd name="connsiteY214" fmla="*/ 29326 h 44994"/>
                <a:gd name="connsiteX215" fmla="*/ 17596 w 36167"/>
                <a:gd name="connsiteY215" fmla="*/ 30667 h 44994"/>
                <a:gd name="connsiteX216" fmla="*/ 17177 w 36167"/>
                <a:gd name="connsiteY216" fmla="*/ 31588 h 44994"/>
                <a:gd name="connsiteX217" fmla="*/ 17177 w 36167"/>
                <a:gd name="connsiteY217" fmla="*/ 32594 h 44994"/>
                <a:gd name="connsiteX218" fmla="*/ 17763 w 36167"/>
                <a:gd name="connsiteY218" fmla="*/ 32594 h 44994"/>
                <a:gd name="connsiteX219" fmla="*/ 18434 w 36167"/>
                <a:gd name="connsiteY219" fmla="*/ 32594 h 44994"/>
                <a:gd name="connsiteX220" fmla="*/ 18434 w 36167"/>
                <a:gd name="connsiteY220" fmla="*/ 32594 h 44994"/>
                <a:gd name="connsiteX221" fmla="*/ 18434 w 36167"/>
                <a:gd name="connsiteY221" fmla="*/ 32594 h 44994"/>
                <a:gd name="connsiteX222" fmla="*/ 18434 w 36167"/>
                <a:gd name="connsiteY222" fmla="*/ 32594 h 44994"/>
                <a:gd name="connsiteX223" fmla="*/ 18936 w 36167"/>
                <a:gd name="connsiteY223" fmla="*/ 32594 h 44994"/>
                <a:gd name="connsiteX224" fmla="*/ 18936 w 36167"/>
                <a:gd name="connsiteY224" fmla="*/ 32091 h 44994"/>
                <a:gd name="connsiteX225" fmla="*/ 19523 w 36167"/>
                <a:gd name="connsiteY225" fmla="*/ 32091 h 44994"/>
                <a:gd name="connsiteX226" fmla="*/ 19523 w 36167"/>
                <a:gd name="connsiteY226" fmla="*/ 32091 h 44994"/>
                <a:gd name="connsiteX227" fmla="*/ 20528 w 36167"/>
                <a:gd name="connsiteY227" fmla="*/ 32091 h 44994"/>
                <a:gd name="connsiteX228" fmla="*/ 21534 w 36167"/>
                <a:gd name="connsiteY228" fmla="*/ 32091 h 44994"/>
                <a:gd name="connsiteX229" fmla="*/ 21534 w 36167"/>
                <a:gd name="connsiteY229" fmla="*/ 32091 h 44994"/>
                <a:gd name="connsiteX230" fmla="*/ 21534 w 36167"/>
                <a:gd name="connsiteY230" fmla="*/ 32091 h 44994"/>
                <a:gd name="connsiteX231" fmla="*/ 22874 w 36167"/>
                <a:gd name="connsiteY231" fmla="*/ 32091 h 44994"/>
                <a:gd name="connsiteX232" fmla="*/ 24215 w 36167"/>
                <a:gd name="connsiteY232" fmla="*/ 32091 h 44994"/>
                <a:gd name="connsiteX233" fmla="*/ 24215 w 36167"/>
                <a:gd name="connsiteY233" fmla="*/ 32091 h 44994"/>
                <a:gd name="connsiteX234" fmla="*/ 24215 w 36167"/>
                <a:gd name="connsiteY234" fmla="*/ 32091 h 44994"/>
                <a:gd name="connsiteX235" fmla="*/ 23712 w 36167"/>
                <a:gd name="connsiteY235" fmla="*/ 32594 h 44994"/>
                <a:gd name="connsiteX236" fmla="*/ 23126 w 36167"/>
                <a:gd name="connsiteY236" fmla="*/ 33013 h 44994"/>
                <a:gd name="connsiteX237" fmla="*/ 23880 w 36167"/>
                <a:gd name="connsiteY237" fmla="*/ 36029 h 44994"/>
                <a:gd name="connsiteX238" fmla="*/ 23880 w 36167"/>
                <a:gd name="connsiteY238" fmla="*/ 36029 h 44994"/>
                <a:gd name="connsiteX239" fmla="*/ 23880 w 36167"/>
                <a:gd name="connsiteY239" fmla="*/ 35359 h 44994"/>
                <a:gd name="connsiteX240" fmla="*/ 23880 w 36167"/>
                <a:gd name="connsiteY240" fmla="*/ 34018 h 44994"/>
                <a:gd name="connsiteX241" fmla="*/ 23880 w 36167"/>
                <a:gd name="connsiteY241" fmla="*/ 32678 h 44994"/>
                <a:gd name="connsiteX242" fmla="*/ 24466 w 36167"/>
                <a:gd name="connsiteY242" fmla="*/ 32007 h 44994"/>
                <a:gd name="connsiteX243" fmla="*/ 25472 w 36167"/>
                <a:gd name="connsiteY243" fmla="*/ 32929 h 44994"/>
                <a:gd name="connsiteX244" fmla="*/ 25472 w 36167"/>
                <a:gd name="connsiteY244" fmla="*/ 33432 h 44994"/>
                <a:gd name="connsiteX245" fmla="*/ 25891 w 36167"/>
                <a:gd name="connsiteY245" fmla="*/ 33432 h 44994"/>
                <a:gd name="connsiteX246" fmla="*/ 26393 w 36167"/>
                <a:gd name="connsiteY246" fmla="*/ 33432 h 44994"/>
                <a:gd name="connsiteX247" fmla="*/ 26813 w 36167"/>
                <a:gd name="connsiteY247" fmla="*/ 33432 h 44994"/>
                <a:gd name="connsiteX248" fmla="*/ 27483 w 36167"/>
                <a:gd name="connsiteY248" fmla="*/ 33432 h 44994"/>
                <a:gd name="connsiteX249" fmla="*/ 27902 w 36167"/>
                <a:gd name="connsiteY249" fmla="*/ 33934 h 44994"/>
                <a:gd name="connsiteX250" fmla="*/ 29242 w 36167"/>
                <a:gd name="connsiteY250" fmla="*/ 33934 h 44994"/>
                <a:gd name="connsiteX251" fmla="*/ 28740 w 36167"/>
                <a:gd name="connsiteY251" fmla="*/ 33934 h 44994"/>
                <a:gd name="connsiteX252" fmla="*/ 28237 w 36167"/>
                <a:gd name="connsiteY252" fmla="*/ 33934 h 44994"/>
                <a:gd name="connsiteX253" fmla="*/ 28237 w 36167"/>
                <a:gd name="connsiteY253" fmla="*/ 33934 h 44994"/>
                <a:gd name="connsiteX254" fmla="*/ 28237 w 36167"/>
                <a:gd name="connsiteY254" fmla="*/ 33934 h 44994"/>
                <a:gd name="connsiteX255" fmla="*/ 28237 w 36167"/>
                <a:gd name="connsiteY255" fmla="*/ 33934 h 44994"/>
                <a:gd name="connsiteX256" fmla="*/ 28237 w 36167"/>
                <a:gd name="connsiteY256" fmla="*/ 33934 h 44994"/>
                <a:gd name="connsiteX257" fmla="*/ 29997 w 36167"/>
                <a:gd name="connsiteY257" fmla="*/ 33934 h 44994"/>
                <a:gd name="connsiteX258" fmla="*/ 30918 w 36167"/>
                <a:gd name="connsiteY258" fmla="*/ 33934 h 44994"/>
                <a:gd name="connsiteX259" fmla="*/ 31756 w 36167"/>
                <a:gd name="connsiteY259" fmla="*/ 33934 h 44994"/>
                <a:gd name="connsiteX260" fmla="*/ 34856 w 36167"/>
                <a:gd name="connsiteY260" fmla="*/ 33934 h 44994"/>
                <a:gd name="connsiteX261" fmla="*/ 34856 w 36167"/>
                <a:gd name="connsiteY261" fmla="*/ 34437 h 44994"/>
                <a:gd name="connsiteX262" fmla="*/ 34856 w 36167"/>
                <a:gd name="connsiteY262" fmla="*/ 34437 h 44994"/>
                <a:gd name="connsiteX263" fmla="*/ 34856 w 36167"/>
                <a:gd name="connsiteY263" fmla="*/ 34437 h 44994"/>
                <a:gd name="connsiteX264" fmla="*/ 34856 w 36167"/>
                <a:gd name="connsiteY264" fmla="*/ 34437 h 44994"/>
                <a:gd name="connsiteX265" fmla="*/ 34856 w 36167"/>
                <a:gd name="connsiteY265" fmla="*/ 34437 h 44994"/>
                <a:gd name="connsiteX266" fmla="*/ 34856 w 36167"/>
                <a:gd name="connsiteY266" fmla="*/ 34437 h 44994"/>
                <a:gd name="connsiteX267" fmla="*/ 34856 w 36167"/>
                <a:gd name="connsiteY267" fmla="*/ 34437 h 44994"/>
                <a:gd name="connsiteX268" fmla="*/ 34856 w 36167"/>
                <a:gd name="connsiteY268" fmla="*/ 34437 h 44994"/>
                <a:gd name="connsiteX269" fmla="*/ 36029 w 36167"/>
                <a:gd name="connsiteY269" fmla="*/ 34437 h 44994"/>
                <a:gd name="connsiteX270" fmla="*/ 36029 w 36167"/>
                <a:gd name="connsiteY270" fmla="*/ 34437 h 44994"/>
                <a:gd name="connsiteX271" fmla="*/ 36029 w 36167"/>
                <a:gd name="connsiteY271" fmla="*/ 35610 h 44994"/>
                <a:gd name="connsiteX272" fmla="*/ 35443 w 36167"/>
                <a:gd name="connsiteY272" fmla="*/ 36532 h 44994"/>
                <a:gd name="connsiteX273" fmla="*/ 35443 w 36167"/>
                <a:gd name="connsiteY273" fmla="*/ 36532 h 44994"/>
                <a:gd name="connsiteX274" fmla="*/ 35443 w 36167"/>
                <a:gd name="connsiteY274" fmla="*/ 37370 h 44994"/>
                <a:gd name="connsiteX275" fmla="*/ 34940 w 36167"/>
                <a:gd name="connsiteY275" fmla="*/ 37370 h 44994"/>
                <a:gd name="connsiteX276" fmla="*/ 34856 w 36167"/>
                <a:gd name="connsiteY276" fmla="*/ 37370 h 44994"/>
                <a:gd name="connsiteX277" fmla="*/ 35610 w 36167"/>
                <a:gd name="connsiteY277" fmla="*/ 38124 h 44994"/>
                <a:gd name="connsiteX278" fmla="*/ 35610 w 36167"/>
                <a:gd name="connsiteY278" fmla="*/ 38124 h 44994"/>
                <a:gd name="connsiteX279" fmla="*/ 35610 w 36167"/>
                <a:gd name="connsiteY279" fmla="*/ 38124 h 44994"/>
                <a:gd name="connsiteX280" fmla="*/ 34940 w 36167"/>
                <a:gd name="connsiteY280" fmla="*/ 38124 h 44994"/>
                <a:gd name="connsiteX281" fmla="*/ 34940 w 36167"/>
                <a:gd name="connsiteY281" fmla="*/ 37621 h 44994"/>
                <a:gd name="connsiteX282" fmla="*/ 34940 w 36167"/>
                <a:gd name="connsiteY282" fmla="*/ 37118 h 44994"/>
                <a:gd name="connsiteX283" fmla="*/ 34437 w 36167"/>
                <a:gd name="connsiteY283" fmla="*/ 37118 h 44994"/>
                <a:gd name="connsiteX284" fmla="*/ 34437 w 36167"/>
                <a:gd name="connsiteY284" fmla="*/ 37621 h 44994"/>
                <a:gd name="connsiteX285" fmla="*/ 34437 w 36167"/>
                <a:gd name="connsiteY285" fmla="*/ 38459 h 44994"/>
                <a:gd name="connsiteX286" fmla="*/ 34437 w 36167"/>
                <a:gd name="connsiteY286" fmla="*/ 39129 h 44994"/>
                <a:gd name="connsiteX287" fmla="*/ 32761 w 36167"/>
                <a:gd name="connsiteY287" fmla="*/ 39129 h 44994"/>
                <a:gd name="connsiteX288" fmla="*/ 32761 w 36167"/>
                <a:gd name="connsiteY288" fmla="*/ 37370 h 44994"/>
                <a:gd name="connsiteX289" fmla="*/ 32761 w 36167"/>
                <a:gd name="connsiteY289" fmla="*/ 37370 h 44994"/>
                <a:gd name="connsiteX290" fmla="*/ 32761 w 36167"/>
                <a:gd name="connsiteY290" fmla="*/ 37956 h 44994"/>
                <a:gd name="connsiteX291" fmla="*/ 32761 w 36167"/>
                <a:gd name="connsiteY291" fmla="*/ 39129 h 44994"/>
                <a:gd name="connsiteX292" fmla="*/ 33180 w 36167"/>
                <a:gd name="connsiteY292" fmla="*/ 40302 h 44994"/>
                <a:gd name="connsiteX293" fmla="*/ 33180 w 36167"/>
                <a:gd name="connsiteY293" fmla="*/ 40302 h 44994"/>
                <a:gd name="connsiteX294" fmla="*/ 33180 w 36167"/>
                <a:gd name="connsiteY294" fmla="*/ 39632 h 44994"/>
                <a:gd name="connsiteX295" fmla="*/ 33935 w 36167"/>
                <a:gd name="connsiteY295" fmla="*/ 39632 h 44994"/>
                <a:gd name="connsiteX296" fmla="*/ 34354 w 36167"/>
                <a:gd name="connsiteY296" fmla="*/ 40302 h 44994"/>
                <a:gd name="connsiteX297" fmla="*/ 34354 w 36167"/>
                <a:gd name="connsiteY297" fmla="*/ 40721 h 44994"/>
                <a:gd name="connsiteX298" fmla="*/ 34354 w 36167"/>
                <a:gd name="connsiteY298" fmla="*/ 40721 h 44994"/>
                <a:gd name="connsiteX299" fmla="*/ 34354 w 36167"/>
                <a:gd name="connsiteY299" fmla="*/ 40135 h 44994"/>
                <a:gd name="connsiteX300" fmla="*/ 34354 w 36167"/>
                <a:gd name="connsiteY300" fmla="*/ 40135 h 44994"/>
                <a:gd name="connsiteX301" fmla="*/ 34940 w 36167"/>
                <a:gd name="connsiteY301" fmla="*/ 39465 h 44994"/>
                <a:gd name="connsiteX302" fmla="*/ 35359 w 36167"/>
                <a:gd name="connsiteY302" fmla="*/ 39465 h 44994"/>
                <a:gd name="connsiteX303" fmla="*/ 35862 w 36167"/>
                <a:gd name="connsiteY303" fmla="*/ 39465 h 44994"/>
                <a:gd name="connsiteX304" fmla="*/ 35862 w 36167"/>
                <a:gd name="connsiteY304" fmla="*/ 42816 h 44994"/>
                <a:gd name="connsiteX305" fmla="*/ 33851 w 36167"/>
                <a:gd name="connsiteY305" fmla="*/ 43905 h 44994"/>
                <a:gd name="connsiteX306" fmla="*/ 32007 w 36167"/>
                <a:gd name="connsiteY306" fmla="*/ 44995 h 44994"/>
                <a:gd name="connsiteX307" fmla="*/ 31002 w 36167"/>
                <a:gd name="connsiteY307" fmla="*/ 44995 h 44994"/>
                <a:gd name="connsiteX308" fmla="*/ 9720 w 36167"/>
                <a:gd name="connsiteY308" fmla="*/ 31002 h 44994"/>
                <a:gd name="connsiteX309" fmla="*/ 9720 w 36167"/>
                <a:gd name="connsiteY309" fmla="*/ 31002 h 44994"/>
                <a:gd name="connsiteX310" fmla="*/ 9720 w 36167"/>
                <a:gd name="connsiteY310" fmla="*/ 30499 h 44994"/>
                <a:gd name="connsiteX311" fmla="*/ 9720 w 36167"/>
                <a:gd name="connsiteY311" fmla="*/ 29829 h 44994"/>
                <a:gd name="connsiteX312" fmla="*/ 9720 w 36167"/>
                <a:gd name="connsiteY312" fmla="*/ 29829 h 44994"/>
                <a:gd name="connsiteX313" fmla="*/ 10390 w 36167"/>
                <a:gd name="connsiteY313" fmla="*/ 28488 h 44994"/>
                <a:gd name="connsiteX314" fmla="*/ 10390 w 36167"/>
                <a:gd name="connsiteY314" fmla="*/ 28488 h 44994"/>
                <a:gd name="connsiteX315" fmla="*/ 10390 w 36167"/>
                <a:gd name="connsiteY315" fmla="*/ 28488 h 44994"/>
                <a:gd name="connsiteX316" fmla="*/ 10390 w 36167"/>
                <a:gd name="connsiteY316" fmla="*/ 28488 h 44994"/>
                <a:gd name="connsiteX317" fmla="*/ 11395 w 36167"/>
                <a:gd name="connsiteY317" fmla="*/ 29410 h 44994"/>
                <a:gd name="connsiteX318" fmla="*/ 11395 w 36167"/>
                <a:gd name="connsiteY318" fmla="*/ 29410 h 44994"/>
                <a:gd name="connsiteX319" fmla="*/ 11395 w 36167"/>
                <a:gd name="connsiteY319" fmla="*/ 29410 h 44994"/>
                <a:gd name="connsiteX320" fmla="*/ 11395 w 36167"/>
                <a:gd name="connsiteY320" fmla="*/ 29410 h 44994"/>
                <a:gd name="connsiteX321" fmla="*/ 11647 w 36167"/>
                <a:gd name="connsiteY321" fmla="*/ 29661 h 44994"/>
                <a:gd name="connsiteX322" fmla="*/ 11395 w 36167"/>
                <a:gd name="connsiteY322" fmla="*/ 27985 h 44994"/>
                <a:gd name="connsiteX323" fmla="*/ 11395 w 36167"/>
                <a:gd name="connsiteY323" fmla="*/ 27985 h 44994"/>
                <a:gd name="connsiteX324" fmla="*/ 11395 w 36167"/>
                <a:gd name="connsiteY324" fmla="*/ 27985 h 44994"/>
                <a:gd name="connsiteX325" fmla="*/ 11395 w 36167"/>
                <a:gd name="connsiteY325" fmla="*/ 26477 h 44994"/>
                <a:gd name="connsiteX326" fmla="*/ 13155 w 36167"/>
                <a:gd name="connsiteY326" fmla="*/ 26477 h 44994"/>
                <a:gd name="connsiteX327" fmla="*/ 12736 w 36167"/>
                <a:gd name="connsiteY327" fmla="*/ 25974 h 44994"/>
                <a:gd name="connsiteX328" fmla="*/ 11647 w 36167"/>
                <a:gd name="connsiteY328" fmla="*/ 25974 h 44994"/>
                <a:gd name="connsiteX329" fmla="*/ 11563 w 36167"/>
                <a:gd name="connsiteY329" fmla="*/ 26477 h 44994"/>
                <a:gd name="connsiteX330" fmla="*/ 14579 w 36167"/>
                <a:gd name="connsiteY330" fmla="*/ 37872 h 44994"/>
                <a:gd name="connsiteX331" fmla="*/ 14579 w 36167"/>
                <a:gd name="connsiteY331" fmla="*/ 37872 h 44994"/>
                <a:gd name="connsiteX332" fmla="*/ 14579 w 36167"/>
                <a:gd name="connsiteY332" fmla="*/ 37872 h 44994"/>
                <a:gd name="connsiteX333" fmla="*/ 14579 w 36167"/>
                <a:gd name="connsiteY333" fmla="*/ 37454 h 44994"/>
                <a:gd name="connsiteX334" fmla="*/ 14747 w 36167"/>
                <a:gd name="connsiteY334" fmla="*/ 38040 h 44994"/>
                <a:gd name="connsiteX335" fmla="*/ 7709 w 36167"/>
                <a:gd name="connsiteY335" fmla="*/ 9133 h 44994"/>
                <a:gd name="connsiteX336" fmla="*/ 7709 w 36167"/>
                <a:gd name="connsiteY336" fmla="*/ 9133 h 44994"/>
                <a:gd name="connsiteX337" fmla="*/ 7709 w 36167"/>
                <a:gd name="connsiteY337" fmla="*/ 9133 h 44994"/>
                <a:gd name="connsiteX338" fmla="*/ 7709 w 36167"/>
                <a:gd name="connsiteY338" fmla="*/ 9133 h 44994"/>
                <a:gd name="connsiteX339" fmla="*/ 7876 w 36167"/>
                <a:gd name="connsiteY339" fmla="*/ 9133 h 44994"/>
                <a:gd name="connsiteX340" fmla="*/ 15082 w 36167"/>
                <a:gd name="connsiteY340" fmla="*/ 31002 h 44994"/>
                <a:gd name="connsiteX341" fmla="*/ 15082 w 36167"/>
                <a:gd name="connsiteY341" fmla="*/ 31924 h 44994"/>
                <a:gd name="connsiteX342" fmla="*/ 16004 w 36167"/>
                <a:gd name="connsiteY342" fmla="*/ 31924 h 44994"/>
                <a:gd name="connsiteX343" fmla="*/ 16004 w 36167"/>
                <a:gd name="connsiteY343" fmla="*/ 31924 h 44994"/>
                <a:gd name="connsiteX344" fmla="*/ 16004 w 36167"/>
                <a:gd name="connsiteY344" fmla="*/ 31924 h 44994"/>
                <a:gd name="connsiteX345" fmla="*/ 16004 w 36167"/>
                <a:gd name="connsiteY345" fmla="*/ 31253 h 44994"/>
                <a:gd name="connsiteX346" fmla="*/ 16004 w 36167"/>
                <a:gd name="connsiteY346" fmla="*/ 31253 h 44994"/>
                <a:gd name="connsiteX347" fmla="*/ 15082 w 36167"/>
                <a:gd name="connsiteY347" fmla="*/ 31253 h 44994"/>
                <a:gd name="connsiteX348" fmla="*/ 13993 w 36167"/>
                <a:gd name="connsiteY348" fmla="*/ 23712 h 44994"/>
                <a:gd name="connsiteX349" fmla="*/ 13993 w 36167"/>
                <a:gd name="connsiteY349" fmla="*/ 23712 h 44994"/>
                <a:gd name="connsiteX350" fmla="*/ 13993 w 36167"/>
                <a:gd name="connsiteY350" fmla="*/ 23712 h 44994"/>
                <a:gd name="connsiteX351" fmla="*/ 13993 w 36167"/>
                <a:gd name="connsiteY351" fmla="*/ 24215 h 44994"/>
                <a:gd name="connsiteX352" fmla="*/ 13993 w 36167"/>
                <a:gd name="connsiteY352" fmla="*/ 25053 h 44994"/>
                <a:gd name="connsiteX353" fmla="*/ 13993 w 36167"/>
                <a:gd name="connsiteY353" fmla="*/ 25807 h 44994"/>
                <a:gd name="connsiteX354" fmla="*/ 13993 w 36167"/>
                <a:gd name="connsiteY354" fmla="*/ 26310 h 44994"/>
                <a:gd name="connsiteX355" fmla="*/ 13993 w 36167"/>
                <a:gd name="connsiteY355" fmla="*/ 26310 h 44994"/>
                <a:gd name="connsiteX356" fmla="*/ 13993 w 36167"/>
                <a:gd name="connsiteY356" fmla="*/ 25891 h 44994"/>
                <a:gd name="connsiteX357" fmla="*/ 13993 w 36167"/>
                <a:gd name="connsiteY357" fmla="*/ 25388 h 44994"/>
                <a:gd name="connsiteX358" fmla="*/ 13993 w 36167"/>
                <a:gd name="connsiteY358" fmla="*/ 25388 h 44994"/>
                <a:gd name="connsiteX359" fmla="*/ 13993 w 36167"/>
                <a:gd name="connsiteY359" fmla="*/ 25388 h 44994"/>
                <a:gd name="connsiteX360" fmla="*/ 13993 w 36167"/>
                <a:gd name="connsiteY360" fmla="*/ 24885 h 44994"/>
                <a:gd name="connsiteX361" fmla="*/ 13993 w 36167"/>
                <a:gd name="connsiteY361" fmla="*/ 24299 h 44994"/>
                <a:gd name="connsiteX362" fmla="*/ 13993 w 36167"/>
                <a:gd name="connsiteY362" fmla="*/ 23712 h 44994"/>
                <a:gd name="connsiteX363" fmla="*/ 13993 w 36167"/>
                <a:gd name="connsiteY363" fmla="*/ 23712 h 44994"/>
                <a:gd name="connsiteX364" fmla="*/ 12904 w 36167"/>
                <a:gd name="connsiteY364" fmla="*/ 23712 h 44994"/>
                <a:gd name="connsiteX365" fmla="*/ 12904 w 36167"/>
                <a:gd name="connsiteY365" fmla="*/ 23712 h 44994"/>
                <a:gd name="connsiteX366" fmla="*/ 12904 w 36167"/>
                <a:gd name="connsiteY366" fmla="*/ 24131 h 44994"/>
                <a:gd name="connsiteX367" fmla="*/ 12904 w 36167"/>
                <a:gd name="connsiteY367" fmla="*/ 24634 h 44994"/>
                <a:gd name="connsiteX368" fmla="*/ 17931 w 36167"/>
                <a:gd name="connsiteY368" fmla="*/ 37202 h 44994"/>
                <a:gd name="connsiteX369" fmla="*/ 17931 w 36167"/>
                <a:gd name="connsiteY369" fmla="*/ 37202 h 44994"/>
                <a:gd name="connsiteX370" fmla="*/ 17931 w 36167"/>
                <a:gd name="connsiteY370" fmla="*/ 37202 h 44994"/>
                <a:gd name="connsiteX371" fmla="*/ 17931 w 36167"/>
                <a:gd name="connsiteY371" fmla="*/ 37202 h 44994"/>
                <a:gd name="connsiteX372" fmla="*/ 18098 w 36167"/>
                <a:gd name="connsiteY372" fmla="*/ 37202 h 44994"/>
                <a:gd name="connsiteX373" fmla="*/ 14496 w 36167"/>
                <a:gd name="connsiteY373" fmla="*/ 21199 h 44994"/>
                <a:gd name="connsiteX374" fmla="*/ 14496 w 36167"/>
                <a:gd name="connsiteY374" fmla="*/ 21199 h 44994"/>
                <a:gd name="connsiteX375" fmla="*/ 14496 w 36167"/>
                <a:gd name="connsiteY375" fmla="*/ 21199 h 44994"/>
                <a:gd name="connsiteX376" fmla="*/ 14496 w 36167"/>
                <a:gd name="connsiteY376" fmla="*/ 21199 h 44994"/>
                <a:gd name="connsiteX377" fmla="*/ 14496 w 36167"/>
                <a:gd name="connsiteY377" fmla="*/ 21199 h 44994"/>
                <a:gd name="connsiteX378" fmla="*/ 14496 w 36167"/>
                <a:gd name="connsiteY378" fmla="*/ 21199 h 44994"/>
                <a:gd name="connsiteX379" fmla="*/ 9217 w 36167"/>
                <a:gd name="connsiteY379" fmla="*/ 1005 h 44994"/>
                <a:gd name="connsiteX380" fmla="*/ 9636 w 36167"/>
                <a:gd name="connsiteY380" fmla="*/ 1005 h 44994"/>
                <a:gd name="connsiteX381" fmla="*/ 10306 w 36167"/>
                <a:gd name="connsiteY381" fmla="*/ 1005 h 44994"/>
                <a:gd name="connsiteX382" fmla="*/ 10306 w 36167"/>
                <a:gd name="connsiteY382" fmla="*/ 0 h 44994"/>
                <a:gd name="connsiteX383" fmla="*/ 9887 w 36167"/>
                <a:gd name="connsiteY383" fmla="*/ 0 h 44994"/>
                <a:gd name="connsiteX384" fmla="*/ 9468 w 36167"/>
                <a:gd name="connsiteY384" fmla="*/ 0 h 44994"/>
                <a:gd name="connsiteX385" fmla="*/ 18434 w 36167"/>
                <a:gd name="connsiteY385" fmla="*/ 36867 h 44994"/>
                <a:gd name="connsiteX386" fmla="*/ 18853 w 36167"/>
                <a:gd name="connsiteY386" fmla="*/ 36867 h 44994"/>
                <a:gd name="connsiteX387" fmla="*/ 19272 w 36167"/>
                <a:gd name="connsiteY387" fmla="*/ 36867 h 44994"/>
                <a:gd name="connsiteX388" fmla="*/ 19272 w 36167"/>
                <a:gd name="connsiteY388" fmla="*/ 36867 h 44994"/>
                <a:gd name="connsiteX389" fmla="*/ 19272 w 36167"/>
                <a:gd name="connsiteY389" fmla="*/ 36867 h 44994"/>
                <a:gd name="connsiteX390" fmla="*/ 19272 w 36167"/>
                <a:gd name="connsiteY390" fmla="*/ 36867 h 44994"/>
                <a:gd name="connsiteX391" fmla="*/ 19272 w 36167"/>
                <a:gd name="connsiteY391" fmla="*/ 36867 h 44994"/>
                <a:gd name="connsiteX392" fmla="*/ 19272 w 36167"/>
                <a:gd name="connsiteY392" fmla="*/ 36867 h 44994"/>
                <a:gd name="connsiteX393" fmla="*/ 19272 w 36167"/>
                <a:gd name="connsiteY393" fmla="*/ 36867 h 44994"/>
                <a:gd name="connsiteX394" fmla="*/ 19272 w 36167"/>
                <a:gd name="connsiteY394" fmla="*/ 36867 h 44994"/>
                <a:gd name="connsiteX395" fmla="*/ 19272 w 36167"/>
                <a:gd name="connsiteY395" fmla="*/ 36867 h 44994"/>
                <a:gd name="connsiteX396" fmla="*/ 19272 w 36167"/>
                <a:gd name="connsiteY396" fmla="*/ 36867 h 44994"/>
                <a:gd name="connsiteX397" fmla="*/ 17260 w 36167"/>
                <a:gd name="connsiteY397" fmla="*/ 31002 h 44994"/>
                <a:gd name="connsiteX398" fmla="*/ 17260 w 36167"/>
                <a:gd name="connsiteY398" fmla="*/ 30415 h 44994"/>
                <a:gd name="connsiteX399" fmla="*/ 17260 w 36167"/>
                <a:gd name="connsiteY399" fmla="*/ 29913 h 44994"/>
                <a:gd name="connsiteX400" fmla="*/ 17260 w 36167"/>
                <a:gd name="connsiteY400" fmla="*/ 29661 h 44994"/>
                <a:gd name="connsiteX401" fmla="*/ 16842 w 36167"/>
                <a:gd name="connsiteY401" fmla="*/ 29661 h 44994"/>
                <a:gd name="connsiteX402" fmla="*/ 16842 w 36167"/>
                <a:gd name="connsiteY402" fmla="*/ 30164 h 44994"/>
                <a:gd name="connsiteX403" fmla="*/ 16339 w 36167"/>
                <a:gd name="connsiteY403" fmla="*/ 26058 h 44994"/>
                <a:gd name="connsiteX404" fmla="*/ 16339 w 36167"/>
                <a:gd name="connsiteY404" fmla="*/ 26477 h 44994"/>
                <a:gd name="connsiteX405" fmla="*/ 16339 w 36167"/>
                <a:gd name="connsiteY405" fmla="*/ 26477 h 44994"/>
                <a:gd name="connsiteX406" fmla="*/ 16339 w 36167"/>
                <a:gd name="connsiteY406" fmla="*/ 26477 h 44994"/>
                <a:gd name="connsiteX407" fmla="*/ 16506 w 36167"/>
                <a:gd name="connsiteY407" fmla="*/ 26058 h 44994"/>
                <a:gd name="connsiteX408" fmla="*/ 17009 w 36167"/>
                <a:gd name="connsiteY408" fmla="*/ 28572 h 44994"/>
                <a:gd name="connsiteX409" fmla="*/ 17009 w 36167"/>
                <a:gd name="connsiteY409" fmla="*/ 27902 h 44994"/>
                <a:gd name="connsiteX410" fmla="*/ 17009 w 36167"/>
                <a:gd name="connsiteY410" fmla="*/ 27902 h 44994"/>
                <a:gd name="connsiteX411" fmla="*/ 20863 w 36167"/>
                <a:gd name="connsiteY411" fmla="*/ 29913 h 44994"/>
                <a:gd name="connsiteX412" fmla="*/ 20445 w 36167"/>
                <a:gd name="connsiteY412" fmla="*/ 30415 h 44994"/>
                <a:gd name="connsiteX413" fmla="*/ 20445 w 36167"/>
                <a:gd name="connsiteY413" fmla="*/ 31002 h 44994"/>
                <a:gd name="connsiteX414" fmla="*/ 20947 w 36167"/>
                <a:gd name="connsiteY414" fmla="*/ 31002 h 44994"/>
                <a:gd name="connsiteX415" fmla="*/ 21031 w 36167"/>
                <a:gd name="connsiteY415" fmla="*/ 29661 h 44994"/>
                <a:gd name="connsiteX416" fmla="*/ 23293 w 36167"/>
                <a:gd name="connsiteY416" fmla="*/ 37621 h 44994"/>
                <a:gd name="connsiteX417" fmla="*/ 23964 w 36167"/>
                <a:gd name="connsiteY417" fmla="*/ 38124 h 44994"/>
                <a:gd name="connsiteX418" fmla="*/ 25137 w 36167"/>
                <a:gd name="connsiteY418" fmla="*/ 38124 h 44994"/>
                <a:gd name="connsiteX419" fmla="*/ 24299 w 36167"/>
                <a:gd name="connsiteY419" fmla="*/ 38124 h 44994"/>
                <a:gd name="connsiteX420" fmla="*/ 21869 w 36167"/>
                <a:gd name="connsiteY420" fmla="*/ 29242 h 44994"/>
                <a:gd name="connsiteX421" fmla="*/ 21869 w 36167"/>
                <a:gd name="connsiteY421" fmla="*/ 30164 h 44994"/>
                <a:gd name="connsiteX422" fmla="*/ 21869 w 36167"/>
                <a:gd name="connsiteY422" fmla="*/ 31002 h 44994"/>
                <a:gd name="connsiteX423" fmla="*/ 21869 w 36167"/>
                <a:gd name="connsiteY423" fmla="*/ 32091 h 44994"/>
                <a:gd name="connsiteX424" fmla="*/ 21869 w 36167"/>
                <a:gd name="connsiteY424" fmla="*/ 32091 h 44994"/>
                <a:gd name="connsiteX425" fmla="*/ 22372 w 36167"/>
                <a:gd name="connsiteY425" fmla="*/ 32091 h 44994"/>
                <a:gd name="connsiteX426" fmla="*/ 22372 w 36167"/>
                <a:gd name="connsiteY426" fmla="*/ 32091 h 44994"/>
                <a:gd name="connsiteX427" fmla="*/ 22372 w 36167"/>
                <a:gd name="connsiteY427" fmla="*/ 30751 h 44994"/>
                <a:gd name="connsiteX428" fmla="*/ 22372 w 36167"/>
                <a:gd name="connsiteY428" fmla="*/ 30751 h 44994"/>
                <a:gd name="connsiteX429" fmla="*/ 22372 w 36167"/>
                <a:gd name="connsiteY429" fmla="*/ 30751 h 44994"/>
                <a:gd name="connsiteX430" fmla="*/ 22372 w 36167"/>
                <a:gd name="connsiteY430" fmla="*/ 30751 h 44994"/>
                <a:gd name="connsiteX431" fmla="*/ 22372 w 36167"/>
                <a:gd name="connsiteY431" fmla="*/ 30164 h 44994"/>
                <a:gd name="connsiteX432" fmla="*/ 22372 w 36167"/>
                <a:gd name="connsiteY432" fmla="*/ 29577 h 44994"/>
                <a:gd name="connsiteX433" fmla="*/ 20109 w 36167"/>
                <a:gd name="connsiteY433" fmla="*/ 19355 h 44994"/>
                <a:gd name="connsiteX434" fmla="*/ 20612 w 36167"/>
                <a:gd name="connsiteY434" fmla="*/ 19774 h 44994"/>
                <a:gd name="connsiteX435" fmla="*/ 20612 w 36167"/>
                <a:gd name="connsiteY435" fmla="*/ 19271 h 44994"/>
                <a:gd name="connsiteX436" fmla="*/ 24718 w 36167"/>
                <a:gd name="connsiteY436" fmla="*/ 34772 h 44994"/>
                <a:gd name="connsiteX437" fmla="*/ 24718 w 36167"/>
                <a:gd name="connsiteY437" fmla="*/ 34772 h 44994"/>
                <a:gd name="connsiteX438" fmla="*/ 24718 w 36167"/>
                <a:gd name="connsiteY438" fmla="*/ 34772 h 44994"/>
                <a:gd name="connsiteX439" fmla="*/ 26729 w 36167"/>
                <a:gd name="connsiteY439" fmla="*/ 33683 h 44994"/>
                <a:gd name="connsiteX440" fmla="*/ 26729 w 36167"/>
                <a:gd name="connsiteY440" fmla="*/ 33683 h 44994"/>
                <a:gd name="connsiteX441" fmla="*/ 27148 w 36167"/>
                <a:gd name="connsiteY441" fmla="*/ 33683 h 44994"/>
                <a:gd name="connsiteX442" fmla="*/ 27734 w 36167"/>
                <a:gd name="connsiteY442" fmla="*/ 33683 h 44994"/>
                <a:gd name="connsiteX443" fmla="*/ 28321 w 36167"/>
                <a:gd name="connsiteY443" fmla="*/ 34437 h 44994"/>
                <a:gd name="connsiteX444" fmla="*/ 28321 w 36167"/>
                <a:gd name="connsiteY444" fmla="*/ 33934 h 44994"/>
                <a:gd name="connsiteX445" fmla="*/ 28321 w 36167"/>
                <a:gd name="connsiteY445" fmla="*/ 33516 h 44994"/>
                <a:gd name="connsiteX446" fmla="*/ 28321 w 36167"/>
                <a:gd name="connsiteY446" fmla="*/ 33516 h 44994"/>
                <a:gd name="connsiteX447" fmla="*/ 28321 w 36167"/>
                <a:gd name="connsiteY447" fmla="*/ 33516 h 44994"/>
                <a:gd name="connsiteX448" fmla="*/ 28321 w 36167"/>
                <a:gd name="connsiteY448" fmla="*/ 34102 h 44994"/>
                <a:gd name="connsiteX449" fmla="*/ 28907 w 36167"/>
                <a:gd name="connsiteY449" fmla="*/ 34102 h 44994"/>
                <a:gd name="connsiteX450" fmla="*/ 28488 w 36167"/>
                <a:gd name="connsiteY450" fmla="*/ 32845 h 44994"/>
                <a:gd name="connsiteX451" fmla="*/ 27650 w 36167"/>
                <a:gd name="connsiteY451" fmla="*/ 31924 h 44994"/>
                <a:gd name="connsiteX452" fmla="*/ 27650 w 36167"/>
                <a:gd name="connsiteY452" fmla="*/ 31924 h 44994"/>
                <a:gd name="connsiteX453" fmla="*/ 27650 w 36167"/>
                <a:gd name="connsiteY453" fmla="*/ 31924 h 44994"/>
                <a:gd name="connsiteX454" fmla="*/ 27650 w 36167"/>
                <a:gd name="connsiteY454" fmla="*/ 30918 h 44994"/>
                <a:gd name="connsiteX455" fmla="*/ 26729 w 36167"/>
                <a:gd name="connsiteY455" fmla="*/ 32678 h 44994"/>
                <a:gd name="connsiteX456" fmla="*/ 24131 w 36167"/>
                <a:gd name="connsiteY456" fmla="*/ 18601 h 44994"/>
                <a:gd name="connsiteX457" fmla="*/ 24550 w 36167"/>
                <a:gd name="connsiteY457" fmla="*/ 19271 h 44994"/>
                <a:gd name="connsiteX458" fmla="*/ 24550 w 36167"/>
                <a:gd name="connsiteY458" fmla="*/ 19271 h 44994"/>
                <a:gd name="connsiteX459" fmla="*/ 24550 w 36167"/>
                <a:gd name="connsiteY459" fmla="*/ 19271 h 44994"/>
                <a:gd name="connsiteX460" fmla="*/ 24550 w 36167"/>
                <a:gd name="connsiteY460" fmla="*/ 19271 h 44994"/>
                <a:gd name="connsiteX461" fmla="*/ 24550 w 36167"/>
                <a:gd name="connsiteY461" fmla="*/ 17763 h 44994"/>
                <a:gd name="connsiteX462" fmla="*/ 24550 w 36167"/>
                <a:gd name="connsiteY462" fmla="*/ 17763 h 44994"/>
                <a:gd name="connsiteX463" fmla="*/ 23964 w 36167"/>
                <a:gd name="connsiteY463" fmla="*/ 18266 h 44994"/>
                <a:gd name="connsiteX464" fmla="*/ 28656 w 36167"/>
                <a:gd name="connsiteY464" fmla="*/ 31588 h 44994"/>
                <a:gd name="connsiteX465" fmla="*/ 28656 w 36167"/>
                <a:gd name="connsiteY465" fmla="*/ 31588 h 44994"/>
                <a:gd name="connsiteX466" fmla="*/ 28656 w 36167"/>
                <a:gd name="connsiteY466" fmla="*/ 31588 h 44994"/>
                <a:gd name="connsiteX467" fmla="*/ 28823 w 36167"/>
                <a:gd name="connsiteY467" fmla="*/ 31505 h 44994"/>
                <a:gd name="connsiteX468" fmla="*/ 29075 w 36167"/>
                <a:gd name="connsiteY468" fmla="*/ 31588 h 44994"/>
                <a:gd name="connsiteX469" fmla="*/ 29075 w 36167"/>
                <a:gd name="connsiteY469" fmla="*/ 31588 h 44994"/>
                <a:gd name="connsiteX470" fmla="*/ 29075 w 36167"/>
                <a:gd name="connsiteY470" fmla="*/ 31588 h 44994"/>
                <a:gd name="connsiteX471" fmla="*/ 29075 w 36167"/>
                <a:gd name="connsiteY471" fmla="*/ 31588 h 44994"/>
                <a:gd name="connsiteX472" fmla="*/ 29242 w 36167"/>
                <a:gd name="connsiteY472" fmla="*/ 31756 h 44994"/>
                <a:gd name="connsiteX473" fmla="*/ 29075 w 36167"/>
                <a:gd name="connsiteY473" fmla="*/ 31588 h 44994"/>
                <a:gd name="connsiteX474" fmla="*/ 29075 w 36167"/>
                <a:gd name="connsiteY474" fmla="*/ 31588 h 44994"/>
                <a:gd name="connsiteX475" fmla="*/ 29075 w 36167"/>
                <a:gd name="connsiteY475" fmla="*/ 31588 h 44994"/>
                <a:gd name="connsiteX476" fmla="*/ 29075 w 36167"/>
                <a:gd name="connsiteY476" fmla="*/ 31588 h 44994"/>
                <a:gd name="connsiteX477" fmla="*/ 29577 w 36167"/>
                <a:gd name="connsiteY477" fmla="*/ 32007 h 44994"/>
                <a:gd name="connsiteX478" fmla="*/ 29494 w 36167"/>
                <a:gd name="connsiteY478" fmla="*/ 32343 h 44994"/>
                <a:gd name="connsiteX479" fmla="*/ 29494 w 36167"/>
                <a:gd name="connsiteY479" fmla="*/ 32343 h 44994"/>
                <a:gd name="connsiteX480" fmla="*/ 29494 w 36167"/>
                <a:gd name="connsiteY480" fmla="*/ 32343 h 44994"/>
                <a:gd name="connsiteX481" fmla="*/ 25053 w 36167"/>
                <a:gd name="connsiteY481" fmla="*/ 11982 h 44994"/>
                <a:gd name="connsiteX482" fmla="*/ 25053 w 36167"/>
                <a:gd name="connsiteY482" fmla="*/ 11982 h 44994"/>
                <a:gd name="connsiteX483" fmla="*/ 25053 w 36167"/>
                <a:gd name="connsiteY483" fmla="*/ 12736 h 44994"/>
                <a:gd name="connsiteX484" fmla="*/ 25053 w 36167"/>
                <a:gd name="connsiteY484" fmla="*/ 13322 h 44994"/>
                <a:gd name="connsiteX485" fmla="*/ 25053 w 36167"/>
                <a:gd name="connsiteY485" fmla="*/ 13322 h 44994"/>
                <a:gd name="connsiteX486" fmla="*/ 25053 w 36167"/>
                <a:gd name="connsiteY486" fmla="*/ 13322 h 44994"/>
                <a:gd name="connsiteX487" fmla="*/ 25053 w 36167"/>
                <a:gd name="connsiteY487" fmla="*/ 12652 h 44994"/>
                <a:gd name="connsiteX488" fmla="*/ 25053 w 36167"/>
                <a:gd name="connsiteY488" fmla="*/ 11982 h 44994"/>
                <a:gd name="connsiteX489" fmla="*/ 25556 w 36167"/>
                <a:gd name="connsiteY489" fmla="*/ 12401 h 44994"/>
                <a:gd name="connsiteX490" fmla="*/ 31756 w 36167"/>
                <a:gd name="connsiteY490" fmla="*/ 32929 h 44994"/>
                <a:gd name="connsiteX491" fmla="*/ 31756 w 36167"/>
                <a:gd name="connsiteY491" fmla="*/ 32929 h 44994"/>
                <a:gd name="connsiteX492" fmla="*/ 31756 w 36167"/>
                <a:gd name="connsiteY492" fmla="*/ 32929 h 4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</a:cxnLst>
              <a:rect l="l" t="t" r="r" b="b"/>
              <a:pathLst>
                <a:path w="36167" h="44994">
                  <a:moveTo>
                    <a:pt x="29494" y="40302"/>
                  </a:moveTo>
                  <a:cubicBezTo>
                    <a:pt x="29552" y="40110"/>
                    <a:pt x="29552" y="39909"/>
                    <a:pt x="29494" y="39716"/>
                  </a:cubicBezTo>
                  <a:cubicBezTo>
                    <a:pt x="29552" y="39557"/>
                    <a:pt x="29552" y="39372"/>
                    <a:pt x="29494" y="39213"/>
                  </a:cubicBezTo>
                  <a:lnTo>
                    <a:pt x="28069" y="39213"/>
                  </a:lnTo>
                  <a:lnTo>
                    <a:pt x="28069" y="39213"/>
                  </a:lnTo>
                  <a:lnTo>
                    <a:pt x="27399" y="39213"/>
                  </a:lnTo>
                  <a:lnTo>
                    <a:pt x="26645" y="39213"/>
                  </a:lnTo>
                  <a:lnTo>
                    <a:pt x="24299" y="39213"/>
                  </a:lnTo>
                  <a:cubicBezTo>
                    <a:pt x="23721" y="39188"/>
                    <a:pt x="23151" y="39046"/>
                    <a:pt x="22623" y="38794"/>
                  </a:cubicBezTo>
                  <a:lnTo>
                    <a:pt x="21031" y="38040"/>
                  </a:lnTo>
                  <a:lnTo>
                    <a:pt x="21031" y="38040"/>
                  </a:lnTo>
                  <a:cubicBezTo>
                    <a:pt x="21031" y="38040"/>
                    <a:pt x="21031" y="38040"/>
                    <a:pt x="21031" y="38627"/>
                  </a:cubicBezTo>
                  <a:cubicBezTo>
                    <a:pt x="21048" y="38853"/>
                    <a:pt x="21048" y="39071"/>
                    <a:pt x="21031" y="39297"/>
                  </a:cubicBezTo>
                  <a:cubicBezTo>
                    <a:pt x="20612" y="39297"/>
                    <a:pt x="20361" y="39297"/>
                    <a:pt x="20277" y="39297"/>
                  </a:cubicBezTo>
                  <a:lnTo>
                    <a:pt x="18098" y="38040"/>
                  </a:lnTo>
                  <a:lnTo>
                    <a:pt x="18098" y="38040"/>
                  </a:lnTo>
                  <a:cubicBezTo>
                    <a:pt x="18006" y="38224"/>
                    <a:pt x="18006" y="38442"/>
                    <a:pt x="18098" y="38627"/>
                  </a:cubicBezTo>
                  <a:cubicBezTo>
                    <a:pt x="18048" y="38819"/>
                    <a:pt x="18048" y="39020"/>
                    <a:pt x="18098" y="39213"/>
                  </a:cubicBezTo>
                  <a:lnTo>
                    <a:pt x="18098" y="39213"/>
                  </a:lnTo>
                  <a:lnTo>
                    <a:pt x="18098" y="39213"/>
                  </a:lnTo>
                  <a:cubicBezTo>
                    <a:pt x="18015" y="38995"/>
                    <a:pt x="18015" y="38761"/>
                    <a:pt x="18098" y="38543"/>
                  </a:cubicBezTo>
                  <a:cubicBezTo>
                    <a:pt x="18098" y="38543"/>
                    <a:pt x="18098" y="38543"/>
                    <a:pt x="17680" y="38543"/>
                  </a:cubicBezTo>
                  <a:lnTo>
                    <a:pt x="17680" y="38543"/>
                  </a:lnTo>
                  <a:lnTo>
                    <a:pt x="17680" y="38543"/>
                  </a:lnTo>
                  <a:lnTo>
                    <a:pt x="17680" y="38543"/>
                  </a:lnTo>
                  <a:lnTo>
                    <a:pt x="18098" y="40219"/>
                  </a:lnTo>
                  <a:cubicBezTo>
                    <a:pt x="17839" y="40411"/>
                    <a:pt x="17638" y="40671"/>
                    <a:pt x="17512" y="40973"/>
                  </a:cubicBezTo>
                  <a:cubicBezTo>
                    <a:pt x="17386" y="41258"/>
                    <a:pt x="17135" y="41467"/>
                    <a:pt x="16842" y="41559"/>
                  </a:cubicBezTo>
                  <a:lnTo>
                    <a:pt x="15250" y="41559"/>
                  </a:lnTo>
                  <a:lnTo>
                    <a:pt x="15250" y="41559"/>
                  </a:lnTo>
                  <a:cubicBezTo>
                    <a:pt x="15250" y="41559"/>
                    <a:pt x="15250" y="41559"/>
                    <a:pt x="15250" y="41559"/>
                  </a:cubicBezTo>
                  <a:lnTo>
                    <a:pt x="15250" y="41559"/>
                  </a:lnTo>
                  <a:lnTo>
                    <a:pt x="14160" y="41559"/>
                  </a:lnTo>
                  <a:lnTo>
                    <a:pt x="13322" y="41559"/>
                  </a:lnTo>
                  <a:lnTo>
                    <a:pt x="13322" y="41559"/>
                  </a:lnTo>
                  <a:lnTo>
                    <a:pt x="13322" y="41559"/>
                  </a:lnTo>
                  <a:cubicBezTo>
                    <a:pt x="12803" y="41023"/>
                    <a:pt x="12426" y="40353"/>
                    <a:pt x="12233" y="39632"/>
                  </a:cubicBezTo>
                  <a:cubicBezTo>
                    <a:pt x="12233" y="38794"/>
                    <a:pt x="12233" y="38124"/>
                    <a:pt x="11563" y="37454"/>
                  </a:cubicBezTo>
                  <a:cubicBezTo>
                    <a:pt x="10893" y="36783"/>
                    <a:pt x="11563" y="36280"/>
                    <a:pt x="11563" y="35526"/>
                  </a:cubicBezTo>
                  <a:cubicBezTo>
                    <a:pt x="11521" y="34772"/>
                    <a:pt x="11521" y="34018"/>
                    <a:pt x="11563" y="33264"/>
                  </a:cubicBezTo>
                  <a:cubicBezTo>
                    <a:pt x="11563" y="32426"/>
                    <a:pt x="11563" y="31672"/>
                    <a:pt x="11563" y="30918"/>
                  </a:cubicBezTo>
                  <a:cubicBezTo>
                    <a:pt x="11504" y="30281"/>
                    <a:pt x="11504" y="29628"/>
                    <a:pt x="11563" y="28991"/>
                  </a:cubicBezTo>
                  <a:cubicBezTo>
                    <a:pt x="11630" y="28530"/>
                    <a:pt x="11915" y="28128"/>
                    <a:pt x="12317" y="27902"/>
                  </a:cubicBezTo>
                  <a:cubicBezTo>
                    <a:pt x="12644" y="27592"/>
                    <a:pt x="12895" y="27223"/>
                    <a:pt x="13071" y="26812"/>
                  </a:cubicBezTo>
                  <a:cubicBezTo>
                    <a:pt x="13071" y="26812"/>
                    <a:pt x="13071" y="26812"/>
                    <a:pt x="13071" y="26058"/>
                  </a:cubicBezTo>
                  <a:cubicBezTo>
                    <a:pt x="13096" y="25807"/>
                    <a:pt x="13096" y="25556"/>
                    <a:pt x="13071" y="25304"/>
                  </a:cubicBez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lnTo>
                    <a:pt x="13071" y="25304"/>
                  </a:ln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lnTo>
                    <a:pt x="13071" y="25304"/>
                  </a:ln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lnTo>
                    <a:pt x="13490" y="25304"/>
                  </a:lnTo>
                  <a:cubicBezTo>
                    <a:pt x="13524" y="25170"/>
                    <a:pt x="13524" y="25019"/>
                    <a:pt x="13490" y="24885"/>
                  </a:cubicBezTo>
                  <a:cubicBezTo>
                    <a:pt x="13532" y="24609"/>
                    <a:pt x="13532" y="24324"/>
                    <a:pt x="13490" y="24047"/>
                  </a:cubicBezTo>
                  <a:cubicBezTo>
                    <a:pt x="13524" y="23771"/>
                    <a:pt x="13524" y="23486"/>
                    <a:pt x="13490" y="23209"/>
                  </a:cubicBezTo>
                  <a:lnTo>
                    <a:pt x="13490" y="21282"/>
                  </a:lnTo>
                  <a:lnTo>
                    <a:pt x="14160" y="21282"/>
                  </a:lnTo>
                  <a:lnTo>
                    <a:pt x="14914" y="21282"/>
                  </a:lnTo>
                  <a:lnTo>
                    <a:pt x="15501" y="20780"/>
                  </a:lnTo>
                  <a:cubicBezTo>
                    <a:pt x="15576" y="20537"/>
                    <a:pt x="15576" y="20268"/>
                    <a:pt x="15501" y="20026"/>
                  </a:cubicBezTo>
                  <a:lnTo>
                    <a:pt x="16842" y="20026"/>
                  </a:lnTo>
                  <a:lnTo>
                    <a:pt x="16842" y="20026"/>
                  </a:lnTo>
                  <a:cubicBezTo>
                    <a:pt x="16842" y="20026"/>
                    <a:pt x="16842" y="20026"/>
                    <a:pt x="16842" y="19607"/>
                  </a:cubicBezTo>
                  <a:lnTo>
                    <a:pt x="18098" y="19607"/>
                  </a:lnTo>
                  <a:lnTo>
                    <a:pt x="18685" y="19607"/>
                  </a:lnTo>
                  <a:lnTo>
                    <a:pt x="19774" y="18182"/>
                  </a:lnTo>
                  <a:lnTo>
                    <a:pt x="20612" y="17177"/>
                  </a:lnTo>
                  <a:cubicBezTo>
                    <a:pt x="20612" y="17177"/>
                    <a:pt x="20612" y="16674"/>
                    <a:pt x="21031" y="16674"/>
                  </a:cubicBezTo>
                  <a:lnTo>
                    <a:pt x="21031" y="16674"/>
                  </a:lnTo>
                  <a:cubicBezTo>
                    <a:pt x="21031" y="16674"/>
                    <a:pt x="21031" y="16674"/>
                    <a:pt x="21031" y="16674"/>
                  </a:cubicBezTo>
                  <a:lnTo>
                    <a:pt x="21031" y="16674"/>
                  </a:lnTo>
                  <a:lnTo>
                    <a:pt x="21031" y="16674"/>
                  </a:lnTo>
                  <a:cubicBezTo>
                    <a:pt x="21031" y="16674"/>
                    <a:pt x="21031" y="16674"/>
                    <a:pt x="21031" y="16674"/>
                  </a:cubicBezTo>
                  <a:lnTo>
                    <a:pt x="21031" y="16674"/>
                  </a:lnTo>
                  <a:lnTo>
                    <a:pt x="21031" y="16255"/>
                  </a:lnTo>
                  <a:lnTo>
                    <a:pt x="21031" y="16255"/>
                  </a:lnTo>
                  <a:cubicBezTo>
                    <a:pt x="21031" y="16255"/>
                    <a:pt x="21031" y="15752"/>
                    <a:pt x="21031" y="15250"/>
                  </a:cubicBezTo>
                  <a:lnTo>
                    <a:pt x="21031" y="14412"/>
                  </a:lnTo>
                  <a:lnTo>
                    <a:pt x="21031" y="13993"/>
                  </a:lnTo>
                  <a:cubicBezTo>
                    <a:pt x="20981" y="13775"/>
                    <a:pt x="20981" y="13540"/>
                    <a:pt x="21031" y="13322"/>
                  </a:cubicBezTo>
                  <a:cubicBezTo>
                    <a:pt x="21031" y="13322"/>
                    <a:pt x="21031" y="12736"/>
                    <a:pt x="21031" y="12484"/>
                  </a:cubicBezTo>
                  <a:lnTo>
                    <a:pt x="21031" y="11814"/>
                  </a:lnTo>
                  <a:cubicBezTo>
                    <a:pt x="21031" y="11814"/>
                    <a:pt x="21031" y="11814"/>
                    <a:pt x="21031" y="11814"/>
                  </a:cubicBezTo>
                  <a:cubicBezTo>
                    <a:pt x="21090" y="11621"/>
                    <a:pt x="21090" y="11420"/>
                    <a:pt x="21031" y="11228"/>
                  </a:cubicBezTo>
                  <a:lnTo>
                    <a:pt x="21031" y="10809"/>
                  </a:lnTo>
                  <a:lnTo>
                    <a:pt x="18266" y="10809"/>
                  </a:lnTo>
                  <a:lnTo>
                    <a:pt x="18266" y="10138"/>
                  </a:lnTo>
                  <a:lnTo>
                    <a:pt x="17763" y="10138"/>
                  </a:lnTo>
                  <a:lnTo>
                    <a:pt x="17260" y="10138"/>
                  </a:lnTo>
                  <a:cubicBezTo>
                    <a:pt x="17260" y="10138"/>
                    <a:pt x="17260" y="10138"/>
                    <a:pt x="16674" y="9719"/>
                  </a:cubicBezTo>
                  <a:lnTo>
                    <a:pt x="16255" y="9719"/>
                  </a:lnTo>
                  <a:lnTo>
                    <a:pt x="13742" y="9719"/>
                  </a:lnTo>
                  <a:lnTo>
                    <a:pt x="12904" y="9719"/>
                  </a:lnTo>
                  <a:cubicBezTo>
                    <a:pt x="11906" y="10013"/>
                    <a:pt x="10943" y="10432"/>
                    <a:pt x="10055" y="10976"/>
                  </a:cubicBezTo>
                  <a:cubicBezTo>
                    <a:pt x="9158" y="11504"/>
                    <a:pt x="8471" y="12342"/>
                    <a:pt x="8128" y="13322"/>
                  </a:cubicBezTo>
                  <a:lnTo>
                    <a:pt x="8128" y="13322"/>
                  </a:lnTo>
                  <a:cubicBezTo>
                    <a:pt x="8069" y="13574"/>
                    <a:pt x="8069" y="13825"/>
                    <a:pt x="8128" y="14076"/>
                  </a:cubicBezTo>
                  <a:lnTo>
                    <a:pt x="9468" y="14076"/>
                  </a:lnTo>
                  <a:lnTo>
                    <a:pt x="11479" y="14914"/>
                  </a:lnTo>
                  <a:lnTo>
                    <a:pt x="13239" y="16087"/>
                  </a:lnTo>
                  <a:lnTo>
                    <a:pt x="13239" y="12903"/>
                  </a:lnTo>
                  <a:cubicBezTo>
                    <a:pt x="13239" y="12903"/>
                    <a:pt x="13239" y="13322"/>
                    <a:pt x="13239" y="13825"/>
                  </a:cubicBezTo>
                  <a:cubicBezTo>
                    <a:pt x="13239" y="14328"/>
                    <a:pt x="13239" y="14579"/>
                    <a:pt x="13239" y="14579"/>
                  </a:cubicBezTo>
                  <a:cubicBezTo>
                    <a:pt x="13239" y="14579"/>
                    <a:pt x="12820" y="14579"/>
                    <a:pt x="12652" y="14579"/>
                  </a:cubicBezTo>
                  <a:lnTo>
                    <a:pt x="12233" y="13909"/>
                  </a:lnTo>
                  <a:cubicBezTo>
                    <a:pt x="11839" y="14345"/>
                    <a:pt x="11303" y="14638"/>
                    <a:pt x="10725" y="14747"/>
                  </a:cubicBezTo>
                  <a:cubicBezTo>
                    <a:pt x="10725" y="14747"/>
                    <a:pt x="10725" y="14244"/>
                    <a:pt x="10725" y="14160"/>
                  </a:cubicBezTo>
                  <a:lnTo>
                    <a:pt x="10725" y="13658"/>
                  </a:lnTo>
                  <a:lnTo>
                    <a:pt x="10725" y="13658"/>
                  </a:lnTo>
                  <a:lnTo>
                    <a:pt x="9803" y="14328"/>
                  </a:lnTo>
                  <a:lnTo>
                    <a:pt x="8714" y="14747"/>
                  </a:lnTo>
                  <a:lnTo>
                    <a:pt x="8044" y="14747"/>
                  </a:lnTo>
                  <a:cubicBezTo>
                    <a:pt x="8044" y="14747"/>
                    <a:pt x="8044" y="14160"/>
                    <a:pt x="7541" y="14244"/>
                  </a:cubicBezTo>
                  <a:lnTo>
                    <a:pt x="6703" y="14244"/>
                  </a:lnTo>
                  <a:cubicBezTo>
                    <a:pt x="6192" y="14076"/>
                    <a:pt x="5773" y="13716"/>
                    <a:pt x="5530" y="13239"/>
                  </a:cubicBezTo>
                  <a:cubicBezTo>
                    <a:pt x="5228" y="12836"/>
                    <a:pt x="4860" y="12501"/>
                    <a:pt x="4441" y="12233"/>
                  </a:cubicBezTo>
                  <a:lnTo>
                    <a:pt x="3771" y="12233"/>
                  </a:lnTo>
                  <a:lnTo>
                    <a:pt x="1759" y="12233"/>
                  </a:lnTo>
                  <a:cubicBezTo>
                    <a:pt x="1759" y="12233"/>
                    <a:pt x="1341" y="12233"/>
                    <a:pt x="1341" y="12233"/>
                  </a:cubicBezTo>
                  <a:lnTo>
                    <a:pt x="0" y="7206"/>
                  </a:lnTo>
                  <a:cubicBezTo>
                    <a:pt x="0" y="7206"/>
                    <a:pt x="0" y="7206"/>
                    <a:pt x="0" y="7206"/>
                  </a:cubicBezTo>
                  <a:cubicBezTo>
                    <a:pt x="385" y="7072"/>
                    <a:pt x="721" y="6804"/>
                    <a:pt x="922" y="6452"/>
                  </a:cubicBezTo>
                  <a:cubicBezTo>
                    <a:pt x="922" y="6033"/>
                    <a:pt x="922" y="5614"/>
                    <a:pt x="1341" y="5279"/>
                  </a:cubicBezTo>
                  <a:lnTo>
                    <a:pt x="1927" y="5279"/>
                  </a:lnTo>
                  <a:lnTo>
                    <a:pt x="2765" y="5279"/>
                  </a:lnTo>
                  <a:lnTo>
                    <a:pt x="3603" y="5279"/>
                  </a:lnTo>
                  <a:lnTo>
                    <a:pt x="4106" y="5279"/>
                  </a:lnTo>
                  <a:cubicBezTo>
                    <a:pt x="4106" y="5279"/>
                    <a:pt x="4106" y="5279"/>
                    <a:pt x="4106" y="5279"/>
                  </a:cubicBezTo>
                  <a:lnTo>
                    <a:pt x="4106" y="5279"/>
                  </a:lnTo>
                  <a:cubicBezTo>
                    <a:pt x="4349" y="5052"/>
                    <a:pt x="4634" y="4885"/>
                    <a:pt x="4944" y="4776"/>
                  </a:cubicBezTo>
                  <a:cubicBezTo>
                    <a:pt x="5262" y="4625"/>
                    <a:pt x="5505" y="4357"/>
                    <a:pt x="5614" y="4022"/>
                  </a:cubicBezTo>
                  <a:lnTo>
                    <a:pt x="7960" y="3435"/>
                  </a:lnTo>
                  <a:cubicBezTo>
                    <a:pt x="7960" y="3435"/>
                    <a:pt x="7960" y="2849"/>
                    <a:pt x="7960" y="2765"/>
                  </a:cubicBezTo>
                  <a:lnTo>
                    <a:pt x="7541" y="2765"/>
                  </a:lnTo>
                  <a:lnTo>
                    <a:pt x="7541" y="2765"/>
                  </a:lnTo>
                  <a:cubicBezTo>
                    <a:pt x="8379" y="2673"/>
                    <a:pt x="9217" y="2673"/>
                    <a:pt x="10055" y="2765"/>
                  </a:cubicBezTo>
                  <a:cubicBezTo>
                    <a:pt x="10926" y="2966"/>
                    <a:pt x="11680" y="3511"/>
                    <a:pt x="12149" y="4273"/>
                  </a:cubicBezTo>
                  <a:lnTo>
                    <a:pt x="12149" y="4273"/>
                  </a:lnTo>
                  <a:cubicBezTo>
                    <a:pt x="12149" y="4273"/>
                    <a:pt x="12149" y="4273"/>
                    <a:pt x="12149" y="3687"/>
                  </a:cubicBezTo>
                  <a:cubicBezTo>
                    <a:pt x="12141" y="3418"/>
                    <a:pt x="12309" y="3176"/>
                    <a:pt x="12568" y="3100"/>
                  </a:cubicBezTo>
                  <a:lnTo>
                    <a:pt x="14160" y="3100"/>
                  </a:lnTo>
                  <a:lnTo>
                    <a:pt x="14579" y="3100"/>
                  </a:lnTo>
                  <a:lnTo>
                    <a:pt x="15250" y="3100"/>
                  </a:lnTo>
                  <a:lnTo>
                    <a:pt x="18098" y="3100"/>
                  </a:lnTo>
                  <a:cubicBezTo>
                    <a:pt x="18258" y="3025"/>
                    <a:pt x="18442" y="3025"/>
                    <a:pt x="18601" y="3100"/>
                  </a:cubicBezTo>
                  <a:cubicBezTo>
                    <a:pt x="18626" y="3352"/>
                    <a:pt x="18626" y="3603"/>
                    <a:pt x="18601" y="3854"/>
                  </a:cubicBezTo>
                  <a:cubicBezTo>
                    <a:pt x="18626" y="4131"/>
                    <a:pt x="18626" y="4416"/>
                    <a:pt x="18601" y="4692"/>
                  </a:cubicBezTo>
                  <a:cubicBezTo>
                    <a:pt x="19213" y="4742"/>
                    <a:pt x="19816" y="4918"/>
                    <a:pt x="20361" y="5195"/>
                  </a:cubicBezTo>
                  <a:cubicBezTo>
                    <a:pt x="20931" y="5362"/>
                    <a:pt x="21416" y="5756"/>
                    <a:pt x="21701" y="6284"/>
                  </a:cubicBezTo>
                  <a:cubicBezTo>
                    <a:pt x="21701" y="6284"/>
                    <a:pt x="21701" y="6284"/>
                    <a:pt x="21701" y="6787"/>
                  </a:cubicBezTo>
                  <a:cubicBezTo>
                    <a:pt x="21727" y="6954"/>
                    <a:pt x="21727" y="7122"/>
                    <a:pt x="21701" y="7290"/>
                  </a:cubicBezTo>
                  <a:cubicBezTo>
                    <a:pt x="21894" y="7357"/>
                    <a:pt x="22095" y="7357"/>
                    <a:pt x="22288" y="7290"/>
                  </a:cubicBezTo>
                  <a:lnTo>
                    <a:pt x="22874" y="7290"/>
                  </a:lnTo>
                  <a:lnTo>
                    <a:pt x="24047" y="7290"/>
                  </a:lnTo>
                  <a:cubicBezTo>
                    <a:pt x="24047" y="7290"/>
                    <a:pt x="24047" y="7709"/>
                    <a:pt x="24047" y="7792"/>
                  </a:cubicBezTo>
                  <a:cubicBezTo>
                    <a:pt x="24047" y="7876"/>
                    <a:pt x="24047" y="7792"/>
                    <a:pt x="24550" y="8211"/>
                  </a:cubicBezTo>
                  <a:lnTo>
                    <a:pt x="25137" y="8714"/>
                  </a:lnTo>
                  <a:cubicBezTo>
                    <a:pt x="25355" y="9049"/>
                    <a:pt x="25522" y="9418"/>
                    <a:pt x="25639" y="9803"/>
                  </a:cubicBezTo>
                  <a:cubicBezTo>
                    <a:pt x="25665" y="10197"/>
                    <a:pt x="25665" y="10583"/>
                    <a:pt x="25639" y="10976"/>
                  </a:cubicBezTo>
                  <a:cubicBezTo>
                    <a:pt x="25673" y="11504"/>
                    <a:pt x="25673" y="12040"/>
                    <a:pt x="25639" y="12568"/>
                  </a:cubicBezTo>
                  <a:cubicBezTo>
                    <a:pt x="25556" y="13121"/>
                    <a:pt x="25556" y="13691"/>
                    <a:pt x="25639" y="14244"/>
                  </a:cubicBezTo>
                  <a:lnTo>
                    <a:pt x="25639" y="15585"/>
                  </a:lnTo>
                  <a:cubicBezTo>
                    <a:pt x="25765" y="16029"/>
                    <a:pt x="25966" y="16456"/>
                    <a:pt x="26226" y="16842"/>
                  </a:cubicBezTo>
                  <a:lnTo>
                    <a:pt x="25723" y="17512"/>
                  </a:lnTo>
                  <a:lnTo>
                    <a:pt x="25137" y="18098"/>
                  </a:lnTo>
                  <a:lnTo>
                    <a:pt x="24466" y="18098"/>
                  </a:lnTo>
                  <a:lnTo>
                    <a:pt x="23712" y="18098"/>
                  </a:lnTo>
                  <a:lnTo>
                    <a:pt x="23712" y="18098"/>
                  </a:lnTo>
                  <a:lnTo>
                    <a:pt x="23712" y="18601"/>
                  </a:lnTo>
                  <a:lnTo>
                    <a:pt x="23712" y="19188"/>
                  </a:lnTo>
                  <a:cubicBezTo>
                    <a:pt x="23712" y="19188"/>
                    <a:pt x="23712" y="19188"/>
                    <a:pt x="23712" y="19188"/>
                  </a:cubicBezTo>
                  <a:lnTo>
                    <a:pt x="23712" y="19188"/>
                  </a:lnTo>
                  <a:cubicBezTo>
                    <a:pt x="23712" y="19188"/>
                    <a:pt x="23712" y="19188"/>
                    <a:pt x="23712" y="19188"/>
                  </a:cubicBezTo>
                  <a:lnTo>
                    <a:pt x="23712" y="19690"/>
                  </a:lnTo>
                  <a:cubicBezTo>
                    <a:pt x="23796" y="19967"/>
                    <a:pt x="23796" y="20252"/>
                    <a:pt x="23712" y="20528"/>
                  </a:cubicBezTo>
                  <a:cubicBezTo>
                    <a:pt x="23712" y="20528"/>
                    <a:pt x="23712" y="20528"/>
                    <a:pt x="23209" y="21031"/>
                  </a:cubicBezTo>
                  <a:cubicBezTo>
                    <a:pt x="22983" y="21182"/>
                    <a:pt x="22682" y="21182"/>
                    <a:pt x="22455" y="21031"/>
                  </a:cubicBezTo>
                  <a:cubicBezTo>
                    <a:pt x="22305" y="20922"/>
                    <a:pt x="22104" y="20922"/>
                    <a:pt x="21953" y="21031"/>
                  </a:cubicBezTo>
                  <a:lnTo>
                    <a:pt x="21953" y="21031"/>
                  </a:lnTo>
                  <a:cubicBezTo>
                    <a:pt x="22078" y="21383"/>
                    <a:pt x="22078" y="21768"/>
                    <a:pt x="21953" y="22120"/>
                  </a:cubicBezTo>
                  <a:cubicBezTo>
                    <a:pt x="22003" y="22422"/>
                    <a:pt x="22003" y="22740"/>
                    <a:pt x="21953" y="23042"/>
                  </a:cubicBezTo>
                  <a:cubicBezTo>
                    <a:pt x="21953" y="23042"/>
                    <a:pt x="21953" y="23712"/>
                    <a:pt x="21953" y="24047"/>
                  </a:cubicBezTo>
                  <a:cubicBezTo>
                    <a:pt x="21869" y="24408"/>
                    <a:pt x="21869" y="24776"/>
                    <a:pt x="21953" y="25137"/>
                  </a:cubicBezTo>
                  <a:cubicBezTo>
                    <a:pt x="21953" y="25137"/>
                    <a:pt x="21953" y="25137"/>
                    <a:pt x="21953" y="25137"/>
                  </a:cubicBezTo>
                  <a:lnTo>
                    <a:pt x="21953" y="25137"/>
                  </a:lnTo>
                  <a:lnTo>
                    <a:pt x="21450" y="25137"/>
                  </a:lnTo>
                  <a:cubicBezTo>
                    <a:pt x="21450" y="25137"/>
                    <a:pt x="21450" y="25137"/>
                    <a:pt x="20780" y="25137"/>
                  </a:cubicBezTo>
                  <a:lnTo>
                    <a:pt x="20780" y="26645"/>
                  </a:lnTo>
                  <a:cubicBezTo>
                    <a:pt x="20780" y="26645"/>
                    <a:pt x="20780" y="26645"/>
                    <a:pt x="20780" y="26645"/>
                  </a:cubicBezTo>
                  <a:lnTo>
                    <a:pt x="20780" y="26645"/>
                  </a:lnTo>
                  <a:cubicBezTo>
                    <a:pt x="20587" y="26712"/>
                    <a:pt x="20386" y="26712"/>
                    <a:pt x="20193" y="26645"/>
                  </a:cubicBezTo>
                  <a:lnTo>
                    <a:pt x="19607" y="26645"/>
                  </a:lnTo>
                  <a:lnTo>
                    <a:pt x="19607" y="27148"/>
                  </a:lnTo>
                  <a:lnTo>
                    <a:pt x="19607" y="27148"/>
                  </a:lnTo>
                  <a:cubicBezTo>
                    <a:pt x="19607" y="27148"/>
                    <a:pt x="19607" y="27148"/>
                    <a:pt x="19607" y="27148"/>
                  </a:cubicBezTo>
                  <a:cubicBezTo>
                    <a:pt x="19607" y="27148"/>
                    <a:pt x="19607" y="27148"/>
                    <a:pt x="19607" y="27148"/>
                  </a:cubicBezTo>
                  <a:lnTo>
                    <a:pt x="19607" y="27148"/>
                  </a:lnTo>
                  <a:lnTo>
                    <a:pt x="19607" y="27148"/>
                  </a:lnTo>
                  <a:lnTo>
                    <a:pt x="19607" y="27148"/>
                  </a:lnTo>
                  <a:cubicBezTo>
                    <a:pt x="19607" y="27148"/>
                    <a:pt x="19607" y="27148"/>
                    <a:pt x="19104" y="27148"/>
                  </a:cubicBezTo>
                  <a:lnTo>
                    <a:pt x="19104" y="27148"/>
                  </a:lnTo>
                  <a:cubicBezTo>
                    <a:pt x="19104" y="27148"/>
                    <a:pt x="19104" y="27148"/>
                    <a:pt x="19104" y="27148"/>
                  </a:cubicBezTo>
                  <a:lnTo>
                    <a:pt x="19104" y="27148"/>
                  </a:lnTo>
                  <a:lnTo>
                    <a:pt x="19104" y="27148"/>
                  </a:lnTo>
                  <a:lnTo>
                    <a:pt x="19104" y="27148"/>
                  </a:lnTo>
                  <a:lnTo>
                    <a:pt x="19104" y="27148"/>
                  </a:lnTo>
                  <a:lnTo>
                    <a:pt x="18266" y="28153"/>
                  </a:lnTo>
                  <a:lnTo>
                    <a:pt x="17596" y="28907"/>
                  </a:lnTo>
                  <a:lnTo>
                    <a:pt x="17596" y="29326"/>
                  </a:lnTo>
                  <a:lnTo>
                    <a:pt x="17596" y="29326"/>
                  </a:lnTo>
                  <a:lnTo>
                    <a:pt x="17596" y="30667"/>
                  </a:lnTo>
                  <a:cubicBezTo>
                    <a:pt x="17428" y="30960"/>
                    <a:pt x="17286" y="31270"/>
                    <a:pt x="17177" y="31588"/>
                  </a:cubicBezTo>
                  <a:cubicBezTo>
                    <a:pt x="17152" y="31924"/>
                    <a:pt x="17152" y="32259"/>
                    <a:pt x="17177" y="32594"/>
                  </a:cubicBezTo>
                  <a:cubicBezTo>
                    <a:pt x="17177" y="32594"/>
                    <a:pt x="17177" y="32594"/>
                    <a:pt x="17763" y="32594"/>
                  </a:cubicBezTo>
                  <a:lnTo>
                    <a:pt x="18434" y="32594"/>
                  </a:lnTo>
                  <a:lnTo>
                    <a:pt x="18434" y="32594"/>
                  </a:lnTo>
                  <a:cubicBezTo>
                    <a:pt x="18434" y="32594"/>
                    <a:pt x="18434" y="32594"/>
                    <a:pt x="18434" y="32594"/>
                  </a:cubicBezTo>
                  <a:lnTo>
                    <a:pt x="18434" y="32594"/>
                  </a:lnTo>
                  <a:lnTo>
                    <a:pt x="18936" y="32594"/>
                  </a:lnTo>
                  <a:lnTo>
                    <a:pt x="18936" y="32091"/>
                  </a:lnTo>
                  <a:lnTo>
                    <a:pt x="19523" y="32091"/>
                  </a:lnTo>
                  <a:cubicBezTo>
                    <a:pt x="19523" y="32091"/>
                    <a:pt x="19523" y="32091"/>
                    <a:pt x="19523" y="32091"/>
                  </a:cubicBezTo>
                  <a:cubicBezTo>
                    <a:pt x="19833" y="32267"/>
                    <a:pt x="20218" y="32267"/>
                    <a:pt x="20528" y="32091"/>
                  </a:cubicBezTo>
                  <a:cubicBezTo>
                    <a:pt x="20855" y="32016"/>
                    <a:pt x="21207" y="32016"/>
                    <a:pt x="21534" y="32091"/>
                  </a:cubicBezTo>
                  <a:cubicBezTo>
                    <a:pt x="21534" y="32091"/>
                    <a:pt x="21534" y="32091"/>
                    <a:pt x="21534" y="32091"/>
                  </a:cubicBezTo>
                  <a:lnTo>
                    <a:pt x="21534" y="32091"/>
                  </a:lnTo>
                  <a:cubicBezTo>
                    <a:pt x="21953" y="32301"/>
                    <a:pt x="22455" y="32301"/>
                    <a:pt x="22874" y="32091"/>
                  </a:cubicBezTo>
                  <a:lnTo>
                    <a:pt x="24215" y="32091"/>
                  </a:lnTo>
                  <a:lnTo>
                    <a:pt x="24215" y="32091"/>
                  </a:lnTo>
                  <a:lnTo>
                    <a:pt x="24215" y="32091"/>
                  </a:lnTo>
                  <a:cubicBezTo>
                    <a:pt x="24215" y="32091"/>
                    <a:pt x="24215" y="32091"/>
                    <a:pt x="23712" y="32594"/>
                  </a:cubicBezTo>
                  <a:lnTo>
                    <a:pt x="23126" y="33013"/>
                  </a:lnTo>
                  <a:lnTo>
                    <a:pt x="23880" y="36029"/>
                  </a:lnTo>
                  <a:cubicBezTo>
                    <a:pt x="23880" y="36029"/>
                    <a:pt x="23880" y="36029"/>
                    <a:pt x="23880" y="36029"/>
                  </a:cubicBezTo>
                  <a:cubicBezTo>
                    <a:pt x="23880" y="36029"/>
                    <a:pt x="23880" y="36029"/>
                    <a:pt x="23880" y="35359"/>
                  </a:cubicBezTo>
                  <a:cubicBezTo>
                    <a:pt x="23838" y="34915"/>
                    <a:pt x="23838" y="34462"/>
                    <a:pt x="23880" y="34018"/>
                  </a:cubicBezTo>
                  <a:cubicBezTo>
                    <a:pt x="23796" y="33574"/>
                    <a:pt x="23796" y="33122"/>
                    <a:pt x="23880" y="32678"/>
                  </a:cubicBezTo>
                  <a:cubicBezTo>
                    <a:pt x="23880" y="32259"/>
                    <a:pt x="23880" y="32007"/>
                    <a:pt x="24466" y="32007"/>
                  </a:cubicBezTo>
                  <a:lnTo>
                    <a:pt x="25472" y="32929"/>
                  </a:lnTo>
                  <a:cubicBezTo>
                    <a:pt x="25472" y="32929"/>
                    <a:pt x="25472" y="32929"/>
                    <a:pt x="25472" y="33432"/>
                  </a:cubicBezTo>
                  <a:lnTo>
                    <a:pt x="25891" y="33432"/>
                  </a:lnTo>
                  <a:cubicBezTo>
                    <a:pt x="26050" y="33524"/>
                    <a:pt x="26234" y="33524"/>
                    <a:pt x="26393" y="33432"/>
                  </a:cubicBezTo>
                  <a:lnTo>
                    <a:pt x="26813" y="33432"/>
                  </a:lnTo>
                  <a:cubicBezTo>
                    <a:pt x="27030" y="33348"/>
                    <a:pt x="27265" y="33348"/>
                    <a:pt x="27483" y="33432"/>
                  </a:cubicBezTo>
                  <a:lnTo>
                    <a:pt x="27902" y="33934"/>
                  </a:lnTo>
                  <a:lnTo>
                    <a:pt x="29242" y="33934"/>
                  </a:lnTo>
                  <a:lnTo>
                    <a:pt x="28740" y="33934"/>
                  </a:lnTo>
                  <a:lnTo>
                    <a:pt x="28237" y="33934"/>
                  </a:lnTo>
                  <a:lnTo>
                    <a:pt x="28237" y="33934"/>
                  </a:lnTo>
                  <a:lnTo>
                    <a:pt x="28237" y="33934"/>
                  </a:lnTo>
                  <a:lnTo>
                    <a:pt x="28237" y="33934"/>
                  </a:lnTo>
                  <a:cubicBezTo>
                    <a:pt x="28237" y="33934"/>
                    <a:pt x="28237" y="33934"/>
                    <a:pt x="28237" y="33934"/>
                  </a:cubicBezTo>
                  <a:lnTo>
                    <a:pt x="29997" y="33934"/>
                  </a:lnTo>
                  <a:lnTo>
                    <a:pt x="30918" y="33934"/>
                  </a:lnTo>
                  <a:lnTo>
                    <a:pt x="31756" y="33934"/>
                  </a:lnTo>
                  <a:lnTo>
                    <a:pt x="34856" y="33934"/>
                  </a:lnTo>
                  <a:lnTo>
                    <a:pt x="34856" y="34437"/>
                  </a:lnTo>
                  <a:cubicBezTo>
                    <a:pt x="34856" y="34437"/>
                    <a:pt x="34856" y="34437"/>
                    <a:pt x="34856" y="34437"/>
                  </a:cubicBezTo>
                  <a:cubicBezTo>
                    <a:pt x="34856" y="34437"/>
                    <a:pt x="34856" y="34437"/>
                    <a:pt x="34856" y="34437"/>
                  </a:cubicBezTo>
                  <a:lnTo>
                    <a:pt x="34856" y="34437"/>
                  </a:lnTo>
                  <a:cubicBezTo>
                    <a:pt x="34856" y="34437"/>
                    <a:pt x="34856" y="34437"/>
                    <a:pt x="34856" y="34437"/>
                  </a:cubicBezTo>
                  <a:cubicBezTo>
                    <a:pt x="34856" y="34437"/>
                    <a:pt x="34856" y="34437"/>
                    <a:pt x="34856" y="34437"/>
                  </a:cubicBezTo>
                  <a:lnTo>
                    <a:pt x="34856" y="34437"/>
                  </a:lnTo>
                  <a:lnTo>
                    <a:pt x="34856" y="34437"/>
                  </a:lnTo>
                  <a:lnTo>
                    <a:pt x="36029" y="34437"/>
                  </a:lnTo>
                  <a:lnTo>
                    <a:pt x="36029" y="34437"/>
                  </a:lnTo>
                  <a:cubicBezTo>
                    <a:pt x="36213" y="34806"/>
                    <a:pt x="36213" y="35242"/>
                    <a:pt x="36029" y="35610"/>
                  </a:cubicBezTo>
                  <a:cubicBezTo>
                    <a:pt x="35786" y="35887"/>
                    <a:pt x="35585" y="36197"/>
                    <a:pt x="35443" y="36532"/>
                  </a:cubicBezTo>
                  <a:lnTo>
                    <a:pt x="35443" y="36532"/>
                  </a:lnTo>
                  <a:cubicBezTo>
                    <a:pt x="35510" y="36808"/>
                    <a:pt x="35510" y="37093"/>
                    <a:pt x="35443" y="37370"/>
                  </a:cubicBezTo>
                  <a:lnTo>
                    <a:pt x="34940" y="37370"/>
                  </a:lnTo>
                  <a:lnTo>
                    <a:pt x="34856" y="37370"/>
                  </a:lnTo>
                  <a:lnTo>
                    <a:pt x="35610" y="38124"/>
                  </a:lnTo>
                  <a:cubicBezTo>
                    <a:pt x="35610" y="38124"/>
                    <a:pt x="35610" y="38124"/>
                    <a:pt x="35610" y="38124"/>
                  </a:cubicBezTo>
                  <a:lnTo>
                    <a:pt x="35610" y="38124"/>
                  </a:lnTo>
                  <a:cubicBezTo>
                    <a:pt x="35610" y="38124"/>
                    <a:pt x="35108" y="38124"/>
                    <a:pt x="34940" y="38124"/>
                  </a:cubicBezTo>
                  <a:lnTo>
                    <a:pt x="34940" y="37621"/>
                  </a:lnTo>
                  <a:cubicBezTo>
                    <a:pt x="34974" y="37454"/>
                    <a:pt x="34974" y="37286"/>
                    <a:pt x="34940" y="37118"/>
                  </a:cubicBezTo>
                  <a:lnTo>
                    <a:pt x="34437" y="37118"/>
                  </a:lnTo>
                  <a:cubicBezTo>
                    <a:pt x="34437" y="37118"/>
                    <a:pt x="34437" y="37118"/>
                    <a:pt x="34437" y="37621"/>
                  </a:cubicBezTo>
                  <a:cubicBezTo>
                    <a:pt x="34479" y="37898"/>
                    <a:pt x="34479" y="38183"/>
                    <a:pt x="34437" y="38459"/>
                  </a:cubicBezTo>
                  <a:cubicBezTo>
                    <a:pt x="34554" y="38668"/>
                    <a:pt x="34554" y="38920"/>
                    <a:pt x="34437" y="39129"/>
                  </a:cubicBezTo>
                  <a:cubicBezTo>
                    <a:pt x="33901" y="39339"/>
                    <a:pt x="33298" y="39339"/>
                    <a:pt x="32761" y="39129"/>
                  </a:cubicBezTo>
                  <a:lnTo>
                    <a:pt x="32761" y="37370"/>
                  </a:lnTo>
                  <a:lnTo>
                    <a:pt x="32761" y="37370"/>
                  </a:lnTo>
                  <a:lnTo>
                    <a:pt x="32761" y="37956"/>
                  </a:lnTo>
                  <a:cubicBezTo>
                    <a:pt x="32694" y="38342"/>
                    <a:pt x="32694" y="38744"/>
                    <a:pt x="32761" y="39129"/>
                  </a:cubicBezTo>
                  <a:cubicBezTo>
                    <a:pt x="32761" y="39716"/>
                    <a:pt x="32761" y="40135"/>
                    <a:pt x="33180" y="40302"/>
                  </a:cubicBezTo>
                  <a:lnTo>
                    <a:pt x="33180" y="40302"/>
                  </a:lnTo>
                  <a:lnTo>
                    <a:pt x="33180" y="39632"/>
                  </a:lnTo>
                  <a:lnTo>
                    <a:pt x="33935" y="39632"/>
                  </a:lnTo>
                  <a:cubicBezTo>
                    <a:pt x="34102" y="39833"/>
                    <a:pt x="34245" y="40059"/>
                    <a:pt x="34354" y="40302"/>
                  </a:cubicBezTo>
                  <a:cubicBezTo>
                    <a:pt x="34404" y="40436"/>
                    <a:pt x="34404" y="40587"/>
                    <a:pt x="34354" y="40721"/>
                  </a:cubicBezTo>
                  <a:lnTo>
                    <a:pt x="34354" y="40721"/>
                  </a:lnTo>
                  <a:cubicBezTo>
                    <a:pt x="34320" y="40529"/>
                    <a:pt x="34320" y="40328"/>
                    <a:pt x="34354" y="40135"/>
                  </a:cubicBezTo>
                  <a:cubicBezTo>
                    <a:pt x="34354" y="40135"/>
                    <a:pt x="34354" y="40135"/>
                    <a:pt x="34354" y="40135"/>
                  </a:cubicBezTo>
                  <a:lnTo>
                    <a:pt x="34940" y="39465"/>
                  </a:lnTo>
                  <a:lnTo>
                    <a:pt x="35359" y="39465"/>
                  </a:lnTo>
                  <a:cubicBezTo>
                    <a:pt x="35359" y="39465"/>
                    <a:pt x="35862" y="39465"/>
                    <a:pt x="35862" y="39465"/>
                  </a:cubicBezTo>
                  <a:lnTo>
                    <a:pt x="35862" y="42816"/>
                  </a:lnTo>
                  <a:cubicBezTo>
                    <a:pt x="35108" y="43000"/>
                    <a:pt x="34420" y="43377"/>
                    <a:pt x="33851" y="43905"/>
                  </a:cubicBezTo>
                  <a:cubicBezTo>
                    <a:pt x="33382" y="44475"/>
                    <a:pt x="32728" y="44860"/>
                    <a:pt x="32007" y="44995"/>
                  </a:cubicBezTo>
                  <a:lnTo>
                    <a:pt x="31002" y="44995"/>
                  </a:lnTo>
                  <a:close/>
                  <a:moveTo>
                    <a:pt x="9720" y="31002"/>
                  </a:moveTo>
                  <a:lnTo>
                    <a:pt x="9720" y="31002"/>
                  </a:lnTo>
                  <a:cubicBezTo>
                    <a:pt x="9745" y="30834"/>
                    <a:pt x="9745" y="30667"/>
                    <a:pt x="9720" y="30499"/>
                  </a:cubicBezTo>
                  <a:cubicBezTo>
                    <a:pt x="9627" y="30290"/>
                    <a:pt x="9627" y="30047"/>
                    <a:pt x="9720" y="29829"/>
                  </a:cubicBezTo>
                  <a:lnTo>
                    <a:pt x="9720" y="29829"/>
                  </a:lnTo>
                  <a:close/>
                  <a:moveTo>
                    <a:pt x="10390" y="28488"/>
                  </a:moveTo>
                  <a:cubicBezTo>
                    <a:pt x="10390" y="28488"/>
                    <a:pt x="10390" y="28488"/>
                    <a:pt x="10390" y="28488"/>
                  </a:cubicBezTo>
                  <a:cubicBezTo>
                    <a:pt x="10390" y="28488"/>
                    <a:pt x="10390" y="28488"/>
                    <a:pt x="10390" y="28488"/>
                  </a:cubicBezTo>
                  <a:cubicBezTo>
                    <a:pt x="10390" y="28488"/>
                    <a:pt x="10390" y="28488"/>
                    <a:pt x="10390" y="28488"/>
                  </a:cubicBezTo>
                  <a:close/>
                  <a:moveTo>
                    <a:pt x="11395" y="29410"/>
                  </a:moveTo>
                  <a:cubicBezTo>
                    <a:pt x="11395" y="29410"/>
                    <a:pt x="11395" y="29410"/>
                    <a:pt x="11395" y="29410"/>
                  </a:cubicBezTo>
                  <a:cubicBezTo>
                    <a:pt x="11395" y="29410"/>
                    <a:pt x="11395" y="29410"/>
                    <a:pt x="11395" y="29410"/>
                  </a:cubicBezTo>
                  <a:cubicBezTo>
                    <a:pt x="11395" y="29410"/>
                    <a:pt x="11395" y="29410"/>
                    <a:pt x="11395" y="29410"/>
                  </a:cubicBezTo>
                  <a:cubicBezTo>
                    <a:pt x="11395" y="29410"/>
                    <a:pt x="11814" y="29661"/>
                    <a:pt x="11647" y="29661"/>
                  </a:cubicBezTo>
                  <a:close/>
                  <a:moveTo>
                    <a:pt x="11395" y="27985"/>
                  </a:moveTo>
                  <a:lnTo>
                    <a:pt x="11395" y="27985"/>
                  </a:lnTo>
                  <a:lnTo>
                    <a:pt x="11395" y="27985"/>
                  </a:lnTo>
                  <a:close/>
                  <a:moveTo>
                    <a:pt x="11395" y="26477"/>
                  </a:moveTo>
                  <a:lnTo>
                    <a:pt x="13155" y="26477"/>
                  </a:lnTo>
                  <a:cubicBezTo>
                    <a:pt x="13155" y="26477"/>
                    <a:pt x="13155" y="25974"/>
                    <a:pt x="12736" y="25974"/>
                  </a:cubicBezTo>
                  <a:lnTo>
                    <a:pt x="11647" y="25974"/>
                  </a:lnTo>
                  <a:cubicBezTo>
                    <a:pt x="11647" y="25974"/>
                    <a:pt x="11563" y="26310"/>
                    <a:pt x="11563" y="26477"/>
                  </a:cubicBezTo>
                  <a:close/>
                  <a:moveTo>
                    <a:pt x="14579" y="37872"/>
                  </a:moveTo>
                  <a:cubicBezTo>
                    <a:pt x="14579" y="37872"/>
                    <a:pt x="14579" y="37872"/>
                    <a:pt x="14579" y="37872"/>
                  </a:cubicBezTo>
                  <a:lnTo>
                    <a:pt x="14579" y="37872"/>
                  </a:lnTo>
                  <a:cubicBezTo>
                    <a:pt x="14579" y="37872"/>
                    <a:pt x="14579" y="37872"/>
                    <a:pt x="14579" y="37454"/>
                  </a:cubicBezTo>
                  <a:cubicBezTo>
                    <a:pt x="14579" y="37035"/>
                    <a:pt x="14831" y="38040"/>
                    <a:pt x="14747" y="38040"/>
                  </a:cubicBezTo>
                  <a:close/>
                  <a:moveTo>
                    <a:pt x="7709" y="9133"/>
                  </a:moveTo>
                  <a:cubicBezTo>
                    <a:pt x="7709" y="9133"/>
                    <a:pt x="7709" y="9133"/>
                    <a:pt x="7709" y="9133"/>
                  </a:cubicBezTo>
                  <a:cubicBezTo>
                    <a:pt x="7709" y="9133"/>
                    <a:pt x="7709" y="9133"/>
                    <a:pt x="7709" y="9133"/>
                  </a:cubicBezTo>
                  <a:cubicBezTo>
                    <a:pt x="7709" y="9133"/>
                    <a:pt x="7709" y="9133"/>
                    <a:pt x="7709" y="9133"/>
                  </a:cubicBezTo>
                  <a:cubicBezTo>
                    <a:pt x="7709" y="9133"/>
                    <a:pt x="8044" y="9133"/>
                    <a:pt x="7876" y="9133"/>
                  </a:cubicBezTo>
                  <a:close/>
                  <a:moveTo>
                    <a:pt x="15082" y="31002"/>
                  </a:moveTo>
                  <a:cubicBezTo>
                    <a:pt x="15040" y="31303"/>
                    <a:pt x="15040" y="31622"/>
                    <a:pt x="15082" y="31924"/>
                  </a:cubicBezTo>
                  <a:cubicBezTo>
                    <a:pt x="15359" y="32108"/>
                    <a:pt x="15727" y="32108"/>
                    <a:pt x="16004" y="31924"/>
                  </a:cubicBezTo>
                  <a:lnTo>
                    <a:pt x="16004" y="31924"/>
                  </a:lnTo>
                  <a:lnTo>
                    <a:pt x="16004" y="31924"/>
                  </a:lnTo>
                  <a:cubicBezTo>
                    <a:pt x="15970" y="31697"/>
                    <a:pt x="15970" y="31479"/>
                    <a:pt x="16004" y="31253"/>
                  </a:cubicBezTo>
                  <a:lnTo>
                    <a:pt x="16004" y="31253"/>
                  </a:lnTo>
                  <a:lnTo>
                    <a:pt x="15082" y="31253"/>
                  </a:lnTo>
                  <a:close/>
                  <a:moveTo>
                    <a:pt x="13993" y="23712"/>
                  </a:moveTo>
                  <a:lnTo>
                    <a:pt x="13993" y="23712"/>
                  </a:lnTo>
                  <a:lnTo>
                    <a:pt x="13993" y="23712"/>
                  </a:lnTo>
                  <a:lnTo>
                    <a:pt x="13993" y="24215"/>
                  </a:lnTo>
                  <a:lnTo>
                    <a:pt x="13993" y="25053"/>
                  </a:lnTo>
                  <a:cubicBezTo>
                    <a:pt x="13984" y="25304"/>
                    <a:pt x="13984" y="25556"/>
                    <a:pt x="13993" y="25807"/>
                  </a:cubicBezTo>
                  <a:lnTo>
                    <a:pt x="13993" y="26310"/>
                  </a:lnTo>
                  <a:cubicBezTo>
                    <a:pt x="13993" y="26310"/>
                    <a:pt x="13993" y="26310"/>
                    <a:pt x="13993" y="26310"/>
                  </a:cubicBezTo>
                  <a:cubicBezTo>
                    <a:pt x="13993" y="26310"/>
                    <a:pt x="13993" y="26310"/>
                    <a:pt x="13993" y="25891"/>
                  </a:cubicBezTo>
                  <a:lnTo>
                    <a:pt x="13993" y="25388"/>
                  </a:lnTo>
                  <a:lnTo>
                    <a:pt x="13993" y="25388"/>
                  </a:lnTo>
                  <a:lnTo>
                    <a:pt x="13993" y="25388"/>
                  </a:lnTo>
                  <a:lnTo>
                    <a:pt x="13993" y="24885"/>
                  </a:lnTo>
                  <a:lnTo>
                    <a:pt x="13993" y="24299"/>
                  </a:lnTo>
                  <a:cubicBezTo>
                    <a:pt x="13993" y="24299"/>
                    <a:pt x="13993" y="23712"/>
                    <a:pt x="13993" y="23712"/>
                  </a:cubicBezTo>
                  <a:cubicBezTo>
                    <a:pt x="13993" y="23712"/>
                    <a:pt x="13993" y="23712"/>
                    <a:pt x="13993" y="23712"/>
                  </a:cubicBezTo>
                  <a:lnTo>
                    <a:pt x="12904" y="23712"/>
                  </a:lnTo>
                  <a:cubicBezTo>
                    <a:pt x="12904" y="23712"/>
                    <a:pt x="12904" y="23712"/>
                    <a:pt x="12904" y="23712"/>
                  </a:cubicBezTo>
                  <a:cubicBezTo>
                    <a:pt x="12904" y="23712"/>
                    <a:pt x="12904" y="23712"/>
                    <a:pt x="12904" y="24131"/>
                  </a:cubicBezTo>
                  <a:lnTo>
                    <a:pt x="12904" y="24634"/>
                  </a:lnTo>
                  <a:close/>
                  <a:moveTo>
                    <a:pt x="17931" y="37202"/>
                  </a:moveTo>
                  <a:cubicBezTo>
                    <a:pt x="17931" y="37202"/>
                    <a:pt x="17931" y="37202"/>
                    <a:pt x="17931" y="37202"/>
                  </a:cubicBezTo>
                  <a:cubicBezTo>
                    <a:pt x="17931" y="37202"/>
                    <a:pt x="17931" y="37202"/>
                    <a:pt x="17931" y="37202"/>
                  </a:cubicBezTo>
                  <a:cubicBezTo>
                    <a:pt x="17931" y="37202"/>
                    <a:pt x="17931" y="37202"/>
                    <a:pt x="17931" y="37202"/>
                  </a:cubicBezTo>
                  <a:cubicBezTo>
                    <a:pt x="17931" y="37202"/>
                    <a:pt x="18098" y="37370"/>
                    <a:pt x="18098" y="37202"/>
                  </a:cubicBezTo>
                  <a:close/>
                  <a:moveTo>
                    <a:pt x="14496" y="21199"/>
                  </a:moveTo>
                  <a:cubicBezTo>
                    <a:pt x="14496" y="21199"/>
                    <a:pt x="14496" y="21199"/>
                    <a:pt x="14496" y="21199"/>
                  </a:cubicBezTo>
                  <a:lnTo>
                    <a:pt x="14496" y="21199"/>
                  </a:lnTo>
                  <a:lnTo>
                    <a:pt x="14496" y="21199"/>
                  </a:lnTo>
                  <a:lnTo>
                    <a:pt x="14496" y="21199"/>
                  </a:lnTo>
                  <a:lnTo>
                    <a:pt x="14496" y="21199"/>
                  </a:lnTo>
                  <a:close/>
                  <a:moveTo>
                    <a:pt x="9217" y="1005"/>
                  </a:moveTo>
                  <a:cubicBezTo>
                    <a:pt x="9217" y="1005"/>
                    <a:pt x="9217" y="1005"/>
                    <a:pt x="9636" y="1005"/>
                  </a:cubicBezTo>
                  <a:lnTo>
                    <a:pt x="10306" y="1005"/>
                  </a:lnTo>
                  <a:lnTo>
                    <a:pt x="10306" y="0"/>
                  </a:lnTo>
                  <a:lnTo>
                    <a:pt x="9887" y="0"/>
                  </a:lnTo>
                  <a:lnTo>
                    <a:pt x="9468" y="0"/>
                  </a:lnTo>
                  <a:close/>
                  <a:moveTo>
                    <a:pt x="18434" y="36867"/>
                  </a:moveTo>
                  <a:lnTo>
                    <a:pt x="18853" y="36867"/>
                  </a:lnTo>
                  <a:lnTo>
                    <a:pt x="19272" y="36867"/>
                  </a:lnTo>
                  <a:cubicBezTo>
                    <a:pt x="19272" y="36867"/>
                    <a:pt x="19272" y="36867"/>
                    <a:pt x="19272" y="36867"/>
                  </a:cubicBezTo>
                  <a:lnTo>
                    <a:pt x="19272" y="36867"/>
                  </a:lnTo>
                  <a:lnTo>
                    <a:pt x="19272" y="36867"/>
                  </a:lnTo>
                  <a:lnTo>
                    <a:pt x="19272" y="36867"/>
                  </a:lnTo>
                  <a:cubicBezTo>
                    <a:pt x="19272" y="36867"/>
                    <a:pt x="19272" y="36867"/>
                    <a:pt x="19272" y="36867"/>
                  </a:cubicBezTo>
                  <a:cubicBezTo>
                    <a:pt x="19272" y="36867"/>
                    <a:pt x="19272" y="36867"/>
                    <a:pt x="19272" y="36867"/>
                  </a:cubicBezTo>
                  <a:lnTo>
                    <a:pt x="19272" y="36867"/>
                  </a:lnTo>
                  <a:cubicBezTo>
                    <a:pt x="19272" y="36867"/>
                    <a:pt x="19272" y="36867"/>
                    <a:pt x="19272" y="36867"/>
                  </a:cubicBezTo>
                  <a:lnTo>
                    <a:pt x="19272" y="36867"/>
                  </a:lnTo>
                  <a:close/>
                  <a:moveTo>
                    <a:pt x="17260" y="31002"/>
                  </a:moveTo>
                  <a:lnTo>
                    <a:pt x="17260" y="30415"/>
                  </a:lnTo>
                  <a:cubicBezTo>
                    <a:pt x="17294" y="30248"/>
                    <a:pt x="17294" y="30080"/>
                    <a:pt x="17260" y="29913"/>
                  </a:cubicBezTo>
                  <a:lnTo>
                    <a:pt x="17260" y="29661"/>
                  </a:lnTo>
                  <a:cubicBezTo>
                    <a:pt x="17260" y="29661"/>
                    <a:pt x="17260" y="29661"/>
                    <a:pt x="16842" y="29661"/>
                  </a:cubicBezTo>
                  <a:lnTo>
                    <a:pt x="16842" y="30164"/>
                  </a:lnTo>
                  <a:close/>
                  <a:moveTo>
                    <a:pt x="16339" y="26058"/>
                  </a:moveTo>
                  <a:cubicBezTo>
                    <a:pt x="16339" y="26058"/>
                    <a:pt x="16339" y="26058"/>
                    <a:pt x="16339" y="26477"/>
                  </a:cubicBezTo>
                  <a:cubicBezTo>
                    <a:pt x="16339" y="26896"/>
                    <a:pt x="16339" y="26477"/>
                    <a:pt x="16339" y="26477"/>
                  </a:cubicBezTo>
                  <a:cubicBezTo>
                    <a:pt x="16339" y="26477"/>
                    <a:pt x="16339" y="26477"/>
                    <a:pt x="16339" y="26477"/>
                  </a:cubicBezTo>
                  <a:lnTo>
                    <a:pt x="16506" y="26058"/>
                  </a:lnTo>
                  <a:close/>
                  <a:moveTo>
                    <a:pt x="17009" y="28572"/>
                  </a:moveTo>
                  <a:cubicBezTo>
                    <a:pt x="17009" y="28572"/>
                    <a:pt x="17009" y="28572"/>
                    <a:pt x="17009" y="27902"/>
                  </a:cubicBezTo>
                  <a:lnTo>
                    <a:pt x="17009" y="27902"/>
                  </a:lnTo>
                  <a:close/>
                  <a:moveTo>
                    <a:pt x="20863" y="29913"/>
                  </a:moveTo>
                  <a:cubicBezTo>
                    <a:pt x="20620" y="29955"/>
                    <a:pt x="20445" y="30164"/>
                    <a:pt x="20445" y="30415"/>
                  </a:cubicBezTo>
                  <a:lnTo>
                    <a:pt x="20445" y="31002"/>
                  </a:lnTo>
                  <a:cubicBezTo>
                    <a:pt x="20445" y="31002"/>
                    <a:pt x="20947" y="31002"/>
                    <a:pt x="20947" y="31002"/>
                  </a:cubicBezTo>
                  <a:cubicBezTo>
                    <a:pt x="21140" y="30583"/>
                    <a:pt x="21174" y="30105"/>
                    <a:pt x="21031" y="29661"/>
                  </a:cubicBezTo>
                  <a:close/>
                  <a:moveTo>
                    <a:pt x="23293" y="37621"/>
                  </a:moveTo>
                  <a:cubicBezTo>
                    <a:pt x="23293" y="38040"/>
                    <a:pt x="23293" y="38208"/>
                    <a:pt x="23964" y="38124"/>
                  </a:cubicBezTo>
                  <a:lnTo>
                    <a:pt x="25137" y="38124"/>
                  </a:lnTo>
                  <a:cubicBezTo>
                    <a:pt x="24894" y="37931"/>
                    <a:pt x="24542" y="37931"/>
                    <a:pt x="24299" y="38124"/>
                  </a:cubicBezTo>
                  <a:close/>
                  <a:moveTo>
                    <a:pt x="21869" y="29242"/>
                  </a:moveTo>
                  <a:lnTo>
                    <a:pt x="21869" y="30164"/>
                  </a:lnTo>
                  <a:cubicBezTo>
                    <a:pt x="21869" y="30164"/>
                    <a:pt x="21869" y="30667"/>
                    <a:pt x="21869" y="31002"/>
                  </a:cubicBezTo>
                  <a:lnTo>
                    <a:pt x="21869" y="32091"/>
                  </a:lnTo>
                  <a:lnTo>
                    <a:pt x="21869" y="32091"/>
                  </a:lnTo>
                  <a:lnTo>
                    <a:pt x="22372" y="32091"/>
                  </a:lnTo>
                  <a:cubicBezTo>
                    <a:pt x="22372" y="32091"/>
                    <a:pt x="22372" y="32091"/>
                    <a:pt x="22372" y="32091"/>
                  </a:cubicBezTo>
                  <a:cubicBezTo>
                    <a:pt x="22472" y="31647"/>
                    <a:pt x="22472" y="31195"/>
                    <a:pt x="22372" y="30751"/>
                  </a:cubicBezTo>
                  <a:lnTo>
                    <a:pt x="22372" y="30751"/>
                  </a:lnTo>
                  <a:lnTo>
                    <a:pt x="22372" y="30751"/>
                  </a:lnTo>
                  <a:lnTo>
                    <a:pt x="22372" y="30751"/>
                  </a:lnTo>
                  <a:cubicBezTo>
                    <a:pt x="22447" y="30566"/>
                    <a:pt x="22447" y="30348"/>
                    <a:pt x="22372" y="30164"/>
                  </a:cubicBezTo>
                  <a:lnTo>
                    <a:pt x="22372" y="29577"/>
                  </a:lnTo>
                  <a:close/>
                  <a:moveTo>
                    <a:pt x="20109" y="19355"/>
                  </a:moveTo>
                  <a:cubicBezTo>
                    <a:pt x="20210" y="19556"/>
                    <a:pt x="20394" y="19707"/>
                    <a:pt x="20612" y="19774"/>
                  </a:cubicBezTo>
                  <a:lnTo>
                    <a:pt x="20612" y="19271"/>
                  </a:lnTo>
                  <a:close/>
                  <a:moveTo>
                    <a:pt x="24718" y="34772"/>
                  </a:moveTo>
                  <a:lnTo>
                    <a:pt x="24718" y="34772"/>
                  </a:lnTo>
                  <a:lnTo>
                    <a:pt x="24718" y="34772"/>
                  </a:lnTo>
                  <a:close/>
                  <a:moveTo>
                    <a:pt x="26729" y="33683"/>
                  </a:moveTo>
                  <a:cubicBezTo>
                    <a:pt x="26729" y="33683"/>
                    <a:pt x="26729" y="33683"/>
                    <a:pt x="26729" y="33683"/>
                  </a:cubicBezTo>
                  <a:lnTo>
                    <a:pt x="27148" y="33683"/>
                  </a:lnTo>
                  <a:lnTo>
                    <a:pt x="27734" y="33683"/>
                  </a:lnTo>
                  <a:cubicBezTo>
                    <a:pt x="28011" y="33859"/>
                    <a:pt x="28220" y="34127"/>
                    <a:pt x="28321" y="34437"/>
                  </a:cubicBezTo>
                  <a:lnTo>
                    <a:pt x="28321" y="33934"/>
                  </a:lnTo>
                  <a:cubicBezTo>
                    <a:pt x="28262" y="33800"/>
                    <a:pt x="28262" y="33650"/>
                    <a:pt x="28321" y="33516"/>
                  </a:cubicBezTo>
                  <a:lnTo>
                    <a:pt x="28321" y="33516"/>
                  </a:lnTo>
                  <a:cubicBezTo>
                    <a:pt x="28321" y="33516"/>
                    <a:pt x="28321" y="33516"/>
                    <a:pt x="28321" y="33516"/>
                  </a:cubicBezTo>
                  <a:lnTo>
                    <a:pt x="28321" y="34102"/>
                  </a:lnTo>
                  <a:cubicBezTo>
                    <a:pt x="28321" y="34102"/>
                    <a:pt x="28321" y="34102"/>
                    <a:pt x="28907" y="34102"/>
                  </a:cubicBezTo>
                  <a:lnTo>
                    <a:pt x="28488" y="32845"/>
                  </a:lnTo>
                  <a:cubicBezTo>
                    <a:pt x="28405" y="32401"/>
                    <a:pt x="28086" y="32041"/>
                    <a:pt x="27650" y="31924"/>
                  </a:cubicBezTo>
                  <a:lnTo>
                    <a:pt x="27650" y="31924"/>
                  </a:lnTo>
                  <a:lnTo>
                    <a:pt x="27650" y="31924"/>
                  </a:lnTo>
                  <a:lnTo>
                    <a:pt x="27650" y="30918"/>
                  </a:lnTo>
                  <a:lnTo>
                    <a:pt x="26729" y="32678"/>
                  </a:lnTo>
                  <a:close/>
                  <a:moveTo>
                    <a:pt x="24131" y="18601"/>
                  </a:moveTo>
                  <a:lnTo>
                    <a:pt x="24550" y="19271"/>
                  </a:lnTo>
                  <a:lnTo>
                    <a:pt x="24550" y="19271"/>
                  </a:lnTo>
                  <a:lnTo>
                    <a:pt x="24550" y="19271"/>
                  </a:lnTo>
                  <a:cubicBezTo>
                    <a:pt x="24550" y="19271"/>
                    <a:pt x="24550" y="19271"/>
                    <a:pt x="24550" y="19271"/>
                  </a:cubicBezTo>
                  <a:lnTo>
                    <a:pt x="24550" y="17763"/>
                  </a:lnTo>
                  <a:cubicBezTo>
                    <a:pt x="24550" y="17763"/>
                    <a:pt x="24550" y="17763"/>
                    <a:pt x="24550" y="17763"/>
                  </a:cubicBezTo>
                  <a:cubicBezTo>
                    <a:pt x="24550" y="17763"/>
                    <a:pt x="24131" y="18266"/>
                    <a:pt x="23964" y="18266"/>
                  </a:cubicBezTo>
                  <a:close/>
                  <a:moveTo>
                    <a:pt x="28656" y="31588"/>
                  </a:moveTo>
                  <a:cubicBezTo>
                    <a:pt x="28656" y="31588"/>
                    <a:pt x="28656" y="31588"/>
                    <a:pt x="28656" y="31588"/>
                  </a:cubicBezTo>
                  <a:cubicBezTo>
                    <a:pt x="28656" y="31588"/>
                    <a:pt x="28656" y="31588"/>
                    <a:pt x="28656" y="31588"/>
                  </a:cubicBezTo>
                  <a:cubicBezTo>
                    <a:pt x="28656" y="31588"/>
                    <a:pt x="28991" y="31421"/>
                    <a:pt x="28823" y="31505"/>
                  </a:cubicBezTo>
                  <a:close/>
                  <a:moveTo>
                    <a:pt x="29075" y="31588"/>
                  </a:move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lnTo>
                    <a:pt x="29242" y="31756"/>
                  </a:lnTo>
                  <a:close/>
                  <a:moveTo>
                    <a:pt x="29075" y="31588"/>
                  </a:move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661" y="31924"/>
                    <a:pt x="29577" y="32007"/>
                  </a:cubicBezTo>
                  <a:close/>
                  <a:moveTo>
                    <a:pt x="29494" y="32343"/>
                  </a:moveTo>
                  <a:lnTo>
                    <a:pt x="29494" y="32343"/>
                  </a:lnTo>
                  <a:lnTo>
                    <a:pt x="29494" y="32343"/>
                  </a:lnTo>
                  <a:close/>
                  <a:moveTo>
                    <a:pt x="25053" y="11982"/>
                  </a:moveTo>
                  <a:cubicBezTo>
                    <a:pt x="25053" y="11982"/>
                    <a:pt x="25053" y="11982"/>
                    <a:pt x="25053" y="11982"/>
                  </a:cubicBezTo>
                  <a:cubicBezTo>
                    <a:pt x="25011" y="12233"/>
                    <a:pt x="25011" y="12484"/>
                    <a:pt x="25053" y="12736"/>
                  </a:cubicBezTo>
                  <a:cubicBezTo>
                    <a:pt x="24978" y="12920"/>
                    <a:pt x="24978" y="13138"/>
                    <a:pt x="25053" y="13322"/>
                  </a:cubicBezTo>
                  <a:cubicBezTo>
                    <a:pt x="25053" y="13322"/>
                    <a:pt x="25053" y="13322"/>
                    <a:pt x="25053" y="13322"/>
                  </a:cubicBezTo>
                  <a:cubicBezTo>
                    <a:pt x="25053" y="13322"/>
                    <a:pt x="25053" y="13322"/>
                    <a:pt x="25053" y="13322"/>
                  </a:cubicBezTo>
                  <a:cubicBezTo>
                    <a:pt x="25087" y="13105"/>
                    <a:pt x="25087" y="12870"/>
                    <a:pt x="25053" y="12652"/>
                  </a:cubicBezTo>
                  <a:cubicBezTo>
                    <a:pt x="25095" y="12434"/>
                    <a:pt x="25095" y="12200"/>
                    <a:pt x="25053" y="11982"/>
                  </a:cubicBezTo>
                  <a:cubicBezTo>
                    <a:pt x="25053" y="11982"/>
                    <a:pt x="25639" y="12401"/>
                    <a:pt x="25556" y="12401"/>
                  </a:cubicBezTo>
                  <a:close/>
                  <a:moveTo>
                    <a:pt x="31756" y="32929"/>
                  </a:moveTo>
                  <a:lnTo>
                    <a:pt x="31756" y="32929"/>
                  </a:lnTo>
                  <a:lnTo>
                    <a:pt x="31756" y="32929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="" xmlns:a16="http://schemas.microsoft.com/office/drawing/2014/main" id="{90EA0886-D855-49C9-882C-3ACAEEB8B385}"/>
                </a:ext>
              </a:extLst>
            </p:cNvPr>
            <p:cNvSpPr/>
            <p:nvPr/>
          </p:nvSpPr>
          <p:spPr>
            <a:xfrm>
              <a:off x="3045701" y="2520918"/>
              <a:ext cx="233955" cy="174029"/>
            </a:xfrm>
            <a:custGeom>
              <a:avLst/>
              <a:gdLst>
                <a:gd name="connsiteX0" fmla="*/ 6033 w 233955"/>
                <a:gd name="connsiteY0" fmla="*/ 174029 h 174029"/>
                <a:gd name="connsiteX1" fmla="*/ 0 w 233955"/>
                <a:gd name="connsiteY1" fmla="*/ 172270 h 174029"/>
                <a:gd name="connsiteX2" fmla="*/ 71472 w 233955"/>
                <a:gd name="connsiteY2" fmla="*/ 69293 h 174029"/>
                <a:gd name="connsiteX3" fmla="*/ 143112 w 233955"/>
                <a:gd name="connsiteY3" fmla="*/ 77253 h 174029"/>
                <a:gd name="connsiteX4" fmla="*/ 196485 w 233955"/>
                <a:gd name="connsiteY4" fmla="*/ 84794 h 174029"/>
                <a:gd name="connsiteX5" fmla="*/ 224554 w 233955"/>
                <a:gd name="connsiteY5" fmla="*/ 53122 h 174029"/>
                <a:gd name="connsiteX6" fmla="*/ 218857 w 233955"/>
                <a:gd name="connsiteY6" fmla="*/ 3854 h 174029"/>
                <a:gd name="connsiteX7" fmla="*/ 223884 w 233955"/>
                <a:gd name="connsiteY7" fmla="*/ 0 h 174029"/>
                <a:gd name="connsiteX8" fmla="*/ 230503 w 233955"/>
                <a:gd name="connsiteY8" fmla="*/ 54965 h 174029"/>
                <a:gd name="connsiteX9" fmla="*/ 198496 w 233955"/>
                <a:gd name="connsiteY9" fmla="*/ 90743 h 174029"/>
                <a:gd name="connsiteX10" fmla="*/ 141184 w 233955"/>
                <a:gd name="connsiteY10" fmla="*/ 83202 h 174029"/>
                <a:gd name="connsiteX11" fmla="*/ 73399 w 233955"/>
                <a:gd name="connsiteY11" fmla="*/ 75326 h 174029"/>
                <a:gd name="connsiteX12" fmla="*/ 6033 w 233955"/>
                <a:gd name="connsiteY12" fmla="*/ 174029 h 17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55" h="174029">
                  <a:moveTo>
                    <a:pt x="6033" y="174029"/>
                  </a:moveTo>
                  <a:lnTo>
                    <a:pt x="0" y="172270"/>
                  </a:lnTo>
                  <a:cubicBezTo>
                    <a:pt x="1089" y="168667"/>
                    <a:pt x="26226" y="83789"/>
                    <a:pt x="71472" y="69293"/>
                  </a:cubicBezTo>
                  <a:cubicBezTo>
                    <a:pt x="94933" y="61836"/>
                    <a:pt x="119399" y="69293"/>
                    <a:pt x="143112" y="77253"/>
                  </a:cubicBezTo>
                  <a:cubicBezTo>
                    <a:pt x="162970" y="83621"/>
                    <a:pt x="181738" y="89570"/>
                    <a:pt x="196485" y="84794"/>
                  </a:cubicBezTo>
                  <a:cubicBezTo>
                    <a:pt x="210436" y="79432"/>
                    <a:pt x="220909" y="67618"/>
                    <a:pt x="224554" y="53122"/>
                  </a:cubicBezTo>
                  <a:cubicBezTo>
                    <a:pt x="230227" y="36683"/>
                    <a:pt x="228132" y="18559"/>
                    <a:pt x="218857" y="3854"/>
                  </a:cubicBezTo>
                  <a:lnTo>
                    <a:pt x="223884" y="0"/>
                  </a:lnTo>
                  <a:cubicBezTo>
                    <a:pt x="234383" y="16347"/>
                    <a:pt x="236821" y="36599"/>
                    <a:pt x="230503" y="54965"/>
                  </a:cubicBezTo>
                  <a:cubicBezTo>
                    <a:pt x="226356" y="71422"/>
                    <a:pt x="214391" y="84794"/>
                    <a:pt x="198496" y="90743"/>
                  </a:cubicBezTo>
                  <a:cubicBezTo>
                    <a:pt x="181738" y="96190"/>
                    <a:pt x="162048" y="89905"/>
                    <a:pt x="141184" y="83202"/>
                  </a:cubicBezTo>
                  <a:cubicBezTo>
                    <a:pt x="118394" y="75913"/>
                    <a:pt x="94933" y="68372"/>
                    <a:pt x="73399" y="75326"/>
                  </a:cubicBezTo>
                  <a:cubicBezTo>
                    <a:pt x="31253" y="88732"/>
                    <a:pt x="6284" y="173192"/>
                    <a:pt x="6033" y="174029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="" xmlns:a16="http://schemas.microsoft.com/office/drawing/2014/main" id="{51DFB773-7E65-4415-A6C3-089CAA2E2B6E}"/>
                </a:ext>
              </a:extLst>
            </p:cNvPr>
            <p:cNvSpPr/>
            <p:nvPr/>
          </p:nvSpPr>
          <p:spPr>
            <a:xfrm>
              <a:off x="3207330" y="2487989"/>
              <a:ext cx="58903" cy="40470"/>
            </a:xfrm>
            <a:custGeom>
              <a:avLst/>
              <a:gdLst>
                <a:gd name="connsiteX0" fmla="*/ 58652 w 58903"/>
                <a:gd name="connsiteY0" fmla="*/ 40470 h 40470"/>
                <a:gd name="connsiteX1" fmla="*/ 33516 w 58903"/>
                <a:gd name="connsiteY1" fmla="*/ 34270 h 40470"/>
                <a:gd name="connsiteX2" fmla="*/ 0 w 58903"/>
                <a:gd name="connsiteY2" fmla="*/ 4189 h 40470"/>
                <a:gd name="connsiteX3" fmla="*/ 4692 w 58903"/>
                <a:gd name="connsiteY3" fmla="*/ 0 h 40470"/>
                <a:gd name="connsiteX4" fmla="*/ 36364 w 58903"/>
                <a:gd name="connsiteY4" fmla="*/ 28740 h 40470"/>
                <a:gd name="connsiteX5" fmla="*/ 58904 w 58903"/>
                <a:gd name="connsiteY5" fmla="*/ 34186 h 40470"/>
                <a:gd name="connsiteX6" fmla="*/ 58904 w 58903"/>
                <a:gd name="connsiteY6" fmla="*/ 40470 h 4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903" h="40470">
                  <a:moveTo>
                    <a:pt x="58652" y="40470"/>
                  </a:moveTo>
                  <a:cubicBezTo>
                    <a:pt x="49896" y="40462"/>
                    <a:pt x="41274" y="38333"/>
                    <a:pt x="33516" y="34270"/>
                  </a:cubicBezTo>
                  <a:cubicBezTo>
                    <a:pt x="21140" y="25673"/>
                    <a:pt x="9887" y="15568"/>
                    <a:pt x="0" y="4189"/>
                  </a:cubicBezTo>
                  <a:lnTo>
                    <a:pt x="4692" y="0"/>
                  </a:lnTo>
                  <a:cubicBezTo>
                    <a:pt x="14085" y="10792"/>
                    <a:pt x="24718" y="20436"/>
                    <a:pt x="36364" y="28740"/>
                  </a:cubicBezTo>
                  <a:cubicBezTo>
                    <a:pt x="43344" y="32309"/>
                    <a:pt x="51069" y="34177"/>
                    <a:pt x="58904" y="34186"/>
                  </a:cubicBezTo>
                  <a:lnTo>
                    <a:pt x="58904" y="40470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="" xmlns:a16="http://schemas.microsoft.com/office/drawing/2014/main" id="{33D5F707-06FA-42B2-811A-5BB3906628FE}"/>
                </a:ext>
              </a:extLst>
            </p:cNvPr>
            <p:cNvSpPr/>
            <p:nvPr/>
          </p:nvSpPr>
          <p:spPr>
            <a:xfrm>
              <a:off x="3243778" y="2456233"/>
              <a:ext cx="29560" cy="65774"/>
            </a:xfrm>
            <a:custGeom>
              <a:avLst/>
              <a:gdLst>
                <a:gd name="connsiteX0" fmla="*/ 28488 w 29560"/>
                <a:gd name="connsiteY0" fmla="*/ 65774 h 65774"/>
                <a:gd name="connsiteX1" fmla="*/ 22204 w 29560"/>
                <a:gd name="connsiteY1" fmla="*/ 64936 h 65774"/>
                <a:gd name="connsiteX2" fmla="*/ 22958 w 29560"/>
                <a:gd name="connsiteY2" fmla="*/ 39800 h 65774"/>
                <a:gd name="connsiteX3" fmla="*/ 0 w 29560"/>
                <a:gd name="connsiteY3" fmla="*/ 3938 h 65774"/>
                <a:gd name="connsiteX4" fmla="*/ 4860 w 29560"/>
                <a:gd name="connsiteY4" fmla="*/ 0 h 65774"/>
                <a:gd name="connsiteX5" fmla="*/ 29158 w 29560"/>
                <a:gd name="connsiteY5" fmla="*/ 38962 h 65774"/>
                <a:gd name="connsiteX6" fmla="*/ 28488 w 29560"/>
                <a:gd name="connsiteY6" fmla="*/ 65774 h 6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60" h="65774">
                  <a:moveTo>
                    <a:pt x="28488" y="65774"/>
                  </a:moveTo>
                  <a:lnTo>
                    <a:pt x="22204" y="64936"/>
                  </a:lnTo>
                  <a:cubicBezTo>
                    <a:pt x="23369" y="56608"/>
                    <a:pt x="23620" y="48179"/>
                    <a:pt x="22958" y="39800"/>
                  </a:cubicBezTo>
                  <a:cubicBezTo>
                    <a:pt x="22036" y="32929"/>
                    <a:pt x="8714" y="14663"/>
                    <a:pt x="0" y="3938"/>
                  </a:cubicBezTo>
                  <a:lnTo>
                    <a:pt x="4860" y="0"/>
                  </a:lnTo>
                  <a:cubicBezTo>
                    <a:pt x="7206" y="2849"/>
                    <a:pt x="27734" y="28237"/>
                    <a:pt x="29158" y="38962"/>
                  </a:cubicBezTo>
                  <a:cubicBezTo>
                    <a:pt x="29862" y="47902"/>
                    <a:pt x="29644" y="56884"/>
                    <a:pt x="28488" y="65774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="" xmlns:a16="http://schemas.microsoft.com/office/drawing/2014/main" id="{BF9AC8AD-7481-4B54-963F-FF3904BF21FB}"/>
                </a:ext>
              </a:extLst>
            </p:cNvPr>
            <p:cNvSpPr/>
            <p:nvPr/>
          </p:nvSpPr>
          <p:spPr>
            <a:xfrm>
              <a:off x="3209089" y="2471734"/>
              <a:ext cx="60411" cy="54798"/>
            </a:xfrm>
            <a:custGeom>
              <a:avLst/>
              <a:gdLst>
                <a:gd name="connsiteX0" fmla="*/ 57228 w 60411"/>
                <a:gd name="connsiteY0" fmla="*/ 54798 h 54798"/>
                <a:gd name="connsiteX1" fmla="*/ 26980 w 60411"/>
                <a:gd name="connsiteY1" fmla="*/ 34102 h 54798"/>
                <a:gd name="connsiteX2" fmla="*/ 0 w 60411"/>
                <a:gd name="connsiteY2" fmla="*/ 4189 h 54798"/>
                <a:gd name="connsiteX3" fmla="*/ 4692 w 60411"/>
                <a:gd name="connsiteY3" fmla="*/ 0 h 54798"/>
                <a:gd name="connsiteX4" fmla="*/ 31588 w 60411"/>
                <a:gd name="connsiteY4" fmla="*/ 29829 h 54798"/>
                <a:gd name="connsiteX5" fmla="*/ 60412 w 60411"/>
                <a:gd name="connsiteY5" fmla="*/ 49352 h 5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11" h="54798">
                  <a:moveTo>
                    <a:pt x="57228" y="54798"/>
                  </a:moveTo>
                  <a:cubicBezTo>
                    <a:pt x="46553" y="48807"/>
                    <a:pt x="36431" y="41886"/>
                    <a:pt x="26980" y="34102"/>
                  </a:cubicBezTo>
                  <a:cubicBezTo>
                    <a:pt x="21031" y="27650"/>
                    <a:pt x="0" y="4189"/>
                    <a:pt x="0" y="4189"/>
                  </a:cubicBezTo>
                  <a:lnTo>
                    <a:pt x="4692" y="0"/>
                  </a:lnTo>
                  <a:cubicBezTo>
                    <a:pt x="4692" y="0"/>
                    <a:pt x="25723" y="23461"/>
                    <a:pt x="31588" y="29829"/>
                  </a:cubicBezTo>
                  <a:cubicBezTo>
                    <a:pt x="40579" y="37202"/>
                    <a:pt x="50231" y="43738"/>
                    <a:pt x="60412" y="49352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="" xmlns:a16="http://schemas.microsoft.com/office/drawing/2014/main" id="{E27D7F31-C938-404C-BBCC-E7B32EDF7D32}"/>
                </a:ext>
              </a:extLst>
            </p:cNvPr>
            <p:cNvSpPr/>
            <p:nvPr/>
          </p:nvSpPr>
          <p:spPr>
            <a:xfrm>
              <a:off x="3228444" y="2459417"/>
              <a:ext cx="43235" cy="64601"/>
            </a:xfrm>
            <a:custGeom>
              <a:avLst/>
              <a:gdLst>
                <a:gd name="connsiteX0" fmla="*/ 37454 w 43235"/>
                <a:gd name="connsiteY0" fmla="*/ 64601 h 64601"/>
                <a:gd name="connsiteX1" fmla="*/ 19355 w 43235"/>
                <a:gd name="connsiteY1" fmla="*/ 29326 h 64601"/>
                <a:gd name="connsiteX2" fmla="*/ 0 w 43235"/>
                <a:gd name="connsiteY2" fmla="*/ 3603 h 64601"/>
                <a:gd name="connsiteX3" fmla="*/ 5195 w 43235"/>
                <a:gd name="connsiteY3" fmla="*/ 0 h 64601"/>
                <a:gd name="connsiteX4" fmla="*/ 23964 w 43235"/>
                <a:gd name="connsiteY4" fmla="*/ 25137 h 64601"/>
                <a:gd name="connsiteX5" fmla="*/ 43235 w 43235"/>
                <a:gd name="connsiteY5" fmla="*/ 62171 h 6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35" h="64601">
                  <a:moveTo>
                    <a:pt x="37454" y="64601"/>
                  </a:moveTo>
                  <a:cubicBezTo>
                    <a:pt x="32435" y="52351"/>
                    <a:pt x="26377" y="40545"/>
                    <a:pt x="19355" y="29326"/>
                  </a:cubicBezTo>
                  <a:cubicBezTo>
                    <a:pt x="13742" y="23293"/>
                    <a:pt x="587" y="4189"/>
                    <a:pt x="0" y="3603"/>
                  </a:cubicBezTo>
                  <a:lnTo>
                    <a:pt x="5195" y="0"/>
                  </a:lnTo>
                  <a:cubicBezTo>
                    <a:pt x="5195" y="0"/>
                    <a:pt x="18601" y="19355"/>
                    <a:pt x="23964" y="25137"/>
                  </a:cubicBezTo>
                  <a:cubicBezTo>
                    <a:pt x="31496" y="36876"/>
                    <a:pt x="37948" y="49268"/>
                    <a:pt x="43235" y="6217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="" xmlns:a16="http://schemas.microsoft.com/office/drawing/2014/main" id="{BC0591D8-C71C-4731-B8F9-1EE49810D8AB}"/>
                </a:ext>
              </a:extLst>
            </p:cNvPr>
            <p:cNvSpPr/>
            <p:nvPr/>
          </p:nvSpPr>
          <p:spPr>
            <a:xfrm>
              <a:off x="2620053" y="2623978"/>
              <a:ext cx="554012" cy="182911"/>
            </a:xfrm>
            <a:custGeom>
              <a:avLst/>
              <a:gdLst>
                <a:gd name="connsiteX0" fmla="*/ 294518 w 554012"/>
                <a:gd name="connsiteY0" fmla="*/ 182911 h 182911"/>
                <a:gd name="connsiteX1" fmla="*/ 0 w 554012"/>
                <a:gd name="connsiteY1" fmla="*/ 163053 h 182911"/>
                <a:gd name="connsiteX2" fmla="*/ 259913 w 554012"/>
                <a:gd name="connsiteY2" fmla="*/ 0 h 182911"/>
                <a:gd name="connsiteX3" fmla="*/ 554012 w 554012"/>
                <a:gd name="connsiteY3" fmla="*/ 57144 h 182911"/>
                <a:gd name="connsiteX4" fmla="*/ 294518 w 554012"/>
                <a:gd name="connsiteY4" fmla="*/ 182911 h 18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12" h="182911">
                  <a:moveTo>
                    <a:pt x="294518" y="182911"/>
                  </a:moveTo>
                  <a:lnTo>
                    <a:pt x="0" y="163053"/>
                  </a:lnTo>
                  <a:lnTo>
                    <a:pt x="259913" y="0"/>
                  </a:lnTo>
                  <a:lnTo>
                    <a:pt x="554012" y="57144"/>
                  </a:lnTo>
                  <a:lnTo>
                    <a:pt x="294518" y="182911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="" xmlns:a16="http://schemas.microsoft.com/office/drawing/2014/main" id="{68440C94-FE1E-47C0-9CEB-1B7B2A449A23}"/>
                </a:ext>
              </a:extLst>
            </p:cNvPr>
            <p:cNvSpPr/>
            <p:nvPr/>
          </p:nvSpPr>
          <p:spPr>
            <a:xfrm>
              <a:off x="2620053" y="2623978"/>
              <a:ext cx="554012" cy="182911"/>
            </a:xfrm>
            <a:custGeom>
              <a:avLst/>
              <a:gdLst>
                <a:gd name="connsiteX0" fmla="*/ 294518 w 554012"/>
                <a:gd name="connsiteY0" fmla="*/ 182911 h 182911"/>
                <a:gd name="connsiteX1" fmla="*/ 0 w 554012"/>
                <a:gd name="connsiteY1" fmla="*/ 163053 h 182911"/>
                <a:gd name="connsiteX2" fmla="*/ 259913 w 554012"/>
                <a:gd name="connsiteY2" fmla="*/ 0 h 182911"/>
                <a:gd name="connsiteX3" fmla="*/ 554012 w 554012"/>
                <a:gd name="connsiteY3" fmla="*/ 57144 h 182911"/>
                <a:gd name="connsiteX4" fmla="*/ 294518 w 554012"/>
                <a:gd name="connsiteY4" fmla="*/ 182911 h 18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12" h="182911">
                  <a:moveTo>
                    <a:pt x="294518" y="182911"/>
                  </a:moveTo>
                  <a:lnTo>
                    <a:pt x="0" y="163053"/>
                  </a:lnTo>
                  <a:lnTo>
                    <a:pt x="259913" y="0"/>
                  </a:lnTo>
                  <a:lnTo>
                    <a:pt x="554012" y="57144"/>
                  </a:lnTo>
                  <a:lnTo>
                    <a:pt x="294518" y="18291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="" xmlns:a16="http://schemas.microsoft.com/office/drawing/2014/main" id="{FCC05E80-0B53-4656-A0AB-1767E47AD4AF}"/>
                </a:ext>
              </a:extLst>
            </p:cNvPr>
            <p:cNvSpPr/>
            <p:nvPr/>
          </p:nvSpPr>
          <p:spPr>
            <a:xfrm>
              <a:off x="2749340" y="2703828"/>
              <a:ext cx="310689" cy="155513"/>
            </a:xfrm>
            <a:custGeom>
              <a:avLst/>
              <a:gdLst>
                <a:gd name="connsiteX0" fmla="*/ 25639 w 310689"/>
                <a:gd name="connsiteY0" fmla="*/ 155513 h 155513"/>
                <a:gd name="connsiteX1" fmla="*/ 0 w 310689"/>
                <a:gd name="connsiteY1" fmla="*/ 72814 h 155513"/>
                <a:gd name="connsiteX2" fmla="*/ 144871 w 310689"/>
                <a:gd name="connsiteY2" fmla="*/ 4526 h 155513"/>
                <a:gd name="connsiteX3" fmla="*/ 298959 w 310689"/>
                <a:gd name="connsiteY3" fmla="*/ 9553 h 155513"/>
                <a:gd name="connsiteX4" fmla="*/ 310689 w 310689"/>
                <a:gd name="connsiteY4" fmla="*/ 101721 h 155513"/>
                <a:gd name="connsiteX5" fmla="*/ 157020 w 310689"/>
                <a:gd name="connsiteY5" fmla="*/ 112614 h 155513"/>
                <a:gd name="connsiteX6" fmla="*/ 25639 w 310689"/>
                <a:gd name="connsiteY6" fmla="*/ 155513 h 15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689" h="155513">
                  <a:moveTo>
                    <a:pt x="25639" y="155513"/>
                  </a:moveTo>
                  <a:lnTo>
                    <a:pt x="0" y="72814"/>
                  </a:lnTo>
                  <a:cubicBezTo>
                    <a:pt x="0" y="72814"/>
                    <a:pt x="78343" y="17094"/>
                    <a:pt x="144871" y="4526"/>
                  </a:cubicBezTo>
                  <a:cubicBezTo>
                    <a:pt x="211399" y="-8042"/>
                    <a:pt x="298959" y="9553"/>
                    <a:pt x="298959" y="9553"/>
                  </a:cubicBezTo>
                  <a:lnTo>
                    <a:pt x="310689" y="101721"/>
                  </a:lnTo>
                  <a:cubicBezTo>
                    <a:pt x="310689" y="101721"/>
                    <a:pt x="210562" y="101302"/>
                    <a:pt x="157020" y="112614"/>
                  </a:cubicBezTo>
                  <a:cubicBezTo>
                    <a:pt x="103479" y="123925"/>
                    <a:pt x="25639" y="155513"/>
                    <a:pt x="25639" y="155513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="" xmlns:a16="http://schemas.microsoft.com/office/drawing/2014/main" id="{DF8152AF-E4B6-4A5B-83FC-5B85DE7AEC72}"/>
                </a:ext>
              </a:extLst>
            </p:cNvPr>
            <p:cNvSpPr/>
            <p:nvPr/>
          </p:nvSpPr>
          <p:spPr>
            <a:xfrm>
              <a:off x="3017632" y="2891349"/>
              <a:ext cx="333479" cy="330966"/>
            </a:xfrm>
            <a:custGeom>
              <a:avLst/>
              <a:gdLst>
                <a:gd name="connsiteX0" fmla="*/ 288234 w 333479"/>
                <a:gd name="connsiteY0" fmla="*/ 285972 h 330966"/>
                <a:gd name="connsiteX1" fmla="*/ 333480 w 333479"/>
                <a:gd name="connsiteY1" fmla="*/ 204110 h 330966"/>
                <a:gd name="connsiteX2" fmla="*/ 308343 w 333479"/>
                <a:gd name="connsiteY2" fmla="*/ 190285 h 330966"/>
                <a:gd name="connsiteX3" fmla="*/ 296948 w 333479"/>
                <a:gd name="connsiteY3" fmla="*/ 169840 h 330966"/>
                <a:gd name="connsiteX4" fmla="*/ 296948 w 333479"/>
                <a:gd name="connsiteY4" fmla="*/ 155847 h 330966"/>
                <a:gd name="connsiteX5" fmla="*/ 307589 w 333479"/>
                <a:gd name="connsiteY5" fmla="*/ 135152 h 330966"/>
                <a:gd name="connsiteX6" fmla="*/ 332055 w 333479"/>
                <a:gd name="connsiteY6" fmla="*/ 120321 h 330966"/>
                <a:gd name="connsiteX7" fmla="*/ 283793 w 333479"/>
                <a:gd name="connsiteY7" fmla="*/ 40135 h 330966"/>
                <a:gd name="connsiteX8" fmla="*/ 259243 w 333479"/>
                <a:gd name="connsiteY8" fmla="*/ 54965 h 330966"/>
                <a:gd name="connsiteX9" fmla="*/ 235950 w 333479"/>
                <a:gd name="connsiteY9" fmla="*/ 54965 h 330966"/>
                <a:gd name="connsiteX10" fmla="*/ 223716 w 333479"/>
                <a:gd name="connsiteY10" fmla="*/ 48179 h 330966"/>
                <a:gd name="connsiteX11" fmla="*/ 210981 w 333479"/>
                <a:gd name="connsiteY11" fmla="*/ 28572 h 330966"/>
                <a:gd name="connsiteX12" fmla="*/ 210478 w 333479"/>
                <a:gd name="connsiteY12" fmla="*/ 0 h 330966"/>
                <a:gd name="connsiteX13" fmla="*/ 116886 w 333479"/>
                <a:gd name="connsiteY13" fmla="*/ 1759 h 330966"/>
                <a:gd name="connsiteX14" fmla="*/ 117472 w 333479"/>
                <a:gd name="connsiteY14" fmla="*/ 30499 h 330966"/>
                <a:gd name="connsiteX15" fmla="*/ 105407 w 333479"/>
                <a:gd name="connsiteY15" fmla="*/ 50441 h 330966"/>
                <a:gd name="connsiteX16" fmla="*/ 99457 w 333479"/>
                <a:gd name="connsiteY16" fmla="*/ 53876 h 330966"/>
                <a:gd name="connsiteX17" fmla="*/ 93592 w 333479"/>
                <a:gd name="connsiteY17" fmla="*/ 57563 h 330966"/>
                <a:gd name="connsiteX18" fmla="*/ 70383 w 333479"/>
                <a:gd name="connsiteY18" fmla="*/ 58904 h 330966"/>
                <a:gd name="connsiteX19" fmla="*/ 45246 w 333479"/>
                <a:gd name="connsiteY19" fmla="*/ 44995 h 330966"/>
                <a:gd name="connsiteX20" fmla="*/ 0 w 333479"/>
                <a:gd name="connsiteY20" fmla="*/ 126857 h 330966"/>
                <a:gd name="connsiteX21" fmla="*/ 25137 w 333479"/>
                <a:gd name="connsiteY21" fmla="*/ 140765 h 330966"/>
                <a:gd name="connsiteX22" fmla="*/ 36532 w 333479"/>
                <a:gd name="connsiteY22" fmla="*/ 161126 h 330966"/>
                <a:gd name="connsiteX23" fmla="*/ 36532 w 333479"/>
                <a:gd name="connsiteY23" fmla="*/ 175119 h 330966"/>
                <a:gd name="connsiteX24" fmla="*/ 25891 w 333479"/>
                <a:gd name="connsiteY24" fmla="*/ 195815 h 330966"/>
                <a:gd name="connsiteX25" fmla="*/ 1341 w 333479"/>
                <a:gd name="connsiteY25" fmla="*/ 210645 h 330966"/>
                <a:gd name="connsiteX26" fmla="*/ 49687 w 333479"/>
                <a:gd name="connsiteY26" fmla="*/ 290831 h 330966"/>
                <a:gd name="connsiteX27" fmla="*/ 74237 w 333479"/>
                <a:gd name="connsiteY27" fmla="*/ 276001 h 330966"/>
                <a:gd name="connsiteX28" fmla="*/ 97530 w 333479"/>
                <a:gd name="connsiteY28" fmla="*/ 276001 h 330966"/>
                <a:gd name="connsiteX29" fmla="*/ 109680 w 333479"/>
                <a:gd name="connsiteY29" fmla="*/ 282704 h 330966"/>
                <a:gd name="connsiteX30" fmla="*/ 122416 w 333479"/>
                <a:gd name="connsiteY30" fmla="*/ 302311 h 330966"/>
                <a:gd name="connsiteX31" fmla="*/ 123002 w 333479"/>
                <a:gd name="connsiteY31" fmla="*/ 330966 h 330966"/>
                <a:gd name="connsiteX32" fmla="*/ 216594 w 333479"/>
                <a:gd name="connsiteY32" fmla="*/ 329207 h 330966"/>
                <a:gd name="connsiteX33" fmla="*/ 216008 w 333479"/>
                <a:gd name="connsiteY33" fmla="*/ 300467 h 330966"/>
                <a:gd name="connsiteX34" fmla="*/ 228073 w 333479"/>
                <a:gd name="connsiteY34" fmla="*/ 280609 h 330966"/>
                <a:gd name="connsiteX35" fmla="*/ 234106 w 333479"/>
                <a:gd name="connsiteY35" fmla="*/ 277174 h 330966"/>
                <a:gd name="connsiteX36" fmla="*/ 239888 w 333479"/>
                <a:gd name="connsiteY36" fmla="*/ 273403 h 330966"/>
                <a:gd name="connsiteX37" fmla="*/ 263181 w 333479"/>
                <a:gd name="connsiteY37" fmla="*/ 272146 h 330966"/>
                <a:gd name="connsiteX38" fmla="*/ 206205 w 333479"/>
                <a:gd name="connsiteY38" fmla="*/ 231006 h 330966"/>
                <a:gd name="connsiteX39" fmla="*/ 100982 w 333479"/>
                <a:gd name="connsiteY39" fmla="*/ 204856 h 330966"/>
                <a:gd name="connsiteX40" fmla="*/ 127133 w 333479"/>
                <a:gd name="connsiteY40" fmla="*/ 99633 h 330966"/>
                <a:gd name="connsiteX41" fmla="*/ 232347 w 333479"/>
                <a:gd name="connsiteY41" fmla="*/ 125767 h 330966"/>
                <a:gd name="connsiteX42" fmla="*/ 206205 w 333479"/>
                <a:gd name="connsiteY42" fmla="*/ 231006 h 33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479" h="330966">
                  <a:moveTo>
                    <a:pt x="288234" y="285972"/>
                  </a:moveTo>
                  <a:lnTo>
                    <a:pt x="333480" y="204110"/>
                  </a:lnTo>
                  <a:lnTo>
                    <a:pt x="308343" y="190285"/>
                  </a:lnTo>
                  <a:cubicBezTo>
                    <a:pt x="301012" y="186145"/>
                    <a:pt x="296613" y="178253"/>
                    <a:pt x="296948" y="169840"/>
                  </a:cubicBezTo>
                  <a:cubicBezTo>
                    <a:pt x="297199" y="165181"/>
                    <a:pt x="297199" y="160506"/>
                    <a:pt x="296948" y="155847"/>
                  </a:cubicBezTo>
                  <a:cubicBezTo>
                    <a:pt x="296286" y="147494"/>
                    <a:pt x="300408" y="139475"/>
                    <a:pt x="307589" y="135152"/>
                  </a:cubicBezTo>
                  <a:lnTo>
                    <a:pt x="332055" y="120321"/>
                  </a:lnTo>
                  <a:lnTo>
                    <a:pt x="283793" y="40135"/>
                  </a:lnTo>
                  <a:lnTo>
                    <a:pt x="259243" y="54965"/>
                  </a:lnTo>
                  <a:cubicBezTo>
                    <a:pt x="252104" y="59364"/>
                    <a:pt x="243089" y="59364"/>
                    <a:pt x="235950" y="54965"/>
                  </a:cubicBezTo>
                  <a:cubicBezTo>
                    <a:pt x="232011" y="52460"/>
                    <a:pt x="227923" y="50189"/>
                    <a:pt x="223716" y="48179"/>
                  </a:cubicBezTo>
                  <a:cubicBezTo>
                    <a:pt x="216092" y="44592"/>
                    <a:pt x="211165" y="36993"/>
                    <a:pt x="210981" y="28572"/>
                  </a:cubicBezTo>
                  <a:lnTo>
                    <a:pt x="210478" y="0"/>
                  </a:lnTo>
                  <a:lnTo>
                    <a:pt x="116886" y="1759"/>
                  </a:lnTo>
                  <a:lnTo>
                    <a:pt x="117472" y="30499"/>
                  </a:lnTo>
                  <a:cubicBezTo>
                    <a:pt x="117539" y="38895"/>
                    <a:pt x="112872" y="46612"/>
                    <a:pt x="105407" y="50441"/>
                  </a:cubicBezTo>
                  <a:lnTo>
                    <a:pt x="99457" y="53876"/>
                  </a:lnTo>
                  <a:cubicBezTo>
                    <a:pt x="97447" y="55049"/>
                    <a:pt x="95520" y="56306"/>
                    <a:pt x="93592" y="57563"/>
                  </a:cubicBezTo>
                  <a:cubicBezTo>
                    <a:pt x="86730" y="62364"/>
                    <a:pt x="77748" y="62884"/>
                    <a:pt x="70383" y="58904"/>
                  </a:cubicBezTo>
                  <a:lnTo>
                    <a:pt x="45246" y="44995"/>
                  </a:lnTo>
                  <a:lnTo>
                    <a:pt x="0" y="126857"/>
                  </a:lnTo>
                  <a:lnTo>
                    <a:pt x="25137" y="140765"/>
                  </a:lnTo>
                  <a:cubicBezTo>
                    <a:pt x="32452" y="144880"/>
                    <a:pt x="36850" y="152739"/>
                    <a:pt x="36532" y="161126"/>
                  </a:cubicBezTo>
                  <a:cubicBezTo>
                    <a:pt x="36281" y="165785"/>
                    <a:pt x="36281" y="170460"/>
                    <a:pt x="36532" y="175119"/>
                  </a:cubicBezTo>
                  <a:cubicBezTo>
                    <a:pt x="37177" y="183473"/>
                    <a:pt x="33055" y="191474"/>
                    <a:pt x="25891" y="195815"/>
                  </a:cubicBezTo>
                  <a:lnTo>
                    <a:pt x="1341" y="210645"/>
                  </a:lnTo>
                  <a:lnTo>
                    <a:pt x="49687" y="290831"/>
                  </a:lnTo>
                  <a:lnTo>
                    <a:pt x="74237" y="276001"/>
                  </a:lnTo>
                  <a:cubicBezTo>
                    <a:pt x="81376" y="271602"/>
                    <a:pt x="90392" y="271602"/>
                    <a:pt x="97530" y="276001"/>
                  </a:cubicBezTo>
                  <a:cubicBezTo>
                    <a:pt x="101460" y="278447"/>
                    <a:pt x="105516" y="280684"/>
                    <a:pt x="109680" y="282704"/>
                  </a:cubicBezTo>
                  <a:cubicBezTo>
                    <a:pt x="117304" y="286290"/>
                    <a:pt x="122231" y="293890"/>
                    <a:pt x="122416" y="302311"/>
                  </a:cubicBezTo>
                  <a:lnTo>
                    <a:pt x="123002" y="330966"/>
                  </a:lnTo>
                  <a:lnTo>
                    <a:pt x="216594" y="329207"/>
                  </a:lnTo>
                  <a:lnTo>
                    <a:pt x="216008" y="300467"/>
                  </a:lnTo>
                  <a:cubicBezTo>
                    <a:pt x="215932" y="292096"/>
                    <a:pt x="220608" y="284396"/>
                    <a:pt x="228073" y="280609"/>
                  </a:cubicBezTo>
                  <a:lnTo>
                    <a:pt x="234106" y="277174"/>
                  </a:lnTo>
                  <a:lnTo>
                    <a:pt x="239888" y="273403"/>
                  </a:lnTo>
                  <a:cubicBezTo>
                    <a:pt x="246792" y="268611"/>
                    <a:pt x="255808" y="268124"/>
                    <a:pt x="263181" y="272146"/>
                  </a:cubicBezTo>
                  <a:close/>
                  <a:moveTo>
                    <a:pt x="206205" y="231006"/>
                  </a:moveTo>
                  <a:cubicBezTo>
                    <a:pt x="169924" y="252841"/>
                    <a:pt x="122818" y="241128"/>
                    <a:pt x="100982" y="204856"/>
                  </a:cubicBezTo>
                  <a:cubicBezTo>
                    <a:pt x="79147" y="168575"/>
                    <a:pt x="90861" y="121469"/>
                    <a:pt x="127133" y="99633"/>
                  </a:cubicBezTo>
                  <a:cubicBezTo>
                    <a:pt x="163405" y="77798"/>
                    <a:pt x="210503" y="89503"/>
                    <a:pt x="232347" y="125767"/>
                  </a:cubicBezTo>
                  <a:cubicBezTo>
                    <a:pt x="254149" y="162056"/>
                    <a:pt x="242452" y="209137"/>
                    <a:pt x="206205" y="2310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="" xmlns:a16="http://schemas.microsoft.com/office/drawing/2014/main" id="{541AE290-84C6-4177-946E-CA5EC6A935B6}"/>
                </a:ext>
              </a:extLst>
            </p:cNvPr>
            <p:cNvSpPr/>
            <p:nvPr/>
          </p:nvSpPr>
          <p:spPr>
            <a:xfrm>
              <a:off x="3282991" y="2649199"/>
              <a:ext cx="235195" cy="234441"/>
            </a:xfrm>
            <a:custGeom>
              <a:avLst/>
              <a:gdLst>
                <a:gd name="connsiteX0" fmla="*/ 232179 w 235195"/>
                <a:gd name="connsiteY0" fmla="*/ 82197 h 234441"/>
                <a:gd name="connsiteX1" fmla="*/ 196653 w 235195"/>
                <a:gd name="connsiteY1" fmla="*/ 27064 h 234441"/>
                <a:gd name="connsiteX2" fmla="*/ 179895 w 235195"/>
                <a:gd name="connsiteY2" fmla="*/ 37956 h 234441"/>
                <a:gd name="connsiteX3" fmla="*/ 163556 w 235195"/>
                <a:gd name="connsiteY3" fmla="*/ 37956 h 234441"/>
                <a:gd name="connsiteX4" fmla="*/ 155177 w 235195"/>
                <a:gd name="connsiteY4" fmla="*/ 33432 h 234441"/>
                <a:gd name="connsiteX5" fmla="*/ 145793 w 235195"/>
                <a:gd name="connsiteY5" fmla="*/ 20026 h 234441"/>
                <a:gd name="connsiteX6" fmla="*/ 144871 w 235195"/>
                <a:gd name="connsiteY6" fmla="*/ 0 h 234441"/>
                <a:gd name="connsiteX7" fmla="*/ 79348 w 235195"/>
                <a:gd name="connsiteY7" fmla="*/ 3268 h 234441"/>
                <a:gd name="connsiteX8" fmla="*/ 80354 w 235195"/>
                <a:gd name="connsiteY8" fmla="*/ 23293 h 234441"/>
                <a:gd name="connsiteX9" fmla="*/ 72393 w 235195"/>
                <a:gd name="connsiteY9" fmla="*/ 37621 h 234441"/>
                <a:gd name="connsiteX10" fmla="*/ 64015 w 235195"/>
                <a:gd name="connsiteY10" fmla="*/ 42900 h 234441"/>
                <a:gd name="connsiteX11" fmla="*/ 47760 w 235195"/>
                <a:gd name="connsiteY11" fmla="*/ 44324 h 234441"/>
                <a:gd name="connsiteX12" fmla="*/ 29829 w 235195"/>
                <a:gd name="connsiteY12" fmla="*/ 35108 h 234441"/>
                <a:gd name="connsiteX13" fmla="*/ 0 w 235195"/>
                <a:gd name="connsiteY13" fmla="*/ 93760 h 234441"/>
                <a:gd name="connsiteX14" fmla="*/ 17931 w 235195"/>
                <a:gd name="connsiteY14" fmla="*/ 102893 h 234441"/>
                <a:gd name="connsiteX15" fmla="*/ 26310 w 235195"/>
                <a:gd name="connsiteY15" fmla="*/ 116969 h 234441"/>
                <a:gd name="connsiteX16" fmla="*/ 26310 w 235195"/>
                <a:gd name="connsiteY16" fmla="*/ 121745 h 234441"/>
                <a:gd name="connsiteX17" fmla="*/ 26310 w 235195"/>
                <a:gd name="connsiteY17" fmla="*/ 126605 h 234441"/>
                <a:gd name="connsiteX18" fmla="*/ 19439 w 235195"/>
                <a:gd name="connsiteY18" fmla="*/ 141352 h 234441"/>
                <a:gd name="connsiteX19" fmla="*/ 2681 w 235195"/>
                <a:gd name="connsiteY19" fmla="*/ 152328 h 234441"/>
                <a:gd name="connsiteX20" fmla="*/ 38208 w 235195"/>
                <a:gd name="connsiteY20" fmla="*/ 207378 h 234441"/>
                <a:gd name="connsiteX21" fmla="*/ 54965 w 235195"/>
                <a:gd name="connsiteY21" fmla="*/ 196485 h 234441"/>
                <a:gd name="connsiteX22" fmla="*/ 71304 w 235195"/>
                <a:gd name="connsiteY22" fmla="*/ 196485 h 234441"/>
                <a:gd name="connsiteX23" fmla="*/ 79683 w 235195"/>
                <a:gd name="connsiteY23" fmla="*/ 201009 h 234441"/>
                <a:gd name="connsiteX24" fmla="*/ 88984 w 235195"/>
                <a:gd name="connsiteY24" fmla="*/ 214332 h 234441"/>
                <a:gd name="connsiteX25" fmla="*/ 89989 w 235195"/>
                <a:gd name="connsiteY25" fmla="*/ 234441 h 234441"/>
                <a:gd name="connsiteX26" fmla="*/ 155428 w 235195"/>
                <a:gd name="connsiteY26" fmla="*/ 231174 h 234441"/>
                <a:gd name="connsiteX27" fmla="*/ 154423 w 235195"/>
                <a:gd name="connsiteY27" fmla="*/ 211064 h 234441"/>
                <a:gd name="connsiteX28" fmla="*/ 162802 w 235195"/>
                <a:gd name="connsiteY28" fmla="*/ 196820 h 234441"/>
                <a:gd name="connsiteX29" fmla="*/ 171181 w 235195"/>
                <a:gd name="connsiteY29" fmla="*/ 191541 h 234441"/>
                <a:gd name="connsiteX30" fmla="*/ 187436 w 235195"/>
                <a:gd name="connsiteY30" fmla="*/ 190117 h 234441"/>
                <a:gd name="connsiteX31" fmla="*/ 205367 w 235195"/>
                <a:gd name="connsiteY31" fmla="*/ 199250 h 234441"/>
                <a:gd name="connsiteX32" fmla="*/ 235196 w 235195"/>
                <a:gd name="connsiteY32" fmla="*/ 140598 h 234441"/>
                <a:gd name="connsiteX33" fmla="*/ 217348 w 235195"/>
                <a:gd name="connsiteY33" fmla="*/ 131465 h 234441"/>
                <a:gd name="connsiteX34" fmla="*/ 208970 w 235195"/>
                <a:gd name="connsiteY34" fmla="*/ 117388 h 234441"/>
                <a:gd name="connsiteX35" fmla="*/ 208970 w 235195"/>
                <a:gd name="connsiteY35" fmla="*/ 112528 h 234441"/>
                <a:gd name="connsiteX36" fmla="*/ 208970 w 235195"/>
                <a:gd name="connsiteY36" fmla="*/ 107753 h 234441"/>
                <a:gd name="connsiteX37" fmla="*/ 215840 w 235195"/>
                <a:gd name="connsiteY37" fmla="*/ 92922 h 234441"/>
                <a:gd name="connsiteX38" fmla="*/ 171097 w 235195"/>
                <a:gd name="connsiteY38" fmla="*/ 114623 h 234441"/>
                <a:gd name="connsiteX39" fmla="*/ 120069 w 235195"/>
                <a:gd name="connsiteY39" fmla="*/ 170887 h 234441"/>
                <a:gd name="connsiteX40" fmla="*/ 63805 w 235195"/>
                <a:gd name="connsiteY40" fmla="*/ 119852 h 234441"/>
                <a:gd name="connsiteX41" fmla="*/ 114791 w 235195"/>
                <a:gd name="connsiteY41" fmla="*/ 63596 h 234441"/>
                <a:gd name="connsiteX42" fmla="*/ 171097 w 235195"/>
                <a:gd name="connsiteY42" fmla="*/ 114623 h 23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195" h="234441">
                  <a:moveTo>
                    <a:pt x="232179" y="82197"/>
                  </a:moveTo>
                  <a:lnTo>
                    <a:pt x="196653" y="27064"/>
                  </a:lnTo>
                  <a:lnTo>
                    <a:pt x="179895" y="37956"/>
                  </a:lnTo>
                  <a:cubicBezTo>
                    <a:pt x="174892" y="41057"/>
                    <a:pt x="168558" y="41057"/>
                    <a:pt x="163556" y="37956"/>
                  </a:cubicBezTo>
                  <a:cubicBezTo>
                    <a:pt x="160841" y="36314"/>
                    <a:pt x="158043" y="34798"/>
                    <a:pt x="155177" y="33432"/>
                  </a:cubicBezTo>
                  <a:cubicBezTo>
                    <a:pt x="149764" y="31094"/>
                    <a:pt x="146136" y="25907"/>
                    <a:pt x="145793" y="20026"/>
                  </a:cubicBezTo>
                  <a:lnTo>
                    <a:pt x="144871" y="0"/>
                  </a:lnTo>
                  <a:lnTo>
                    <a:pt x="79348" y="3268"/>
                  </a:lnTo>
                  <a:lnTo>
                    <a:pt x="80354" y="23293"/>
                  </a:lnTo>
                  <a:cubicBezTo>
                    <a:pt x="80605" y="29184"/>
                    <a:pt x="77530" y="34722"/>
                    <a:pt x="72393" y="37621"/>
                  </a:cubicBezTo>
                  <a:cubicBezTo>
                    <a:pt x="69503" y="39213"/>
                    <a:pt x="66704" y="40981"/>
                    <a:pt x="64015" y="42900"/>
                  </a:cubicBezTo>
                  <a:cubicBezTo>
                    <a:pt x="59314" y="46436"/>
                    <a:pt x="53005" y="46989"/>
                    <a:pt x="47760" y="44324"/>
                  </a:cubicBezTo>
                  <a:lnTo>
                    <a:pt x="29829" y="35108"/>
                  </a:lnTo>
                  <a:lnTo>
                    <a:pt x="0" y="93760"/>
                  </a:lnTo>
                  <a:lnTo>
                    <a:pt x="17931" y="102893"/>
                  </a:lnTo>
                  <a:cubicBezTo>
                    <a:pt x="23159" y="105624"/>
                    <a:pt x="26410" y="111071"/>
                    <a:pt x="26310" y="116969"/>
                  </a:cubicBezTo>
                  <a:cubicBezTo>
                    <a:pt x="26310" y="118561"/>
                    <a:pt x="26310" y="120153"/>
                    <a:pt x="26310" y="121745"/>
                  </a:cubicBezTo>
                  <a:cubicBezTo>
                    <a:pt x="26310" y="123337"/>
                    <a:pt x="26310" y="125013"/>
                    <a:pt x="26310" y="126605"/>
                  </a:cubicBezTo>
                  <a:cubicBezTo>
                    <a:pt x="26988" y="132420"/>
                    <a:pt x="24332" y="138126"/>
                    <a:pt x="19439" y="141352"/>
                  </a:cubicBezTo>
                  <a:lnTo>
                    <a:pt x="2681" y="152328"/>
                  </a:lnTo>
                  <a:lnTo>
                    <a:pt x="38208" y="207378"/>
                  </a:lnTo>
                  <a:lnTo>
                    <a:pt x="54965" y="196485"/>
                  </a:lnTo>
                  <a:cubicBezTo>
                    <a:pt x="59984" y="193418"/>
                    <a:pt x="66285" y="193418"/>
                    <a:pt x="71304" y="196485"/>
                  </a:cubicBezTo>
                  <a:cubicBezTo>
                    <a:pt x="74011" y="198144"/>
                    <a:pt x="76809" y="199661"/>
                    <a:pt x="79683" y="201009"/>
                  </a:cubicBezTo>
                  <a:cubicBezTo>
                    <a:pt x="85046" y="203339"/>
                    <a:pt x="88649" y="208492"/>
                    <a:pt x="88984" y="214332"/>
                  </a:cubicBezTo>
                  <a:lnTo>
                    <a:pt x="89989" y="234441"/>
                  </a:lnTo>
                  <a:lnTo>
                    <a:pt x="155428" y="231174"/>
                  </a:lnTo>
                  <a:lnTo>
                    <a:pt x="154423" y="211064"/>
                  </a:lnTo>
                  <a:cubicBezTo>
                    <a:pt x="154280" y="205107"/>
                    <a:pt x="157531" y="199593"/>
                    <a:pt x="162802" y="196820"/>
                  </a:cubicBezTo>
                  <a:cubicBezTo>
                    <a:pt x="165693" y="195228"/>
                    <a:pt x="168491" y="193460"/>
                    <a:pt x="171181" y="191541"/>
                  </a:cubicBezTo>
                  <a:cubicBezTo>
                    <a:pt x="175881" y="188005"/>
                    <a:pt x="182190" y="187453"/>
                    <a:pt x="187436" y="190117"/>
                  </a:cubicBezTo>
                  <a:lnTo>
                    <a:pt x="205367" y="199250"/>
                  </a:lnTo>
                  <a:lnTo>
                    <a:pt x="235196" y="140598"/>
                  </a:lnTo>
                  <a:lnTo>
                    <a:pt x="217348" y="131465"/>
                  </a:lnTo>
                  <a:cubicBezTo>
                    <a:pt x="212112" y="128733"/>
                    <a:pt x="208869" y="123287"/>
                    <a:pt x="208970" y="117388"/>
                  </a:cubicBezTo>
                  <a:cubicBezTo>
                    <a:pt x="208970" y="115796"/>
                    <a:pt x="208970" y="114204"/>
                    <a:pt x="208970" y="112528"/>
                  </a:cubicBezTo>
                  <a:cubicBezTo>
                    <a:pt x="208970" y="110853"/>
                    <a:pt x="208970" y="109345"/>
                    <a:pt x="208970" y="107753"/>
                  </a:cubicBezTo>
                  <a:cubicBezTo>
                    <a:pt x="208257" y="101904"/>
                    <a:pt x="210922" y="96156"/>
                    <a:pt x="215840" y="92922"/>
                  </a:cubicBezTo>
                  <a:close/>
                  <a:moveTo>
                    <a:pt x="171097" y="114623"/>
                  </a:moveTo>
                  <a:cubicBezTo>
                    <a:pt x="172538" y="144251"/>
                    <a:pt x="149697" y="169438"/>
                    <a:pt x="120069" y="170887"/>
                  </a:cubicBezTo>
                  <a:cubicBezTo>
                    <a:pt x="90442" y="172329"/>
                    <a:pt x="65255" y="149479"/>
                    <a:pt x="63805" y="119852"/>
                  </a:cubicBezTo>
                  <a:cubicBezTo>
                    <a:pt x="62364" y="90241"/>
                    <a:pt x="85180" y="65062"/>
                    <a:pt x="114791" y="63596"/>
                  </a:cubicBezTo>
                  <a:cubicBezTo>
                    <a:pt x="144418" y="62171"/>
                    <a:pt x="169606" y="84995"/>
                    <a:pt x="171097" y="114623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3" name="Graphic 2">
            <a:extLst>
              <a:ext uri="{FF2B5EF4-FFF2-40B4-BE49-F238E27FC236}">
                <a16:creationId xmlns="" xmlns:a16="http://schemas.microsoft.com/office/drawing/2014/main" id="{F910314C-3B56-48FF-AF28-6C445A46158F}"/>
              </a:ext>
            </a:extLst>
          </p:cNvPr>
          <p:cNvGrpSpPr/>
          <p:nvPr/>
        </p:nvGrpSpPr>
        <p:grpSpPr>
          <a:xfrm>
            <a:off x="1399016" y="2032581"/>
            <a:ext cx="2446089" cy="2191798"/>
            <a:chOff x="1399016" y="2032580"/>
            <a:chExt cx="2446089" cy="2191798"/>
          </a:xfrm>
        </p:grpSpPr>
        <p:sp>
          <p:nvSpPr>
            <p:cNvPr id="844" name="Freeform: Shape 843">
              <a:extLst>
                <a:ext uri="{FF2B5EF4-FFF2-40B4-BE49-F238E27FC236}">
                  <a16:creationId xmlns="" xmlns:a16="http://schemas.microsoft.com/office/drawing/2014/main" id="{F983135A-4CB3-4C26-A7C6-92CF5FC9AB51}"/>
                </a:ext>
              </a:extLst>
            </p:cNvPr>
            <p:cNvSpPr/>
            <p:nvPr/>
          </p:nvSpPr>
          <p:spPr>
            <a:xfrm>
              <a:off x="2283732" y="3009632"/>
              <a:ext cx="962781" cy="1115230"/>
            </a:xfrm>
            <a:custGeom>
              <a:avLst/>
              <a:gdLst>
                <a:gd name="connsiteX0" fmla="*/ 3930 w 962781"/>
                <a:gd name="connsiteY0" fmla="*/ 133419 h 1115230"/>
                <a:gd name="connsiteX1" fmla="*/ 250605 w 962781"/>
                <a:gd name="connsiteY1" fmla="*/ 898746 h 1115230"/>
                <a:gd name="connsiteX2" fmla="*/ 791797 w 962781"/>
                <a:gd name="connsiteY2" fmla="*/ 1115005 h 1115230"/>
                <a:gd name="connsiteX3" fmla="*/ 948483 w 962781"/>
                <a:gd name="connsiteY3" fmla="*/ 679303 h 1115230"/>
                <a:gd name="connsiteX4" fmla="*/ 469294 w 962781"/>
                <a:gd name="connsiteY4" fmla="*/ 582108 h 1115230"/>
                <a:gd name="connsiteX5" fmla="*/ 186590 w 962781"/>
                <a:gd name="connsiteY5" fmla="*/ 125542 h 1115230"/>
                <a:gd name="connsiteX6" fmla="*/ 3930 w 962781"/>
                <a:gd name="connsiteY6" fmla="*/ 133419 h 111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2781" h="1115230">
                  <a:moveTo>
                    <a:pt x="3930" y="133419"/>
                  </a:moveTo>
                  <a:cubicBezTo>
                    <a:pt x="46579" y="432126"/>
                    <a:pt x="151650" y="815041"/>
                    <a:pt x="250605" y="898746"/>
                  </a:cubicBezTo>
                  <a:cubicBezTo>
                    <a:pt x="330540" y="966364"/>
                    <a:pt x="767163" y="1110229"/>
                    <a:pt x="791797" y="1115005"/>
                  </a:cubicBezTo>
                  <a:cubicBezTo>
                    <a:pt x="852796" y="1126401"/>
                    <a:pt x="1010822" y="702010"/>
                    <a:pt x="948483" y="679303"/>
                  </a:cubicBezTo>
                  <a:cubicBezTo>
                    <a:pt x="870056" y="650312"/>
                    <a:pt x="489152" y="606239"/>
                    <a:pt x="469294" y="582108"/>
                  </a:cubicBezTo>
                  <a:cubicBezTo>
                    <a:pt x="449436" y="557977"/>
                    <a:pt x="325596" y="356716"/>
                    <a:pt x="186590" y="125542"/>
                  </a:cubicBezTo>
                  <a:cubicBezTo>
                    <a:pt x="90652" y="-34243"/>
                    <a:pt x="-22631" y="-52006"/>
                    <a:pt x="3930" y="133419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="" xmlns:a16="http://schemas.microsoft.com/office/drawing/2014/main" id="{95BDA6DB-2EF8-40D9-912A-DCFFE9AA3259}"/>
                </a:ext>
              </a:extLst>
            </p:cNvPr>
            <p:cNvSpPr/>
            <p:nvPr/>
          </p:nvSpPr>
          <p:spPr>
            <a:xfrm>
              <a:off x="3028105" y="3688014"/>
              <a:ext cx="817001" cy="536364"/>
            </a:xfrm>
            <a:custGeom>
              <a:avLst/>
              <a:gdLst>
                <a:gd name="connsiteX0" fmla="*/ 0 w 817001"/>
                <a:gd name="connsiteY0" fmla="*/ 408555 h 536364"/>
                <a:gd name="connsiteX1" fmla="*/ 169422 w 817001"/>
                <a:gd name="connsiteY1" fmla="*/ 498041 h 536364"/>
                <a:gd name="connsiteX2" fmla="*/ 377386 w 817001"/>
                <a:gd name="connsiteY2" fmla="*/ 514799 h 536364"/>
                <a:gd name="connsiteX3" fmla="*/ 263935 w 817001"/>
                <a:gd name="connsiteY3" fmla="*/ 415425 h 536364"/>
                <a:gd name="connsiteX4" fmla="*/ 212321 w 817001"/>
                <a:gd name="connsiteY4" fmla="*/ 348981 h 536364"/>
                <a:gd name="connsiteX5" fmla="*/ 350070 w 817001"/>
                <a:gd name="connsiteY5" fmla="*/ 389702 h 536364"/>
                <a:gd name="connsiteX6" fmla="*/ 623390 w 817001"/>
                <a:gd name="connsiteY6" fmla="*/ 520915 h 536364"/>
                <a:gd name="connsiteX7" fmla="*/ 589288 w 817001"/>
                <a:gd name="connsiteY7" fmla="*/ 432686 h 536364"/>
                <a:gd name="connsiteX8" fmla="*/ 736672 w 817001"/>
                <a:gd name="connsiteY8" fmla="*/ 495611 h 536364"/>
                <a:gd name="connsiteX9" fmla="*/ 747481 w 817001"/>
                <a:gd name="connsiteY9" fmla="*/ 452544 h 536364"/>
                <a:gd name="connsiteX10" fmla="*/ 795241 w 817001"/>
                <a:gd name="connsiteY10" fmla="*/ 449192 h 536364"/>
                <a:gd name="connsiteX11" fmla="*/ 790633 w 817001"/>
                <a:gd name="connsiteY11" fmla="*/ 365403 h 536364"/>
                <a:gd name="connsiteX12" fmla="*/ 809653 w 817001"/>
                <a:gd name="connsiteY12" fmla="*/ 355097 h 536364"/>
                <a:gd name="connsiteX13" fmla="*/ 590880 w 817001"/>
                <a:gd name="connsiteY13" fmla="*/ 69461 h 536364"/>
                <a:gd name="connsiteX14" fmla="*/ 151826 w 817001"/>
                <a:gd name="connsiteY14" fmla="*/ 0 h 536364"/>
                <a:gd name="connsiteX15" fmla="*/ 0 w 817001"/>
                <a:gd name="connsiteY15" fmla="*/ 408555 h 53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7001" h="536364">
                  <a:moveTo>
                    <a:pt x="0" y="408555"/>
                  </a:moveTo>
                  <a:cubicBezTo>
                    <a:pt x="7039" y="412912"/>
                    <a:pt x="106664" y="473994"/>
                    <a:pt x="169422" y="498041"/>
                  </a:cubicBezTo>
                  <a:cubicBezTo>
                    <a:pt x="216259" y="515972"/>
                    <a:pt x="352500" y="564067"/>
                    <a:pt x="377386" y="514799"/>
                  </a:cubicBezTo>
                  <a:cubicBezTo>
                    <a:pt x="394143" y="481283"/>
                    <a:pt x="317644" y="443327"/>
                    <a:pt x="263935" y="415425"/>
                  </a:cubicBezTo>
                  <a:cubicBezTo>
                    <a:pt x="235615" y="400762"/>
                    <a:pt x="202099" y="367079"/>
                    <a:pt x="212321" y="348981"/>
                  </a:cubicBezTo>
                  <a:cubicBezTo>
                    <a:pt x="230168" y="317309"/>
                    <a:pt x="302897" y="356689"/>
                    <a:pt x="350070" y="389702"/>
                  </a:cubicBezTo>
                  <a:cubicBezTo>
                    <a:pt x="441317" y="453549"/>
                    <a:pt x="560716" y="564653"/>
                    <a:pt x="623390" y="520915"/>
                  </a:cubicBezTo>
                  <a:cubicBezTo>
                    <a:pt x="647102" y="504158"/>
                    <a:pt x="624144" y="468631"/>
                    <a:pt x="589288" y="432686"/>
                  </a:cubicBezTo>
                  <a:cubicBezTo>
                    <a:pt x="647186" y="476088"/>
                    <a:pt x="709609" y="512955"/>
                    <a:pt x="736672" y="495611"/>
                  </a:cubicBezTo>
                  <a:cubicBezTo>
                    <a:pt x="752173" y="485808"/>
                    <a:pt x="754100" y="470475"/>
                    <a:pt x="747481" y="452544"/>
                  </a:cubicBezTo>
                  <a:cubicBezTo>
                    <a:pt x="765831" y="460252"/>
                    <a:pt x="782589" y="460504"/>
                    <a:pt x="795241" y="449192"/>
                  </a:cubicBezTo>
                  <a:cubicBezTo>
                    <a:pt x="816859" y="430088"/>
                    <a:pt x="809736" y="398919"/>
                    <a:pt x="790633" y="365403"/>
                  </a:cubicBezTo>
                  <a:cubicBezTo>
                    <a:pt x="798257" y="365202"/>
                    <a:pt x="805321" y="361373"/>
                    <a:pt x="809653" y="355097"/>
                  </a:cubicBezTo>
                  <a:cubicBezTo>
                    <a:pt x="857077" y="294518"/>
                    <a:pt x="662184" y="92838"/>
                    <a:pt x="590880" y="69461"/>
                  </a:cubicBezTo>
                  <a:cubicBezTo>
                    <a:pt x="381408" y="586"/>
                    <a:pt x="151826" y="0"/>
                    <a:pt x="151826" y="0"/>
                  </a:cubicBezTo>
                  <a:cubicBezTo>
                    <a:pt x="62088" y="59658"/>
                    <a:pt x="-167" y="408471"/>
                    <a:pt x="0" y="408555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="" xmlns:a16="http://schemas.microsoft.com/office/drawing/2014/main" id="{403BF094-DAC1-4D64-AB1E-504B4F60403F}"/>
                </a:ext>
              </a:extLst>
            </p:cNvPr>
            <p:cNvSpPr/>
            <p:nvPr/>
          </p:nvSpPr>
          <p:spPr>
            <a:xfrm>
              <a:off x="3358807" y="3925968"/>
              <a:ext cx="264867" cy="200564"/>
            </a:xfrm>
            <a:custGeom>
              <a:avLst/>
              <a:gdLst>
                <a:gd name="connsiteX0" fmla="*/ 684 w 264867"/>
                <a:gd name="connsiteY0" fmla="*/ 6 h 200564"/>
                <a:gd name="connsiteX1" fmla="*/ 138851 w 264867"/>
                <a:gd name="connsiteY1" fmla="*/ 67037 h 200564"/>
                <a:gd name="connsiteX2" fmla="*/ 264535 w 264867"/>
                <a:gd name="connsiteY2" fmla="*/ 198418 h 200564"/>
                <a:gd name="connsiteX3" fmla="*/ 262691 w 264867"/>
                <a:gd name="connsiteY3" fmla="*/ 200177 h 200564"/>
                <a:gd name="connsiteX4" fmla="*/ 137008 w 264867"/>
                <a:gd name="connsiteY4" fmla="*/ 76170 h 200564"/>
                <a:gd name="connsiteX5" fmla="*/ 97 w 264867"/>
                <a:gd name="connsiteY5" fmla="*/ 760 h 200564"/>
                <a:gd name="connsiteX6" fmla="*/ 684 w 264867"/>
                <a:gd name="connsiteY6" fmla="*/ 6 h 200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867" h="200564">
                  <a:moveTo>
                    <a:pt x="684" y="6"/>
                  </a:moveTo>
                  <a:cubicBezTo>
                    <a:pt x="50974" y="12281"/>
                    <a:pt x="98080" y="35130"/>
                    <a:pt x="138851" y="67037"/>
                  </a:cubicBezTo>
                  <a:cubicBezTo>
                    <a:pt x="190130" y="107423"/>
                    <a:pt x="222640" y="152334"/>
                    <a:pt x="264535" y="198418"/>
                  </a:cubicBezTo>
                  <a:cubicBezTo>
                    <a:pt x="265624" y="199591"/>
                    <a:pt x="263781" y="201351"/>
                    <a:pt x="262691" y="200177"/>
                  </a:cubicBezTo>
                  <a:cubicBezTo>
                    <a:pt x="242666" y="178225"/>
                    <a:pt x="159128" y="95274"/>
                    <a:pt x="137008" y="76170"/>
                  </a:cubicBezTo>
                  <a:cubicBezTo>
                    <a:pt x="97711" y="40937"/>
                    <a:pt x="50882" y="15146"/>
                    <a:pt x="97" y="760"/>
                  </a:cubicBezTo>
                  <a:cubicBezTo>
                    <a:pt x="-154" y="760"/>
                    <a:pt x="97" y="-78"/>
                    <a:pt x="684" y="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="" xmlns:a16="http://schemas.microsoft.com/office/drawing/2014/main" id="{9588E876-BD4D-4B32-A221-E8FEBCBC2BDF}"/>
                </a:ext>
              </a:extLst>
            </p:cNvPr>
            <p:cNvSpPr/>
            <p:nvPr/>
          </p:nvSpPr>
          <p:spPr>
            <a:xfrm>
              <a:off x="3406691" y="3838484"/>
              <a:ext cx="368065" cy="298867"/>
            </a:xfrm>
            <a:custGeom>
              <a:avLst/>
              <a:gdLst>
                <a:gd name="connsiteX0" fmla="*/ 643 w 368065"/>
                <a:gd name="connsiteY0" fmla="*/ 15 h 298867"/>
                <a:gd name="connsiteX1" fmla="*/ 161937 w 368065"/>
                <a:gd name="connsiteY1" fmla="*/ 71571 h 298867"/>
                <a:gd name="connsiteX2" fmla="*/ 297507 w 368065"/>
                <a:gd name="connsiteY2" fmla="*/ 206135 h 298867"/>
                <a:gd name="connsiteX3" fmla="*/ 367806 w 368065"/>
                <a:gd name="connsiteY3" fmla="*/ 296711 h 298867"/>
                <a:gd name="connsiteX4" fmla="*/ 365963 w 368065"/>
                <a:gd name="connsiteY4" fmla="*/ 298387 h 298867"/>
                <a:gd name="connsiteX5" fmla="*/ 239442 w 368065"/>
                <a:gd name="connsiteY5" fmla="*/ 149327 h 298867"/>
                <a:gd name="connsiteX6" fmla="*/ 95995 w 368065"/>
                <a:gd name="connsiteY6" fmla="*/ 41071 h 298867"/>
                <a:gd name="connsiteX7" fmla="*/ 392 w 368065"/>
                <a:gd name="connsiteY7" fmla="*/ 1020 h 298867"/>
                <a:gd name="connsiteX8" fmla="*/ 15 w 368065"/>
                <a:gd name="connsiteY8" fmla="*/ 392 h 298867"/>
                <a:gd name="connsiteX9" fmla="*/ 643 w 368065"/>
                <a:gd name="connsiteY9" fmla="*/ 15 h 29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065" h="298867">
                  <a:moveTo>
                    <a:pt x="643" y="15"/>
                  </a:moveTo>
                  <a:cubicBezTo>
                    <a:pt x="55609" y="20124"/>
                    <a:pt x="111999" y="40569"/>
                    <a:pt x="161937" y="71571"/>
                  </a:cubicBezTo>
                  <a:cubicBezTo>
                    <a:pt x="216651" y="105505"/>
                    <a:pt x="257373" y="156700"/>
                    <a:pt x="297507" y="206135"/>
                  </a:cubicBezTo>
                  <a:cubicBezTo>
                    <a:pt x="321639" y="235797"/>
                    <a:pt x="345074" y="265986"/>
                    <a:pt x="367806" y="296711"/>
                  </a:cubicBezTo>
                  <a:cubicBezTo>
                    <a:pt x="368728" y="297968"/>
                    <a:pt x="366968" y="299728"/>
                    <a:pt x="365963" y="298387"/>
                  </a:cubicBezTo>
                  <a:cubicBezTo>
                    <a:pt x="325300" y="247443"/>
                    <a:pt x="283121" y="197757"/>
                    <a:pt x="239442" y="149327"/>
                  </a:cubicBezTo>
                  <a:cubicBezTo>
                    <a:pt x="199231" y="104139"/>
                    <a:pt x="150483" y="67347"/>
                    <a:pt x="95995" y="41071"/>
                  </a:cubicBezTo>
                  <a:cubicBezTo>
                    <a:pt x="64826" y="26073"/>
                    <a:pt x="32567" y="13589"/>
                    <a:pt x="392" y="1020"/>
                  </a:cubicBezTo>
                  <a:cubicBezTo>
                    <a:pt x="115" y="953"/>
                    <a:pt x="-52" y="668"/>
                    <a:pt x="15" y="392"/>
                  </a:cubicBezTo>
                  <a:cubicBezTo>
                    <a:pt x="82" y="115"/>
                    <a:pt x="367" y="-52"/>
                    <a:pt x="643" y="15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="" xmlns:a16="http://schemas.microsoft.com/office/drawing/2014/main" id="{AB4B90EB-30FF-4CCB-AA7A-C0D61754DC15}"/>
                </a:ext>
              </a:extLst>
            </p:cNvPr>
            <p:cNvSpPr/>
            <p:nvPr/>
          </p:nvSpPr>
          <p:spPr>
            <a:xfrm>
              <a:off x="3473640" y="3764167"/>
              <a:ext cx="346973" cy="288920"/>
            </a:xfrm>
            <a:custGeom>
              <a:avLst/>
              <a:gdLst>
                <a:gd name="connsiteX0" fmla="*/ 138 w 346973"/>
                <a:gd name="connsiteY0" fmla="*/ 11 h 288920"/>
                <a:gd name="connsiteX1" fmla="*/ 146685 w 346973"/>
                <a:gd name="connsiteY1" fmla="*/ 62769 h 288920"/>
                <a:gd name="connsiteX2" fmla="*/ 283680 w 346973"/>
                <a:gd name="connsiteY2" fmla="*/ 202445 h 288920"/>
                <a:gd name="connsiteX3" fmla="*/ 346773 w 346973"/>
                <a:gd name="connsiteY3" fmla="*/ 286988 h 288920"/>
                <a:gd name="connsiteX4" fmla="*/ 344762 w 346973"/>
                <a:gd name="connsiteY4" fmla="*/ 288496 h 288920"/>
                <a:gd name="connsiteX5" fmla="*/ 191931 w 346973"/>
                <a:gd name="connsiteY5" fmla="*/ 109356 h 288920"/>
                <a:gd name="connsiteX6" fmla="*/ 103785 w 346973"/>
                <a:gd name="connsiteY6" fmla="*/ 40900 h 288920"/>
                <a:gd name="connsiteX7" fmla="*/ 55 w 346973"/>
                <a:gd name="connsiteY7" fmla="*/ 346 h 288920"/>
                <a:gd name="connsiteX8" fmla="*/ 138 w 346973"/>
                <a:gd name="connsiteY8" fmla="*/ 11 h 28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73" h="288920">
                  <a:moveTo>
                    <a:pt x="138" y="11"/>
                  </a:moveTo>
                  <a:cubicBezTo>
                    <a:pt x="53847" y="15847"/>
                    <a:pt x="100685" y="29421"/>
                    <a:pt x="146685" y="62769"/>
                  </a:cubicBezTo>
                  <a:cubicBezTo>
                    <a:pt x="207516" y="106926"/>
                    <a:pt x="263990" y="177476"/>
                    <a:pt x="283680" y="202445"/>
                  </a:cubicBezTo>
                  <a:cubicBezTo>
                    <a:pt x="305465" y="230095"/>
                    <a:pt x="326329" y="258416"/>
                    <a:pt x="346773" y="286988"/>
                  </a:cubicBezTo>
                  <a:cubicBezTo>
                    <a:pt x="347611" y="288161"/>
                    <a:pt x="345600" y="289669"/>
                    <a:pt x="344762" y="288496"/>
                  </a:cubicBezTo>
                  <a:cubicBezTo>
                    <a:pt x="297740" y="225546"/>
                    <a:pt x="246687" y="165712"/>
                    <a:pt x="191931" y="109356"/>
                  </a:cubicBezTo>
                  <a:cubicBezTo>
                    <a:pt x="166267" y="82116"/>
                    <a:pt x="136530" y="59024"/>
                    <a:pt x="103785" y="40900"/>
                  </a:cubicBezTo>
                  <a:cubicBezTo>
                    <a:pt x="70421" y="24461"/>
                    <a:pt x="35715" y="10895"/>
                    <a:pt x="55" y="346"/>
                  </a:cubicBezTo>
                  <a:cubicBezTo>
                    <a:pt x="55" y="346"/>
                    <a:pt x="-113" y="-73"/>
                    <a:pt x="138" y="11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="" xmlns:a16="http://schemas.microsoft.com/office/drawing/2014/main" id="{2AC5624F-C678-41D1-8ACD-F866D44D5CD3}"/>
                </a:ext>
              </a:extLst>
            </p:cNvPr>
            <p:cNvSpPr/>
            <p:nvPr/>
          </p:nvSpPr>
          <p:spPr>
            <a:xfrm>
              <a:off x="2274094" y="2973263"/>
              <a:ext cx="430753" cy="676291"/>
            </a:xfrm>
            <a:custGeom>
              <a:avLst/>
              <a:gdLst>
                <a:gd name="connsiteX0" fmla="*/ 99703 w 430753"/>
                <a:gd name="connsiteY0" fmla="*/ 676291 h 676291"/>
                <a:gd name="connsiteX1" fmla="*/ 430753 w 430753"/>
                <a:gd name="connsiteY1" fmla="*/ 490867 h 676291"/>
                <a:gd name="connsiteX2" fmla="*/ 169667 w 430753"/>
                <a:gd name="connsiteY2" fmla="*/ 89266 h 676291"/>
                <a:gd name="connsiteX3" fmla="*/ 3765 w 430753"/>
                <a:gd name="connsiteY3" fmla="*/ 203135 h 676291"/>
                <a:gd name="connsiteX4" fmla="*/ 99703 w 430753"/>
                <a:gd name="connsiteY4" fmla="*/ 676291 h 67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753" h="676291">
                  <a:moveTo>
                    <a:pt x="99703" y="676291"/>
                  </a:moveTo>
                  <a:lnTo>
                    <a:pt x="430753" y="490867"/>
                  </a:lnTo>
                  <a:cubicBezTo>
                    <a:pt x="430753" y="490867"/>
                    <a:pt x="301886" y="261871"/>
                    <a:pt x="169667" y="89266"/>
                  </a:cubicBezTo>
                  <a:cubicBezTo>
                    <a:pt x="37448" y="-83339"/>
                    <a:pt x="-15255" y="16035"/>
                    <a:pt x="3765" y="203135"/>
                  </a:cubicBezTo>
                  <a:cubicBezTo>
                    <a:pt x="22785" y="390236"/>
                    <a:pt x="99703" y="676291"/>
                    <a:pt x="99703" y="67629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="" xmlns:a16="http://schemas.microsoft.com/office/drawing/2014/main" id="{E3204539-6B76-4CD9-9932-F2C3CA134358}"/>
                </a:ext>
              </a:extLst>
            </p:cNvPr>
            <p:cNvSpPr/>
            <p:nvPr/>
          </p:nvSpPr>
          <p:spPr>
            <a:xfrm>
              <a:off x="2377350" y="3417651"/>
              <a:ext cx="279393" cy="158043"/>
            </a:xfrm>
            <a:custGeom>
              <a:avLst/>
              <a:gdLst>
                <a:gd name="connsiteX0" fmla="*/ 277057 w 279393"/>
                <a:gd name="connsiteY0" fmla="*/ 143 h 158043"/>
                <a:gd name="connsiteX1" fmla="*/ 553 w 279393"/>
                <a:gd name="connsiteY1" fmla="*/ 155571 h 158043"/>
                <a:gd name="connsiteX2" fmla="*/ 1978 w 279393"/>
                <a:gd name="connsiteY2" fmla="*/ 157917 h 158043"/>
                <a:gd name="connsiteX3" fmla="*/ 279068 w 279393"/>
                <a:gd name="connsiteY3" fmla="*/ 2740 h 158043"/>
                <a:gd name="connsiteX4" fmla="*/ 277057 w 279393"/>
                <a:gd name="connsiteY4" fmla="*/ 143 h 15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3" h="158043">
                  <a:moveTo>
                    <a:pt x="277057" y="143"/>
                  </a:moveTo>
                  <a:cubicBezTo>
                    <a:pt x="182275" y="47157"/>
                    <a:pt x="89981" y="99030"/>
                    <a:pt x="553" y="155571"/>
                  </a:cubicBezTo>
                  <a:cubicBezTo>
                    <a:pt x="-787" y="156409"/>
                    <a:pt x="553" y="158588"/>
                    <a:pt x="1978" y="157917"/>
                  </a:cubicBezTo>
                  <a:cubicBezTo>
                    <a:pt x="96961" y="111021"/>
                    <a:pt x="189447" y="59223"/>
                    <a:pt x="279068" y="2740"/>
                  </a:cubicBezTo>
                  <a:cubicBezTo>
                    <a:pt x="280073" y="1819"/>
                    <a:pt x="278565" y="-611"/>
                    <a:pt x="277057" y="143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="" xmlns:a16="http://schemas.microsoft.com/office/drawing/2014/main" id="{74962150-A5E1-48AE-BC0E-B4723E9243D2}"/>
                </a:ext>
              </a:extLst>
            </p:cNvPr>
            <p:cNvSpPr/>
            <p:nvPr/>
          </p:nvSpPr>
          <p:spPr>
            <a:xfrm>
              <a:off x="2274088" y="2973378"/>
              <a:ext cx="372274" cy="676176"/>
            </a:xfrm>
            <a:custGeom>
              <a:avLst/>
              <a:gdLst>
                <a:gd name="connsiteX0" fmla="*/ 372275 w 372274"/>
                <a:gd name="connsiteY0" fmla="*/ 523513 h 676176"/>
                <a:gd name="connsiteX1" fmla="*/ 99710 w 372274"/>
                <a:gd name="connsiteY1" fmla="*/ 676176 h 676176"/>
                <a:gd name="connsiteX2" fmla="*/ 3771 w 372274"/>
                <a:gd name="connsiteY2" fmla="*/ 203020 h 676176"/>
                <a:gd name="connsiteX3" fmla="*/ 55888 w 372274"/>
                <a:gd name="connsiteY3" fmla="*/ 0 h 67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274" h="676176">
                  <a:moveTo>
                    <a:pt x="372275" y="523513"/>
                  </a:moveTo>
                  <a:lnTo>
                    <a:pt x="99710" y="676176"/>
                  </a:lnTo>
                  <a:cubicBezTo>
                    <a:pt x="99710" y="676176"/>
                    <a:pt x="22708" y="390205"/>
                    <a:pt x="3771" y="203020"/>
                  </a:cubicBezTo>
                  <a:cubicBezTo>
                    <a:pt x="-8294" y="84627"/>
                    <a:pt x="8463" y="1424"/>
                    <a:pt x="55888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="" xmlns:a16="http://schemas.microsoft.com/office/drawing/2014/main" id="{DE302F49-59F7-40FA-A780-BE57D77FD581}"/>
                </a:ext>
              </a:extLst>
            </p:cNvPr>
            <p:cNvSpPr/>
            <p:nvPr/>
          </p:nvSpPr>
          <p:spPr>
            <a:xfrm>
              <a:off x="1441832" y="2929015"/>
              <a:ext cx="1254503" cy="1239192"/>
            </a:xfrm>
            <a:custGeom>
              <a:avLst/>
              <a:gdLst>
                <a:gd name="connsiteX0" fmla="*/ 652 w 1254503"/>
                <a:gd name="connsiteY0" fmla="*/ 1239193 h 1239192"/>
                <a:gd name="connsiteX1" fmla="*/ 1253296 w 1254503"/>
                <a:gd name="connsiteY1" fmla="*/ 1239193 h 1239192"/>
                <a:gd name="connsiteX2" fmla="*/ 939758 w 1254503"/>
                <a:gd name="connsiteY2" fmla="*/ 85419 h 1239192"/>
                <a:gd name="connsiteX3" fmla="*/ 610384 w 1254503"/>
                <a:gd name="connsiteY3" fmla="*/ 46122 h 1239192"/>
                <a:gd name="connsiteX4" fmla="*/ 652 w 1254503"/>
                <a:gd name="connsiteY4" fmla="*/ 1239193 h 123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03" h="1239192">
                  <a:moveTo>
                    <a:pt x="652" y="1239193"/>
                  </a:moveTo>
                  <a:lnTo>
                    <a:pt x="1253296" y="1239193"/>
                  </a:lnTo>
                  <a:cubicBezTo>
                    <a:pt x="1269299" y="1227462"/>
                    <a:pt x="1124177" y="378681"/>
                    <a:pt x="939758" y="85419"/>
                  </a:cubicBezTo>
                  <a:cubicBezTo>
                    <a:pt x="905237" y="30621"/>
                    <a:pt x="739837" y="-53168"/>
                    <a:pt x="610384" y="46122"/>
                  </a:cubicBezTo>
                  <a:cubicBezTo>
                    <a:pt x="219676" y="345835"/>
                    <a:pt x="-14011" y="1220424"/>
                    <a:pt x="652" y="1239193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="" xmlns:a16="http://schemas.microsoft.com/office/drawing/2014/main" id="{6AA9B672-24DB-48B4-8750-5DA87A9F099D}"/>
                </a:ext>
              </a:extLst>
            </p:cNvPr>
            <p:cNvSpPr/>
            <p:nvPr/>
          </p:nvSpPr>
          <p:spPr>
            <a:xfrm>
              <a:off x="2102657" y="3396428"/>
              <a:ext cx="1196421" cy="787783"/>
            </a:xfrm>
            <a:custGeom>
              <a:avLst/>
              <a:gdLst>
                <a:gd name="connsiteX0" fmla="*/ 812250 w 1196421"/>
                <a:gd name="connsiteY0" fmla="*/ 139425 h 787783"/>
                <a:gd name="connsiteX1" fmla="*/ 941703 w 1196421"/>
                <a:gd name="connsiteY1" fmla="*/ 87224 h 787783"/>
                <a:gd name="connsiteX2" fmla="*/ 1156622 w 1196421"/>
                <a:gd name="connsiteY2" fmla="*/ 38124 h 787783"/>
                <a:gd name="connsiteX3" fmla="*/ 1196422 w 1196421"/>
                <a:gd name="connsiteY3" fmla="*/ 36700 h 787783"/>
                <a:gd name="connsiteX4" fmla="*/ 939106 w 1196421"/>
                <a:gd name="connsiteY4" fmla="*/ 715390 h 787783"/>
                <a:gd name="connsiteX5" fmla="*/ 586522 w 1196421"/>
                <a:gd name="connsiteY5" fmla="*/ 787783 h 787783"/>
                <a:gd name="connsiteX6" fmla="*/ 0 w 1196421"/>
                <a:gd name="connsiteY6" fmla="*/ 647856 h 787783"/>
                <a:gd name="connsiteX7" fmla="*/ 209472 w 1196421"/>
                <a:gd name="connsiteY7" fmla="*/ 2011 h 787783"/>
                <a:gd name="connsiteX8" fmla="*/ 249859 w 1196421"/>
                <a:gd name="connsiteY8" fmla="*/ 0 h 787783"/>
                <a:gd name="connsiteX9" fmla="*/ 385764 w 1196421"/>
                <a:gd name="connsiteY9" fmla="*/ 31924 h 787783"/>
                <a:gd name="connsiteX10" fmla="*/ 812250 w 1196421"/>
                <a:gd name="connsiteY10" fmla="*/ 139425 h 78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6421" h="787783">
                  <a:moveTo>
                    <a:pt x="812250" y="139425"/>
                  </a:moveTo>
                  <a:cubicBezTo>
                    <a:pt x="853591" y="117832"/>
                    <a:pt x="896952" y="100354"/>
                    <a:pt x="941703" y="87224"/>
                  </a:cubicBezTo>
                  <a:cubicBezTo>
                    <a:pt x="1001612" y="71723"/>
                    <a:pt x="1133077" y="47927"/>
                    <a:pt x="1156622" y="38124"/>
                  </a:cubicBezTo>
                  <a:lnTo>
                    <a:pt x="1196422" y="36700"/>
                  </a:lnTo>
                  <a:lnTo>
                    <a:pt x="939106" y="715390"/>
                  </a:lnTo>
                  <a:lnTo>
                    <a:pt x="586522" y="787783"/>
                  </a:lnTo>
                  <a:lnTo>
                    <a:pt x="0" y="647856"/>
                  </a:lnTo>
                  <a:lnTo>
                    <a:pt x="209472" y="2011"/>
                  </a:lnTo>
                  <a:lnTo>
                    <a:pt x="249859" y="0"/>
                  </a:lnTo>
                  <a:cubicBezTo>
                    <a:pt x="249859" y="0"/>
                    <a:pt x="324347" y="20193"/>
                    <a:pt x="385764" y="31924"/>
                  </a:cubicBezTo>
                  <a:cubicBezTo>
                    <a:pt x="447181" y="43654"/>
                    <a:pt x="660173" y="52871"/>
                    <a:pt x="812250" y="13942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="" xmlns:a16="http://schemas.microsoft.com/office/drawing/2014/main" id="{ECD55C45-D78E-4D11-89E7-118D4C1D0EF9}"/>
                </a:ext>
              </a:extLst>
            </p:cNvPr>
            <p:cNvSpPr/>
            <p:nvPr/>
          </p:nvSpPr>
          <p:spPr>
            <a:xfrm>
              <a:off x="2068722" y="3391820"/>
              <a:ext cx="798340" cy="809735"/>
            </a:xfrm>
            <a:custGeom>
              <a:avLst/>
              <a:gdLst>
                <a:gd name="connsiteX0" fmla="*/ 568172 w 798340"/>
                <a:gd name="connsiteY0" fmla="*/ 809736 h 809735"/>
                <a:gd name="connsiteX1" fmla="*/ 798341 w 798340"/>
                <a:gd name="connsiteY1" fmla="*/ 155596 h 809735"/>
                <a:gd name="connsiteX2" fmla="*/ 218019 w 798340"/>
                <a:gd name="connsiteY2" fmla="*/ 0 h 809735"/>
                <a:gd name="connsiteX3" fmla="*/ 0 w 798340"/>
                <a:gd name="connsiteY3" fmla="*/ 667797 h 809735"/>
                <a:gd name="connsiteX4" fmla="*/ 568172 w 798340"/>
                <a:gd name="connsiteY4" fmla="*/ 809736 h 80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340" h="809735">
                  <a:moveTo>
                    <a:pt x="568172" y="809736"/>
                  </a:moveTo>
                  <a:lnTo>
                    <a:pt x="798341" y="155596"/>
                  </a:lnTo>
                  <a:lnTo>
                    <a:pt x="218019" y="0"/>
                  </a:lnTo>
                  <a:lnTo>
                    <a:pt x="0" y="667797"/>
                  </a:lnTo>
                  <a:lnTo>
                    <a:pt x="568172" y="809736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="" xmlns:a16="http://schemas.microsoft.com/office/drawing/2014/main" id="{D5F02C2B-53DF-48CC-96A7-F2A495CF0B1C}"/>
                </a:ext>
              </a:extLst>
            </p:cNvPr>
            <p:cNvSpPr/>
            <p:nvPr/>
          </p:nvSpPr>
          <p:spPr>
            <a:xfrm>
              <a:off x="2636895" y="3547416"/>
              <a:ext cx="315632" cy="658832"/>
            </a:xfrm>
            <a:custGeom>
              <a:avLst/>
              <a:gdLst>
                <a:gd name="connsiteX0" fmla="*/ 0 w 315632"/>
                <a:gd name="connsiteY0" fmla="*/ 654140 h 658832"/>
                <a:gd name="connsiteX1" fmla="*/ 84543 w 315632"/>
                <a:gd name="connsiteY1" fmla="*/ 658832 h 658832"/>
                <a:gd name="connsiteX2" fmla="*/ 315633 w 315632"/>
                <a:gd name="connsiteY2" fmla="*/ 4609 h 658832"/>
                <a:gd name="connsiteX3" fmla="*/ 230168 w 315632"/>
                <a:gd name="connsiteY3" fmla="*/ 0 h 658832"/>
                <a:gd name="connsiteX4" fmla="*/ 0 w 315632"/>
                <a:gd name="connsiteY4" fmla="*/ 654140 h 658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2" h="658832">
                  <a:moveTo>
                    <a:pt x="0" y="654140"/>
                  </a:moveTo>
                  <a:lnTo>
                    <a:pt x="84543" y="658832"/>
                  </a:lnTo>
                  <a:lnTo>
                    <a:pt x="315633" y="4609"/>
                  </a:lnTo>
                  <a:lnTo>
                    <a:pt x="230168" y="0"/>
                  </a:lnTo>
                  <a:lnTo>
                    <a:pt x="0" y="65414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="" xmlns:a16="http://schemas.microsoft.com/office/drawing/2014/main" id="{2104952B-BEEE-4BB3-93FD-1BAE44F48926}"/>
                </a:ext>
              </a:extLst>
            </p:cNvPr>
            <p:cNvSpPr/>
            <p:nvPr/>
          </p:nvSpPr>
          <p:spPr>
            <a:xfrm>
              <a:off x="2721438" y="3427179"/>
              <a:ext cx="594733" cy="779069"/>
            </a:xfrm>
            <a:custGeom>
              <a:avLst/>
              <a:gdLst>
                <a:gd name="connsiteX0" fmla="*/ 0 w 594733"/>
                <a:gd name="connsiteY0" fmla="*/ 779069 h 779069"/>
                <a:gd name="connsiteX1" fmla="*/ 231090 w 594733"/>
                <a:gd name="connsiteY1" fmla="*/ 124845 h 779069"/>
                <a:gd name="connsiteX2" fmla="*/ 594733 w 594733"/>
                <a:gd name="connsiteY2" fmla="*/ 0 h 779069"/>
                <a:gd name="connsiteX3" fmla="*/ 329709 w 594733"/>
                <a:gd name="connsiteY3" fmla="*/ 691258 h 779069"/>
                <a:gd name="connsiteX4" fmla="*/ 0 w 594733"/>
                <a:gd name="connsiteY4" fmla="*/ 779069 h 7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33" h="779069">
                  <a:moveTo>
                    <a:pt x="0" y="779069"/>
                  </a:moveTo>
                  <a:lnTo>
                    <a:pt x="231090" y="124845"/>
                  </a:lnTo>
                  <a:lnTo>
                    <a:pt x="594733" y="0"/>
                  </a:lnTo>
                  <a:lnTo>
                    <a:pt x="329709" y="691258"/>
                  </a:lnTo>
                  <a:lnTo>
                    <a:pt x="0" y="779069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="" xmlns:a16="http://schemas.microsoft.com/office/drawing/2014/main" id="{41D29AEE-390D-4196-B32B-96B24C83D831}"/>
                </a:ext>
              </a:extLst>
            </p:cNvPr>
            <p:cNvSpPr/>
            <p:nvPr/>
          </p:nvSpPr>
          <p:spPr>
            <a:xfrm>
              <a:off x="1399016" y="2958345"/>
              <a:ext cx="805260" cy="1264732"/>
            </a:xfrm>
            <a:custGeom>
              <a:avLst/>
              <a:gdLst>
                <a:gd name="connsiteX0" fmla="*/ 617422 w 805260"/>
                <a:gd name="connsiteY0" fmla="*/ 51900 h 1264732"/>
                <a:gd name="connsiteX1" fmla="*/ 7438 w 805260"/>
                <a:gd name="connsiteY1" fmla="*/ 1142664 h 1264732"/>
                <a:gd name="connsiteX2" fmla="*/ 795054 w 805260"/>
                <a:gd name="connsiteY2" fmla="*/ 1240195 h 1264732"/>
                <a:gd name="connsiteX3" fmla="*/ 593961 w 805260"/>
                <a:gd name="connsiteY3" fmla="*/ 746678 h 1264732"/>
                <a:gd name="connsiteX4" fmla="*/ 492828 w 805260"/>
                <a:gd name="connsiteY4" fmla="*/ 761760 h 1264732"/>
                <a:gd name="connsiteX5" fmla="*/ 746876 w 805260"/>
                <a:gd name="connsiteY5" fmla="*/ 180852 h 1264732"/>
                <a:gd name="connsiteX6" fmla="*/ 617422 w 805260"/>
                <a:gd name="connsiteY6" fmla="*/ 51900 h 126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260" h="1264732">
                  <a:moveTo>
                    <a:pt x="617422" y="51900"/>
                  </a:moveTo>
                  <a:cubicBezTo>
                    <a:pt x="319804" y="389486"/>
                    <a:pt x="-57833" y="1018238"/>
                    <a:pt x="7438" y="1142664"/>
                  </a:cubicBezTo>
                  <a:cubicBezTo>
                    <a:pt x="90222" y="1300439"/>
                    <a:pt x="661914" y="1271280"/>
                    <a:pt x="795054" y="1240195"/>
                  </a:cubicBezTo>
                  <a:cubicBezTo>
                    <a:pt x="851947" y="1226956"/>
                    <a:pt x="655210" y="733775"/>
                    <a:pt x="593961" y="746678"/>
                  </a:cubicBezTo>
                  <a:cubicBezTo>
                    <a:pt x="540671" y="757906"/>
                    <a:pt x="494671" y="769134"/>
                    <a:pt x="492828" y="761760"/>
                  </a:cubicBezTo>
                  <a:cubicBezTo>
                    <a:pt x="490984" y="754387"/>
                    <a:pt x="650016" y="519359"/>
                    <a:pt x="746876" y="180852"/>
                  </a:cubicBezTo>
                  <a:cubicBezTo>
                    <a:pt x="813488" y="-49903"/>
                    <a:pt x="680599" y="-19320"/>
                    <a:pt x="617422" y="51900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="" xmlns:a16="http://schemas.microsoft.com/office/drawing/2014/main" id="{17219A58-7BBF-4406-B772-2BCCA8DE7423}"/>
                </a:ext>
              </a:extLst>
            </p:cNvPr>
            <p:cNvSpPr/>
            <p:nvPr/>
          </p:nvSpPr>
          <p:spPr>
            <a:xfrm>
              <a:off x="1725607" y="3550413"/>
              <a:ext cx="842048" cy="651394"/>
            </a:xfrm>
            <a:custGeom>
              <a:avLst/>
              <a:gdLst>
                <a:gd name="connsiteX0" fmla="*/ 0 w 842048"/>
                <a:gd name="connsiteY0" fmla="*/ 389470 h 651394"/>
                <a:gd name="connsiteX1" fmla="*/ 119734 w 842048"/>
                <a:gd name="connsiteY1" fmla="*/ 227674 h 651394"/>
                <a:gd name="connsiteX2" fmla="*/ 733739 w 842048"/>
                <a:gd name="connsiteY2" fmla="*/ 18202 h 651394"/>
                <a:gd name="connsiteX3" fmla="*/ 756111 w 842048"/>
                <a:gd name="connsiteY3" fmla="*/ 139025 h 651394"/>
                <a:gd name="connsiteX4" fmla="*/ 566664 w 842048"/>
                <a:gd name="connsiteY4" fmla="*/ 127630 h 651394"/>
                <a:gd name="connsiteX5" fmla="*/ 663608 w 842048"/>
                <a:gd name="connsiteY5" fmla="*/ 306854 h 651394"/>
                <a:gd name="connsiteX6" fmla="*/ 622635 w 842048"/>
                <a:gd name="connsiteY6" fmla="*/ 521438 h 651394"/>
                <a:gd name="connsiteX7" fmla="*/ 581746 w 842048"/>
                <a:gd name="connsiteY7" fmla="*/ 517332 h 651394"/>
                <a:gd name="connsiteX8" fmla="*/ 452041 w 842048"/>
                <a:gd name="connsiteY8" fmla="*/ 651394 h 65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2048" h="651394">
                  <a:moveTo>
                    <a:pt x="0" y="389470"/>
                  </a:moveTo>
                  <a:cubicBezTo>
                    <a:pt x="0" y="389470"/>
                    <a:pt x="22204" y="366680"/>
                    <a:pt x="119734" y="227674"/>
                  </a:cubicBezTo>
                  <a:cubicBezTo>
                    <a:pt x="186766" y="131484"/>
                    <a:pt x="412996" y="-59638"/>
                    <a:pt x="733739" y="18202"/>
                  </a:cubicBezTo>
                  <a:cubicBezTo>
                    <a:pt x="856574" y="48114"/>
                    <a:pt x="889335" y="147404"/>
                    <a:pt x="756111" y="139025"/>
                  </a:cubicBezTo>
                  <a:cubicBezTo>
                    <a:pt x="662268" y="133076"/>
                    <a:pt x="597834" y="120927"/>
                    <a:pt x="566664" y="127630"/>
                  </a:cubicBezTo>
                  <a:cubicBezTo>
                    <a:pt x="566664" y="127630"/>
                    <a:pt x="673412" y="224071"/>
                    <a:pt x="663608" y="306854"/>
                  </a:cubicBezTo>
                  <a:cubicBezTo>
                    <a:pt x="655062" y="379265"/>
                    <a:pt x="641371" y="450971"/>
                    <a:pt x="622635" y="521438"/>
                  </a:cubicBezTo>
                  <a:cubicBezTo>
                    <a:pt x="608936" y="520910"/>
                    <a:pt x="595278" y="519544"/>
                    <a:pt x="581746" y="517332"/>
                  </a:cubicBezTo>
                  <a:cubicBezTo>
                    <a:pt x="567888" y="583240"/>
                    <a:pt x="517464" y="635365"/>
                    <a:pt x="452041" y="65139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="" xmlns:a16="http://schemas.microsoft.com/office/drawing/2014/main" id="{84390552-B036-43AC-BEF9-DA8725589A65}"/>
                </a:ext>
              </a:extLst>
            </p:cNvPr>
            <p:cNvSpPr/>
            <p:nvPr/>
          </p:nvSpPr>
          <p:spPr>
            <a:xfrm>
              <a:off x="1924270" y="3662136"/>
              <a:ext cx="650073" cy="470932"/>
            </a:xfrm>
            <a:custGeom>
              <a:avLst/>
              <a:gdLst>
                <a:gd name="connsiteX0" fmla="*/ 0 w 650073"/>
                <a:gd name="connsiteY0" fmla="*/ 34424 h 470932"/>
                <a:gd name="connsiteX1" fmla="*/ 299378 w 650073"/>
                <a:gd name="connsiteY1" fmla="*/ 3003 h 470932"/>
                <a:gd name="connsiteX2" fmla="*/ 649699 w 650073"/>
                <a:gd name="connsiteY2" fmla="*/ 168989 h 470932"/>
                <a:gd name="connsiteX3" fmla="*/ 549152 w 650073"/>
                <a:gd name="connsiteY3" fmla="*/ 221441 h 470932"/>
                <a:gd name="connsiteX4" fmla="*/ 621043 w 650073"/>
                <a:gd name="connsiteY4" fmla="*/ 326260 h 470932"/>
                <a:gd name="connsiteX5" fmla="*/ 531389 w 650073"/>
                <a:gd name="connsiteY5" fmla="*/ 364384 h 470932"/>
                <a:gd name="connsiteX6" fmla="*/ 554599 w 650073"/>
                <a:gd name="connsiteY6" fmla="*/ 450268 h 470932"/>
                <a:gd name="connsiteX7" fmla="*/ 332977 w 650073"/>
                <a:gd name="connsiteY7" fmla="*/ 450268 h 470932"/>
                <a:gd name="connsiteX8" fmla="*/ 0 w 650073"/>
                <a:gd name="connsiteY8" fmla="*/ 34424 h 47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0073" h="470932">
                  <a:moveTo>
                    <a:pt x="0" y="34424"/>
                  </a:moveTo>
                  <a:cubicBezTo>
                    <a:pt x="59825" y="19677"/>
                    <a:pt x="187017" y="-9398"/>
                    <a:pt x="299378" y="3003"/>
                  </a:cubicBezTo>
                  <a:cubicBezTo>
                    <a:pt x="424139" y="16828"/>
                    <a:pt x="660759" y="76988"/>
                    <a:pt x="649699" y="168989"/>
                  </a:cubicBezTo>
                  <a:cubicBezTo>
                    <a:pt x="641320" y="236020"/>
                    <a:pt x="549152" y="221441"/>
                    <a:pt x="549152" y="221441"/>
                  </a:cubicBezTo>
                  <a:cubicBezTo>
                    <a:pt x="549152" y="221441"/>
                    <a:pt x="641739" y="266938"/>
                    <a:pt x="621043" y="326260"/>
                  </a:cubicBezTo>
                  <a:cubicBezTo>
                    <a:pt x="602191" y="380304"/>
                    <a:pt x="531389" y="364384"/>
                    <a:pt x="531389" y="364384"/>
                  </a:cubicBezTo>
                  <a:cubicBezTo>
                    <a:pt x="531389" y="364384"/>
                    <a:pt x="582836" y="401670"/>
                    <a:pt x="554599" y="450268"/>
                  </a:cubicBezTo>
                  <a:cubicBezTo>
                    <a:pt x="521083" y="508920"/>
                    <a:pt x="418526" y="421026"/>
                    <a:pt x="332977" y="450268"/>
                  </a:cubicBezTo>
                  <a:cubicBezTo>
                    <a:pt x="313873" y="457139"/>
                    <a:pt x="0" y="34424"/>
                    <a:pt x="0" y="3442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="" xmlns:a16="http://schemas.microsoft.com/office/drawing/2014/main" id="{947758E3-111F-46E9-9BB0-D7D87D2DDA42}"/>
                </a:ext>
              </a:extLst>
            </p:cNvPr>
            <p:cNvSpPr/>
            <p:nvPr/>
          </p:nvSpPr>
          <p:spPr>
            <a:xfrm>
              <a:off x="2186670" y="3794036"/>
              <a:ext cx="287370" cy="90280"/>
            </a:xfrm>
            <a:custGeom>
              <a:avLst/>
              <a:gdLst>
                <a:gd name="connsiteX0" fmla="*/ 446 w 287370"/>
                <a:gd name="connsiteY0" fmla="*/ 557 h 90280"/>
                <a:gd name="connsiteX1" fmla="*/ 285831 w 287370"/>
                <a:gd name="connsiteY1" fmla="*/ 87111 h 90280"/>
                <a:gd name="connsiteX2" fmla="*/ 285831 w 287370"/>
                <a:gd name="connsiteY2" fmla="*/ 90044 h 90280"/>
                <a:gd name="connsiteX3" fmla="*/ 948 w 287370"/>
                <a:gd name="connsiteY3" fmla="*/ 1730 h 90280"/>
                <a:gd name="connsiteX4" fmla="*/ 446 w 287370"/>
                <a:gd name="connsiteY4" fmla="*/ 557 h 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370" h="90280">
                  <a:moveTo>
                    <a:pt x="446" y="557"/>
                  </a:moveTo>
                  <a:cubicBezTo>
                    <a:pt x="59098" y="-4051"/>
                    <a:pt x="194501" y="19494"/>
                    <a:pt x="285831" y="87111"/>
                  </a:cubicBezTo>
                  <a:cubicBezTo>
                    <a:pt x="287925" y="88620"/>
                    <a:pt x="287842" y="91049"/>
                    <a:pt x="285831" y="90044"/>
                  </a:cubicBezTo>
                  <a:cubicBezTo>
                    <a:pt x="194794" y="49180"/>
                    <a:pt x="99132" y="19527"/>
                    <a:pt x="948" y="1730"/>
                  </a:cubicBezTo>
                  <a:cubicBezTo>
                    <a:pt x="-308" y="1647"/>
                    <a:pt x="-141" y="641"/>
                    <a:pt x="446" y="55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="" xmlns:a16="http://schemas.microsoft.com/office/drawing/2014/main" id="{E0532C48-5070-4BFD-8ECB-F10C6D1EE2A9}"/>
                </a:ext>
              </a:extLst>
            </p:cNvPr>
            <p:cNvSpPr/>
            <p:nvPr/>
          </p:nvSpPr>
          <p:spPr>
            <a:xfrm>
              <a:off x="2176384" y="3920947"/>
              <a:ext cx="281612" cy="106606"/>
            </a:xfrm>
            <a:custGeom>
              <a:avLst/>
              <a:gdLst>
                <a:gd name="connsiteX0" fmla="*/ 510 w 281612"/>
                <a:gd name="connsiteY0" fmla="*/ 0 h 106606"/>
                <a:gd name="connsiteX1" fmla="*/ 280197 w 281612"/>
                <a:gd name="connsiteY1" fmla="*/ 103479 h 106606"/>
                <a:gd name="connsiteX2" fmla="*/ 280197 w 281612"/>
                <a:gd name="connsiteY2" fmla="*/ 106328 h 106606"/>
                <a:gd name="connsiteX3" fmla="*/ 677 w 281612"/>
                <a:gd name="connsiteY3" fmla="*/ 1173 h 106606"/>
                <a:gd name="connsiteX4" fmla="*/ 7 w 281612"/>
                <a:gd name="connsiteY4" fmla="*/ 670 h 106606"/>
                <a:gd name="connsiteX5" fmla="*/ 510 w 281612"/>
                <a:gd name="connsiteY5" fmla="*/ 0 h 106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612" h="106606">
                  <a:moveTo>
                    <a:pt x="510" y="0"/>
                  </a:moveTo>
                  <a:cubicBezTo>
                    <a:pt x="51370" y="1173"/>
                    <a:pt x="190040" y="31756"/>
                    <a:pt x="280197" y="103479"/>
                  </a:cubicBezTo>
                  <a:cubicBezTo>
                    <a:pt x="282208" y="105071"/>
                    <a:pt x="281957" y="107417"/>
                    <a:pt x="280197" y="106328"/>
                  </a:cubicBezTo>
                  <a:cubicBezTo>
                    <a:pt x="191297" y="60831"/>
                    <a:pt x="97529" y="25547"/>
                    <a:pt x="677" y="1173"/>
                  </a:cubicBezTo>
                  <a:cubicBezTo>
                    <a:pt x="351" y="1223"/>
                    <a:pt x="57" y="997"/>
                    <a:pt x="7" y="670"/>
                  </a:cubicBezTo>
                  <a:cubicBezTo>
                    <a:pt x="-43" y="343"/>
                    <a:pt x="183" y="50"/>
                    <a:pt x="510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="" xmlns:a16="http://schemas.microsoft.com/office/drawing/2014/main" id="{129FAC69-ACD0-479B-A58D-0879A712CBFD}"/>
                </a:ext>
              </a:extLst>
            </p:cNvPr>
            <p:cNvSpPr/>
            <p:nvPr/>
          </p:nvSpPr>
          <p:spPr>
            <a:xfrm>
              <a:off x="1636407" y="3721856"/>
              <a:ext cx="259019" cy="154293"/>
            </a:xfrm>
            <a:custGeom>
              <a:avLst/>
              <a:gdLst>
                <a:gd name="connsiteX0" fmla="*/ 132 w 259019"/>
                <a:gd name="connsiteY0" fmla="*/ 153258 h 154293"/>
                <a:gd name="connsiteX1" fmla="*/ 255939 w 259019"/>
                <a:gd name="connsiteY1" fmla="*/ 92 h 154293"/>
                <a:gd name="connsiteX2" fmla="*/ 258034 w 259019"/>
                <a:gd name="connsiteY2" fmla="*/ 2187 h 154293"/>
                <a:gd name="connsiteX3" fmla="*/ 886 w 259019"/>
                <a:gd name="connsiteY3" fmla="*/ 154180 h 154293"/>
                <a:gd name="connsiteX4" fmla="*/ 132 w 259019"/>
                <a:gd name="connsiteY4" fmla="*/ 153258 h 15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019" h="154293">
                  <a:moveTo>
                    <a:pt x="132" y="153258"/>
                  </a:moveTo>
                  <a:cubicBezTo>
                    <a:pt x="35993" y="106839"/>
                    <a:pt x="144500" y="22296"/>
                    <a:pt x="255939" y="92"/>
                  </a:cubicBezTo>
                  <a:cubicBezTo>
                    <a:pt x="258453" y="-411"/>
                    <a:pt x="260212" y="1265"/>
                    <a:pt x="258034" y="2187"/>
                  </a:cubicBezTo>
                  <a:cubicBezTo>
                    <a:pt x="166478" y="42246"/>
                    <a:pt x="80125" y="93282"/>
                    <a:pt x="886" y="154180"/>
                  </a:cubicBezTo>
                  <a:cubicBezTo>
                    <a:pt x="383" y="154599"/>
                    <a:pt x="-287" y="153761"/>
                    <a:pt x="132" y="153258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="" xmlns:a16="http://schemas.microsoft.com/office/drawing/2014/main" id="{315E4CD7-0013-462D-B2F8-3E77ED253FE7}"/>
                </a:ext>
              </a:extLst>
            </p:cNvPr>
            <p:cNvSpPr/>
            <p:nvPr/>
          </p:nvSpPr>
          <p:spPr>
            <a:xfrm>
              <a:off x="1665111" y="2946271"/>
              <a:ext cx="506492" cy="615304"/>
            </a:xfrm>
            <a:custGeom>
              <a:avLst/>
              <a:gdLst>
                <a:gd name="connsiteX0" fmla="*/ 0 w 506492"/>
                <a:gd name="connsiteY0" fmla="*/ 480321 h 615304"/>
                <a:gd name="connsiteX1" fmla="*/ 354595 w 506492"/>
                <a:gd name="connsiteY1" fmla="*/ 615305 h 615304"/>
                <a:gd name="connsiteX2" fmla="*/ 495192 w 506492"/>
                <a:gd name="connsiteY2" fmla="*/ 157398 h 615304"/>
                <a:gd name="connsiteX3" fmla="*/ 301305 w 506492"/>
                <a:gd name="connsiteY3" fmla="*/ 103103 h 615304"/>
                <a:gd name="connsiteX4" fmla="*/ 0 w 506492"/>
                <a:gd name="connsiteY4" fmla="*/ 480321 h 61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92" h="615304">
                  <a:moveTo>
                    <a:pt x="0" y="480321"/>
                  </a:moveTo>
                  <a:lnTo>
                    <a:pt x="354595" y="615305"/>
                  </a:lnTo>
                  <a:cubicBezTo>
                    <a:pt x="354595" y="615305"/>
                    <a:pt x="447600" y="369468"/>
                    <a:pt x="495192" y="157398"/>
                  </a:cubicBezTo>
                  <a:cubicBezTo>
                    <a:pt x="542785" y="-54671"/>
                    <a:pt x="432770" y="-31462"/>
                    <a:pt x="301305" y="103103"/>
                  </a:cubicBezTo>
                  <a:cubicBezTo>
                    <a:pt x="169840" y="237668"/>
                    <a:pt x="0" y="480321"/>
                    <a:pt x="0" y="48032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="" xmlns:a16="http://schemas.microsoft.com/office/drawing/2014/main" id="{338EB791-5EF8-4B83-A794-800AEFCACD6E}"/>
                </a:ext>
              </a:extLst>
            </p:cNvPr>
            <p:cNvSpPr/>
            <p:nvPr/>
          </p:nvSpPr>
          <p:spPr>
            <a:xfrm>
              <a:off x="1994634" y="3249173"/>
              <a:ext cx="134993" cy="316927"/>
            </a:xfrm>
            <a:custGeom>
              <a:avLst/>
              <a:gdLst>
                <a:gd name="connsiteX0" fmla="*/ 134919 w 134993"/>
                <a:gd name="connsiteY0" fmla="*/ 37827 h 316927"/>
                <a:gd name="connsiteX1" fmla="*/ 134542 w 134993"/>
                <a:gd name="connsiteY1" fmla="*/ 36779 h 316927"/>
                <a:gd name="connsiteX2" fmla="*/ 133495 w 134993"/>
                <a:gd name="connsiteY2" fmla="*/ 37156 h 316927"/>
                <a:gd name="connsiteX3" fmla="*/ 115145 w 134993"/>
                <a:gd name="connsiteY3" fmla="*/ 71761 h 316927"/>
                <a:gd name="connsiteX4" fmla="*/ 132908 w 134993"/>
                <a:gd name="connsiteY4" fmla="*/ 876 h 316927"/>
                <a:gd name="connsiteX5" fmla="*/ 131568 w 134993"/>
                <a:gd name="connsiteY5" fmla="*/ 373 h 316927"/>
                <a:gd name="connsiteX6" fmla="*/ 78697 w 134993"/>
                <a:gd name="connsiteY6" fmla="*/ 154377 h 316927"/>
                <a:gd name="connsiteX7" fmla="*/ 25407 w 134993"/>
                <a:gd name="connsiteY7" fmla="*/ 308381 h 316927"/>
                <a:gd name="connsiteX8" fmla="*/ 2030 w 134993"/>
                <a:gd name="connsiteY8" fmla="*/ 303438 h 316927"/>
                <a:gd name="connsiteX9" fmla="*/ 773 w 134993"/>
                <a:gd name="connsiteY9" fmla="*/ 305951 h 316927"/>
                <a:gd name="connsiteX10" fmla="*/ 29932 w 134993"/>
                <a:gd name="connsiteY10" fmla="*/ 316927 h 316927"/>
                <a:gd name="connsiteX11" fmla="*/ 88081 w 134993"/>
                <a:gd name="connsiteY11" fmla="*/ 160661 h 316927"/>
                <a:gd name="connsiteX12" fmla="*/ 111709 w 134993"/>
                <a:gd name="connsiteY12" fmla="*/ 84329 h 316927"/>
                <a:gd name="connsiteX13" fmla="*/ 134919 w 134993"/>
                <a:gd name="connsiteY13" fmla="*/ 37827 h 3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993" h="316927">
                  <a:moveTo>
                    <a:pt x="134919" y="37827"/>
                  </a:moveTo>
                  <a:cubicBezTo>
                    <a:pt x="135103" y="37433"/>
                    <a:pt x="134936" y="36964"/>
                    <a:pt x="134542" y="36779"/>
                  </a:cubicBezTo>
                  <a:cubicBezTo>
                    <a:pt x="134148" y="36595"/>
                    <a:pt x="133679" y="36763"/>
                    <a:pt x="133495" y="37156"/>
                  </a:cubicBezTo>
                  <a:lnTo>
                    <a:pt x="115145" y="71761"/>
                  </a:lnTo>
                  <a:cubicBezTo>
                    <a:pt x="121513" y="48300"/>
                    <a:pt x="127437" y="24672"/>
                    <a:pt x="132908" y="876"/>
                  </a:cubicBezTo>
                  <a:cubicBezTo>
                    <a:pt x="132908" y="122"/>
                    <a:pt x="131819" y="-381"/>
                    <a:pt x="131568" y="373"/>
                  </a:cubicBezTo>
                  <a:cubicBezTo>
                    <a:pt x="113578" y="51652"/>
                    <a:pt x="95957" y="102989"/>
                    <a:pt x="78697" y="154377"/>
                  </a:cubicBezTo>
                  <a:cubicBezTo>
                    <a:pt x="61939" y="205907"/>
                    <a:pt x="41997" y="256683"/>
                    <a:pt x="25407" y="308381"/>
                  </a:cubicBezTo>
                  <a:cubicBezTo>
                    <a:pt x="15185" y="306370"/>
                    <a:pt x="9655" y="304694"/>
                    <a:pt x="2030" y="303438"/>
                  </a:cubicBezTo>
                  <a:cubicBezTo>
                    <a:pt x="270" y="303438"/>
                    <a:pt x="-819" y="305113"/>
                    <a:pt x="773" y="305951"/>
                  </a:cubicBezTo>
                  <a:cubicBezTo>
                    <a:pt x="9956" y="310903"/>
                    <a:pt x="19760" y="314598"/>
                    <a:pt x="29932" y="316927"/>
                  </a:cubicBezTo>
                  <a:cubicBezTo>
                    <a:pt x="52387" y="267492"/>
                    <a:pt x="70569" y="212024"/>
                    <a:pt x="88081" y="160661"/>
                  </a:cubicBezTo>
                  <a:cubicBezTo>
                    <a:pt x="96460" y="135525"/>
                    <a:pt x="104839" y="109969"/>
                    <a:pt x="111709" y="84329"/>
                  </a:cubicBezTo>
                  <a:cubicBezTo>
                    <a:pt x="120315" y="69273"/>
                    <a:pt x="128057" y="53747"/>
                    <a:pt x="134919" y="3782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="" xmlns:a16="http://schemas.microsoft.com/office/drawing/2014/main" id="{BE6C8098-6302-4BDE-B62E-0B927DC99D2C}"/>
                </a:ext>
              </a:extLst>
            </p:cNvPr>
            <p:cNvSpPr/>
            <p:nvPr/>
          </p:nvSpPr>
          <p:spPr>
            <a:xfrm>
              <a:off x="1724371" y="3380358"/>
              <a:ext cx="299495" cy="115692"/>
            </a:xfrm>
            <a:custGeom>
              <a:avLst/>
              <a:gdLst>
                <a:gd name="connsiteX0" fmla="*/ 298519 w 299495"/>
                <a:gd name="connsiteY0" fmla="*/ 112762 h 115692"/>
                <a:gd name="connsiteX1" fmla="*/ 1655 w 299495"/>
                <a:gd name="connsiteY1" fmla="*/ 66 h 115692"/>
                <a:gd name="connsiteX2" fmla="*/ 733 w 299495"/>
                <a:gd name="connsiteY2" fmla="*/ 2663 h 115692"/>
                <a:gd name="connsiteX3" fmla="*/ 297597 w 299495"/>
                <a:gd name="connsiteY3" fmla="*/ 115611 h 115692"/>
                <a:gd name="connsiteX4" fmla="*/ 298519 w 299495"/>
                <a:gd name="connsiteY4" fmla="*/ 112762 h 11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495" h="115692">
                  <a:moveTo>
                    <a:pt x="298519" y="112762"/>
                  </a:moveTo>
                  <a:cubicBezTo>
                    <a:pt x="201583" y="70080"/>
                    <a:pt x="102495" y="32459"/>
                    <a:pt x="1655" y="66"/>
                  </a:cubicBezTo>
                  <a:cubicBezTo>
                    <a:pt x="147" y="-437"/>
                    <a:pt x="-691" y="2077"/>
                    <a:pt x="733" y="2663"/>
                  </a:cubicBezTo>
                  <a:cubicBezTo>
                    <a:pt x="97652" y="45454"/>
                    <a:pt x="196740" y="83159"/>
                    <a:pt x="297597" y="115611"/>
                  </a:cubicBezTo>
                  <a:cubicBezTo>
                    <a:pt x="299189" y="116198"/>
                    <a:pt x="300446" y="113432"/>
                    <a:pt x="298519" y="11276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="" xmlns:a16="http://schemas.microsoft.com/office/drawing/2014/main" id="{67A8335B-79B5-4B79-ADF3-4909E76B7A79}"/>
                </a:ext>
              </a:extLst>
            </p:cNvPr>
            <p:cNvSpPr/>
            <p:nvPr/>
          </p:nvSpPr>
          <p:spPr>
            <a:xfrm>
              <a:off x="2125364" y="2665035"/>
              <a:ext cx="297450" cy="509641"/>
            </a:xfrm>
            <a:custGeom>
              <a:avLst/>
              <a:gdLst>
                <a:gd name="connsiteX0" fmla="*/ 0 w 297450"/>
                <a:gd name="connsiteY0" fmla="*/ 325939 h 509641"/>
                <a:gd name="connsiteX1" fmla="*/ 154255 w 297450"/>
                <a:gd name="connsiteY1" fmla="*/ 509520 h 509641"/>
                <a:gd name="connsiteX2" fmla="*/ 218605 w 297450"/>
                <a:gd name="connsiteY2" fmla="*/ 356187 h 509641"/>
                <a:gd name="connsiteX3" fmla="*/ 223884 w 297450"/>
                <a:gd name="connsiteY3" fmla="*/ 345043 h 509641"/>
                <a:gd name="connsiteX4" fmla="*/ 297451 w 297450"/>
                <a:gd name="connsiteY4" fmla="*/ 189531 h 509641"/>
                <a:gd name="connsiteX5" fmla="*/ 108926 w 297450"/>
                <a:gd name="connsiteY5" fmla="*/ 0 h 509641"/>
                <a:gd name="connsiteX6" fmla="*/ 0 w 297450"/>
                <a:gd name="connsiteY6" fmla="*/ 325939 h 509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450" h="509641">
                  <a:moveTo>
                    <a:pt x="0" y="325939"/>
                  </a:moveTo>
                  <a:cubicBezTo>
                    <a:pt x="0" y="346467"/>
                    <a:pt x="64434" y="493517"/>
                    <a:pt x="154255" y="509520"/>
                  </a:cubicBezTo>
                  <a:cubicBezTo>
                    <a:pt x="183582" y="514631"/>
                    <a:pt x="218605" y="356187"/>
                    <a:pt x="218605" y="356187"/>
                  </a:cubicBezTo>
                  <a:lnTo>
                    <a:pt x="223884" y="345043"/>
                  </a:lnTo>
                  <a:lnTo>
                    <a:pt x="297451" y="189531"/>
                  </a:lnTo>
                  <a:lnTo>
                    <a:pt x="108926" y="0"/>
                  </a:lnTo>
                  <a:cubicBezTo>
                    <a:pt x="108926" y="0"/>
                    <a:pt x="0" y="317309"/>
                    <a:pt x="0" y="325939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="" xmlns:a16="http://schemas.microsoft.com/office/drawing/2014/main" id="{745B9105-DC4B-47DF-89B4-12D72C27E58E}"/>
                </a:ext>
              </a:extLst>
            </p:cNvPr>
            <p:cNvSpPr/>
            <p:nvPr/>
          </p:nvSpPr>
          <p:spPr>
            <a:xfrm>
              <a:off x="2166001" y="2665119"/>
              <a:ext cx="256812" cy="417352"/>
            </a:xfrm>
            <a:custGeom>
              <a:avLst/>
              <a:gdLst>
                <a:gd name="connsiteX0" fmla="*/ 256813 w 256812"/>
                <a:gd name="connsiteY0" fmla="*/ 189447 h 417352"/>
                <a:gd name="connsiteX1" fmla="*/ 183246 w 256812"/>
                <a:gd name="connsiteY1" fmla="*/ 344875 h 417352"/>
                <a:gd name="connsiteX2" fmla="*/ 177968 w 256812"/>
                <a:gd name="connsiteY2" fmla="*/ 356103 h 417352"/>
                <a:gd name="connsiteX3" fmla="*/ 162048 w 256812"/>
                <a:gd name="connsiteY3" fmla="*/ 417353 h 417352"/>
                <a:gd name="connsiteX4" fmla="*/ 0 w 256812"/>
                <a:gd name="connsiteY4" fmla="*/ 200255 h 417352"/>
                <a:gd name="connsiteX5" fmla="*/ 68204 w 256812"/>
                <a:gd name="connsiteY5" fmla="*/ 0 h 41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812" h="417352">
                  <a:moveTo>
                    <a:pt x="256813" y="189447"/>
                  </a:moveTo>
                  <a:lnTo>
                    <a:pt x="183246" y="344875"/>
                  </a:lnTo>
                  <a:lnTo>
                    <a:pt x="177968" y="356103"/>
                  </a:lnTo>
                  <a:cubicBezTo>
                    <a:pt x="177968" y="356103"/>
                    <a:pt x="171600" y="384759"/>
                    <a:pt x="162048" y="417353"/>
                  </a:cubicBezTo>
                  <a:cubicBezTo>
                    <a:pt x="44743" y="372023"/>
                    <a:pt x="10055" y="268460"/>
                    <a:pt x="0" y="200255"/>
                  </a:cubicBezTo>
                  <a:cubicBezTo>
                    <a:pt x="30918" y="108088"/>
                    <a:pt x="68204" y="0"/>
                    <a:pt x="68204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="" xmlns:a16="http://schemas.microsoft.com/office/drawing/2014/main" id="{84E9FD4F-5C20-4E5B-AA34-D3F4F9055699}"/>
                </a:ext>
              </a:extLst>
            </p:cNvPr>
            <p:cNvSpPr/>
            <p:nvPr/>
          </p:nvSpPr>
          <p:spPr>
            <a:xfrm>
              <a:off x="2066710" y="2115674"/>
              <a:ext cx="661628" cy="871103"/>
            </a:xfrm>
            <a:custGeom>
              <a:avLst/>
              <a:gdLst>
                <a:gd name="connsiteX0" fmla="*/ 656236 w 661628"/>
                <a:gd name="connsiteY0" fmla="*/ 493390 h 871103"/>
                <a:gd name="connsiteX1" fmla="*/ 314377 w 661628"/>
                <a:gd name="connsiteY1" fmla="*/ 869686 h 871103"/>
                <a:gd name="connsiteX2" fmla="*/ 1 w 661628"/>
                <a:gd name="connsiteY2" fmla="*/ 458115 h 871103"/>
                <a:gd name="connsiteX3" fmla="*/ 348479 w 661628"/>
                <a:gd name="connsiteY3" fmla="*/ 543 h 871103"/>
                <a:gd name="connsiteX4" fmla="*/ 656236 w 661628"/>
                <a:gd name="connsiteY4" fmla="*/ 493390 h 87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628" h="871103">
                  <a:moveTo>
                    <a:pt x="656236" y="493390"/>
                  </a:moveTo>
                  <a:cubicBezTo>
                    <a:pt x="617358" y="859966"/>
                    <a:pt x="393474" y="878148"/>
                    <a:pt x="314377" y="869686"/>
                  </a:cubicBezTo>
                  <a:cubicBezTo>
                    <a:pt x="242654" y="861977"/>
                    <a:pt x="-669" y="826786"/>
                    <a:pt x="1" y="458115"/>
                  </a:cubicBezTo>
                  <a:cubicBezTo>
                    <a:pt x="672" y="89443"/>
                    <a:pt x="183499" y="-8338"/>
                    <a:pt x="348479" y="543"/>
                  </a:cubicBezTo>
                  <a:cubicBezTo>
                    <a:pt x="513460" y="9425"/>
                    <a:pt x="695449" y="126813"/>
                    <a:pt x="656236" y="493390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="" xmlns:a16="http://schemas.microsoft.com/office/drawing/2014/main" id="{10D191F6-18FB-4185-8BFC-5C0E25DAC34B}"/>
                </a:ext>
              </a:extLst>
            </p:cNvPr>
            <p:cNvSpPr/>
            <p:nvPr/>
          </p:nvSpPr>
          <p:spPr>
            <a:xfrm>
              <a:off x="2595589" y="2663879"/>
              <a:ext cx="57779" cy="81378"/>
            </a:xfrm>
            <a:custGeom>
              <a:avLst/>
              <a:gdLst>
                <a:gd name="connsiteX0" fmla="*/ 33849 w 57779"/>
                <a:gd name="connsiteY0" fmla="*/ 234 h 81378"/>
                <a:gd name="connsiteX1" fmla="*/ 21616 w 57779"/>
                <a:gd name="connsiteY1" fmla="*/ 81090 h 81378"/>
                <a:gd name="connsiteX2" fmla="*/ 33849 w 57779"/>
                <a:gd name="connsiteY2" fmla="*/ 234 h 8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79" h="81378">
                  <a:moveTo>
                    <a:pt x="33849" y="234"/>
                  </a:moveTo>
                  <a:cubicBezTo>
                    <a:pt x="74235" y="6351"/>
                    <a:pt x="58986" y="86788"/>
                    <a:pt x="21616" y="81090"/>
                  </a:cubicBezTo>
                  <a:cubicBezTo>
                    <a:pt x="-15754" y="75393"/>
                    <a:pt x="-86" y="-4877"/>
                    <a:pt x="33849" y="234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="" xmlns:a16="http://schemas.microsoft.com/office/drawing/2014/main" id="{2349E1A4-5070-4D49-9C4C-656575615D64}"/>
                </a:ext>
              </a:extLst>
            </p:cNvPr>
            <p:cNvSpPr/>
            <p:nvPr/>
          </p:nvSpPr>
          <p:spPr>
            <a:xfrm>
              <a:off x="2404894" y="2636878"/>
              <a:ext cx="57447" cy="81291"/>
            </a:xfrm>
            <a:custGeom>
              <a:avLst/>
              <a:gdLst>
                <a:gd name="connsiteX0" fmla="*/ 37611 w 57447"/>
                <a:gd name="connsiteY0" fmla="*/ 506 h 81291"/>
                <a:gd name="connsiteX1" fmla="*/ 22277 w 57447"/>
                <a:gd name="connsiteY1" fmla="*/ 80860 h 81291"/>
                <a:gd name="connsiteX2" fmla="*/ 37611 w 57447"/>
                <a:gd name="connsiteY2" fmla="*/ 506 h 8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447" h="81291">
                  <a:moveTo>
                    <a:pt x="37611" y="506"/>
                  </a:moveTo>
                  <a:cubicBezTo>
                    <a:pt x="-2608" y="-7119"/>
                    <a:pt x="-14925" y="73821"/>
                    <a:pt x="22277" y="80860"/>
                  </a:cubicBezTo>
                  <a:cubicBezTo>
                    <a:pt x="59479" y="87898"/>
                    <a:pt x="71210" y="6707"/>
                    <a:pt x="37611" y="50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="" xmlns:a16="http://schemas.microsoft.com/office/drawing/2014/main" id="{86D228EE-087A-49E6-8D1E-D240347963A6}"/>
                </a:ext>
              </a:extLst>
            </p:cNvPr>
            <p:cNvSpPr/>
            <p:nvPr/>
          </p:nvSpPr>
          <p:spPr>
            <a:xfrm>
              <a:off x="2617567" y="2573097"/>
              <a:ext cx="65166" cy="45556"/>
            </a:xfrm>
            <a:custGeom>
              <a:avLst/>
              <a:gdLst>
                <a:gd name="connsiteX0" fmla="*/ 47313 w 65166"/>
                <a:gd name="connsiteY0" fmla="*/ 45016 h 45556"/>
                <a:gd name="connsiteX1" fmla="*/ 23685 w 65166"/>
                <a:gd name="connsiteY1" fmla="*/ 35464 h 45556"/>
                <a:gd name="connsiteX2" fmla="*/ 1481 w 65166"/>
                <a:gd name="connsiteY2" fmla="*/ 21136 h 45556"/>
                <a:gd name="connsiteX3" fmla="*/ 4330 w 65166"/>
                <a:gd name="connsiteY3" fmla="*/ 5383 h 45556"/>
                <a:gd name="connsiteX4" fmla="*/ 37175 w 65166"/>
                <a:gd name="connsiteY4" fmla="*/ 3540 h 45556"/>
                <a:gd name="connsiteX5" fmla="*/ 63736 w 65166"/>
                <a:gd name="connsiteY5" fmla="*/ 25409 h 45556"/>
                <a:gd name="connsiteX6" fmla="*/ 57326 w 65166"/>
                <a:gd name="connsiteY6" fmla="*/ 44127 h 45556"/>
                <a:gd name="connsiteX7" fmla="*/ 47313 w 65166"/>
                <a:gd name="connsiteY7" fmla="*/ 45016 h 4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66" h="45556">
                  <a:moveTo>
                    <a:pt x="47313" y="45016"/>
                  </a:moveTo>
                  <a:cubicBezTo>
                    <a:pt x="39278" y="42234"/>
                    <a:pt x="31393" y="39050"/>
                    <a:pt x="23685" y="35464"/>
                  </a:cubicBezTo>
                  <a:cubicBezTo>
                    <a:pt x="14904" y="33268"/>
                    <a:pt x="7103" y="28224"/>
                    <a:pt x="1481" y="21136"/>
                  </a:cubicBezTo>
                  <a:cubicBezTo>
                    <a:pt x="-1276" y="15849"/>
                    <a:pt x="-103" y="9372"/>
                    <a:pt x="4330" y="5383"/>
                  </a:cubicBezTo>
                  <a:cubicBezTo>
                    <a:pt x="13965" y="-2409"/>
                    <a:pt x="26114" y="-566"/>
                    <a:pt x="37175" y="3540"/>
                  </a:cubicBezTo>
                  <a:cubicBezTo>
                    <a:pt x="48461" y="7244"/>
                    <a:pt x="57937" y="15044"/>
                    <a:pt x="63736" y="25409"/>
                  </a:cubicBezTo>
                  <a:cubicBezTo>
                    <a:pt x="67138" y="32347"/>
                    <a:pt x="64264" y="40734"/>
                    <a:pt x="57326" y="44127"/>
                  </a:cubicBezTo>
                  <a:cubicBezTo>
                    <a:pt x="54217" y="45652"/>
                    <a:pt x="50648" y="45971"/>
                    <a:pt x="47313" y="4501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="" xmlns:a16="http://schemas.microsoft.com/office/drawing/2014/main" id="{2ED7DEEF-BB02-4641-98E1-1FDAB5F38822}"/>
                </a:ext>
              </a:extLst>
            </p:cNvPr>
            <p:cNvSpPr/>
            <p:nvPr/>
          </p:nvSpPr>
          <p:spPr>
            <a:xfrm>
              <a:off x="2402867" y="2550414"/>
              <a:ext cx="68520" cy="35830"/>
            </a:xfrm>
            <a:custGeom>
              <a:avLst/>
              <a:gdLst>
                <a:gd name="connsiteX0" fmla="*/ 13328 w 68520"/>
                <a:gd name="connsiteY0" fmla="*/ 35692 h 35830"/>
                <a:gd name="connsiteX1" fmla="*/ 38465 w 68520"/>
                <a:gd name="connsiteY1" fmla="*/ 34854 h 35830"/>
                <a:gd name="connsiteX2" fmla="*/ 64271 w 68520"/>
                <a:gd name="connsiteY2" fmla="*/ 29073 h 35830"/>
                <a:gd name="connsiteX3" fmla="*/ 67036 w 68520"/>
                <a:gd name="connsiteY3" fmla="*/ 13320 h 35830"/>
                <a:gd name="connsiteX4" fmla="*/ 36789 w 68520"/>
                <a:gd name="connsiteY4" fmla="*/ 249 h 35830"/>
                <a:gd name="connsiteX5" fmla="*/ 4279 w 68520"/>
                <a:gd name="connsiteY5" fmla="*/ 11645 h 35830"/>
                <a:gd name="connsiteX6" fmla="*/ 3927 w 68520"/>
                <a:gd name="connsiteY6" fmla="*/ 31427 h 35830"/>
                <a:gd name="connsiteX7" fmla="*/ 13328 w 68520"/>
                <a:gd name="connsiteY7" fmla="*/ 35692 h 3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20" h="35830">
                  <a:moveTo>
                    <a:pt x="13328" y="35692"/>
                  </a:moveTo>
                  <a:cubicBezTo>
                    <a:pt x="21707" y="36195"/>
                    <a:pt x="30086" y="35189"/>
                    <a:pt x="38465" y="34854"/>
                  </a:cubicBezTo>
                  <a:cubicBezTo>
                    <a:pt x="47472" y="35818"/>
                    <a:pt x="56538" y="33782"/>
                    <a:pt x="64271" y="29073"/>
                  </a:cubicBezTo>
                  <a:cubicBezTo>
                    <a:pt x="68645" y="25051"/>
                    <a:pt x="69776" y="18591"/>
                    <a:pt x="67036" y="13320"/>
                  </a:cubicBezTo>
                  <a:cubicBezTo>
                    <a:pt x="60074" y="3802"/>
                    <a:pt x="48494" y="-1209"/>
                    <a:pt x="36789" y="249"/>
                  </a:cubicBezTo>
                  <a:cubicBezTo>
                    <a:pt x="24907" y="-153"/>
                    <a:pt x="13311" y="3911"/>
                    <a:pt x="4279" y="11645"/>
                  </a:cubicBezTo>
                  <a:cubicBezTo>
                    <a:pt x="-1285" y="17007"/>
                    <a:pt x="-1444" y="25872"/>
                    <a:pt x="3927" y="31427"/>
                  </a:cubicBezTo>
                  <a:cubicBezTo>
                    <a:pt x="6398" y="33999"/>
                    <a:pt x="9767" y="35525"/>
                    <a:pt x="13328" y="3569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="" xmlns:a16="http://schemas.microsoft.com/office/drawing/2014/main" id="{39ACC0C6-AE6D-4D20-94E2-49002DA7FB6F}"/>
                </a:ext>
              </a:extLst>
            </p:cNvPr>
            <p:cNvSpPr/>
            <p:nvPr/>
          </p:nvSpPr>
          <p:spPr>
            <a:xfrm>
              <a:off x="2410116" y="2857488"/>
              <a:ext cx="48518" cy="29584"/>
            </a:xfrm>
            <a:custGeom>
              <a:avLst/>
              <a:gdLst>
                <a:gd name="connsiteX0" fmla="*/ 3063 w 48518"/>
                <a:gd name="connsiteY0" fmla="*/ 680 h 29584"/>
                <a:gd name="connsiteX1" fmla="*/ 19821 w 48518"/>
                <a:gd name="connsiteY1" fmla="*/ 19952 h 29584"/>
                <a:gd name="connsiteX2" fmla="*/ 47555 w 48518"/>
                <a:gd name="connsiteY2" fmla="*/ 19952 h 29584"/>
                <a:gd name="connsiteX3" fmla="*/ 48518 w 48518"/>
                <a:gd name="connsiteY3" fmla="*/ 20832 h 29584"/>
                <a:gd name="connsiteX4" fmla="*/ 48309 w 48518"/>
                <a:gd name="connsiteY4" fmla="*/ 21460 h 29584"/>
                <a:gd name="connsiteX5" fmla="*/ 14123 w 48518"/>
                <a:gd name="connsiteY5" fmla="*/ 27241 h 29584"/>
                <a:gd name="connsiteX6" fmla="*/ 130 w 48518"/>
                <a:gd name="connsiteY6" fmla="*/ 1099 h 29584"/>
                <a:gd name="connsiteX7" fmla="*/ 3063 w 48518"/>
                <a:gd name="connsiteY7" fmla="*/ 680 h 29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18" h="29584">
                  <a:moveTo>
                    <a:pt x="3063" y="680"/>
                  </a:moveTo>
                  <a:cubicBezTo>
                    <a:pt x="7587" y="7803"/>
                    <a:pt x="11442" y="17438"/>
                    <a:pt x="19821" y="19952"/>
                  </a:cubicBezTo>
                  <a:cubicBezTo>
                    <a:pt x="28962" y="21921"/>
                    <a:pt x="38413" y="21921"/>
                    <a:pt x="47555" y="19952"/>
                  </a:cubicBezTo>
                  <a:cubicBezTo>
                    <a:pt x="48066" y="19927"/>
                    <a:pt x="48493" y="20321"/>
                    <a:pt x="48518" y="20832"/>
                  </a:cubicBezTo>
                  <a:cubicBezTo>
                    <a:pt x="48527" y="21058"/>
                    <a:pt x="48451" y="21284"/>
                    <a:pt x="48309" y="21460"/>
                  </a:cubicBezTo>
                  <a:cubicBezTo>
                    <a:pt x="38874" y="29587"/>
                    <a:pt x="25711" y="31816"/>
                    <a:pt x="14123" y="27241"/>
                  </a:cubicBezTo>
                  <a:cubicBezTo>
                    <a:pt x="4596" y="22164"/>
                    <a:pt x="-934" y="11841"/>
                    <a:pt x="130" y="1099"/>
                  </a:cubicBezTo>
                  <a:cubicBezTo>
                    <a:pt x="130" y="-241"/>
                    <a:pt x="2476" y="-325"/>
                    <a:pt x="3063" y="68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="" xmlns:a16="http://schemas.microsoft.com/office/drawing/2014/main" id="{58144344-2EA3-42FB-83D8-E7490B2EF147}"/>
                </a:ext>
              </a:extLst>
            </p:cNvPr>
            <p:cNvSpPr/>
            <p:nvPr/>
          </p:nvSpPr>
          <p:spPr>
            <a:xfrm>
              <a:off x="2441667" y="2641950"/>
              <a:ext cx="131998" cy="202266"/>
            </a:xfrm>
            <a:custGeom>
              <a:avLst/>
              <a:gdLst>
                <a:gd name="connsiteX0" fmla="*/ 90994 w 131998"/>
                <a:gd name="connsiteY0" fmla="*/ 145667 h 202266"/>
                <a:gd name="connsiteX1" fmla="*/ 86218 w 131998"/>
                <a:gd name="connsiteY1" fmla="*/ 200884 h 202266"/>
                <a:gd name="connsiteX2" fmla="*/ 75577 w 131998"/>
                <a:gd name="connsiteY2" fmla="*/ 201806 h 202266"/>
                <a:gd name="connsiteX3" fmla="*/ 74907 w 131998"/>
                <a:gd name="connsiteY3" fmla="*/ 201806 h 202266"/>
                <a:gd name="connsiteX4" fmla="*/ 167 w 131998"/>
                <a:gd name="connsiteY4" fmla="*/ 156309 h 202266"/>
                <a:gd name="connsiteX5" fmla="*/ 3267 w 131998"/>
                <a:gd name="connsiteY5" fmla="*/ 154382 h 202266"/>
                <a:gd name="connsiteX6" fmla="*/ 74823 w 131998"/>
                <a:gd name="connsiteY6" fmla="*/ 189740 h 202266"/>
                <a:gd name="connsiteX7" fmla="*/ 78175 w 131998"/>
                <a:gd name="connsiteY7" fmla="*/ 125139 h 202266"/>
                <a:gd name="connsiteX8" fmla="*/ 116047 w 131998"/>
                <a:gd name="connsiteY8" fmla="*/ 141310 h 202266"/>
                <a:gd name="connsiteX9" fmla="*/ 121745 w 131998"/>
                <a:gd name="connsiteY9" fmla="*/ 2137 h 202266"/>
                <a:gd name="connsiteX10" fmla="*/ 126437 w 131998"/>
                <a:gd name="connsiteY10" fmla="*/ 2137 h 202266"/>
                <a:gd name="connsiteX11" fmla="*/ 131213 w 131998"/>
                <a:gd name="connsiteY11" fmla="*/ 159660 h 202266"/>
                <a:gd name="connsiteX12" fmla="*/ 90994 w 131998"/>
                <a:gd name="connsiteY12" fmla="*/ 145667 h 20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998" h="202266">
                  <a:moveTo>
                    <a:pt x="90994" y="145667"/>
                  </a:moveTo>
                  <a:cubicBezTo>
                    <a:pt x="90994" y="145667"/>
                    <a:pt x="89402" y="183456"/>
                    <a:pt x="86218" y="200884"/>
                  </a:cubicBezTo>
                  <a:cubicBezTo>
                    <a:pt x="86218" y="202476"/>
                    <a:pt x="81610" y="202560"/>
                    <a:pt x="75577" y="201806"/>
                  </a:cubicBezTo>
                  <a:cubicBezTo>
                    <a:pt x="75577" y="201806"/>
                    <a:pt x="75158" y="201806"/>
                    <a:pt x="74907" y="201806"/>
                  </a:cubicBezTo>
                  <a:cubicBezTo>
                    <a:pt x="43452" y="201789"/>
                    <a:pt x="14629" y="184244"/>
                    <a:pt x="167" y="156309"/>
                  </a:cubicBezTo>
                  <a:cubicBezTo>
                    <a:pt x="-671" y="154382"/>
                    <a:pt x="1843" y="153041"/>
                    <a:pt x="3267" y="154382"/>
                  </a:cubicBezTo>
                  <a:cubicBezTo>
                    <a:pt x="23125" y="175413"/>
                    <a:pt x="47675" y="184294"/>
                    <a:pt x="74823" y="189740"/>
                  </a:cubicBezTo>
                  <a:cubicBezTo>
                    <a:pt x="76918" y="185132"/>
                    <a:pt x="75577" y="124217"/>
                    <a:pt x="78175" y="125139"/>
                  </a:cubicBezTo>
                  <a:cubicBezTo>
                    <a:pt x="89402" y="129245"/>
                    <a:pt x="108841" y="138043"/>
                    <a:pt x="116047" y="141310"/>
                  </a:cubicBezTo>
                  <a:cubicBezTo>
                    <a:pt x="117639" y="116760"/>
                    <a:pt x="118728" y="46797"/>
                    <a:pt x="121745" y="2137"/>
                  </a:cubicBezTo>
                  <a:cubicBezTo>
                    <a:pt x="121745" y="-628"/>
                    <a:pt x="126269" y="-796"/>
                    <a:pt x="126437" y="2137"/>
                  </a:cubicBezTo>
                  <a:cubicBezTo>
                    <a:pt x="131531" y="54480"/>
                    <a:pt x="133132" y="107108"/>
                    <a:pt x="131213" y="159660"/>
                  </a:cubicBezTo>
                  <a:cubicBezTo>
                    <a:pt x="131045" y="163431"/>
                    <a:pt x="97446" y="149857"/>
                    <a:pt x="90994" y="14566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="" xmlns:a16="http://schemas.microsoft.com/office/drawing/2014/main" id="{04C090EB-69FC-432B-8874-DB430B89F8A2}"/>
                </a:ext>
              </a:extLst>
            </p:cNvPr>
            <p:cNvSpPr/>
            <p:nvPr/>
          </p:nvSpPr>
          <p:spPr>
            <a:xfrm>
              <a:off x="1964922" y="2032580"/>
              <a:ext cx="817914" cy="567405"/>
            </a:xfrm>
            <a:custGeom>
              <a:avLst/>
              <a:gdLst>
                <a:gd name="connsiteX0" fmla="*/ 57632 w 817914"/>
                <a:gd name="connsiteY0" fmla="*/ 559642 h 567405"/>
                <a:gd name="connsiteX1" fmla="*/ 256715 w 817914"/>
                <a:gd name="connsiteY1" fmla="*/ 380836 h 567405"/>
                <a:gd name="connsiteX2" fmla="*/ 603852 w 817914"/>
                <a:gd name="connsiteY2" fmla="*/ 279452 h 567405"/>
                <a:gd name="connsiteX3" fmla="*/ 755761 w 817914"/>
                <a:gd name="connsiteY3" fmla="*/ 433121 h 567405"/>
                <a:gd name="connsiteX4" fmla="*/ 762716 w 817914"/>
                <a:gd name="connsiteY4" fmla="*/ 525288 h 567405"/>
                <a:gd name="connsiteX5" fmla="*/ 796734 w 817914"/>
                <a:gd name="connsiteY5" fmla="*/ 368687 h 567405"/>
                <a:gd name="connsiteX6" fmla="*/ 761962 w 817914"/>
                <a:gd name="connsiteY6" fmla="*/ 164493 h 567405"/>
                <a:gd name="connsiteX7" fmla="*/ 604522 w 817914"/>
                <a:gd name="connsiteY7" fmla="*/ 93021 h 567405"/>
                <a:gd name="connsiteX8" fmla="*/ 448424 w 817914"/>
                <a:gd name="connsiteY8" fmla="*/ 2278 h 567405"/>
                <a:gd name="connsiteX9" fmla="*/ 272467 w 817914"/>
                <a:gd name="connsiteY9" fmla="*/ 66712 h 567405"/>
                <a:gd name="connsiteX10" fmla="*/ 74223 w 817914"/>
                <a:gd name="connsiteY10" fmla="*/ 143881 h 567405"/>
                <a:gd name="connsiteX11" fmla="*/ 53359 w 817914"/>
                <a:gd name="connsiteY11" fmla="*/ 315816 h 567405"/>
                <a:gd name="connsiteX12" fmla="*/ 488 w 817914"/>
                <a:gd name="connsiteY12" fmla="*/ 433121 h 567405"/>
                <a:gd name="connsiteX13" fmla="*/ 57632 w 817914"/>
                <a:gd name="connsiteY13" fmla="*/ 559642 h 56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7914" h="567405">
                  <a:moveTo>
                    <a:pt x="57632" y="559642"/>
                  </a:moveTo>
                  <a:cubicBezTo>
                    <a:pt x="160358" y="597766"/>
                    <a:pt x="251771" y="488673"/>
                    <a:pt x="256715" y="380836"/>
                  </a:cubicBezTo>
                  <a:cubicBezTo>
                    <a:pt x="256715" y="380836"/>
                    <a:pt x="524839" y="499565"/>
                    <a:pt x="603852" y="279452"/>
                  </a:cubicBezTo>
                  <a:cubicBezTo>
                    <a:pt x="625621" y="352851"/>
                    <a:pt x="682622" y="410506"/>
                    <a:pt x="755761" y="433121"/>
                  </a:cubicBezTo>
                  <a:lnTo>
                    <a:pt x="762716" y="525288"/>
                  </a:lnTo>
                  <a:cubicBezTo>
                    <a:pt x="793802" y="525288"/>
                    <a:pt x="848097" y="452979"/>
                    <a:pt x="796734" y="368687"/>
                  </a:cubicBezTo>
                  <a:cubicBezTo>
                    <a:pt x="796734" y="368687"/>
                    <a:pt x="824636" y="255572"/>
                    <a:pt x="761962" y="164493"/>
                  </a:cubicBezTo>
                  <a:cubicBezTo>
                    <a:pt x="728120" y="111765"/>
                    <a:pt x="666493" y="83788"/>
                    <a:pt x="604522" y="93021"/>
                  </a:cubicBezTo>
                  <a:cubicBezTo>
                    <a:pt x="566231" y="43670"/>
                    <a:pt x="510260" y="11126"/>
                    <a:pt x="448424" y="2278"/>
                  </a:cubicBezTo>
                  <a:cubicBezTo>
                    <a:pt x="341760" y="-14480"/>
                    <a:pt x="272467" y="66712"/>
                    <a:pt x="272467" y="66712"/>
                  </a:cubicBezTo>
                  <a:cubicBezTo>
                    <a:pt x="272467" y="66712"/>
                    <a:pt x="126507" y="52635"/>
                    <a:pt x="74223" y="143881"/>
                  </a:cubicBezTo>
                  <a:cubicBezTo>
                    <a:pt x="21938" y="235128"/>
                    <a:pt x="53359" y="315816"/>
                    <a:pt x="53359" y="315816"/>
                  </a:cubicBezTo>
                  <a:cubicBezTo>
                    <a:pt x="53359" y="315816"/>
                    <a:pt x="7443" y="344221"/>
                    <a:pt x="488" y="433121"/>
                  </a:cubicBezTo>
                  <a:cubicBezTo>
                    <a:pt x="-4288" y="490348"/>
                    <a:pt x="26798" y="548163"/>
                    <a:pt x="57632" y="55964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="" xmlns:a16="http://schemas.microsoft.com/office/drawing/2014/main" id="{CEB930AE-CE61-4CAE-84B6-DB7454EA04FF}"/>
                </a:ext>
              </a:extLst>
            </p:cNvPr>
            <p:cNvSpPr/>
            <p:nvPr/>
          </p:nvSpPr>
          <p:spPr>
            <a:xfrm>
              <a:off x="2221637" y="2290331"/>
              <a:ext cx="346802" cy="184427"/>
            </a:xfrm>
            <a:custGeom>
              <a:avLst/>
              <a:gdLst>
                <a:gd name="connsiteX0" fmla="*/ 346802 w 346802"/>
                <a:gd name="connsiteY0" fmla="*/ 0 h 184427"/>
                <a:gd name="connsiteX1" fmla="*/ 331385 w 346802"/>
                <a:gd name="connsiteY1" fmla="*/ 54882 h 184427"/>
                <a:gd name="connsiteX2" fmla="*/ 305746 w 346802"/>
                <a:gd name="connsiteY2" fmla="*/ 105155 h 184427"/>
                <a:gd name="connsiteX3" fmla="*/ 217600 w 346802"/>
                <a:gd name="connsiteY3" fmla="*/ 166656 h 184427"/>
                <a:gd name="connsiteX4" fmla="*/ 107166 w 346802"/>
                <a:gd name="connsiteY4" fmla="*/ 162383 h 184427"/>
                <a:gd name="connsiteX5" fmla="*/ 53122 w 346802"/>
                <a:gd name="connsiteY5" fmla="*/ 145039 h 184427"/>
                <a:gd name="connsiteX6" fmla="*/ 0 w 346802"/>
                <a:gd name="connsiteY6" fmla="*/ 123421 h 184427"/>
                <a:gd name="connsiteX7" fmla="*/ 50273 w 346802"/>
                <a:gd name="connsiteY7" fmla="*/ 151071 h 184427"/>
                <a:gd name="connsiteX8" fmla="*/ 104150 w 346802"/>
                <a:gd name="connsiteY8" fmla="*/ 172354 h 184427"/>
                <a:gd name="connsiteX9" fmla="*/ 220532 w 346802"/>
                <a:gd name="connsiteY9" fmla="*/ 179727 h 184427"/>
                <a:gd name="connsiteX10" fmla="*/ 314292 w 346802"/>
                <a:gd name="connsiteY10" fmla="*/ 110518 h 184427"/>
                <a:gd name="connsiteX11" fmla="*/ 346802 w 346802"/>
                <a:gd name="connsiteY11" fmla="*/ 0 h 18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6802" h="184427">
                  <a:moveTo>
                    <a:pt x="346802" y="0"/>
                  </a:moveTo>
                  <a:cubicBezTo>
                    <a:pt x="343560" y="18777"/>
                    <a:pt x="338390" y="37169"/>
                    <a:pt x="331385" y="54882"/>
                  </a:cubicBezTo>
                  <a:cubicBezTo>
                    <a:pt x="324950" y="72637"/>
                    <a:pt x="316336" y="89520"/>
                    <a:pt x="305746" y="105155"/>
                  </a:cubicBezTo>
                  <a:cubicBezTo>
                    <a:pt x="285175" y="136040"/>
                    <a:pt x="253688" y="158009"/>
                    <a:pt x="217600" y="166656"/>
                  </a:cubicBezTo>
                  <a:cubicBezTo>
                    <a:pt x="181822" y="177130"/>
                    <a:pt x="143782" y="169254"/>
                    <a:pt x="107166" y="162383"/>
                  </a:cubicBezTo>
                  <a:cubicBezTo>
                    <a:pt x="89235" y="156518"/>
                    <a:pt x="70802" y="151909"/>
                    <a:pt x="53122" y="145039"/>
                  </a:cubicBezTo>
                  <a:cubicBezTo>
                    <a:pt x="35443" y="138168"/>
                    <a:pt x="18015" y="130292"/>
                    <a:pt x="0" y="123421"/>
                  </a:cubicBezTo>
                  <a:cubicBezTo>
                    <a:pt x="16758" y="132973"/>
                    <a:pt x="33516" y="141771"/>
                    <a:pt x="50273" y="151071"/>
                  </a:cubicBezTo>
                  <a:cubicBezTo>
                    <a:pt x="67031" y="160372"/>
                    <a:pt x="86135" y="165148"/>
                    <a:pt x="104150" y="172354"/>
                  </a:cubicBezTo>
                  <a:cubicBezTo>
                    <a:pt x="141436" y="181654"/>
                    <a:pt x="181235" y="189949"/>
                    <a:pt x="220532" y="179727"/>
                  </a:cubicBezTo>
                  <a:cubicBezTo>
                    <a:pt x="259653" y="169848"/>
                    <a:pt x="293328" y="144988"/>
                    <a:pt x="314292" y="110518"/>
                  </a:cubicBezTo>
                  <a:cubicBezTo>
                    <a:pt x="334184" y="76969"/>
                    <a:pt x="345361" y="38979"/>
                    <a:pt x="346802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="" xmlns:a16="http://schemas.microsoft.com/office/drawing/2014/main" id="{025FC638-4347-459F-B1A4-4C18297ACFC7}"/>
                </a:ext>
              </a:extLst>
            </p:cNvPr>
            <p:cNvSpPr/>
            <p:nvPr/>
          </p:nvSpPr>
          <p:spPr>
            <a:xfrm>
              <a:off x="1986320" y="2089049"/>
              <a:ext cx="250734" cy="259347"/>
            </a:xfrm>
            <a:custGeom>
              <a:avLst/>
              <a:gdLst>
                <a:gd name="connsiteX0" fmla="*/ 250735 w 250734"/>
                <a:gd name="connsiteY0" fmla="*/ 10243 h 259347"/>
                <a:gd name="connsiteX1" fmla="*/ 141390 w 250734"/>
                <a:gd name="connsiteY1" fmla="*/ 2367 h 259347"/>
                <a:gd name="connsiteX2" fmla="*/ 42100 w 250734"/>
                <a:gd name="connsiteY2" fmla="*/ 52138 h 259347"/>
                <a:gd name="connsiteX3" fmla="*/ 13528 w 250734"/>
                <a:gd name="connsiteY3" fmla="*/ 100736 h 259347"/>
                <a:gd name="connsiteX4" fmla="*/ 457 w 250734"/>
                <a:gd name="connsiteY4" fmla="*/ 155198 h 259347"/>
                <a:gd name="connsiteX5" fmla="*/ 31626 w 250734"/>
                <a:gd name="connsiteY5" fmla="*/ 259348 h 259347"/>
                <a:gd name="connsiteX6" fmla="*/ 10763 w 250734"/>
                <a:gd name="connsiteY6" fmla="*/ 156120 h 259347"/>
                <a:gd name="connsiteX7" fmla="*/ 52239 w 250734"/>
                <a:gd name="connsiteY7" fmla="*/ 60936 h 259347"/>
                <a:gd name="connsiteX8" fmla="*/ 93044 w 250734"/>
                <a:gd name="connsiteY8" fmla="*/ 29180 h 259347"/>
                <a:gd name="connsiteX9" fmla="*/ 143317 w 250734"/>
                <a:gd name="connsiteY9" fmla="*/ 12422 h 259347"/>
                <a:gd name="connsiteX10" fmla="*/ 250735 w 250734"/>
                <a:gd name="connsiteY10" fmla="*/ 10243 h 25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734" h="259347">
                  <a:moveTo>
                    <a:pt x="250735" y="10243"/>
                  </a:moveTo>
                  <a:cubicBezTo>
                    <a:pt x="215208" y="164"/>
                    <a:pt x="177997" y="-2509"/>
                    <a:pt x="141390" y="2367"/>
                  </a:cubicBezTo>
                  <a:cubicBezTo>
                    <a:pt x="103467" y="6750"/>
                    <a:pt x="68301" y="24379"/>
                    <a:pt x="42100" y="52138"/>
                  </a:cubicBezTo>
                  <a:cubicBezTo>
                    <a:pt x="30060" y="66717"/>
                    <a:pt x="20416" y="83123"/>
                    <a:pt x="13528" y="100736"/>
                  </a:cubicBezTo>
                  <a:cubicBezTo>
                    <a:pt x="6096" y="118013"/>
                    <a:pt x="1680" y="136430"/>
                    <a:pt x="457" y="155198"/>
                  </a:cubicBezTo>
                  <a:cubicBezTo>
                    <a:pt x="-2459" y="192585"/>
                    <a:pt x="8652" y="229712"/>
                    <a:pt x="31626" y="259348"/>
                  </a:cubicBezTo>
                  <a:cubicBezTo>
                    <a:pt x="13620" y="228128"/>
                    <a:pt x="6289" y="191881"/>
                    <a:pt x="10763" y="156120"/>
                  </a:cubicBezTo>
                  <a:cubicBezTo>
                    <a:pt x="15179" y="121071"/>
                    <a:pt x="29582" y="88033"/>
                    <a:pt x="52239" y="60936"/>
                  </a:cubicBezTo>
                  <a:cubicBezTo>
                    <a:pt x="63734" y="47890"/>
                    <a:pt x="77576" y="37115"/>
                    <a:pt x="93044" y="29180"/>
                  </a:cubicBezTo>
                  <a:cubicBezTo>
                    <a:pt x="109031" y="21496"/>
                    <a:pt x="125923" y="15866"/>
                    <a:pt x="143317" y="12422"/>
                  </a:cubicBezTo>
                  <a:cubicBezTo>
                    <a:pt x="178785" y="6021"/>
                    <a:pt x="215040" y="5283"/>
                    <a:pt x="250735" y="10243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="" xmlns:a16="http://schemas.microsoft.com/office/drawing/2014/main" id="{F4B29F71-FBFB-4171-8D00-A7306F26C2BE}"/>
                </a:ext>
              </a:extLst>
            </p:cNvPr>
            <p:cNvSpPr/>
            <p:nvPr/>
          </p:nvSpPr>
          <p:spPr>
            <a:xfrm>
              <a:off x="2569445" y="2119895"/>
              <a:ext cx="217138" cy="214006"/>
            </a:xfrm>
            <a:custGeom>
              <a:avLst/>
              <a:gdLst>
                <a:gd name="connsiteX0" fmla="*/ 0 w 217138"/>
                <a:gd name="connsiteY0" fmla="*/ 5707 h 214006"/>
                <a:gd name="connsiteX1" fmla="*/ 86638 w 217138"/>
                <a:gd name="connsiteY1" fmla="*/ 14086 h 214006"/>
                <a:gd name="connsiteX2" fmla="*/ 160204 w 217138"/>
                <a:gd name="connsiteY2" fmla="*/ 54556 h 214006"/>
                <a:gd name="connsiteX3" fmla="*/ 202099 w 217138"/>
                <a:gd name="connsiteY3" fmla="*/ 127536 h 214006"/>
                <a:gd name="connsiteX4" fmla="*/ 212992 w 217138"/>
                <a:gd name="connsiteY4" fmla="*/ 214006 h 214006"/>
                <a:gd name="connsiteX5" fmla="*/ 212154 w 217138"/>
                <a:gd name="connsiteY5" fmla="*/ 124939 h 214006"/>
                <a:gd name="connsiteX6" fmla="*/ 89152 w 217138"/>
                <a:gd name="connsiteY6" fmla="*/ 4031 h 214006"/>
                <a:gd name="connsiteX7" fmla="*/ 0 w 217138"/>
                <a:gd name="connsiteY7" fmla="*/ 5707 h 21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138" h="214006">
                  <a:moveTo>
                    <a:pt x="0" y="5707"/>
                  </a:moveTo>
                  <a:cubicBezTo>
                    <a:pt x="29142" y="3880"/>
                    <a:pt x="58384" y="6712"/>
                    <a:pt x="86638" y="14086"/>
                  </a:cubicBezTo>
                  <a:cubicBezTo>
                    <a:pt x="114221" y="21049"/>
                    <a:pt x="139559" y="34983"/>
                    <a:pt x="160204" y="54556"/>
                  </a:cubicBezTo>
                  <a:cubicBezTo>
                    <a:pt x="180113" y="74950"/>
                    <a:pt x="194524" y="100062"/>
                    <a:pt x="202099" y="127536"/>
                  </a:cubicBezTo>
                  <a:cubicBezTo>
                    <a:pt x="209950" y="155672"/>
                    <a:pt x="213620" y="184806"/>
                    <a:pt x="212992" y="214006"/>
                  </a:cubicBezTo>
                  <a:cubicBezTo>
                    <a:pt x="218790" y="184571"/>
                    <a:pt x="218505" y="154256"/>
                    <a:pt x="212154" y="124939"/>
                  </a:cubicBezTo>
                  <a:cubicBezTo>
                    <a:pt x="200767" y="62725"/>
                    <a:pt x="151557" y="14346"/>
                    <a:pt x="89152" y="4031"/>
                  </a:cubicBezTo>
                  <a:cubicBezTo>
                    <a:pt x="59666" y="-1859"/>
                    <a:pt x="29251" y="-1289"/>
                    <a:pt x="0" y="570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="" xmlns:a16="http://schemas.microsoft.com/office/drawing/2014/main" id="{CE8A9AB1-E057-43C1-960F-FC7605912F76}"/>
                </a:ext>
              </a:extLst>
            </p:cNvPr>
            <p:cNvSpPr/>
            <p:nvPr/>
          </p:nvSpPr>
          <p:spPr>
            <a:xfrm>
              <a:off x="2567061" y="2298710"/>
              <a:ext cx="107203" cy="163220"/>
            </a:xfrm>
            <a:custGeom>
              <a:avLst/>
              <a:gdLst>
                <a:gd name="connsiteX0" fmla="*/ 107204 w 107203"/>
                <a:gd name="connsiteY0" fmla="*/ 163221 h 163220"/>
                <a:gd name="connsiteX1" fmla="*/ 35983 w 107203"/>
                <a:gd name="connsiteY1" fmla="*/ 92838 h 163220"/>
                <a:gd name="connsiteX2" fmla="*/ 13276 w 107203"/>
                <a:gd name="connsiteY2" fmla="*/ 49268 h 163220"/>
                <a:gd name="connsiteX3" fmla="*/ 2216 w 107203"/>
                <a:gd name="connsiteY3" fmla="*/ 0 h 163220"/>
                <a:gd name="connsiteX4" fmla="*/ 3305 w 107203"/>
                <a:gd name="connsiteY4" fmla="*/ 52117 h 163220"/>
                <a:gd name="connsiteX5" fmla="*/ 24923 w 107203"/>
                <a:gd name="connsiteY5" fmla="*/ 100547 h 163220"/>
                <a:gd name="connsiteX6" fmla="*/ 61455 w 107203"/>
                <a:gd name="connsiteY6" fmla="*/ 138503 h 163220"/>
                <a:gd name="connsiteX7" fmla="*/ 107204 w 107203"/>
                <a:gd name="connsiteY7" fmla="*/ 163221 h 16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03" h="163220">
                  <a:moveTo>
                    <a:pt x="107204" y="163221"/>
                  </a:moveTo>
                  <a:cubicBezTo>
                    <a:pt x="79679" y="143924"/>
                    <a:pt x="55598" y="120137"/>
                    <a:pt x="35983" y="92838"/>
                  </a:cubicBezTo>
                  <a:cubicBezTo>
                    <a:pt x="26456" y="79424"/>
                    <a:pt x="18815" y="64760"/>
                    <a:pt x="13276" y="49268"/>
                  </a:cubicBezTo>
                  <a:cubicBezTo>
                    <a:pt x="7797" y="33298"/>
                    <a:pt x="4085" y="16775"/>
                    <a:pt x="2216" y="0"/>
                  </a:cubicBezTo>
                  <a:cubicBezTo>
                    <a:pt x="-1068" y="17260"/>
                    <a:pt x="-700" y="35015"/>
                    <a:pt x="3305" y="52117"/>
                  </a:cubicBezTo>
                  <a:cubicBezTo>
                    <a:pt x="7218" y="69536"/>
                    <a:pt x="14567" y="86001"/>
                    <a:pt x="24923" y="100547"/>
                  </a:cubicBezTo>
                  <a:cubicBezTo>
                    <a:pt x="35045" y="115034"/>
                    <a:pt x="47370" y="127837"/>
                    <a:pt x="61455" y="138503"/>
                  </a:cubicBezTo>
                  <a:cubicBezTo>
                    <a:pt x="75230" y="149220"/>
                    <a:pt x="90689" y="157573"/>
                    <a:pt x="107204" y="163221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="" xmlns:a16="http://schemas.microsoft.com/office/drawing/2014/main" id="{A032D3A6-B784-42E5-934A-1B713D487820}"/>
                </a:ext>
              </a:extLst>
            </p:cNvPr>
            <p:cNvSpPr/>
            <p:nvPr/>
          </p:nvSpPr>
          <p:spPr>
            <a:xfrm>
              <a:off x="2277948" y="2674256"/>
              <a:ext cx="11805" cy="11805"/>
            </a:xfrm>
            <a:custGeom>
              <a:avLst/>
              <a:gdLst>
                <a:gd name="connsiteX0" fmla="*/ 11223 w 11805"/>
                <a:gd name="connsiteY0" fmla="*/ 8458 h 11805"/>
                <a:gd name="connsiteX1" fmla="*/ 3347 w 11805"/>
                <a:gd name="connsiteY1" fmla="*/ 11223 h 11805"/>
                <a:gd name="connsiteX2" fmla="*/ 582 w 11805"/>
                <a:gd name="connsiteY2" fmla="*/ 3347 h 11805"/>
                <a:gd name="connsiteX3" fmla="*/ 8458 w 11805"/>
                <a:gd name="connsiteY3" fmla="*/ 582 h 11805"/>
                <a:gd name="connsiteX4" fmla="*/ 11223 w 11805"/>
                <a:gd name="connsiteY4" fmla="*/ 8458 h 1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1805">
                  <a:moveTo>
                    <a:pt x="11223" y="8458"/>
                  </a:moveTo>
                  <a:cubicBezTo>
                    <a:pt x="9816" y="11399"/>
                    <a:pt x="6288" y="12631"/>
                    <a:pt x="3347" y="11223"/>
                  </a:cubicBezTo>
                  <a:cubicBezTo>
                    <a:pt x="406" y="9816"/>
                    <a:pt x="-826" y="6288"/>
                    <a:pt x="582" y="3347"/>
                  </a:cubicBezTo>
                  <a:cubicBezTo>
                    <a:pt x="1990" y="406"/>
                    <a:pt x="5517" y="-826"/>
                    <a:pt x="8458" y="582"/>
                  </a:cubicBezTo>
                  <a:cubicBezTo>
                    <a:pt x="11399" y="1990"/>
                    <a:pt x="12631" y="5517"/>
                    <a:pt x="11223" y="8458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="" xmlns:a16="http://schemas.microsoft.com/office/drawing/2014/main" id="{F89A051D-7DF8-4DE9-8A1A-7C33A9F8C4C3}"/>
                </a:ext>
              </a:extLst>
            </p:cNvPr>
            <p:cNvSpPr/>
            <p:nvPr/>
          </p:nvSpPr>
          <p:spPr>
            <a:xfrm>
              <a:off x="2392756" y="2722421"/>
              <a:ext cx="11867" cy="11902"/>
            </a:xfrm>
            <a:custGeom>
              <a:avLst/>
              <a:gdLst>
                <a:gd name="connsiteX0" fmla="*/ 11122 w 11867"/>
                <a:gd name="connsiteY0" fmla="*/ 8891 h 11902"/>
                <a:gd name="connsiteX1" fmla="*/ 3011 w 11867"/>
                <a:gd name="connsiteY1" fmla="*/ 11128 h 11902"/>
                <a:gd name="connsiteX2" fmla="*/ 774 w 11867"/>
                <a:gd name="connsiteY2" fmla="*/ 3017 h 11902"/>
                <a:gd name="connsiteX3" fmla="*/ 8357 w 11867"/>
                <a:gd name="connsiteY3" fmla="*/ 512 h 11902"/>
                <a:gd name="connsiteX4" fmla="*/ 11315 w 11867"/>
                <a:gd name="connsiteY4" fmla="*/ 8514 h 11902"/>
                <a:gd name="connsiteX5" fmla="*/ 11122 w 11867"/>
                <a:gd name="connsiteY5" fmla="*/ 8891 h 1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67" h="11902">
                  <a:moveTo>
                    <a:pt x="11122" y="8891"/>
                  </a:moveTo>
                  <a:cubicBezTo>
                    <a:pt x="9497" y="11748"/>
                    <a:pt x="5869" y="12745"/>
                    <a:pt x="3011" y="11128"/>
                  </a:cubicBezTo>
                  <a:cubicBezTo>
                    <a:pt x="154" y="9503"/>
                    <a:pt x="-843" y="5866"/>
                    <a:pt x="774" y="3017"/>
                  </a:cubicBezTo>
                  <a:cubicBezTo>
                    <a:pt x="2291" y="353"/>
                    <a:pt x="5567" y="-728"/>
                    <a:pt x="8357" y="512"/>
                  </a:cubicBezTo>
                  <a:cubicBezTo>
                    <a:pt x="11382" y="1903"/>
                    <a:pt x="12706" y="5489"/>
                    <a:pt x="11315" y="8514"/>
                  </a:cubicBezTo>
                  <a:cubicBezTo>
                    <a:pt x="11256" y="8639"/>
                    <a:pt x="11189" y="8765"/>
                    <a:pt x="11122" y="8891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="" xmlns:a16="http://schemas.microsoft.com/office/drawing/2014/main" id="{0CE78298-48A8-46C0-86BB-BB1E0CF49524}"/>
                </a:ext>
              </a:extLst>
            </p:cNvPr>
            <p:cNvSpPr/>
            <p:nvPr/>
          </p:nvSpPr>
          <p:spPr>
            <a:xfrm>
              <a:off x="2334026" y="2742946"/>
              <a:ext cx="12166" cy="12271"/>
            </a:xfrm>
            <a:custGeom>
              <a:avLst/>
              <a:gdLst>
                <a:gd name="connsiteX0" fmla="*/ 11451 w 12166"/>
                <a:gd name="connsiteY0" fmla="*/ 8727 h 12271"/>
                <a:gd name="connsiteX1" fmla="*/ 3600 w 12166"/>
                <a:gd name="connsiteY1" fmla="*/ 11760 h 12271"/>
                <a:gd name="connsiteX2" fmla="*/ 3072 w 12166"/>
                <a:gd name="connsiteY2" fmla="*/ 11492 h 12271"/>
                <a:gd name="connsiteX3" fmla="*/ 709 w 12166"/>
                <a:gd name="connsiteY3" fmla="*/ 3540 h 12271"/>
                <a:gd name="connsiteX4" fmla="*/ 809 w 12166"/>
                <a:gd name="connsiteY4" fmla="*/ 3364 h 12271"/>
                <a:gd name="connsiteX5" fmla="*/ 8753 w 12166"/>
                <a:gd name="connsiteY5" fmla="*/ 591 h 12271"/>
                <a:gd name="connsiteX6" fmla="*/ 8769 w 12166"/>
                <a:gd name="connsiteY6" fmla="*/ 599 h 12271"/>
                <a:gd name="connsiteX7" fmla="*/ 11618 w 12166"/>
                <a:gd name="connsiteY7" fmla="*/ 8391 h 12271"/>
                <a:gd name="connsiteX8" fmla="*/ 11451 w 12166"/>
                <a:gd name="connsiteY8" fmla="*/ 8727 h 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6" h="12271">
                  <a:moveTo>
                    <a:pt x="11451" y="8727"/>
                  </a:moveTo>
                  <a:cubicBezTo>
                    <a:pt x="10118" y="11734"/>
                    <a:pt x="6608" y="13092"/>
                    <a:pt x="3600" y="11760"/>
                  </a:cubicBezTo>
                  <a:cubicBezTo>
                    <a:pt x="3424" y="11676"/>
                    <a:pt x="3248" y="11592"/>
                    <a:pt x="3072" y="11492"/>
                  </a:cubicBezTo>
                  <a:cubicBezTo>
                    <a:pt x="223" y="9950"/>
                    <a:pt x="-833" y="6389"/>
                    <a:pt x="709" y="3540"/>
                  </a:cubicBezTo>
                  <a:cubicBezTo>
                    <a:pt x="742" y="3481"/>
                    <a:pt x="776" y="3423"/>
                    <a:pt x="809" y="3364"/>
                  </a:cubicBezTo>
                  <a:cubicBezTo>
                    <a:pt x="2234" y="406"/>
                    <a:pt x="5795" y="-834"/>
                    <a:pt x="8753" y="591"/>
                  </a:cubicBezTo>
                  <a:cubicBezTo>
                    <a:pt x="8761" y="591"/>
                    <a:pt x="8761" y="599"/>
                    <a:pt x="8769" y="599"/>
                  </a:cubicBezTo>
                  <a:cubicBezTo>
                    <a:pt x="11710" y="1965"/>
                    <a:pt x="12984" y="5450"/>
                    <a:pt x="11618" y="8391"/>
                  </a:cubicBezTo>
                  <a:cubicBezTo>
                    <a:pt x="11568" y="8500"/>
                    <a:pt x="11509" y="8618"/>
                    <a:pt x="11451" y="8727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="" xmlns:a16="http://schemas.microsoft.com/office/drawing/2014/main" id="{ED016EB9-AA7F-4B8E-9A1B-8AEEFE67C94F}"/>
                </a:ext>
              </a:extLst>
            </p:cNvPr>
            <p:cNvSpPr/>
            <p:nvPr/>
          </p:nvSpPr>
          <p:spPr>
            <a:xfrm>
              <a:off x="2302162" y="2631364"/>
              <a:ext cx="11899" cy="11897"/>
            </a:xfrm>
            <a:custGeom>
              <a:avLst/>
              <a:gdLst>
                <a:gd name="connsiteX0" fmla="*/ 11307 w 11899"/>
                <a:gd name="connsiteY0" fmla="*/ 8534 h 11897"/>
                <a:gd name="connsiteX1" fmla="*/ 3364 w 11899"/>
                <a:gd name="connsiteY1" fmla="*/ 11307 h 11897"/>
                <a:gd name="connsiteX2" fmla="*/ 3347 w 11899"/>
                <a:gd name="connsiteY2" fmla="*/ 11299 h 11897"/>
                <a:gd name="connsiteX3" fmla="*/ 599 w 11899"/>
                <a:gd name="connsiteY3" fmla="*/ 3347 h 11897"/>
                <a:gd name="connsiteX4" fmla="*/ 8551 w 11899"/>
                <a:gd name="connsiteY4" fmla="*/ 599 h 11897"/>
                <a:gd name="connsiteX5" fmla="*/ 11307 w 11899"/>
                <a:gd name="connsiteY5" fmla="*/ 8534 h 1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99" h="11897">
                  <a:moveTo>
                    <a:pt x="11307" y="8534"/>
                  </a:moveTo>
                  <a:cubicBezTo>
                    <a:pt x="9883" y="11492"/>
                    <a:pt x="6322" y="12732"/>
                    <a:pt x="3364" y="11307"/>
                  </a:cubicBezTo>
                  <a:cubicBezTo>
                    <a:pt x="3356" y="11307"/>
                    <a:pt x="3356" y="11299"/>
                    <a:pt x="3347" y="11299"/>
                  </a:cubicBezTo>
                  <a:cubicBezTo>
                    <a:pt x="390" y="9866"/>
                    <a:pt x="-834" y="6305"/>
                    <a:pt x="599" y="3347"/>
                  </a:cubicBezTo>
                  <a:cubicBezTo>
                    <a:pt x="2040" y="390"/>
                    <a:pt x="5593" y="-834"/>
                    <a:pt x="8551" y="599"/>
                  </a:cubicBezTo>
                  <a:cubicBezTo>
                    <a:pt x="11500" y="2032"/>
                    <a:pt x="12732" y="5585"/>
                    <a:pt x="11307" y="853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="" xmlns:a16="http://schemas.microsoft.com/office/drawing/2014/main" id="{B223CD5E-C665-433D-A082-232874C0CA17}"/>
                </a:ext>
              </a:extLst>
            </p:cNvPr>
            <p:cNvSpPr/>
            <p:nvPr/>
          </p:nvSpPr>
          <p:spPr>
            <a:xfrm>
              <a:off x="2340248" y="2686996"/>
              <a:ext cx="11925" cy="11906"/>
            </a:xfrm>
            <a:custGeom>
              <a:avLst/>
              <a:gdLst>
                <a:gd name="connsiteX0" fmla="*/ 11345 w 11925"/>
                <a:gd name="connsiteY0" fmla="*/ 8454 h 11906"/>
                <a:gd name="connsiteX1" fmla="*/ 3444 w 11925"/>
                <a:gd name="connsiteY1" fmla="*/ 11353 h 11906"/>
                <a:gd name="connsiteX2" fmla="*/ 553 w 11925"/>
                <a:gd name="connsiteY2" fmla="*/ 3452 h 11906"/>
                <a:gd name="connsiteX3" fmla="*/ 8446 w 11925"/>
                <a:gd name="connsiteY3" fmla="*/ 553 h 11906"/>
                <a:gd name="connsiteX4" fmla="*/ 8496 w 11925"/>
                <a:gd name="connsiteY4" fmla="*/ 578 h 11906"/>
                <a:gd name="connsiteX5" fmla="*/ 11396 w 11925"/>
                <a:gd name="connsiteY5" fmla="*/ 8354 h 11906"/>
                <a:gd name="connsiteX6" fmla="*/ 11345 w 11925"/>
                <a:gd name="connsiteY6" fmla="*/ 8454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25" h="11906">
                  <a:moveTo>
                    <a:pt x="11345" y="8454"/>
                  </a:moveTo>
                  <a:cubicBezTo>
                    <a:pt x="9963" y="11437"/>
                    <a:pt x="6427" y="12736"/>
                    <a:pt x="3444" y="11353"/>
                  </a:cubicBezTo>
                  <a:cubicBezTo>
                    <a:pt x="469" y="9971"/>
                    <a:pt x="-829" y="6435"/>
                    <a:pt x="553" y="3452"/>
                  </a:cubicBezTo>
                  <a:cubicBezTo>
                    <a:pt x="1927" y="469"/>
                    <a:pt x="5463" y="-829"/>
                    <a:pt x="8446" y="553"/>
                  </a:cubicBezTo>
                  <a:cubicBezTo>
                    <a:pt x="8463" y="562"/>
                    <a:pt x="8480" y="570"/>
                    <a:pt x="8496" y="578"/>
                  </a:cubicBezTo>
                  <a:cubicBezTo>
                    <a:pt x="11446" y="1927"/>
                    <a:pt x="12736" y="5404"/>
                    <a:pt x="11396" y="8354"/>
                  </a:cubicBezTo>
                  <a:cubicBezTo>
                    <a:pt x="11379" y="8387"/>
                    <a:pt x="11362" y="8421"/>
                    <a:pt x="11345" y="845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="" xmlns:a16="http://schemas.microsoft.com/office/drawing/2014/main" id="{7795D634-9D7B-4344-A0A2-30254B5E7603}"/>
                </a:ext>
              </a:extLst>
            </p:cNvPr>
            <p:cNvSpPr/>
            <p:nvPr/>
          </p:nvSpPr>
          <p:spPr>
            <a:xfrm>
              <a:off x="2653643" y="2741776"/>
              <a:ext cx="11916" cy="11916"/>
            </a:xfrm>
            <a:custGeom>
              <a:avLst/>
              <a:gdLst>
                <a:gd name="connsiteX0" fmla="*/ 11321 w 11916"/>
                <a:gd name="connsiteY0" fmla="*/ 8556 h 11916"/>
                <a:gd name="connsiteX1" fmla="*/ 3361 w 11916"/>
                <a:gd name="connsiteY1" fmla="*/ 11321 h 11916"/>
                <a:gd name="connsiteX2" fmla="*/ 596 w 11916"/>
                <a:gd name="connsiteY2" fmla="*/ 3361 h 11916"/>
                <a:gd name="connsiteX3" fmla="*/ 8556 w 11916"/>
                <a:gd name="connsiteY3" fmla="*/ 596 h 11916"/>
                <a:gd name="connsiteX4" fmla="*/ 11321 w 11916"/>
                <a:gd name="connsiteY4" fmla="*/ 8556 h 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6" h="11916">
                  <a:moveTo>
                    <a:pt x="11321" y="8556"/>
                  </a:moveTo>
                  <a:cubicBezTo>
                    <a:pt x="9888" y="11514"/>
                    <a:pt x="6319" y="12754"/>
                    <a:pt x="3361" y="11321"/>
                  </a:cubicBezTo>
                  <a:cubicBezTo>
                    <a:pt x="403" y="9888"/>
                    <a:pt x="-837" y="6319"/>
                    <a:pt x="596" y="3361"/>
                  </a:cubicBezTo>
                  <a:cubicBezTo>
                    <a:pt x="2029" y="403"/>
                    <a:pt x="5598" y="-837"/>
                    <a:pt x="8556" y="596"/>
                  </a:cubicBezTo>
                  <a:cubicBezTo>
                    <a:pt x="11514" y="2029"/>
                    <a:pt x="12754" y="5598"/>
                    <a:pt x="11321" y="8556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="" xmlns:a16="http://schemas.microsoft.com/office/drawing/2014/main" id="{FF93B240-5A1F-4BF9-8E6E-935B87F44DAA}"/>
                </a:ext>
              </a:extLst>
            </p:cNvPr>
            <p:cNvSpPr/>
            <p:nvPr/>
          </p:nvSpPr>
          <p:spPr>
            <a:xfrm>
              <a:off x="2597069" y="2751746"/>
              <a:ext cx="12166" cy="12337"/>
            </a:xfrm>
            <a:custGeom>
              <a:avLst/>
              <a:gdLst>
                <a:gd name="connsiteX0" fmla="*/ 11421 w 12166"/>
                <a:gd name="connsiteY0" fmla="*/ 8976 h 12337"/>
                <a:gd name="connsiteX1" fmla="*/ 3612 w 12166"/>
                <a:gd name="connsiteY1" fmla="*/ 11774 h 12337"/>
                <a:gd name="connsiteX2" fmla="*/ 3545 w 12166"/>
                <a:gd name="connsiteY2" fmla="*/ 11741 h 12337"/>
                <a:gd name="connsiteX3" fmla="*/ 512 w 12166"/>
                <a:gd name="connsiteY3" fmla="*/ 3890 h 12337"/>
                <a:gd name="connsiteX4" fmla="*/ 780 w 12166"/>
                <a:gd name="connsiteY4" fmla="*/ 3362 h 12337"/>
                <a:gd name="connsiteX5" fmla="*/ 8589 w 12166"/>
                <a:gd name="connsiteY5" fmla="*/ 563 h 12337"/>
                <a:gd name="connsiteX6" fmla="*/ 8656 w 12166"/>
                <a:gd name="connsiteY6" fmla="*/ 597 h 12337"/>
                <a:gd name="connsiteX7" fmla="*/ 11614 w 12166"/>
                <a:gd name="connsiteY7" fmla="*/ 8599 h 12337"/>
                <a:gd name="connsiteX8" fmla="*/ 11421 w 12166"/>
                <a:gd name="connsiteY8" fmla="*/ 8976 h 1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6" h="12337">
                  <a:moveTo>
                    <a:pt x="11421" y="8976"/>
                  </a:moveTo>
                  <a:cubicBezTo>
                    <a:pt x="10039" y="11908"/>
                    <a:pt x="6545" y="13157"/>
                    <a:pt x="3612" y="11774"/>
                  </a:cubicBezTo>
                  <a:cubicBezTo>
                    <a:pt x="3587" y="11766"/>
                    <a:pt x="3570" y="11749"/>
                    <a:pt x="3545" y="11741"/>
                  </a:cubicBezTo>
                  <a:cubicBezTo>
                    <a:pt x="537" y="10409"/>
                    <a:pt x="-820" y="6898"/>
                    <a:pt x="512" y="3890"/>
                  </a:cubicBezTo>
                  <a:cubicBezTo>
                    <a:pt x="596" y="3714"/>
                    <a:pt x="679" y="3538"/>
                    <a:pt x="780" y="3362"/>
                  </a:cubicBezTo>
                  <a:cubicBezTo>
                    <a:pt x="2163" y="429"/>
                    <a:pt x="5656" y="-819"/>
                    <a:pt x="8589" y="563"/>
                  </a:cubicBezTo>
                  <a:cubicBezTo>
                    <a:pt x="8614" y="572"/>
                    <a:pt x="8631" y="588"/>
                    <a:pt x="8656" y="597"/>
                  </a:cubicBezTo>
                  <a:cubicBezTo>
                    <a:pt x="11681" y="1988"/>
                    <a:pt x="13005" y="5574"/>
                    <a:pt x="11614" y="8599"/>
                  </a:cubicBezTo>
                  <a:cubicBezTo>
                    <a:pt x="11555" y="8724"/>
                    <a:pt x="11488" y="8850"/>
                    <a:pt x="11421" y="8976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="" xmlns:a16="http://schemas.microsoft.com/office/drawing/2014/main" id="{139BC833-7A97-4E19-87B4-9A1161D9F8B6}"/>
                </a:ext>
              </a:extLst>
            </p:cNvPr>
            <p:cNvSpPr/>
            <p:nvPr/>
          </p:nvSpPr>
          <p:spPr>
            <a:xfrm>
              <a:off x="2591104" y="2792771"/>
              <a:ext cx="11732" cy="11675"/>
            </a:xfrm>
            <a:custGeom>
              <a:avLst/>
              <a:gdLst>
                <a:gd name="connsiteX0" fmla="*/ 11186 w 11732"/>
                <a:gd name="connsiteY0" fmla="*/ 8337 h 11675"/>
                <a:gd name="connsiteX1" fmla="*/ 3226 w 11732"/>
                <a:gd name="connsiteY1" fmla="*/ 11102 h 11675"/>
                <a:gd name="connsiteX2" fmla="*/ 629 w 11732"/>
                <a:gd name="connsiteY2" fmla="*/ 3226 h 11675"/>
                <a:gd name="connsiteX3" fmla="*/ 8505 w 11732"/>
                <a:gd name="connsiteY3" fmla="*/ 629 h 11675"/>
                <a:gd name="connsiteX4" fmla="*/ 11186 w 11732"/>
                <a:gd name="connsiteY4" fmla="*/ 8337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2" h="11675">
                  <a:moveTo>
                    <a:pt x="11186" y="8337"/>
                  </a:moveTo>
                  <a:cubicBezTo>
                    <a:pt x="9720" y="11270"/>
                    <a:pt x="6192" y="12493"/>
                    <a:pt x="3226" y="11102"/>
                  </a:cubicBezTo>
                  <a:cubicBezTo>
                    <a:pt x="335" y="9644"/>
                    <a:pt x="-829" y="6117"/>
                    <a:pt x="629" y="3226"/>
                  </a:cubicBezTo>
                  <a:cubicBezTo>
                    <a:pt x="2087" y="335"/>
                    <a:pt x="5614" y="-829"/>
                    <a:pt x="8505" y="629"/>
                  </a:cubicBezTo>
                  <a:cubicBezTo>
                    <a:pt x="11337" y="2053"/>
                    <a:pt x="12518" y="5463"/>
                    <a:pt x="11186" y="8337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="" xmlns:a16="http://schemas.microsoft.com/office/drawing/2014/main" id="{58BBC7DF-42B1-4D57-9C61-387201F36CDE}"/>
                </a:ext>
              </a:extLst>
            </p:cNvPr>
            <p:cNvSpPr/>
            <p:nvPr/>
          </p:nvSpPr>
          <p:spPr>
            <a:xfrm>
              <a:off x="2639170" y="2785517"/>
              <a:ext cx="11872" cy="11899"/>
            </a:xfrm>
            <a:custGeom>
              <a:avLst/>
              <a:gdLst>
                <a:gd name="connsiteX0" fmla="*/ 11299 w 11872"/>
                <a:gd name="connsiteY0" fmla="*/ 8552 h 11899"/>
                <a:gd name="connsiteX1" fmla="*/ 3348 w 11872"/>
                <a:gd name="connsiteY1" fmla="*/ 11301 h 11899"/>
                <a:gd name="connsiteX2" fmla="*/ 599 w 11872"/>
                <a:gd name="connsiteY2" fmla="*/ 3349 h 11899"/>
                <a:gd name="connsiteX3" fmla="*/ 8534 w 11872"/>
                <a:gd name="connsiteY3" fmla="*/ 592 h 11899"/>
                <a:gd name="connsiteX4" fmla="*/ 11299 w 11872"/>
                <a:gd name="connsiteY4" fmla="*/ 8552 h 1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2" h="11899">
                  <a:moveTo>
                    <a:pt x="11299" y="8552"/>
                  </a:moveTo>
                  <a:cubicBezTo>
                    <a:pt x="9866" y="11510"/>
                    <a:pt x="6305" y="12733"/>
                    <a:pt x="3348" y="11301"/>
                  </a:cubicBezTo>
                  <a:cubicBezTo>
                    <a:pt x="390" y="9859"/>
                    <a:pt x="-834" y="6307"/>
                    <a:pt x="599" y="3349"/>
                  </a:cubicBezTo>
                  <a:cubicBezTo>
                    <a:pt x="2032" y="400"/>
                    <a:pt x="5585" y="-832"/>
                    <a:pt x="8534" y="592"/>
                  </a:cubicBezTo>
                  <a:cubicBezTo>
                    <a:pt x="11467" y="2059"/>
                    <a:pt x="12690" y="5586"/>
                    <a:pt x="11299" y="8552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="" xmlns:a16="http://schemas.microsoft.com/office/drawing/2014/main" id="{FDDB6F22-C1D6-4DED-A6FE-9F8FAA439707}"/>
                </a:ext>
              </a:extLst>
            </p:cNvPr>
            <p:cNvSpPr/>
            <p:nvPr/>
          </p:nvSpPr>
          <p:spPr>
            <a:xfrm>
              <a:off x="2258354" y="2516888"/>
              <a:ext cx="257603" cy="257520"/>
            </a:xfrm>
            <a:custGeom>
              <a:avLst/>
              <a:gdLst>
                <a:gd name="connsiteX0" fmla="*/ 91397 w 257603"/>
                <a:gd name="connsiteY0" fmla="*/ 252045 h 257520"/>
                <a:gd name="connsiteX1" fmla="*/ 5589 w 257603"/>
                <a:gd name="connsiteY1" fmla="*/ 91397 h 257520"/>
                <a:gd name="connsiteX2" fmla="*/ 166245 w 257603"/>
                <a:gd name="connsiteY2" fmla="*/ 5588 h 257520"/>
                <a:gd name="connsiteX3" fmla="*/ 257466 w 257603"/>
                <a:gd name="connsiteY3" fmla="*/ 134741 h 257520"/>
                <a:gd name="connsiteX4" fmla="*/ 257466 w 257603"/>
                <a:gd name="connsiteY4" fmla="*/ 134741 h 257520"/>
                <a:gd name="connsiteX5" fmla="*/ 123404 w 257603"/>
                <a:gd name="connsiteY5" fmla="*/ 257408 h 257520"/>
                <a:gd name="connsiteX6" fmla="*/ 91397 w 257603"/>
                <a:gd name="connsiteY6" fmla="*/ 252045 h 257520"/>
                <a:gd name="connsiteX7" fmla="*/ 161277 w 257603"/>
                <a:gd name="connsiteY7" fmla="*/ 22128 h 257520"/>
                <a:gd name="connsiteX8" fmla="*/ 133962 w 257603"/>
                <a:gd name="connsiteY8" fmla="*/ 17436 h 257520"/>
                <a:gd name="connsiteX9" fmla="*/ 17478 w 257603"/>
                <a:gd name="connsiteY9" fmla="*/ 123764 h 257520"/>
                <a:gd name="connsiteX10" fmla="*/ 123806 w 257603"/>
                <a:gd name="connsiteY10" fmla="*/ 240248 h 257520"/>
                <a:gd name="connsiteX11" fmla="*/ 240290 w 257603"/>
                <a:gd name="connsiteY11" fmla="*/ 133920 h 257520"/>
                <a:gd name="connsiteX12" fmla="*/ 161277 w 257603"/>
                <a:gd name="connsiteY12" fmla="*/ 22128 h 25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7603" h="257520">
                  <a:moveTo>
                    <a:pt x="91397" y="252045"/>
                  </a:moveTo>
                  <a:cubicBezTo>
                    <a:pt x="23343" y="231375"/>
                    <a:pt x="-15074" y="159450"/>
                    <a:pt x="5589" y="91397"/>
                  </a:cubicBezTo>
                  <a:cubicBezTo>
                    <a:pt x="26259" y="23343"/>
                    <a:pt x="98184" y="-15074"/>
                    <a:pt x="166245" y="5588"/>
                  </a:cubicBezTo>
                  <a:cubicBezTo>
                    <a:pt x="222610" y="22707"/>
                    <a:pt x="260173" y="75896"/>
                    <a:pt x="257466" y="134741"/>
                  </a:cubicBezTo>
                  <a:lnTo>
                    <a:pt x="257466" y="134741"/>
                  </a:lnTo>
                  <a:cubicBezTo>
                    <a:pt x="254115" y="205542"/>
                    <a:pt x="194223" y="260340"/>
                    <a:pt x="123404" y="257408"/>
                  </a:cubicBezTo>
                  <a:cubicBezTo>
                    <a:pt x="112553" y="256955"/>
                    <a:pt x="101803" y="255154"/>
                    <a:pt x="91397" y="252045"/>
                  </a:cubicBezTo>
                  <a:close/>
                  <a:moveTo>
                    <a:pt x="161277" y="22128"/>
                  </a:moveTo>
                  <a:cubicBezTo>
                    <a:pt x="152412" y="19405"/>
                    <a:pt x="143229" y="17830"/>
                    <a:pt x="133962" y="17436"/>
                  </a:cubicBezTo>
                  <a:cubicBezTo>
                    <a:pt x="72435" y="14629"/>
                    <a:pt x="20285" y="62238"/>
                    <a:pt x="17478" y="123764"/>
                  </a:cubicBezTo>
                  <a:cubicBezTo>
                    <a:pt x="14671" y="185299"/>
                    <a:pt x="62280" y="237449"/>
                    <a:pt x="123806" y="240248"/>
                  </a:cubicBezTo>
                  <a:cubicBezTo>
                    <a:pt x="185332" y="243055"/>
                    <a:pt x="237491" y="195446"/>
                    <a:pt x="240290" y="133920"/>
                  </a:cubicBezTo>
                  <a:cubicBezTo>
                    <a:pt x="242611" y="82976"/>
                    <a:pt x="210075" y="36942"/>
                    <a:pt x="161277" y="22128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="" xmlns:a16="http://schemas.microsoft.com/office/drawing/2014/main" id="{C6154CE7-BBC5-4886-9939-765E07ABBE52}"/>
                </a:ext>
              </a:extLst>
            </p:cNvPr>
            <p:cNvSpPr/>
            <p:nvPr/>
          </p:nvSpPr>
          <p:spPr>
            <a:xfrm>
              <a:off x="2564062" y="2564097"/>
              <a:ext cx="194332" cy="255418"/>
            </a:xfrm>
            <a:custGeom>
              <a:avLst/>
              <a:gdLst>
                <a:gd name="connsiteX0" fmla="*/ 66130 w 194332"/>
                <a:gd name="connsiteY0" fmla="*/ 252344 h 255418"/>
                <a:gd name="connsiteX1" fmla="*/ 2785 w 194332"/>
                <a:gd name="connsiteY1" fmla="*/ 110658 h 255418"/>
                <a:gd name="connsiteX2" fmla="*/ 45518 w 194332"/>
                <a:gd name="connsiteY2" fmla="*/ 26869 h 255418"/>
                <a:gd name="connsiteX3" fmla="*/ 119922 w 194332"/>
                <a:gd name="connsiteY3" fmla="*/ 894 h 255418"/>
                <a:gd name="connsiteX4" fmla="*/ 180585 w 194332"/>
                <a:gd name="connsiteY4" fmla="*/ 51167 h 255418"/>
                <a:gd name="connsiteX5" fmla="*/ 191394 w 194332"/>
                <a:gd name="connsiteY5" fmla="*/ 144508 h 255418"/>
                <a:gd name="connsiteX6" fmla="*/ 74090 w 194332"/>
                <a:gd name="connsiteY6" fmla="*/ 254272 h 255418"/>
                <a:gd name="connsiteX7" fmla="*/ 66130 w 194332"/>
                <a:gd name="connsiteY7" fmla="*/ 252344 h 255418"/>
                <a:gd name="connsiteX8" fmla="*/ 123190 w 194332"/>
                <a:gd name="connsiteY8" fmla="*/ 19411 h 255418"/>
                <a:gd name="connsiteX9" fmla="*/ 116906 w 194332"/>
                <a:gd name="connsiteY9" fmla="*/ 17903 h 255418"/>
                <a:gd name="connsiteX10" fmla="*/ 57416 w 194332"/>
                <a:gd name="connsiteY10" fmla="*/ 39269 h 255418"/>
                <a:gd name="connsiteX11" fmla="*/ 19711 w 194332"/>
                <a:gd name="connsiteY11" fmla="*/ 113674 h 255418"/>
                <a:gd name="connsiteX12" fmla="*/ 77358 w 194332"/>
                <a:gd name="connsiteY12" fmla="*/ 237430 h 255418"/>
                <a:gd name="connsiteX13" fmla="*/ 174469 w 194332"/>
                <a:gd name="connsiteY13" fmla="*/ 141576 h 255418"/>
                <a:gd name="connsiteX14" fmla="*/ 165084 w 194332"/>
                <a:gd name="connsiteY14" fmla="*/ 58708 h 255418"/>
                <a:gd name="connsiteX15" fmla="*/ 123190 w 194332"/>
                <a:gd name="connsiteY15" fmla="*/ 19411 h 25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332" h="255418">
                  <a:moveTo>
                    <a:pt x="66130" y="252344"/>
                  </a:moveTo>
                  <a:cubicBezTo>
                    <a:pt x="18957" y="238017"/>
                    <a:pt x="-9280" y="176934"/>
                    <a:pt x="2785" y="110658"/>
                  </a:cubicBezTo>
                  <a:cubicBezTo>
                    <a:pt x="7930" y="78952"/>
                    <a:pt x="22870" y="49651"/>
                    <a:pt x="45518" y="26869"/>
                  </a:cubicBezTo>
                  <a:cubicBezTo>
                    <a:pt x="64588" y="6575"/>
                    <a:pt x="92364" y="-3128"/>
                    <a:pt x="119922" y="894"/>
                  </a:cubicBezTo>
                  <a:cubicBezTo>
                    <a:pt x="145729" y="5502"/>
                    <a:pt x="167179" y="23433"/>
                    <a:pt x="180585" y="51167"/>
                  </a:cubicBezTo>
                  <a:cubicBezTo>
                    <a:pt x="193866" y="80385"/>
                    <a:pt x="197645" y="113029"/>
                    <a:pt x="191394" y="144508"/>
                  </a:cubicBezTo>
                  <a:cubicBezTo>
                    <a:pt x="178826" y="214388"/>
                    <a:pt x="126290" y="263656"/>
                    <a:pt x="74090" y="254272"/>
                  </a:cubicBezTo>
                  <a:cubicBezTo>
                    <a:pt x="71400" y="253794"/>
                    <a:pt x="68744" y="253149"/>
                    <a:pt x="66130" y="252344"/>
                  </a:cubicBezTo>
                  <a:close/>
                  <a:moveTo>
                    <a:pt x="123190" y="19411"/>
                  </a:moveTo>
                  <a:cubicBezTo>
                    <a:pt x="121137" y="18741"/>
                    <a:pt x="119034" y="18238"/>
                    <a:pt x="116906" y="17903"/>
                  </a:cubicBezTo>
                  <a:cubicBezTo>
                    <a:pt x="94777" y="14895"/>
                    <a:pt x="72573" y="22872"/>
                    <a:pt x="57416" y="39269"/>
                  </a:cubicBezTo>
                  <a:cubicBezTo>
                    <a:pt x="37407" y="59546"/>
                    <a:pt x="24227" y="85554"/>
                    <a:pt x="19711" y="113674"/>
                  </a:cubicBezTo>
                  <a:cubicBezTo>
                    <a:pt x="8818" y="174253"/>
                    <a:pt x="34541" y="229722"/>
                    <a:pt x="77358" y="237430"/>
                  </a:cubicBezTo>
                  <a:cubicBezTo>
                    <a:pt x="120174" y="245139"/>
                    <a:pt x="163576" y="202071"/>
                    <a:pt x="174469" y="141576"/>
                  </a:cubicBezTo>
                  <a:cubicBezTo>
                    <a:pt x="180091" y="113649"/>
                    <a:pt x="176807" y="84666"/>
                    <a:pt x="165084" y="58708"/>
                  </a:cubicBezTo>
                  <a:cubicBezTo>
                    <a:pt x="157292" y="40283"/>
                    <a:pt x="142076" y="26014"/>
                    <a:pt x="123190" y="19411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="" xmlns:a16="http://schemas.microsoft.com/office/drawing/2014/main" id="{931F1CC2-EECC-41A7-96CE-1EB45B2B9BDE}"/>
                </a:ext>
              </a:extLst>
            </p:cNvPr>
            <p:cNvSpPr/>
            <p:nvPr/>
          </p:nvSpPr>
          <p:spPr>
            <a:xfrm>
              <a:off x="2503000" y="2642032"/>
              <a:ext cx="80437" cy="29287"/>
            </a:xfrm>
            <a:custGeom>
              <a:avLst/>
              <a:gdLst>
                <a:gd name="connsiteX0" fmla="*/ 7206 w 80437"/>
                <a:gd name="connsiteY0" fmla="*/ 23673 h 29287"/>
                <a:gd name="connsiteX1" fmla="*/ 0 w 80437"/>
                <a:gd name="connsiteY1" fmla="*/ 11021 h 29287"/>
                <a:gd name="connsiteX2" fmla="*/ 80437 w 80437"/>
                <a:gd name="connsiteY2" fmla="*/ 21411 h 29287"/>
                <a:gd name="connsiteX3" fmla="*/ 68288 w 80437"/>
                <a:gd name="connsiteY3" fmla="*/ 29287 h 29287"/>
                <a:gd name="connsiteX4" fmla="*/ 7206 w 80437"/>
                <a:gd name="connsiteY4" fmla="*/ 23673 h 2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37" h="29287">
                  <a:moveTo>
                    <a:pt x="7206" y="23673"/>
                  </a:moveTo>
                  <a:lnTo>
                    <a:pt x="0" y="11021"/>
                  </a:lnTo>
                  <a:cubicBezTo>
                    <a:pt x="18601" y="380"/>
                    <a:pt x="59406" y="-11183"/>
                    <a:pt x="80437" y="21411"/>
                  </a:cubicBezTo>
                  <a:lnTo>
                    <a:pt x="68288" y="29287"/>
                  </a:lnTo>
                  <a:cubicBezTo>
                    <a:pt x="49687" y="45"/>
                    <a:pt x="8882" y="22668"/>
                    <a:pt x="7206" y="23673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="" xmlns:a16="http://schemas.microsoft.com/office/drawing/2014/main" id="{49B0CEEB-8A19-449E-8B91-78B8586CB894}"/>
                </a:ext>
              </a:extLst>
            </p:cNvPr>
            <p:cNvSpPr/>
            <p:nvPr/>
          </p:nvSpPr>
          <p:spPr>
            <a:xfrm>
              <a:off x="1978146" y="2540269"/>
              <a:ext cx="300885" cy="69213"/>
            </a:xfrm>
            <a:custGeom>
              <a:avLst/>
              <a:gdLst>
                <a:gd name="connsiteX0" fmla="*/ 11479 w 300885"/>
                <a:gd name="connsiteY0" fmla="*/ 60248 h 69213"/>
                <a:gd name="connsiteX1" fmla="*/ 0 w 300885"/>
                <a:gd name="connsiteY1" fmla="*/ 51869 h 69213"/>
                <a:gd name="connsiteX2" fmla="*/ 74069 w 300885"/>
                <a:gd name="connsiteY2" fmla="*/ 4 h 69213"/>
                <a:gd name="connsiteX3" fmla="*/ 300886 w 300885"/>
                <a:gd name="connsiteY3" fmla="*/ 55305 h 69213"/>
                <a:gd name="connsiteX4" fmla="*/ 297032 w 300885"/>
                <a:gd name="connsiteY4" fmla="*/ 69214 h 69213"/>
                <a:gd name="connsiteX5" fmla="*/ 73818 w 300885"/>
                <a:gd name="connsiteY5" fmla="*/ 14583 h 69213"/>
                <a:gd name="connsiteX6" fmla="*/ 11479 w 300885"/>
                <a:gd name="connsiteY6" fmla="*/ 60248 h 6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885" h="69213">
                  <a:moveTo>
                    <a:pt x="11479" y="60248"/>
                  </a:moveTo>
                  <a:lnTo>
                    <a:pt x="0" y="51869"/>
                  </a:lnTo>
                  <a:cubicBezTo>
                    <a:pt x="4106" y="46507"/>
                    <a:pt x="41224" y="-499"/>
                    <a:pt x="74069" y="4"/>
                  </a:cubicBezTo>
                  <a:cubicBezTo>
                    <a:pt x="104736" y="674"/>
                    <a:pt x="292926" y="53042"/>
                    <a:pt x="300886" y="55305"/>
                  </a:cubicBezTo>
                  <a:lnTo>
                    <a:pt x="297032" y="69214"/>
                  </a:lnTo>
                  <a:cubicBezTo>
                    <a:pt x="243072" y="54132"/>
                    <a:pt x="97530" y="14918"/>
                    <a:pt x="73818" y="14583"/>
                  </a:cubicBezTo>
                  <a:cubicBezTo>
                    <a:pt x="52117" y="13745"/>
                    <a:pt x="21534" y="47345"/>
                    <a:pt x="11479" y="60248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="" xmlns:a16="http://schemas.microsoft.com/office/drawing/2014/main" id="{D4992CE8-49CA-429A-A9F1-ED6D8B1C74EE}"/>
                </a:ext>
              </a:extLst>
            </p:cNvPr>
            <p:cNvSpPr/>
            <p:nvPr/>
          </p:nvSpPr>
          <p:spPr>
            <a:xfrm>
              <a:off x="1987857" y="2503065"/>
              <a:ext cx="146220" cy="240897"/>
            </a:xfrm>
            <a:custGeom>
              <a:avLst/>
              <a:gdLst>
                <a:gd name="connsiteX0" fmla="*/ 144963 w 146220"/>
                <a:gd name="connsiteY0" fmla="*/ 111864 h 240897"/>
                <a:gd name="connsiteX1" fmla="*/ 31262 w 146220"/>
                <a:gd name="connsiteY1" fmla="*/ 1765 h 240897"/>
                <a:gd name="connsiteX2" fmla="*/ 57823 w 146220"/>
                <a:gd name="connsiteY2" fmla="*/ 229336 h 240897"/>
                <a:gd name="connsiteX3" fmla="*/ 144762 w 146220"/>
                <a:gd name="connsiteY3" fmla="*/ 214715 h 240897"/>
                <a:gd name="connsiteX4" fmla="*/ 146220 w 146220"/>
                <a:gd name="connsiteY4" fmla="*/ 212578 h 24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20" h="240897">
                  <a:moveTo>
                    <a:pt x="144963" y="111864"/>
                  </a:moveTo>
                  <a:cubicBezTo>
                    <a:pt x="144963" y="111864"/>
                    <a:pt x="87987" y="-16417"/>
                    <a:pt x="31262" y="1765"/>
                  </a:cubicBezTo>
                  <a:cubicBezTo>
                    <a:pt x="-25463" y="19947"/>
                    <a:pt x="2020" y="195234"/>
                    <a:pt x="57823" y="229336"/>
                  </a:cubicBezTo>
                  <a:cubicBezTo>
                    <a:pt x="85867" y="249303"/>
                    <a:pt x="124796" y="242759"/>
                    <a:pt x="144762" y="214715"/>
                  </a:cubicBezTo>
                  <a:cubicBezTo>
                    <a:pt x="145265" y="214011"/>
                    <a:pt x="145751" y="213299"/>
                    <a:pt x="146220" y="212578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="" xmlns:a16="http://schemas.microsoft.com/office/drawing/2014/main" id="{138E0EAF-3AA1-4FFE-AB6C-826BB60D36F7}"/>
                </a:ext>
              </a:extLst>
            </p:cNvPr>
            <p:cNvSpPr/>
            <p:nvPr/>
          </p:nvSpPr>
          <p:spPr>
            <a:xfrm>
              <a:off x="2027196" y="2554936"/>
              <a:ext cx="76085" cy="158564"/>
            </a:xfrm>
            <a:custGeom>
              <a:avLst/>
              <a:gdLst>
                <a:gd name="connsiteX0" fmla="*/ 1056 w 76085"/>
                <a:gd name="connsiteY0" fmla="*/ 0 h 158564"/>
                <a:gd name="connsiteX1" fmla="*/ 386 w 76085"/>
                <a:gd name="connsiteY1" fmla="*/ 1508 h 158564"/>
                <a:gd name="connsiteX2" fmla="*/ 61552 w 76085"/>
                <a:gd name="connsiteY2" fmla="*/ 113869 h 158564"/>
                <a:gd name="connsiteX3" fmla="*/ 12787 w 76085"/>
                <a:gd name="connsiteY3" fmla="*/ 94765 h 158564"/>
                <a:gd name="connsiteX4" fmla="*/ 13457 w 76085"/>
                <a:gd name="connsiteY4" fmla="*/ 97279 h 158564"/>
                <a:gd name="connsiteX5" fmla="*/ 52335 w 76085"/>
                <a:gd name="connsiteY5" fmla="*/ 118478 h 158564"/>
                <a:gd name="connsiteX6" fmla="*/ 65657 w 76085"/>
                <a:gd name="connsiteY6" fmla="*/ 155847 h 158564"/>
                <a:gd name="connsiteX7" fmla="*/ 73534 w 76085"/>
                <a:gd name="connsiteY7" fmla="*/ 154674 h 158564"/>
                <a:gd name="connsiteX8" fmla="*/ 73534 w 76085"/>
                <a:gd name="connsiteY8" fmla="*/ 153585 h 158564"/>
                <a:gd name="connsiteX9" fmla="*/ 1056 w 76085"/>
                <a:gd name="connsiteY9" fmla="*/ 0 h 1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085" h="158564">
                  <a:moveTo>
                    <a:pt x="1056" y="0"/>
                  </a:moveTo>
                  <a:cubicBezTo>
                    <a:pt x="51" y="0"/>
                    <a:pt x="-368" y="1005"/>
                    <a:pt x="386" y="1508"/>
                  </a:cubicBezTo>
                  <a:cubicBezTo>
                    <a:pt x="39264" y="26645"/>
                    <a:pt x="53843" y="70215"/>
                    <a:pt x="61552" y="113869"/>
                  </a:cubicBezTo>
                  <a:cubicBezTo>
                    <a:pt x="52000" y="95771"/>
                    <a:pt x="36415" y="83873"/>
                    <a:pt x="12787" y="94765"/>
                  </a:cubicBezTo>
                  <a:cubicBezTo>
                    <a:pt x="11530" y="95352"/>
                    <a:pt x="12284" y="97279"/>
                    <a:pt x="13457" y="97279"/>
                  </a:cubicBezTo>
                  <a:cubicBezTo>
                    <a:pt x="29603" y="95377"/>
                    <a:pt x="45188" y="103873"/>
                    <a:pt x="52335" y="118478"/>
                  </a:cubicBezTo>
                  <a:cubicBezTo>
                    <a:pt x="58125" y="130409"/>
                    <a:pt x="62591" y="142944"/>
                    <a:pt x="65657" y="155847"/>
                  </a:cubicBezTo>
                  <a:cubicBezTo>
                    <a:pt x="66914" y="159953"/>
                    <a:pt x="74036" y="159283"/>
                    <a:pt x="73534" y="154674"/>
                  </a:cubicBezTo>
                  <a:cubicBezTo>
                    <a:pt x="73575" y="154314"/>
                    <a:pt x="73575" y="153945"/>
                    <a:pt x="73534" y="153585"/>
                  </a:cubicBezTo>
                  <a:cubicBezTo>
                    <a:pt x="84929" y="100044"/>
                    <a:pt x="57697" y="16590"/>
                    <a:pt x="1056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5" name="Graphic 2">
            <a:extLst>
              <a:ext uri="{FF2B5EF4-FFF2-40B4-BE49-F238E27FC236}">
                <a16:creationId xmlns="" xmlns:a16="http://schemas.microsoft.com/office/drawing/2014/main" id="{457D576F-FDEB-45E0-BB5A-F7A1C6861900}"/>
              </a:ext>
            </a:extLst>
          </p:cNvPr>
          <p:cNvGrpSpPr/>
          <p:nvPr/>
        </p:nvGrpSpPr>
        <p:grpSpPr>
          <a:xfrm>
            <a:off x="2664964" y="3578167"/>
            <a:ext cx="1621650" cy="669305"/>
            <a:chOff x="2664964" y="3578166"/>
            <a:chExt cx="1621650" cy="669305"/>
          </a:xfrm>
        </p:grpSpPr>
        <p:sp>
          <p:nvSpPr>
            <p:cNvPr id="896" name="Freeform: Shape 895">
              <a:extLst>
                <a:ext uri="{FF2B5EF4-FFF2-40B4-BE49-F238E27FC236}">
                  <a16:creationId xmlns="" xmlns:a16="http://schemas.microsoft.com/office/drawing/2014/main" id="{96878D82-E33D-48D5-8D7D-4A5CD59816C9}"/>
                </a:ext>
              </a:extLst>
            </p:cNvPr>
            <p:cNvSpPr/>
            <p:nvPr/>
          </p:nvSpPr>
          <p:spPr>
            <a:xfrm>
              <a:off x="2664964" y="4202142"/>
              <a:ext cx="1011080" cy="45329"/>
            </a:xfrm>
            <a:custGeom>
              <a:avLst/>
              <a:gdLst>
                <a:gd name="connsiteX0" fmla="*/ 0 w 1011080"/>
                <a:gd name="connsiteY0" fmla="*/ 0 h 45329"/>
                <a:gd name="connsiteX1" fmla="*/ 1011081 w 1011080"/>
                <a:gd name="connsiteY1" fmla="*/ 0 h 45329"/>
                <a:gd name="connsiteX2" fmla="*/ 1011081 w 1011080"/>
                <a:gd name="connsiteY2" fmla="*/ 45330 h 45329"/>
                <a:gd name="connsiteX3" fmla="*/ 0 w 1011080"/>
                <a:gd name="connsiteY3" fmla="*/ 45330 h 4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080" h="45329">
                  <a:moveTo>
                    <a:pt x="0" y="0"/>
                  </a:moveTo>
                  <a:lnTo>
                    <a:pt x="1011081" y="0"/>
                  </a:lnTo>
                  <a:lnTo>
                    <a:pt x="1011081" y="45330"/>
                  </a:lnTo>
                  <a:lnTo>
                    <a:pt x="0" y="45330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="" xmlns:a16="http://schemas.microsoft.com/office/drawing/2014/main" id="{B932A112-C942-4024-98E6-F1BF062C3034}"/>
                </a:ext>
              </a:extLst>
            </p:cNvPr>
            <p:cNvSpPr/>
            <p:nvPr/>
          </p:nvSpPr>
          <p:spPr>
            <a:xfrm>
              <a:off x="2664964" y="4202142"/>
              <a:ext cx="508849" cy="45329"/>
            </a:xfrm>
            <a:custGeom>
              <a:avLst/>
              <a:gdLst>
                <a:gd name="connsiteX0" fmla="*/ 0 w 508849"/>
                <a:gd name="connsiteY0" fmla="*/ 0 h 45329"/>
                <a:gd name="connsiteX1" fmla="*/ 508850 w 508849"/>
                <a:gd name="connsiteY1" fmla="*/ 0 h 45329"/>
                <a:gd name="connsiteX2" fmla="*/ 508850 w 508849"/>
                <a:gd name="connsiteY2" fmla="*/ 45330 h 45329"/>
                <a:gd name="connsiteX3" fmla="*/ 0 w 508849"/>
                <a:gd name="connsiteY3" fmla="*/ 45330 h 4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8849" h="45329">
                  <a:moveTo>
                    <a:pt x="0" y="0"/>
                  </a:moveTo>
                  <a:lnTo>
                    <a:pt x="508850" y="0"/>
                  </a:lnTo>
                  <a:lnTo>
                    <a:pt x="508850" y="45330"/>
                  </a:lnTo>
                  <a:lnTo>
                    <a:pt x="0" y="45330"/>
                  </a:lnTo>
                  <a:close/>
                </a:path>
              </a:pathLst>
            </a:custGeom>
            <a:solidFill>
              <a:srgbClr val="A6A6A6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="" xmlns:a16="http://schemas.microsoft.com/office/drawing/2014/main" id="{DDAD92C0-90FC-4466-93F0-F1E22E18479E}"/>
                </a:ext>
              </a:extLst>
            </p:cNvPr>
            <p:cNvSpPr/>
            <p:nvPr/>
          </p:nvSpPr>
          <p:spPr>
            <a:xfrm>
              <a:off x="3162000" y="3578166"/>
              <a:ext cx="1124614" cy="669221"/>
            </a:xfrm>
            <a:custGeom>
              <a:avLst/>
              <a:gdLst>
                <a:gd name="connsiteX0" fmla="*/ 0 w 1124614"/>
                <a:gd name="connsiteY0" fmla="*/ 669222 h 669221"/>
                <a:gd name="connsiteX1" fmla="*/ 985358 w 1124614"/>
                <a:gd name="connsiteY1" fmla="*/ 669222 h 669221"/>
                <a:gd name="connsiteX2" fmla="*/ 1124615 w 1124614"/>
                <a:gd name="connsiteY2" fmla="*/ 0 h 669221"/>
                <a:gd name="connsiteX3" fmla="*/ 139257 w 1124614"/>
                <a:gd name="connsiteY3" fmla="*/ 0 h 669221"/>
                <a:gd name="connsiteX4" fmla="*/ 0 w 1124614"/>
                <a:gd name="connsiteY4" fmla="*/ 669222 h 66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614" h="669221">
                  <a:moveTo>
                    <a:pt x="0" y="669222"/>
                  </a:moveTo>
                  <a:lnTo>
                    <a:pt x="985358" y="669222"/>
                  </a:lnTo>
                  <a:lnTo>
                    <a:pt x="1124615" y="0"/>
                  </a:lnTo>
                  <a:lnTo>
                    <a:pt x="139257" y="0"/>
                  </a:lnTo>
                  <a:lnTo>
                    <a:pt x="0" y="669222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="" xmlns:a16="http://schemas.microsoft.com/office/drawing/2014/main" id="{37CC7C89-CFA1-4738-ABF2-5941EB9149B4}"/>
                </a:ext>
              </a:extLst>
            </p:cNvPr>
            <p:cNvSpPr/>
            <p:nvPr/>
          </p:nvSpPr>
          <p:spPr>
            <a:xfrm>
              <a:off x="3647381" y="3862032"/>
              <a:ext cx="132234" cy="131403"/>
            </a:xfrm>
            <a:custGeom>
              <a:avLst/>
              <a:gdLst>
                <a:gd name="connsiteX0" fmla="*/ 510 w 132234"/>
                <a:gd name="connsiteY0" fmla="*/ 65702 h 131403"/>
                <a:gd name="connsiteX1" fmla="*/ 50440 w 132234"/>
                <a:gd name="connsiteY1" fmla="*/ 130898 h 131403"/>
                <a:gd name="connsiteX2" fmla="*/ 59163 w 132234"/>
                <a:gd name="connsiteY2" fmla="*/ 131392 h 131403"/>
                <a:gd name="connsiteX3" fmla="*/ 131724 w 132234"/>
                <a:gd name="connsiteY3" fmla="*/ 65702 h 131403"/>
                <a:gd name="connsiteX4" fmla="*/ 81794 w 132234"/>
                <a:gd name="connsiteY4" fmla="*/ 506 h 131403"/>
                <a:gd name="connsiteX5" fmla="*/ 73072 w 132234"/>
                <a:gd name="connsiteY5" fmla="*/ 11 h 131403"/>
                <a:gd name="connsiteX6" fmla="*/ 510 w 132234"/>
                <a:gd name="connsiteY6" fmla="*/ 65702 h 13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234" h="131403">
                  <a:moveTo>
                    <a:pt x="510" y="65702"/>
                  </a:moveTo>
                  <a:cubicBezTo>
                    <a:pt x="-3704" y="97491"/>
                    <a:pt x="18651" y="126684"/>
                    <a:pt x="50440" y="130898"/>
                  </a:cubicBezTo>
                  <a:cubicBezTo>
                    <a:pt x="53331" y="131283"/>
                    <a:pt x="56247" y="131451"/>
                    <a:pt x="59163" y="131392"/>
                  </a:cubicBezTo>
                  <a:cubicBezTo>
                    <a:pt x="96315" y="130580"/>
                    <a:pt x="127233" y="102594"/>
                    <a:pt x="131724" y="65702"/>
                  </a:cubicBezTo>
                  <a:cubicBezTo>
                    <a:pt x="135938" y="33912"/>
                    <a:pt x="113583" y="4720"/>
                    <a:pt x="81794" y="506"/>
                  </a:cubicBezTo>
                  <a:cubicBezTo>
                    <a:pt x="78903" y="120"/>
                    <a:pt x="75987" y="-47"/>
                    <a:pt x="73072" y="11"/>
                  </a:cubicBezTo>
                  <a:cubicBezTo>
                    <a:pt x="35928" y="858"/>
                    <a:pt x="5035" y="28826"/>
                    <a:pt x="510" y="65702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0" name="Graphic 2">
            <a:extLst>
              <a:ext uri="{FF2B5EF4-FFF2-40B4-BE49-F238E27FC236}">
                <a16:creationId xmlns="" xmlns:a16="http://schemas.microsoft.com/office/drawing/2014/main" id="{57C7ED47-9CC9-4940-BA90-B3FA3A1CC9FF}"/>
              </a:ext>
            </a:extLst>
          </p:cNvPr>
          <p:cNvGrpSpPr/>
          <p:nvPr/>
        </p:nvGrpSpPr>
        <p:grpSpPr>
          <a:xfrm>
            <a:off x="761616" y="3604477"/>
            <a:ext cx="956366" cy="635455"/>
            <a:chOff x="761615" y="3604476"/>
            <a:chExt cx="956366" cy="635455"/>
          </a:xfrm>
        </p:grpSpPr>
        <p:sp>
          <p:nvSpPr>
            <p:cNvPr id="901" name="Freeform: Shape 900">
              <a:extLst>
                <a:ext uri="{FF2B5EF4-FFF2-40B4-BE49-F238E27FC236}">
                  <a16:creationId xmlns="" xmlns:a16="http://schemas.microsoft.com/office/drawing/2014/main" id="{0FCB8401-F7AE-447A-B581-F5133433BC79}"/>
                </a:ext>
              </a:extLst>
            </p:cNvPr>
            <p:cNvSpPr/>
            <p:nvPr/>
          </p:nvSpPr>
          <p:spPr>
            <a:xfrm>
              <a:off x="876406" y="4140306"/>
              <a:ext cx="841575" cy="99625"/>
            </a:xfrm>
            <a:custGeom>
              <a:avLst/>
              <a:gdLst>
                <a:gd name="connsiteX0" fmla="*/ 0 w 841575"/>
                <a:gd name="connsiteY0" fmla="*/ 0 h 99625"/>
                <a:gd name="connsiteX1" fmla="*/ 841576 w 841575"/>
                <a:gd name="connsiteY1" fmla="*/ 0 h 99625"/>
                <a:gd name="connsiteX2" fmla="*/ 841576 w 841575"/>
                <a:gd name="connsiteY2" fmla="*/ 99625 h 99625"/>
                <a:gd name="connsiteX3" fmla="*/ 0 w 841575"/>
                <a:gd name="connsiteY3" fmla="*/ 99625 h 9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575" h="99625">
                  <a:moveTo>
                    <a:pt x="0" y="0"/>
                  </a:moveTo>
                  <a:lnTo>
                    <a:pt x="841576" y="0"/>
                  </a:lnTo>
                  <a:lnTo>
                    <a:pt x="841576" y="99625"/>
                  </a:lnTo>
                  <a:lnTo>
                    <a:pt x="0" y="9962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="" xmlns:a16="http://schemas.microsoft.com/office/drawing/2014/main" id="{4C47CA18-61D7-44AC-B118-C003B22CE85B}"/>
                </a:ext>
              </a:extLst>
            </p:cNvPr>
            <p:cNvSpPr/>
            <p:nvPr/>
          </p:nvSpPr>
          <p:spPr>
            <a:xfrm>
              <a:off x="1041470" y="4140306"/>
              <a:ext cx="34353" cy="99625"/>
            </a:xfrm>
            <a:custGeom>
              <a:avLst/>
              <a:gdLst>
                <a:gd name="connsiteX0" fmla="*/ 0 w 34353"/>
                <a:gd name="connsiteY0" fmla="*/ 0 h 99625"/>
                <a:gd name="connsiteX1" fmla="*/ 34353 w 34353"/>
                <a:gd name="connsiteY1" fmla="*/ 0 h 99625"/>
                <a:gd name="connsiteX2" fmla="*/ 34353 w 34353"/>
                <a:gd name="connsiteY2" fmla="*/ 99625 h 99625"/>
                <a:gd name="connsiteX3" fmla="*/ 0 w 34353"/>
                <a:gd name="connsiteY3" fmla="*/ 99625 h 9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53" h="99625">
                  <a:moveTo>
                    <a:pt x="0" y="0"/>
                  </a:moveTo>
                  <a:lnTo>
                    <a:pt x="34353" y="0"/>
                  </a:lnTo>
                  <a:lnTo>
                    <a:pt x="34353" y="99625"/>
                  </a:lnTo>
                  <a:lnTo>
                    <a:pt x="0" y="9962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="" xmlns:a16="http://schemas.microsoft.com/office/drawing/2014/main" id="{5BF13770-56E3-43B1-B349-8CC7349D65D5}"/>
                </a:ext>
              </a:extLst>
            </p:cNvPr>
            <p:cNvSpPr/>
            <p:nvPr/>
          </p:nvSpPr>
          <p:spPr>
            <a:xfrm>
              <a:off x="1536747" y="4140306"/>
              <a:ext cx="82196" cy="99625"/>
            </a:xfrm>
            <a:custGeom>
              <a:avLst/>
              <a:gdLst>
                <a:gd name="connsiteX0" fmla="*/ 0 w 82196"/>
                <a:gd name="connsiteY0" fmla="*/ 0 h 99625"/>
                <a:gd name="connsiteX1" fmla="*/ 82197 w 82196"/>
                <a:gd name="connsiteY1" fmla="*/ 0 h 99625"/>
                <a:gd name="connsiteX2" fmla="*/ 82197 w 82196"/>
                <a:gd name="connsiteY2" fmla="*/ 99625 h 99625"/>
                <a:gd name="connsiteX3" fmla="*/ 0 w 82196"/>
                <a:gd name="connsiteY3" fmla="*/ 99625 h 9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96" h="99625">
                  <a:moveTo>
                    <a:pt x="0" y="0"/>
                  </a:moveTo>
                  <a:lnTo>
                    <a:pt x="82197" y="0"/>
                  </a:lnTo>
                  <a:lnTo>
                    <a:pt x="82197" y="99625"/>
                  </a:lnTo>
                  <a:lnTo>
                    <a:pt x="0" y="9962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="" xmlns:a16="http://schemas.microsoft.com/office/drawing/2014/main" id="{B4624D97-CAEB-4A0D-A0C3-E716C3961241}"/>
                </a:ext>
              </a:extLst>
            </p:cNvPr>
            <p:cNvSpPr/>
            <p:nvPr/>
          </p:nvSpPr>
          <p:spPr>
            <a:xfrm>
              <a:off x="1186425" y="4158726"/>
              <a:ext cx="52334" cy="58667"/>
            </a:xfrm>
            <a:custGeom>
              <a:avLst/>
              <a:gdLst>
                <a:gd name="connsiteX0" fmla="*/ 48262 w 52334"/>
                <a:gd name="connsiteY0" fmla="*/ 8057 h 58667"/>
                <a:gd name="connsiteX1" fmla="*/ 28153 w 52334"/>
                <a:gd name="connsiteY1" fmla="*/ 34199 h 58667"/>
                <a:gd name="connsiteX2" fmla="*/ 26393 w 52334"/>
                <a:gd name="connsiteY2" fmla="*/ 35121 h 58667"/>
                <a:gd name="connsiteX3" fmla="*/ 26393 w 52334"/>
                <a:gd name="connsiteY3" fmla="*/ 35121 h 58667"/>
                <a:gd name="connsiteX4" fmla="*/ 24550 w 52334"/>
                <a:gd name="connsiteY4" fmla="*/ 34199 h 58667"/>
                <a:gd name="connsiteX5" fmla="*/ 4441 w 52334"/>
                <a:gd name="connsiteY5" fmla="*/ 8141 h 58667"/>
                <a:gd name="connsiteX6" fmla="*/ 4441 w 52334"/>
                <a:gd name="connsiteY6" fmla="*/ 56487 h 58667"/>
                <a:gd name="connsiteX7" fmla="*/ 2266 w 52334"/>
                <a:gd name="connsiteY7" fmla="*/ 58498 h 58667"/>
                <a:gd name="connsiteX8" fmla="*/ 2262 w 52334"/>
                <a:gd name="connsiteY8" fmla="*/ 58498 h 58667"/>
                <a:gd name="connsiteX9" fmla="*/ 0 w 52334"/>
                <a:gd name="connsiteY9" fmla="*/ 56487 h 58667"/>
                <a:gd name="connsiteX10" fmla="*/ 0 w 52334"/>
                <a:gd name="connsiteY10" fmla="*/ 1940 h 58667"/>
                <a:gd name="connsiteX11" fmla="*/ 922 w 52334"/>
                <a:gd name="connsiteY11" fmla="*/ 348 h 58667"/>
                <a:gd name="connsiteX12" fmla="*/ 922 w 52334"/>
                <a:gd name="connsiteY12" fmla="*/ 348 h 58667"/>
                <a:gd name="connsiteX13" fmla="*/ 4022 w 52334"/>
                <a:gd name="connsiteY13" fmla="*/ 851 h 58667"/>
                <a:gd name="connsiteX14" fmla="*/ 26393 w 52334"/>
                <a:gd name="connsiteY14" fmla="*/ 29926 h 58667"/>
                <a:gd name="connsiteX15" fmla="*/ 48598 w 52334"/>
                <a:gd name="connsiteY15" fmla="*/ 851 h 58667"/>
                <a:gd name="connsiteX16" fmla="*/ 51698 w 52334"/>
                <a:gd name="connsiteY16" fmla="*/ 348 h 58667"/>
                <a:gd name="connsiteX17" fmla="*/ 52284 w 52334"/>
                <a:gd name="connsiteY17" fmla="*/ 1019 h 58667"/>
                <a:gd name="connsiteX18" fmla="*/ 52284 w 52334"/>
                <a:gd name="connsiteY18" fmla="*/ 2108 h 58667"/>
                <a:gd name="connsiteX19" fmla="*/ 52284 w 52334"/>
                <a:gd name="connsiteY19" fmla="*/ 56655 h 58667"/>
                <a:gd name="connsiteX20" fmla="*/ 50106 w 52334"/>
                <a:gd name="connsiteY20" fmla="*/ 58666 h 58667"/>
                <a:gd name="connsiteX21" fmla="*/ 50106 w 52334"/>
                <a:gd name="connsiteY21" fmla="*/ 58666 h 58667"/>
                <a:gd name="connsiteX22" fmla="*/ 47927 w 52334"/>
                <a:gd name="connsiteY22" fmla="*/ 56655 h 58667"/>
                <a:gd name="connsiteX23" fmla="*/ 47927 w 52334"/>
                <a:gd name="connsiteY23" fmla="*/ 56655 h 5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334" h="58667">
                  <a:moveTo>
                    <a:pt x="48262" y="8057"/>
                  </a:moveTo>
                  <a:lnTo>
                    <a:pt x="28153" y="34199"/>
                  </a:lnTo>
                  <a:cubicBezTo>
                    <a:pt x="27758" y="34786"/>
                    <a:pt x="27097" y="35129"/>
                    <a:pt x="26393" y="35121"/>
                  </a:cubicBezTo>
                  <a:lnTo>
                    <a:pt x="26393" y="35121"/>
                  </a:lnTo>
                  <a:cubicBezTo>
                    <a:pt x="25656" y="35180"/>
                    <a:pt x="24948" y="34819"/>
                    <a:pt x="24550" y="34199"/>
                  </a:cubicBezTo>
                  <a:lnTo>
                    <a:pt x="4441" y="8141"/>
                  </a:lnTo>
                  <a:lnTo>
                    <a:pt x="4441" y="56487"/>
                  </a:lnTo>
                  <a:cubicBezTo>
                    <a:pt x="4396" y="57643"/>
                    <a:pt x="3422" y="58540"/>
                    <a:pt x="2266" y="58498"/>
                  </a:cubicBezTo>
                  <a:cubicBezTo>
                    <a:pt x="2265" y="58498"/>
                    <a:pt x="2263" y="58498"/>
                    <a:pt x="2262" y="58498"/>
                  </a:cubicBezTo>
                  <a:cubicBezTo>
                    <a:pt x="1090" y="58548"/>
                    <a:pt x="90" y="57660"/>
                    <a:pt x="0" y="56487"/>
                  </a:cubicBezTo>
                  <a:lnTo>
                    <a:pt x="0" y="1940"/>
                  </a:lnTo>
                  <a:cubicBezTo>
                    <a:pt x="33" y="1295"/>
                    <a:pt x="375" y="701"/>
                    <a:pt x="922" y="348"/>
                  </a:cubicBezTo>
                  <a:lnTo>
                    <a:pt x="922" y="348"/>
                  </a:lnTo>
                  <a:cubicBezTo>
                    <a:pt x="1939" y="-263"/>
                    <a:pt x="3250" y="-54"/>
                    <a:pt x="4022" y="851"/>
                  </a:cubicBezTo>
                  <a:lnTo>
                    <a:pt x="26393" y="29926"/>
                  </a:lnTo>
                  <a:lnTo>
                    <a:pt x="48598" y="851"/>
                  </a:lnTo>
                  <a:cubicBezTo>
                    <a:pt x="49368" y="-54"/>
                    <a:pt x="50684" y="-263"/>
                    <a:pt x="51698" y="348"/>
                  </a:cubicBezTo>
                  <a:lnTo>
                    <a:pt x="52284" y="1019"/>
                  </a:lnTo>
                  <a:cubicBezTo>
                    <a:pt x="52351" y="1379"/>
                    <a:pt x="52351" y="1748"/>
                    <a:pt x="52284" y="2108"/>
                  </a:cubicBezTo>
                  <a:lnTo>
                    <a:pt x="52284" y="56655"/>
                  </a:lnTo>
                  <a:cubicBezTo>
                    <a:pt x="52242" y="57811"/>
                    <a:pt x="51262" y="58708"/>
                    <a:pt x="50106" y="58666"/>
                  </a:cubicBezTo>
                  <a:cubicBezTo>
                    <a:pt x="50106" y="58666"/>
                    <a:pt x="50106" y="58666"/>
                    <a:pt x="50106" y="58666"/>
                  </a:cubicBezTo>
                  <a:cubicBezTo>
                    <a:pt x="48949" y="58716"/>
                    <a:pt x="47978" y="57811"/>
                    <a:pt x="47927" y="56655"/>
                  </a:cubicBezTo>
                  <a:cubicBezTo>
                    <a:pt x="47927" y="56655"/>
                    <a:pt x="47927" y="56655"/>
                    <a:pt x="47927" y="5665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="" xmlns:a16="http://schemas.microsoft.com/office/drawing/2014/main" id="{931C09DB-8F07-4A58-9309-233A3D1C98E6}"/>
                </a:ext>
              </a:extLst>
            </p:cNvPr>
            <p:cNvSpPr/>
            <p:nvPr/>
          </p:nvSpPr>
          <p:spPr>
            <a:xfrm>
              <a:off x="1252047" y="4158652"/>
              <a:ext cx="48215" cy="58573"/>
            </a:xfrm>
            <a:custGeom>
              <a:avLst/>
              <a:gdLst>
                <a:gd name="connsiteX0" fmla="*/ 38444 w 48215"/>
                <a:gd name="connsiteY0" fmla="*/ 43322 h 58573"/>
                <a:gd name="connsiteX1" fmla="*/ 9788 w 48215"/>
                <a:gd name="connsiteY1" fmla="*/ 43322 h 58573"/>
                <a:gd name="connsiteX2" fmla="*/ 4258 w 48215"/>
                <a:gd name="connsiteY2" fmla="*/ 57231 h 58573"/>
                <a:gd name="connsiteX3" fmla="*/ 2163 w 48215"/>
                <a:gd name="connsiteY3" fmla="*/ 58572 h 58573"/>
                <a:gd name="connsiteX4" fmla="*/ 1409 w 48215"/>
                <a:gd name="connsiteY4" fmla="*/ 58572 h 58573"/>
                <a:gd name="connsiteX5" fmla="*/ 94 w 48215"/>
                <a:gd name="connsiteY5" fmla="*/ 56050 h 58573"/>
                <a:gd name="connsiteX6" fmla="*/ 152 w 48215"/>
                <a:gd name="connsiteY6" fmla="*/ 55891 h 58573"/>
                <a:gd name="connsiteX7" fmla="*/ 21937 w 48215"/>
                <a:gd name="connsiteY7" fmla="*/ 1260 h 58573"/>
                <a:gd name="connsiteX8" fmla="*/ 24116 w 48215"/>
                <a:gd name="connsiteY8" fmla="*/ 3 h 58573"/>
                <a:gd name="connsiteX9" fmla="*/ 26211 w 48215"/>
                <a:gd name="connsiteY9" fmla="*/ 1260 h 58573"/>
                <a:gd name="connsiteX10" fmla="*/ 48079 w 48215"/>
                <a:gd name="connsiteY10" fmla="*/ 55891 h 58573"/>
                <a:gd name="connsiteX11" fmla="*/ 46906 w 48215"/>
                <a:gd name="connsiteY11" fmla="*/ 58572 h 58573"/>
                <a:gd name="connsiteX12" fmla="*/ 46068 w 48215"/>
                <a:gd name="connsiteY12" fmla="*/ 58572 h 58573"/>
                <a:gd name="connsiteX13" fmla="*/ 43974 w 48215"/>
                <a:gd name="connsiteY13" fmla="*/ 57231 h 58573"/>
                <a:gd name="connsiteX14" fmla="*/ 11380 w 48215"/>
                <a:gd name="connsiteY14" fmla="*/ 39217 h 58573"/>
                <a:gd name="connsiteX15" fmla="*/ 36517 w 48215"/>
                <a:gd name="connsiteY15" fmla="*/ 39217 h 58573"/>
                <a:gd name="connsiteX16" fmla="*/ 23864 w 48215"/>
                <a:gd name="connsiteY16" fmla="*/ 7544 h 5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15" h="58573">
                  <a:moveTo>
                    <a:pt x="38444" y="43322"/>
                  </a:moveTo>
                  <a:lnTo>
                    <a:pt x="9788" y="43322"/>
                  </a:lnTo>
                  <a:lnTo>
                    <a:pt x="4258" y="57231"/>
                  </a:lnTo>
                  <a:cubicBezTo>
                    <a:pt x="3906" y="58069"/>
                    <a:pt x="3076" y="58605"/>
                    <a:pt x="2163" y="58572"/>
                  </a:cubicBezTo>
                  <a:lnTo>
                    <a:pt x="1409" y="58572"/>
                  </a:lnTo>
                  <a:cubicBezTo>
                    <a:pt x="353" y="58237"/>
                    <a:pt x="-242" y="57106"/>
                    <a:pt x="94" y="56050"/>
                  </a:cubicBezTo>
                  <a:cubicBezTo>
                    <a:pt x="110" y="56000"/>
                    <a:pt x="127" y="55941"/>
                    <a:pt x="152" y="55891"/>
                  </a:cubicBezTo>
                  <a:lnTo>
                    <a:pt x="21937" y="1260"/>
                  </a:lnTo>
                  <a:cubicBezTo>
                    <a:pt x="22373" y="473"/>
                    <a:pt x="23211" y="-13"/>
                    <a:pt x="24116" y="3"/>
                  </a:cubicBezTo>
                  <a:cubicBezTo>
                    <a:pt x="25004" y="-47"/>
                    <a:pt x="25834" y="456"/>
                    <a:pt x="26211" y="1260"/>
                  </a:cubicBezTo>
                  <a:lnTo>
                    <a:pt x="48079" y="55891"/>
                  </a:lnTo>
                  <a:cubicBezTo>
                    <a:pt x="48482" y="56955"/>
                    <a:pt x="47962" y="58145"/>
                    <a:pt x="46906" y="58572"/>
                  </a:cubicBezTo>
                  <a:lnTo>
                    <a:pt x="46068" y="58572"/>
                  </a:lnTo>
                  <a:cubicBezTo>
                    <a:pt x="45172" y="58564"/>
                    <a:pt x="44359" y="58044"/>
                    <a:pt x="43974" y="57231"/>
                  </a:cubicBezTo>
                  <a:close/>
                  <a:moveTo>
                    <a:pt x="11380" y="39217"/>
                  </a:moveTo>
                  <a:lnTo>
                    <a:pt x="36517" y="39217"/>
                  </a:lnTo>
                  <a:lnTo>
                    <a:pt x="23864" y="7544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="" xmlns:a16="http://schemas.microsoft.com/office/drawing/2014/main" id="{4E52F918-766D-4F11-882D-E46B13B230A9}"/>
                </a:ext>
              </a:extLst>
            </p:cNvPr>
            <p:cNvSpPr/>
            <p:nvPr/>
          </p:nvSpPr>
          <p:spPr>
            <a:xfrm>
              <a:off x="1299541" y="4158193"/>
              <a:ext cx="46920" cy="59115"/>
            </a:xfrm>
            <a:custGeom>
              <a:avLst/>
              <a:gdLst>
                <a:gd name="connsiteX0" fmla="*/ 21449 w 46920"/>
                <a:gd name="connsiteY0" fmla="*/ 4150 h 59115"/>
                <a:gd name="connsiteX1" fmla="*/ 2513 w 46920"/>
                <a:gd name="connsiteY1" fmla="*/ 4150 h 59115"/>
                <a:gd name="connsiteX2" fmla="*/ 41 w 46920"/>
                <a:gd name="connsiteY2" fmla="*/ 2516 h 59115"/>
                <a:gd name="connsiteX3" fmla="*/ 1683 w 46920"/>
                <a:gd name="connsiteY3" fmla="*/ 44 h 59115"/>
                <a:gd name="connsiteX4" fmla="*/ 2513 w 46920"/>
                <a:gd name="connsiteY4" fmla="*/ 44 h 59115"/>
                <a:gd name="connsiteX5" fmla="*/ 44407 w 46920"/>
                <a:gd name="connsiteY5" fmla="*/ 44 h 59115"/>
                <a:gd name="connsiteX6" fmla="*/ 46879 w 46920"/>
                <a:gd name="connsiteY6" fmla="*/ 1678 h 59115"/>
                <a:gd name="connsiteX7" fmla="*/ 45237 w 46920"/>
                <a:gd name="connsiteY7" fmla="*/ 4150 h 59115"/>
                <a:gd name="connsiteX8" fmla="*/ 44407 w 46920"/>
                <a:gd name="connsiteY8" fmla="*/ 4150 h 59115"/>
                <a:gd name="connsiteX9" fmla="*/ 25471 w 46920"/>
                <a:gd name="connsiteY9" fmla="*/ 4150 h 59115"/>
                <a:gd name="connsiteX10" fmla="*/ 25471 w 46920"/>
                <a:gd name="connsiteY10" fmla="*/ 56937 h 59115"/>
                <a:gd name="connsiteX11" fmla="*/ 23293 w 46920"/>
                <a:gd name="connsiteY11" fmla="*/ 59115 h 59115"/>
                <a:gd name="connsiteX12" fmla="*/ 21114 w 46920"/>
                <a:gd name="connsiteY12" fmla="*/ 56937 h 5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920" h="59115">
                  <a:moveTo>
                    <a:pt x="21449" y="4150"/>
                  </a:moveTo>
                  <a:lnTo>
                    <a:pt x="2513" y="4150"/>
                  </a:lnTo>
                  <a:cubicBezTo>
                    <a:pt x="1382" y="4376"/>
                    <a:pt x="276" y="3647"/>
                    <a:pt x="41" y="2516"/>
                  </a:cubicBezTo>
                  <a:cubicBezTo>
                    <a:pt x="-185" y="1376"/>
                    <a:pt x="544" y="270"/>
                    <a:pt x="1683" y="44"/>
                  </a:cubicBezTo>
                  <a:cubicBezTo>
                    <a:pt x="1952" y="-15"/>
                    <a:pt x="2236" y="-15"/>
                    <a:pt x="2513" y="44"/>
                  </a:cubicBezTo>
                  <a:lnTo>
                    <a:pt x="44407" y="44"/>
                  </a:lnTo>
                  <a:cubicBezTo>
                    <a:pt x="45539" y="-182"/>
                    <a:pt x="46645" y="547"/>
                    <a:pt x="46879" y="1678"/>
                  </a:cubicBezTo>
                  <a:cubicBezTo>
                    <a:pt x="47105" y="2817"/>
                    <a:pt x="46376" y="3923"/>
                    <a:pt x="45237" y="4150"/>
                  </a:cubicBezTo>
                  <a:cubicBezTo>
                    <a:pt x="44969" y="4208"/>
                    <a:pt x="44684" y="4208"/>
                    <a:pt x="44407" y="4150"/>
                  </a:cubicBezTo>
                  <a:lnTo>
                    <a:pt x="25471" y="4150"/>
                  </a:lnTo>
                  <a:lnTo>
                    <a:pt x="25471" y="56937"/>
                  </a:lnTo>
                  <a:cubicBezTo>
                    <a:pt x="25471" y="58143"/>
                    <a:pt x="24499" y="59115"/>
                    <a:pt x="23293" y="59115"/>
                  </a:cubicBezTo>
                  <a:cubicBezTo>
                    <a:pt x="22086" y="59115"/>
                    <a:pt x="21114" y="58143"/>
                    <a:pt x="21114" y="56937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="" xmlns:a16="http://schemas.microsoft.com/office/drawing/2014/main" id="{F6564BA3-1DB3-4EF0-9FFE-0856E1362E2D}"/>
                </a:ext>
              </a:extLst>
            </p:cNvPr>
            <p:cNvSpPr/>
            <p:nvPr/>
          </p:nvSpPr>
          <p:spPr>
            <a:xfrm>
              <a:off x="1363220" y="4158067"/>
              <a:ext cx="41140" cy="58907"/>
            </a:xfrm>
            <a:custGeom>
              <a:avLst/>
              <a:gdLst>
                <a:gd name="connsiteX0" fmla="*/ 36700 w 41140"/>
                <a:gd name="connsiteY0" fmla="*/ 31758 h 58907"/>
                <a:gd name="connsiteX1" fmla="*/ 4441 w 41140"/>
                <a:gd name="connsiteY1" fmla="*/ 31758 h 58907"/>
                <a:gd name="connsiteX2" fmla="*/ 4441 w 41140"/>
                <a:gd name="connsiteY2" fmla="*/ 56895 h 58907"/>
                <a:gd name="connsiteX3" fmla="*/ 2179 w 41140"/>
                <a:gd name="connsiteY3" fmla="*/ 58906 h 58907"/>
                <a:gd name="connsiteX4" fmla="*/ 0 w 41140"/>
                <a:gd name="connsiteY4" fmla="*/ 56895 h 58907"/>
                <a:gd name="connsiteX5" fmla="*/ 0 w 41140"/>
                <a:gd name="connsiteY5" fmla="*/ 56895 h 58907"/>
                <a:gd name="connsiteX6" fmla="*/ 0 w 41140"/>
                <a:gd name="connsiteY6" fmla="*/ 2013 h 58907"/>
                <a:gd name="connsiteX7" fmla="*/ 2179 w 41140"/>
                <a:gd name="connsiteY7" fmla="*/ 2 h 58907"/>
                <a:gd name="connsiteX8" fmla="*/ 2179 w 41140"/>
                <a:gd name="connsiteY8" fmla="*/ 2 h 58907"/>
                <a:gd name="connsiteX9" fmla="*/ 4441 w 41140"/>
                <a:gd name="connsiteY9" fmla="*/ 2013 h 58907"/>
                <a:gd name="connsiteX10" fmla="*/ 4441 w 41140"/>
                <a:gd name="connsiteY10" fmla="*/ 27150 h 58907"/>
                <a:gd name="connsiteX11" fmla="*/ 36700 w 41140"/>
                <a:gd name="connsiteY11" fmla="*/ 27150 h 58907"/>
                <a:gd name="connsiteX12" fmla="*/ 36700 w 41140"/>
                <a:gd name="connsiteY12" fmla="*/ 2013 h 58907"/>
                <a:gd name="connsiteX13" fmla="*/ 38878 w 41140"/>
                <a:gd name="connsiteY13" fmla="*/ 2 h 58907"/>
                <a:gd name="connsiteX14" fmla="*/ 38878 w 41140"/>
                <a:gd name="connsiteY14" fmla="*/ 2 h 58907"/>
                <a:gd name="connsiteX15" fmla="*/ 41140 w 41140"/>
                <a:gd name="connsiteY15" fmla="*/ 2013 h 58907"/>
                <a:gd name="connsiteX16" fmla="*/ 41140 w 41140"/>
                <a:gd name="connsiteY16" fmla="*/ 56895 h 58907"/>
                <a:gd name="connsiteX17" fmla="*/ 38878 w 41140"/>
                <a:gd name="connsiteY17" fmla="*/ 58906 h 58907"/>
                <a:gd name="connsiteX18" fmla="*/ 36700 w 41140"/>
                <a:gd name="connsiteY18" fmla="*/ 56895 h 58907"/>
                <a:gd name="connsiteX19" fmla="*/ 36700 w 41140"/>
                <a:gd name="connsiteY19" fmla="*/ 56895 h 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140" h="58907">
                  <a:moveTo>
                    <a:pt x="36700" y="31758"/>
                  </a:moveTo>
                  <a:lnTo>
                    <a:pt x="4441" y="31758"/>
                  </a:lnTo>
                  <a:lnTo>
                    <a:pt x="4441" y="56895"/>
                  </a:lnTo>
                  <a:cubicBezTo>
                    <a:pt x="4349" y="58068"/>
                    <a:pt x="3352" y="58956"/>
                    <a:pt x="2179" y="58906"/>
                  </a:cubicBezTo>
                  <a:cubicBezTo>
                    <a:pt x="1022" y="58956"/>
                    <a:pt x="50" y="58051"/>
                    <a:pt x="0" y="56895"/>
                  </a:cubicBezTo>
                  <a:cubicBezTo>
                    <a:pt x="0" y="56895"/>
                    <a:pt x="0" y="56895"/>
                    <a:pt x="0" y="56895"/>
                  </a:cubicBezTo>
                  <a:lnTo>
                    <a:pt x="0" y="2013"/>
                  </a:lnTo>
                  <a:cubicBezTo>
                    <a:pt x="42" y="857"/>
                    <a:pt x="1022" y="-40"/>
                    <a:pt x="2179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3352" y="-48"/>
                    <a:pt x="4349" y="840"/>
                    <a:pt x="4441" y="2013"/>
                  </a:cubicBezTo>
                  <a:lnTo>
                    <a:pt x="4441" y="27150"/>
                  </a:lnTo>
                  <a:lnTo>
                    <a:pt x="36700" y="27150"/>
                  </a:lnTo>
                  <a:lnTo>
                    <a:pt x="36700" y="2013"/>
                  </a:lnTo>
                  <a:cubicBezTo>
                    <a:pt x="36741" y="857"/>
                    <a:pt x="37722" y="-40"/>
                    <a:pt x="38878" y="2"/>
                  </a:cubicBezTo>
                  <a:cubicBezTo>
                    <a:pt x="38878" y="2"/>
                    <a:pt x="38878" y="2"/>
                    <a:pt x="38878" y="2"/>
                  </a:cubicBezTo>
                  <a:cubicBezTo>
                    <a:pt x="40051" y="-48"/>
                    <a:pt x="41048" y="840"/>
                    <a:pt x="41140" y="2013"/>
                  </a:cubicBezTo>
                  <a:lnTo>
                    <a:pt x="41140" y="56895"/>
                  </a:lnTo>
                  <a:cubicBezTo>
                    <a:pt x="41048" y="58068"/>
                    <a:pt x="40051" y="58956"/>
                    <a:pt x="38878" y="58906"/>
                  </a:cubicBezTo>
                  <a:cubicBezTo>
                    <a:pt x="37722" y="58956"/>
                    <a:pt x="36750" y="58051"/>
                    <a:pt x="36700" y="56895"/>
                  </a:cubicBezTo>
                  <a:cubicBezTo>
                    <a:pt x="36700" y="56895"/>
                    <a:pt x="36700" y="56895"/>
                    <a:pt x="36700" y="5689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="" xmlns:a16="http://schemas.microsoft.com/office/drawing/2014/main" id="{09F0DB92-97BD-4400-A9B3-69A35AE7B2A5}"/>
                </a:ext>
              </a:extLst>
            </p:cNvPr>
            <p:cNvSpPr/>
            <p:nvPr/>
          </p:nvSpPr>
          <p:spPr>
            <a:xfrm>
              <a:off x="809040" y="3604476"/>
              <a:ext cx="841575" cy="128364"/>
            </a:xfrm>
            <a:custGeom>
              <a:avLst/>
              <a:gdLst>
                <a:gd name="connsiteX0" fmla="*/ 0 w 841575"/>
                <a:gd name="connsiteY0" fmla="*/ 0 h 128364"/>
                <a:gd name="connsiteX1" fmla="*/ 841576 w 841575"/>
                <a:gd name="connsiteY1" fmla="*/ 0 h 128364"/>
                <a:gd name="connsiteX2" fmla="*/ 841576 w 841575"/>
                <a:gd name="connsiteY2" fmla="*/ 128365 h 128364"/>
                <a:gd name="connsiteX3" fmla="*/ 0 w 841575"/>
                <a:gd name="connsiteY3" fmla="*/ 128365 h 12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575" h="128364">
                  <a:moveTo>
                    <a:pt x="0" y="0"/>
                  </a:moveTo>
                  <a:lnTo>
                    <a:pt x="841576" y="0"/>
                  </a:lnTo>
                  <a:lnTo>
                    <a:pt x="841576" y="128365"/>
                  </a:lnTo>
                  <a:lnTo>
                    <a:pt x="0" y="128365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="" xmlns:a16="http://schemas.microsoft.com/office/drawing/2014/main" id="{68D104DC-C00C-49EA-80CB-579705F44878}"/>
                </a:ext>
              </a:extLst>
            </p:cNvPr>
            <p:cNvSpPr/>
            <p:nvPr/>
          </p:nvSpPr>
          <p:spPr>
            <a:xfrm>
              <a:off x="1214896" y="3640163"/>
              <a:ext cx="47944" cy="60256"/>
            </a:xfrm>
            <a:custGeom>
              <a:avLst/>
              <a:gdLst>
                <a:gd name="connsiteX0" fmla="*/ 1274 w 47944"/>
                <a:gd name="connsiteY0" fmla="*/ 48437 h 60256"/>
                <a:gd name="connsiteX1" fmla="*/ 4039 w 47944"/>
                <a:gd name="connsiteY1" fmla="*/ 48437 h 60256"/>
                <a:gd name="connsiteX2" fmla="*/ 24651 w 47944"/>
                <a:gd name="connsiteY2" fmla="*/ 55978 h 60256"/>
                <a:gd name="connsiteX3" fmla="*/ 38477 w 47944"/>
                <a:gd name="connsiteY3" fmla="*/ 52124 h 60256"/>
                <a:gd name="connsiteX4" fmla="*/ 43839 w 47944"/>
                <a:gd name="connsiteY4" fmla="*/ 43745 h 60256"/>
                <a:gd name="connsiteX5" fmla="*/ 38728 w 47944"/>
                <a:gd name="connsiteY5" fmla="*/ 35366 h 60256"/>
                <a:gd name="connsiteX6" fmla="*/ 24232 w 47944"/>
                <a:gd name="connsiteY6" fmla="*/ 30590 h 60256"/>
                <a:gd name="connsiteX7" fmla="*/ 24232 w 47944"/>
                <a:gd name="connsiteY7" fmla="*/ 30590 h 60256"/>
                <a:gd name="connsiteX8" fmla="*/ 9402 w 47944"/>
                <a:gd name="connsiteY8" fmla="*/ 25647 h 60256"/>
                <a:gd name="connsiteX9" fmla="*/ 2950 w 47944"/>
                <a:gd name="connsiteY9" fmla="*/ 15341 h 60256"/>
                <a:gd name="connsiteX10" fmla="*/ 9486 w 47944"/>
                <a:gd name="connsiteY10" fmla="*/ 4364 h 60256"/>
                <a:gd name="connsiteX11" fmla="*/ 24651 w 47944"/>
                <a:gd name="connsiteY11" fmla="*/ 7 h 60256"/>
                <a:gd name="connsiteX12" fmla="*/ 44007 w 47944"/>
                <a:gd name="connsiteY12" fmla="*/ 6878 h 60256"/>
                <a:gd name="connsiteX13" fmla="*/ 44635 w 47944"/>
                <a:gd name="connsiteY13" fmla="*/ 9408 h 60256"/>
                <a:gd name="connsiteX14" fmla="*/ 44593 w 47944"/>
                <a:gd name="connsiteY14" fmla="*/ 9475 h 60256"/>
                <a:gd name="connsiteX15" fmla="*/ 41912 w 47944"/>
                <a:gd name="connsiteY15" fmla="*/ 9978 h 60256"/>
                <a:gd name="connsiteX16" fmla="*/ 24651 w 47944"/>
                <a:gd name="connsiteY16" fmla="*/ 3778 h 60256"/>
                <a:gd name="connsiteX17" fmla="*/ 11832 w 47944"/>
                <a:gd name="connsiteY17" fmla="*/ 7297 h 60256"/>
                <a:gd name="connsiteX18" fmla="*/ 6888 w 47944"/>
                <a:gd name="connsiteY18" fmla="*/ 15676 h 60256"/>
                <a:gd name="connsiteX19" fmla="*/ 11580 w 47944"/>
                <a:gd name="connsiteY19" fmla="*/ 22882 h 60256"/>
                <a:gd name="connsiteX20" fmla="*/ 24987 w 47944"/>
                <a:gd name="connsiteY20" fmla="*/ 27322 h 60256"/>
                <a:gd name="connsiteX21" fmla="*/ 24987 w 47944"/>
                <a:gd name="connsiteY21" fmla="*/ 27322 h 60256"/>
                <a:gd name="connsiteX22" fmla="*/ 40990 w 47944"/>
                <a:gd name="connsiteY22" fmla="*/ 32685 h 60256"/>
                <a:gd name="connsiteX23" fmla="*/ 47945 w 47944"/>
                <a:gd name="connsiteY23" fmla="*/ 43829 h 60256"/>
                <a:gd name="connsiteX24" fmla="*/ 40823 w 47944"/>
                <a:gd name="connsiteY24" fmla="*/ 55559 h 60256"/>
                <a:gd name="connsiteX25" fmla="*/ 24651 w 47944"/>
                <a:gd name="connsiteY25" fmla="*/ 60251 h 60256"/>
                <a:gd name="connsiteX26" fmla="*/ 1526 w 47944"/>
                <a:gd name="connsiteY26" fmla="*/ 51873 h 60256"/>
                <a:gd name="connsiteX27" fmla="*/ 16 w 47944"/>
                <a:gd name="connsiteY27" fmla="*/ 49895 h 60256"/>
                <a:gd name="connsiteX28" fmla="*/ 1274 w 47944"/>
                <a:gd name="connsiteY28" fmla="*/ 48437 h 6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944" h="60256">
                  <a:moveTo>
                    <a:pt x="1274" y="48437"/>
                  </a:moveTo>
                  <a:cubicBezTo>
                    <a:pt x="2050" y="47700"/>
                    <a:pt x="3263" y="47700"/>
                    <a:pt x="4039" y="48437"/>
                  </a:cubicBezTo>
                  <a:cubicBezTo>
                    <a:pt x="9955" y="53046"/>
                    <a:pt x="17161" y="55677"/>
                    <a:pt x="24651" y="55978"/>
                  </a:cubicBezTo>
                  <a:cubicBezTo>
                    <a:pt x="29545" y="56096"/>
                    <a:pt x="34354" y="54755"/>
                    <a:pt x="38477" y="52124"/>
                  </a:cubicBezTo>
                  <a:cubicBezTo>
                    <a:pt x="41543" y="50389"/>
                    <a:pt x="43546" y="47256"/>
                    <a:pt x="43839" y="43745"/>
                  </a:cubicBezTo>
                  <a:cubicBezTo>
                    <a:pt x="43864" y="40209"/>
                    <a:pt x="41887" y="36958"/>
                    <a:pt x="38728" y="35366"/>
                  </a:cubicBezTo>
                  <a:cubicBezTo>
                    <a:pt x="34220" y="32911"/>
                    <a:pt x="29310" y="31294"/>
                    <a:pt x="24232" y="30590"/>
                  </a:cubicBezTo>
                  <a:lnTo>
                    <a:pt x="24232" y="30590"/>
                  </a:lnTo>
                  <a:cubicBezTo>
                    <a:pt x="19021" y="29903"/>
                    <a:pt x="13985" y="28227"/>
                    <a:pt x="9402" y="25647"/>
                  </a:cubicBezTo>
                  <a:cubicBezTo>
                    <a:pt x="5564" y="23611"/>
                    <a:pt x="3103" y="19681"/>
                    <a:pt x="2950" y="15341"/>
                  </a:cubicBezTo>
                  <a:cubicBezTo>
                    <a:pt x="3149" y="10816"/>
                    <a:pt x="5606" y="6694"/>
                    <a:pt x="9486" y="4364"/>
                  </a:cubicBezTo>
                  <a:cubicBezTo>
                    <a:pt x="13977" y="1398"/>
                    <a:pt x="19272" y="-118"/>
                    <a:pt x="24651" y="7"/>
                  </a:cubicBezTo>
                  <a:cubicBezTo>
                    <a:pt x="31639" y="359"/>
                    <a:pt x="38368" y="2747"/>
                    <a:pt x="44007" y="6878"/>
                  </a:cubicBezTo>
                  <a:cubicBezTo>
                    <a:pt x="44878" y="7406"/>
                    <a:pt x="45163" y="8537"/>
                    <a:pt x="44635" y="9408"/>
                  </a:cubicBezTo>
                  <a:cubicBezTo>
                    <a:pt x="44618" y="9433"/>
                    <a:pt x="44610" y="9450"/>
                    <a:pt x="44593" y="9475"/>
                  </a:cubicBezTo>
                  <a:cubicBezTo>
                    <a:pt x="43965" y="10313"/>
                    <a:pt x="42800" y="10531"/>
                    <a:pt x="41912" y="9978"/>
                  </a:cubicBezTo>
                  <a:cubicBezTo>
                    <a:pt x="36876" y="6300"/>
                    <a:pt x="30877" y="4147"/>
                    <a:pt x="24651" y="3778"/>
                  </a:cubicBezTo>
                  <a:cubicBezTo>
                    <a:pt x="20127" y="3694"/>
                    <a:pt x="15678" y="4909"/>
                    <a:pt x="11832" y="7297"/>
                  </a:cubicBezTo>
                  <a:cubicBezTo>
                    <a:pt x="8840" y="9040"/>
                    <a:pt x="6972" y="12215"/>
                    <a:pt x="6888" y="15676"/>
                  </a:cubicBezTo>
                  <a:cubicBezTo>
                    <a:pt x="7005" y="18759"/>
                    <a:pt x="8807" y="21524"/>
                    <a:pt x="11580" y="22882"/>
                  </a:cubicBezTo>
                  <a:cubicBezTo>
                    <a:pt x="15728" y="25186"/>
                    <a:pt x="20278" y="26694"/>
                    <a:pt x="24987" y="27322"/>
                  </a:cubicBezTo>
                  <a:lnTo>
                    <a:pt x="24987" y="27322"/>
                  </a:lnTo>
                  <a:cubicBezTo>
                    <a:pt x="30617" y="28068"/>
                    <a:pt x="36047" y="29886"/>
                    <a:pt x="40990" y="32685"/>
                  </a:cubicBezTo>
                  <a:cubicBezTo>
                    <a:pt x="45155" y="34863"/>
                    <a:pt x="47811" y="39128"/>
                    <a:pt x="47945" y="43829"/>
                  </a:cubicBezTo>
                  <a:cubicBezTo>
                    <a:pt x="47660" y="48680"/>
                    <a:pt x="44995" y="53071"/>
                    <a:pt x="40823" y="55559"/>
                  </a:cubicBezTo>
                  <a:cubicBezTo>
                    <a:pt x="36030" y="58726"/>
                    <a:pt x="30391" y="60360"/>
                    <a:pt x="24651" y="60251"/>
                  </a:cubicBezTo>
                  <a:cubicBezTo>
                    <a:pt x="16264" y="59900"/>
                    <a:pt x="8187" y="56975"/>
                    <a:pt x="1526" y="51873"/>
                  </a:cubicBezTo>
                  <a:cubicBezTo>
                    <a:pt x="563" y="51747"/>
                    <a:pt x="-113" y="50859"/>
                    <a:pt x="16" y="49895"/>
                  </a:cubicBezTo>
                  <a:cubicBezTo>
                    <a:pt x="108" y="49200"/>
                    <a:pt x="602" y="48630"/>
                    <a:pt x="1274" y="48437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="" xmlns:a16="http://schemas.microsoft.com/office/drawing/2014/main" id="{319F8DDE-04CB-4906-81FD-42B67D109B04}"/>
                </a:ext>
              </a:extLst>
            </p:cNvPr>
            <p:cNvSpPr/>
            <p:nvPr/>
          </p:nvSpPr>
          <p:spPr>
            <a:xfrm>
              <a:off x="1276438" y="3639753"/>
              <a:ext cx="53273" cy="59992"/>
            </a:xfrm>
            <a:custGeom>
              <a:avLst/>
              <a:gdLst>
                <a:gd name="connsiteX0" fmla="*/ 32319 w 53273"/>
                <a:gd name="connsiteY0" fmla="*/ 82 h 59992"/>
                <a:gd name="connsiteX1" fmla="*/ 52596 w 53273"/>
                <a:gd name="connsiteY1" fmla="*/ 6617 h 59992"/>
                <a:gd name="connsiteX2" fmla="*/ 52814 w 53273"/>
                <a:gd name="connsiteY2" fmla="*/ 9332 h 59992"/>
                <a:gd name="connsiteX3" fmla="*/ 52596 w 53273"/>
                <a:gd name="connsiteY3" fmla="*/ 9550 h 59992"/>
                <a:gd name="connsiteX4" fmla="*/ 49580 w 53273"/>
                <a:gd name="connsiteY4" fmla="*/ 9969 h 59992"/>
                <a:gd name="connsiteX5" fmla="*/ 31984 w 53273"/>
                <a:gd name="connsiteY5" fmla="*/ 4271 h 59992"/>
                <a:gd name="connsiteX6" fmla="*/ 4183 w 53273"/>
                <a:gd name="connsiteY6" fmla="*/ 27916 h 59992"/>
                <a:gd name="connsiteX7" fmla="*/ 27828 w 53273"/>
                <a:gd name="connsiteY7" fmla="*/ 55717 h 59992"/>
                <a:gd name="connsiteX8" fmla="*/ 31984 w 53273"/>
                <a:gd name="connsiteY8" fmla="*/ 55717 h 59992"/>
                <a:gd name="connsiteX9" fmla="*/ 49412 w 53273"/>
                <a:gd name="connsiteY9" fmla="*/ 50020 h 59992"/>
                <a:gd name="connsiteX10" fmla="*/ 52462 w 53273"/>
                <a:gd name="connsiteY10" fmla="*/ 50456 h 59992"/>
                <a:gd name="connsiteX11" fmla="*/ 52512 w 53273"/>
                <a:gd name="connsiteY11" fmla="*/ 50523 h 59992"/>
                <a:gd name="connsiteX12" fmla="*/ 52864 w 53273"/>
                <a:gd name="connsiteY12" fmla="*/ 53103 h 59992"/>
                <a:gd name="connsiteX13" fmla="*/ 52512 w 53273"/>
                <a:gd name="connsiteY13" fmla="*/ 53455 h 59992"/>
                <a:gd name="connsiteX14" fmla="*/ 32235 w 53273"/>
                <a:gd name="connsiteY14" fmla="*/ 59907 h 59992"/>
                <a:gd name="connsiteX15" fmla="*/ 86 w 53273"/>
                <a:gd name="connsiteY15" fmla="*/ 32231 h 59992"/>
                <a:gd name="connsiteX16" fmla="*/ 27753 w 53273"/>
                <a:gd name="connsiteY16" fmla="*/ 82 h 59992"/>
                <a:gd name="connsiteX17" fmla="*/ 32235 w 53273"/>
                <a:gd name="connsiteY17" fmla="*/ 82 h 5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273" h="59992">
                  <a:moveTo>
                    <a:pt x="32319" y="82"/>
                  </a:moveTo>
                  <a:cubicBezTo>
                    <a:pt x="39600" y="48"/>
                    <a:pt x="46706" y="2344"/>
                    <a:pt x="52596" y="6617"/>
                  </a:cubicBezTo>
                  <a:cubicBezTo>
                    <a:pt x="53409" y="7304"/>
                    <a:pt x="53501" y="8528"/>
                    <a:pt x="52814" y="9332"/>
                  </a:cubicBezTo>
                  <a:cubicBezTo>
                    <a:pt x="52747" y="9416"/>
                    <a:pt x="52671" y="9483"/>
                    <a:pt x="52596" y="9550"/>
                  </a:cubicBezTo>
                  <a:cubicBezTo>
                    <a:pt x="51875" y="10488"/>
                    <a:pt x="50535" y="10672"/>
                    <a:pt x="49580" y="9969"/>
                  </a:cubicBezTo>
                  <a:cubicBezTo>
                    <a:pt x="44460" y="6265"/>
                    <a:pt x="38302" y="4271"/>
                    <a:pt x="31984" y="4271"/>
                  </a:cubicBezTo>
                  <a:cubicBezTo>
                    <a:pt x="17773" y="3123"/>
                    <a:pt x="5331" y="13714"/>
                    <a:pt x="4183" y="27916"/>
                  </a:cubicBezTo>
                  <a:cubicBezTo>
                    <a:pt x="3035" y="42127"/>
                    <a:pt x="13626" y="54570"/>
                    <a:pt x="27828" y="55717"/>
                  </a:cubicBezTo>
                  <a:cubicBezTo>
                    <a:pt x="29211" y="55826"/>
                    <a:pt x="30601" y="55826"/>
                    <a:pt x="31984" y="55717"/>
                  </a:cubicBezTo>
                  <a:cubicBezTo>
                    <a:pt x="38268" y="55826"/>
                    <a:pt x="44401" y="53815"/>
                    <a:pt x="49412" y="50020"/>
                  </a:cubicBezTo>
                  <a:cubicBezTo>
                    <a:pt x="50376" y="49299"/>
                    <a:pt x="51741" y="49492"/>
                    <a:pt x="52462" y="50456"/>
                  </a:cubicBezTo>
                  <a:cubicBezTo>
                    <a:pt x="52479" y="50472"/>
                    <a:pt x="52495" y="50497"/>
                    <a:pt x="52512" y="50523"/>
                  </a:cubicBezTo>
                  <a:cubicBezTo>
                    <a:pt x="53325" y="51143"/>
                    <a:pt x="53476" y="52299"/>
                    <a:pt x="52864" y="53103"/>
                  </a:cubicBezTo>
                  <a:cubicBezTo>
                    <a:pt x="52764" y="53237"/>
                    <a:pt x="52646" y="53354"/>
                    <a:pt x="52512" y="53455"/>
                  </a:cubicBezTo>
                  <a:cubicBezTo>
                    <a:pt x="46614" y="57712"/>
                    <a:pt x="39508" y="59965"/>
                    <a:pt x="32235" y="59907"/>
                  </a:cubicBezTo>
                  <a:cubicBezTo>
                    <a:pt x="15712" y="61147"/>
                    <a:pt x="1317" y="48755"/>
                    <a:pt x="86" y="32231"/>
                  </a:cubicBezTo>
                  <a:cubicBezTo>
                    <a:pt x="-1155" y="15717"/>
                    <a:pt x="11238" y="1322"/>
                    <a:pt x="27753" y="82"/>
                  </a:cubicBezTo>
                  <a:cubicBezTo>
                    <a:pt x="29244" y="-27"/>
                    <a:pt x="30744" y="-27"/>
                    <a:pt x="32235" y="82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="" xmlns:a16="http://schemas.microsoft.com/office/drawing/2014/main" id="{63275C24-87B6-45E3-B6DD-7E8DD52586D4}"/>
                </a:ext>
              </a:extLst>
            </p:cNvPr>
            <p:cNvSpPr/>
            <p:nvPr/>
          </p:nvSpPr>
          <p:spPr>
            <a:xfrm>
              <a:off x="1348641" y="3640755"/>
              <a:ext cx="4440" cy="58991"/>
            </a:xfrm>
            <a:custGeom>
              <a:avLst/>
              <a:gdLst>
                <a:gd name="connsiteX0" fmla="*/ 0 w 4440"/>
                <a:gd name="connsiteY0" fmla="*/ 2097 h 58991"/>
                <a:gd name="connsiteX1" fmla="*/ 2178 w 4440"/>
                <a:gd name="connsiteY1" fmla="*/ 2 h 58991"/>
                <a:gd name="connsiteX2" fmla="*/ 4441 w 4440"/>
                <a:gd name="connsiteY2" fmla="*/ 2097 h 58991"/>
                <a:gd name="connsiteX3" fmla="*/ 4441 w 4440"/>
                <a:gd name="connsiteY3" fmla="*/ 2097 h 58991"/>
                <a:gd name="connsiteX4" fmla="*/ 4441 w 4440"/>
                <a:gd name="connsiteY4" fmla="*/ 56978 h 58991"/>
                <a:gd name="connsiteX5" fmla="*/ 2178 w 4440"/>
                <a:gd name="connsiteY5" fmla="*/ 58989 h 58991"/>
                <a:gd name="connsiteX6" fmla="*/ 0 w 4440"/>
                <a:gd name="connsiteY6" fmla="*/ 56978 h 58991"/>
                <a:gd name="connsiteX7" fmla="*/ 0 w 4440"/>
                <a:gd name="connsiteY7" fmla="*/ 56978 h 5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0" h="58991">
                  <a:moveTo>
                    <a:pt x="0" y="2097"/>
                  </a:moveTo>
                  <a:cubicBezTo>
                    <a:pt x="42" y="923"/>
                    <a:pt x="1005" y="2"/>
                    <a:pt x="2178" y="2"/>
                  </a:cubicBezTo>
                  <a:cubicBezTo>
                    <a:pt x="3377" y="-48"/>
                    <a:pt x="4390" y="890"/>
                    <a:pt x="4441" y="2097"/>
                  </a:cubicBezTo>
                  <a:cubicBezTo>
                    <a:pt x="4441" y="2097"/>
                    <a:pt x="4441" y="2097"/>
                    <a:pt x="4441" y="2097"/>
                  </a:cubicBezTo>
                  <a:lnTo>
                    <a:pt x="4441" y="56978"/>
                  </a:lnTo>
                  <a:cubicBezTo>
                    <a:pt x="4349" y="58151"/>
                    <a:pt x="3352" y="59040"/>
                    <a:pt x="2178" y="58989"/>
                  </a:cubicBezTo>
                  <a:cubicBezTo>
                    <a:pt x="1022" y="59040"/>
                    <a:pt x="50" y="58135"/>
                    <a:pt x="0" y="56978"/>
                  </a:cubicBezTo>
                  <a:cubicBezTo>
                    <a:pt x="0" y="56978"/>
                    <a:pt x="0" y="56978"/>
                    <a:pt x="0" y="56978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="" xmlns:a16="http://schemas.microsoft.com/office/drawing/2014/main" id="{998413FC-D91B-4528-BF66-4563870F07FA}"/>
                </a:ext>
              </a:extLst>
            </p:cNvPr>
            <p:cNvSpPr/>
            <p:nvPr/>
          </p:nvSpPr>
          <p:spPr>
            <a:xfrm>
              <a:off x="1375202" y="3640757"/>
              <a:ext cx="36783" cy="58736"/>
            </a:xfrm>
            <a:custGeom>
              <a:avLst/>
              <a:gdLst>
                <a:gd name="connsiteX0" fmla="*/ 168 w 36783"/>
                <a:gd name="connsiteY0" fmla="*/ 2095 h 58736"/>
                <a:gd name="connsiteX1" fmla="*/ 2346 w 36783"/>
                <a:gd name="connsiteY1" fmla="*/ 0 h 58736"/>
                <a:gd name="connsiteX2" fmla="*/ 34689 w 36783"/>
                <a:gd name="connsiteY2" fmla="*/ 0 h 58736"/>
                <a:gd name="connsiteX3" fmla="*/ 36783 w 36783"/>
                <a:gd name="connsiteY3" fmla="*/ 2095 h 58736"/>
                <a:gd name="connsiteX4" fmla="*/ 34689 w 36783"/>
                <a:gd name="connsiteY4" fmla="*/ 4189 h 58736"/>
                <a:gd name="connsiteX5" fmla="*/ 4441 w 36783"/>
                <a:gd name="connsiteY5" fmla="*/ 4189 h 58736"/>
                <a:gd name="connsiteX6" fmla="*/ 4441 w 36783"/>
                <a:gd name="connsiteY6" fmla="*/ 27231 h 58736"/>
                <a:gd name="connsiteX7" fmla="*/ 30751 w 36783"/>
                <a:gd name="connsiteY7" fmla="*/ 27231 h 58736"/>
                <a:gd name="connsiteX8" fmla="*/ 33222 w 36783"/>
                <a:gd name="connsiteY8" fmla="*/ 28865 h 58736"/>
                <a:gd name="connsiteX9" fmla="*/ 31580 w 36783"/>
                <a:gd name="connsiteY9" fmla="*/ 31337 h 58736"/>
                <a:gd name="connsiteX10" fmla="*/ 30751 w 36783"/>
                <a:gd name="connsiteY10" fmla="*/ 31337 h 58736"/>
                <a:gd name="connsiteX11" fmla="*/ 4441 w 36783"/>
                <a:gd name="connsiteY11" fmla="*/ 31337 h 58736"/>
                <a:gd name="connsiteX12" fmla="*/ 4441 w 36783"/>
                <a:gd name="connsiteY12" fmla="*/ 54547 h 58736"/>
                <a:gd name="connsiteX13" fmla="*/ 34521 w 36783"/>
                <a:gd name="connsiteY13" fmla="*/ 54547 h 58736"/>
                <a:gd name="connsiteX14" fmla="*/ 36624 w 36783"/>
                <a:gd name="connsiteY14" fmla="*/ 56465 h 58736"/>
                <a:gd name="connsiteX15" fmla="*/ 36616 w 36783"/>
                <a:gd name="connsiteY15" fmla="*/ 56725 h 58736"/>
                <a:gd name="connsiteX16" fmla="*/ 34605 w 36783"/>
                <a:gd name="connsiteY16" fmla="*/ 58736 h 58736"/>
                <a:gd name="connsiteX17" fmla="*/ 34521 w 36783"/>
                <a:gd name="connsiteY17" fmla="*/ 58736 h 58736"/>
                <a:gd name="connsiteX18" fmla="*/ 2011 w 36783"/>
                <a:gd name="connsiteY18" fmla="*/ 58736 h 58736"/>
                <a:gd name="connsiteX19" fmla="*/ 0 w 36783"/>
                <a:gd name="connsiteY19" fmla="*/ 56725 h 5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783" h="58736">
                  <a:moveTo>
                    <a:pt x="168" y="2095"/>
                  </a:moveTo>
                  <a:cubicBezTo>
                    <a:pt x="209" y="922"/>
                    <a:pt x="1173" y="0"/>
                    <a:pt x="2346" y="0"/>
                  </a:cubicBezTo>
                  <a:lnTo>
                    <a:pt x="34689" y="0"/>
                  </a:lnTo>
                  <a:cubicBezTo>
                    <a:pt x="35845" y="0"/>
                    <a:pt x="36783" y="938"/>
                    <a:pt x="36783" y="2095"/>
                  </a:cubicBezTo>
                  <a:cubicBezTo>
                    <a:pt x="36783" y="3251"/>
                    <a:pt x="35845" y="4189"/>
                    <a:pt x="34689" y="4189"/>
                  </a:cubicBezTo>
                  <a:lnTo>
                    <a:pt x="4441" y="4189"/>
                  </a:lnTo>
                  <a:lnTo>
                    <a:pt x="4441" y="27231"/>
                  </a:lnTo>
                  <a:lnTo>
                    <a:pt x="30751" y="27231"/>
                  </a:lnTo>
                  <a:cubicBezTo>
                    <a:pt x="31882" y="27005"/>
                    <a:pt x="32988" y="27734"/>
                    <a:pt x="33222" y="28865"/>
                  </a:cubicBezTo>
                  <a:cubicBezTo>
                    <a:pt x="33449" y="30005"/>
                    <a:pt x="32720" y="31111"/>
                    <a:pt x="31580" y="31337"/>
                  </a:cubicBezTo>
                  <a:cubicBezTo>
                    <a:pt x="31312" y="31396"/>
                    <a:pt x="31027" y="31396"/>
                    <a:pt x="30751" y="31337"/>
                  </a:cubicBezTo>
                  <a:lnTo>
                    <a:pt x="4441" y="31337"/>
                  </a:lnTo>
                  <a:lnTo>
                    <a:pt x="4441" y="54547"/>
                  </a:lnTo>
                  <a:lnTo>
                    <a:pt x="34521" y="54547"/>
                  </a:lnTo>
                  <a:cubicBezTo>
                    <a:pt x="35627" y="54496"/>
                    <a:pt x="36574" y="55359"/>
                    <a:pt x="36624" y="56465"/>
                  </a:cubicBezTo>
                  <a:cubicBezTo>
                    <a:pt x="36624" y="56549"/>
                    <a:pt x="36624" y="56641"/>
                    <a:pt x="36616" y="56725"/>
                  </a:cubicBezTo>
                  <a:cubicBezTo>
                    <a:pt x="36616" y="57840"/>
                    <a:pt x="35719" y="58736"/>
                    <a:pt x="34605" y="58736"/>
                  </a:cubicBezTo>
                  <a:cubicBezTo>
                    <a:pt x="34580" y="58736"/>
                    <a:pt x="34546" y="58736"/>
                    <a:pt x="34521" y="58736"/>
                  </a:cubicBezTo>
                  <a:lnTo>
                    <a:pt x="2011" y="58736"/>
                  </a:lnTo>
                  <a:cubicBezTo>
                    <a:pt x="922" y="58694"/>
                    <a:pt x="42" y="57814"/>
                    <a:pt x="0" y="5672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="" xmlns:a16="http://schemas.microsoft.com/office/drawing/2014/main" id="{C06965B3-FA08-423C-8027-8E7AF8058058}"/>
                </a:ext>
              </a:extLst>
            </p:cNvPr>
            <p:cNvSpPr/>
            <p:nvPr/>
          </p:nvSpPr>
          <p:spPr>
            <a:xfrm>
              <a:off x="1428736" y="3640895"/>
              <a:ext cx="46425" cy="58932"/>
            </a:xfrm>
            <a:custGeom>
              <a:avLst/>
              <a:gdLst>
                <a:gd name="connsiteX0" fmla="*/ 4447 w 46425"/>
                <a:gd name="connsiteY0" fmla="*/ 8492 h 58932"/>
                <a:gd name="connsiteX1" fmla="*/ 4447 w 46425"/>
                <a:gd name="connsiteY1" fmla="*/ 56754 h 58932"/>
                <a:gd name="connsiteX2" fmla="*/ 2269 w 46425"/>
                <a:gd name="connsiteY2" fmla="*/ 58932 h 58932"/>
                <a:gd name="connsiteX3" fmla="*/ 90 w 46425"/>
                <a:gd name="connsiteY3" fmla="*/ 56754 h 58932"/>
                <a:gd name="connsiteX4" fmla="*/ 90 w 46425"/>
                <a:gd name="connsiteY4" fmla="*/ 2710 h 58932"/>
                <a:gd name="connsiteX5" fmla="*/ 928 w 46425"/>
                <a:gd name="connsiteY5" fmla="*/ 364 h 58932"/>
                <a:gd name="connsiteX6" fmla="*/ 3945 w 46425"/>
                <a:gd name="connsiteY6" fmla="*/ 867 h 58932"/>
                <a:gd name="connsiteX7" fmla="*/ 42069 w 46425"/>
                <a:gd name="connsiteY7" fmla="*/ 50386 h 58932"/>
                <a:gd name="connsiteX8" fmla="*/ 42069 w 46425"/>
                <a:gd name="connsiteY8" fmla="*/ 2459 h 58932"/>
                <a:gd name="connsiteX9" fmla="*/ 44163 w 46425"/>
                <a:gd name="connsiteY9" fmla="*/ 364 h 58932"/>
                <a:gd name="connsiteX10" fmla="*/ 46426 w 46425"/>
                <a:gd name="connsiteY10" fmla="*/ 2459 h 58932"/>
                <a:gd name="connsiteX11" fmla="*/ 46426 w 46425"/>
                <a:gd name="connsiteY11" fmla="*/ 56754 h 58932"/>
                <a:gd name="connsiteX12" fmla="*/ 44163 w 46425"/>
                <a:gd name="connsiteY12" fmla="*/ 58765 h 58932"/>
                <a:gd name="connsiteX13" fmla="*/ 42487 w 46425"/>
                <a:gd name="connsiteY13" fmla="*/ 58011 h 58932"/>
                <a:gd name="connsiteX14" fmla="*/ 42487 w 46425"/>
                <a:gd name="connsiteY14" fmla="*/ 58011 h 5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425" h="58932">
                  <a:moveTo>
                    <a:pt x="4447" y="8492"/>
                  </a:moveTo>
                  <a:lnTo>
                    <a:pt x="4447" y="56754"/>
                  </a:lnTo>
                  <a:cubicBezTo>
                    <a:pt x="4447" y="57960"/>
                    <a:pt x="3475" y="58932"/>
                    <a:pt x="2269" y="58932"/>
                  </a:cubicBezTo>
                  <a:cubicBezTo>
                    <a:pt x="1062" y="58932"/>
                    <a:pt x="90" y="57960"/>
                    <a:pt x="90" y="56754"/>
                  </a:cubicBezTo>
                  <a:lnTo>
                    <a:pt x="90" y="2710"/>
                  </a:lnTo>
                  <a:cubicBezTo>
                    <a:pt x="-178" y="1830"/>
                    <a:pt x="166" y="875"/>
                    <a:pt x="928" y="364"/>
                  </a:cubicBezTo>
                  <a:cubicBezTo>
                    <a:pt x="1908" y="-273"/>
                    <a:pt x="3224" y="-55"/>
                    <a:pt x="3945" y="867"/>
                  </a:cubicBezTo>
                  <a:lnTo>
                    <a:pt x="42069" y="50386"/>
                  </a:lnTo>
                  <a:lnTo>
                    <a:pt x="42069" y="2459"/>
                  </a:lnTo>
                  <a:cubicBezTo>
                    <a:pt x="42110" y="1319"/>
                    <a:pt x="43024" y="406"/>
                    <a:pt x="44163" y="364"/>
                  </a:cubicBezTo>
                  <a:cubicBezTo>
                    <a:pt x="45353" y="364"/>
                    <a:pt x="46342" y="1277"/>
                    <a:pt x="46426" y="2459"/>
                  </a:cubicBezTo>
                  <a:lnTo>
                    <a:pt x="46426" y="56754"/>
                  </a:lnTo>
                  <a:cubicBezTo>
                    <a:pt x="46333" y="57927"/>
                    <a:pt x="45336" y="58815"/>
                    <a:pt x="44163" y="58765"/>
                  </a:cubicBezTo>
                  <a:cubicBezTo>
                    <a:pt x="43518" y="58782"/>
                    <a:pt x="42898" y="58505"/>
                    <a:pt x="42487" y="58011"/>
                  </a:cubicBezTo>
                  <a:cubicBezTo>
                    <a:pt x="42487" y="58011"/>
                    <a:pt x="42487" y="58011"/>
                    <a:pt x="42487" y="58011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="" xmlns:a16="http://schemas.microsoft.com/office/drawing/2014/main" id="{AD21E204-A0DA-4F48-B6C7-8578E8F2B839}"/>
                </a:ext>
              </a:extLst>
            </p:cNvPr>
            <p:cNvSpPr/>
            <p:nvPr/>
          </p:nvSpPr>
          <p:spPr>
            <a:xfrm>
              <a:off x="1495295" y="3639753"/>
              <a:ext cx="53314" cy="59992"/>
            </a:xfrm>
            <a:custGeom>
              <a:avLst/>
              <a:gdLst>
                <a:gd name="connsiteX0" fmla="*/ 32319 w 53314"/>
                <a:gd name="connsiteY0" fmla="*/ 82 h 59992"/>
                <a:gd name="connsiteX1" fmla="*/ 52680 w 53314"/>
                <a:gd name="connsiteY1" fmla="*/ 6617 h 59992"/>
                <a:gd name="connsiteX2" fmla="*/ 52772 w 53314"/>
                <a:gd name="connsiteY2" fmla="*/ 9458 h 59992"/>
                <a:gd name="connsiteX3" fmla="*/ 52680 w 53314"/>
                <a:gd name="connsiteY3" fmla="*/ 9550 h 59992"/>
                <a:gd name="connsiteX4" fmla="*/ 49663 w 53314"/>
                <a:gd name="connsiteY4" fmla="*/ 9969 h 59992"/>
                <a:gd name="connsiteX5" fmla="*/ 31984 w 53314"/>
                <a:gd name="connsiteY5" fmla="*/ 4271 h 59992"/>
                <a:gd name="connsiteX6" fmla="*/ 4183 w 53314"/>
                <a:gd name="connsiteY6" fmla="*/ 27916 h 59992"/>
                <a:gd name="connsiteX7" fmla="*/ 27828 w 53314"/>
                <a:gd name="connsiteY7" fmla="*/ 55717 h 59992"/>
                <a:gd name="connsiteX8" fmla="*/ 31984 w 53314"/>
                <a:gd name="connsiteY8" fmla="*/ 55717 h 59992"/>
                <a:gd name="connsiteX9" fmla="*/ 49412 w 53314"/>
                <a:gd name="connsiteY9" fmla="*/ 50020 h 59992"/>
                <a:gd name="connsiteX10" fmla="*/ 52596 w 53314"/>
                <a:gd name="connsiteY10" fmla="*/ 50523 h 59992"/>
                <a:gd name="connsiteX11" fmla="*/ 52814 w 53314"/>
                <a:gd name="connsiteY11" fmla="*/ 53237 h 59992"/>
                <a:gd name="connsiteX12" fmla="*/ 52596 w 53314"/>
                <a:gd name="connsiteY12" fmla="*/ 53455 h 59992"/>
                <a:gd name="connsiteX13" fmla="*/ 32235 w 53314"/>
                <a:gd name="connsiteY13" fmla="*/ 59907 h 59992"/>
                <a:gd name="connsiteX14" fmla="*/ 86 w 53314"/>
                <a:gd name="connsiteY14" fmla="*/ 32231 h 59992"/>
                <a:gd name="connsiteX15" fmla="*/ 27753 w 53314"/>
                <a:gd name="connsiteY15" fmla="*/ 82 h 59992"/>
                <a:gd name="connsiteX16" fmla="*/ 32235 w 53314"/>
                <a:gd name="connsiteY16" fmla="*/ 82 h 5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314" h="59992">
                  <a:moveTo>
                    <a:pt x="32319" y="82"/>
                  </a:moveTo>
                  <a:cubicBezTo>
                    <a:pt x="39625" y="48"/>
                    <a:pt x="46756" y="2335"/>
                    <a:pt x="52680" y="6617"/>
                  </a:cubicBezTo>
                  <a:cubicBezTo>
                    <a:pt x="53493" y="7379"/>
                    <a:pt x="53526" y="8653"/>
                    <a:pt x="52772" y="9458"/>
                  </a:cubicBezTo>
                  <a:cubicBezTo>
                    <a:pt x="52738" y="9491"/>
                    <a:pt x="52713" y="9525"/>
                    <a:pt x="52680" y="9550"/>
                  </a:cubicBezTo>
                  <a:cubicBezTo>
                    <a:pt x="51959" y="10488"/>
                    <a:pt x="50619" y="10672"/>
                    <a:pt x="49663" y="9969"/>
                  </a:cubicBezTo>
                  <a:cubicBezTo>
                    <a:pt x="44519" y="6248"/>
                    <a:pt x="38327" y="4254"/>
                    <a:pt x="31984" y="4271"/>
                  </a:cubicBezTo>
                  <a:cubicBezTo>
                    <a:pt x="17773" y="3123"/>
                    <a:pt x="5331" y="13714"/>
                    <a:pt x="4183" y="27916"/>
                  </a:cubicBezTo>
                  <a:cubicBezTo>
                    <a:pt x="3035" y="42127"/>
                    <a:pt x="13617" y="54570"/>
                    <a:pt x="27828" y="55717"/>
                  </a:cubicBezTo>
                  <a:cubicBezTo>
                    <a:pt x="29211" y="55826"/>
                    <a:pt x="30601" y="55826"/>
                    <a:pt x="31984" y="55717"/>
                  </a:cubicBezTo>
                  <a:cubicBezTo>
                    <a:pt x="38268" y="55851"/>
                    <a:pt x="44418" y="53841"/>
                    <a:pt x="49412" y="50020"/>
                  </a:cubicBezTo>
                  <a:cubicBezTo>
                    <a:pt x="50443" y="49316"/>
                    <a:pt x="51834" y="49534"/>
                    <a:pt x="52596" y="50523"/>
                  </a:cubicBezTo>
                  <a:cubicBezTo>
                    <a:pt x="53409" y="51210"/>
                    <a:pt x="53501" y="52433"/>
                    <a:pt x="52814" y="53237"/>
                  </a:cubicBezTo>
                  <a:cubicBezTo>
                    <a:pt x="52747" y="53321"/>
                    <a:pt x="52671" y="53388"/>
                    <a:pt x="52596" y="53455"/>
                  </a:cubicBezTo>
                  <a:cubicBezTo>
                    <a:pt x="46664" y="57712"/>
                    <a:pt x="39533" y="59965"/>
                    <a:pt x="32235" y="59907"/>
                  </a:cubicBezTo>
                  <a:cubicBezTo>
                    <a:pt x="15712" y="61147"/>
                    <a:pt x="1317" y="48755"/>
                    <a:pt x="86" y="32231"/>
                  </a:cubicBezTo>
                  <a:cubicBezTo>
                    <a:pt x="-1155" y="15717"/>
                    <a:pt x="11238" y="1322"/>
                    <a:pt x="27753" y="82"/>
                  </a:cubicBezTo>
                  <a:cubicBezTo>
                    <a:pt x="29244" y="-27"/>
                    <a:pt x="30744" y="-27"/>
                    <a:pt x="32235" y="82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="" xmlns:a16="http://schemas.microsoft.com/office/drawing/2014/main" id="{633212F4-78EA-461D-ADA0-D5421C3A2C47}"/>
                </a:ext>
              </a:extLst>
            </p:cNvPr>
            <p:cNvSpPr/>
            <p:nvPr/>
          </p:nvSpPr>
          <p:spPr>
            <a:xfrm>
              <a:off x="1566743" y="3640757"/>
              <a:ext cx="36783" cy="58736"/>
            </a:xfrm>
            <a:custGeom>
              <a:avLst/>
              <a:gdLst>
                <a:gd name="connsiteX0" fmla="*/ 168 w 36783"/>
                <a:gd name="connsiteY0" fmla="*/ 2095 h 58736"/>
                <a:gd name="connsiteX1" fmla="*/ 2346 w 36783"/>
                <a:gd name="connsiteY1" fmla="*/ 0 h 58736"/>
                <a:gd name="connsiteX2" fmla="*/ 34689 w 36783"/>
                <a:gd name="connsiteY2" fmla="*/ 0 h 58736"/>
                <a:gd name="connsiteX3" fmla="*/ 36783 w 36783"/>
                <a:gd name="connsiteY3" fmla="*/ 2095 h 58736"/>
                <a:gd name="connsiteX4" fmla="*/ 34689 w 36783"/>
                <a:gd name="connsiteY4" fmla="*/ 4189 h 58736"/>
                <a:gd name="connsiteX5" fmla="*/ 4608 w 36783"/>
                <a:gd name="connsiteY5" fmla="*/ 4189 h 58736"/>
                <a:gd name="connsiteX6" fmla="*/ 4608 w 36783"/>
                <a:gd name="connsiteY6" fmla="*/ 27231 h 58736"/>
                <a:gd name="connsiteX7" fmla="*/ 30751 w 36783"/>
                <a:gd name="connsiteY7" fmla="*/ 27231 h 58736"/>
                <a:gd name="connsiteX8" fmla="*/ 33222 w 36783"/>
                <a:gd name="connsiteY8" fmla="*/ 28865 h 58736"/>
                <a:gd name="connsiteX9" fmla="*/ 31588 w 36783"/>
                <a:gd name="connsiteY9" fmla="*/ 31337 h 58736"/>
                <a:gd name="connsiteX10" fmla="*/ 30751 w 36783"/>
                <a:gd name="connsiteY10" fmla="*/ 31337 h 58736"/>
                <a:gd name="connsiteX11" fmla="*/ 4441 w 36783"/>
                <a:gd name="connsiteY11" fmla="*/ 31337 h 58736"/>
                <a:gd name="connsiteX12" fmla="*/ 4441 w 36783"/>
                <a:gd name="connsiteY12" fmla="*/ 54547 h 58736"/>
                <a:gd name="connsiteX13" fmla="*/ 34521 w 36783"/>
                <a:gd name="connsiteY13" fmla="*/ 54547 h 58736"/>
                <a:gd name="connsiteX14" fmla="*/ 36624 w 36783"/>
                <a:gd name="connsiteY14" fmla="*/ 56465 h 58736"/>
                <a:gd name="connsiteX15" fmla="*/ 36616 w 36783"/>
                <a:gd name="connsiteY15" fmla="*/ 56725 h 58736"/>
                <a:gd name="connsiteX16" fmla="*/ 34605 w 36783"/>
                <a:gd name="connsiteY16" fmla="*/ 58736 h 58736"/>
                <a:gd name="connsiteX17" fmla="*/ 34521 w 36783"/>
                <a:gd name="connsiteY17" fmla="*/ 58736 h 58736"/>
                <a:gd name="connsiteX18" fmla="*/ 2011 w 36783"/>
                <a:gd name="connsiteY18" fmla="*/ 58736 h 58736"/>
                <a:gd name="connsiteX19" fmla="*/ 0 w 36783"/>
                <a:gd name="connsiteY19" fmla="*/ 56725 h 5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783" h="58736">
                  <a:moveTo>
                    <a:pt x="168" y="2095"/>
                  </a:moveTo>
                  <a:cubicBezTo>
                    <a:pt x="209" y="922"/>
                    <a:pt x="1173" y="0"/>
                    <a:pt x="2346" y="0"/>
                  </a:cubicBezTo>
                  <a:lnTo>
                    <a:pt x="34689" y="0"/>
                  </a:lnTo>
                  <a:cubicBezTo>
                    <a:pt x="35845" y="0"/>
                    <a:pt x="36783" y="938"/>
                    <a:pt x="36783" y="2095"/>
                  </a:cubicBezTo>
                  <a:cubicBezTo>
                    <a:pt x="36783" y="3251"/>
                    <a:pt x="35845" y="4189"/>
                    <a:pt x="34689" y="4189"/>
                  </a:cubicBezTo>
                  <a:lnTo>
                    <a:pt x="4608" y="4189"/>
                  </a:lnTo>
                  <a:lnTo>
                    <a:pt x="4608" y="27231"/>
                  </a:lnTo>
                  <a:lnTo>
                    <a:pt x="30751" y="27231"/>
                  </a:lnTo>
                  <a:cubicBezTo>
                    <a:pt x="31882" y="27005"/>
                    <a:pt x="32988" y="27734"/>
                    <a:pt x="33222" y="28865"/>
                  </a:cubicBezTo>
                  <a:cubicBezTo>
                    <a:pt x="33449" y="30005"/>
                    <a:pt x="32720" y="31111"/>
                    <a:pt x="31588" y="31337"/>
                  </a:cubicBezTo>
                  <a:cubicBezTo>
                    <a:pt x="31312" y="31396"/>
                    <a:pt x="31027" y="31396"/>
                    <a:pt x="30751" y="31337"/>
                  </a:cubicBezTo>
                  <a:lnTo>
                    <a:pt x="4441" y="31337"/>
                  </a:lnTo>
                  <a:lnTo>
                    <a:pt x="4441" y="54547"/>
                  </a:lnTo>
                  <a:lnTo>
                    <a:pt x="34521" y="54547"/>
                  </a:lnTo>
                  <a:cubicBezTo>
                    <a:pt x="35627" y="54496"/>
                    <a:pt x="36574" y="55359"/>
                    <a:pt x="36624" y="56465"/>
                  </a:cubicBezTo>
                  <a:cubicBezTo>
                    <a:pt x="36624" y="56549"/>
                    <a:pt x="36624" y="56641"/>
                    <a:pt x="36616" y="56725"/>
                  </a:cubicBezTo>
                  <a:cubicBezTo>
                    <a:pt x="36616" y="57840"/>
                    <a:pt x="35719" y="58736"/>
                    <a:pt x="34605" y="58736"/>
                  </a:cubicBezTo>
                  <a:cubicBezTo>
                    <a:pt x="34580" y="58736"/>
                    <a:pt x="34546" y="58736"/>
                    <a:pt x="34521" y="58736"/>
                  </a:cubicBezTo>
                  <a:lnTo>
                    <a:pt x="2011" y="58736"/>
                  </a:lnTo>
                  <a:cubicBezTo>
                    <a:pt x="922" y="58694"/>
                    <a:pt x="42" y="57814"/>
                    <a:pt x="0" y="5672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="" xmlns:a16="http://schemas.microsoft.com/office/drawing/2014/main" id="{A6F975A3-5AE7-4DA5-9AB5-6B189924B3AE}"/>
                </a:ext>
              </a:extLst>
            </p:cNvPr>
            <p:cNvSpPr/>
            <p:nvPr/>
          </p:nvSpPr>
          <p:spPr>
            <a:xfrm>
              <a:off x="879842" y="3604476"/>
              <a:ext cx="211483" cy="128364"/>
            </a:xfrm>
            <a:custGeom>
              <a:avLst/>
              <a:gdLst>
                <a:gd name="connsiteX0" fmla="*/ 0 w 211483"/>
                <a:gd name="connsiteY0" fmla="*/ 0 h 128364"/>
                <a:gd name="connsiteX1" fmla="*/ 211483 w 211483"/>
                <a:gd name="connsiteY1" fmla="*/ 0 h 128364"/>
                <a:gd name="connsiteX2" fmla="*/ 211483 w 211483"/>
                <a:gd name="connsiteY2" fmla="*/ 128365 h 128364"/>
                <a:gd name="connsiteX3" fmla="*/ 0 w 211483"/>
                <a:gd name="connsiteY3" fmla="*/ 128365 h 12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83" h="128364">
                  <a:moveTo>
                    <a:pt x="0" y="0"/>
                  </a:moveTo>
                  <a:lnTo>
                    <a:pt x="211483" y="0"/>
                  </a:lnTo>
                  <a:lnTo>
                    <a:pt x="211483" y="128365"/>
                  </a:lnTo>
                  <a:lnTo>
                    <a:pt x="0" y="12836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="" xmlns:a16="http://schemas.microsoft.com/office/drawing/2014/main" id="{FFEF3AD9-A009-48ED-88BD-61422E12B19F}"/>
                </a:ext>
              </a:extLst>
            </p:cNvPr>
            <p:cNvSpPr/>
            <p:nvPr/>
          </p:nvSpPr>
          <p:spPr>
            <a:xfrm>
              <a:off x="919641" y="3622323"/>
              <a:ext cx="131967" cy="22539"/>
            </a:xfrm>
            <a:custGeom>
              <a:avLst/>
              <a:gdLst>
                <a:gd name="connsiteX0" fmla="*/ 0 w 131967"/>
                <a:gd name="connsiteY0" fmla="*/ 0 h 22539"/>
                <a:gd name="connsiteX1" fmla="*/ 131968 w 131967"/>
                <a:gd name="connsiteY1" fmla="*/ 0 h 22539"/>
                <a:gd name="connsiteX2" fmla="*/ 131968 w 131967"/>
                <a:gd name="connsiteY2" fmla="*/ 22539 h 22539"/>
                <a:gd name="connsiteX3" fmla="*/ 0 w 131967"/>
                <a:gd name="connsiteY3" fmla="*/ 22539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67" h="22539">
                  <a:moveTo>
                    <a:pt x="0" y="0"/>
                  </a:moveTo>
                  <a:lnTo>
                    <a:pt x="131968" y="0"/>
                  </a:lnTo>
                  <a:lnTo>
                    <a:pt x="131968" y="22539"/>
                  </a:lnTo>
                  <a:lnTo>
                    <a:pt x="0" y="22539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="" xmlns:a16="http://schemas.microsoft.com/office/drawing/2014/main" id="{008249EF-9E7B-42F4-A064-6D52E0C75375}"/>
                </a:ext>
              </a:extLst>
            </p:cNvPr>
            <p:cNvSpPr/>
            <p:nvPr/>
          </p:nvSpPr>
          <p:spPr>
            <a:xfrm>
              <a:off x="919641" y="3657347"/>
              <a:ext cx="131967" cy="22539"/>
            </a:xfrm>
            <a:custGeom>
              <a:avLst/>
              <a:gdLst>
                <a:gd name="connsiteX0" fmla="*/ 0 w 131967"/>
                <a:gd name="connsiteY0" fmla="*/ 0 h 22539"/>
                <a:gd name="connsiteX1" fmla="*/ 131968 w 131967"/>
                <a:gd name="connsiteY1" fmla="*/ 0 h 22539"/>
                <a:gd name="connsiteX2" fmla="*/ 131968 w 131967"/>
                <a:gd name="connsiteY2" fmla="*/ 22539 h 22539"/>
                <a:gd name="connsiteX3" fmla="*/ 0 w 131967"/>
                <a:gd name="connsiteY3" fmla="*/ 22539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67" h="22539">
                  <a:moveTo>
                    <a:pt x="0" y="0"/>
                  </a:moveTo>
                  <a:lnTo>
                    <a:pt x="131968" y="0"/>
                  </a:lnTo>
                  <a:lnTo>
                    <a:pt x="131968" y="22539"/>
                  </a:lnTo>
                  <a:lnTo>
                    <a:pt x="0" y="22539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="" xmlns:a16="http://schemas.microsoft.com/office/drawing/2014/main" id="{4277E338-7564-4080-8338-9FF062B9CA94}"/>
                </a:ext>
              </a:extLst>
            </p:cNvPr>
            <p:cNvSpPr/>
            <p:nvPr/>
          </p:nvSpPr>
          <p:spPr>
            <a:xfrm>
              <a:off x="919641" y="3692287"/>
              <a:ext cx="131967" cy="22539"/>
            </a:xfrm>
            <a:custGeom>
              <a:avLst/>
              <a:gdLst>
                <a:gd name="connsiteX0" fmla="*/ 0 w 131967"/>
                <a:gd name="connsiteY0" fmla="*/ 0 h 22539"/>
                <a:gd name="connsiteX1" fmla="*/ 131968 w 131967"/>
                <a:gd name="connsiteY1" fmla="*/ 0 h 22539"/>
                <a:gd name="connsiteX2" fmla="*/ 131968 w 131967"/>
                <a:gd name="connsiteY2" fmla="*/ 22539 h 22539"/>
                <a:gd name="connsiteX3" fmla="*/ 0 w 131967"/>
                <a:gd name="connsiteY3" fmla="*/ 22539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67" h="22539">
                  <a:moveTo>
                    <a:pt x="0" y="0"/>
                  </a:moveTo>
                  <a:lnTo>
                    <a:pt x="131968" y="0"/>
                  </a:lnTo>
                  <a:lnTo>
                    <a:pt x="131968" y="22539"/>
                  </a:lnTo>
                  <a:lnTo>
                    <a:pt x="0" y="22539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="" xmlns:a16="http://schemas.microsoft.com/office/drawing/2014/main" id="{4FA1EB5C-FAA0-4759-A4B4-D2440E76A453}"/>
                </a:ext>
              </a:extLst>
            </p:cNvPr>
            <p:cNvSpPr/>
            <p:nvPr/>
          </p:nvSpPr>
          <p:spPr>
            <a:xfrm>
              <a:off x="841047" y="3732757"/>
              <a:ext cx="859590" cy="131632"/>
            </a:xfrm>
            <a:custGeom>
              <a:avLst/>
              <a:gdLst>
                <a:gd name="connsiteX0" fmla="*/ 0 w 859590"/>
                <a:gd name="connsiteY0" fmla="*/ 0 h 131632"/>
                <a:gd name="connsiteX1" fmla="*/ 859590 w 859590"/>
                <a:gd name="connsiteY1" fmla="*/ 0 h 131632"/>
                <a:gd name="connsiteX2" fmla="*/ 859590 w 859590"/>
                <a:gd name="connsiteY2" fmla="*/ 131632 h 131632"/>
                <a:gd name="connsiteX3" fmla="*/ 0 w 859590"/>
                <a:gd name="connsiteY3" fmla="*/ 131632 h 13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590" h="131632">
                  <a:moveTo>
                    <a:pt x="0" y="0"/>
                  </a:moveTo>
                  <a:lnTo>
                    <a:pt x="859590" y="0"/>
                  </a:lnTo>
                  <a:lnTo>
                    <a:pt x="859590" y="131632"/>
                  </a:lnTo>
                  <a:lnTo>
                    <a:pt x="0" y="13163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="" xmlns:a16="http://schemas.microsoft.com/office/drawing/2014/main" id="{25260CB8-9FF4-4555-BDB2-838C5AFABE4D}"/>
                </a:ext>
              </a:extLst>
            </p:cNvPr>
            <p:cNvSpPr/>
            <p:nvPr/>
          </p:nvSpPr>
          <p:spPr>
            <a:xfrm>
              <a:off x="1342105" y="3775489"/>
              <a:ext cx="206455" cy="46251"/>
            </a:xfrm>
            <a:custGeom>
              <a:avLst/>
              <a:gdLst>
                <a:gd name="connsiteX0" fmla="*/ 0 w 206455"/>
                <a:gd name="connsiteY0" fmla="*/ 0 h 46251"/>
                <a:gd name="connsiteX1" fmla="*/ 206456 w 206455"/>
                <a:gd name="connsiteY1" fmla="*/ 0 h 46251"/>
                <a:gd name="connsiteX2" fmla="*/ 206456 w 206455"/>
                <a:gd name="connsiteY2" fmla="*/ 46251 h 46251"/>
                <a:gd name="connsiteX3" fmla="*/ 0 w 206455"/>
                <a:gd name="connsiteY3" fmla="*/ 46251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455" h="46251">
                  <a:moveTo>
                    <a:pt x="0" y="0"/>
                  </a:moveTo>
                  <a:lnTo>
                    <a:pt x="206456" y="0"/>
                  </a:lnTo>
                  <a:lnTo>
                    <a:pt x="206456" y="46251"/>
                  </a:lnTo>
                  <a:lnTo>
                    <a:pt x="0" y="46251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="" xmlns:a16="http://schemas.microsoft.com/office/drawing/2014/main" id="{CE1C45E1-2A41-454A-8F81-8E3570EBD44C}"/>
                </a:ext>
              </a:extLst>
            </p:cNvPr>
            <p:cNvSpPr/>
            <p:nvPr/>
          </p:nvSpPr>
          <p:spPr>
            <a:xfrm>
              <a:off x="1597581" y="3773466"/>
              <a:ext cx="54632" cy="54646"/>
            </a:xfrm>
            <a:custGeom>
              <a:avLst/>
              <a:gdLst>
                <a:gd name="connsiteX0" fmla="*/ 54543 w 54632"/>
                <a:gd name="connsiteY0" fmla="*/ 25149 h 54646"/>
                <a:gd name="connsiteX1" fmla="*/ 29490 w 54632"/>
                <a:gd name="connsiteY1" fmla="*/ 54559 h 54646"/>
                <a:gd name="connsiteX2" fmla="*/ 89 w 54632"/>
                <a:gd name="connsiteY2" fmla="*/ 29505 h 54646"/>
                <a:gd name="connsiteX3" fmla="*/ 25133 w 54632"/>
                <a:gd name="connsiteY3" fmla="*/ 96 h 54646"/>
                <a:gd name="connsiteX4" fmla="*/ 27312 w 54632"/>
                <a:gd name="connsiteY4" fmla="*/ 12 h 54646"/>
                <a:gd name="connsiteX5" fmla="*/ 54543 w 54632"/>
                <a:gd name="connsiteY5" fmla="*/ 25149 h 5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32" h="54646">
                  <a:moveTo>
                    <a:pt x="54543" y="25149"/>
                  </a:moveTo>
                  <a:cubicBezTo>
                    <a:pt x="55750" y="40189"/>
                    <a:pt x="44531" y="53352"/>
                    <a:pt x="29490" y="54559"/>
                  </a:cubicBezTo>
                  <a:cubicBezTo>
                    <a:pt x="14459" y="55757"/>
                    <a:pt x="1287" y="44546"/>
                    <a:pt x="89" y="29505"/>
                  </a:cubicBezTo>
                  <a:cubicBezTo>
                    <a:pt x="-1118" y="14465"/>
                    <a:pt x="10102" y="1302"/>
                    <a:pt x="25133" y="96"/>
                  </a:cubicBezTo>
                  <a:cubicBezTo>
                    <a:pt x="25862" y="37"/>
                    <a:pt x="26583" y="12"/>
                    <a:pt x="27312" y="12"/>
                  </a:cubicBezTo>
                  <a:cubicBezTo>
                    <a:pt x="41715" y="-415"/>
                    <a:pt x="53823" y="10754"/>
                    <a:pt x="54543" y="25149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="" xmlns:a16="http://schemas.microsoft.com/office/drawing/2014/main" id="{BF8EFEFC-3B95-4C98-A4BF-A758DB17603C}"/>
                </a:ext>
              </a:extLst>
            </p:cNvPr>
            <p:cNvSpPr/>
            <p:nvPr/>
          </p:nvSpPr>
          <p:spPr>
            <a:xfrm>
              <a:off x="921233" y="3766483"/>
              <a:ext cx="36948" cy="58988"/>
            </a:xfrm>
            <a:custGeom>
              <a:avLst/>
              <a:gdLst>
                <a:gd name="connsiteX0" fmla="*/ 0 w 36948"/>
                <a:gd name="connsiteY0" fmla="*/ 2052 h 58988"/>
                <a:gd name="connsiteX1" fmla="*/ 2175 w 36948"/>
                <a:gd name="connsiteY1" fmla="*/ 41 h 58988"/>
                <a:gd name="connsiteX2" fmla="*/ 2179 w 36948"/>
                <a:gd name="connsiteY2" fmla="*/ 41 h 58988"/>
                <a:gd name="connsiteX3" fmla="*/ 34437 w 36948"/>
                <a:gd name="connsiteY3" fmla="*/ 41 h 58988"/>
                <a:gd name="connsiteX4" fmla="*/ 36907 w 36948"/>
                <a:gd name="connsiteY4" fmla="*/ 1675 h 58988"/>
                <a:gd name="connsiteX5" fmla="*/ 35271 w 36948"/>
                <a:gd name="connsiteY5" fmla="*/ 4147 h 58988"/>
                <a:gd name="connsiteX6" fmla="*/ 34437 w 36948"/>
                <a:gd name="connsiteY6" fmla="*/ 4147 h 58988"/>
                <a:gd name="connsiteX7" fmla="*/ 4441 w 36948"/>
                <a:gd name="connsiteY7" fmla="*/ 4147 h 58988"/>
                <a:gd name="connsiteX8" fmla="*/ 4441 w 36948"/>
                <a:gd name="connsiteY8" fmla="*/ 27524 h 58988"/>
                <a:gd name="connsiteX9" fmla="*/ 31086 w 36948"/>
                <a:gd name="connsiteY9" fmla="*/ 27524 h 58988"/>
                <a:gd name="connsiteX10" fmla="*/ 33555 w 36948"/>
                <a:gd name="connsiteY10" fmla="*/ 29158 h 58988"/>
                <a:gd name="connsiteX11" fmla="*/ 31919 w 36948"/>
                <a:gd name="connsiteY11" fmla="*/ 31629 h 58988"/>
                <a:gd name="connsiteX12" fmla="*/ 31086 w 36948"/>
                <a:gd name="connsiteY12" fmla="*/ 31629 h 58988"/>
                <a:gd name="connsiteX13" fmla="*/ 4441 w 36948"/>
                <a:gd name="connsiteY13" fmla="*/ 31629 h 58988"/>
                <a:gd name="connsiteX14" fmla="*/ 4441 w 36948"/>
                <a:gd name="connsiteY14" fmla="*/ 54839 h 58988"/>
                <a:gd name="connsiteX15" fmla="*/ 34437 w 36948"/>
                <a:gd name="connsiteY15" fmla="*/ 54839 h 58988"/>
                <a:gd name="connsiteX16" fmla="*/ 36907 w 36948"/>
                <a:gd name="connsiteY16" fmla="*/ 56473 h 58988"/>
                <a:gd name="connsiteX17" fmla="*/ 35271 w 36948"/>
                <a:gd name="connsiteY17" fmla="*/ 58945 h 58988"/>
                <a:gd name="connsiteX18" fmla="*/ 34437 w 36948"/>
                <a:gd name="connsiteY18" fmla="*/ 58945 h 58988"/>
                <a:gd name="connsiteX19" fmla="*/ 2011 w 36948"/>
                <a:gd name="connsiteY19" fmla="*/ 58945 h 58988"/>
                <a:gd name="connsiteX20" fmla="*/ 0 w 36948"/>
                <a:gd name="connsiteY20" fmla="*/ 56934 h 5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48" h="58988">
                  <a:moveTo>
                    <a:pt x="0" y="2052"/>
                  </a:moveTo>
                  <a:cubicBezTo>
                    <a:pt x="45" y="896"/>
                    <a:pt x="1019" y="-1"/>
                    <a:pt x="2175" y="41"/>
                  </a:cubicBezTo>
                  <a:cubicBezTo>
                    <a:pt x="2176" y="41"/>
                    <a:pt x="2178" y="41"/>
                    <a:pt x="2179" y="41"/>
                  </a:cubicBezTo>
                  <a:lnTo>
                    <a:pt x="34437" y="41"/>
                  </a:lnTo>
                  <a:cubicBezTo>
                    <a:pt x="35571" y="-185"/>
                    <a:pt x="36677" y="544"/>
                    <a:pt x="36907" y="1675"/>
                  </a:cubicBezTo>
                  <a:cubicBezTo>
                    <a:pt x="37137" y="2815"/>
                    <a:pt x="36405" y="3920"/>
                    <a:pt x="35271" y="4147"/>
                  </a:cubicBezTo>
                  <a:cubicBezTo>
                    <a:pt x="34996" y="4205"/>
                    <a:pt x="34712" y="4205"/>
                    <a:pt x="34437" y="4147"/>
                  </a:cubicBezTo>
                  <a:lnTo>
                    <a:pt x="4441" y="4147"/>
                  </a:lnTo>
                  <a:lnTo>
                    <a:pt x="4441" y="27524"/>
                  </a:lnTo>
                  <a:lnTo>
                    <a:pt x="31086" y="27524"/>
                  </a:lnTo>
                  <a:cubicBezTo>
                    <a:pt x="32219" y="27298"/>
                    <a:pt x="33325" y="28027"/>
                    <a:pt x="33555" y="29158"/>
                  </a:cubicBezTo>
                  <a:cubicBezTo>
                    <a:pt x="33785" y="30297"/>
                    <a:pt x="33053" y="31403"/>
                    <a:pt x="31919" y="31629"/>
                  </a:cubicBezTo>
                  <a:cubicBezTo>
                    <a:pt x="31645" y="31688"/>
                    <a:pt x="31360" y="31688"/>
                    <a:pt x="31086" y="31629"/>
                  </a:cubicBezTo>
                  <a:lnTo>
                    <a:pt x="4441" y="31629"/>
                  </a:lnTo>
                  <a:lnTo>
                    <a:pt x="4441" y="54839"/>
                  </a:lnTo>
                  <a:lnTo>
                    <a:pt x="34437" y="54839"/>
                  </a:lnTo>
                  <a:cubicBezTo>
                    <a:pt x="35571" y="54613"/>
                    <a:pt x="36677" y="55342"/>
                    <a:pt x="36907" y="56473"/>
                  </a:cubicBezTo>
                  <a:cubicBezTo>
                    <a:pt x="37137" y="57613"/>
                    <a:pt x="36405" y="58718"/>
                    <a:pt x="35271" y="58945"/>
                  </a:cubicBezTo>
                  <a:cubicBezTo>
                    <a:pt x="34996" y="59003"/>
                    <a:pt x="34712" y="59003"/>
                    <a:pt x="34437" y="58945"/>
                  </a:cubicBezTo>
                  <a:lnTo>
                    <a:pt x="2011" y="58945"/>
                  </a:lnTo>
                  <a:cubicBezTo>
                    <a:pt x="918" y="58903"/>
                    <a:pt x="43" y="58023"/>
                    <a:pt x="0" y="56934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="" xmlns:a16="http://schemas.microsoft.com/office/drawing/2014/main" id="{B28F1DEE-5854-473B-B842-5422E959A738}"/>
                </a:ext>
              </a:extLst>
            </p:cNvPr>
            <p:cNvSpPr/>
            <p:nvPr/>
          </p:nvSpPr>
          <p:spPr>
            <a:xfrm>
              <a:off x="974592" y="3766997"/>
              <a:ext cx="46434" cy="58848"/>
            </a:xfrm>
            <a:custGeom>
              <a:avLst/>
              <a:gdLst>
                <a:gd name="connsiteX0" fmla="*/ 4456 w 46434"/>
                <a:gd name="connsiteY0" fmla="*/ 8492 h 58848"/>
                <a:gd name="connsiteX1" fmla="*/ 4456 w 46434"/>
                <a:gd name="connsiteY1" fmla="*/ 56670 h 58848"/>
                <a:gd name="connsiteX2" fmla="*/ 2278 w 46434"/>
                <a:gd name="connsiteY2" fmla="*/ 58849 h 58848"/>
                <a:gd name="connsiteX3" fmla="*/ 99 w 46434"/>
                <a:gd name="connsiteY3" fmla="*/ 56670 h 58848"/>
                <a:gd name="connsiteX4" fmla="*/ 99 w 46434"/>
                <a:gd name="connsiteY4" fmla="*/ 2626 h 58848"/>
                <a:gd name="connsiteX5" fmla="*/ 937 w 46434"/>
                <a:gd name="connsiteY5" fmla="*/ 364 h 58848"/>
                <a:gd name="connsiteX6" fmla="*/ 3953 w 46434"/>
                <a:gd name="connsiteY6" fmla="*/ 867 h 58848"/>
                <a:gd name="connsiteX7" fmla="*/ 42077 w 46434"/>
                <a:gd name="connsiteY7" fmla="*/ 50386 h 58848"/>
                <a:gd name="connsiteX8" fmla="*/ 42077 w 46434"/>
                <a:gd name="connsiteY8" fmla="*/ 2375 h 58848"/>
                <a:gd name="connsiteX9" fmla="*/ 44172 w 46434"/>
                <a:gd name="connsiteY9" fmla="*/ 364 h 58848"/>
                <a:gd name="connsiteX10" fmla="*/ 46434 w 46434"/>
                <a:gd name="connsiteY10" fmla="*/ 2375 h 58848"/>
                <a:gd name="connsiteX11" fmla="*/ 46434 w 46434"/>
                <a:gd name="connsiteY11" fmla="*/ 56670 h 58848"/>
                <a:gd name="connsiteX12" fmla="*/ 44172 w 46434"/>
                <a:gd name="connsiteY12" fmla="*/ 58681 h 58848"/>
                <a:gd name="connsiteX13" fmla="*/ 42496 w 46434"/>
                <a:gd name="connsiteY13" fmla="*/ 57927 h 58848"/>
                <a:gd name="connsiteX14" fmla="*/ 42496 w 46434"/>
                <a:gd name="connsiteY14" fmla="*/ 57927 h 5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434" h="58848">
                  <a:moveTo>
                    <a:pt x="4456" y="8492"/>
                  </a:moveTo>
                  <a:lnTo>
                    <a:pt x="4456" y="56670"/>
                  </a:lnTo>
                  <a:cubicBezTo>
                    <a:pt x="4456" y="57877"/>
                    <a:pt x="3481" y="58849"/>
                    <a:pt x="2278" y="58849"/>
                  </a:cubicBezTo>
                  <a:cubicBezTo>
                    <a:pt x="1074" y="58849"/>
                    <a:pt x="99" y="57877"/>
                    <a:pt x="99" y="56670"/>
                  </a:cubicBezTo>
                  <a:lnTo>
                    <a:pt x="99" y="2626"/>
                  </a:lnTo>
                  <a:cubicBezTo>
                    <a:pt x="-187" y="1772"/>
                    <a:pt x="162" y="825"/>
                    <a:pt x="937" y="364"/>
                  </a:cubicBezTo>
                  <a:cubicBezTo>
                    <a:pt x="1921" y="-273"/>
                    <a:pt x="3230" y="-55"/>
                    <a:pt x="3953" y="867"/>
                  </a:cubicBezTo>
                  <a:lnTo>
                    <a:pt x="42077" y="50386"/>
                  </a:lnTo>
                  <a:lnTo>
                    <a:pt x="42077" y="2375"/>
                  </a:lnTo>
                  <a:cubicBezTo>
                    <a:pt x="42123" y="1252"/>
                    <a:pt x="43047" y="364"/>
                    <a:pt x="44172" y="364"/>
                  </a:cubicBezTo>
                  <a:cubicBezTo>
                    <a:pt x="45345" y="314"/>
                    <a:pt x="46345" y="1202"/>
                    <a:pt x="46434" y="2375"/>
                  </a:cubicBezTo>
                  <a:lnTo>
                    <a:pt x="46434" y="56670"/>
                  </a:lnTo>
                  <a:cubicBezTo>
                    <a:pt x="46345" y="57843"/>
                    <a:pt x="45345" y="58731"/>
                    <a:pt x="44172" y="58681"/>
                  </a:cubicBezTo>
                  <a:cubicBezTo>
                    <a:pt x="43527" y="58698"/>
                    <a:pt x="42909" y="58421"/>
                    <a:pt x="42496" y="57927"/>
                  </a:cubicBezTo>
                  <a:lnTo>
                    <a:pt x="42496" y="57927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="" xmlns:a16="http://schemas.microsoft.com/office/drawing/2014/main" id="{125F206E-72CC-408C-9E86-32F08DD9B9F5}"/>
                </a:ext>
              </a:extLst>
            </p:cNvPr>
            <p:cNvSpPr/>
            <p:nvPr/>
          </p:nvSpPr>
          <p:spPr>
            <a:xfrm>
              <a:off x="1036295" y="3765812"/>
              <a:ext cx="53856" cy="59995"/>
            </a:xfrm>
            <a:custGeom>
              <a:avLst/>
              <a:gdLst>
                <a:gd name="connsiteX0" fmla="*/ 32155 w 53856"/>
                <a:gd name="connsiteY0" fmla="*/ 33390 h 59995"/>
                <a:gd name="connsiteX1" fmla="*/ 29983 w 53856"/>
                <a:gd name="connsiteY1" fmla="*/ 31555 h 59995"/>
                <a:gd name="connsiteX2" fmla="*/ 29977 w 53856"/>
                <a:gd name="connsiteY2" fmla="*/ 31379 h 59995"/>
                <a:gd name="connsiteX3" fmla="*/ 32070 w 53856"/>
                <a:gd name="connsiteY3" fmla="*/ 29284 h 59995"/>
                <a:gd name="connsiteX4" fmla="*/ 32155 w 53856"/>
                <a:gd name="connsiteY4" fmla="*/ 29284 h 59995"/>
                <a:gd name="connsiteX5" fmla="*/ 51846 w 53856"/>
                <a:gd name="connsiteY5" fmla="*/ 29284 h 59995"/>
                <a:gd name="connsiteX6" fmla="*/ 53856 w 53856"/>
                <a:gd name="connsiteY6" fmla="*/ 31379 h 59995"/>
                <a:gd name="connsiteX7" fmla="*/ 53856 w 53856"/>
                <a:gd name="connsiteY7" fmla="*/ 51907 h 59995"/>
                <a:gd name="connsiteX8" fmla="*/ 53019 w 53856"/>
                <a:gd name="connsiteY8" fmla="*/ 53415 h 59995"/>
                <a:gd name="connsiteX9" fmla="*/ 32742 w 53856"/>
                <a:gd name="connsiteY9" fmla="*/ 59867 h 59995"/>
                <a:gd name="connsiteX10" fmla="*/ 128 w 53856"/>
                <a:gd name="connsiteY10" fmla="*/ 32736 h 59995"/>
                <a:gd name="connsiteX11" fmla="*/ 27256 w 53856"/>
                <a:gd name="connsiteY11" fmla="*/ 126 h 59995"/>
                <a:gd name="connsiteX12" fmla="*/ 32742 w 53856"/>
                <a:gd name="connsiteY12" fmla="*/ 126 h 59995"/>
                <a:gd name="connsiteX13" fmla="*/ 53102 w 53856"/>
                <a:gd name="connsiteY13" fmla="*/ 6829 h 59995"/>
                <a:gd name="connsiteX14" fmla="*/ 53229 w 53856"/>
                <a:gd name="connsiteY14" fmla="*/ 9552 h 59995"/>
                <a:gd name="connsiteX15" fmla="*/ 53102 w 53856"/>
                <a:gd name="connsiteY15" fmla="*/ 9677 h 59995"/>
                <a:gd name="connsiteX16" fmla="*/ 50002 w 53856"/>
                <a:gd name="connsiteY16" fmla="*/ 9677 h 59995"/>
                <a:gd name="connsiteX17" fmla="*/ 32490 w 53856"/>
                <a:gd name="connsiteY17" fmla="*/ 3896 h 59995"/>
                <a:gd name="connsiteX18" fmla="*/ 4177 w 53856"/>
                <a:gd name="connsiteY18" fmla="*/ 27114 h 59995"/>
                <a:gd name="connsiteX19" fmla="*/ 27394 w 53856"/>
                <a:gd name="connsiteY19" fmla="*/ 55426 h 59995"/>
                <a:gd name="connsiteX20" fmla="*/ 32490 w 53856"/>
                <a:gd name="connsiteY20" fmla="*/ 55426 h 59995"/>
                <a:gd name="connsiteX21" fmla="*/ 49248 w 53856"/>
                <a:gd name="connsiteY21" fmla="*/ 50399 h 59995"/>
                <a:gd name="connsiteX22" fmla="*/ 49248 w 53856"/>
                <a:gd name="connsiteY22" fmla="*/ 33055 h 5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856" h="59995">
                  <a:moveTo>
                    <a:pt x="32155" y="33390"/>
                  </a:moveTo>
                  <a:cubicBezTo>
                    <a:pt x="31048" y="33482"/>
                    <a:pt x="30076" y="32661"/>
                    <a:pt x="29983" y="31555"/>
                  </a:cubicBezTo>
                  <a:cubicBezTo>
                    <a:pt x="29979" y="31496"/>
                    <a:pt x="29977" y="31438"/>
                    <a:pt x="29977" y="31379"/>
                  </a:cubicBezTo>
                  <a:cubicBezTo>
                    <a:pt x="29976" y="30223"/>
                    <a:pt x="30913" y="29284"/>
                    <a:pt x="32070" y="29284"/>
                  </a:cubicBezTo>
                  <a:cubicBezTo>
                    <a:pt x="32098" y="29284"/>
                    <a:pt x="32127" y="29284"/>
                    <a:pt x="32155" y="29284"/>
                  </a:cubicBezTo>
                  <a:lnTo>
                    <a:pt x="51846" y="29284"/>
                  </a:lnTo>
                  <a:cubicBezTo>
                    <a:pt x="52952" y="29368"/>
                    <a:pt x="53817" y="30273"/>
                    <a:pt x="53856" y="31379"/>
                  </a:cubicBezTo>
                  <a:lnTo>
                    <a:pt x="53856" y="51907"/>
                  </a:lnTo>
                  <a:cubicBezTo>
                    <a:pt x="53771" y="52494"/>
                    <a:pt x="53473" y="53030"/>
                    <a:pt x="53019" y="53415"/>
                  </a:cubicBezTo>
                  <a:cubicBezTo>
                    <a:pt x="47140" y="57714"/>
                    <a:pt x="40022" y="59976"/>
                    <a:pt x="32742" y="59867"/>
                  </a:cubicBezTo>
                  <a:cubicBezTo>
                    <a:pt x="16244" y="61384"/>
                    <a:pt x="1643" y="49234"/>
                    <a:pt x="128" y="32736"/>
                  </a:cubicBezTo>
                  <a:cubicBezTo>
                    <a:pt x="-1387" y="16238"/>
                    <a:pt x="10759" y="1642"/>
                    <a:pt x="27256" y="126"/>
                  </a:cubicBezTo>
                  <a:cubicBezTo>
                    <a:pt x="29080" y="-42"/>
                    <a:pt x="30917" y="-42"/>
                    <a:pt x="32742" y="126"/>
                  </a:cubicBezTo>
                  <a:cubicBezTo>
                    <a:pt x="40079" y="67"/>
                    <a:pt x="47232" y="2430"/>
                    <a:pt x="53102" y="6829"/>
                  </a:cubicBezTo>
                  <a:cubicBezTo>
                    <a:pt x="53889" y="7549"/>
                    <a:pt x="53945" y="8764"/>
                    <a:pt x="53229" y="9552"/>
                  </a:cubicBezTo>
                  <a:cubicBezTo>
                    <a:pt x="53189" y="9594"/>
                    <a:pt x="53147" y="9636"/>
                    <a:pt x="53102" y="9677"/>
                  </a:cubicBezTo>
                  <a:cubicBezTo>
                    <a:pt x="52216" y="10457"/>
                    <a:pt x="50889" y="10457"/>
                    <a:pt x="50002" y="9677"/>
                  </a:cubicBezTo>
                  <a:cubicBezTo>
                    <a:pt x="44965" y="5865"/>
                    <a:pt x="38806" y="3837"/>
                    <a:pt x="32490" y="3896"/>
                  </a:cubicBezTo>
                  <a:cubicBezTo>
                    <a:pt x="18260" y="2488"/>
                    <a:pt x="5585" y="12887"/>
                    <a:pt x="4177" y="27114"/>
                  </a:cubicBezTo>
                  <a:cubicBezTo>
                    <a:pt x="2770" y="41341"/>
                    <a:pt x="13164" y="54019"/>
                    <a:pt x="27394" y="55426"/>
                  </a:cubicBezTo>
                  <a:cubicBezTo>
                    <a:pt x="29089" y="55594"/>
                    <a:pt x="30796" y="55594"/>
                    <a:pt x="32490" y="55426"/>
                  </a:cubicBezTo>
                  <a:cubicBezTo>
                    <a:pt x="38455" y="55476"/>
                    <a:pt x="44297" y="53725"/>
                    <a:pt x="49248" y="50399"/>
                  </a:cubicBezTo>
                  <a:lnTo>
                    <a:pt x="49248" y="33055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="" xmlns:a16="http://schemas.microsoft.com/office/drawing/2014/main" id="{BE982ACC-63FF-48DD-8F96-03D24538A140}"/>
                </a:ext>
              </a:extLst>
            </p:cNvPr>
            <p:cNvSpPr/>
            <p:nvPr/>
          </p:nvSpPr>
          <p:spPr>
            <a:xfrm>
              <a:off x="1107831" y="3766522"/>
              <a:ext cx="37032" cy="59158"/>
            </a:xfrm>
            <a:custGeom>
              <a:avLst/>
              <a:gdLst>
                <a:gd name="connsiteX0" fmla="*/ 2179 w 37032"/>
                <a:gd name="connsiteY0" fmla="*/ 59157 h 59158"/>
                <a:gd name="connsiteX1" fmla="*/ 2179 w 37032"/>
                <a:gd name="connsiteY1" fmla="*/ 59157 h 59158"/>
                <a:gd name="connsiteX2" fmla="*/ 0 w 37032"/>
                <a:gd name="connsiteY2" fmla="*/ 57146 h 59158"/>
                <a:gd name="connsiteX3" fmla="*/ 0 w 37032"/>
                <a:gd name="connsiteY3" fmla="*/ 57146 h 59158"/>
                <a:gd name="connsiteX4" fmla="*/ 0 w 37032"/>
                <a:gd name="connsiteY4" fmla="*/ 2013 h 59158"/>
                <a:gd name="connsiteX5" fmla="*/ 2175 w 37032"/>
                <a:gd name="connsiteY5" fmla="*/ 2 h 59158"/>
                <a:gd name="connsiteX6" fmla="*/ 2179 w 37032"/>
                <a:gd name="connsiteY6" fmla="*/ 2 h 59158"/>
                <a:gd name="connsiteX7" fmla="*/ 4441 w 37032"/>
                <a:gd name="connsiteY7" fmla="*/ 2013 h 59158"/>
                <a:gd name="connsiteX8" fmla="*/ 4441 w 37032"/>
                <a:gd name="connsiteY8" fmla="*/ 54800 h 59158"/>
                <a:gd name="connsiteX9" fmla="*/ 34521 w 37032"/>
                <a:gd name="connsiteY9" fmla="*/ 54800 h 59158"/>
                <a:gd name="connsiteX10" fmla="*/ 36990 w 37032"/>
                <a:gd name="connsiteY10" fmla="*/ 56434 h 59158"/>
                <a:gd name="connsiteX11" fmla="*/ 35355 w 37032"/>
                <a:gd name="connsiteY11" fmla="*/ 58906 h 59158"/>
                <a:gd name="connsiteX12" fmla="*/ 34521 w 37032"/>
                <a:gd name="connsiteY12" fmla="*/ 58906 h 5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032" h="59158">
                  <a:moveTo>
                    <a:pt x="2179" y="59157"/>
                  </a:moveTo>
                  <a:lnTo>
                    <a:pt x="2179" y="59157"/>
                  </a:lnTo>
                  <a:cubicBezTo>
                    <a:pt x="1022" y="59207"/>
                    <a:pt x="47" y="58302"/>
                    <a:pt x="0" y="57146"/>
                  </a:cubicBezTo>
                  <a:cubicBezTo>
                    <a:pt x="0" y="57146"/>
                    <a:pt x="0" y="57146"/>
                    <a:pt x="0" y="57146"/>
                  </a:cubicBezTo>
                  <a:lnTo>
                    <a:pt x="0" y="2013"/>
                  </a:lnTo>
                  <a:cubicBezTo>
                    <a:pt x="45" y="857"/>
                    <a:pt x="1019" y="-40"/>
                    <a:pt x="2175" y="2"/>
                  </a:cubicBezTo>
                  <a:cubicBezTo>
                    <a:pt x="2176" y="2"/>
                    <a:pt x="2178" y="2"/>
                    <a:pt x="2179" y="2"/>
                  </a:cubicBezTo>
                  <a:cubicBezTo>
                    <a:pt x="3351" y="-48"/>
                    <a:pt x="4351" y="840"/>
                    <a:pt x="4441" y="2013"/>
                  </a:cubicBezTo>
                  <a:lnTo>
                    <a:pt x="4441" y="54800"/>
                  </a:lnTo>
                  <a:lnTo>
                    <a:pt x="34521" y="54800"/>
                  </a:lnTo>
                  <a:cubicBezTo>
                    <a:pt x="35655" y="54574"/>
                    <a:pt x="36761" y="55303"/>
                    <a:pt x="36990" y="56434"/>
                  </a:cubicBezTo>
                  <a:cubicBezTo>
                    <a:pt x="37221" y="57573"/>
                    <a:pt x="36488" y="58679"/>
                    <a:pt x="35355" y="58906"/>
                  </a:cubicBezTo>
                  <a:cubicBezTo>
                    <a:pt x="35080" y="58964"/>
                    <a:pt x="34796" y="58964"/>
                    <a:pt x="34521" y="58906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="" xmlns:a16="http://schemas.microsoft.com/office/drawing/2014/main" id="{3C50D204-179B-45D1-9EF6-8CDDB695DB43}"/>
                </a:ext>
              </a:extLst>
            </p:cNvPr>
            <p:cNvSpPr/>
            <p:nvPr/>
          </p:nvSpPr>
          <p:spPr>
            <a:xfrm>
              <a:off x="1159278" y="3766522"/>
              <a:ext cx="4357" cy="58907"/>
            </a:xfrm>
            <a:custGeom>
              <a:avLst/>
              <a:gdLst>
                <a:gd name="connsiteX0" fmla="*/ 0 w 4357"/>
                <a:gd name="connsiteY0" fmla="*/ 2013 h 58907"/>
                <a:gd name="connsiteX1" fmla="*/ 2095 w 4357"/>
                <a:gd name="connsiteY1" fmla="*/ 2 h 58907"/>
                <a:gd name="connsiteX2" fmla="*/ 4357 w 4357"/>
                <a:gd name="connsiteY2" fmla="*/ 2013 h 58907"/>
                <a:gd name="connsiteX3" fmla="*/ 4357 w 4357"/>
                <a:gd name="connsiteY3" fmla="*/ 56895 h 58907"/>
                <a:gd name="connsiteX4" fmla="*/ 2095 w 4357"/>
                <a:gd name="connsiteY4" fmla="*/ 58906 h 58907"/>
                <a:gd name="connsiteX5" fmla="*/ 0 w 4357"/>
                <a:gd name="connsiteY5" fmla="*/ 56895 h 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7" h="58907">
                  <a:moveTo>
                    <a:pt x="0" y="2013"/>
                  </a:moveTo>
                  <a:cubicBezTo>
                    <a:pt x="45" y="890"/>
                    <a:pt x="969" y="2"/>
                    <a:pt x="2095" y="2"/>
                  </a:cubicBezTo>
                  <a:cubicBezTo>
                    <a:pt x="3268" y="-48"/>
                    <a:pt x="4267" y="840"/>
                    <a:pt x="4357" y="2013"/>
                  </a:cubicBezTo>
                  <a:lnTo>
                    <a:pt x="4357" y="56895"/>
                  </a:lnTo>
                  <a:cubicBezTo>
                    <a:pt x="4267" y="58068"/>
                    <a:pt x="3268" y="58956"/>
                    <a:pt x="2095" y="58906"/>
                  </a:cubicBezTo>
                  <a:cubicBezTo>
                    <a:pt x="969" y="58906"/>
                    <a:pt x="45" y="58017"/>
                    <a:pt x="0" y="5689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="" xmlns:a16="http://schemas.microsoft.com/office/drawing/2014/main" id="{7E0EC088-AF3E-44EF-8E08-E41132BE21F0}"/>
                </a:ext>
              </a:extLst>
            </p:cNvPr>
            <p:cNvSpPr/>
            <p:nvPr/>
          </p:nvSpPr>
          <p:spPr>
            <a:xfrm>
              <a:off x="1182043" y="3766266"/>
              <a:ext cx="47784" cy="60170"/>
            </a:xfrm>
            <a:custGeom>
              <a:avLst/>
              <a:gdLst>
                <a:gd name="connsiteX0" fmla="*/ 1114 w 47784"/>
                <a:gd name="connsiteY0" fmla="*/ 48436 h 60170"/>
                <a:gd name="connsiteX1" fmla="*/ 3879 w 47784"/>
                <a:gd name="connsiteY1" fmla="*/ 48436 h 60170"/>
                <a:gd name="connsiteX2" fmla="*/ 24491 w 47784"/>
                <a:gd name="connsiteY2" fmla="*/ 55977 h 60170"/>
                <a:gd name="connsiteX3" fmla="*/ 38317 w 47784"/>
                <a:gd name="connsiteY3" fmla="*/ 52123 h 60170"/>
                <a:gd name="connsiteX4" fmla="*/ 43679 w 47784"/>
                <a:gd name="connsiteY4" fmla="*/ 43744 h 60170"/>
                <a:gd name="connsiteX5" fmla="*/ 38568 w 47784"/>
                <a:gd name="connsiteY5" fmla="*/ 35365 h 60170"/>
                <a:gd name="connsiteX6" fmla="*/ 24072 w 47784"/>
                <a:gd name="connsiteY6" fmla="*/ 30589 h 60170"/>
                <a:gd name="connsiteX7" fmla="*/ 24072 w 47784"/>
                <a:gd name="connsiteY7" fmla="*/ 30589 h 60170"/>
                <a:gd name="connsiteX8" fmla="*/ 9242 w 47784"/>
                <a:gd name="connsiteY8" fmla="*/ 25646 h 60170"/>
                <a:gd name="connsiteX9" fmla="*/ 2790 w 47784"/>
                <a:gd name="connsiteY9" fmla="*/ 15340 h 60170"/>
                <a:gd name="connsiteX10" fmla="*/ 9326 w 47784"/>
                <a:gd name="connsiteY10" fmla="*/ 4279 h 60170"/>
                <a:gd name="connsiteX11" fmla="*/ 24491 w 47784"/>
                <a:gd name="connsiteY11" fmla="*/ 6 h 60170"/>
                <a:gd name="connsiteX12" fmla="*/ 43847 w 47784"/>
                <a:gd name="connsiteY12" fmla="*/ 6793 h 60170"/>
                <a:gd name="connsiteX13" fmla="*/ 44450 w 47784"/>
                <a:gd name="connsiteY13" fmla="*/ 9449 h 60170"/>
                <a:gd name="connsiteX14" fmla="*/ 44433 w 47784"/>
                <a:gd name="connsiteY14" fmla="*/ 9474 h 60170"/>
                <a:gd name="connsiteX15" fmla="*/ 41752 w 47784"/>
                <a:gd name="connsiteY15" fmla="*/ 9977 h 60170"/>
                <a:gd name="connsiteX16" fmla="*/ 24491 w 47784"/>
                <a:gd name="connsiteY16" fmla="*/ 3693 h 60170"/>
                <a:gd name="connsiteX17" fmla="*/ 11672 w 47784"/>
                <a:gd name="connsiteY17" fmla="*/ 7296 h 60170"/>
                <a:gd name="connsiteX18" fmla="*/ 6728 w 47784"/>
                <a:gd name="connsiteY18" fmla="*/ 15675 h 60170"/>
                <a:gd name="connsiteX19" fmla="*/ 11420 w 47784"/>
                <a:gd name="connsiteY19" fmla="*/ 22797 h 60170"/>
                <a:gd name="connsiteX20" fmla="*/ 24827 w 47784"/>
                <a:gd name="connsiteY20" fmla="*/ 27321 h 60170"/>
                <a:gd name="connsiteX21" fmla="*/ 24827 w 47784"/>
                <a:gd name="connsiteY21" fmla="*/ 27321 h 60170"/>
                <a:gd name="connsiteX22" fmla="*/ 40830 w 47784"/>
                <a:gd name="connsiteY22" fmla="*/ 32684 h 60170"/>
                <a:gd name="connsiteX23" fmla="*/ 47785 w 47784"/>
                <a:gd name="connsiteY23" fmla="*/ 43828 h 60170"/>
                <a:gd name="connsiteX24" fmla="*/ 40663 w 47784"/>
                <a:gd name="connsiteY24" fmla="*/ 55558 h 60170"/>
                <a:gd name="connsiteX25" fmla="*/ 24491 w 47784"/>
                <a:gd name="connsiteY25" fmla="*/ 60167 h 60170"/>
                <a:gd name="connsiteX26" fmla="*/ 1366 w 47784"/>
                <a:gd name="connsiteY26" fmla="*/ 51788 h 60170"/>
                <a:gd name="connsiteX27" fmla="*/ 45 w 47784"/>
                <a:gd name="connsiteY27" fmla="*/ 49676 h 60170"/>
                <a:gd name="connsiteX28" fmla="*/ 1114 w 47784"/>
                <a:gd name="connsiteY28" fmla="*/ 48436 h 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84" h="60170">
                  <a:moveTo>
                    <a:pt x="1114" y="48436"/>
                  </a:moveTo>
                  <a:cubicBezTo>
                    <a:pt x="1890" y="47699"/>
                    <a:pt x="3104" y="47699"/>
                    <a:pt x="3879" y="48436"/>
                  </a:cubicBezTo>
                  <a:cubicBezTo>
                    <a:pt x="9787" y="53053"/>
                    <a:pt x="16999" y="55693"/>
                    <a:pt x="24491" y="55977"/>
                  </a:cubicBezTo>
                  <a:cubicBezTo>
                    <a:pt x="29376" y="56061"/>
                    <a:pt x="34181" y="54721"/>
                    <a:pt x="38317" y="52123"/>
                  </a:cubicBezTo>
                  <a:cubicBezTo>
                    <a:pt x="41383" y="50389"/>
                    <a:pt x="43386" y="47255"/>
                    <a:pt x="43679" y="43744"/>
                  </a:cubicBezTo>
                  <a:cubicBezTo>
                    <a:pt x="43729" y="40200"/>
                    <a:pt x="41744" y="36940"/>
                    <a:pt x="38568" y="35365"/>
                  </a:cubicBezTo>
                  <a:cubicBezTo>
                    <a:pt x="34064" y="32910"/>
                    <a:pt x="29153" y="31293"/>
                    <a:pt x="24072" y="30589"/>
                  </a:cubicBezTo>
                  <a:lnTo>
                    <a:pt x="24072" y="30589"/>
                  </a:lnTo>
                  <a:cubicBezTo>
                    <a:pt x="18858" y="29902"/>
                    <a:pt x="13824" y="28226"/>
                    <a:pt x="9242" y="25646"/>
                  </a:cubicBezTo>
                  <a:cubicBezTo>
                    <a:pt x="5428" y="23585"/>
                    <a:pt x="2977" y="19672"/>
                    <a:pt x="2790" y="15340"/>
                  </a:cubicBezTo>
                  <a:cubicBezTo>
                    <a:pt x="3005" y="10798"/>
                    <a:pt x="5452" y="6659"/>
                    <a:pt x="9326" y="4279"/>
                  </a:cubicBezTo>
                  <a:cubicBezTo>
                    <a:pt x="13843" y="1381"/>
                    <a:pt x="19124" y="-111"/>
                    <a:pt x="24491" y="6"/>
                  </a:cubicBezTo>
                  <a:cubicBezTo>
                    <a:pt x="31468" y="325"/>
                    <a:pt x="38198" y="2687"/>
                    <a:pt x="43847" y="6793"/>
                  </a:cubicBezTo>
                  <a:cubicBezTo>
                    <a:pt x="44743" y="7363"/>
                    <a:pt x="45020" y="8553"/>
                    <a:pt x="44450" y="9449"/>
                  </a:cubicBezTo>
                  <a:cubicBezTo>
                    <a:pt x="44442" y="9458"/>
                    <a:pt x="44442" y="9466"/>
                    <a:pt x="44433" y="9474"/>
                  </a:cubicBezTo>
                  <a:cubicBezTo>
                    <a:pt x="43805" y="10312"/>
                    <a:pt x="42640" y="10530"/>
                    <a:pt x="41752" y="9977"/>
                  </a:cubicBezTo>
                  <a:cubicBezTo>
                    <a:pt x="36720" y="6274"/>
                    <a:pt x="30729" y="4087"/>
                    <a:pt x="24491" y="3693"/>
                  </a:cubicBezTo>
                  <a:cubicBezTo>
                    <a:pt x="19955" y="3592"/>
                    <a:pt x="15491" y="4849"/>
                    <a:pt x="11672" y="7296"/>
                  </a:cubicBezTo>
                  <a:cubicBezTo>
                    <a:pt x="8680" y="9039"/>
                    <a:pt x="6809" y="12214"/>
                    <a:pt x="6728" y="15675"/>
                  </a:cubicBezTo>
                  <a:cubicBezTo>
                    <a:pt x="6876" y="18725"/>
                    <a:pt x="8675" y="21456"/>
                    <a:pt x="11420" y="22797"/>
                  </a:cubicBezTo>
                  <a:cubicBezTo>
                    <a:pt x="15565" y="25135"/>
                    <a:pt x="20113" y="26668"/>
                    <a:pt x="24827" y="27321"/>
                  </a:cubicBezTo>
                  <a:lnTo>
                    <a:pt x="24827" y="27321"/>
                  </a:lnTo>
                  <a:cubicBezTo>
                    <a:pt x="30456" y="28067"/>
                    <a:pt x="35888" y="29885"/>
                    <a:pt x="40830" y="32684"/>
                  </a:cubicBezTo>
                  <a:cubicBezTo>
                    <a:pt x="44969" y="34896"/>
                    <a:pt x="47617" y="39136"/>
                    <a:pt x="47785" y="43828"/>
                  </a:cubicBezTo>
                  <a:cubicBezTo>
                    <a:pt x="47500" y="48679"/>
                    <a:pt x="44835" y="53070"/>
                    <a:pt x="40663" y="55558"/>
                  </a:cubicBezTo>
                  <a:cubicBezTo>
                    <a:pt x="35846" y="58659"/>
                    <a:pt x="30218" y="60259"/>
                    <a:pt x="24491" y="60167"/>
                  </a:cubicBezTo>
                  <a:cubicBezTo>
                    <a:pt x="16105" y="59815"/>
                    <a:pt x="8029" y="56891"/>
                    <a:pt x="1366" y="51788"/>
                  </a:cubicBezTo>
                  <a:cubicBezTo>
                    <a:pt x="419" y="51570"/>
                    <a:pt x="-173" y="50623"/>
                    <a:pt x="45" y="49676"/>
                  </a:cubicBezTo>
                  <a:cubicBezTo>
                    <a:pt x="175" y="49115"/>
                    <a:pt x="575" y="48646"/>
                    <a:pt x="1114" y="48436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="" xmlns:a16="http://schemas.microsoft.com/office/drawing/2014/main" id="{3D4C765E-F93C-4031-85C1-927D40E55FC9}"/>
                </a:ext>
              </a:extLst>
            </p:cNvPr>
            <p:cNvSpPr/>
            <p:nvPr/>
          </p:nvSpPr>
          <p:spPr>
            <a:xfrm>
              <a:off x="1245832" y="3766522"/>
              <a:ext cx="41140" cy="58907"/>
            </a:xfrm>
            <a:custGeom>
              <a:avLst/>
              <a:gdLst>
                <a:gd name="connsiteX0" fmla="*/ 36700 w 41140"/>
                <a:gd name="connsiteY0" fmla="*/ 31758 h 58907"/>
                <a:gd name="connsiteX1" fmla="*/ 4441 w 41140"/>
                <a:gd name="connsiteY1" fmla="*/ 31758 h 58907"/>
                <a:gd name="connsiteX2" fmla="*/ 4441 w 41140"/>
                <a:gd name="connsiteY2" fmla="*/ 56895 h 58907"/>
                <a:gd name="connsiteX3" fmla="*/ 2179 w 41140"/>
                <a:gd name="connsiteY3" fmla="*/ 58906 h 58907"/>
                <a:gd name="connsiteX4" fmla="*/ 0 w 41140"/>
                <a:gd name="connsiteY4" fmla="*/ 56895 h 58907"/>
                <a:gd name="connsiteX5" fmla="*/ 0 w 41140"/>
                <a:gd name="connsiteY5" fmla="*/ 56895 h 58907"/>
                <a:gd name="connsiteX6" fmla="*/ 0 w 41140"/>
                <a:gd name="connsiteY6" fmla="*/ 2013 h 58907"/>
                <a:gd name="connsiteX7" fmla="*/ 2179 w 41140"/>
                <a:gd name="connsiteY7" fmla="*/ 2 h 58907"/>
                <a:gd name="connsiteX8" fmla="*/ 2179 w 41140"/>
                <a:gd name="connsiteY8" fmla="*/ 2 h 58907"/>
                <a:gd name="connsiteX9" fmla="*/ 4441 w 41140"/>
                <a:gd name="connsiteY9" fmla="*/ 2013 h 58907"/>
                <a:gd name="connsiteX10" fmla="*/ 4441 w 41140"/>
                <a:gd name="connsiteY10" fmla="*/ 27150 h 58907"/>
                <a:gd name="connsiteX11" fmla="*/ 36700 w 41140"/>
                <a:gd name="connsiteY11" fmla="*/ 27150 h 58907"/>
                <a:gd name="connsiteX12" fmla="*/ 36700 w 41140"/>
                <a:gd name="connsiteY12" fmla="*/ 2013 h 58907"/>
                <a:gd name="connsiteX13" fmla="*/ 38878 w 41140"/>
                <a:gd name="connsiteY13" fmla="*/ 2 h 58907"/>
                <a:gd name="connsiteX14" fmla="*/ 38878 w 41140"/>
                <a:gd name="connsiteY14" fmla="*/ 2 h 58907"/>
                <a:gd name="connsiteX15" fmla="*/ 41140 w 41140"/>
                <a:gd name="connsiteY15" fmla="*/ 2013 h 58907"/>
                <a:gd name="connsiteX16" fmla="*/ 41140 w 41140"/>
                <a:gd name="connsiteY16" fmla="*/ 56895 h 58907"/>
                <a:gd name="connsiteX17" fmla="*/ 38878 w 41140"/>
                <a:gd name="connsiteY17" fmla="*/ 58906 h 58907"/>
                <a:gd name="connsiteX18" fmla="*/ 36700 w 41140"/>
                <a:gd name="connsiteY18" fmla="*/ 56895 h 58907"/>
                <a:gd name="connsiteX19" fmla="*/ 36700 w 41140"/>
                <a:gd name="connsiteY19" fmla="*/ 56895 h 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140" h="58907">
                  <a:moveTo>
                    <a:pt x="36700" y="31758"/>
                  </a:moveTo>
                  <a:lnTo>
                    <a:pt x="4441" y="31758"/>
                  </a:lnTo>
                  <a:lnTo>
                    <a:pt x="4441" y="56895"/>
                  </a:lnTo>
                  <a:cubicBezTo>
                    <a:pt x="4349" y="58068"/>
                    <a:pt x="3352" y="58956"/>
                    <a:pt x="2179" y="58906"/>
                  </a:cubicBezTo>
                  <a:cubicBezTo>
                    <a:pt x="1022" y="58956"/>
                    <a:pt x="50" y="58051"/>
                    <a:pt x="0" y="56895"/>
                  </a:cubicBezTo>
                  <a:cubicBezTo>
                    <a:pt x="0" y="56895"/>
                    <a:pt x="0" y="56895"/>
                    <a:pt x="0" y="56895"/>
                  </a:cubicBezTo>
                  <a:lnTo>
                    <a:pt x="0" y="2013"/>
                  </a:lnTo>
                  <a:cubicBezTo>
                    <a:pt x="42" y="857"/>
                    <a:pt x="1022" y="-40"/>
                    <a:pt x="2179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3352" y="-48"/>
                    <a:pt x="4349" y="840"/>
                    <a:pt x="4441" y="2013"/>
                  </a:cubicBezTo>
                  <a:lnTo>
                    <a:pt x="4441" y="27150"/>
                  </a:lnTo>
                  <a:lnTo>
                    <a:pt x="36700" y="27150"/>
                  </a:lnTo>
                  <a:lnTo>
                    <a:pt x="36700" y="2013"/>
                  </a:lnTo>
                  <a:cubicBezTo>
                    <a:pt x="36741" y="857"/>
                    <a:pt x="37722" y="-40"/>
                    <a:pt x="38878" y="2"/>
                  </a:cubicBezTo>
                  <a:cubicBezTo>
                    <a:pt x="38878" y="2"/>
                    <a:pt x="38878" y="2"/>
                    <a:pt x="38878" y="2"/>
                  </a:cubicBezTo>
                  <a:cubicBezTo>
                    <a:pt x="40051" y="-48"/>
                    <a:pt x="41048" y="840"/>
                    <a:pt x="41140" y="2013"/>
                  </a:cubicBezTo>
                  <a:lnTo>
                    <a:pt x="41140" y="56895"/>
                  </a:lnTo>
                  <a:cubicBezTo>
                    <a:pt x="41048" y="58068"/>
                    <a:pt x="40051" y="58956"/>
                    <a:pt x="38878" y="58906"/>
                  </a:cubicBezTo>
                  <a:cubicBezTo>
                    <a:pt x="37722" y="58956"/>
                    <a:pt x="36750" y="58051"/>
                    <a:pt x="36700" y="56895"/>
                  </a:cubicBezTo>
                  <a:cubicBezTo>
                    <a:pt x="36700" y="56895"/>
                    <a:pt x="36700" y="56895"/>
                    <a:pt x="36700" y="5689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="" xmlns:a16="http://schemas.microsoft.com/office/drawing/2014/main" id="{AD79D527-249A-4B65-AC29-1C88E77DD8F2}"/>
                </a:ext>
              </a:extLst>
            </p:cNvPr>
            <p:cNvSpPr/>
            <p:nvPr/>
          </p:nvSpPr>
          <p:spPr>
            <a:xfrm>
              <a:off x="803259" y="3864389"/>
              <a:ext cx="434277" cy="116215"/>
            </a:xfrm>
            <a:custGeom>
              <a:avLst/>
              <a:gdLst>
                <a:gd name="connsiteX0" fmla="*/ 0 w 434277"/>
                <a:gd name="connsiteY0" fmla="*/ 0 h 116215"/>
                <a:gd name="connsiteX1" fmla="*/ 434278 w 434277"/>
                <a:gd name="connsiteY1" fmla="*/ 0 h 116215"/>
                <a:gd name="connsiteX2" fmla="*/ 434278 w 434277"/>
                <a:gd name="connsiteY2" fmla="*/ 116215 h 116215"/>
                <a:gd name="connsiteX3" fmla="*/ 0 w 434277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277" h="116215">
                  <a:moveTo>
                    <a:pt x="0" y="0"/>
                  </a:moveTo>
                  <a:lnTo>
                    <a:pt x="434278" y="0"/>
                  </a:lnTo>
                  <a:lnTo>
                    <a:pt x="434278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="" xmlns:a16="http://schemas.microsoft.com/office/drawing/2014/main" id="{998BF1AE-1277-45ED-A889-AC5F98272CCD}"/>
                </a:ext>
              </a:extLst>
            </p:cNvPr>
            <p:cNvSpPr/>
            <p:nvPr/>
          </p:nvSpPr>
          <p:spPr>
            <a:xfrm>
              <a:off x="1237536" y="3864389"/>
              <a:ext cx="401432" cy="116215"/>
            </a:xfrm>
            <a:custGeom>
              <a:avLst/>
              <a:gdLst>
                <a:gd name="connsiteX0" fmla="*/ 0 w 401432"/>
                <a:gd name="connsiteY0" fmla="*/ 0 h 116215"/>
                <a:gd name="connsiteX1" fmla="*/ 401433 w 401432"/>
                <a:gd name="connsiteY1" fmla="*/ 0 h 116215"/>
                <a:gd name="connsiteX2" fmla="*/ 401433 w 401432"/>
                <a:gd name="connsiteY2" fmla="*/ 116215 h 116215"/>
                <a:gd name="connsiteX3" fmla="*/ 0 w 401432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432" h="116215">
                  <a:moveTo>
                    <a:pt x="0" y="0"/>
                  </a:moveTo>
                  <a:lnTo>
                    <a:pt x="401433" y="0"/>
                  </a:lnTo>
                  <a:lnTo>
                    <a:pt x="401433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="" xmlns:a16="http://schemas.microsoft.com/office/drawing/2014/main" id="{AB5A4417-BBCD-4323-9945-86B88F2F7B5D}"/>
                </a:ext>
              </a:extLst>
            </p:cNvPr>
            <p:cNvSpPr/>
            <p:nvPr/>
          </p:nvSpPr>
          <p:spPr>
            <a:xfrm>
              <a:off x="803259" y="3876455"/>
              <a:ext cx="434277" cy="92084"/>
            </a:xfrm>
            <a:custGeom>
              <a:avLst/>
              <a:gdLst>
                <a:gd name="connsiteX0" fmla="*/ 0 w 434277"/>
                <a:gd name="connsiteY0" fmla="*/ 0 h 92084"/>
                <a:gd name="connsiteX1" fmla="*/ 434278 w 434277"/>
                <a:gd name="connsiteY1" fmla="*/ 0 h 92084"/>
                <a:gd name="connsiteX2" fmla="*/ 434278 w 434277"/>
                <a:gd name="connsiteY2" fmla="*/ 92084 h 92084"/>
                <a:gd name="connsiteX3" fmla="*/ 0 w 434277"/>
                <a:gd name="connsiteY3" fmla="*/ 92084 h 9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277" h="92084">
                  <a:moveTo>
                    <a:pt x="0" y="0"/>
                  </a:moveTo>
                  <a:lnTo>
                    <a:pt x="434278" y="0"/>
                  </a:lnTo>
                  <a:lnTo>
                    <a:pt x="434278" y="92084"/>
                  </a:lnTo>
                  <a:lnTo>
                    <a:pt x="0" y="92084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="" xmlns:a16="http://schemas.microsoft.com/office/drawing/2014/main" id="{E23A7DDE-20B5-4B38-81FB-35FDA1E84333}"/>
                </a:ext>
              </a:extLst>
            </p:cNvPr>
            <p:cNvSpPr/>
            <p:nvPr/>
          </p:nvSpPr>
          <p:spPr>
            <a:xfrm>
              <a:off x="841047" y="3893799"/>
              <a:ext cx="396405" cy="3518"/>
            </a:xfrm>
            <a:custGeom>
              <a:avLst/>
              <a:gdLst>
                <a:gd name="connsiteX0" fmla="*/ 0 w 396405"/>
                <a:gd name="connsiteY0" fmla="*/ 1592 h 3518"/>
                <a:gd name="connsiteX1" fmla="*/ 136408 w 396405"/>
                <a:gd name="connsiteY1" fmla="*/ 419 h 3518"/>
                <a:gd name="connsiteX2" fmla="*/ 198161 w 396405"/>
                <a:gd name="connsiteY2" fmla="*/ 0 h 3518"/>
                <a:gd name="connsiteX3" fmla="*/ 334653 w 396405"/>
                <a:gd name="connsiteY3" fmla="*/ 419 h 3518"/>
                <a:gd name="connsiteX4" fmla="*/ 396405 w 396405"/>
                <a:gd name="connsiteY4" fmla="*/ 1759 h 3518"/>
                <a:gd name="connsiteX5" fmla="*/ 334653 w 396405"/>
                <a:gd name="connsiteY5" fmla="*/ 3100 h 3518"/>
                <a:gd name="connsiteX6" fmla="*/ 198161 w 396405"/>
                <a:gd name="connsiteY6" fmla="*/ 3519 h 3518"/>
                <a:gd name="connsiteX7" fmla="*/ 136408 w 396405"/>
                <a:gd name="connsiteY7" fmla="*/ 2932 h 3518"/>
                <a:gd name="connsiteX8" fmla="*/ 0 w 396405"/>
                <a:gd name="connsiteY8" fmla="*/ 1592 h 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05" h="3518">
                  <a:moveTo>
                    <a:pt x="0" y="1592"/>
                  </a:moveTo>
                  <a:cubicBezTo>
                    <a:pt x="45470" y="813"/>
                    <a:pt x="90939" y="419"/>
                    <a:pt x="136408" y="419"/>
                  </a:cubicBezTo>
                  <a:lnTo>
                    <a:pt x="198161" y="0"/>
                  </a:lnTo>
                  <a:lnTo>
                    <a:pt x="334653" y="419"/>
                  </a:lnTo>
                  <a:cubicBezTo>
                    <a:pt x="380150" y="419"/>
                    <a:pt x="350908" y="1089"/>
                    <a:pt x="396405" y="1759"/>
                  </a:cubicBezTo>
                  <a:cubicBezTo>
                    <a:pt x="350908" y="2430"/>
                    <a:pt x="380150" y="2849"/>
                    <a:pt x="334653" y="3100"/>
                  </a:cubicBezTo>
                  <a:lnTo>
                    <a:pt x="198161" y="3519"/>
                  </a:lnTo>
                  <a:lnTo>
                    <a:pt x="136408" y="2932"/>
                  </a:lnTo>
                  <a:cubicBezTo>
                    <a:pt x="90939" y="2706"/>
                    <a:pt x="45470" y="2262"/>
                    <a:pt x="0" y="1592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="" xmlns:a16="http://schemas.microsoft.com/office/drawing/2014/main" id="{12F6EAD2-5BB8-46C3-BF4A-87DA84269CD8}"/>
                </a:ext>
              </a:extLst>
            </p:cNvPr>
            <p:cNvSpPr/>
            <p:nvPr/>
          </p:nvSpPr>
          <p:spPr>
            <a:xfrm>
              <a:off x="841047" y="3911646"/>
              <a:ext cx="396489" cy="3519"/>
            </a:xfrm>
            <a:custGeom>
              <a:avLst/>
              <a:gdLst>
                <a:gd name="connsiteX0" fmla="*/ 0 w 396489"/>
                <a:gd name="connsiteY0" fmla="*/ 1760 h 3519"/>
                <a:gd name="connsiteX1" fmla="*/ 136492 w 396489"/>
                <a:gd name="connsiteY1" fmla="*/ 419 h 3519"/>
                <a:gd name="connsiteX2" fmla="*/ 198245 w 396489"/>
                <a:gd name="connsiteY2" fmla="*/ 0 h 3519"/>
                <a:gd name="connsiteX3" fmla="*/ 334737 w 396489"/>
                <a:gd name="connsiteY3" fmla="*/ 419 h 3519"/>
                <a:gd name="connsiteX4" fmla="*/ 396489 w 396489"/>
                <a:gd name="connsiteY4" fmla="*/ 1760 h 3519"/>
                <a:gd name="connsiteX5" fmla="*/ 334737 w 396489"/>
                <a:gd name="connsiteY5" fmla="*/ 3100 h 3519"/>
                <a:gd name="connsiteX6" fmla="*/ 198245 w 396489"/>
                <a:gd name="connsiteY6" fmla="*/ 3519 h 3519"/>
                <a:gd name="connsiteX7" fmla="*/ 136408 w 396489"/>
                <a:gd name="connsiteY7" fmla="*/ 3100 h 3519"/>
                <a:gd name="connsiteX8" fmla="*/ 0 w 396489"/>
                <a:gd name="connsiteY8" fmla="*/ 176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89" h="3519">
                  <a:moveTo>
                    <a:pt x="0" y="1760"/>
                  </a:moveTo>
                  <a:cubicBezTo>
                    <a:pt x="45470" y="1198"/>
                    <a:pt x="90967" y="754"/>
                    <a:pt x="136492" y="419"/>
                  </a:cubicBezTo>
                  <a:lnTo>
                    <a:pt x="198245" y="0"/>
                  </a:lnTo>
                  <a:lnTo>
                    <a:pt x="334737" y="419"/>
                  </a:lnTo>
                  <a:cubicBezTo>
                    <a:pt x="380234" y="419"/>
                    <a:pt x="350992" y="1173"/>
                    <a:pt x="396489" y="1760"/>
                  </a:cubicBezTo>
                  <a:cubicBezTo>
                    <a:pt x="350992" y="2430"/>
                    <a:pt x="380234" y="2933"/>
                    <a:pt x="334737" y="3100"/>
                  </a:cubicBezTo>
                  <a:lnTo>
                    <a:pt x="198245" y="3519"/>
                  </a:lnTo>
                  <a:lnTo>
                    <a:pt x="136408" y="3100"/>
                  </a:lnTo>
                  <a:cubicBezTo>
                    <a:pt x="90939" y="2933"/>
                    <a:pt x="45470" y="2489"/>
                    <a:pt x="0" y="1760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="" xmlns:a16="http://schemas.microsoft.com/office/drawing/2014/main" id="{F0BE0294-1870-4ECF-A85B-114BCA950D11}"/>
                </a:ext>
              </a:extLst>
            </p:cNvPr>
            <p:cNvSpPr/>
            <p:nvPr/>
          </p:nvSpPr>
          <p:spPr>
            <a:xfrm>
              <a:off x="841047" y="3929744"/>
              <a:ext cx="396489" cy="3519"/>
            </a:xfrm>
            <a:custGeom>
              <a:avLst/>
              <a:gdLst>
                <a:gd name="connsiteX0" fmla="*/ 0 w 396489"/>
                <a:gd name="connsiteY0" fmla="*/ 1760 h 3519"/>
                <a:gd name="connsiteX1" fmla="*/ 136492 w 396489"/>
                <a:gd name="connsiteY1" fmla="*/ 419 h 3519"/>
                <a:gd name="connsiteX2" fmla="*/ 198245 w 396489"/>
                <a:gd name="connsiteY2" fmla="*/ 0 h 3519"/>
                <a:gd name="connsiteX3" fmla="*/ 334737 w 396489"/>
                <a:gd name="connsiteY3" fmla="*/ 419 h 3519"/>
                <a:gd name="connsiteX4" fmla="*/ 396489 w 396489"/>
                <a:gd name="connsiteY4" fmla="*/ 1760 h 3519"/>
                <a:gd name="connsiteX5" fmla="*/ 334737 w 396489"/>
                <a:gd name="connsiteY5" fmla="*/ 3100 h 3519"/>
                <a:gd name="connsiteX6" fmla="*/ 198245 w 396489"/>
                <a:gd name="connsiteY6" fmla="*/ 3519 h 3519"/>
                <a:gd name="connsiteX7" fmla="*/ 136408 w 396489"/>
                <a:gd name="connsiteY7" fmla="*/ 3100 h 3519"/>
                <a:gd name="connsiteX8" fmla="*/ 0 w 396489"/>
                <a:gd name="connsiteY8" fmla="*/ 176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89" h="3519">
                  <a:moveTo>
                    <a:pt x="0" y="1760"/>
                  </a:moveTo>
                  <a:cubicBezTo>
                    <a:pt x="45470" y="1089"/>
                    <a:pt x="90967" y="645"/>
                    <a:pt x="136492" y="419"/>
                  </a:cubicBezTo>
                  <a:lnTo>
                    <a:pt x="198245" y="0"/>
                  </a:lnTo>
                  <a:lnTo>
                    <a:pt x="334737" y="419"/>
                  </a:lnTo>
                  <a:cubicBezTo>
                    <a:pt x="380234" y="419"/>
                    <a:pt x="350992" y="1089"/>
                    <a:pt x="396489" y="1760"/>
                  </a:cubicBezTo>
                  <a:cubicBezTo>
                    <a:pt x="350992" y="2430"/>
                    <a:pt x="380234" y="2849"/>
                    <a:pt x="334737" y="3100"/>
                  </a:cubicBezTo>
                  <a:lnTo>
                    <a:pt x="198245" y="3519"/>
                  </a:lnTo>
                  <a:lnTo>
                    <a:pt x="136408" y="3100"/>
                  </a:lnTo>
                  <a:cubicBezTo>
                    <a:pt x="90939" y="2824"/>
                    <a:pt x="45470" y="2371"/>
                    <a:pt x="0" y="1760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="" xmlns:a16="http://schemas.microsoft.com/office/drawing/2014/main" id="{211DC39D-0085-4153-ACEB-70F9BE5CA730}"/>
                </a:ext>
              </a:extLst>
            </p:cNvPr>
            <p:cNvSpPr/>
            <p:nvPr/>
          </p:nvSpPr>
          <p:spPr>
            <a:xfrm>
              <a:off x="841047" y="3948178"/>
              <a:ext cx="396489" cy="2764"/>
            </a:xfrm>
            <a:custGeom>
              <a:avLst/>
              <a:gdLst>
                <a:gd name="connsiteX0" fmla="*/ 0 w 396489"/>
                <a:gd name="connsiteY0" fmla="*/ 1424 h 2764"/>
                <a:gd name="connsiteX1" fmla="*/ 136492 w 396489"/>
                <a:gd name="connsiteY1" fmla="*/ 0 h 2764"/>
                <a:gd name="connsiteX2" fmla="*/ 198245 w 396489"/>
                <a:gd name="connsiteY2" fmla="*/ 0 h 2764"/>
                <a:gd name="connsiteX3" fmla="*/ 334737 w 396489"/>
                <a:gd name="connsiteY3" fmla="*/ 0 h 2764"/>
                <a:gd name="connsiteX4" fmla="*/ 396489 w 396489"/>
                <a:gd name="connsiteY4" fmla="*/ 1424 h 2764"/>
                <a:gd name="connsiteX5" fmla="*/ 334737 w 396489"/>
                <a:gd name="connsiteY5" fmla="*/ 2765 h 2764"/>
                <a:gd name="connsiteX6" fmla="*/ 198245 w 396489"/>
                <a:gd name="connsiteY6" fmla="*/ 2765 h 2764"/>
                <a:gd name="connsiteX7" fmla="*/ 136492 w 396489"/>
                <a:gd name="connsiteY7" fmla="*/ 2765 h 2764"/>
                <a:gd name="connsiteX8" fmla="*/ 0 w 396489"/>
                <a:gd name="connsiteY8" fmla="*/ 1424 h 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89" h="2764">
                  <a:moveTo>
                    <a:pt x="0" y="1424"/>
                  </a:moveTo>
                  <a:cubicBezTo>
                    <a:pt x="45470" y="754"/>
                    <a:pt x="90967" y="276"/>
                    <a:pt x="136492" y="0"/>
                  </a:cubicBezTo>
                  <a:lnTo>
                    <a:pt x="198245" y="0"/>
                  </a:lnTo>
                  <a:lnTo>
                    <a:pt x="334737" y="0"/>
                  </a:lnTo>
                  <a:cubicBezTo>
                    <a:pt x="380234" y="0"/>
                    <a:pt x="350992" y="754"/>
                    <a:pt x="396489" y="1424"/>
                  </a:cubicBezTo>
                  <a:cubicBezTo>
                    <a:pt x="350992" y="2011"/>
                    <a:pt x="380234" y="2514"/>
                    <a:pt x="334737" y="2765"/>
                  </a:cubicBezTo>
                  <a:lnTo>
                    <a:pt x="198245" y="2765"/>
                  </a:lnTo>
                  <a:lnTo>
                    <a:pt x="136492" y="2765"/>
                  </a:lnTo>
                  <a:cubicBezTo>
                    <a:pt x="90967" y="2539"/>
                    <a:pt x="45470" y="2095"/>
                    <a:pt x="0" y="1424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="" xmlns:a16="http://schemas.microsoft.com/office/drawing/2014/main" id="{B5FE56B9-7B5E-48CD-B743-93850C047D4C}"/>
                </a:ext>
              </a:extLst>
            </p:cNvPr>
            <p:cNvSpPr/>
            <p:nvPr/>
          </p:nvSpPr>
          <p:spPr>
            <a:xfrm>
              <a:off x="1326436" y="3864389"/>
              <a:ext cx="56473" cy="116215"/>
            </a:xfrm>
            <a:custGeom>
              <a:avLst/>
              <a:gdLst>
                <a:gd name="connsiteX0" fmla="*/ 0 w 56473"/>
                <a:gd name="connsiteY0" fmla="*/ 0 h 116215"/>
                <a:gd name="connsiteX1" fmla="*/ 56474 w 56473"/>
                <a:gd name="connsiteY1" fmla="*/ 0 h 116215"/>
                <a:gd name="connsiteX2" fmla="*/ 56474 w 56473"/>
                <a:gd name="connsiteY2" fmla="*/ 116215 h 116215"/>
                <a:gd name="connsiteX3" fmla="*/ 0 w 56473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73" h="116215">
                  <a:moveTo>
                    <a:pt x="0" y="0"/>
                  </a:moveTo>
                  <a:lnTo>
                    <a:pt x="56474" y="0"/>
                  </a:lnTo>
                  <a:lnTo>
                    <a:pt x="56474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="" xmlns:a16="http://schemas.microsoft.com/office/drawing/2014/main" id="{17EFEB57-AE6B-4DA5-BC83-EF86E192E5FC}"/>
                </a:ext>
              </a:extLst>
            </p:cNvPr>
            <p:cNvSpPr/>
            <p:nvPr/>
          </p:nvSpPr>
          <p:spPr>
            <a:xfrm>
              <a:off x="1580233" y="3864389"/>
              <a:ext cx="37956" cy="116215"/>
            </a:xfrm>
            <a:custGeom>
              <a:avLst/>
              <a:gdLst>
                <a:gd name="connsiteX0" fmla="*/ 0 w 37956"/>
                <a:gd name="connsiteY0" fmla="*/ 0 h 116215"/>
                <a:gd name="connsiteX1" fmla="*/ 37956 w 37956"/>
                <a:gd name="connsiteY1" fmla="*/ 0 h 116215"/>
                <a:gd name="connsiteX2" fmla="*/ 37956 w 37956"/>
                <a:gd name="connsiteY2" fmla="*/ 116215 h 116215"/>
                <a:gd name="connsiteX3" fmla="*/ 0 w 37956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56" h="116215">
                  <a:moveTo>
                    <a:pt x="0" y="0"/>
                  </a:moveTo>
                  <a:lnTo>
                    <a:pt x="37956" y="0"/>
                  </a:lnTo>
                  <a:lnTo>
                    <a:pt x="37956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="" xmlns:a16="http://schemas.microsoft.com/office/drawing/2014/main" id="{512773FF-ED20-4E04-9767-05835AB93930}"/>
                </a:ext>
              </a:extLst>
            </p:cNvPr>
            <p:cNvSpPr/>
            <p:nvPr/>
          </p:nvSpPr>
          <p:spPr>
            <a:xfrm rot="10800000">
              <a:off x="1132968" y="3980520"/>
              <a:ext cx="489075" cy="159701"/>
            </a:xfrm>
            <a:custGeom>
              <a:avLst/>
              <a:gdLst>
                <a:gd name="connsiteX0" fmla="*/ 0 w 489075"/>
                <a:gd name="connsiteY0" fmla="*/ 0 h 159701"/>
                <a:gd name="connsiteX1" fmla="*/ 489076 w 489075"/>
                <a:gd name="connsiteY1" fmla="*/ 0 h 159701"/>
                <a:gd name="connsiteX2" fmla="*/ 489076 w 489075"/>
                <a:gd name="connsiteY2" fmla="*/ 159702 h 159701"/>
                <a:gd name="connsiteX3" fmla="*/ 0 w 489075"/>
                <a:gd name="connsiteY3" fmla="*/ 159702 h 1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075" h="159701">
                  <a:moveTo>
                    <a:pt x="0" y="0"/>
                  </a:moveTo>
                  <a:lnTo>
                    <a:pt x="489076" y="0"/>
                  </a:lnTo>
                  <a:lnTo>
                    <a:pt x="489076" y="159702"/>
                  </a:lnTo>
                  <a:lnTo>
                    <a:pt x="0" y="159702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="" xmlns:a16="http://schemas.microsoft.com/office/drawing/2014/main" id="{810D61EC-B636-4859-BFA3-64433A31B961}"/>
                </a:ext>
              </a:extLst>
            </p:cNvPr>
            <p:cNvSpPr/>
            <p:nvPr/>
          </p:nvSpPr>
          <p:spPr>
            <a:xfrm rot="10800000">
              <a:off x="761615" y="3980520"/>
              <a:ext cx="371352" cy="159701"/>
            </a:xfrm>
            <a:custGeom>
              <a:avLst/>
              <a:gdLst>
                <a:gd name="connsiteX0" fmla="*/ 0 w 371352"/>
                <a:gd name="connsiteY0" fmla="*/ 0 h 159701"/>
                <a:gd name="connsiteX1" fmla="*/ 371352 w 371352"/>
                <a:gd name="connsiteY1" fmla="*/ 0 h 159701"/>
                <a:gd name="connsiteX2" fmla="*/ 371352 w 371352"/>
                <a:gd name="connsiteY2" fmla="*/ 159702 h 159701"/>
                <a:gd name="connsiteX3" fmla="*/ 0 w 371352"/>
                <a:gd name="connsiteY3" fmla="*/ 159702 h 1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352" h="159701">
                  <a:moveTo>
                    <a:pt x="0" y="0"/>
                  </a:moveTo>
                  <a:lnTo>
                    <a:pt x="371352" y="0"/>
                  </a:lnTo>
                  <a:lnTo>
                    <a:pt x="371352" y="159702"/>
                  </a:lnTo>
                  <a:lnTo>
                    <a:pt x="0" y="159702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="" xmlns:a16="http://schemas.microsoft.com/office/drawing/2014/main" id="{45012CA9-F662-40F6-9C9D-E54D501818AE}"/>
                </a:ext>
              </a:extLst>
            </p:cNvPr>
            <p:cNvSpPr/>
            <p:nvPr/>
          </p:nvSpPr>
          <p:spPr>
            <a:xfrm rot="10800000">
              <a:off x="1132968" y="3997111"/>
              <a:ext cx="489075" cy="126521"/>
            </a:xfrm>
            <a:custGeom>
              <a:avLst/>
              <a:gdLst>
                <a:gd name="connsiteX0" fmla="*/ 0 w 489075"/>
                <a:gd name="connsiteY0" fmla="*/ 0 h 126521"/>
                <a:gd name="connsiteX1" fmla="*/ 489076 w 489075"/>
                <a:gd name="connsiteY1" fmla="*/ 0 h 126521"/>
                <a:gd name="connsiteX2" fmla="*/ 489076 w 489075"/>
                <a:gd name="connsiteY2" fmla="*/ 126521 h 126521"/>
                <a:gd name="connsiteX3" fmla="*/ 0 w 489075"/>
                <a:gd name="connsiteY3" fmla="*/ 126521 h 12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075" h="126521">
                  <a:moveTo>
                    <a:pt x="0" y="0"/>
                  </a:moveTo>
                  <a:lnTo>
                    <a:pt x="489076" y="0"/>
                  </a:lnTo>
                  <a:lnTo>
                    <a:pt x="489076" y="126521"/>
                  </a:lnTo>
                  <a:lnTo>
                    <a:pt x="0" y="126521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="" xmlns:a16="http://schemas.microsoft.com/office/drawing/2014/main" id="{D5A21C40-3E03-4FF6-BDAB-EDA7BBF83670}"/>
                </a:ext>
              </a:extLst>
            </p:cNvPr>
            <p:cNvSpPr/>
            <p:nvPr/>
          </p:nvSpPr>
          <p:spPr>
            <a:xfrm>
              <a:off x="1132884" y="4095898"/>
              <a:ext cx="457487" cy="3518"/>
            </a:xfrm>
            <a:custGeom>
              <a:avLst/>
              <a:gdLst>
                <a:gd name="connsiteX0" fmla="*/ 457487 w 457487"/>
                <a:gd name="connsiteY0" fmla="*/ 1759 h 3518"/>
                <a:gd name="connsiteX1" fmla="*/ 343116 w 457487"/>
                <a:gd name="connsiteY1" fmla="*/ 3100 h 3518"/>
                <a:gd name="connsiteX2" fmla="*/ 228744 w 457487"/>
                <a:gd name="connsiteY2" fmla="*/ 3519 h 3518"/>
                <a:gd name="connsiteX3" fmla="*/ 114372 w 457487"/>
                <a:gd name="connsiteY3" fmla="*/ 3100 h 3518"/>
                <a:gd name="connsiteX4" fmla="*/ 0 w 457487"/>
                <a:gd name="connsiteY4" fmla="*/ 1759 h 3518"/>
                <a:gd name="connsiteX5" fmla="*/ 114372 w 457487"/>
                <a:gd name="connsiteY5" fmla="*/ 419 h 3518"/>
                <a:gd name="connsiteX6" fmla="*/ 228744 w 457487"/>
                <a:gd name="connsiteY6" fmla="*/ 0 h 3518"/>
                <a:gd name="connsiteX7" fmla="*/ 343116 w 457487"/>
                <a:gd name="connsiteY7" fmla="*/ 419 h 3518"/>
                <a:gd name="connsiteX8" fmla="*/ 457487 w 457487"/>
                <a:gd name="connsiteY8" fmla="*/ 1759 h 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3518">
                  <a:moveTo>
                    <a:pt x="457487" y="1759"/>
                  </a:moveTo>
                  <a:cubicBezTo>
                    <a:pt x="419338" y="2371"/>
                    <a:pt x="381214" y="2824"/>
                    <a:pt x="343116" y="3100"/>
                  </a:cubicBezTo>
                  <a:lnTo>
                    <a:pt x="228744" y="3519"/>
                  </a:lnTo>
                  <a:lnTo>
                    <a:pt x="114372" y="3100"/>
                  </a:lnTo>
                  <a:cubicBezTo>
                    <a:pt x="76220" y="3100"/>
                    <a:pt x="38096" y="2656"/>
                    <a:pt x="0" y="1759"/>
                  </a:cubicBezTo>
                  <a:cubicBezTo>
                    <a:pt x="38152" y="1089"/>
                    <a:pt x="76276" y="645"/>
                    <a:pt x="114372" y="419"/>
                  </a:cubicBezTo>
                  <a:lnTo>
                    <a:pt x="228744" y="0"/>
                  </a:lnTo>
                  <a:lnTo>
                    <a:pt x="343116" y="419"/>
                  </a:lnTo>
                  <a:cubicBezTo>
                    <a:pt x="381265" y="587"/>
                    <a:pt x="419389" y="1030"/>
                    <a:pt x="457487" y="1759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="" xmlns:a16="http://schemas.microsoft.com/office/drawing/2014/main" id="{B49F7014-3C09-427F-A529-D1A20875F040}"/>
                </a:ext>
              </a:extLst>
            </p:cNvPr>
            <p:cNvSpPr/>
            <p:nvPr/>
          </p:nvSpPr>
          <p:spPr>
            <a:xfrm>
              <a:off x="1132884" y="4071431"/>
              <a:ext cx="457487" cy="2681"/>
            </a:xfrm>
            <a:custGeom>
              <a:avLst/>
              <a:gdLst>
                <a:gd name="connsiteX0" fmla="*/ 457487 w 457487"/>
                <a:gd name="connsiteY0" fmla="*/ 1341 h 2681"/>
                <a:gd name="connsiteX1" fmla="*/ 343116 w 457487"/>
                <a:gd name="connsiteY1" fmla="*/ 2681 h 2681"/>
                <a:gd name="connsiteX2" fmla="*/ 228744 w 457487"/>
                <a:gd name="connsiteY2" fmla="*/ 2681 h 2681"/>
                <a:gd name="connsiteX3" fmla="*/ 114372 w 457487"/>
                <a:gd name="connsiteY3" fmla="*/ 2681 h 2681"/>
                <a:gd name="connsiteX4" fmla="*/ 0 w 457487"/>
                <a:gd name="connsiteY4" fmla="*/ 1341 h 2681"/>
                <a:gd name="connsiteX5" fmla="*/ 114372 w 457487"/>
                <a:gd name="connsiteY5" fmla="*/ 0 h 2681"/>
                <a:gd name="connsiteX6" fmla="*/ 228744 w 457487"/>
                <a:gd name="connsiteY6" fmla="*/ 0 h 2681"/>
                <a:gd name="connsiteX7" fmla="*/ 343116 w 457487"/>
                <a:gd name="connsiteY7" fmla="*/ 0 h 2681"/>
                <a:gd name="connsiteX8" fmla="*/ 457487 w 457487"/>
                <a:gd name="connsiteY8" fmla="*/ 1341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2681">
                  <a:moveTo>
                    <a:pt x="457487" y="1341"/>
                  </a:moveTo>
                  <a:cubicBezTo>
                    <a:pt x="419338" y="2011"/>
                    <a:pt x="381214" y="2455"/>
                    <a:pt x="343116" y="2681"/>
                  </a:cubicBezTo>
                  <a:lnTo>
                    <a:pt x="228744" y="2681"/>
                  </a:lnTo>
                  <a:lnTo>
                    <a:pt x="114372" y="2681"/>
                  </a:lnTo>
                  <a:cubicBezTo>
                    <a:pt x="76220" y="2681"/>
                    <a:pt x="38096" y="2237"/>
                    <a:pt x="0" y="1341"/>
                  </a:cubicBezTo>
                  <a:cubicBezTo>
                    <a:pt x="38152" y="779"/>
                    <a:pt x="76276" y="335"/>
                    <a:pt x="114372" y="0"/>
                  </a:cubicBezTo>
                  <a:lnTo>
                    <a:pt x="228744" y="0"/>
                  </a:lnTo>
                  <a:lnTo>
                    <a:pt x="343116" y="0"/>
                  </a:lnTo>
                  <a:cubicBezTo>
                    <a:pt x="381265" y="277"/>
                    <a:pt x="419389" y="729"/>
                    <a:pt x="457487" y="1341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="" xmlns:a16="http://schemas.microsoft.com/office/drawing/2014/main" id="{458D3106-C5D9-498B-B99D-010F9140602B}"/>
                </a:ext>
              </a:extLst>
            </p:cNvPr>
            <p:cNvSpPr/>
            <p:nvPr/>
          </p:nvSpPr>
          <p:spPr>
            <a:xfrm>
              <a:off x="1132884" y="4046211"/>
              <a:ext cx="457487" cy="3518"/>
            </a:xfrm>
            <a:custGeom>
              <a:avLst/>
              <a:gdLst>
                <a:gd name="connsiteX0" fmla="*/ 457487 w 457487"/>
                <a:gd name="connsiteY0" fmla="*/ 1759 h 3518"/>
                <a:gd name="connsiteX1" fmla="*/ 343116 w 457487"/>
                <a:gd name="connsiteY1" fmla="*/ 3100 h 3518"/>
                <a:gd name="connsiteX2" fmla="*/ 228744 w 457487"/>
                <a:gd name="connsiteY2" fmla="*/ 3519 h 3518"/>
                <a:gd name="connsiteX3" fmla="*/ 114372 w 457487"/>
                <a:gd name="connsiteY3" fmla="*/ 3100 h 3518"/>
                <a:gd name="connsiteX4" fmla="*/ 0 w 457487"/>
                <a:gd name="connsiteY4" fmla="*/ 1759 h 3518"/>
                <a:gd name="connsiteX5" fmla="*/ 114372 w 457487"/>
                <a:gd name="connsiteY5" fmla="*/ 419 h 3518"/>
                <a:gd name="connsiteX6" fmla="*/ 228744 w 457487"/>
                <a:gd name="connsiteY6" fmla="*/ 0 h 3518"/>
                <a:gd name="connsiteX7" fmla="*/ 343116 w 457487"/>
                <a:gd name="connsiteY7" fmla="*/ 419 h 3518"/>
                <a:gd name="connsiteX8" fmla="*/ 457487 w 457487"/>
                <a:gd name="connsiteY8" fmla="*/ 1759 h 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3518">
                  <a:moveTo>
                    <a:pt x="457487" y="1759"/>
                  </a:moveTo>
                  <a:cubicBezTo>
                    <a:pt x="419338" y="2430"/>
                    <a:pt x="381214" y="2874"/>
                    <a:pt x="343116" y="3100"/>
                  </a:cubicBezTo>
                  <a:lnTo>
                    <a:pt x="228744" y="3519"/>
                  </a:lnTo>
                  <a:lnTo>
                    <a:pt x="114372" y="3100"/>
                  </a:lnTo>
                  <a:cubicBezTo>
                    <a:pt x="76220" y="3100"/>
                    <a:pt x="38096" y="2656"/>
                    <a:pt x="0" y="1759"/>
                  </a:cubicBezTo>
                  <a:cubicBezTo>
                    <a:pt x="38152" y="1089"/>
                    <a:pt x="76276" y="645"/>
                    <a:pt x="114372" y="419"/>
                  </a:cubicBezTo>
                  <a:lnTo>
                    <a:pt x="228744" y="0"/>
                  </a:lnTo>
                  <a:lnTo>
                    <a:pt x="343116" y="419"/>
                  </a:lnTo>
                  <a:cubicBezTo>
                    <a:pt x="381265" y="695"/>
                    <a:pt x="419389" y="1148"/>
                    <a:pt x="457487" y="1759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="" xmlns:a16="http://schemas.microsoft.com/office/drawing/2014/main" id="{C5253435-19DC-4535-AF8E-4E6136065FE1}"/>
                </a:ext>
              </a:extLst>
            </p:cNvPr>
            <p:cNvSpPr/>
            <p:nvPr/>
          </p:nvSpPr>
          <p:spPr>
            <a:xfrm>
              <a:off x="1132884" y="4021409"/>
              <a:ext cx="457487" cy="3519"/>
            </a:xfrm>
            <a:custGeom>
              <a:avLst/>
              <a:gdLst>
                <a:gd name="connsiteX0" fmla="*/ 457487 w 457487"/>
                <a:gd name="connsiteY0" fmla="*/ 1760 h 3519"/>
                <a:gd name="connsiteX1" fmla="*/ 343116 w 457487"/>
                <a:gd name="connsiteY1" fmla="*/ 3100 h 3519"/>
                <a:gd name="connsiteX2" fmla="*/ 228744 w 457487"/>
                <a:gd name="connsiteY2" fmla="*/ 3519 h 3519"/>
                <a:gd name="connsiteX3" fmla="*/ 114372 w 457487"/>
                <a:gd name="connsiteY3" fmla="*/ 3100 h 3519"/>
                <a:gd name="connsiteX4" fmla="*/ 0 w 457487"/>
                <a:gd name="connsiteY4" fmla="*/ 1760 h 3519"/>
                <a:gd name="connsiteX5" fmla="*/ 114372 w 457487"/>
                <a:gd name="connsiteY5" fmla="*/ 419 h 3519"/>
                <a:gd name="connsiteX6" fmla="*/ 228744 w 457487"/>
                <a:gd name="connsiteY6" fmla="*/ 0 h 3519"/>
                <a:gd name="connsiteX7" fmla="*/ 343116 w 457487"/>
                <a:gd name="connsiteY7" fmla="*/ 419 h 3519"/>
                <a:gd name="connsiteX8" fmla="*/ 457487 w 457487"/>
                <a:gd name="connsiteY8" fmla="*/ 176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3519">
                  <a:moveTo>
                    <a:pt x="457487" y="1760"/>
                  </a:moveTo>
                  <a:cubicBezTo>
                    <a:pt x="419338" y="2430"/>
                    <a:pt x="381214" y="2874"/>
                    <a:pt x="343116" y="3100"/>
                  </a:cubicBezTo>
                  <a:lnTo>
                    <a:pt x="228744" y="3519"/>
                  </a:lnTo>
                  <a:lnTo>
                    <a:pt x="114372" y="3100"/>
                  </a:lnTo>
                  <a:cubicBezTo>
                    <a:pt x="76220" y="3100"/>
                    <a:pt x="38096" y="2656"/>
                    <a:pt x="0" y="1760"/>
                  </a:cubicBezTo>
                  <a:cubicBezTo>
                    <a:pt x="38152" y="1089"/>
                    <a:pt x="76276" y="645"/>
                    <a:pt x="114372" y="419"/>
                  </a:cubicBezTo>
                  <a:lnTo>
                    <a:pt x="228744" y="0"/>
                  </a:lnTo>
                  <a:lnTo>
                    <a:pt x="343116" y="419"/>
                  </a:lnTo>
                  <a:cubicBezTo>
                    <a:pt x="381265" y="696"/>
                    <a:pt x="419389" y="1148"/>
                    <a:pt x="457487" y="1760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="" xmlns:a16="http://schemas.microsoft.com/office/drawing/2014/main" id="{F2090328-C2D8-4925-A0CB-950C9345D6B2}"/>
                </a:ext>
              </a:extLst>
            </p:cNvPr>
            <p:cNvSpPr/>
            <p:nvPr/>
          </p:nvSpPr>
          <p:spPr>
            <a:xfrm>
              <a:off x="820687" y="3980520"/>
              <a:ext cx="69544" cy="159701"/>
            </a:xfrm>
            <a:custGeom>
              <a:avLst/>
              <a:gdLst>
                <a:gd name="connsiteX0" fmla="*/ 0 w 69544"/>
                <a:gd name="connsiteY0" fmla="*/ 0 h 159701"/>
                <a:gd name="connsiteX1" fmla="*/ 69545 w 69544"/>
                <a:gd name="connsiteY1" fmla="*/ 0 h 159701"/>
                <a:gd name="connsiteX2" fmla="*/ 69545 w 69544"/>
                <a:gd name="connsiteY2" fmla="*/ 159702 h 159701"/>
                <a:gd name="connsiteX3" fmla="*/ 0 w 69544"/>
                <a:gd name="connsiteY3" fmla="*/ 159702 h 1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44" h="159701">
                  <a:moveTo>
                    <a:pt x="0" y="0"/>
                  </a:moveTo>
                  <a:lnTo>
                    <a:pt x="69545" y="0"/>
                  </a:lnTo>
                  <a:lnTo>
                    <a:pt x="69545" y="159702"/>
                  </a:lnTo>
                  <a:lnTo>
                    <a:pt x="0" y="159702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" name="Freeform: Shape 137">
            <a:extLst>
              <a:ext uri="{FF2B5EF4-FFF2-40B4-BE49-F238E27FC236}">
                <a16:creationId xmlns="" xmlns:a16="http://schemas.microsoft.com/office/drawing/2014/main" id="{43D1118F-FDD2-41A5-A2F2-E3BE4DE4DDF6}"/>
              </a:ext>
            </a:extLst>
          </p:cNvPr>
          <p:cNvSpPr/>
          <p:nvPr/>
        </p:nvSpPr>
        <p:spPr>
          <a:xfrm>
            <a:off x="728771" y="4168040"/>
            <a:ext cx="3497013" cy="8295"/>
          </a:xfrm>
          <a:custGeom>
            <a:avLst/>
            <a:gdLst>
              <a:gd name="connsiteX0" fmla="*/ 3497014 w 3497013"/>
              <a:gd name="connsiteY0" fmla="*/ 4106 h 8295"/>
              <a:gd name="connsiteX1" fmla="*/ 3059887 w 3497013"/>
              <a:gd name="connsiteY1" fmla="*/ 6201 h 8295"/>
              <a:gd name="connsiteX2" fmla="*/ 2622760 w 3497013"/>
              <a:gd name="connsiteY2" fmla="*/ 6871 h 8295"/>
              <a:gd name="connsiteX3" fmla="*/ 1748507 w 3497013"/>
              <a:gd name="connsiteY3" fmla="*/ 8295 h 8295"/>
              <a:gd name="connsiteX4" fmla="*/ 874253 w 3497013"/>
              <a:gd name="connsiteY4" fmla="*/ 6955 h 8295"/>
              <a:gd name="connsiteX5" fmla="*/ 437127 w 3497013"/>
              <a:gd name="connsiteY5" fmla="*/ 6201 h 8295"/>
              <a:gd name="connsiteX6" fmla="*/ 0 w 3497013"/>
              <a:gd name="connsiteY6" fmla="*/ 4106 h 8295"/>
              <a:gd name="connsiteX7" fmla="*/ 437127 w 3497013"/>
              <a:gd name="connsiteY7" fmla="*/ 2095 h 8295"/>
              <a:gd name="connsiteX8" fmla="*/ 874253 w 3497013"/>
              <a:gd name="connsiteY8" fmla="*/ 1341 h 8295"/>
              <a:gd name="connsiteX9" fmla="*/ 1748507 w 3497013"/>
              <a:gd name="connsiteY9" fmla="*/ 0 h 8295"/>
              <a:gd name="connsiteX10" fmla="*/ 2622760 w 3497013"/>
              <a:gd name="connsiteY10" fmla="*/ 1341 h 8295"/>
              <a:gd name="connsiteX11" fmla="*/ 3059887 w 3497013"/>
              <a:gd name="connsiteY11" fmla="*/ 2095 h 8295"/>
              <a:gd name="connsiteX12" fmla="*/ 3497014 w 3497013"/>
              <a:gd name="connsiteY12" fmla="*/ 4106 h 8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97013" h="8295">
                <a:moveTo>
                  <a:pt x="3497014" y="4106"/>
                </a:moveTo>
                <a:lnTo>
                  <a:pt x="3059887" y="6201"/>
                </a:lnTo>
                <a:lnTo>
                  <a:pt x="2622760" y="6871"/>
                </a:lnTo>
                <a:lnTo>
                  <a:pt x="1748507" y="8295"/>
                </a:lnTo>
                <a:lnTo>
                  <a:pt x="874253" y="6955"/>
                </a:lnTo>
                <a:lnTo>
                  <a:pt x="437127" y="6201"/>
                </a:lnTo>
                <a:lnTo>
                  <a:pt x="0" y="4106"/>
                </a:lnTo>
                <a:lnTo>
                  <a:pt x="437127" y="2095"/>
                </a:lnTo>
                <a:lnTo>
                  <a:pt x="874253" y="1341"/>
                </a:lnTo>
                <a:lnTo>
                  <a:pt x="1748507" y="0"/>
                </a:lnTo>
                <a:lnTo>
                  <a:pt x="2622760" y="1341"/>
                </a:lnTo>
                <a:lnTo>
                  <a:pt x="3059887" y="2095"/>
                </a:lnTo>
                <a:lnTo>
                  <a:pt x="3497014" y="4106"/>
                </a:lnTo>
                <a:close/>
              </a:path>
            </a:pathLst>
          </a:custGeom>
          <a:solidFill>
            <a:srgbClr val="263238"/>
          </a:solidFill>
          <a:ln w="836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09218040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7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8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1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2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5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6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9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0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3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4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38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38" grpId="0" animBg="1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15">
            <a:extLst>
              <a:ext uri="{FF2B5EF4-FFF2-40B4-BE49-F238E27FC236}">
                <a16:creationId xmlns="" xmlns:a16="http://schemas.microsoft.com/office/drawing/2014/main" id="{EF75FF88-58DA-46AD-883D-5C60358A5124}"/>
              </a:ext>
            </a:extLst>
          </p:cNvPr>
          <p:cNvGrpSpPr/>
          <p:nvPr/>
        </p:nvGrpSpPr>
        <p:grpSpPr>
          <a:xfrm rot="17501868">
            <a:off x="-596569" y="-54781"/>
            <a:ext cx="5807938" cy="4985116"/>
            <a:chOff x="5636087" y="1293343"/>
            <a:chExt cx="4242840" cy="4029786"/>
          </a:xfrm>
        </p:grpSpPr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D29EE8D0-BD47-4B3E-8768-C0E0F20322E3}"/>
                </a:ext>
              </a:extLst>
            </p:cNvPr>
            <p:cNvSpPr/>
            <p:nvPr/>
          </p:nvSpPr>
          <p:spPr>
            <a:xfrm>
              <a:off x="5636087" y="1293343"/>
              <a:ext cx="4242836" cy="4029783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F3179372-7482-4D99-B136-1D4E774F3DAC}"/>
                </a:ext>
              </a:extLst>
            </p:cNvPr>
            <p:cNvSpPr/>
            <p:nvPr/>
          </p:nvSpPr>
          <p:spPr>
            <a:xfrm>
              <a:off x="5636091" y="1293346"/>
              <a:ext cx="4242836" cy="4029783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" name="Text Box 99">
            <a:extLst>
              <a:ext uri="{FF2B5EF4-FFF2-40B4-BE49-F238E27FC236}">
                <a16:creationId xmlns="" xmlns:a16="http://schemas.microsoft.com/office/drawing/2014/main" id="{CCE82C68-E0D7-4D8C-B92F-9D3C961C632D}"/>
              </a:ext>
            </a:extLst>
          </p:cNvPr>
          <p:cNvSpPr txBox="1"/>
          <p:nvPr/>
        </p:nvSpPr>
        <p:spPr>
          <a:xfrm>
            <a:off x="289704" y="1120510"/>
            <a:ext cx="3942272" cy="52322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defRPr sz="2800">
                <a:solidFill>
                  <a:srgbClr val="C00000"/>
                </a:solidFill>
                <a:latin typeface="Fira Sans Condensed Light" panose="020B0403050000020004" pitchFamily="34" charset="0"/>
                <a:cs typeface="Arial" panose="020B0604020202020204" pitchFamily="34" charset="0"/>
              </a:defRPr>
            </a:lvl1pPr>
          </a:lstStyle>
          <a:p>
            <a:r>
              <a:rPr lang="vi-VN" dirty="0"/>
              <a:t>Khi cần đun nóng dung dịch trong cốc thủy tinh, tại sao cần phải dùng lưới tản nhiệt?</a:t>
            </a:r>
            <a:endParaRPr lang="en-US" dirty="0"/>
          </a:p>
        </p:txBody>
      </p:sp>
      <p:grpSp>
        <p:nvGrpSpPr>
          <p:cNvPr id="8" name="Graphic 15">
            <a:extLst>
              <a:ext uri="{FF2B5EF4-FFF2-40B4-BE49-F238E27FC236}">
                <a16:creationId xmlns="" xmlns:a16="http://schemas.microsoft.com/office/drawing/2014/main" id="{2B5F56E3-662E-43A2-A458-DCA0D44FF4E0}"/>
              </a:ext>
            </a:extLst>
          </p:cNvPr>
          <p:cNvGrpSpPr/>
          <p:nvPr/>
        </p:nvGrpSpPr>
        <p:grpSpPr>
          <a:xfrm>
            <a:off x="6144240" y="1333666"/>
            <a:ext cx="3184459" cy="2957959"/>
            <a:chOff x="6438741" y="1948815"/>
            <a:chExt cx="3184459" cy="2957959"/>
          </a:xfrm>
          <a:solidFill>
            <a:srgbClr val="9C9C9C"/>
          </a:solidFill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564D8873-EA2D-4190-A3ED-5336A7B6E530}"/>
                </a:ext>
              </a:extLst>
            </p:cNvPr>
            <p:cNvSpPr/>
            <p:nvPr/>
          </p:nvSpPr>
          <p:spPr>
            <a:xfrm>
              <a:off x="6447834" y="4368571"/>
              <a:ext cx="181180" cy="99535"/>
            </a:xfrm>
            <a:custGeom>
              <a:avLst/>
              <a:gdLst>
                <a:gd name="connsiteX0" fmla="*/ 101932 w 181180"/>
                <a:gd name="connsiteY0" fmla="*/ 92815 h 99535"/>
                <a:gd name="connsiteX1" fmla="*/ 181180 w 181180"/>
                <a:gd name="connsiteY1" fmla="*/ 36617 h 99535"/>
                <a:gd name="connsiteX2" fmla="*/ 137651 w 181180"/>
                <a:gd name="connsiteY2" fmla="*/ 11757 h 99535"/>
                <a:gd name="connsiteX3" fmla="*/ 10111 w 181180"/>
                <a:gd name="connsiteY3" fmla="*/ 20615 h 99535"/>
                <a:gd name="connsiteX4" fmla="*/ 17417 w 181180"/>
                <a:gd name="connsiteY4" fmla="*/ 85671 h 99535"/>
                <a:gd name="connsiteX5" fmla="*/ 20969 w 181180"/>
                <a:gd name="connsiteY5" fmla="*/ 88243 h 99535"/>
                <a:gd name="connsiteX6" fmla="*/ 101932 w 181180"/>
                <a:gd name="connsiteY6" fmla="*/ 92815 h 9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80" h="99535">
                  <a:moveTo>
                    <a:pt x="101932" y="92815"/>
                  </a:moveTo>
                  <a:cubicBezTo>
                    <a:pt x="130507" y="83290"/>
                    <a:pt x="181180" y="36713"/>
                    <a:pt x="181180" y="36617"/>
                  </a:cubicBezTo>
                  <a:cubicBezTo>
                    <a:pt x="181180" y="36522"/>
                    <a:pt x="140413" y="12900"/>
                    <a:pt x="137651" y="11757"/>
                  </a:cubicBezTo>
                  <a:cubicBezTo>
                    <a:pt x="105551" y="-1768"/>
                    <a:pt x="35543" y="-9007"/>
                    <a:pt x="10111" y="20615"/>
                  </a:cubicBezTo>
                  <a:cubicBezTo>
                    <a:pt x="-5834" y="40599"/>
                    <a:pt x="-2567" y="69726"/>
                    <a:pt x="17417" y="85671"/>
                  </a:cubicBezTo>
                  <a:cubicBezTo>
                    <a:pt x="18560" y="86586"/>
                    <a:pt x="19741" y="87443"/>
                    <a:pt x="20969" y="88243"/>
                  </a:cubicBezTo>
                  <a:cubicBezTo>
                    <a:pt x="43448" y="104245"/>
                    <a:pt x="77167" y="100816"/>
                    <a:pt x="101932" y="92815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3D4A11E9-0D89-4344-806B-688CD3076974}"/>
                </a:ext>
              </a:extLst>
            </p:cNvPr>
            <p:cNvSpPr/>
            <p:nvPr/>
          </p:nvSpPr>
          <p:spPr>
            <a:xfrm>
              <a:off x="6911216" y="3903047"/>
              <a:ext cx="166345" cy="115460"/>
            </a:xfrm>
            <a:custGeom>
              <a:avLst/>
              <a:gdLst>
                <a:gd name="connsiteX0" fmla="*/ 166330 w 166345"/>
                <a:gd name="connsiteY0" fmla="*/ 109330 h 115460"/>
                <a:gd name="connsiteX1" fmla="*/ 143661 w 166345"/>
                <a:gd name="connsiteY1" fmla="*/ 64562 h 115460"/>
                <a:gd name="connsiteX2" fmla="*/ 32409 w 166345"/>
                <a:gd name="connsiteY2" fmla="*/ 1602 h 115460"/>
                <a:gd name="connsiteX3" fmla="*/ 2148 w 166345"/>
                <a:gd name="connsiteY3" fmla="*/ 59657 h 115460"/>
                <a:gd name="connsiteX4" fmla="*/ 3834 w 166345"/>
                <a:gd name="connsiteY4" fmla="*/ 64181 h 115460"/>
                <a:gd name="connsiteX5" fmla="*/ 69175 w 166345"/>
                <a:gd name="connsiteY5" fmla="*/ 112473 h 115460"/>
                <a:gd name="connsiteX6" fmla="*/ 166330 w 166345"/>
                <a:gd name="connsiteY6" fmla="*/ 109330 h 11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45" h="115460">
                  <a:moveTo>
                    <a:pt x="166330" y="109330"/>
                  </a:moveTo>
                  <a:cubicBezTo>
                    <a:pt x="166997" y="109330"/>
                    <a:pt x="145375" y="67134"/>
                    <a:pt x="143661" y="64562"/>
                  </a:cubicBezTo>
                  <a:cubicBezTo>
                    <a:pt x="124611" y="35987"/>
                    <a:pt x="69937" y="-9066"/>
                    <a:pt x="32409" y="1602"/>
                  </a:cubicBezTo>
                  <a:cubicBezTo>
                    <a:pt x="8025" y="9279"/>
                    <a:pt x="-5529" y="35263"/>
                    <a:pt x="2148" y="59657"/>
                  </a:cubicBezTo>
                  <a:cubicBezTo>
                    <a:pt x="2624" y="61190"/>
                    <a:pt x="3196" y="62705"/>
                    <a:pt x="3834" y="64181"/>
                  </a:cubicBezTo>
                  <a:cubicBezTo>
                    <a:pt x="14026" y="89708"/>
                    <a:pt x="44029" y="105520"/>
                    <a:pt x="69175" y="112473"/>
                  </a:cubicBezTo>
                  <a:cubicBezTo>
                    <a:pt x="98703" y="120664"/>
                    <a:pt x="166235" y="109425"/>
                    <a:pt x="166330" y="109330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6757D9DF-5277-4641-9736-CA51CD13A778}"/>
                </a:ext>
              </a:extLst>
            </p:cNvPr>
            <p:cNvSpPr/>
            <p:nvPr/>
          </p:nvSpPr>
          <p:spPr>
            <a:xfrm>
              <a:off x="6438741" y="3682852"/>
              <a:ext cx="1099156" cy="1223922"/>
            </a:xfrm>
            <a:custGeom>
              <a:avLst/>
              <a:gdLst>
                <a:gd name="connsiteX0" fmla="*/ 260472 w 1099156"/>
                <a:gd name="connsiteY0" fmla="*/ 911027 h 1223922"/>
                <a:gd name="connsiteX1" fmla="*/ 321622 w 1099156"/>
                <a:gd name="connsiteY1" fmla="*/ 836827 h 1223922"/>
                <a:gd name="connsiteX2" fmla="*/ 417444 w 1099156"/>
                <a:gd name="connsiteY2" fmla="*/ 888833 h 1223922"/>
                <a:gd name="connsiteX3" fmla="*/ 476118 w 1099156"/>
                <a:gd name="connsiteY3" fmla="*/ 914455 h 1223922"/>
                <a:gd name="connsiteX4" fmla="*/ 457068 w 1099156"/>
                <a:gd name="connsiteY4" fmla="*/ 909788 h 1223922"/>
                <a:gd name="connsiteX5" fmla="*/ 336386 w 1099156"/>
                <a:gd name="connsiteY5" fmla="*/ 951984 h 1223922"/>
                <a:gd name="connsiteX6" fmla="*/ 360122 w 1099156"/>
                <a:gd name="connsiteY6" fmla="*/ 1012848 h 1223922"/>
                <a:gd name="connsiteX7" fmla="*/ 364961 w 1099156"/>
                <a:gd name="connsiteY7" fmla="*/ 1014658 h 1223922"/>
                <a:gd name="connsiteX8" fmla="*/ 444304 w 1099156"/>
                <a:gd name="connsiteY8" fmla="*/ 997418 h 1223922"/>
                <a:gd name="connsiteX9" fmla="*/ 503931 w 1099156"/>
                <a:gd name="connsiteY9" fmla="*/ 925409 h 1223922"/>
                <a:gd name="connsiteX10" fmla="*/ 526791 w 1099156"/>
                <a:gd name="connsiteY10" fmla="*/ 934934 h 1223922"/>
                <a:gd name="connsiteX11" fmla="*/ 635566 w 1099156"/>
                <a:gd name="connsiteY11" fmla="*/ 979130 h 1223922"/>
                <a:gd name="connsiteX12" fmla="*/ 672333 w 1099156"/>
                <a:gd name="connsiteY12" fmla="*/ 995894 h 1223922"/>
                <a:gd name="connsiteX13" fmla="*/ 655474 w 1099156"/>
                <a:gd name="connsiteY13" fmla="*/ 991989 h 1223922"/>
                <a:gd name="connsiteX14" fmla="*/ 534792 w 1099156"/>
                <a:gd name="connsiteY14" fmla="*/ 1034185 h 1223922"/>
                <a:gd name="connsiteX15" fmla="*/ 558462 w 1099156"/>
                <a:gd name="connsiteY15" fmla="*/ 1094935 h 1223922"/>
                <a:gd name="connsiteX16" fmla="*/ 563367 w 1099156"/>
                <a:gd name="connsiteY16" fmla="*/ 1096764 h 1223922"/>
                <a:gd name="connsiteX17" fmla="*/ 642710 w 1099156"/>
                <a:gd name="connsiteY17" fmla="*/ 1079524 h 1223922"/>
                <a:gd name="connsiteX18" fmla="*/ 701003 w 1099156"/>
                <a:gd name="connsiteY18" fmla="*/ 1009801 h 1223922"/>
                <a:gd name="connsiteX19" fmla="*/ 737103 w 1099156"/>
                <a:gd name="connsiteY19" fmla="*/ 1028851 h 1223922"/>
                <a:gd name="connsiteX20" fmla="*/ 760439 w 1099156"/>
                <a:gd name="connsiteY20" fmla="*/ 1042567 h 1223922"/>
                <a:gd name="connsiteX21" fmla="*/ 783109 w 1099156"/>
                <a:gd name="connsiteY21" fmla="*/ 1057140 h 1223922"/>
                <a:gd name="connsiteX22" fmla="*/ 825209 w 1099156"/>
                <a:gd name="connsiteY22" fmla="*/ 1086858 h 1223922"/>
                <a:gd name="connsiteX23" fmla="*/ 852451 w 1099156"/>
                <a:gd name="connsiteY23" fmla="*/ 1107051 h 1223922"/>
                <a:gd name="connsiteX24" fmla="*/ 813398 w 1099156"/>
                <a:gd name="connsiteY24" fmla="*/ 1090763 h 1223922"/>
                <a:gd name="connsiteX25" fmla="*/ 687763 w 1099156"/>
                <a:gd name="connsiteY25" fmla="*/ 1114195 h 1223922"/>
                <a:gd name="connsiteX26" fmla="*/ 701765 w 1099156"/>
                <a:gd name="connsiteY26" fmla="*/ 1177869 h 1223922"/>
                <a:gd name="connsiteX27" fmla="*/ 706242 w 1099156"/>
                <a:gd name="connsiteY27" fmla="*/ 1180394 h 1223922"/>
                <a:gd name="connsiteX28" fmla="*/ 787300 w 1099156"/>
                <a:gd name="connsiteY28" fmla="*/ 1175345 h 1223922"/>
                <a:gd name="connsiteX29" fmla="*/ 858547 w 1099156"/>
                <a:gd name="connsiteY29" fmla="*/ 1111623 h 1223922"/>
                <a:gd name="connsiteX30" fmla="*/ 900838 w 1099156"/>
                <a:gd name="connsiteY30" fmla="*/ 1144294 h 1223922"/>
                <a:gd name="connsiteX31" fmla="*/ 996088 w 1099156"/>
                <a:gd name="connsiteY31" fmla="*/ 1223923 h 1223922"/>
                <a:gd name="connsiteX32" fmla="*/ 1015138 w 1099156"/>
                <a:gd name="connsiteY32" fmla="*/ 1206587 h 1223922"/>
                <a:gd name="connsiteX33" fmla="*/ 914458 w 1099156"/>
                <a:gd name="connsiteY33" fmla="*/ 1126006 h 1223922"/>
                <a:gd name="connsiteX34" fmla="*/ 866833 w 1099156"/>
                <a:gd name="connsiteY34" fmla="*/ 1090763 h 1223922"/>
                <a:gd name="connsiteX35" fmla="*/ 890074 w 1099156"/>
                <a:gd name="connsiteY35" fmla="*/ 1036566 h 1223922"/>
                <a:gd name="connsiteX36" fmla="*/ 981514 w 1099156"/>
                <a:gd name="connsiteY36" fmla="*/ 1022373 h 1223922"/>
                <a:gd name="connsiteX37" fmla="*/ 998755 w 1099156"/>
                <a:gd name="connsiteY37" fmla="*/ 1072952 h 1223922"/>
                <a:gd name="connsiteX38" fmla="*/ 1033807 w 1099156"/>
                <a:gd name="connsiteY38" fmla="*/ 1190204 h 1223922"/>
                <a:gd name="connsiteX39" fmla="*/ 1055143 w 1099156"/>
                <a:gd name="connsiteY39" fmla="*/ 1171154 h 1223922"/>
                <a:gd name="connsiteX40" fmla="*/ 1020662 w 1099156"/>
                <a:gd name="connsiteY40" fmla="*/ 1065331 h 1223922"/>
                <a:gd name="connsiteX41" fmla="*/ 1000088 w 1099156"/>
                <a:gd name="connsiteY41" fmla="*/ 1009610 h 1223922"/>
                <a:gd name="connsiteX42" fmla="*/ 1076288 w 1099156"/>
                <a:gd name="connsiteY42" fmla="*/ 951794 h 1223922"/>
                <a:gd name="connsiteX43" fmla="*/ 1096672 w 1099156"/>
                <a:gd name="connsiteY43" fmla="*/ 873117 h 1223922"/>
                <a:gd name="connsiteX44" fmla="*/ 1039703 w 1099156"/>
                <a:gd name="connsiteY44" fmla="*/ 840865 h 1223922"/>
                <a:gd name="connsiteX45" fmla="*/ 1035235 w 1099156"/>
                <a:gd name="connsiteY45" fmla="*/ 842351 h 1223922"/>
                <a:gd name="connsiteX46" fmla="*/ 988182 w 1099156"/>
                <a:gd name="connsiteY46" fmla="*/ 961223 h 1223922"/>
                <a:gd name="connsiteX47" fmla="*/ 995992 w 1099156"/>
                <a:gd name="connsiteY47" fmla="*/ 999323 h 1223922"/>
                <a:gd name="connsiteX48" fmla="*/ 986467 w 1099156"/>
                <a:gd name="connsiteY48" fmla="*/ 975796 h 1223922"/>
                <a:gd name="connsiteX49" fmla="*/ 966274 w 1099156"/>
                <a:gd name="connsiteY49" fmla="*/ 927123 h 1223922"/>
                <a:gd name="connsiteX50" fmla="*/ 954844 w 1099156"/>
                <a:gd name="connsiteY50" fmla="*/ 902740 h 1223922"/>
                <a:gd name="connsiteX51" fmla="*/ 942081 w 1099156"/>
                <a:gd name="connsiteY51" fmla="*/ 877879 h 1223922"/>
                <a:gd name="connsiteX52" fmla="*/ 908648 w 1099156"/>
                <a:gd name="connsiteY52" fmla="*/ 820729 h 1223922"/>
                <a:gd name="connsiteX53" fmla="*/ 990182 w 1099156"/>
                <a:gd name="connsiteY53" fmla="*/ 776152 h 1223922"/>
                <a:gd name="connsiteX54" fmla="*/ 1022186 w 1099156"/>
                <a:gd name="connsiteY54" fmla="*/ 701572 h 1223922"/>
                <a:gd name="connsiteX55" fmla="*/ 971142 w 1099156"/>
                <a:gd name="connsiteY55" fmla="*/ 661005 h 1223922"/>
                <a:gd name="connsiteX56" fmla="*/ 966179 w 1099156"/>
                <a:gd name="connsiteY56" fmla="*/ 661852 h 1223922"/>
                <a:gd name="connsiteX57" fmla="*/ 901695 w 1099156"/>
                <a:gd name="connsiteY57" fmla="*/ 772247 h 1223922"/>
                <a:gd name="connsiteX58" fmla="*/ 903790 w 1099156"/>
                <a:gd name="connsiteY58" fmla="*/ 813300 h 1223922"/>
                <a:gd name="connsiteX59" fmla="*/ 881788 w 1099156"/>
                <a:gd name="connsiteY59" fmla="*/ 779677 h 1223922"/>
                <a:gd name="connsiteX60" fmla="*/ 813112 w 1099156"/>
                <a:gd name="connsiteY60" fmla="*/ 683950 h 1223922"/>
                <a:gd name="connsiteX61" fmla="*/ 792062 w 1099156"/>
                <a:gd name="connsiteY61" fmla="*/ 654613 h 1223922"/>
                <a:gd name="connsiteX62" fmla="*/ 876549 w 1099156"/>
                <a:gd name="connsiteY62" fmla="*/ 608894 h 1223922"/>
                <a:gd name="connsiteX63" fmla="*/ 908648 w 1099156"/>
                <a:gd name="connsiteY63" fmla="*/ 534217 h 1223922"/>
                <a:gd name="connsiteX64" fmla="*/ 857423 w 1099156"/>
                <a:gd name="connsiteY64" fmla="*/ 493660 h 1223922"/>
                <a:gd name="connsiteX65" fmla="*/ 852546 w 1099156"/>
                <a:gd name="connsiteY65" fmla="*/ 494498 h 1223922"/>
                <a:gd name="connsiteX66" fmla="*/ 788062 w 1099156"/>
                <a:gd name="connsiteY66" fmla="*/ 604893 h 1223922"/>
                <a:gd name="connsiteX67" fmla="*/ 790729 w 1099156"/>
                <a:gd name="connsiteY67" fmla="*/ 652518 h 1223922"/>
                <a:gd name="connsiteX68" fmla="*/ 746056 w 1099156"/>
                <a:gd name="connsiteY68" fmla="*/ 587367 h 1223922"/>
                <a:gd name="connsiteX69" fmla="*/ 694431 w 1099156"/>
                <a:gd name="connsiteY69" fmla="*/ 495451 h 1223922"/>
                <a:gd name="connsiteX70" fmla="*/ 779394 w 1099156"/>
                <a:gd name="connsiteY70" fmla="*/ 449445 h 1223922"/>
                <a:gd name="connsiteX71" fmla="*/ 811493 w 1099156"/>
                <a:gd name="connsiteY71" fmla="*/ 374864 h 1223922"/>
                <a:gd name="connsiteX72" fmla="*/ 760449 w 1099156"/>
                <a:gd name="connsiteY72" fmla="*/ 334297 h 1223922"/>
                <a:gd name="connsiteX73" fmla="*/ 755486 w 1099156"/>
                <a:gd name="connsiteY73" fmla="*/ 335145 h 1223922"/>
                <a:gd name="connsiteX74" fmla="*/ 691002 w 1099156"/>
                <a:gd name="connsiteY74" fmla="*/ 445540 h 1223922"/>
                <a:gd name="connsiteX75" fmla="*/ 693193 w 1099156"/>
                <a:gd name="connsiteY75" fmla="*/ 488402 h 1223922"/>
                <a:gd name="connsiteX76" fmla="*/ 691097 w 1099156"/>
                <a:gd name="connsiteY76" fmla="*/ 488973 h 1223922"/>
                <a:gd name="connsiteX77" fmla="*/ 656617 w 1099156"/>
                <a:gd name="connsiteY77" fmla="*/ 388675 h 1223922"/>
                <a:gd name="connsiteX78" fmla="*/ 644996 w 1099156"/>
                <a:gd name="connsiteY78" fmla="*/ 333621 h 1223922"/>
                <a:gd name="connsiteX79" fmla="*/ 732436 w 1099156"/>
                <a:gd name="connsiteY79" fmla="*/ 297807 h 1223922"/>
                <a:gd name="connsiteX80" fmla="*/ 772536 w 1099156"/>
                <a:gd name="connsiteY80" fmla="*/ 227131 h 1223922"/>
                <a:gd name="connsiteX81" fmla="*/ 725863 w 1099156"/>
                <a:gd name="connsiteY81" fmla="*/ 181221 h 1223922"/>
                <a:gd name="connsiteX82" fmla="*/ 721101 w 1099156"/>
                <a:gd name="connsiteY82" fmla="*/ 181506 h 1223922"/>
                <a:gd name="connsiteX83" fmla="*/ 644901 w 1099156"/>
                <a:gd name="connsiteY83" fmla="*/ 284186 h 1223922"/>
                <a:gd name="connsiteX84" fmla="*/ 642710 w 1099156"/>
                <a:gd name="connsiteY84" fmla="*/ 319429 h 1223922"/>
                <a:gd name="connsiteX85" fmla="*/ 638900 w 1099156"/>
                <a:gd name="connsiteY85" fmla="*/ 295235 h 1223922"/>
                <a:gd name="connsiteX86" fmla="*/ 631185 w 1099156"/>
                <a:gd name="connsiteY86" fmla="*/ 215130 h 1223922"/>
                <a:gd name="connsiteX87" fmla="*/ 629756 w 1099156"/>
                <a:gd name="connsiteY87" fmla="*/ 177601 h 1223922"/>
                <a:gd name="connsiteX88" fmla="*/ 690430 w 1099156"/>
                <a:gd name="connsiteY88" fmla="*/ 105878 h 1223922"/>
                <a:gd name="connsiteX89" fmla="*/ 693478 w 1099156"/>
                <a:gd name="connsiteY89" fmla="*/ 24725 h 1223922"/>
                <a:gd name="connsiteX90" fmla="*/ 631099 w 1099156"/>
                <a:gd name="connsiteY90" fmla="*/ 5304 h 1223922"/>
                <a:gd name="connsiteX91" fmla="*/ 626803 w 1099156"/>
                <a:gd name="connsiteY91" fmla="*/ 7866 h 1223922"/>
                <a:gd name="connsiteX92" fmla="*/ 606420 w 1099156"/>
                <a:gd name="connsiteY92" fmla="*/ 134167 h 1223922"/>
                <a:gd name="connsiteX93" fmla="*/ 627280 w 1099156"/>
                <a:gd name="connsiteY93" fmla="*/ 179792 h 1223922"/>
                <a:gd name="connsiteX94" fmla="*/ 627851 w 1099156"/>
                <a:gd name="connsiteY94" fmla="*/ 179221 h 1223922"/>
                <a:gd name="connsiteX95" fmla="*/ 628613 w 1099156"/>
                <a:gd name="connsiteY95" fmla="*/ 215225 h 1223922"/>
                <a:gd name="connsiteX96" fmla="*/ 634519 w 1099156"/>
                <a:gd name="connsiteY96" fmla="*/ 295806 h 1223922"/>
                <a:gd name="connsiteX97" fmla="*/ 650330 w 1099156"/>
                <a:gd name="connsiteY97" fmla="*/ 390104 h 1223922"/>
                <a:gd name="connsiteX98" fmla="*/ 682906 w 1099156"/>
                <a:gd name="connsiteY98" fmla="*/ 492117 h 1223922"/>
                <a:gd name="connsiteX99" fmla="*/ 683477 w 1099156"/>
                <a:gd name="connsiteY99" fmla="*/ 493260 h 1223922"/>
                <a:gd name="connsiteX100" fmla="*/ 652521 w 1099156"/>
                <a:gd name="connsiteY100" fmla="*/ 459446 h 1223922"/>
                <a:gd name="connsiteX101" fmla="*/ 528696 w 1099156"/>
                <a:gd name="connsiteY101" fmla="*/ 428109 h 1223922"/>
                <a:gd name="connsiteX102" fmla="*/ 514761 w 1099156"/>
                <a:gd name="connsiteY102" fmla="*/ 491803 h 1223922"/>
                <a:gd name="connsiteX103" fmla="*/ 517742 w 1099156"/>
                <a:gd name="connsiteY103" fmla="*/ 495927 h 1223922"/>
                <a:gd name="connsiteX104" fmla="*/ 593466 w 1099156"/>
                <a:gd name="connsiteY104" fmla="*/ 525359 h 1223922"/>
                <a:gd name="connsiteX105" fmla="*/ 685382 w 1099156"/>
                <a:gd name="connsiteY105" fmla="*/ 496784 h 1223922"/>
                <a:gd name="connsiteX106" fmla="*/ 736627 w 1099156"/>
                <a:gd name="connsiteY106" fmla="*/ 593082 h 1223922"/>
                <a:gd name="connsiteX107" fmla="*/ 771393 w 1099156"/>
                <a:gd name="connsiteY107" fmla="*/ 646708 h 1223922"/>
                <a:gd name="connsiteX108" fmla="*/ 757772 w 1099156"/>
                <a:gd name="connsiteY108" fmla="*/ 632134 h 1223922"/>
                <a:gd name="connsiteX109" fmla="*/ 633947 w 1099156"/>
                <a:gd name="connsiteY109" fmla="*/ 600797 h 1223922"/>
                <a:gd name="connsiteX110" fmla="*/ 620012 w 1099156"/>
                <a:gd name="connsiteY110" fmla="*/ 664491 h 1223922"/>
                <a:gd name="connsiteX111" fmla="*/ 622993 w 1099156"/>
                <a:gd name="connsiteY111" fmla="*/ 668615 h 1223922"/>
                <a:gd name="connsiteX112" fmla="*/ 698717 w 1099156"/>
                <a:gd name="connsiteY112" fmla="*/ 698047 h 1223922"/>
                <a:gd name="connsiteX113" fmla="*/ 788062 w 1099156"/>
                <a:gd name="connsiteY113" fmla="*/ 670901 h 1223922"/>
                <a:gd name="connsiteX114" fmla="*/ 802063 w 1099156"/>
                <a:gd name="connsiteY114" fmla="*/ 691285 h 1223922"/>
                <a:gd name="connsiteX115" fmla="*/ 868738 w 1099156"/>
                <a:gd name="connsiteY115" fmla="*/ 788059 h 1223922"/>
                <a:gd name="connsiteX116" fmla="*/ 890170 w 1099156"/>
                <a:gd name="connsiteY116" fmla="*/ 822348 h 1223922"/>
                <a:gd name="connsiteX117" fmla="*/ 878359 w 1099156"/>
                <a:gd name="connsiteY117" fmla="*/ 809776 h 1223922"/>
                <a:gd name="connsiteX118" fmla="*/ 754534 w 1099156"/>
                <a:gd name="connsiteY118" fmla="*/ 778438 h 1223922"/>
                <a:gd name="connsiteX119" fmla="*/ 740703 w 1099156"/>
                <a:gd name="connsiteY119" fmla="*/ 842151 h 1223922"/>
                <a:gd name="connsiteX120" fmla="*/ 743675 w 1099156"/>
                <a:gd name="connsiteY120" fmla="*/ 846256 h 1223922"/>
                <a:gd name="connsiteX121" fmla="*/ 819304 w 1099156"/>
                <a:gd name="connsiteY121" fmla="*/ 875689 h 1223922"/>
                <a:gd name="connsiteX122" fmla="*/ 906362 w 1099156"/>
                <a:gd name="connsiteY122" fmla="*/ 849590 h 1223922"/>
                <a:gd name="connsiteX123" fmla="*/ 926079 w 1099156"/>
                <a:gd name="connsiteY123" fmla="*/ 885309 h 1223922"/>
                <a:gd name="connsiteX124" fmla="*/ 937890 w 1099156"/>
                <a:gd name="connsiteY124" fmla="*/ 909598 h 1223922"/>
                <a:gd name="connsiteX125" fmla="*/ 948748 w 1099156"/>
                <a:gd name="connsiteY125" fmla="*/ 934267 h 1223922"/>
                <a:gd name="connsiteX126" fmla="*/ 967798 w 1099156"/>
                <a:gd name="connsiteY126" fmla="*/ 982369 h 1223922"/>
                <a:gd name="connsiteX127" fmla="*/ 979324 w 1099156"/>
                <a:gd name="connsiteY127" fmla="*/ 1014182 h 1223922"/>
                <a:gd name="connsiteX128" fmla="*/ 955797 w 1099156"/>
                <a:gd name="connsiteY128" fmla="*/ 979035 h 1223922"/>
                <a:gd name="connsiteX129" fmla="*/ 879597 w 1099156"/>
                <a:gd name="connsiteY129" fmla="*/ 929886 h 1223922"/>
                <a:gd name="connsiteX130" fmla="*/ 872358 w 1099156"/>
                <a:gd name="connsiteY130" fmla="*/ 922647 h 1223922"/>
                <a:gd name="connsiteX131" fmla="*/ 807169 w 1099156"/>
                <a:gd name="connsiteY131" fmla="*/ 927000 h 1223922"/>
                <a:gd name="connsiteX132" fmla="*/ 804159 w 1099156"/>
                <a:gd name="connsiteY132" fmla="*/ 930838 h 1223922"/>
                <a:gd name="connsiteX133" fmla="*/ 830543 w 1099156"/>
                <a:gd name="connsiteY133" fmla="*/ 1055997 h 1223922"/>
                <a:gd name="connsiteX134" fmla="*/ 857880 w 1099156"/>
                <a:gd name="connsiteY134" fmla="*/ 1083238 h 1223922"/>
                <a:gd name="connsiteX135" fmla="*/ 836353 w 1099156"/>
                <a:gd name="connsiteY135" fmla="*/ 1069237 h 1223922"/>
                <a:gd name="connsiteX136" fmla="*/ 792729 w 1099156"/>
                <a:gd name="connsiteY136" fmla="*/ 1039804 h 1223922"/>
                <a:gd name="connsiteX137" fmla="*/ 769774 w 1099156"/>
                <a:gd name="connsiteY137" fmla="*/ 1025707 h 1223922"/>
                <a:gd name="connsiteX138" fmla="*/ 745390 w 1099156"/>
                <a:gd name="connsiteY138" fmla="*/ 1012087 h 1223922"/>
                <a:gd name="connsiteX139" fmla="*/ 686239 w 1099156"/>
                <a:gd name="connsiteY139" fmla="*/ 983512 h 1223922"/>
                <a:gd name="connsiteX140" fmla="*/ 729578 w 1099156"/>
                <a:gd name="connsiteY140" fmla="*/ 901406 h 1223922"/>
                <a:gd name="connsiteX141" fmla="*/ 715195 w 1099156"/>
                <a:gd name="connsiteY141" fmla="*/ 821491 h 1223922"/>
                <a:gd name="connsiteX142" fmla="*/ 650101 w 1099156"/>
                <a:gd name="connsiteY142" fmla="*/ 815938 h 1223922"/>
                <a:gd name="connsiteX143" fmla="*/ 646520 w 1099156"/>
                <a:gd name="connsiteY143" fmla="*/ 819301 h 1223922"/>
                <a:gd name="connsiteX144" fmla="*/ 653569 w 1099156"/>
                <a:gd name="connsiteY144" fmla="*/ 946936 h 1223922"/>
                <a:gd name="connsiteX145" fmla="*/ 678048 w 1099156"/>
                <a:gd name="connsiteY145" fmla="*/ 979987 h 1223922"/>
                <a:gd name="connsiteX146" fmla="*/ 641186 w 1099156"/>
                <a:gd name="connsiteY146" fmla="*/ 964176 h 1223922"/>
                <a:gd name="connsiteX147" fmla="*/ 531077 w 1099156"/>
                <a:gd name="connsiteY147" fmla="*/ 922171 h 1223922"/>
                <a:gd name="connsiteX148" fmla="*/ 497263 w 1099156"/>
                <a:gd name="connsiteY148" fmla="*/ 909312 h 1223922"/>
                <a:gd name="connsiteX149" fmla="*/ 542507 w 1099156"/>
                <a:gd name="connsiteY149" fmla="*/ 824539 h 1223922"/>
                <a:gd name="connsiteX150" fmla="*/ 528124 w 1099156"/>
                <a:gd name="connsiteY150" fmla="*/ 744625 h 1223922"/>
                <a:gd name="connsiteX151" fmla="*/ 463030 w 1099156"/>
                <a:gd name="connsiteY151" fmla="*/ 739072 h 1223922"/>
                <a:gd name="connsiteX152" fmla="*/ 459449 w 1099156"/>
                <a:gd name="connsiteY152" fmla="*/ 742434 h 1223922"/>
                <a:gd name="connsiteX153" fmla="*/ 466593 w 1099156"/>
                <a:gd name="connsiteY153" fmla="*/ 870069 h 1223922"/>
                <a:gd name="connsiteX154" fmla="*/ 495168 w 1099156"/>
                <a:gd name="connsiteY154" fmla="*/ 908169 h 1223922"/>
                <a:gd name="connsiteX155" fmla="*/ 421921 w 1099156"/>
                <a:gd name="connsiteY155" fmla="*/ 878546 h 1223922"/>
                <a:gd name="connsiteX156" fmla="*/ 328195 w 1099156"/>
                <a:gd name="connsiteY156" fmla="*/ 830350 h 1223922"/>
                <a:gd name="connsiteX157" fmla="*/ 373724 w 1099156"/>
                <a:gd name="connsiteY157" fmla="*/ 745101 h 1223922"/>
                <a:gd name="connsiteX158" fmla="*/ 359341 w 1099156"/>
                <a:gd name="connsiteY158" fmla="*/ 665186 h 1223922"/>
                <a:gd name="connsiteX159" fmla="*/ 294247 w 1099156"/>
                <a:gd name="connsiteY159" fmla="*/ 659633 h 1223922"/>
                <a:gd name="connsiteX160" fmla="*/ 290666 w 1099156"/>
                <a:gd name="connsiteY160" fmla="*/ 662995 h 1223922"/>
                <a:gd name="connsiteX161" fmla="*/ 297715 w 1099156"/>
                <a:gd name="connsiteY161" fmla="*/ 790630 h 1223922"/>
                <a:gd name="connsiteX162" fmla="*/ 323337 w 1099156"/>
                <a:gd name="connsiteY162" fmla="*/ 825206 h 1223922"/>
                <a:gd name="connsiteX163" fmla="*/ 321813 w 1099156"/>
                <a:gd name="connsiteY163" fmla="*/ 826825 h 1223922"/>
                <a:gd name="connsiteX164" fmla="*/ 237802 w 1099156"/>
                <a:gd name="connsiteY164" fmla="*/ 762151 h 1223922"/>
                <a:gd name="connsiteX165" fmla="*/ 197607 w 1099156"/>
                <a:gd name="connsiteY165" fmla="*/ 722622 h 1223922"/>
                <a:gd name="connsiteX166" fmla="*/ 250852 w 1099156"/>
                <a:gd name="connsiteY166" fmla="*/ 644517 h 1223922"/>
                <a:gd name="connsiteX167" fmla="*/ 245327 w 1099156"/>
                <a:gd name="connsiteY167" fmla="*/ 563554 h 1223922"/>
                <a:gd name="connsiteX168" fmla="*/ 181052 w 1099156"/>
                <a:gd name="connsiteY168" fmla="*/ 551143 h 1223922"/>
                <a:gd name="connsiteX169" fmla="*/ 177223 w 1099156"/>
                <a:gd name="connsiteY169" fmla="*/ 554029 h 1223922"/>
                <a:gd name="connsiteX170" fmla="*/ 170270 w 1099156"/>
                <a:gd name="connsiteY170" fmla="*/ 681760 h 1223922"/>
                <a:gd name="connsiteX171" fmla="*/ 187987 w 1099156"/>
                <a:gd name="connsiteY171" fmla="*/ 712335 h 1223922"/>
                <a:gd name="connsiteX172" fmla="*/ 171413 w 1099156"/>
                <a:gd name="connsiteY172" fmla="*/ 694333 h 1223922"/>
                <a:gd name="connsiteX173" fmla="*/ 120835 w 1099156"/>
                <a:gd name="connsiteY173" fmla="*/ 631658 h 1223922"/>
                <a:gd name="connsiteX174" fmla="*/ 98833 w 1099156"/>
                <a:gd name="connsiteY174" fmla="*/ 601273 h 1223922"/>
                <a:gd name="connsiteX175" fmla="*/ 109977 w 1099156"/>
                <a:gd name="connsiteY175" fmla="*/ 507928 h 1223922"/>
                <a:gd name="connsiteX176" fmla="*/ 67686 w 1099156"/>
                <a:gd name="connsiteY176" fmla="*/ 438586 h 1223922"/>
                <a:gd name="connsiteX177" fmla="*/ 5078 w 1099156"/>
                <a:gd name="connsiteY177" fmla="*/ 456770 h 1223922"/>
                <a:gd name="connsiteX178" fmla="*/ 2916 w 1099156"/>
                <a:gd name="connsiteY178" fmla="*/ 461256 h 1223922"/>
                <a:gd name="connsiteX179" fmla="*/ 55494 w 1099156"/>
                <a:gd name="connsiteY179" fmla="*/ 577747 h 1223922"/>
                <a:gd name="connsiteX180" fmla="*/ 98071 w 1099156"/>
                <a:gd name="connsiteY180" fmla="*/ 604321 h 1223922"/>
                <a:gd name="connsiteX181" fmla="*/ 98071 w 1099156"/>
                <a:gd name="connsiteY181" fmla="*/ 603464 h 1223922"/>
                <a:gd name="connsiteX182" fmla="*/ 118549 w 1099156"/>
                <a:gd name="connsiteY182" fmla="*/ 633182 h 1223922"/>
                <a:gd name="connsiteX183" fmla="*/ 167984 w 1099156"/>
                <a:gd name="connsiteY183" fmla="*/ 697095 h 1223922"/>
                <a:gd name="connsiteX184" fmla="*/ 233230 w 1099156"/>
                <a:gd name="connsiteY184" fmla="*/ 767104 h 1223922"/>
                <a:gd name="connsiteX185" fmla="*/ 316574 w 1099156"/>
                <a:gd name="connsiteY185" fmla="*/ 833779 h 1223922"/>
                <a:gd name="connsiteX186" fmla="*/ 317717 w 1099156"/>
                <a:gd name="connsiteY186" fmla="*/ 834445 h 1223922"/>
                <a:gd name="connsiteX187" fmla="*/ 273235 w 1099156"/>
                <a:gd name="connsiteY187" fmla="*/ 823301 h 1223922"/>
                <a:gd name="connsiteX188" fmla="*/ 152554 w 1099156"/>
                <a:gd name="connsiteY188" fmla="*/ 865497 h 1223922"/>
                <a:gd name="connsiteX189" fmla="*/ 176290 w 1099156"/>
                <a:gd name="connsiteY189" fmla="*/ 926362 h 1223922"/>
                <a:gd name="connsiteX190" fmla="*/ 181129 w 1099156"/>
                <a:gd name="connsiteY190" fmla="*/ 928171 h 1223922"/>
                <a:gd name="connsiteX191" fmla="*/ 260472 w 1099156"/>
                <a:gd name="connsiteY191" fmla="*/ 911027 h 122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099156" h="1223922">
                  <a:moveTo>
                    <a:pt x="260472" y="911027"/>
                  </a:moveTo>
                  <a:cubicBezTo>
                    <a:pt x="285046" y="894929"/>
                    <a:pt x="318955" y="841113"/>
                    <a:pt x="321622" y="836827"/>
                  </a:cubicBezTo>
                  <a:cubicBezTo>
                    <a:pt x="352369" y="856286"/>
                    <a:pt x="384373" y="873660"/>
                    <a:pt x="417444" y="888833"/>
                  </a:cubicBezTo>
                  <a:cubicBezTo>
                    <a:pt x="436494" y="897787"/>
                    <a:pt x="456306" y="906264"/>
                    <a:pt x="476118" y="914455"/>
                  </a:cubicBezTo>
                  <a:cubicBezTo>
                    <a:pt x="466593" y="911979"/>
                    <a:pt x="457925" y="909979"/>
                    <a:pt x="457068" y="909788"/>
                  </a:cubicBezTo>
                  <a:cubicBezTo>
                    <a:pt x="422492" y="905216"/>
                    <a:pt x="353055" y="916741"/>
                    <a:pt x="336386" y="951984"/>
                  </a:cubicBezTo>
                  <a:cubicBezTo>
                    <a:pt x="326137" y="975349"/>
                    <a:pt x="336758" y="1002600"/>
                    <a:pt x="360122" y="1012848"/>
                  </a:cubicBezTo>
                  <a:cubicBezTo>
                    <a:pt x="361704" y="1013544"/>
                    <a:pt x="363313" y="1014144"/>
                    <a:pt x="364961" y="1014658"/>
                  </a:cubicBezTo>
                  <a:cubicBezTo>
                    <a:pt x="390869" y="1024183"/>
                    <a:pt x="422111" y="1011706"/>
                    <a:pt x="444304" y="997418"/>
                  </a:cubicBezTo>
                  <a:cubicBezTo>
                    <a:pt x="466498" y="983131"/>
                    <a:pt x="496216" y="937506"/>
                    <a:pt x="503931" y="925409"/>
                  </a:cubicBezTo>
                  <a:lnTo>
                    <a:pt x="526791" y="934934"/>
                  </a:lnTo>
                  <a:cubicBezTo>
                    <a:pt x="563462" y="949507"/>
                    <a:pt x="600038" y="963509"/>
                    <a:pt x="635566" y="979130"/>
                  </a:cubicBezTo>
                  <a:cubicBezTo>
                    <a:pt x="648044" y="984464"/>
                    <a:pt x="660141" y="990274"/>
                    <a:pt x="672333" y="995894"/>
                  </a:cubicBezTo>
                  <a:cubicBezTo>
                    <a:pt x="663760" y="993798"/>
                    <a:pt x="656617" y="992084"/>
                    <a:pt x="655474" y="991989"/>
                  </a:cubicBezTo>
                  <a:cubicBezTo>
                    <a:pt x="620898" y="987417"/>
                    <a:pt x="551556" y="998942"/>
                    <a:pt x="534792" y="1034185"/>
                  </a:cubicBezTo>
                  <a:cubicBezTo>
                    <a:pt x="524552" y="1057492"/>
                    <a:pt x="535144" y="1084696"/>
                    <a:pt x="558462" y="1094935"/>
                  </a:cubicBezTo>
                  <a:cubicBezTo>
                    <a:pt x="560062" y="1095640"/>
                    <a:pt x="561700" y="1096250"/>
                    <a:pt x="563367" y="1096764"/>
                  </a:cubicBezTo>
                  <a:cubicBezTo>
                    <a:pt x="589370" y="1106289"/>
                    <a:pt x="620993" y="1093811"/>
                    <a:pt x="642710" y="1079524"/>
                  </a:cubicBezTo>
                  <a:cubicBezTo>
                    <a:pt x="664427" y="1065236"/>
                    <a:pt x="691669" y="1024088"/>
                    <a:pt x="701003" y="1009801"/>
                  </a:cubicBezTo>
                  <a:cubicBezTo>
                    <a:pt x="713195" y="1015992"/>
                    <a:pt x="725482" y="1022183"/>
                    <a:pt x="737103" y="1028851"/>
                  </a:cubicBezTo>
                  <a:cubicBezTo>
                    <a:pt x="744913" y="1033518"/>
                    <a:pt x="752819" y="1037423"/>
                    <a:pt x="760439" y="1042567"/>
                  </a:cubicBezTo>
                  <a:lnTo>
                    <a:pt x="783109" y="1057140"/>
                  </a:lnTo>
                  <a:cubicBezTo>
                    <a:pt x="797110" y="1066665"/>
                    <a:pt x="811684" y="1076952"/>
                    <a:pt x="825209" y="1086858"/>
                  </a:cubicBezTo>
                  <a:cubicBezTo>
                    <a:pt x="834734" y="1093716"/>
                    <a:pt x="843497" y="1100383"/>
                    <a:pt x="852451" y="1107051"/>
                  </a:cubicBezTo>
                  <a:cubicBezTo>
                    <a:pt x="840068" y="1101622"/>
                    <a:pt x="815589" y="1091335"/>
                    <a:pt x="813398" y="1090763"/>
                  </a:cubicBezTo>
                  <a:cubicBezTo>
                    <a:pt x="779965" y="1081238"/>
                    <a:pt x="709576" y="1081905"/>
                    <a:pt x="687763" y="1114195"/>
                  </a:cubicBezTo>
                  <a:cubicBezTo>
                    <a:pt x="674047" y="1135645"/>
                    <a:pt x="680315" y="1164153"/>
                    <a:pt x="701765" y="1177869"/>
                  </a:cubicBezTo>
                  <a:cubicBezTo>
                    <a:pt x="703213" y="1178793"/>
                    <a:pt x="704708" y="1179641"/>
                    <a:pt x="706242" y="1180394"/>
                  </a:cubicBezTo>
                  <a:cubicBezTo>
                    <a:pt x="730435" y="1193443"/>
                    <a:pt x="763392" y="1186204"/>
                    <a:pt x="787300" y="1175345"/>
                  </a:cubicBezTo>
                  <a:cubicBezTo>
                    <a:pt x="813303" y="1163439"/>
                    <a:pt x="853975" y="1117433"/>
                    <a:pt x="858547" y="1111623"/>
                  </a:cubicBezTo>
                  <a:cubicBezTo>
                    <a:pt x="873310" y="1122767"/>
                    <a:pt x="887598" y="1133721"/>
                    <a:pt x="900838" y="1144294"/>
                  </a:cubicBezTo>
                  <a:cubicBezTo>
                    <a:pt x="939509" y="1174869"/>
                    <a:pt x="971704" y="1202396"/>
                    <a:pt x="996088" y="1223923"/>
                  </a:cubicBezTo>
                  <a:lnTo>
                    <a:pt x="1015138" y="1206587"/>
                  </a:lnTo>
                  <a:cubicBezTo>
                    <a:pt x="989611" y="1185061"/>
                    <a:pt x="955511" y="1157057"/>
                    <a:pt x="914458" y="1126006"/>
                  </a:cubicBezTo>
                  <a:cubicBezTo>
                    <a:pt x="899504" y="1114671"/>
                    <a:pt x="883312" y="1102765"/>
                    <a:pt x="866833" y="1090763"/>
                  </a:cubicBezTo>
                  <a:cubicBezTo>
                    <a:pt x="875625" y="1073161"/>
                    <a:pt x="883388" y="1055063"/>
                    <a:pt x="890074" y="1036566"/>
                  </a:cubicBezTo>
                  <a:cubicBezTo>
                    <a:pt x="919316" y="1039519"/>
                    <a:pt x="974371" y="1024374"/>
                    <a:pt x="981514" y="1022373"/>
                  </a:cubicBezTo>
                  <a:cubicBezTo>
                    <a:pt x="987706" y="1039804"/>
                    <a:pt x="993516" y="1056854"/>
                    <a:pt x="998755" y="1072952"/>
                  </a:cubicBezTo>
                  <a:cubicBezTo>
                    <a:pt x="1013804" y="1118957"/>
                    <a:pt x="1025329" y="1158677"/>
                    <a:pt x="1033807" y="1190204"/>
                  </a:cubicBezTo>
                  <a:lnTo>
                    <a:pt x="1055143" y="1171154"/>
                  </a:lnTo>
                  <a:cubicBezTo>
                    <a:pt x="1046284" y="1141722"/>
                    <a:pt x="1034854" y="1105813"/>
                    <a:pt x="1020662" y="1065331"/>
                  </a:cubicBezTo>
                  <a:cubicBezTo>
                    <a:pt x="1014471" y="1047615"/>
                    <a:pt x="1007518" y="1028851"/>
                    <a:pt x="1000088" y="1009610"/>
                  </a:cubicBezTo>
                  <a:cubicBezTo>
                    <a:pt x="1006660" y="1005895"/>
                    <a:pt x="1059619" y="975034"/>
                    <a:pt x="1076288" y="951794"/>
                  </a:cubicBezTo>
                  <a:cubicBezTo>
                    <a:pt x="1091433" y="930648"/>
                    <a:pt x="1104863" y="899501"/>
                    <a:pt x="1096672" y="873117"/>
                  </a:cubicBezTo>
                  <a:cubicBezTo>
                    <a:pt x="1089842" y="848476"/>
                    <a:pt x="1064334" y="834036"/>
                    <a:pt x="1039703" y="840865"/>
                  </a:cubicBezTo>
                  <a:cubicBezTo>
                    <a:pt x="1038188" y="841284"/>
                    <a:pt x="1036702" y="841780"/>
                    <a:pt x="1035235" y="842351"/>
                  </a:cubicBezTo>
                  <a:cubicBezTo>
                    <a:pt x="999326" y="857686"/>
                    <a:pt x="985039" y="926552"/>
                    <a:pt x="988182" y="961223"/>
                  </a:cubicBezTo>
                  <a:cubicBezTo>
                    <a:pt x="988182" y="963319"/>
                    <a:pt x="992944" y="985321"/>
                    <a:pt x="995992" y="999323"/>
                  </a:cubicBezTo>
                  <a:cubicBezTo>
                    <a:pt x="992944" y="991417"/>
                    <a:pt x="990087" y="983797"/>
                    <a:pt x="986467" y="975796"/>
                  </a:cubicBezTo>
                  <a:cubicBezTo>
                    <a:pt x="980181" y="959794"/>
                    <a:pt x="973418" y="944078"/>
                    <a:pt x="966274" y="927123"/>
                  </a:cubicBezTo>
                  <a:cubicBezTo>
                    <a:pt x="962464" y="919027"/>
                    <a:pt x="958750" y="910931"/>
                    <a:pt x="954844" y="902740"/>
                  </a:cubicBezTo>
                  <a:cubicBezTo>
                    <a:pt x="950939" y="894548"/>
                    <a:pt x="946367" y="886261"/>
                    <a:pt x="942081" y="877879"/>
                  </a:cubicBezTo>
                  <a:cubicBezTo>
                    <a:pt x="931889" y="858829"/>
                    <a:pt x="920554" y="839779"/>
                    <a:pt x="908648" y="820729"/>
                  </a:cubicBezTo>
                  <a:cubicBezTo>
                    <a:pt x="922650" y="815205"/>
                    <a:pt x="971894" y="794821"/>
                    <a:pt x="990182" y="776152"/>
                  </a:cubicBezTo>
                  <a:cubicBezTo>
                    <a:pt x="1008470" y="757483"/>
                    <a:pt x="1026377" y="728527"/>
                    <a:pt x="1022186" y="701572"/>
                  </a:cubicBezTo>
                  <a:cubicBezTo>
                    <a:pt x="1019291" y="676273"/>
                    <a:pt x="996440" y="658119"/>
                    <a:pt x="971142" y="661005"/>
                  </a:cubicBezTo>
                  <a:cubicBezTo>
                    <a:pt x="969475" y="661195"/>
                    <a:pt x="967817" y="661481"/>
                    <a:pt x="966179" y="661852"/>
                  </a:cubicBezTo>
                  <a:cubicBezTo>
                    <a:pt x="928079" y="671377"/>
                    <a:pt x="903790" y="737481"/>
                    <a:pt x="901695" y="772247"/>
                  </a:cubicBezTo>
                  <a:cubicBezTo>
                    <a:pt x="901695" y="774343"/>
                    <a:pt x="902838" y="799489"/>
                    <a:pt x="903790" y="813300"/>
                  </a:cubicBezTo>
                  <a:cubicBezTo>
                    <a:pt x="896551" y="802060"/>
                    <a:pt x="889408" y="790821"/>
                    <a:pt x="881788" y="779677"/>
                  </a:cubicBezTo>
                  <a:cubicBezTo>
                    <a:pt x="859690" y="747577"/>
                    <a:pt x="836258" y="715764"/>
                    <a:pt x="813112" y="683950"/>
                  </a:cubicBezTo>
                  <a:cubicBezTo>
                    <a:pt x="805969" y="674425"/>
                    <a:pt x="799015" y="664424"/>
                    <a:pt x="792062" y="654613"/>
                  </a:cubicBezTo>
                  <a:cubicBezTo>
                    <a:pt x="797015" y="652708"/>
                    <a:pt x="856070" y="629753"/>
                    <a:pt x="876549" y="608894"/>
                  </a:cubicBezTo>
                  <a:cubicBezTo>
                    <a:pt x="894742" y="589844"/>
                    <a:pt x="912744" y="561269"/>
                    <a:pt x="908648" y="534217"/>
                  </a:cubicBezTo>
                  <a:cubicBezTo>
                    <a:pt x="905705" y="508871"/>
                    <a:pt x="882769" y="490717"/>
                    <a:pt x="857423" y="493660"/>
                  </a:cubicBezTo>
                  <a:cubicBezTo>
                    <a:pt x="855784" y="493851"/>
                    <a:pt x="854156" y="494136"/>
                    <a:pt x="852546" y="494498"/>
                  </a:cubicBezTo>
                  <a:cubicBezTo>
                    <a:pt x="814446" y="504023"/>
                    <a:pt x="790157" y="570127"/>
                    <a:pt x="788062" y="604893"/>
                  </a:cubicBezTo>
                  <a:cubicBezTo>
                    <a:pt x="788062" y="607560"/>
                    <a:pt x="789776" y="643660"/>
                    <a:pt x="790729" y="652518"/>
                  </a:cubicBezTo>
                  <a:cubicBezTo>
                    <a:pt x="775298" y="630896"/>
                    <a:pt x="760153" y="609274"/>
                    <a:pt x="746056" y="587367"/>
                  </a:cubicBezTo>
                  <a:cubicBezTo>
                    <a:pt x="726835" y="557906"/>
                    <a:pt x="709595" y="527197"/>
                    <a:pt x="694431" y="495451"/>
                  </a:cubicBezTo>
                  <a:cubicBezTo>
                    <a:pt x="696717" y="494593"/>
                    <a:pt x="758439" y="470876"/>
                    <a:pt x="779394" y="449445"/>
                  </a:cubicBezTo>
                  <a:cubicBezTo>
                    <a:pt x="797587" y="430395"/>
                    <a:pt x="815589" y="401820"/>
                    <a:pt x="811493" y="374864"/>
                  </a:cubicBezTo>
                  <a:cubicBezTo>
                    <a:pt x="808597" y="349566"/>
                    <a:pt x="785747" y="331411"/>
                    <a:pt x="760449" y="334297"/>
                  </a:cubicBezTo>
                  <a:cubicBezTo>
                    <a:pt x="758782" y="334488"/>
                    <a:pt x="757124" y="334773"/>
                    <a:pt x="755486" y="335145"/>
                  </a:cubicBezTo>
                  <a:cubicBezTo>
                    <a:pt x="717386" y="344670"/>
                    <a:pt x="693097" y="410773"/>
                    <a:pt x="691002" y="445540"/>
                  </a:cubicBezTo>
                  <a:cubicBezTo>
                    <a:pt x="691002" y="447826"/>
                    <a:pt x="692240" y="475353"/>
                    <a:pt x="693193" y="488402"/>
                  </a:cubicBezTo>
                  <a:lnTo>
                    <a:pt x="691097" y="488973"/>
                  </a:lnTo>
                  <a:cubicBezTo>
                    <a:pt x="676610" y="456646"/>
                    <a:pt x="665065" y="423080"/>
                    <a:pt x="656617" y="388675"/>
                  </a:cubicBezTo>
                  <a:cubicBezTo>
                    <a:pt x="651759" y="369625"/>
                    <a:pt x="648139" y="351433"/>
                    <a:pt x="644996" y="333621"/>
                  </a:cubicBezTo>
                  <a:cubicBezTo>
                    <a:pt x="656902" y="330382"/>
                    <a:pt x="711671" y="315047"/>
                    <a:pt x="732436" y="297807"/>
                  </a:cubicBezTo>
                  <a:cubicBezTo>
                    <a:pt x="753200" y="280567"/>
                    <a:pt x="773584" y="254659"/>
                    <a:pt x="772536" y="227131"/>
                  </a:cubicBezTo>
                  <a:cubicBezTo>
                    <a:pt x="772326" y="201566"/>
                    <a:pt x="751428" y="181011"/>
                    <a:pt x="725863" y="181221"/>
                  </a:cubicBezTo>
                  <a:cubicBezTo>
                    <a:pt x="724273" y="181230"/>
                    <a:pt x="722682" y="181326"/>
                    <a:pt x="721101" y="181506"/>
                  </a:cubicBezTo>
                  <a:cubicBezTo>
                    <a:pt x="682525" y="186936"/>
                    <a:pt x="650806" y="249801"/>
                    <a:pt x="644901" y="284186"/>
                  </a:cubicBezTo>
                  <a:cubicBezTo>
                    <a:pt x="644901" y="285996"/>
                    <a:pt x="643377" y="305331"/>
                    <a:pt x="642710" y="319429"/>
                  </a:cubicBezTo>
                  <a:cubicBezTo>
                    <a:pt x="641472" y="311332"/>
                    <a:pt x="639948" y="303046"/>
                    <a:pt x="638900" y="295235"/>
                  </a:cubicBezTo>
                  <a:cubicBezTo>
                    <a:pt x="634804" y="265993"/>
                    <a:pt x="632804" y="239038"/>
                    <a:pt x="631185" y="215130"/>
                  </a:cubicBezTo>
                  <a:cubicBezTo>
                    <a:pt x="630423" y="201509"/>
                    <a:pt x="630042" y="189127"/>
                    <a:pt x="629756" y="177601"/>
                  </a:cubicBezTo>
                  <a:cubicBezTo>
                    <a:pt x="639757" y="168076"/>
                    <a:pt x="679953" y="129976"/>
                    <a:pt x="690430" y="105878"/>
                  </a:cubicBezTo>
                  <a:cubicBezTo>
                    <a:pt x="700908" y="81780"/>
                    <a:pt x="707099" y="48728"/>
                    <a:pt x="693478" y="24725"/>
                  </a:cubicBezTo>
                  <a:cubicBezTo>
                    <a:pt x="681620" y="2141"/>
                    <a:pt x="653693" y="-6555"/>
                    <a:pt x="631099" y="5304"/>
                  </a:cubicBezTo>
                  <a:cubicBezTo>
                    <a:pt x="629623" y="6075"/>
                    <a:pt x="628184" y="6932"/>
                    <a:pt x="626803" y="7866"/>
                  </a:cubicBezTo>
                  <a:cubicBezTo>
                    <a:pt x="594990" y="30535"/>
                    <a:pt x="595847" y="100925"/>
                    <a:pt x="606420" y="134167"/>
                  </a:cubicBezTo>
                  <a:cubicBezTo>
                    <a:pt x="607372" y="137025"/>
                    <a:pt x="626708" y="180268"/>
                    <a:pt x="627280" y="179792"/>
                  </a:cubicBezTo>
                  <a:lnTo>
                    <a:pt x="627851" y="179221"/>
                  </a:lnTo>
                  <a:cubicBezTo>
                    <a:pt x="627851" y="190270"/>
                    <a:pt x="627851" y="202176"/>
                    <a:pt x="628613" y="215225"/>
                  </a:cubicBezTo>
                  <a:cubicBezTo>
                    <a:pt x="629661" y="239228"/>
                    <a:pt x="630994" y="266374"/>
                    <a:pt x="634519" y="295806"/>
                  </a:cubicBezTo>
                  <a:cubicBezTo>
                    <a:pt x="637957" y="327515"/>
                    <a:pt x="643234" y="359005"/>
                    <a:pt x="650330" y="390104"/>
                  </a:cubicBezTo>
                  <a:cubicBezTo>
                    <a:pt x="658103" y="425013"/>
                    <a:pt x="669009" y="459160"/>
                    <a:pt x="682906" y="492117"/>
                  </a:cubicBezTo>
                  <a:lnTo>
                    <a:pt x="683477" y="493260"/>
                  </a:lnTo>
                  <a:cubicBezTo>
                    <a:pt x="676048" y="484592"/>
                    <a:pt x="654426" y="461065"/>
                    <a:pt x="652521" y="459446"/>
                  </a:cubicBezTo>
                  <a:cubicBezTo>
                    <a:pt x="626232" y="436586"/>
                    <a:pt x="561938" y="407916"/>
                    <a:pt x="528696" y="428109"/>
                  </a:cubicBezTo>
                  <a:cubicBezTo>
                    <a:pt x="507265" y="441853"/>
                    <a:pt x="501026" y="470362"/>
                    <a:pt x="514761" y="491803"/>
                  </a:cubicBezTo>
                  <a:cubicBezTo>
                    <a:pt x="515675" y="493231"/>
                    <a:pt x="516675" y="494603"/>
                    <a:pt x="517742" y="495927"/>
                  </a:cubicBezTo>
                  <a:cubicBezTo>
                    <a:pt x="534316" y="517930"/>
                    <a:pt x="567367" y="525264"/>
                    <a:pt x="593466" y="525359"/>
                  </a:cubicBezTo>
                  <a:cubicBezTo>
                    <a:pt x="622803" y="525359"/>
                    <a:pt x="680715" y="499165"/>
                    <a:pt x="685382" y="496784"/>
                  </a:cubicBezTo>
                  <a:cubicBezTo>
                    <a:pt x="700298" y="529988"/>
                    <a:pt x="717415" y="562164"/>
                    <a:pt x="736627" y="593082"/>
                  </a:cubicBezTo>
                  <a:cubicBezTo>
                    <a:pt x="747676" y="611084"/>
                    <a:pt x="759391" y="628991"/>
                    <a:pt x="771393" y="646708"/>
                  </a:cubicBezTo>
                  <a:cubicBezTo>
                    <a:pt x="764725" y="639469"/>
                    <a:pt x="758725" y="632992"/>
                    <a:pt x="757772" y="632134"/>
                  </a:cubicBezTo>
                  <a:cubicBezTo>
                    <a:pt x="731483" y="609370"/>
                    <a:pt x="667189" y="580604"/>
                    <a:pt x="633947" y="600797"/>
                  </a:cubicBezTo>
                  <a:cubicBezTo>
                    <a:pt x="612516" y="614542"/>
                    <a:pt x="606277" y="643050"/>
                    <a:pt x="620012" y="664491"/>
                  </a:cubicBezTo>
                  <a:cubicBezTo>
                    <a:pt x="620927" y="665920"/>
                    <a:pt x="621927" y="667291"/>
                    <a:pt x="622993" y="668615"/>
                  </a:cubicBezTo>
                  <a:cubicBezTo>
                    <a:pt x="639472" y="690713"/>
                    <a:pt x="672619" y="697952"/>
                    <a:pt x="698717" y="698047"/>
                  </a:cubicBezTo>
                  <a:cubicBezTo>
                    <a:pt x="724816" y="698143"/>
                    <a:pt x="774917" y="676711"/>
                    <a:pt x="788062" y="670901"/>
                  </a:cubicBezTo>
                  <a:cubicBezTo>
                    <a:pt x="792729" y="677664"/>
                    <a:pt x="797587" y="684522"/>
                    <a:pt x="802063" y="691285"/>
                  </a:cubicBezTo>
                  <a:cubicBezTo>
                    <a:pt x="824542" y="723574"/>
                    <a:pt x="847117" y="755864"/>
                    <a:pt x="868738" y="788059"/>
                  </a:cubicBezTo>
                  <a:cubicBezTo>
                    <a:pt x="876263" y="799489"/>
                    <a:pt x="883216" y="810919"/>
                    <a:pt x="890170" y="822348"/>
                  </a:cubicBezTo>
                  <a:cubicBezTo>
                    <a:pt x="884264" y="815872"/>
                    <a:pt x="879216" y="810538"/>
                    <a:pt x="878359" y="809776"/>
                  </a:cubicBezTo>
                  <a:cubicBezTo>
                    <a:pt x="852070" y="786915"/>
                    <a:pt x="787776" y="758245"/>
                    <a:pt x="754534" y="778438"/>
                  </a:cubicBezTo>
                  <a:cubicBezTo>
                    <a:pt x="733121" y="792211"/>
                    <a:pt x="726930" y="820739"/>
                    <a:pt x="740703" y="842151"/>
                  </a:cubicBezTo>
                  <a:cubicBezTo>
                    <a:pt x="741618" y="843570"/>
                    <a:pt x="742608" y="844942"/>
                    <a:pt x="743675" y="846256"/>
                  </a:cubicBezTo>
                  <a:cubicBezTo>
                    <a:pt x="760153" y="868259"/>
                    <a:pt x="793300" y="875594"/>
                    <a:pt x="819304" y="875689"/>
                  </a:cubicBezTo>
                  <a:cubicBezTo>
                    <a:pt x="845307" y="875784"/>
                    <a:pt x="890741" y="856639"/>
                    <a:pt x="906362" y="849590"/>
                  </a:cubicBezTo>
                  <a:cubicBezTo>
                    <a:pt x="913220" y="861496"/>
                    <a:pt x="920078" y="873403"/>
                    <a:pt x="926079" y="885309"/>
                  </a:cubicBezTo>
                  <a:cubicBezTo>
                    <a:pt x="930079" y="893500"/>
                    <a:pt x="934461" y="901120"/>
                    <a:pt x="937890" y="909598"/>
                  </a:cubicBezTo>
                  <a:cubicBezTo>
                    <a:pt x="941319" y="918075"/>
                    <a:pt x="945224" y="926171"/>
                    <a:pt x="948748" y="934267"/>
                  </a:cubicBezTo>
                  <a:cubicBezTo>
                    <a:pt x="955130" y="950269"/>
                    <a:pt x="961702" y="966652"/>
                    <a:pt x="967798" y="982369"/>
                  </a:cubicBezTo>
                  <a:cubicBezTo>
                    <a:pt x="971894" y="993227"/>
                    <a:pt x="975609" y="1003705"/>
                    <a:pt x="979324" y="1014182"/>
                  </a:cubicBezTo>
                  <a:cubicBezTo>
                    <a:pt x="972085" y="1002752"/>
                    <a:pt x="957226" y="980749"/>
                    <a:pt x="955797" y="979035"/>
                  </a:cubicBezTo>
                  <a:cubicBezTo>
                    <a:pt x="935042" y="956375"/>
                    <a:pt x="908801" y="939449"/>
                    <a:pt x="879597" y="929886"/>
                  </a:cubicBezTo>
                  <a:cubicBezTo>
                    <a:pt x="877425" y="927238"/>
                    <a:pt x="875006" y="924819"/>
                    <a:pt x="872358" y="922647"/>
                  </a:cubicBezTo>
                  <a:cubicBezTo>
                    <a:pt x="853156" y="905845"/>
                    <a:pt x="823971" y="907797"/>
                    <a:pt x="807169" y="927000"/>
                  </a:cubicBezTo>
                  <a:cubicBezTo>
                    <a:pt x="806102" y="928229"/>
                    <a:pt x="805092" y="929505"/>
                    <a:pt x="804159" y="930838"/>
                  </a:cubicBezTo>
                  <a:cubicBezTo>
                    <a:pt x="782632" y="963414"/>
                    <a:pt x="808731" y="1028755"/>
                    <a:pt x="830543" y="1055997"/>
                  </a:cubicBezTo>
                  <a:cubicBezTo>
                    <a:pt x="831781" y="1057616"/>
                    <a:pt x="847688" y="1073428"/>
                    <a:pt x="857880" y="1083238"/>
                  </a:cubicBezTo>
                  <a:lnTo>
                    <a:pt x="836353" y="1069237"/>
                  </a:lnTo>
                  <a:cubicBezTo>
                    <a:pt x="822352" y="1059712"/>
                    <a:pt x="807778" y="1050187"/>
                    <a:pt x="792729" y="1039804"/>
                  </a:cubicBezTo>
                  <a:lnTo>
                    <a:pt x="769774" y="1025707"/>
                  </a:lnTo>
                  <a:cubicBezTo>
                    <a:pt x="762154" y="1020850"/>
                    <a:pt x="753581" y="1016659"/>
                    <a:pt x="745390" y="1012087"/>
                  </a:cubicBezTo>
                  <a:cubicBezTo>
                    <a:pt x="726340" y="1001800"/>
                    <a:pt x="706432" y="992275"/>
                    <a:pt x="686239" y="983512"/>
                  </a:cubicBezTo>
                  <a:cubicBezTo>
                    <a:pt x="694812" y="971224"/>
                    <a:pt x="724339" y="927123"/>
                    <a:pt x="729578" y="901406"/>
                  </a:cubicBezTo>
                  <a:cubicBezTo>
                    <a:pt x="734817" y="875689"/>
                    <a:pt x="733579" y="841970"/>
                    <a:pt x="715195" y="821491"/>
                  </a:cubicBezTo>
                  <a:cubicBezTo>
                    <a:pt x="698755" y="801984"/>
                    <a:pt x="669609" y="799498"/>
                    <a:pt x="650101" y="815938"/>
                  </a:cubicBezTo>
                  <a:cubicBezTo>
                    <a:pt x="648844" y="816996"/>
                    <a:pt x="647654" y="818119"/>
                    <a:pt x="646520" y="819301"/>
                  </a:cubicBezTo>
                  <a:cubicBezTo>
                    <a:pt x="620326" y="847876"/>
                    <a:pt x="636233" y="916741"/>
                    <a:pt x="653569" y="946936"/>
                  </a:cubicBezTo>
                  <a:cubicBezTo>
                    <a:pt x="654712" y="948840"/>
                    <a:pt x="669571" y="969034"/>
                    <a:pt x="678048" y="979987"/>
                  </a:cubicBezTo>
                  <a:cubicBezTo>
                    <a:pt x="665856" y="974653"/>
                    <a:pt x="653664" y="969224"/>
                    <a:pt x="641186" y="964176"/>
                  </a:cubicBezTo>
                  <a:cubicBezTo>
                    <a:pt x="604991" y="949603"/>
                    <a:pt x="567939" y="935601"/>
                    <a:pt x="531077" y="922171"/>
                  </a:cubicBezTo>
                  <a:cubicBezTo>
                    <a:pt x="519742" y="917980"/>
                    <a:pt x="508503" y="913598"/>
                    <a:pt x="497263" y="909312"/>
                  </a:cubicBezTo>
                  <a:cubicBezTo>
                    <a:pt x="500407" y="905026"/>
                    <a:pt x="536983" y="853305"/>
                    <a:pt x="542507" y="824539"/>
                  </a:cubicBezTo>
                  <a:cubicBezTo>
                    <a:pt x="547460" y="799012"/>
                    <a:pt x="546603" y="765103"/>
                    <a:pt x="528124" y="744625"/>
                  </a:cubicBezTo>
                  <a:cubicBezTo>
                    <a:pt x="511684" y="725118"/>
                    <a:pt x="482538" y="722631"/>
                    <a:pt x="463030" y="739072"/>
                  </a:cubicBezTo>
                  <a:cubicBezTo>
                    <a:pt x="461773" y="740129"/>
                    <a:pt x="460583" y="741253"/>
                    <a:pt x="459449" y="742434"/>
                  </a:cubicBezTo>
                  <a:cubicBezTo>
                    <a:pt x="433255" y="771009"/>
                    <a:pt x="449162" y="839875"/>
                    <a:pt x="466593" y="870069"/>
                  </a:cubicBezTo>
                  <a:cubicBezTo>
                    <a:pt x="467831" y="872355"/>
                    <a:pt x="489358" y="901406"/>
                    <a:pt x="495168" y="908169"/>
                  </a:cubicBezTo>
                  <a:cubicBezTo>
                    <a:pt x="470403" y="898644"/>
                    <a:pt x="445828" y="889119"/>
                    <a:pt x="421921" y="878546"/>
                  </a:cubicBezTo>
                  <a:cubicBezTo>
                    <a:pt x="389650" y="864573"/>
                    <a:pt x="358332" y="848466"/>
                    <a:pt x="328195" y="830350"/>
                  </a:cubicBezTo>
                  <a:cubicBezTo>
                    <a:pt x="329623" y="828349"/>
                    <a:pt x="368104" y="774533"/>
                    <a:pt x="373724" y="745101"/>
                  </a:cubicBezTo>
                  <a:cubicBezTo>
                    <a:pt x="378582" y="719574"/>
                    <a:pt x="377725" y="685665"/>
                    <a:pt x="359341" y="665186"/>
                  </a:cubicBezTo>
                  <a:cubicBezTo>
                    <a:pt x="342901" y="645679"/>
                    <a:pt x="313755" y="643193"/>
                    <a:pt x="294247" y="659633"/>
                  </a:cubicBezTo>
                  <a:cubicBezTo>
                    <a:pt x="292990" y="660690"/>
                    <a:pt x="291800" y="661814"/>
                    <a:pt x="290666" y="662995"/>
                  </a:cubicBezTo>
                  <a:cubicBezTo>
                    <a:pt x="264472" y="691570"/>
                    <a:pt x="280379" y="760436"/>
                    <a:pt x="297715" y="790630"/>
                  </a:cubicBezTo>
                  <a:cubicBezTo>
                    <a:pt x="298858" y="792631"/>
                    <a:pt x="315241" y="814824"/>
                    <a:pt x="323337" y="825206"/>
                  </a:cubicBezTo>
                  <a:lnTo>
                    <a:pt x="321813" y="826825"/>
                  </a:lnTo>
                  <a:cubicBezTo>
                    <a:pt x="291933" y="807813"/>
                    <a:pt x="263815" y="786173"/>
                    <a:pt x="237802" y="762151"/>
                  </a:cubicBezTo>
                  <a:cubicBezTo>
                    <a:pt x="223229" y="749102"/>
                    <a:pt x="210085" y="735862"/>
                    <a:pt x="197607" y="722622"/>
                  </a:cubicBezTo>
                  <a:cubicBezTo>
                    <a:pt x="205798" y="713097"/>
                    <a:pt x="242755" y="670520"/>
                    <a:pt x="250852" y="644517"/>
                  </a:cubicBezTo>
                  <a:cubicBezTo>
                    <a:pt x="258948" y="618514"/>
                    <a:pt x="261329" y="585843"/>
                    <a:pt x="245327" y="563554"/>
                  </a:cubicBezTo>
                  <a:cubicBezTo>
                    <a:pt x="231001" y="542380"/>
                    <a:pt x="202226" y="536818"/>
                    <a:pt x="181052" y="551143"/>
                  </a:cubicBezTo>
                  <a:cubicBezTo>
                    <a:pt x="179728" y="552039"/>
                    <a:pt x="178452" y="553001"/>
                    <a:pt x="177223" y="554029"/>
                  </a:cubicBezTo>
                  <a:cubicBezTo>
                    <a:pt x="148077" y="579937"/>
                    <a:pt x="156364" y="649851"/>
                    <a:pt x="170270" y="681760"/>
                  </a:cubicBezTo>
                  <a:cubicBezTo>
                    <a:pt x="171032" y="683474"/>
                    <a:pt x="180748" y="700238"/>
                    <a:pt x="187987" y="712335"/>
                  </a:cubicBezTo>
                  <a:cubicBezTo>
                    <a:pt x="182462" y="706334"/>
                    <a:pt x="176652" y="700238"/>
                    <a:pt x="171413" y="694333"/>
                  </a:cubicBezTo>
                  <a:cubicBezTo>
                    <a:pt x="152363" y="672235"/>
                    <a:pt x="135313" y="650803"/>
                    <a:pt x="120835" y="631658"/>
                  </a:cubicBezTo>
                  <a:cubicBezTo>
                    <a:pt x="112644" y="620704"/>
                    <a:pt x="105500" y="610703"/>
                    <a:pt x="98833" y="601273"/>
                  </a:cubicBezTo>
                  <a:cubicBezTo>
                    <a:pt x="102166" y="587938"/>
                    <a:pt x="114739" y="534122"/>
                    <a:pt x="109977" y="507928"/>
                  </a:cubicBezTo>
                  <a:cubicBezTo>
                    <a:pt x="105214" y="481735"/>
                    <a:pt x="92260" y="450778"/>
                    <a:pt x="67686" y="438586"/>
                  </a:cubicBezTo>
                  <a:cubicBezTo>
                    <a:pt x="45378" y="426318"/>
                    <a:pt x="17346" y="434462"/>
                    <a:pt x="5078" y="456770"/>
                  </a:cubicBezTo>
                  <a:cubicBezTo>
                    <a:pt x="4278" y="458227"/>
                    <a:pt x="3554" y="459722"/>
                    <a:pt x="2916" y="461256"/>
                  </a:cubicBezTo>
                  <a:cubicBezTo>
                    <a:pt x="-11086" y="497641"/>
                    <a:pt x="28443" y="555839"/>
                    <a:pt x="55494" y="577747"/>
                  </a:cubicBezTo>
                  <a:cubicBezTo>
                    <a:pt x="57875" y="579652"/>
                    <a:pt x="97880" y="604988"/>
                    <a:pt x="98071" y="604321"/>
                  </a:cubicBezTo>
                  <a:cubicBezTo>
                    <a:pt x="98090" y="604036"/>
                    <a:pt x="98090" y="603750"/>
                    <a:pt x="98071" y="603464"/>
                  </a:cubicBezTo>
                  <a:cubicBezTo>
                    <a:pt x="104262" y="612989"/>
                    <a:pt x="111025" y="622514"/>
                    <a:pt x="118549" y="633182"/>
                  </a:cubicBezTo>
                  <a:cubicBezTo>
                    <a:pt x="132646" y="652232"/>
                    <a:pt x="148839" y="674521"/>
                    <a:pt x="167984" y="697095"/>
                  </a:cubicBezTo>
                  <a:cubicBezTo>
                    <a:pt x="188377" y="721660"/>
                    <a:pt x="210161" y="745034"/>
                    <a:pt x="233230" y="767104"/>
                  </a:cubicBezTo>
                  <a:cubicBezTo>
                    <a:pt x="258996" y="791735"/>
                    <a:pt x="286885" y="814043"/>
                    <a:pt x="316574" y="833779"/>
                  </a:cubicBezTo>
                  <a:lnTo>
                    <a:pt x="317717" y="834445"/>
                  </a:lnTo>
                  <a:cubicBezTo>
                    <a:pt x="306763" y="831302"/>
                    <a:pt x="275712" y="823587"/>
                    <a:pt x="273235" y="823301"/>
                  </a:cubicBezTo>
                  <a:cubicBezTo>
                    <a:pt x="238660" y="818729"/>
                    <a:pt x="169318" y="830254"/>
                    <a:pt x="152554" y="865497"/>
                  </a:cubicBezTo>
                  <a:cubicBezTo>
                    <a:pt x="142305" y="888862"/>
                    <a:pt x="152925" y="916113"/>
                    <a:pt x="176290" y="926362"/>
                  </a:cubicBezTo>
                  <a:cubicBezTo>
                    <a:pt x="177871" y="927057"/>
                    <a:pt x="179481" y="927657"/>
                    <a:pt x="181129" y="928171"/>
                  </a:cubicBezTo>
                  <a:cubicBezTo>
                    <a:pt x="207132" y="937506"/>
                    <a:pt x="238755" y="925409"/>
                    <a:pt x="260472" y="911027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E3C0EB56-2BCC-45B8-A4A7-182A9A1DD094}"/>
                </a:ext>
              </a:extLst>
            </p:cNvPr>
            <p:cNvSpPr/>
            <p:nvPr/>
          </p:nvSpPr>
          <p:spPr>
            <a:xfrm>
              <a:off x="8458198" y="2034411"/>
              <a:ext cx="138324" cy="227270"/>
            </a:xfrm>
            <a:custGeom>
              <a:avLst/>
              <a:gdLst>
                <a:gd name="connsiteX0" fmla="*/ 23047 w 138324"/>
                <a:gd name="connsiteY0" fmla="*/ 143165 h 227270"/>
                <a:gd name="connsiteX1" fmla="*/ 116964 w 138324"/>
                <a:gd name="connsiteY1" fmla="*/ 227271 h 227270"/>
                <a:gd name="connsiteX2" fmla="*/ 136014 w 138324"/>
                <a:gd name="connsiteY2" fmla="*/ 164977 h 227270"/>
                <a:gd name="connsiteX3" fmla="*/ 88389 w 138324"/>
                <a:gd name="connsiteY3" fmla="*/ 6196 h 227270"/>
                <a:gd name="connsiteX4" fmla="*/ 8150 w 138324"/>
                <a:gd name="connsiteY4" fmla="*/ 33418 h 227270"/>
                <a:gd name="connsiteX5" fmla="*/ 5617 w 138324"/>
                <a:gd name="connsiteY5" fmla="*/ 39343 h 227270"/>
                <a:gd name="connsiteX6" fmla="*/ 23047 w 138324"/>
                <a:gd name="connsiteY6" fmla="*/ 143165 h 22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24" h="227270">
                  <a:moveTo>
                    <a:pt x="23047" y="143165"/>
                  </a:moveTo>
                  <a:cubicBezTo>
                    <a:pt x="43431" y="177265"/>
                    <a:pt x="116869" y="227271"/>
                    <a:pt x="116964" y="227271"/>
                  </a:cubicBezTo>
                  <a:cubicBezTo>
                    <a:pt x="117059" y="227271"/>
                    <a:pt x="135252" y="168883"/>
                    <a:pt x="136014" y="164977"/>
                  </a:cubicBezTo>
                  <a:cubicBezTo>
                    <a:pt x="143824" y="120496"/>
                    <a:pt x="132775" y="29818"/>
                    <a:pt x="88389" y="6196"/>
                  </a:cubicBezTo>
                  <a:cubicBezTo>
                    <a:pt x="58719" y="-8444"/>
                    <a:pt x="22790" y="3748"/>
                    <a:pt x="8150" y="33418"/>
                  </a:cubicBezTo>
                  <a:cubicBezTo>
                    <a:pt x="7198" y="35342"/>
                    <a:pt x="6360" y="37323"/>
                    <a:pt x="5617" y="39343"/>
                  </a:cubicBezTo>
                  <a:cubicBezTo>
                    <a:pt x="-8195" y="72490"/>
                    <a:pt x="5712" y="114209"/>
                    <a:pt x="23047" y="143165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6A11E9C3-64B4-4B21-A373-47DA33B37126}"/>
                </a:ext>
              </a:extLst>
            </p:cNvPr>
            <p:cNvSpPr/>
            <p:nvPr/>
          </p:nvSpPr>
          <p:spPr>
            <a:xfrm>
              <a:off x="9169452" y="2485887"/>
              <a:ext cx="137188" cy="230246"/>
            </a:xfrm>
            <a:custGeom>
              <a:avLst/>
              <a:gdLst>
                <a:gd name="connsiteX0" fmla="*/ 31979 w 137188"/>
                <a:gd name="connsiteY0" fmla="*/ 230233 h 230246"/>
                <a:gd name="connsiteX1" fmla="*/ 82176 w 137188"/>
                <a:gd name="connsiteY1" fmla="*/ 188704 h 230246"/>
                <a:gd name="connsiteX2" fmla="*/ 129801 w 137188"/>
                <a:gd name="connsiteY2" fmla="*/ 29731 h 230246"/>
                <a:gd name="connsiteX3" fmla="*/ 47857 w 137188"/>
                <a:gd name="connsiteY3" fmla="*/ 8176 h 230246"/>
                <a:gd name="connsiteX4" fmla="*/ 42456 w 137188"/>
                <a:gd name="connsiteY4" fmla="*/ 11729 h 230246"/>
                <a:gd name="connsiteX5" fmla="*/ 70 w 137188"/>
                <a:gd name="connsiteY5" fmla="*/ 108217 h 230246"/>
                <a:gd name="connsiteX6" fmla="*/ 31979 w 137188"/>
                <a:gd name="connsiteY6" fmla="*/ 230233 h 23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88" h="230246">
                  <a:moveTo>
                    <a:pt x="31979" y="230233"/>
                  </a:moveTo>
                  <a:cubicBezTo>
                    <a:pt x="31979" y="231090"/>
                    <a:pt x="79604" y="191561"/>
                    <a:pt x="82176" y="188704"/>
                  </a:cubicBezTo>
                  <a:cubicBezTo>
                    <a:pt x="113322" y="155843"/>
                    <a:pt x="154089" y="74404"/>
                    <a:pt x="129801" y="29731"/>
                  </a:cubicBezTo>
                  <a:cubicBezTo>
                    <a:pt x="113122" y="1147"/>
                    <a:pt x="76442" y="-8502"/>
                    <a:pt x="47857" y="8176"/>
                  </a:cubicBezTo>
                  <a:cubicBezTo>
                    <a:pt x="46000" y="9262"/>
                    <a:pt x="44190" y="10443"/>
                    <a:pt x="42456" y="11729"/>
                  </a:cubicBezTo>
                  <a:cubicBezTo>
                    <a:pt x="13024" y="32017"/>
                    <a:pt x="1689" y="74499"/>
                    <a:pt x="70" y="108217"/>
                  </a:cubicBezTo>
                  <a:cubicBezTo>
                    <a:pt x="-1739" y="147842"/>
                    <a:pt x="31979" y="230138"/>
                    <a:pt x="31979" y="230233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A6D7116E-2660-4C23-9F90-183AF4032B1D}"/>
                </a:ext>
              </a:extLst>
            </p:cNvPr>
            <p:cNvSpPr/>
            <p:nvPr/>
          </p:nvSpPr>
          <p:spPr>
            <a:xfrm>
              <a:off x="8141248" y="1948815"/>
              <a:ext cx="1481952" cy="1535210"/>
            </a:xfrm>
            <a:custGeom>
              <a:avLst/>
              <a:gdLst>
                <a:gd name="connsiteX0" fmla="*/ 215315 w 1481952"/>
                <a:gd name="connsiteY0" fmla="*/ 456123 h 1535210"/>
                <a:gd name="connsiteX1" fmla="*/ 326948 w 1481952"/>
                <a:gd name="connsiteY1" fmla="*/ 512035 h 1535210"/>
                <a:gd name="connsiteX2" fmla="*/ 288848 w 1481952"/>
                <a:gd name="connsiteY2" fmla="*/ 648338 h 1535210"/>
                <a:gd name="connsiteX3" fmla="*/ 273322 w 1481952"/>
                <a:gd name="connsiteY3" fmla="*/ 729967 h 1535210"/>
                <a:gd name="connsiteX4" fmla="*/ 273322 w 1481952"/>
                <a:gd name="connsiteY4" fmla="*/ 703964 h 1535210"/>
                <a:gd name="connsiteX5" fmla="*/ 185121 w 1481952"/>
                <a:gd name="connsiteY5" fmla="*/ 563470 h 1535210"/>
                <a:gd name="connsiteX6" fmla="*/ 114864 w 1481952"/>
                <a:gd name="connsiteY6" fmla="*/ 610829 h 1535210"/>
                <a:gd name="connsiteX7" fmla="*/ 113969 w 1481952"/>
                <a:gd name="connsiteY7" fmla="*/ 617286 h 1535210"/>
                <a:gd name="connsiteX8" fmla="*/ 158736 w 1481952"/>
                <a:gd name="connsiteY8" fmla="*/ 712536 h 1535210"/>
                <a:gd name="connsiteX9" fmla="*/ 266940 w 1481952"/>
                <a:gd name="connsiteY9" fmla="*/ 767305 h 1535210"/>
                <a:gd name="connsiteX10" fmla="*/ 261797 w 1481952"/>
                <a:gd name="connsiteY10" fmla="*/ 798833 h 1535210"/>
                <a:gd name="connsiteX11" fmla="*/ 237222 w 1481952"/>
                <a:gd name="connsiteY11" fmla="*/ 949233 h 1535210"/>
                <a:gd name="connsiteX12" fmla="*/ 226554 w 1481952"/>
                <a:gd name="connsiteY12" fmla="*/ 1000668 h 1535210"/>
                <a:gd name="connsiteX13" fmla="*/ 226554 w 1481952"/>
                <a:gd name="connsiteY13" fmla="*/ 978189 h 1535210"/>
                <a:gd name="connsiteX14" fmla="*/ 138353 w 1481952"/>
                <a:gd name="connsiteY14" fmla="*/ 837600 h 1535210"/>
                <a:gd name="connsiteX15" fmla="*/ 68182 w 1481952"/>
                <a:gd name="connsiteY15" fmla="*/ 885082 h 1535210"/>
                <a:gd name="connsiteX16" fmla="*/ 67296 w 1481952"/>
                <a:gd name="connsiteY16" fmla="*/ 891511 h 1535210"/>
                <a:gd name="connsiteX17" fmla="*/ 111969 w 1481952"/>
                <a:gd name="connsiteY17" fmla="*/ 986761 h 1535210"/>
                <a:gd name="connsiteX18" fmla="*/ 216744 w 1481952"/>
                <a:gd name="connsiteY18" fmla="*/ 1040292 h 1535210"/>
                <a:gd name="connsiteX19" fmla="*/ 203218 w 1481952"/>
                <a:gd name="connsiteY19" fmla="*/ 1091536 h 1535210"/>
                <a:gd name="connsiteX20" fmla="*/ 192550 w 1481952"/>
                <a:gd name="connsiteY20" fmla="*/ 1124969 h 1535210"/>
                <a:gd name="connsiteX21" fmla="*/ 180549 w 1481952"/>
                <a:gd name="connsiteY21" fmla="*/ 1157830 h 1535210"/>
                <a:gd name="connsiteX22" fmla="*/ 155117 w 1481952"/>
                <a:gd name="connsiteY22" fmla="*/ 1219743 h 1535210"/>
                <a:gd name="connsiteX23" fmla="*/ 137401 w 1481952"/>
                <a:gd name="connsiteY23" fmla="*/ 1259938 h 1535210"/>
                <a:gd name="connsiteX24" fmla="*/ 146926 w 1481952"/>
                <a:gd name="connsiteY24" fmla="*/ 1205932 h 1535210"/>
                <a:gd name="connsiteX25" fmla="*/ 81012 w 1481952"/>
                <a:gd name="connsiteY25" fmla="*/ 1053532 h 1535210"/>
                <a:gd name="connsiteX26" fmla="*/ 4403 w 1481952"/>
                <a:gd name="connsiteY26" fmla="*/ 1089717 h 1535210"/>
                <a:gd name="connsiteX27" fmla="*/ 2527 w 1481952"/>
                <a:gd name="connsiteY27" fmla="*/ 1096013 h 1535210"/>
                <a:gd name="connsiteX28" fmla="*/ 32244 w 1481952"/>
                <a:gd name="connsiteY28" fmla="*/ 1197073 h 1535210"/>
                <a:gd name="connsiteX29" fmla="*/ 133495 w 1481952"/>
                <a:gd name="connsiteY29" fmla="*/ 1268987 h 1535210"/>
                <a:gd name="connsiteX30" fmla="*/ 104349 w 1481952"/>
                <a:gd name="connsiteY30" fmla="*/ 1331852 h 1535210"/>
                <a:gd name="connsiteX31" fmla="*/ 31006 w 1481952"/>
                <a:gd name="connsiteY31" fmla="*/ 1475489 h 1535210"/>
                <a:gd name="connsiteX32" fmla="*/ 58534 w 1481952"/>
                <a:gd name="connsiteY32" fmla="*/ 1495111 h 1535210"/>
                <a:gd name="connsiteX33" fmla="*/ 131495 w 1481952"/>
                <a:gd name="connsiteY33" fmla="*/ 1344520 h 1535210"/>
                <a:gd name="connsiteX34" fmla="*/ 162356 w 1481952"/>
                <a:gd name="connsiteY34" fmla="*/ 1273749 h 1535210"/>
                <a:gd name="connsiteX35" fmla="*/ 237603 w 1481952"/>
                <a:gd name="connsiteY35" fmla="*/ 1287561 h 1535210"/>
                <a:gd name="connsiteX36" fmla="*/ 281895 w 1481952"/>
                <a:gd name="connsiteY36" fmla="*/ 1399194 h 1535210"/>
                <a:gd name="connsiteX37" fmla="*/ 222840 w 1481952"/>
                <a:gd name="connsiteY37" fmla="*/ 1435579 h 1535210"/>
                <a:gd name="connsiteX38" fmla="*/ 84632 w 1481952"/>
                <a:gd name="connsiteY38" fmla="*/ 1513779 h 1535210"/>
                <a:gd name="connsiteX39" fmla="*/ 114636 w 1481952"/>
                <a:gd name="connsiteY39" fmla="*/ 1535211 h 1535210"/>
                <a:gd name="connsiteX40" fmla="*/ 238461 w 1481952"/>
                <a:gd name="connsiteY40" fmla="*/ 1461202 h 1535210"/>
                <a:gd name="connsiteX41" fmla="*/ 303135 w 1481952"/>
                <a:gd name="connsiteY41" fmla="*/ 1419101 h 1535210"/>
                <a:gd name="connsiteX42" fmla="*/ 398385 w 1481952"/>
                <a:gd name="connsiteY42" fmla="*/ 1498920 h 1535210"/>
                <a:gd name="connsiteX43" fmla="*/ 503732 w 1481952"/>
                <a:gd name="connsiteY43" fmla="*/ 1502064 h 1535210"/>
                <a:gd name="connsiteX44" fmla="*/ 528411 w 1481952"/>
                <a:gd name="connsiteY44" fmla="*/ 1421149 h 1535210"/>
                <a:gd name="connsiteX45" fmla="*/ 524973 w 1481952"/>
                <a:gd name="connsiteY45" fmla="*/ 1415481 h 1535210"/>
                <a:gd name="connsiteX46" fmla="*/ 360952 w 1481952"/>
                <a:gd name="connsiteY46" fmla="*/ 1390240 h 1535210"/>
                <a:gd name="connsiteX47" fmla="*/ 315327 w 1481952"/>
                <a:gd name="connsiteY47" fmla="*/ 1411005 h 1535210"/>
                <a:gd name="connsiteX48" fmla="*/ 342474 w 1481952"/>
                <a:gd name="connsiteY48" fmla="*/ 1392621 h 1535210"/>
                <a:gd name="connsiteX49" fmla="*/ 398195 w 1481952"/>
                <a:gd name="connsiteY49" fmla="*/ 1353093 h 1535210"/>
                <a:gd name="connsiteX50" fmla="*/ 425818 w 1481952"/>
                <a:gd name="connsiteY50" fmla="*/ 1331661 h 1535210"/>
                <a:gd name="connsiteX51" fmla="*/ 453535 w 1481952"/>
                <a:gd name="connsiteY51" fmla="*/ 1308325 h 1535210"/>
                <a:gd name="connsiteX52" fmla="*/ 515734 w 1481952"/>
                <a:gd name="connsiteY52" fmla="*/ 1249651 h 1535210"/>
                <a:gd name="connsiteX53" fmla="*/ 595648 w 1481952"/>
                <a:gd name="connsiteY53" fmla="*/ 1339853 h 1535210"/>
                <a:gd name="connsiteX54" fmla="*/ 699280 w 1481952"/>
                <a:gd name="connsiteY54" fmla="*/ 1358903 h 1535210"/>
                <a:gd name="connsiteX55" fmla="*/ 735961 w 1481952"/>
                <a:gd name="connsiteY55" fmla="*/ 1282522 h 1535210"/>
                <a:gd name="connsiteX56" fmla="*/ 733475 w 1481952"/>
                <a:gd name="connsiteY56" fmla="*/ 1276512 h 1535210"/>
                <a:gd name="connsiteX57" fmla="*/ 575169 w 1481952"/>
                <a:gd name="connsiteY57" fmla="*/ 1226696 h 1535210"/>
                <a:gd name="connsiteX58" fmla="*/ 523830 w 1481952"/>
                <a:gd name="connsiteY58" fmla="*/ 1241174 h 1535210"/>
                <a:gd name="connsiteX59" fmla="*/ 559929 w 1481952"/>
                <a:gd name="connsiteY59" fmla="*/ 1203645 h 1535210"/>
                <a:gd name="connsiteX60" fmla="*/ 661276 w 1481952"/>
                <a:gd name="connsiteY60" fmla="*/ 1089345 h 1535210"/>
                <a:gd name="connsiteX61" fmla="*/ 692327 w 1481952"/>
                <a:gd name="connsiteY61" fmla="*/ 1054294 h 1535210"/>
                <a:gd name="connsiteX62" fmla="*/ 774623 w 1481952"/>
                <a:gd name="connsiteY62" fmla="*/ 1148020 h 1535210"/>
                <a:gd name="connsiteX63" fmla="*/ 878350 w 1481952"/>
                <a:gd name="connsiteY63" fmla="*/ 1167070 h 1535210"/>
                <a:gd name="connsiteX64" fmla="*/ 914917 w 1481952"/>
                <a:gd name="connsiteY64" fmla="*/ 1090641 h 1535210"/>
                <a:gd name="connsiteX65" fmla="*/ 912450 w 1481952"/>
                <a:gd name="connsiteY65" fmla="*/ 1084678 h 1535210"/>
                <a:gd name="connsiteX66" fmla="*/ 754144 w 1481952"/>
                <a:gd name="connsiteY66" fmla="*/ 1034862 h 1535210"/>
                <a:gd name="connsiteX67" fmla="*/ 694232 w 1481952"/>
                <a:gd name="connsiteY67" fmla="*/ 1052007 h 1535210"/>
                <a:gd name="connsiteX68" fmla="*/ 763764 w 1481952"/>
                <a:gd name="connsiteY68" fmla="*/ 976665 h 1535210"/>
                <a:gd name="connsiteX69" fmla="*/ 865206 w 1481952"/>
                <a:gd name="connsiteY69" fmla="*/ 884844 h 1535210"/>
                <a:gd name="connsiteX70" fmla="*/ 947883 w 1481952"/>
                <a:gd name="connsiteY70" fmla="*/ 979236 h 1535210"/>
                <a:gd name="connsiteX71" fmla="*/ 1051610 w 1481952"/>
                <a:gd name="connsiteY71" fmla="*/ 998286 h 1535210"/>
                <a:gd name="connsiteX72" fmla="*/ 1088177 w 1481952"/>
                <a:gd name="connsiteY72" fmla="*/ 921858 h 1535210"/>
                <a:gd name="connsiteX73" fmla="*/ 1085710 w 1481952"/>
                <a:gd name="connsiteY73" fmla="*/ 915895 h 1535210"/>
                <a:gd name="connsiteX74" fmla="*/ 927404 w 1481952"/>
                <a:gd name="connsiteY74" fmla="*/ 866175 h 1535210"/>
                <a:gd name="connsiteX75" fmla="*/ 873778 w 1481952"/>
                <a:gd name="connsiteY75" fmla="*/ 881319 h 1535210"/>
                <a:gd name="connsiteX76" fmla="*/ 872445 w 1481952"/>
                <a:gd name="connsiteY76" fmla="*/ 878748 h 1535210"/>
                <a:gd name="connsiteX77" fmla="*/ 989507 w 1481952"/>
                <a:gd name="connsiteY77" fmla="*/ 806262 h 1535210"/>
                <a:gd name="connsiteX78" fmla="*/ 1056182 w 1481952"/>
                <a:gd name="connsiteY78" fmla="*/ 775687 h 1535210"/>
                <a:gd name="connsiteX79" fmla="*/ 1126667 w 1481952"/>
                <a:gd name="connsiteY79" fmla="*/ 875986 h 1535210"/>
                <a:gd name="connsiteX80" fmla="*/ 1227632 w 1481952"/>
                <a:gd name="connsiteY80" fmla="*/ 906370 h 1535210"/>
                <a:gd name="connsiteX81" fmla="*/ 1272380 w 1481952"/>
                <a:gd name="connsiteY81" fmla="*/ 834418 h 1535210"/>
                <a:gd name="connsiteX82" fmla="*/ 1270590 w 1481952"/>
                <a:gd name="connsiteY82" fmla="*/ 828265 h 1535210"/>
                <a:gd name="connsiteX83" fmla="*/ 1118761 w 1481952"/>
                <a:gd name="connsiteY83" fmla="*/ 761590 h 1535210"/>
                <a:gd name="connsiteX84" fmla="*/ 1073422 w 1481952"/>
                <a:gd name="connsiteY84" fmla="*/ 769020 h 1535210"/>
                <a:gd name="connsiteX85" fmla="*/ 1102950 w 1481952"/>
                <a:gd name="connsiteY85" fmla="*/ 757209 h 1535210"/>
                <a:gd name="connsiteX86" fmla="*/ 1202200 w 1481952"/>
                <a:gd name="connsiteY86" fmla="*/ 724443 h 1535210"/>
                <a:gd name="connsiteX87" fmla="*/ 1249159 w 1481952"/>
                <a:gd name="connsiteY87" fmla="*/ 711679 h 1535210"/>
                <a:gd name="connsiteX88" fmla="*/ 1357458 w 1481952"/>
                <a:gd name="connsiteY88" fmla="*/ 767877 h 1535210"/>
                <a:gd name="connsiteX89" fmla="*/ 1460995 w 1481952"/>
                <a:gd name="connsiteY89" fmla="*/ 748350 h 1535210"/>
                <a:gd name="connsiteX90" fmla="*/ 1467557 w 1481952"/>
                <a:gd name="connsiteY90" fmla="*/ 663873 h 1535210"/>
                <a:gd name="connsiteX91" fmla="*/ 1463090 w 1481952"/>
                <a:gd name="connsiteY91" fmla="*/ 659196 h 1535210"/>
                <a:gd name="connsiteX92" fmla="*/ 1297545 w 1481952"/>
                <a:gd name="connsiteY92" fmla="*/ 669769 h 1535210"/>
                <a:gd name="connsiteX93" fmla="*/ 1245825 w 1481952"/>
                <a:gd name="connsiteY93" fmla="*/ 709393 h 1535210"/>
                <a:gd name="connsiteX94" fmla="*/ 1246682 w 1481952"/>
                <a:gd name="connsiteY94" fmla="*/ 709965 h 1535210"/>
                <a:gd name="connsiteX95" fmla="*/ 1201248 w 1481952"/>
                <a:gd name="connsiteY95" fmla="*/ 721204 h 1535210"/>
                <a:gd name="connsiteX96" fmla="*/ 1101045 w 1481952"/>
                <a:gd name="connsiteY96" fmla="*/ 751970 h 1535210"/>
                <a:gd name="connsiteX97" fmla="*/ 986173 w 1481952"/>
                <a:gd name="connsiteY97" fmla="*/ 799595 h 1535210"/>
                <a:gd name="connsiteX98" fmla="*/ 866444 w 1481952"/>
                <a:gd name="connsiteY98" fmla="*/ 870080 h 1535210"/>
                <a:gd name="connsiteX99" fmla="*/ 865206 w 1481952"/>
                <a:gd name="connsiteY99" fmla="*/ 871128 h 1535210"/>
                <a:gd name="connsiteX100" fmla="*/ 899115 w 1481952"/>
                <a:gd name="connsiteY100" fmla="*/ 822265 h 1535210"/>
                <a:gd name="connsiteX101" fmla="*/ 903115 w 1481952"/>
                <a:gd name="connsiteY101" fmla="*/ 656339 h 1535210"/>
                <a:gd name="connsiteX102" fmla="*/ 818124 w 1481952"/>
                <a:gd name="connsiteY102" fmla="*/ 657425 h 1535210"/>
                <a:gd name="connsiteX103" fmla="*/ 814056 w 1481952"/>
                <a:gd name="connsiteY103" fmla="*/ 662054 h 1535210"/>
                <a:gd name="connsiteX104" fmla="*/ 798721 w 1481952"/>
                <a:gd name="connsiteY104" fmla="*/ 766353 h 1535210"/>
                <a:gd name="connsiteX105" fmla="*/ 860919 w 1481952"/>
                <a:gd name="connsiteY105" fmla="*/ 874557 h 1535210"/>
                <a:gd name="connsiteX106" fmla="*/ 753859 w 1481952"/>
                <a:gd name="connsiteY106" fmla="*/ 967140 h 1535210"/>
                <a:gd name="connsiteX107" fmla="*/ 695946 w 1481952"/>
                <a:gd name="connsiteY107" fmla="*/ 1026671 h 1535210"/>
                <a:gd name="connsiteX108" fmla="*/ 710425 w 1481952"/>
                <a:gd name="connsiteY108" fmla="*/ 1005144 h 1535210"/>
                <a:gd name="connsiteX109" fmla="*/ 714425 w 1481952"/>
                <a:gd name="connsiteY109" fmla="*/ 839314 h 1535210"/>
                <a:gd name="connsiteX110" fmla="*/ 629834 w 1481952"/>
                <a:gd name="connsiteY110" fmla="*/ 840057 h 1535210"/>
                <a:gd name="connsiteX111" fmla="*/ 625461 w 1481952"/>
                <a:gd name="connsiteY111" fmla="*/ 845029 h 1535210"/>
                <a:gd name="connsiteX112" fmla="*/ 610031 w 1481952"/>
                <a:gd name="connsiteY112" fmla="*/ 949233 h 1535210"/>
                <a:gd name="connsiteX113" fmla="*/ 670134 w 1481952"/>
                <a:gd name="connsiteY113" fmla="*/ 1054579 h 1535210"/>
                <a:gd name="connsiteX114" fmla="*/ 648417 w 1481952"/>
                <a:gd name="connsiteY114" fmla="*/ 1078106 h 1535210"/>
                <a:gd name="connsiteX115" fmla="*/ 544975 w 1481952"/>
                <a:gd name="connsiteY115" fmla="*/ 1189929 h 1535210"/>
                <a:gd name="connsiteX116" fmla="*/ 507733 w 1481952"/>
                <a:gd name="connsiteY116" fmla="*/ 1226982 h 1535210"/>
                <a:gd name="connsiteX117" fmla="*/ 520305 w 1481952"/>
                <a:gd name="connsiteY117" fmla="*/ 1207932 h 1535210"/>
                <a:gd name="connsiteX118" fmla="*/ 524306 w 1481952"/>
                <a:gd name="connsiteY118" fmla="*/ 1042102 h 1535210"/>
                <a:gd name="connsiteX119" fmla="*/ 439448 w 1481952"/>
                <a:gd name="connsiteY119" fmla="*/ 1042959 h 1535210"/>
                <a:gd name="connsiteX120" fmla="*/ 435247 w 1481952"/>
                <a:gd name="connsiteY120" fmla="*/ 1047721 h 1535210"/>
                <a:gd name="connsiteX121" fmla="*/ 419912 w 1481952"/>
                <a:gd name="connsiteY121" fmla="*/ 1152020 h 1535210"/>
                <a:gd name="connsiteX122" fmla="*/ 478014 w 1481952"/>
                <a:gd name="connsiteY122" fmla="*/ 1254699 h 1535210"/>
                <a:gd name="connsiteX123" fmla="*/ 438390 w 1481952"/>
                <a:gd name="connsiteY123" fmla="*/ 1289942 h 1535210"/>
                <a:gd name="connsiteX124" fmla="*/ 411054 w 1481952"/>
                <a:gd name="connsiteY124" fmla="*/ 1311945 h 1535210"/>
                <a:gd name="connsiteX125" fmla="*/ 382955 w 1481952"/>
                <a:gd name="connsiteY125" fmla="*/ 1332709 h 1535210"/>
                <a:gd name="connsiteX126" fmla="*/ 327615 w 1481952"/>
                <a:gd name="connsiteY126" fmla="*/ 1370333 h 1535210"/>
                <a:gd name="connsiteX127" fmla="*/ 290562 w 1481952"/>
                <a:gd name="connsiteY127" fmla="*/ 1394145 h 1535210"/>
                <a:gd name="connsiteX128" fmla="*/ 328662 w 1481952"/>
                <a:gd name="connsiteY128" fmla="*/ 1354236 h 1535210"/>
                <a:gd name="connsiteX129" fmla="*/ 369048 w 1481952"/>
                <a:gd name="connsiteY129" fmla="*/ 1243936 h 1535210"/>
                <a:gd name="connsiteX130" fmla="*/ 376097 w 1481952"/>
                <a:gd name="connsiteY130" fmla="*/ 1232697 h 1535210"/>
                <a:gd name="connsiteX131" fmla="*/ 351742 w 1481952"/>
                <a:gd name="connsiteY131" fmla="*/ 1151401 h 1535210"/>
                <a:gd name="connsiteX132" fmla="*/ 345998 w 1481952"/>
                <a:gd name="connsiteY132" fmla="*/ 1148686 h 1535210"/>
                <a:gd name="connsiteX133" fmla="*/ 195312 w 1481952"/>
                <a:gd name="connsiteY133" fmla="*/ 1218124 h 1535210"/>
                <a:gd name="connsiteX134" fmla="*/ 168643 w 1481952"/>
                <a:gd name="connsiteY134" fmla="*/ 1260605 h 1535210"/>
                <a:gd name="connsiteX135" fmla="*/ 181215 w 1481952"/>
                <a:gd name="connsiteY135" fmla="*/ 1230316 h 1535210"/>
                <a:gd name="connsiteX136" fmla="*/ 205790 w 1481952"/>
                <a:gd name="connsiteY136" fmla="*/ 1166593 h 1535210"/>
                <a:gd name="connsiteX137" fmla="*/ 217029 w 1481952"/>
                <a:gd name="connsiteY137" fmla="*/ 1133446 h 1535210"/>
                <a:gd name="connsiteX138" fmla="*/ 227317 w 1481952"/>
                <a:gd name="connsiteY138" fmla="*/ 1098775 h 1535210"/>
                <a:gd name="connsiteX139" fmla="*/ 246843 w 1481952"/>
                <a:gd name="connsiteY139" fmla="*/ 1015431 h 1535210"/>
                <a:gd name="connsiteX140" fmla="*/ 363238 w 1481952"/>
                <a:gd name="connsiteY140" fmla="*/ 1046673 h 1535210"/>
                <a:gd name="connsiteX141" fmla="*/ 460298 w 1481952"/>
                <a:gd name="connsiteY141" fmla="*/ 1005430 h 1535210"/>
                <a:gd name="connsiteX142" fmla="*/ 448611 w 1481952"/>
                <a:gd name="connsiteY142" fmla="*/ 921515 h 1535210"/>
                <a:gd name="connsiteX143" fmla="*/ 443248 w 1481952"/>
                <a:gd name="connsiteY143" fmla="*/ 917895 h 1535210"/>
                <a:gd name="connsiteX144" fmla="*/ 283800 w 1481952"/>
                <a:gd name="connsiteY144" fmla="*/ 963615 h 1535210"/>
                <a:gd name="connsiteX145" fmla="*/ 248938 w 1481952"/>
                <a:gd name="connsiteY145" fmla="*/ 1004097 h 1535210"/>
                <a:gd name="connsiteX146" fmla="*/ 258463 w 1481952"/>
                <a:gd name="connsiteY146" fmla="*/ 952852 h 1535210"/>
                <a:gd name="connsiteX147" fmla="*/ 279894 w 1481952"/>
                <a:gd name="connsiteY147" fmla="*/ 801405 h 1535210"/>
                <a:gd name="connsiteX148" fmla="*/ 286371 w 1481952"/>
                <a:gd name="connsiteY148" fmla="*/ 755018 h 1535210"/>
                <a:gd name="connsiteX149" fmla="*/ 406768 w 1481952"/>
                <a:gd name="connsiteY149" fmla="*/ 787784 h 1535210"/>
                <a:gd name="connsiteX150" fmla="*/ 503732 w 1481952"/>
                <a:gd name="connsiteY150" fmla="*/ 746541 h 1535210"/>
                <a:gd name="connsiteX151" fmla="*/ 492111 w 1481952"/>
                <a:gd name="connsiteY151" fmla="*/ 662616 h 1535210"/>
                <a:gd name="connsiteX152" fmla="*/ 486777 w 1481952"/>
                <a:gd name="connsiteY152" fmla="*/ 659006 h 1535210"/>
                <a:gd name="connsiteX153" fmla="*/ 327234 w 1481952"/>
                <a:gd name="connsiteY153" fmla="*/ 704821 h 1535210"/>
                <a:gd name="connsiteX154" fmla="*/ 286752 w 1481952"/>
                <a:gd name="connsiteY154" fmla="*/ 752446 h 1535210"/>
                <a:gd name="connsiteX155" fmla="*/ 303135 w 1481952"/>
                <a:gd name="connsiteY155" fmla="*/ 651291 h 1535210"/>
                <a:gd name="connsiteX156" fmla="*/ 337330 w 1481952"/>
                <a:gd name="connsiteY156" fmla="*/ 518607 h 1535210"/>
                <a:gd name="connsiteX157" fmla="*/ 458393 w 1481952"/>
                <a:gd name="connsiteY157" fmla="*/ 551754 h 1535210"/>
                <a:gd name="connsiteX158" fmla="*/ 555358 w 1481952"/>
                <a:gd name="connsiteY158" fmla="*/ 510511 h 1535210"/>
                <a:gd name="connsiteX159" fmla="*/ 543689 w 1481952"/>
                <a:gd name="connsiteY159" fmla="*/ 426453 h 1535210"/>
                <a:gd name="connsiteX160" fmla="*/ 538403 w 1481952"/>
                <a:gd name="connsiteY160" fmla="*/ 422881 h 1535210"/>
                <a:gd name="connsiteX161" fmla="*/ 378859 w 1481952"/>
                <a:gd name="connsiteY161" fmla="*/ 468696 h 1535210"/>
                <a:gd name="connsiteX162" fmla="*/ 342474 w 1481952"/>
                <a:gd name="connsiteY162" fmla="*/ 510987 h 1535210"/>
                <a:gd name="connsiteX163" fmla="*/ 339997 w 1481952"/>
                <a:gd name="connsiteY163" fmla="*/ 509559 h 1535210"/>
                <a:gd name="connsiteX164" fmla="*/ 397147 w 1481952"/>
                <a:gd name="connsiteY164" fmla="*/ 384591 h 1535210"/>
                <a:gd name="connsiteX165" fmla="*/ 435247 w 1481952"/>
                <a:gd name="connsiteY165" fmla="*/ 322392 h 1535210"/>
                <a:gd name="connsiteX166" fmla="*/ 549547 w 1481952"/>
                <a:gd name="connsiteY166" fmla="*/ 367255 h 1535210"/>
                <a:gd name="connsiteX167" fmla="*/ 650512 w 1481952"/>
                <a:gd name="connsiteY167" fmla="*/ 336870 h 1535210"/>
                <a:gd name="connsiteX168" fmla="*/ 648103 w 1481952"/>
                <a:gd name="connsiteY168" fmla="*/ 252174 h 1535210"/>
                <a:gd name="connsiteX169" fmla="*/ 643178 w 1481952"/>
                <a:gd name="connsiteY169" fmla="*/ 248002 h 1535210"/>
                <a:gd name="connsiteX170" fmla="*/ 479634 w 1481952"/>
                <a:gd name="connsiteY170" fmla="*/ 276006 h 1535210"/>
                <a:gd name="connsiteX171" fmla="*/ 446010 w 1481952"/>
                <a:gd name="connsiteY171" fmla="*/ 307152 h 1535210"/>
                <a:gd name="connsiteX172" fmla="*/ 464108 w 1481952"/>
                <a:gd name="connsiteY172" fmla="*/ 280959 h 1535210"/>
                <a:gd name="connsiteX173" fmla="*/ 528687 w 1481952"/>
                <a:gd name="connsiteY173" fmla="*/ 198853 h 1535210"/>
                <a:gd name="connsiteX174" fmla="*/ 560882 w 1481952"/>
                <a:gd name="connsiteY174" fmla="*/ 162372 h 1535210"/>
                <a:gd name="connsiteX175" fmla="*/ 682230 w 1481952"/>
                <a:gd name="connsiteY175" fmla="*/ 149514 h 1535210"/>
                <a:gd name="connsiteX176" fmla="*/ 757859 w 1481952"/>
                <a:gd name="connsiteY176" fmla="*/ 76076 h 1535210"/>
                <a:gd name="connsiteX177" fmla="*/ 716711 w 1481952"/>
                <a:gd name="connsiteY177" fmla="*/ 2010 h 1535210"/>
                <a:gd name="connsiteX178" fmla="*/ 710234 w 1481952"/>
                <a:gd name="connsiteY178" fmla="*/ 543 h 1535210"/>
                <a:gd name="connsiteX179" fmla="*/ 577932 w 1481952"/>
                <a:gd name="connsiteY179" fmla="*/ 100746 h 1535210"/>
                <a:gd name="connsiteX180" fmla="*/ 556596 w 1481952"/>
                <a:gd name="connsiteY180" fmla="*/ 162277 h 1535210"/>
                <a:gd name="connsiteX181" fmla="*/ 557739 w 1481952"/>
                <a:gd name="connsiteY181" fmla="*/ 162277 h 1535210"/>
                <a:gd name="connsiteX182" fmla="*/ 526020 w 1481952"/>
                <a:gd name="connsiteY182" fmla="*/ 196758 h 1535210"/>
                <a:gd name="connsiteX183" fmla="*/ 459345 w 1481952"/>
                <a:gd name="connsiteY183" fmla="*/ 277625 h 1535210"/>
                <a:gd name="connsiteX184" fmla="*/ 389527 w 1481952"/>
                <a:gd name="connsiteY184" fmla="*/ 380400 h 1535210"/>
                <a:gd name="connsiteX185" fmla="*/ 328662 w 1481952"/>
                <a:gd name="connsiteY185" fmla="*/ 505273 h 1535210"/>
                <a:gd name="connsiteX186" fmla="*/ 328091 w 1481952"/>
                <a:gd name="connsiteY186" fmla="*/ 506892 h 1535210"/>
                <a:gd name="connsiteX187" fmla="*/ 329425 w 1481952"/>
                <a:gd name="connsiteY187" fmla="*/ 447360 h 1535210"/>
                <a:gd name="connsiteX188" fmla="*/ 241223 w 1481952"/>
                <a:gd name="connsiteY188" fmla="*/ 306867 h 1535210"/>
                <a:gd name="connsiteX189" fmla="*/ 171043 w 1481952"/>
                <a:gd name="connsiteY189" fmla="*/ 354339 h 1535210"/>
                <a:gd name="connsiteX190" fmla="*/ 170167 w 1481952"/>
                <a:gd name="connsiteY190" fmla="*/ 360683 h 1535210"/>
                <a:gd name="connsiteX191" fmla="*/ 215315 w 1481952"/>
                <a:gd name="connsiteY191" fmla="*/ 456123 h 1535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481952" h="1535210">
                  <a:moveTo>
                    <a:pt x="215315" y="456123"/>
                  </a:moveTo>
                  <a:cubicBezTo>
                    <a:pt x="242842" y="482508"/>
                    <a:pt x="320757" y="509940"/>
                    <a:pt x="326948" y="512035"/>
                  </a:cubicBezTo>
                  <a:cubicBezTo>
                    <a:pt x="311232" y="556574"/>
                    <a:pt x="298506" y="602104"/>
                    <a:pt x="288848" y="648338"/>
                  </a:cubicBezTo>
                  <a:cubicBezTo>
                    <a:pt x="283038" y="675198"/>
                    <a:pt x="277989" y="702535"/>
                    <a:pt x="273322" y="729967"/>
                  </a:cubicBezTo>
                  <a:cubicBezTo>
                    <a:pt x="273322" y="717108"/>
                    <a:pt x="273322" y="705583"/>
                    <a:pt x="273322" y="703964"/>
                  </a:cubicBezTo>
                  <a:cubicBezTo>
                    <a:pt x="269131" y="659006"/>
                    <a:pt x="234555" y="574424"/>
                    <a:pt x="185121" y="563470"/>
                  </a:cubicBezTo>
                  <a:cubicBezTo>
                    <a:pt x="152640" y="557146"/>
                    <a:pt x="121189" y="578348"/>
                    <a:pt x="114864" y="610829"/>
                  </a:cubicBezTo>
                  <a:cubicBezTo>
                    <a:pt x="114445" y="612962"/>
                    <a:pt x="114150" y="615124"/>
                    <a:pt x="113969" y="617286"/>
                  </a:cubicBezTo>
                  <a:cubicBezTo>
                    <a:pt x="109778" y="652815"/>
                    <a:pt x="134352" y="689391"/>
                    <a:pt x="158736" y="712536"/>
                  </a:cubicBezTo>
                  <a:cubicBezTo>
                    <a:pt x="183120" y="735682"/>
                    <a:pt x="249414" y="761019"/>
                    <a:pt x="266940" y="767305"/>
                  </a:cubicBezTo>
                  <a:cubicBezTo>
                    <a:pt x="265226" y="777783"/>
                    <a:pt x="263416" y="788356"/>
                    <a:pt x="261797" y="798833"/>
                  </a:cubicBezTo>
                  <a:cubicBezTo>
                    <a:pt x="253891" y="849411"/>
                    <a:pt x="246271" y="899893"/>
                    <a:pt x="237222" y="949233"/>
                  </a:cubicBezTo>
                  <a:cubicBezTo>
                    <a:pt x="234079" y="966568"/>
                    <a:pt x="230269" y="983618"/>
                    <a:pt x="226554" y="1000668"/>
                  </a:cubicBezTo>
                  <a:cubicBezTo>
                    <a:pt x="226554" y="989238"/>
                    <a:pt x="226554" y="979617"/>
                    <a:pt x="226554" y="978189"/>
                  </a:cubicBezTo>
                  <a:cubicBezTo>
                    <a:pt x="222363" y="933136"/>
                    <a:pt x="187788" y="848649"/>
                    <a:pt x="138353" y="837600"/>
                  </a:cubicBezTo>
                  <a:cubicBezTo>
                    <a:pt x="105863" y="831332"/>
                    <a:pt x="74440" y="852592"/>
                    <a:pt x="68182" y="885082"/>
                  </a:cubicBezTo>
                  <a:cubicBezTo>
                    <a:pt x="67773" y="887206"/>
                    <a:pt x="67477" y="889349"/>
                    <a:pt x="67296" y="891511"/>
                  </a:cubicBezTo>
                  <a:cubicBezTo>
                    <a:pt x="63105" y="926944"/>
                    <a:pt x="87585" y="963520"/>
                    <a:pt x="111969" y="986761"/>
                  </a:cubicBezTo>
                  <a:cubicBezTo>
                    <a:pt x="136353" y="1010002"/>
                    <a:pt x="196265" y="1032672"/>
                    <a:pt x="216744" y="1040292"/>
                  </a:cubicBezTo>
                  <a:cubicBezTo>
                    <a:pt x="212458" y="1057627"/>
                    <a:pt x="208171" y="1074963"/>
                    <a:pt x="203218" y="1091536"/>
                  </a:cubicBezTo>
                  <a:cubicBezTo>
                    <a:pt x="199503" y="1102776"/>
                    <a:pt x="196836" y="1113825"/>
                    <a:pt x="192550" y="1124969"/>
                  </a:cubicBezTo>
                  <a:lnTo>
                    <a:pt x="180549" y="1157830"/>
                  </a:lnTo>
                  <a:cubicBezTo>
                    <a:pt x="172262" y="1178404"/>
                    <a:pt x="163785" y="1199740"/>
                    <a:pt x="155117" y="1219743"/>
                  </a:cubicBezTo>
                  <a:cubicBezTo>
                    <a:pt x="149211" y="1233554"/>
                    <a:pt x="143306" y="1246699"/>
                    <a:pt x="137401" y="1259938"/>
                  </a:cubicBezTo>
                  <a:cubicBezTo>
                    <a:pt x="140734" y="1242698"/>
                    <a:pt x="146926" y="1208789"/>
                    <a:pt x="146926" y="1205932"/>
                  </a:cubicBezTo>
                  <a:cubicBezTo>
                    <a:pt x="149593" y="1160783"/>
                    <a:pt x="127876" y="1072010"/>
                    <a:pt x="81012" y="1053532"/>
                  </a:cubicBezTo>
                  <a:cubicBezTo>
                    <a:pt x="49866" y="1042368"/>
                    <a:pt x="15566" y="1058570"/>
                    <a:pt x="4403" y="1089717"/>
                  </a:cubicBezTo>
                  <a:cubicBezTo>
                    <a:pt x="3660" y="1091784"/>
                    <a:pt x="3031" y="1093879"/>
                    <a:pt x="2527" y="1096013"/>
                  </a:cubicBezTo>
                  <a:cubicBezTo>
                    <a:pt x="-6998" y="1130398"/>
                    <a:pt x="12052" y="1170308"/>
                    <a:pt x="32244" y="1197073"/>
                  </a:cubicBezTo>
                  <a:cubicBezTo>
                    <a:pt x="54914" y="1226601"/>
                    <a:pt x="124732" y="1264320"/>
                    <a:pt x="133495" y="1268987"/>
                  </a:cubicBezTo>
                  <a:cubicBezTo>
                    <a:pt x="123970" y="1290799"/>
                    <a:pt x="113874" y="1312040"/>
                    <a:pt x="104349" y="1331852"/>
                  </a:cubicBezTo>
                  <a:cubicBezTo>
                    <a:pt x="76726" y="1389669"/>
                    <a:pt x="51199" y="1438246"/>
                    <a:pt x="31006" y="1475489"/>
                  </a:cubicBezTo>
                  <a:lnTo>
                    <a:pt x="58534" y="1495111"/>
                  </a:lnTo>
                  <a:cubicBezTo>
                    <a:pt x="78536" y="1457011"/>
                    <a:pt x="104063" y="1405480"/>
                    <a:pt x="131495" y="1344520"/>
                  </a:cubicBezTo>
                  <a:cubicBezTo>
                    <a:pt x="141592" y="1322327"/>
                    <a:pt x="151974" y="1298419"/>
                    <a:pt x="162356" y="1273749"/>
                  </a:cubicBezTo>
                  <a:cubicBezTo>
                    <a:pt x="187140" y="1279874"/>
                    <a:pt x="212267" y="1284484"/>
                    <a:pt x="237603" y="1287561"/>
                  </a:cubicBezTo>
                  <a:cubicBezTo>
                    <a:pt x="242366" y="1325661"/>
                    <a:pt x="277323" y="1390812"/>
                    <a:pt x="281895" y="1399194"/>
                  </a:cubicBezTo>
                  <a:cubicBezTo>
                    <a:pt x="261606" y="1412053"/>
                    <a:pt x="241794" y="1424340"/>
                    <a:pt x="222840" y="1435579"/>
                  </a:cubicBezTo>
                  <a:cubicBezTo>
                    <a:pt x="169023" y="1467964"/>
                    <a:pt x="121684" y="1494063"/>
                    <a:pt x="84632" y="1513779"/>
                  </a:cubicBezTo>
                  <a:lnTo>
                    <a:pt x="114636" y="1535211"/>
                  </a:lnTo>
                  <a:cubicBezTo>
                    <a:pt x="149402" y="1515589"/>
                    <a:pt x="191502" y="1490824"/>
                    <a:pt x="238461" y="1461202"/>
                  </a:cubicBezTo>
                  <a:cubicBezTo>
                    <a:pt x="259130" y="1448247"/>
                    <a:pt x="280942" y="1433960"/>
                    <a:pt x="303135" y="1419101"/>
                  </a:cubicBezTo>
                  <a:cubicBezTo>
                    <a:pt x="309708" y="1426340"/>
                    <a:pt x="364000" y="1484443"/>
                    <a:pt x="398385" y="1498920"/>
                  </a:cubicBezTo>
                  <a:cubicBezTo>
                    <a:pt x="429532" y="1511970"/>
                    <a:pt x="472776" y="1520066"/>
                    <a:pt x="503732" y="1502064"/>
                  </a:cubicBezTo>
                  <a:cubicBezTo>
                    <a:pt x="532888" y="1486538"/>
                    <a:pt x="543937" y="1450305"/>
                    <a:pt x="528411" y="1421149"/>
                  </a:cubicBezTo>
                  <a:cubicBezTo>
                    <a:pt x="527363" y="1419196"/>
                    <a:pt x="526220" y="1417310"/>
                    <a:pt x="524973" y="1415481"/>
                  </a:cubicBezTo>
                  <a:cubicBezTo>
                    <a:pt x="495255" y="1374429"/>
                    <a:pt x="404005" y="1376238"/>
                    <a:pt x="360952" y="1390240"/>
                  </a:cubicBezTo>
                  <a:cubicBezTo>
                    <a:pt x="358476" y="1391097"/>
                    <a:pt x="331901" y="1403099"/>
                    <a:pt x="315327" y="1411005"/>
                  </a:cubicBezTo>
                  <a:cubicBezTo>
                    <a:pt x="324376" y="1404909"/>
                    <a:pt x="333235" y="1399003"/>
                    <a:pt x="342474" y="1392621"/>
                  </a:cubicBezTo>
                  <a:cubicBezTo>
                    <a:pt x="360857" y="1380048"/>
                    <a:pt x="378859" y="1366999"/>
                    <a:pt x="398195" y="1353093"/>
                  </a:cubicBezTo>
                  <a:lnTo>
                    <a:pt x="425818" y="1331661"/>
                  </a:lnTo>
                  <a:cubicBezTo>
                    <a:pt x="435343" y="1324613"/>
                    <a:pt x="444201" y="1316136"/>
                    <a:pt x="453535" y="1308325"/>
                  </a:cubicBezTo>
                  <a:cubicBezTo>
                    <a:pt x="474776" y="1289847"/>
                    <a:pt x="495445" y="1270225"/>
                    <a:pt x="515734" y="1249651"/>
                  </a:cubicBezTo>
                  <a:cubicBezTo>
                    <a:pt x="526783" y="1265653"/>
                    <a:pt x="566787" y="1322136"/>
                    <a:pt x="595648" y="1339853"/>
                  </a:cubicBezTo>
                  <a:cubicBezTo>
                    <a:pt x="624509" y="1357570"/>
                    <a:pt x="666038" y="1372047"/>
                    <a:pt x="699280" y="1358903"/>
                  </a:cubicBezTo>
                  <a:cubicBezTo>
                    <a:pt x="730503" y="1347940"/>
                    <a:pt x="746924" y="1313745"/>
                    <a:pt x="735961" y="1282522"/>
                  </a:cubicBezTo>
                  <a:cubicBezTo>
                    <a:pt x="735247" y="1280474"/>
                    <a:pt x="734408" y="1278474"/>
                    <a:pt x="733475" y="1276512"/>
                  </a:cubicBezTo>
                  <a:cubicBezTo>
                    <a:pt x="710329" y="1231458"/>
                    <a:pt x="619746" y="1219362"/>
                    <a:pt x="575169" y="1226696"/>
                  </a:cubicBezTo>
                  <a:cubicBezTo>
                    <a:pt x="572407" y="1227172"/>
                    <a:pt x="540975" y="1236221"/>
                    <a:pt x="523830" y="1241174"/>
                  </a:cubicBezTo>
                  <a:cubicBezTo>
                    <a:pt x="535927" y="1228887"/>
                    <a:pt x="548119" y="1216599"/>
                    <a:pt x="559929" y="1203645"/>
                  </a:cubicBezTo>
                  <a:cubicBezTo>
                    <a:pt x="594219" y="1166498"/>
                    <a:pt x="627747" y="1127445"/>
                    <a:pt x="661276" y="1089345"/>
                  </a:cubicBezTo>
                  <a:cubicBezTo>
                    <a:pt x="671562" y="1077535"/>
                    <a:pt x="682040" y="1065914"/>
                    <a:pt x="692327" y="1054294"/>
                  </a:cubicBezTo>
                  <a:cubicBezTo>
                    <a:pt x="696232" y="1060008"/>
                    <a:pt x="742238" y="1128112"/>
                    <a:pt x="774623" y="1148020"/>
                  </a:cubicBezTo>
                  <a:cubicBezTo>
                    <a:pt x="803198" y="1165641"/>
                    <a:pt x="845013" y="1180214"/>
                    <a:pt x="878350" y="1167070"/>
                  </a:cubicBezTo>
                  <a:cubicBezTo>
                    <a:pt x="909554" y="1156059"/>
                    <a:pt x="925928" y="1121845"/>
                    <a:pt x="914917" y="1090641"/>
                  </a:cubicBezTo>
                  <a:cubicBezTo>
                    <a:pt x="914202" y="1088612"/>
                    <a:pt x="913383" y="1086621"/>
                    <a:pt x="912450" y="1084678"/>
                  </a:cubicBezTo>
                  <a:cubicBezTo>
                    <a:pt x="889304" y="1039625"/>
                    <a:pt x="798721" y="1027528"/>
                    <a:pt x="754144" y="1034862"/>
                  </a:cubicBezTo>
                  <a:cubicBezTo>
                    <a:pt x="750811" y="1035339"/>
                    <a:pt x="705567" y="1048198"/>
                    <a:pt x="694232" y="1052007"/>
                  </a:cubicBezTo>
                  <a:cubicBezTo>
                    <a:pt x="717092" y="1026290"/>
                    <a:pt x="740047" y="1000858"/>
                    <a:pt x="763764" y="976665"/>
                  </a:cubicBezTo>
                  <a:cubicBezTo>
                    <a:pt x="795559" y="943899"/>
                    <a:pt x="829449" y="913228"/>
                    <a:pt x="865206" y="884844"/>
                  </a:cubicBezTo>
                  <a:cubicBezTo>
                    <a:pt x="867015" y="887511"/>
                    <a:pt x="914736" y="958853"/>
                    <a:pt x="947883" y="979236"/>
                  </a:cubicBezTo>
                  <a:cubicBezTo>
                    <a:pt x="976458" y="996858"/>
                    <a:pt x="1018272" y="1011336"/>
                    <a:pt x="1051610" y="998286"/>
                  </a:cubicBezTo>
                  <a:cubicBezTo>
                    <a:pt x="1082814" y="987276"/>
                    <a:pt x="1099187" y="953062"/>
                    <a:pt x="1088177" y="921858"/>
                  </a:cubicBezTo>
                  <a:cubicBezTo>
                    <a:pt x="1087462" y="919829"/>
                    <a:pt x="1086643" y="917838"/>
                    <a:pt x="1085710" y="915895"/>
                  </a:cubicBezTo>
                  <a:cubicBezTo>
                    <a:pt x="1062564" y="870842"/>
                    <a:pt x="971981" y="858745"/>
                    <a:pt x="927404" y="866175"/>
                  </a:cubicBezTo>
                  <a:cubicBezTo>
                    <a:pt x="924451" y="866175"/>
                    <a:pt x="890066" y="876366"/>
                    <a:pt x="873778" y="881319"/>
                  </a:cubicBezTo>
                  <a:lnTo>
                    <a:pt x="872445" y="878748"/>
                  </a:lnTo>
                  <a:cubicBezTo>
                    <a:pt x="909240" y="851163"/>
                    <a:pt x="948416" y="826903"/>
                    <a:pt x="989507" y="806262"/>
                  </a:cubicBezTo>
                  <a:cubicBezTo>
                    <a:pt x="1011986" y="794642"/>
                    <a:pt x="1034084" y="784831"/>
                    <a:pt x="1056182" y="775687"/>
                  </a:cubicBezTo>
                  <a:cubicBezTo>
                    <a:pt x="1063707" y="789879"/>
                    <a:pt x="1098854" y="854364"/>
                    <a:pt x="1126667" y="875986"/>
                  </a:cubicBezTo>
                  <a:cubicBezTo>
                    <a:pt x="1154480" y="897607"/>
                    <a:pt x="1193342" y="915705"/>
                    <a:pt x="1227632" y="906370"/>
                  </a:cubicBezTo>
                  <a:cubicBezTo>
                    <a:pt x="1259855" y="898855"/>
                    <a:pt x="1279886" y="866641"/>
                    <a:pt x="1272380" y="834418"/>
                  </a:cubicBezTo>
                  <a:cubicBezTo>
                    <a:pt x="1271895" y="832342"/>
                    <a:pt x="1271294" y="830285"/>
                    <a:pt x="1270590" y="828265"/>
                  </a:cubicBezTo>
                  <a:cubicBezTo>
                    <a:pt x="1252492" y="780640"/>
                    <a:pt x="1163910" y="758923"/>
                    <a:pt x="1118761" y="761590"/>
                  </a:cubicBezTo>
                  <a:cubicBezTo>
                    <a:pt x="1116285" y="761590"/>
                    <a:pt x="1091425" y="765877"/>
                    <a:pt x="1073422" y="769020"/>
                  </a:cubicBezTo>
                  <a:cubicBezTo>
                    <a:pt x="1082947" y="765115"/>
                    <a:pt x="1093425" y="760828"/>
                    <a:pt x="1102950" y="757209"/>
                  </a:cubicBezTo>
                  <a:cubicBezTo>
                    <a:pt x="1138764" y="743588"/>
                    <a:pt x="1172292" y="733301"/>
                    <a:pt x="1202200" y="724443"/>
                  </a:cubicBezTo>
                  <a:cubicBezTo>
                    <a:pt x="1219155" y="719490"/>
                    <a:pt x="1234680" y="714918"/>
                    <a:pt x="1249159" y="711679"/>
                  </a:cubicBezTo>
                  <a:cubicBezTo>
                    <a:pt x="1263827" y="721776"/>
                    <a:pt x="1323358" y="761686"/>
                    <a:pt x="1357458" y="767877"/>
                  </a:cubicBezTo>
                  <a:cubicBezTo>
                    <a:pt x="1391557" y="774068"/>
                    <a:pt x="1434705" y="772544"/>
                    <a:pt x="1460995" y="748350"/>
                  </a:cubicBezTo>
                  <a:cubicBezTo>
                    <a:pt x="1486131" y="726834"/>
                    <a:pt x="1489074" y="689019"/>
                    <a:pt x="1467557" y="663873"/>
                  </a:cubicBezTo>
                  <a:cubicBezTo>
                    <a:pt x="1466147" y="662235"/>
                    <a:pt x="1464662" y="660673"/>
                    <a:pt x="1463090" y="659196"/>
                  </a:cubicBezTo>
                  <a:cubicBezTo>
                    <a:pt x="1424990" y="625573"/>
                    <a:pt x="1336503" y="646909"/>
                    <a:pt x="1297545" y="669769"/>
                  </a:cubicBezTo>
                  <a:cubicBezTo>
                    <a:pt x="1294117" y="671769"/>
                    <a:pt x="1245063" y="708822"/>
                    <a:pt x="1245825" y="709393"/>
                  </a:cubicBezTo>
                  <a:lnTo>
                    <a:pt x="1246682" y="709965"/>
                  </a:lnTo>
                  <a:cubicBezTo>
                    <a:pt x="1232680" y="713203"/>
                    <a:pt x="1217631" y="716918"/>
                    <a:pt x="1201248" y="721204"/>
                  </a:cubicBezTo>
                  <a:cubicBezTo>
                    <a:pt x="1171244" y="729491"/>
                    <a:pt x="1137240" y="739111"/>
                    <a:pt x="1101045" y="751970"/>
                  </a:cubicBezTo>
                  <a:cubicBezTo>
                    <a:pt x="1061868" y="765619"/>
                    <a:pt x="1023511" y="781517"/>
                    <a:pt x="986173" y="799595"/>
                  </a:cubicBezTo>
                  <a:cubicBezTo>
                    <a:pt x="944263" y="819521"/>
                    <a:pt x="904201" y="843105"/>
                    <a:pt x="866444" y="870080"/>
                  </a:cubicBezTo>
                  <a:lnTo>
                    <a:pt x="865206" y="871128"/>
                  </a:lnTo>
                  <a:cubicBezTo>
                    <a:pt x="873969" y="859221"/>
                    <a:pt x="897591" y="825122"/>
                    <a:pt x="899115" y="822265"/>
                  </a:cubicBezTo>
                  <a:cubicBezTo>
                    <a:pt x="920451" y="782355"/>
                    <a:pt x="938262" y="692820"/>
                    <a:pt x="903115" y="656339"/>
                  </a:cubicBezTo>
                  <a:cubicBezTo>
                    <a:pt x="879341" y="633174"/>
                    <a:pt x="841288" y="633660"/>
                    <a:pt x="818124" y="657425"/>
                  </a:cubicBezTo>
                  <a:cubicBezTo>
                    <a:pt x="816695" y="658901"/>
                    <a:pt x="815333" y="660444"/>
                    <a:pt x="814056" y="662054"/>
                  </a:cubicBezTo>
                  <a:cubicBezTo>
                    <a:pt x="791006" y="689391"/>
                    <a:pt x="791292" y="733396"/>
                    <a:pt x="798721" y="766353"/>
                  </a:cubicBezTo>
                  <a:cubicBezTo>
                    <a:pt x="807103" y="803500"/>
                    <a:pt x="856919" y="869318"/>
                    <a:pt x="860919" y="874557"/>
                  </a:cubicBezTo>
                  <a:cubicBezTo>
                    <a:pt x="823210" y="902998"/>
                    <a:pt x="787444" y="933936"/>
                    <a:pt x="753859" y="967140"/>
                  </a:cubicBezTo>
                  <a:cubicBezTo>
                    <a:pt x="734142" y="986190"/>
                    <a:pt x="714996" y="1006383"/>
                    <a:pt x="695946" y="1026671"/>
                  </a:cubicBezTo>
                  <a:cubicBezTo>
                    <a:pt x="703281" y="1016098"/>
                    <a:pt x="709662" y="1006573"/>
                    <a:pt x="710425" y="1005144"/>
                  </a:cubicBezTo>
                  <a:cubicBezTo>
                    <a:pt x="731761" y="965330"/>
                    <a:pt x="749572" y="875700"/>
                    <a:pt x="714425" y="839314"/>
                  </a:cubicBezTo>
                  <a:cubicBezTo>
                    <a:pt x="690860" y="816159"/>
                    <a:pt x="652989" y="816492"/>
                    <a:pt x="629834" y="840057"/>
                  </a:cubicBezTo>
                  <a:cubicBezTo>
                    <a:pt x="628290" y="841629"/>
                    <a:pt x="626824" y="843296"/>
                    <a:pt x="625461" y="845029"/>
                  </a:cubicBezTo>
                  <a:cubicBezTo>
                    <a:pt x="602316" y="872271"/>
                    <a:pt x="602602" y="916276"/>
                    <a:pt x="610031" y="949233"/>
                  </a:cubicBezTo>
                  <a:cubicBezTo>
                    <a:pt x="617461" y="982189"/>
                    <a:pt x="658989" y="1039720"/>
                    <a:pt x="670134" y="1054579"/>
                  </a:cubicBezTo>
                  <a:lnTo>
                    <a:pt x="648417" y="1078106"/>
                  </a:lnTo>
                  <a:cubicBezTo>
                    <a:pt x="613936" y="1116206"/>
                    <a:pt x="579742" y="1153830"/>
                    <a:pt x="544975" y="1189929"/>
                  </a:cubicBezTo>
                  <a:cubicBezTo>
                    <a:pt x="532783" y="1202693"/>
                    <a:pt x="520210" y="1214790"/>
                    <a:pt x="507733" y="1226982"/>
                  </a:cubicBezTo>
                  <a:cubicBezTo>
                    <a:pt x="514210" y="1217457"/>
                    <a:pt x="519639" y="1209646"/>
                    <a:pt x="520305" y="1207932"/>
                  </a:cubicBezTo>
                  <a:cubicBezTo>
                    <a:pt x="541642" y="1168117"/>
                    <a:pt x="559453" y="1078487"/>
                    <a:pt x="524306" y="1042102"/>
                  </a:cubicBezTo>
                  <a:cubicBezTo>
                    <a:pt x="500636" y="1018908"/>
                    <a:pt x="462641" y="1019289"/>
                    <a:pt x="439448" y="1042959"/>
                  </a:cubicBezTo>
                  <a:cubicBezTo>
                    <a:pt x="437962" y="1044473"/>
                    <a:pt x="436562" y="1046064"/>
                    <a:pt x="435247" y="1047721"/>
                  </a:cubicBezTo>
                  <a:cubicBezTo>
                    <a:pt x="412197" y="1075058"/>
                    <a:pt x="412483" y="1119063"/>
                    <a:pt x="419912" y="1152020"/>
                  </a:cubicBezTo>
                  <a:cubicBezTo>
                    <a:pt x="427342" y="1184977"/>
                    <a:pt x="464775" y="1236888"/>
                    <a:pt x="478014" y="1254699"/>
                  </a:cubicBezTo>
                  <a:cubicBezTo>
                    <a:pt x="464870" y="1266701"/>
                    <a:pt x="451726" y="1278798"/>
                    <a:pt x="438390" y="1289942"/>
                  </a:cubicBezTo>
                  <a:cubicBezTo>
                    <a:pt x="428865" y="1297276"/>
                    <a:pt x="420769" y="1304991"/>
                    <a:pt x="411054" y="1311945"/>
                  </a:cubicBezTo>
                  <a:lnTo>
                    <a:pt x="382955" y="1332709"/>
                  </a:lnTo>
                  <a:cubicBezTo>
                    <a:pt x="364667" y="1345378"/>
                    <a:pt x="345808" y="1358427"/>
                    <a:pt x="327615" y="1370333"/>
                  </a:cubicBezTo>
                  <a:cubicBezTo>
                    <a:pt x="314946" y="1378620"/>
                    <a:pt x="302850" y="1386335"/>
                    <a:pt x="290562" y="1394145"/>
                  </a:cubicBezTo>
                  <a:cubicBezTo>
                    <a:pt x="302945" y="1381572"/>
                    <a:pt x="326567" y="1356522"/>
                    <a:pt x="328662" y="1354236"/>
                  </a:cubicBezTo>
                  <a:cubicBezTo>
                    <a:pt x="351313" y="1321517"/>
                    <a:pt x="365219" y="1283551"/>
                    <a:pt x="369048" y="1243936"/>
                  </a:cubicBezTo>
                  <a:cubicBezTo>
                    <a:pt x="371735" y="1240412"/>
                    <a:pt x="374097" y="1236650"/>
                    <a:pt x="376097" y="1232697"/>
                  </a:cubicBezTo>
                  <a:cubicBezTo>
                    <a:pt x="391823" y="1203522"/>
                    <a:pt x="380917" y="1167127"/>
                    <a:pt x="351742" y="1151401"/>
                  </a:cubicBezTo>
                  <a:cubicBezTo>
                    <a:pt x="349875" y="1150391"/>
                    <a:pt x="347960" y="1149486"/>
                    <a:pt x="345998" y="1148686"/>
                  </a:cubicBezTo>
                  <a:cubicBezTo>
                    <a:pt x="298373" y="1130874"/>
                    <a:pt x="223411" y="1182691"/>
                    <a:pt x="195312" y="1218124"/>
                  </a:cubicBezTo>
                  <a:cubicBezTo>
                    <a:pt x="193598" y="1220219"/>
                    <a:pt x="178168" y="1244889"/>
                    <a:pt x="168643" y="1260605"/>
                  </a:cubicBezTo>
                  <a:cubicBezTo>
                    <a:pt x="172834" y="1250508"/>
                    <a:pt x="177025" y="1240793"/>
                    <a:pt x="181215" y="1230316"/>
                  </a:cubicBezTo>
                  <a:cubicBezTo>
                    <a:pt x="189597" y="1209741"/>
                    <a:pt x="197408" y="1188977"/>
                    <a:pt x="205790" y="1166593"/>
                  </a:cubicBezTo>
                  <a:cubicBezTo>
                    <a:pt x="209505" y="1155640"/>
                    <a:pt x="213315" y="1144591"/>
                    <a:pt x="217029" y="1133446"/>
                  </a:cubicBezTo>
                  <a:cubicBezTo>
                    <a:pt x="220744" y="1122302"/>
                    <a:pt x="223792" y="1110396"/>
                    <a:pt x="227317" y="1098775"/>
                  </a:cubicBezTo>
                  <a:cubicBezTo>
                    <a:pt x="234841" y="1071534"/>
                    <a:pt x="241128" y="1043721"/>
                    <a:pt x="246843" y="1015431"/>
                  </a:cubicBezTo>
                  <a:cubicBezTo>
                    <a:pt x="264845" y="1022766"/>
                    <a:pt x="329329" y="1047816"/>
                    <a:pt x="363238" y="1046673"/>
                  </a:cubicBezTo>
                  <a:cubicBezTo>
                    <a:pt x="397147" y="1045531"/>
                    <a:pt x="439438" y="1034672"/>
                    <a:pt x="460298" y="1005430"/>
                  </a:cubicBezTo>
                  <a:cubicBezTo>
                    <a:pt x="480243" y="979027"/>
                    <a:pt x="475014" y="941460"/>
                    <a:pt x="448611" y="921515"/>
                  </a:cubicBezTo>
                  <a:cubicBezTo>
                    <a:pt x="446887" y="920210"/>
                    <a:pt x="445096" y="919000"/>
                    <a:pt x="443248" y="917895"/>
                  </a:cubicBezTo>
                  <a:cubicBezTo>
                    <a:pt x="399147" y="893035"/>
                    <a:pt x="316947" y="932945"/>
                    <a:pt x="283800" y="963615"/>
                  </a:cubicBezTo>
                  <a:cubicBezTo>
                    <a:pt x="281704" y="965616"/>
                    <a:pt x="260368" y="990286"/>
                    <a:pt x="248938" y="1004097"/>
                  </a:cubicBezTo>
                  <a:cubicBezTo>
                    <a:pt x="252177" y="987142"/>
                    <a:pt x="255606" y="970188"/>
                    <a:pt x="258463" y="952852"/>
                  </a:cubicBezTo>
                  <a:cubicBezTo>
                    <a:pt x="266464" y="902846"/>
                    <a:pt x="273036" y="852078"/>
                    <a:pt x="279894" y="801405"/>
                  </a:cubicBezTo>
                  <a:cubicBezTo>
                    <a:pt x="281895" y="785879"/>
                    <a:pt x="284181" y="770448"/>
                    <a:pt x="286371" y="755018"/>
                  </a:cubicBezTo>
                  <a:cubicBezTo>
                    <a:pt x="292753" y="757685"/>
                    <a:pt x="368763" y="789117"/>
                    <a:pt x="406768" y="787784"/>
                  </a:cubicBezTo>
                  <a:cubicBezTo>
                    <a:pt x="440486" y="786641"/>
                    <a:pt x="482968" y="775782"/>
                    <a:pt x="503732" y="746541"/>
                  </a:cubicBezTo>
                  <a:cubicBezTo>
                    <a:pt x="523696" y="720156"/>
                    <a:pt x="518496" y="682580"/>
                    <a:pt x="492111" y="662616"/>
                  </a:cubicBezTo>
                  <a:cubicBezTo>
                    <a:pt x="490407" y="661311"/>
                    <a:pt x="488616" y="660111"/>
                    <a:pt x="486777" y="659006"/>
                  </a:cubicBezTo>
                  <a:cubicBezTo>
                    <a:pt x="442581" y="634241"/>
                    <a:pt x="360381" y="674056"/>
                    <a:pt x="327234" y="704821"/>
                  </a:cubicBezTo>
                  <a:cubicBezTo>
                    <a:pt x="324757" y="707107"/>
                    <a:pt x="294087" y="742921"/>
                    <a:pt x="286752" y="752446"/>
                  </a:cubicBezTo>
                  <a:cubicBezTo>
                    <a:pt x="291610" y="718442"/>
                    <a:pt x="296277" y="684533"/>
                    <a:pt x="303135" y="651291"/>
                  </a:cubicBezTo>
                  <a:cubicBezTo>
                    <a:pt x="311679" y="606380"/>
                    <a:pt x="323100" y="562060"/>
                    <a:pt x="337330" y="518607"/>
                  </a:cubicBezTo>
                  <a:cubicBezTo>
                    <a:pt x="340283" y="519846"/>
                    <a:pt x="419436" y="553088"/>
                    <a:pt x="458393" y="551754"/>
                  </a:cubicBezTo>
                  <a:cubicBezTo>
                    <a:pt x="492111" y="550516"/>
                    <a:pt x="534593" y="539753"/>
                    <a:pt x="555358" y="510511"/>
                  </a:cubicBezTo>
                  <a:cubicBezTo>
                    <a:pt x="575351" y="484079"/>
                    <a:pt x="570121" y="446446"/>
                    <a:pt x="543689" y="426453"/>
                  </a:cubicBezTo>
                  <a:cubicBezTo>
                    <a:pt x="541994" y="425167"/>
                    <a:pt x="540232" y="423977"/>
                    <a:pt x="538403" y="422881"/>
                  </a:cubicBezTo>
                  <a:cubicBezTo>
                    <a:pt x="494207" y="398116"/>
                    <a:pt x="412102" y="437931"/>
                    <a:pt x="378859" y="468696"/>
                  </a:cubicBezTo>
                  <a:cubicBezTo>
                    <a:pt x="376669" y="470697"/>
                    <a:pt x="353332" y="497843"/>
                    <a:pt x="342474" y="510987"/>
                  </a:cubicBezTo>
                  <a:lnTo>
                    <a:pt x="339997" y="509559"/>
                  </a:lnTo>
                  <a:cubicBezTo>
                    <a:pt x="355275" y="466277"/>
                    <a:pt x="374401" y="424453"/>
                    <a:pt x="397147" y="384591"/>
                  </a:cubicBezTo>
                  <a:cubicBezTo>
                    <a:pt x="409530" y="362493"/>
                    <a:pt x="422484" y="342014"/>
                    <a:pt x="435247" y="322392"/>
                  </a:cubicBezTo>
                  <a:cubicBezTo>
                    <a:pt x="449344" y="330108"/>
                    <a:pt x="514210" y="364493"/>
                    <a:pt x="549547" y="367255"/>
                  </a:cubicBezTo>
                  <a:cubicBezTo>
                    <a:pt x="583266" y="369732"/>
                    <a:pt x="626795" y="363636"/>
                    <a:pt x="650512" y="336870"/>
                  </a:cubicBezTo>
                  <a:cubicBezTo>
                    <a:pt x="673239" y="312820"/>
                    <a:pt x="672153" y="274901"/>
                    <a:pt x="648103" y="252174"/>
                  </a:cubicBezTo>
                  <a:cubicBezTo>
                    <a:pt x="646540" y="250698"/>
                    <a:pt x="644893" y="249307"/>
                    <a:pt x="643178" y="248002"/>
                  </a:cubicBezTo>
                  <a:cubicBezTo>
                    <a:pt x="602030" y="218475"/>
                    <a:pt x="516019" y="249050"/>
                    <a:pt x="479634" y="276006"/>
                  </a:cubicBezTo>
                  <a:cubicBezTo>
                    <a:pt x="477729" y="277435"/>
                    <a:pt x="459250" y="294484"/>
                    <a:pt x="446010" y="307152"/>
                  </a:cubicBezTo>
                  <a:cubicBezTo>
                    <a:pt x="452011" y="298389"/>
                    <a:pt x="458107" y="289245"/>
                    <a:pt x="464108" y="280959"/>
                  </a:cubicBezTo>
                  <a:cubicBezTo>
                    <a:pt x="486396" y="249907"/>
                    <a:pt x="508780" y="222761"/>
                    <a:pt x="528687" y="198853"/>
                  </a:cubicBezTo>
                  <a:cubicBezTo>
                    <a:pt x="540213" y="185423"/>
                    <a:pt x="550881" y="173421"/>
                    <a:pt x="560882" y="162372"/>
                  </a:cubicBezTo>
                  <a:cubicBezTo>
                    <a:pt x="578694" y="162372"/>
                    <a:pt x="650417" y="163135"/>
                    <a:pt x="682230" y="149514"/>
                  </a:cubicBezTo>
                  <a:cubicBezTo>
                    <a:pt x="714044" y="135893"/>
                    <a:pt x="748905" y="110747"/>
                    <a:pt x="757859" y="76076"/>
                  </a:cubicBezTo>
                  <a:cubicBezTo>
                    <a:pt x="766946" y="44262"/>
                    <a:pt x="748525" y="11096"/>
                    <a:pt x="716711" y="2010"/>
                  </a:cubicBezTo>
                  <a:cubicBezTo>
                    <a:pt x="714577" y="1400"/>
                    <a:pt x="712415" y="914"/>
                    <a:pt x="710234" y="543"/>
                  </a:cubicBezTo>
                  <a:cubicBezTo>
                    <a:pt x="660133" y="-6696"/>
                    <a:pt x="597839" y="60169"/>
                    <a:pt x="577932" y="100746"/>
                  </a:cubicBezTo>
                  <a:cubicBezTo>
                    <a:pt x="576217" y="104270"/>
                    <a:pt x="555738" y="162277"/>
                    <a:pt x="556596" y="162277"/>
                  </a:cubicBezTo>
                  <a:lnTo>
                    <a:pt x="557739" y="162277"/>
                  </a:lnTo>
                  <a:cubicBezTo>
                    <a:pt x="548214" y="172755"/>
                    <a:pt x="537260" y="184089"/>
                    <a:pt x="526020" y="196758"/>
                  </a:cubicBezTo>
                  <a:cubicBezTo>
                    <a:pt x="505542" y="220189"/>
                    <a:pt x="482491" y="246954"/>
                    <a:pt x="459345" y="277625"/>
                  </a:cubicBezTo>
                  <a:cubicBezTo>
                    <a:pt x="434104" y="310505"/>
                    <a:pt x="410787" y="344814"/>
                    <a:pt x="389527" y="380400"/>
                  </a:cubicBezTo>
                  <a:cubicBezTo>
                    <a:pt x="365581" y="420138"/>
                    <a:pt x="345217" y="461924"/>
                    <a:pt x="328662" y="505273"/>
                  </a:cubicBezTo>
                  <a:lnTo>
                    <a:pt x="328091" y="506892"/>
                  </a:lnTo>
                  <a:cubicBezTo>
                    <a:pt x="328948" y="492033"/>
                    <a:pt x="329710" y="450599"/>
                    <a:pt x="329425" y="447360"/>
                  </a:cubicBezTo>
                  <a:cubicBezTo>
                    <a:pt x="325234" y="402307"/>
                    <a:pt x="290658" y="317820"/>
                    <a:pt x="241223" y="306867"/>
                  </a:cubicBezTo>
                  <a:cubicBezTo>
                    <a:pt x="208733" y="300599"/>
                    <a:pt x="177310" y="321850"/>
                    <a:pt x="171043" y="354339"/>
                  </a:cubicBezTo>
                  <a:cubicBezTo>
                    <a:pt x="170633" y="356435"/>
                    <a:pt x="170347" y="358559"/>
                    <a:pt x="170167" y="360683"/>
                  </a:cubicBezTo>
                  <a:cubicBezTo>
                    <a:pt x="166452" y="396211"/>
                    <a:pt x="190931" y="432787"/>
                    <a:pt x="215315" y="456123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5" name="Graphic 15">
            <a:extLst>
              <a:ext uri="{FF2B5EF4-FFF2-40B4-BE49-F238E27FC236}">
                <a16:creationId xmlns="" xmlns:a16="http://schemas.microsoft.com/office/drawing/2014/main" id="{5A836FD4-565A-4B65-9FC7-F0778B388429}"/>
              </a:ext>
            </a:extLst>
          </p:cNvPr>
          <p:cNvGrpSpPr/>
          <p:nvPr/>
        </p:nvGrpSpPr>
        <p:grpSpPr>
          <a:xfrm>
            <a:off x="5669668" y="775662"/>
            <a:ext cx="3345465" cy="3246130"/>
            <a:chOff x="5964169" y="1390811"/>
            <a:chExt cx="3345465" cy="3246130"/>
          </a:xfrm>
        </p:grpSpPr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8BFFC8FE-695E-4111-8026-4E1B254D5FD9}"/>
                </a:ext>
              </a:extLst>
            </p:cNvPr>
            <p:cNvSpPr/>
            <p:nvPr/>
          </p:nvSpPr>
          <p:spPr>
            <a:xfrm>
              <a:off x="8761280" y="3525173"/>
              <a:ext cx="548354" cy="841533"/>
            </a:xfrm>
            <a:custGeom>
              <a:avLst/>
              <a:gdLst>
                <a:gd name="connsiteX0" fmla="*/ 171355 w 548354"/>
                <a:gd name="connsiteY0" fmla="*/ 556450 h 841533"/>
                <a:gd name="connsiteX1" fmla="*/ 171355 w 548354"/>
                <a:gd name="connsiteY1" fmla="*/ 524542 h 841533"/>
                <a:gd name="connsiteX2" fmla="*/ 379381 w 548354"/>
                <a:gd name="connsiteY2" fmla="*/ 236125 h 841533"/>
                <a:gd name="connsiteX3" fmla="*/ 276511 w 548354"/>
                <a:gd name="connsiteY3" fmla="*/ 152210 h 841533"/>
                <a:gd name="connsiteX4" fmla="*/ 166592 w 548354"/>
                <a:gd name="connsiteY4" fmla="*/ 240887 h 841533"/>
                <a:gd name="connsiteX5" fmla="*/ 166592 w 548354"/>
                <a:gd name="connsiteY5" fmla="*/ 253937 h 841533"/>
                <a:gd name="connsiteX6" fmla="*/ 146495 w 548354"/>
                <a:gd name="connsiteY6" fmla="*/ 272987 h 841533"/>
                <a:gd name="connsiteX7" fmla="*/ 20098 w 548354"/>
                <a:gd name="connsiteY7" fmla="*/ 268224 h 841533"/>
                <a:gd name="connsiteX8" fmla="*/ 0 w 548354"/>
                <a:gd name="connsiteY8" fmla="*/ 254127 h 841533"/>
                <a:gd name="connsiteX9" fmla="*/ 0 w 548354"/>
                <a:gd name="connsiteY9" fmla="*/ 241078 h 841533"/>
                <a:gd name="connsiteX10" fmla="*/ 280130 w 548354"/>
                <a:gd name="connsiteY10" fmla="*/ 0 h 841533"/>
                <a:gd name="connsiteX11" fmla="*/ 548354 w 548354"/>
                <a:gd name="connsiteY11" fmla="*/ 230410 h 841533"/>
                <a:gd name="connsiteX12" fmla="*/ 336804 w 548354"/>
                <a:gd name="connsiteY12" fmla="*/ 535210 h 841533"/>
                <a:gd name="connsiteX13" fmla="*/ 336804 w 548354"/>
                <a:gd name="connsiteY13" fmla="*/ 556450 h 841533"/>
                <a:gd name="connsiteX14" fmla="*/ 320955 w 548354"/>
                <a:gd name="connsiteY14" fmla="*/ 576548 h 841533"/>
                <a:gd name="connsiteX15" fmla="*/ 316706 w 548354"/>
                <a:gd name="connsiteY15" fmla="*/ 576548 h 841533"/>
                <a:gd name="connsiteX16" fmla="*/ 191453 w 548354"/>
                <a:gd name="connsiteY16" fmla="*/ 576548 h 841533"/>
                <a:gd name="connsiteX17" fmla="*/ 171355 w 548354"/>
                <a:gd name="connsiteY17" fmla="*/ 560699 h 841533"/>
                <a:gd name="connsiteX18" fmla="*/ 171355 w 548354"/>
                <a:gd name="connsiteY18" fmla="*/ 556450 h 841533"/>
                <a:gd name="connsiteX19" fmla="*/ 160687 w 548354"/>
                <a:gd name="connsiteY19" fmla="*/ 746950 h 841533"/>
                <a:gd name="connsiteX20" fmla="*/ 262319 w 548354"/>
                <a:gd name="connsiteY20" fmla="*/ 652367 h 841533"/>
                <a:gd name="connsiteX21" fmla="*/ 362807 w 548354"/>
                <a:gd name="connsiteY21" fmla="*/ 746950 h 841533"/>
                <a:gd name="connsiteX22" fmla="*/ 261176 w 548354"/>
                <a:gd name="connsiteY22" fmla="*/ 841534 h 841533"/>
                <a:gd name="connsiteX23" fmla="*/ 160687 w 548354"/>
                <a:gd name="connsiteY23" fmla="*/ 746760 h 84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8354" h="841533">
                  <a:moveTo>
                    <a:pt x="171355" y="556450"/>
                  </a:moveTo>
                  <a:lnTo>
                    <a:pt x="171355" y="524542"/>
                  </a:lnTo>
                  <a:cubicBezTo>
                    <a:pt x="171355" y="360236"/>
                    <a:pt x="379381" y="353092"/>
                    <a:pt x="379381" y="236125"/>
                  </a:cubicBezTo>
                  <a:cubicBezTo>
                    <a:pt x="379381" y="185356"/>
                    <a:pt x="338042" y="152210"/>
                    <a:pt x="276511" y="152210"/>
                  </a:cubicBezTo>
                  <a:cubicBezTo>
                    <a:pt x="209169" y="152210"/>
                    <a:pt x="166592" y="188881"/>
                    <a:pt x="166592" y="240887"/>
                  </a:cubicBezTo>
                  <a:lnTo>
                    <a:pt x="166592" y="253937"/>
                  </a:lnTo>
                  <a:cubicBezTo>
                    <a:pt x="166592" y="266890"/>
                    <a:pt x="159544" y="272987"/>
                    <a:pt x="146495" y="272987"/>
                  </a:cubicBezTo>
                  <a:lnTo>
                    <a:pt x="20098" y="268224"/>
                  </a:lnTo>
                  <a:cubicBezTo>
                    <a:pt x="8287" y="268224"/>
                    <a:pt x="0" y="262319"/>
                    <a:pt x="0" y="254127"/>
                  </a:cubicBezTo>
                  <a:lnTo>
                    <a:pt x="0" y="241078"/>
                  </a:lnTo>
                  <a:cubicBezTo>
                    <a:pt x="0" y="98203"/>
                    <a:pt x="113443" y="0"/>
                    <a:pt x="280130" y="0"/>
                  </a:cubicBezTo>
                  <a:cubicBezTo>
                    <a:pt x="443198" y="0"/>
                    <a:pt x="548354" y="92202"/>
                    <a:pt x="548354" y="230410"/>
                  </a:cubicBezTo>
                  <a:cubicBezTo>
                    <a:pt x="548354" y="426625"/>
                    <a:pt x="336804" y="427863"/>
                    <a:pt x="336804" y="535210"/>
                  </a:cubicBezTo>
                  <a:lnTo>
                    <a:pt x="336804" y="556450"/>
                  </a:lnTo>
                  <a:cubicBezTo>
                    <a:pt x="337976" y="566376"/>
                    <a:pt x="330880" y="575377"/>
                    <a:pt x="320955" y="576548"/>
                  </a:cubicBezTo>
                  <a:cubicBezTo>
                    <a:pt x="319545" y="576720"/>
                    <a:pt x="318116" y="576720"/>
                    <a:pt x="316706" y="576548"/>
                  </a:cubicBezTo>
                  <a:lnTo>
                    <a:pt x="191453" y="576548"/>
                  </a:lnTo>
                  <a:cubicBezTo>
                    <a:pt x="181528" y="577720"/>
                    <a:pt x="172526" y="570624"/>
                    <a:pt x="171355" y="560699"/>
                  </a:cubicBezTo>
                  <a:cubicBezTo>
                    <a:pt x="171183" y="559289"/>
                    <a:pt x="171183" y="557860"/>
                    <a:pt x="171355" y="556450"/>
                  </a:cubicBezTo>
                  <a:close/>
                  <a:moveTo>
                    <a:pt x="160687" y="746950"/>
                  </a:moveTo>
                  <a:cubicBezTo>
                    <a:pt x="160687" y="694944"/>
                    <a:pt x="206788" y="652367"/>
                    <a:pt x="262319" y="652367"/>
                  </a:cubicBezTo>
                  <a:cubicBezTo>
                    <a:pt x="315563" y="652367"/>
                    <a:pt x="362807" y="694944"/>
                    <a:pt x="362807" y="746950"/>
                  </a:cubicBezTo>
                  <a:cubicBezTo>
                    <a:pt x="362807" y="798957"/>
                    <a:pt x="315182" y="841534"/>
                    <a:pt x="261176" y="841534"/>
                  </a:cubicBezTo>
                  <a:cubicBezTo>
                    <a:pt x="207169" y="841534"/>
                    <a:pt x="160687" y="798766"/>
                    <a:pt x="160687" y="74676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BCB98A63-C98F-483F-ADCD-EAFD484C10E1}"/>
                </a:ext>
              </a:extLst>
            </p:cNvPr>
            <p:cNvSpPr/>
            <p:nvPr/>
          </p:nvSpPr>
          <p:spPr>
            <a:xfrm>
              <a:off x="6286971" y="2244442"/>
              <a:ext cx="476345" cy="731071"/>
            </a:xfrm>
            <a:custGeom>
              <a:avLst/>
              <a:gdLst>
                <a:gd name="connsiteX0" fmla="*/ 148209 w 476345"/>
                <a:gd name="connsiteY0" fmla="*/ 483680 h 731071"/>
                <a:gd name="connsiteX1" fmla="*/ 148209 w 476345"/>
                <a:gd name="connsiteY1" fmla="*/ 455962 h 731071"/>
                <a:gd name="connsiteX2" fmla="*/ 329184 w 476345"/>
                <a:gd name="connsiteY2" fmla="*/ 205454 h 731071"/>
                <a:gd name="connsiteX3" fmla="*/ 239935 w 476345"/>
                <a:gd name="connsiteY3" fmla="*/ 132588 h 731071"/>
                <a:gd name="connsiteX4" fmla="*/ 144685 w 476345"/>
                <a:gd name="connsiteY4" fmla="*/ 209550 h 731071"/>
                <a:gd name="connsiteX5" fmla="*/ 144685 w 476345"/>
                <a:gd name="connsiteY5" fmla="*/ 220885 h 731071"/>
                <a:gd name="connsiteX6" fmla="*/ 127254 w 476345"/>
                <a:gd name="connsiteY6" fmla="*/ 237268 h 731071"/>
                <a:gd name="connsiteX7" fmla="*/ 17431 w 476345"/>
                <a:gd name="connsiteY7" fmla="*/ 233172 h 731071"/>
                <a:gd name="connsiteX8" fmla="*/ 0 w 476345"/>
                <a:gd name="connsiteY8" fmla="*/ 220885 h 731071"/>
                <a:gd name="connsiteX9" fmla="*/ 0 w 476345"/>
                <a:gd name="connsiteY9" fmla="*/ 209550 h 731071"/>
                <a:gd name="connsiteX10" fmla="*/ 243268 w 476345"/>
                <a:gd name="connsiteY10" fmla="*/ 0 h 731071"/>
                <a:gd name="connsiteX11" fmla="*/ 476345 w 476345"/>
                <a:gd name="connsiteY11" fmla="*/ 200025 h 731071"/>
                <a:gd name="connsiteX12" fmla="*/ 292513 w 476345"/>
                <a:gd name="connsiteY12" fmla="*/ 464915 h 731071"/>
                <a:gd name="connsiteX13" fmla="*/ 292513 w 476345"/>
                <a:gd name="connsiteY13" fmla="*/ 483394 h 731071"/>
                <a:gd name="connsiteX14" fmla="*/ 278721 w 476345"/>
                <a:gd name="connsiteY14" fmla="*/ 500825 h 731071"/>
                <a:gd name="connsiteX15" fmla="*/ 275082 w 476345"/>
                <a:gd name="connsiteY15" fmla="*/ 500825 h 731071"/>
                <a:gd name="connsiteX16" fmla="*/ 165640 w 476345"/>
                <a:gd name="connsiteY16" fmla="*/ 500825 h 731071"/>
                <a:gd name="connsiteX17" fmla="*/ 148238 w 476345"/>
                <a:gd name="connsiteY17" fmla="*/ 487004 h 731071"/>
                <a:gd name="connsiteX18" fmla="*/ 148209 w 476345"/>
                <a:gd name="connsiteY18" fmla="*/ 483680 h 731071"/>
                <a:gd name="connsiteX19" fmla="*/ 138684 w 476345"/>
                <a:gd name="connsiteY19" fmla="*/ 648938 h 731071"/>
                <a:gd name="connsiteX20" fmla="*/ 226886 w 476345"/>
                <a:gd name="connsiteY20" fmla="*/ 566833 h 731071"/>
                <a:gd name="connsiteX21" fmla="*/ 314230 w 476345"/>
                <a:gd name="connsiteY21" fmla="*/ 648938 h 731071"/>
                <a:gd name="connsiteX22" fmla="*/ 225933 w 476345"/>
                <a:gd name="connsiteY22" fmla="*/ 731044 h 731071"/>
                <a:gd name="connsiteX23" fmla="*/ 138970 w 476345"/>
                <a:gd name="connsiteY23" fmla="*/ 648938 h 73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6345" h="731071">
                  <a:moveTo>
                    <a:pt x="148209" y="483680"/>
                  </a:moveTo>
                  <a:lnTo>
                    <a:pt x="148209" y="455962"/>
                  </a:lnTo>
                  <a:cubicBezTo>
                    <a:pt x="148209" y="313087"/>
                    <a:pt x="329184" y="307086"/>
                    <a:pt x="329184" y="205454"/>
                  </a:cubicBezTo>
                  <a:cubicBezTo>
                    <a:pt x="329184" y="161258"/>
                    <a:pt x="293275" y="132588"/>
                    <a:pt x="239935" y="132588"/>
                  </a:cubicBezTo>
                  <a:cubicBezTo>
                    <a:pt x="181356" y="132588"/>
                    <a:pt x="144685" y="164402"/>
                    <a:pt x="144685" y="209550"/>
                  </a:cubicBezTo>
                  <a:lnTo>
                    <a:pt x="144685" y="220885"/>
                  </a:lnTo>
                  <a:cubicBezTo>
                    <a:pt x="144685" y="232124"/>
                    <a:pt x="138589" y="237268"/>
                    <a:pt x="127254" y="237268"/>
                  </a:cubicBezTo>
                  <a:lnTo>
                    <a:pt x="17431" y="233172"/>
                  </a:lnTo>
                  <a:cubicBezTo>
                    <a:pt x="7144" y="233172"/>
                    <a:pt x="0" y="228029"/>
                    <a:pt x="0" y="220885"/>
                  </a:cubicBezTo>
                  <a:lnTo>
                    <a:pt x="0" y="209550"/>
                  </a:lnTo>
                  <a:cubicBezTo>
                    <a:pt x="0" y="85725"/>
                    <a:pt x="98488" y="0"/>
                    <a:pt x="243268" y="0"/>
                  </a:cubicBezTo>
                  <a:cubicBezTo>
                    <a:pt x="384905" y="0"/>
                    <a:pt x="476345" y="80105"/>
                    <a:pt x="476345" y="200025"/>
                  </a:cubicBezTo>
                  <a:cubicBezTo>
                    <a:pt x="476345" y="370427"/>
                    <a:pt x="292513" y="371475"/>
                    <a:pt x="292513" y="464915"/>
                  </a:cubicBezTo>
                  <a:lnTo>
                    <a:pt x="292513" y="483394"/>
                  </a:lnTo>
                  <a:cubicBezTo>
                    <a:pt x="293522" y="492014"/>
                    <a:pt x="287341" y="499815"/>
                    <a:pt x="278721" y="500825"/>
                  </a:cubicBezTo>
                  <a:cubicBezTo>
                    <a:pt x="277511" y="500967"/>
                    <a:pt x="276292" y="500967"/>
                    <a:pt x="275082" y="500825"/>
                  </a:cubicBezTo>
                  <a:lnTo>
                    <a:pt x="165640" y="500825"/>
                  </a:lnTo>
                  <a:cubicBezTo>
                    <a:pt x="157020" y="501815"/>
                    <a:pt x="149228" y="495624"/>
                    <a:pt x="148238" y="487004"/>
                  </a:cubicBezTo>
                  <a:cubicBezTo>
                    <a:pt x="148114" y="485899"/>
                    <a:pt x="148104" y="484785"/>
                    <a:pt x="148209" y="483680"/>
                  </a:cubicBezTo>
                  <a:close/>
                  <a:moveTo>
                    <a:pt x="138684" y="648938"/>
                  </a:moveTo>
                  <a:cubicBezTo>
                    <a:pt x="138684" y="603790"/>
                    <a:pt x="178689" y="566833"/>
                    <a:pt x="226886" y="566833"/>
                  </a:cubicBezTo>
                  <a:cubicBezTo>
                    <a:pt x="273082" y="566833"/>
                    <a:pt x="314230" y="603790"/>
                    <a:pt x="314230" y="648938"/>
                  </a:cubicBezTo>
                  <a:cubicBezTo>
                    <a:pt x="314230" y="694087"/>
                    <a:pt x="273082" y="731044"/>
                    <a:pt x="225933" y="731044"/>
                  </a:cubicBezTo>
                  <a:cubicBezTo>
                    <a:pt x="179308" y="732215"/>
                    <a:pt x="140475" y="695554"/>
                    <a:pt x="138970" y="648938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solidFill>
                <a:srgbClr val="911F2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72438D7D-82BE-4D2E-857D-15D2F866AB86}"/>
                </a:ext>
              </a:extLst>
            </p:cNvPr>
            <p:cNvSpPr/>
            <p:nvPr/>
          </p:nvSpPr>
          <p:spPr>
            <a:xfrm>
              <a:off x="8658887" y="1390811"/>
              <a:ext cx="240696" cy="369312"/>
            </a:xfrm>
            <a:custGeom>
              <a:avLst/>
              <a:gdLst>
                <a:gd name="connsiteX0" fmla="*/ 75247 w 240696"/>
                <a:gd name="connsiteY0" fmla="*/ 244316 h 369312"/>
                <a:gd name="connsiteX1" fmla="*/ 75247 w 240696"/>
                <a:gd name="connsiteY1" fmla="*/ 230315 h 369312"/>
                <a:gd name="connsiteX2" fmla="*/ 166497 w 240696"/>
                <a:gd name="connsiteY2" fmla="*/ 103727 h 369312"/>
                <a:gd name="connsiteX3" fmla="*/ 121349 w 240696"/>
                <a:gd name="connsiteY3" fmla="*/ 66866 h 369312"/>
                <a:gd name="connsiteX4" fmla="*/ 73152 w 240696"/>
                <a:gd name="connsiteY4" fmla="*/ 105823 h 369312"/>
                <a:gd name="connsiteX5" fmla="*/ 73152 w 240696"/>
                <a:gd name="connsiteY5" fmla="*/ 111538 h 369312"/>
                <a:gd name="connsiteX6" fmla="*/ 64294 w 240696"/>
                <a:gd name="connsiteY6" fmla="*/ 119825 h 369312"/>
                <a:gd name="connsiteX7" fmla="*/ 8858 w 240696"/>
                <a:gd name="connsiteY7" fmla="*/ 117729 h 369312"/>
                <a:gd name="connsiteX8" fmla="*/ 0 w 240696"/>
                <a:gd name="connsiteY8" fmla="*/ 111538 h 369312"/>
                <a:gd name="connsiteX9" fmla="*/ 0 w 240696"/>
                <a:gd name="connsiteY9" fmla="*/ 105823 h 369312"/>
                <a:gd name="connsiteX10" fmla="*/ 122968 w 240696"/>
                <a:gd name="connsiteY10" fmla="*/ 0 h 369312"/>
                <a:gd name="connsiteX11" fmla="*/ 240697 w 240696"/>
                <a:gd name="connsiteY11" fmla="*/ 101156 h 369312"/>
                <a:gd name="connsiteX12" fmla="*/ 147828 w 240696"/>
                <a:gd name="connsiteY12" fmla="*/ 234506 h 369312"/>
                <a:gd name="connsiteX13" fmla="*/ 147828 w 240696"/>
                <a:gd name="connsiteY13" fmla="*/ 244031 h 369312"/>
                <a:gd name="connsiteX14" fmla="*/ 140894 w 240696"/>
                <a:gd name="connsiteY14" fmla="*/ 252804 h 369312"/>
                <a:gd name="connsiteX15" fmla="*/ 138970 w 240696"/>
                <a:gd name="connsiteY15" fmla="*/ 252794 h 369312"/>
                <a:gd name="connsiteX16" fmla="*/ 84011 w 240696"/>
                <a:gd name="connsiteY16" fmla="*/ 252794 h 369312"/>
                <a:gd name="connsiteX17" fmla="*/ 75276 w 240696"/>
                <a:gd name="connsiteY17" fmla="*/ 246033 h 369312"/>
                <a:gd name="connsiteX18" fmla="*/ 75247 w 240696"/>
                <a:gd name="connsiteY18" fmla="*/ 244316 h 369312"/>
                <a:gd name="connsiteX19" fmla="*/ 70580 w 240696"/>
                <a:gd name="connsiteY19" fmla="*/ 327850 h 369312"/>
                <a:gd name="connsiteX20" fmla="*/ 111909 w 240696"/>
                <a:gd name="connsiteY20" fmla="*/ 280426 h 369312"/>
                <a:gd name="connsiteX21" fmla="*/ 159334 w 240696"/>
                <a:gd name="connsiteY21" fmla="*/ 321755 h 369312"/>
                <a:gd name="connsiteX22" fmla="*/ 118005 w 240696"/>
                <a:gd name="connsiteY22" fmla="*/ 369180 h 369312"/>
                <a:gd name="connsiteX23" fmla="*/ 114967 w 240696"/>
                <a:gd name="connsiteY23" fmla="*/ 369284 h 369312"/>
                <a:gd name="connsiteX24" fmla="*/ 70590 w 240696"/>
                <a:gd name="connsiteY24" fmla="*/ 327996 h 369312"/>
                <a:gd name="connsiteX25" fmla="*/ 70580 w 240696"/>
                <a:gd name="connsiteY25" fmla="*/ 327850 h 3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0696" h="369312">
                  <a:moveTo>
                    <a:pt x="75247" y="244316"/>
                  </a:moveTo>
                  <a:lnTo>
                    <a:pt x="75247" y="230315"/>
                  </a:lnTo>
                  <a:cubicBezTo>
                    <a:pt x="75247" y="158210"/>
                    <a:pt x="166497" y="155067"/>
                    <a:pt x="166497" y="103727"/>
                  </a:cubicBezTo>
                  <a:cubicBezTo>
                    <a:pt x="166497" y="81439"/>
                    <a:pt x="148304" y="66866"/>
                    <a:pt x="121349" y="66866"/>
                  </a:cubicBezTo>
                  <a:cubicBezTo>
                    <a:pt x="91821" y="66866"/>
                    <a:pt x="73152" y="82963"/>
                    <a:pt x="73152" y="105823"/>
                  </a:cubicBezTo>
                  <a:lnTo>
                    <a:pt x="73152" y="111538"/>
                  </a:lnTo>
                  <a:cubicBezTo>
                    <a:pt x="73152" y="117253"/>
                    <a:pt x="70009" y="119825"/>
                    <a:pt x="64294" y="119825"/>
                  </a:cubicBezTo>
                  <a:lnTo>
                    <a:pt x="8858" y="117729"/>
                  </a:lnTo>
                  <a:cubicBezTo>
                    <a:pt x="3620" y="117729"/>
                    <a:pt x="0" y="115157"/>
                    <a:pt x="0" y="111538"/>
                  </a:cubicBezTo>
                  <a:lnTo>
                    <a:pt x="0" y="105823"/>
                  </a:lnTo>
                  <a:cubicBezTo>
                    <a:pt x="0" y="43053"/>
                    <a:pt x="49816" y="0"/>
                    <a:pt x="122968" y="0"/>
                  </a:cubicBezTo>
                  <a:cubicBezTo>
                    <a:pt x="194501" y="0"/>
                    <a:pt x="240697" y="40481"/>
                    <a:pt x="240697" y="101156"/>
                  </a:cubicBezTo>
                  <a:cubicBezTo>
                    <a:pt x="240697" y="186881"/>
                    <a:pt x="147828" y="187738"/>
                    <a:pt x="147828" y="234506"/>
                  </a:cubicBezTo>
                  <a:lnTo>
                    <a:pt x="147828" y="244031"/>
                  </a:lnTo>
                  <a:cubicBezTo>
                    <a:pt x="148333" y="248367"/>
                    <a:pt x="145237" y="252295"/>
                    <a:pt x="140894" y="252804"/>
                  </a:cubicBezTo>
                  <a:cubicBezTo>
                    <a:pt x="140256" y="252879"/>
                    <a:pt x="139608" y="252875"/>
                    <a:pt x="138970" y="252794"/>
                  </a:cubicBezTo>
                  <a:lnTo>
                    <a:pt x="84011" y="252794"/>
                  </a:lnTo>
                  <a:cubicBezTo>
                    <a:pt x="79734" y="253338"/>
                    <a:pt x="75819" y="250311"/>
                    <a:pt x="75276" y="246033"/>
                  </a:cubicBezTo>
                  <a:cubicBezTo>
                    <a:pt x="75200" y="245463"/>
                    <a:pt x="75190" y="244888"/>
                    <a:pt x="75247" y="244316"/>
                  </a:cubicBezTo>
                  <a:close/>
                  <a:moveTo>
                    <a:pt x="70580" y="327850"/>
                  </a:moveTo>
                  <a:cubicBezTo>
                    <a:pt x="68894" y="303342"/>
                    <a:pt x="87401" y="282109"/>
                    <a:pt x="111909" y="280426"/>
                  </a:cubicBezTo>
                  <a:cubicBezTo>
                    <a:pt x="136417" y="278742"/>
                    <a:pt x="157648" y="297246"/>
                    <a:pt x="159334" y="321755"/>
                  </a:cubicBezTo>
                  <a:cubicBezTo>
                    <a:pt x="161020" y="346263"/>
                    <a:pt x="142513" y="367496"/>
                    <a:pt x="118005" y="369180"/>
                  </a:cubicBezTo>
                  <a:cubicBezTo>
                    <a:pt x="116996" y="369249"/>
                    <a:pt x="115976" y="369284"/>
                    <a:pt x="114967" y="369284"/>
                  </a:cubicBezTo>
                  <a:cubicBezTo>
                    <a:pt x="91307" y="370139"/>
                    <a:pt x="71438" y="351653"/>
                    <a:pt x="70590" y="327996"/>
                  </a:cubicBezTo>
                  <a:cubicBezTo>
                    <a:pt x="70580" y="327948"/>
                    <a:pt x="70580" y="327899"/>
                    <a:pt x="70580" y="327850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solidFill>
                <a:srgbClr val="911F2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E04C3E4-2AF8-4B22-89E4-725F586A0CC5}"/>
                </a:ext>
              </a:extLst>
            </p:cNvPr>
            <p:cNvSpPr/>
            <p:nvPr/>
          </p:nvSpPr>
          <p:spPr>
            <a:xfrm>
              <a:off x="5964169" y="3253615"/>
              <a:ext cx="303276" cy="465420"/>
            </a:xfrm>
            <a:custGeom>
              <a:avLst/>
              <a:gdLst>
                <a:gd name="connsiteX0" fmla="*/ 95059 w 303276"/>
                <a:gd name="connsiteY0" fmla="*/ 307848 h 465420"/>
                <a:gd name="connsiteX1" fmla="*/ 95059 w 303276"/>
                <a:gd name="connsiteY1" fmla="*/ 290227 h 465420"/>
                <a:gd name="connsiteX2" fmla="*/ 210122 w 303276"/>
                <a:gd name="connsiteY2" fmla="*/ 130683 h 465420"/>
                <a:gd name="connsiteX3" fmla="*/ 152972 w 303276"/>
                <a:gd name="connsiteY3" fmla="*/ 84296 h 465420"/>
                <a:gd name="connsiteX4" fmla="*/ 92202 w 303276"/>
                <a:gd name="connsiteY4" fmla="*/ 133350 h 465420"/>
                <a:gd name="connsiteX5" fmla="*/ 92202 w 303276"/>
                <a:gd name="connsiteY5" fmla="*/ 140494 h 465420"/>
                <a:gd name="connsiteX6" fmla="*/ 81058 w 303276"/>
                <a:gd name="connsiteY6" fmla="*/ 150971 h 465420"/>
                <a:gd name="connsiteX7" fmla="*/ 11144 w 303276"/>
                <a:gd name="connsiteY7" fmla="*/ 148400 h 465420"/>
                <a:gd name="connsiteX8" fmla="*/ 0 w 303276"/>
                <a:gd name="connsiteY8" fmla="*/ 140494 h 465420"/>
                <a:gd name="connsiteX9" fmla="*/ 0 w 303276"/>
                <a:gd name="connsiteY9" fmla="*/ 133350 h 465420"/>
                <a:gd name="connsiteX10" fmla="*/ 154972 w 303276"/>
                <a:gd name="connsiteY10" fmla="*/ 0 h 465420"/>
                <a:gd name="connsiteX11" fmla="*/ 303276 w 303276"/>
                <a:gd name="connsiteY11" fmla="*/ 127445 h 465420"/>
                <a:gd name="connsiteX12" fmla="*/ 186309 w 303276"/>
                <a:gd name="connsiteY12" fmla="*/ 296132 h 465420"/>
                <a:gd name="connsiteX13" fmla="*/ 186309 w 303276"/>
                <a:gd name="connsiteY13" fmla="*/ 307848 h 465420"/>
                <a:gd name="connsiteX14" fmla="*/ 177599 w 303276"/>
                <a:gd name="connsiteY14" fmla="*/ 318992 h 465420"/>
                <a:gd name="connsiteX15" fmla="*/ 175165 w 303276"/>
                <a:gd name="connsiteY15" fmla="*/ 318992 h 465420"/>
                <a:gd name="connsiteX16" fmla="*/ 106013 w 303276"/>
                <a:gd name="connsiteY16" fmla="*/ 318992 h 465420"/>
                <a:gd name="connsiteX17" fmla="*/ 95040 w 303276"/>
                <a:gd name="connsiteY17" fmla="*/ 310067 h 465420"/>
                <a:gd name="connsiteX18" fmla="*/ 95059 w 303276"/>
                <a:gd name="connsiteY18" fmla="*/ 307848 h 465420"/>
                <a:gd name="connsiteX19" fmla="*/ 89154 w 303276"/>
                <a:gd name="connsiteY19" fmla="*/ 413099 h 465420"/>
                <a:gd name="connsiteX20" fmla="*/ 141323 w 303276"/>
                <a:gd name="connsiteY20" fmla="*/ 353501 h 465420"/>
                <a:gd name="connsiteX21" fmla="*/ 200921 w 303276"/>
                <a:gd name="connsiteY21" fmla="*/ 405670 h 465420"/>
                <a:gd name="connsiteX22" fmla="*/ 148752 w 303276"/>
                <a:gd name="connsiteY22" fmla="*/ 465268 h 465420"/>
                <a:gd name="connsiteX23" fmla="*/ 144780 w 303276"/>
                <a:gd name="connsiteY23" fmla="*/ 465392 h 465420"/>
                <a:gd name="connsiteX24" fmla="*/ 88964 w 303276"/>
                <a:gd name="connsiteY24" fmla="*/ 413099 h 46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3276" h="465420">
                  <a:moveTo>
                    <a:pt x="95059" y="307848"/>
                  </a:moveTo>
                  <a:lnTo>
                    <a:pt x="95059" y="290227"/>
                  </a:lnTo>
                  <a:cubicBezTo>
                    <a:pt x="95059" y="199358"/>
                    <a:pt x="210122" y="195453"/>
                    <a:pt x="210122" y="130683"/>
                  </a:cubicBezTo>
                  <a:cubicBezTo>
                    <a:pt x="210122" y="102584"/>
                    <a:pt x="187262" y="84296"/>
                    <a:pt x="152972" y="84296"/>
                  </a:cubicBezTo>
                  <a:cubicBezTo>
                    <a:pt x="115729" y="84296"/>
                    <a:pt x="92202" y="104585"/>
                    <a:pt x="92202" y="133350"/>
                  </a:cubicBezTo>
                  <a:lnTo>
                    <a:pt x="92202" y="140494"/>
                  </a:lnTo>
                  <a:cubicBezTo>
                    <a:pt x="92202" y="147733"/>
                    <a:pt x="88297" y="150971"/>
                    <a:pt x="81058" y="150971"/>
                  </a:cubicBezTo>
                  <a:lnTo>
                    <a:pt x="11144" y="148400"/>
                  </a:lnTo>
                  <a:cubicBezTo>
                    <a:pt x="4572" y="148400"/>
                    <a:pt x="0" y="145066"/>
                    <a:pt x="0" y="140494"/>
                  </a:cubicBezTo>
                  <a:lnTo>
                    <a:pt x="0" y="133350"/>
                  </a:lnTo>
                  <a:cubicBezTo>
                    <a:pt x="0" y="54293"/>
                    <a:pt x="62770" y="0"/>
                    <a:pt x="154972" y="0"/>
                  </a:cubicBezTo>
                  <a:cubicBezTo>
                    <a:pt x="245174" y="0"/>
                    <a:pt x="303276" y="50959"/>
                    <a:pt x="303276" y="127445"/>
                  </a:cubicBezTo>
                  <a:cubicBezTo>
                    <a:pt x="303276" y="235934"/>
                    <a:pt x="186309" y="236601"/>
                    <a:pt x="186309" y="296132"/>
                  </a:cubicBezTo>
                  <a:lnTo>
                    <a:pt x="186309" y="307848"/>
                  </a:lnTo>
                  <a:cubicBezTo>
                    <a:pt x="186981" y="313334"/>
                    <a:pt x="183082" y="318316"/>
                    <a:pt x="177599" y="318992"/>
                  </a:cubicBezTo>
                  <a:cubicBezTo>
                    <a:pt x="176791" y="319088"/>
                    <a:pt x="175973" y="319088"/>
                    <a:pt x="175165" y="318992"/>
                  </a:cubicBezTo>
                  <a:lnTo>
                    <a:pt x="106013" y="318992"/>
                  </a:lnTo>
                  <a:cubicBezTo>
                    <a:pt x="100519" y="319554"/>
                    <a:pt x="95606" y="315563"/>
                    <a:pt x="95040" y="310067"/>
                  </a:cubicBezTo>
                  <a:cubicBezTo>
                    <a:pt x="94964" y="309334"/>
                    <a:pt x="94971" y="308581"/>
                    <a:pt x="95059" y="307848"/>
                  </a:cubicBezTo>
                  <a:close/>
                  <a:moveTo>
                    <a:pt x="89154" y="413099"/>
                  </a:moveTo>
                  <a:cubicBezTo>
                    <a:pt x="87102" y="382238"/>
                    <a:pt x="110460" y="355549"/>
                    <a:pt x="141323" y="353501"/>
                  </a:cubicBezTo>
                  <a:cubicBezTo>
                    <a:pt x="172187" y="351454"/>
                    <a:pt x="198871" y="374809"/>
                    <a:pt x="200921" y="405670"/>
                  </a:cubicBezTo>
                  <a:cubicBezTo>
                    <a:pt x="202973" y="436531"/>
                    <a:pt x="179616" y="463220"/>
                    <a:pt x="148752" y="465268"/>
                  </a:cubicBezTo>
                  <a:cubicBezTo>
                    <a:pt x="147430" y="465354"/>
                    <a:pt x="146105" y="465401"/>
                    <a:pt x="144780" y="465392"/>
                  </a:cubicBezTo>
                  <a:cubicBezTo>
                    <a:pt x="114931" y="466354"/>
                    <a:pt x="89947" y="442951"/>
                    <a:pt x="88964" y="413099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8AFB53DE-A964-4DB0-ACDF-6475F5ED30D6}"/>
                </a:ext>
              </a:extLst>
            </p:cNvPr>
            <p:cNvSpPr/>
            <p:nvPr/>
          </p:nvSpPr>
          <p:spPr>
            <a:xfrm>
              <a:off x="6870854" y="1705517"/>
              <a:ext cx="207549" cy="320157"/>
            </a:xfrm>
            <a:custGeom>
              <a:avLst/>
              <a:gdLst>
                <a:gd name="connsiteX0" fmla="*/ 64675 w 207549"/>
                <a:gd name="connsiteY0" fmla="*/ 211741 h 320157"/>
                <a:gd name="connsiteX1" fmla="*/ 64675 w 207549"/>
                <a:gd name="connsiteY1" fmla="*/ 199644 h 320157"/>
                <a:gd name="connsiteX2" fmla="*/ 143827 w 207549"/>
                <a:gd name="connsiteY2" fmla="*/ 89916 h 320157"/>
                <a:gd name="connsiteX3" fmla="*/ 104680 w 207549"/>
                <a:gd name="connsiteY3" fmla="*/ 58007 h 320157"/>
                <a:gd name="connsiteX4" fmla="*/ 62865 w 207549"/>
                <a:gd name="connsiteY4" fmla="*/ 91726 h 320157"/>
                <a:gd name="connsiteX5" fmla="*/ 62865 w 207549"/>
                <a:gd name="connsiteY5" fmla="*/ 96679 h 320157"/>
                <a:gd name="connsiteX6" fmla="*/ 55245 w 207549"/>
                <a:gd name="connsiteY6" fmla="*/ 103823 h 320157"/>
                <a:gd name="connsiteX7" fmla="*/ 7620 w 207549"/>
                <a:gd name="connsiteY7" fmla="*/ 102013 h 320157"/>
                <a:gd name="connsiteX8" fmla="*/ 0 w 207549"/>
                <a:gd name="connsiteY8" fmla="*/ 96679 h 320157"/>
                <a:gd name="connsiteX9" fmla="*/ 0 w 207549"/>
                <a:gd name="connsiteY9" fmla="*/ 91726 h 320157"/>
                <a:gd name="connsiteX10" fmla="*/ 106489 w 207549"/>
                <a:gd name="connsiteY10" fmla="*/ 0 h 320157"/>
                <a:gd name="connsiteX11" fmla="*/ 207550 w 207549"/>
                <a:gd name="connsiteY11" fmla="*/ 87630 h 320157"/>
                <a:gd name="connsiteX12" fmla="*/ 127063 w 207549"/>
                <a:gd name="connsiteY12" fmla="*/ 203644 h 320157"/>
                <a:gd name="connsiteX13" fmla="*/ 127063 w 207549"/>
                <a:gd name="connsiteY13" fmla="*/ 211741 h 320157"/>
                <a:gd name="connsiteX14" fmla="*/ 121063 w 207549"/>
                <a:gd name="connsiteY14" fmla="*/ 219361 h 320157"/>
                <a:gd name="connsiteX15" fmla="*/ 119443 w 207549"/>
                <a:gd name="connsiteY15" fmla="*/ 219361 h 320157"/>
                <a:gd name="connsiteX16" fmla="*/ 71818 w 207549"/>
                <a:gd name="connsiteY16" fmla="*/ 219361 h 320157"/>
                <a:gd name="connsiteX17" fmla="*/ 64637 w 207549"/>
                <a:gd name="connsiteY17" fmla="*/ 212836 h 320157"/>
                <a:gd name="connsiteX18" fmla="*/ 64675 w 207549"/>
                <a:gd name="connsiteY18" fmla="*/ 211741 h 320157"/>
                <a:gd name="connsiteX19" fmla="*/ 60674 w 207549"/>
                <a:gd name="connsiteY19" fmla="*/ 284131 h 320157"/>
                <a:gd name="connsiteX20" fmla="*/ 96622 w 207549"/>
                <a:gd name="connsiteY20" fmla="*/ 243992 h 320157"/>
                <a:gd name="connsiteX21" fmla="*/ 136760 w 207549"/>
                <a:gd name="connsiteY21" fmla="*/ 279940 h 320157"/>
                <a:gd name="connsiteX22" fmla="*/ 100813 w 207549"/>
                <a:gd name="connsiteY22" fmla="*/ 320078 h 320157"/>
                <a:gd name="connsiteX23" fmla="*/ 98774 w 207549"/>
                <a:gd name="connsiteY23" fmla="*/ 320135 h 320157"/>
                <a:gd name="connsiteX24" fmla="*/ 60388 w 207549"/>
                <a:gd name="connsiteY24" fmla="*/ 284321 h 3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549" h="320157">
                  <a:moveTo>
                    <a:pt x="64675" y="211741"/>
                  </a:moveTo>
                  <a:lnTo>
                    <a:pt x="64675" y="199644"/>
                  </a:lnTo>
                  <a:cubicBezTo>
                    <a:pt x="64675" y="137160"/>
                    <a:pt x="143827" y="134398"/>
                    <a:pt x="143827" y="89916"/>
                  </a:cubicBezTo>
                  <a:cubicBezTo>
                    <a:pt x="143827" y="70866"/>
                    <a:pt x="128111" y="58007"/>
                    <a:pt x="104680" y="58007"/>
                  </a:cubicBezTo>
                  <a:cubicBezTo>
                    <a:pt x="79057" y="58007"/>
                    <a:pt x="62865" y="71914"/>
                    <a:pt x="62865" y="91726"/>
                  </a:cubicBezTo>
                  <a:lnTo>
                    <a:pt x="62865" y="96679"/>
                  </a:lnTo>
                  <a:cubicBezTo>
                    <a:pt x="62865" y="101632"/>
                    <a:pt x="60198" y="103823"/>
                    <a:pt x="55245" y="103823"/>
                  </a:cubicBezTo>
                  <a:lnTo>
                    <a:pt x="7620" y="102013"/>
                  </a:lnTo>
                  <a:cubicBezTo>
                    <a:pt x="3143" y="102013"/>
                    <a:pt x="0" y="99822"/>
                    <a:pt x="0" y="96679"/>
                  </a:cubicBezTo>
                  <a:lnTo>
                    <a:pt x="0" y="91726"/>
                  </a:lnTo>
                  <a:cubicBezTo>
                    <a:pt x="0" y="37338"/>
                    <a:pt x="43148" y="0"/>
                    <a:pt x="106489" y="0"/>
                  </a:cubicBezTo>
                  <a:cubicBezTo>
                    <a:pt x="169831" y="0"/>
                    <a:pt x="207550" y="35052"/>
                    <a:pt x="207550" y="87630"/>
                  </a:cubicBezTo>
                  <a:cubicBezTo>
                    <a:pt x="207550" y="162306"/>
                    <a:pt x="127063" y="162782"/>
                    <a:pt x="127063" y="203644"/>
                  </a:cubicBezTo>
                  <a:lnTo>
                    <a:pt x="127063" y="211741"/>
                  </a:lnTo>
                  <a:cubicBezTo>
                    <a:pt x="127511" y="215503"/>
                    <a:pt x="124825" y="218913"/>
                    <a:pt x="121063" y="219361"/>
                  </a:cubicBezTo>
                  <a:cubicBezTo>
                    <a:pt x="120529" y="219427"/>
                    <a:pt x="119986" y="219427"/>
                    <a:pt x="119443" y="219361"/>
                  </a:cubicBezTo>
                  <a:lnTo>
                    <a:pt x="71818" y="219361"/>
                  </a:lnTo>
                  <a:cubicBezTo>
                    <a:pt x="68037" y="219542"/>
                    <a:pt x="64818" y="216627"/>
                    <a:pt x="64637" y="212836"/>
                  </a:cubicBezTo>
                  <a:cubicBezTo>
                    <a:pt x="64618" y="212474"/>
                    <a:pt x="64637" y="212103"/>
                    <a:pt x="64675" y="211741"/>
                  </a:cubicBezTo>
                  <a:close/>
                  <a:moveTo>
                    <a:pt x="60674" y="284131"/>
                  </a:moveTo>
                  <a:cubicBezTo>
                    <a:pt x="59512" y="263119"/>
                    <a:pt x="75609" y="245154"/>
                    <a:pt x="96622" y="243992"/>
                  </a:cubicBezTo>
                  <a:cubicBezTo>
                    <a:pt x="117634" y="242840"/>
                    <a:pt x="135598" y="258928"/>
                    <a:pt x="136760" y="279940"/>
                  </a:cubicBezTo>
                  <a:cubicBezTo>
                    <a:pt x="137912" y="300952"/>
                    <a:pt x="121825" y="318916"/>
                    <a:pt x="100813" y="320078"/>
                  </a:cubicBezTo>
                  <a:cubicBezTo>
                    <a:pt x="100136" y="320116"/>
                    <a:pt x="99450" y="320135"/>
                    <a:pt x="98774" y="320135"/>
                  </a:cubicBezTo>
                  <a:cubicBezTo>
                    <a:pt x="78286" y="320831"/>
                    <a:pt x="61112" y="304800"/>
                    <a:pt x="60388" y="2843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C7542D51-7261-48A8-80EB-4E3353B5F45E}"/>
                </a:ext>
              </a:extLst>
            </p:cNvPr>
            <p:cNvSpPr/>
            <p:nvPr/>
          </p:nvSpPr>
          <p:spPr>
            <a:xfrm>
              <a:off x="8280554" y="4316796"/>
              <a:ext cx="208597" cy="320145"/>
            </a:xfrm>
            <a:custGeom>
              <a:avLst/>
              <a:gdLst>
                <a:gd name="connsiteX0" fmla="*/ 64675 w 208597"/>
                <a:gd name="connsiteY0" fmla="*/ 211741 h 320145"/>
                <a:gd name="connsiteX1" fmla="*/ 64675 w 208597"/>
                <a:gd name="connsiteY1" fmla="*/ 199644 h 320145"/>
                <a:gd name="connsiteX2" fmla="*/ 143828 w 208597"/>
                <a:gd name="connsiteY2" fmla="*/ 89916 h 320145"/>
                <a:gd name="connsiteX3" fmla="*/ 104680 w 208597"/>
                <a:gd name="connsiteY3" fmla="*/ 58008 h 320145"/>
                <a:gd name="connsiteX4" fmla="*/ 62865 w 208597"/>
                <a:gd name="connsiteY4" fmla="*/ 91726 h 320145"/>
                <a:gd name="connsiteX5" fmla="*/ 62865 w 208597"/>
                <a:gd name="connsiteY5" fmla="*/ 96679 h 320145"/>
                <a:gd name="connsiteX6" fmla="*/ 55245 w 208597"/>
                <a:gd name="connsiteY6" fmla="*/ 103918 h 320145"/>
                <a:gd name="connsiteX7" fmla="*/ 7620 w 208597"/>
                <a:gd name="connsiteY7" fmla="*/ 102108 h 320145"/>
                <a:gd name="connsiteX8" fmla="*/ 0 w 208597"/>
                <a:gd name="connsiteY8" fmla="*/ 96679 h 320145"/>
                <a:gd name="connsiteX9" fmla="*/ 0 w 208597"/>
                <a:gd name="connsiteY9" fmla="*/ 91726 h 320145"/>
                <a:gd name="connsiteX10" fmla="*/ 106490 w 208597"/>
                <a:gd name="connsiteY10" fmla="*/ 0 h 320145"/>
                <a:gd name="connsiteX11" fmla="*/ 208597 w 208597"/>
                <a:gd name="connsiteY11" fmla="*/ 87725 h 320145"/>
                <a:gd name="connsiteX12" fmla="*/ 128111 w 208597"/>
                <a:gd name="connsiteY12" fmla="*/ 203645 h 320145"/>
                <a:gd name="connsiteX13" fmla="*/ 128111 w 208597"/>
                <a:gd name="connsiteY13" fmla="*/ 211741 h 320145"/>
                <a:gd name="connsiteX14" fmla="*/ 122006 w 208597"/>
                <a:gd name="connsiteY14" fmla="*/ 219446 h 320145"/>
                <a:gd name="connsiteX15" fmla="*/ 120491 w 208597"/>
                <a:gd name="connsiteY15" fmla="*/ 219456 h 320145"/>
                <a:gd name="connsiteX16" fmla="*/ 72866 w 208597"/>
                <a:gd name="connsiteY16" fmla="*/ 219456 h 320145"/>
                <a:gd name="connsiteX17" fmla="*/ 64741 w 208597"/>
                <a:gd name="connsiteY17" fmla="*/ 213922 h 320145"/>
                <a:gd name="connsiteX18" fmla="*/ 64675 w 208597"/>
                <a:gd name="connsiteY18" fmla="*/ 211741 h 320145"/>
                <a:gd name="connsiteX19" fmla="*/ 60674 w 208597"/>
                <a:gd name="connsiteY19" fmla="*/ 284131 h 320145"/>
                <a:gd name="connsiteX20" fmla="*/ 96622 w 208597"/>
                <a:gd name="connsiteY20" fmla="*/ 243992 h 320145"/>
                <a:gd name="connsiteX21" fmla="*/ 136760 w 208597"/>
                <a:gd name="connsiteY21" fmla="*/ 279940 h 320145"/>
                <a:gd name="connsiteX22" fmla="*/ 100813 w 208597"/>
                <a:gd name="connsiteY22" fmla="*/ 320078 h 320145"/>
                <a:gd name="connsiteX23" fmla="*/ 98774 w 208597"/>
                <a:gd name="connsiteY23" fmla="*/ 320135 h 320145"/>
                <a:gd name="connsiteX24" fmla="*/ 60770 w 208597"/>
                <a:gd name="connsiteY24" fmla="*/ 284131 h 3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597" h="320145">
                  <a:moveTo>
                    <a:pt x="64675" y="211741"/>
                  </a:moveTo>
                  <a:lnTo>
                    <a:pt x="64675" y="199644"/>
                  </a:lnTo>
                  <a:cubicBezTo>
                    <a:pt x="64675" y="137160"/>
                    <a:pt x="143828" y="134493"/>
                    <a:pt x="143828" y="89916"/>
                  </a:cubicBezTo>
                  <a:cubicBezTo>
                    <a:pt x="143828" y="70866"/>
                    <a:pt x="128111" y="58008"/>
                    <a:pt x="104680" y="58008"/>
                  </a:cubicBezTo>
                  <a:cubicBezTo>
                    <a:pt x="79058" y="58008"/>
                    <a:pt x="62865" y="71914"/>
                    <a:pt x="62865" y="91726"/>
                  </a:cubicBezTo>
                  <a:lnTo>
                    <a:pt x="62865" y="96679"/>
                  </a:lnTo>
                  <a:cubicBezTo>
                    <a:pt x="62865" y="101632"/>
                    <a:pt x="60198" y="103918"/>
                    <a:pt x="55245" y="103918"/>
                  </a:cubicBezTo>
                  <a:lnTo>
                    <a:pt x="7620" y="102108"/>
                  </a:lnTo>
                  <a:cubicBezTo>
                    <a:pt x="3143" y="102108"/>
                    <a:pt x="0" y="99822"/>
                    <a:pt x="0" y="96679"/>
                  </a:cubicBezTo>
                  <a:lnTo>
                    <a:pt x="0" y="91726"/>
                  </a:lnTo>
                  <a:cubicBezTo>
                    <a:pt x="0" y="37338"/>
                    <a:pt x="43148" y="0"/>
                    <a:pt x="106490" y="0"/>
                  </a:cubicBezTo>
                  <a:cubicBezTo>
                    <a:pt x="169831" y="0"/>
                    <a:pt x="208597" y="35052"/>
                    <a:pt x="208597" y="87725"/>
                  </a:cubicBezTo>
                  <a:cubicBezTo>
                    <a:pt x="208597" y="162306"/>
                    <a:pt x="128111" y="162783"/>
                    <a:pt x="128111" y="203645"/>
                  </a:cubicBezTo>
                  <a:lnTo>
                    <a:pt x="128111" y="211741"/>
                  </a:lnTo>
                  <a:cubicBezTo>
                    <a:pt x="128549" y="215560"/>
                    <a:pt x="125816" y="219008"/>
                    <a:pt x="122006" y="219446"/>
                  </a:cubicBezTo>
                  <a:cubicBezTo>
                    <a:pt x="121501" y="219504"/>
                    <a:pt x="120996" y="219504"/>
                    <a:pt x="120491" y="219456"/>
                  </a:cubicBezTo>
                  <a:lnTo>
                    <a:pt x="72866" y="219456"/>
                  </a:lnTo>
                  <a:cubicBezTo>
                    <a:pt x="69094" y="220171"/>
                    <a:pt x="65456" y="217694"/>
                    <a:pt x="64741" y="213922"/>
                  </a:cubicBezTo>
                  <a:cubicBezTo>
                    <a:pt x="64608" y="213198"/>
                    <a:pt x="64579" y="212465"/>
                    <a:pt x="64675" y="211741"/>
                  </a:cubicBezTo>
                  <a:close/>
                  <a:moveTo>
                    <a:pt x="60674" y="284131"/>
                  </a:moveTo>
                  <a:cubicBezTo>
                    <a:pt x="59512" y="263119"/>
                    <a:pt x="75610" y="245155"/>
                    <a:pt x="96622" y="243992"/>
                  </a:cubicBezTo>
                  <a:cubicBezTo>
                    <a:pt x="117634" y="242840"/>
                    <a:pt x="135598" y="258928"/>
                    <a:pt x="136760" y="279940"/>
                  </a:cubicBezTo>
                  <a:cubicBezTo>
                    <a:pt x="137913" y="300952"/>
                    <a:pt x="121825" y="318916"/>
                    <a:pt x="100813" y="320078"/>
                  </a:cubicBezTo>
                  <a:cubicBezTo>
                    <a:pt x="100136" y="320116"/>
                    <a:pt x="99451" y="320135"/>
                    <a:pt x="98774" y="320135"/>
                  </a:cubicBezTo>
                  <a:cubicBezTo>
                    <a:pt x="78362" y="320612"/>
                    <a:pt x="61389" y="304533"/>
                    <a:pt x="60770" y="284131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" name="Graphic 15">
            <a:extLst>
              <a:ext uri="{FF2B5EF4-FFF2-40B4-BE49-F238E27FC236}">
                <a16:creationId xmlns="" xmlns:a16="http://schemas.microsoft.com/office/drawing/2014/main" id="{7BA46667-66DC-4621-A44A-30B5292A0154}"/>
              </a:ext>
            </a:extLst>
          </p:cNvPr>
          <p:cNvGrpSpPr/>
          <p:nvPr/>
        </p:nvGrpSpPr>
        <p:grpSpPr>
          <a:xfrm>
            <a:off x="6625597" y="2020199"/>
            <a:ext cx="1616487" cy="2793015"/>
            <a:chOff x="6920098" y="2635348"/>
            <a:chExt cx="1616487" cy="2793015"/>
          </a:xfrm>
          <a:solidFill>
            <a:srgbClr val="911F27"/>
          </a:solidFill>
        </p:grpSpPr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BA8B8308-3701-4740-A4BE-13D3D870DA8B}"/>
                </a:ext>
              </a:extLst>
            </p:cNvPr>
            <p:cNvSpPr/>
            <p:nvPr/>
          </p:nvSpPr>
          <p:spPr>
            <a:xfrm>
              <a:off x="7393869" y="4466243"/>
              <a:ext cx="595695" cy="650271"/>
            </a:xfrm>
            <a:custGeom>
              <a:avLst/>
              <a:gdLst>
                <a:gd name="connsiteX0" fmla="*/ 578456 w 595695"/>
                <a:gd name="connsiteY0" fmla="*/ 279083 h 650271"/>
                <a:gd name="connsiteX1" fmla="*/ 576360 w 595695"/>
                <a:gd name="connsiteY1" fmla="*/ 273082 h 650271"/>
                <a:gd name="connsiteX2" fmla="*/ 574265 w 595695"/>
                <a:gd name="connsiteY2" fmla="*/ 266986 h 650271"/>
                <a:gd name="connsiteX3" fmla="*/ 572169 w 595695"/>
                <a:gd name="connsiteY3" fmla="*/ 260985 h 650271"/>
                <a:gd name="connsiteX4" fmla="*/ 570074 w 595695"/>
                <a:gd name="connsiteY4" fmla="*/ 254889 h 650271"/>
                <a:gd name="connsiteX5" fmla="*/ 567978 w 595695"/>
                <a:gd name="connsiteY5" fmla="*/ 248888 h 650271"/>
                <a:gd name="connsiteX6" fmla="*/ 565883 w 595695"/>
                <a:gd name="connsiteY6" fmla="*/ 242792 h 650271"/>
                <a:gd name="connsiteX7" fmla="*/ 563787 w 595695"/>
                <a:gd name="connsiteY7" fmla="*/ 236792 h 650271"/>
                <a:gd name="connsiteX8" fmla="*/ 561692 w 595695"/>
                <a:gd name="connsiteY8" fmla="*/ 230696 h 650271"/>
                <a:gd name="connsiteX9" fmla="*/ 559596 w 595695"/>
                <a:gd name="connsiteY9" fmla="*/ 224695 h 650271"/>
                <a:gd name="connsiteX10" fmla="*/ 557501 w 595695"/>
                <a:gd name="connsiteY10" fmla="*/ 218599 h 650271"/>
                <a:gd name="connsiteX11" fmla="*/ 555405 w 595695"/>
                <a:gd name="connsiteY11" fmla="*/ 212598 h 650271"/>
                <a:gd name="connsiteX12" fmla="*/ 553310 w 595695"/>
                <a:gd name="connsiteY12" fmla="*/ 206502 h 650271"/>
                <a:gd name="connsiteX13" fmla="*/ 551309 w 595695"/>
                <a:gd name="connsiteY13" fmla="*/ 200120 h 650271"/>
                <a:gd name="connsiteX14" fmla="*/ 549214 w 595695"/>
                <a:gd name="connsiteY14" fmla="*/ 194024 h 650271"/>
                <a:gd name="connsiteX15" fmla="*/ 547023 w 595695"/>
                <a:gd name="connsiteY15" fmla="*/ 188024 h 650271"/>
                <a:gd name="connsiteX16" fmla="*/ 544927 w 595695"/>
                <a:gd name="connsiteY16" fmla="*/ 181928 h 650271"/>
                <a:gd name="connsiteX17" fmla="*/ 542832 w 595695"/>
                <a:gd name="connsiteY17" fmla="*/ 175927 h 650271"/>
                <a:gd name="connsiteX18" fmla="*/ 540737 w 595695"/>
                <a:gd name="connsiteY18" fmla="*/ 169831 h 650271"/>
                <a:gd name="connsiteX19" fmla="*/ 538641 w 595695"/>
                <a:gd name="connsiteY19" fmla="*/ 163830 h 650271"/>
                <a:gd name="connsiteX20" fmla="*/ 305945 w 595695"/>
                <a:gd name="connsiteY20" fmla="*/ 0 h 650271"/>
                <a:gd name="connsiteX21" fmla="*/ 77345 w 595695"/>
                <a:gd name="connsiteY21" fmla="*/ 143637 h 650271"/>
                <a:gd name="connsiteX22" fmla="*/ 74678 w 595695"/>
                <a:gd name="connsiteY22" fmla="*/ 149447 h 650271"/>
                <a:gd name="connsiteX23" fmla="*/ 72107 w 595695"/>
                <a:gd name="connsiteY23" fmla="*/ 155353 h 650271"/>
                <a:gd name="connsiteX24" fmla="*/ 69440 w 595695"/>
                <a:gd name="connsiteY24" fmla="*/ 161163 h 650271"/>
                <a:gd name="connsiteX25" fmla="*/ 66773 w 595695"/>
                <a:gd name="connsiteY25" fmla="*/ 166973 h 650271"/>
                <a:gd name="connsiteX26" fmla="*/ 64201 w 595695"/>
                <a:gd name="connsiteY26" fmla="*/ 172784 h 650271"/>
                <a:gd name="connsiteX27" fmla="*/ 61534 w 595695"/>
                <a:gd name="connsiteY27" fmla="*/ 178689 h 650271"/>
                <a:gd name="connsiteX28" fmla="*/ 58867 w 595695"/>
                <a:gd name="connsiteY28" fmla="*/ 184499 h 650271"/>
                <a:gd name="connsiteX29" fmla="*/ 56200 w 595695"/>
                <a:gd name="connsiteY29" fmla="*/ 190310 h 650271"/>
                <a:gd name="connsiteX30" fmla="*/ 53628 w 595695"/>
                <a:gd name="connsiteY30" fmla="*/ 196120 h 650271"/>
                <a:gd name="connsiteX31" fmla="*/ 50961 w 595695"/>
                <a:gd name="connsiteY31" fmla="*/ 201930 h 650271"/>
                <a:gd name="connsiteX32" fmla="*/ 48294 w 595695"/>
                <a:gd name="connsiteY32" fmla="*/ 207740 h 650271"/>
                <a:gd name="connsiteX33" fmla="*/ 45722 w 595695"/>
                <a:gd name="connsiteY33" fmla="*/ 213646 h 650271"/>
                <a:gd name="connsiteX34" fmla="*/ 43055 w 595695"/>
                <a:gd name="connsiteY34" fmla="*/ 219456 h 650271"/>
                <a:gd name="connsiteX35" fmla="*/ 40388 w 595695"/>
                <a:gd name="connsiteY35" fmla="*/ 225266 h 650271"/>
                <a:gd name="connsiteX36" fmla="*/ 37817 w 595695"/>
                <a:gd name="connsiteY36" fmla="*/ 231077 h 650271"/>
                <a:gd name="connsiteX37" fmla="*/ 35150 w 595695"/>
                <a:gd name="connsiteY37" fmla="*/ 236982 h 650271"/>
                <a:gd name="connsiteX38" fmla="*/ 32483 w 595695"/>
                <a:gd name="connsiteY38" fmla="*/ 242792 h 650271"/>
                <a:gd name="connsiteX39" fmla="*/ 29911 w 595695"/>
                <a:gd name="connsiteY39" fmla="*/ 248603 h 650271"/>
                <a:gd name="connsiteX40" fmla="*/ 27244 w 595695"/>
                <a:gd name="connsiteY40" fmla="*/ 254413 h 650271"/>
                <a:gd name="connsiteX41" fmla="*/ 24577 w 595695"/>
                <a:gd name="connsiteY41" fmla="*/ 260318 h 650271"/>
                <a:gd name="connsiteX42" fmla="*/ 2 w 595695"/>
                <a:gd name="connsiteY42" fmla="*/ 371570 h 650271"/>
                <a:gd name="connsiteX43" fmla="*/ 296135 w 595695"/>
                <a:gd name="connsiteY43" fmla="*/ 650272 h 650271"/>
                <a:gd name="connsiteX44" fmla="*/ 595696 w 595695"/>
                <a:gd name="connsiteY44" fmla="*/ 371570 h 650271"/>
                <a:gd name="connsiteX45" fmla="*/ 580551 w 595695"/>
                <a:gd name="connsiteY45" fmla="*/ 285845 h 650271"/>
                <a:gd name="connsiteX46" fmla="*/ 578456 w 595695"/>
                <a:gd name="connsiteY46" fmla="*/ 279083 h 65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95695" h="650271">
                  <a:moveTo>
                    <a:pt x="578456" y="279083"/>
                  </a:moveTo>
                  <a:cubicBezTo>
                    <a:pt x="577789" y="277082"/>
                    <a:pt x="577122" y="275082"/>
                    <a:pt x="576360" y="273082"/>
                  </a:cubicBezTo>
                  <a:cubicBezTo>
                    <a:pt x="575598" y="271082"/>
                    <a:pt x="575027" y="268986"/>
                    <a:pt x="574265" y="266986"/>
                  </a:cubicBezTo>
                  <a:cubicBezTo>
                    <a:pt x="573502" y="264986"/>
                    <a:pt x="572931" y="262985"/>
                    <a:pt x="572169" y="260985"/>
                  </a:cubicBezTo>
                  <a:cubicBezTo>
                    <a:pt x="571407" y="258985"/>
                    <a:pt x="570836" y="256889"/>
                    <a:pt x="570074" y="254889"/>
                  </a:cubicBezTo>
                  <a:cubicBezTo>
                    <a:pt x="569312" y="252889"/>
                    <a:pt x="568740" y="250888"/>
                    <a:pt x="567978" y="248888"/>
                  </a:cubicBezTo>
                  <a:cubicBezTo>
                    <a:pt x="567216" y="246888"/>
                    <a:pt x="566644" y="244793"/>
                    <a:pt x="565883" y="242792"/>
                  </a:cubicBezTo>
                  <a:lnTo>
                    <a:pt x="563787" y="236792"/>
                  </a:lnTo>
                  <a:cubicBezTo>
                    <a:pt x="563120" y="234696"/>
                    <a:pt x="562358" y="232696"/>
                    <a:pt x="561692" y="230696"/>
                  </a:cubicBezTo>
                  <a:lnTo>
                    <a:pt x="559596" y="224695"/>
                  </a:lnTo>
                  <a:cubicBezTo>
                    <a:pt x="558929" y="222599"/>
                    <a:pt x="558167" y="220599"/>
                    <a:pt x="557501" y="218599"/>
                  </a:cubicBezTo>
                  <a:lnTo>
                    <a:pt x="555405" y="212598"/>
                  </a:lnTo>
                  <a:cubicBezTo>
                    <a:pt x="554738" y="210503"/>
                    <a:pt x="553976" y="208502"/>
                    <a:pt x="553310" y="206502"/>
                  </a:cubicBezTo>
                  <a:lnTo>
                    <a:pt x="551309" y="200120"/>
                  </a:lnTo>
                  <a:cubicBezTo>
                    <a:pt x="550643" y="198025"/>
                    <a:pt x="549881" y="196025"/>
                    <a:pt x="549214" y="194024"/>
                  </a:cubicBezTo>
                  <a:lnTo>
                    <a:pt x="547023" y="188024"/>
                  </a:lnTo>
                  <a:cubicBezTo>
                    <a:pt x="546356" y="185928"/>
                    <a:pt x="545690" y="183928"/>
                    <a:pt x="544927" y="181928"/>
                  </a:cubicBezTo>
                  <a:cubicBezTo>
                    <a:pt x="544166" y="179927"/>
                    <a:pt x="543594" y="177927"/>
                    <a:pt x="542832" y="175927"/>
                  </a:cubicBezTo>
                  <a:cubicBezTo>
                    <a:pt x="542070" y="173927"/>
                    <a:pt x="541499" y="171831"/>
                    <a:pt x="540737" y="169831"/>
                  </a:cubicBezTo>
                  <a:cubicBezTo>
                    <a:pt x="539975" y="167830"/>
                    <a:pt x="539403" y="165830"/>
                    <a:pt x="538641" y="163830"/>
                  </a:cubicBezTo>
                  <a:cubicBezTo>
                    <a:pt x="507590" y="69342"/>
                    <a:pt x="411578" y="0"/>
                    <a:pt x="305945" y="0"/>
                  </a:cubicBezTo>
                  <a:cubicBezTo>
                    <a:pt x="203552" y="0"/>
                    <a:pt x="114493" y="59627"/>
                    <a:pt x="77345" y="143637"/>
                  </a:cubicBezTo>
                  <a:cubicBezTo>
                    <a:pt x="76393" y="145542"/>
                    <a:pt x="75536" y="147542"/>
                    <a:pt x="74678" y="149447"/>
                  </a:cubicBezTo>
                  <a:lnTo>
                    <a:pt x="72107" y="155353"/>
                  </a:lnTo>
                  <a:cubicBezTo>
                    <a:pt x="71154" y="157258"/>
                    <a:pt x="70297" y="159163"/>
                    <a:pt x="69440" y="161163"/>
                  </a:cubicBezTo>
                  <a:cubicBezTo>
                    <a:pt x="68582" y="163163"/>
                    <a:pt x="67630" y="165068"/>
                    <a:pt x="66773" y="166973"/>
                  </a:cubicBezTo>
                  <a:lnTo>
                    <a:pt x="64201" y="172784"/>
                  </a:lnTo>
                  <a:cubicBezTo>
                    <a:pt x="63248" y="174784"/>
                    <a:pt x="62391" y="176689"/>
                    <a:pt x="61534" y="178689"/>
                  </a:cubicBezTo>
                  <a:cubicBezTo>
                    <a:pt x="60677" y="180689"/>
                    <a:pt x="59724" y="182499"/>
                    <a:pt x="58867" y="184499"/>
                  </a:cubicBezTo>
                  <a:cubicBezTo>
                    <a:pt x="58010" y="186500"/>
                    <a:pt x="57057" y="188309"/>
                    <a:pt x="56200" y="190310"/>
                  </a:cubicBezTo>
                  <a:lnTo>
                    <a:pt x="53628" y="196120"/>
                  </a:lnTo>
                  <a:cubicBezTo>
                    <a:pt x="52676" y="198025"/>
                    <a:pt x="51818" y="200025"/>
                    <a:pt x="50961" y="201930"/>
                  </a:cubicBezTo>
                  <a:cubicBezTo>
                    <a:pt x="50104" y="203835"/>
                    <a:pt x="49151" y="205835"/>
                    <a:pt x="48294" y="207740"/>
                  </a:cubicBezTo>
                  <a:lnTo>
                    <a:pt x="45722" y="213646"/>
                  </a:lnTo>
                  <a:cubicBezTo>
                    <a:pt x="44770" y="215551"/>
                    <a:pt x="43913" y="217456"/>
                    <a:pt x="43055" y="219456"/>
                  </a:cubicBezTo>
                  <a:cubicBezTo>
                    <a:pt x="42198" y="221456"/>
                    <a:pt x="41246" y="223361"/>
                    <a:pt x="40388" y="225266"/>
                  </a:cubicBezTo>
                  <a:lnTo>
                    <a:pt x="37817" y="231077"/>
                  </a:lnTo>
                  <a:cubicBezTo>
                    <a:pt x="36864" y="233077"/>
                    <a:pt x="36007" y="234982"/>
                    <a:pt x="35150" y="236982"/>
                  </a:cubicBezTo>
                  <a:cubicBezTo>
                    <a:pt x="34292" y="238982"/>
                    <a:pt x="33340" y="240792"/>
                    <a:pt x="32483" y="242792"/>
                  </a:cubicBezTo>
                  <a:lnTo>
                    <a:pt x="29911" y="248603"/>
                  </a:lnTo>
                  <a:cubicBezTo>
                    <a:pt x="28958" y="250508"/>
                    <a:pt x="28101" y="252508"/>
                    <a:pt x="27244" y="254413"/>
                  </a:cubicBezTo>
                  <a:cubicBezTo>
                    <a:pt x="26387" y="256318"/>
                    <a:pt x="25434" y="258318"/>
                    <a:pt x="24577" y="260318"/>
                  </a:cubicBezTo>
                  <a:cubicBezTo>
                    <a:pt x="8232" y="295123"/>
                    <a:pt x="-160" y="333127"/>
                    <a:pt x="2" y="371570"/>
                  </a:cubicBezTo>
                  <a:cubicBezTo>
                    <a:pt x="2" y="524923"/>
                    <a:pt x="132400" y="650272"/>
                    <a:pt x="296135" y="650272"/>
                  </a:cubicBezTo>
                  <a:cubicBezTo>
                    <a:pt x="456345" y="650272"/>
                    <a:pt x="595696" y="524923"/>
                    <a:pt x="595696" y="371570"/>
                  </a:cubicBezTo>
                  <a:cubicBezTo>
                    <a:pt x="595667" y="342329"/>
                    <a:pt x="590543" y="313325"/>
                    <a:pt x="580551" y="285845"/>
                  </a:cubicBezTo>
                  <a:cubicBezTo>
                    <a:pt x="579884" y="283083"/>
                    <a:pt x="579218" y="281083"/>
                    <a:pt x="578456" y="279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01D09DEE-7D35-4641-B436-77D96DEA9BCD}"/>
                </a:ext>
              </a:extLst>
            </p:cNvPr>
            <p:cNvSpPr/>
            <p:nvPr/>
          </p:nvSpPr>
          <p:spPr>
            <a:xfrm>
              <a:off x="6920098" y="2635634"/>
              <a:ext cx="1616487" cy="1699831"/>
            </a:xfrm>
            <a:custGeom>
              <a:avLst/>
              <a:gdLst>
                <a:gd name="connsiteX0" fmla="*/ 825627 w 1616487"/>
                <a:gd name="connsiteY0" fmla="*/ 0 h 1699831"/>
                <a:gd name="connsiteX1" fmla="*/ 0 w 1616487"/>
                <a:gd name="connsiteY1" fmla="*/ 710660 h 1699831"/>
                <a:gd name="connsiteX2" fmla="*/ 0 w 1616487"/>
                <a:gd name="connsiteY2" fmla="*/ 748760 h 1699831"/>
                <a:gd name="connsiteX3" fmla="*/ 18097 w 1616487"/>
                <a:gd name="connsiteY3" fmla="*/ 779812 h 1699831"/>
                <a:gd name="connsiteX4" fmla="*/ 24765 w 1616487"/>
                <a:gd name="connsiteY4" fmla="*/ 785146 h 1699831"/>
                <a:gd name="connsiteX5" fmla="*/ 31528 w 1616487"/>
                <a:gd name="connsiteY5" fmla="*/ 790480 h 1699831"/>
                <a:gd name="connsiteX6" fmla="*/ 38290 w 1616487"/>
                <a:gd name="connsiteY6" fmla="*/ 795814 h 1699831"/>
                <a:gd name="connsiteX7" fmla="*/ 45053 w 1616487"/>
                <a:gd name="connsiteY7" fmla="*/ 801148 h 1699831"/>
                <a:gd name="connsiteX8" fmla="*/ 51721 w 1616487"/>
                <a:gd name="connsiteY8" fmla="*/ 806482 h 1699831"/>
                <a:gd name="connsiteX9" fmla="*/ 58483 w 1616487"/>
                <a:gd name="connsiteY9" fmla="*/ 811911 h 1699831"/>
                <a:gd name="connsiteX10" fmla="*/ 65246 w 1616487"/>
                <a:gd name="connsiteY10" fmla="*/ 817245 h 1699831"/>
                <a:gd name="connsiteX11" fmla="*/ 72009 w 1616487"/>
                <a:gd name="connsiteY11" fmla="*/ 822579 h 1699831"/>
                <a:gd name="connsiteX12" fmla="*/ 78676 w 1616487"/>
                <a:gd name="connsiteY12" fmla="*/ 827913 h 1699831"/>
                <a:gd name="connsiteX13" fmla="*/ 86011 w 1616487"/>
                <a:gd name="connsiteY13" fmla="*/ 833628 h 1699831"/>
                <a:gd name="connsiteX14" fmla="*/ 92202 w 1616487"/>
                <a:gd name="connsiteY14" fmla="*/ 838486 h 1699831"/>
                <a:gd name="connsiteX15" fmla="*/ 98965 w 1616487"/>
                <a:gd name="connsiteY15" fmla="*/ 843820 h 1699831"/>
                <a:gd name="connsiteX16" fmla="*/ 105632 w 1616487"/>
                <a:gd name="connsiteY16" fmla="*/ 849154 h 1699831"/>
                <a:gd name="connsiteX17" fmla="*/ 112395 w 1616487"/>
                <a:gd name="connsiteY17" fmla="*/ 854488 h 1699831"/>
                <a:gd name="connsiteX18" fmla="*/ 119158 w 1616487"/>
                <a:gd name="connsiteY18" fmla="*/ 859822 h 1699831"/>
                <a:gd name="connsiteX19" fmla="*/ 125825 w 1616487"/>
                <a:gd name="connsiteY19" fmla="*/ 865156 h 1699831"/>
                <a:gd name="connsiteX20" fmla="*/ 132588 w 1616487"/>
                <a:gd name="connsiteY20" fmla="*/ 870490 h 1699831"/>
                <a:gd name="connsiteX21" fmla="*/ 139255 w 1616487"/>
                <a:gd name="connsiteY21" fmla="*/ 875824 h 1699831"/>
                <a:gd name="connsiteX22" fmla="*/ 146018 w 1616487"/>
                <a:gd name="connsiteY22" fmla="*/ 881158 h 1699831"/>
                <a:gd name="connsiteX23" fmla="*/ 152686 w 1616487"/>
                <a:gd name="connsiteY23" fmla="*/ 886492 h 1699831"/>
                <a:gd name="connsiteX24" fmla="*/ 192691 w 1616487"/>
                <a:gd name="connsiteY24" fmla="*/ 900398 h 1699831"/>
                <a:gd name="connsiteX25" fmla="*/ 499015 w 1616487"/>
                <a:gd name="connsiteY25" fmla="*/ 911828 h 1699831"/>
                <a:gd name="connsiteX26" fmla="*/ 547688 w 1616487"/>
                <a:gd name="connsiteY26" fmla="*/ 866013 h 1699831"/>
                <a:gd name="connsiteX27" fmla="*/ 547688 w 1616487"/>
                <a:gd name="connsiteY27" fmla="*/ 834581 h 1699831"/>
                <a:gd name="connsiteX28" fmla="*/ 814388 w 1616487"/>
                <a:gd name="connsiteY28" fmla="*/ 619887 h 1699831"/>
                <a:gd name="connsiteX29" fmla="*/ 1063466 w 1616487"/>
                <a:gd name="connsiteY29" fmla="*/ 823151 h 1699831"/>
                <a:gd name="connsiteX30" fmla="*/ 1059466 w 1616487"/>
                <a:gd name="connsiteY30" fmla="*/ 864965 h 1699831"/>
                <a:gd name="connsiteX31" fmla="*/ 505587 w 1616487"/>
                <a:gd name="connsiteY31" fmla="*/ 1546574 h 1699831"/>
                <a:gd name="connsiteX32" fmla="*/ 505587 w 1616487"/>
                <a:gd name="connsiteY32" fmla="*/ 1640681 h 1699831"/>
                <a:gd name="connsiteX33" fmla="*/ 564832 w 1616487"/>
                <a:gd name="connsiteY33" fmla="*/ 1699832 h 1699831"/>
                <a:gd name="connsiteX34" fmla="*/ 933640 w 1616487"/>
                <a:gd name="connsiteY34" fmla="*/ 1699832 h 1699831"/>
                <a:gd name="connsiteX35" fmla="*/ 992886 w 1616487"/>
                <a:gd name="connsiteY35" fmla="*/ 1640681 h 1699831"/>
                <a:gd name="connsiteX36" fmla="*/ 992886 w 1616487"/>
                <a:gd name="connsiteY36" fmla="*/ 1577911 h 1699831"/>
                <a:gd name="connsiteX37" fmla="*/ 1616488 w 1616487"/>
                <a:gd name="connsiteY37" fmla="*/ 679133 h 1699831"/>
                <a:gd name="connsiteX38" fmla="*/ 825627 w 1616487"/>
                <a:gd name="connsiteY38" fmla="*/ 0 h 169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6487" h="1699831">
                  <a:moveTo>
                    <a:pt x="825627" y="0"/>
                  </a:moveTo>
                  <a:cubicBezTo>
                    <a:pt x="334423" y="0"/>
                    <a:pt x="0" y="289084"/>
                    <a:pt x="0" y="710660"/>
                  </a:cubicBezTo>
                  <a:lnTo>
                    <a:pt x="0" y="748760"/>
                  </a:lnTo>
                  <a:cubicBezTo>
                    <a:pt x="181" y="761562"/>
                    <a:pt x="7048" y="773344"/>
                    <a:pt x="18097" y="779812"/>
                  </a:cubicBezTo>
                  <a:cubicBezTo>
                    <a:pt x="20155" y="781793"/>
                    <a:pt x="22384" y="783574"/>
                    <a:pt x="24765" y="785146"/>
                  </a:cubicBezTo>
                  <a:cubicBezTo>
                    <a:pt x="26832" y="787156"/>
                    <a:pt x="29099" y="788937"/>
                    <a:pt x="31528" y="790480"/>
                  </a:cubicBezTo>
                  <a:cubicBezTo>
                    <a:pt x="33595" y="792490"/>
                    <a:pt x="35862" y="794271"/>
                    <a:pt x="38290" y="795814"/>
                  </a:cubicBezTo>
                  <a:cubicBezTo>
                    <a:pt x="40338" y="797842"/>
                    <a:pt x="42605" y="799633"/>
                    <a:pt x="45053" y="801148"/>
                  </a:cubicBezTo>
                  <a:cubicBezTo>
                    <a:pt x="47082" y="803158"/>
                    <a:pt x="49320" y="804939"/>
                    <a:pt x="51721" y="806482"/>
                  </a:cubicBezTo>
                  <a:cubicBezTo>
                    <a:pt x="53778" y="808520"/>
                    <a:pt x="56045" y="810339"/>
                    <a:pt x="58483" y="811911"/>
                  </a:cubicBezTo>
                  <a:cubicBezTo>
                    <a:pt x="60569" y="813892"/>
                    <a:pt x="62836" y="815673"/>
                    <a:pt x="65246" y="817245"/>
                  </a:cubicBezTo>
                  <a:cubicBezTo>
                    <a:pt x="67313" y="819245"/>
                    <a:pt x="69580" y="821036"/>
                    <a:pt x="72009" y="822579"/>
                  </a:cubicBezTo>
                  <a:cubicBezTo>
                    <a:pt x="74047" y="824579"/>
                    <a:pt x="76276" y="826370"/>
                    <a:pt x="78676" y="827913"/>
                  </a:cubicBezTo>
                  <a:cubicBezTo>
                    <a:pt x="80915" y="830066"/>
                    <a:pt x="83372" y="831990"/>
                    <a:pt x="86011" y="833628"/>
                  </a:cubicBezTo>
                  <a:cubicBezTo>
                    <a:pt x="87954" y="835400"/>
                    <a:pt x="90021" y="837019"/>
                    <a:pt x="92202" y="838486"/>
                  </a:cubicBezTo>
                  <a:cubicBezTo>
                    <a:pt x="94288" y="840467"/>
                    <a:pt x="96555" y="842248"/>
                    <a:pt x="98965" y="843820"/>
                  </a:cubicBezTo>
                  <a:cubicBezTo>
                    <a:pt x="101022" y="845801"/>
                    <a:pt x="103251" y="847582"/>
                    <a:pt x="105632" y="849154"/>
                  </a:cubicBezTo>
                  <a:cubicBezTo>
                    <a:pt x="107718" y="851135"/>
                    <a:pt x="109985" y="852916"/>
                    <a:pt x="112395" y="854488"/>
                  </a:cubicBezTo>
                  <a:cubicBezTo>
                    <a:pt x="114462" y="856488"/>
                    <a:pt x="116729" y="858279"/>
                    <a:pt x="119158" y="859822"/>
                  </a:cubicBezTo>
                  <a:cubicBezTo>
                    <a:pt x="121196" y="861822"/>
                    <a:pt x="123425" y="863613"/>
                    <a:pt x="125825" y="865156"/>
                  </a:cubicBezTo>
                  <a:cubicBezTo>
                    <a:pt x="127892" y="867156"/>
                    <a:pt x="130159" y="868947"/>
                    <a:pt x="132588" y="870490"/>
                  </a:cubicBezTo>
                  <a:cubicBezTo>
                    <a:pt x="134626" y="872490"/>
                    <a:pt x="136855" y="874281"/>
                    <a:pt x="139255" y="875824"/>
                  </a:cubicBezTo>
                  <a:cubicBezTo>
                    <a:pt x="141341" y="877805"/>
                    <a:pt x="143608" y="879586"/>
                    <a:pt x="146018" y="881158"/>
                  </a:cubicBezTo>
                  <a:cubicBezTo>
                    <a:pt x="148057" y="883158"/>
                    <a:pt x="150285" y="884949"/>
                    <a:pt x="152686" y="886492"/>
                  </a:cubicBezTo>
                  <a:cubicBezTo>
                    <a:pt x="163697" y="896179"/>
                    <a:pt x="178051" y="901170"/>
                    <a:pt x="192691" y="900398"/>
                  </a:cubicBezTo>
                  <a:lnTo>
                    <a:pt x="499015" y="911828"/>
                  </a:lnTo>
                  <a:cubicBezTo>
                    <a:pt x="530543" y="911828"/>
                    <a:pt x="547688" y="897541"/>
                    <a:pt x="547688" y="866013"/>
                  </a:cubicBezTo>
                  <a:lnTo>
                    <a:pt x="547688" y="834581"/>
                  </a:lnTo>
                  <a:cubicBezTo>
                    <a:pt x="547688" y="708565"/>
                    <a:pt x="650748" y="619887"/>
                    <a:pt x="814388" y="619887"/>
                  </a:cubicBezTo>
                  <a:cubicBezTo>
                    <a:pt x="963263" y="619887"/>
                    <a:pt x="1063466" y="699992"/>
                    <a:pt x="1063466" y="823151"/>
                  </a:cubicBezTo>
                  <a:cubicBezTo>
                    <a:pt x="1063466" y="837181"/>
                    <a:pt x="1062133" y="851183"/>
                    <a:pt x="1059466" y="864965"/>
                  </a:cubicBezTo>
                  <a:cubicBezTo>
                    <a:pt x="905732" y="1066514"/>
                    <a:pt x="505587" y="1155383"/>
                    <a:pt x="505587" y="1546574"/>
                  </a:cubicBezTo>
                  <a:lnTo>
                    <a:pt x="505587" y="1640681"/>
                  </a:lnTo>
                  <a:cubicBezTo>
                    <a:pt x="505587" y="1678781"/>
                    <a:pt x="526447" y="1699832"/>
                    <a:pt x="564832" y="1699832"/>
                  </a:cubicBezTo>
                  <a:lnTo>
                    <a:pt x="933640" y="1699832"/>
                  </a:lnTo>
                  <a:cubicBezTo>
                    <a:pt x="971740" y="1699832"/>
                    <a:pt x="992886" y="1678972"/>
                    <a:pt x="992886" y="1640681"/>
                  </a:cubicBezTo>
                  <a:lnTo>
                    <a:pt x="992886" y="1577911"/>
                  </a:lnTo>
                  <a:cubicBezTo>
                    <a:pt x="992886" y="1260919"/>
                    <a:pt x="1616488" y="1257395"/>
                    <a:pt x="1616488" y="679133"/>
                  </a:cubicBezTo>
                  <a:cubicBezTo>
                    <a:pt x="1616488" y="271653"/>
                    <a:pt x="1306354" y="0"/>
                    <a:pt x="8256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F0E2FE60-B57D-4665-BADA-3337A379B42D}"/>
                </a:ext>
              </a:extLst>
            </p:cNvPr>
            <p:cNvSpPr/>
            <p:nvPr/>
          </p:nvSpPr>
          <p:spPr>
            <a:xfrm>
              <a:off x="6920193" y="2635348"/>
              <a:ext cx="1616202" cy="2480690"/>
            </a:xfrm>
            <a:custGeom>
              <a:avLst/>
              <a:gdLst>
                <a:gd name="connsiteX0" fmla="*/ 505016 w 1616202"/>
                <a:gd name="connsiteY0" fmla="*/ 1641158 h 2480690"/>
                <a:gd name="connsiteX1" fmla="*/ 505016 w 1616202"/>
                <a:gd name="connsiteY1" fmla="*/ 1547051 h 2480690"/>
                <a:gd name="connsiteX2" fmla="*/ 1118140 w 1616202"/>
                <a:gd name="connsiteY2" fmla="*/ 697040 h 2480690"/>
                <a:gd name="connsiteX3" fmla="*/ 815054 w 1616202"/>
                <a:gd name="connsiteY3" fmla="*/ 449389 h 2480690"/>
                <a:gd name="connsiteX4" fmla="*/ 491204 w 1616202"/>
                <a:gd name="connsiteY4" fmla="*/ 710660 h 2480690"/>
                <a:gd name="connsiteX5" fmla="*/ 491204 w 1616202"/>
                <a:gd name="connsiteY5" fmla="*/ 748760 h 2480690"/>
                <a:gd name="connsiteX6" fmla="*/ 431959 w 1616202"/>
                <a:gd name="connsiteY6" fmla="*/ 804577 h 2480690"/>
                <a:gd name="connsiteX7" fmla="*/ 59150 w 1616202"/>
                <a:gd name="connsiteY7" fmla="*/ 790575 h 2480690"/>
                <a:gd name="connsiteX8" fmla="*/ 0 w 1616202"/>
                <a:gd name="connsiteY8" fmla="*/ 748760 h 2480690"/>
                <a:gd name="connsiteX9" fmla="*/ 0 w 1616202"/>
                <a:gd name="connsiteY9" fmla="*/ 710660 h 2480690"/>
                <a:gd name="connsiteX10" fmla="*/ 825627 w 1616202"/>
                <a:gd name="connsiteY10" fmla="*/ 0 h 2480690"/>
                <a:gd name="connsiteX11" fmla="*/ 1616202 w 1616202"/>
                <a:gd name="connsiteY11" fmla="*/ 679323 h 2480690"/>
                <a:gd name="connsiteX12" fmla="*/ 992600 w 1616202"/>
                <a:gd name="connsiteY12" fmla="*/ 1578102 h 2480690"/>
                <a:gd name="connsiteX13" fmla="*/ 992600 w 1616202"/>
                <a:gd name="connsiteY13" fmla="*/ 1640872 h 2480690"/>
                <a:gd name="connsiteX14" fmla="*/ 933355 w 1616202"/>
                <a:gd name="connsiteY14" fmla="*/ 1700022 h 2480690"/>
                <a:gd name="connsiteX15" fmla="*/ 564261 w 1616202"/>
                <a:gd name="connsiteY15" fmla="*/ 1700022 h 2480690"/>
                <a:gd name="connsiteX16" fmla="*/ 505016 w 1616202"/>
                <a:gd name="connsiteY16" fmla="*/ 1641158 h 2480690"/>
                <a:gd name="connsiteX17" fmla="*/ 473678 w 1616202"/>
                <a:gd name="connsiteY17" fmla="*/ 2202466 h 2480690"/>
                <a:gd name="connsiteX18" fmla="*/ 773240 w 1616202"/>
                <a:gd name="connsiteY18" fmla="*/ 1923764 h 2480690"/>
                <a:gd name="connsiteX19" fmla="*/ 1069372 w 1616202"/>
                <a:gd name="connsiteY19" fmla="*/ 2202466 h 2480690"/>
                <a:gd name="connsiteX20" fmla="*/ 769811 w 1616202"/>
                <a:gd name="connsiteY20" fmla="*/ 2480691 h 2480690"/>
                <a:gd name="connsiteX21" fmla="*/ 473678 w 1616202"/>
                <a:gd name="connsiteY21" fmla="*/ 2202466 h 248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6202" h="2480690">
                  <a:moveTo>
                    <a:pt x="505016" y="1641158"/>
                  </a:moveTo>
                  <a:lnTo>
                    <a:pt x="505016" y="1547051"/>
                  </a:lnTo>
                  <a:cubicBezTo>
                    <a:pt x="505016" y="1062800"/>
                    <a:pt x="1118140" y="1042226"/>
                    <a:pt x="1118140" y="697040"/>
                  </a:cubicBezTo>
                  <a:cubicBezTo>
                    <a:pt x="1118140" y="547211"/>
                    <a:pt x="996220" y="449389"/>
                    <a:pt x="815054" y="449389"/>
                  </a:cubicBezTo>
                  <a:cubicBezTo>
                    <a:pt x="616458" y="449389"/>
                    <a:pt x="491204" y="557403"/>
                    <a:pt x="491204" y="710660"/>
                  </a:cubicBezTo>
                  <a:lnTo>
                    <a:pt x="491204" y="748760"/>
                  </a:lnTo>
                  <a:cubicBezTo>
                    <a:pt x="491204" y="786860"/>
                    <a:pt x="470249" y="804577"/>
                    <a:pt x="431959" y="804577"/>
                  </a:cubicBezTo>
                  <a:lnTo>
                    <a:pt x="59150" y="790575"/>
                  </a:lnTo>
                  <a:cubicBezTo>
                    <a:pt x="24384" y="790575"/>
                    <a:pt x="0" y="773144"/>
                    <a:pt x="0" y="748760"/>
                  </a:cubicBezTo>
                  <a:lnTo>
                    <a:pt x="0" y="710660"/>
                  </a:lnTo>
                  <a:cubicBezTo>
                    <a:pt x="0" y="289084"/>
                    <a:pt x="334423" y="0"/>
                    <a:pt x="825627" y="0"/>
                  </a:cubicBezTo>
                  <a:cubicBezTo>
                    <a:pt x="1306354" y="0"/>
                    <a:pt x="1616202" y="271653"/>
                    <a:pt x="1616202" y="679323"/>
                  </a:cubicBezTo>
                  <a:cubicBezTo>
                    <a:pt x="1616202" y="1257586"/>
                    <a:pt x="992600" y="1261110"/>
                    <a:pt x="992600" y="1578102"/>
                  </a:cubicBezTo>
                  <a:lnTo>
                    <a:pt x="992600" y="1640872"/>
                  </a:lnTo>
                  <a:cubicBezTo>
                    <a:pt x="992600" y="1678972"/>
                    <a:pt x="971645" y="1700022"/>
                    <a:pt x="933355" y="1700022"/>
                  </a:cubicBezTo>
                  <a:lnTo>
                    <a:pt x="564261" y="1700022"/>
                  </a:lnTo>
                  <a:cubicBezTo>
                    <a:pt x="525875" y="1700308"/>
                    <a:pt x="505016" y="1679448"/>
                    <a:pt x="505016" y="1641158"/>
                  </a:cubicBezTo>
                  <a:close/>
                  <a:moveTo>
                    <a:pt x="473678" y="2202466"/>
                  </a:moveTo>
                  <a:cubicBezTo>
                    <a:pt x="473678" y="2049209"/>
                    <a:pt x="609505" y="1923764"/>
                    <a:pt x="773240" y="1923764"/>
                  </a:cubicBezTo>
                  <a:cubicBezTo>
                    <a:pt x="930021" y="1923764"/>
                    <a:pt x="1069372" y="2049209"/>
                    <a:pt x="1069372" y="2202466"/>
                  </a:cubicBezTo>
                  <a:cubicBezTo>
                    <a:pt x="1069372" y="2355723"/>
                    <a:pt x="929735" y="2480691"/>
                    <a:pt x="769811" y="2480691"/>
                  </a:cubicBezTo>
                  <a:cubicBezTo>
                    <a:pt x="605885" y="2480691"/>
                    <a:pt x="473678" y="2355342"/>
                    <a:pt x="473678" y="2202466"/>
                  </a:cubicBezTo>
                  <a:close/>
                </a:path>
              </a:pathLst>
            </a:custGeom>
            <a:grpFill/>
            <a:ln w="9525" cap="flat">
              <a:solidFill>
                <a:srgbClr val="DFF7E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EF0CAD8-CC5E-4482-944B-7F6DB535AF6E}"/>
                </a:ext>
              </a:extLst>
            </p:cNvPr>
            <p:cNvSpPr/>
            <p:nvPr/>
          </p:nvSpPr>
          <p:spPr>
            <a:xfrm>
              <a:off x="7154604" y="5195763"/>
              <a:ext cx="1040320" cy="232600"/>
            </a:xfrm>
            <a:custGeom>
              <a:avLst/>
              <a:gdLst>
                <a:gd name="connsiteX0" fmla="*/ 1040321 w 1040320"/>
                <a:gd name="connsiteY0" fmla="*/ 116300 h 232600"/>
                <a:gd name="connsiteX1" fmla="*/ 520160 w 1040320"/>
                <a:gd name="connsiteY1" fmla="*/ 232601 h 232600"/>
                <a:gd name="connsiteX2" fmla="*/ 0 w 1040320"/>
                <a:gd name="connsiteY2" fmla="*/ 116300 h 232600"/>
                <a:gd name="connsiteX3" fmla="*/ 520160 w 1040320"/>
                <a:gd name="connsiteY3" fmla="*/ 0 h 232600"/>
                <a:gd name="connsiteX4" fmla="*/ 1040321 w 1040320"/>
                <a:gd name="connsiteY4" fmla="*/ 116300 h 23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320" h="232600">
                  <a:moveTo>
                    <a:pt x="1040321" y="116300"/>
                  </a:moveTo>
                  <a:cubicBezTo>
                    <a:pt x="1040321" y="180531"/>
                    <a:pt x="807437" y="232601"/>
                    <a:pt x="520160" y="232601"/>
                  </a:cubicBezTo>
                  <a:cubicBezTo>
                    <a:pt x="232884" y="232601"/>
                    <a:pt x="0" y="180531"/>
                    <a:pt x="0" y="116300"/>
                  </a:cubicBezTo>
                  <a:cubicBezTo>
                    <a:pt x="0" y="52069"/>
                    <a:pt x="232884" y="0"/>
                    <a:pt x="520160" y="0"/>
                  </a:cubicBezTo>
                  <a:cubicBezTo>
                    <a:pt x="807437" y="0"/>
                    <a:pt x="1040321" y="52070"/>
                    <a:pt x="1040321" y="1163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" name="Graphic 15">
            <a:extLst>
              <a:ext uri="{FF2B5EF4-FFF2-40B4-BE49-F238E27FC236}">
                <a16:creationId xmlns="" xmlns:a16="http://schemas.microsoft.com/office/drawing/2014/main" id="{FDD9CB80-24EE-4019-93B3-8DC9A09AB4F4}"/>
              </a:ext>
            </a:extLst>
          </p:cNvPr>
          <p:cNvGrpSpPr/>
          <p:nvPr/>
        </p:nvGrpSpPr>
        <p:grpSpPr>
          <a:xfrm>
            <a:off x="6847148" y="594235"/>
            <a:ext cx="1262461" cy="2420251"/>
            <a:chOff x="7141649" y="1209384"/>
            <a:chExt cx="1262461" cy="2420251"/>
          </a:xfrm>
        </p:grpSpPr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2228197C-058E-4732-8F06-C727F7E525B7}"/>
                </a:ext>
              </a:extLst>
            </p:cNvPr>
            <p:cNvSpPr/>
            <p:nvPr/>
          </p:nvSpPr>
          <p:spPr>
            <a:xfrm>
              <a:off x="7141649" y="2674210"/>
              <a:ext cx="208883" cy="136838"/>
            </a:xfrm>
            <a:custGeom>
              <a:avLst/>
              <a:gdLst>
                <a:gd name="connsiteX0" fmla="*/ 135541 w 208883"/>
                <a:gd name="connsiteY0" fmla="*/ 0 h 136838"/>
                <a:gd name="connsiteX1" fmla="*/ 115633 w 208883"/>
                <a:gd name="connsiteY1" fmla="*/ 43434 h 136838"/>
                <a:gd name="connsiteX2" fmla="*/ 0 w 208883"/>
                <a:gd name="connsiteY2" fmla="*/ 64579 h 136838"/>
                <a:gd name="connsiteX3" fmla="*/ 7525 w 208883"/>
                <a:gd name="connsiteY3" fmla="*/ 135446 h 136838"/>
                <a:gd name="connsiteX4" fmla="*/ 22384 w 208883"/>
                <a:gd name="connsiteY4" fmla="*/ 135446 h 136838"/>
                <a:gd name="connsiteX5" fmla="*/ 192691 w 208883"/>
                <a:gd name="connsiteY5" fmla="*/ 91916 h 136838"/>
                <a:gd name="connsiteX6" fmla="*/ 208883 w 208883"/>
                <a:gd name="connsiteY6" fmla="*/ 14859 h 1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883" h="136838">
                  <a:moveTo>
                    <a:pt x="135541" y="0"/>
                  </a:moveTo>
                  <a:lnTo>
                    <a:pt x="115633" y="43434"/>
                  </a:lnTo>
                  <a:cubicBezTo>
                    <a:pt x="115633" y="43434"/>
                    <a:pt x="0" y="55912"/>
                    <a:pt x="0" y="64579"/>
                  </a:cubicBezTo>
                  <a:cubicBezTo>
                    <a:pt x="0" y="73247"/>
                    <a:pt x="1238" y="132969"/>
                    <a:pt x="7525" y="135446"/>
                  </a:cubicBezTo>
                  <a:cubicBezTo>
                    <a:pt x="12306" y="137303"/>
                    <a:pt x="17602" y="137303"/>
                    <a:pt x="22384" y="135446"/>
                  </a:cubicBezTo>
                  <a:lnTo>
                    <a:pt x="192691" y="91916"/>
                  </a:lnTo>
                  <a:lnTo>
                    <a:pt x="208883" y="14859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DC35E6C2-FDB0-4B66-90F1-CBE3B0CEFF2C}"/>
                </a:ext>
              </a:extLst>
            </p:cNvPr>
            <p:cNvSpPr/>
            <p:nvPr/>
          </p:nvSpPr>
          <p:spPr>
            <a:xfrm>
              <a:off x="7152007" y="2734789"/>
              <a:ext cx="183475" cy="93535"/>
            </a:xfrm>
            <a:custGeom>
              <a:avLst/>
              <a:gdLst>
                <a:gd name="connsiteX0" fmla="*/ 92798 w 183475"/>
                <a:gd name="connsiteY0" fmla="*/ 17050 h 93535"/>
                <a:gd name="connsiteX1" fmla="*/ 24694 w 183475"/>
                <a:gd name="connsiteY1" fmla="*/ 62389 h 93535"/>
                <a:gd name="connsiteX2" fmla="*/ 4882 w 183475"/>
                <a:gd name="connsiteY2" fmla="*/ 93535 h 93535"/>
                <a:gd name="connsiteX3" fmla="*/ 91369 w 183475"/>
                <a:gd name="connsiteY3" fmla="*/ 60960 h 93535"/>
                <a:gd name="connsiteX4" fmla="*/ 172141 w 183475"/>
                <a:gd name="connsiteY4" fmla="*/ 36862 h 93535"/>
                <a:gd name="connsiteX5" fmla="*/ 183476 w 183475"/>
                <a:gd name="connsiteY5" fmla="*/ 0 h 9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475" h="93535">
                  <a:moveTo>
                    <a:pt x="92798" y="17050"/>
                  </a:moveTo>
                  <a:cubicBezTo>
                    <a:pt x="71652" y="34376"/>
                    <a:pt x="48840" y="49558"/>
                    <a:pt x="24694" y="62389"/>
                  </a:cubicBezTo>
                  <a:cubicBezTo>
                    <a:pt x="-2833" y="74771"/>
                    <a:pt x="-3881" y="93535"/>
                    <a:pt x="4882" y="93535"/>
                  </a:cubicBezTo>
                  <a:cubicBezTo>
                    <a:pt x="13645" y="93535"/>
                    <a:pt x="91369" y="60960"/>
                    <a:pt x="91369" y="60960"/>
                  </a:cubicBezTo>
                  <a:cubicBezTo>
                    <a:pt x="91369" y="60960"/>
                    <a:pt x="161949" y="42481"/>
                    <a:pt x="172141" y="36862"/>
                  </a:cubicBezTo>
                  <a:cubicBezTo>
                    <a:pt x="182333" y="31242"/>
                    <a:pt x="183476" y="0"/>
                    <a:pt x="183476" y="0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64CEE79-6CE8-4B40-ABDD-F1E83B79BE86}"/>
                </a:ext>
              </a:extLst>
            </p:cNvPr>
            <p:cNvSpPr/>
            <p:nvPr/>
          </p:nvSpPr>
          <p:spPr>
            <a:xfrm>
              <a:off x="7258426" y="1839629"/>
              <a:ext cx="230314" cy="865441"/>
            </a:xfrm>
            <a:custGeom>
              <a:avLst/>
              <a:gdLst>
                <a:gd name="connsiteX0" fmla="*/ 120491 w 230314"/>
                <a:gd name="connsiteY0" fmla="*/ 0 h 865441"/>
                <a:gd name="connsiteX1" fmla="*/ 49435 w 230314"/>
                <a:gd name="connsiteY1" fmla="*/ 544640 h 865441"/>
                <a:gd name="connsiteX2" fmla="*/ 0 w 230314"/>
                <a:gd name="connsiteY2" fmla="*/ 839533 h 865441"/>
                <a:gd name="connsiteX3" fmla="*/ 109728 w 230314"/>
                <a:gd name="connsiteY3" fmla="*/ 865441 h 865441"/>
                <a:gd name="connsiteX4" fmla="*/ 191548 w 230314"/>
                <a:gd name="connsiteY4" fmla="*/ 516636 h 865441"/>
                <a:gd name="connsiteX5" fmla="*/ 230315 w 230314"/>
                <a:gd name="connsiteY5" fmla="*/ 297085 h 865441"/>
                <a:gd name="connsiteX6" fmla="*/ 120491 w 230314"/>
                <a:gd name="connsiteY6" fmla="*/ 0 h 86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4" h="865441">
                  <a:moveTo>
                    <a:pt x="120491" y="0"/>
                  </a:moveTo>
                  <a:lnTo>
                    <a:pt x="49435" y="544640"/>
                  </a:lnTo>
                  <a:lnTo>
                    <a:pt x="0" y="839533"/>
                  </a:lnTo>
                  <a:lnTo>
                    <a:pt x="109728" y="865441"/>
                  </a:lnTo>
                  <a:lnTo>
                    <a:pt x="191548" y="516636"/>
                  </a:lnTo>
                  <a:lnTo>
                    <a:pt x="230315" y="297085"/>
                  </a:lnTo>
                  <a:lnTo>
                    <a:pt x="120491" y="0"/>
                  </a:ln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A90ED642-DF16-4A10-9244-C62FF1F91789}"/>
                </a:ext>
              </a:extLst>
            </p:cNvPr>
            <p:cNvSpPr/>
            <p:nvPr/>
          </p:nvSpPr>
          <p:spPr>
            <a:xfrm>
              <a:off x="7816972" y="1404813"/>
              <a:ext cx="137636" cy="118110"/>
            </a:xfrm>
            <a:custGeom>
              <a:avLst/>
              <a:gdLst>
                <a:gd name="connsiteX0" fmla="*/ 135350 w 137636"/>
                <a:gd name="connsiteY0" fmla="*/ 40481 h 118110"/>
                <a:gd name="connsiteX1" fmla="*/ 92012 w 137636"/>
                <a:gd name="connsiteY1" fmla="*/ 33623 h 118110"/>
                <a:gd name="connsiteX2" fmla="*/ 3238 w 137636"/>
                <a:gd name="connsiteY2" fmla="*/ 0 h 118110"/>
                <a:gd name="connsiteX3" fmla="*/ 0 w 137636"/>
                <a:gd name="connsiteY3" fmla="*/ 105442 h 118110"/>
                <a:gd name="connsiteX4" fmla="*/ 137636 w 137636"/>
                <a:gd name="connsiteY4" fmla="*/ 118110 h 118110"/>
                <a:gd name="connsiteX5" fmla="*/ 135350 w 137636"/>
                <a:gd name="connsiteY5" fmla="*/ 40481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36" h="118110">
                  <a:moveTo>
                    <a:pt x="135350" y="40481"/>
                  </a:moveTo>
                  <a:lnTo>
                    <a:pt x="92012" y="33623"/>
                  </a:lnTo>
                  <a:lnTo>
                    <a:pt x="3238" y="0"/>
                  </a:lnTo>
                  <a:lnTo>
                    <a:pt x="0" y="105442"/>
                  </a:lnTo>
                  <a:lnTo>
                    <a:pt x="137636" y="118110"/>
                  </a:lnTo>
                  <a:lnTo>
                    <a:pt x="135350" y="40481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C1FA96BB-49F9-4326-BD8E-5AC6C97B746A}"/>
                </a:ext>
              </a:extLst>
            </p:cNvPr>
            <p:cNvSpPr/>
            <p:nvPr/>
          </p:nvSpPr>
          <p:spPr>
            <a:xfrm>
              <a:off x="7333999" y="3350093"/>
              <a:ext cx="232147" cy="279287"/>
            </a:xfrm>
            <a:custGeom>
              <a:avLst/>
              <a:gdLst>
                <a:gd name="connsiteX0" fmla="*/ 111688 w 232147"/>
                <a:gd name="connsiteY0" fmla="*/ 26586 h 279287"/>
                <a:gd name="connsiteX1" fmla="*/ 21296 w 232147"/>
                <a:gd name="connsiteY1" fmla="*/ 144696 h 279287"/>
                <a:gd name="connsiteX2" fmla="*/ 42822 w 232147"/>
                <a:gd name="connsiteY2" fmla="*/ 276045 h 279287"/>
                <a:gd name="connsiteX3" fmla="*/ 161218 w 232147"/>
                <a:gd name="connsiteY3" fmla="*/ 217848 h 279287"/>
                <a:gd name="connsiteX4" fmla="*/ 195603 w 232147"/>
                <a:gd name="connsiteY4" fmla="*/ 136123 h 279287"/>
                <a:gd name="connsiteX5" fmla="*/ 230084 w 232147"/>
                <a:gd name="connsiteY5" fmla="*/ 28491 h 279287"/>
                <a:gd name="connsiteX6" fmla="*/ 111688 w 232147"/>
                <a:gd name="connsiteY6" fmla="*/ 26586 h 27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47" h="279287">
                  <a:moveTo>
                    <a:pt x="111688" y="26586"/>
                  </a:moveTo>
                  <a:cubicBezTo>
                    <a:pt x="79389" y="64247"/>
                    <a:pt x="49214" y="103681"/>
                    <a:pt x="21296" y="144696"/>
                  </a:cubicBezTo>
                  <a:cubicBezTo>
                    <a:pt x="-15375" y="200703"/>
                    <a:pt x="-2421" y="260901"/>
                    <a:pt x="42822" y="276045"/>
                  </a:cubicBezTo>
                  <a:cubicBezTo>
                    <a:pt x="88066" y="291190"/>
                    <a:pt x="146073" y="250137"/>
                    <a:pt x="161218" y="217848"/>
                  </a:cubicBezTo>
                  <a:cubicBezTo>
                    <a:pt x="176363" y="185558"/>
                    <a:pt x="171981" y="168413"/>
                    <a:pt x="195603" y="136123"/>
                  </a:cubicBezTo>
                  <a:cubicBezTo>
                    <a:pt x="219226" y="103833"/>
                    <a:pt x="238656" y="71544"/>
                    <a:pt x="230084" y="28491"/>
                  </a:cubicBezTo>
                  <a:cubicBezTo>
                    <a:pt x="221511" y="-14562"/>
                    <a:pt x="134929" y="-3513"/>
                    <a:pt x="111688" y="2658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84D138F-A0E9-4463-9E04-BCE5F234C797}"/>
                </a:ext>
              </a:extLst>
            </p:cNvPr>
            <p:cNvSpPr/>
            <p:nvPr/>
          </p:nvSpPr>
          <p:spPr>
            <a:xfrm>
              <a:off x="7334318" y="3503709"/>
              <a:ext cx="156518" cy="125876"/>
            </a:xfrm>
            <a:custGeom>
              <a:avLst/>
              <a:gdLst>
                <a:gd name="connsiteX0" fmla="*/ 156518 w 156518"/>
                <a:gd name="connsiteY0" fmla="*/ 72328 h 125876"/>
                <a:gd name="connsiteX1" fmla="*/ 145755 w 156518"/>
                <a:gd name="connsiteY1" fmla="*/ 51659 h 125876"/>
                <a:gd name="connsiteX2" fmla="*/ 12405 w 156518"/>
                <a:gd name="connsiteY2" fmla="*/ 6987 h 125876"/>
                <a:gd name="connsiteX3" fmla="*/ 42694 w 156518"/>
                <a:gd name="connsiteY3" fmla="*/ 122716 h 125876"/>
                <a:gd name="connsiteX4" fmla="*/ 156518 w 156518"/>
                <a:gd name="connsiteY4" fmla="*/ 72328 h 12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518" h="125876">
                  <a:moveTo>
                    <a:pt x="156518" y="72328"/>
                  </a:moveTo>
                  <a:cubicBezTo>
                    <a:pt x="153470" y="65851"/>
                    <a:pt x="149946" y="58993"/>
                    <a:pt x="145755" y="51659"/>
                  </a:cubicBezTo>
                  <a:cubicBezTo>
                    <a:pt x="111179" y="-9206"/>
                    <a:pt x="50505" y="-4348"/>
                    <a:pt x="12405" y="6987"/>
                  </a:cubicBezTo>
                  <a:cubicBezTo>
                    <a:pt x="-12646" y="58136"/>
                    <a:pt x="1641" y="109000"/>
                    <a:pt x="42694" y="122716"/>
                  </a:cubicBezTo>
                  <a:cubicBezTo>
                    <a:pt x="83747" y="136432"/>
                    <a:pt x="136706" y="102903"/>
                    <a:pt x="156518" y="723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5B6B93D2-AF79-47D8-8532-128C95DCD96F}"/>
                </a:ext>
              </a:extLst>
            </p:cNvPr>
            <p:cNvSpPr/>
            <p:nvPr/>
          </p:nvSpPr>
          <p:spPr>
            <a:xfrm>
              <a:off x="7335579" y="3378869"/>
              <a:ext cx="230948" cy="250766"/>
            </a:xfrm>
            <a:custGeom>
              <a:avLst/>
              <a:gdLst>
                <a:gd name="connsiteX0" fmla="*/ 144494 w 230948"/>
                <a:gd name="connsiteY0" fmla="*/ 176498 h 250766"/>
                <a:gd name="connsiteX1" fmla="*/ 47625 w 230948"/>
                <a:gd name="connsiteY1" fmla="*/ 226028 h 250766"/>
                <a:gd name="connsiteX2" fmla="*/ 0 w 230948"/>
                <a:gd name="connsiteY2" fmla="*/ 196025 h 250766"/>
                <a:gd name="connsiteX3" fmla="*/ 41624 w 230948"/>
                <a:gd name="connsiteY3" fmla="*/ 247555 h 250766"/>
                <a:gd name="connsiteX4" fmla="*/ 160020 w 230948"/>
                <a:gd name="connsiteY4" fmla="*/ 189357 h 250766"/>
                <a:gd name="connsiteX5" fmla="*/ 194405 w 230948"/>
                <a:gd name="connsiteY5" fmla="*/ 107633 h 250766"/>
                <a:gd name="connsiteX6" fmla="*/ 228886 w 230948"/>
                <a:gd name="connsiteY6" fmla="*/ 0 h 250766"/>
                <a:gd name="connsiteX7" fmla="*/ 185833 w 230948"/>
                <a:gd name="connsiteY7" fmla="*/ 88202 h 250766"/>
                <a:gd name="connsiteX8" fmla="*/ 144494 w 230948"/>
                <a:gd name="connsiteY8" fmla="*/ 176498 h 2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948" h="250766">
                  <a:moveTo>
                    <a:pt x="144494" y="176498"/>
                  </a:moveTo>
                  <a:cubicBezTo>
                    <a:pt x="131636" y="195548"/>
                    <a:pt x="114395" y="247555"/>
                    <a:pt x="47625" y="226028"/>
                  </a:cubicBezTo>
                  <a:cubicBezTo>
                    <a:pt x="29004" y="221247"/>
                    <a:pt x="12354" y="210760"/>
                    <a:pt x="0" y="196025"/>
                  </a:cubicBezTo>
                  <a:cubicBezTo>
                    <a:pt x="2943" y="219723"/>
                    <a:pt x="19079" y="239697"/>
                    <a:pt x="41624" y="247555"/>
                  </a:cubicBezTo>
                  <a:cubicBezTo>
                    <a:pt x="86773" y="262604"/>
                    <a:pt x="144875" y="221647"/>
                    <a:pt x="160020" y="189357"/>
                  </a:cubicBezTo>
                  <a:cubicBezTo>
                    <a:pt x="175165" y="157067"/>
                    <a:pt x="170783" y="139922"/>
                    <a:pt x="194405" y="107633"/>
                  </a:cubicBezTo>
                  <a:cubicBezTo>
                    <a:pt x="218027" y="75343"/>
                    <a:pt x="237458" y="43053"/>
                    <a:pt x="228886" y="0"/>
                  </a:cubicBezTo>
                  <a:cubicBezTo>
                    <a:pt x="228886" y="51626"/>
                    <a:pt x="209836" y="60198"/>
                    <a:pt x="185833" y="88202"/>
                  </a:cubicBezTo>
                  <a:cubicBezTo>
                    <a:pt x="161830" y="116205"/>
                    <a:pt x="157448" y="157067"/>
                    <a:pt x="144494" y="17649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E5BF6B3F-3446-49F5-93CE-FD1870EF5CCF}"/>
                </a:ext>
              </a:extLst>
            </p:cNvPr>
            <p:cNvSpPr/>
            <p:nvPr/>
          </p:nvSpPr>
          <p:spPr>
            <a:xfrm>
              <a:off x="7960451" y="3350093"/>
              <a:ext cx="232147" cy="279287"/>
            </a:xfrm>
            <a:custGeom>
              <a:avLst/>
              <a:gdLst>
                <a:gd name="connsiteX0" fmla="*/ 120459 w 232147"/>
                <a:gd name="connsiteY0" fmla="*/ 26586 h 279287"/>
                <a:gd name="connsiteX1" fmla="*/ 210851 w 232147"/>
                <a:gd name="connsiteY1" fmla="*/ 144696 h 279287"/>
                <a:gd name="connsiteX2" fmla="*/ 189325 w 232147"/>
                <a:gd name="connsiteY2" fmla="*/ 276045 h 279287"/>
                <a:gd name="connsiteX3" fmla="*/ 70929 w 232147"/>
                <a:gd name="connsiteY3" fmla="*/ 217848 h 279287"/>
                <a:gd name="connsiteX4" fmla="*/ 36544 w 232147"/>
                <a:gd name="connsiteY4" fmla="*/ 136123 h 279287"/>
                <a:gd name="connsiteX5" fmla="*/ 2063 w 232147"/>
                <a:gd name="connsiteY5" fmla="*/ 28491 h 279287"/>
                <a:gd name="connsiteX6" fmla="*/ 120459 w 232147"/>
                <a:gd name="connsiteY6" fmla="*/ 26586 h 27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47" h="279287">
                  <a:moveTo>
                    <a:pt x="120459" y="26586"/>
                  </a:moveTo>
                  <a:cubicBezTo>
                    <a:pt x="152758" y="64247"/>
                    <a:pt x="182933" y="103681"/>
                    <a:pt x="210851" y="144696"/>
                  </a:cubicBezTo>
                  <a:cubicBezTo>
                    <a:pt x="247522" y="200703"/>
                    <a:pt x="234568" y="260901"/>
                    <a:pt x="189325" y="276045"/>
                  </a:cubicBezTo>
                  <a:cubicBezTo>
                    <a:pt x="144081" y="291190"/>
                    <a:pt x="86074" y="250137"/>
                    <a:pt x="70929" y="217848"/>
                  </a:cubicBezTo>
                  <a:cubicBezTo>
                    <a:pt x="55784" y="185558"/>
                    <a:pt x="60166" y="168413"/>
                    <a:pt x="36544" y="136123"/>
                  </a:cubicBezTo>
                  <a:cubicBezTo>
                    <a:pt x="12922" y="103833"/>
                    <a:pt x="-6509" y="71544"/>
                    <a:pt x="2063" y="28491"/>
                  </a:cubicBezTo>
                  <a:cubicBezTo>
                    <a:pt x="10636" y="-14562"/>
                    <a:pt x="96837" y="-3513"/>
                    <a:pt x="120459" y="2658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1D2189FE-4E48-419C-946E-75F7F7A37B20}"/>
                </a:ext>
              </a:extLst>
            </p:cNvPr>
            <p:cNvSpPr/>
            <p:nvPr/>
          </p:nvSpPr>
          <p:spPr>
            <a:xfrm>
              <a:off x="8035856" y="3503709"/>
              <a:ext cx="156422" cy="125876"/>
            </a:xfrm>
            <a:custGeom>
              <a:avLst/>
              <a:gdLst>
                <a:gd name="connsiteX0" fmla="*/ 0 w 156422"/>
                <a:gd name="connsiteY0" fmla="*/ 72328 h 125876"/>
                <a:gd name="connsiteX1" fmla="*/ 10668 w 156422"/>
                <a:gd name="connsiteY1" fmla="*/ 51659 h 125876"/>
                <a:gd name="connsiteX2" fmla="*/ 144018 w 156422"/>
                <a:gd name="connsiteY2" fmla="*/ 6987 h 125876"/>
                <a:gd name="connsiteX3" fmla="*/ 113729 w 156422"/>
                <a:gd name="connsiteY3" fmla="*/ 122716 h 125876"/>
                <a:gd name="connsiteX4" fmla="*/ 0 w 156422"/>
                <a:gd name="connsiteY4" fmla="*/ 72328 h 12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422" h="125876">
                  <a:moveTo>
                    <a:pt x="0" y="72328"/>
                  </a:moveTo>
                  <a:cubicBezTo>
                    <a:pt x="2953" y="65851"/>
                    <a:pt x="6477" y="58993"/>
                    <a:pt x="10668" y="51659"/>
                  </a:cubicBezTo>
                  <a:cubicBezTo>
                    <a:pt x="45244" y="-9206"/>
                    <a:pt x="105918" y="-4348"/>
                    <a:pt x="144018" y="6987"/>
                  </a:cubicBezTo>
                  <a:cubicBezTo>
                    <a:pt x="169069" y="58136"/>
                    <a:pt x="154781" y="109000"/>
                    <a:pt x="113729" y="122716"/>
                  </a:cubicBezTo>
                  <a:cubicBezTo>
                    <a:pt x="72676" y="136432"/>
                    <a:pt x="19717" y="102903"/>
                    <a:pt x="0" y="723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CDE9A2F0-BC7B-4EC7-B04A-91F4AA5724EB}"/>
                </a:ext>
              </a:extLst>
            </p:cNvPr>
            <p:cNvSpPr/>
            <p:nvPr/>
          </p:nvSpPr>
          <p:spPr>
            <a:xfrm>
              <a:off x="7960070" y="3378869"/>
              <a:ext cx="230948" cy="250766"/>
            </a:xfrm>
            <a:custGeom>
              <a:avLst/>
              <a:gdLst>
                <a:gd name="connsiteX0" fmla="*/ 86455 w 230948"/>
                <a:gd name="connsiteY0" fmla="*/ 176498 h 250766"/>
                <a:gd name="connsiteX1" fmla="*/ 183324 w 230948"/>
                <a:gd name="connsiteY1" fmla="*/ 226028 h 250766"/>
                <a:gd name="connsiteX2" fmla="*/ 230949 w 230948"/>
                <a:gd name="connsiteY2" fmla="*/ 196025 h 250766"/>
                <a:gd name="connsiteX3" fmla="*/ 189325 w 230948"/>
                <a:gd name="connsiteY3" fmla="*/ 247555 h 250766"/>
                <a:gd name="connsiteX4" fmla="*/ 70929 w 230948"/>
                <a:gd name="connsiteY4" fmla="*/ 189357 h 250766"/>
                <a:gd name="connsiteX5" fmla="*/ 36544 w 230948"/>
                <a:gd name="connsiteY5" fmla="*/ 107633 h 250766"/>
                <a:gd name="connsiteX6" fmla="*/ 2063 w 230948"/>
                <a:gd name="connsiteY6" fmla="*/ 0 h 250766"/>
                <a:gd name="connsiteX7" fmla="*/ 45116 w 230948"/>
                <a:gd name="connsiteY7" fmla="*/ 88202 h 250766"/>
                <a:gd name="connsiteX8" fmla="*/ 86455 w 230948"/>
                <a:gd name="connsiteY8" fmla="*/ 176498 h 2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948" h="250766">
                  <a:moveTo>
                    <a:pt x="86455" y="176498"/>
                  </a:moveTo>
                  <a:cubicBezTo>
                    <a:pt x="99313" y="195548"/>
                    <a:pt x="116554" y="247555"/>
                    <a:pt x="183324" y="226028"/>
                  </a:cubicBezTo>
                  <a:cubicBezTo>
                    <a:pt x="201945" y="221247"/>
                    <a:pt x="218595" y="210760"/>
                    <a:pt x="230949" y="196025"/>
                  </a:cubicBezTo>
                  <a:cubicBezTo>
                    <a:pt x="228006" y="219723"/>
                    <a:pt x="211870" y="239697"/>
                    <a:pt x="189325" y="247555"/>
                  </a:cubicBezTo>
                  <a:cubicBezTo>
                    <a:pt x="144176" y="262604"/>
                    <a:pt x="86074" y="221647"/>
                    <a:pt x="70929" y="189357"/>
                  </a:cubicBezTo>
                  <a:cubicBezTo>
                    <a:pt x="55784" y="157067"/>
                    <a:pt x="60166" y="139922"/>
                    <a:pt x="36544" y="107633"/>
                  </a:cubicBezTo>
                  <a:cubicBezTo>
                    <a:pt x="12922" y="75343"/>
                    <a:pt x="-6509" y="43053"/>
                    <a:pt x="2063" y="0"/>
                  </a:cubicBezTo>
                  <a:cubicBezTo>
                    <a:pt x="2063" y="51626"/>
                    <a:pt x="21113" y="60198"/>
                    <a:pt x="45116" y="88202"/>
                  </a:cubicBezTo>
                  <a:cubicBezTo>
                    <a:pt x="69119" y="116205"/>
                    <a:pt x="73501" y="157067"/>
                    <a:pt x="86455" y="17649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6B646AF0-ADF3-44F9-9C3C-50F35A3829C0}"/>
                </a:ext>
              </a:extLst>
            </p:cNvPr>
            <p:cNvSpPr/>
            <p:nvPr/>
          </p:nvSpPr>
          <p:spPr>
            <a:xfrm>
              <a:off x="7351009" y="2466301"/>
              <a:ext cx="830865" cy="947323"/>
            </a:xfrm>
            <a:custGeom>
              <a:avLst/>
              <a:gdLst>
                <a:gd name="connsiteX0" fmla="*/ 830866 w 830865"/>
                <a:gd name="connsiteY0" fmla="*/ 167714 h 947323"/>
                <a:gd name="connsiteX1" fmla="*/ 764191 w 830865"/>
                <a:gd name="connsiteY1" fmla="*/ 85894 h 947323"/>
                <a:gd name="connsiteX2" fmla="*/ 415385 w 830865"/>
                <a:gd name="connsiteY2" fmla="*/ 6360 h 947323"/>
                <a:gd name="connsiteX3" fmla="*/ 66675 w 830865"/>
                <a:gd name="connsiteY3" fmla="*/ 85894 h 947323"/>
                <a:gd name="connsiteX4" fmla="*/ 0 w 830865"/>
                <a:gd name="connsiteY4" fmla="*/ 167714 h 947323"/>
                <a:gd name="connsiteX5" fmla="*/ 84011 w 830865"/>
                <a:gd name="connsiteY5" fmla="*/ 906092 h 947323"/>
                <a:gd name="connsiteX6" fmla="*/ 142113 w 830865"/>
                <a:gd name="connsiteY6" fmla="*/ 946954 h 947323"/>
                <a:gd name="connsiteX7" fmla="*/ 227838 w 830865"/>
                <a:gd name="connsiteY7" fmla="*/ 916855 h 947323"/>
                <a:gd name="connsiteX8" fmla="*/ 251555 w 830865"/>
                <a:gd name="connsiteY8" fmla="*/ 324876 h 947323"/>
                <a:gd name="connsiteX9" fmla="*/ 365855 w 830865"/>
                <a:gd name="connsiteY9" fmla="*/ 253820 h 947323"/>
                <a:gd name="connsiteX10" fmla="*/ 389477 w 830865"/>
                <a:gd name="connsiteY10" fmla="*/ 250486 h 947323"/>
                <a:gd name="connsiteX11" fmla="*/ 389477 w 830865"/>
                <a:gd name="connsiteY11" fmla="*/ 251629 h 947323"/>
                <a:gd name="connsiteX12" fmla="*/ 441198 w 830865"/>
                <a:gd name="connsiteY12" fmla="*/ 251629 h 947323"/>
                <a:gd name="connsiteX13" fmla="*/ 441198 w 830865"/>
                <a:gd name="connsiteY13" fmla="*/ 250486 h 947323"/>
                <a:gd name="connsiteX14" fmla="*/ 464820 w 830865"/>
                <a:gd name="connsiteY14" fmla="*/ 253820 h 947323"/>
                <a:gd name="connsiteX15" fmla="*/ 579120 w 830865"/>
                <a:gd name="connsiteY15" fmla="*/ 324876 h 947323"/>
                <a:gd name="connsiteX16" fmla="*/ 602837 w 830865"/>
                <a:gd name="connsiteY16" fmla="*/ 916855 h 947323"/>
                <a:gd name="connsiteX17" fmla="*/ 688562 w 830865"/>
                <a:gd name="connsiteY17" fmla="*/ 946954 h 947323"/>
                <a:gd name="connsiteX18" fmla="*/ 746665 w 830865"/>
                <a:gd name="connsiteY18" fmla="*/ 906092 h 947323"/>
                <a:gd name="connsiteX19" fmla="*/ 830866 w 830865"/>
                <a:gd name="connsiteY19" fmla="*/ 167714 h 94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0865" h="947323">
                  <a:moveTo>
                    <a:pt x="830866" y="167714"/>
                  </a:moveTo>
                  <a:cubicBezTo>
                    <a:pt x="830866" y="128947"/>
                    <a:pt x="764191" y="85894"/>
                    <a:pt x="764191" y="85894"/>
                  </a:cubicBezTo>
                  <a:cubicBezTo>
                    <a:pt x="663702" y="-16309"/>
                    <a:pt x="482346" y="-2784"/>
                    <a:pt x="415385" y="6360"/>
                  </a:cubicBezTo>
                  <a:cubicBezTo>
                    <a:pt x="348710" y="-3165"/>
                    <a:pt x="167164" y="-16309"/>
                    <a:pt x="66675" y="85894"/>
                  </a:cubicBezTo>
                  <a:cubicBezTo>
                    <a:pt x="66675" y="85894"/>
                    <a:pt x="0" y="128947"/>
                    <a:pt x="0" y="167714"/>
                  </a:cubicBezTo>
                  <a:cubicBezTo>
                    <a:pt x="0" y="206480"/>
                    <a:pt x="84011" y="906092"/>
                    <a:pt x="84011" y="906092"/>
                  </a:cubicBezTo>
                  <a:cubicBezTo>
                    <a:pt x="84011" y="906092"/>
                    <a:pt x="81820" y="942668"/>
                    <a:pt x="142113" y="946954"/>
                  </a:cubicBezTo>
                  <a:cubicBezTo>
                    <a:pt x="202406" y="951240"/>
                    <a:pt x="227838" y="916855"/>
                    <a:pt x="227838" y="916855"/>
                  </a:cubicBezTo>
                  <a:lnTo>
                    <a:pt x="251555" y="324876"/>
                  </a:lnTo>
                  <a:cubicBezTo>
                    <a:pt x="251555" y="324876"/>
                    <a:pt x="348425" y="255915"/>
                    <a:pt x="365855" y="253820"/>
                  </a:cubicBezTo>
                  <a:cubicBezTo>
                    <a:pt x="372142" y="252962"/>
                    <a:pt x="380333" y="251629"/>
                    <a:pt x="389477" y="250486"/>
                  </a:cubicBezTo>
                  <a:lnTo>
                    <a:pt x="389477" y="251629"/>
                  </a:lnTo>
                  <a:cubicBezTo>
                    <a:pt x="406537" y="248076"/>
                    <a:pt x="424139" y="248076"/>
                    <a:pt x="441198" y="251629"/>
                  </a:cubicBezTo>
                  <a:lnTo>
                    <a:pt x="441198" y="250486"/>
                  </a:lnTo>
                  <a:cubicBezTo>
                    <a:pt x="450723" y="251629"/>
                    <a:pt x="458438" y="252962"/>
                    <a:pt x="464820" y="253820"/>
                  </a:cubicBezTo>
                  <a:cubicBezTo>
                    <a:pt x="482060" y="255915"/>
                    <a:pt x="579120" y="324876"/>
                    <a:pt x="579120" y="324876"/>
                  </a:cubicBezTo>
                  <a:lnTo>
                    <a:pt x="602837" y="916855"/>
                  </a:lnTo>
                  <a:cubicBezTo>
                    <a:pt x="602837" y="916855"/>
                    <a:pt x="628650" y="951240"/>
                    <a:pt x="688562" y="946954"/>
                  </a:cubicBezTo>
                  <a:cubicBezTo>
                    <a:pt x="748475" y="942668"/>
                    <a:pt x="746665" y="906092"/>
                    <a:pt x="746665" y="906092"/>
                  </a:cubicBezTo>
                  <a:cubicBezTo>
                    <a:pt x="746665" y="906092"/>
                    <a:pt x="830866" y="206480"/>
                    <a:pt x="830866" y="16771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B1BFF780-B381-4599-A9BD-ED16F73CE183}"/>
                </a:ext>
              </a:extLst>
            </p:cNvPr>
            <p:cNvSpPr/>
            <p:nvPr/>
          </p:nvSpPr>
          <p:spPr>
            <a:xfrm>
              <a:off x="7928921" y="2595247"/>
              <a:ext cx="50642" cy="195929"/>
            </a:xfrm>
            <a:custGeom>
              <a:avLst/>
              <a:gdLst>
                <a:gd name="connsiteX0" fmla="*/ 1113 w 50642"/>
                <a:gd name="connsiteY0" fmla="*/ 195929 h 195929"/>
                <a:gd name="connsiteX1" fmla="*/ 50643 w 50642"/>
                <a:gd name="connsiteY1" fmla="*/ 0 h 19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642" h="195929">
                  <a:moveTo>
                    <a:pt x="1113" y="195929"/>
                  </a:moveTo>
                  <a:cubicBezTo>
                    <a:pt x="1113" y="195929"/>
                    <a:pt x="-11841" y="53816"/>
                    <a:pt x="50643" y="0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EEB96FF4-5FA9-4948-ADD3-A5181682A245}"/>
                </a:ext>
              </a:extLst>
            </p:cNvPr>
            <p:cNvSpPr/>
            <p:nvPr/>
          </p:nvSpPr>
          <p:spPr>
            <a:xfrm>
              <a:off x="7561892" y="2569435"/>
              <a:ext cx="42576" cy="221741"/>
            </a:xfrm>
            <a:custGeom>
              <a:avLst/>
              <a:gdLst>
                <a:gd name="connsiteX0" fmla="*/ 40958 w 42576"/>
                <a:gd name="connsiteY0" fmla="*/ 221742 h 221741"/>
                <a:gd name="connsiteX1" fmla="*/ 34481 w 42576"/>
                <a:gd name="connsiteY1" fmla="*/ 60293 h 221741"/>
                <a:gd name="connsiteX2" fmla="*/ 0 w 42576"/>
                <a:gd name="connsiteY2" fmla="*/ 0 h 22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76" h="221741">
                  <a:moveTo>
                    <a:pt x="40958" y="221742"/>
                  </a:moveTo>
                  <a:cubicBezTo>
                    <a:pt x="40958" y="221742"/>
                    <a:pt x="47435" y="103346"/>
                    <a:pt x="34481" y="60293"/>
                  </a:cubicBezTo>
                  <a:cubicBezTo>
                    <a:pt x="21527" y="17240"/>
                    <a:pt x="0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A7077326-F68D-454D-A1EF-439D29DBC593}"/>
                </a:ext>
              </a:extLst>
            </p:cNvPr>
            <p:cNvSpPr/>
            <p:nvPr/>
          </p:nvSpPr>
          <p:spPr>
            <a:xfrm>
              <a:off x="7682479" y="2509142"/>
              <a:ext cx="81819" cy="146399"/>
            </a:xfrm>
            <a:custGeom>
              <a:avLst/>
              <a:gdLst>
                <a:gd name="connsiteX0" fmla="*/ 0 w 81819"/>
                <a:gd name="connsiteY0" fmla="*/ 0 h 146399"/>
                <a:gd name="connsiteX1" fmla="*/ 81820 w 81819"/>
                <a:gd name="connsiteY1" fmla="*/ 146399 h 14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819" h="146399">
                  <a:moveTo>
                    <a:pt x="0" y="0"/>
                  </a:moveTo>
                  <a:cubicBezTo>
                    <a:pt x="0" y="0"/>
                    <a:pt x="68866" y="79629"/>
                    <a:pt x="81820" y="146399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6DA4F4BF-0B9C-4007-85CB-EE9F8E4EACF4}"/>
                </a:ext>
              </a:extLst>
            </p:cNvPr>
            <p:cNvSpPr/>
            <p:nvPr/>
          </p:nvSpPr>
          <p:spPr>
            <a:xfrm>
              <a:off x="7790112" y="2513714"/>
              <a:ext cx="43052" cy="75342"/>
            </a:xfrm>
            <a:custGeom>
              <a:avLst/>
              <a:gdLst>
                <a:gd name="connsiteX0" fmla="*/ 43053 w 43052"/>
                <a:gd name="connsiteY0" fmla="*/ 0 h 75342"/>
                <a:gd name="connsiteX1" fmla="*/ 0 w 43052"/>
                <a:gd name="connsiteY1" fmla="*/ 75343 h 7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052" h="75342">
                  <a:moveTo>
                    <a:pt x="43053" y="0"/>
                  </a:moveTo>
                  <a:cubicBezTo>
                    <a:pt x="43053" y="0"/>
                    <a:pt x="4286" y="43053"/>
                    <a:pt x="0" y="75343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85308018-BC0B-4B11-81E6-A9B38176F108}"/>
                </a:ext>
              </a:extLst>
            </p:cNvPr>
            <p:cNvSpPr/>
            <p:nvPr/>
          </p:nvSpPr>
          <p:spPr>
            <a:xfrm>
              <a:off x="7557606" y="1674360"/>
              <a:ext cx="392666" cy="834495"/>
            </a:xfrm>
            <a:custGeom>
              <a:avLst/>
              <a:gdLst>
                <a:gd name="connsiteX0" fmla="*/ 178689 w 392666"/>
                <a:gd name="connsiteY0" fmla="*/ 1725 h 834495"/>
                <a:gd name="connsiteX1" fmla="*/ 94774 w 392666"/>
                <a:gd name="connsiteY1" fmla="*/ 14584 h 834495"/>
                <a:gd name="connsiteX2" fmla="*/ 0 w 392666"/>
                <a:gd name="connsiteY2" fmla="*/ 115453 h 834495"/>
                <a:gd name="connsiteX3" fmla="*/ 38767 w 392666"/>
                <a:gd name="connsiteY3" fmla="*/ 800015 h 834495"/>
                <a:gd name="connsiteX4" fmla="*/ 202406 w 392666"/>
                <a:gd name="connsiteY4" fmla="*/ 834496 h 834495"/>
                <a:gd name="connsiteX5" fmla="*/ 383381 w 392666"/>
                <a:gd name="connsiteY5" fmla="*/ 791443 h 834495"/>
                <a:gd name="connsiteX6" fmla="*/ 385572 w 392666"/>
                <a:gd name="connsiteY6" fmla="*/ 42301 h 834495"/>
                <a:gd name="connsiteX7" fmla="*/ 178689 w 392666"/>
                <a:gd name="connsiteY7" fmla="*/ 1725 h 83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666" h="834495">
                  <a:moveTo>
                    <a:pt x="178689" y="1725"/>
                  </a:moveTo>
                  <a:cubicBezTo>
                    <a:pt x="178689" y="1725"/>
                    <a:pt x="116300" y="-6943"/>
                    <a:pt x="94774" y="14584"/>
                  </a:cubicBezTo>
                  <a:cubicBezTo>
                    <a:pt x="73247" y="36110"/>
                    <a:pt x="0" y="115453"/>
                    <a:pt x="0" y="115453"/>
                  </a:cubicBezTo>
                  <a:lnTo>
                    <a:pt x="38767" y="800015"/>
                  </a:lnTo>
                  <a:cubicBezTo>
                    <a:pt x="38767" y="800015"/>
                    <a:pt x="127063" y="834496"/>
                    <a:pt x="202406" y="834496"/>
                  </a:cubicBezTo>
                  <a:cubicBezTo>
                    <a:pt x="277749" y="834496"/>
                    <a:pt x="363855" y="806492"/>
                    <a:pt x="383381" y="791443"/>
                  </a:cubicBezTo>
                  <a:cubicBezTo>
                    <a:pt x="402907" y="776393"/>
                    <a:pt x="385572" y="42301"/>
                    <a:pt x="385572" y="42301"/>
                  </a:cubicBezTo>
                  <a:cubicBezTo>
                    <a:pt x="385572" y="42301"/>
                    <a:pt x="225647" y="-4752"/>
                    <a:pt x="178689" y="1725"/>
                  </a:cubicBezTo>
                  <a:close/>
                </a:path>
              </a:pathLst>
            </a:custGeom>
            <a:solidFill>
              <a:srgbClr val="911F27"/>
            </a:solidFill>
            <a:ln w="9525" cap="rnd">
              <a:solidFill>
                <a:srgbClr val="911F27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5BF33EA2-B2E4-4109-86AD-35E6CC87F8AB}"/>
                </a:ext>
              </a:extLst>
            </p:cNvPr>
            <p:cNvSpPr/>
            <p:nvPr/>
          </p:nvSpPr>
          <p:spPr>
            <a:xfrm>
              <a:off x="7816305" y="1429088"/>
              <a:ext cx="587805" cy="1120915"/>
            </a:xfrm>
            <a:custGeom>
              <a:avLst/>
              <a:gdLst>
                <a:gd name="connsiteX0" fmla="*/ 34099 w 587805"/>
                <a:gd name="connsiteY0" fmla="*/ 262046 h 1120915"/>
                <a:gd name="connsiteX1" fmla="*/ 133064 w 587805"/>
                <a:gd name="connsiteY1" fmla="*/ 253378 h 1120915"/>
                <a:gd name="connsiteX2" fmla="*/ 218789 w 587805"/>
                <a:gd name="connsiteY2" fmla="*/ 255569 h 1120915"/>
                <a:gd name="connsiteX3" fmla="*/ 326422 w 587805"/>
                <a:gd name="connsiteY3" fmla="*/ 152223 h 1120915"/>
                <a:gd name="connsiteX4" fmla="*/ 109823 w 587805"/>
                <a:gd name="connsiteY4" fmla="*/ 102693 h 1120915"/>
                <a:gd name="connsiteX5" fmla="*/ 127063 w 587805"/>
                <a:gd name="connsiteY5" fmla="*/ 3728 h 1120915"/>
                <a:gd name="connsiteX6" fmla="*/ 365951 w 587805"/>
                <a:gd name="connsiteY6" fmla="*/ 8014 h 1120915"/>
                <a:gd name="connsiteX7" fmla="*/ 576929 w 587805"/>
                <a:gd name="connsiteY7" fmla="*/ 61831 h 1120915"/>
                <a:gd name="connsiteX8" fmla="*/ 585502 w 587805"/>
                <a:gd name="connsiteY8" fmla="*/ 102693 h 1120915"/>
                <a:gd name="connsiteX9" fmla="*/ 316039 w 587805"/>
                <a:gd name="connsiteY9" fmla="*/ 401968 h 1120915"/>
                <a:gd name="connsiteX10" fmla="*/ 204121 w 587805"/>
                <a:gd name="connsiteY10" fmla="*/ 524650 h 1120915"/>
                <a:gd name="connsiteX11" fmla="*/ 176498 w 587805"/>
                <a:gd name="connsiteY11" fmla="*/ 1004710 h 1120915"/>
                <a:gd name="connsiteX12" fmla="*/ 260509 w 587805"/>
                <a:gd name="connsiteY12" fmla="*/ 1056336 h 1120915"/>
                <a:gd name="connsiteX13" fmla="*/ 288512 w 587805"/>
                <a:gd name="connsiteY13" fmla="*/ 1120915 h 1120915"/>
                <a:gd name="connsiteX14" fmla="*/ 122682 w 587805"/>
                <a:gd name="connsiteY14" fmla="*/ 1062813 h 1120915"/>
                <a:gd name="connsiteX15" fmla="*/ 60293 w 587805"/>
                <a:gd name="connsiteY15" fmla="*/ 1043763 h 1120915"/>
                <a:gd name="connsiteX16" fmla="*/ 0 w 587805"/>
                <a:gd name="connsiteY16" fmla="*/ 456070 h 1120915"/>
                <a:gd name="connsiteX17" fmla="*/ 2191 w 587805"/>
                <a:gd name="connsiteY17" fmla="*/ 273095 h 1120915"/>
                <a:gd name="connsiteX18" fmla="*/ 34099 w 587805"/>
                <a:gd name="connsiteY18" fmla="*/ 262046 h 112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7805" h="1120915">
                  <a:moveTo>
                    <a:pt x="34099" y="262046"/>
                  </a:moveTo>
                  <a:cubicBezTo>
                    <a:pt x="66875" y="257070"/>
                    <a:pt x="99927" y="254175"/>
                    <a:pt x="133064" y="253378"/>
                  </a:cubicBezTo>
                  <a:cubicBezTo>
                    <a:pt x="176117" y="253378"/>
                    <a:pt x="218789" y="255569"/>
                    <a:pt x="218789" y="255569"/>
                  </a:cubicBezTo>
                  <a:lnTo>
                    <a:pt x="326422" y="152223"/>
                  </a:lnTo>
                  <a:lnTo>
                    <a:pt x="109823" y="102693"/>
                  </a:lnTo>
                  <a:lnTo>
                    <a:pt x="127063" y="3728"/>
                  </a:lnTo>
                  <a:cubicBezTo>
                    <a:pt x="127063" y="3728"/>
                    <a:pt x="286321" y="-7035"/>
                    <a:pt x="365951" y="8014"/>
                  </a:cubicBezTo>
                  <a:cubicBezTo>
                    <a:pt x="445580" y="23064"/>
                    <a:pt x="570452" y="61831"/>
                    <a:pt x="576929" y="61831"/>
                  </a:cubicBezTo>
                  <a:cubicBezTo>
                    <a:pt x="583406" y="61831"/>
                    <a:pt x="591979" y="85548"/>
                    <a:pt x="585502" y="102693"/>
                  </a:cubicBezTo>
                  <a:cubicBezTo>
                    <a:pt x="579025" y="119838"/>
                    <a:pt x="376523" y="343866"/>
                    <a:pt x="316039" y="401968"/>
                  </a:cubicBezTo>
                  <a:cubicBezTo>
                    <a:pt x="276473" y="440745"/>
                    <a:pt x="239106" y="481702"/>
                    <a:pt x="204121" y="524650"/>
                  </a:cubicBezTo>
                  <a:lnTo>
                    <a:pt x="176498" y="1004710"/>
                  </a:lnTo>
                  <a:cubicBezTo>
                    <a:pt x="176498" y="1004710"/>
                    <a:pt x="247555" y="1043477"/>
                    <a:pt x="260509" y="1056336"/>
                  </a:cubicBezTo>
                  <a:cubicBezTo>
                    <a:pt x="273463" y="1069195"/>
                    <a:pt x="288512" y="1120915"/>
                    <a:pt x="288512" y="1120915"/>
                  </a:cubicBezTo>
                  <a:cubicBezTo>
                    <a:pt x="288512" y="1120915"/>
                    <a:pt x="157163" y="1067099"/>
                    <a:pt x="122682" y="1062813"/>
                  </a:cubicBezTo>
                  <a:cubicBezTo>
                    <a:pt x="88202" y="1058527"/>
                    <a:pt x="66770" y="1056336"/>
                    <a:pt x="60293" y="1043763"/>
                  </a:cubicBezTo>
                  <a:cubicBezTo>
                    <a:pt x="53816" y="1031190"/>
                    <a:pt x="0" y="456070"/>
                    <a:pt x="0" y="456070"/>
                  </a:cubicBezTo>
                  <a:lnTo>
                    <a:pt x="2191" y="273095"/>
                  </a:lnTo>
                  <a:cubicBezTo>
                    <a:pt x="2191" y="273095"/>
                    <a:pt x="1810" y="262046"/>
                    <a:pt x="34099" y="26204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A420549-9A6A-4769-A525-53F435849AFE}"/>
                </a:ext>
              </a:extLst>
            </p:cNvPr>
            <p:cNvSpPr/>
            <p:nvPr/>
          </p:nvSpPr>
          <p:spPr>
            <a:xfrm>
              <a:off x="7863263" y="1986028"/>
              <a:ext cx="124872" cy="73152"/>
            </a:xfrm>
            <a:custGeom>
              <a:avLst/>
              <a:gdLst>
                <a:gd name="connsiteX0" fmla="*/ 116300 w 124872"/>
                <a:gd name="connsiteY0" fmla="*/ 0 h 73152"/>
                <a:gd name="connsiteX1" fmla="*/ 0 w 124872"/>
                <a:gd name="connsiteY1" fmla="*/ 15050 h 73152"/>
                <a:gd name="connsiteX2" fmla="*/ 10763 w 124872"/>
                <a:gd name="connsiteY2" fmla="*/ 58102 h 73152"/>
                <a:gd name="connsiteX3" fmla="*/ 68961 w 124872"/>
                <a:gd name="connsiteY3" fmla="*/ 73152 h 73152"/>
                <a:gd name="connsiteX4" fmla="*/ 124873 w 124872"/>
                <a:gd name="connsiteY4" fmla="*/ 47339 h 73152"/>
                <a:gd name="connsiteX5" fmla="*/ 116300 w 124872"/>
                <a:gd name="connsiteY5" fmla="*/ 0 h 7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72" h="73152">
                  <a:moveTo>
                    <a:pt x="116300" y="0"/>
                  </a:moveTo>
                  <a:lnTo>
                    <a:pt x="0" y="15050"/>
                  </a:lnTo>
                  <a:lnTo>
                    <a:pt x="10763" y="58102"/>
                  </a:lnTo>
                  <a:lnTo>
                    <a:pt x="68961" y="73152"/>
                  </a:lnTo>
                  <a:lnTo>
                    <a:pt x="124873" y="47339"/>
                  </a:lnTo>
                  <a:lnTo>
                    <a:pt x="116300" y="0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18C2AC0D-0C58-49E6-95E9-E3496196926F}"/>
                </a:ext>
              </a:extLst>
            </p:cNvPr>
            <p:cNvSpPr/>
            <p:nvPr/>
          </p:nvSpPr>
          <p:spPr>
            <a:xfrm>
              <a:off x="8020426" y="1727711"/>
              <a:ext cx="66770" cy="226028"/>
            </a:xfrm>
            <a:custGeom>
              <a:avLst/>
              <a:gdLst>
                <a:gd name="connsiteX0" fmla="*/ 25813 w 66770"/>
                <a:gd name="connsiteY0" fmla="*/ 0 h 226028"/>
                <a:gd name="connsiteX1" fmla="*/ 0 w 66770"/>
                <a:gd name="connsiteY1" fmla="*/ 226028 h 226028"/>
                <a:gd name="connsiteX2" fmla="*/ 66770 w 66770"/>
                <a:gd name="connsiteY2" fmla="*/ 34480 h 22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770" h="226028">
                  <a:moveTo>
                    <a:pt x="25813" y="0"/>
                  </a:moveTo>
                  <a:lnTo>
                    <a:pt x="0" y="226028"/>
                  </a:lnTo>
                  <a:lnTo>
                    <a:pt x="66770" y="34480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D58DC3DD-2B3A-414C-A5FB-19857A88D53E}"/>
                </a:ext>
              </a:extLst>
            </p:cNvPr>
            <p:cNvSpPr/>
            <p:nvPr/>
          </p:nvSpPr>
          <p:spPr>
            <a:xfrm>
              <a:off x="8143108" y="1559785"/>
              <a:ext cx="135635" cy="23248"/>
            </a:xfrm>
            <a:custGeom>
              <a:avLst/>
              <a:gdLst>
                <a:gd name="connsiteX0" fmla="*/ 0 w 135635"/>
                <a:gd name="connsiteY0" fmla="*/ 21527 h 23248"/>
                <a:gd name="connsiteX1" fmla="*/ 135636 w 135635"/>
                <a:gd name="connsiteY1" fmla="*/ 0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635" h="23248">
                  <a:moveTo>
                    <a:pt x="0" y="21527"/>
                  </a:moveTo>
                  <a:cubicBezTo>
                    <a:pt x="0" y="21527"/>
                    <a:pt x="53816" y="32290"/>
                    <a:pt x="135636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93DF9471-6B8A-4E95-98F5-5C59AE5FA0BE}"/>
                </a:ext>
              </a:extLst>
            </p:cNvPr>
            <p:cNvSpPr/>
            <p:nvPr/>
          </p:nvSpPr>
          <p:spPr>
            <a:xfrm>
              <a:off x="8199115" y="1587788"/>
              <a:ext cx="105441" cy="8760"/>
            </a:xfrm>
            <a:custGeom>
              <a:avLst/>
              <a:gdLst>
                <a:gd name="connsiteX0" fmla="*/ 0 w 105441"/>
                <a:gd name="connsiteY0" fmla="*/ 8573 h 8760"/>
                <a:gd name="connsiteX1" fmla="*/ 105442 w 105441"/>
                <a:gd name="connsiteY1" fmla="*/ 0 h 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441" h="8760">
                  <a:moveTo>
                    <a:pt x="0" y="8573"/>
                  </a:moveTo>
                  <a:cubicBezTo>
                    <a:pt x="35357" y="9556"/>
                    <a:pt x="70714" y="6682"/>
                    <a:pt x="105442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860CD1D6-8111-4259-ACD7-A6B4861F3E52}"/>
                </a:ext>
              </a:extLst>
            </p:cNvPr>
            <p:cNvSpPr/>
            <p:nvPr/>
          </p:nvSpPr>
          <p:spPr>
            <a:xfrm>
              <a:off x="7663143" y="1673894"/>
              <a:ext cx="154971" cy="198035"/>
            </a:xfrm>
            <a:custGeom>
              <a:avLst/>
              <a:gdLst>
                <a:gd name="connsiteX0" fmla="*/ 0 w 154971"/>
                <a:gd name="connsiteY0" fmla="*/ 0 h 198035"/>
                <a:gd name="connsiteX1" fmla="*/ 10763 w 154971"/>
                <a:gd name="connsiteY1" fmla="*/ 157163 h 198035"/>
                <a:gd name="connsiteX2" fmla="*/ 94679 w 154971"/>
                <a:gd name="connsiteY2" fmla="*/ 198025 h 198035"/>
                <a:gd name="connsiteX3" fmla="*/ 154972 w 154971"/>
                <a:gd name="connsiteY3" fmla="*/ 157163 h 198035"/>
                <a:gd name="connsiteX4" fmla="*/ 154972 w 154971"/>
                <a:gd name="connsiteY4" fmla="*/ 28003 h 19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971" h="198035">
                  <a:moveTo>
                    <a:pt x="0" y="0"/>
                  </a:moveTo>
                  <a:lnTo>
                    <a:pt x="10763" y="157163"/>
                  </a:lnTo>
                  <a:cubicBezTo>
                    <a:pt x="30661" y="183337"/>
                    <a:pt x="61808" y="198501"/>
                    <a:pt x="94679" y="198025"/>
                  </a:cubicBezTo>
                  <a:cubicBezTo>
                    <a:pt x="148495" y="195929"/>
                    <a:pt x="154972" y="157163"/>
                    <a:pt x="154972" y="157163"/>
                  </a:cubicBezTo>
                  <a:lnTo>
                    <a:pt x="154972" y="28003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28F22091-4528-4FA1-B84D-3BED1F8CF6CA}"/>
                </a:ext>
              </a:extLst>
            </p:cNvPr>
            <p:cNvSpPr/>
            <p:nvPr/>
          </p:nvSpPr>
          <p:spPr>
            <a:xfrm>
              <a:off x="7815924" y="1668519"/>
              <a:ext cx="111690" cy="216544"/>
            </a:xfrm>
            <a:custGeom>
              <a:avLst/>
              <a:gdLst>
                <a:gd name="connsiteX0" fmla="*/ 4286 w 111690"/>
                <a:gd name="connsiteY0" fmla="*/ 87195 h 216544"/>
                <a:gd name="connsiteX1" fmla="*/ 0 w 111690"/>
                <a:gd name="connsiteY1" fmla="*/ 216544 h 216544"/>
                <a:gd name="connsiteX2" fmla="*/ 45244 w 111690"/>
                <a:gd name="connsiteY2" fmla="*/ 145488 h 216544"/>
                <a:gd name="connsiteX3" fmla="*/ 107633 w 111690"/>
                <a:gd name="connsiteY3" fmla="*/ 205781 h 216544"/>
                <a:gd name="connsiteX4" fmla="*/ 94774 w 111690"/>
                <a:gd name="connsiteY4" fmla="*/ 154155 h 216544"/>
                <a:gd name="connsiteX5" fmla="*/ 49530 w 111690"/>
                <a:gd name="connsiteY5" fmla="*/ 22806 h 216544"/>
                <a:gd name="connsiteX6" fmla="*/ 1905 w 111690"/>
                <a:gd name="connsiteY6" fmla="*/ 5565 h 216544"/>
                <a:gd name="connsiteX7" fmla="*/ 1905 w 111690"/>
                <a:gd name="connsiteY7" fmla="*/ 33569 h 2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690" h="216544">
                  <a:moveTo>
                    <a:pt x="4286" y="87195"/>
                  </a:moveTo>
                  <a:lnTo>
                    <a:pt x="0" y="216544"/>
                  </a:lnTo>
                  <a:lnTo>
                    <a:pt x="45244" y="145488"/>
                  </a:lnTo>
                  <a:cubicBezTo>
                    <a:pt x="45244" y="145488"/>
                    <a:pt x="94774" y="207876"/>
                    <a:pt x="107633" y="205781"/>
                  </a:cubicBezTo>
                  <a:cubicBezTo>
                    <a:pt x="120491" y="203685"/>
                    <a:pt x="99060" y="177777"/>
                    <a:pt x="94774" y="154155"/>
                  </a:cubicBezTo>
                  <a:cubicBezTo>
                    <a:pt x="90488" y="130533"/>
                    <a:pt x="53816" y="46428"/>
                    <a:pt x="49530" y="22806"/>
                  </a:cubicBezTo>
                  <a:cubicBezTo>
                    <a:pt x="45244" y="-816"/>
                    <a:pt x="4286" y="-5198"/>
                    <a:pt x="1905" y="5565"/>
                  </a:cubicBezTo>
                  <a:cubicBezTo>
                    <a:pt x="714" y="14862"/>
                    <a:pt x="714" y="24272"/>
                    <a:pt x="1905" y="33569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B59B9DAA-9357-400F-BA49-97EDD6DDA051}"/>
                </a:ext>
              </a:extLst>
            </p:cNvPr>
            <p:cNvSpPr/>
            <p:nvPr/>
          </p:nvSpPr>
          <p:spPr>
            <a:xfrm>
              <a:off x="7378423" y="1684396"/>
              <a:ext cx="294977" cy="868179"/>
            </a:xfrm>
            <a:custGeom>
              <a:avLst/>
              <a:gdLst>
                <a:gd name="connsiteX0" fmla="*/ 293293 w 294977"/>
                <a:gd name="connsiteY0" fmla="*/ 187523 h 868179"/>
                <a:gd name="connsiteX1" fmla="*/ 280339 w 294977"/>
                <a:gd name="connsiteY1" fmla="*/ 797123 h 868179"/>
                <a:gd name="connsiteX2" fmla="*/ 118414 w 294977"/>
                <a:gd name="connsiteY2" fmla="*/ 831603 h 868179"/>
                <a:gd name="connsiteX3" fmla="*/ 38785 w 294977"/>
                <a:gd name="connsiteY3" fmla="*/ 868179 h 868179"/>
                <a:gd name="connsiteX4" fmla="*/ 94792 w 294977"/>
                <a:gd name="connsiteY4" fmla="*/ 777787 h 868179"/>
                <a:gd name="connsiteX5" fmla="*/ 161467 w 294977"/>
                <a:gd name="connsiteY5" fmla="*/ 732543 h 868179"/>
                <a:gd name="connsiteX6" fmla="*/ 105555 w 294977"/>
                <a:gd name="connsiteY6" fmla="*/ 444126 h 868179"/>
                <a:gd name="connsiteX7" fmla="*/ 18 w 294977"/>
                <a:gd name="connsiteY7" fmla="*/ 155614 h 868179"/>
                <a:gd name="connsiteX8" fmla="*/ 236810 w 294977"/>
                <a:gd name="connsiteY8" fmla="*/ 9215 h 868179"/>
                <a:gd name="connsiteX9" fmla="*/ 288530 w 294977"/>
                <a:gd name="connsiteY9" fmla="*/ 7119 h 86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977" h="868179">
                  <a:moveTo>
                    <a:pt x="293293" y="187523"/>
                  </a:moveTo>
                  <a:cubicBezTo>
                    <a:pt x="293293" y="187523"/>
                    <a:pt x="301865" y="790265"/>
                    <a:pt x="280339" y="797123"/>
                  </a:cubicBezTo>
                  <a:cubicBezTo>
                    <a:pt x="258812" y="803981"/>
                    <a:pt x="172706" y="805791"/>
                    <a:pt x="118414" y="831603"/>
                  </a:cubicBezTo>
                  <a:cubicBezTo>
                    <a:pt x="64121" y="857416"/>
                    <a:pt x="38785" y="868179"/>
                    <a:pt x="38785" y="868179"/>
                  </a:cubicBezTo>
                  <a:cubicBezTo>
                    <a:pt x="38785" y="868179"/>
                    <a:pt x="64598" y="805791"/>
                    <a:pt x="94792" y="777787"/>
                  </a:cubicBezTo>
                  <a:cubicBezTo>
                    <a:pt x="114861" y="759747"/>
                    <a:pt x="137292" y="744526"/>
                    <a:pt x="161467" y="732543"/>
                  </a:cubicBezTo>
                  <a:lnTo>
                    <a:pt x="105555" y="444126"/>
                  </a:lnTo>
                  <a:cubicBezTo>
                    <a:pt x="105555" y="444126"/>
                    <a:pt x="2209" y="170664"/>
                    <a:pt x="18" y="155614"/>
                  </a:cubicBezTo>
                  <a:cubicBezTo>
                    <a:pt x="-2173" y="140565"/>
                    <a:pt x="195947" y="28646"/>
                    <a:pt x="236810" y="9215"/>
                  </a:cubicBezTo>
                  <a:cubicBezTo>
                    <a:pt x="277672" y="-10216"/>
                    <a:pt x="288530" y="7119"/>
                    <a:pt x="288530" y="7119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7CA72895-2B79-49D5-95DF-34A783D1F442}"/>
                </a:ext>
              </a:extLst>
            </p:cNvPr>
            <p:cNvSpPr/>
            <p:nvPr/>
          </p:nvSpPr>
          <p:spPr>
            <a:xfrm>
              <a:off x="7560279" y="1655373"/>
              <a:ext cx="111436" cy="216546"/>
            </a:xfrm>
            <a:custGeom>
              <a:avLst/>
              <a:gdLst>
                <a:gd name="connsiteX0" fmla="*/ 57620 w 111436"/>
                <a:gd name="connsiteY0" fmla="*/ 7758 h 216546"/>
                <a:gd name="connsiteX1" fmla="*/ 1613 w 111436"/>
                <a:gd name="connsiteY1" fmla="*/ 192924 h 216546"/>
                <a:gd name="connsiteX2" fmla="*/ 16758 w 111436"/>
                <a:gd name="connsiteY2" fmla="*/ 199306 h 216546"/>
                <a:gd name="connsiteX3" fmla="*/ 70574 w 111436"/>
                <a:gd name="connsiteY3" fmla="*/ 147681 h 216546"/>
                <a:gd name="connsiteX4" fmla="*/ 111436 w 111436"/>
                <a:gd name="connsiteY4" fmla="*/ 216546 h 216546"/>
                <a:gd name="connsiteX5" fmla="*/ 109246 w 111436"/>
                <a:gd name="connsiteY5" fmla="*/ 89578 h 216546"/>
                <a:gd name="connsiteX6" fmla="*/ 109246 w 111436"/>
                <a:gd name="connsiteY6" fmla="*/ 16331 h 216546"/>
                <a:gd name="connsiteX7" fmla="*/ 57620 w 111436"/>
                <a:gd name="connsiteY7" fmla="*/ 7758 h 21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36" h="216546">
                  <a:moveTo>
                    <a:pt x="57620" y="7758"/>
                  </a:moveTo>
                  <a:cubicBezTo>
                    <a:pt x="57620" y="7758"/>
                    <a:pt x="5995" y="171398"/>
                    <a:pt x="1613" y="192924"/>
                  </a:cubicBezTo>
                  <a:cubicBezTo>
                    <a:pt x="-2768" y="214451"/>
                    <a:pt x="1613" y="214451"/>
                    <a:pt x="16758" y="199306"/>
                  </a:cubicBezTo>
                  <a:cubicBezTo>
                    <a:pt x="31903" y="184161"/>
                    <a:pt x="70574" y="147681"/>
                    <a:pt x="70574" y="147681"/>
                  </a:cubicBezTo>
                  <a:lnTo>
                    <a:pt x="111436" y="216546"/>
                  </a:lnTo>
                  <a:lnTo>
                    <a:pt x="109246" y="89578"/>
                  </a:lnTo>
                  <a:lnTo>
                    <a:pt x="109246" y="16331"/>
                  </a:lnTo>
                  <a:cubicBezTo>
                    <a:pt x="109246" y="16331"/>
                    <a:pt x="107150" y="-13768"/>
                    <a:pt x="57620" y="7758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CA8BCFEF-0449-40BE-942B-3A9B17B1D0AC}"/>
                </a:ext>
              </a:extLst>
            </p:cNvPr>
            <p:cNvSpPr/>
            <p:nvPr/>
          </p:nvSpPr>
          <p:spPr>
            <a:xfrm>
              <a:off x="7514553" y="2016223"/>
              <a:ext cx="129159" cy="70961"/>
            </a:xfrm>
            <a:custGeom>
              <a:avLst/>
              <a:gdLst>
                <a:gd name="connsiteX0" fmla="*/ 2191 w 129159"/>
                <a:gd name="connsiteY0" fmla="*/ 0 h 70961"/>
                <a:gd name="connsiteX1" fmla="*/ 129159 w 129159"/>
                <a:gd name="connsiteY1" fmla="*/ 0 h 70961"/>
                <a:gd name="connsiteX2" fmla="*/ 127064 w 129159"/>
                <a:gd name="connsiteY2" fmla="*/ 51626 h 70961"/>
                <a:gd name="connsiteX3" fmla="*/ 71057 w 129159"/>
                <a:gd name="connsiteY3" fmla="*/ 70961 h 70961"/>
                <a:gd name="connsiteX4" fmla="*/ 0 w 129159"/>
                <a:gd name="connsiteY4" fmla="*/ 51626 h 70961"/>
                <a:gd name="connsiteX5" fmla="*/ 2191 w 129159"/>
                <a:gd name="connsiteY5" fmla="*/ 0 h 7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59" h="70961">
                  <a:moveTo>
                    <a:pt x="2191" y="0"/>
                  </a:moveTo>
                  <a:lnTo>
                    <a:pt x="129159" y="0"/>
                  </a:lnTo>
                  <a:lnTo>
                    <a:pt x="127064" y="51626"/>
                  </a:lnTo>
                  <a:lnTo>
                    <a:pt x="71057" y="70961"/>
                  </a:lnTo>
                  <a:lnTo>
                    <a:pt x="0" y="51626"/>
                  </a:lnTo>
                  <a:lnTo>
                    <a:pt x="2191" y="0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42040671-0AD9-4F31-B3E7-CB438A9CD3D7}"/>
                </a:ext>
              </a:extLst>
            </p:cNvPr>
            <p:cNvSpPr/>
            <p:nvPr/>
          </p:nvSpPr>
          <p:spPr>
            <a:xfrm>
              <a:off x="7542744" y="1379000"/>
              <a:ext cx="359976" cy="378428"/>
            </a:xfrm>
            <a:custGeom>
              <a:avLst/>
              <a:gdLst>
                <a:gd name="connsiteX0" fmla="*/ 322710 w 359976"/>
                <a:gd name="connsiteY0" fmla="*/ 71057 h 378428"/>
                <a:gd name="connsiteX1" fmla="*/ 359286 w 359976"/>
                <a:gd name="connsiteY1" fmla="*/ 223457 h 378428"/>
                <a:gd name="connsiteX2" fmla="*/ 311661 w 359976"/>
                <a:gd name="connsiteY2" fmla="*/ 348329 h 378428"/>
                <a:gd name="connsiteX3" fmla="*/ 264036 w 359976"/>
                <a:gd name="connsiteY3" fmla="*/ 378428 h 378428"/>
                <a:gd name="connsiteX4" fmla="*/ 147736 w 359976"/>
                <a:gd name="connsiteY4" fmla="*/ 337566 h 378428"/>
                <a:gd name="connsiteX5" fmla="*/ 109064 w 359976"/>
                <a:gd name="connsiteY5" fmla="*/ 309563 h 378428"/>
                <a:gd name="connsiteX6" fmla="*/ 53057 w 359976"/>
                <a:gd name="connsiteY6" fmla="*/ 300990 h 378428"/>
                <a:gd name="connsiteX7" fmla="*/ 1336 w 359976"/>
                <a:gd name="connsiteY7" fmla="*/ 229934 h 378428"/>
                <a:gd name="connsiteX8" fmla="*/ 50866 w 359976"/>
                <a:gd name="connsiteY8" fmla="*/ 199835 h 378428"/>
                <a:gd name="connsiteX9" fmla="*/ 66011 w 359976"/>
                <a:gd name="connsiteY9" fmla="*/ 197644 h 378428"/>
                <a:gd name="connsiteX10" fmla="*/ 22958 w 359976"/>
                <a:gd name="connsiteY10" fmla="*/ 85725 h 378428"/>
                <a:gd name="connsiteX11" fmla="*/ 169262 w 359976"/>
                <a:gd name="connsiteY11" fmla="*/ 0 h 378428"/>
                <a:gd name="connsiteX12" fmla="*/ 276895 w 359976"/>
                <a:gd name="connsiteY12" fmla="*/ 25813 h 378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976" h="378428">
                  <a:moveTo>
                    <a:pt x="322710" y="71057"/>
                  </a:moveTo>
                  <a:cubicBezTo>
                    <a:pt x="322710" y="71057"/>
                    <a:pt x="352809" y="202311"/>
                    <a:pt x="359286" y="223457"/>
                  </a:cubicBezTo>
                  <a:cubicBezTo>
                    <a:pt x="365763" y="244602"/>
                    <a:pt x="324901" y="328994"/>
                    <a:pt x="311661" y="348329"/>
                  </a:cubicBezTo>
                  <a:cubicBezTo>
                    <a:pt x="301441" y="365334"/>
                    <a:pt x="283781" y="376498"/>
                    <a:pt x="264036" y="378428"/>
                  </a:cubicBezTo>
                  <a:cubicBezTo>
                    <a:pt x="248986" y="378428"/>
                    <a:pt x="167167" y="350520"/>
                    <a:pt x="147736" y="337566"/>
                  </a:cubicBezTo>
                  <a:cubicBezTo>
                    <a:pt x="128305" y="324612"/>
                    <a:pt x="109064" y="309563"/>
                    <a:pt x="109064" y="309563"/>
                  </a:cubicBezTo>
                  <a:cubicBezTo>
                    <a:pt x="90348" y="318094"/>
                    <a:pt x="68364" y="314729"/>
                    <a:pt x="53057" y="300990"/>
                  </a:cubicBezTo>
                  <a:cubicBezTo>
                    <a:pt x="27244" y="277273"/>
                    <a:pt x="-7236" y="249269"/>
                    <a:pt x="1336" y="229934"/>
                  </a:cubicBezTo>
                  <a:cubicBezTo>
                    <a:pt x="9890" y="210498"/>
                    <a:pt x="29673" y="198475"/>
                    <a:pt x="50866" y="199835"/>
                  </a:cubicBezTo>
                  <a:cubicBezTo>
                    <a:pt x="74584" y="199835"/>
                    <a:pt x="66011" y="197644"/>
                    <a:pt x="66011" y="197644"/>
                  </a:cubicBezTo>
                  <a:cubicBezTo>
                    <a:pt x="66011" y="197644"/>
                    <a:pt x="22958" y="135255"/>
                    <a:pt x="22958" y="85725"/>
                  </a:cubicBezTo>
                  <a:cubicBezTo>
                    <a:pt x="22958" y="36195"/>
                    <a:pt x="115446" y="0"/>
                    <a:pt x="169262" y="0"/>
                  </a:cubicBezTo>
                  <a:cubicBezTo>
                    <a:pt x="206476" y="1551"/>
                    <a:pt x="243024" y="10318"/>
                    <a:pt x="276895" y="25813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3354D578-B354-47F6-BC8F-9E2566CBF999}"/>
                </a:ext>
              </a:extLst>
            </p:cNvPr>
            <p:cNvSpPr/>
            <p:nvPr/>
          </p:nvSpPr>
          <p:spPr>
            <a:xfrm>
              <a:off x="7772871" y="1499491"/>
              <a:ext cx="56007" cy="99060"/>
            </a:xfrm>
            <a:custGeom>
              <a:avLst/>
              <a:gdLst>
                <a:gd name="connsiteX0" fmla="*/ 17240 w 56007"/>
                <a:gd name="connsiteY0" fmla="*/ 0 h 99060"/>
                <a:gd name="connsiteX1" fmla="*/ 56007 w 56007"/>
                <a:gd name="connsiteY1" fmla="*/ 73247 h 99060"/>
                <a:gd name="connsiteX2" fmla="*/ 17240 w 56007"/>
                <a:gd name="connsiteY2" fmla="*/ 99060 h 99060"/>
                <a:gd name="connsiteX3" fmla="*/ 0 w 56007"/>
                <a:gd name="connsiteY3" fmla="*/ 77534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07" h="99060">
                  <a:moveTo>
                    <a:pt x="17240" y="0"/>
                  </a:moveTo>
                  <a:lnTo>
                    <a:pt x="56007" y="73247"/>
                  </a:lnTo>
                  <a:lnTo>
                    <a:pt x="17240" y="99060"/>
                  </a:lnTo>
                  <a:lnTo>
                    <a:pt x="0" y="77534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A340208B-86EE-4437-8F17-BD61BABEC3DB}"/>
                </a:ext>
              </a:extLst>
            </p:cNvPr>
            <p:cNvSpPr/>
            <p:nvPr/>
          </p:nvSpPr>
          <p:spPr>
            <a:xfrm>
              <a:off x="7837451" y="1566262"/>
              <a:ext cx="23758" cy="45243"/>
            </a:xfrm>
            <a:custGeom>
              <a:avLst/>
              <a:gdLst>
                <a:gd name="connsiteX0" fmla="*/ 23717 w 23758"/>
                <a:gd name="connsiteY0" fmla="*/ 0 h 45243"/>
                <a:gd name="connsiteX1" fmla="*/ 0 w 23758"/>
                <a:gd name="connsiteY1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758" h="45243">
                  <a:moveTo>
                    <a:pt x="23717" y="0"/>
                  </a:moveTo>
                  <a:cubicBezTo>
                    <a:pt x="23717" y="0"/>
                    <a:pt x="25813" y="17240"/>
                    <a:pt x="0" y="45244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AC904899-038C-4542-860A-431F2293BA72}"/>
                </a:ext>
              </a:extLst>
            </p:cNvPr>
            <p:cNvSpPr/>
            <p:nvPr/>
          </p:nvSpPr>
          <p:spPr>
            <a:xfrm>
              <a:off x="7730199" y="1508159"/>
              <a:ext cx="19050" cy="36575"/>
            </a:xfrm>
            <a:custGeom>
              <a:avLst/>
              <a:gdLst>
                <a:gd name="connsiteX0" fmla="*/ 19050 w 19050"/>
                <a:gd name="connsiteY0" fmla="*/ 18288 h 36575"/>
                <a:gd name="connsiteX1" fmla="*/ 9525 w 19050"/>
                <a:gd name="connsiteY1" fmla="*/ 36576 h 36575"/>
                <a:gd name="connsiteX2" fmla="*/ 0 w 19050"/>
                <a:gd name="connsiteY2" fmla="*/ 18288 h 36575"/>
                <a:gd name="connsiteX3" fmla="*/ 9525 w 19050"/>
                <a:gd name="connsiteY3" fmla="*/ 0 h 36575"/>
                <a:gd name="connsiteX4" fmla="*/ 19050 w 19050"/>
                <a:gd name="connsiteY4" fmla="*/ 18288 h 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6575">
                  <a:moveTo>
                    <a:pt x="19050" y="18288"/>
                  </a:moveTo>
                  <a:cubicBezTo>
                    <a:pt x="19050" y="28385"/>
                    <a:pt x="14669" y="36576"/>
                    <a:pt x="9525" y="36576"/>
                  </a:cubicBezTo>
                  <a:cubicBezTo>
                    <a:pt x="4382" y="36576"/>
                    <a:pt x="0" y="28385"/>
                    <a:pt x="0" y="18288"/>
                  </a:cubicBezTo>
                  <a:cubicBezTo>
                    <a:pt x="0" y="8192"/>
                    <a:pt x="4382" y="0"/>
                    <a:pt x="9525" y="0"/>
                  </a:cubicBezTo>
                  <a:cubicBezTo>
                    <a:pt x="14669" y="0"/>
                    <a:pt x="19050" y="8192"/>
                    <a:pt x="19050" y="1828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0B764E53-5E2C-469A-8F20-28DD81AF22C1}"/>
                </a:ext>
              </a:extLst>
            </p:cNvPr>
            <p:cNvSpPr/>
            <p:nvPr/>
          </p:nvSpPr>
          <p:spPr>
            <a:xfrm>
              <a:off x="7807257" y="1473679"/>
              <a:ext cx="19430" cy="36576"/>
            </a:xfrm>
            <a:custGeom>
              <a:avLst/>
              <a:gdLst>
                <a:gd name="connsiteX0" fmla="*/ 19431 w 19430"/>
                <a:gd name="connsiteY0" fmla="*/ 18288 h 36576"/>
                <a:gd name="connsiteX1" fmla="*/ 9716 w 19430"/>
                <a:gd name="connsiteY1" fmla="*/ 36576 h 36576"/>
                <a:gd name="connsiteX2" fmla="*/ 0 w 19430"/>
                <a:gd name="connsiteY2" fmla="*/ 18288 h 36576"/>
                <a:gd name="connsiteX3" fmla="*/ 9716 w 19430"/>
                <a:gd name="connsiteY3" fmla="*/ 0 h 36576"/>
                <a:gd name="connsiteX4" fmla="*/ 19431 w 19430"/>
                <a:gd name="connsiteY4" fmla="*/ 18288 h 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" h="36576">
                  <a:moveTo>
                    <a:pt x="19431" y="18288"/>
                  </a:moveTo>
                  <a:cubicBezTo>
                    <a:pt x="19431" y="28388"/>
                    <a:pt x="15081" y="36576"/>
                    <a:pt x="9716" y="36576"/>
                  </a:cubicBezTo>
                  <a:cubicBezTo>
                    <a:pt x="4350" y="36576"/>
                    <a:pt x="0" y="28388"/>
                    <a:pt x="0" y="18288"/>
                  </a:cubicBezTo>
                  <a:cubicBezTo>
                    <a:pt x="0" y="8188"/>
                    <a:pt x="4350" y="0"/>
                    <a:pt x="9716" y="0"/>
                  </a:cubicBezTo>
                  <a:cubicBezTo>
                    <a:pt x="15081" y="0"/>
                    <a:pt x="19431" y="8188"/>
                    <a:pt x="19431" y="1828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9E85049F-8DC6-4055-A991-B9203C5BC327}"/>
                </a:ext>
              </a:extLst>
            </p:cNvPr>
            <p:cNvSpPr/>
            <p:nvPr/>
          </p:nvSpPr>
          <p:spPr>
            <a:xfrm>
              <a:off x="7492909" y="1209384"/>
              <a:ext cx="447792" cy="402732"/>
            </a:xfrm>
            <a:custGeom>
              <a:avLst/>
              <a:gdLst>
                <a:gd name="connsiteX0" fmla="*/ 140040 w 447792"/>
                <a:gd name="connsiteY0" fmla="*/ 128659 h 402732"/>
                <a:gd name="connsiteX1" fmla="*/ 117 w 447792"/>
                <a:gd name="connsiteY1" fmla="*/ 240673 h 402732"/>
                <a:gd name="connsiteX2" fmla="*/ 127181 w 447792"/>
                <a:gd name="connsiteY2" fmla="*/ 399931 h 402732"/>
                <a:gd name="connsiteX3" fmla="*/ 152994 w 447792"/>
                <a:gd name="connsiteY3" fmla="*/ 386977 h 402732"/>
                <a:gd name="connsiteX4" fmla="*/ 144326 w 447792"/>
                <a:gd name="connsiteY4" fmla="*/ 346115 h 402732"/>
                <a:gd name="connsiteX5" fmla="*/ 178806 w 447792"/>
                <a:gd name="connsiteY5" fmla="*/ 288012 h 402732"/>
                <a:gd name="connsiteX6" fmla="*/ 146517 w 447792"/>
                <a:gd name="connsiteY6" fmla="*/ 264295 h 402732"/>
                <a:gd name="connsiteX7" fmla="*/ 273485 w 447792"/>
                <a:gd name="connsiteY7" fmla="*/ 214765 h 402732"/>
                <a:gd name="connsiteX8" fmla="*/ 396262 w 447792"/>
                <a:gd name="connsiteY8" fmla="*/ 257818 h 402732"/>
                <a:gd name="connsiteX9" fmla="*/ 381117 w 447792"/>
                <a:gd name="connsiteY9" fmla="*/ 208383 h 402732"/>
                <a:gd name="connsiteX10" fmla="*/ 447792 w 447792"/>
                <a:gd name="connsiteY10" fmla="*/ 165330 h 402732"/>
                <a:gd name="connsiteX11" fmla="*/ 398262 w 447792"/>
                <a:gd name="connsiteY11" fmla="*/ 107132 h 402732"/>
                <a:gd name="connsiteX12" fmla="*/ 342351 w 447792"/>
                <a:gd name="connsiteY12" fmla="*/ 105037 h 402732"/>
                <a:gd name="connsiteX13" fmla="*/ 344446 w 447792"/>
                <a:gd name="connsiteY13" fmla="*/ 19312 h 402732"/>
                <a:gd name="connsiteX14" fmla="*/ 256245 w 447792"/>
                <a:gd name="connsiteY14" fmla="*/ 36552 h 402732"/>
                <a:gd name="connsiteX15" fmla="*/ 234718 w 447792"/>
                <a:gd name="connsiteY15" fmla="*/ 85987 h 402732"/>
                <a:gd name="connsiteX16" fmla="*/ 170139 w 447792"/>
                <a:gd name="connsiteY16" fmla="*/ 68842 h 402732"/>
                <a:gd name="connsiteX17" fmla="*/ 140040 w 447792"/>
                <a:gd name="connsiteY17" fmla="*/ 128659 h 4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7792" h="402732">
                  <a:moveTo>
                    <a:pt x="140040" y="128659"/>
                  </a:moveTo>
                  <a:cubicBezTo>
                    <a:pt x="140040" y="128659"/>
                    <a:pt x="4594" y="178189"/>
                    <a:pt x="117" y="240673"/>
                  </a:cubicBezTo>
                  <a:cubicBezTo>
                    <a:pt x="-4359" y="303157"/>
                    <a:pt x="120704" y="389168"/>
                    <a:pt x="127181" y="399931"/>
                  </a:cubicBezTo>
                  <a:cubicBezTo>
                    <a:pt x="133658" y="410694"/>
                    <a:pt x="152994" y="386977"/>
                    <a:pt x="152994" y="386977"/>
                  </a:cubicBezTo>
                  <a:cubicBezTo>
                    <a:pt x="144278" y="375273"/>
                    <a:pt x="141116" y="360348"/>
                    <a:pt x="144326" y="346115"/>
                  </a:cubicBezTo>
                  <a:cubicBezTo>
                    <a:pt x="150803" y="324588"/>
                    <a:pt x="178806" y="298490"/>
                    <a:pt x="178806" y="288012"/>
                  </a:cubicBezTo>
                  <a:cubicBezTo>
                    <a:pt x="178806" y="277535"/>
                    <a:pt x="146517" y="296585"/>
                    <a:pt x="146517" y="264295"/>
                  </a:cubicBezTo>
                  <a:cubicBezTo>
                    <a:pt x="146517" y="232005"/>
                    <a:pt x="226146" y="212669"/>
                    <a:pt x="273485" y="214765"/>
                  </a:cubicBezTo>
                  <a:cubicBezTo>
                    <a:pt x="320824" y="216860"/>
                    <a:pt x="361782" y="296585"/>
                    <a:pt x="396262" y="257818"/>
                  </a:cubicBezTo>
                  <a:cubicBezTo>
                    <a:pt x="430743" y="219051"/>
                    <a:pt x="381117" y="208383"/>
                    <a:pt x="381117" y="208383"/>
                  </a:cubicBezTo>
                  <a:cubicBezTo>
                    <a:pt x="381117" y="208383"/>
                    <a:pt x="447792" y="199715"/>
                    <a:pt x="447792" y="165330"/>
                  </a:cubicBezTo>
                  <a:cubicBezTo>
                    <a:pt x="447792" y="130945"/>
                    <a:pt x="413312" y="107132"/>
                    <a:pt x="398262" y="107132"/>
                  </a:cubicBezTo>
                  <a:cubicBezTo>
                    <a:pt x="383213" y="107132"/>
                    <a:pt x="342351" y="133040"/>
                    <a:pt x="342351" y="105037"/>
                  </a:cubicBezTo>
                  <a:cubicBezTo>
                    <a:pt x="342351" y="77033"/>
                    <a:pt x="383213" y="64079"/>
                    <a:pt x="344446" y="19312"/>
                  </a:cubicBezTo>
                  <a:cubicBezTo>
                    <a:pt x="305679" y="-25456"/>
                    <a:pt x="256245" y="19312"/>
                    <a:pt x="256245" y="36552"/>
                  </a:cubicBezTo>
                  <a:cubicBezTo>
                    <a:pt x="256245" y="53792"/>
                    <a:pt x="243291" y="85987"/>
                    <a:pt x="234718" y="85987"/>
                  </a:cubicBezTo>
                  <a:cubicBezTo>
                    <a:pt x="226146" y="85987"/>
                    <a:pt x="200238" y="47315"/>
                    <a:pt x="170139" y="68842"/>
                  </a:cubicBezTo>
                  <a:cubicBezTo>
                    <a:pt x="151822" y="83405"/>
                    <a:pt x="140821" y="105272"/>
                    <a:pt x="140040" y="128659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992AE581-BA19-47DB-9A41-1544D6CD6A8F}"/>
                </a:ext>
              </a:extLst>
            </p:cNvPr>
            <p:cNvSpPr/>
            <p:nvPr/>
          </p:nvSpPr>
          <p:spPr>
            <a:xfrm>
              <a:off x="7688956" y="1477965"/>
              <a:ext cx="68865" cy="25907"/>
            </a:xfrm>
            <a:custGeom>
              <a:avLst/>
              <a:gdLst>
                <a:gd name="connsiteX0" fmla="*/ 0 w 68865"/>
                <a:gd name="connsiteY0" fmla="*/ 25908 h 25907"/>
                <a:gd name="connsiteX1" fmla="*/ 68866 w 68865"/>
                <a:gd name="connsiteY1" fmla="*/ 0 h 2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865" h="25907">
                  <a:moveTo>
                    <a:pt x="0" y="25908"/>
                  </a:moveTo>
                  <a:lnTo>
                    <a:pt x="68866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08C11E01-FD11-4D3C-BB29-2BEEEAD71468}"/>
                </a:ext>
              </a:extLst>
            </p:cNvPr>
            <p:cNvSpPr/>
            <p:nvPr/>
          </p:nvSpPr>
          <p:spPr>
            <a:xfrm>
              <a:off x="7768039" y="1428054"/>
              <a:ext cx="3593" cy="19811"/>
            </a:xfrm>
            <a:custGeom>
              <a:avLst/>
              <a:gdLst>
                <a:gd name="connsiteX0" fmla="*/ 546 w 3593"/>
                <a:gd name="connsiteY0" fmla="*/ 19812 h 19811"/>
                <a:gd name="connsiteX1" fmla="*/ 3594 w 3593"/>
                <a:gd name="connsiteY1" fmla="*/ 0 h 1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93" h="19811">
                  <a:moveTo>
                    <a:pt x="546" y="19812"/>
                  </a:moveTo>
                  <a:cubicBezTo>
                    <a:pt x="-769" y="13054"/>
                    <a:pt x="308" y="6049"/>
                    <a:pt x="3594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30ED5874-55BD-40EB-9A37-6E34ABDD49B0}"/>
                </a:ext>
              </a:extLst>
            </p:cNvPr>
            <p:cNvSpPr/>
            <p:nvPr/>
          </p:nvSpPr>
          <p:spPr>
            <a:xfrm>
              <a:off x="7771633" y="1396050"/>
              <a:ext cx="40004" cy="31813"/>
            </a:xfrm>
            <a:custGeom>
              <a:avLst/>
              <a:gdLst>
                <a:gd name="connsiteX0" fmla="*/ 0 w 40004"/>
                <a:gd name="connsiteY0" fmla="*/ 31814 h 31813"/>
                <a:gd name="connsiteX1" fmla="*/ 40005 w 40004"/>
                <a:gd name="connsiteY1" fmla="*/ 0 h 3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004" h="31813">
                  <a:moveTo>
                    <a:pt x="0" y="31814"/>
                  </a:moveTo>
                  <a:cubicBezTo>
                    <a:pt x="4858" y="22289"/>
                    <a:pt x="15812" y="10001"/>
                    <a:pt x="4000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66474391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" fill="hold">
                          <p:stCondLst>
                            <p:cond delay="indefinite"/>
                          </p:stCondLst>
                          <p:childTnLst>
                            <p:par>
                              <p:cTn id="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" presetID="2" presetClass="entr" presetSubtype="1" fill="hold" nodeType="click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72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72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" fill="hold">
                          <p:stCondLst>
                            <p:cond delay="indefinite"/>
                          </p:stCondLst>
                          <p:childTnLst>
                            <p:par>
                              <p:cTn id="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5">
            <a:extLst>
              <a:ext uri="{FF2B5EF4-FFF2-40B4-BE49-F238E27FC236}">
                <a16:creationId xmlns="" xmlns:a16="http://schemas.microsoft.com/office/drawing/2014/main" id="{D79DE833-E866-48C7-AD43-F5521EA9E9A9}"/>
              </a:ext>
            </a:extLst>
          </p:cNvPr>
          <p:cNvGrpSpPr/>
          <p:nvPr/>
        </p:nvGrpSpPr>
        <p:grpSpPr>
          <a:xfrm rot="19906012">
            <a:off x="4446106" y="701320"/>
            <a:ext cx="4327349" cy="4109796"/>
            <a:chOff x="5635479" y="1293017"/>
            <a:chExt cx="4243443" cy="4030110"/>
          </a:xfrm>
        </p:grpSpPr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91F4E191-0A01-4F99-89DD-6D418F136D40}"/>
                </a:ext>
              </a:extLst>
            </p:cNvPr>
            <p:cNvSpPr/>
            <p:nvPr/>
          </p:nvSpPr>
          <p:spPr>
            <a:xfrm>
              <a:off x="5636086" y="1293343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C7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CECAC1AD-38BA-4B5B-8A88-314941A08BE1}"/>
                </a:ext>
              </a:extLst>
            </p:cNvPr>
            <p:cNvSpPr/>
            <p:nvPr/>
          </p:nvSpPr>
          <p:spPr>
            <a:xfrm>
              <a:off x="5635479" y="1293017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endParaRPr>
            </a:p>
          </p:txBody>
        </p:sp>
      </p:grpSp>
      <p:sp>
        <p:nvSpPr>
          <p:cNvPr id="14" name="Text Box 99">
            <a:extLst>
              <a:ext uri="{FF2B5EF4-FFF2-40B4-BE49-F238E27FC236}">
                <a16:creationId xmlns="" xmlns:a16="http://schemas.microsoft.com/office/drawing/2014/main" id="{3C26B7F7-758F-46DB-A8F8-480AD0C6E311}"/>
              </a:ext>
            </a:extLst>
          </p:cNvPr>
          <p:cNvSpPr txBox="1"/>
          <p:nvPr/>
        </p:nvSpPr>
        <p:spPr>
          <a:xfrm>
            <a:off x="4941319" y="2044770"/>
            <a:ext cx="3665532" cy="52322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800" dirty="0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  <a:sym typeface="+mn-ea"/>
              </a:rPr>
              <a:t>####</a:t>
            </a:r>
          </a:p>
        </p:txBody>
      </p:sp>
      <p:grpSp>
        <p:nvGrpSpPr>
          <p:cNvPr id="4" name="Graphic 2">
            <a:extLst>
              <a:ext uri="{FF2B5EF4-FFF2-40B4-BE49-F238E27FC236}">
                <a16:creationId xmlns="" xmlns:a16="http://schemas.microsoft.com/office/drawing/2014/main" id="{6B6E841F-947C-41C7-A304-697F6515AF25}"/>
              </a:ext>
            </a:extLst>
          </p:cNvPr>
          <p:cNvGrpSpPr/>
          <p:nvPr/>
        </p:nvGrpSpPr>
        <p:grpSpPr>
          <a:xfrm>
            <a:off x="645150" y="1043218"/>
            <a:ext cx="3664256" cy="2465907"/>
            <a:chOff x="645149" y="1043217"/>
            <a:chExt cx="3664256" cy="2465907"/>
          </a:xfrm>
        </p:grpSpPr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DC969955-AA5D-48F0-A21C-CBA648F23BD0}"/>
                </a:ext>
              </a:extLst>
            </p:cNvPr>
            <p:cNvSpPr/>
            <p:nvPr/>
          </p:nvSpPr>
          <p:spPr>
            <a:xfrm>
              <a:off x="768905" y="3297138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FA9E1A81-6F2C-4228-B1EB-ED8AF0F9733B}"/>
                </a:ext>
              </a:extLst>
            </p:cNvPr>
            <p:cNvSpPr/>
            <p:nvPr/>
          </p:nvSpPr>
          <p:spPr>
            <a:xfrm>
              <a:off x="645149" y="3415364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D5063394-0A89-4E51-86D2-7C9756F53D2B}"/>
                </a:ext>
              </a:extLst>
            </p:cNvPr>
            <p:cNvSpPr/>
            <p:nvPr/>
          </p:nvSpPr>
          <p:spPr>
            <a:xfrm>
              <a:off x="3452412" y="188797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E7D2D3B4-FD32-4268-8D75-7228B7F127A4}"/>
                </a:ext>
              </a:extLst>
            </p:cNvPr>
            <p:cNvSpPr/>
            <p:nvPr/>
          </p:nvSpPr>
          <p:spPr>
            <a:xfrm>
              <a:off x="3328572" y="2006203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E7C97F90-5495-439B-99E1-2C4420B664FB}"/>
                </a:ext>
              </a:extLst>
            </p:cNvPr>
            <p:cNvSpPr/>
            <p:nvPr/>
          </p:nvSpPr>
          <p:spPr>
            <a:xfrm>
              <a:off x="3205319" y="188797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A74EC7A7-CA83-418F-8BCF-156574CF4F81}"/>
                </a:ext>
              </a:extLst>
            </p:cNvPr>
            <p:cNvSpPr/>
            <p:nvPr/>
          </p:nvSpPr>
          <p:spPr>
            <a:xfrm>
              <a:off x="4087532" y="3415364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FC2234BB-E624-463B-9F89-5D9BA988BD6B}"/>
                </a:ext>
              </a:extLst>
            </p:cNvPr>
            <p:cNvSpPr/>
            <p:nvPr/>
          </p:nvSpPr>
          <p:spPr>
            <a:xfrm>
              <a:off x="3963776" y="104321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F1A7F429-16F3-4901-80CA-922FF016D207}"/>
                </a:ext>
              </a:extLst>
            </p:cNvPr>
            <p:cNvSpPr/>
            <p:nvPr/>
          </p:nvSpPr>
          <p:spPr>
            <a:xfrm>
              <a:off x="4087532" y="1161443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A4D4E7E2-3612-47B8-BDAC-0C575F6AB3B9}"/>
                </a:ext>
              </a:extLst>
            </p:cNvPr>
            <p:cNvSpPr/>
            <p:nvPr/>
          </p:nvSpPr>
          <p:spPr>
            <a:xfrm>
              <a:off x="768905" y="104321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3DA0DF04-79FC-4DF9-8963-D17D61713D6D}"/>
                </a:ext>
              </a:extLst>
            </p:cNvPr>
            <p:cNvSpPr/>
            <p:nvPr/>
          </p:nvSpPr>
          <p:spPr>
            <a:xfrm>
              <a:off x="800745" y="1871470"/>
              <a:ext cx="1442258" cy="85632"/>
            </a:xfrm>
            <a:custGeom>
              <a:avLst/>
              <a:gdLst>
                <a:gd name="connsiteX0" fmla="*/ 0 w 1442258"/>
                <a:gd name="connsiteY0" fmla="*/ 0 h 85632"/>
                <a:gd name="connsiteX1" fmla="*/ 1442258 w 1442258"/>
                <a:gd name="connsiteY1" fmla="*/ 0 h 85632"/>
                <a:gd name="connsiteX2" fmla="*/ 1442258 w 1442258"/>
                <a:gd name="connsiteY2" fmla="*/ 85632 h 85632"/>
                <a:gd name="connsiteX3" fmla="*/ 0 w 1442258"/>
                <a:gd name="connsiteY3" fmla="*/ 85632 h 8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2258" h="85632">
                  <a:moveTo>
                    <a:pt x="0" y="0"/>
                  </a:moveTo>
                  <a:lnTo>
                    <a:pt x="1442258" y="0"/>
                  </a:lnTo>
                  <a:lnTo>
                    <a:pt x="1442258" y="85632"/>
                  </a:lnTo>
                  <a:lnTo>
                    <a:pt x="0" y="85632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76E8EC85-F8B1-41C0-8FB4-2C77ED7DA672}"/>
                </a:ext>
              </a:extLst>
            </p:cNvPr>
            <p:cNvSpPr/>
            <p:nvPr/>
          </p:nvSpPr>
          <p:spPr>
            <a:xfrm>
              <a:off x="910257" y="1957186"/>
              <a:ext cx="85632" cy="283206"/>
            </a:xfrm>
            <a:custGeom>
              <a:avLst/>
              <a:gdLst>
                <a:gd name="connsiteX0" fmla="*/ 0 w 85632"/>
                <a:gd name="connsiteY0" fmla="*/ 0 h 283206"/>
                <a:gd name="connsiteX1" fmla="*/ 85632 w 85632"/>
                <a:gd name="connsiteY1" fmla="*/ 0 h 283206"/>
                <a:gd name="connsiteX2" fmla="*/ 85632 w 85632"/>
                <a:gd name="connsiteY2" fmla="*/ 283207 h 283206"/>
                <a:gd name="connsiteX3" fmla="*/ 0 w 85632"/>
                <a:gd name="connsiteY3" fmla="*/ 283207 h 28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283206">
                  <a:moveTo>
                    <a:pt x="0" y="0"/>
                  </a:moveTo>
                  <a:lnTo>
                    <a:pt x="85632" y="0"/>
                  </a:lnTo>
                  <a:lnTo>
                    <a:pt x="85632" y="283207"/>
                  </a:lnTo>
                  <a:lnTo>
                    <a:pt x="0" y="283207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D43AD8FF-0D69-4344-9030-0D5E17C603C9}"/>
                </a:ext>
              </a:extLst>
            </p:cNvPr>
            <p:cNvSpPr/>
            <p:nvPr/>
          </p:nvSpPr>
          <p:spPr>
            <a:xfrm>
              <a:off x="910257" y="1957186"/>
              <a:ext cx="85632" cy="87559"/>
            </a:xfrm>
            <a:custGeom>
              <a:avLst/>
              <a:gdLst>
                <a:gd name="connsiteX0" fmla="*/ 0 w 85632"/>
                <a:gd name="connsiteY0" fmla="*/ 0 h 87559"/>
                <a:gd name="connsiteX1" fmla="*/ 85632 w 85632"/>
                <a:gd name="connsiteY1" fmla="*/ 0 h 87559"/>
                <a:gd name="connsiteX2" fmla="*/ 85632 w 85632"/>
                <a:gd name="connsiteY2" fmla="*/ 87559 h 87559"/>
                <a:gd name="connsiteX3" fmla="*/ 0 w 85632"/>
                <a:gd name="connsiteY3" fmla="*/ 87559 h 8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87559">
                  <a:moveTo>
                    <a:pt x="0" y="0"/>
                  </a:moveTo>
                  <a:lnTo>
                    <a:pt x="85632" y="0"/>
                  </a:lnTo>
                  <a:lnTo>
                    <a:pt x="85632" y="87559"/>
                  </a:lnTo>
                  <a:lnTo>
                    <a:pt x="0" y="87559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E4278516-CA54-4670-954E-0CBDEE51D26A}"/>
                </a:ext>
              </a:extLst>
            </p:cNvPr>
            <p:cNvSpPr/>
            <p:nvPr/>
          </p:nvSpPr>
          <p:spPr>
            <a:xfrm>
              <a:off x="2047943" y="1957186"/>
              <a:ext cx="85632" cy="283206"/>
            </a:xfrm>
            <a:custGeom>
              <a:avLst/>
              <a:gdLst>
                <a:gd name="connsiteX0" fmla="*/ 0 w 85632"/>
                <a:gd name="connsiteY0" fmla="*/ 0 h 283206"/>
                <a:gd name="connsiteX1" fmla="*/ 85632 w 85632"/>
                <a:gd name="connsiteY1" fmla="*/ 0 h 283206"/>
                <a:gd name="connsiteX2" fmla="*/ 85632 w 85632"/>
                <a:gd name="connsiteY2" fmla="*/ 283207 h 283206"/>
                <a:gd name="connsiteX3" fmla="*/ 0 w 85632"/>
                <a:gd name="connsiteY3" fmla="*/ 283207 h 28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283206">
                  <a:moveTo>
                    <a:pt x="0" y="0"/>
                  </a:moveTo>
                  <a:lnTo>
                    <a:pt x="85632" y="0"/>
                  </a:lnTo>
                  <a:lnTo>
                    <a:pt x="85632" y="283207"/>
                  </a:lnTo>
                  <a:lnTo>
                    <a:pt x="0" y="283207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26347802-2B78-4448-8306-FB12B672EF6E}"/>
                </a:ext>
              </a:extLst>
            </p:cNvPr>
            <p:cNvSpPr/>
            <p:nvPr/>
          </p:nvSpPr>
          <p:spPr>
            <a:xfrm>
              <a:off x="2047943" y="1957186"/>
              <a:ext cx="85632" cy="87559"/>
            </a:xfrm>
            <a:custGeom>
              <a:avLst/>
              <a:gdLst>
                <a:gd name="connsiteX0" fmla="*/ 0 w 85632"/>
                <a:gd name="connsiteY0" fmla="*/ 0 h 87559"/>
                <a:gd name="connsiteX1" fmla="*/ 85632 w 85632"/>
                <a:gd name="connsiteY1" fmla="*/ 0 h 87559"/>
                <a:gd name="connsiteX2" fmla="*/ 85632 w 85632"/>
                <a:gd name="connsiteY2" fmla="*/ 87559 h 87559"/>
                <a:gd name="connsiteX3" fmla="*/ 0 w 85632"/>
                <a:gd name="connsiteY3" fmla="*/ 87559 h 8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87559">
                  <a:moveTo>
                    <a:pt x="0" y="0"/>
                  </a:moveTo>
                  <a:lnTo>
                    <a:pt x="85632" y="0"/>
                  </a:lnTo>
                  <a:lnTo>
                    <a:pt x="85632" y="87559"/>
                  </a:lnTo>
                  <a:lnTo>
                    <a:pt x="0" y="87559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3F89FD38-59D0-4D5F-B5BA-03DEFE56117B}"/>
                </a:ext>
              </a:extLst>
            </p:cNvPr>
            <p:cNvSpPr/>
            <p:nvPr/>
          </p:nvSpPr>
          <p:spPr>
            <a:xfrm rot="5400000">
              <a:off x="961201" y="1529947"/>
              <a:ext cx="545800" cy="137413"/>
            </a:xfrm>
            <a:custGeom>
              <a:avLst/>
              <a:gdLst>
                <a:gd name="connsiteX0" fmla="*/ 0 w 545800"/>
                <a:gd name="connsiteY0" fmla="*/ 0 h 137413"/>
                <a:gd name="connsiteX1" fmla="*/ 545801 w 545800"/>
                <a:gd name="connsiteY1" fmla="*/ 0 h 137413"/>
                <a:gd name="connsiteX2" fmla="*/ 545801 w 545800"/>
                <a:gd name="connsiteY2" fmla="*/ 137414 h 137413"/>
                <a:gd name="connsiteX3" fmla="*/ 0 w 545800"/>
                <a:gd name="connsiteY3" fmla="*/ 137414 h 13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00" h="137413">
                  <a:moveTo>
                    <a:pt x="0" y="0"/>
                  </a:moveTo>
                  <a:lnTo>
                    <a:pt x="545801" y="0"/>
                  </a:lnTo>
                  <a:lnTo>
                    <a:pt x="545801" y="137414"/>
                  </a:lnTo>
                  <a:lnTo>
                    <a:pt x="0" y="137414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AB6DEA52-3DDC-4972-890F-876A6BA37C3A}"/>
                </a:ext>
              </a:extLst>
            </p:cNvPr>
            <p:cNvSpPr/>
            <p:nvPr/>
          </p:nvSpPr>
          <p:spPr>
            <a:xfrm rot="5400000">
              <a:off x="1204021" y="1257800"/>
              <a:ext cx="59992" cy="137413"/>
            </a:xfrm>
            <a:custGeom>
              <a:avLst/>
              <a:gdLst>
                <a:gd name="connsiteX0" fmla="*/ 0 w 59992"/>
                <a:gd name="connsiteY0" fmla="*/ 0 h 137413"/>
                <a:gd name="connsiteX1" fmla="*/ 59993 w 59992"/>
                <a:gd name="connsiteY1" fmla="*/ 0 h 137413"/>
                <a:gd name="connsiteX2" fmla="*/ 59993 w 59992"/>
                <a:gd name="connsiteY2" fmla="*/ 137414 h 137413"/>
                <a:gd name="connsiteX3" fmla="*/ 0 w 59992"/>
                <a:gd name="connsiteY3" fmla="*/ 137414 h 13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992" h="137413">
                  <a:moveTo>
                    <a:pt x="0" y="0"/>
                  </a:moveTo>
                  <a:lnTo>
                    <a:pt x="59993" y="0"/>
                  </a:lnTo>
                  <a:lnTo>
                    <a:pt x="59993" y="137414"/>
                  </a:lnTo>
                  <a:lnTo>
                    <a:pt x="0" y="137414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90240471-4FC5-4B3E-8C40-AE7EA0818E5E}"/>
                </a:ext>
              </a:extLst>
            </p:cNvPr>
            <p:cNvSpPr/>
            <p:nvPr/>
          </p:nvSpPr>
          <p:spPr>
            <a:xfrm rot="5400000">
              <a:off x="1222873" y="1375775"/>
              <a:ext cx="22287" cy="137413"/>
            </a:xfrm>
            <a:custGeom>
              <a:avLst/>
              <a:gdLst>
                <a:gd name="connsiteX0" fmla="*/ 0 w 22287"/>
                <a:gd name="connsiteY0" fmla="*/ 0 h 137413"/>
                <a:gd name="connsiteX1" fmla="*/ 22288 w 22287"/>
                <a:gd name="connsiteY1" fmla="*/ 0 h 137413"/>
                <a:gd name="connsiteX2" fmla="*/ 22288 w 22287"/>
                <a:gd name="connsiteY2" fmla="*/ 137414 h 137413"/>
                <a:gd name="connsiteX3" fmla="*/ 0 w 22287"/>
                <a:gd name="connsiteY3" fmla="*/ 137414 h 13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7" h="137413">
                  <a:moveTo>
                    <a:pt x="0" y="0"/>
                  </a:moveTo>
                  <a:lnTo>
                    <a:pt x="22288" y="0"/>
                  </a:lnTo>
                  <a:lnTo>
                    <a:pt x="22288" y="137414"/>
                  </a:lnTo>
                  <a:lnTo>
                    <a:pt x="0" y="137414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42AE7833-F703-415A-A6B0-BFED8F68EC9C}"/>
                </a:ext>
              </a:extLst>
            </p:cNvPr>
            <p:cNvSpPr/>
            <p:nvPr/>
          </p:nvSpPr>
          <p:spPr>
            <a:xfrm rot="5400000">
              <a:off x="1212525" y="1692623"/>
              <a:ext cx="59992" cy="154590"/>
            </a:xfrm>
            <a:custGeom>
              <a:avLst/>
              <a:gdLst>
                <a:gd name="connsiteX0" fmla="*/ 0 w 59992"/>
                <a:gd name="connsiteY0" fmla="*/ 0 h 154590"/>
                <a:gd name="connsiteX1" fmla="*/ 59993 w 59992"/>
                <a:gd name="connsiteY1" fmla="*/ 0 h 154590"/>
                <a:gd name="connsiteX2" fmla="*/ 59993 w 59992"/>
                <a:gd name="connsiteY2" fmla="*/ 154590 h 154590"/>
                <a:gd name="connsiteX3" fmla="*/ 0 w 59992"/>
                <a:gd name="connsiteY3" fmla="*/ 154590 h 15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992" h="154590">
                  <a:moveTo>
                    <a:pt x="0" y="0"/>
                  </a:moveTo>
                  <a:lnTo>
                    <a:pt x="59993" y="0"/>
                  </a:lnTo>
                  <a:lnTo>
                    <a:pt x="59993" y="154590"/>
                  </a:lnTo>
                  <a:lnTo>
                    <a:pt x="0" y="154590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BC68F612-3272-4E7B-9009-F90B2FA00D4C}"/>
                </a:ext>
              </a:extLst>
            </p:cNvPr>
            <p:cNvSpPr/>
            <p:nvPr/>
          </p:nvSpPr>
          <p:spPr>
            <a:xfrm rot="5400000">
              <a:off x="1032505" y="1505145"/>
              <a:ext cx="636628" cy="96022"/>
            </a:xfrm>
            <a:custGeom>
              <a:avLst/>
              <a:gdLst>
                <a:gd name="connsiteX0" fmla="*/ 0 w 636628"/>
                <a:gd name="connsiteY0" fmla="*/ 0 h 96022"/>
                <a:gd name="connsiteX1" fmla="*/ 636628 w 636628"/>
                <a:gd name="connsiteY1" fmla="*/ 0 h 96022"/>
                <a:gd name="connsiteX2" fmla="*/ 636628 w 636628"/>
                <a:gd name="connsiteY2" fmla="*/ 96022 h 96022"/>
                <a:gd name="connsiteX3" fmla="*/ 0 w 636628"/>
                <a:gd name="connsiteY3" fmla="*/ 96022 h 9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628" h="96022">
                  <a:moveTo>
                    <a:pt x="0" y="0"/>
                  </a:moveTo>
                  <a:lnTo>
                    <a:pt x="636628" y="0"/>
                  </a:lnTo>
                  <a:lnTo>
                    <a:pt x="636628" y="96022"/>
                  </a:lnTo>
                  <a:lnTo>
                    <a:pt x="0" y="96022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A53615F6-B3A8-47E5-BEF6-24DFD0A6569C}"/>
                </a:ext>
              </a:extLst>
            </p:cNvPr>
            <p:cNvSpPr/>
            <p:nvPr/>
          </p:nvSpPr>
          <p:spPr>
            <a:xfrm rot="5400000">
              <a:off x="1227901" y="1388260"/>
              <a:ext cx="244831" cy="57646"/>
            </a:xfrm>
            <a:custGeom>
              <a:avLst/>
              <a:gdLst>
                <a:gd name="connsiteX0" fmla="*/ 0 w 244831"/>
                <a:gd name="connsiteY0" fmla="*/ 0 h 57646"/>
                <a:gd name="connsiteX1" fmla="*/ 244831 w 244831"/>
                <a:gd name="connsiteY1" fmla="*/ 0 h 57646"/>
                <a:gd name="connsiteX2" fmla="*/ 244831 w 244831"/>
                <a:gd name="connsiteY2" fmla="*/ 57647 h 57646"/>
                <a:gd name="connsiteX3" fmla="*/ 0 w 244831"/>
                <a:gd name="connsiteY3" fmla="*/ 57647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831" h="57646">
                  <a:moveTo>
                    <a:pt x="0" y="0"/>
                  </a:moveTo>
                  <a:lnTo>
                    <a:pt x="244831" y="0"/>
                  </a:lnTo>
                  <a:lnTo>
                    <a:pt x="244831" y="57647"/>
                  </a:lnTo>
                  <a:lnTo>
                    <a:pt x="0" y="57647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99F1241D-C7B7-485D-9DCC-A0FD8BFB0BE5}"/>
                </a:ext>
              </a:extLst>
            </p:cNvPr>
            <p:cNvSpPr/>
            <p:nvPr/>
          </p:nvSpPr>
          <p:spPr>
            <a:xfrm rot="2680198">
              <a:off x="1503571" y="1565628"/>
              <a:ext cx="636628" cy="96022"/>
            </a:xfrm>
            <a:custGeom>
              <a:avLst/>
              <a:gdLst>
                <a:gd name="connsiteX0" fmla="*/ 0 w 636628"/>
                <a:gd name="connsiteY0" fmla="*/ 0 h 96022"/>
                <a:gd name="connsiteX1" fmla="*/ 636628 w 636628"/>
                <a:gd name="connsiteY1" fmla="*/ 0 h 96022"/>
                <a:gd name="connsiteX2" fmla="*/ 636628 w 636628"/>
                <a:gd name="connsiteY2" fmla="*/ 96022 h 96022"/>
                <a:gd name="connsiteX3" fmla="*/ 0 w 636628"/>
                <a:gd name="connsiteY3" fmla="*/ 96022 h 9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628" h="96022">
                  <a:moveTo>
                    <a:pt x="0" y="0"/>
                  </a:moveTo>
                  <a:lnTo>
                    <a:pt x="636628" y="0"/>
                  </a:lnTo>
                  <a:lnTo>
                    <a:pt x="636628" y="96022"/>
                  </a:lnTo>
                  <a:lnTo>
                    <a:pt x="0" y="96022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1801EAF1-3437-46F7-A3B9-AC4EC7849445}"/>
                </a:ext>
              </a:extLst>
            </p:cNvPr>
            <p:cNvSpPr/>
            <p:nvPr/>
          </p:nvSpPr>
          <p:spPr>
            <a:xfrm rot="2680198">
              <a:off x="1732756" y="1617387"/>
              <a:ext cx="244831" cy="57646"/>
            </a:xfrm>
            <a:custGeom>
              <a:avLst/>
              <a:gdLst>
                <a:gd name="connsiteX0" fmla="*/ 0 w 244831"/>
                <a:gd name="connsiteY0" fmla="*/ 0 h 57646"/>
                <a:gd name="connsiteX1" fmla="*/ 244831 w 244831"/>
                <a:gd name="connsiteY1" fmla="*/ 0 h 57646"/>
                <a:gd name="connsiteX2" fmla="*/ 244831 w 244831"/>
                <a:gd name="connsiteY2" fmla="*/ 57647 h 57646"/>
                <a:gd name="connsiteX3" fmla="*/ 0 w 244831"/>
                <a:gd name="connsiteY3" fmla="*/ 57647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831" h="57646">
                  <a:moveTo>
                    <a:pt x="0" y="0"/>
                  </a:moveTo>
                  <a:lnTo>
                    <a:pt x="244831" y="0"/>
                  </a:lnTo>
                  <a:lnTo>
                    <a:pt x="244831" y="57647"/>
                  </a:lnTo>
                  <a:lnTo>
                    <a:pt x="0" y="57647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6BD34B65-E883-4AD0-9DAD-0D0446CEB30F}"/>
                </a:ext>
              </a:extLst>
            </p:cNvPr>
            <p:cNvSpPr/>
            <p:nvPr/>
          </p:nvSpPr>
          <p:spPr>
            <a:xfrm rot="5400000">
              <a:off x="1238416" y="1548254"/>
              <a:ext cx="483629" cy="163136"/>
            </a:xfrm>
            <a:custGeom>
              <a:avLst/>
              <a:gdLst>
                <a:gd name="connsiteX0" fmla="*/ 0 w 483629"/>
                <a:gd name="connsiteY0" fmla="*/ 0 h 163136"/>
                <a:gd name="connsiteX1" fmla="*/ 483630 w 483629"/>
                <a:gd name="connsiteY1" fmla="*/ 0 h 163136"/>
                <a:gd name="connsiteX2" fmla="*/ 483630 w 483629"/>
                <a:gd name="connsiteY2" fmla="*/ 163137 h 163136"/>
                <a:gd name="connsiteX3" fmla="*/ 0 w 483629"/>
                <a:gd name="connsiteY3" fmla="*/ 163137 h 16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629" h="163136">
                  <a:moveTo>
                    <a:pt x="0" y="0"/>
                  </a:moveTo>
                  <a:lnTo>
                    <a:pt x="483630" y="0"/>
                  </a:lnTo>
                  <a:lnTo>
                    <a:pt x="483630" y="163137"/>
                  </a:lnTo>
                  <a:lnTo>
                    <a:pt x="0" y="163137"/>
                  </a:lnTo>
                  <a:close/>
                </a:path>
              </a:pathLst>
            </a:custGeom>
            <a:solidFill>
              <a:srgbClr val="A6A6A6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7CA52358-E7F6-4CE6-8B42-4EC5E8BBEDB6}"/>
                </a:ext>
              </a:extLst>
            </p:cNvPr>
            <p:cNvSpPr/>
            <p:nvPr/>
          </p:nvSpPr>
          <p:spPr>
            <a:xfrm rot="5400000">
              <a:off x="1457692" y="1716251"/>
              <a:ext cx="45078" cy="163136"/>
            </a:xfrm>
            <a:custGeom>
              <a:avLst/>
              <a:gdLst>
                <a:gd name="connsiteX0" fmla="*/ 0 w 45078"/>
                <a:gd name="connsiteY0" fmla="*/ 0 h 163136"/>
                <a:gd name="connsiteX1" fmla="*/ 45079 w 45078"/>
                <a:gd name="connsiteY1" fmla="*/ 0 h 163136"/>
                <a:gd name="connsiteX2" fmla="*/ 45079 w 45078"/>
                <a:gd name="connsiteY2" fmla="*/ 163137 h 163136"/>
                <a:gd name="connsiteX3" fmla="*/ 0 w 45078"/>
                <a:gd name="connsiteY3" fmla="*/ 163137 h 16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78" h="163136">
                  <a:moveTo>
                    <a:pt x="0" y="0"/>
                  </a:moveTo>
                  <a:lnTo>
                    <a:pt x="45079" y="0"/>
                  </a:lnTo>
                  <a:lnTo>
                    <a:pt x="45079" y="163137"/>
                  </a:lnTo>
                  <a:lnTo>
                    <a:pt x="0" y="163137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CDA89DC7-7FE8-41EC-80B0-4A42D9A8D811}"/>
                </a:ext>
              </a:extLst>
            </p:cNvPr>
            <p:cNvSpPr/>
            <p:nvPr/>
          </p:nvSpPr>
          <p:spPr>
            <a:xfrm rot="5400000">
              <a:off x="1471559" y="1655379"/>
              <a:ext cx="17511" cy="163136"/>
            </a:xfrm>
            <a:custGeom>
              <a:avLst/>
              <a:gdLst>
                <a:gd name="connsiteX0" fmla="*/ 0 w 17511"/>
                <a:gd name="connsiteY0" fmla="*/ 0 h 163136"/>
                <a:gd name="connsiteX1" fmla="*/ 17512 w 17511"/>
                <a:gd name="connsiteY1" fmla="*/ 0 h 163136"/>
                <a:gd name="connsiteX2" fmla="*/ 17512 w 17511"/>
                <a:gd name="connsiteY2" fmla="*/ 163137 h 163136"/>
                <a:gd name="connsiteX3" fmla="*/ 0 w 17511"/>
                <a:gd name="connsiteY3" fmla="*/ 163137 h 16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1" h="163136">
                  <a:moveTo>
                    <a:pt x="0" y="0"/>
                  </a:moveTo>
                  <a:lnTo>
                    <a:pt x="17512" y="0"/>
                  </a:lnTo>
                  <a:lnTo>
                    <a:pt x="17512" y="163137"/>
                  </a:lnTo>
                  <a:lnTo>
                    <a:pt x="0" y="163137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B7B1EE71-6C34-4F43-9FFB-77DA149584AA}"/>
                </a:ext>
              </a:extLst>
            </p:cNvPr>
            <p:cNvSpPr/>
            <p:nvPr/>
          </p:nvSpPr>
          <p:spPr>
            <a:xfrm rot="5400000">
              <a:off x="881727" y="1587970"/>
              <a:ext cx="454470" cy="112696"/>
            </a:xfrm>
            <a:custGeom>
              <a:avLst/>
              <a:gdLst>
                <a:gd name="connsiteX0" fmla="*/ 0 w 454470"/>
                <a:gd name="connsiteY0" fmla="*/ 0 h 112696"/>
                <a:gd name="connsiteX1" fmla="*/ 454471 w 454470"/>
                <a:gd name="connsiteY1" fmla="*/ 0 h 112696"/>
                <a:gd name="connsiteX2" fmla="*/ 454471 w 454470"/>
                <a:gd name="connsiteY2" fmla="*/ 112696 h 112696"/>
                <a:gd name="connsiteX3" fmla="*/ 0 w 454470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470" h="112696">
                  <a:moveTo>
                    <a:pt x="0" y="0"/>
                  </a:moveTo>
                  <a:lnTo>
                    <a:pt x="454471" y="0"/>
                  </a:lnTo>
                  <a:lnTo>
                    <a:pt x="454471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A6A6A6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BE6C8ADD-5C6F-4BC2-8688-BFBBA924190A}"/>
                </a:ext>
              </a:extLst>
            </p:cNvPr>
            <p:cNvSpPr/>
            <p:nvPr/>
          </p:nvSpPr>
          <p:spPr>
            <a:xfrm rot="5400000">
              <a:off x="1087680" y="1745996"/>
              <a:ext cx="42397" cy="112696"/>
            </a:xfrm>
            <a:custGeom>
              <a:avLst/>
              <a:gdLst>
                <a:gd name="connsiteX0" fmla="*/ 0 w 42397"/>
                <a:gd name="connsiteY0" fmla="*/ 0 h 112696"/>
                <a:gd name="connsiteX1" fmla="*/ 42397 w 42397"/>
                <a:gd name="connsiteY1" fmla="*/ 0 h 112696"/>
                <a:gd name="connsiteX2" fmla="*/ 42397 w 42397"/>
                <a:gd name="connsiteY2" fmla="*/ 112696 h 112696"/>
                <a:gd name="connsiteX3" fmla="*/ 0 w 42397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97" h="112696">
                  <a:moveTo>
                    <a:pt x="0" y="0"/>
                  </a:moveTo>
                  <a:lnTo>
                    <a:pt x="42397" y="0"/>
                  </a:lnTo>
                  <a:lnTo>
                    <a:pt x="42397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56041DAF-DBD1-4608-8173-EDB18F33238C}"/>
                </a:ext>
              </a:extLst>
            </p:cNvPr>
            <p:cNvSpPr/>
            <p:nvPr/>
          </p:nvSpPr>
          <p:spPr>
            <a:xfrm rot="5400000">
              <a:off x="1087764" y="1475693"/>
              <a:ext cx="42397" cy="112696"/>
            </a:xfrm>
            <a:custGeom>
              <a:avLst/>
              <a:gdLst>
                <a:gd name="connsiteX0" fmla="*/ 0 w 42397"/>
                <a:gd name="connsiteY0" fmla="*/ 0 h 112696"/>
                <a:gd name="connsiteX1" fmla="*/ 42397 w 42397"/>
                <a:gd name="connsiteY1" fmla="*/ 0 h 112696"/>
                <a:gd name="connsiteX2" fmla="*/ 42397 w 42397"/>
                <a:gd name="connsiteY2" fmla="*/ 112696 h 112696"/>
                <a:gd name="connsiteX3" fmla="*/ 0 w 42397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97" h="112696">
                  <a:moveTo>
                    <a:pt x="0" y="0"/>
                  </a:moveTo>
                  <a:lnTo>
                    <a:pt x="42397" y="0"/>
                  </a:lnTo>
                  <a:lnTo>
                    <a:pt x="42397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6841A584-C990-4A74-B132-FFF020D034AC}"/>
                </a:ext>
              </a:extLst>
            </p:cNvPr>
            <p:cNvSpPr/>
            <p:nvPr/>
          </p:nvSpPr>
          <p:spPr>
            <a:xfrm rot="5400000">
              <a:off x="1100751" y="1534010"/>
              <a:ext cx="16422" cy="112696"/>
            </a:xfrm>
            <a:custGeom>
              <a:avLst/>
              <a:gdLst>
                <a:gd name="connsiteX0" fmla="*/ 0 w 16422"/>
                <a:gd name="connsiteY0" fmla="*/ 0 h 112696"/>
                <a:gd name="connsiteX1" fmla="*/ 16423 w 16422"/>
                <a:gd name="connsiteY1" fmla="*/ 0 h 112696"/>
                <a:gd name="connsiteX2" fmla="*/ 16423 w 16422"/>
                <a:gd name="connsiteY2" fmla="*/ 112696 h 112696"/>
                <a:gd name="connsiteX3" fmla="*/ 0 w 16422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2" h="112696">
                  <a:moveTo>
                    <a:pt x="0" y="0"/>
                  </a:moveTo>
                  <a:lnTo>
                    <a:pt x="16423" y="0"/>
                  </a:lnTo>
                  <a:lnTo>
                    <a:pt x="16423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" name="Graphic 2">
            <a:extLst>
              <a:ext uri="{FF2B5EF4-FFF2-40B4-BE49-F238E27FC236}">
                <a16:creationId xmlns="" xmlns:a16="http://schemas.microsoft.com/office/drawing/2014/main" id="{C26B3D8C-29B7-4F19-B2F8-9498617E798A}"/>
              </a:ext>
            </a:extLst>
          </p:cNvPr>
          <p:cNvGrpSpPr/>
          <p:nvPr/>
        </p:nvGrpSpPr>
        <p:grpSpPr>
          <a:xfrm>
            <a:off x="382556" y="651589"/>
            <a:ext cx="3898473" cy="2927081"/>
            <a:chOff x="382555" y="651588"/>
            <a:chExt cx="3898473" cy="2927081"/>
          </a:xfrm>
        </p:grpSpPr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56147983-D366-45DB-9781-CD8515C5E886}"/>
                </a:ext>
              </a:extLst>
            </p:cNvPr>
            <p:cNvSpPr/>
            <p:nvPr/>
          </p:nvSpPr>
          <p:spPr>
            <a:xfrm>
              <a:off x="2140789" y="1172301"/>
              <a:ext cx="2140238" cy="2406367"/>
            </a:xfrm>
            <a:custGeom>
              <a:avLst/>
              <a:gdLst>
                <a:gd name="connsiteX0" fmla="*/ 772190 w 2140238"/>
                <a:gd name="connsiteY0" fmla="*/ 2406368 h 2406367"/>
                <a:gd name="connsiteX1" fmla="*/ 705159 w 2140238"/>
                <a:gd name="connsiteY1" fmla="*/ 1890060 h 2406367"/>
                <a:gd name="connsiteX2" fmla="*/ 241890 w 2140238"/>
                <a:gd name="connsiteY2" fmla="*/ 1526835 h 2406367"/>
                <a:gd name="connsiteX3" fmla="*/ 358105 w 2140238"/>
                <a:gd name="connsiteY3" fmla="*/ 1128503 h 2406367"/>
                <a:gd name="connsiteX4" fmla="*/ 2422 w 2140238"/>
                <a:gd name="connsiteY4" fmla="*/ 480731 h 2406367"/>
                <a:gd name="connsiteX5" fmla="*/ 999509 w 2140238"/>
                <a:gd name="connsiteY5" fmla="*/ 212020 h 2406367"/>
                <a:gd name="connsiteX6" fmla="*/ 1415186 w 2140238"/>
                <a:gd name="connsiteY6" fmla="*/ 768797 h 2406367"/>
                <a:gd name="connsiteX7" fmla="*/ 2033213 w 2140238"/>
                <a:gd name="connsiteY7" fmla="*/ 813876 h 2406367"/>
                <a:gd name="connsiteX8" fmla="*/ 1817959 w 2140238"/>
                <a:gd name="connsiteY8" fmla="*/ 1347611 h 2406367"/>
                <a:gd name="connsiteX9" fmla="*/ 1387285 w 2140238"/>
                <a:gd name="connsiteY9" fmla="*/ 1527003 h 2406367"/>
                <a:gd name="connsiteX10" fmla="*/ 1341955 w 2140238"/>
                <a:gd name="connsiteY10" fmla="*/ 1835179 h 2406367"/>
                <a:gd name="connsiteX11" fmla="*/ 975965 w 2140238"/>
                <a:gd name="connsiteY11" fmla="*/ 2061995 h 2406367"/>
                <a:gd name="connsiteX12" fmla="*/ 812576 w 2140238"/>
                <a:gd name="connsiteY12" fmla="*/ 2404357 h 240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40238" h="2406367">
                  <a:moveTo>
                    <a:pt x="772190" y="2406368"/>
                  </a:moveTo>
                  <a:cubicBezTo>
                    <a:pt x="772190" y="2406368"/>
                    <a:pt x="810063" y="2025882"/>
                    <a:pt x="705159" y="1890060"/>
                  </a:cubicBezTo>
                  <a:cubicBezTo>
                    <a:pt x="603607" y="1758093"/>
                    <a:pt x="295850" y="1725918"/>
                    <a:pt x="241890" y="1526835"/>
                  </a:cubicBezTo>
                  <a:cubicBezTo>
                    <a:pt x="190779" y="1338310"/>
                    <a:pt x="372098" y="1281166"/>
                    <a:pt x="358105" y="1128503"/>
                  </a:cubicBezTo>
                  <a:cubicBezTo>
                    <a:pt x="344113" y="975840"/>
                    <a:pt x="-33608" y="923304"/>
                    <a:pt x="2422" y="480731"/>
                  </a:cubicBezTo>
                  <a:cubicBezTo>
                    <a:pt x="37278" y="53408"/>
                    <a:pt x="585173" y="-206338"/>
                    <a:pt x="999509" y="212020"/>
                  </a:cubicBezTo>
                  <a:cubicBezTo>
                    <a:pt x="1193146" y="407416"/>
                    <a:pt x="1204290" y="675875"/>
                    <a:pt x="1415186" y="768797"/>
                  </a:cubicBezTo>
                  <a:cubicBezTo>
                    <a:pt x="1626083" y="861719"/>
                    <a:pt x="1825752" y="669256"/>
                    <a:pt x="2033213" y="813876"/>
                  </a:cubicBezTo>
                  <a:cubicBezTo>
                    <a:pt x="2240675" y="958495"/>
                    <a:pt x="2134598" y="1278318"/>
                    <a:pt x="1817959" y="1347611"/>
                  </a:cubicBezTo>
                  <a:cubicBezTo>
                    <a:pt x="1560895" y="1403833"/>
                    <a:pt x="1450713" y="1413469"/>
                    <a:pt x="1387285" y="1527003"/>
                  </a:cubicBezTo>
                  <a:cubicBezTo>
                    <a:pt x="1313299" y="1659473"/>
                    <a:pt x="1406388" y="1726337"/>
                    <a:pt x="1341955" y="1835179"/>
                  </a:cubicBezTo>
                  <a:cubicBezTo>
                    <a:pt x="1281543" y="1937066"/>
                    <a:pt x="1086817" y="1972173"/>
                    <a:pt x="975965" y="2061995"/>
                  </a:cubicBezTo>
                  <a:cubicBezTo>
                    <a:pt x="840981" y="2170921"/>
                    <a:pt x="812576" y="2404357"/>
                    <a:pt x="812576" y="2404357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B4BCD8F3-C8B5-41DE-8DD2-010D078163DD}"/>
                </a:ext>
              </a:extLst>
            </p:cNvPr>
            <p:cNvSpPr/>
            <p:nvPr/>
          </p:nvSpPr>
          <p:spPr>
            <a:xfrm>
              <a:off x="2140789" y="1172301"/>
              <a:ext cx="2140238" cy="2406367"/>
            </a:xfrm>
            <a:custGeom>
              <a:avLst/>
              <a:gdLst>
                <a:gd name="connsiteX0" fmla="*/ 772190 w 2140238"/>
                <a:gd name="connsiteY0" fmla="*/ 2406368 h 2406367"/>
                <a:gd name="connsiteX1" fmla="*/ 705159 w 2140238"/>
                <a:gd name="connsiteY1" fmla="*/ 1890060 h 2406367"/>
                <a:gd name="connsiteX2" fmla="*/ 241890 w 2140238"/>
                <a:gd name="connsiteY2" fmla="*/ 1526835 h 2406367"/>
                <a:gd name="connsiteX3" fmla="*/ 358105 w 2140238"/>
                <a:gd name="connsiteY3" fmla="*/ 1128503 h 2406367"/>
                <a:gd name="connsiteX4" fmla="*/ 2422 w 2140238"/>
                <a:gd name="connsiteY4" fmla="*/ 480731 h 2406367"/>
                <a:gd name="connsiteX5" fmla="*/ 999509 w 2140238"/>
                <a:gd name="connsiteY5" fmla="*/ 212020 h 2406367"/>
                <a:gd name="connsiteX6" fmla="*/ 1415186 w 2140238"/>
                <a:gd name="connsiteY6" fmla="*/ 768797 h 2406367"/>
                <a:gd name="connsiteX7" fmla="*/ 2033213 w 2140238"/>
                <a:gd name="connsiteY7" fmla="*/ 813876 h 2406367"/>
                <a:gd name="connsiteX8" fmla="*/ 1817959 w 2140238"/>
                <a:gd name="connsiteY8" fmla="*/ 1347611 h 2406367"/>
                <a:gd name="connsiteX9" fmla="*/ 1387285 w 2140238"/>
                <a:gd name="connsiteY9" fmla="*/ 1527003 h 2406367"/>
                <a:gd name="connsiteX10" fmla="*/ 1341955 w 2140238"/>
                <a:gd name="connsiteY10" fmla="*/ 1835179 h 2406367"/>
                <a:gd name="connsiteX11" fmla="*/ 975965 w 2140238"/>
                <a:gd name="connsiteY11" fmla="*/ 2061995 h 2406367"/>
                <a:gd name="connsiteX12" fmla="*/ 812576 w 2140238"/>
                <a:gd name="connsiteY12" fmla="*/ 2404357 h 240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40238" h="2406367">
                  <a:moveTo>
                    <a:pt x="772190" y="2406368"/>
                  </a:moveTo>
                  <a:cubicBezTo>
                    <a:pt x="772190" y="2406368"/>
                    <a:pt x="810063" y="2025882"/>
                    <a:pt x="705159" y="1890060"/>
                  </a:cubicBezTo>
                  <a:cubicBezTo>
                    <a:pt x="603607" y="1758093"/>
                    <a:pt x="295850" y="1725918"/>
                    <a:pt x="241890" y="1526835"/>
                  </a:cubicBezTo>
                  <a:cubicBezTo>
                    <a:pt x="190779" y="1338310"/>
                    <a:pt x="372098" y="1281166"/>
                    <a:pt x="358105" y="1128503"/>
                  </a:cubicBezTo>
                  <a:cubicBezTo>
                    <a:pt x="344113" y="975840"/>
                    <a:pt x="-33608" y="923304"/>
                    <a:pt x="2422" y="480731"/>
                  </a:cubicBezTo>
                  <a:cubicBezTo>
                    <a:pt x="37278" y="53408"/>
                    <a:pt x="585173" y="-206338"/>
                    <a:pt x="999509" y="212020"/>
                  </a:cubicBezTo>
                  <a:cubicBezTo>
                    <a:pt x="1193146" y="407416"/>
                    <a:pt x="1204290" y="675875"/>
                    <a:pt x="1415186" y="768797"/>
                  </a:cubicBezTo>
                  <a:cubicBezTo>
                    <a:pt x="1626083" y="861719"/>
                    <a:pt x="1825752" y="669256"/>
                    <a:pt x="2033213" y="813876"/>
                  </a:cubicBezTo>
                  <a:cubicBezTo>
                    <a:pt x="2240675" y="958495"/>
                    <a:pt x="2134598" y="1278318"/>
                    <a:pt x="1817959" y="1347611"/>
                  </a:cubicBezTo>
                  <a:cubicBezTo>
                    <a:pt x="1560895" y="1403833"/>
                    <a:pt x="1450713" y="1413469"/>
                    <a:pt x="1387285" y="1527003"/>
                  </a:cubicBezTo>
                  <a:cubicBezTo>
                    <a:pt x="1313299" y="1659473"/>
                    <a:pt x="1406388" y="1726337"/>
                    <a:pt x="1341955" y="1835179"/>
                  </a:cubicBezTo>
                  <a:cubicBezTo>
                    <a:pt x="1281543" y="1937066"/>
                    <a:pt x="1086817" y="1972173"/>
                    <a:pt x="975965" y="2061995"/>
                  </a:cubicBezTo>
                  <a:cubicBezTo>
                    <a:pt x="840981" y="2170921"/>
                    <a:pt x="812576" y="2404357"/>
                    <a:pt x="812576" y="2404357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9254A26C-3A3F-4B6A-8E2F-277E36884096}"/>
                </a:ext>
              </a:extLst>
            </p:cNvPr>
            <p:cNvSpPr/>
            <p:nvPr/>
          </p:nvSpPr>
          <p:spPr>
            <a:xfrm>
              <a:off x="2251413" y="2438889"/>
              <a:ext cx="195197" cy="459582"/>
            </a:xfrm>
            <a:custGeom>
              <a:avLst/>
              <a:gdLst>
                <a:gd name="connsiteX0" fmla="*/ 125317 w 195197"/>
                <a:gd name="connsiteY0" fmla="*/ 0 h 459582"/>
                <a:gd name="connsiteX1" fmla="*/ 77055 w 195197"/>
                <a:gd name="connsiteY1" fmla="*/ 124259 h 459582"/>
                <a:gd name="connsiteX2" fmla="*/ 68676 w 195197"/>
                <a:gd name="connsiteY2" fmla="*/ 243239 h 459582"/>
                <a:gd name="connsiteX3" fmla="*/ 84428 w 195197"/>
                <a:gd name="connsiteY3" fmla="*/ 299545 h 459582"/>
                <a:gd name="connsiteX4" fmla="*/ 113000 w 195197"/>
                <a:gd name="connsiteY4" fmla="*/ 353673 h 459582"/>
                <a:gd name="connsiteX5" fmla="*/ 195197 w 195197"/>
                <a:gd name="connsiteY5" fmla="*/ 459582 h 459582"/>
                <a:gd name="connsiteX6" fmla="*/ 72279 w 195197"/>
                <a:gd name="connsiteY6" fmla="*/ 387105 h 459582"/>
                <a:gd name="connsiteX7" fmla="*/ 27033 w 195197"/>
                <a:gd name="connsiteY7" fmla="*/ 326861 h 459582"/>
                <a:gd name="connsiteX8" fmla="*/ 18654 w 195197"/>
                <a:gd name="connsiteY8" fmla="*/ 309516 h 459582"/>
                <a:gd name="connsiteX9" fmla="*/ 11616 w 195197"/>
                <a:gd name="connsiteY9" fmla="*/ 291418 h 459582"/>
                <a:gd name="connsiteX10" fmla="*/ 2567 w 195197"/>
                <a:gd name="connsiteY10" fmla="*/ 253378 h 459582"/>
                <a:gd name="connsiteX11" fmla="*/ 3991 w 195197"/>
                <a:gd name="connsiteY11" fmla="*/ 175957 h 459582"/>
                <a:gd name="connsiteX12" fmla="*/ 28625 w 195197"/>
                <a:gd name="connsiteY12" fmla="*/ 104904 h 459582"/>
                <a:gd name="connsiteX13" fmla="*/ 70519 w 195197"/>
                <a:gd name="connsiteY13" fmla="*/ 45162 h 459582"/>
                <a:gd name="connsiteX14" fmla="*/ 125317 w 195197"/>
                <a:gd name="connsiteY14" fmla="*/ 0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197" h="459582">
                  <a:moveTo>
                    <a:pt x="125317" y="0"/>
                  </a:moveTo>
                  <a:cubicBezTo>
                    <a:pt x="105426" y="39842"/>
                    <a:pt x="89263" y="81435"/>
                    <a:pt x="77055" y="124259"/>
                  </a:cubicBezTo>
                  <a:cubicBezTo>
                    <a:pt x="65961" y="162894"/>
                    <a:pt x="63112" y="203431"/>
                    <a:pt x="68676" y="243239"/>
                  </a:cubicBezTo>
                  <a:cubicBezTo>
                    <a:pt x="71516" y="262603"/>
                    <a:pt x="76812" y="281522"/>
                    <a:pt x="84428" y="299545"/>
                  </a:cubicBezTo>
                  <a:cubicBezTo>
                    <a:pt x="92204" y="318457"/>
                    <a:pt x="101773" y="336580"/>
                    <a:pt x="113000" y="353673"/>
                  </a:cubicBezTo>
                  <a:cubicBezTo>
                    <a:pt x="135540" y="389451"/>
                    <a:pt x="164866" y="423050"/>
                    <a:pt x="195197" y="459582"/>
                  </a:cubicBezTo>
                  <a:cubicBezTo>
                    <a:pt x="148770" y="446167"/>
                    <a:pt x="106490" y="421240"/>
                    <a:pt x="72279" y="387105"/>
                  </a:cubicBezTo>
                  <a:cubicBezTo>
                    <a:pt x="54214" y="369451"/>
                    <a:pt x="38948" y="349132"/>
                    <a:pt x="27033" y="326861"/>
                  </a:cubicBezTo>
                  <a:cubicBezTo>
                    <a:pt x="24100" y="321163"/>
                    <a:pt x="21084" y="315465"/>
                    <a:pt x="18654" y="309516"/>
                  </a:cubicBezTo>
                  <a:lnTo>
                    <a:pt x="11616" y="291418"/>
                  </a:lnTo>
                  <a:cubicBezTo>
                    <a:pt x="7686" y="278975"/>
                    <a:pt x="4661" y="266256"/>
                    <a:pt x="2567" y="253378"/>
                  </a:cubicBezTo>
                  <a:cubicBezTo>
                    <a:pt x="-1279" y="227671"/>
                    <a:pt x="-802" y="201504"/>
                    <a:pt x="3991" y="175957"/>
                  </a:cubicBezTo>
                  <a:cubicBezTo>
                    <a:pt x="8650" y="151189"/>
                    <a:pt x="16945" y="127242"/>
                    <a:pt x="28625" y="104904"/>
                  </a:cubicBezTo>
                  <a:cubicBezTo>
                    <a:pt x="39970" y="83278"/>
                    <a:pt x="54055" y="63202"/>
                    <a:pt x="70519" y="45162"/>
                  </a:cubicBezTo>
                  <a:cubicBezTo>
                    <a:pt x="86305" y="27332"/>
                    <a:pt x="104797" y="12091"/>
                    <a:pt x="125317" y="0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2C279BF9-BAEF-4917-B34C-3252C14C8AC1}"/>
                </a:ext>
              </a:extLst>
            </p:cNvPr>
            <p:cNvSpPr/>
            <p:nvPr/>
          </p:nvSpPr>
          <p:spPr>
            <a:xfrm>
              <a:off x="2251413" y="2438889"/>
              <a:ext cx="195197" cy="459582"/>
            </a:xfrm>
            <a:custGeom>
              <a:avLst/>
              <a:gdLst>
                <a:gd name="connsiteX0" fmla="*/ 125317 w 195197"/>
                <a:gd name="connsiteY0" fmla="*/ 0 h 459582"/>
                <a:gd name="connsiteX1" fmla="*/ 77055 w 195197"/>
                <a:gd name="connsiteY1" fmla="*/ 124259 h 459582"/>
                <a:gd name="connsiteX2" fmla="*/ 68676 w 195197"/>
                <a:gd name="connsiteY2" fmla="*/ 243239 h 459582"/>
                <a:gd name="connsiteX3" fmla="*/ 84428 w 195197"/>
                <a:gd name="connsiteY3" fmla="*/ 299545 h 459582"/>
                <a:gd name="connsiteX4" fmla="*/ 113000 w 195197"/>
                <a:gd name="connsiteY4" fmla="*/ 353673 h 459582"/>
                <a:gd name="connsiteX5" fmla="*/ 195197 w 195197"/>
                <a:gd name="connsiteY5" fmla="*/ 459582 h 459582"/>
                <a:gd name="connsiteX6" fmla="*/ 72279 w 195197"/>
                <a:gd name="connsiteY6" fmla="*/ 387105 h 459582"/>
                <a:gd name="connsiteX7" fmla="*/ 27033 w 195197"/>
                <a:gd name="connsiteY7" fmla="*/ 326861 h 459582"/>
                <a:gd name="connsiteX8" fmla="*/ 18654 w 195197"/>
                <a:gd name="connsiteY8" fmla="*/ 309516 h 459582"/>
                <a:gd name="connsiteX9" fmla="*/ 11616 w 195197"/>
                <a:gd name="connsiteY9" fmla="*/ 291418 h 459582"/>
                <a:gd name="connsiteX10" fmla="*/ 2567 w 195197"/>
                <a:gd name="connsiteY10" fmla="*/ 253378 h 459582"/>
                <a:gd name="connsiteX11" fmla="*/ 3991 w 195197"/>
                <a:gd name="connsiteY11" fmla="*/ 175957 h 459582"/>
                <a:gd name="connsiteX12" fmla="*/ 28625 w 195197"/>
                <a:gd name="connsiteY12" fmla="*/ 104904 h 459582"/>
                <a:gd name="connsiteX13" fmla="*/ 70519 w 195197"/>
                <a:gd name="connsiteY13" fmla="*/ 45162 h 459582"/>
                <a:gd name="connsiteX14" fmla="*/ 125317 w 195197"/>
                <a:gd name="connsiteY14" fmla="*/ 0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197" h="459582">
                  <a:moveTo>
                    <a:pt x="125317" y="0"/>
                  </a:moveTo>
                  <a:cubicBezTo>
                    <a:pt x="105426" y="39842"/>
                    <a:pt x="89263" y="81435"/>
                    <a:pt x="77055" y="124259"/>
                  </a:cubicBezTo>
                  <a:cubicBezTo>
                    <a:pt x="65961" y="162894"/>
                    <a:pt x="63112" y="203431"/>
                    <a:pt x="68676" y="243239"/>
                  </a:cubicBezTo>
                  <a:cubicBezTo>
                    <a:pt x="71516" y="262603"/>
                    <a:pt x="76812" y="281522"/>
                    <a:pt x="84428" y="299545"/>
                  </a:cubicBezTo>
                  <a:cubicBezTo>
                    <a:pt x="92204" y="318457"/>
                    <a:pt x="101773" y="336580"/>
                    <a:pt x="113000" y="353673"/>
                  </a:cubicBezTo>
                  <a:cubicBezTo>
                    <a:pt x="135540" y="389451"/>
                    <a:pt x="164866" y="423050"/>
                    <a:pt x="195197" y="459582"/>
                  </a:cubicBezTo>
                  <a:cubicBezTo>
                    <a:pt x="148770" y="446167"/>
                    <a:pt x="106490" y="421240"/>
                    <a:pt x="72279" y="387105"/>
                  </a:cubicBezTo>
                  <a:cubicBezTo>
                    <a:pt x="54214" y="369451"/>
                    <a:pt x="38948" y="349132"/>
                    <a:pt x="27033" y="326861"/>
                  </a:cubicBezTo>
                  <a:cubicBezTo>
                    <a:pt x="24100" y="321163"/>
                    <a:pt x="21084" y="315465"/>
                    <a:pt x="18654" y="309516"/>
                  </a:cubicBezTo>
                  <a:lnTo>
                    <a:pt x="11616" y="291418"/>
                  </a:lnTo>
                  <a:cubicBezTo>
                    <a:pt x="7686" y="278975"/>
                    <a:pt x="4661" y="266256"/>
                    <a:pt x="2567" y="253378"/>
                  </a:cubicBezTo>
                  <a:cubicBezTo>
                    <a:pt x="-1279" y="227671"/>
                    <a:pt x="-802" y="201504"/>
                    <a:pt x="3991" y="175957"/>
                  </a:cubicBezTo>
                  <a:cubicBezTo>
                    <a:pt x="8650" y="151189"/>
                    <a:pt x="16945" y="127242"/>
                    <a:pt x="28625" y="104904"/>
                  </a:cubicBezTo>
                  <a:cubicBezTo>
                    <a:pt x="39970" y="83278"/>
                    <a:pt x="54055" y="63202"/>
                    <a:pt x="70519" y="45162"/>
                  </a:cubicBezTo>
                  <a:cubicBezTo>
                    <a:pt x="86305" y="27332"/>
                    <a:pt x="104797" y="12091"/>
                    <a:pt x="125317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02816B6D-01C7-431C-A861-8F5188A1C385}"/>
                </a:ext>
              </a:extLst>
            </p:cNvPr>
            <p:cNvSpPr/>
            <p:nvPr/>
          </p:nvSpPr>
          <p:spPr>
            <a:xfrm>
              <a:off x="3388900" y="2905509"/>
              <a:ext cx="228582" cy="237398"/>
            </a:xfrm>
            <a:custGeom>
              <a:avLst/>
              <a:gdLst>
                <a:gd name="connsiteX0" fmla="*/ 0 w 228582"/>
                <a:gd name="connsiteY0" fmla="*/ 222879 h 237398"/>
                <a:gd name="connsiteX1" fmla="*/ 80019 w 228582"/>
                <a:gd name="connsiteY1" fmla="*/ 185341 h 237398"/>
                <a:gd name="connsiteX2" fmla="*/ 140263 w 228582"/>
                <a:gd name="connsiteY2" fmla="*/ 143447 h 237398"/>
                <a:gd name="connsiteX3" fmla="*/ 176459 w 228582"/>
                <a:gd name="connsiteY3" fmla="*/ 84794 h 237398"/>
                <a:gd name="connsiteX4" fmla="*/ 197910 w 228582"/>
                <a:gd name="connsiteY4" fmla="*/ 0 h 237398"/>
                <a:gd name="connsiteX5" fmla="*/ 228576 w 228582"/>
                <a:gd name="connsiteY5" fmla="*/ 92168 h 237398"/>
                <a:gd name="connsiteX6" fmla="*/ 218270 w 228582"/>
                <a:gd name="connsiteY6" fmla="*/ 144368 h 237398"/>
                <a:gd name="connsiteX7" fmla="*/ 187855 w 228582"/>
                <a:gd name="connsiteY7" fmla="*/ 190201 h 237398"/>
                <a:gd name="connsiteX8" fmla="*/ 95687 w 228582"/>
                <a:gd name="connsiteY8" fmla="*/ 235447 h 237398"/>
                <a:gd name="connsiteX9" fmla="*/ 46922 w 228582"/>
                <a:gd name="connsiteY9" fmla="*/ 236117 h 237398"/>
                <a:gd name="connsiteX10" fmla="*/ 0 w 228582"/>
                <a:gd name="connsiteY10" fmla="*/ 222879 h 2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582" h="237398">
                  <a:moveTo>
                    <a:pt x="0" y="222879"/>
                  </a:moveTo>
                  <a:cubicBezTo>
                    <a:pt x="29494" y="209137"/>
                    <a:pt x="56055" y="197742"/>
                    <a:pt x="80019" y="185341"/>
                  </a:cubicBezTo>
                  <a:cubicBezTo>
                    <a:pt x="102172" y="174624"/>
                    <a:pt x="122500" y="160481"/>
                    <a:pt x="140263" y="143447"/>
                  </a:cubicBezTo>
                  <a:cubicBezTo>
                    <a:pt x="156568" y="126848"/>
                    <a:pt x="168935" y="106806"/>
                    <a:pt x="176459" y="84794"/>
                  </a:cubicBezTo>
                  <a:cubicBezTo>
                    <a:pt x="185266" y="56976"/>
                    <a:pt x="192421" y="28664"/>
                    <a:pt x="197910" y="0"/>
                  </a:cubicBezTo>
                  <a:cubicBezTo>
                    <a:pt x="218094" y="26460"/>
                    <a:pt x="228878" y="58895"/>
                    <a:pt x="228576" y="92168"/>
                  </a:cubicBezTo>
                  <a:cubicBezTo>
                    <a:pt x="228551" y="110073"/>
                    <a:pt x="225057" y="127803"/>
                    <a:pt x="218270" y="144368"/>
                  </a:cubicBezTo>
                  <a:cubicBezTo>
                    <a:pt x="211266" y="161503"/>
                    <a:pt x="200926" y="177088"/>
                    <a:pt x="187855" y="190201"/>
                  </a:cubicBezTo>
                  <a:cubicBezTo>
                    <a:pt x="162836" y="214851"/>
                    <a:pt x="130493" y="230729"/>
                    <a:pt x="95687" y="235447"/>
                  </a:cubicBezTo>
                  <a:cubicBezTo>
                    <a:pt x="79532" y="237801"/>
                    <a:pt x="63135" y="238027"/>
                    <a:pt x="46922" y="236117"/>
                  </a:cubicBezTo>
                  <a:cubicBezTo>
                    <a:pt x="30642" y="234400"/>
                    <a:pt x="14780" y="229917"/>
                    <a:pt x="0" y="222879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EC22AE19-7527-491E-A996-428D6AA4EDCC}"/>
                </a:ext>
              </a:extLst>
            </p:cNvPr>
            <p:cNvSpPr/>
            <p:nvPr/>
          </p:nvSpPr>
          <p:spPr>
            <a:xfrm>
              <a:off x="3388900" y="2905509"/>
              <a:ext cx="228582" cy="237398"/>
            </a:xfrm>
            <a:custGeom>
              <a:avLst/>
              <a:gdLst>
                <a:gd name="connsiteX0" fmla="*/ 0 w 228582"/>
                <a:gd name="connsiteY0" fmla="*/ 222879 h 237398"/>
                <a:gd name="connsiteX1" fmla="*/ 80019 w 228582"/>
                <a:gd name="connsiteY1" fmla="*/ 185341 h 237398"/>
                <a:gd name="connsiteX2" fmla="*/ 140263 w 228582"/>
                <a:gd name="connsiteY2" fmla="*/ 143447 h 237398"/>
                <a:gd name="connsiteX3" fmla="*/ 176459 w 228582"/>
                <a:gd name="connsiteY3" fmla="*/ 84794 h 237398"/>
                <a:gd name="connsiteX4" fmla="*/ 197910 w 228582"/>
                <a:gd name="connsiteY4" fmla="*/ 0 h 237398"/>
                <a:gd name="connsiteX5" fmla="*/ 228576 w 228582"/>
                <a:gd name="connsiteY5" fmla="*/ 92168 h 237398"/>
                <a:gd name="connsiteX6" fmla="*/ 218270 w 228582"/>
                <a:gd name="connsiteY6" fmla="*/ 144368 h 237398"/>
                <a:gd name="connsiteX7" fmla="*/ 187855 w 228582"/>
                <a:gd name="connsiteY7" fmla="*/ 190201 h 237398"/>
                <a:gd name="connsiteX8" fmla="*/ 95687 w 228582"/>
                <a:gd name="connsiteY8" fmla="*/ 235447 h 237398"/>
                <a:gd name="connsiteX9" fmla="*/ 46922 w 228582"/>
                <a:gd name="connsiteY9" fmla="*/ 236117 h 237398"/>
                <a:gd name="connsiteX10" fmla="*/ 0 w 228582"/>
                <a:gd name="connsiteY10" fmla="*/ 222879 h 2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582" h="237398">
                  <a:moveTo>
                    <a:pt x="0" y="222879"/>
                  </a:moveTo>
                  <a:cubicBezTo>
                    <a:pt x="29494" y="209137"/>
                    <a:pt x="56055" y="197742"/>
                    <a:pt x="80019" y="185341"/>
                  </a:cubicBezTo>
                  <a:cubicBezTo>
                    <a:pt x="102172" y="174624"/>
                    <a:pt x="122500" y="160481"/>
                    <a:pt x="140263" y="143447"/>
                  </a:cubicBezTo>
                  <a:cubicBezTo>
                    <a:pt x="156568" y="126848"/>
                    <a:pt x="168935" y="106806"/>
                    <a:pt x="176459" y="84794"/>
                  </a:cubicBezTo>
                  <a:cubicBezTo>
                    <a:pt x="185266" y="56976"/>
                    <a:pt x="192421" y="28664"/>
                    <a:pt x="197910" y="0"/>
                  </a:cubicBezTo>
                  <a:cubicBezTo>
                    <a:pt x="218094" y="26460"/>
                    <a:pt x="228878" y="58895"/>
                    <a:pt x="228576" y="92168"/>
                  </a:cubicBezTo>
                  <a:cubicBezTo>
                    <a:pt x="228551" y="110073"/>
                    <a:pt x="225057" y="127803"/>
                    <a:pt x="218270" y="144368"/>
                  </a:cubicBezTo>
                  <a:cubicBezTo>
                    <a:pt x="211266" y="161503"/>
                    <a:pt x="200926" y="177088"/>
                    <a:pt x="187855" y="190201"/>
                  </a:cubicBezTo>
                  <a:cubicBezTo>
                    <a:pt x="162836" y="214851"/>
                    <a:pt x="130493" y="230729"/>
                    <a:pt x="95687" y="235447"/>
                  </a:cubicBezTo>
                  <a:cubicBezTo>
                    <a:pt x="79532" y="237801"/>
                    <a:pt x="63135" y="238027"/>
                    <a:pt x="46922" y="236117"/>
                  </a:cubicBezTo>
                  <a:cubicBezTo>
                    <a:pt x="30642" y="234400"/>
                    <a:pt x="14780" y="229917"/>
                    <a:pt x="0" y="22287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59CF4CC3-C767-4199-96B3-981782E87D61}"/>
                </a:ext>
              </a:extLst>
            </p:cNvPr>
            <p:cNvSpPr/>
            <p:nvPr/>
          </p:nvSpPr>
          <p:spPr>
            <a:xfrm>
              <a:off x="2951606" y="1167261"/>
              <a:ext cx="418525" cy="427287"/>
            </a:xfrm>
            <a:custGeom>
              <a:avLst/>
              <a:gdLst>
                <a:gd name="connsiteX0" fmla="*/ 0 w 418525"/>
                <a:gd name="connsiteY0" fmla="*/ 383 h 427287"/>
                <a:gd name="connsiteX1" fmla="*/ 80689 w 418525"/>
                <a:gd name="connsiteY1" fmla="*/ 8762 h 427287"/>
                <a:gd name="connsiteX2" fmla="*/ 119567 w 418525"/>
                <a:gd name="connsiteY2" fmla="*/ 21162 h 427287"/>
                <a:gd name="connsiteX3" fmla="*/ 138671 w 418525"/>
                <a:gd name="connsiteY3" fmla="*/ 28620 h 427287"/>
                <a:gd name="connsiteX4" fmla="*/ 157188 w 418525"/>
                <a:gd name="connsiteY4" fmla="*/ 37585 h 427287"/>
                <a:gd name="connsiteX5" fmla="*/ 288150 w 418525"/>
                <a:gd name="connsiteY5" fmla="*/ 136288 h 427287"/>
                <a:gd name="connsiteX6" fmla="*/ 338424 w 418525"/>
                <a:gd name="connsiteY6" fmla="*/ 201225 h 427287"/>
                <a:gd name="connsiteX7" fmla="*/ 349400 w 418525"/>
                <a:gd name="connsiteY7" fmla="*/ 217983 h 427287"/>
                <a:gd name="connsiteX8" fmla="*/ 359706 w 418525"/>
                <a:gd name="connsiteY8" fmla="*/ 235578 h 427287"/>
                <a:gd name="connsiteX9" fmla="*/ 377553 w 418525"/>
                <a:gd name="connsiteY9" fmla="*/ 272110 h 427287"/>
                <a:gd name="connsiteX10" fmla="*/ 392467 w 418525"/>
                <a:gd name="connsiteY10" fmla="*/ 309648 h 427287"/>
                <a:gd name="connsiteX11" fmla="*/ 404784 w 418525"/>
                <a:gd name="connsiteY11" fmla="*/ 348023 h 427287"/>
                <a:gd name="connsiteX12" fmla="*/ 413163 w 418525"/>
                <a:gd name="connsiteY12" fmla="*/ 387488 h 427287"/>
                <a:gd name="connsiteX13" fmla="*/ 418526 w 418525"/>
                <a:gd name="connsiteY13" fmla="*/ 427287 h 427287"/>
                <a:gd name="connsiteX14" fmla="*/ 375039 w 418525"/>
                <a:gd name="connsiteY14" fmla="*/ 361345 h 427287"/>
                <a:gd name="connsiteX15" fmla="*/ 353422 w 418525"/>
                <a:gd name="connsiteY15" fmla="*/ 329422 h 427287"/>
                <a:gd name="connsiteX16" fmla="*/ 343116 w 418525"/>
                <a:gd name="connsiteY16" fmla="*/ 313418 h 427287"/>
                <a:gd name="connsiteX17" fmla="*/ 331972 w 418525"/>
                <a:gd name="connsiteY17" fmla="*/ 298001 h 427287"/>
                <a:gd name="connsiteX18" fmla="*/ 310187 w 418525"/>
                <a:gd name="connsiteY18" fmla="*/ 267334 h 427287"/>
                <a:gd name="connsiteX19" fmla="*/ 298791 w 418525"/>
                <a:gd name="connsiteY19" fmla="*/ 252504 h 427287"/>
                <a:gd name="connsiteX20" fmla="*/ 286223 w 418525"/>
                <a:gd name="connsiteY20" fmla="*/ 238427 h 427287"/>
                <a:gd name="connsiteX21" fmla="*/ 263013 w 418525"/>
                <a:gd name="connsiteY21" fmla="*/ 209604 h 427287"/>
                <a:gd name="connsiteX22" fmla="*/ 238798 w 418525"/>
                <a:gd name="connsiteY22" fmla="*/ 181702 h 427287"/>
                <a:gd name="connsiteX23" fmla="*/ 129873 w 418525"/>
                <a:gd name="connsiteY23" fmla="*/ 82245 h 427287"/>
                <a:gd name="connsiteX24" fmla="*/ 0 w 418525"/>
                <a:gd name="connsiteY24" fmla="*/ 383 h 42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8525" h="427287">
                  <a:moveTo>
                    <a:pt x="0" y="383"/>
                  </a:moveTo>
                  <a:cubicBezTo>
                    <a:pt x="27173" y="-1099"/>
                    <a:pt x="54404" y="1728"/>
                    <a:pt x="80689" y="8762"/>
                  </a:cubicBezTo>
                  <a:cubicBezTo>
                    <a:pt x="93886" y="12108"/>
                    <a:pt x="106873" y="16249"/>
                    <a:pt x="119567" y="21162"/>
                  </a:cubicBezTo>
                  <a:cubicBezTo>
                    <a:pt x="126019" y="23509"/>
                    <a:pt x="132387" y="26106"/>
                    <a:pt x="138671" y="28620"/>
                  </a:cubicBezTo>
                  <a:cubicBezTo>
                    <a:pt x="144955" y="31133"/>
                    <a:pt x="151072" y="34401"/>
                    <a:pt x="157188" y="37585"/>
                  </a:cubicBezTo>
                  <a:cubicBezTo>
                    <a:pt x="206288" y="62558"/>
                    <a:pt x="250621" y="95968"/>
                    <a:pt x="288150" y="136288"/>
                  </a:cubicBezTo>
                  <a:cubicBezTo>
                    <a:pt x="306525" y="156630"/>
                    <a:pt x="323333" y="178338"/>
                    <a:pt x="338424" y="201225"/>
                  </a:cubicBezTo>
                  <a:lnTo>
                    <a:pt x="349400" y="217983"/>
                  </a:lnTo>
                  <a:cubicBezTo>
                    <a:pt x="353254" y="223594"/>
                    <a:pt x="356698" y="229474"/>
                    <a:pt x="359706" y="235578"/>
                  </a:cubicBezTo>
                  <a:cubicBezTo>
                    <a:pt x="365906" y="247644"/>
                    <a:pt x="371772" y="259877"/>
                    <a:pt x="377553" y="272110"/>
                  </a:cubicBezTo>
                  <a:cubicBezTo>
                    <a:pt x="383477" y="284222"/>
                    <a:pt x="388462" y="296772"/>
                    <a:pt x="392467" y="309648"/>
                  </a:cubicBezTo>
                  <a:cubicBezTo>
                    <a:pt x="396824" y="322467"/>
                    <a:pt x="400846" y="334784"/>
                    <a:pt x="404784" y="348023"/>
                  </a:cubicBezTo>
                  <a:cubicBezTo>
                    <a:pt x="408723" y="361262"/>
                    <a:pt x="410482" y="374333"/>
                    <a:pt x="413163" y="387488"/>
                  </a:cubicBezTo>
                  <a:cubicBezTo>
                    <a:pt x="415844" y="400642"/>
                    <a:pt x="417269" y="413965"/>
                    <a:pt x="418526" y="427287"/>
                  </a:cubicBezTo>
                  <a:cubicBezTo>
                    <a:pt x="401768" y="405502"/>
                    <a:pt x="388864" y="383047"/>
                    <a:pt x="375039" y="361345"/>
                  </a:cubicBezTo>
                  <a:cubicBezTo>
                    <a:pt x="367607" y="350679"/>
                    <a:pt x="360401" y="340038"/>
                    <a:pt x="353422" y="329422"/>
                  </a:cubicBezTo>
                  <a:cubicBezTo>
                    <a:pt x="349819" y="324143"/>
                    <a:pt x="346551" y="318697"/>
                    <a:pt x="343116" y="313418"/>
                  </a:cubicBezTo>
                  <a:cubicBezTo>
                    <a:pt x="339680" y="308139"/>
                    <a:pt x="335575" y="303196"/>
                    <a:pt x="331972" y="298001"/>
                  </a:cubicBezTo>
                  <a:cubicBezTo>
                    <a:pt x="324540" y="287890"/>
                    <a:pt x="317283" y="277668"/>
                    <a:pt x="310187" y="267334"/>
                  </a:cubicBezTo>
                  <a:cubicBezTo>
                    <a:pt x="306835" y="262139"/>
                    <a:pt x="302646" y="257447"/>
                    <a:pt x="298791" y="252504"/>
                  </a:cubicBezTo>
                  <a:lnTo>
                    <a:pt x="286223" y="238427"/>
                  </a:lnTo>
                  <a:cubicBezTo>
                    <a:pt x="279000" y="228417"/>
                    <a:pt x="271250" y="218795"/>
                    <a:pt x="263013" y="209604"/>
                  </a:cubicBezTo>
                  <a:lnTo>
                    <a:pt x="238798" y="181702"/>
                  </a:lnTo>
                  <a:cubicBezTo>
                    <a:pt x="205191" y="145704"/>
                    <a:pt x="168768" y="112445"/>
                    <a:pt x="129873" y="82245"/>
                  </a:cubicBezTo>
                  <a:cubicBezTo>
                    <a:pt x="89302" y="50863"/>
                    <a:pt x="45807" y="23450"/>
                    <a:pt x="0" y="383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BF9DC56A-BA31-446F-89FE-15AA48FFA738}"/>
                </a:ext>
              </a:extLst>
            </p:cNvPr>
            <p:cNvSpPr/>
            <p:nvPr/>
          </p:nvSpPr>
          <p:spPr>
            <a:xfrm>
              <a:off x="2951606" y="1167261"/>
              <a:ext cx="418525" cy="427287"/>
            </a:xfrm>
            <a:custGeom>
              <a:avLst/>
              <a:gdLst>
                <a:gd name="connsiteX0" fmla="*/ 0 w 418525"/>
                <a:gd name="connsiteY0" fmla="*/ 383 h 427287"/>
                <a:gd name="connsiteX1" fmla="*/ 80689 w 418525"/>
                <a:gd name="connsiteY1" fmla="*/ 8762 h 427287"/>
                <a:gd name="connsiteX2" fmla="*/ 119567 w 418525"/>
                <a:gd name="connsiteY2" fmla="*/ 21162 h 427287"/>
                <a:gd name="connsiteX3" fmla="*/ 138671 w 418525"/>
                <a:gd name="connsiteY3" fmla="*/ 28620 h 427287"/>
                <a:gd name="connsiteX4" fmla="*/ 157188 w 418525"/>
                <a:gd name="connsiteY4" fmla="*/ 37585 h 427287"/>
                <a:gd name="connsiteX5" fmla="*/ 288150 w 418525"/>
                <a:gd name="connsiteY5" fmla="*/ 136288 h 427287"/>
                <a:gd name="connsiteX6" fmla="*/ 338424 w 418525"/>
                <a:gd name="connsiteY6" fmla="*/ 201225 h 427287"/>
                <a:gd name="connsiteX7" fmla="*/ 349400 w 418525"/>
                <a:gd name="connsiteY7" fmla="*/ 217983 h 427287"/>
                <a:gd name="connsiteX8" fmla="*/ 359706 w 418525"/>
                <a:gd name="connsiteY8" fmla="*/ 235578 h 427287"/>
                <a:gd name="connsiteX9" fmla="*/ 377553 w 418525"/>
                <a:gd name="connsiteY9" fmla="*/ 272110 h 427287"/>
                <a:gd name="connsiteX10" fmla="*/ 392467 w 418525"/>
                <a:gd name="connsiteY10" fmla="*/ 309648 h 427287"/>
                <a:gd name="connsiteX11" fmla="*/ 404784 w 418525"/>
                <a:gd name="connsiteY11" fmla="*/ 348023 h 427287"/>
                <a:gd name="connsiteX12" fmla="*/ 413163 w 418525"/>
                <a:gd name="connsiteY12" fmla="*/ 387488 h 427287"/>
                <a:gd name="connsiteX13" fmla="*/ 418526 w 418525"/>
                <a:gd name="connsiteY13" fmla="*/ 427287 h 427287"/>
                <a:gd name="connsiteX14" fmla="*/ 375039 w 418525"/>
                <a:gd name="connsiteY14" fmla="*/ 361345 h 427287"/>
                <a:gd name="connsiteX15" fmla="*/ 353422 w 418525"/>
                <a:gd name="connsiteY15" fmla="*/ 329422 h 427287"/>
                <a:gd name="connsiteX16" fmla="*/ 343116 w 418525"/>
                <a:gd name="connsiteY16" fmla="*/ 313418 h 427287"/>
                <a:gd name="connsiteX17" fmla="*/ 331972 w 418525"/>
                <a:gd name="connsiteY17" fmla="*/ 298001 h 427287"/>
                <a:gd name="connsiteX18" fmla="*/ 310187 w 418525"/>
                <a:gd name="connsiteY18" fmla="*/ 267334 h 427287"/>
                <a:gd name="connsiteX19" fmla="*/ 298791 w 418525"/>
                <a:gd name="connsiteY19" fmla="*/ 252504 h 427287"/>
                <a:gd name="connsiteX20" fmla="*/ 286223 w 418525"/>
                <a:gd name="connsiteY20" fmla="*/ 238427 h 427287"/>
                <a:gd name="connsiteX21" fmla="*/ 263013 w 418525"/>
                <a:gd name="connsiteY21" fmla="*/ 209604 h 427287"/>
                <a:gd name="connsiteX22" fmla="*/ 238798 w 418525"/>
                <a:gd name="connsiteY22" fmla="*/ 181702 h 427287"/>
                <a:gd name="connsiteX23" fmla="*/ 129873 w 418525"/>
                <a:gd name="connsiteY23" fmla="*/ 82245 h 427287"/>
                <a:gd name="connsiteX24" fmla="*/ 0 w 418525"/>
                <a:gd name="connsiteY24" fmla="*/ 383 h 42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8525" h="427287">
                  <a:moveTo>
                    <a:pt x="0" y="383"/>
                  </a:moveTo>
                  <a:cubicBezTo>
                    <a:pt x="27173" y="-1099"/>
                    <a:pt x="54404" y="1728"/>
                    <a:pt x="80689" y="8762"/>
                  </a:cubicBezTo>
                  <a:cubicBezTo>
                    <a:pt x="93886" y="12108"/>
                    <a:pt x="106873" y="16249"/>
                    <a:pt x="119567" y="21162"/>
                  </a:cubicBezTo>
                  <a:cubicBezTo>
                    <a:pt x="126019" y="23509"/>
                    <a:pt x="132387" y="26106"/>
                    <a:pt x="138671" y="28620"/>
                  </a:cubicBezTo>
                  <a:cubicBezTo>
                    <a:pt x="144955" y="31133"/>
                    <a:pt x="151072" y="34401"/>
                    <a:pt x="157188" y="37585"/>
                  </a:cubicBezTo>
                  <a:cubicBezTo>
                    <a:pt x="206288" y="62558"/>
                    <a:pt x="250621" y="95968"/>
                    <a:pt x="288150" y="136288"/>
                  </a:cubicBezTo>
                  <a:cubicBezTo>
                    <a:pt x="306525" y="156630"/>
                    <a:pt x="323333" y="178338"/>
                    <a:pt x="338424" y="201225"/>
                  </a:cubicBezTo>
                  <a:lnTo>
                    <a:pt x="349400" y="217983"/>
                  </a:lnTo>
                  <a:cubicBezTo>
                    <a:pt x="353254" y="223594"/>
                    <a:pt x="356698" y="229474"/>
                    <a:pt x="359706" y="235578"/>
                  </a:cubicBezTo>
                  <a:cubicBezTo>
                    <a:pt x="365906" y="247644"/>
                    <a:pt x="371772" y="259877"/>
                    <a:pt x="377553" y="272110"/>
                  </a:cubicBezTo>
                  <a:cubicBezTo>
                    <a:pt x="383477" y="284222"/>
                    <a:pt x="388462" y="296772"/>
                    <a:pt x="392467" y="309648"/>
                  </a:cubicBezTo>
                  <a:cubicBezTo>
                    <a:pt x="396824" y="322467"/>
                    <a:pt x="400846" y="334784"/>
                    <a:pt x="404784" y="348023"/>
                  </a:cubicBezTo>
                  <a:cubicBezTo>
                    <a:pt x="408723" y="361262"/>
                    <a:pt x="410482" y="374333"/>
                    <a:pt x="413163" y="387488"/>
                  </a:cubicBezTo>
                  <a:cubicBezTo>
                    <a:pt x="415844" y="400642"/>
                    <a:pt x="417269" y="413965"/>
                    <a:pt x="418526" y="427287"/>
                  </a:cubicBezTo>
                  <a:cubicBezTo>
                    <a:pt x="401768" y="405502"/>
                    <a:pt x="388864" y="383047"/>
                    <a:pt x="375039" y="361345"/>
                  </a:cubicBezTo>
                  <a:cubicBezTo>
                    <a:pt x="367607" y="350679"/>
                    <a:pt x="360401" y="340038"/>
                    <a:pt x="353422" y="329422"/>
                  </a:cubicBezTo>
                  <a:cubicBezTo>
                    <a:pt x="349819" y="324143"/>
                    <a:pt x="346551" y="318697"/>
                    <a:pt x="343116" y="313418"/>
                  </a:cubicBezTo>
                  <a:cubicBezTo>
                    <a:pt x="339680" y="308139"/>
                    <a:pt x="335575" y="303196"/>
                    <a:pt x="331972" y="298001"/>
                  </a:cubicBezTo>
                  <a:cubicBezTo>
                    <a:pt x="324540" y="287890"/>
                    <a:pt x="317283" y="277668"/>
                    <a:pt x="310187" y="267334"/>
                  </a:cubicBezTo>
                  <a:cubicBezTo>
                    <a:pt x="306835" y="262139"/>
                    <a:pt x="302646" y="257447"/>
                    <a:pt x="298791" y="252504"/>
                  </a:cubicBezTo>
                  <a:lnTo>
                    <a:pt x="286223" y="238427"/>
                  </a:lnTo>
                  <a:cubicBezTo>
                    <a:pt x="279000" y="228417"/>
                    <a:pt x="271250" y="218795"/>
                    <a:pt x="263013" y="209604"/>
                  </a:cubicBezTo>
                  <a:lnTo>
                    <a:pt x="238798" y="181702"/>
                  </a:lnTo>
                  <a:cubicBezTo>
                    <a:pt x="205191" y="145704"/>
                    <a:pt x="168768" y="112445"/>
                    <a:pt x="129873" y="82245"/>
                  </a:cubicBezTo>
                  <a:cubicBezTo>
                    <a:pt x="89302" y="50863"/>
                    <a:pt x="45807" y="23450"/>
                    <a:pt x="0" y="38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F79243D9-7AEB-4DE6-BCD1-8AA75520A528}"/>
                </a:ext>
              </a:extLst>
            </p:cNvPr>
            <p:cNvSpPr/>
            <p:nvPr/>
          </p:nvSpPr>
          <p:spPr>
            <a:xfrm>
              <a:off x="2232955" y="1109359"/>
              <a:ext cx="538405" cy="800629"/>
            </a:xfrm>
            <a:custGeom>
              <a:avLst/>
              <a:gdLst>
                <a:gd name="connsiteX0" fmla="*/ 7954 w 538405"/>
                <a:gd name="connsiteY0" fmla="*/ 792107 h 800629"/>
                <a:gd name="connsiteX1" fmla="*/ 30325 w 538405"/>
                <a:gd name="connsiteY1" fmla="*/ 781801 h 800629"/>
                <a:gd name="connsiteX2" fmla="*/ 40129 w 538405"/>
                <a:gd name="connsiteY2" fmla="*/ 798559 h 800629"/>
                <a:gd name="connsiteX3" fmla="*/ 47586 w 538405"/>
                <a:gd name="connsiteY3" fmla="*/ 799648 h 800629"/>
                <a:gd name="connsiteX4" fmla="*/ 48675 w 538405"/>
                <a:gd name="connsiteY4" fmla="*/ 792191 h 800629"/>
                <a:gd name="connsiteX5" fmla="*/ 39710 w 538405"/>
                <a:gd name="connsiteY5" fmla="*/ 776942 h 800629"/>
                <a:gd name="connsiteX6" fmla="*/ 60825 w 538405"/>
                <a:gd name="connsiteY6" fmla="*/ 763871 h 800629"/>
                <a:gd name="connsiteX7" fmla="*/ 125845 w 538405"/>
                <a:gd name="connsiteY7" fmla="*/ 679495 h 800629"/>
                <a:gd name="connsiteX8" fmla="*/ 110428 w 538405"/>
                <a:gd name="connsiteY8" fmla="*/ 597131 h 800629"/>
                <a:gd name="connsiteX9" fmla="*/ 139837 w 538405"/>
                <a:gd name="connsiteY9" fmla="*/ 586908 h 800629"/>
                <a:gd name="connsiteX10" fmla="*/ 201422 w 538405"/>
                <a:gd name="connsiteY10" fmla="*/ 559845 h 800629"/>
                <a:gd name="connsiteX11" fmla="*/ 214326 w 538405"/>
                <a:gd name="connsiteY11" fmla="*/ 544427 h 800629"/>
                <a:gd name="connsiteX12" fmla="*/ 219521 w 538405"/>
                <a:gd name="connsiteY12" fmla="*/ 526664 h 800629"/>
                <a:gd name="connsiteX13" fmla="*/ 219521 w 538405"/>
                <a:gd name="connsiteY13" fmla="*/ 526664 h 800629"/>
                <a:gd name="connsiteX14" fmla="*/ 219521 w 538405"/>
                <a:gd name="connsiteY14" fmla="*/ 525575 h 800629"/>
                <a:gd name="connsiteX15" fmla="*/ 219521 w 538405"/>
                <a:gd name="connsiteY15" fmla="*/ 525575 h 800629"/>
                <a:gd name="connsiteX16" fmla="*/ 207874 w 538405"/>
                <a:gd name="connsiteY16" fmla="*/ 462817 h 800629"/>
                <a:gd name="connsiteX17" fmla="*/ 209466 w 538405"/>
                <a:gd name="connsiteY17" fmla="*/ 462817 h 800629"/>
                <a:gd name="connsiteX18" fmla="*/ 335149 w 538405"/>
                <a:gd name="connsiteY18" fmla="*/ 430056 h 800629"/>
                <a:gd name="connsiteX19" fmla="*/ 344869 w 538405"/>
                <a:gd name="connsiteY19" fmla="*/ 360092 h 800629"/>
                <a:gd name="connsiteX20" fmla="*/ 328111 w 538405"/>
                <a:gd name="connsiteY20" fmla="*/ 309818 h 800629"/>
                <a:gd name="connsiteX21" fmla="*/ 459073 w 538405"/>
                <a:gd name="connsiteY21" fmla="*/ 258791 h 800629"/>
                <a:gd name="connsiteX22" fmla="*/ 429998 w 538405"/>
                <a:gd name="connsiteY22" fmla="*/ 98084 h 800629"/>
                <a:gd name="connsiteX23" fmla="*/ 421620 w 538405"/>
                <a:gd name="connsiteY23" fmla="*/ 84259 h 800629"/>
                <a:gd name="connsiteX24" fmla="*/ 432931 w 538405"/>
                <a:gd name="connsiteY24" fmla="*/ 82332 h 800629"/>
                <a:gd name="connsiteX25" fmla="*/ 538086 w 538405"/>
                <a:gd name="connsiteY25" fmla="*/ 37086 h 800629"/>
                <a:gd name="connsiteX26" fmla="*/ 535003 w 538405"/>
                <a:gd name="connsiteY26" fmla="*/ 30418 h 800629"/>
                <a:gd name="connsiteX27" fmla="*/ 534902 w 538405"/>
                <a:gd name="connsiteY27" fmla="*/ 30382 h 800629"/>
                <a:gd name="connsiteX28" fmla="*/ 528132 w 538405"/>
                <a:gd name="connsiteY28" fmla="*/ 33525 h 800629"/>
                <a:gd name="connsiteX29" fmla="*/ 528115 w 538405"/>
                <a:gd name="connsiteY29" fmla="*/ 33566 h 800629"/>
                <a:gd name="connsiteX30" fmla="*/ 431171 w 538405"/>
                <a:gd name="connsiteY30" fmla="*/ 71942 h 800629"/>
                <a:gd name="connsiteX31" fmla="*/ 415503 w 538405"/>
                <a:gd name="connsiteY31" fmla="*/ 74539 h 800629"/>
                <a:gd name="connsiteX32" fmla="*/ 361627 w 538405"/>
                <a:gd name="connsiteY32" fmla="*/ 1894 h 800629"/>
                <a:gd name="connsiteX33" fmla="*/ 354312 w 538405"/>
                <a:gd name="connsiteY33" fmla="*/ 1184 h 800629"/>
                <a:gd name="connsiteX34" fmla="*/ 354169 w 538405"/>
                <a:gd name="connsiteY34" fmla="*/ 1308 h 800629"/>
                <a:gd name="connsiteX35" fmla="*/ 353658 w 538405"/>
                <a:gd name="connsiteY35" fmla="*/ 8756 h 800629"/>
                <a:gd name="connsiteX36" fmla="*/ 353667 w 538405"/>
                <a:gd name="connsiteY36" fmla="*/ 8765 h 800629"/>
                <a:gd name="connsiteX37" fmla="*/ 403521 w 538405"/>
                <a:gd name="connsiteY37" fmla="*/ 76299 h 800629"/>
                <a:gd name="connsiteX38" fmla="*/ 280938 w 538405"/>
                <a:gd name="connsiteY38" fmla="*/ 150452 h 800629"/>
                <a:gd name="connsiteX39" fmla="*/ 280938 w 538405"/>
                <a:gd name="connsiteY39" fmla="*/ 150452 h 800629"/>
                <a:gd name="connsiteX40" fmla="*/ 308169 w 538405"/>
                <a:gd name="connsiteY40" fmla="*/ 291720 h 800629"/>
                <a:gd name="connsiteX41" fmla="*/ 311102 w 538405"/>
                <a:gd name="connsiteY41" fmla="*/ 298423 h 800629"/>
                <a:gd name="connsiteX42" fmla="*/ 197484 w 538405"/>
                <a:gd name="connsiteY42" fmla="*/ 341574 h 800629"/>
                <a:gd name="connsiteX43" fmla="*/ 192289 w 538405"/>
                <a:gd name="connsiteY43" fmla="*/ 449327 h 800629"/>
                <a:gd name="connsiteX44" fmla="*/ 89229 w 538405"/>
                <a:gd name="connsiteY44" fmla="*/ 477480 h 800629"/>
                <a:gd name="connsiteX45" fmla="*/ 76912 w 538405"/>
                <a:gd name="connsiteY45" fmla="*/ 504209 h 800629"/>
                <a:gd name="connsiteX46" fmla="*/ 96016 w 538405"/>
                <a:gd name="connsiteY46" fmla="*/ 589841 h 800629"/>
                <a:gd name="connsiteX47" fmla="*/ 96016 w 538405"/>
                <a:gd name="connsiteY47" fmla="*/ 590595 h 800629"/>
                <a:gd name="connsiteX48" fmla="*/ 21192 w 538405"/>
                <a:gd name="connsiteY48" fmla="*/ 655196 h 800629"/>
                <a:gd name="connsiteX49" fmla="*/ 15160 w 538405"/>
                <a:gd name="connsiteY49" fmla="*/ 676479 h 800629"/>
                <a:gd name="connsiteX50" fmla="*/ 14573 w 538405"/>
                <a:gd name="connsiteY50" fmla="*/ 736053 h 800629"/>
                <a:gd name="connsiteX51" fmla="*/ 14573 w 538405"/>
                <a:gd name="connsiteY51" fmla="*/ 736053 h 800629"/>
                <a:gd name="connsiteX52" fmla="*/ 14573 w 538405"/>
                <a:gd name="connsiteY52" fmla="*/ 737058 h 800629"/>
                <a:gd name="connsiteX53" fmla="*/ 14573 w 538405"/>
                <a:gd name="connsiteY53" fmla="*/ 737058 h 800629"/>
                <a:gd name="connsiteX54" fmla="*/ 19349 w 538405"/>
                <a:gd name="connsiteY54" fmla="*/ 755994 h 800629"/>
                <a:gd name="connsiteX55" fmla="*/ 25214 w 538405"/>
                <a:gd name="connsiteY55" fmla="*/ 771579 h 800629"/>
                <a:gd name="connsiteX56" fmla="*/ 3513 w 538405"/>
                <a:gd name="connsiteY56" fmla="*/ 781718 h 800629"/>
                <a:gd name="connsiteX57" fmla="*/ 245 w 538405"/>
                <a:gd name="connsiteY57" fmla="*/ 785572 h 800629"/>
                <a:gd name="connsiteX58" fmla="*/ 245 w 538405"/>
                <a:gd name="connsiteY58" fmla="*/ 788505 h 800629"/>
                <a:gd name="connsiteX59" fmla="*/ 6454 w 538405"/>
                <a:gd name="connsiteY59" fmla="*/ 792652 h 800629"/>
                <a:gd name="connsiteX60" fmla="*/ 7954 w 538405"/>
                <a:gd name="connsiteY60" fmla="*/ 792107 h 800629"/>
                <a:gd name="connsiteX61" fmla="*/ 410141 w 538405"/>
                <a:gd name="connsiteY61" fmla="*/ 85935 h 800629"/>
                <a:gd name="connsiteX62" fmla="*/ 458319 w 538405"/>
                <a:gd name="connsiteY62" fmla="*/ 199050 h 800629"/>
                <a:gd name="connsiteX63" fmla="*/ 323586 w 538405"/>
                <a:gd name="connsiteY63" fmla="*/ 113585 h 800629"/>
                <a:gd name="connsiteX64" fmla="*/ 409805 w 538405"/>
                <a:gd name="connsiteY64" fmla="*/ 85935 h 800629"/>
                <a:gd name="connsiteX65" fmla="*/ 292836 w 538405"/>
                <a:gd name="connsiteY65" fmla="*/ 150033 h 800629"/>
                <a:gd name="connsiteX66" fmla="*/ 313951 w 538405"/>
                <a:gd name="connsiteY66" fmla="*/ 120372 h 800629"/>
                <a:gd name="connsiteX67" fmla="*/ 459157 w 538405"/>
                <a:gd name="connsiteY67" fmla="*/ 212540 h 800629"/>
                <a:gd name="connsiteX68" fmla="*/ 449438 w 538405"/>
                <a:gd name="connsiteY68" fmla="*/ 253093 h 800629"/>
                <a:gd name="connsiteX69" fmla="*/ 445416 w 538405"/>
                <a:gd name="connsiteY69" fmla="*/ 259042 h 800629"/>
                <a:gd name="connsiteX70" fmla="*/ 288730 w 538405"/>
                <a:gd name="connsiteY70" fmla="*/ 204161 h 800629"/>
                <a:gd name="connsiteX71" fmla="*/ 289317 w 538405"/>
                <a:gd name="connsiteY71" fmla="*/ 161009 h 800629"/>
                <a:gd name="connsiteX72" fmla="*/ 438880 w 538405"/>
                <a:gd name="connsiteY72" fmla="*/ 267254 h 800629"/>
                <a:gd name="connsiteX73" fmla="*/ 411900 w 538405"/>
                <a:gd name="connsiteY73" fmla="*/ 287950 h 800629"/>
                <a:gd name="connsiteX74" fmla="*/ 409973 w 538405"/>
                <a:gd name="connsiteY74" fmla="*/ 285604 h 800629"/>
                <a:gd name="connsiteX75" fmla="*/ 291076 w 538405"/>
                <a:gd name="connsiteY75" fmla="*/ 204999 h 800629"/>
                <a:gd name="connsiteX76" fmla="*/ 288730 w 538405"/>
                <a:gd name="connsiteY76" fmla="*/ 204161 h 800629"/>
                <a:gd name="connsiteX77" fmla="*/ 317973 w 538405"/>
                <a:gd name="connsiteY77" fmla="*/ 287950 h 800629"/>
                <a:gd name="connsiteX78" fmla="*/ 291663 w 538405"/>
                <a:gd name="connsiteY78" fmla="*/ 218321 h 800629"/>
                <a:gd name="connsiteX79" fmla="*/ 400588 w 538405"/>
                <a:gd name="connsiteY79" fmla="*/ 292474 h 800629"/>
                <a:gd name="connsiteX80" fmla="*/ 324508 w 538405"/>
                <a:gd name="connsiteY80" fmla="*/ 299177 h 800629"/>
                <a:gd name="connsiteX81" fmla="*/ 322581 w 538405"/>
                <a:gd name="connsiteY81" fmla="*/ 299177 h 800629"/>
                <a:gd name="connsiteX82" fmla="*/ 317973 w 538405"/>
                <a:gd name="connsiteY82" fmla="*/ 287950 h 800629"/>
                <a:gd name="connsiteX83" fmla="*/ 244993 w 538405"/>
                <a:gd name="connsiteY83" fmla="*/ 317778 h 800629"/>
                <a:gd name="connsiteX84" fmla="*/ 315878 w 538405"/>
                <a:gd name="connsiteY84" fmla="*/ 309400 h 800629"/>
                <a:gd name="connsiteX85" fmla="*/ 336323 w 538405"/>
                <a:gd name="connsiteY85" fmla="*/ 391178 h 800629"/>
                <a:gd name="connsiteX86" fmla="*/ 209717 w 538405"/>
                <a:gd name="connsiteY86" fmla="*/ 343585 h 800629"/>
                <a:gd name="connsiteX87" fmla="*/ 234435 w 538405"/>
                <a:gd name="connsiteY87" fmla="*/ 322722 h 800629"/>
                <a:gd name="connsiteX88" fmla="*/ 234938 w 538405"/>
                <a:gd name="connsiteY88" fmla="*/ 323225 h 800629"/>
                <a:gd name="connsiteX89" fmla="*/ 333976 w 538405"/>
                <a:gd name="connsiteY89" fmla="*/ 403076 h 800629"/>
                <a:gd name="connsiteX90" fmla="*/ 334479 w 538405"/>
                <a:gd name="connsiteY90" fmla="*/ 403076 h 800629"/>
                <a:gd name="connsiteX91" fmla="*/ 326100 w 538405"/>
                <a:gd name="connsiteY91" fmla="*/ 424190 h 800629"/>
                <a:gd name="connsiteX92" fmla="*/ 320402 w 538405"/>
                <a:gd name="connsiteY92" fmla="*/ 432569 h 800629"/>
                <a:gd name="connsiteX93" fmla="*/ 197819 w 538405"/>
                <a:gd name="connsiteY93" fmla="*/ 378274 h 800629"/>
                <a:gd name="connsiteX94" fmla="*/ 192960 w 538405"/>
                <a:gd name="connsiteY94" fmla="*/ 377185 h 800629"/>
                <a:gd name="connsiteX95" fmla="*/ 203433 w 538405"/>
                <a:gd name="connsiteY95" fmla="*/ 352048 h 800629"/>
                <a:gd name="connsiteX96" fmla="*/ 312945 w 538405"/>
                <a:gd name="connsiteY96" fmla="*/ 440278 h 800629"/>
                <a:gd name="connsiteX97" fmla="*/ 284792 w 538405"/>
                <a:gd name="connsiteY97" fmla="*/ 454187 h 800629"/>
                <a:gd name="connsiteX98" fmla="*/ 191535 w 538405"/>
                <a:gd name="connsiteY98" fmla="*/ 386653 h 800629"/>
                <a:gd name="connsiteX99" fmla="*/ 271051 w 538405"/>
                <a:gd name="connsiteY99" fmla="*/ 456114 h 800629"/>
                <a:gd name="connsiteX100" fmla="*/ 210974 w 538405"/>
                <a:gd name="connsiteY100" fmla="*/ 452092 h 800629"/>
                <a:gd name="connsiteX101" fmla="*/ 204104 w 538405"/>
                <a:gd name="connsiteY101" fmla="*/ 451170 h 800629"/>
                <a:gd name="connsiteX102" fmla="*/ 191535 w 538405"/>
                <a:gd name="connsiteY102" fmla="*/ 386653 h 800629"/>
                <a:gd name="connsiteX103" fmla="*/ 127018 w 538405"/>
                <a:gd name="connsiteY103" fmla="*/ 462985 h 800629"/>
                <a:gd name="connsiteX104" fmla="*/ 196646 w 538405"/>
                <a:gd name="connsiteY104" fmla="*/ 460806 h 800629"/>
                <a:gd name="connsiteX105" fmla="*/ 209969 w 538405"/>
                <a:gd name="connsiteY105" fmla="*/ 515855 h 800629"/>
                <a:gd name="connsiteX106" fmla="*/ 98111 w 538405"/>
                <a:gd name="connsiteY106" fmla="*/ 484183 h 800629"/>
                <a:gd name="connsiteX107" fmla="*/ 115706 w 538405"/>
                <a:gd name="connsiteY107" fmla="*/ 468180 h 800629"/>
                <a:gd name="connsiteX108" fmla="*/ 116460 w 538405"/>
                <a:gd name="connsiteY108" fmla="*/ 468766 h 800629"/>
                <a:gd name="connsiteX109" fmla="*/ 208628 w 538405"/>
                <a:gd name="connsiteY109" fmla="*/ 527418 h 800629"/>
                <a:gd name="connsiteX110" fmla="*/ 204774 w 538405"/>
                <a:gd name="connsiteY110" fmla="*/ 539400 h 800629"/>
                <a:gd name="connsiteX111" fmla="*/ 197568 w 538405"/>
                <a:gd name="connsiteY111" fmla="*/ 548784 h 800629"/>
                <a:gd name="connsiteX112" fmla="*/ 92580 w 538405"/>
                <a:gd name="connsiteY112" fmla="*/ 492059 h 800629"/>
                <a:gd name="connsiteX113" fmla="*/ 97775 w 538405"/>
                <a:gd name="connsiteY113" fmla="*/ 484183 h 800629"/>
                <a:gd name="connsiteX114" fmla="*/ 166985 w 538405"/>
                <a:gd name="connsiteY114" fmla="*/ 565458 h 800629"/>
                <a:gd name="connsiteX115" fmla="*/ 89229 w 538405"/>
                <a:gd name="connsiteY115" fmla="*/ 540322 h 800629"/>
                <a:gd name="connsiteX116" fmla="*/ 89229 w 538405"/>
                <a:gd name="connsiteY116" fmla="*/ 502449 h 800629"/>
                <a:gd name="connsiteX117" fmla="*/ 187932 w 538405"/>
                <a:gd name="connsiteY117" fmla="*/ 556074 h 800629"/>
                <a:gd name="connsiteX118" fmla="*/ 167320 w 538405"/>
                <a:gd name="connsiteY118" fmla="*/ 565794 h 800629"/>
                <a:gd name="connsiteX119" fmla="*/ 106154 w 538405"/>
                <a:gd name="connsiteY119" fmla="*/ 585987 h 800629"/>
                <a:gd name="connsiteX120" fmla="*/ 92748 w 538405"/>
                <a:gd name="connsiteY120" fmla="*/ 552471 h 800629"/>
                <a:gd name="connsiteX121" fmla="*/ 151400 w 538405"/>
                <a:gd name="connsiteY121" fmla="*/ 571575 h 800629"/>
                <a:gd name="connsiteX122" fmla="*/ 136570 w 538405"/>
                <a:gd name="connsiteY122" fmla="*/ 576602 h 800629"/>
                <a:gd name="connsiteX123" fmla="*/ 106406 w 538405"/>
                <a:gd name="connsiteY123" fmla="*/ 587076 h 800629"/>
                <a:gd name="connsiteX124" fmla="*/ 100876 w 538405"/>
                <a:gd name="connsiteY124" fmla="*/ 600650 h 800629"/>
                <a:gd name="connsiteX125" fmla="*/ 113947 w 538405"/>
                <a:gd name="connsiteY125" fmla="*/ 637517 h 800629"/>
                <a:gd name="connsiteX126" fmla="*/ 39793 w 538405"/>
                <a:gd name="connsiteY126" fmla="*/ 643717 h 800629"/>
                <a:gd name="connsiteX127" fmla="*/ 100540 w 538405"/>
                <a:gd name="connsiteY127" fmla="*/ 600650 h 800629"/>
                <a:gd name="connsiteX128" fmla="*/ 31917 w 538405"/>
                <a:gd name="connsiteY128" fmla="*/ 659302 h 800629"/>
                <a:gd name="connsiteX129" fmla="*/ 33761 w 538405"/>
                <a:gd name="connsiteY129" fmla="*/ 654694 h 800629"/>
                <a:gd name="connsiteX130" fmla="*/ 35520 w 538405"/>
                <a:gd name="connsiteY130" fmla="*/ 654694 h 800629"/>
                <a:gd name="connsiteX131" fmla="*/ 116041 w 538405"/>
                <a:gd name="connsiteY131" fmla="*/ 647907 h 800629"/>
                <a:gd name="connsiteX132" fmla="*/ 117214 w 538405"/>
                <a:gd name="connsiteY132" fmla="*/ 666173 h 800629"/>
                <a:gd name="connsiteX133" fmla="*/ 25466 w 538405"/>
                <a:gd name="connsiteY133" fmla="*/ 682930 h 800629"/>
                <a:gd name="connsiteX134" fmla="*/ 31582 w 538405"/>
                <a:gd name="connsiteY134" fmla="*/ 659134 h 800629"/>
                <a:gd name="connsiteX135" fmla="*/ 23538 w 538405"/>
                <a:gd name="connsiteY135" fmla="*/ 693655 h 800629"/>
                <a:gd name="connsiteX136" fmla="*/ 25717 w 538405"/>
                <a:gd name="connsiteY136" fmla="*/ 693655 h 800629"/>
                <a:gd name="connsiteX137" fmla="*/ 115371 w 538405"/>
                <a:gd name="connsiteY137" fmla="*/ 676898 h 800629"/>
                <a:gd name="connsiteX138" fmla="*/ 107663 w 538405"/>
                <a:gd name="connsiteY138" fmla="*/ 698767 h 800629"/>
                <a:gd name="connsiteX139" fmla="*/ 106406 w 538405"/>
                <a:gd name="connsiteY139" fmla="*/ 698767 h 800629"/>
                <a:gd name="connsiteX140" fmla="*/ 24376 w 538405"/>
                <a:gd name="connsiteY140" fmla="*/ 728428 h 800629"/>
                <a:gd name="connsiteX141" fmla="*/ 23622 w 538405"/>
                <a:gd name="connsiteY141" fmla="*/ 693488 h 800629"/>
                <a:gd name="connsiteX142" fmla="*/ 29906 w 538405"/>
                <a:gd name="connsiteY142" fmla="*/ 753062 h 800629"/>
                <a:gd name="connsiteX143" fmla="*/ 26303 w 538405"/>
                <a:gd name="connsiteY143" fmla="*/ 739656 h 800629"/>
                <a:gd name="connsiteX144" fmla="*/ 98948 w 538405"/>
                <a:gd name="connsiteY144" fmla="*/ 713430 h 800629"/>
                <a:gd name="connsiteX145" fmla="*/ 35101 w 538405"/>
                <a:gd name="connsiteY145" fmla="*/ 767222 h 800629"/>
                <a:gd name="connsiteX146" fmla="*/ 29990 w 538405"/>
                <a:gd name="connsiteY146" fmla="*/ 752894 h 80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538405" h="800629">
                  <a:moveTo>
                    <a:pt x="7954" y="792107"/>
                  </a:moveTo>
                  <a:cubicBezTo>
                    <a:pt x="8540" y="792107"/>
                    <a:pt x="17506" y="788421"/>
                    <a:pt x="30325" y="781801"/>
                  </a:cubicBezTo>
                  <a:cubicBezTo>
                    <a:pt x="33208" y="787608"/>
                    <a:pt x="36484" y="793205"/>
                    <a:pt x="40129" y="798559"/>
                  </a:cubicBezTo>
                  <a:cubicBezTo>
                    <a:pt x="41947" y="800822"/>
                    <a:pt x="45198" y="801299"/>
                    <a:pt x="47586" y="799648"/>
                  </a:cubicBezTo>
                  <a:cubicBezTo>
                    <a:pt x="49932" y="797880"/>
                    <a:pt x="50418" y="794554"/>
                    <a:pt x="48675" y="792191"/>
                  </a:cubicBezTo>
                  <a:cubicBezTo>
                    <a:pt x="45298" y="787348"/>
                    <a:pt x="42299" y="782245"/>
                    <a:pt x="39710" y="776942"/>
                  </a:cubicBezTo>
                  <a:cubicBezTo>
                    <a:pt x="46329" y="773255"/>
                    <a:pt x="53451" y="768563"/>
                    <a:pt x="60825" y="763871"/>
                  </a:cubicBezTo>
                  <a:cubicBezTo>
                    <a:pt x="97105" y="738734"/>
                    <a:pt x="119477" y="709827"/>
                    <a:pt x="125845" y="679495"/>
                  </a:cubicBezTo>
                  <a:cubicBezTo>
                    <a:pt x="131626" y="651845"/>
                    <a:pt x="121823" y="624111"/>
                    <a:pt x="110428" y="597131"/>
                  </a:cubicBezTo>
                  <a:cubicBezTo>
                    <a:pt x="120231" y="593444"/>
                    <a:pt x="130202" y="590092"/>
                    <a:pt x="139837" y="586908"/>
                  </a:cubicBezTo>
                  <a:cubicBezTo>
                    <a:pt x="164974" y="578530"/>
                    <a:pt x="187178" y="571072"/>
                    <a:pt x="201422" y="559845"/>
                  </a:cubicBezTo>
                  <a:cubicBezTo>
                    <a:pt x="206894" y="555814"/>
                    <a:pt x="211318" y="550527"/>
                    <a:pt x="214326" y="544427"/>
                  </a:cubicBezTo>
                  <a:cubicBezTo>
                    <a:pt x="216932" y="538797"/>
                    <a:pt x="218683" y="532814"/>
                    <a:pt x="219521" y="526664"/>
                  </a:cubicBezTo>
                  <a:lnTo>
                    <a:pt x="219521" y="526664"/>
                  </a:lnTo>
                  <a:cubicBezTo>
                    <a:pt x="219521" y="526664"/>
                    <a:pt x="219521" y="525994"/>
                    <a:pt x="219521" y="525575"/>
                  </a:cubicBezTo>
                  <a:lnTo>
                    <a:pt x="219521" y="525575"/>
                  </a:lnTo>
                  <a:cubicBezTo>
                    <a:pt x="222034" y="505130"/>
                    <a:pt x="215247" y="483680"/>
                    <a:pt x="207874" y="462817"/>
                  </a:cubicBezTo>
                  <a:lnTo>
                    <a:pt x="209466" y="462817"/>
                  </a:lnTo>
                  <a:cubicBezTo>
                    <a:pt x="257561" y="469185"/>
                    <a:pt x="307415" y="475804"/>
                    <a:pt x="335149" y="430056"/>
                  </a:cubicBezTo>
                  <a:cubicBezTo>
                    <a:pt x="347475" y="408924"/>
                    <a:pt x="350969" y="383787"/>
                    <a:pt x="344869" y="360092"/>
                  </a:cubicBezTo>
                  <a:cubicBezTo>
                    <a:pt x="340906" y="342835"/>
                    <a:pt x="335300" y="326000"/>
                    <a:pt x="328111" y="309818"/>
                  </a:cubicBezTo>
                  <a:cubicBezTo>
                    <a:pt x="376709" y="310908"/>
                    <a:pt x="426479" y="310908"/>
                    <a:pt x="459073" y="258791"/>
                  </a:cubicBezTo>
                  <a:cubicBezTo>
                    <a:pt x="480942" y="223684"/>
                    <a:pt x="471222" y="169640"/>
                    <a:pt x="429998" y="98084"/>
                  </a:cubicBezTo>
                  <a:cubicBezTo>
                    <a:pt x="427233" y="93392"/>
                    <a:pt x="424552" y="88783"/>
                    <a:pt x="421620" y="84259"/>
                  </a:cubicBezTo>
                  <a:lnTo>
                    <a:pt x="432931" y="82332"/>
                  </a:lnTo>
                  <a:cubicBezTo>
                    <a:pt x="483791" y="73953"/>
                    <a:pt x="527612" y="66579"/>
                    <a:pt x="538086" y="37086"/>
                  </a:cubicBezTo>
                  <a:cubicBezTo>
                    <a:pt x="539075" y="34393"/>
                    <a:pt x="537692" y="31407"/>
                    <a:pt x="535003" y="30418"/>
                  </a:cubicBezTo>
                  <a:cubicBezTo>
                    <a:pt x="534969" y="30406"/>
                    <a:pt x="534936" y="30394"/>
                    <a:pt x="534902" y="30382"/>
                  </a:cubicBezTo>
                  <a:cubicBezTo>
                    <a:pt x="532162" y="29380"/>
                    <a:pt x="529129" y="30787"/>
                    <a:pt x="528132" y="33525"/>
                  </a:cubicBezTo>
                  <a:cubicBezTo>
                    <a:pt x="528124" y="33539"/>
                    <a:pt x="528124" y="33552"/>
                    <a:pt x="528115" y="33566"/>
                  </a:cubicBezTo>
                  <a:cubicBezTo>
                    <a:pt x="519736" y="57195"/>
                    <a:pt x="476753" y="64317"/>
                    <a:pt x="431171" y="71942"/>
                  </a:cubicBezTo>
                  <a:lnTo>
                    <a:pt x="415503" y="74539"/>
                  </a:lnTo>
                  <a:cubicBezTo>
                    <a:pt x="399089" y="49218"/>
                    <a:pt x="381091" y="24955"/>
                    <a:pt x="361627" y="1894"/>
                  </a:cubicBezTo>
                  <a:cubicBezTo>
                    <a:pt x="359800" y="-321"/>
                    <a:pt x="356532" y="-640"/>
                    <a:pt x="354312" y="1184"/>
                  </a:cubicBezTo>
                  <a:cubicBezTo>
                    <a:pt x="354262" y="1224"/>
                    <a:pt x="354220" y="1266"/>
                    <a:pt x="354169" y="1308"/>
                  </a:cubicBezTo>
                  <a:cubicBezTo>
                    <a:pt x="351974" y="3223"/>
                    <a:pt x="351740" y="6558"/>
                    <a:pt x="353658" y="8756"/>
                  </a:cubicBezTo>
                  <a:cubicBezTo>
                    <a:pt x="353658" y="8758"/>
                    <a:pt x="353667" y="8762"/>
                    <a:pt x="353667" y="8765"/>
                  </a:cubicBezTo>
                  <a:cubicBezTo>
                    <a:pt x="371581" y="30292"/>
                    <a:pt x="388221" y="52841"/>
                    <a:pt x="403521" y="76299"/>
                  </a:cubicBezTo>
                  <a:cubicBezTo>
                    <a:pt x="349226" y="86270"/>
                    <a:pt x="295433" y="101854"/>
                    <a:pt x="280938" y="150452"/>
                  </a:cubicBezTo>
                  <a:lnTo>
                    <a:pt x="280938" y="150452"/>
                  </a:lnTo>
                  <a:cubicBezTo>
                    <a:pt x="266778" y="198295"/>
                    <a:pt x="287809" y="245804"/>
                    <a:pt x="308169" y="291720"/>
                  </a:cubicBezTo>
                  <a:cubicBezTo>
                    <a:pt x="309175" y="293982"/>
                    <a:pt x="310180" y="296161"/>
                    <a:pt x="311102" y="298423"/>
                  </a:cubicBezTo>
                  <a:cubicBezTo>
                    <a:pt x="269208" y="297837"/>
                    <a:pt x="226894" y="300937"/>
                    <a:pt x="197484" y="341574"/>
                  </a:cubicBezTo>
                  <a:cubicBezTo>
                    <a:pt x="171007" y="378106"/>
                    <a:pt x="180726" y="415476"/>
                    <a:pt x="192289" y="449327"/>
                  </a:cubicBezTo>
                  <a:cubicBezTo>
                    <a:pt x="152741" y="444719"/>
                    <a:pt x="114114" y="444551"/>
                    <a:pt x="89229" y="477480"/>
                  </a:cubicBezTo>
                  <a:cubicBezTo>
                    <a:pt x="83154" y="485348"/>
                    <a:pt x="78948" y="494481"/>
                    <a:pt x="76912" y="504209"/>
                  </a:cubicBezTo>
                  <a:cubicBezTo>
                    <a:pt x="71131" y="531943"/>
                    <a:pt x="83699" y="561269"/>
                    <a:pt x="96016" y="589841"/>
                  </a:cubicBezTo>
                  <a:lnTo>
                    <a:pt x="96016" y="590595"/>
                  </a:lnTo>
                  <a:cubicBezTo>
                    <a:pt x="63087" y="603918"/>
                    <a:pt x="33174" y="622267"/>
                    <a:pt x="21192" y="655196"/>
                  </a:cubicBezTo>
                  <a:cubicBezTo>
                    <a:pt x="18696" y="662142"/>
                    <a:pt x="16676" y="669256"/>
                    <a:pt x="15160" y="676479"/>
                  </a:cubicBezTo>
                  <a:cubicBezTo>
                    <a:pt x="11079" y="696110"/>
                    <a:pt x="10878" y="716346"/>
                    <a:pt x="14573" y="736053"/>
                  </a:cubicBezTo>
                  <a:lnTo>
                    <a:pt x="14573" y="736053"/>
                  </a:lnTo>
                  <a:cubicBezTo>
                    <a:pt x="14531" y="736388"/>
                    <a:pt x="14531" y="736723"/>
                    <a:pt x="14573" y="737058"/>
                  </a:cubicBezTo>
                  <a:lnTo>
                    <a:pt x="14573" y="737058"/>
                  </a:lnTo>
                  <a:cubicBezTo>
                    <a:pt x="15805" y="743451"/>
                    <a:pt x="17405" y="749777"/>
                    <a:pt x="19349" y="755994"/>
                  </a:cubicBezTo>
                  <a:cubicBezTo>
                    <a:pt x="21192" y="761692"/>
                    <a:pt x="23203" y="766971"/>
                    <a:pt x="25214" y="771579"/>
                  </a:cubicBezTo>
                  <a:cubicBezTo>
                    <a:pt x="12646" y="778115"/>
                    <a:pt x="3764" y="781550"/>
                    <a:pt x="3513" y="781718"/>
                  </a:cubicBezTo>
                  <a:cubicBezTo>
                    <a:pt x="1820" y="782338"/>
                    <a:pt x="580" y="783804"/>
                    <a:pt x="245" y="785572"/>
                  </a:cubicBezTo>
                  <a:cubicBezTo>
                    <a:pt x="-82" y="786519"/>
                    <a:pt x="-82" y="787558"/>
                    <a:pt x="245" y="788505"/>
                  </a:cubicBezTo>
                  <a:cubicBezTo>
                    <a:pt x="815" y="791362"/>
                    <a:pt x="3588" y="793222"/>
                    <a:pt x="6454" y="792652"/>
                  </a:cubicBezTo>
                  <a:cubicBezTo>
                    <a:pt x="6973" y="792552"/>
                    <a:pt x="7484" y="792367"/>
                    <a:pt x="7954" y="792107"/>
                  </a:cubicBezTo>
                  <a:close/>
                  <a:moveTo>
                    <a:pt x="410141" y="85935"/>
                  </a:moveTo>
                  <a:cubicBezTo>
                    <a:pt x="432009" y="120958"/>
                    <a:pt x="453124" y="162601"/>
                    <a:pt x="458319" y="199050"/>
                  </a:cubicBezTo>
                  <a:lnTo>
                    <a:pt x="323586" y="113585"/>
                  </a:lnTo>
                  <a:cubicBezTo>
                    <a:pt x="346377" y="99006"/>
                    <a:pt x="378384" y="91632"/>
                    <a:pt x="409805" y="85935"/>
                  </a:cubicBezTo>
                  <a:close/>
                  <a:moveTo>
                    <a:pt x="292836" y="150033"/>
                  </a:moveTo>
                  <a:cubicBezTo>
                    <a:pt x="297034" y="138406"/>
                    <a:pt x="304340" y="128148"/>
                    <a:pt x="313951" y="120372"/>
                  </a:cubicBezTo>
                  <a:lnTo>
                    <a:pt x="459157" y="212540"/>
                  </a:lnTo>
                  <a:cubicBezTo>
                    <a:pt x="460003" y="226722"/>
                    <a:pt x="456627" y="240837"/>
                    <a:pt x="449438" y="253093"/>
                  </a:cubicBezTo>
                  <a:cubicBezTo>
                    <a:pt x="448097" y="255188"/>
                    <a:pt x="446840" y="257115"/>
                    <a:pt x="445416" y="259042"/>
                  </a:cubicBezTo>
                  <a:close/>
                  <a:moveTo>
                    <a:pt x="288730" y="204161"/>
                  </a:moveTo>
                  <a:cubicBezTo>
                    <a:pt x="286242" y="189865"/>
                    <a:pt x="286443" y="175232"/>
                    <a:pt x="289317" y="161009"/>
                  </a:cubicBezTo>
                  <a:lnTo>
                    <a:pt x="438880" y="267254"/>
                  </a:lnTo>
                  <a:cubicBezTo>
                    <a:pt x="431331" y="275852"/>
                    <a:pt x="422164" y="282884"/>
                    <a:pt x="411900" y="287950"/>
                  </a:cubicBezTo>
                  <a:cubicBezTo>
                    <a:pt x="411531" y="286978"/>
                    <a:pt x="410853" y="286155"/>
                    <a:pt x="409973" y="285604"/>
                  </a:cubicBezTo>
                  <a:lnTo>
                    <a:pt x="291076" y="204999"/>
                  </a:lnTo>
                  <a:cubicBezTo>
                    <a:pt x="290356" y="204565"/>
                    <a:pt x="289560" y="204280"/>
                    <a:pt x="288730" y="204161"/>
                  </a:cubicBezTo>
                  <a:close/>
                  <a:moveTo>
                    <a:pt x="317973" y="287950"/>
                  </a:moveTo>
                  <a:cubicBezTo>
                    <a:pt x="307206" y="265544"/>
                    <a:pt x="298408" y="242248"/>
                    <a:pt x="291663" y="218321"/>
                  </a:cubicBezTo>
                  <a:lnTo>
                    <a:pt x="400588" y="292474"/>
                  </a:lnTo>
                  <a:cubicBezTo>
                    <a:pt x="377547" y="300267"/>
                    <a:pt x="351488" y="299680"/>
                    <a:pt x="324508" y="299177"/>
                  </a:cubicBezTo>
                  <a:lnTo>
                    <a:pt x="322581" y="299177"/>
                  </a:lnTo>
                  <a:cubicBezTo>
                    <a:pt x="321240" y="295239"/>
                    <a:pt x="319732" y="291553"/>
                    <a:pt x="317973" y="287950"/>
                  </a:cubicBezTo>
                  <a:close/>
                  <a:moveTo>
                    <a:pt x="244993" y="317778"/>
                  </a:moveTo>
                  <a:cubicBezTo>
                    <a:pt x="266359" y="309400"/>
                    <a:pt x="290574" y="309400"/>
                    <a:pt x="315878" y="309400"/>
                  </a:cubicBezTo>
                  <a:cubicBezTo>
                    <a:pt x="328195" y="337972"/>
                    <a:pt x="338166" y="365538"/>
                    <a:pt x="336323" y="391178"/>
                  </a:cubicBezTo>
                  <a:close/>
                  <a:moveTo>
                    <a:pt x="209717" y="343585"/>
                  </a:moveTo>
                  <a:cubicBezTo>
                    <a:pt x="216529" y="335099"/>
                    <a:pt x="224925" y="328014"/>
                    <a:pt x="234435" y="322722"/>
                  </a:cubicBezTo>
                  <a:lnTo>
                    <a:pt x="234938" y="323225"/>
                  </a:lnTo>
                  <a:lnTo>
                    <a:pt x="333976" y="403076"/>
                  </a:lnTo>
                  <a:lnTo>
                    <a:pt x="334479" y="403076"/>
                  </a:lnTo>
                  <a:cubicBezTo>
                    <a:pt x="332803" y="410508"/>
                    <a:pt x="329980" y="417630"/>
                    <a:pt x="326100" y="424190"/>
                  </a:cubicBezTo>
                  <a:cubicBezTo>
                    <a:pt x="324441" y="427140"/>
                    <a:pt x="322531" y="429938"/>
                    <a:pt x="320402" y="432569"/>
                  </a:cubicBezTo>
                  <a:close/>
                  <a:moveTo>
                    <a:pt x="197819" y="378274"/>
                  </a:moveTo>
                  <a:cubicBezTo>
                    <a:pt x="196487" y="377108"/>
                    <a:pt x="194661" y="376697"/>
                    <a:pt x="192960" y="377185"/>
                  </a:cubicBezTo>
                  <a:cubicBezTo>
                    <a:pt x="194895" y="368239"/>
                    <a:pt x="198448" y="359722"/>
                    <a:pt x="203433" y="352048"/>
                  </a:cubicBezTo>
                  <a:lnTo>
                    <a:pt x="312945" y="440278"/>
                  </a:lnTo>
                  <a:cubicBezTo>
                    <a:pt x="304885" y="447207"/>
                    <a:pt x="295199" y="451992"/>
                    <a:pt x="284792" y="454187"/>
                  </a:cubicBezTo>
                  <a:close/>
                  <a:moveTo>
                    <a:pt x="191535" y="386653"/>
                  </a:moveTo>
                  <a:lnTo>
                    <a:pt x="271051" y="456114"/>
                  </a:lnTo>
                  <a:cubicBezTo>
                    <a:pt x="250941" y="456818"/>
                    <a:pt x="230807" y="455469"/>
                    <a:pt x="210974" y="452092"/>
                  </a:cubicBezTo>
                  <a:lnTo>
                    <a:pt x="204104" y="451170"/>
                  </a:lnTo>
                  <a:cubicBezTo>
                    <a:pt x="196646" y="429888"/>
                    <a:pt x="189608" y="408187"/>
                    <a:pt x="191535" y="386653"/>
                  </a:cubicBezTo>
                  <a:close/>
                  <a:moveTo>
                    <a:pt x="127018" y="462985"/>
                  </a:moveTo>
                  <a:cubicBezTo>
                    <a:pt x="146960" y="455863"/>
                    <a:pt x="171175" y="457622"/>
                    <a:pt x="196646" y="460806"/>
                  </a:cubicBezTo>
                  <a:cubicBezTo>
                    <a:pt x="204062" y="478310"/>
                    <a:pt x="208561" y="496902"/>
                    <a:pt x="209969" y="515855"/>
                  </a:cubicBezTo>
                  <a:close/>
                  <a:moveTo>
                    <a:pt x="98111" y="484183"/>
                  </a:moveTo>
                  <a:cubicBezTo>
                    <a:pt x="102903" y="477782"/>
                    <a:pt x="108878" y="472352"/>
                    <a:pt x="115706" y="468180"/>
                  </a:cubicBezTo>
                  <a:lnTo>
                    <a:pt x="116460" y="468766"/>
                  </a:lnTo>
                  <a:lnTo>
                    <a:pt x="208628" y="527418"/>
                  </a:lnTo>
                  <a:cubicBezTo>
                    <a:pt x="207849" y="531557"/>
                    <a:pt x="206559" y="535579"/>
                    <a:pt x="204774" y="539400"/>
                  </a:cubicBezTo>
                  <a:cubicBezTo>
                    <a:pt x="202997" y="542961"/>
                    <a:pt x="200551" y="546145"/>
                    <a:pt x="197568" y="548784"/>
                  </a:cubicBezTo>
                  <a:lnTo>
                    <a:pt x="92580" y="492059"/>
                  </a:lnTo>
                  <a:cubicBezTo>
                    <a:pt x="94114" y="489311"/>
                    <a:pt x="95857" y="486680"/>
                    <a:pt x="97775" y="484183"/>
                  </a:cubicBezTo>
                  <a:close/>
                  <a:moveTo>
                    <a:pt x="166985" y="565458"/>
                  </a:moveTo>
                  <a:lnTo>
                    <a:pt x="89229" y="540322"/>
                  </a:lnTo>
                  <a:cubicBezTo>
                    <a:pt x="85844" y="527921"/>
                    <a:pt x="85844" y="514850"/>
                    <a:pt x="89229" y="502449"/>
                  </a:cubicBezTo>
                  <a:lnTo>
                    <a:pt x="187932" y="556074"/>
                  </a:lnTo>
                  <a:cubicBezTo>
                    <a:pt x="181338" y="559870"/>
                    <a:pt x="174442" y="563121"/>
                    <a:pt x="167320" y="565794"/>
                  </a:cubicBezTo>
                  <a:close/>
                  <a:moveTo>
                    <a:pt x="106154" y="585987"/>
                  </a:moveTo>
                  <a:cubicBezTo>
                    <a:pt x="101211" y="574591"/>
                    <a:pt x="96435" y="563364"/>
                    <a:pt x="92748" y="552471"/>
                  </a:cubicBezTo>
                  <a:lnTo>
                    <a:pt x="151400" y="571575"/>
                  </a:lnTo>
                  <a:lnTo>
                    <a:pt x="136570" y="576602"/>
                  </a:lnTo>
                  <a:cubicBezTo>
                    <a:pt x="126599" y="579954"/>
                    <a:pt x="116460" y="583305"/>
                    <a:pt x="106406" y="587076"/>
                  </a:cubicBezTo>
                  <a:close/>
                  <a:moveTo>
                    <a:pt x="100876" y="600650"/>
                  </a:moveTo>
                  <a:cubicBezTo>
                    <a:pt x="106154" y="612590"/>
                    <a:pt x="110528" y="624915"/>
                    <a:pt x="113947" y="637517"/>
                  </a:cubicBezTo>
                  <a:lnTo>
                    <a:pt x="39793" y="643717"/>
                  </a:lnTo>
                  <a:cubicBezTo>
                    <a:pt x="52865" y="623692"/>
                    <a:pt x="75739" y="610788"/>
                    <a:pt x="100540" y="600650"/>
                  </a:cubicBezTo>
                  <a:close/>
                  <a:moveTo>
                    <a:pt x="31917" y="659302"/>
                  </a:moveTo>
                  <a:cubicBezTo>
                    <a:pt x="32504" y="657710"/>
                    <a:pt x="33090" y="656202"/>
                    <a:pt x="33761" y="654694"/>
                  </a:cubicBezTo>
                  <a:cubicBezTo>
                    <a:pt x="34347" y="654777"/>
                    <a:pt x="34934" y="654777"/>
                    <a:pt x="35520" y="654694"/>
                  </a:cubicBezTo>
                  <a:lnTo>
                    <a:pt x="116041" y="647907"/>
                  </a:lnTo>
                  <a:cubicBezTo>
                    <a:pt x="117055" y="653939"/>
                    <a:pt x="117449" y="660056"/>
                    <a:pt x="117214" y="666173"/>
                  </a:cubicBezTo>
                  <a:lnTo>
                    <a:pt x="25466" y="682930"/>
                  </a:lnTo>
                  <a:cubicBezTo>
                    <a:pt x="26815" y="674836"/>
                    <a:pt x="28867" y="666877"/>
                    <a:pt x="31582" y="659134"/>
                  </a:cubicBezTo>
                  <a:close/>
                  <a:moveTo>
                    <a:pt x="23538" y="693655"/>
                  </a:moveTo>
                  <a:cubicBezTo>
                    <a:pt x="24259" y="693781"/>
                    <a:pt x="24996" y="693781"/>
                    <a:pt x="25717" y="693655"/>
                  </a:cubicBezTo>
                  <a:lnTo>
                    <a:pt x="115371" y="676898"/>
                  </a:lnTo>
                  <a:cubicBezTo>
                    <a:pt x="113754" y="684489"/>
                    <a:pt x="111156" y="691837"/>
                    <a:pt x="107663" y="698767"/>
                  </a:cubicBezTo>
                  <a:cubicBezTo>
                    <a:pt x="107244" y="698691"/>
                    <a:pt x="106825" y="698691"/>
                    <a:pt x="106406" y="698767"/>
                  </a:cubicBezTo>
                  <a:lnTo>
                    <a:pt x="24376" y="728428"/>
                  </a:lnTo>
                  <a:cubicBezTo>
                    <a:pt x="22625" y="716865"/>
                    <a:pt x="22365" y="705118"/>
                    <a:pt x="23622" y="693488"/>
                  </a:cubicBezTo>
                  <a:close/>
                  <a:moveTo>
                    <a:pt x="29906" y="753062"/>
                  </a:moveTo>
                  <a:cubicBezTo>
                    <a:pt x="28482" y="748537"/>
                    <a:pt x="27309" y="744096"/>
                    <a:pt x="26303" y="739656"/>
                  </a:cubicBezTo>
                  <a:lnTo>
                    <a:pt x="98948" y="713430"/>
                  </a:lnTo>
                  <a:cubicBezTo>
                    <a:pt x="81638" y="735600"/>
                    <a:pt x="59894" y="753925"/>
                    <a:pt x="35101" y="767222"/>
                  </a:cubicBezTo>
                  <a:cubicBezTo>
                    <a:pt x="33426" y="762781"/>
                    <a:pt x="31582" y="758005"/>
                    <a:pt x="29990" y="752894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B8567D3D-2155-437D-B3A5-60DE34E02547}"/>
                </a:ext>
              </a:extLst>
            </p:cNvPr>
            <p:cNvSpPr/>
            <p:nvPr/>
          </p:nvSpPr>
          <p:spPr>
            <a:xfrm>
              <a:off x="2655496" y="1792122"/>
              <a:ext cx="1089" cy="8378"/>
            </a:xfrm>
            <a:custGeom>
              <a:avLst/>
              <a:gdLst>
                <a:gd name="connsiteX0" fmla="*/ 1089 w 1089"/>
                <a:gd name="connsiteY0" fmla="*/ 0 h 8378"/>
                <a:gd name="connsiteX1" fmla="*/ 0 w 1089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" h="8378">
                  <a:moveTo>
                    <a:pt x="10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0" name="Graphic 2">
              <a:extLst>
                <a:ext uri="{FF2B5EF4-FFF2-40B4-BE49-F238E27FC236}">
                  <a16:creationId xmlns="" xmlns:a16="http://schemas.microsoft.com/office/drawing/2014/main" id="{F4C69600-DAEE-424A-88B4-C8DA8D73F5B5}"/>
                </a:ext>
              </a:extLst>
            </p:cNvPr>
            <p:cNvGrpSpPr/>
            <p:nvPr/>
          </p:nvGrpSpPr>
          <p:grpSpPr>
            <a:xfrm>
              <a:off x="2696047" y="1112678"/>
              <a:ext cx="383001" cy="562688"/>
              <a:chOff x="2696047" y="1112678"/>
              <a:chExt cx="383001" cy="562688"/>
            </a:xfrm>
          </p:grpSpPr>
          <p:sp>
            <p:nvSpPr>
              <p:cNvPr id="151" name="Freeform: Shape 150">
                <a:extLst>
                  <a:ext uri="{FF2B5EF4-FFF2-40B4-BE49-F238E27FC236}">
                    <a16:creationId xmlns="" xmlns:a16="http://schemas.microsoft.com/office/drawing/2014/main" id="{EAAA6435-8482-4388-A71C-BFCB96DE8B05}"/>
                  </a:ext>
                </a:extLst>
              </p:cNvPr>
              <p:cNvSpPr/>
              <p:nvPr/>
            </p:nvSpPr>
            <p:spPr>
              <a:xfrm>
                <a:off x="2698890" y="1116951"/>
                <a:ext cx="379888" cy="557480"/>
              </a:xfrm>
              <a:custGeom>
                <a:avLst/>
                <a:gdLst>
                  <a:gd name="connsiteX0" fmla="*/ 379488 w 379888"/>
                  <a:gd name="connsiteY0" fmla="*/ 380150 h 557480"/>
                  <a:gd name="connsiteX1" fmla="*/ 177331 w 379888"/>
                  <a:gd name="connsiteY1" fmla="*/ 557054 h 557480"/>
                  <a:gd name="connsiteX2" fmla="*/ 427 w 379888"/>
                  <a:gd name="connsiteY2" fmla="*/ 354895 h 557480"/>
                  <a:gd name="connsiteX3" fmla="*/ 152420 w 379888"/>
                  <a:gd name="connsiteY3" fmla="*/ 181319 h 557480"/>
                  <a:gd name="connsiteX4" fmla="*/ 163229 w 379888"/>
                  <a:gd name="connsiteY4" fmla="*/ 31086 h 557480"/>
                  <a:gd name="connsiteX5" fmla="*/ 147896 w 379888"/>
                  <a:gd name="connsiteY5" fmla="*/ 30080 h 557480"/>
                  <a:gd name="connsiteX6" fmla="*/ 149906 w 379888"/>
                  <a:gd name="connsiteY6" fmla="*/ 0 h 557480"/>
                  <a:gd name="connsiteX7" fmla="*/ 279779 w 379888"/>
                  <a:gd name="connsiteY7" fmla="*/ 8379 h 557480"/>
                  <a:gd name="connsiteX8" fmla="*/ 277852 w 379888"/>
                  <a:gd name="connsiteY8" fmla="*/ 38543 h 557480"/>
                  <a:gd name="connsiteX9" fmla="*/ 262435 w 379888"/>
                  <a:gd name="connsiteY9" fmla="*/ 37370 h 557480"/>
                  <a:gd name="connsiteX10" fmla="*/ 251542 w 379888"/>
                  <a:gd name="connsiteY10" fmla="*/ 188190 h 557480"/>
                  <a:gd name="connsiteX11" fmla="*/ 379488 w 379888"/>
                  <a:gd name="connsiteY11" fmla="*/ 380150 h 55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9888" h="557480">
                    <a:moveTo>
                      <a:pt x="379488" y="380150"/>
                    </a:moveTo>
                    <a:cubicBezTo>
                      <a:pt x="372517" y="484828"/>
                      <a:pt x="282008" y="564025"/>
                      <a:pt x="177331" y="557054"/>
                    </a:cubicBezTo>
                    <a:cubicBezTo>
                      <a:pt x="72653" y="550074"/>
                      <a:pt x="-6544" y="459565"/>
                      <a:pt x="427" y="354895"/>
                    </a:cubicBezTo>
                    <a:cubicBezTo>
                      <a:pt x="6125" y="269370"/>
                      <a:pt x="68397" y="198258"/>
                      <a:pt x="152420" y="181319"/>
                    </a:cubicBezTo>
                    <a:lnTo>
                      <a:pt x="163229" y="31086"/>
                    </a:lnTo>
                    <a:lnTo>
                      <a:pt x="147896" y="30080"/>
                    </a:lnTo>
                    <a:lnTo>
                      <a:pt x="149906" y="0"/>
                    </a:lnTo>
                    <a:lnTo>
                      <a:pt x="279779" y="8379"/>
                    </a:lnTo>
                    <a:lnTo>
                      <a:pt x="277852" y="38543"/>
                    </a:lnTo>
                    <a:lnTo>
                      <a:pt x="262435" y="37370"/>
                    </a:lnTo>
                    <a:lnTo>
                      <a:pt x="251542" y="188190"/>
                    </a:lnTo>
                    <a:cubicBezTo>
                      <a:pt x="332617" y="215986"/>
                      <a:pt x="385027" y="294627"/>
                      <a:pt x="379488" y="3801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="" xmlns:a16="http://schemas.microsoft.com/office/drawing/2014/main" id="{02A1BD52-ACBF-4161-9514-2AA75E022A4D}"/>
                  </a:ext>
                </a:extLst>
              </p:cNvPr>
              <p:cNvSpPr/>
              <p:nvPr/>
            </p:nvSpPr>
            <p:spPr>
              <a:xfrm>
                <a:off x="2696047" y="1112678"/>
                <a:ext cx="383001" cy="562688"/>
              </a:xfrm>
              <a:custGeom>
                <a:avLst/>
                <a:gdLst>
                  <a:gd name="connsiteX0" fmla="*/ 382331 w 383001"/>
                  <a:gd name="connsiteY0" fmla="*/ 384424 h 562688"/>
                  <a:gd name="connsiteX1" fmla="*/ 265697 w 383001"/>
                  <a:gd name="connsiteY1" fmla="*/ 547896 h 562688"/>
                  <a:gd name="connsiteX2" fmla="*/ 161715 w 383001"/>
                  <a:gd name="connsiteY2" fmla="*/ 560380 h 562688"/>
                  <a:gd name="connsiteX3" fmla="*/ 8633 w 383001"/>
                  <a:gd name="connsiteY3" fmla="*/ 427994 h 562688"/>
                  <a:gd name="connsiteX4" fmla="*/ 6119 w 383001"/>
                  <a:gd name="connsiteY4" fmla="*/ 322168 h 562688"/>
                  <a:gd name="connsiteX5" fmla="*/ 60163 w 383001"/>
                  <a:gd name="connsiteY5" fmla="*/ 230838 h 562688"/>
                  <a:gd name="connsiteX6" fmla="*/ 154509 w 383001"/>
                  <a:gd name="connsiteY6" fmla="*/ 181738 h 562688"/>
                  <a:gd name="connsiteX7" fmla="*/ 151325 w 383001"/>
                  <a:gd name="connsiteY7" fmla="*/ 185341 h 562688"/>
                  <a:gd name="connsiteX8" fmla="*/ 156520 w 383001"/>
                  <a:gd name="connsiteY8" fmla="*/ 109931 h 562688"/>
                  <a:gd name="connsiteX9" fmla="*/ 162218 w 383001"/>
                  <a:gd name="connsiteY9" fmla="*/ 34521 h 562688"/>
                  <a:gd name="connsiteX10" fmla="*/ 165821 w 383001"/>
                  <a:gd name="connsiteY10" fmla="*/ 38627 h 562688"/>
                  <a:gd name="connsiteX11" fmla="*/ 150488 w 383001"/>
                  <a:gd name="connsiteY11" fmla="*/ 37621 h 562688"/>
                  <a:gd name="connsiteX12" fmla="*/ 146717 w 383001"/>
                  <a:gd name="connsiteY12" fmla="*/ 37621 h 562688"/>
                  <a:gd name="connsiteX13" fmla="*/ 146717 w 383001"/>
                  <a:gd name="connsiteY13" fmla="*/ 33851 h 562688"/>
                  <a:gd name="connsiteX14" fmla="*/ 148812 w 383001"/>
                  <a:gd name="connsiteY14" fmla="*/ 3687 h 562688"/>
                  <a:gd name="connsiteX15" fmla="*/ 148812 w 383001"/>
                  <a:gd name="connsiteY15" fmla="*/ 0 h 562688"/>
                  <a:gd name="connsiteX16" fmla="*/ 152414 w 383001"/>
                  <a:gd name="connsiteY16" fmla="*/ 0 h 562688"/>
                  <a:gd name="connsiteX17" fmla="*/ 282287 w 383001"/>
                  <a:gd name="connsiteY17" fmla="*/ 9720 h 562688"/>
                  <a:gd name="connsiteX18" fmla="*/ 284885 w 383001"/>
                  <a:gd name="connsiteY18" fmla="*/ 9720 h 562688"/>
                  <a:gd name="connsiteX19" fmla="*/ 284885 w 383001"/>
                  <a:gd name="connsiteY19" fmla="*/ 12317 h 562688"/>
                  <a:gd name="connsiteX20" fmla="*/ 282623 w 383001"/>
                  <a:gd name="connsiteY20" fmla="*/ 42397 h 562688"/>
                  <a:gd name="connsiteX21" fmla="*/ 282623 w 383001"/>
                  <a:gd name="connsiteY21" fmla="*/ 44660 h 562688"/>
                  <a:gd name="connsiteX22" fmla="*/ 280360 w 383001"/>
                  <a:gd name="connsiteY22" fmla="*/ 44660 h 562688"/>
                  <a:gd name="connsiteX23" fmla="*/ 265027 w 383001"/>
                  <a:gd name="connsiteY23" fmla="*/ 43570 h 562688"/>
                  <a:gd name="connsiteX24" fmla="*/ 267289 w 383001"/>
                  <a:gd name="connsiteY24" fmla="*/ 41559 h 562688"/>
                  <a:gd name="connsiteX25" fmla="*/ 255056 w 383001"/>
                  <a:gd name="connsiteY25" fmla="*/ 192463 h 562688"/>
                  <a:gd name="connsiteX26" fmla="*/ 254637 w 383001"/>
                  <a:gd name="connsiteY26" fmla="*/ 191793 h 562688"/>
                  <a:gd name="connsiteX27" fmla="*/ 382331 w 383001"/>
                  <a:gd name="connsiteY27" fmla="*/ 384507 h 562688"/>
                  <a:gd name="connsiteX28" fmla="*/ 382331 w 383001"/>
                  <a:gd name="connsiteY28" fmla="*/ 384424 h 562688"/>
                  <a:gd name="connsiteX29" fmla="*/ 254218 w 383001"/>
                  <a:gd name="connsiteY29" fmla="*/ 192882 h 562688"/>
                  <a:gd name="connsiteX30" fmla="*/ 253715 w 383001"/>
                  <a:gd name="connsiteY30" fmla="*/ 192882 h 562688"/>
                  <a:gd name="connsiteX31" fmla="*/ 253715 w 383001"/>
                  <a:gd name="connsiteY31" fmla="*/ 192463 h 562688"/>
                  <a:gd name="connsiteX32" fmla="*/ 263183 w 383001"/>
                  <a:gd name="connsiteY32" fmla="*/ 41643 h 562688"/>
                  <a:gd name="connsiteX33" fmla="*/ 263183 w 383001"/>
                  <a:gd name="connsiteY33" fmla="*/ 39548 h 562688"/>
                  <a:gd name="connsiteX34" fmla="*/ 265362 w 383001"/>
                  <a:gd name="connsiteY34" fmla="*/ 39548 h 562688"/>
                  <a:gd name="connsiteX35" fmla="*/ 280695 w 383001"/>
                  <a:gd name="connsiteY35" fmla="*/ 40386 h 562688"/>
                  <a:gd name="connsiteX36" fmla="*/ 278266 w 383001"/>
                  <a:gd name="connsiteY36" fmla="*/ 42481 h 562688"/>
                  <a:gd name="connsiteX37" fmla="*/ 279941 w 383001"/>
                  <a:gd name="connsiteY37" fmla="*/ 12317 h 562688"/>
                  <a:gd name="connsiteX38" fmla="*/ 282371 w 383001"/>
                  <a:gd name="connsiteY38" fmla="*/ 15082 h 562688"/>
                  <a:gd name="connsiteX39" fmla="*/ 152414 w 383001"/>
                  <a:gd name="connsiteY39" fmla="*/ 7625 h 562688"/>
                  <a:gd name="connsiteX40" fmla="*/ 156269 w 383001"/>
                  <a:gd name="connsiteY40" fmla="*/ 4189 h 562688"/>
                  <a:gd name="connsiteX41" fmla="*/ 154426 w 383001"/>
                  <a:gd name="connsiteY41" fmla="*/ 34270 h 562688"/>
                  <a:gd name="connsiteX42" fmla="*/ 150906 w 383001"/>
                  <a:gd name="connsiteY42" fmla="*/ 30248 h 562688"/>
                  <a:gd name="connsiteX43" fmla="*/ 166240 w 383001"/>
                  <a:gd name="connsiteY43" fmla="*/ 31169 h 562688"/>
                  <a:gd name="connsiteX44" fmla="*/ 170094 w 383001"/>
                  <a:gd name="connsiteY44" fmla="*/ 31169 h 562688"/>
                  <a:gd name="connsiteX45" fmla="*/ 170094 w 383001"/>
                  <a:gd name="connsiteY45" fmla="*/ 35108 h 562688"/>
                  <a:gd name="connsiteX46" fmla="*/ 164983 w 383001"/>
                  <a:gd name="connsiteY46" fmla="*/ 110518 h 562688"/>
                  <a:gd name="connsiteX47" fmla="*/ 159369 w 383001"/>
                  <a:gd name="connsiteY47" fmla="*/ 185928 h 562688"/>
                  <a:gd name="connsiteX48" fmla="*/ 159369 w 383001"/>
                  <a:gd name="connsiteY48" fmla="*/ 188944 h 562688"/>
                  <a:gd name="connsiteX49" fmla="*/ 156436 w 383001"/>
                  <a:gd name="connsiteY49" fmla="*/ 189531 h 562688"/>
                  <a:gd name="connsiteX50" fmla="*/ 65609 w 383001"/>
                  <a:gd name="connsiteY50" fmla="*/ 236201 h 562688"/>
                  <a:gd name="connsiteX51" fmla="*/ 57155 w 383001"/>
                  <a:gd name="connsiteY51" fmla="*/ 501736 h 562688"/>
                  <a:gd name="connsiteX52" fmla="*/ 265697 w 383001"/>
                  <a:gd name="connsiteY52" fmla="*/ 546890 h 562688"/>
                  <a:gd name="connsiteX53" fmla="*/ 383002 w 383001"/>
                  <a:gd name="connsiteY53" fmla="*/ 384424 h 56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383001" h="562688">
                    <a:moveTo>
                      <a:pt x="382331" y="384424"/>
                    </a:moveTo>
                    <a:cubicBezTo>
                      <a:pt x="377715" y="456666"/>
                      <a:pt x="332502" y="520027"/>
                      <a:pt x="265697" y="547896"/>
                    </a:cubicBezTo>
                    <a:cubicBezTo>
                      <a:pt x="232843" y="561536"/>
                      <a:pt x="196865" y="565860"/>
                      <a:pt x="161715" y="560380"/>
                    </a:cubicBezTo>
                    <a:cubicBezTo>
                      <a:pt x="89707" y="548868"/>
                      <a:pt x="30418" y="497589"/>
                      <a:pt x="8633" y="427994"/>
                    </a:cubicBezTo>
                    <a:cubicBezTo>
                      <a:pt x="-1950" y="393624"/>
                      <a:pt x="-2821" y="357000"/>
                      <a:pt x="6119" y="322168"/>
                    </a:cubicBezTo>
                    <a:cubicBezTo>
                      <a:pt x="15143" y="287232"/>
                      <a:pt x="33887" y="255567"/>
                      <a:pt x="60163" y="230838"/>
                    </a:cubicBezTo>
                    <a:cubicBezTo>
                      <a:pt x="86431" y="206012"/>
                      <a:pt x="119109" y="189008"/>
                      <a:pt x="154509" y="181738"/>
                    </a:cubicBezTo>
                    <a:lnTo>
                      <a:pt x="151325" y="185341"/>
                    </a:lnTo>
                    <a:lnTo>
                      <a:pt x="156520" y="109931"/>
                    </a:lnTo>
                    <a:lnTo>
                      <a:pt x="162218" y="34521"/>
                    </a:lnTo>
                    <a:lnTo>
                      <a:pt x="165821" y="38627"/>
                    </a:lnTo>
                    <a:lnTo>
                      <a:pt x="150488" y="37621"/>
                    </a:lnTo>
                    <a:lnTo>
                      <a:pt x="146717" y="37621"/>
                    </a:lnTo>
                    <a:lnTo>
                      <a:pt x="146717" y="33851"/>
                    </a:lnTo>
                    <a:lnTo>
                      <a:pt x="148812" y="3687"/>
                    </a:lnTo>
                    <a:lnTo>
                      <a:pt x="148812" y="0"/>
                    </a:lnTo>
                    <a:lnTo>
                      <a:pt x="152414" y="0"/>
                    </a:lnTo>
                    <a:cubicBezTo>
                      <a:pt x="195733" y="2933"/>
                      <a:pt x="238969" y="6452"/>
                      <a:pt x="282287" y="9720"/>
                    </a:cubicBezTo>
                    <a:lnTo>
                      <a:pt x="284885" y="9720"/>
                    </a:lnTo>
                    <a:lnTo>
                      <a:pt x="284885" y="12317"/>
                    </a:lnTo>
                    <a:lnTo>
                      <a:pt x="282623" y="42397"/>
                    </a:lnTo>
                    <a:lnTo>
                      <a:pt x="282623" y="44660"/>
                    </a:lnTo>
                    <a:lnTo>
                      <a:pt x="280360" y="44660"/>
                    </a:lnTo>
                    <a:lnTo>
                      <a:pt x="265027" y="43570"/>
                    </a:lnTo>
                    <a:lnTo>
                      <a:pt x="267289" y="41559"/>
                    </a:lnTo>
                    <a:lnTo>
                      <a:pt x="255056" y="192463"/>
                    </a:lnTo>
                    <a:lnTo>
                      <a:pt x="254637" y="191793"/>
                    </a:lnTo>
                    <a:cubicBezTo>
                      <a:pt x="335778" y="219897"/>
                      <a:pt x="388079" y="298827"/>
                      <a:pt x="382331" y="384507"/>
                    </a:cubicBezTo>
                    <a:close/>
                    <a:moveTo>
                      <a:pt x="382331" y="384424"/>
                    </a:moveTo>
                    <a:cubicBezTo>
                      <a:pt x="387769" y="298974"/>
                      <a:pt x="335267" y="220480"/>
                      <a:pt x="254218" y="192882"/>
                    </a:cubicBezTo>
                    <a:lnTo>
                      <a:pt x="253715" y="192882"/>
                    </a:lnTo>
                    <a:lnTo>
                      <a:pt x="253715" y="192463"/>
                    </a:lnTo>
                    <a:lnTo>
                      <a:pt x="263183" y="41643"/>
                    </a:lnTo>
                    <a:lnTo>
                      <a:pt x="263183" y="39548"/>
                    </a:lnTo>
                    <a:lnTo>
                      <a:pt x="265362" y="39548"/>
                    </a:lnTo>
                    <a:lnTo>
                      <a:pt x="280695" y="40386"/>
                    </a:lnTo>
                    <a:lnTo>
                      <a:pt x="278266" y="42481"/>
                    </a:lnTo>
                    <a:lnTo>
                      <a:pt x="279941" y="12317"/>
                    </a:lnTo>
                    <a:lnTo>
                      <a:pt x="282371" y="15082"/>
                    </a:lnTo>
                    <a:cubicBezTo>
                      <a:pt x="239052" y="12652"/>
                      <a:pt x="195733" y="10390"/>
                      <a:pt x="152414" y="7625"/>
                    </a:cubicBezTo>
                    <a:lnTo>
                      <a:pt x="156269" y="4189"/>
                    </a:lnTo>
                    <a:lnTo>
                      <a:pt x="154426" y="34270"/>
                    </a:lnTo>
                    <a:lnTo>
                      <a:pt x="150906" y="30248"/>
                    </a:lnTo>
                    <a:lnTo>
                      <a:pt x="166240" y="31169"/>
                    </a:lnTo>
                    <a:lnTo>
                      <a:pt x="170094" y="31169"/>
                    </a:lnTo>
                    <a:lnTo>
                      <a:pt x="170094" y="35108"/>
                    </a:lnTo>
                    <a:lnTo>
                      <a:pt x="164983" y="110518"/>
                    </a:lnTo>
                    <a:lnTo>
                      <a:pt x="159369" y="185928"/>
                    </a:lnTo>
                    <a:lnTo>
                      <a:pt x="159369" y="188944"/>
                    </a:lnTo>
                    <a:lnTo>
                      <a:pt x="156436" y="189531"/>
                    </a:lnTo>
                    <a:cubicBezTo>
                      <a:pt x="122393" y="196301"/>
                      <a:pt x="90930" y="212469"/>
                      <a:pt x="65609" y="236201"/>
                    </a:cubicBezTo>
                    <a:cubicBezTo>
                      <a:pt x="-10052" y="307190"/>
                      <a:pt x="-13839" y="426075"/>
                      <a:pt x="57155" y="501736"/>
                    </a:cubicBezTo>
                    <a:cubicBezTo>
                      <a:pt x="110545" y="558637"/>
                      <a:pt x="193547" y="576610"/>
                      <a:pt x="265697" y="546890"/>
                    </a:cubicBezTo>
                    <a:cubicBezTo>
                      <a:pt x="332586" y="519542"/>
                      <a:pt x="378083" y="456515"/>
                      <a:pt x="383002" y="384424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0E1D8F1D-87FB-4558-9D3C-7652160EAAAF}"/>
                </a:ext>
              </a:extLst>
            </p:cNvPr>
            <p:cNvSpPr/>
            <p:nvPr/>
          </p:nvSpPr>
          <p:spPr>
            <a:xfrm>
              <a:off x="2732641" y="1405688"/>
              <a:ext cx="312065" cy="238287"/>
            </a:xfrm>
            <a:custGeom>
              <a:avLst/>
              <a:gdLst>
                <a:gd name="connsiteX0" fmla="*/ 311719 w 312065"/>
                <a:gd name="connsiteY0" fmla="*/ 89151 h 238287"/>
                <a:gd name="connsiteX1" fmla="*/ 149144 w 312065"/>
                <a:gd name="connsiteY1" fmla="*/ 238136 h 238287"/>
                <a:gd name="connsiteX2" fmla="*/ 150 w 312065"/>
                <a:gd name="connsiteY2" fmla="*/ 75563 h 238287"/>
                <a:gd name="connsiteX3" fmla="*/ 611 w 312065"/>
                <a:gd name="connsiteY3" fmla="*/ 68623 h 238287"/>
                <a:gd name="connsiteX4" fmla="*/ 18123 w 312065"/>
                <a:gd name="connsiteY4" fmla="*/ 6619 h 238287"/>
                <a:gd name="connsiteX5" fmla="*/ 114145 w 312065"/>
                <a:gd name="connsiteY5" fmla="*/ 38124 h 238287"/>
                <a:gd name="connsiteX6" fmla="*/ 290688 w 312065"/>
                <a:gd name="connsiteY6" fmla="*/ 0 h 238287"/>
                <a:gd name="connsiteX7" fmla="*/ 311719 w 312065"/>
                <a:gd name="connsiteY7" fmla="*/ 89151 h 2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065" h="238287">
                  <a:moveTo>
                    <a:pt x="311719" y="89151"/>
                  </a:moveTo>
                  <a:cubicBezTo>
                    <a:pt x="307966" y="175186"/>
                    <a:pt x="235178" y="241890"/>
                    <a:pt x="149144" y="238136"/>
                  </a:cubicBezTo>
                  <a:cubicBezTo>
                    <a:pt x="63109" y="234391"/>
                    <a:pt x="-3595" y="161604"/>
                    <a:pt x="150" y="75563"/>
                  </a:cubicBezTo>
                  <a:cubicBezTo>
                    <a:pt x="251" y="73247"/>
                    <a:pt x="410" y="70932"/>
                    <a:pt x="611" y="68623"/>
                  </a:cubicBezTo>
                  <a:cubicBezTo>
                    <a:pt x="2011" y="46951"/>
                    <a:pt x="7976" y="25820"/>
                    <a:pt x="18123" y="6619"/>
                  </a:cubicBezTo>
                  <a:cubicBezTo>
                    <a:pt x="48404" y="21783"/>
                    <a:pt x="80764" y="32399"/>
                    <a:pt x="114145" y="38124"/>
                  </a:cubicBezTo>
                  <a:cubicBezTo>
                    <a:pt x="181176" y="49687"/>
                    <a:pt x="232204" y="15669"/>
                    <a:pt x="290688" y="0"/>
                  </a:cubicBezTo>
                  <a:cubicBezTo>
                    <a:pt x="306474" y="26940"/>
                    <a:pt x="313797" y="57999"/>
                    <a:pt x="311719" y="8915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522AD304-597C-4B59-B110-8CAD95C4CE20}"/>
                </a:ext>
              </a:extLst>
            </p:cNvPr>
            <p:cNvSpPr/>
            <p:nvPr/>
          </p:nvSpPr>
          <p:spPr>
            <a:xfrm>
              <a:off x="2733252" y="1337483"/>
              <a:ext cx="114707" cy="136827"/>
            </a:xfrm>
            <a:custGeom>
              <a:avLst/>
              <a:gdLst>
                <a:gd name="connsiteX0" fmla="*/ 0 w 114707"/>
                <a:gd name="connsiteY0" fmla="*/ 136827 h 136827"/>
                <a:gd name="connsiteX1" fmla="*/ 114707 w 114707"/>
                <a:gd name="connsiteY1" fmla="*/ 0 h 136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707" h="136827">
                  <a:moveTo>
                    <a:pt x="0" y="136827"/>
                  </a:moveTo>
                  <a:cubicBezTo>
                    <a:pt x="0" y="136827"/>
                    <a:pt x="2765" y="28991"/>
                    <a:pt x="114707" y="0"/>
                  </a:cubicBezTo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3D2A244D-29DD-4576-B23B-7FBC982062E5}"/>
                </a:ext>
              </a:extLst>
            </p:cNvPr>
            <p:cNvSpPr/>
            <p:nvPr/>
          </p:nvSpPr>
          <p:spPr>
            <a:xfrm>
              <a:off x="2789110" y="2042617"/>
              <a:ext cx="699" cy="1709"/>
            </a:xfrm>
            <a:custGeom>
              <a:avLst/>
              <a:gdLst>
                <a:gd name="connsiteX0" fmla="*/ 30 w 699"/>
                <a:gd name="connsiteY0" fmla="*/ 369 h 1709"/>
                <a:gd name="connsiteX1" fmla="*/ 700 w 699"/>
                <a:gd name="connsiteY1" fmla="*/ 1709 h 1709"/>
                <a:gd name="connsiteX2" fmla="*/ 30 w 699"/>
                <a:gd name="connsiteY2" fmla="*/ 369 h 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" h="1709">
                  <a:moveTo>
                    <a:pt x="30" y="369"/>
                  </a:moveTo>
                  <a:cubicBezTo>
                    <a:pt x="30" y="2128"/>
                    <a:pt x="616" y="1458"/>
                    <a:pt x="700" y="1709"/>
                  </a:cubicBezTo>
                  <a:cubicBezTo>
                    <a:pt x="448" y="-1140"/>
                    <a:pt x="-138" y="452"/>
                    <a:pt x="30" y="36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1A3C1D06-3560-407B-81DE-C2508D87C1E8}"/>
                </a:ext>
              </a:extLst>
            </p:cNvPr>
            <p:cNvSpPr/>
            <p:nvPr/>
          </p:nvSpPr>
          <p:spPr>
            <a:xfrm>
              <a:off x="2785788" y="2011733"/>
              <a:ext cx="837" cy="4021"/>
            </a:xfrm>
            <a:custGeom>
              <a:avLst/>
              <a:gdLst>
                <a:gd name="connsiteX0" fmla="*/ 503 w 837"/>
                <a:gd name="connsiteY0" fmla="*/ 3603 h 4021"/>
                <a:gd name="connsiteX1" fmla="*/ 838 w 837"/>
                <a:gd name="connsiteY1" fmla="*/ 4022 h 4021"/>
                <a:gd name="connsiteX2" fmla="*/ 0 w 837"/>
                <a:gd name="connsiteY2" fmla="*/ 0 h 4021"/>
                <a:gd name="connsiteX3" fmla="*/ 503 w 837"/>
                <a:gd name="connsiteY3" fmla="*/ 3603 h 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4021">
                  <a:moveTo>
                    <a:pt x="503" y="3603"/>
                  </a:moveTo>
                  <a:lnTo>
                    <a:pt x="838" y="4022"/>
                  </a:lnTo>
                  <a:lnTo>
                    <a:pt x="0" y="0"/>
                  </a:lnTo>
                  <a:lnTo>
                    <a:pt x="503" y="36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FB0EBFDF-1E7B-4D22-BCEB-C786FFC15BBD}"/>
                </a:ext>
              </a:extLst>
            </p:cNvPr>
            <p:cNvSpPr/>
            <p:nvPr/>
          </p:nvSpPr>
          <p:spPr>
            <a:xfrm>
              <a:off x="2784966" y="1989361"/>
              <a:ext cx="1491" cy="16841"/>
            </a:xfrm>
            <a:custGeom>
              <a:avLst/>
              <a:gdLst>
                <a:gd name="connsiteX0" fmla="*/ 68 w 1491"/>
                <a:gd name="connsiteY0" fmla="*/ 0 h 16841"/>
                <a:gd name="connsiteX1" fmla="*/ 570 w 1491"/>
                <a:gd name="connsiteY1" fmla="*/ 13993 h 16841"/>
                <a:gd name="connsiteX2" fmla="*/ 570 w 1491"/>
                <a:gd name="connsiteY2" fmla="*/ 14831 h 16841"/>
                <a:gd name="connsiteX3" fmla="*/ 1492 w 1491"/>
                <a:gd name="connsiteY3" fmla="*/ 16842 h 16841"/>
                <a:gd name="connsiteX4" fmla="*/ 68 w 1491"/>
                <a:gd name="connsiteY4" fmla="*/ 0 h 1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1" h="16841">
                  <a:moveTo>
                    <a:pt x="68" y="0"/>
                  </a:moveTo>
                  <a:cubicBezTo>
                    <a:pt x="-108" y="4667"/>
                    <a:pt x="59" y="9351"/>
                    <a:pt x="570" y="13993"/>
                  </a:cubicBezTo>
                  <a:lnTo>
                    <a:pt x="570" y="14831"/>
                  </a:lnTo>
                  <a:lnTo>
                    <a:pt x="1492" y="16842"/>
                  </a:lnTo>
                  <a:cubicBezTo>
                    <a:pt x="905" y="11228"/>
                    <a:pt x="-16" y="3938"/>
                    <a:pt x="6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DC6E432C-4A39-4BAA-8F33-D3D078393BE3}"/>
                </a:ext>
              </a:extLst>
            </p:cNvPr>
            <p:cNvSpPr/>
            <p:nvPr/>
          </p:nvSpPr>
          <p:spPr>
            <a:xfrm>
              <a:off x="2786279" y="1975026"/>
              <a:ext cx="383" cy="3610"/>
            </a:xfrm>
            <a:custGeom>
              <a:avLst/>
              <a:gdLst>
                <a:gd name="connsiteX0" fmla="*/ 346 w 383"/>
                <a:gd name="connsiteY0" fmla="*/ 426 h 3610"/>
                <a:gd name="connsiteX1" fmla="*/ 346 w 383"/>
                <a:gd name="connsiteY1" fmla="*/ 3610 h 3610"/>
                <a:gd name="connsiteX2" fmla="*/ 346 w 383"/>
                <a:gd name="connsiteY2" fmla="*/ 3024 h 3610"/>
                <a:gd name="connsiteX3" fmla="*/ 346 w 383"/>
                <a:gd name="connsiteY3" fmla="*/ 426 h 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" h="3610">
                  <a:moveTo>
                    <a:pt x="346" y="426"/>
                  </a:moveTo>
                  <a:cubicBezTo>
                    <a:pt x="-73" y="1264"/>
                    <a:pt x="-156" y="-2590"/>
                    <a:pt x="346" y="3610"/>
                  </a:cubicBezTo>
                  <a:lnTo>
                    <a:pt x="346" y="3024"/>
                  </a:lnTo>
                  <a:cubicBezTo>
                    <a:pt x="430" y="2437"/>
                    <a:pt x="346" y="1683"/>
                    <a:pt x="346" y="42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0DF3D1A8-4466-4AC6-94BF-593ACF731C45}"/>
                </a:ext>
              </a:extLst>
            </p:cNvPr>
            <p:cNvSpPr/>
            <p:nvPr/>
          </p:nvSpPr>
          <p:spPr>
            <a:xfrm>
              <a:off x="2786709" y="1977547"/>
              <a:ext cx="8378" cy="1338"/>
            </a:xfrm>
            <a:custGeom>
              <a:avLst/>
              <a:gdLst>
                <a:gd name="connsiteX0" fmla="*/ 0 w 8378"/>
                <a:gd name="connsiteY0" fmla="*/ 419 h 1338"/>
                <a:gd name="connsiteX1" fmla="*/ 0 w 8378"/>
                <a:gd name="connsiteY1" fmla="*/ 419 h 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1338">
                  <a:moveTo>
                    <a:pt x="0" y="419"/>
                  </a:moveTo>
                  <a:cubicBezTo>
                    <a:pt x="0" y="3184"/>
                    <a:pt x="0" y="-1340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C73AE6EC-ABC8-46D4-BFB0-16B1E40F389F}"/>
                </a:ext>
              </a:extLst>
            </p:cNvPr>
            <p:cNvSpPr/>
            <p:nvPr/>
          </p:nvSpPr>
          <p:spPr>
            <a:xfrm>
              <a:off x="2785871" y="1963575"/>
              <a:ext cx="502" cy="5425"/>
            </a:xfrm>
            <a:custGeom>
              <a:avLst/>
              <a:gdLst>
                <a:gd name="connsiteX0" fmla="*/ 0 w 502"/>
                <a:gd name="connsiteY0" fmla="*/ 1822 h 5425"/>
                <a:gd name="connsiteX1" fmla="*/ 503 w 502"/>
                <a:gd name="connsiteY1" fmla="*/ 5425 h 5425"/>
                <a:gd name="connsiteX2" fmla="*/ 503 w 502"/>
                <a:gd name="connsiteY2" fmla="*/ 2577 h 5425"/>
                <a:gd name="connsiteX3" fmla="*/ 0 w 502"/>
                <a:gd name="connsiteY3" fmla="*/ 1822 h 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5425">
                  <a:moveTo>
                    <a:pt x="0" y="1822"/>
                  </a:moveTo>
                  <a:lnTo>
                    <a:pt x="503" y="5425"/>
                  </a:lnTo>
                  <a:cubicBezTo>
                    <a:pt x="503" y="4588"/>
                    <a:pt x="503" y="1403"/>
                    <a:pt x="503" y="2577"/>
                  </a:cubicBezTo>
                  <a:cubicBezTo>
                    <a:pt x="503" y="-1110"/>
                    <a:pt x="251" y="-356"/>
                    <a:pt x="0" y="18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8F4B2F34-280D-4789-A6C0-07210414A09D}"/>
                </a:ext>
              </a:extLst>
            </p:cNvPr>
            <p:cNvSpPr/>
            <p:nvPr/>
          </p:nvSpPr>
          <p:spPr>
            <a:xfrm>
              <a:off x="2784950" y="1961962"/>
              <a:ext cx="125" cy="1927"/>
            </a:xfrm>
            <a:custGeom>
              <a:avLst/>
              <a:gdLst>
                <a:gd name="connsiteX0" fmla="*/ 0 w 125"/>
                <a:gd name="connsiteY0" fmla="*/ 0 h 1927"/>
                <a:gd name="connsiteX1" fmla="*/ 0 w 125"/>
                <a:gd name="connsiteY1" fmla="*/ 1927 h 1927"/>
                <a:gd name="connsiteX2" fmla="*/ 0 w 125"/>
                <a:gd name="connsiteY2" fmla="*/ 0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" h="1927">
                  <a:moveTo>
                    <a:pt x="0" y="0"/>
                  </a:moveTo>
                  <a:lnTo>
                    <a:pt x="0" y="1927"/>
                  </a:lnTo>
                  <a:cubicBezTo>
                    <a:pt x="167" y="1299"/>
                    <a:pt x="167" y="62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22F168B2-4BBD-4095-B0A9-3C8D1B10E9DD}"/>
                </a:ext>
              </a:extLst>
            </p:cNvPr>
            <p:cNvSpPr/>
            <p:nvPr/>
          </p:nvSpPr>
          <p:spPr>
            <a:xfrm>
              <a:off x="2784978" y="1963889"/>
              <a:ext cx="726" cy="3938"/>
            </a:xfrm>
            <a:custGeom>
              <a:avLst/>
              <a:gdLst>
                <a:gd name="connsiteX0" fmla="*/ 726 w 726"/>
                <a:gd name="connsiteY0" fmla="*/ 3938 h 3938"/>
                <a:gd name="connsiteX1" fmla="*/ 223 w 726"/>
                <a:gd name="connsiteY1" fmla="*/ 0 h 3938"/>
                <a:gd name="connsiteX2" fmla="*/ 223 w 726"/>
                <a:gd name="connsiteY2" fmla="*/ 1760 h 3938"/>
                <a:gd name="connsiteX3" fmla="*/ 726 w 726"/>
                <a:gd name="connsiteY3" fmla="*/ 3938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6" h="3938">
                  <a:moveTo>
                    <a:pt x="726" y="3938"/>
                  </a:moveTo>
                  <a:lnTo>
                    <a:pt x="223" y="0"/>
                  </a:lnTo>
                  <a:cubicBezTo>
                    <a:pt x="223" y="503"/>
                    <a:pt x="-279" y="587"/>
                    <a:pt x="223" y="1760"/>
                  </a:cubicBezTo>
                  <a:cubicBezTo>
                    <a:pt x="56" y="1508"/>
                    <a:pt x="391" y="2262"/>
                    <a:pt x="726" y="39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C69A6CF0-2D59-44D2-AA29-5A5E30E5D885}"/>
                </a:ext>
              </a:extLst>
            </p:cNvPr>
            <p:cNvSpPr/>
            <p:nvPr/>
          </p:nvSpPr>
          <p:spPr>
            <a:xfrm>
              <a:off x="2784950" y="1970090"/>
              <a:ext cx="848" cy="5683"/>
            </a:xfrm>
            <a:custGeom>
              <a:avLst/>
              <a:gdLst>
                <a:gd name="connsiteX0" fmla="*/ 670 w 848"/>
                <a:gd name="connsiteY0" fmla="*/ 0 h 5683"/>
                <a:gd name="connsiteX1" fmla="*/ 0 w 848"/>
                <a:gd name="connsiteY1" fmla="*/ 1005 h 5683"/>
                <a:gd name="connsiteX2" fmla="*/ 670 w 848"/>
                <a:gd name="connsiteY2" fmla="*/ 0 h 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8" h="5683">
                  <a:moveTo>
                    <a:pt x="670" y="0"/>
                  </a:moveTo>
                  <a:cubicBezTo>
                    <a:pt x="670" y="2011"/>
                    <a:pt x="670" y="4608"/>
                    <a:pt x="0" y="1005"/>
                  </a:cubicBezTo>
                  <a:cubicBezTo>
                    <a:pt x="503" y="7876"/>
                    <a:pt x="1173" y="6871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AA411465-D54A-4350-B606-5E4BBECF6D58}"/>
                </a:ext>
              </a:extLst>
            </p:cNvPr>
            <p:cNvSpPr/>
            <p:nvPr/>
          </p:nvSpPr>
          <p:spPr>
            <a:xfrm>
              <a:off x="2783861" y="1988020"/>
              <a:ext cx="502" cy="5027"/>
            </a:xfrm>
            <a:custGeom>
              <a:avLst/>
              <a:gdLst>
                <a:gd name="connsiteX0" fmla="*/ 0 w 502"/>
                <a:gd name="connsiteY0" fmla="*/ 0 h 5027"/>
                <a:gd name="connsiteX1" fmla="*/ 0 w 502"/>
                <a:gd name="connsiteY1" fmla="*/ 2765 h 5027"/>
                <a:gd name="connsiteX2" fmla="*/ 503 w 502"/>
                <a:gd name="connsiteY2" fmla="*/ 5027 h 5027"/>
                <a:gd name="connsiteX3" fmla="*/ 0 w 502"/>
                <a:gd name="connsiteY3" fmla="*/ 0 h 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5027">
                  <a:moveTo>
                    <a:pt x="0" y="0"/>
                  </a:moveTo>
                  <a:lnTo>
                    <a:pt x="0" y="2765"/>
                  </a:lnTo>
                  <a:lnTo>
                    <a:pt x="503" y="5027"/>
                  </a:lnTo>
                  <a:cubicBezTo>
                    <a:pt x="419" y="3343"/>
                    <a:pt x="251" y="16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031A8C48-5CB0-413C-BB17-AEE4A11C5FCA}"/>
                </a:ext>
              </a:extLst>
            </p:cNvPr>
            <p:cNvSpPr/>
            <p:nvPr/>
          </p:nvSpPr>
          <p:spPr>
            <a:xfrm>
              <a:off x="2784447" y="1942858"/>
              <a:ext cx="837" cy="4189"/>
            </a:xfrm>
            <a:custGeom>
              <a:avLst/>
              <a:gdLst>
                <a:gd name="connsiteX0" fmla="*/ 838 w 837"/>
                <a:gd name="connsiteY0" fmla="*/ 0 h 4189"/>
                <a:gd name="connsiteX1" fmla="*/ 0 w 837"/>
                <a:gd name="connsiteY1" fmla="*/ 1592 h 4189"/>
                <a:gd name="connsiteX2" fmla="*/ 0 w 837"/>
                <a:gd name="connsiteY2" fmla="*/ 4189 h 4189"/>
                <a:gd name="connsiteX3" fmla="*/ 838 w 837"/>
                <a:gd name="connsiteY3" fmla="*/ 0 h 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4189">
                  <a:moveTo>
                    <a:pt x="838" y="0"/>
                  </a:moveTo>
                  <a:cubicBezTo>
                    <a:pt x="838" y="0"/>
                    <a:pt x="251" y="1257"/>
                    <a:pt x="0" y="1592"/>
                  </a:cubicBezTo>
                  <a:lnTo>
                    <a:pt x="0" y="4189"/>
                  </a:lnTo>
                  <a:cubicBezTo>
                    <a:pt x="92" y="2765"/>
                    <a:pt x="369" y="1349"/>
                    <a:pt x="8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9A7890F1-C1DA-43D0-993E-258F7C0917FF}"/>
                </a:ext>
              </a:extLst>
            </p:cNvPr>
            <p:cNvSpPr/>
            <p:nvPr/>
          </p:nvSpPr>
          <p:spPr>
            <a:xfrm>
              <a:off x="2783861" y="1940428"/>
              <a:ext cx="586" cy="4047"/>
            </a:xfrm>
            <a:custGeom>
              <a:avLst/>
              <a:gdLst>
                <a:gd name="connsiteX0" fmla="*/ 587 w 586"/>
                <a:gd name="connsiteY0" fmla="*/ 4022 h 4047"/>
                <a:gd name="connsiteX1" fmla="*/ 0 w 586"/>
                <a:gd name="connsiteY1" fmla="*/ 0 h 4047"/>
                <a:gd name="connsiteX2" fmla="*/ 587 w 586"/>
                <a:gd name="connsiteY2" fmla="*/ 4022 h 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4047">
                  <a:moveTo>
                    <a:pt x="587" y="4022"/>
                  </a:moveTo>
                  <a:lnTo>
                    <a:pt x="0" y="0"/>
                  </a:lnTo>
                  <a:cubicBezTo>
                    <a:pt x="167" y="3603"/>
                    <a:pt x="335" y="4189"/>
                    <a:pt x="587" y="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E0E926DA-7C54-4E00-BE34-00A877378330}"/>
                </a:ext>
              </a:extLst>
            </p:cNvPr>
            <p:cNvSpPr/>
            <p:nvPr/>
          </p:nvSpPr>
          <p:spPr>
            <a:xfrm>
              <a:off x="2783609" y="1960119"/>
              <a:ext cx="1256" cy="7792"/>
            </a:xfrm>
            <a:custGeom>
              <a:avLst/>
              <a:gdLst>
                <a:gd name="connsiteX0" fmla="*/ 84 w 1256"/>
                <a:gd name="connsiteY0" fmla="*/ 1257 h 7792"/>
                <a:gd name="connsiteX1" fmla="*/ 1257 w 1256"/>
                <a:gd name="connsiteY1" fmla="*/ 7792 h 7792"/>
                <a:gd name="connsiteX2" fmla="*/ 0 w 1256"/>
                <a:gd name="connsiteY2" fmla="*/ 0 h 7792"/>
                <a:gd name="connsiteX3" fmla="*/ 84 w 1256"/>
                <a:gd name="connsiteY3" fmla="*/ 1257 h 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7792">
                  <a:moveTo>
                    <a:pt x="84" y="1257"/>
                  </a:moveTo>
                  <a:lnTo>
                    <a:pt x="1257" y="7792"/>
                  </a:lnTo>
                  <a:lnTo>
                    <a:pt x="0" y="0"/>
                  </a:lnTo>
                  <a:lnTo>
                    <a:pt x="84" y="125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FBD0BDA1-300A-4935-AD91-0674FF6A5A4E}"/>
                </a:ext>
              </a:extLst>
            </p:cNvPr>
            <p:cNvSpPr/>
            <p:nvPr/>
          </p:nvSpPr>
          <p:spPr>
            <a:xfrm>
              <a:off x="2784196" y="1925933"/>
              <a:ext cx="1005" cy="3938"/>
            </a:xfrm>
            <a:custGeom>
              <a:avLst/>
              <a:gdLst>
                <a:gd name="connsiteX0" fmla="*/ 335 w 1005"/>
                <a:gd name="connsiteY0" fmla="*/ 1760 h 3938"/>
                <a:gd name="connsiteX1" fmla="*/ 1005 w 1005"/>
                <a:gd name="connsiteY1" fmla="*/ 3938 h 3938"/>
                <a:gd name="connsiteX2" fmla="*/ 0 w 1005"/>
                <a:gd name="connsiteY2" fmla="*/ 0 h 3938"/>
                <a:gd name="connsiteX3" fmla="*/ 335 w 1005"/>
                <a:gd name="connsiteY3" fmla="*/ 176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3938">
                  <a:moveTo>
                    <a:pt x="335" y="1760"/>
                  </a:moveTo>
                  <a:lnTo>
                    <a:pt x="1005" y="3938"/>
                  </a:lnTo>
                  <a:lnTo>
                    <a:pt x="0" y="0"/>
                  </a:lnTo>
                  <a:lnTo>
                    <a:pt x="335" y="176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0C57BB7F-B90A-4BFB-A5DC-9ADDE07E1DF8}"/>
                </a:ext>
              </a:extLst>
            </p:cNvPr>
            <p:cNvSpPr/>
            <p:nvPr/>
          </p:nvSpPr>
          <p:spPr>
            <a:xfrm>
              <a:off x="2783777" y="1909845"/>
              <a:ext cx="1089" cy="8180"/>
            </a:xfrm>
            <a:custGeom>
              <a:avLst/>
              <a:gdLst>
                <a:gd name="connsiteX0" fmla="*/ 168 w 1089"/>
                <a:gd name="connsiteY0" fmla="*/ 7792 h 8180"/>
                <a:gd name="connsiteX1" fmla="*/ 1089 w 1089"/>
                <a:gd name="connsiteY1" fmla="*/ 7206 h 8180"/>
                <a:gd name="connsiteX2" fmla="*/ 0 w 1089"/>
                <a:gd name="connsiteY2" fmla="*/ 0 h 8180"/>
                <a:gd name="connsiteX3" fmla="*/ 168 w 1089"/>
                <a:gd name="connsiteY3" fmla="*/ 7792 h 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8180">
                  <a:moveTo>
                    <a:pt x="168" y="7792"/>
                  </a:moveTo>
                  <a:cubicBezTo>
                    <a:pt x="670" y="9384"/>
                    <a:pt x="754" y="5446"/>
                    <a:pt x="1089" y="7206"/>
                  </a:cubicBezTo>
                  <a:cubicBezTo>
                    <a:pt x="905" y="4784"/>
                    <a:pt x="536" y="2371"/>
                    <a:pt x="0" y="0"/>
                  </a:cubicBezTo>
                  <a:cubicBezTo>
                    <a:pt x="277" y="2589"/>
                    <a:pt x="335" y="5195"/>
                    <a:pt x="168" y="779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42D9EF92-6267-4B04-BEAC-FB72EF334BEA}"/>
                </a:ext>
              </a:extLst>
            </p:cNvPr>
            <p:cNvSpPr/>
            <p:nvPr/>
          </p:nvSpPr>
          <p:spPr>
            <a:xfrm>
              <a:off x="2783106" y="1906326"/>
              <a:ext cx="670" cy="3519"/>
            </a:xfrm>
            <a:custGeom>
              <a:avLst/>
              <a:gdLst>
                <a:gd name="connsiteX0" fmla="*/ 0 w 670"/>
                <a:gd name="connsiteY0" fmla="*/ 0 h 3519"/>
                <a:gd name="connsiteX1" fmla="*/ 670 w 670"/>
                <a:gd name="connsiteY1" fmla="*/ 3519 h 3519"/>
                <a:gd name="connsiteX2" fmla="*/ 0 w 670"/>
                <a:gd name="connsiteY2" fmla="*/ 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519">
                  <a:moveTo>
                    <a:pt x="0" y="0"/>
                  </a:moveTo>
                  <a:cubicBezTo>
                    <a:pt x="0" y="1173"/>
                    <a:pt x="419" y="2262"/>
                    <a:pt x="670" y="3519"/>
                  </a:cubicBezTo>
                  <a:cubicBezTo>
                    <a:pt x="528" y="2329"/>
                    <a:pt x="302" y="1156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A6E058CB-F630-46E9-9AC3-25B1DA46922B}"/>
                </a:ext>
              </a:extLst>
            </p:cNvPr>
            <p:cNvSpPr/>
            <p:nvPr/>
          </p:nvSpPr>
          <p:spPr>
            <a:xfrm>
              <a:off x="2783609" y="1930458"/>
              <a:ext cx="542" cy="3100"/>
            </a:xfrm>
            <a:custGeom>
              <a:avLst/>
              <a:gdLst>
                <a:gd name="connsiteX0" fmla="*/ 0 w 542"/>
                <a:gd name="connsiteY0" fmla="*/ 3100 h 3100"/>
                <a:gd name="connsiteX1" fmla="*/ 503 w 542"/>
                <a:gd name="connsiteY1" fmla="*/ 0 h 3100"/>
                <a:gd name="connsiteX2" fmla="*/ 0 w 542"/>
                <a:gd name="connsiteY2" fmla="*/ 1592 h 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" h="3100">
                  <a:moveTo>
                    <a:pt x="0" y="3100"/>
                  </a:moveTo>
                  <a:cubicBezTo>
                    <a:pt x="453" y="2137"/>
                    <a:pt x="629" y="1064"/>
                    <a:pt x="503" y="0"/>
                  </a:cubicBezTo>
                  <a:lnTo>
                    <a:pt x="0" y="159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1F706E25-1183-417D-8363-7B8563DDB4B4}"/>
                </a:ext>
              </a:extLst>
            </p:cNvPr>
            <p:cNvSpPr/>
            <p:nvPr/>
          </p:nvSpPr>
          <p:spPr>
            <a:xfrm>
              <a:off x="2783525" y="1928698"/>
              <a:ext cx="8378" cy="3435"/>
            </a:xfrm>
            <a:custGeom>
              <a:avLst/>
              <a:gdLst>
                <a:gd name="connsiteX0" fmla="*/ 0 w 8378"/>
                <a:gd name="connsiteY0" fmla="*/ 3435 h 3435"/>
                <a:gd name="connsiteX1" fmla="*/ 0 w 8378"/>
                <a:gd name="connsiteY1" fmla="*/ 3435 h 3435"/>
                <a:gd name="connsiteX2" fmla="*/ 0 w 8378"/>
                <a:gd name="connsiteY2" fmla="*/ 0 h 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435">
                  <a:moveTo>
                    <a:pt x="0" y="3435"/>
                  </a:moveTo>
                  <a:lnTo>
                    <a:pt x="0" y="3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F2162E3C-3A3A-446D-9185-E725818443FC}"/>
                </a:ext>
              </a:extLst>
            </p:cNvPr>
            <p:cNvSpPr/>
            <p:nvPr/>
          </p:nvSpPr>
          <p:spPr>
            <a:xfrm>
              <a:off x="2783649" y="1933558"/>
              <a:ext cx="44" cy="502"/>
            </a:xfrm>
            <a:custGeom>
              <a:avLst/>
              <a:gdLst>
                <a:gd name="connsiteX0" fmla="*/ 44 w 44"/>
                <a:gd name="connsiteY0" fmla="*/ 503 h 502"/>
                <a:gd name="connsiteX1" fmla="*/ 44 w 44"/>
                <a:gd name="connsiteY1" fmla="*/ 0 h 502"/>
                <a:gd name="connsiteX2" fmla="*/ 44 w 44"/>
                <a:gd name="connsiteY2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502">
                  <a:moveTo>
                    <a:pt x="44" y="503"/>
                  </a:moveTo>
                  <a:lnTo>
                    <a:pt x="44" y="0"/>
                  </a:lnTo>
                  <a:cubicBezTo>
                    <a:pt x="-15" y="159"/>
                    <a:pt x="-15" y="344"/>
                    <a:pt x="44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3F2D764E-9E95-4421-A8D3-EB76EE2195BD}"/>
                </a:ext>
              </a:extLst>
            </p:cNvPr>
            <p:cNvSpPr/>
            <p:nvPr/>
          </p:nvSpPr>
          <p:spPr>
            <a:xfrm>
              <a:off x="2782352" y="1946500"/>
              <a:ext cx="1424" cy="4402"/>
            </a:xfrm>
            <a:custGeom>
              <a:avLst/>
              <a:gdLst>
                <a:gd name="connsiteX0" fmla="*/ 1424 w 1424"/>
                <a:gd name="connsiteY0" fmla="*/ 4402 h 4402"/>
                <a:gd name="connsiteX1" fmla="*/ 0 w 1424"/>
                <a:gd name="connsiteY1" fmla="*/ 1972 h 4402"/>
                <a:gd name="connsiteX2" fmla="*/ 1424 w 1424"/>
                <a:gd name="connsiteY2" fmla="*/ 4402 h 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4" h="4402">
                  <a:moveTo>
                    <a:pt x="1424" y="4402"/>
                  </a:moveTo>
                  <a:cubicBezTo>
                    <a:pt x="922" y="2140"/>
                    <a:pt x="335" y="-2720"/>
                    <a:pt x="0" y="1972"/>
                  </a:cubicBezTo>
                  <a:cubicBezTo>
                    <a:pt x="503" y="3816"/>
                    <a:pt x="670" y="967"/>
                    <a:pt x="1424" y="440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B0D4CB2E-26D9-4E7C-96CA-8672752F7951}"/>
                </a:ext>
              </a:extLst>
            </p:cNvPr>
            <p:cNvSpPr/>
            <p:nvPr/>
          </p:nvSpPr>
          <p:spPr>
            <a:xfrm>
              <a:off x="2782939" y="1936071"/>
              <a:ext cx="586" cy="4189"/>
            </a:xfrm>
            <a:custGeom>
              <a:avLst/>
              <a:gdLst>
                <a:gd name="connsiteX0" fmla="*/ 0 w 586"/>
                <a:gd name="connsiteY0" fmla="*/ 0 h 4189"/>
                <a:gd name="connsiteX1" fmla="*/ 0 w 586"/>
                <a:gd name="connsiteY1" fmla="*/ 4189 h 4189"/>
                <a:gd name="connsiteX2" fmla="*/ 586 w 586"/>
                <a:gd name="connsiteY2" fmla="*/ 4189 h 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4189">
                  <a:moveTo>
                    <a:pt x="0" y="0"/>
                  </a:moveTo>
                  <a:lnTo>
                    <a:pt x="0" y="4189"/>
                  </a:lnTo>
                  <a:cubicBezTo>
                    <a:pt x="0" y="4189"/>
                    <a:pt x="419" y="3352"/>
                    <a:pt x="586" y="41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A1F86345-E5E9-4E84-A225-F7C374F0920D}"/>
                </a:ext>
              </a:extLst>
            </p:cNvPr>
            <p:cNvSpPr/>
            <p:nvPr/>
          </p:nvSpPr>
          <p:spPr>
            <a:xfrm>
              <a:off x="2782688" y="1933977"/>
              <a:ext cx="334" cy="2094"/>
            </a:xfrm>
            <a:custGeom>
              <a:avLst/>
              <a:gdLst>
                <a:gd name="connsiteX0" fmla="*/ 0 w 334"/>
                <a:gd name="connsiteY0" fmla="*/ 0 h 2094"/>
                <a:gd name="connsiteX1" fmla="*/ 335 w 334"/>
                <a:gd name="connsiteY1" fmla="*/ 2095 h 2094"/>
                <a:gd name="connsiteX2" fmla="*/ 251 w 334"/>
                <a:gd name="connsiteY2" fmla="*/ 503 h 2094"/>
                <a:gd name="connsiteX3" fmla="*/ 0 w 334"/>
                <a:gd name="connsiteY3" fmla="*/ 0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" h="2094">
                  <a:moveTo>
                    <a:pt x="0" y="0"/>
                  </a:moveTo>
                  <a:lnTo>
                    <a:pt x="335" y="2095"/>
                  </a:lnTo>
                  <a:lnTo>
                    <a:pt x="251" y="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ABE50799-FF59-4FB1-851C-E31665B6E391}"/>
                </a:ext>
              </a:extLst>
            </p:cNvPr>
            <p:cNvSpPr/>
            <p:nvPr/>
          </p:nvSpPr>
          <p:spPr>
            <a:xfrm>
              <a:off x="2782269" y="1907583"/>
              <a:ext cx="624" cy="7763"/>
            </a:xfrm>
            <a:custGeom>
              <a:avLst/>
              <a:gdLst>
                <a:gd name="connsiteX0" fmla="*/ 587 w 624"/>
                <a:gd name="connsiteY0" fmla="*/ 6033 h 7763"/>
                <a:gd name="connsiteX1" fmla="*/ 0 w 624"/>
                <a:gd name="connsiteY1" fmla="*/ 0 h 7763"/>
                <a:gd name="connsiteX2" fmla="*/ 0 w 624"/>
                <a:gd name="connsiteY2" fmla="*/ 7290 h 7763"/>
                <a:gd name="connsiteX3" fmla="*/ 587 w 624"/>
                <a:gd name="connsiteY3" fmla="*/ 6033 h 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763">
                  <a:moveTo>
                    <a:pt x="587" y="6033"/>
                  </a:moveTo>
                  <a:cubicBezTo>
                    <a:pt x="243" y="4039"/>
                    <a:pt x="42" y="2019"/>
                    <a:pt x="0" y="0"/>
                  </a:cubicBezTo>
                  <a:cubicBezTo>
                    <a:pt x="0" y="2430"/>
                    <a:pt x="0" y="4944"/>
                    <a:pt x="0" y="7290"/>
                  </a:cubicBezTo>
                  <a:cubicBezTo>
                    <a:pt x="335" y="7625"/>
                    <a:pt x="754" y="8630"/>
                    <a:pt x="587" y="603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94DAD8CC-F9D4-4F37-8BF7-BFDE47EC4AC9}"/>
                </a:ext>
              </a:extLst>
            </p:cNvPr>
            <p:cNvSpPr/>
            <p:nvPr/>
          </p:nvSpPr>
          <p:spPr>
            <a:xfrm>
              <a:off x="2783116" y="1922665"/>
              <a:ext cx="74" cy="8378"/>
            </a:xfrm>
            <a:custGeom>
              <a:avLst/>
              <a:gdLst>
                <a:gd name="connsiteX0" fmla="*/ 75 w 74"/>
                <a:gd name="connsiteY0" fmla="*/ 0 h 8378"/>
                <a:gd name="connsiteX1" fmla="*/ 75 w 74"/>
                <a:gd name="connsiteY1" fmla="*/ 0 h 8378"/>
                <a:gd name="connsiteX2" fmla="*/ 75 w 74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8378">
                  <a:moveTo>
                    <a:pt x="75" y="0"/>
                  </a:moveTo>
                  <a:lnTo>
                    <a:pt x="75" y="0"/>
                  </a:lnTo>
                  <a:cubicBezTo>
                    <a:pt x="75" y="0"/>
                    <a:pt x="-93" y="0"/>
                    <a:pt x="75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444D0CF0-5D05-4599-BECC-D75E6A365C97}"/>
                </a:ext>
              </a:extLst>
            </p:cNvPr>
            <p:cNvSpPr/>
            <p:nvPr/>
          </p:nvSpPr>
          <p:spPr>
            <a:xfrm>
              <a:off x="2781012" y="1885379"/>
              <a:ext cx="167" cy="418"/>
            </a:xfrm>
            <a:custGeom>
              <a:avLst/>
              <a:gdLst>
                <a:gd name="connsiteX0" fmla="*/ 84 w 167"/>
                <a:gd name="connsiteY0" fmla="*/ 0 h 418"/>
                <a:gd name="connsiteX1" fmla="*/ 0 w 167"/>
                <a:gd name="connsiteY1" fmla="*/ 335 h 418"/>
                <a:gd name="connsiteX2" fmla="*/ 167 w 167"/>
                <a:gd name="connsiteY2" fmla="*/ 419 h 418"/>
                <a:gd name="connsiteX3" fmla="*/ 84 w 167"/>
                <a:gd name="connsiteY3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418">
                  <a:moveTo>
                    <a:pt x="84" y="0"/>
                  </a:moveTo>
                  <a:lnTo>
                    <a:pt x="0" y="335"/>
                  </a:lnTo>
                  <a:lnTo>
                    <a:pt x="167" y="419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2C14A4E7-1A9C-4DB2-9B5C-55ACB5AE8AC2}"/>
                </a:ext>
              </a:extLst>
            </p:cNvPr>
            <p:cNvSpPr/>
            <p:nvPr/>
          </p:nvSpPr>
          <p:spPr>
            <a:xfrm>
              <a:off x="2782189" y="1914776"/>
              <a:ext cx="163" cy="4453"/>
            </a:xfrm>
            <a:custGeom>
              <a:avLst/>
              <a:gdLst>
                <a:gd name="connsiteX0" fmla="*/ 163 w 163"/>
                <a:gd name="connsiteY0" fmla="*/ 515 h 4453"/>
                <a:gd name="connsiteX1" fmla="*/ 163 w 163"/>
                <a:gd name="connsiteY1" fmla="*/ 4453 h 4453"/>
                <a:gd name="connsiteX2" fmla="*/ 163 w 163"/>
                <a:gd name="connsiteY2" fmla="*/ 96 h 4453"/>
                <a:gd name="connsiteX3" fmla="*/ 163 w 163"/>
                <a:gd name="connsiteY3" fmla="*/ 515 h 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" h="4453">
                  <a:moveTo>
                    <a:pt x="163" y="515"/>
                  </a:moveTo>
                  <a:cubicBezTo>
                    <a:pt x="-54" y="1822"/>
                    <a:pt x="-54" y="3146"/>
                    <a:pt x="163" y="4453"/>
                  </a:cubicBezTo>
                  <a:cubicBezTo>
                    <a:pt x="163" y="3029"/>
                    <a:pt x="163" y="1605"/>
                    <a:pt x="163" y="96"/>
                  </a:cubicBezTo>
                  <a:cubicBezTo>
                    <a:pt x="163" y="-71"/>
                    <a:pt x="80" y="-71"/>
                    <a:pt x="163" y="51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2C018BA3-6F44-4CED-9F8F-1ABD6F296C66}"/>
                </a:ext>
              </a:extLst>
            </p:cNvPr>
            <p:cNvSpPr/>
            <p:nvPr/>
          </p:nvSpPr>
          <p:spPr>
            <a:xfrm>
              <a:off x="2782520" y="1900042"/>
              <a:ext cx="81" cy="3100"/>
            </a:xfrm>
            <a:custGeom>
              <a:avLst/>
              <a:gdLst>
                <a:gd name="connsiteX0" fmla="*/ 0 w 81"/>
                <a:gd name="connsiteY0" fmla="*/ 0 h 3100"/>
                <a:gd name="connsiteX1" fmla="*/ 0 w 81"/>
                <a:gd name="connsiteY1" fmla="*/ 3100 h 3100"/>
                <a:gd name="connsiteX2" fmla="*/ 0 w 81"/>
                <a:gd name="connsiteY2" fmla="*/ 0 h 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" h="3100">
                  <a:moveTo>
                    <a:pt x="0" y="0"/>
                  </a:moveTo>
                  <a:cubicBezTo>
                    <a:pt x="0" y="922"/>
                    <a:pt x="0" y="2011"/>
                    <a:pt x="0" y="3100"/>
                  </a:cubicBezTo>
                  <a:cubicBezTo>
                    <a:pt x="109" y="2070"/>
                    <a:pt x="109" y="103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86B4FD15-DBE1-4A1D-9378-F7EEA27E917F}"/>
                </a:ext>
              </a:extLst>
            </p:cNvPr>
            <p:cNvSpPr/>
            <p:nvPr/>
          </p:nvSpPr>
          <p:spPr>
            <a:xfrm>
              <a:off x="2783274" y="1921355"/>
              <a:ext cx="62" cy="221"/>
            </a:xfrm>
            <a:custGeom>
              <a:avLst/>
              <a:gdLst>
                <a:gd name="connsiteX0" fmla="*/ 0 w 62"/>
                <a:gd name="connsiteY0" fmla="*/ 221 h 221"/>
                <a:gd name="connsiteX1" fmla="*/ 0 w 62"/>
                <a:gd name="connsiteY1" fmla="*/ 221 h 221"/>
                <a:gd name="connsiteX2" fmla="*/ 0 w 62"/>
                <a:gd name="connsiteY2" fmla="*/ 221 h 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" h="221">
                  <a:moveTo>
                    <a:pt x="0" y="221"/>
                  </a:moveTo>
                  <a:lnTo>
                    <a:pt x="0" y="221"/>
                  </a:lnTo>
                  <a:cubicBezTo>
                    <a:pt x="84" y="-114"/>
                    <a:pt x="84" y="-30"/>
                    <a:pt x="0" y="2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DC5227C7-BDE3-4542-943F-F500EDC3AE9A}"/>
                </a:ext>
              </a:extLst>
            </p:cNvPr>
            <p:cNvSpPr/>
            <p:nvPr/>
          </p:nvSpPr>
          <p:spPr>
            <a:xfrm>
              <a:off x="2782734" y="1919230"/>
              <a:ext cx="540" cy="3016"/>
            </a:xfrm>
            <a:custGeom>
              <a:avLst/>
              <a:gdLst>
                <a:gd name="connsiteX0" fmla="*/ 540 w 540"/>
                <a:gd name="connsiteY0" fmla="*/ 2346 h 3016"/>
                <a:gd name="connsiteX1" fmla="*/ 38 w 540"/>
                <a:gd name="connsiteY1" fmla="*/ 0 h 3016"/>
                <a:gd name="connsiteX2" fmla="*/ 38 w 540"/>
                <a:gd name="connsiteY2" fmla="*/ 3016 h 3016"/>
                <a:gd name="connsiteX3" fmla="*/ 540 w 540"/>
                <a:gd name="connsiteY3" fmla="*/ 2346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" h="3016">
                  <a:moveTo>
                    <a:pt x="540" y="2346"/>
                  </a:moveTo>
                  <a:cubicBezTo>
                    <a:pt x="540" y="1425"/>
                    <a:pt x="540" y="754"/>
                    <a:pt x="38" y="0"/>
                  </a:cubicBezTo>
                  <a:cubicBezTo>
                    <a:pt x="-13" y="1006"/>
                    <a:pt x="-13" y="2011"/>
                    <a:pt x="38" y="3016"/>
                  </a:cubicBezTo>
                  <a:cubicBezTo>
                    <a:pt x="147" y="2748"/>
                    <a:pt x="314" y="2522"/>
                    <a:pt x="540" y="234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C93027E2-0BF3-4747-9921-1DEC8C228561}"/>
                </a:ext>
              </a:extLst>
            </p:cNvPr>
            <p:cNvSpPr/>
            <p:nvPr/>
          </p:nvSpPr>
          <p:spPr>
            <a:xfrm>
              <a:off x="2776571" y="1874118"/>
              <a:ext cx="4440" cy="15903"/>
            </a:xfrm>
            <a:custGeom>
              <a:avLst/>
              <a:gdLst>
                <a:gd name="connsiteX0" fmla="*/ 167 w 4440"/>
                <a:gd name="connsiteY0" fmla="*/ 4726 h 15903"/>
                <a:gd name="connsiteX1" fmla="*/ 1173 w 4440"/>
                <a:gd name="connsiteY1" fmla="*/ 13859 h 15903"/>
                <a:gd name="connsiteX2" fmla="*/ 4441 w 4440"/>
                <a:gd name="connsiteY2" fmla="*/ 11596 h 15903"/>
                <a:gd name="connsiteX3" fmla="*/ 3435 w 4440"/>
                <a:gd name="connsiteY3" fmla="*/ 7323 h 15903"/>
                <a:gd name="connsiteX4" fmla="*/ 2430 w 4440"/>
                <a:gd name="connsiteY4" fmla="*/ 13105 h 15903"/>
                <a:gd name="connsiteX5" fmla="*/ 2430 w 4440"/>
                <a:gd name="connsiteY5" fmla="*/ 5899 h 15903"/>
                <a:gd name="connsiteX6" fmla="*/ 0 w 4440"/>
                <a:gd name="connsiteY6" fmla="*/ 117 h 15903"/>
                <a:gd name="connsiteX7" fmla="*/ 587 w 4440"/>
                <a:gd name="connsiteY7" fmla="*/ 4977 h 15903"/>
                <a:gd name="connsiteX8" fmla="*/ 167 w 4440"/>
                <a:gd name="connsiteY8" fmla="*/ 4726 h 1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0" h="15903">
                  <a:moveTo>
                    <a:pt x="167" y="4726"/>
                  </a:moveTo>
                  <a:cubicBezTo>
                    <a:pt x="1274" y="7633"/>
                    <a:pt x="1626" y="10775"/>
                    <a:pt x="1173" y="13859"/>
                  </a:cubicBezTo>
                  <a:cubicBezTo>
                    <a:pt x="1759" y="17964"/>
                    <a:pt x="3603" y="15199"/>
                    <a:pt x="4441" y="11596"/>
                  </a:cubicBezTo>
                  <a:cubicBezTo>
                    <a:pt x="4441" y="11596"/>
                    <a:pt x="3938" y="11596"/>
                    <a:pt x="3435" y="7323"/>
                  </a:cubicBezTo>
                  <a:cubicBezTo>
                    <a:pt x="3435" y="8831"/>
                    <a:pt x="3435" y="16624"/>
                    <a:pt x="2430" y="13105"/>
                  </a:cubicBezTo>
                  <a:cubicBezTo>
                    <a:pt x="1977" y="10725"/>
                    <a:pt x="1977" y="8278"/>
                    <a:pt x="2430" y="5899"/>
                  </a:cubicBezTo>
                  <a:cubicBezTo>
                    <a:pt x="1843" y="8161"/>
                    <a:pt x="1005" y="-1139"/>
                    <a:pt x="0" y="117"/>
                  </a:cubicBezTo>
                  <a:lnTo>
                    <a:pt x="587" y="4977"/>
                  </a:lnTo>
                  <a:cubicBezTo>
                    <a:pt x="587" y="4977"/>
                    <a:pt x="251" y="3301"/>
                    <a:pt x="167" y="472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19B1D03B-70FC-4ACE-8A3B-EF2E5433AEA4}"/>
                </a:ext>
              </a:extLst>
            </p:cNvPr>
            <p:cNvSpPr/>
            <p:nvPr/>
          </p:nvSpPr>
          <p:spPr>
            <a:xfrm>
              <a:off x="2781012" y="1885798"/>
              <a:ext cx="837" cy="9551"/>
            </a:xfrm>
            <a:custGeom>
              <a:avLst/>
              <a:gdLst>
                <a:gd name="connsiteX0" fmla="*/ 335 w 837"/>
                <a:gd name="connsiteY0" fmla="*/ 7876 h 9551"/>
                <a:gd name="connsiteX1" fmla="*/ 335 w 837"/>
                <a:gd name="connsiteY1" fmla="*/ 9552 h 9551"/>
                <a:gd name="connsiteX2" fmla="*/ 838 w 837"/>
                <a:gd name="connsiteY2" fmla="*/ 3603 h 9551"/>
                <a:gd name="connsiteX3" fmla="*/ 0 w 837"/>
                <a:gd name="connsiteY3" fmla="*/ 0 h 9551"/>
                <a:gd name="connsiteX4" fmla="*/ 0 w 837"/>
                <a:gd name="connsiteY4" fmla="*/ 8379 h 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" h="9551">
                  <a:moveTo>
                    <a:pt x="335" y="7876"/>
                  </a:moveTo>
                  <a:lnTo>
                    <a:pt x="335" y="9552"/>
                  </a:lnTo>
                  <a:cubicBezTo>
                    <a:pt x="360" y="7558"/>
                    <a:pt x="528" y="5572"/>
                    <a:pt x="838" y="3603"/>
                  </a:cubicBezTo>
                  <a:cubicBezTo>
                    <a:pt x="419" y="754"/>
                    <a:pt x="167" y="168"/>
                    <a:pt x="0" y="0"/>
                  </a:cubicBezTo>
                  <a:lnTo>
                    <a:pt x="0" y="837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E28E5324-DA8F-4483-8998-17AE607E7C5A}"/>
                </a:ext>
              </a:extLst>
            </p:cNvPr>
            <p:cNvSpPr/>
            <p:nvPr/>
          </p:nvSpPr>
          <p:spPr>
            <a:xfrm>
              <a:off x="2780174" y="1895182"/>
              <a:ext cx="1759" cy="12400"/>
            </a:xfrm>
            <a:custGeom>
              <a:avLst/>
              <a:gdLst>
                <a:gd name="connsiteX0" fmla="*/ 1759 w 1759"/>
                <a:gd name="connsiteY0" fmla="*/ 7960 h 12400"/>
                <a:gd name="connsiteX1" fmla="*/ 0 w 1759"/>
                <a:gd name="connsiteY1" fmla="*/ 5027 h 12400"/>
                <a:gd name="connsiteX2" fmla="*/ 1173 w 1759"/>
                <a:gd name="connsiteY2" fmla="*/ 11563 h 12400"/>
                <a:gd name="connsiteX3" fmla="*/ 1676 w 1759"/>
                <a:gd name="connsiteY3" fmla="*/ 7960 h 12400"/>
                <a:gd name="connsiteX4" fmla="*/ 1676 w 1759"/>
                <a:gd name="connsiteY4" fmla="*/ 12401 h 12400"/>
                <a:gd name="connsiteX5" fmla="*/ 1676 w 1759"/>
                <a:gd name="connsiteY5" fmla="*/ 8379 h 12400"/>
                <a:gd name="connsiteX6" fmla="*/ 1676 w 1759"/>
                <a:gd name="connsiteY6" fmla="*/ 8379 h 12400"/>
                <a:gd name="connsiteX7" fmla="*/ 1676 w 1759"/>
                <a:gd name="connsiteY7" fmla="*/ 8379 h 12400"/>
                <a:gd name="connsiteX8" fmla="*/ 1676 w 1759"/>
                <a:gd name="connsiteY8" fmla="*/ 8379 h 12400"/>
                <a:gd name="connsiteX9" fmla="*/ 1676 w 1759"/>
                <a:gd name="connsiteY9" fmla="*/ 8379 h 12400"/>
                <a:gd name="connsiteX10" fmla="*/ 1676 w 1759"/>
                <a:gd name="connsiteY10" fmla="*/ 8379 h 12400"/>
                <a:gd name="connsiteX11" fmla="*/ 1676 w 1759"/>
                <a:gd name="connsiteY11" fmla="*/ 8379 h 12400"/>
                <a:gd name="connsiteX12" fmla="*/ 922 w 1759"/>
                <a:gd name="connsiteY12" fmla="*/ 0 h 12400"/>
                <a:gd name="connsiteX13" fmla="*/ 1759 w 1759"/>
                <a:gd name="connsiteY13" fmla="*/ 7960 h 1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9" h="12400">
                  <a:moveTo>
                    <a:pt x="1759" y="7960"/>
                  </a:moveTo>
                  <a:cubicBezTo>
                    <a:pt x="1005" y="6619"/>
                    <a:pt x="587" y="2514"/>
                    <a:pt x="0" y="5027"/>
                  </a:cubicBezTo>
                  <a:cubicBezTo>
                    <a:pt x="151" y="7239"/>
                    <a:pt x="545" y="9435"/>
                    <a:pt x="1173" y="11563"/>
                  </a:cubicBezTo>
                  <a:cubicBezTo>
                    <a:pt x="587" y="3184"/>
                    <a:pt x="1173" y="13909"/>
                    <a:pt x="1676" y="7960"/>
                  </a:cubicBezTo>
                  <a:cubicBezTo>
                    <a:pt x="1676" y="9552"/>
                    <a:pt x="1676" y="11060"/>
                    <a:pt x="1676" y="12401"/>
                  </a:cubicBezTo>
                  <a:lnTo>
                    <a:pt x="1676" y="8379"/>
                  </a:lnTo>
                  <a:lnTo>
                    <a:pt x="1676" y="8379"/>
                  </a:lnTo>
                  <a:cubicBezTo>
                    <a:pt x="1676" y="8379"/>
                    <a:pt x="1676" y="8882"/>
                    <a:pt x="1676" y="8379"/>
                  </a:cubicBezTo>
                  <a:lnTo>
                    <a:pt x="1676" y="8379"/>
                  </a:lnTo>
                  <a:lnTo>
                    <a:pt x="1676" y="8379"/>
                  </a:lnTo>
                  <a:cubicBezTo>
                    <a:pt x="1676" y="5949"/>
                    <a:pt x="1676" y="7960"/>
                    <a:pt x="1676" y="8379"/>
                  </a:cubicBezTo>
                  <a:lnTo>
                    <a:pt x="1676" y="8379"/>
                  </a:lnTo>
                  <a:lnTo>
                    <a:pt x="922" y="0"/>
                  </a:lnTo>
                  <a:cubicBezTo>
                    <a:pt x="1341" y="1927"/>
                    <a:pt x="1508" y="4106"/>
                    <a:pt x="1759" y="796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218B82F1-5165-45F6-A7B0-7E59C31C9D35}"/>
                </a:ext>
              </a:extLst>
            </p:cNvPr>
            <p:cNvSpPr/>
            <p:nvPr/>
          </p:nvSpPr>
          <p:spPr>
            <a:xfrm>
              <a:off x="2780760" y="1943752"/>
              <a:ext cx="8378" cy="446"/>
            </a:xfrm>
            <a:custGeom>
              <a:avLst/>
              <a:gdLst>
                <a:gd name="connsiteX0" fmla="*/ 0 w 8378"/>
                <a:gd name="connsiteY0" fmla="*/ 447 h 446"/>
                <a:gd name="connsiteX1" fmla="*/ 0 w 8378"/>
                <a:gd name="connsiteY1" fmla="*/ 447 h 446"/>
                <a:gd name="connsiteX2" fmla="*/ 0 w 8378"/>
                <a:gd name="connsiteY2" fmla="*/ 447 h 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446">
                  <a:moveTo>
                    <a:pt x="0" y="447"/>
                  </a:moveTo>
                  <a:cubicBezTo>
                    <a:pt x="0" y="447"/>
                    <a:pt x="0" y="447"/>
                    <a:pt x="0" y="447"/>
                  </a:cubicBezTo>
                  <a:cubicBezTo>
                    <a:pt x="0" y="447"/>
                    <a:pt x="0" y="-559"/>
                    <a:pt x="0" y="4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A43AC1D4-B5B9-46B9-8F90-02A6B4E22E26}"/>
                </a:ext>
              </a:extLst>
            </p:cNvPr>
            <p:cNvSpPr/>
            <p:nvPr/>
          </p:nvSpPr>
          <p:spPr>
            <a:xfrm>
              <a:off x="2780803" y="1936239"/>
              <a:ext cx="1633" cy="9412"/>
            </a:xfrm>
            <a:custGeom>
              <a:avLst/>
              <a:gdLst>
                <a:gd name="connsiteX0" fmla="*/ 209 w 1633"/>
                <a:gd name="connsiteY0" fmla="*/ 4608 h 9412"/>
                <a:gd name="connsiteX1" fmla="*/ 627 w 1633"/>
                <a:gd name="connsiteY1" fmla="*/ 7625 h 9412"/>
                <a:gd name="connsiteX2" fmla="*/ 125 w 1633"/>
                <a:gd name="connsiteY2" fmla="*/ 7625 h 9412"/>
                <a:gd name="connsiteX3" fmla="*/ 879 w 1633"/>
                <a:gd name="connsiteY3" fmla="*/ 7625 h 9412"/>
                <a:gd name="connsiteX4" fmla="*/ 879 w 1633"/>
                <a:gd name="connsiteY4" fmla="*/ 7038 h 9412"/>
                <a:gd name="connsiteX5" fmla="*/ 1633 w 1633"/>
                <a:gd name="connsiteY5" fmla="*/ 0 h 9412"/>
                <a:gd name="connsiteX6" fmla="*/ 209 w 1633"/>
                <a:gd name="connsiteY6" fmla="*/ 4608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" h="9412">
                  <a:moveTo>
                    <a:pt x="209" y="4608"/>
                  </a:moveTo>
                  <a:cubicBezTo>
                    <a:pt x="493" y="5589"/>
                    <a:pt x="636" y="6603"/>
                    <a:pt x="627" y="7625"/>
                  </a:cubicBezTo>
                  <a:cubicBezTo>
                    <a:pt x="627" y="9300"/>
                    <a:pt x="627" y="7625"/>
                    <a:pt x="125" y="7625"/>
                  </a:cubicBezTo>
                  <a:cubicBezTo>
                    <a:pt x="-378" y="7625"/>
                    <a:pt x="795" y="11647"/>
                    <a:pt x="879" y="7625"/>
                  </a:cubicBezTo>
                  <a:lnTo>
                    <a:pt x="879" y="7038"/>
                  </a:lnTo>
                  <a:cubicBezTo>
                    <a:pt x="887" y="4675"/>
                    <a:pt x="1139" y="2312"/>
                    <a:pt x="1633" y="0"/>
                  </a:cubicBezTo>
                  <a:cubicBezTo>
                    <a:pt x="887" y="1441"/>
                    <a:pt x="401" y="3000"/>
                    <a:pt x="209" y="460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C7CC7BB8-21B4-4F5E-BA8B-C58CE3FE32AC}"/>
                </a:ext>
              </a:extLst>
            </p:cNvPr>
            <p:cNvSpPr/>
            <p:nvPr/>
          </p:nvSpPr>
          <p:spPr>
            <a:xfrm>
              <a:off x="2780677" y="1914957"/>
              <a:ext cx="586" cy="6786"/>
            </a:xfrm>
            <a:custGeom>
              <a:avLst/>
              <a:gdLst>
                <a:gd name="connsiteX0" fmla="*/ 587 w 586"/>
                <a:gd name="connsiteY0" fmla="*/ 6787 h 6786"/>
                <a:gd name="connsiteX1" fmla="*/ 0 w 586"/>
                <a:gd name="connsiteY1" fmla="*/ 0 h 6786"/>
                <a:gd name="connsiteX2" fmla="*/ 0 w 586"/>
                <a:gd name="connsiteY2" fmla="*/ 3519 h 6786"/>
                <a:gd name="connsiteX3" fmla="*/ 0 w 586"/>
                <a:gd name="connsiteY3" fmla="*/ 3519 h 6786"/>
                <a:gd name="connsiteX4" fmla="*/ 587 w 586"/>
                <a:gd name="connsiteY4" fmla="*/ 6787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6" h="6786">
                  <a:moveTo>
                    <a:pt x="587" y="6787"/>
                  </a:moveTo>
                  <a:lnTo>
                    <a:pt x="0" y="0"/>
                  </a:lnTo>
                  <a:lnTo>
                    <a:pt x="0" y="3519"/>
                  </a:lnTo>
                  <a:lnTo>
                    <a:pt x="0" y="3519"/>
                  </a:lnTo>
                  <a:cubicBezTo>
                    <a:pt x="0" y="7206"/>
                    <a:pt x="335" y="6368"/>
                    <a:pt x="587" y="678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121AE6B3-FA45-4682-905F-DF5737FFD11D}"/>
                </a:ext>
              </a:extLst>
            </p:cNvPr>
            <p:cNvSpPr/>
            <p:nvPr/>
          </p:nvSpPr>
          <p:spPr>
            <a:xfrm>
              <a:off x="2781012" y="1881525"/>
              <a:ext cx="1089" cy="3854"/>
            </a:xfrm>
            <a:custGeom>
              <a:avLst/>
              <a:gdLst>
                <a:gd name="connsiteX0" fmla="*/ 419 w 1089"/>
                <a:gd name="connsiteY0" fmla="*/ 3016 h 3854"/>
                <a:gd name="connsiteX1" fmla="*/ 1089 w 1089"/>
                <a:gd name="connsiteY1" fmla="*/ 3854 h 3854"/>
                <a:gd name="connsiteX2" fmla="*/ 0 w 1089"/>
                <a:gd name="connsiteY2" fmla="*/ 0 h 3854"/>
                <a:gd name="connsiteX3" fmla="*/ 419 w 1089"/>
                <a:gd name="connsiteY3" fmla="*/ 3016 h 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3854">
                  <a:moveTo>
                    <a:pt x="419" y="3016"/>
                  </a:moveTo>
                  <a:lnTo>
                    <a:pt x="1089" y="3854"/>
                  </a:lnTo>
                  <a:lnTo>
                    <a:pt x="0" y="0"/>
                  </a:lnTo>
                  <a:lnTo>
                    <a:pt x="419" y="301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576A033F-A610-48DE-87B4-A69A5797A3D7}"/>
                </a:ext>
              </a:extLst>
            </p:cNvPr>
            <p:cNvSpPr/>
            <p:nvPr/>
          </p:nvSpPr>
          <p:spPr>
            <a:xfrm>
              <a:off x="2780844" y="1873732"/>
              <a:ext cx="670" cy="2262"/>
            </a:xfrm>
            <a:custGeom>
              <a:avLst/>
              <a:gdLst>
                <a:gd name="connsiteX0" fmla="*/ 0 w 670"/>
                <a:gd name="connsiteY0" fmla="*/ 2011 h 2262"/>
                <a:gd name="connsiteX1" fmla="*/ 670 w 670"/>
                <a:gd name="connsiteY1" fmla="*/ 2262 h 2262"/>
                <a:gd name="connsiteX2" fmla="*/ 167 w 670"/>
                <a:gd name="connsiteY2" fmla="*/ 0 h 2262"/>
                <a:gd name="connsiteX3" fmla="*/ 0 w 670"/>
                <a:gd name="connsiteY3" fmla="*/ 2011 h 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2262">
                  <a:moveTo>
                    <a:pt x="0" y="2011"/>
                  </a:moveTo>
                  <a:lnTo>
                    <a:pt x="670" y="2262"/>
                  </a:lnTo>
                  <a:lnTo>
                    <a:pt x="167" y="0"/>
                  </a:lnTo>
                  <a:lnTo>
                    <a:pt x="0" y="201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3F221A63-6581-4A2B-A8E7-2CFFD61753EF}"/>
                </a:ext>
              </a:extLst>
            </p:cNvPr>
            <p:cNvSpPr/>
            <p:nvPr/>
          </p:nvSpPr>
          <p:spPr>
            <a:xfrm>
              <a:off x="2494667" y="1870632"/>
              <a:ext cx="37" cy="2010"/>
            </a:xfrm>
            <a:custGeom>
              <a:avLst/>
              <a:gdLst>
                <a:gd name="connsiteX0" fmla="*/ 38 w 37"/>
                <a:gd name="connsiteY0" fmla="*/ 0 h 2010"/>
                <a:gd name="connsiteX1" fmla="*/ 38 w 37"/>
                <a:gd name="connsiteY1" fmla="*/ 2011 h 2010"/>
                <a:gd name="connsiteX2" fmla="*/ 38 w 37"/>
                <a:gd name="connsiteY2" fmla="*/ 0 h 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2010">
                  <a:moveTo>
                    <a:pt x="38" y="0"/>
                  </a:moveTo>
                  <a:lnTo>
                    <a:pt x="38" y="2011"/>
                  </a:lnTo>
                  <a:cubicBezTo>
                    <a:pt x="-13" y="1341"/>
                    <a:pt x="-13" y="670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C94718D0-29BF-4466-8CE9-CC675BEFE127}"/>
                </a:ext>
              </a:extLst>
            </p:cNvPr>
            <p:cNvSpPr/>
            <p:nvPr/>
          </p:nvSpPr>
          <p:spPr>
            <a:xfrm>
              <a:off x="2494035" y="1856137"/>
              <a:ext cx="8378" cy="351"/>
            </a:xfrm>
            <a:custGeom>
              <a:avLst/>
              <a:gdLst>
                <a:gd name="connsiteX0" fmla="*/ 0 w 8378"/>
                <a:gd name="connsiteY0" fmla="*/ 0 h 351"/>
                <a:gd name="connsiteX1" fmla="*/ 0 w 8378"/>
                <a:gd name="connsiteY1" fmla="*/ 0 h 351"/>
                <a:gd name="connsiteX2" fmla="*/ 0 w 8378"/>
                <a:gd name="connsiteY2" fmla="*/ 0 h 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51">
                  <a:moveTo>
                    <a:pt x="0" y="0"/>
                  </a:moveTo>
                  <a:lnTo>
                    <a:pt x="0" y="0"/>
                  </a:lnTo>
                  <a:cubicBezTo>
                    <a:pt x="0" y="335"/>
                    <a:pt x="0" y="58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2C9E61EA-31CF-46FE-BB02-CC9DBAADD3B9}"/>
                </a:ext>
              </a:extLst>
            </p:cNvPr>
            <p:cNvSpPr/>
            <p:nvPr/>
          </p:nvSpPr>
          <p:spPr>
            <a:xfrm>
              <a:off x="2664760" y="1760422"/>
              <a:ext cx="5901" cy="1033"/>
            </a:xfrm>
            <a:custGeom>
              <a:avLst/>
              <a:gdLst>
                <a:gd name="connsiteX0" fmla="*/ 5902 w 5901"/>
                <a:gd name="connsiteY0" fmla="*/ 447 h 1033"/>
                <a:gd name="connsiteX1" fmla="*/ 36 w 5901"/>
                <a:gd name="connsiteY1" fmla="*/ 447 h 1033"/>
                <a:gd name="connsiteX2" fmla="*/ 958 w 5901"/>
                <a:gd name="connsiteY2" fmla="*/ 1033 h 1033"/>
                <a:gd name="connsiteX3" fmla="*/ 5902 w 5901"/>
                <a:gd name="connsiteY3" fmla="*/ 447 h 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1" h="1033">
                  <a:moveTo>
                    <a:pt x="5902" y="447"/>
                  </a:moveTo>
                  <a:cubicBezTo>
                    <a:pt x="2885" y="447"/>
                    <a:pt x="-383" y="-559"/>
                    <a:pt x="36" y="447"/>
                  </a:cubicBezTo>
                  <a:lnTo>
                    <a:pt x="958" y="1033"/>
                  </a:lnTo>
                  <a:cubicBezTo>
                    <a:pt x="2969" y="447"/>
                    <a:pt x="4561" y="447"/>
                    <a:pt x="5902" y="4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49425362-289E-4DEB-83C9-D66B3AFB7ADC}"/>
                </a:ext>
              </a:extLst>
            </p:cNvPr>
            <p:cNvSpPr/>
            <p:nvPr/>
          </p:nvSpPr>
          <p:spPr>
            <a:xfrm>
              <a:off x="2522272" y="1771510"/>
              <a:ext cx="2765" cy="670"/>
            </a:xfrm>
            <a:custGeom>
              <a:avLst/>
              <a:gdLst>
                <a:gd name="connsiteX0" fmla="*/ 0 w 2765"/>
                <a:gd name="connsiteY0" fmla="*/ 670 h 670"/>
                <a:gd name="connsiteX1" fmla="*/ 838 w 2765"/>
                <a:gd name="connsiteY1" fmla="*/ 670 h 670"/>
                <a:gd name="connsiteX2" fmla="*/ 2765 w 2765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5" h="670">
                  <a:moveTo>
                    <a:pt x="0" y="670"/>
                  </a:moveTo>
                  <a:lnTo>
                    <a:pt x="838" y="670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861BF5F8-C6EA-4EB5-8662-A67199D01806}"/>
                </a:ext>
              </a:extLst>
            </p:cNvPr>
            <p:cNvSpPr/>
            <p:nvPr/>
          </p:nvSpPr>
          <p:spPr>
            <a:xfrm>
              <a:off x="2516490" y="1774861"/>
              <a:ext cx="3854" cy="8378"/>
            </a:xfrm>
            <a:custGeom>
              <a:avLst/>
              <a:gdLst>
                <a:gd name="connsiteX0" fmla="*/ 3854 w 3854"/>
                <a:gd name="connsiteY0" fmla="*/ 0 h 8378"/>
                <a:gd name="connsiteX1" fmla="*/ 0 w 3854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54" h="8378">
                  <a:moveTo>
                    <a:pt x="385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695569D4-4CE4-490F-90EA-9A3CA8D9A530}"/>
                </a:ext>
              </a:extLst>
            </p:cNvPr>
            <p:cNvSpPr/>
            <p:nvPr/>
          </p:nvSpPr>
          <p:spPr>
            <a:xfrm>
              <a:off x="2499314" y="1949422"/>
              <a:ext cx="754" cy="2401"/>
            </a:xfrm>
            <a:custGeom>
              <a:avLst/>
              <a:gdLst>
                <a:gd name="connsiteX0" fmla="*/ 0 w 754"/>
                <a:gd name="connsiteY0" fmla="*/ 139 h 2401"/>
                <a:gd name="connsiteX1" fmla="*/ 754 w 754"/>
                <a:gd name="connsiteY1" fmla="*/ 2402 h 2401"/>
                <a:gd name="connsiteX2" fmla="*/ 0 w 754"/>
                <a:gd name="connsiteY2" fmla="*/ 139 h 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2401">
                  <a:moveTo>
                    <a:pt x="0" y="139"/>
                  </a:moveTo>
                  <a:lnTo>
                    <a:pt x="754" y="2402"/>
                  </a:lnTo>
                  <a:cubicBezTo>
                    <a:pt x="586" y="-1201"/>
                    <a:pt x="335" y="391"/>
                    <a:pt x="0" y="13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24575D9A-8021-4A2F-9B61-98CF1C0ABDF6}"/>
                </a:ext>
              </a:extLst>
            </p:cNvPr>
            <p:cNvSpPr/>
            <p:nvPr/>
          </p:nvSpPr>
          <p:spPr>
            <a:xfrm>
              <a:off x="2775850" y="1778967"/>
              <a:ext cx="302" cy="6284"/>
            </a:xfrm>
            <a:custGeom>
              <a:avLst/>
              <a:gdLst>
                <a:gd name="connsiteX0" fmla="*/ 302 w 302"/>
                <a:gd name="connsiteY0" fmla="*/ 6284 h 6284"/>
                <a:gd name="connsiteX1" fmla="*/ 302 w 302"/>
                <a:gd name="connsiteY1" fmla="*/ 0 h 6284"/>
                <a:gd name="connsiteX2" fmla="*/ 302 w 302"/>
                <a:gd name="connsiteY2" fmla="*/ 6284 h 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2" h="6284">
                  <a:moveTo>
                    <a:pt x="302" y="6284"/>
                  </a:moveTo>
                  <a:cubicBezTo>
                    <a:pt x="302" y="3770"/>
                    <a:pt x="302" y="1759"/>
                    <a:pt x="302" y="0"/>
                  </a:cubicBezTo>
                  <a:cubicBezTo>
                    <a:pt x="134" y="3100"/>
                    <a:pt x="-284" y="5530"/>
                    <a:pt x="302" y="62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E69C04DB-E02C-4137-BA86-7FAEFD82BA89}"/>
                </a:ext>
              </a:extLst>
            </p:cNvPr>
            <p:cNvSpPr/>
            <p:nvPr/>
          </p:nvSpPr>
          <p:spPr>
            <a:xfrm>
              <a:off x="2487667" y="1865246"/>
              <a:ext cx="37" cy="1708"/>
            </a:xfrm>
            <a:custGeom>
              <a:avLst/>
              <a:gdLst>
                <a:gd name="connsiteX0" fmla="*/ 0 w 37"/>
                <a:gd name="connsiteY0" fmla="*/ 24 h 1708"/>
                <a:gd name="connsiteX1" fmla="*/ 0 w 37"/>
                <a:gd name="connsiteY1" fmla="*/ 1699 h 1708"/>
                <a:gd name="connsiteX2" fmla="*/ 0 w 37"/>
                <a:gd name="connsiteY2" fmla="*/ 24 h 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08">
                  <a:moveTo>
                    <a:pt x="0" y="24"/>
                  </a:moveTo>
                  <a:cubicBezTo>
                    <a:pt x="0" y="1280"/>
                    <a:pt x="0" y="1783"/>
                    <a:pt x="0" y="1699"/>
                  </a:cubicBezTo>
                  <a:cubicBezTo>
                    <a:pt x="0" y="1615"/>
                    <a:pt x="84" y="-228"/>
                    <a:pt x="0" y="2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93CCBCD5-9D9E-4C43-8A91-8B06328E90DF}"/>
                </a:ext>
              </a:extLst>
            </p:cNvPr>
            <p:cNvSpPr/>
            <p:nvPr/>
          </p:nvSpPr>
          <p:spPr>
            <a:xfrm>
              <a:off x="2775817" y="1771761"/>
              <a:ext cx="528" cy="7205"/>
            </a:xfrm>
            <a:custGeom>
              <a:avLst/>
              <a:gdLst>
                <a:gd name="connsiteX0" fmla="*/ 0 w 528"/>
                <a:gd name="connsiteY0" fmla="*/ 0 h 7205"/>
                <a:gd name="connsiteX1" fmla="*/ 0 w 528"/>
                <a:gd name="connsiteY1" fmla="*/ 1341 h 7205"/>
                <a:gd name="connsiteX2" fmla="*/ 419 w 528"/>
                <a:gd name="connsiteY2" fmla="*/ 7206 h 7205"/>
                <a:gd name="connsiteX3" fmla="*/ 0 w 528"/>
                <a:gd name="connsiteY3" fmla="*/ 0 h 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" h="7205">
                  <a:moveTo>
                    <a:pt x="0" y="0"/>
                  </a:moveTo>
                  <a:lnTo>
                    <a:pt x="0" y="1341"/>
                  </a:lnTo>
                  <a:cubicBezTo>
                    <a:pt x="243" y="3285"/>
                    <a:pt x="377" y="5245"/>
                    <a:pt x="419" y="7206"/>
                  </a:cubicBezTo>
                  <a:cubicBezTo>
                    <a:pt x="654" y="4793"/>
                    <a:pt x="511" y="2363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55D71933-D14A-453F-82D6-038A354C167D}"/>
                </a:ext>
              </a:extLst>
            </p:cNvPr>
            <p:cNvSpPr/>
            <p:nvPr/>
          </p:nvSpPr>
          <p:spPr>
            <a:xfrm>
              <a:off x="2677700" y="2046254"/>
              <a:ext cx="670" cy="8378"/>
            </a:xfrm>
            <a:custGeom>
              <a:avLst/>
              <a:gdLst>
                <a:gd name="connsiteX0" fmla="*/ 0 w 670"/>
                <a:gd name="connsiteY0" fmla="*/ 0 h 8378"/>
                <a:gd name="connsiteX1" fmla="*/ 670 w 670"/>
                <a:gd name="connsiteY1" fmla="*/ 0 h 8378"/>
                <a:gd name="connsiteX2" fmla="*/ 0 w 670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8378">
                  <a:moveTo>
                    <a:pt x="0" y="0"/>
                  </a:moveTo>
                  <a:lnTo>
                    <a:pt x="670" y="0"/>
                  </a:lnTo>
                  <a:cubicBezTo>
                    <a:pt x="670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C58807DC-09C9-46B0-A98A-A9D3067FFA9E}"/>
                </a:ext>
              </a:extLst>
            </p:cNvPr>
            <p:cNvSpPr/>
            <p:nvPr/>
          </p:nvSpPr>
          <p:spPr>
            <a:xfrm>
              <a:off x="2758054" y="2048516"/>
              <a:ext cx="3435" cy="8378"/>
            </a:xfrm>
            <a:custGeom>
              <a:avLst/>
              <a:gdLst>
                <a:gd name="connsiteX0" fmla="*/ 3435 w 3435"/>
                <a:gd name="connsiteY0" fmla="*/ 0 h 8378"/>
                <a:gd name="connsiteX1" fmla="*/ 0 w 3435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35" h="8378">
                  <a:moveTo>
                    <a:pt x="343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BB35FF3A-4537-400A-96EE-CD341A49A986}"/>
                </a:ext>
              </a:extLst>
            </p:cNvPr>
            <p:cNvSpPr/>
            <p:nvPr/>
          </p:nvSpPr>
          <p:spPr>
            <a:xfrm>
              <a:off x="2779420" y="1840133"/>
              <a:ext cx="8378" cy="856"/>
            </a:xfrm>
            <a:custGeom>
              <a:avLst/>
              <a:gdLst>
                <a:gd name="connsiteX0" fmla="*/ 0 w 8378"/>
                <a:gd name="connsiteY0" fmla="*/ 0 h 856"/>
                <a:gd name="connsiteX1" fmla="*/ 0 w 8378"/>
                <a:gd name="connsiteY1" fmla="*/ 0 h 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56">
                  <a:moveTo>
                    <a:pt x="0" y="0"/>
                  </a:moveTo>
                  <a:cubicBezTo>
                    <a:pt x="0" y="192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3EDBD182-763F-43B7-83DC-D45CE0E79027}"/>
                </a:ext>
              </a:extLst>
            </p:cNvPr>
            <p:cNvSpPr/>
            <p:nvPr/>
          </p:nvSpPr>
          <p:spPr>
            <a:xfrm>
              <a:off x="2777325" y="1849015"/>
              <a:ext cx="43" cy="754"/>
            </a:xfrm>
            <a:custGeom>
              <a:avLst/>
              <a:gdLst>
                <a:gd name="connsiteX0" fmla="*/ 0 w 43"/>
                <a:gd name="connsiteY0" fmla="*/ 754 h 754"/>
                <a:gd name="connsiteX1" fmla="*/ 0 w 43"/>
                <a:gd name="connsiteY1" fmla="*/ 0 h 754"/>
                <a:gd name="connsiteX2" fmla="*/ 0 w 43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" h="754">
                  <a:moveTo>
                    <a:pt x="0" y="754"/>
                  </a:moveTo>
                  <a:cubicBezTo>
                    <a:pt x="0" y="335"/>
                    <a:pt x="0" y="0"/>
                    <a:pt x="0" y="0"/>
                  </a:cubicBezTo>
                  <a:cubicBezTo>
                    <a:pt x="59" y="251"/>
                    <a:pt x="59" y="503"/>
                    <a:pt x="0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D2430099-646C-4158-BCFB-038EA3C9500A}"/>
                </a:ext>
              </a:extLst>
            </p:cNvPr>
            <p:cNvSpPr/>
            <p:nvPr/>
          </p:nvSpPr>
          <p:spPr>
            <a:xfrm>
              <a:off x="2765092" y="17599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2A59A388-63F9-479B-9851-EDD956ABB2A6}"/>
                </a:ext>
              </a:extLst>
            </p:cNvPr>
            <p:cNvSpPr/>
            <p:nvPr/>
          </p:nvSpPr>
          <p:spPr>
            <a:xfrm>
              <a:off x="2778917" y="1840552"/>
              <a:ext cx="8378" cy="2429"/>
            </a:xfrm>
            <a:custGeom>
              <a:avLst/>
              <a:gdLst>
                <a:gd name="connsiteX0" fmla="*/ 0 w 8378"/>
                <a:gd name="connsiteY0" fmla="*/ 2430 h 2429"/>
                <a:gd name="connsiteX1" fmla="*/ 0 w 8378"/>
                <a:gd name="connsiteY1" fmla="*/ 0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2429">
                  <a:moveTo>
                    <a:pt x="0" y="2430"/>
                  </a:moveTo>
                  <a:cubicBezTo>
                    <a:pt x="0" y="1676"/>
                    <a:pt x="0" y="922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AC7F43F7-15CD-4D03-9F79-A43E9771FD70}"/>
                </a:ext>
              </a:extLst>
            </p:cNvPr>
            <p:cNvSpPr/>
            <p:nvPr/>
          </p:nvSpPr>
          <p:spPr>
            <a:xfrm>
              <a:off x="2779504" y="1842563"/>
              <a:ext cx="74" cy="1675"/>
            </a:xfrm>
            <a:custGeom>
              <a:avLst/>
              <a:gdLst>
                <a:gd name="connsiteX0" fmla="*/ 0 w 74"/>
                <a:gd name="connsiteY0" fmla="*/ 0 h 1675"/>
                <a:gd name="connsiteX1" fmla="*/ 0 w 74"/>
                <a:gd name="connsiteY1" fmla="*/ 1676 h 1675"/>
                <a:gd name="connsiteX2" fmla="*/ 0 w 74"/>
                <a:gd name="connsiteY2" fmla="*/ 0 h 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1675">
                  <a:moveTo>
                    <a:pt x="0" y="0"/>
                  </a:moveTo>
                  <a:lnTo>
                    <a:pt x="0" y="1676"/>
                  </a:lnTo>
                  <a:cubicBezTo>
                    <a:pt x="0" y="1676"/>
                    <a:pt x="167" y="1676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B4D0145F-A40E-4A2A-8C3B-19182B70A44D}"/>
                </a:ext>
              </a:extLst>
            </p:cNvPr>
            <p:cNvSpPr/>
            <p:nvPr/>
          </p:nvSpPr>
          <p:spPr>
            <a:xfrm>
              <a:off x="2778917" y="1837536"/>
              <a:ext cx="8378" cy="3016"/>
            </a:xfrm>
            <a:custGeom>
              <a:avLst/>
              <a:gdLst>
                <a:gd name="connsiteX0" fmla="*/ 0 w 8378"/>
                <a:gd name="connsiteY0" fmla="*/ 0 h 3016"/>
                <a:gd name="connsiteX1" fmla="*/ 0 w 8378"/>
                <a:gd name="connsiteY1" fmla="*/ 3016 h 3016"/>
                <a:gd name="connsiteX2" fmla="*/ 0 w 8378"/>
                <a:gd name="connsiteY2" fmla="*/ 2598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016">
                  <a:moveTo>
                    <a:pt x="0" y="0"/>
                  </a:moveTo>
                  <a:cubicBezTo>
                    <a:pt x="0" y="1089"/>
                    <a:pt x="0" y="2095"/>
                    <a:pt x="0" y="3016"/>
                  </a:cubicBezTo>
                  <a:cubicBezTo>
                    <a:pt x="0" y="3016"/>
                    <a:pt x="0" y="2514"/>
                    <a:pt x="0" y="259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91FEBCA2-1A87-400F-B141-55D3B3CDE32A}"/>
                </a:ext>
              </a:extLst>
            </p:cNvPr>
            <p:cNvSpPr/>
            <p:nvPr/>
          </p:nvSpPr>
          <p:spPr>
            <a:xfrm>
              <a:off x="2524366" y="2055501"/>
              <a:ext cx="1427" cy="221"/>
            </a:xfrm>
            <a:custGeom>
              <a:avLst/>
              <a:gdLst>
                <a:gd name="connsiteX0" fmla="*/ 0 w 1427"/>
                <a:gd name="connsiteY0" fmla="*/ 221 h 221"/>
                <a:gd name="connsiteX1" fmla="*/ 0 w 1427"/>
                <a:gd name="connsiteY1" fmla="*/ 221 h 221"/>
                <a:gd name="connsiteX2" fmla="*/ 0 w 1427"/>
                <a:gd name="connsiteY2" fmla="*/ 221 h 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7" h="221">
                  <a:moveTo>
                    <a:pt x="0" y="221"/>
                  </a:moveTo>
                  <a:lnTo>
                    <a:pt x="0" y="221"/>
                  </a:lnTo>
                  <a:cubicBezTo>
                    <a:pt x="2262" y="-114"/>
                    <a:pt x="1508" y="-30"/>
                    <a:pt x="0" y="2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C1260E98-8157-4A8D-9EE2-123354C3BF35}"/>
                </a:ext>
              </a:extLst>
            </p:cNvPr>
            <p:cNvSpPr/>
            <p:nvPr/>
          </p:nvSpPr>
          <p:spPr>
            <a:xfrm>
              <a:off x="2622232" y="17699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B44D36F7-B1E5-4021-AAB5-28B578012C5F}"/>
                </a:ext>
              </a:extLst>
            </p:cNvPr>
            <p:cNvSpPr/>
            <p:nvPr/>
          </p:nvSpPr>
          <p:spPr>
            <a:xfrm>
              <a:off x="2615529" y="1768158"/>
              <a:ext cx="6619" cy="2597"/>
            </a:xfrm>
            <a:custGeom>
              <a:avLst/>
              <a:gdLst>
                <a:gd name="connsiteX0" fmla="*/ 0 w 6619"/>
                <a:gd name="connsiteY0" fmla="*/ 2598 h 2597"/>
                <a:gd name="connsiteX1" fmla="*/ 6619 w 6619"/>
                <a:gd name="connsiteY1" fmla="*/ 1760 h 2597"/>
                <a:gd name="connsiteX2" fmla="*/ 4273 w 6619"/>
                <a:gd name="connsiteY2" fmla="*/ 0 h 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19" h="2597">
                  <a:moveTo>
                    <a:pt x="0" y="2598"/>
                  </a:moveTo>
                  <a:cubicBezTo>
                    <a:pt x="2128" y="1860"/>
                    <a:pt x="4382" y="1575"/>
                    <a:pt x="6619" y="1760"/>
                  </a:cubicBezTo>
                  <a:lnTo>
                    <a:pt x="4273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FEB09290-9E95-4B0E-AB4E-FCD114B99D7B}"/>
                </a:ext>
              </a:extLst>
            </p:cNvPr>
            <p:cNvSpPr/>
            <p:nvPr/>
          </p:nvSpPr>
          <p:spPr>
            <a:xfrm>
              <a:off x="2486661" y="1755219"/>
              <a:ext cx="295942" cy="306032"/>
            </a:xfrm>
            <a:custGeom>
              <a:avLst/>
              <a:gdLst>
                <a:gd name="connsiteX0" fmla="*/ 9887 w 295942"/>
                <a:gd name="connsiteY0" fmla="*/ 150018 h 306032"/>
                <a:gd name="connsiteX1" fmla="*/ 9887 w 295942"/>
                <a:gd name="connsiteY1" fmla="*/ 145242 h 306032"/>
                <a:gd name="connsiteX2" fmla="*/ 11647 w 295942"/>
                <a:gd name="connsiteY2" fmla="*/ 150604 h 306032"/>
                <a:gd name="connsiteX3" fmla="*/ 8463 w 295942"/>
                <a:gd name="connsiteY3" fmla="*/ 131668 h 306032"/>
                <a:gd name="connsiteX4" fmla="*/ 8463 w 295942"/>
                <a:gd name="connsiteY4" fmla="*/ 128568 h 306032"/>
                <a:gd name="connsiteX5" fmla="*/ 8463 w 295942"/>
                <a:gd name="connsiteY5" fmla="*/ 130411 h 306032"/>
                <a:gd name="connsiteX6" fmla="*/ 6703 w 295942"/>
                <a:gd name="connsiteY6" fmla="*/ 118178 h 306032"/>
                <a:gd name="connsiteX7" fmla="*/ 7290 w 295942"/>
                <a:gd name="connsiteY7" fmla="*/ 115413 h 306032"/>
                <a:gd name="connsiteX8" fmla="*/ 6452 w 295942"/>
                <a:gd name="connsiteY8" fmla="*/ 109380 h 306032"/>
                <a:gd name="connsiteX9" fmla="*/ 6452 w 295942"/>
                <a:gd name="connsiteY9" fmla="*/ 109380 h 306032"/>
                <a:gd name="connsiteX10" fmla="*/ 5865 w 295942"/>
                <a:gd name="connsiteY10" fmla="*/ 100079 h 306032"/>
                <a:gd name="connsiteX11" fmla="*/ 5865 w 295942"/>
                <a:gd name="connsiteY11" fmla="*/ 100079 h 306032"/>
                <a:gd name="connsiteX12" fmla="*/ 4525 w 295942"/>
                <a:gd name="connsiteY12" fmla="*/ 94382 h 306032"/>
                <a:gd name="connsiteX13" fmla="*/ 5027 w 295942"/>
                <a:gd name="connsiteY13" fmla="*/ 94968 h 306032"/>
                <a:gd name="connsiteX14" fmla="*/ 4273 w 295942"/>
                <a:gd name="connsiteY14" fmla="*/ 89857 h 306032"/>
                <a:gd name="connsiteX15" fmla="*/ 5530 w 295942"/>
                <a:gd name="connsiteY15" fmla="*/ 95471 h 306032"/>
                <a:gd name="connsiteX16" fmla="*/ 5530 w 295942"/>
                <a:gd name="connsiteY16" fmla="*/ 80892 h 306032"/>
                <a:gd name="connsiteX17" fmla="*/ 6033 w 295942"/>
                <a:gd name="connsiteY17" fmla="*/ 85752 h 306032"/>
                <a:gd name="connsiteX18" fmla="*/ 6871 w 295942"/>
                <a:gd name="connsiteY18" fmla="*/ 73267 h 306032"/>
                <a:gd name="connsiteX19" fmla="*/ 4860 w 295942"/>
                <a:gd name="connsiteY19" fmla="*/ 78797 h 306032"/>
                <a:gd name="connsiteX20" fmla="*/ 4357 w 295942"/>
                <a:gd name="connsiteY20" fmla="*/ 72178 h 306032"/>
                <a:gd name="connsiteX21" fmla="*/ 4357 w 295942"/>
                <a:gd name="connsiteY21" fmla="*/ 65558 h 306032"/>
                <a:gd name="connsiteX22" fmla="*/ 5279 w 295942"/>
                <a:gd name="connsiteY22" fmla="*/ 65558 h 306032"/>
                <a:gd name="connsiteX23" fmla="*/ 3771 w 295942"/>
                <a:gd name="connsiteY23" fmla="*/ 59693 h 306032"/>
                <a:gd name="connsiteX24" fmla="*/ 4944 w 295942"/>
                <a:gd name="connsiteY24" fmla="*/ 53241 h 306032"/>
                <a:gd name="connsiteX25" fmla="*/ 3435 w 295942"/>
                <a:gd name="connsiteY25" fmla="*/ 49806 h 306032"/>
                <a:gd name="connsiteX26" fmla="*/ 1927 w 295942"/>
                <a:gd name="connsiteY26" fmla="*/ 33048 h 306032"/>
                <a:gd name="connsiteX27" fmla="*/ 2765 w 295942"/>
                <a:gd name="connsiteY27" fmla="*/ 32210 h 306032"/>
                <a:gd name="connsiteX28" fmla="*/ 1843 w 295942"/>
                <a:gd name="connsiteY28" fmla="*/ 28608 h 306032"/>
                <a:gd name="connsiteX29" fmla="*/ 1843 w 295942"/>
                <a:gd name="connsiteY29" fmla="*/ 28189 h 306032"/>
                <a:gd name="connsiteX30" fmla="*/ 419 w 295942"/>
                <a:gd name="connsiteY30" fmla="*/ 23329 h 306032"/>
                <a:gd name="connsiteX31" fmla="*/ 419 w 295942"/>
                <a:gd name="connsiteY31" fmla="*/ 20229 h 306032"/>
                <a:gd name="connsiteX32" fmla="*/ 3771 w 295942"/>
                <a:gd name="connsiteY32" fmla="*/ 20229 h 306032"/>
                <a:gd name="connsiteX33" fmla="*/ 9049 w 295942"/>
                <a:gd name="connsiteY33" fmla="*/ 19726 h 306032"/>
                <a:gd name="connsiteX34" fmla="*/ 9049 w 295942"/>
                <a:gd name="connsiteY34" fmla="*/ 20647 h 306032"/>
                <a:gd name="connsiteX35" fmla="*/ 22707 w 295942"/>
                <a:gd name="connsiteY35" fmla="*/ 18385 h 306032"/>
                <a:gd name="connsiteX36" fmla="*/ 28488 w 295942"/>
                <a:gd name="connsiteY36" fmla="*/ 18385 h 306032"/>
                <a:gd name="connsiteX37" fmla="*/ 34270 w 295942"/>
                <a:gd name="connsiteY37" fmla="*/ 15872 h 306032"/>
                <a:gd name="connsiteX38" fmla="*/ 30583 w 295942"/>
                <a:gd name="connsiteY38" fmla="*/ 15201 h 306032"/>
                <a:gd name="connsiteX39" fmla="*/ 38124 w 295942"/>
                <a:gd name="connsiteY39" fmla="*/ 14363 h 306032"/>
                <a:gd name="connsiteX40" fmla="*/ 37035 w 295942"/>
                <a:gd name="connsiteY40" fmla="*/ 15285 h 306032"/>
                <a:gd name="connsiteX41" fmla="*/ 38375 w 295942"/>
                <a:gd name="connsiteY41" fmla="*/ 15285 h 306032"/>
                <a:gd name="connsiteX42" fmla="*/ 37873 w 295942"/>
                <a:gd name="connsiteY42" fmla="*/ 16793 h 306032"/>
                <a:gd name="connsiteX43" fmla="*/ 35108 w 295942"/>
                <a:gd name="connsiteY43" fmla="*/ 16291 h 306032"/>
                <a:gd name="connsiteX44" fmla="*/ 32007 w 295942"/>
                <a:gd name="connsiteY44" fmla="*/ 18218 h 306032"/>
                <a:gd name="connsiteX45" fmla="*/ 34437 w 295942"/>
                <a:gd name="connsiteY45" fmla="*/ 18218 h 306032"/>
                <a:gd name="connsiteX46" fmla="*/ 33935 w 295942"/>
                <a:gd name="connsiteY46" fmla="*/ 18637 h 306032"/>
                <a:gd name="connsiteX47" fmla="*/ 36113 w 295942"/>
                <a:gd name="connsiteY47" fmla="*/ 18134 h 306032"/>
                <a:gd name="connsiteX48" fmla="*/ 37873 w 295942"/>
                <a:gd name="connsiteY48" fmla="*/ 19139 h 306032"/>
                <a:gd name="connsiteX49" fmla="*/ 37873 w 295942"/>
                <a:gd name="connsiteY49" fmla="*/ 18637 h 306032"/>
                <a:gd name="connsiteX50" fmla="*/ 47760 w 295942"/>
                <a:gd name="connsiteY50" fmla="*/ 18637 h 306032"/>
                <a:gd name="connsiteX51" fmla="*/ 71975 w 295942"/>
                <a:gd name="connsiteY51" fmla="*/ 14447 h 306032"/>
                <a:gd name="connsiteX52" fmla="*/ 71304 w 295942"/>
                <a:gd name="connsiteY52" fmla="*/ 16626 h 306032"/>
                <a:gd name="connsiteX53" fmla="*/ 56893 w 295942"/>
                <a:gd name="connsiteY53" fmla="*/ 17547 h 306032"/>
                <a:gd name="connsiteX54" fmla="*/ 58485 w 295942"/>
                <a:gd name="connsiteY54" fmla="*/ 18134 h 306032"/>
                <a:gd name="connsiteX55" fmla="*/ 68791 w 295942"/>
                <a:gd name="connsiteY55" fmla="*/ 16793 h 306032"/>
                <a:gd name="connsiteX56" fmla="*/ 73734 w 295942"/>
                <a:gd name="connsiteY56" fmla="*/ 17380 h 306032"/>
                <a:gd name="connsiteX57" fmla="*/ 85548 w 295942"/>
                <a:gd name="connsiteY57" fmla="*/ 15369 h 306032"/>
                <a:gd name="connsiteX58" fmla="*/ 79767 w 295942"/>
                <a:gd name="connsiteY58" fmla="*/ 16542 h 306032"/>
                <a:gd name="connsiteX59" fmla="*/ 92587 w 295942"/>
                <a:gd name="connsiteY59" fmla="*/ 15118 h 306032"/>
                <a:gd name="connsiteX60" fmla="*/ 90157 w 295942"/>
                <a:gd name="connsiteY60" fmla="*/ 15118 h 306032"/>
                <a:gd name="connsiteX61" fmla="*/ 98536 w 295942"/>
                <a:gd name="connsiteY61" fmla="*/ 15118 h 306032"/>
                <a:gd name="connsiteX62" fmla="*/ 99541 w 295942"/>
                <a:gd name="connsiteY62" fmla="*/ 15118 h 306032"/>
                <a:gd name="connsiteX63" fmla="*/ 126019 w 295942"/>
                <a:gd name="connsiteY63" fmla="*/ 12604 h 306032"/>
                <a:gd name="connsiteX64" fmla="*/ 124510 w 295942"/>
                <a:gd name="connsiteY64" fmla="*/ 14447 h 306032"/>
                <a:gd name="connsiteX65" fmla="*/ 139174 w 295942"/>
                <a:gd name="connsiteY65" fmla="*/ 9504 h 306032"/>
                <a:gd name="connsiteX66" fmla="*/ 136157 w 295942"/>
                <a:gd name="connsiteY66" fmla="*/ 13861 h 306032"/>
                <a:gd name="connsiteX67" fmla="*/ 144536 w 295942"/>
                <a:gd name="connsiteY67" fmla="*/ 13358 h 306032"/>
                <a:gd name="connsiteX68" fmla="*/ 142944 w 295942"/>
                <a:gd name="connsiteY68" fmla="*/ 11766 h 306032"/>
                <a:gd name="connsiteX69" fmla="*/ 152747 w 295942"/>
                <a:gd name="connsiteY69" fmla="*/ 12939 h 306032"/>
                <a:gd name="connsiteX70" fmla="*/ 156099 w 295942"/>
                <a:gd name="connsiteY70" fmla="*/ 10928 h 306032"/>
                <a:gd name="connsiteX71" fmla="*/ 155261 w 295942"/>
                <a:gd name="connsiteY71" fmla="*/ 12855 h 306032"/>
                <a:gd name="connsiteX72" fmla="*/ 163137 w 295942"/>
                <a:gd name="connsiteY72" fmla="*/ 10760 h 306032"/>
                <a:gd name="connsiteX73" fmla="*/ 164729 w 295942"/>
                <a:gd name="connsiteY73" fmla="*/ 12604 h 306032"/>
                <a:gd name="connsiteX74" fmla="*/ 173694 w 295942"/>
                <a:gd name="connsiteY74" fmla="*/ 12017 h 306032"/>
                <a:gd name="connsiteX75" fmla="*/ 170343 w 295942"/>
                <a:gd name="connsiteY75" fmla="*/ 12017 h 306032"/>
                <a:gd name="connsiteX76" fmla="*/ 188022 w 295942"/>
                <a:gd name="connsiteY76" fmla="*/ 8917 h 306032"/>
                <a:gd name="connsiteX77" fmla="*/ 189950 w 295942"/>
                <a:gd name="connsiteY77" fmla="*/ 11096 h 306032"/>
                <a:gd name="connsiteX78" fmla="*/ 206707 w 295942"/>
                <a:gd name="connsiteY78" fmla="*/ 5566 h 306032"/>
                <a:gd name="connsiteX79" fmla="*/ 208215 w 295942"/>
                <a:gd name="connsiteY79" fmla="*/ 5566 h 306032"/>
                <a:gd name="connsiteX80" fmla="*/ 214248 w 295942"/>
                <a:gd name="connsiteY80" fmla="*/ 4728 h 306032"/>
                <a:gd name="connsiteX81" fmla="*/ 194390 w 295942"/>
                <a:gd name="connsiteY81" fmla="*/ 10760 h 306032"/>
                <a:gd name="connsiteX82" fmla="*/ 200339 w 295942"/>
                <a:gd name="connsiteY82" fmla="*/ 10760 h 306032"/>
                <a:gd name="connsiteX83" fmla="*/ 196150 w 295942"/>
                <a:gd name="connsiteY83" fmla="*/ 11682 h 306032"/>
                <a:gd name="connsiteX84" fmla="*/ 207964 w 295942"/>
                <a:gd name="connsiteY84" fmla="*/ 11682 h 306032"/>
                <a:gd name="connsiteX85" fmla="*/ 216343 w 295942"/>
                <a:gd name="connsiteY85" fmla="*/ 9420 h 306032"/>
                <a:gd name="connsiteX86" fmla="*/ 203691 w 295942"/>
                <a:gd name="connsiteY86" fmla="*/ 11096 h 306032"/>
                <a:gd name="connsiteX87" fmla="*/ 219192 w 295942"/>
                <a:gd name="connsiteY87" fmla="*/ 7660 h 306032"/>
                <a:gd name="connsiteX88" fmla="*/ 217935 w 295942"/>
                <a:gd name="connsiteY88" fmla="*/ 9839 h 306032"/>
                <a:gd name="connsiteX89" fmla="*/ 226314 w 295942"/>
                <a:gd name="connsiteY89" fmla="*/ 9001 h 306032"/>
                <a:gd name="connsiteX90" fmla="*/ 222795 w 295942"/>
                <a:gd name="connsiteY90" fmla="*/ 9755 h 306032"/>
                <a:gd name="connsiteX91" fmla="*/ 235866 w 295942"/>
                <a:gd name="connsiteY91" fmla="*/ 8666 h 306032"/>
                <a:gd name="connsiteX92" fmla="*/ 241982 w 295942"/>
                <a:gd name="connsiteY92" fmla="*/ 9085 h 306032"/>
                <a:gd name="connsiteX93" fmla="*/ 240055 w 295942"/>
                <a:gd name="connsiteY93" fmla="*/ 3722 h 306032"/>
                <a:gd name="connsiteX94" fmla="*/ 252456 w 295942"/>
                <a:gd name="connsiteY94" fmla="*/ 4728 h 306032"/>
                <a:gd name="connsiteX95" fmla="*/ 250529 w 295942"/>
                <a:gd name="connsiteY95" fmla="*/ 7660 h 306032"/>
                <a:gd name="connsiteX96" fmla="*/ 253043 w 295942"/>
                <a:gd name="connsiteY96" fmla="*/ 6822 h 306032"/>
                <a:gd name="connsiteX97" fmla="*/ 256645 w 295942"/>
                <a:gd name="connsiteY97" fmla="*/ 7409 h 306032"/>
                <a:gd name="connsiteX98" fmla="*/ 258656 w 295942"/>
                <a:gd name="connsiteY98" fmla="*/ 6403 h 306032"/>
                <a:gd name="connsiteX99" fmla="*/ 268292 w 295942"/>
                <a:gd name="connsiteY99" fmla="*/ 6403 h 306032"/>
                <a:gd name="connsiteX100" fmla="*/ 276671 w 295942"/>
                <a:gd name="connsiteY100" fmla="*/ 3471 h 306032"/>
                <a:gd name="connsiteX101" fmla="*/ 277928 w 295942"/>
                <a:gd name="connsiteY101" fmla="*/ 4141 h 306032"/>
                <a:gd name="connsiteX102" fmla="*/ 283961 w 295942"/>
                <a:gd name="connsiteY102" fmla="*/ 4141 h 306032"/>
                <a:gd name="connsiteX103" fmla="*/ 283961 w 295942"/>
                <a:gd name="connsiteY103" fmla="*/ 19391 h 306032"/>
                <a:gd name="connsiteX104" fmla="*/ 283123 w 295942"/>
                <a:gd name="connsiteY104" fmla="*/ 22407 h 306032"/>
                <a:gd name="connsiteX105" fmla="*/ 283961 w 295942"/>
                <a:gd name="connsiteY105" fmla="*/ 27183 h 306032"/>
                <a:gd name="connsiteX106" fmla="*/ 282620 w 295942"/>
                <a:gd name="connsiteY106" fmla="*/ 25340 h 306032"/>
                <a:gd name="connsiteX107" fmla="*/ 284296 w 295942"/>
                <a:gd name="connsiteY107" fmla="*/ 35394 h 306032"/>
                <a:gd name="connsiteX108" fmla="*/ 283542 w 295942"/>
                <a:gd name="connsiteY108" fmla="*/ 23496 h 306032"/>
                <a:gd name="connsiteX109" fmla="*/ 287396 w 295942"/>
                <a:gd name="connsiteY109" fmla="*/ 38159 h 306032"/>
                <a:gd name="connsiteX110" fmla="*/ 287396 w 295942"/>
                <a:gd name="connsiteY110" fmla="*/ 42349 h 306032"/>
                <a:gd name="connsiteX111" fmla="*/ 289742 w 295942"/>
                <a:gd name="connsiteY111" fmla="*/ 63799 h 306032"/>
                <a:gd name="connsiteX112" fmla="*/ 287647 w 295942"/>
                <a:gd name="connsiteY112" fmla="*/ 64972 h 306032"/>
                <a:gd name="connsiteX113" fmla="*/ 287647 w 295942"/>
                <a:gd name="connsiteY113" fmla="*/ 52739 h 306032"/>
                <a:gd name="connsiteX114" fmla="*/ 287647 w 295942"/>
                <a:gd name="connsiteY114" fmla="*/ 57347 h 306032"/>
                <a:gd name="connsiteX115" fmla="*/ 286977 w 295942"/>
                <a:gd name="connsiteY115" fmla="*/ 49890 h 306032"/>
                <a:gd name="connsiteX116" fmla="*/ 287815 w 295942"/>
                <a:gd name="connsiteY116" fmla="*/ 81394 h 306032"/>
                <a:gd name="connsiteX117" fmla="*/ 288820 w 295942"/>
                <a:gd name="connsiteY117" fmla="*/ 84662 h 306032"/>
                <a:gd name="connsiteX118" fmla="*/ 288820 w 295942"/>
                <a:gd name="connsiteY118" fmla="*/ 81562 h 306032"/>
                <a:gd name="connsiteX119" fmla="*/ 290077 w 295942"/>
                <a:gd name="connsiteY119" fmla="*/ 83405 h 306032"/>
                <a:gd name="connsiteX120" fmla="*/ 291586 w 295942"/>
                <a:gd name="connsiteY120" fmla="*/ 98152 h 306032"/>
                <a:gd name="connsiteX121" fmla="*/ 290748 w 295942"/>
                <a:gd name="connsiteY121" fmla="*/ 99325 h 306032"/>
                <a:gd name="connsiteX122" fmla="*/ 290748 w 295942"/>
                <a:gd name="connsiteY122" fmla="*/ 93795 h 306032"/>
                <a:gd name="connsiteX123" fmla="*/ 291334 w 295942"/>
                <a:gd name="connsiteY123" fmla="*/ 105526 h 306032"/>
                <a:gd name="connsiteX124" fmla="*/ 291753 w 295942"/>
                <a:gd name="connsiteY124" fmla="*/ 101336 h 306032"/>
                <a:gd name="connsiteX125" fmla="*/ 293596 w 295942"/>
                <a:gd name="connsiteY125" fmla="*/ 115916 h 306032"/>
                <a:gd name="connsiteX126" fmla="*/ 294267 w 295942"/>
                <a:gd name="connsiteY126" fmla="*/ 110972 h 306032"/>
                <a:gd name="connsiteX127" fmla="*/ 292507 w 295942"/>
                <a:gd name="connsiteY127" fmla="*/ 102593 h 306032"/>
                <a:gd name="connsiteX128" fmla="*/ 293513 w 295942"/>
                <a:gd name="connsiteY128" fmla="*/ 90947 h 306032"/>
                <a:gd name="connsiteX129" fmla="*/ 292926 w 295942"/>
                <a:gd name="connsiteY129" fmla="*/ 88349 h 306032"/>
                <a:gd name="connsiteX130" fmla="*/ 292926 w 295942"/>
                <a:gd name="connsiteY130" fmla="*/ 87427 h 306032"/>
                <a:gd name="connsiteX131" fmla="*/ 292926 w 295942"/>
                <a:gd name="connsiteY131" fmla="*/ 87427 h 306032"/>
                <a:gd name="connsiteX132" fmla="*/ 292926 w 295942"/>
                <a:gd name="connsiteY132" fmla="*/ 87427 h 306032"/>
                <a:gd name="connsiteX133" fmla="*/ 292926 w 295942"/>
                <a:gd name="connsiteY133" fmla="*/ 89690 h 306032"/>
                <a:gd name="connsiteX134" fmla="*/ 291334 w 295942"/>
                <a:gd name="connsiteY134" fmla="*/ 78211 h 306032"/>
                <a:gd name="connsiteX135" fmla="*/ 292004 w 295942"/>
                <a:gd name="connsiteY135" fmla="*/ 78211 h 306032"/>
                <a:gd name="connsiteX136" fmla="*/ 291334 w 295942"/>
                <a:gd name="connsiteY136" fmla="*/ 74691 h 306032"/>
                <a:gd name="connsiteX137" fmla="*/ 292758 w 295942"/>
                <a:gd name="connsiteY137" fmla="*/ 73853 h 306032"/>
                <a:gd name="connsiteX138" fmla="*/ 292758 w 295942"/>
                <a:gd name="connsiteY138" fmla="*/ 68323 h 306032"/>
                <a:gd name="connsiteX139" fmla="*/ 292758 w 295942"/>
                <a:gd name="connsiteY139" fmla="*/ 57850 h 306032"/>
                <a:gd name="connsiteX140" fmla="*/ 292758 w 295942"/>
                <a:gd name="connsiteY140" fmla="*/ 53577 h 306032"/>
                <a:gd name="connsiteX141" fmla="*/ 291921 w 295942"/>
                <a:gd name="connsiteY141" fmla="*/ 45198 h 306032"/>
                <a:gd name="connsiteX142" fmla="*/ 291921 w 295942"/>
                <a:gd name="connsiteY142" fmla="*/ 45198 h 306032"/>
                <a:gd name="connsiteX143" fmla="*/ 290664 w 295942"/>
                <a:gd name="connsiteY143" fmla="*/ 17883 h 306032"/>
                <a:gd name="connsiteX144" fmla="*/ 290245 w 295942"/>
                <a:gd name="connsiteY144" fmla="*/ 13274 h 306032"/>
                <a:gd name="connsiteX145" fmla="*/ 290245 w 295942"/>
                <a:gd name="connsiteY145" fmla="*/ 10509 h 306032"/>
                <a:gd name="connsiteX146" fmla="*/ 290245 w 295942"/>
                <a:gd name="connsiteY146" fmla="*/ 5566 h 306032"/>
                <a:gd name="connsiteX147" fmla="*/ 290664 w 295942"/>
                <a:gd name="connsiteY147" fmla="*/ 3722 h 306032"/>
                <a:gd name="connsiteX148" fmla="*/ 290664 w 295942"/>
                <a:gd name="connsiteY148" fmla="*/ 35 h 306032"/>
                <a:gd name="connsiteX149" fmla="*/ 280358 w 295942"/>
                <a:gd name="connsiteY149" fmla="*/ 35 h 306032"/>
                <a:gd name="connsiteX150" fmla="*/ 276085 w 295942"/>
                <a:gd name="connsiteY150" fmla="*/ 454 h 306032"/>
                <a:gd name="connsiteX151" fmla="*/ 251618 w 295942"/>
                <a:gd name="connsiteY151" fmla="*/ 1041 h 306032"/>
                <a:gd name="connsiteX152" fmla="*/ 251618 w 295942"/>
                <a:gd name="connsiteY152" fmla="*/ 1795 h 306032"/>
                <a:gd name="connsiteX153" fmla="*/ 237290 w 295942"/>
                <a:gd name="connsiteY153" fmla="*/ 2968 h 306032"/>
                <a:gd name="connsiteX154" fmla="*/ 237709 w 295942"/>
                <a:gd name="connsiteY154" fmla="*/ 3638 h 306032"/>
                <a:gd name="connsiteX155" fmla="*/ 217851 w 295942"/>
                <a:gd name="connsiteY155" fmla="*/ 4225 h 306032"/>
                <a:gd name="connsiteX156" fmla="*/ 221622 w 295942"/>
                <a:gd name="connsiteY156" fmla="*/ 4225 h 306032"/>
                <a:gd name="connsiteX157" fmla="*/ 194390 w 295942"/>
                <a:gd name="connsiteY157" fmla="*/ 5566 h 306032"/>
                <a:gd name="connsiteX158" fmla="*/ 189447 w 295942"/>
                <a:gd name="connsiteY158" fmla="*/ 5566 h 306032"/>
                <a:gd name="connsiteX159" fmla="*/ 189447 w 295942"/>
                <a:gd name="connsiteY159" fmla="*/ 5566 h 306032"/>
                <a:gd name="connsiteX160" fmla="*/ 186598 w 295942"/>
                <a:gd name="connsiteY160" fmla="*/ 5566 h 306032"/>
                <a:gd name="connsiteX161" fmla="*/ 188944 w 295942"/>
                <a:gd name="connsiteY161" fmla="*/ 5566 h 306032"/>
                <a:gd name="connsiteX162" fmla="*/ 182660 w 295942"/>
                <a:gd name="connsiteY162" fmla="*/ 6152 h 306032"/>
                <a:gd name="connsiteX163" fmla="*/ 181654 w 295942"/>
                <a:gd name="connsiteY163" fmla="*/ 5482 h 306032"/>
                <a:gd name="connsiteX164" fmla="*/ 181068 w 295942"/>
                <a:gd name="connsiteY164" fmla="*/ 5482 h 306032"/>
                <a:gd name="connsiteX165" fmla="*/ 180481 w 295942"/>
                <a:gd name="connsiteY165" fmla="*/ 6320 h 306032"/>
                <a:gd name="connsiteX166" fmla="*/ 177465 w 295942"/>
                <a:gd name="connsiteY166" fmla="*/ 6906 h 306032"/>
                <a:gd name="connsiteX167" fmla="*/ 169086 w 295942"/>
                <a:gd name="connsiteY167" fmla="*/ 6906 h 306032"/>
                <a:gd name="connsiteX168" fmla="*/ 156099 w 295942"/>
                <a:gd name="connsiteY168" fmla="*/ 9252 h 306032"/>
                <a:gd name="connsiteX169" fmla="*/ 156601 w 295942"/>
                <a:gd name="connsiteY169" fmla="*/ 9252 h 306032"/>
                <a:gd name="connsiteX170" fmla="*/ 149061 w 295942"/>
                <a:gd name="connsiteY170" fmla="*/ 9755 h 306032"/>
                <a:gd name="connsiteX171" fmla="*/ 147887 w 295942"/>
                <a:gd name="connsiteY171" fmla="*/ 8917 h 306032"/>
                <a:gd name="connsiteX172" fmla="*/ 142274 w 295942"/>
                <a:gd name="connsiteY172" fmla="*/ 10341 h 306032"/>
                <a:gd name="connsiteX173" fmla="*/ 140766 w 295942"/>
                <a:gd name="connsiteY173" fmla="*/ 8917 h 306032"/>
                <a:gd name="connsiteX174" fmla="*/ 127024 w 295942"/>
                <a:gd name="connsiteY174" fmla="*/ 11012 h 306032"/>
                <a:gd name="connsiteX175" fmla="*/ 127024 w 295942"/>
                <a:gd name="connsiteY175" fmla="*/ 10425 h 306032"/>
                <a:gd name="connsiteX176" fmla="*/ 118645 w 295942"/>
                <a:gd name="connsiteY176" fmla="*/ 11179 h 306032"/>
                <a:gd name="connsiteX177" fmla="*/ 76248 w 295942"/>
                <a:gd name="connsiteY177" fmla="*/ 12101 h 306032"/>
                <a:gd name="connsiteX178" fmla="*/ 68958 w 295942"/>
                <a:gd name="connsiteY178" fmla="*/ 13023 h 306032"/>
                <a:gd name="connsiteX179" fmla="*/ 68372 w 295942"/>
                <a:gd name="connsiteY179" fmla="*/ 12101 h 306032"/>
                <a:gd name="connsiteX180" fmla="*/ 52201 w 295942"/>
                <a:gd name="connsiteY180" fmla="*/ 13358 h 306032"/>
                <a:gd name="connsiteX181" fmla="*/ 52955 w 295942"/>
                <a:gd name="connsiteY181" fmla="*/ 12520 h 306032"/>
                <a:gd name="connsiteX182" fmla="*/ 49854 w 295942"/>
                <a:gd name="connsiteY182" fmla="*/ 12520 h 306032"/>
                <a:gd name="connsiteX183" fmla="*/ 52117 w 295942"/>
                <a:gd name="connsiteY183" fmla="*/ 11850 h 306032"/>
                <a:gd name="connsiteX184" fmla="*/ 43319 w 295942"/>
                <a:gd name="connsiteY184" fmla="*/ 14782 h 306032"/>
                <a:gd name="connsiteX185" fmla="*/ 34940 w 295942"/>
                <a:gd name="connsiteY185" fmla="*/ 15536 h 306032"/>
                <a:gd name="connsiteX186" fmla="*/ 36029 w 295942"/>
                <a:gd name="connsiteY186" fmla="*/ 14531 h 306032"/>
                <a:gd name="connsiteX187" fmla="*/ 19690 w 295942"/>
                <a:gd name="connsiteY187" fmla="*/ 15788 h 306032"/>
                <a:gd name="connsiteX188" fmla="*/ 15250 w 295942"/>
                <a:gd name="connsiteY188" fmla="*/ 15788 h 306032"/>
                <a:gd name="connsiteX189" fmla="*/ 1424 w 295942"/>
                <a:gd name="connsiteY189" fmla="*/ 16374 h 306032"/>
                <a:gd name="connsiteX190" fmla="*/ 3687 w 295942"/>
                <a:gd name="connsiteY190" fmla="*/ 16374 h 306032"/>
                <a:gd name="connsiteX191" fmla="*/ 838 w 295942"/>
                <a:gd name="connsiteY191" fmla="*/ 17045 h 306032"/>
                <a:gd name="connsiteX192" fmla="*/ 838 w 295942"/>
                <a:gd name="connsiteY192" fmla="*/ 20647 h 306032"/>
                <a:gd name="connsiteX193" fmla="*/ 838 w 295942"/>
                <a:gd name="connsiteY193" fmla="*/ 25172 h 306032"/>
                <a:gd name="connsiteX194" fmla="*/ 838 w 295942"/>
                <a:gd name="connsiteY194" fmla="*/ 25172 h 306032"/>
                <a:gd name="connsiteX195" fmla="*/ 838 w 295942"/>
                <a:gd name="connsiteY195" fmla="*/ 40422 h 306032"/>
                <a:gd name="connsiteX196" fmla="*/ 1508 w 295942"/>
                <a:gd name="connsiteY196" fmla="*/ 39835 h 306032"/>
                <a:gd name="connsiteX197" fmla="*/ 2011 w 295942"/>
                <a:gd name="connsiteY197" fmla="*/ 55420 h 306032"/>
                <a:gd name="connsiteX198" fmla="*/ 2011 w 295942"/>
                <a:gd name="connsiteY198" fmla="*/ 53158 h 306032"/>
                <a:gd name="connsiteX199" fmla="*/ 419 w 295942"/>
                <a:gd name="connsiteY199" fmla="*/ 66061 h 306032"/>
                <a:gd name="connsiteX200" fmla="*/ 0 w 295942"/>
                <a:gd name="connsiteY200" fmla="*/ 63883 h 306032"/>
                <a:gd name="connsiteX201" fmla="*/ 1508 w 295942"/>
                <a:gd name="connsiteY201" fmla="*/ 71507 h 306032"/>
                <a:gd name="connsiteX202" fmla="*/ 335 w 295942"/>
                <a:gd name="connsiteY202" fmla="*/ 74440 h 306032"/>
                <a:gd name="connsiteX203" fmla="*/ 1927 w 295942"/>
                <a:gd name="connsiteY203" fmla="*/ 93376 h 306032"/>
                <a:gd name="connsiteX204" fmla="*/ 3016 w 295942"/>
                <a:gd name="connsiteY204" fmla="*/ 93376 h 306032"/>
                <a:gd name="connsiteX205" fmla="*/ 3603 w 295942"/>
                <a:gd name="connsiteY205" fmla="*/ 110134 h 306032"/>
                <a:gd name="connsiteX206" fmla="*/ 3603 w 295942"/>
                <a:gd name="connsiteY206" fmla="*/ 110972 h 306032"/>
                <a:gd name="connsiteX207" fmla="*/ 5446 w 295942"/>
                <a:gd name="connsiteY207" fmla="*/ 124713 h 306032"/>
                <a:gd name="connsiteX208" fmla="*/ 5446 w 295942"/>
                <a:gd name="connsiteY208" fmla="*/ 147001 h 306032"/>
                <a:gd name="connsiteX209" fmla="*/ 6117 w 295942"/>
                <a:gd name="connsiteY209" fmla="*/ 158061 h 306032"/>
                <a:gd name="connsiteX210" fmla="*/ 6117 w 295942"/>
                <a:gd name="connsiteY210" fmla="*/ 158061 h 306032"/>
                <a:gd name="connsiteX211" fmla="*/ 7625 w 295942"/>
                <a:gd name="connsiteY211" fmla="*/ 170043 h 306032"/>
                <a:gd name="connsiteX212" fmla="*/ 7206 w 295942"/>
                <a:gd name="connsiteY212" fmla="*/ 170043 h 306032"/>
                <a:gd name="connsiteX213" fmla="*/ 8965 w 295942"/>
                <a:gd name="connsiteY213" fmla="*/ 189985 h 306032"/>
                <a:gd name="connsiteX214" fmla="*/ 8295 w 295942"/>
                <a:gd name="connsiteY214" fmla="*/ 190907 h 306032"/>
                <a:gd name="connsiteX215" fmla="*/ 9217 w 295942"/>
                <a:gd name="connsiteY215" fmla="*/ 216043 h 306032"/>
                <a:gd name="connsiteX216" fmla="*/ 9217 w 295942"/>
                <a:gd name="connsiteY216" fmla="*/ 214954 h 306032"/>
                <a:gd name="connsiteX217" fmla="*/ 11395 w 295942"/>
                <a:gd name="connsiteY217" fmla="*/ 246291 h 306032"/>
                <a:gd name="connsiteX218" fmla="*/ 12401 w 295942"/>
                <a:gd name="connsiteY218" fmla="*/ 253748 h 306032"/>
                <a:gd name="connsiteX219" fmla="*/ 13909 w 295942"/>
                <a:gd name="connsiteY219" fmla="*/ 251151 h 306032"/>
                <a:gd name="connsiteX220" fmla="*/ 13239 w 295942"/>
                <a:gd name="connsiteY220" fmla="*/ 256346 h 306032"/>
                <a:gd name="connsiteX221" fmla="*/ 13239 w 295942"/>
                <a:gd name="connsiteY221" fmla="*/ 255675 h 306032"/>
                <a:gd name="connsiteX222" fmla="*/ 12401 w 295942"/>
                <a:gd name="connsiteY222" fmla="*/ 267490 h 306032"/>
                <a:gd name="connsiteX223" fmla="*/ 13155 w 295942"/>
                <a:gd name="connsiteY223" fmla="*/ 285504 h 306032"/>
                <a:gd name="connsiteX224" fmla="*/ 13825 w 295942"/>
                <a:gd name="connsiteY224" fmla="*/ 306033 h 306032"/>
                <a:gd name="connsiteX225" fmla="*/ 36700 w 295942"/>
                <a:gd name="connsiteY225" fmla="*/ 305111 h 306032"/>
                <a:gd name="connsiteX226" fmla="*/ 34521 w 295942"/>
                <a:gd name="connsiteY226" fmla="*/ 304189 h 306032"/>
                <a:gd name="connsiteX227" fmla="*/ 40805 w 295942"/>
                <a:gd name="connsiteY227" fmla="*/ 304189 h 306032"/>
                <a:gd name="connsiteX228" fmla="*/ 38543 w 295942"/>
                <a:gd name="connsiteY228" fmla="*/ 305027 h 306032"/>
                <a:gd name="connsiteX229" fmla="*/ 46168 w 295942"/>
                <a:gd name="connsiteY229" fmla="*/ 303938 h 306032"/>
                <a:gd name="connsiteX230" fmla="*/ 45497 w 295942"/>
                <a:gd name="connsiteY230" fmla="*/ 305278 h 306032"/>
                <a:gd name="connsiteX231" fmla="*/ 49100 w 295942"/>
                <a:gd name="connsiteY231" fmla="*/ 305278 h 306032"/>
                <a:gd name="connsiteX232" fmla="*/ 48262 w 295942"/>
                <a:gd name="connsiteY232" fmla="*/ 305278 h 306032"/>
                <a:gd name="connsiteX233" fmla="*/ 56641 w 295942"/>
                <a:gd name="connsiteY233" fmla="*/ 303938 h 306032"/>
                <a:gd name="connsiteX234" fmla="*/ 59742 w 295942"/>
                <a:gd name="connsiteY234" fmla="*/ 304524 h 306032"/>
                <a:gd name="connsiteX235" fmla="*/ 61752 w 295942"/>
                <a:gd name="connsiteY235" fmla="*/ 304524 h 306032"/>
                <a:gd name="connsiteX236" fmla="*/ 69629 w 295942"/>
                <a:gd name="connsiteY236" fmla="*/ 304524 h 306032"/>
                <a:gd name="connsiteX237" fmla="*/ 66445 w 295942"/>
                <a:gd name="connsiteY237" fmla="*/ 303854 h 306032"/>
                <a:gd name="connsiteX238" fmla="*/ 70131 w 295942"/>
                <a:gd name="connsiteY238" fmla="*/ 302765 h 306032"/>
                <a:gd name="connsiteX239" fmla="*/ 102809 w 295942"/>
                <a:gd name="connsiteY239" fmla="*/ 302095 h 306032"/>
                <a:gd name="connsiteX240" fmla="*/ 118394 w 295942"/>
                <a:gd name="connsiteY240" fmla="*/ 300838 h 306032"/>
                <a:gd name="connsiteX241" fmla="*/ 121159 w 295942"/>
                <a:gd name="connsiteY241" fmla="*/ 299665 h 306032"/>
                <a:gd name="connsiteX242" fmla="*/ 134816 w 295942"/>
                <a:gd name="connsiteY242" fmla="*/ 301257 h 306032"/>
                <a:gd name="connsiteX243" fmla="*/ 143195 w 295942"/>
                <a:gd name="connsiteY243" fmla="*/ 299246 h 306032"/>
                <a:gd name="connsiteX244" fmla="*/ 146798 w 295942"/>
                <a:gd name="connsiteY244" fmla="*/ 300251 h 306032"/>
                <a:gd name="connsiteX245" fmla="*/ 181990 w 295942"/>
                <a:gd name="connsiteY245" fmla="*/ 298743 h 306032"/>
                <a:gd name="connsiteX246" fmla="*/ 182744 w 295942"/>
                <a:gd name="connsiteY246" fmla="*/ 297654 h 306032"/>
                <a:gd name="connsiteX247" fmla="*/ 189447 w 295942"/>
                <a:gd name="connsiteY247" fmla="*/ 298659 h 306032"/>
                <a:gd name="connsiteX248" fmla="*/ 196234 w 295942"/>
                <a:gd name="connsiteY248" fmla="*/ 297654 h 306032"/>
                <a:gd name="connsiteX249" fmla="*/ 196234 w 295942"/>
                <a:gd name="connsiteY249" fmla="*/ 297067 h 306032"/>
                <a:gd name="connsiteX250" fmla="*/ 271644 w 295942"/>
                <a:gd name="connsiteY250" fmla="*/ 294637 h 306032"/>
                <a:gd name="connsiteX251" fmla="*/ 273068 w 295942"/>
                <a:gd name="connsiteY251" fmla="*/ 293967 h 306032"/>
                <a:gd name="connsiteX252" fmla="*/ 273068 w 295942"/>
                <a:gd name="connsiteY252" fmla="*/ 292961 h 306032"/>
                <a:gd name="connsiteX253" fmla="*/ 283625 w 295942"/>
                <a:gd name="connsiteY253" fmla="*/ 293464 h 306032"/>
                <a:gd name="connsiteX254" fmla="*/ 295942 w 295942"/>
                <a:gd name="connsiteY254" fmla="*/ 291788 h 306032"/>
                <a:gd name="connsiteX255" fmla="*/ 292675 w 295942"/>
                <a:gd name="connsiteY255" fmla="*/ 291788 h 306032"/>
                <a:gd name="connsiteX256" fmla="*/ 286893 w 295942"/>
                <a:gd name="connsiteY256" fmla="*/ 288269 h 306032"/>
                <a:gd name="connsiteX257" fmla="*/ 265695 w 295942"/>
                <a:gd name="connsiteY257" fmla="*/ 289275 h 306032"/>
                <a:gd name="connsiteX258" fmla="*/ 266198 w 295942"/>
                <a:gd name="connsiteY258" fmla="*/ 288437 h 306032"/>
                <a:gd name="connsiteX259" fmla="*/ 257064 w 295942"/>
                <a:gd name="connsiteY259" fmla="*/ 289359 h 306032"/>
                <a:gd name="connsiteX260" fmla="*/ 257567 w 295942"/>
                <a:gd name="connsiteY260" fmla="*/ 289359 h 306032"/>
                <a:gd name="connsiteX261" fmla="*/ 224051 w 295942"/>
                <a:gd name="connsiteY261" fmla="*/ 290197 h 306032"/>
                <a:gd name="connsiteX262" fmla="*/ 225225 w 295942"/>
                <a:gd name="connsiteY262" fmla="*/ 290783 h 306032"/>
                <a:gd name="connsiteX263" fmla="*/ 219946 w 295942"/>
                <a:gd name="connsiteY263" fmla="*/ 290783 h 306032"/>
                <a:gd name="connsiteX264" fmla="*/ 225476 w 295942"/>
                <a:gd name="connsiteY264" fmla="*/ 291705 h 306032"/>
                <a:gd name="connsiteX265" fmla="*/ 200339 w 295942"/>
                <a:gd name="connsiteY265" fmla="*/ 291705 h 306032"/>
                <a:gd name="connsiteX266" fmla="*/ 196988 w 295942"/>
                <a:gd name="connsiteY266" fmla="*/ 292710 h 306032"/>
                <a:gd name="connsiteX267" fmla="*/ 195731 w 295942"/>
                <a:gd name="connsiteY267" fmla="*/ 292710 h 306032"/>
                <a:gd name="connsiteX268" fmla="*/ 194474 w 295942"/>
                <a:gd name="connsiteY268" fmla="*/ 293297 h 306032"/>
                <a:gd name="connsiteX269" fmla="*/ 189614 w 295942"/>
                <a:gd name="connsiteY269" fmla="*/ 292543 h 306032"/>
                <a:gd name="connsiteX270" fmla="*/ 192547 w 295942"/>
                <a:gd name="connsiteY270" fmla="*/ 292543 h 306032"/>
                <a:gd name="connsiteX271" fmla="*/ 179643 w 295942"/>
                <a:gd name="connsiteY271" fmla="*/ 293213 h 306032"/>
                <a:gd name="connsiteX272" fmla="*/ 184252 w 295942"/>
                <a:gd name="connsiteY272" fmla="*/ 293213 h 306032"/>
                <a:gd name="connsiteX273" fmla="*/ 142357 w 295942"/>
                <a:gd name="connsiteY273" fmla="*/ 295978 h 306032"/>
                <a:gd name="connsiteX274" fmla="*/ 143279 w 295942"/>
                <a:gd name="connsiteY274" fmla="*/ 295978 h 306032"/>
                <a:gd name="connsiteX275" fmla="*/ 124845 w 295942"/>
                <a:gd name="connsiteY275" fmla="*/ 296816 h 306032"/>
                <a:gd name="connsiteX276" fmla="*/ 124845 w 295942"/>
                <a:gd name="connsiteY276" fmla="*/ 296816 h 306032"/>
                <a:gd name="connsiteX277" fmla="*/ 116969 w 295942"/>
                <a:gd name="connsiteY277" fmla="*/ 297654 h 306032"/>
                <a:gd name="connsiteX278" fmla="*/ 115377 w 295942"/>
                <a:gd name="connsiteY278" fmla="*/ 296564 h 306032"/>
                <a:gd name="connsiteX279" fmla="*/ 103312 w 295942"/>
                <a:gd name="connsiteY279" fmla="*/ 298910 h 306032"/>
                <a:gd name="connsiteX280" fmla="*/ 101720 w 295942"/>
                <a:gd name="connsiteY280" fmla="*/ 298408 h 306032"/>
                <a:gd name="connsiteX281" fmla="*/ 93844 w 295942"/>
                <a:gd name="connsiteY281" fmla="*/ 299665 h 306032"/>
                <a:gd name="connsiteX282" fmla="*/ 95268 w 295942"/>
                <a:gd name="connsiteY282" fmla="*/ 298156 h 306032"/>
                <a:gd name="connsiteX283" fmla="*/ 73567 w 295942"/>
                <a:gd name="connsiteY283" fmla="*/ 298743 h 306032"/>
                <a:gd name="connsiteX284" fmla="*/ 80437 w 295942"/>
                <a:gd name="connsiteY284" fmla="*/ 299581 h 306032"/>
                <a:gd name="connsiteX285" fmla="*/ 72729 w 295942"/>
                <a:gd name="connsiteY285" fmla="*/ 300921 h 306032"/>
                <a:gd name="connsiteX286" fmla="*/ 57563 w 295942"/>
                <a:gd name="connsiteY286" fmla="*/ 299748 h 306032"/>
                <a:gd name="connsiteX287" fmla="*/ 59406 w 295942"/>
                <a:gd name="connsiteY287" fmla="*/ 299748 h 306032"/>
                <a:gd name="connsiteX288" fmla="*/ 48765 w 295942"/>
                <a:gd name="connsiteY288" fmla="*/ 299748 h 306032"/>
                <a:gd name="connsiteX289" fmla="*/ 42732 w 295942"/>
                <a:gd name="connsiteY289" fmla="*/ 301173 h 306032"/>
                <a:gd name="connsiteX290" fmla="*/ 51111 w 295942"/>
                <a:gd name="connsiteY290" fmla="*/ 300503 h 306032"/>
                <a:gd name="connsiteX291" fmla="*/ 34354 w 295942"/>
                <a:gd name="connsiteY291" fmla="*/ 302346 h 306032"/>
                <a:gd name="connsiteX292" fmla="*/ 38794 w 295942"/>
                <a:gd name="connsiteY292" fmla="*/ 301424 h 306032"/>
                <a:gd name="connsiteX293" fmla="*/ 32175 w 295942"/>
                <a:gd name="connsiteY293" fmla="*/ 301424 h 306032"/>
                <a:gd name="connsiteX294" fmla="*/ 47089 w 295942"/>
                <a:gd name="connsiteY294" fmla="*/ 299497 h 306032"/>
                <a:gd name="connsiteX295" fmla="*/ 40135 w 295942"/>
                <a:gd name="connsiteY295" fmla="*/ 299497 h 306032"/>
                <a:gd name="connsiteX296" fmla="*/ 25304 w 295942"/>
                <a:gd name="connsiteY296" fmla="*/ 301257 h 306032"/>
                <a:gd name="connsiteX297" fmla="*/ 25304 w 295942"/>
                <a:gd name="connsiteY297" fmla="*/ 300503 h 306032"/>
                <a:gd name="connsiteX298" fmla="*/ 20612 w 295942"/>
                <a:gd name="connsiteY298" fmla="*/ 301173 h 306032"/>
                <a:gd name="connsiteX299" fmla="*/ 23796 w 295942"/>
                <a:gd name="connsiteY299" fmla="*/ 300084 h 306032"/>
                <a:gd name="connsiteX300" fmla="*/ 21366 w 295942"/>
                <a:gd name="connsiteY300" fmla="*/ 300084 h 306032"/>
                <a:gd name="connsiteX301" fmla="*/ 19774 w 295942"/>
                <a:gd name="connsiteY301" fmla="*/ 300084 h 306032"/>
                <a:gd name="connsiteX302" fmla="*/ 18434 w 295942"/>
                <a:gd name="connsiteY302" fmla="*/ 300084 h 306032"/>
                <a:gd name="connsiteX303" fmla="*/ 18434 w 295942"/>
                <a:gd name="connsiteY303" fmla="*/ 298575 h 306032"/>
                <a:gd name="connsiteX304" fmla="*/ 18434 w 295942"/>
                <a:gd name="connsiteY304" fmla="*/ 300251 h 306032"/>
                <a:gd name="connsiteX305" fmla="*/ 18434 w 295942"/>
                <a:gd name="connsiteY305" fmla="*/ 301424 h 306032"/>
                <a:gd name="connsiteX306" fmla="*/ 17512 w 295942"/>
                <a:gd name="connsiteY306" fmla="*/ 301424 h 306032"/>
                <a:gd name="connsiteX307" fmla="*/ 17512 w 295942"/>
                <a:gd name="connsiteY307" fmla="*/ 298408 h 306032"/>
                <a:gd name="connsiteX308" fmla="*/ 18015 w 295942"/>
                <a:gd name="connsiteY308" fmla="*/ 295391 h 306032"/>
                <a:gd name="connsiteX309" fmla="*/ 18015 w 295942"/>
                <a:gd name="connsiteY309" fmla="*/ 284666 h 306032"/>
                <a:gd name="connsiteX310" fmla="*/ 17428 w 295942"/>
                <a:gd name="connsiteY310" fmla="*/ 288772 h 306032"/>
                <a:gd name="connsiteX311" fmla="*/ 17847 w 295942"/>
                <a:gd name="connsiteY311" fmla="*/ 281147 h 306032"/>
                <a:gd name="connsiteX312" fmla="*/ 16590 w 295942"/>
                <a:gd name="connsiteY312" fmla="*/ 278717 h 306032"/>
                <a:gd name="connsiteX313" fmla="*/ 15501 w 295942"/>
                <a:gd name="connsiteY313" fmla="*/ 270338 h 306032"/>
                <a:gd name="connsiteX314" fmla="*/ 15752 w 295942"/>
                <a:gd name="connsiteY314" fmla="*/ 270338 h 306032"/>
                <a:gd name="connsiteX315" fmla="*/ 14160 w 295942"/>
                <a:gd name="connsiteY315" fmla="*/ 258440 h 306032"/>
                <a:gd name="connsiteX316" fmla="*/ 15417 w 295942"/>
                <a:gd name="connsiteY316" fmla="*/ 262295 h 306032"/>
                <a:gd name="connsiteX317" fmla="*/ 14914 w 295942"/>
                <a:gd name="connsiteY317" fmla="*/ 257435 h 306032"/>
                <a:gd name="connsiteX318" fmla="*/ 15752 w 295942"/>
                <a:gd name="connsiteY318" fmla="*/ 258440 h 306032"/>
                <a:gd name="connsiteX319" fmla="*/ 14914 w 295942"/>
                <a:gd name="connsiteY319" fmla="*/ 246375 h 306032"/>
                <a:gd name="connsiteX320" fmla="*/ 13323 w 295942"/>
                <a:gd name="connsiteY320" fmla="*/ 241180 h 306032"/>
                <a:gd name="connsiteX321" fmla="*/ 13323 w 295942"/>
                <a:gd name="connsiteY321" fmla="*/ 236488 h 306032"/>
                <a:gd name="connsiteX322" fmla="*/ 13993 w 295942"/>
                <a:gd name="connsiteY322" fmla="*/ 242353 h 306032"/>
                <a:gd name="connsiteX323" fmla="*/ 14747 w 295942"/>
                <a:gd name="connsiteY323" fmla="*/ 244029 h 306032"/>
                <a:gd name="connsiteX324" fmla="*/ 14747 w 295942"/>
                <a:gd name="connsiteY324" fmla="*/ 233220 h 306032"/>
                <a:gd name="connsiteX325" fmla="*/ 14747 w 295942"/>
                <a:gd name="connsiteY325" fmla="*/ 235817 h 306032"/>
                <a:gd name="connsiteX326" fmla="*/ 13323 w 295942"/>
                <a:gd name="connsiteY326" fmla="*/ 226517 h 306032"/>
                <a:gd name="connsiteX327" fmla="*/ 14077 w 295942"/>
                <a:gd name="connsiteY327" fmla="*/ 227271 h 306032"/>
                <a:gd name="connsiteX328" fmla="*/ 13323 w 295942"/>
                <a:gd name="connsiteY328" fmla="*/ 221322 h 306032"/>
                <a:gd name="connsiteX329" fmla="*/ 14998 w 295942"/>
                <a:gd name="connsiteY329" fmla="*/ 225763 h 306032"/>
                <a:gd name="connsiteX330" fmla="*/ 13909 w 295942"/>
                <a:gd name="connsiteY330" fmla="*/ 216881 h 306032"/>
                <a:gd name="connsiteX331" fmla="*/ 14579 w 295942"/>
                <a:gd name="connsiteY331" fmla="*/ 213362 h 306032"/>
                <a:gd name="connsiteX332" fmla="*/ 12987 w 295942"/>
                <a:gd name="connsiteY332" fmla="*/ 194677 h 306032"/>
                <a:gd name="connsiteX333" fmla="*/ 12568 w 295942"/>
                <a:gd name="connsiteY333" fmla="*/ 192331 h 306032"/>
                <a:gd name="connsiteX334" fmla="*/ 11647 w 295942"/>
                <a:gd name="connsiteY334" fmla="*/ 173395 h 306032"/>
                <a:gd name="connsiteX335" fmla="*/ 12485 w 295942"/>
                <a:gd name="connsiteY335" fmla="*/ 169121 h 306032"/>
                <a:gd name="connsiteX336" fmla="*/ 10641 w 295942"/>
                <a:gd name="connsiteY336" fmla="*/ 165351 h 306032"/>
                <a:gd name="connsiteX337" fmla="*/ 11563 w 295942"/>
                <a:gd name="connsiteY337" fmla="*/ 160407 h 306032"/>
                <a:gd name="connsiteX338" fmla="*/ 10055 w 295942"/>
                <a:gd name="connsiteY338" fmla="*/ 144990 h 306032"/>
                <a:gd name="connsiteX339" fmla="*/ 9887 w 295942"/>
                <a:gd name="connsiteY339" fmla="*/ 150018 h 306032"/>
                <a:gd name="connsiteX340" fmla="*/ 5949 w 295942"/>
                <a:gd name="connsiteY340" fmla="*/ 79467 h 306032"/>
                <a:gd name="connsiteX341" fmla="*/ 5949 w 295942"/>
                <a:gd name="connsiteY341" fmla="*/ 84495 h 306032"/>
                <a:gd name="connsiteX342" fmla="*/ 5949 w 295942"/>
                <a:gd name="connsiteY342" fmla="*/ 79467 h 306032"/>
                <a:gd name="connsiteX343" fmla="*/ 46084 w 295942"/>
                <a:gd name="connsiteY343" fmla="*/ 17799 h 306032"/>
                <a:gd name="connsiteX344" fmla="*/ 41643 w 295942"/>
                <a:gd name="connsiteY344" fmla="*/ 17799 h 306032"/>
                <a:gd name="connsiteX345" fmla="*/ 46084 w 295942"/>
                <a:gd name="connsiteY345" fmla="*/ 17799 h 306032"/>
                <a:gd name="connsiteX346" fmla="*/ 291083 w 295942"/>
                <a:gd name="connsiteY346" fmla="*/ 64469 h 306032"/>
                <a:gd name="connsiteX347" fmla="*/ 291083 w 295942"/>
                <a:gd name="connsiteY347" fmla="*/ 64469 h 306032"/>
                <a:gd name="connsiteX348" fmla="*/ 291083 w 295942"/>
                <a:gd name="connsiteY348" fmla="*/ 64469 h 306032"/>
                <a:gd name="connsiteX349" fmla="*/ 291083 w 295942"/>
                <a:gd name="connsiteY349" fmla="*/ 70753 h 306032"/>
                <a:gd name="connsiteX350" fmla="*/ 291083 w 295942"/>
                <a:gd name="connsiteY350" fmla="*/ 70753 h 306032"/>
                <a:gd name="connsiteX351" fmla="*/ 291083 w 295942"/>
                <a:gd name="connsiteY351" fmla="*/ 67318 h 306032"/>
                <a:gd name="connsiteX352" fmla="*/ 291083 w 295942"/>
                <a:gd name="connsiteY352" fmla="*/ 70753 h 306032"/>
                <a:gd name="connsiteX353" fmla="*/ 57647 w 295942"/>
                <a:gd name="connsiteY353" fmla="*/ 304022 h 306032"/>
                <a:gd name="connsiteX354" fmla="*/ 56390 w 295942"/>
                <a:gd name="connsiteY354" fmla="*/ 304022 h 306032"/>
                <a:gd name="connsiteX355" fmla="*/ 57647 w 295942"/>
                <a:gd name="connsiteY355" fmla="*/ 304022 h 30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295942" h="306032">
                  <a:moveTo>
                    <a:pt x="9887" y="150018"/>
                  </a:moveTo>
                  <a:lnTo>
                    <a:pt x="9887" y="145242"/>
                  </a:lnTo>
                  <a:cubicBezTo>
                    <a:pt x="11144" y="150939"/>
                    <a:pt x="11060" y="155045"/>
                    <a:pt x="11647" y="150604"/>
                  </a:cubicBezTo>
                  <a:cubicBezTo>
                    <a:pt x="9552" y="150018"/>
                    <a:pt x="10474" y="132254"/>
                    <a:pt x="8463" y="131668"/>
                  </a:cubicBezTo>
                  <a:lnTo>
                    <a:pt x="8463" y="128568"/>
                  </a:lnTo>
                  <a:cubicBezTo>
                    <a:pt x="8463" y="129406"/>
                    <a:pt x="8463" y="129573"/>
                    <a:pt x="8463" y="130411"/>
                  </a:cubicBezTo>
                  <a:cubicBezTo>
                    <a:pt x="9133" y="124378"/>
                    <a:pt x="6787" y="126054"/>
                    <a:pt x="6703" y="118178"/>
                  </a:cubicBezTo>
                  <a:cubicBezTo>
                    <a:pt x="6703" y="115497"/>
                    <a:pt x="6703" y="113569"/>
                    <a:pt x="7290" y="115413"/>
                  </a:cubicBezTo>
                  <a:lnTo>
                    <a:pt x="6452" y="109380"/>
                  </a:lnTo>
                  <a:cubicBezTo>
                    <a:pt x="6452" y="107620"/>
                    <a:pt x="6452" y="108039"/>
                    <a:pt x="6452" y="109380"/>
                  </a:cubicBezTo>
                  <a:lnTo>
                    <a:pt x="5865" y="100079"/>
                  </a:lnTo>
                  <a:lnTo>
                    <a:pt x="5865" y="100079"/>
                  </a:lnTo>
                  <a:cubicBezTo>
                    <a:pt x="5446" y="98823"/>
                    <a:pt x="4860" y="95806"/>
                    <a:pt x="4525" y="94382"/>
                  </a:cubicBezTo>
                  <a:cubicBezTo>
                    <a:pt x="4189" y="92957"/>
                    <a:pt x="4525" y="95555"/>
                    <a:pt x="5027" y="94968"/>
                  </a:cubicBezTo>
                  <a:lnTo>
                    <a:pt x="4273" y="89857"/>
                  </a:lnTo>
                  <a:cubicBezTo>
                    <a:pt x="4273" y="87762"/>
                    <a:pt x="5446" y="91952"/>
                    <a:pt x="5530" y="95471"/>
                  </a:cubicBezTo>
                  <a:cubicBezTo>
                    <a:pt x="7290" y="90611"/>
                    <a:pt x="4776" y="91282"/>
                    <a:pt x="5530" y="80892"/>
                  </a:cubicBezTo>
                  <a:lnTo>
                    <a:pt x="6033" y="85752"/>
                  </a:lnTo>
                  <a:cubicBezTo>
                    <a:pt x="6686" y="81621"/>
                    <a:pt x="6971" y="77448"/>
                    <a:pt x="6871" y="73267"/>
                  </a:cubicBezTo>
                  <a:cubicBezTo>
                    <a:pt x="6871" y="74608"/>
                    <a:pt x="5614" y="84327"/>
                    <a:pt x="4860" y="78797"/>
                  </a:cubicBezTo>
                  <a:cubicBezTo>
                    <a:pt x="4944" y="76577"/>
                    <a:pt x="4768" y="74356"/>
                    <a:pt x="4357" y="72178"/>
                  </a:cubicBezTo>
                  <a:cubicBezTo>
                    <a:pt x="5027" y="72178"/>
                    <a:pt x="4357" y="69161"/>
                    <a:pt x="4357" y="65558"/>
                  </a:cubicBezTo>
                  <a:lnTo>
                    <a:pt x="5279" y="65558"/>
                  </a:lnTo>
                  <a:cubicBezTo>
                    <a:pt x="5027" y="63547"/>
                    <a:pt x="4525" y="61578"/>
                    <a:pt x="3771" y="59693"/>
                  </a:cubicBezTo>
                  <a:cubicBezTo>
                    <a:pt x="3427" y="57473"/>
                    <a:pt x="3838" y="55202"/>
                    <a:pt x="4944" y="53241"/>
                  </a:cubicBezTo>
                  <a:cubicBezTo>
                    <a:pt x="4944" y="46119"/>
                    <a:pt x="4022" y="58185"/>
                    <a:pt x="3435" y="49806"/>
                  </a:cubicBezTo>
                  <a:cubicBezTo>
                    <a:pt x="3326" y="44192"/>
                    <a:pt x="2824" y="38595"/>
                    <a:pt x="1927" y="33048"/>
                  </a:cubicBezTo>
                  <a:cubicBezTo>
                    <a:pt x="1927" y="28943"/>
                    <a:pt x="2597" y="33719"/>
                    <a:pt x="2765" y="32210"/>
                  </a:cubicBezTo>
                  <a:lnTo>
                    <a:pt x="1843" y="28608"/>
                  </a:lnTo>
                  <a:cubicBezTo>
                    <a:pt x="1843" y="27770"/>
                    <a:pt x="1843" y="28021"/>
                    <a:pt x="1843" y="28189"/>
                  </a:cubicBezTo>
                  <a:cubicBezTo>
                    <a:pt x="1424" y="25172"/>
                    <a:pt x="922" y="28189"/>
                    <a:pt x="419" y="23329"/>
                  </a:cubicBezTo>
                  <a:cubicBezTo>
                    <a:pt x="-84" y="23329"/>
                    <a:pt x="419" y="21485"/>
                    <a:pt x="419" y="20229"/>
                  </a:cubicBezTo>
                  <a:lnTo>
                    <a:pt x="3771" y="20229"/>
                  </a:lnTo>
                  <a:cubicBezTo>
                    <a:pt x="5539" y="20229"/>
                    <a:pt x="7306" y="20061"/>
                    <a:pt x="9049" y="19726"/>
                  </a:cubicBezTo>
                  <a:cubicBezTo>
                    <a:pt x="10557" y="19726"/>
                    <a:pt x="8379" y="20312"/>
                    <a:pt x="9049" y="20647"/>
                  </a:cubicBezTo>
                  <a:cubicBezTo>
                    <a:pt x="17428" y="19474"/>
                    <a:pt x="16004" y="19726"/>
                    <a:pt x="22707" y="18385"/>
                  </a:cubicBezTo>
                  <a:lnTo>
                    <a:pt x="28488" y="18385"/>
                  </a:lnTo>
                  <a:cubicBezTo>
                    <a:pt x="24215" y="17883"/>
                    <a:pt x="29577" y="16793"/>
                    <a:pt x="34270" y="15872"/>
                  </a:cubicBezTo>
                  <a:lnTo>
                    <a:pt x="30583" y="15201"/>
                  </a:lnTo>
                  <a:lnTo>
                    <a:pt x="38124" y="14363"/>
                  </a:lnTo>
                  <a:cubicBezTo>
                    <a:pt x="39046" y="14363"/>
                    <a:pt x="38124" y="14782"/>
                    <a:pt x="37035" y="15285"/>
                  </a:cubicBezTo>
                  <a:lnTo>
                    <a:pt x="38375" y="15285"/>
                  </a:lnTo>
                  <a:cubicBezTo>
                    <a:pt x="41140" y="15285"/>
                    <a:pt x="39716" y="16123"/>
                    <a:pt x="37873" y="16793"/>
                  </a:cubicBezTo>
                  <a:lnTo>
                    <a:pt x="35108" y="16291"/>
                  </a:lnTo>
                  <a:cubicBezTo>
                    <a:pt x="33264" y="16961"/>
                    <a:pt x="31588" y="17715"/>
                    <a:pt x="32007" y="18218"/>
                  </a:cubicBezTo>
                  <a:lnTo>
                    <a:pt x="34437" y="18218"/>
                  </a:lnTo>
                  <a:cubicBezTo>
                    <a:pt x="33935" y="18218"/>
                    <a:pt x="33683" y="18218"/>
                    <a:pt x="33935" y="18637"/>
                  </a:cubicBezTo>
                  <a:cubicBezTo>
                    <a:pt x="34680" y="18578"/>
                    <a:pt x="35418" y="18410"/>
                    <a:pt x="36113" y="18134"/>
                  </a:cubicBezTo>
                  <a:lnTo>
                    <a:pt x="37873" y="19139"/>
                  </a:lnTo>
                  <a:lnTo>
                    <a:pt x="37873" y="18637"/>
                  </a:lnTo>
                  <a:lnTo>
                    <a:pt x="47760" y="18637"/>
                  </a:lnTo>
                  <a:cubicBezTo>
                    <a:pt x="55728" y="16684"/>
                    <a:pt x="63814" y="15285"/>
                    <a:pt x="71975" y="14447"/>
                  </a:cubicBezTo>
                  <a:cubicBezTo>
                    <a:pt x="69210" y="15285"/>
                    <a:pt x="71472" y="15704"/>
                    <a:pt x="71304" y="16626"/>
                  </a:cubicBezTo>
                  <a:cubicBezTo>
                    <a:pt x="66486" y="16550"/>
                    <a:pt x="61669" y="16860"/>
                    <a:pt x="56893" y="17547"/>
                  </a:cubicBezTo>
                  <a:cubicBezTo>
                    <a:pt x="59909" y="17547"/>
                    <a:pt x="59239" y="17966"/>
                    <a:pt x="58485" y="18134"/>
                  </a:cubicBezTo>
                  <a:lnTo>
                    <a:pt x="68791" y="16793"/>
                  </a:lnTo>
                  <a:cubicBezTo>
                    <a:pt x="68791" y="17547"/>
                    <a:pt x="71053" y="17212"/>
                    <a:pt x="73734" y="17380"/>
                  </a:cubicBezTo>
                  <a:cubicBezTo>
                    <a:pt x="71640" y="16039"/>
                    <a:pt x="81443" y="16039"/>
                    <a:pt x="85548" y="15369"/>
                  </a:cubicBezTo>
                  <a:cubicBezTo>
                    <a:pt x="85548" y="15369"/>
                    <a:pt x="84878" y="16374"/>
                    <a:pt x="79767" y="16542"/>
                  </a:cubicBezTo>
                  <a:cubicBezTo>
                    <a:pt x="85465" y="17380"/>
                    <a:pt x="86973" y="14447"/>
                    <a:pt x="92587" y="15118"/>
                  </a:cubicBezTo>
                  <a:cubicBezTo>
                    <a:pt x="91782" y="14992"/>
                    <a:pt x="90961" y="14992"/>
                    <a:pt x="90157" y="15118"/>
                  </a:cubicBezTo>
                  <a:cubicBezTo>
                    <a:pt x="93090" y="14531"/>
                    <a:pt x="100211" y="14531"/>
                    <a:pt x="98536" y="15118"/>
                  </a:cubicBezTo>
                  <a:lnTo>
                    <a:pt x="99541" y="15118"/>
                  </a:lnTo>
                  <a:cubicBezTo>
                    <a:pt x="108431" y="15151"/>
                    <a:pt x="117296" y="14305"/>
                    <a:pt x="126019" y="12604"/>
                  </a:cubicBezTo>
                  <a:cubicBezTo>
                    <a:pt x="125641" y="13308"/>
                    <a:pt x="125122" y="13936"/>
                    <a:pt x="124510" y="14447"/>
                  </a:cubicBezTo>
                  <a:lnTo>
                    <a:pt x="139174" y="9504"/>
                  </a:lnTo>
                  <a:cubicBezTo>
                    <a:pt x="137916" y="10593"/>
                    <a:pt x="143028" y="12939"/>
                    <a:pt x="136157" y="13861"/>
                  </a:cubicBezTo>
                  <a:cubicBezTo>
                    <a:pt x="138956" y="13961"/>
                    <a:pt x="141763" y="13794"/>
                    <a:pt x="144536" y="13358"/>
                  </a:cubicBezTo>
                  <a:cubicBezTo>
                    <a:pt x="143195" y="13358"/>
                    <a:pt x="141100" y="12017"/>
                    <a:pt x="142944" y="11766"/>
                  </a:cubicBezTo>
                  <a:cubicBezTo>
                    <a:pt x="146178" y="12394"/>
                    <a:pt x="149454" y="12788"/>
                    <a:pt x="152747" y="12939"/>
                  </a:cubicBezTo>
                  <a:cubicBezTo>
                    <a:pt x="150736" y="12939"/>
                    <a:pt x="152747" y="11012"/>
                    <a:pt x="156099" y="10928"/>
                  </a:cubicBezTo>
                  <a:cubicBezTo>
                    <a:pt x="155596" y="10928"/>
                    <a:pt x="156099" y="12604"/>
                    <a:pt x="155261" y="12855"/>
                  </a:cubicBezTo>
                  <a:lnTo>
                    <a:pt x="163137" y="10760"/>
                  </a:lnTo>
                  <a:cubicBezTo>
                    <a:pt x="161210" y="11179"/>
                    <a:pt x="163137" y="12185"/>
                    <a:pt x="164729" y="12604"/>
                  </a:cubicBezTo>
                  <a:cubicBezTo>
                    <a:pt x="163891" y="12604"/>
                    <a:pt x="171600" y="12604"/>
                    <a:pt x="173694" y="12017"/>
                  </a:cubicBezTo>
                  <a:lnTo>
                    <a:pt x="170343" y="12017"/>
                  </a:lnTo>
                  <a:cubicBezTo>
                    <a:pt x="179308" y="12017"/>
                    <a:pt x="178722" y="9252"/>
                    <a:pt x="188022" y="8917"/>
                  </a:cubicBezTo>
                  <a:cubicBezTo>
                    <a:pt x="186933" y="8917"/>
                    <a:pt x="185425" y="11096"/>
                    <a:pt x="189950" y="11096"/>
                  </a:cubicBezTo>
                  <a:cubicBezTo>
                    <a:pt x="195228" y="8414"/>
                    <a:pt x="200876" y="6554"/>
                    <a:pt x="206707" y="5566"/>
                  </a:cubicBezTo>
                  <a:lnTo>
                    <a:pt x="208215" y="5566"/>
                  </a:lnTo>
                  <a:lnTo>
                    <a:pt x="214248" y="4728"/>
                  </a:lnTo>
                  <a:cubicBezTo>
                    <a:pt x="207746" y="7099"/>
                    <a:pt x="201110" y="9110"/>
                    <a:pt x="194390" y="10760"/>
                  </a:cubicBezTo>
                  <a:cubicBezTo>
                    <a:pt x="196368" y="11012"/>
                    <a:pt x="198362" y="11012"/>
                    <a:pt x="200339" y="10760"/>
                  </a:cubicBezTo>
                  <a:cubicBezTo>
                    <a:pt x="202183" y="10760"/>
                    <a:pt x="197658" y="11515"/>
                    <a:pt x="196150" y="11682"/>
                  </a:cubicBezTo>
                  <a:lnTo>
                    <a:pt x="207964" y="11682"/>
                  </a:lnTo>
                  <a:cubicBezTo>
                    <a:pt x="207378" y="10760"/>
                    <a:pt x="216846" y="10258"/>
                    <a:pt x="216343" y="9420"/>
                  </a:cubicBezTo>
                  <a:lnTo>
                    <a:pt x="203691" y="11096"/>
                  </a:lnTo>
                  <a:cubicBezTo>
                    <a:pt x="203104" y="10174"/>
                    <a:pt x="210897" y="7912"/>
                    <a:pt x="219192" y="7660"/>
                  </a:cubicBezTo>
                  <a:cubicBezTo>
                    <a:pt x="221370" y="7660"/>
                    <a:pt x="217684" y="9504"/>
                    <a:pt x="217935" y="9839"/>
                  </a:cubicBezTo>
                  <a:cubicBezTo>
                    <a:pt x="220692" y="9294"/>
                    <a:pt x="223499" y="9018"/>
                    <a:pt x="226314" y="9001"/>
                  </a:cubicBezTo>
                  <a:lnTo>
                    <a:pt x="222795" y="9755"/>
                  </a:lnTo>
                  <a:cubicBezTo>
                    <a:pt x="227118" y="9060"/>
                    <a:pt x="231484" y="8699"/>
                    <a:pt x="235866" y="8666"/>
                  </a:cubicBezTo>
                  <a:cubicBezTo>
                    <a:pt x="237793" y="8666"/>
                    <a:pt x="241731" y="9671"/>
                    <a:pt x="241982" y="9085"/>
                  </a:cubicBezTo>
                  <a:cubicBezTo>
                    <a:pt x="238798" y="8079"/>
                    <a:pt x="238044" y="4644"/>
                    <a:pt x="240055" y="3722"/>
                  </a:cubicBezTo>
                  <a:cubicBezTo>
                    <a:pt x="240726" y="3722"/>
                    <a:pt x="250194" y="4309"/>
                    <a:pt x="252456" y="4728"/>
                  </a:cubicBezTo>
                  <a:cubicBezTo>
                    <a:pt x="254718" y="5147"/>
                    <a:pt x="247764" y="7074"/>
                    <a:pt x="250529" y="7660"/>
                  </a:cubicBezTo>
                  <a:cubicBezTo>
                    <a:pt x="251317" y="7250"/>
                    <a:pt x="252163" y="6965"/>
                    <a:pt x="253043" y="6822"/>
                  </a:cubicBezTo>
                  <a:cubicBezTo>
                    <a:pt x="255053" y="6822"/>
                    <a:pt x="252289" y="7744"/>
                    <a:pt x="256645" y="7409"/>
                  </a:cubicBezTo>
                  <a:cubicBezTo>
                    <a:pt x="257316" y="6320"/>
                    <a:pt x="265527" y="7409"/>
                    <a:pt x="258656" y="6403"/>
                  </a:cubicBezTo>
                  <a:cubicBezTo>
                    <a:pt x="262930" y="5901"/>
                    <a:pt x="263265" y="6403"/>
                    <a:pt x="268292" y="6403"/>
                  </a:cubicBezTo>
                  <a:cubicBezTo>
                    <a:pt x="266616" y="5817"/>
                    <a:pt x="272649" y="3974"/>
                    <a:pt x="276671" y="3471"/>
                  </a:cubicBezTo>
                  <a:cubicBezTo>
                    <a:pt x="276671" y="3471"/>
                    <a:pt x="277425" y="3974"/>
                    <a:pt x="277928" y="4141"/>
                  </a:cubicBezTo>
                  <a:lnTo>
                    <a:pt x="283961" y="4141"/>
                  </a:lnTo>
                  <a:cubicBezTo>
                    <a:pt x="283961" y="9252"/>
                    <a:pt x="283961" y="13274"/>
                    <a:pt x="283961" y="19391"/>
                  </a:cubicBezTo>
                  <a:cubicBezTo>
                    <a:pt x="283961" y="20145"/>
                    <a:pt x="283961" y="24083"/>
                    <a:pt x="283123" y="22407"/>
                  </a:cubicBezTo>
                  <a:cubicBezTo>
                    <a:pt x="283567" y="23966"/>
                    <a:pt x="283843" y="25566"/>
                    <a:pt x="283961" y="27183"/>
                  </a:cubicBezTo>
                  <a:cubicBezTo>
                    <a:pt x="283290" y="32127"/>
                    <a:pt x="283542" y="21569"/>
                    <a:pt x="282620" y="25340"/>
                  </a:cubicBezTo>
                  <a:cubicBezTo>
                    <a:pt x="283533" y="28624"/>
                    <a:pt x="284095" y="31993"/>
                    <a:pt x="284296" y="35394"/>
                  </a:cubicBezTo>
                  <a:cubicBezTo>
                    <a:pt x="284648" y="31414"/>
                    <a:pt x="284396" y="27401"/>
                    <a:pt x="283542" y="23496"/>
                  </a:cubicBezTo>
                  <a:cubicBezTo>
                    <a:pt x="284798" y="23496"/>
                    <a:pt x="286390" y="29613"/>
                    <a:pt x="287396" y="38159"/>
                  </a:cubicBezTo>
                  <a:cubicBezTo>
                    <a:pt x="288066" y="44946"/>
                    <a:pt x="286726" y="41176"/>
                    <a:pt x="287396" y="42349"/>
                  </a:cubicBezTo>
                  <a:cubicBezTo>
                    <a:pt x="287396" y="55169"/>
                    <a:pt x="290077" y="53158"/>
                    <a:pt x="289742" y="63799"/>
                  </a:cubicBezTo>
                  <a:cubicBezTo>
                    <a:pt x="289156" y="68072"/>
                    <a:pt x="288150" y="63799"/>
                    <a:pt x="287647" y="64972"/>
                  </a:cubicBezTo>
                  <a:cubicBezTo>
                    <a:pt x="287061" y="59442"/>
                    <a:pt x="287647" y="56593"/>
                    <a:pt x="287647" y="52739"/>
                  </a:cubicBezTo>
                  <a:lnTo>
                    <a:pt x="287647" y="57347"/>
                  </a:lnTo>
                  <a:cubicBezTo>
                    <a:pt x="287161" y="54892"/>
                    <a:pt x="286935" y="52395"/>
                    <a:pt x="286977" y="49890"/>
                  </a:cubicBezTo>
                  <a:cubicBezTo>
                    <a:pt x="286474" y="53493"/>
                    <a:pt x="287982" y="71507"/>
                    <a:pt x="287815" y="81394"/>
                  </a:cubicBezTo>
                  <a:cubicBezTo>
                    <a:pt x="287815" y="83154"/>
                    <a:pt x="288569" y="86170"/>
                    <a:pt x="288820" y="84662"/>
                  </a:cubicBezTo>
                  <a:lnTo>
                    <a:pt x="288820" y="81562"/>
                  </a:lnTo>
                  <a:cubicBezTo>
                    <a:pt x="289323" y="78713"/>
                    <a:pt x="289994" y="87427"/>
                    <a:pt x="290077" y="83405"/>
                  </a:cubicBezTo>
                  <a:cubicBezTo>
                    <a:pt x="291041" y="88265"/>
                    <a:pt x="291544" y="93200"/>
                    <a:pt x="291586" y="98152"/>
                  </a:cubicBezTo>
                  <a:lnTo>
                    <a:pt x="290748" y="99325"/>
                  </a:lnTo>
                  <a:cubicBezTo>
                    <a:pt x="291058" y="97499"/>
                    <a:pt x="291058" y="95622"/>
                    <a:pt x="290748" y="93795"/>
                  </a:cubicBezTo>
                  <a:cubicBezTo>
                    <a:pt x="291250" y="96225"/>
                    <a:pt x="289994" y="102928"/>
                    <a:pt x="291334" y="105526"/>
                  </a:cubicBezTo>
                  <a:lnTo>
                    <a:pt x="291753" y="101336"/>
                  </a:lnTo>
                  <a:cubicBezTo>
                    <a:pt x="292717" y="106146"/>
                    <a:pt x="293337" y="111014"/>
                    <a:pt x="293596" y="115916"/>
                  </a:cubicBezTo>
                  <a:cubicBezTo>
                    <a:pt x="294350" y="113486"/>
                    <a:pt x="293596" y="114743"/>
                    <a:pt x="294267" y="110972"/>
                  </a:cubicBezTo>
                  <a:cubicBezTo>
                    <a:pt x="293094" y="114240"/>
                    <a:pt x="293680" y="97650"/>
                    <a:pt x="292507" y="102593"/>
                  </a:cubicBezTo>
                  <a:cubicBezTo>
                    <a:pt x="293060" y="98730"/>
                    <a:pt x="293395" y="94843"/>
                    <a:pt x="293513" y="90947"/>
                  </a:cubicBezTo>
                  <a:cubicBezTo>
                    <a:pt x="293513" y="90947"/>
                    <a:pt x="293010" y="92706"/>
                    <a:pt x="292926" y="88349"/>
                  </a:cubicBezTo>
                  <a:cubicBezTo>
                    <a:pt x="292926" y="88349"/>
                    <a:pt x="292926" y="87679"/>
                    <a:pt x="292926" y="87427"/>
                  </a:cubicBezTo>
                  <a:lnTo>
                    <a:pt x="292926" y="87427"/>
                  </a:lnTo>
                  <a:lnTo>
                    <a:pt x="292926" y="87427"/>
                  </a:lnTo>
                  <a:cubicBezTo>
                    <a:pt x="293027" y="88181"/>
                    <a:pt x="293027" y="88936"/>
                    <a:pt x="292926" y="89690"/>
                  </a:cubicBezTo>
                  <a:cubicBezTo>
                    <a:pt x="292172" y="87595"/>
                    <a:pt x="291837" y="80557"/>
                    <a:pt x="291334" y="78211"/>
                  </a:cubicBezTo>
                  <a:cubicBezTo>
                    <a:pt x="290831" y="75864"/>
                    <a:pt x="291753" y="79300"/>
                    <a:pt x="292004" y="78211"/>
                  </a:cubicBezTo>
                  <a:lnTo>
                    <a:pt x="291334" y="74691"/>
                  </a:lnTo>
                  <a:cubicBezTo>
                    <a:pt x="291921" y="74691"/>
                    <a:pt x="292088" y="67737"/>
                    <a:pt x="292758" y="73853"/>
                  </a:cubicBezTo>
                  <a:lnTo>
                    <a:pt x="292758" y="68323"/>
                  </a:lnTo>
                  <a:cubicBezTo>
                    <a:pt x="293060" y="64838"/>
                    <a:pt x="293060" y="61335"/>
                    <a:pt x="292758" y="57850"/>
                  </a:cubicBezTo>
                  <a:cubicBezTo>
                    <a:pt x="292758" y="55252"/>
                    <a:pt x="291753" y="51314"/>
                    <a:pt x="292758" y="53577"/>
                  </a:cubicBezTo>
                  <a:lnTo>
                    <a:pt x="291921" y="45198"/>
                  </a:lnTo>
                  <a:lnTo>
                    <a:pt x="291921" y="45198"/>
                  </a:lnTo>
                  <a:cubicBezTo>
                    <a:pt x="290974" y="36123"/>
                    <a:pt x="290555" y="27007"/>
                    <a:pt x="290664" y="17883"/>
                  </a:cubicBezTo>
                  <a:cubicBezTo>
                    <a:pt x="290664" y="16374"/>
                    <a:pt x="290664" y="14950"/>
                    <a:pt x="290245" y="13274"/>
                  </a:cubicBezTo>
                  <a:cubicBezTo>
                    <a:pt x="290195" y="12352"/>
                    <a:pt x="290195" y="11431"/>
                    <a:pt x="290245" y="10509"/>
                  </a:cubicBezTo>
                  <a:cubicBezTo>
                    <a:pt x="290245" y="9001"/>
                    <a:pt x="290245" y="7409"/>
                    <a:pt x="290245" y="5566"/>
                  </a:cubicBezTo>
                  <a:lnTo>
                    <a:pt x="290664" y="3722"/>
                  </a:lnTo>
                  <a:lnTo>
                    <a:pt x="290664" y="35"/>
                  </a:lnTo>
                  <a:lnTo>
                    <a:pt x="280358" y="35"/>
                  </a:lnTo>
                  <a:cubicBezTo>
                    <a:pt x="278916" y="-73"/>
                    <a:pt x="277475" y="69"/>
                    <a:pt x="276085" y="454"/>
                  </a:cubicBezTo>
                  <a:cubicBezTo>
                    <a:pt x="267924" y="-40"/>
                    <a:pt x="259746" y="161"/>
                    <a:pt x="251618" y="1041"/>
                  </a:cubicBezTo>
                  <a:lnTo>
                    <a:pt x="251618" y="1795"/>
                  </a:lnTo>
                  <a:cubicBezTo>
                    <a:pt x="247093" y="1795"/>
                    <a:pt x="242820" y="2382"/>
                    <a:pt x="237290" y="2968"/>
                  </a:cubicBezTo>
                  <a:lnTo>
                    <a:pt x="237709" y="3638"/>
                  </a:lnTo>
                  <a:cubicBezTo>
                    <a:pt x="232933" y="4393"/>
                    <a:pt x="225392" y="3638"/>
                    <a:pt x="217851" y="4225"/>
                  </a:cubicBezTo>
                  <a:cubicBezTo>
                    <a:pt x="219100" y="3982"/>
                    <a:pt x="220373" y="3982"/>
                    <a:pt x="221622" y="4225"/>
                  </a:cubicBezTo>
                  <a:cubicBezTo>
                    <a:pt x="212489" y="3220"/>
                    <a:pt x="202602" y="6236"/>
                    <a:pt x="194390" y="5566"/>
                  </a:cubicBezTo>
                  <a:cubicBezTo>
                    <a:pt x="192748" y="5758"/>
                    <a:pt x="191089" y="5758"/>
                    <a:pt x="189447" y="5566"/>
                  </a:cubicBezTo>
                  <a:lnTo>
                    <a:pt x="189447" y="5566"/>
                  </a:lnTo>
                  <a:lnTo>
                    <a:pt x="186598" y="5566"/>
                  </a:lnTo>
                  <a:lnTo>
                    <a:pt x="188944" y="5566"/>
                  </a:lnTo>
                  <a:lnTo>
                    <a:pt x="182660" y="6152"/>
                  </a:lnTo>
                  <a:lnTo>
                    <a:pt x="181654" y="5482"/>
                  </a:lnTo>
                  <a:lnTo>
                    <a:pt x="181068" y="5482"/>
                  </a:lnTo>
                  <a:cubicBezTo>
                    <a:pt x="178805" y="5482"/>
                    <a:pt x="179308" y="5901"/>
                    <a:pt x="180481" y="6320"/>
                  </a:cubicBezTo>
                  <a:lnTo>
                    <a:pt x="177465" y="6906"/>
                  </a:lnTo>
                  <a:cubicBezTo>
                    <a:pt x="175538" y="5901"/>
                    <a:pt x="171348" y="7660"/>
                    <a:pt x="169086" y="6906"/>
                  </a:cubicBezTo>
                  <a:cubicBezTo>
                    <a:pt x="167494" y="7576"/>
                    <a:pt x="157272" y="7912"/>
                    <a:pt x="156099" y="9252"/>
                  </a:cubicBezTo>
                  <a:cubicBezTo>
                    <a:pt x="156099" y="9252"/>
                    <a:pt x="155345" y="9252"/>
                    <a:pt x="156601" y="9252"/>
                  </a:cubicBezTo>
                  <a:cubicBezTo>
                    <a:pt x="154079" y="9160"/>
                    <a:pt x="151549" y="9328"/>
                    <a:pt x="149061" y="9755"/>
                  </a:cubicBezTo>
                  <a:lnTo>
                    <a:pt x="147887" y="8917"/>
                  </a:lnTo>
                  <a:lnTo>
                    <a:pt x="142274" y="10341"/>
                  </a:lnTo>
                  <a:cubicBezTo>
                    <a:pt x="138754" y="10341"/>
                    <a:pt x="137330" y="9755"/>
                    <a:pt x="140766" y="8917"/>
                  </a:cubicBezTo>
                  <a:cubicBezTo>
                    <a:pt x="132387" y="10341"/>
                    <a:pt x="133978" y="9671"/>
                    <a:pt x="127024" y="11012"/>
                  </a:cubicBezTo>
                  <a:lnTo>
                    <a:pt x="127024" y="10425"/>
                  </a:lnTo>
                  <a:cubicBezTo>
                    <a:pt x="124259" y="10936"/>
                    <a:pt x="121452" y="11188"/>
                    <a:pt x="118645" y="11179"/>
                  </a:cubicBezTo>
                  <a:cubicBezTo>
                    <a:pt x="112948" y="10341"/>
                    <a:pt x="90744" y="12436"/>
                    <a:pt x="76248" y="12101"/>
                  </a:cubicBezTo>
                  <a:cubicBezTo>
                    <a:pt x="79097" y="13693"/>
                    <a:pt x="69461" y="12101"/>
                    <a:pt x="68958" y="13023"/>
                  </a:cubicBezTo>
                  <a:cubicBezTo>
                    <a:pt x="68037" y="13023"/>
                    <a:pt x="66026" y="12520"/>
                    <a:pt x="68372" y="12101"/>
                  </a:cubicBezTo>
                  <a:cubicBezTo>
                    <a:pt x="62959" y="12135"/>
                    <a:pt x="57555" y="12554"/>
                    <a:pt x="52201" y="13358"/>
                  </a:cubicBezTo>
                  <a:cubicBezTo>
                    <a:pt x="51279" y="13358"/>
                    <a:pt x="53709" y="12688"/>
                    <a:pt x="52955" y="12520"/>
                  </a:cubicBezTo>
                  <a:cubicBezTo>
                    <a:pt x="51924" y="12654"/>
                    <a:pt x="50885" y="12654"/>
                    <a:pt x="49854" y="12520"/>
                  </a:cubicBezTo>
                  <a:cubicBezTo>
                    <a:pt x="49100" y="12520"/>
                    <a:pt x="50944" y="12101"/>
                    <a:pt x="52117" y="11850"/>
                  </a:cubicBezTo>
                  <a:cubicBezTo>
                    <a:pt x="44492" y="12352"/>
                    <a:pt x="43738" y="13609"/>
                    <a:pt x="43319" y="14782"/>
                  </a:cubicBezTo>
                  <a:cubicBezTo>
                    <a:pt x="40504" y="14363"/>
                    <a:pt x="37630" y="14623"/>
                    <a:pt x="34940" y="15536"/>
                  </a:cubicBezTo>
                  <a:cubicBezTo>
                    <a:pt x="33599" y="15536"/>
                    <a:pt x="31337" y="14950"/>
                    <a:pt x="36029" y="14531"/>
                  </a:cubicBezTo>
                  <a:cubicBezTo>
                    <a:pt x="30558" y="14389"/>
                    <a:pt x="25078" y="14807"/>
                    <a:pt x="19690" y="15788"/>
                  </a:cubicBezTo>
                  <a:cubicBezTo>
                    <a:pt x="18216" y="15578"/>
                    <a:pt x="16724" y="15578"/>
                    <a:pt x="15250" y="15788"/>
                  </a:cubicBezTo>
                  <a:cubicBezTo>
                    <a:pt x="9133" y="15788"/>
                    <a:pt x="9552" y="15788"/>
                    <a:pt x="1424" y="16374"/>
                  </a:cubicBezTo>
                  <a:lnTo>
                    <a:pt x="3687" y="16374"/>
                  </a:lnTo>
                  <a:cubicBezTo>
                    <a:pt x="2790" y="16785"/>
                    <a:pt x="1827" y="17011"/>
                    <a:pt x="838" y="17045"/>
                  </a:cubicBezTo>
                  <a:cubicBezTo>
                    <a:pt x="838" y="18134"/>
                    <a:pt x="838" y="19307"/>
                    <a:pt x="838" y="20647"/>
                  </a:cubicBezTo>
                  <a:cubicBezTo>
                    <a:pt x="838" y="21988"/>
                    <a:pt x="838" y="23832"/>
                    <a:pt x="838" y="25172"/>
                  </a:cubicBezTo>
                  <a:lnTo>
                    <a:pt x="838" y="25172"/>
                  </a:lnTo>
                  <a:cubicBezTo>
                    <a:pt x="838" y="35981"/>
                    <a:pt x="1424" y="29781"/>
                    <a:pt x="838" y="40422"/>
                  </a:cubicBezTo>
                  <a:lnTo>
                    <a:pt x="1508" y="39835"/>
                  </a:lnTo>
                  <a:cubicBezTo>
                    <a:pt x="3100" y="40757"/>
                    <a:pt x="1508" y="49303"/>
                    <a:pt x="2011" y="55420"/>
                  </a:cubicBezTo>
                  <a:lnTo>
                    <a:pt x="2011" y="53158"/>
                  </a:lnTo>
                  <a:cubicBezTo>
                    <a:pt x="1885" y="57498"/>
                    <a:pt x="1357" y="61821"/>
                    <a:pt x="419" y="66061"/>
                  </a:cubicBezTo>
                  <a:cubicBezTo>
                    <a:pt x="419" y="66815"/>
                    <a:pt x="419" y="64888"/>
                    <a:pt x="0" y="63883"/>
                  </a:cubicBezTo>
                  <a:cubicBezTo>
                    <a:pt x="0" y="72764"/>
                    <a:pt x="1006" y="64972"/>
                    <a:pt x="1508" y="71507"/>
                  </a:cubicBezTo>
                  <a:cubicBezTo>
                    <a:pt x="1508" y="72764"/>
                    <a:pt x="168" y="69999"/>
                    <a:pt x="335" y="74440"/>
                  </a:cubicBezTo>
                  <a:cubicBezTo>
                    <a:pt x="1240" y="80716"/>
                    <a:pt x="1776" y="87042"/>
                    <a:pt x="1927" y="93376"/>
                  </a:cubicBezTo>
                  <a:cubicBezTo>
                    <a:pt x="1927" y="92036"/>
                    <a:pt x="2597" y="90695"/>
                    <a:pt x="3016" y="93376"/>
                  </a:cubicBezTo>
                  <a:cubicBezTo>
                    <a:pt x="2673" y="98965"/>
                    <a:pt x="2866" y="104579"/>
                    <a:pt x="3603" y="110134"/>
                  </a:cubicBezTo>
                  <a:cubicBezTo>
                    <a:pt x="3603" y="110721"/>
                    <a:pt x="3603" y="110972"/>
                    <a:pt x="3603" y="110972"/>
                  </a:cubicBezTo>
                  <a:cubicBezTo>
                    <a:pt x="4106" y="114575"/>
                    <a:pt x="4692" y="122619"/>
                    <a:pt x="5446" y="124713"/>
                  </a:cubicBezTo>
                  <a:cubicBezTo>
                    <a:pt x="3184" y="128149"/>
                    <a:pt x="7792" y="147001"/>
                    <a:pt x="5446" y="147001"/>
                  </a:cubicBezTo>
                  <a:lnTo>
                    <a:pt x="6117" y="158061"/>
                  </a:lnTo>
                  <a:lnTo>
                    <a:pt x="6117" y="158061"/>
                  </a:lnTo>
                  <a:cubicBezTo>
                    <a:pt x="6125" y="162100"/>
                    <a:pt x="6636" y="166122"/>
                    <a:pt x="7625" y="170043"/>
                  </a:cubicBezTo>
                  <a:cubicBezTo>
                    <a:pt x="7625" y="171719"/>
                    <a:pt x="7625" y="170546"/>
                    <a:pt x="7206" y="170043"/>
                  </a:cubicBezTo>
                  <a:cubicBezTo>
                    <a:pt x="6963" y="176738"/>
                    <a:pt x="7558" y="183433"/>
                    <a:pt x="8965" y="189985"/>
                  </a:cubicBezTo>
                  <a:lnTo>
                    <a:pt x="8295" y="190907"/>
                  </a:lnTo>
                  <a:cubicBezTo>
                    <a:pt x="8798" y="193253"/>
                    <a:pt x="7876" y="205821"/>
                    <a:pt x="9217" y="216043"/>
                  </a:cubicBezTo>
                  <a:cubicBezTo>
                    <a:pt x="9217" y="216043"/>
                    <a:pt x="9217" y="216043"/>
                    <a:pt x="9217" y="214954"/>
                  </a:cubicBezTo>
                  <a:cubicBezTo>
                    <a:pt x="10641" y="226266"/>
                    <a:pt x="8547" y="242269"/>
                    <a:pt x="11395" y="246291"/>
                  </a:cubicBezTo>
                  <a:lnTo>
                    <a:pt x="12401" y="253748"/>
                  </a:lnTo>
                  <a:cubicBezTo>
                    <a:pt x="12401" y="244113"/>
                    <a:pt x="13658" y="255173"/>
                    <a:pt x="13909" y="251151"/>
                  </a:cubicBezTo>
                  <a:cubicBezTo>
                    <a:pt x="13909" y="255005"/>
                    <a:pt x="13909" y="261038"/>
                    <a:pt x="13239" y="256346"/>
                  </a:cubicBezTo>
                  <a:lnTo>
                    <a:pt x="13239" y="255675"/>
                  </a:lnTo>
                  <a:cubicBezTo>
                    <a:pt x="11731" y="254000"/>
                    <a:pt x="13239" y="267741"/>
                    <a:pt x="12401" y="267490"/>
                  </a:cubicBezTo>
                  <a:lnTo>
                    <a:pt x="13155" y="285504"/>
                  </a:lnTo>
                  <a:cubicBezTo>
                    <a:pt x="13155" y="292375"/>
                    <a:pt x="13574" y="299246"/>
                    <a:pt x="13825" y="306033"/>
                  </a:cubicBezTo>
                  <a:lnTo>
                    <a:pt x="36700" y="305111"/>
                  </a:lnTo>
                  <a:lnTo>
                    <a:pt x="34521" y="304189"/>
                  </a:lnTo>
                  <a:lnTo>
                    <a:pt x="40805" y="304189"/>
                  </a:lnTo>
                  <a:cubicBezTo>
                    <a:pt x="42481" y="304189"/>
                    <a:pt x="43068" y="304860"/>
                    <a:pt x="38543" y="305027"/>
                  </a:cubicBezTo>
                  <a:cubicBezTo>
                    <a:pt x="41132" y="305220"/>
                    <a:pt x="43738" y="304851"/>
                    <a:pt x="46168" y="303938"/>
                  </a:cubicBezTo>
                  <a:cubicBezTo>
                    <a:pt x="54547" y="303938"/>
                    <a:pt x="42816" y="305362"/>
                    <a:pt x="45497" y="305278"/>
                  </a:cubicBezTo>
                  <a:lnTo>
                    <a:pt x="49100" y="305278"/>
                  </a:lnTo>
                  <a:lnTo>
                    <a:pt x="48262" y="305278"/>
                  </a:lnTo>
                  <a:cubicBezTo>
                    <a:pt x="50985" y="304482"/>
                    <a:pt x="53801" y="304030"/>
                    <a:pt x="56641" y="303938"/>
                  </a:cubicBezTo>
                  <a:cubicBezTo>
                    <a:pt x="59993" y="303938"/>
                    <a:pt x="58401" y="304524"/>
                    <a:pt x="59742" y="304524"/>
                  </a:cubicBezTo>
                  <a:cubicBezTo>
                    <a:pt x="59742" y="304524"/>
                    <a:pt x="60160" y="304524"/>
                    <a:pt x="61752" y="304524"/>
                  </a:cubicBezTo>
                  <a:lnTo>
                    <a:pt x="69629" y="304524"/>
                  </a:lnTo>
                  <a:lnTo>
                    <a:pt x="66445" y="303854"/>
                  </a:lnTo>
                  <a:cubicBezTo>
                    <a:pt x="69880" y="303268"/>
                    <a:pt x="73818" y="303854"/>
                    <a:pt x="70131" y="302765"/>
                  </a:cubicBezTo>
                  <a:cubicBezTo>
                    <a:pt x="75578" y="304022"/>
                    <a:pt x="99457" y="301843"/>
                    <a:pt x="102809" y="302095"/>
                  </a:cubicBezTo>
                  <a:cubicBezTo>
                    <a:pt x="107971" y="301299"/>
                    <a:pt x="113174" y="300880"/>
                    <a:pt x="118394" y="300838"/>
                  </a:cubicBezTo>
                  <a:cubicBezTo>
                    <a:pt x="116969" y="300838"/>
                    <a:pt x="115964" y="299832"/>
                    <a:pt x="121159" y="299665"/>
                  </a:cubicBezTo>
                  <a:cubicBezTo>
                    <a:pt x="119399" y="301759"/>
                    <a:pt x="130627" y="299665"/>
                    <a:pt x="134816" y="301257"/>
                  </a:cubicBezTo>
                  <a:cubicBezTo>
                    <a:pt x="131046" y="300503"/>
                    <a:pt x="149479" y="300251"/>
                    <a:pt x="143195" y="299246"/>
                  </a:cubicBezTo>
                  <a:cubicBezTo>
                    <a:pt x="147552" y="299246"/>
                    <a:pt x="143195" y="300000"/>
                    <a:pt x="146798" y="300251"/>
                  </a:cubicBezTo>
                  <a:cubicBezTo>
                    <a:pt x="157020" y="298994"/>
                    <a:pt x="169337" y="299665"/>
                    <a:pt x="181990" y="298743"/>
                  </a:cubicBezTo>
                  <a:cubicBezTo>
                    <a:pt x="181990" y="298743"/>
                    <a:pt x="179979" y="298156"/>
                    <a:pt x="182744" y="297654"/>
                  </a:cubicBezTo>
                  <a:lnTo>
                    <a:pt x="189447" y="298659"/>
                  </a:lnTo>
                  <a:cubicBezTo>
                    <a:pt x="191960" y="298659"/>
                    <a:pt x="191625" y="296983"/>
                    <a:pt x="196234" y="297654"/>
                  </a:cubicBezTo>
                  <a:cubicBezTo>
                    <a:pt x="195647" y="297654"/>
                    <a:pt x="194642" y="297235"/>
                    <a:pt x="196234" y="297067"/>
                  </a:cubicBezTo>
                  <a:cubicBezTo>
                    <a:pt x="221370" y="297067"/>
                    <a:pt x="246507" y="293464"/>
                    <a:pt x="271644" y="294637"/>
                  </a:cubicBezTo>
                  <a:cubicBezTo>
                    <a:pt x="268208" y="294637"/>
                    <a:pt x="270471" y="294135"/>
                    <a:pt x="273068" y="293967"/>
                  </a:cubicBezTo>
                  <a:cubicBezTo>
                    <a:pt x="271392" y="293967"/>
                    <a:pt x="273068" y="293297"/>
                    <a:pt x="273068" y="292961"/>
                  </a:cubicBezTo>
                  <a:lnTo>
                    <a:pt x="283625" y="293464"/>
                  </a:lnTo>
                  <a:cubicBezTo>
                    <a:pt x="285553" y="292375"/>
                    <a:pt x="294937" y="292794"/>
                    <a:pt x="295942" y="291788"/>
                  </a:cubicBezTo>
                  <a:lnTo>
                    <a:pt x="292675" y="291788"/>
                  </a:lnTo>
                  <a:cubicBezTo>
                    <a:pt x="297032" y="290532"/>
                    <a:pt x="286307" y="289694"/>
                    <a:pt x="286893" y="288269"/>
                  </a:cubicBezTo>
                  <a:cubicBezTo>
                    <a:pt x="282033" y="289778"/>
                    <a:pt x="273738" y="287096"/>
                    <a:pt x="265695" y="289275"/>
                  </a:cubicBezTo>
                  <a:cubicBezTo>
                    <a:pt x="263851" y="289275"/>
                    <a:pt x="267203" y="288688"/>
                    <a:pt x="266198" y="288437"/>
                  </a:cubicBezTo>
                  <a:cubicBezTo>
                    <a:pt x="263231" y="289300"/>
                    <a:pt x="260139" y="289618"/>
                    <a:pt x="257064" y="289359"/>
                  </a:cubicBezTo>
                  <a:lnTo>
                    <a:pt x="257567" y="289359"/>
                  </a:lnTo>
                  <a:cubicBezTo>
                    <a:pt x="244580" y="290113"/>
                    <a:pt x="239050" y="289861"/>
                    <a:pt x="224051" y="290197"/>
                  </a:cubicBezTo>
                  <a:lnTo>
                    <a:pt x="225225" y="290783"/>
                  </a:lnTo>
                  <a:cubicBezTo>
                    <a:pt x="223465" y="290900"/>
                    <a:pt x="221705" y="290900"/>
                    <a:pt x="219946" y="290783"/>
                  </a:cubicBezTo>
                  <a:cubicBezTo>
                    <a:pt x="216427" y="291956"/>
                    <a:pt x="228744" y="290364"/>
                    <a:pt x="225476" y="291705"/>
                  </a:cubicBezTo>
                  <a:cubicBezTo>
                    <a:pt x="221287" y="290532"/>
                    <a:pt x="203439" y="292794"/>
                    <a:pt x="200339" y="291705"/>
                  </a:cubicBezTo>
                  <a:cubicBezTo>
                    <a:pt x="195563" y="291705"/>
                    <a:pt x="201847" y="292459"/>
                    <a:pt x="196988" y="292710"/>
                  </a:cubicBezTo>
                  <a:lnTo>
                    <a:pt x="195731" y="292710"/>
                  </a:lnTo>
                  <a:lnTo>
                    <a:pt x="194474" y="293297"/>
                  </a:lnTo>
                  <a:cubicBezTo>
                    <a:pt x="191374" y="293297"/>
                    <a:pt x="189698" y="292878"/>
                    <a:pt x="189614" y="292543"/>
                  </a:cubicBezTo>
                  <a:cubicBezTo>
                    <a:pt x="189530" y="292207"/>
                    <a:pt x="191793" y="292543"/>
                    <a:pt x="192547" y="292543"/>
                  </a:cubicBezTo>
                  <a:cubicBezTo>
                    <a:pt x="188441" y="292543"/>
                    <a:pt x="181068" y="293297"/>
                    <a:pt x="179643" y="293213"/>
                  </a:cubicBezTo>
                  <a:lnTo>
                    <a:pt x="184252" y="293213"/>
                  </a:lnTo>
                  <a:cubicBezTo>
                    <a:pt x="171181" y="294218"/>
                    <a:pt x="155093" y="294470"/>
                    <a:pt x="142357" y="295978"/>
                  </a:cubicBezTo>
                  <a:lnTo>
                    <a:pt x="143279" y="295978"/>
                  </a:lnTo>
                  <a:cubicBezTo>
                    <a:pt x="133643" y="297067"/>
                    <a:pt x="135487" y="295978"/>
                    <a:pt x="124845" y="296816"/>
                  </a:cubicBezTo>
                  <a:lnTo>
                    <a:pt x="124845" y="296816"/>
                  </a:lnTo>
                  <a:cubicBezTo>
                    <a:pt x="122240" y="297260"/>
                    <a:pt x="119609" y="297545"/>
                    <a:pt x="116969" y="297654"/>
                  </a:cubicBezTo>
                  <a:cubicBezTo>
                    <a:pt x="119651" y="297151"/>
                    <a:pt x="111858" y="297151"/>
                    <a:pt x="115377" y="296564"/>
                  </a:cubicBezTo>
                  <a:cubicBezTo>
                    <a:pt x="111263" y="296774"/>
                    <a:pt x="107208" y="297570"/>
                    <a:pt x="103312" y="298910"/>
                  </a:cubicBezTo>
                  <a:lnTo>
                    <a:pt x="101720" y="298408"/>
                  </a:lnTo>
                  <a:cubicBezTo>
                    <a:pt x="99173" y="299204"/>
                    <a:pt x="96517" y="299623"/>
                    <a:pt x="93844" y="299665"/>
                  </a:cubicBezTo>
                  <a:cubicBezTo>
                    <a:pt x="98201" y="298994"/>
                    <a:pt x="90408" y="299078"/>
                    <a:pt x="95268" y="298156"/>
                  </a:cubicBezTo>
                  <a:cubicBezTo>
                    <a:pt x="84040" y="297570"/>
                    <a:pt x="78510" y="300251"/>
                    <a:pt x="73567" y="298743"/>
                  </a:cubicBezTo>
                  <a:cubicBezTo>
                    <a:pt x="68539" y="300503"/>
                    <a:pt x="83286" y="298743"/>
                    <a:pt x="80437" y="299581"/>
                  </a:cubicBezTo>
                  <a:cubicBezTo>
                    <a:pt x="82867" y="299581"/>
                    <a:pt x="76248" y="300921"/>
                    <a:pt x="72729" y="300921"/>
                  </a:cubicBezTo>
                  <a:cubicBezTo>
                    <a:pt x="67710" y="300134"/>
                    <a:pt x="62641" y="299740"/>
                    <a:pt x="57563" y="299748"/>
                  </a:cubicBezTo>
                  <a:lnTo>
                    <a:pt x="59406" y="299748"/>
                  </a:lnTo>
                  <a:cubicBezTo>
                    <a:pt x="56055" y="299748"/>
                    <a:pt x="52871" y="300586"/>
                    <a:pt x="48765" y="299748"/>
                  </a:cubicBezTo>
                  <a:cubicBezTo>
                    <a:pt x="46503" y="300754"/>
                    <a:pt x="43403" y="299748"/>
                    <a:pt x="42732" y="301173"/>
                  </a:cubicBezTo>
                  <a:lnTo>
                    <a:pt x="51111" y="300503"/>
                  </a:lnTo>
                  <a:cubicBezTo>
                    <a:pt x="45598" y="301676"/>
                    <a:pt x="39984" y="302296"/>
                    <a:pt x="34354" y="302346"/>
                  </a:cubicBezTo>
                  <a:cubicBezTo>
                    <a:pt x="35811" y="301952"/>
                    <a:pt x="37294" y="301650"/>
                    <a:pt x="38794" y="301424"/>
                  </a:cubicBezTo>
                  <a:cubicBezTo>
                    <a:pt x="36532" y="301424"/>
                    <a:pt x="34521" y="301424"/>
                    <a:pt x="32175" y="301424"/>
                  </a:cubicBezTo>
                  <a:cubicBezTo>
                    <a:pt x="37102" y="300494"/>
                    <a:pt x="42087" y="299849"/>
                    <a:pt x="47089" y="299497"/>
                  </a:cubicBezTo>
                  <a:cubicBezTo>
                    <a:pt x="44660" y="299497"/>
                    <a:pt x="37705" y="300838"/>
                    <a:pt x="40135" y="299497"/>
                  </a:cubicBezTo>
                  <a:cubicBezTo>
                    <a:pt x="36616" y="301257"/>
                    <a:pt x="31253" y="299497"/>
                    <a:pt x="25304" y="301257"/>
                  </a:cubicBezTo>
                  <a:lnTo>
                    <a:pt x="25304" y="300503"/>
                  </a:lnTo>
                  <a:cubicBezTo>
                    <a:pt x="23754" y="300829"/>
                    <a:pt x="22187" y="301047"/>
                    <a:pt x="20612" y="301173"/>
                  </a:cubicBezTo>
                  <a:lnTo>
                    <a:pt x="23796" y="300084"/>
                  </a:lnTo>
                  <a:cubicBezTo>
                    <a:pt x="22992" y="300167"/>
                    <a:pt x="22171" y="300167"/>
                    <a:pt x="21366" y="300084"/>
                  </a:cubicBezTo>
                  <a:lnTo>
                    <a:pt x="19774" y="300084"/>
                  </a:lnTo>
                  <a:lnTo>
                    <a:pt x="18434" y="300084"/>
                  </a:lnTo>
                  <a:cubicBezTo>
                    <a:pt x="18559" y="299589"/>
                    <a:pt x="18559" y="299070"/>
                    <a:pt x="18434" y="298575"/>
                  </a:cubicBezTo>
                  <a:cubicBezTo>
                    <a:pt x="18542" y="299128"/>
                    <a:pt x="18542" y="299698"/>
                    <a:pt x="18434" y="300251"/>
                  </a:cubicBezTo>
                  <a:cubicBezTo>
                    <a:pt x="18434" y="300251"/>
                    <a:pt x="16925" y="301089"/>
                    <a:pt x="18434" y="301424"/>
                  </a:cubicBezTo>
                  <a:lnTo>
                    <a:pt x="17512" y="301424"/>
                  </a:lnTo>
                  <a:cubicBezTo>
                    <a:pt x="17395" y="300419"/>
                    <a:pt x="17395" y="299413"/>
                    <a:pt x="17512" y="298408"/>
                  </a:cubicBezTo>
                  <a:cubicBezTo>
                    <a:pt x="17621" y="297394"/>
                    <a:pt x="17788" y="296388"/>
                    <a:pt x="18015" y="295391"/>
                  </a:cubicBezTo>
                  <a:cubicBezTo>
                    <a:pt x="18584" y="291839"/>
                    <a:pt x="18584" y="288219"/>
                    <a:pt x="18015" y="284666"/>
                  </a:cubicBezTo>
                  <a:cubicBezTo>
                    <a:pt x="18015" y="286510"/>
                    <a:pt x="18015" y="291621"/>
                    <a:pt x="17428" y="288772"/>
                  </a:cubicBezTo>
                  <a:cubicBezTo>
                    <a:pt x="17369" y="286225"/>
                    <a:pt x="17512" y="283678"/>
                    <a:pt x="17847" y="281147"/>
                  </a:cubicBezTo>
                  <a:cubicBezTo>
                    <a:pt x="17260" y="272098"/>
                    <a:pt x="17177" y="282572"/>
                    <a:pt x="16590" y="278717"/>
                  </a:cubicBezTo>
                  <a:cubicBezTo>
                    <a:pt x="17260" y="275617"/>
                    <a:pt x="16004" y="274277"/>
                    <a:pt x="15501" y="270338"/>
                  </a:cubicBezTo>
                  <a:lnTo>
                    <a:pt x="15752" y="270338"/>
                  </a:lnTo>
                  <a:cubicBezTo>
                    <a:pt x="15752" y="260032"/>
                    <a:pt x="14077" y="267741"/>
                    <a:pt x="14160" y="258440"/>
                  </a:cubicBezTo>
                  <a:lnTo>
                    <a:pt x="15417" y="262295"/>
                  </a:lnTo>
                  <a:lnTo>
                    <a:pt x="14914" y="257435"/>
                  </a:lnTo>
                  <a:lnTo>
                    <a:pt x="15752" y="258440"/>
                  </a:lnTo>
                  <a:cubicBezTo>
                    <a:pt x="15057" y="254461"/>
                    <a:pt x="14780" y="250414"/>
                    <a:pt x="14914" y="246375"/>
                  </a:cubicBezTo>
                  <a:cubicBezTo>
                    <a:pt x="14496" y="247632"/>
                    <a:pt x="13574" y="245788"/>
                    <a:pt x="13323" y="241180"/>
                  </a:cubicBezTo>
                  <a:cubicBezTo>
                    <a:pt x="13323" y="238080"/>
                    <a:pt x="14077" y="242940"/>
                    <a:pt x="13323" y="236488"/>
                  </a:cubicBezTo>
                  <a:cubicBezTo>
                    <a:pt x="14135" y="238331"/>
                    <a:pt x="14370" y="240376"/>
                    <a:pt x="13993" y="242353"/>
                  </a:cubicBezTo>
                  <a:cubicBezTo>
                    <a:pt x="13993" y="242353"/>
                    <a:pt x="14496" y="243777"/>
                    <a:pt x="14747" y="244029"/>
                  </a:cubicBezTo>
                  <a:cubicBezTo>
                    <a:pt x="14973" y="240426"/>
                    <a:pt x="14973" y="236823"/>
                    <a:pt x="14747" y="233220"/>
                  </a:cubicBezTo>
                  <a:cubicBezTo>
                    <a:pt x="14797" y="234083"/>
                    <a:pt x="14797" y="234954"/>
                    <a:pt x="14747" y="235817"/>
                  </a:cubicBezTo>
                  <a:lnTo>
                    <a:pt x="13323" y="226517"/>
                  </a:lnTo>
                  <a:cubicBezTo>
                    <a:pt x="13323" y="225009"/>
                    <a:pt x="13825" y="226517"/>
                    <a:pt x="14077" y="227271"/>
                  </a:cubicBezTo>
                  <a:cubicBezTo>
                    <a:pt x="14077" y="225428"/>
                    <a:pt x="13490" y="224087"/>
                    <a:pt x="13323" y="221322"/>
                  </a:cubicBezTo>
                  <a:cubicBezTo>
                    <a:pt x="13909" y="221992"/>
                    <a:pt x="14496" y="221825"/>
                    <a:pt x="14998" y="225763"/>
                  </a:cubicBezTo>
                  <a:lnTo>
                    <a:pt x="13909" y="216881"/>
                  </a:lnTo>
                  <a:cubicBezTo>
                    <a:pt x="13909" y="216211"/>
                    <a:pt x="14328" y="212273"/>
                    <a:pt x="14579" y="213362"/>
                  </a:cubicBezTo>
                  <a:cubicBezTo>
                    <a:pt x="14579" y="208418"/>
                    <a:pt x="12904" y="201296"/>
                    <a:pt x="12987" y="194677"/>
                  </a:cubicBezTo>
                  <a:cubicBezTo>
                    <a:pt x="12795" y="193906"/>
                    <a:pt x="12652" y="193119"/>
                    <a:pt x="12568" y="192331"/>
                  </a:cubicBezTo>
                  <a:cubicBezTo>
                    <a:pt x="12736" y="186005"/>
                    <a:pt x="12434" y="179670"/>
                    <a:pt x="11647" y="173395"/>
                  </a:cubicBezTo>
                  <a:lnTo>
                    <a:pt x="12485" y="169121"/>
                  </a:lnTo>
                  <a:cubicBezTo>
                    <a:pt x="11982" y="163424"/>
                    <a:pt x="11479" y="174819"/>
                    <a:pt x="10641" y="165351"/>
                  </a:cubicBezTo>
                  <a:cubicBezTo>
                    <a:pt x="9971" y="158564"/>
                    <a:pt x="11395" y="162754"/>
                    <a:pt x="11563" y="160407"/>
                  </a:cubicBezTo>
                  <a:cubicBezTo>
                    <a:pt x="10239" y="155380"/>
                    <a:pt x="9736" y="150177"/>
                    <a:pt x="10055" y="144990"/>
                  </a:cubicBezTo>
                  <a:cubicBezTo>
                    <a:pt x="9803" y="146498"/>
                    <a:pt x="9720" y="148090"/>
                    <a:pt x="9887" y="150018"/>
                  </a:cubicBezTo>
                  <a:close/>
                  <a:moveTo>
                    <a:pt x="5949" y="79467"/>
                  </a:moveTo>
                  <a:cubicBezTo>
                    <a:pt x="6184" y="81135"/>
                    <a:pt x="6184" y="82827"/>
                    <a:pt x="5949" y="84495"/>
                  </a:cubicBezTo>
                  <a:cubicBezTo>
                    <a:pt x="5446" y="82986"/>
                    <a:pt x="5781" y="81813"/>
                    <a:pt x="5949" y="79467"/>
                  </a:cubicBezTo>
                  <a:close/>
                  <a:moveTo>
                    <a:pt x="46084" y="17799"/>
                  </a:moveTo>
                  <a:cubicBezTo>
                    <a:pt x="44618" y="18058"/>
                    <a:pt x="43110" y="18058"/>
                    <a:pt x="41643" y="17799"/>
                  </a:cubicBezTo>
                  <a:cubicBezTo>
                    <a:pt x="43118" y="17673"/>
                    <a:pt x="44609" y="17673"/>
                    <a:pt x="46084" y="17799"/>
                  </a:cubicBezTo>
                  <a:close/>
                  <a:moveTo>
                    <a:pt x="291083" y="64469"/>
                  </a:moveTo>
                  <a:lnTo>
                    <a:pt x="291083" y="64469"/>
                  </a:lnTo>
                  <a:cubicBezTo>
                    <a:pt x="291166" y="61034"/>
                    <a:pt x="291166" y="62291"/>
                    <a:pt x="291083" y="64469"/>
                  </a:cubicBezTo>
                  <a:close/>
                  <a:moveTo>
                    <a:pt x="291083" y="70753"/>
                  </a:moveTo>
                  <a:cubicBezTo>
                    <a:pt x="291083" y="71424"/>
                    <a:pt x="291083" y="71340"/>
                    <a:pt x="291083" y="70753"/>
                  </a:cubicBezTo>
                  <a:cubicBezTo>
                    <a:pt x="290982" y="69614"/>
                    <a:pt x="290982" y="68458"/>
                    <a:pt x="291083" y="67318"/>
                  </a:cubicBezTo>
                  <a:cubicBezTo>
                    <a:pt x="290790" y="68441"/>
                    <a:pt x="290790" y="69631"/>
                    <a:pt x="291083" y="70753"/>
                  </a:cubicBezTo>
                  <a:close/>
                  <a:moveTo>
                    <a:pt x="57647" y="304022"/>
                  </a:moveTo>
                  <a:lnTo>
                    <a:pt x="56390" y="304022"/>
                  </a:lnTo>
                  <a:cubicBezTo>
                    <a:pt x="59490" y="304022"/>
                    <a:pt x="58736" y="304022"/>
                    <a:pt x="57647" y="30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5F7D3FED-1FB1-4154-B726-FA9C3219FB74}"/>
                </a:ext>
              </a:extLst>
            </p:cNvPr>
            <p:cNvSpPr/>
            <p:nvPr/>
          </p:nvSpPr>
          <p:spPr>
            <a:xfrm>
              <a:off x="2519735" y="1774359"/>
              <a:ext cx="860" cy="8378"/>
            </a:xfrm>
            <a:custGeom>
              <a:avLst/>
              <a:gdLst>
                <a:gd name="connsiteX0" fmla="*/ 861 w 860"/>
                <a:gd name="connsiteY0" fmla="*/ 0 h 8378"/>
                <a:gd name="connsiteX1" fmla="*/ 274 w 860"/>
                <a:gd name="connsiteY1" fmla="*/ 0 h 8378"/>
                <a:gd name="connsiteX2" fmla="*/ 861 w 860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0" h="8378">
                  <a:moveTo>
                    <a:pt x="861" y="0"/>
                  </a:moveTo>
                  <a:cubicBezTo>
                    <a:pt x="861" y="0"/>
                    <a:pt x="358" y="0"/>
                    <a:pt x="274" y="0"/>
                  </a:cubicBezTo>
                  <a:cubicBezTo>
                    <a:pt x="190" y="0"/>
                    <a:pt x="-564" y="0"/>
                    <a:pt x="8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41FCAA80-2A79-401A-93C1-4D8991EC3641}"/>
                </a:ext>
              </a:extLst>
            </p:cNvPr>
            <p:cNvSpPr/>
            <p:nvPr/>
          </p:nvSpPr>
          <p:spPr>
            <a:xfrm>
              <a:off x="2499146" y="194914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2E8FF6E0-200F-442F-A79A-82EBEC813713}"/>
                </a:ext>
              </a:extLst>
            </p:cNvPr>
            <p:cNvSpPr/>
            <p:nvPr/>
          </p:nvSpPr>
          <p:spPr>
            <a:xfrm>
              <a:off x="2737441" y="1763969"/>
              <a:ext cx="2513" cy="94"/>
            </a:xfrm>
            <a:custGeom>
              <a:avLst/>
              <a:gdLst>
                <a:gd name="connsiteX0" fmla="*/ 2514 w 2513"/>
                <a:gd name="connsiteY0" fmla="*/ 0 h 94"/>
                <a:gd name="connsiteX1" fmla="*/ 0 w 2513"/>
                <a:gd name="connsiteY1" fmla="*/ 0 h 94"/>
                <a:gd name="connsiteX2" fmla="*/ 2514 w 2513"/>
                <a:gd name="connsiteY2" fmla="*/ 0 h 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94">
                  <a:moveTo>
                    <a:pt x="2514" y="0"/>
                  </a:moveTo>
                  <a:cubicBezTo>
                    <a:pt x="1684" y="126"/>
                    <a:pt x="830" y="126"/>
                    <a:pt x="0" y="0"/>
                  </a:cubicBezTo>
                  <a:cubicBezTo>
                    <a:pt x="0" y="0"/>
                    <a:pt x="503" y="84"/>
                    <a:pt x="251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DA22DEE4-054E-4F03-A615-2DCEB85390E2}"/>
                </a:ext>
              </a:extLst>
            </p:cNvPr>
            <p:cNvSpPr/>
            <p:nvPr/>
          </p:nvSpPr>
          <p:spPr>
            <a:xfrm>
              <a:off x="2780639" y="1855466"/>
              <a:ext cx="100" cy="4105"/>
            </a:xfrm>
            <a:custGeom>
              <a:avLst/>
              <a:gdLst>
                <a:gd name="connsiteX0" fmla="*/ 37 w 100"/>
                <a:gd name="connsiteY0" fmla="*/ 4106 h 4105"/>
                <a:gd name="connsiteX1" fmla="*/ 37 w 100"/>
                <a:gd name="connsiteY1" fmla="*/ 0 h 4105"/>
                <a:gd name="connsiteX2" fmla="*/ 37 w 100"/>
                <a:gd name="connsiteY2" fmla="*/ 3687 h 4105"/>
                <a:gd name="connsiteX3" fmla="*/ 37 w 100"/>
                <a:gd name="connsiteY3" fmla="*/ 4106 h 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4105">
                  <a:moveTo>
                    <a:pt x="37" y="4106"/>
                  </a:moveTo>
                  <a:lnTo>
                    <a:pt x="37" y="0"/>
                  </a:lnTo>
                  <a:cubicBezTo>
                    <a:pt x="121" y="1223"/>
                    <a:pt x="121" y="2463"/>
                    <a:pt x="37" y="3687"/>
                  </a:cubicBezTo>
                  <a:cubicBezTo>
                    <a:pt x="37" y="3687"/>
                    <a:pt x="-46" y="2681"/>
                    <a:pt x="37" y="41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F48EC289-2789-45B6-AE69-6D7D29CFBEF2}"/>
                </a:ext>
              </a:extLst>
            </p:cNvPr>
            <p:cNvSpPr/>
            <p:nvPr/>
          </p:nvSpPr>
          <p:spPr>
            <a:xfrm>
              <a:off x="2778079" y="1893684"/>
              <a:ext cx="148" cy="3173"/>
            </a:xfrm>
            <a:custGeom>
              <a:avLst/>
              <a:gdLst>
                <a:gd name="connsiteX0" fmla="*/ 0 w 148"/>
                <a:gd name="connsiteY0" fmla="*/ 1331 h 3173"/>
                <a:gd name="connsiteX1" fmla="*/ 0 w 148"/>
                <a:gd name="connsiteY1" fmla="*/ 3174 h 3173"/>
                <a:gd name="connsiteX2" fmla="*/ 0 w 148"/>
                <a:gd name="connsiteY2" fmla="*/ 3174 h 3173"/>
                <a:gd name="connsiteX3" fmla="*/ 0 w 148"/>
                <a:gd name="connsiteY3" fmla="*/ 1331 h 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" h="3173">
                  <a:moveTo>
                    <a:pt x="0" y="1331"/>
                  </a:moveTo>
                  <a:cubicBezTo>
                    <a:pt x="0" y="1917"/>
                    <a:pt x="0" y="2587"/>
                    <a:pt x="0" y="3174"/>
                  </a:cubicBezTo>
                  <a:lnTo>
                    <a:pt x="0" y="3174"/>
                  </a:lnTo>
                  <a:cubicBezTo>
                    <a:pt x="335" y="409"/>
                    <a:pt x="0" y="-1351"/>
                    <a:pt x="0" y="133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95E532B6-B307-429F-BAEF-20CB91DE8AB7}"/>
                </a:ext>
              </a:extLst>
            </p:cNvPr>
            <p:cNvSpPr/>
            <p:nvPr/>
          </p:nvSpPr>
          <p:spPr>
            <a:xfrm>
              <a:off x="2778656" y="1863426"/>
              <a:ext cx="446" cy="5697"/>
            </a:xfrm>
            <a:custGeom>
              <a:avLst/>
              <a:gdLst>
                <a:gd name="connsiteX0" fmla="*/ 261 w 446"/>
                <a:gd name="connsiteY0" fmla="*/ 0 h 5697"/>
                <a:gd name="connsiteX1" fmla="*/ 261 w 446"/>
                <a:gd name="connsiteY1" fmla="*/ 5698 h 5697"/>
                <a:gd name="connsiteX2" fmla="*/ 261 w 446"/>
                <a:gd name="connsiteY2" fmla="*/ 5195 h 5697"/>
                <a:gd name="connsiteX3" fmla="*/ 261 w 446"/>
                <a:gd name="connsiteY3" fmla="*/ 0 h 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6" h="5697">
                  <a:moveTo>
                    <a:pt x="261" y="0"/>
                  </a:moveTo>
                  <a:cubicBezTo>
                    <a:pt x="-326" y="0"/>
                    <a:pt x="261" y="2849"/>
                    <a:pt x="261" y="5698"/>
                  </a:cubicBezTo>
                  <a:lnTo>
                    <a:pt x="261" y="5195"/>
                  </a:lnTo>
                  <a:cubicBezTo>
                    <a:pt x="680" y="6033"/>
                    <a:pt x="261" y="310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05F01F1F-188E-4D5D-9756-5E07910E31D4}"/>
                </a:ext>
              </a:extLst>
            </p:cNvPr>
            <p:cNvSpPr/>
            <p:nvPr/>
          </p:nvSpPr>
          <p:spPr>
            <a:xfrm>
              <a:off x="2778917" y="1869794"/>
              <a:ext cx="8378" cy="2806"/>
            </a:xfrm>
            <a:custGeom>
              <a:avLst/>
              <a:gdLst>
                <a:gd name="connsiteX0" fmla="*/ 0 w 8378"/>
                <a:gd name="connsiteY0" fmla="*/ 0 h 2806"/>
                <a:gd name="connsiteX1" fmla="*/ 0 w 8378"/>
                <a:gd name="connsiteY1" fmla="*/ 2597 h 2806"/>
                <a:gd name="connsiteX2" fmla="*/ 0 w 8378"/>
                <a:gd name="connsiteY2" fmla="*/ 0 h 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806">
                  <a:moveTo>
                    <a:pt x="0" y="0"/>
                  </a:moveTo>
                  <a:cubicBezTo>
                    <a:pt x="0" y="838"/>
                    <a:pt x="0" y="1760"/>
                    <a:pt x="0" y="2597"/>
                  </a:cubicBezTo>
                  <a:cubicBezTo>
                    <a:pt x="0" y="3435"/>
                    <a:pt x="0" y="1592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81D42ED6-D8BB-4664-B1EE-44BFC1F5BD68}"/>
                </a:ext>
              </a:extLst>
            </p:cNvPr>
            <p:cNvSpPr/>
            <p:nvPr/>
          </p:nvSpPr>
          <p:spPr>
            <a:xfrm>
              <a:off x="2778512" y="1831238"/>
              <a:ext cx="1038" cy="4412"/>
            </a:xfrm>
            <a:custGeom>
              <a:avLst/>
              <a:gdLst>
                <a:gd name="connsiteX0" fmla="*/ 405 w 1038"/>
                <a:gd name="connsiteY0" fmla="*/ 2779 h 4412"/>
                <a:gd name="connsiteX1" fmla="*/ 992 w 1038"/>
                <a:gd name="connsiteY1" fmla="*/ 4371 h 4412"/>
                <a:gd name="connsiteX2" fmla="*/ 405 w 1038"/>
                <a:gd name="connsiteY2" fmla="*/ 2779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" h="4412">
                  <a:moveTo>
                    <a:pt x="405" y="2779"/>
                  </a:moveTo>
                  <a:cubicBezTo>
                    <a:pt x="405" y="4119"/>
                    <a:pt x="1243" y="3617"/>
                    <a:pt x="992" y="4371"/>
                  </a:cubicBezTo>
                  <a:cubicBezTo>
                    <a:pt x="740" y="5125"/>
                    <a:pt x="-684" y="-4595"/>
                    <a:pt x="405" y="277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C35FD3DC-ECF7-46AD-B175-67A3544C7940}"/>
                </a:ext>
              </a:extLst>
            </p:cNvPr>
            <p:cNvSpPr/>
            <p:nvPr/>
          </p:nvSpPr>
          <p:spPr>
            <a:xfrm>
              <a:off x="2776655" y="1863175"/>
              <a:ext cx="670" cy="2597"/>
            </a:xfrm>
            <a:custGeom>
              <a:avLst/>
              <a:gdLst>
                <a:gd name="connsiteX0" fmla="*/ 0 w 670"/>
                <a:gd name="connsiteY0" fmla="*/ 2597 h 2597"/>
                <a:gd name="connsiteX1" fmla="*/ 670 w 670"/>
                <a:gd name="connsiteY1" fmla="*/ 1592 h 2597"/>
                <a:gd name="connsiteX2" fmla="*/ 0 w 670"/>
                <a:gd name="connsiteY2" fmla="*/ 0 h 2597"/>
                <a:gd name="connsiteX3" fmla="*/ 0 w 670"/>
                <a:gd name="connsiteY3" fmla="*/ 2597 h 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2597">
                  <a:moveTo>
                    <a:pt x="0" y="2597"/>
                  </a:moveTo>
                  <a:lnTo>
                    <a:pt x="670" y="1592"/>
                  </a:lnTo>
                  <a:lnTo>
                    <a:pt x="0" y="0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F7C28F63-2516-4E4F-A19A-2BEF73E1498B}"/>
                </a:ext>
              </a:extLst>
            </p:cNvPr>
            <p:cNvSpPr/>
            <p:nvPr/>
          </p:nvSpPr>
          <p:spPr>
            <a:xfrm>
              <a:off x="2776068" y="1843317"/>
              <a:ext cx="144" cy="5781"/>
            </a:xfrm>
            <a:custGeom>
              <a:avLst/>
              <a:gdLst>
                <a:gd name="connsiteX0" fmla="*/ 0 w 144"/>
                <a:gd name="connsiteY0" fmla="*/ 0 h 5781"/>
                <a:gd name="connsiteX1" fmla="*/ 0 w 144"/>
                <a:gd name="connsiteY1" fmla="*/ 4608 h 5781"/>
                <a:gd name="connsiteX2" fmla="*/ 0 w 144"/>
                <a:gd name="connsiteY2" fmla="*/ 5781 h 5781"/>
                <a:gd name="connsiteX3" fmla="*/ 0 w 144"/>
                <a:gd name="connsiteY3" fmla="*/ 0 h 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" h="5781">
                  <a:moveTo>
                    <a:pt x="0" y="0"/>
                  </a:moveTo>
                  <a:lnTo>
                    <a:pt x="0" y="4608"/>
                  </a:lnTo>
                  <a:cubicBezTo>
                    <a:pt x="0" y="4608"/>
                    <a:pt x="0" y="5027"/>
                    <a:pt x="0" y="5781"/>
                  </a:cubicBezTo>
                  <a:cubicBezTo>
                    <a:pt x="193" y="3863"/>
                    <a:pt x="193" y="19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2BCDE070-4C20-4556-9DD1-18DF62252125}"/>
                </a:ext>
              </a:extLst>
            </p:cNvPr>
            <p:cNvSpPr/>
            <p:nvPr/>
          </p:nvSpPr>
          <p:spPr>
            <a:xfrm>
              <a:off x="2776347" y="1849098"/>
              <a:ext cx="215" cy="3602"/>
            </a:xfrm>
            <a:custGeom>
              <a:avLst/>
              <a:gdLst>
                <a:gd name="connsiteX0" fmla="*/ 57 w 215"/>
                <a:gd name="connsiteY0" fmla="*/ 0 h 3602"/>
                <a:gd name="connsiteX1" fmla="*/ 57 w 215"/>
                <a:gd name="connsiteY1" fmla="*/ 3603 h 3602"/>
                <a:gd name="connsiteX2" fmla="*/ 57 w 215"/>
                <a:gd name="connsiteY2" fmla="*/ 0 h 3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" h="3602">
                  <a:moveTo>
                    <a:pt x="57" y="0"/>
                  </a:moveTo>
                  <a:cubicBezTo>
                    <a:pt x="-19" y="1198"/>
                    <a:pt x="-19" y="2405"/>
                    <a:pt x="57" y="3603"/>
                  </a:cubicBezTo>
                  <a:cubicBezTo>
                    <a:pt x="308" y="2849"/>
                    <a:pt x="224" y="1173"/>
                    <a:pt x="5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8D5B98DE-2DFB-4741-AED4-E856735849F8}"/>
                </a:ext>
              </a:extLst>
            </p:cNvPr>
            <p:cNvSpPr/>
            <p:nvPr/>
          </p:nvSpPr>
          <p:spPr>
            <a:xfrm>
              <a:off x="2776152" y="1855048"/>
              <a:ext cx="83" cy="4608"/>
            </a:xfrm>
            <a:custGeom>
              <a:avLst/>
              <a:gdLst>
                <a:gd name="connsiteX0" fmla="*/ 0 w 83"/>
                <a:gd name="connsiteY0" fmla="*/ 4608 h 4608"/>
                <a:gd name="connsiteX1" fmla="*/ 84 w 83"/>
                <a:gd name="connsiteY1" fmla="*/ 3184 h 4608"/>
                <a:gd name="connsiteX2" fmla="*/ 0 w 83"/>
                <a:gd name="connsiteY2" fmla="*/ 0 h 4608"/>
                <a:gd name="connsiteX3" fmla="*/ 0 w 83"/>
                <a:gd name="connsiteY3" fmla="*/ 4608 h 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4608">
                  <a:moveTo>
                    <a:pt x="0" y="4608"/>
                  </a:moveTo>
                  <a:lnTo>
                    <a:pt x="84" y="3184"/>
                  </a:lnTo>
                  <a:lnTo>
                    <a:pt x="0" y="0"/>
                  </a:lnTo>
                  <a:lnTo>
                    <a:pt x="0" y="46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BB908E55-014C-421F-8E45-ADBBB2B140CA}"/>
                </a:ext>
              </a:extLst>
            </p:cNvPr>
            <p:cNvSpPr/>
            <p:nvPr/>
          </p:nvSpPr>
          <p:spPr>
            <a:xfrm>
              <a:off x="2773303" y="1789418"/>
              <a:ext cx="502" cy="5281"/>
            </a:xfrm>
            <a:custGeom>
              <a:avLst/>
              <a:gdLst>
                <a:gd name="connsiteX0" fmla="*/ 503 w 502"/>
                <a:gd name="connsiteY0" fmla="*/ 5050 h 5281"/>
                <a:gd name="connsiteX1" fmla="*/ 0 w 502"/>
                <a:gd name="connsiteY1" fmla="*/ 107 h 5281"/>
                <a:gd name="connsiteX2" fmla="*/ 0 w 502"/>
                <a:gd name="connsiteY2" fmla="*/ 2788 h 5281"/>
                <a:gd name="connsiteX3" fmla="*/ 503 w 502"/>
                <a:gd name="connsiteY3" fmla="*/ 5050 h 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5281">
                  <a:moveTo>
                    <a:pt x="503" y="5050"/>
                  </a:moveTo>
                  <a:lnTo>
                    <a:pt x="0" y="107"/>
                  </a:lnTo>
                  <a:cubicBezTo>
                    <a:pt x="0" y="-396"/>
                    <a:pt x="0" y="944"/>
                    <a:pt x="0" y="2788"/>
                  </a:cubicBezTo>
                  <a:cubicBezTo>
                    <a:pt x="0" y="4631"/>
                    <a:pt x="251" y="5804"/>
                    <a:pt x="503" y="505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A8B28960-E3A3-47CE-A851-5E113F06348B}"/>
                </a:ext>
              </a:extLst>
            </p:cNvPr>
            <p:cNvSpPr/>
            <p:nvPr/>
          </p:nvSpPr>
          <p:spPr>
            <a:xfrm>
              <a:off x="2772046" y="1807372"/>
              <a:ext cx="921" cy="2178"/>
            </a:xfrm>
            <a:custGeom>
              <a:avLst/>
              <a:gdLst>
                <a:gd name="connsiteX0" fmla="*/ 503 w 921"/>
                <a:gd name="connsiteY0" fmla="*/ 2178 h 2178"/>
                <a:gd name="connsiteX1" fmla="*/ 922 w 921"/>
                <a:gd name="connsiteY1" fmla="*/ 0 h 2178"/>
                <a:gd name="connsiteX2" fmla="*/ 0 w 921"/>
                <a:gd name="connsiteY2" fmla="*/ 0 h 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2178">
                  <a:moveTo>
                    <a:pt x="503" y="2178"/>
                  </a:moveTo>
                  <a:cubicBezTo>
                    <a:pt x="503" y="1433"/>
                    <a:pt x="645" y="695"/>
                    <a:pt x="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AC3E9BC0-CDCD-49FC-96C2-7ED16F2D37CA}"/>
                </a:ext>
              </a:extLst>
            </p:cNvPr>
            <p:cNvSpPr/>
            <p:nvPr/>
          </p:nvSpPr>
          <p:spPr>
            <a:xfrm>
              <a:off x="2770777" y="1791544"/>
              <a:ext cx="775" cy="5412"/>
            </a:xfrm>
            <a:custGeom>
              <a:avLst/>
              <a:gdLst>
                <a:gd name="connsiteX0" fmla="*/ 766 w 775"/>
                <a:gd name="connsiteY0" fmla="*/ 3594 h 5412"/>
                <a:gd name="connsiteX1" fmla="*/ 96 w 775"/>
                <a:gd name="connsiteY1" fmla="*/ 2672 h 5412"/>
                <a:gd name="connsiteX2" fmla="*/ 766 w 775"/>
                <a:gd name="connsiteY2" fmla="*/ 3594 h 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" h="5412">
                  <a:moveTo>
                    <a:pt x="766" y="3594"/>
                  </a:moveTo>
                  <a:cubicBezTo>
                    <a:pt x="766" y="3091"/>
                    <a:pt x="-323" y="-3612"/>
                    <a:pt x="96" y="2672"/>
                  </a:cubicBezTo>
                  <a:cubicBezTo>
                    <a:pt x="347" y="3175"/>
                    <a:pt x="850" y="7951"/>
                    <a:pt x="766" y="359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6329591A-6ACA-447C-A281-9350E66BE904}"/>
                </a:ext>
              </a:extLst>
            </p:cNvPr>
            <p:cNvSpPr/>
            <p:nvPr/>
          </p:nvSpPr>
          <p:spPr>
            <a:xfrm>
              <a:off x="2732163" y="1760282"/>
              <a:ext cx="1256" cy="1591"/>
            </a:xfrm>
            <a:custGeom>
              <a:avLst/>
              <a:gdLst>
                <a:gd name="connsiteX0" fmla="*/ 0 w 1256"/>
                <a:gd name="connsiteY0" fmla="*/ 1592 h 1591"/>
                <a:gd name="connsiteX1" fmla="*/ 1257 w 1256"/>
                <a:gd name="connsiteY1" fmla="*/ 1508 h 1591"/>
                <a:gd name="connsiteX2" fmla="*/ 1005 w 1256"/>
                <a:gd name="connsiteY2" fmla="*/ 0 h 1591"/>
                <a:gd name="connsiteX3" fmla="*/ 0 w 1256"/>
                <a:gd name="connsiteY3" fmla="*/ 1592 h 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1591">
                  <a:moveTo>
                    <a:pt x="0" y="1592"/>
                  </a:moveTo>
                  <a:lnTo>
                    <a:pt x="1257" y="1508"/>
                  </a:lnTo>
                  <a:lnTo>
                    <a:pt x="1005" y="0"/>
                  </a:lnTo>
                  <a:lnTo>
                    <a:pt x="0" y="159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9D10FCFF-3804-4943-9B0E-CE2DF388A82D}"/>
                </a:ext>
              </a:extLst>
            </p:cNvPr>
            <p:cNvSpPr/>
            <p:nvPr/>
          </p:nvSpPr>
          <p:spPr>
            <a:xfrm>
              <a:off x="2665860" y="1767404"/>
              <a:ext cx="7521" cy="1340"/>
            </a:xfrm>
            <a:custGeom>
              <a:avLst/>
              <a:gdLst>
                <a:gd name="connsiteX0" fmla="*/ 613 w 7521"/>
                <a:gd name="connsiteY0" fmla="*/ 1341 h 1340"/>
                <a:gd name="connsiteX1" fmla="*/ 7316 w 7521"/>
                <a:gd name="connsiteY1" fmla="*/ 503 h 1340"/>
                <a:gd name="connsiteX2" fmla="*/ 4383 w 7521"/>
                <a:gd name="connsiteY2" fmla="*/ 0 h 1340"/>
                <a:gd name="connsiteX3" fmla="*/ 613 w 7521"/>
                <a:gd name="connsiteY3" fmla="*/ 1341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1" h="1340">
                  <a:moveTo>
                    <a:pt x="613" y="1341"/>
                  </a:moveTo>
                  <a:cubicBezTo>
                    <a:pt x="6562" y="1341"/>
                    <a:pt x="1953" y="335"/>
                    <a:pt x="7316" y="503"/>
                  </a:cubicBezTo>
                  <a:cubicBezTo>
                    <a:pt x="8657" y="503"/>
                    <a:pt x="2959" y="503"/>
                    <a:pt x="4383" y="0"/>
                  </a:cubicBezTo>
                  <a:cubicBezTo>
                    <a:pt x="864" y="587"/>
                    <a:pt x="-1063" y="419"/>
                    <a:pt x="613" y="134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244E2A8D-2007-4790-94BD-50D0949C9DA5}"/>
                </a:ext>
              </a:extLst>
            </p:cNvPr>
            <p:cNvSpPr/>
            <p:nvPr/>
          </p:nvSpPr>
          <p:spPr>
            <a:xfrm>
              <a:off x="2669991" y="1767404"/>
              <a:ext cx="1759" cy="8378"/>
            </a:xfrm>
            <a:custGeom>
              <a:avLst/>
              <a:gdLst>
                <a:gd name="connsiteX0" fmla="*/ 0 w 1759"/>
                <a:gd name="connsiteY0" fmla="*/ 0 h 8378"/>
                <a:gd name="connsiteX1" fmla="*/ 1759 w 1759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59" h="8378">
                  <a:moveTo>
                    <a:pt x="0" y="0"/>
                  </a:moveTo>
                  <a:lnTo>
                    <a:pt x="1759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436DFD1A-76CB-4FB9-96C6-A292BFFF8BB8}"/>
                </a:ext>
              </a:extLst>
            </p:cNvPr>
            <p:cNvSpPr/>
            <p:nvPr/>
          </p:nvSpPr>
          <p:spPr>
            <a:xfrm>
              <a:off x="2775398" y="2048348"/>
              <a:ext cx="3770" cy="418"/>
            </a:xfrm>
            <a:custGeom>
              <a:avLst/>
              <a:gdLst>
                <a:gd name="connsiteX0" fmla="*/ 0 w 3770"/>
                <a:gd name="connsiteY0" fmla="*/ 335 h 418"/>
                <a:gd name="connsiteX1" fmla="*/ 3771 w 3770"/>
                <a:gd name="connsiteY1" fmla="*/ 419 h 418"/>
                <a:gd name="connsiteX2" fmla="*/ 1341 w 3770"/>
                <a:gd name="connsiteY2" fmla="*/ 0 h 418"/>
                <a:gd name="connsiteX3" fmla="*/ 0 w 3770"/>
                <a:gd name="connsiteY3" fmla="*/ 335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418">
                  <a:moveTo>
                    <a:pt x="0" y="335"/>
                  </a:moveTo>
                  <a:lnTo>
                    <a:pt x="3771" y="419"/>
                  </a:lnTo>
                  <a:lnTo>
                    <a:pt x="1341" y="0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CB1A00FA-0AF9-4D59-9250-638F80579351}"/>
                </a:ext>
              </a:extLst>
            </p:cNvPr>
            <p:cNvSpPr/>
            <p:nvPr/>
          </p:nvSpPr>
          <p:spPr>
            <a:xfrm>
              <a:off x="2782604" y="2047092"/>
              <a:ext cx="3100" cy="1005"/>
            </a:xfrm>
            <a:custGeom>
              <a:avLst/>
              <a:gdLst>
                <a:gd name="connsiteX0" fmla="*/ 0 w 3100"/>
                <a:gd name="connsiteY0" fmla="*/ 84 h 1005"/>
                <a:gd name="connsiteX1" fmla="*/ 922 w 3100"/>
                <a:gd name="connsiteY1" fmla="*/ 1005 h 1005"/>
                <a:gd name="connsiteX2" fmla="*/ 3100 w 3100"/>
                <a:gd name="connsiteY2" fmla="*/ 0 h 1005"/>
                <a:gd name="connsiteX3" fmla="*/ 0 w 3100"/>
                <a:gd name="connsiteY3" fmla="*/ 84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" h="1005">
                  <a:moveTo>
                    <a:pt x="0" y="84"/>
                  </a:moveTo>
                  <a:lnTo>
                    <a:pt x="922" y="1005"/>
                  </a:lnTo>
                  <a:lnTo>
                    <a:pt x="3100" y="0"/>
                  </a:lnTo>
                  <a:cubicBezTo>
                    <a:pt x="2078" y="151"/>
                    <a:pt x="1030" y="176"/>
                    <a:pt x="0" y="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FDA09F0F-2FD2-434C-9320-0406A2682493}"/>
                </a:ext>
              </a:extLst>
            </p:cNvPr>
            <p:cNvSpPr/>
            <p:nvPr/>
          </p:nvSpPr>
          <p:spPr>
            <a:xfrm>
              <a:off x="2493922" y="1824046"/>
              <a:ext cx="113" cy="3267"/>
            </a:xfrm>
            <a:custGeom>
              <a:avLst/>
              <a:gdLst>
                <a:gd name="connsiteX0" fmla="*/ 113 w 113"/>
                <a:gd name="connsiteY0" fmla="*/ 0 h 3267"/>
                <a:gd name="connsiteX1" fmla="*/ 113 w 113"/>
                <a:gd name="connsiteY1" fmla="*/ 0 h 3267"/>
                <a:gd name="connsiteX2" fmla="*/ 113 w 113"/>
                <a:gd name="connsiteY2" fmla="*/ 3268 h 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" h="3267">
                  <a:moveTo>
                    <a:pt x="113" y="0"/>
                  </a:moveTo>
                  <a:lnTo>
                    <a:pt x="113" y="0"/>
                  </a:lnTo>
                  <a:cubicBezTo>
                    <a:pt x="-38" y="1081"/>
                    <a:pt x="-38" y="2187"/>
                    <a:pt x="113" y="326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C6998F76-2D16-4FC1-854E-0C3C8B66EC36}"/>
                </a:ext>
              </a:extLst>
            </p:cNvPr>
            <p:cNvSpPr/>
            <p:nvPr/>
          </p:nvSpPr>
          <p:spPr>
            <a:xfrm>
              <a:off x="2495040" y="1874486"/>
              <a:ext cx="837" cy="1675"/>
            </a:xfrm>
            <a:custGeom>
              <a:avLst/>
              <a:gdLst>
                <a:gd name="connsiteX0" fmla="*/ 838 w 837"/>
                <a:gd name="connsiteY0" fmla="*/ 838 h 1675"/>
                <a:gd name="connsiteX1" fmla="*/ 754 w 837"/>
                <a:gd name="connsiteY1" fmla="*/ 0 h 1675"/>
                <a:gd name="connsiteX2" fmla="*/ 0 w 837"/>
                <a:gd name="connsiteY2" fmla="*/ 1676 h 1675"/>
                <a:gd name="connsiteX3" fmla="*/ 838 w 837"/>
                <a:gd name="connsiteY3" fmla="*/ 838 h 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675">
                  <a:moveTo>
                    <a:pt x="838" y="838"/>
                  </a:moveTo>
                  <a:lnTo>
                    <a:pt x="754" y="0"/>
                  </a:lnTo>
                  <a:lnTo>
                    <a:pt x="0" y="1676"/>
                  </a:lnTo>
                  <a:lnTo>
                    <a:pt x="838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432E10A3-BA72-4C61-BC10-0AEA4B74800C}"/>
                </a:ext>
              </a:extLst>
            </p:cNvPr>
            <p:cNvSpPr/>
            <p:nvPr/>
          </p:nvSpPr>
          <p:spPr>
            <a:xfrm>
              <a:off x="2498615" y="1912694"/>
              <a:ext cx="446" cy="5689"/>
            </a:xfrm>
            <a:custGeom>
              <a:avLst/>
              <a:gdLst>
                <a:gd name="connsiteX0" fmla="*/ 447 w 446"/>
                <a:gd name="connsiteY0" fmla="*/ 5614 h 5689"/>
                <a:gd name="connsiteX1" fmla="*/ 447 w 446"/>
                <a:gd name="connsiteY1" fmla="*/ 0 h 5689"/>
                <a:gd name="connsiteX2" fmla="*/ 447 w 446"/>
                <a:gd name="connsiteY2" fmla="*/ 5614 h 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6" h="5689">
                  <a:moveTo>
                    <a:pt x="447" y="5614"/>
                  </a:moveTo>
                  <a:cubicBezTo>
                    <a:pt x="447" y="3854"/>
                    <a:pt x="447" y="1760"/>
                    <a:pt x="447" y="0"/>
                  </a:cubicBezTo>
                  <a:cubicBezTo>
                    <a:pt x="447" y="4106"/>
                    <a:pt x="-559" y="6117"/>
                    <a:pt x="447" y="561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1061B4E3-94D1-4107-87E9-5612822D41CF}"/>
                </a:ext>
              </a:extLst>
            </p:cNvPr>
            <p:cNvSpPr/>
            <p:nvPr/>
          </p:nvSpPr>
          <p:spPr>
            <a:xfrm>
              <a:off x="2786055" y="2063766"/>
              <a:ext cx="421" cy="754"/>
            </a:xfrm>
            <a:custGeom>
              <a:avLst/>
              <a:gdLst>
                <a:gd name="connsiteX0" fmla="*/ 235 w 421"/>
                <a:gd name="connsiteY0" fmla="*/ 754 h 754"/>
                <a:gd name="connsiteX1" fmla="*/ 235 w 421"/>
                <a:gd name="connsiteY1" fmla="*/ 0 h 754"/>
                <a:gd name="connsiteX2" fmla="*/ 42 w 421"/>
                <a:gd name="connsiteY2" fmla="*/ 561 h 754"/>
                <a:gd name="connsiteX3" fmla="*/ 235 w 421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" h="754">
                  <a:moveTo>
                    <a:pt x="235" y="754"/>
                  </a:moveTo>
                  <a:cubicBezTo>
                    <a:pt x="654" y="754"/>
                    <a:pt x="235" y="168"/>
                    <a:pt x="235" y="0"/>
                  </a:cubicBezTo>
                  <a:cubicBezTo>
                    <a:pt x="26" y="101"/>
                    <a:pt x="-58" y="352"/>
                    <a:pt x="42" y="561"/>
                  </a:cubicBezTo>
                  <a:cubicBezTo>
                    <a:pt x="84" y="645"/>
                    <a:pt x="151" y="712"/>
                    <a:pt x="235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FF4088D1-6AC8-4AE9-B37B-A8AC5DD17060}"/>
                </a:ext>
              </a:extLst>
            </p:cNvPr>
            <p:cNvSpPr/>
            <p:nvPr/>
          </p:nvSpPr>
          <p:spPr>
            <a:xfrm>
              <a:off x="2778498" y="2065944"/>
              <a:ext cx="1005" cy="670"/>
            </a:xfrm>
            <a:custGeom>
              <a:avLst/>
              <a:gdLst>
                <a:gd name="connsiteX0" fmla="*/ 922 w 1005"/>
                <a:gd name="connsiteY0" fmla="*/ 251 h 670"/>
                <a:gd name="connsiteX1" fmla="*/ 1005 w 1005"/>
                <a:gd name="connsiteY1" fmla="*/ 0 h 670"/>
                <a:gd name="connsiteX2" fmla="*/ 0 w 1005"/>
                <a:gd name="connsiteY2" fmla="*/ 670 h 670"/>
                <a:gd name="connsiteX3" fmla="*/ 922 w 1005"/>
                <a:gd name="connsiteY3" fmla="*/ 251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670">
                  <a:moveTo>
                    <a:pt x="922" y="251"/>
                  </a:moveTo>
                  <a:lnTo>
                    <a:pt x="1005" y="0"/>
                  </a:lnTo>
                  <a:lnTo>
                    <a:pt x="0" y="670"/>
                  </a:lnTo>
                  <a:lnTo>
                    <a:pt x="922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797BACBA-C42E-47DD-A8CC-E757DF729D3E}"/>
                </a:ext>
              </a:extLst>
            </p:cNvPr>
            <p:cNvSpPr/>
            <p:nvPr/>
          </p:nvSpPr>
          <p:spPr>
            <a:xfrm>
              <a:off x="2772884" y="2065693"/>
              <a:ext cx="3519" cy="1284"/>
            </a:xfrm>
            <a:custGeom>
              <a:avLst/>
              <a:gdLst>
                <a:gd name="connsiteX0" fmla="*/ 0 w 3519"/>
                <a:gd name="connsiteY0" fmla="*/ 838 h 1284"/>
                <a:gd name="connsiteX1" fmla="*/ 3519 w 3519"/>
                <a:gd name="connsiteY1" fmla="*/ 838 h 1284"/>
                <a:gd name="connsiteX2" fmla="*/ 3519 w 3519"/>
                <a:gd name="connsiteY2" fmla="*/ 838 h 1284"/>
                <a:gd name="connsiteX3" fmla="*/ 3519 w 3519"/>
                <a:gd name="connsiteY3" fmla="*/ 0 h 1284"/>
                <a:gd name="connsiteX4" fmla="*/ 0 w 3519"/>
                <a:gd name="connsiteY4" fmla="*/ 838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9" h="1284">
                  <a:moveTo>
                    <a:pt x="0" y="838"/>
                  </a:moveTo>
                  <a:cubicBezTo>
                    <a:pt x="670" y="1843"/>
                    <a:pt x="2346" y="838"/>
                    <a:pt x="3519" y="838"/>
                  </a:cubicBezTo>
                  <a:lnTo>
                    <a:pt x="3519" y="838"/>
                  </a:lnTo>
                  <a:lnTo>
                    <a:pt x="3519" y="0"/>
                  </a:lnTo>
                  <a:cubicBezTo>
                    <a:pt x="2380" y="411"/>
                    <a:pt x="1198" y="687"/>
                    <a:pt x="0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F5E3AB47-6895-424F-9A92-23861238975A}"/>
                </a:ext>
              </a:extLst>
            </p:cNvPr>
            <p:cNvSpPr/>
            <p:nvPr/>
          </p:nvSpPr>
          <p:spPr>
            <a:xfrm>
              <a:off x="2769176" y="2064436"/>
              <a:ext cx="942" cy="8378"/>
            </a:xfrm>
            <a:custGeom>
              <a:avLst/>
              <a:gdLst>
                <a:gd name="connsiteX0" fmla="*/ 188 w 942"/>
                <a:gd name="connsiteY0" fmla="*/ 0 h 8378"/>
                <a:gd name="connsiteX1" fmla="*/ 943 w 942"/>
                <a:gd name="connsiteY1" fmla="*/ 0 h 8378"/>
                <a:gd name="connsiteX2" fmla="*/ 188 w 942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" h="8378">
                  <a:moveTo>
                    <a:pt x="188" y="0"/>
                  </a:moveTo>
                  <a:cubicBezTo>
                    <a:pt x="188" y="0"/>
                    <a:pt x="-566" y="0"/>
                    <a:pt x="943" y="0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E8A299DF-70BA-41BB-AF4B-44FEEDA175EE}"/>
                </a:ext>
              </a:extLst>
            </p:cNvPr>
            <p:cNvSpPr/>
            <p:nvPr/>
          </p:nvSpPr>
          <p:spPr>
            <a:xfrm>
              <a:off x="2769858" y="2064436"/>
              <a:ext cx="352" cy="8378"/>
            </a:xfrm>
            <a:custGeom>
              <a:avLst/>
              <a:gdLst>
                <a:gd name="connsiteX0" fmla="*/ 93 w 352"/>
                <a:gd name="connsiteY0" fmla="*/ 0 h 8378"/>
                <a:gd name="connsiteX1" fmla="*/ 93 w 352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2" h="8378">
                  <a:moveTo>
                    <a:pt x="93" y="0"/>
                  </a:moveTo>
                  <a:cubicBezTo>
                    <a:pt x="847" y="0"/>
                    <a:pt x="-326" y="0"/>
                    <a:pt x="9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9CDC8827-B786-4A22-853E-CBC55E1597A2}"/>
                </a:ext>
              </a:extLst>
            </p:cNvPr>
            <p:cNvSpPr/>
            <p:nvPr/>
          </p:nvSpPr>
          <p:spPr>
            <a:xfrm>
              <a:off x="2766675" y="2064262"/>
              <a:ext cx="1014" cy="592"/>
            </a:xfrm>
            <a:custGeom>
              <a:avLst/>
              <a:gdLst>
                <a:gd name="connsiteX0" fmla="*/ 177 w 1014"/>
                <a:gd name="connsiteY0" fmla="*/ 592 h 592"/>
                <a:gd name="connsiteX1" fmla="*/ 1015 w 1014"/>
                <a:gd name="connsiteY1" fmla="*/ 592 h 592"/>
                <a:gd name="connsiteX2" fmla="*/ 344 w 1014"/>
                <a:gd name="connsiteY2" fmla="*/ 173 h 592"/>
                <a:gd name="connsiteX3" fmla="*/ 177 w 1014"/>
                <a:gd name="connsiteY3" fmla="*/ 592 h 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592">
                  <a:moveTo>
                    <a:pt x="177" y="592"/>
                  </a:moveTo>
                  <a:lnTo>
                    <a:pt x="1015" y="592"/>
                  </a:lnTo>
                  <a:cubicBezTo>
                    <a:pt x="1015" y="592"/>
                    <a:pt x="9" y="592"/>
                    <a:pt x="344" y="173"/>
                  </a:cubicBezTo>
                  <a:cubicBezTo>
                    <a:pt x="680" y="-245"/>
                    <a:pt x="-410" y="173"/>
                    <a:pt x="177" y="59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7C0081BD-B45F-429C-AA91-A47F772D0781}"/>
                </a:ext>
              </a:extLst>
            </p:cNvPr>
            <p:cNvSpPr/>
            <p:nvPr/>
          </p:nvSpPr>
          <p:spPr>
            <a:xfrm>
              <a:off x="2766013" y="2065497"/>
              <a:ext cx="502" cy="111"/>
            </a:xfrm>
            <a:custGeom>
              <a:avLst/>
              <a:gdLst>
                <a:gd name="connsiteX0" fmla="*/ 0 w 502"/>
                <a:gd name="connsiteY0" fmla="*/ 112 h 111"/>
                <a:gd name="connsiteX1" fmla="*/ 503 w 502"/>
                <a:gd name="connsiteY1" fmla="*/ 112 h 111"/>
                <a:gd name="connsiteX2" fmla="*/ 0 w 502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111">
                  <a:moveTo>
                    <a:pt x="0" y="112"/>
                  </a:moveTo>
                  <a:lnTo>
                    <a:pt x="503" y="112"/>
                  </a:lnTo>
                  <a:cubicBezTo>
                    <a:pt x="503" y="112"/>
                    <a:pt x="251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C757784A-A553-4CDC-A462-4D9C0D480A17}"/>
                </a:ext>
              </a:extLst>
            </p:cNvPr>
            <p:cNvSpPr/>
            <p:nvPr/>
          </p:nvSpPr>
          <p:spPr>
            <a:xfrm>
              <a:off x="2766516" y="2064929"/>
              <a:ext cx="921" cy="400"/>
            </a:xfrm>
            <a:custGeom>
              <a:avLst/>
              <a:gdLst>
                <a:gd name="connsiteX0" fmla="*/ 922 w 921"/>
                <a:gd name="connsiteY0" fmla="*/ 177 h 400"/>
                <a:gd name="connsiteX1" fmla="*/ 0 w 921"/>
                <a:gd name="connsiteY1" fmla="*/ 177 h 400"/>
                <a:gd name="connsiteX2" fmla="*/ 419 w 921"/>
                <a:gd name="connsiteY2" fmla="*/ 177 h 400"/>
                <a:gd name="connsiteX3" fmla="*/ 922 w 921"/>
                <a:gd name="connsiteY3" fmla="*/ 177 h 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400">
                  <a:moveTo>
                    <a:pt x="922" y="177"/>
                  </a:moveTo>
                  <a:lnTo>
                    <a:pt x="0" y="177"/>
                  </a:lnTo>
                  <a:cubicBezTo>
                    <a:pt x="0" y="177"/>
                    <a:pt x="0" y="680"/>
                    <a:pt x="419" y="177"/>
                  </a:cubicBezTo>
                  <a:cubicBezTo>
                    <a:pt x="838" y="-326"/>
                    <a:pt x="503" y="428"/>
                    <a:pt x="922" y="17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1B1A84FA-3F1B-4008-B044-28D7C8748DF0}"/>
                </a:ext>
              </a:extLst>
            </p:cNvPr>
            <p:cNvSpPr/>
            <p:nvPr/>
          </p:nvSpPr>
          <p:spPr>
            <a:xfrm>
              <a:off x="2768025" y="2065164"/>
              <a:ext cx="1385" cy="780"/>
            </a:xfrm>
            <a:custGeom>
              <a:avLst/>
              <a:gdLst>
                <a:gd name="connsiteX0" fmla="*/ 0 w 1385"/>
                <a:gd name="connsiteY0" fmla="*/ 27 h 780"/>
                <a:gd name="connsiteX1" fmla="*/ 0 w 1385"/>
                <a:gd name="connsiteY1" fmla="*/ 781 h 780"/>
                <a:gd name="connsiteX2" fmla="*/ 0 w 1385"/>
                <a:gd name="connsiteY2" fmla="*/ 27 h 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5" h="780">
                  <a:moveTo>
                    <a:pt x="0" y="27"/>
                  </a:moveTo>
                  <a:cubicBezTo>
                    <a:pt x="503" y="27"/>
                    <a:pt x="1173" y="27"/>
                    <a:pt x="0" y="781"/>
                  </a:cubicBezTo>
                  <a:cubicBezTo>
                    <a:pt x="2011" y="529"/>
                    <a:pt x="1676" y="-141"/>
                    <a:pt x="0" y="2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228F0615-752F-4C2A-9F5E-2F1F9F786231}"/>
                </a:ext>
              </a:extLst>
            </p:cNvPr>
            <p:cNvSpPr/>
            <p:nvPr/>
          </p:nvSpPr>
          <p:spPr>
            <a:xfrm>
              <a:off x="2772629" y="2067620"/>
              <a:ext cx="1260" cy="8378"/>
            </a:xfrm>
            <a:custGeom>
              <a:avLst/>
              <a:gdLst>
                <a:gd name="connsiteX0" fmla="*/ 4 w 1260"/>
                <a:gd name="connsiteY0" fmla="*/ 0 h 8378"/>
                <a:gd name="connsiteX1" fmla="*/ 674 w 1260"/>
                <a:gd name="connsiteY1" fmla="*/ 0 h 8378"/>
                <a:gd name="connsiteX2" fmla="*/ 1261 w 1260"/>
                <a:gd name="connsiteY2" fmla="*/ 0 h 8378"/>
                <a:gd name="connsiteX3" fmla="*/ 4 w 1260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" h="8378">
                  <a:moveTo>
                    <a:pt x="4" y="0"/>
                  </a:moveTo>
                  <a:lnTo>
                    <a:pt x="674" y="0"/>
                  </a:lnTo>
                  <a:lnTo>
                    <a:pt x="1261" y="0"/>
                  </a:lnTo>
                  <a:cubicBezTo>
                    <a:pt x="1261" y="0"/>
                    <a:pt x="-80" y="0"/>
                    <a:pt x="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91BA8595-2F22-43F9-91E9-7FDB0D2F5F3B}"/>
                </a:ext>
              </a:extLst>
            </p:cNvPr>
            <p:cNvSpPr/>
            <p:nvPr/>
          </p:nvSpPr>
          <p:spPr>
            <a:xfrm>
              <a:off x="2761238" y="2064604"/>
              <a:ext cx="670" cy="837"/>
            </a:xfrm>
            <a:custGeom>
              <a:avLst/>
              <a:gdLst>
                <a:gd name="connsiteX0" fmla="*/ 0 w 670"/>
                <a:gd name="connsiteY0" fmla="*/ 0 h 837"/>
                <a:gd name="connsiteX1" fmla="*/ 0 w 670"/>
                <a:gd name="connsiteY1" fmla="*/ 838 h 837"/>
                <a:gd name="connsiteX2" fmla="*/ 670 w 670"/>
                <a:gd name="connsiteY2" fmla="*/ 838 h 837"/>
                <a:gd name="connsiteX3" fmla="*/ 0 w 670"/>
                <a:gd name="connsiteY3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837">
                  <a:moveTo>
                    <a:pt x="0" y="0"/>
                  </a:moveTo>
                  <a:cubicBezTo>
                    <a:pt x="0" y="0"/>
                    <a:pt x="0" y="503"/>
                    <a:pt x="0" y="838"/>
                  </a:cubicBezTo>
                  <a:lnTo>
                    <a:pt x="670" y="838"/>
                  </a:lnTo>
                  <a:cubicBezTo>
                    <a:pt x="670" y="838"/>
                    <a:pt x="0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B67EDAB1-EAC4-42CC-8159-2725B2188780}"/>
                </a:ext>
              </a:extLst>
            </p:cNvPr>
            <p:cNvSpPr/>
            <p:nvPr/>
          </p:nvSpPr>
          <p:spPr>
            <a:xfrm>
              <a:off x="2760651" y="2065441"/>
              <a:ext cx="940" cy="255"/>
            </a:xfrm>
            <a:custGeom>
              <a:avLst/>
              <a:gdLst>
                <a:gd name="connsiteX0" fmla="*/ 922 w 940"/>
                <a:gd name="connsiteY0" fmla="*/ 0 h 255"/>
                <a:gd name="connsiteX1" fmla="*/ 0 w 940"/>
                <a:gd name="connsiteY1" fmla="*/ 0 h 255"/>
                <a:gd name="connsiteX2" fmla="*/ 922 w 940"/>
                <a:gd name="connsiteY2" fmla="*/ 0 h 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0" h="255">
                  <a:moveTo>
                    <a:pt x="922" y="0"/>
                  </a:moveTo>
                  <a:lnTo>
                    <a:pt x="0" y="0"/>
                  </a:lnTo>
                  <a:cubicBezTo>
                    <a:pt x="838" y="419"/>
                    <a:pt x="1005" y="251"/>
                    <a:pt x="922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92D54C54-5DA7-42FF-A13E-EB75BF51497F}"/>
                </a:ext>
              </a:extLst>
            </p:cNvPr>
            <p:cNvSpPr/>
            <p:nvPr/>
          </p:nvSpPr>
          <p:spPr>
            <a:xfrm>
              <a:off x="2765595" y="2065944"/>
              <a:ext cx="1927" cy="921"/>
            </a:xfrm>
            <a:custGeom>
              <a:avLst/>
              <a:gdLst>
                <a:gd name="connsiteX0" fmla="*/ 335 w 1927"/>
                <a:gd name="connsiteY0" fmla="*/ 838 h 921"/>
                <a:gd name="connsiteX1" fmla="*/ 1927 w 1927"/>
                <a:gd name="connsiteY1" fmla="*/ 0 h 921"/>
                <a:gd name="connsiteX2" fmla="*/ 0 w 1927"/>
                <a:gd name="connsiteY2" fmla="*/ 922 h 921"/>
                <a:gd name="connsiteX3" fmla="*/ 335 w 1927"/>
                <a:gd name="connsiteY3" fmla="*/ 838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7" h="921">
                  <a:moveTo>
                    <a:pt x="335" y="838"/>
                  </a:moveTo>
                  <a:lnTo>
                    <a:pt x="1927" y="0"/>
                  </a:lnTo>
                  <a:lnTo>
                    <a:pt x="0" y="922"/>
                  </a:lnTo>
                  <a:lnTo>
                    <a:pt x="335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895216E7-A607-48D3-8293-0DEF68E47326}"/>
                </a:ext>
              </a:extLst>
            </p:cNvPr>
            <p:cNvSpPr/>
            <p:nvPr/>
          </p:nvSpPr>
          <p:spPr>
            <a:xfrm>
              <a:off x="2756964" y="2064185"/>
              <a:ext cx="1005" cy="837"/>
            </a:xfrm>
            <a:custGeom>
              <a:avLst/>
              <a:gdLst>
                <a:gd name="connsiteX0" fmla="*/ 419 w 1005"/>
                <a:gd name="connsiteY0" fmla="*/ 587 h 837"/>
                <a:gd name="connsiteX1" fmla="*/ 1005 w 1005"/>
                <a:gd name="connsiteY1" fmla="*/ 0 h 837"/>
                <a:gd name="connsiteX2" fmla="*/ 0 w 1005"/>
                <a:gd name="connsiteY2" fmla="*/ 838 h 837"/>
                <a:gd name="connsiteX3" fmla="*/ 419 w 1005"/>
                <a:gd name="connsiteY3" fmla="*/ 587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837">
                  <a:moveTo>
                    <a:pt x="419" y="587"/>
                  </a:moveTo>
                  <a:lnTo>
                    <a:pt x="1005" y="0"/>
                  </a:lnTo>
                  <a:lnTo>
                    <a:pt x="0" y="838"/>
                  </a:lnTo>
                  <a:lnTo>
                    <a:pt x="419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AD5BB50C-0DBD-4AF2-9A3B-1EECEF82E39E}"/>
                </a:ext>
              </a:extLst>
            </p:cNvPr>
            <p:cNvSpPr/>
            <p:nvPr/>
          </p:nvSpPr>
          <p:spPr>
            <a:xfrm>
              <a:off x="2753110" y="2063933"/>
              <a:ext cx="1864" cy="1005"/>
            </a:xfrm>
            <a:custGeom>
              <a:avLst/>
              <a:gdLst>
                <a:gd name="connsiteX0" fmla="*/ 1759 w 1864"/>
                <a:gd name="connsiteY0" fmla="*/ 1005 h 1005"/>
                <a:gd name="connsiteX1" fmla="*/ 1759 w 1864"/>
                <a:gd name="connsiteY1" fmla="*/ 0 h 1005"/>
                <a:gd name="connsiteX2" fmla="*/ 0 w 1864"/>
                <a:gd name="connsiteY2" fmla="*/ 922 h 1005"/>
                <a:gd name="connsiteX3" fmla="*/ 1759 w 1864"/>
                <a:gd name="connsiteY3" fmla="*/ 1005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4" h="1005">
                  <a:moveTo>
                    <a:pt x="1759" y="1005"/>
                  </a:moveTo>
                  <a:cubicBezTo>
                    <a:pt x="2178" y="587"/>
                    <a:pt x="1173" y="335"/>
                    <a:pt x="1759" y="0"/>
                  </a:cubicBezTo>
                  <a:cubicBezTo>
                    <a:pt x="1114" y="168"/>
                    <a:pt x="511" y="486"/>
                    <a:pt x="0" y="922"/>
                  </a:cubicBezTo>
                  <a:cubicBezTo>
                    <a:pt x="570" y="712"/>
                    <a:pt x="1206" y="737"/>
                    <a:pt x="1759" y="100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D4DB808B-D5EF-4DA6-B7D3-8ACE48248051}"/>
                </a:ext>
              </a:extLst>
            </p:cNvPr>
            <p:cNvSpPr/>
            <p:nvPr/>
          </p:nvSpPr>
          <p:spPr>
            <a:xfrm>
              <a:off x="2752104" y="2064855"/>
              <a:ext cx="837" cy="502"/>
            </a:xfrm>
            <a:custGeom>
              <a:avLst/>
              <a:gdLst>
                <a:gd name="connsiteX0" fmla="*/ 0 w 837"/>
                <a:gd name="connsiteY0" fmla="*/ 503 h 502"/>
                <a:gd name="connsiteX1" fmla="*/ 838 w 837"/>
                <a:gd name="connsiteY1" fmla="*/ 0 h 502"/>
                <a:gd name="connsiteX2" fmla="*/ 0 w 837"/>
                <a:gd name="connsiteY2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502">
                  <a:moveTo>
                    <a:pt x="0" y="503"/>
                  </a:moveTo>
                  <a:lnTo>
                    <a:pt x="838" y="0"/>
                  </a:lnTo>
                  <a:cubicBezTo>
                    <a:pt x="520" y="84"/>
                    <a:pt x="226" y="260"/>
                    <a:pt x="0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746737B3-5EE0-40B6-97AD-53D696EFADC9}"/>
                </a:ext>
              </a:extLst>
            </p:cNvPr>
            <p:cNvSpPr/>
            <p:nvPr/>
          </p:nvSpPr>
          <p:spPr>
            <a:xfrm>
              <a:off x="2758137" y="2065274"/>
              <a:ext cx="837" cy="586"/>
            </a:xfrm>
            <a:custGeom>
              <a:avLst/>
              <a:gdLst>
                <a:gd name="connsiteX0" fmla="*/ 838 w 837"/>
                <a:gd name="connsiteY0" fmla="*/ 586 h 586"/>
                <a:gd name="connsiteX1" fmla="*/ 0 w 837"/>
                <a:gd name="connsiteY1" fmla="*/ 0 h 586"/>
                <a:gd name="connsiteX2" fmla="*/ 419 w 837"/>
                <a:gd name="connsiteY2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586">
                  <a:moveTo>
                    <a:pt x="838" y="586"/>
                  </a:moveTo>
                  <a:cubicBezTo>
                    <a:pt x="687" y="251"/>
                    <a:pt x="369" y="25"/>
                    <a:pt x="0" y="0"/>
                  </a:cubicBezTo>
                  <a:lnTo>
                    <a:pt x="419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F459EF54-C44B-4378-83ED-461D2EF23F65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977AD7CE-030A-428B-9BD8-073899CCC66C}"/>
                </a:ext>
              </a:extLst>
            </p:cNvPr>
            <p:cNvSpPr/>
            <p:nvPr/>
          </p:nvSpPr>
          <p:spPr>
            <a:xfrm>
              <a:off x="2759022" y="2065860"/>
              <a:ext cx="37" cy="37"/>
            </a:xfrm>
            <a:custGeom>
              <a:avLst/>
              <a:gdLst>
                <a:gd name="connsiteX0" fmla="*/ 37 w 37"/>
                <a:gd name="connsiteY0" fmla="*/ 0 h 37"/>
                <a:gd name="connsiteX1" fmla="*/ 37 w 37"/>
                <a:gd name="connsiteY1" fmla="*/ 0 h 37"/>
                <a:gd name="connsiteX2" fmla="*/ 37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84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52D5F12B-9137-4A8B-B6A1-B437A9FE9D3E}"/>
                </a:ext>
              </a:extLst>
            </p:cNvPr>
            <p:cNvSpPr/>
            <p:nvPr/>
          </p:nvSpPr>
          <p:spPr>
            <a:xfrm>
              <a:off x="2762204" y="2066363"/>
              <a:ext cx="1044" cy="1350"/>
            </a:xfrm>
            <a:custGeom>
              <a:avLst/>
              <a:gdLst>
                <a:gd name="connsiteX0" fmla="*/ 1044 w 1044"/>
                <a:gd name="connsiteY0" fmla="*/ 0 h 1350"/>
                <a:gd name="connsiteX1" fmla="*/ 542 w 1044"/>
                <a:gd name="connsiteY1" fmla="*/ 1257 h 1350"/>
                <a:gd name="connsiteX2" fmla="*/ 1044 w 1044"/>
                <a:gd name="connsiteY2" fmla="*/ 0 h 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" h="1350">
                  <a:moveTo>
                    <a:pt x="1044" y="0"/>
                  </a:moveTo>
                  <a:cubicBezTo>
                    <a:pt x="542" y="419"/>
                    <a:pt x="-715" y="838"/>
                    <a:pt x="542" y="1257"/>
                  </a:cubicBezTo>
                  <a:cubicBezTo>
                    <a:pt x="1798" y="1676"/>
                    <a:pt x="-45" y="586"/>
                    <a:pt x="104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69420933-4CE0-40BC-8E72-D0B1FC40BF7B}"/>
                </a:ext>
              </a:extLst>
            </p:cNvPr>
            <p:cNvSpPr/>
            <p:nvPr/>
          </p:nvSpPr>
          <p:spPr>
            <a:xfrm>
              <a:off x="2759562" y="2066028"/>
              <a:ext cx="1089" cy="586"/>
            </a:xfrm>
            <a:custGeom>
              <a:avLst/>
              <a:gdLst>
                <a:gd name="connsiteX0" fmla="*/ 0 w 1089"/>
                <a:gd name="connsiteY0" fmla="*/ 587 h 586"/>
                <a:gd name="connsiteX1" fmla="*/ 1089 w 1089"/>
                <a:gd name="connsiteY1" fmla="*/ 587 h 586"/>
                <a:gd name="connsiteX2" fmla="*/ 1089 w 1089"/>
                <a:gd name="connsiteY2" fmla="*/ 0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9" h="586">
                  <a:moveTo>
                    <a:pt x="0" y="587"/>
                  </a:moveTo>
                  <a:lnTo>
                    <a:pt x="1089" y="587"/>
                  </a:lnTo>
                  <a:cubicBezTo>
                    <a:pt x="1089" y="587"/>
                    <a:pt x="1089" y="587"/>
                    <a:pt x="108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CEF8F514-BCD4-4545-8499-0B411E1B596D}"/>
                </a:ext>
              </a:extLst>
            </p:cNvPr>
            <p:cNvSpPr/>
            <p:nvPr/>
          </p:nvSpPr>
          <p:spPr>
            <a:xfrm>
              <a:off x="2759059" y="2066531"/>
              <a:ext cx="502" cy="251"/>
            </a:xfrm>
            <a:custGeom>
              <a:avLst/>
              <a:gdLst>
                <a:gd name="connsiteX0" fmla="*/ 0 w 502"/>
                <a:gd name="connsiteY0" fmla="*/ 251 h 251"/>
                <a:gd name="connsiteX1" fmla="*/ 503 w 502"/>
                <a:gd name="connsiteY1" fmla="*/ 84 h 251"/>
                <a:gd name="connsiteX2" fmla="*/ 84 w 502"/>
                <a:gd name="connsiteY2" fmla="*/ 0 h 251"/>
                <a:gd name="connsiteX3" fmla="*/ 0 w 502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251">
                  <a:moveTo>
                    <a:pt x="0" y="251"/>
                  </a:moveTo>
                  <a:lnTo>
                    <a:pt x="503" y="84"/>
                  </a:lnTo>
                  <a:lnTo>
                    <a:pt x="84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4127BEC6-94CB-499B-BFFB-76F1282622EA}"/>
                </a:ext>
              </a:extLst>
            </p:cNvPr>
            <p:cNvSpPr/>
            <p:nvPr/>
          </p:nvSpPr>
          <p:spPr>
            <a:xfrm>
              <a:off x="2752272" y="2065851"/>
              <a:ext cx="1959" cy="428"/>
            </a:xfrm>
            <a:custGeom>
              <a:avLst/>
              <a:gdLst>
                <a:gd name="connsiteX0" fmla="*/ 1508 w 1959"/>
                <a:gd name="connsiteY0" fmla="*/ 9 h 428"/>
                <a:gd name="connsiteX1" fmla="*/ 0 w 1959"/>
                <a:gd name="connsiteY1" fmla="*/ 428 h 428"/>
                <a:gd name="connsiteX2" fmla="*/ 1843 w 1959"/>
                <a:gd name="connsiteY2" fmla="*/ 428 h 428"/>
                <a:gd name="connsiteX3" fmla="*/ 1508 w 1959"/>
                <a:gd name="connsiteY3" fmla="*/ 9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9" h="428">
                  <a:moveTo>
                    <a:pt x="1508" y="9"/>
                  </a:moveTo>
                  <a:cubicBezTo>
                    <a:pt x="1030" y="227"/>
                    <a:pt x="519" y="370"/>
                    <a:pt x="0" y="428"/>
                  </a:cubicBezTo>
                  <a:lnTo>
                    <a:pt x="1843" y="428"/>
                  </a:lnTo>
                  <a:cubicBezTo>
                    <a:pt x="1843" y="428"/>
                    <a:pt x="2262" y="-74"/>
                    <a:pt x="1508" y="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DFEC2BC3-4EEC-4C93-B113-D6F6F48CB747}"/>
                </a:ext>
              </a:extLst>
            </p:cNvPr>
            <p:cNvSpPr/>
            <p:nvPr/>
          </p:nvSpPr>
          <p:spPr>
            <a:xfrm>
              <a:off x="2756210" y="206594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2D3DC578-F662-4F65-BB80-56F79718F259}"/>
                </a:ext>
              </a:extLst>
            </p:cNvPr>
            <p:cNvSpPr/>
            <p:nvPr/>
          </p:nvSpPr>
          <p:spPr>
            <a:xfrm>
              <a:off x="2746826" y="206653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F2B8D4FE-855C-4B5F-A1E5-1C2E030AA807}"/>
                </a:ext>
              </a:extLst>
            </p:cNvPr>
            <p:cNvSpPr/>
            <p:nvPr/>
          </p:nvSpPr>
          <p:spPr>
            <a:xfrm>
              <a:off x="2754262" y="2066447"/>
              <a:ext cx="1026" cy="157"/>
            </a:xfrm>
            <a:custGeom>
              <a:avLst/>
              <a:gdLst>
                <a:gd name="connsiteX0" fmla="*/ 105 w 1026"/>
                <a:gd name="connsiteY0" fmla="*/ 0 h 157"/>
                <a:gd name="connsiteX1" fmla="*/ 1026 w 1026"/>
                <a:gd name="connsiteY1" fmla="*/ 0 h 157"/>
                <a:gd name="connsiteX2" fmla="*/ 21 w 1026"/>
                <a:gd name="connsiteY2" fmla="*/ 0 h 157"/>
                <a:gd name="connsiteX3" fmla="*/ 105 w 1026"/>
                <a:gd name="connsiteY3" fmla="*/ 0 h 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6" h="157">
                  <a:moveTo>
                    <a:pt x="105" y="0"/>
                  </a:moveTo>
                  <a:cubicBezTo>
                    <a:pt x="373" y="209"/>
                    <a:pt x="758" y="209"/>
                    <a:pt x="1026" y="0"/>
                  </a:cubicBezTo>
                  <a:lnTo>
                    <a:pt x="21" y="0"/>
                  </a:lnTo>
                  <a:cubicBezTo>
                    <a:pt x="21" y="0"/>
                    <a:pt x="-63" y="84"/>
                    <a:pt x="105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FF979623-7A56-4608-8600-9C4FB5CB4266}"/>
                </a:ext>
              </a:extLst>
            </p:cNvPr>
            <p:cNvSpPr/>
            <p:nvPr/>
          </p:nvSpPr>
          <p:spPr>
            <a:xfrm>
              <a:off x="2750512" y="2065618"/>
              <a:ext cx="837" cy="74"/>
            </a:xfrm>
            <a:custGeom>
              <a:avLst/>
              <a:gdLst>
                <a:gd name="connsiteX0" fmla="*/ 0 w 837"/>
                <a:gd name="connsiteY0" fmla="*/ 74 h 74"/>
                <a:gd name="connsiteX1" fmla="*/ 838 w 837"/>
                <a:gd name="connsiteY1" fmla="*/ 74 h 74"/>
                <a:gd name="connsiteX2" fmla="*/ 0 w 837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74">
                  <a:moveTo>
                    <a:pt x="0" y="74"/>
                  </a:moveTo>
                  <a:lnTo>
                    <a:pt x="838" y="74"/>
                  </a:lnTo>
                  <a:cubicBezTo>
                    <a:pt x="838" y="74"/>
                    <a:pt x="84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3B07F2AB-F066-4021-A995-C7FC31B0582F}"/>
                </a:ext>
              </a:extLst>
            </p:cNvPr>
            <p:cNvSpPr/>
            <p:nvPr/>
          </p:nvSpPr>
          <p:spPr>
            <a:xfrm>
              <a:off x="2755875" y="2065739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D897CD74-6CD6-49B9-AA7C-4715F84D71DB}"/>
                </a:ext>
              </a:extLst>
            </p:cNvPr>
            <p:cNvSpPr/>
            <p:nvPr/>
          </p:nvSpPr>
          <p:spPr>
            <a:xfrm>
              <a:off x="2755289" y="2065777"/>
              <a:ext cx="754" cy="418"/>
            </a:xfrm>
            <a:custGeom>
              <a:avLst/>
              <a:gdLst>
                <a:gd name="connsiteX0" fmla="*/ 587 w 754"/>
                <a:gd name="connsiteY0" fmla="*/ 0 h 418"/>
                <a:gd name="connsiteX1" fmla="*/ 0 w 754"/>
                <a:gd name="connsiteY1" fmla="*/ 419 h 418"/>
                <a:gd name="connsiteX2" fmla="*/ 754 w 754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418">
                  <a:moveTo>
                    <a:pt x="587" y="0"/>
                  </a:moveTo>
                  <a:lnTo>
                    <a:pt x="0" y="419"/>
                  </a:lnTo>
                  <a:lnTo>
                    <a:pt x="754" y="41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37B22F50-07EE-46CC-A67B-81F164535CB7}"/>
                </a:ext>
              </a:extLst>
            </p:cNvPr>
            <p:cNvSpPr/>
            <p:nvPr/>
          </p:nvSpPr>
          <p:spPr>
            <a:xfrm>
              <a:off x="2744194" y="2066614"/>
              <a:ext cx="3929" cy="4273"/>
            </a:xfrm>
            <a:custGeom>
              <a:avLst/>
              <a:gdLst>
                <a:gd name="connsiteX0" fmla="*/ 1207 w 3929"/>
                <a:gd name="connsiteY0" fmla="*/ 4022 h 4273"/>
                <a:gd name="connsiteX1" fmla="*/ 3469 w 3929"/>
                <a:gd name="connsiteY1" fmla="*/ 3435 h 4273"/>
                <a:gd name="connsiteX2" fmla="*/ 2715 w 3929"/>
                <a:gd name="connsiteY2" fmla="*/ 0 h 4273"/>
                <a:gd name="connsiteX3" fmla="*/ 1710 w 3929"/>
                <a:gd name="connsiteY3" fmla="*/ 922 h 4273"/>
                <a:gd name="connsiteX4" fmla="*/ 3218 w 3929"/>
                <a:gd name="connsiteY4" fmla="*/ 2095 h 4273"/>
                <a:gd name="connsiteX5" fmla="*/ 1375 w 3929"/>
                <a:gd name="connsiteY5" fmla="*/ 2095 h 4273"/>
                <a:gd name="connsiteX6" fmla="*/ 34 w 3929"/>
                <a:gd name="connsiteY6" fmla="*/ 4273 h 4273"/>
                <a:gd name="connsiteX7" fmla="*/ 1207 w 3929"/>
                <a:gd name="connsiteY7" fmla="*/ 3854 h 4273"/>
                <a:gd name="connsiteX8" fmla="*/ 1207 w 3929"/>
                <a:gd name="connsiteY8" fmla="*/ 4022 h 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9" h="4273">
                  <a:moveTo>
                    <a:pt x="1207" y="4022"/>
                  </a:moveTo>
                  <a:cubicBezTo>
                    <a:pt x="1207" y="3435"/>
                    <a:pt x="2380" y="2849"/>
                    <a:pt x="3469" y="3435"/>
                  </a:cubicBezTo>
                  <a:cubicBezTo>
                    <a:pt x="4559" y="4022"/>
                    <a:pt x="3469" y="1089"/>
                    <a:pt x="2715" y="0"/>
                  </a:cubicBezTo>
                  <a:cubicBezTo>
                    <a:pt x="2715" y="0"/>
                    <a:pt x="2715" y="503"/>
                    <a:pt x="1710" y="922"/>
                  </a:cubicBezTo>
                  <a:cubicBezTo>
                    <a:pt x="2129" y="922"/>
                    <a:pt x="4056" y="1508"/>
                    <a:pt x="3218" y="2095"/>
                  </a:cubicBezTo>
                  <a:cubicBezTo>
                    <a:pt x="2380" y="2681"/>
                    <a:pt x="2045" y="2095"/>
                    <a:pt x="1375" y="2095"/>
                  </a:cubicBezTo>
                  <a:cubicBezTo>
                    <a:pt x="1961" y="2849"/>
                    <a:pt x="-301" y="3268"/>
                    <a:pt x="34" y="4273"/>
                  </a:cubicBezTo>
                  <a:lnTo>
                    <a:pt x="1207" y="3854"/>
                  </a:lnTo>
                  <a:cubicBezTo>
                    <a:pt x="1207" y="3854"/>
                    <a:pt x="1207" y="3938"/>
                    <a:pt x="1207" y="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F33F6392-C984-46B1-B4AB-715C2D93D816}"/>
                </a:ext>
              </a:extLst>
            </p:cNvPr>
            <p:cNvSpPr/>
            <p:nvPr/>
          </p:nvSpPr>
          <p:spPr>
            <a:xfrm>
              <a:off x="2746993" y="2065860"/>
              <a:ext cx="2346" cy="754"/>
            </a:xfrm>
            <a:custGeom>
              <a:avLst/>
              <a:gdLst>
                <a:gd name="connsiteX0" fmla="*/ 1927 w 2346"/>
                <a:gd name="connsiteY0" fmla="*/ 754 h 754"/>
                <a:gd name="connsiteX1" fmla="*/ 2346 w 2346"/>
                <a:gd name="connsiteY1" fmla="*/ 754 h 754"/>
                <a:gd name="connsiteX2" fmla="*/ 838 w 2346"/>
                <a:gd name="connsiteY2" fmla="*/ 0 h 754"/>
                <a:gd name="connsiteX3" fmla="*/ 0 w 2346"/>
                <a:gd name="connsiteY3" fmla="*/ 754 h 754"/>
                <a:gd name="connsiteX4" fmla="*/ 1927 w 2346"/>
                <a:gd name="connsiteY4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" h="754">
                  <a:moveTo>
                    <a:pt x="1927" y="754"/>
                  </a:moveTo>
                  <a:lnTo>
                    <a:pt x="2346" y="754"/>
                  </a:lnTo>
                  <a:cubicBezTo>
                    <a:pt x="1801" y="612"/>
                    <a:pt x="1282" y="352"/>
                    <a:pt x="838" y="0"/>
                  </a:cubicBezTo>
                  <a:cubicBezTo>
                    <a:pt x="167" y="0"/>
                    <a:pt x="0" y="587"/>
                    <a:pt x="0" y="754"/>
                  </a:cubicBezTo>
                  <a:lnTo>
                    <a:pt x="1927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9A48F05C-A918-49C0-8BD8-F306B4B2B7F9}"/>
                </a:ext>
              </a:extLst>
            </p:cNvPr>
            <p:cNvSpPr/>
            <p:nvPr/>
          </p:nvSpPr>
          <p:spPr>
            <a:xfrm>
              <a:off x="2749256" y="2066447"/>
              <a:ext cx="3184" cy="1785"/>
            </a:xfrm>
            <a:custGeom>
              <a:avLst/>
              <a:gdLst>
                <a:gd name="connsiteX0" fmla="*/ 2011 w 3184"/>
                <a:gd name="connsiteY0" fmla="*/ 0 h 1785"/>
                <a:gd name="connsiteX1" fmla="*/ 1425 w 3184"/>
                <a:gd name="connsiteY1" fmla="*/ 1592 h 1785"/>
                <a:gd name="connsiteX2" fmla="*/ 3017 w 3184"/>
                <a:gd name="connsiteY2" fmla="*/ 670 h 1785"/>
                <a:gd name="connsiteX3" fmla="*/ 2095 w 3184"/>
                <a:gd name="connsiteY3" fmla="*/ 0 h 1785"/>
                <a:gd name="connsiteX4" fmla="*/ 3184 w 3184"/>
                <a:gd name="connsiteY4" fmla="*/ 0 h 1785"/>
                <a:gd name="connsiteX5" fmla="*/ 2095 w 3184"/>
                <a:gd name="connsiteY5" fmla="*/ 0 h 1785"/>
                <a:gd name="connsiteX6" fmla="*/ 2095 w 3184"/>
                <a:gd name="connsiteY6" fmla="*/ 0 h 1785"/>
                <a:gd name="connsiteX7" fmla="*/ 2095 w 3184"/>
                <a:gd name="connsiteY7" fmla="*/ 0 h 1785"/>
                <a:gd name="connsiteX8" fmla="*/ 2095 w 3184"/>
                <a:gd name="connsiteY8" fmla="*/ 0 h 1785"/>
                <a:gd name="connsiteX9" fmla="*/ 2095 w 3184"/>
                <a:gd name="connsiteY9" fmla="*/ 0 h 1785"/>
                <a:gd name="connsiteX10" fmla="*/ 2095 w 3184"/>
                <a:gd name="connsiteY10" fmla="*/ 0 h 1785"/>
                <a:gd name="connsiteX11" fmla="*/ 2095 w 3184"/>
                <a:gd name="connsiteY11" fmla="*/ 0 h 1785"/>
                <a:gd name="connsiteX12" fmla="*/ 0 w 3184"/>
                <a:gd name="connsiteY12" fmla="*/ 503 h 1785"/>
                <a:gd name="connsiteX13" fmla="*/ 2011 w 3184"/>
                <a:gd name="connsiteY1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4" h="1785">
                  <a:moveTo>
                    <a:pt x="2011" y="0"/>
                  </a:moveTo>
                  <a:cubicBezTo>
                    <a:pt x="2011" y="586"/>
                    <a:pt x="754" y="922"/>
                    <a:pt x="1425" y="1592"/>
                  </a:cubicBezTo>
                  <a:cubicBezTo>
                    <a:pt x="2095" y="2262"/>
                    <a:pt x="2262" y="1005"/>
                    <a:pt x="3017" y="670"/>
                  </a:cubicBezTo>
                  <a:cubicBezTo>
                    <a:pt x="922" y="670"/>
                    <a:pt x="3519" y="670"/>
                    <a:pt x="2095" y="0"/>
                  </a:cubicBezTo>
                  <a:lnTo>
                    <a:pt x="3184" y="0"/>
                  </a:lnTo>
                  <a:lnTo>
                    <a:pt x="2095" y="0"/>
                  </a:lnTo>
                  <a:lnTo>
                    <a:pt x="2095" y="0"/>
                  </a:lnTo>
                  <a:cubicBezTo>
                    <a:pt x="2095" y="0"/>
                    <a:pt x="2095" y="0"/>
                    <a:pt x="2095" y="0"/>
                  </a:cubicBezTo>
                  <a:lnTo>
                    <a:pt x="2095" y="0"/>
                  </a:lnTo>
                  <a:lnTo>
                    <a:pt x="2095" y="0"/>
                  </a:lnTo>
                  <a:cubicBezTo>
                    <a:pt x="1508" y="0"/>
                    <a:pt x="2095" y="0"/>
                    <a:pt x="2095" y="0"/>
                  </a:cubicBezTo>
                  <a:lnTo>
                    <a:pt x="2095" y="0"/>
                  </a:lnTo>
                  <a:lnTo>
                    <a:pt x="0" y="503"/>
                  </a:lnTo>
                  <a:cubicBezTo>
                    <a:pt x="687" y="419"/>
                    <a:pt x="1366" y="251"/>
                    <a:pt x="201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31C37A13-C168-4A50-A57F-C7AED18831AD}"/>
                </a:ext>
              </a:extLst>
            </p:cNvPr>
            <p:cNvSpPr/>
            <p:nvPr/>
          </p:nvSpPr>
          <p:spPr>
            <a:xfrm>
              <a:off x="2761861" y="2069044"/>
              <a:ext cx="297" cy="8378"/>
            </a:xfrm>
            <a:custGeom>
              <a:avLst/>
              <a:gdLst>
                <a:gd name="connsiteX0" fmla="*/ 298 w 297"/>
                <a:gd name="connsiteY0" fmla="*/ 0 h 8378"/>
                <a:gd name="connsiteX1" fmla="*/ 298 w 297"/>
                <a:gd name="connsiteY1" fmla="*/ 0 h 8378"/>
                <a:gd name="connsiteX2" fmla="*/ 298 w 29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7" h="8378">
                  <a:moveTo>
                    <a:pt x="298" y="0"/>
                  </a:moveTo>
                  <a:lnTo>
                    <a:pt x="298" y="0"/>
                  </a:lnTo>
                  <a:cubicBezTo>
                    <a:pt x="298" y="0"/>
                    <a:pt x="-372" y="0"/>
                    <a:pt x="29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5CDC6153-CBD6-423B-BFCD-4150809818B9}"/>
                </a:ext>
              </a:extLst>
            </p:cNvPr>
            <p:cNvSpPr/>
            <p:nvPr/>
          </p:nvSpPr>
          <p:spPr>
            <a:xfrm>
              <a:off x="2759729" y="2067369"/>
              <a:ext cx="2290" cy="1981"/>
            </a:xfrm>
            <a:custGeom>
              <a:avLst/>
              <a:gdLst>
                <a:gd name="connsiteX0" fmla="*/ 1089 w 2290"/>
                <a:gd name="connsiteY0" fmla="*/ 1341 h 1981"/>
                <a:gd name="connsiteX1" fmla="*/ 1843 w 2290"/>
                <a:gd name="connsiteY1" fmla="*/ 1341 h 1981"/>
                <a:gd name="connsiteX2" fmla="*/ 1843 w 2290"/>
                <a:gd name="connsiteY2" fmla="*/ 1843 h 1981"/>
                <a:gd name="connsiteX3" fmla="*/ 1843 w 2290"/>
                <a:gd name="connsiteY3" fmla="*/ 1005 h 1981"/>
                <a:gd name="connsiteX4" fmla="*/ 1843 w 2290"/>
                <a:gd name="connsiteY4" fmla="*/ 1005 h 1981"/>
                <a:gd name="connsiteX5" fmla="*/ 0 w 2290"/>
                <a:gd name="connsiteY5" fmla="*/ 0 h 1981"/>
                <a:gd name="connsiteX6" fmla="*/ 1089 w 2290"/>
                <a:gd name="connsiteY6" fmla="*/ 1341 h 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0" h="1981">
                  <a:moveTo>
                    <a:pt x="1089" y="1341"/>
                  </a:moveTo>
                  <a:cubicBezTo>
                    <a:pt x="1089" y="1341"/>
                    <a:pt x="1089" y="1341"/>
                    <a:pt x="1843" y="1341"/>
                  </a:cubicBezTo>
                  <a:cubicBezTo>
                    <a:pt x="2597" y="1341"/>
                    <a:pt x="1843" y="1341"/>
                    <a:pt x="1843" y="1843"/>
                  </a:cubicBezTo>
                  <a:cubicBezTo>
                    <a:pt x="1843" y="2346"/>
                    <a:pt x="2849" y="1341"/>
                    <a:pt x="1843" y="1005"/>
                  </a:cubicBezTo>
                  <a:lnTo>
                    <a:pt x="1843" y="1005"/>
                  </a:lnTo>
                  <a:cubicBezTo>
                    <a:pt x="1148" y="855"/>
                    <a:pt x="503" y="503"/>
                    <a:pt x="0" y="0"/>
                  </a:cubicBezTo>
                  <a:cubicBezTo>
                    <a:pt x="285" y="503"/>
                    <a:pt x="654" y="955"/>
                    <a:pt x="1089" y="134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3F8357CD-AFC6-4701-BA1D-37220911451F}"/>
                </a:ext>
              </a:extLst>
            </p:cNvPr>
            <p:cNvSpPr/>
            <p:nvPr/>
          </p:nvSpPr>
          <p:spPr>
            <a:xfrm>
              <a:off x="2754367" y="2067620"/>
              <a:ext cx="1675" cy="921"/>
            </a:xfrm>
            <a:custGeom>
              <a:avLst/>
              <a:gdLst>
                <a:gd name="connsiteX0" fmla="*/ 1676 w 1675"/>
                <a:gd name="connsiteY0" fmla="*/ 0 h 921"/>
                <a:gd name="connsiteX1" fmla="*/ 0 w 1675"/>
                <a:gd name="connsiteY1" fmla="*/ 419 h 921"/>
                <a:gd name="connsiteX2" fmla="*/ 838 w 1675"/>
                <a:gd name="connsiteY2" fmla="*/ 922 h 921"/>
                <a:gd name="connsiteX3" fmla="*/ 838 w 1675"/>
                <a:gd name="connsiteY3" fmla="*/ 922 h 921"/>
                <a:gd name="connsiteX4" fmla="*/ 1676 w 1675"/>
                <a:gd name="connsiteY4" fmla="*/ 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" h="921">
                  <a:moveTo>
                    <a:pt x="1676" y="0"/>
                  </a:moveTo>
                  <a:lnTo>
                    <a:pt x="0" y="419"/>
                  </a:lnTo>
                  <a:lnTo>
                    <a:pt x="838" y="922"/>
                  </a:lnTo>
                  <a:lnTo>
                    <a:pt x="838" y="922"/>
                  </a:lnTo>
                  <a:cubicBezTo>
                    <a:pt x="1759" y="754"/>
                    <a:pt x="1508" y="419"/>
                    <a:pt x="167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1E3C7BCF-D6DE-4A7E-ACB5-1598DC7448B3}"/>
                </a:ext>
              </a:extLst>
            </p:cNvPr>
            <p:cNvSpPr/>
            <p:nvPr/>
          </p:nvSpPr>
          <p:spPr>
            <a:xfrm>
              <a:off x="2745904" y="2065525"/>
              <a:ext cx="921" cy="1005"/>
            </a:xfrm>
            <a:custGeom>
              <a:avLst/>
              <a:gdLst>
                <a:gd name="connsiteX0" fmla="*/ 754 w 921"/>
                <a:gd name="connsiteY0" fmla="*/ 754 h 1005"/>
                <a:gd name="connsiteX1" fmla="*/ 922 w 921"/>
                <a:gd name="connsiteY1" fmla="*/ 0 h 1005"/>
                <a:gd name="connsiteX2" fmla="*/ 0 w 921"/>
                <a:gd name="connsiteY2" fmla="*/ 1005 h 1005"/>
                <a:gd name="connsiteX3" fmla="*/ 754 w 921"/>
                <a:gd name="connsiteY3" fmla="*/ 754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1005">
                  <a:moveTo>
                    <a:pt x="754" y="754"/>
                  </a:moveTo>
                  <a:lnTo>
                    <a:pt x="922" y="0"/>
                  </a:lnTo>
                  <a:lnTo>
                    <a:pt x="0" y="1005"/>
                  </a:lnTo>
                  <a:lnTo>
                    <a:pt x="754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790CBA60-79ED-4F4F-9957-FF71E78E03ED}"/>
                </a:ext>
              </a:extLst>
            </p:cNvPr>
            <p:cNvSpPr/>
            <p:nvPr/>
          </p:nvSpPr>
          <p:spPr>
            <a:xfrm>
              <a:off x="2743893" y="2065860"/>
              <a:ext cx="586" cy="586"/>
            </a:xfrm>
            <a:custGeom>
              <a:avLst/>
              <a:gdLst>
                <a:gd name="connsiteX0" fmla="*/ 503 w 586"/>
                <a:gd name="connsiteY0" fmla="*/ 587 h 586"/>
                <a:gd name="connsiteX1" fmla="*/ 587 w 586"/>
                <a:gd name="connsiteY1" fmla="*/ 0 h 586"/>
                <a:gd name="connsiteX2" fmla="*/ 0 w 586"/>
                <a:gd name="connsiteY2" fmla="*/ 335 h 586"/>
                <a:gd name="connsiteX3" fmla="*/ 503 w 586"/>
                <a:gd name="connsiteY3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586">
                  <a:moveTo>
                    <a:pt x="503" y="587"/>
                  </a:moveTo>
                  <a:lnTo>
                    <a:pt x="587" y="0"/>
                  </a:lnTo>
                  <a:lnTo>
                    <a:pt x="0" y="335"/>
                  </a:lnTo>
                  <a:lnTo>
                    <a:pt x="503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52D1093A-9FBF-4FEA-8B85-01A8F93EAEE3}"/>
                </a:ext>
              </a:extLst>
            </p:cNvPr>
            <p:cNvSpPr/>
            <p:nvPr/>
          </p:nvSpPr>
          <p:spPr>
            <a:xfrm>
              <a:off x="2619718" y="2079853"/>
              <a:ext cx="502" cy="8378"/>
            </a:xfrm>
            <a:custGeom>
              <a:avLst/>
              <a:gdLst>
                <a:gd name="connsiteX0" fmla="*/ 503 w 502"/>
                <a:gd name="connsiteY0" fmla="*/ 0 h 8378"/>
                <a:gd name="connsiteX1" fmla="*/ 0 w 502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2" h="8378">
                  <a:moveTo>
                    <a:pt x="50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6A533E45-A97F-4AEA-9BCA-F48FC95C22DE}"/>
                </a:ext>
              </a:extLst>
            </p:cNvPr>
            <p:cNvSpPr/>
            <p:nvPr/>
          </p:nvSpPr>
          <p:spPr>
            <a:xfrm>
              <a:off x="2623749" y="2079686"/>
              <a:ext cx="74" cy="8378"/>
            </a:xfrm>
            <a:custGeom>
              <a:avLst/>
              <a:gdLst>
                <a:gd name="connsiteX0" fmla="*/ 74 w 74"/>
                <a:gd name="connsiteY0" fmla="*/ 0 h 8378"/>
                <a:gd name="connsiteX1" fmla="*/ 74 w 74"/>
                <a:gd name="connsiteY1" fmla="*/ 0 h 8378"/>
                <a:gd name="connsiteX2" fmla="*/ 74 w 74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8378">
                  <a:moveTo>
                    <a:pt x="74" y="0"/>
                  </a:moveTo>
                  <a:lnTo>
                    <a:pt x="74" y="0"/>
                  </a:lnTo>
                  <a:cubicBezTo>
                    <a:pt x="74" y="0"/>
                    <a:pt x="-93" y="0"/>
                    <a:pt x="7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BDC93728-0DAB-4138-ACB7-D6AAE1915235}"/>
                </a:ext>
              </a:extLst>
            </p:cNvPr>
            <p:cNvSpPr/>
            <p:nvPr/>
          </p:nvSpPr>
          <p:spPr>
            <a:xfrm>
              <a:off x="2688739" y="2068292"/>
              <a:ext cx="1446" cy="919"/>
            </a:xfrm>
            <a:custGeom>
              <a:avLst/>
              <a:gdLst>
                <a:gd name="connsiteX0" fmla="*/ 1446 w 1446"/>
                <a:gd name="connsiteY0" fmla="*/ 920 h 919"/>
                <a:gd name="connsiteX1" fmla="*/ 22 w 1446"/>
                <a:gd name="connsiteY1" fmla="*/ 249 h 919"/>
                <a:gd name="connsiteX2" fmla="*/ 22 w 1446"/>
                <a:gd name="connsiteY2" fmla="*/ 920 h 919"/>
                <a:gd name="connsiteX3" fmla="*/ 1446 w 1446"/>
                <a:gd name="connsiteY3" fmla="*/ 920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" h="919">
                  <a:moveTo>
                    <a:pt x="1446" y="920"/>
                  </a:moveTo>
                  <a:cubicBezTo>
                    <a:pt x="692" y="417"/>
                    <a:pt x="-146" y="-421"/>
                    <a:pt x="22" y="249"/>
                  </a:cubicBezTo>
                  <a:lnTo>
                    <a:pt x="22" y="920"/>
                  </a:lnTo>
                  <a:cubicBezTo>
                    <a:pt x="474" y="727"/>
                    <a:pt x="994" y="727"/>
                    <a:pt x="1446" y="92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740E6055-9440-43C7-B5C1-09ED63851867}"/>
                </a:ext>
              </a:extLst>
            </p:cNvPr>
            <p:cNvSpPr/>
            <p:nvPr/>
          </p:nvSpPr>
          <p:spPr>
            <a:xfrm>
              <a:off x="2653234" y="2074155"/>
              <a:ext cx="502" cy="670"/>
            </a:xfrm>
            <a:custGeom>
              <a:avLst/>
              <a:gdLst>
                <a:gd name="connsiteX0" fmla="*/ 0 w 502"/>
                <a:gd name="connsiteY0" fmla="*/ 670 h 670"/>
                <a:gd name="connsiteX1" fmla="*/ 0 w 502"/>
                <a:gd name="connsiteY1" fmla="*/ 670 h 670"/>
                <a:gd name="connsiteX2" fmla="*/ 503 w 502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670">
                  <a:moveTo>
                    <a:pt x="0" y="670"/>
                  </a:moveTo>
                  <a:lnTo>
                    <a:pt x="0" y="67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F128FAC9-740C-489A-9DC9-2E957BC5B36B}"/>
                </a:ext>
              </a:extLst>
            </p:cNvPr>
            <p:cNvSpPr/>
            <p:nvPr/>
          </p:nvSpPr>
          <p:spPr>
            <a:xfrm>
              <a:off x="2652228" y="2077507"/>
              <a:ext cx="1005" cy="8378"/>
            </a:xfrm>
            <a:custGeom>
              <a:avLst/>
              <a:gdLst>
                <a:gd name="connsiteX0" fmla="*/ 1005 w 1005"/>
                <a:gd name="connsiteY0" fmla="*/ 0 h 8378"/>
                <a:gd name="connsiteX1" fmla="*/ 0 w 1005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5" h="8378">
                  <a:moveTo>
                    <a:pt x="100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3CD816AB-B2C1-4D57-9515-68B7C2752397}"/>
                </a:ext>
              </a:extLst>
            </p:cNvPr>
            <p:cNvSpPr/>
            <p:nvPr/>
          </p:nvSpPr>
          <p:spPr>
            <a:xfrm>
              <a:off x="2599944" y="2081529"/>
              <a:ext cx="610" cy="670"/>
            </a:xfrm>
            <a:custGeom>
              <a:avLst/>
              <a:gdLst>
                <a:gd name="connsiteX0" fmla="*/ 586 w 610"/>
                <a:gd name="connsiteY0" fmla="*/ 0 h 670"/>
                <a:gd name="connsiteX1" fmla="*/ 0 w 610"/>
                <a:gd name="connsiteY1" fmla="*/ 670 h 670"/>
                <a:gd name="connsiteX2" fmla="*/ 586 w 610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0" h="670">
                  <a:moveTo>
                    <a:pt x="586" y="0"/>
                  </a:moveTo>
                  <a:lnTo>
                    <a:pt x="0" y="670"/>
                  </a:lnTo>
                  <a:cubicBezTo>
                    <a:pt x="922" y="670"/>
                    <a:pt x="503" y="335"/>
                    <a:pt x="5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718FF8A9-4EFE-4981-9A11-077AA26B2423}"/>
                </a:ext>
              </a:extLst>
            </p:cNvPr>
            <p:cNvSpPr/>
            <p:nvPr/>
          </p:nvSpPr>
          <p:spPr>
            <a:xfrm>
              <a:off x="2720265" y="2067582"/>
              <a:ext cx="1592" cy="372"/>
            </a:xfrm>
            <a:custGeom>
              <a:avLst/>
              <a:gdLst>
                <a:gd name="connsiteX0" fmla="*/ 1592 w 1592"/>
                <a:gd name="connsiteY0" fmla="*/ 38 h 372"/>
                <a:gd name="connsiteX1" fmla="*/ 0 w 1592"/>
                <a:gd name="connsiteY1" fmla="*/ 38 h 372"/>
                <a:gd name="connsiteX2" fmla="*/ 1592 w 1592"/>
                <a:gd name="connsiteY2" fmla="*/ 38 h 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2" h="372">
                  <a:moveTo>
                    <a:pt x="1592" y="38"/>
                  </a:moveTo>
                  <a:cubicBezTo>
                    <a:pt x="1064" y="-13"/>
                    <a:pt x="528" y="-13"/>
                    <a:pt x="0" y="38"/>
                  </a:cubicBezTo>
                  <a:cubicBezTo>
                    <a:pt x="754" y="38"/>
                    <a:pt x="1425" y="792"/>
                    <a:pt x="1592" y="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BD829193-377F-4FEE-A65F-D71F344B6BFC}"/>
                </a:ext>
              </a:extLst>
            </p:cNvPr>
            <p:cNvSpPr/>
            <p:nvPr/>
          </p:nvSpPr>
          <p:spPr>
            <a:xfrm>
              <a:off x="2620891" y="2073066"/>
              <a:ext cx="428" cy="74"/>
            </a:xfrm>
            <a:custGeom>
              <a:avLst/>
              <a:gdLst>
                <a:gd name="connsiteX0" fmla="*/ 419 w 428"/>
                <a:gd name="connsiteY0" fmla="*/ 0 h 74"/>
                <a:gd name="connsiteX1" fmla="*/ 0 w 428"/>
                <a:gd name="connsiteY1" fmla="*/ 0 h 74"/>
                <a:gd name="connsiteX2" fmla="*/ 419 w 428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74">
                  <a:moveTo>
                    <a:pt x="419" y="0"/>
                  </a:moveTo>
                  <a:cubicBezTo>
                    <a:pt x="419" y="0"/>
                    <a:pt x="0" y="0"/>
                    <a:pt x="0" y="0"/>
                  </a:cubicBezTo>
                  <a:cubicBezTo>
                    <a:pt x="0" y="0"/>
                    <a:pt x="503" y="168"/>
                    <a:pt x="4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C94951B6-E007-4E5D-B87E-702E5F14B749}"/>
                </a:ext>
              </a:extLst>
            </p:cNvPr>
            <p:cNvSpPr/>
            <p:nvPr/>
          </p:nvSpPr>
          <p:spPr>
            <a:xfrm>
              <a:off x="2718421" y="2067457"/>
              <a:ext cx="1508" cy="163"/>
            </a:xfrm>
            <a:custGeom>
              <a:avLst/>
              <a:gdLst>
                <a:gd name="connsiteX0" fmla="*/ 0 w 1508"/>
                <a:gd name="connsiteY0" fmla="*/ 163 h 163"/>
                <a:gd name="connsiteX1" fmla="*/ 0 w 1508"/>
                <a:gd name="connsiteY1" fmla="*/ 163 h 163"/>
                <a:gd name="connsiteX2" fmla="*/ 1508 w 1508"/>
                <a:gd name="connsiteY2" fmla="*/ 163 h 163"/>
                <a:gd name="connsiteX3" fmla="*/ 0 w 1508"/>
                <a:gd name="connsiteY3" fmla="*/ 163 h 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163">
                  <a:moveTo>
                    <a:pt x="0" y="163"/>
                  </a:moveTo>
                  <a:lnTo>
                    <a:pt x="0" y="163"/>
                  </a:lnTo>
                  <a:cubicBezTo>
                    <a:pt x="503" y="121"/>
                    <a:pt x="1005" y="121"/>
                    <a:pt x="1508" y="163"/>
                  </a:cubicBezTo>
                  <a:cubicBezTo>
                    <a:pt x="1031" y="-54"/>
                    <a:pt x="478" y="-54"/>
                    <a:pt x="0" y="16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CCE3A3E4-8343-4667-87A4-9CBD264B1D09}"/>
                </a:ext>
              </a:extLst>
            </p:cNvPr>
            <p:cNvSpPr/>
            <p:nvPr/>
          </p:nvSpPr>
          <p:spPr>
            <a:xfrm>
              <a:off x="2528891" y="208437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144B6A4F-351E-4AB7-8E8A-5B4F85C4ED06}"/>
                </a:ext>
              </a:extLst>
            </p:cNvPr>
            <p:cNvSpPr/>
            <p:nvPr/>
          </p:nvSpPr>
          <p:spPr>
            <a:xfrm>
              <a:off x="2507692" y="20791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CFB8EFA4-269A-4292-9AE3-036A7D978EDF}"/>
                </a:ext>
              </a:extLst>
            </p:cNvPr>
            <p:cNvSpPr/>
            <p:nvPr/>
          </p:nvSpPr>
          <p:spPr>
            <a:xfrm>
              <a:off x="2735514" y="2066614"/>
              <a:ext cx="223" cy="8378"/>
            </a:xfrm>
            <a:custGeom>
              <a:avLst/>
              <a:gdLst>
                <a:gd name="connsiteX0" fmla="*/ 0 w 223"/>
                <a:gd name="connsiteY0" fmla="*/ 0 h 8378"/>
                <a:gd name="connsiteX1" fmla="*/ 0 w 223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" h="8378">
                  <a:moveTo>
                    <a:pt x="0" y="0"/>
                  </a:moveTo>
                  <a:cubicBezTo>
                    <a:pt x="50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2B985EA8-D781-47FC-84AB-758EF3F75BE2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59245C7B-9F76-4FE5-8EB6-1CD4E42029AC}"/>
                </a:ext>
              </a:extLst>
            </p:cNvPr>
            <p:cNvSpPr/>
            <p:nvPr/>
          </p:nvSpPr>
          <p:spPr>
            <a:xfrm>
              <a:off x="2713981" y="207180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57390A57-21ED-4C54-BE95-166F5992A20F}"/>
                </a:ext>
              </a:extLst>
            </p:cNvPr>
            <p:cNvSpPr/>
            <p:nvPr/>
          </p:nvSpPr>
          <p:spPr>
            <a:xfrm>
              <a:off x="2735682" y="2066866"/>
              <a:ext cx="586" cy="8378"/>
            </a:xfrm>
            <a:custGeom>
              <a:avLst/>
              <a:gdLst>
                <a:gd name="connsiteX0" fmla="*/ 587 w 586"/>
                <a:gd name="connsiteY0" fmla="*/ 0 h 8378"/>
                <a:gd name="connsiteX1" fmla="*/ 0 w 586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6" h="8378">
                  <a:moveTo>
                    <a:pt x="58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7159DE80-A830-4DDA-A01A-BC0344F249EB}"/>
                </a:ext>
              </a:extLst>
            </p:cNvPr>
            <p:cNvSpPr/>
            <p:nvPr/>
          </p:nvSpPr>
          <p:spPr>
            <a:xfrm>
              <a:off x="2736185" y="2066493"/>
              <a:ext cx="837" cy="37"/>
            </a:xfrm>
            <a:custGeom>
              <a:avLst/>
              <a:gdLst>
                <a:gd name="connsiteX0" fmla="*/ 0 w 837"/>
                <a:gd name="connsiteY0" fmla="*/ 37 h 37"/>
                <a:gd name="connsiteX1" fmla="*/ 838 w 837"/>
                <a:gd name="connsiteY1" fmla="*/ 37 h 37"/>
                <a:gd name="connsiteX2" fmla="*/ 0 w 8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37">
                  <a:moveTo>
                    <a:pt x="0" y="37"/>
                  </a:moveTo>
                  <a:lnTo>
                    <a:pt x="838" y="37"/>
                  </a:lnTo>
                  <a:cubicBezTo>
                    <a:pt x="838" y="37"/>
                    <a:pt x="838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B453FCC4-2A1C-48AA-806B-F5FDBECEF3BA}"/>
                </a:ext>
              </a:extLst>
            </p:cNvPr>
            <p:cNvSpPr/>
            <p:nvPr/>
          </p:nvSpPr>
          <p:spPr>
            <a:xfrm>
              <a:off x="2734928" y="206669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F0025671-B475-4769-A451-6B37BDD2A1DD}"/>
                </a:ext>
              </a:extLst>
            </p:cNvPr>
            <p:cNvSpPr/>
            <p:nvPr/>
          </p:nvSpPr>
          <p:spPr>
            <a:xfrm>
              <a:off x="2566996" y="2080942"/>
              <a:ext cx="186" cy="74"/>
            </a:xfrm>
            <a:custGeom>
              <a:avLst/>
              <a:gdLst>
                <a:gd name="connsiteX0" fmla="*/ 186 w 186"/>
                <a:gd name="connsiteY0" fmla="*/ 0 h 74"/>
                <a:gd name="connsiteX1" fmla="*/ 186 w 186"/>
                <a:gd name="connsiteY1" fmla="*/ 0 h 74"/>
                <a:gd name="connsiteX2" fmla="*/ 186 w 186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" h="74">
                  <a:moveTo>
                    <a:pt x="186" y="0"/>
                  </a:moveTo>
                  <a:lnTo>
                    <a:pt x="186" y="0"/>
                  </a:lnTo>
                  <a:cubicBezTo>
                    <a:pt x="186" y="0"/>
                    <a:pt x="-233" y="168"/>
                    <a:pt x="1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985043F0-97A1-42B8-A610-2FC462E9DEFD}"/>
                </a:ext>
              </a:extLst>
            </p:cNvPr>
            <p:cNvSpPr/>
            <p:nvPr/>
          </p:nvSpPr>
          <p:spPr>
            <a:xfrm>
              <a:off x="2678370" y="2076334"/>
              <a:ext cx="8378" cy="83"/>
            </a:xfrm>
            <a:custGeom>
              <a:avLst/>
              <a:gdLst>
                <a:gd name="connsiteX0" fmla="*/ 0 w 8378"/>
                <a:gd name="connsiteY0" fmla="*/ 84 h 83"/>
                <a:gd name="connsiteX1" fmla="*/ 0 w 8378"/>
                <a:gd name="connsiteY1" fmla="*/ 84 h 83"/>
                <a:gd name="connsiteX2" fmla="*/ 0 w 8378"/>
                <a:gd name="connsiteY2" fmla="*/ 0 h 83"/>
                <a:gd name="connsiteX3" fmla="*/ 0 w 8378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84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CBA48FB8-15E3-4F5C-9EBB-FFA060EDDF59}"/>
                </a:ext>
              </a:extLst>
            </p:cNvPr>
            <p:cNvSpPr/>
            <p:nvPr/>
          </p:nvSpPr>
          <p:spPr>
            <a:xfrm>
              <a:off x="2676694" y="2074574"/>
              <a:ext cx="1675" cy="2429"/>
            </a:xfrm>
            <a:custGeom>
              <a:avLst/>
              <a:gdLst>
                <a:gd name="connsiteX0" fmla="*/ 0 w 1675"/>
                <a:gd name="connsiteY0" fmla="*/ 2430 h 2429"/>
                <a:gd name="connsiteX1" fmla="*/ 1676 w 1675"/>
                <a:gd name="connsiteY1" fmla="*/ 1759 h 2429"/>
                <a:gd name="connsiteX2" fmla="*/ 1006 w 1675"/>
                <a:gd name="connsiteY2" fmla="*/ 0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" h="2429">
                  <a:moveTo>
                    <a:pt x="0" y="2430"/>
                  </a:moveTo>
                  <a:cubicBezTo>
                    <a:pt x="327" y="1835"/>
                    <a:pt x="1031" y="1559"/>
                    <a:pt x="1676" y="1759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97407F09-4D63-488A-A552-E7A440B9A4B4}"/>
                </a:ext>
              </a:extLst>
            </p:cNvPr>
            <p:cNvSpPr/>
            <p:nvPr/>
          </p:nvSpPr>
          <p:spPr>
            <a:xfrm>
              <a:off x="2502581" y="2064976"/>
              <a:ext cx="240138" cy="17687"/>
            </a:xfrm>
            <a:custGeom>
              <a:avLst/>
              <a:gdLst>
                <a:gd name="connsiteX0" fmla="*/ 108758 w 240138"/>
                <a:gd name="connsiteY0" fmla="*/ 15547 h 17687"/>
                <a:gd name="connsiteX1" fmla="*/ 109931 w 240138"/>
                <a:gd name="connsiteY1" fmla="*/ 16050 h 17687"/>
                <a:gd name="connsiteX2" fmla="*/ 108674 w 240138"/>
                <a:gd name="connsiteY2" fmla="*/ 17475 h 17687"/>
                <a:gd name="connsiteX3" fmla="*/ 113283 w 240138"/>
                <a:gd name="connsiteY3" fmla="*/ 15045 h 17687"/>
                <a:gd name="connsiteX4" fmla="*/ 114121 w 240138"/>
                <a:gd name="connsiteY4" fmla="*/ 15464 h 17687"/>
                <a:gd name="connsiteX5" fmla="*/ 113618 w 240138"/>
                <a:gd name="connsiteY5" fmla="*/ 15464 h 17687"/>
                <a:gd name="connsiteX6" fmla="*/ 116634 w 240138"/>
                <a:gd name="connsiteY6" fmla="*/ 14123 h 17687"/>
                <a:gd name="connsiteX7" fmla="*/ 117388 w 240138"/>
                <a:gd name="connsiteY7" fmla="*/ 14793 h 17687"/>
                <a:gd name="connsiteX8" fmla="*/ 118896 w 240138"/>
                <a:gd name="connsiteY8" fmla="*/ 14207 h 17687"/>
                <a:gd name="connsiteX9" fmla="*/ 118896 w 240138"/>
                <a:gd name="connsiteY9" fmla="*/ 14626 h 17687"/>
                <a:gd name="connsiteX10" fmla="*/ 121159 w 240138"/>
                <a:gd name="connsiteY10" fmla="*/ 14626 h 17687"/>
                <a:gd name="connsiteX11" fmla="*/ 121159 w 240138"/>
                <a:gd name="connsiteY11" fmla="*/ 14626 h 17687"/>
                <a:gd name="connsiteX12" fmla="*/ 122499 w 240138"/>
                <a:gd name="connsiteY12" fmla="*/ 13537 h 17687"/>
                <a:gd name="connsiteX13" fmla="*/ 122499 w 240138"/>
                <a:gd name="connsiteY13" fmla="*/ 14039 h 17687"/>
                <a:gd name="connsiteX14" fmla="*/ 123756 w 240138"/>
                <a:gd name="connsiteY14" fmla="*/ 13453 h 17687"/>
                <a:gd name="connsiteX15" fmla="*/ 122416 w 240138"/>
                <a:gd name="connsiteY15" fmla="*/ 14458 h 17687"/>
                <a:gd name="connsiteX16" fmla="*/ 126018 w 240138"/>
                <a:gd name="connsiteY16" fmla="*/ 14961 h 17687"/>
                <a:gd name="connsiteX17" fmla="*/ 124846 w 240138"/>
                <a:gd name="connsiteY17" fmla="*/ 14961 h 17687"/>
                <a:gd name="connsiteX18" fmla="*/ 128029 w 240138"/>
                <a:gd name="connsiteY18" fmla="*/ 16218 h 17687"/>
                <a:gd name="connsiteX19" fmla="*/ 126521 w 240138"/>
                <a:gd name="connsiteY19" fmla="*/ 14039 h 17687"/>
                <a:gd name="connsiteX20" fmla="*/ 128197 w 240138"/>
                <a:gd name="connsiteY20" fmla="*/ 14039 h 17687"/>
                <a:gd name="connsiteX21" fmla="*/ 129873 w 240138"/>
                <a:gd name="connsiteY21" fmla="*/ 14039 h 17687"/>
                <a:gd name="connsiteX22" fmla="*/ 129873 w 240138"/>
                <a:gd name="connsiteY22" fmla="*/ 15045 h 17687"/>
                <a:gd name="connsiteX23" fmla="*/ 131297 w 240138"/>
                <a:gd name="connsiteY23" fmla="*/ 13788 h 17687"/>
                <a:gd name="connsiteX24" fmla="*/ 132973 w 240138"/>
                <a:gd name="connsiteY24" fmla="*/ 15129 h 17687"/>
                <a:gd name="connsiteX25" fmla="*/ 133811 w 240138"/>
                <a:gd name="connsiteY25" fmla="*/ 13704 h 17687"/>
                <a:gd name="connsiteX26" fmla="*/ 138000 w 240138"/>
                <a:gd name="connsiteY26" fmla="*/ 12950 h 17687"/>
                <a:gd name="connsiteX27" fmla="*/ 138000 w 240138"/>
                <a:gd name="connsiteY27" fmla="*/ 13788 h 17687"/>
                <a:gd name="connsiteX28" fmla="*/ 138838 w 240138"/>
                <a:gd name="connsiteY28" fmla="*/ 12950 h 17687"/>
                <a:gd name="connsiteX29" fmla="*/ 138838 w 240138"/>
                <a:gd name="connsiteY29" fmla="*/ 13369 h 17687"/>
                <a:gd name="connsiteX30" fmla="*/ 140011 w 240138"/>
                <a:gd name="connsiteY30" fmla="*/ 12112 h 17687"/>
                <a:gd name="connsiteX31" fmla="*/ 144033 w 240138"/>
                <a:gd name="connsiteY31" fmla="*/ 12112 h 17687"/>
                <a:gd name="connsiteX32" fmla="*/ 144033 w 240138"/>
                <a:gd name="connsiteY32" fmla="*/ 13034 h 17687"/>
                <a:gd name="connsiteX33" fmla="*/ 147385 w 240138"/>
                <a:gd name="connsiteY33" fmla="*/ 11274 h 17687"/>
                <a:gd name="connsiteX34" fmla="*/ 148809 w 240138"/>
                <a:gd name="connsiteY34" fmla="*/ 11861 h 17687"/>
                <a:gd name="connsiteX35" fmla="*/ 150150 w 240138"/>
                <a:gd name="connsiteY35" fmla="*/ 9515 h 17687"/>
                <a:gd name="connsiteX36" fmla="*/ 149228 w 240138"/>
                <a:gd name="connsiteY36" fmla="*/ 8844 h 17687"/>
                <a:gd name="connsiteX37" fmla="*/ 151071 w 240138"/>
                <a:gd name="connsiteY37" fmla="*/ 8258 h 17687"/>
                <a:gd name="connsiteX38" fmla="*/ 151071 w 240138"/>
                <a:gd name="connsiteY38" fmla="*/ 9096 h 17687"/>
                <a:gd name="connsiteX39" fmla="*/ 151071 w 240138"/>
                <a:gd name="connsiteY39" fmla="*/ 9096 h 17687"/>
                <a:gd name="connsiteX40" fmla="*/ 151071 w 240138"/>
                <a:gd name="connsiteY40" fmla="*/ 10520 h 17687"/>
                <a:gd name="connsiteX41" fmla="*/ 150317 w 240138"/>
                <a:gd name="connsiteY41" fmla="*/ 10018 h 17687"/>
                <a:gd name="connsiteX42" fmla="*/ 149647 w 240138"/>
                <a:gd name="connsiteY42" fmla="*/ 11777 h 17687"/>
                <a:gd name="connsiteX43" fmla="*/ 150234 w 240138"/>
                <a:gd name="connsiteY43" fmla="*/ 11777 h 17687"/>
                <a:gd name="connsiteX44" fmla="*/ 150234 w 240138"/>
                <a:gd name="connsiteY44" fmla="*/ 11777 h 17687"/>
                <a:gd name="connsiteX45" fmla="*/ 150820 w 240138"/>
                <a:gd name="connsiteY45" fmla="*/ 11777 h 17687"/>
                <a:gd name="connsiteX46" fmla="*/ 151323 w 240138"/>
                <a:gd name="connsiteY46" fmla="*/ 12783 h 17687"/>
                <a:gd name="connsiteX47" fmla="*/ 151323 w 240138"/>
                <a:gd name="connsiteY47" fmla="*/ 12364 h 17687"/>
                <a:gd name="connsiteX48" fmla="*/ 153753 w 240138"/>
                <a:gd name="connsiteY48" fmla="*/ 12866 h 17687"/>
                <a:gd name="connsiteX49" fmla="*/ 159702 w 240138"/>
                <a:gd name="connsiteY49" fmla="*/ 9599 h 17687"/>
                <a:gd name="connsiteX50" fmla="*/ 159702 w 240138"/>
                <a:gd name="connsiteY50" fmla="*/ 11693 h 17687"/>
                <a:gd name="connsiteX51" fmla="*/ 156099 w 240138"/>
                <a:gd name="connsiteY51" fmla="*/ 12112 h 17687"/>
                <a:gd name="connsiteX52" fmla="*/ 156518 w 240138"/>
                <a:gd name="connsiteY52" fmla="*/ 12783 h 17687"/>
                <a:gd name="connsiteX53" fmla="*/ 159115 w 240138"/>
                <a:gd name="connsiteY53" fmla="*/ 11777 h 17687"/>
                <a:gd name="connsiteX54" fmla="*/ 160372 w 240138"/>
                <a:gd name="connsiteY54" fmla="*/ 12615 h 17687"/>
                <a:gd name="connsiteX55" fmla="*/ 163305 w 240138"/>
                <a:gd name="connsiteY55" fmla="*/ 11023 h 17687"/>
                <a:gd name="connsiteX56" fmla="*/ 161880 w 240138"/>
                <a:gd name="connsiteY56" fmla="*/ 11945 h 17687"/>
                <a:gd name="connsiteX57" fmla="*/ 164980 w 240138"/>
                <a:gd name="connsiteY57" fmla="*/ 11023 h 17687"/>
                <a:gd name="connsiteX58" fmla="*/ 164394 w 240138"/>
                <a:gd name="connsiteY58" fmla="*/ 11023 h 17687"/>
                <a:gd name="connsiteX59" fmla="*/ 166572 w 240138"/>
                <a:gd name="connsiteY59" fmla="*/ 11023 h 17687"/>
                <a:gd name="connsiteX60" fmla="*/ 166572 w 240138"/>
                <a:gd name="connsiteY60" fmla="*/ 11023 h 17687"/>
                <a:gd name="connsiteX61" fmla="*/ 173108 w 240138"/>
                <a:gd name="connsiteY61" fmla="*/ 9431 h 17687"/>
                <a:gd name="connsiteX62" fmla="*/ 173108 w 240138"/>
                <a:gd name="connsiteY62" fmla="*/ 11191 h 17687"/>
                <a:gd name="connsiteX63" fmla="*/ 176543 w 240138"/>
                <a:gd name="connsiteY63" fmla="*/ 6833 h 17687"/>
                <a:gd name="connsiteX64" fmla="*/ 175957 w 240138"/>
                <a:gd name="connsiteY64" fmla="*/ 11107 h 17687"/>
                <a:gd name="connsiteX65" fmla="*/ 178135 w 240138"/>
                <a:gd name="connsiteY65" fmla="*/ 11107 h 17687"/>
                <a:gd name="connsiteX66" fmla="*/ 177716 w 240138"/>
                <a:gd name="connsiteY66" fmla="*/ 9431 h 17687"/>
                <a:gd name="connsiteX67" fmla="*/ 180230 w 240138"/>
                <a:gd name="connsiteY67" fmla="*/ 11023 h 17687"/>
                <a:gd name="connsiteX68" fmla="*/ 180984 w 240138"/>
                <a:gd name="connsiteY68" fmla="*/ 9096 h 17687"/>
                <a:gd name="connsiteX69" fmla="*/ 180984 w 240138"/>
                <a:gd name="connsiteY69" fmla="*/ 10939 h 17687"/>
                <a:gd name="connsiteX70" fmla="*/ 182911 w 240138"/>
                <a:gd name="connsiteY70" fmla="*/ 9180 h 17687"/>
                <a:gd name="connsiteX71" fmla="*/ 183330 w 240138"/>
                <a:gd name="connsiteY71" fmla="*/ 11023 h 17687"/>
                <a:gd name="connsiteX72" fmla="*/ 185592 w 240138"/>
                <a:gd name="connsiteY72" fmla="*/ 11023 h 17687"/>
                <a:gd name="connsiteX73" fmla="*/ 184755 w 240138"/>
                <a:gd name="connsiteY73" fmla="*/ 11023 h 17687"/>
                <a:gd name="connsiteX74" fmla="*/ 189111 w 240138"/>
                <a:gd name="connsiteY74" fmla="*/ 8593 h 17687"/>
                <a:gd name="connsiteX75" fmla="*/ 189698 w 240138"/>
                <a:gd name="connsiteY75" fmla="*/ 10855 h 17687"/>
                <a:gd name="connsiteX76" fmla="*/ 193720 w 240138"/>
                <a:gd name="connsiteY76" fmla="*/ 5912 h 17687"/>
                <a:gd name="connsiteX77" fmla="*/ 193720 w 240138"/>
                <a:gd name="connsiteY77" fmla="*/ 6415 h 17687"/>
                <a:gd name="connsiteX78" fmla="*/ 195144 w 240138"/>
                <a:gd name="connsiteY78" fmla="*/ 5744 h 17687"/>
                <a:gd name="connsiteX79" fmla="*/ 190368 w 240138"/>
                <a:gd name="connsiteY79" fmla="*/ 11023 h 17687"/>
                <a:gd name="connsiteX80" fmla="*/ 191877 w 240138"/>
                <a:gd name="connsiteY80" fmla="*/ 11442 h 17687"/>
                <a:gd name="connsiteX81" fmla="*/ 190871 w 240138"/>
                <a:gd name="connsiteY81" fmla="*/ 12196 h 17687"/>
                <a:gd name="connsiteX82" fmla="*/ 193888 w 240138"/>
                <a:gd name="connsiteY82" fmla="*/ 12196 h 17687"/>
                <a:gd name="connsiteX83" fmla="*/ 195898 w 240138"/>
                <a:gd name="connsiteY83" fmla="*/ 10269 h 17687"/>
                <a:gd name="connsiteX84" fmla="*/ 192547 w 240138"/>
                <a:gd name="connsiteY84" fmla="*/ 11023 h 17687"/>
                <a:gd name="connsiteX85" fmla="*/ 196401 w 240138"/>
                <a:gd name="connsiteY85" fmla="*/ 8258 h 17687"/>
                <a:gd name="connsiteX86" fmla="*/ 196401 w 240138"/>
                <a:gd name="connsiteY86" fmla="*/ 10353 h 17687"/>
                <a:gd name="connsiteX87" fmla="*/ 198496 w 240138"/>
                <a:gd name="connsiteY87" fmla="*/ 9850 h 17687"/>
                <a:gd name="connsiteX88" fmla="*/ 197658 w 240138"/>
                <a:gd name="connsiteY88" fmla="*/ 10353 h 17687"/>
                <a:gd name="connsiteX89" fmla="*/ 200926 w 240138"/>
                <a:gd name="connsiteY89" fmla="*/ 9850 h 17687"/>
                <a:gd name="connsiteX90" fmla="*/ 202518 w 240138"/>
                <a:gd name="connsiteY90" fmla="*/ 10436 h 17687"/>
                <a:gd name="connsiteX91" fmla="*/ 201764 w 240138"/>
                <a:gd name="connsiteY91" fmla="*/ 5074 h 17687"/>
                <a:gd name="connsiteX92" fmla="*/ 204948 w 240138"/>
                <a:gd name="connsiteY92" fmla="*/ 6498 h 17687"/>
                <a:gd name="connsiteX93" fmla="*/ 204529 w 240138"/>
                <a:gd name="connsiteY93" fmla="*/ 9431 h 17687"/>
                <a:gd name="connsiteX94" fmla="*/ 205199 w 240138"/>
                <a:gd name="connsiteY94" fmla="*/ 8677 h 17687"/>
                <a:gd name="connsiteX95" fmla="*/ 206121 w 240138"/>
                <a:gd name="connsiteY95" fmla="*/ 9347 h 17687"/>
                <a:gd name="connsiteX96" fmla="*/ 206540 w 240138"/>
                <a:gd name="connsiteY96" fmla="*/ 8425 h 17687"/>
                <a:gd name="connsiteX97" fmla="*/ 208969 w 240138"/>
                <a:gd name="connsiteY97" fmla="*/ 8425 h 17687"/>
                <a:gd name="connsiteX98" fmla="*/ 211064 w 240138"/>
                <a:gd name="connsiteY98" fmla="*/ 5828 h 17687"/>
                <a:gd name="connsiteX99" fmla="*/ 211064 w 240138"/>
                <a:gd name="connsiteY99" fmla="*/ 6582 h 17687"/>
                <a:gd name="connsiteX100" fmla="*/ 216510 w 240138"/>
                <a:gd name="connsiteY100" fmla="*/ 6582 h 17687"/>
                <a:gd name="connsiteX101" fmla="*/ 217348 w 240138"/>
                <a:gd name="connsiteY101" fmla="*/ 7504 h 17687"/>
                <a:gd name="connsiteX102" fmla="*/ 218521 w 240138"/>
                <a:gd name="connsiteY102" fmla="*/ 6917 h 17687"/>
                <a:gd name="connsiteX103" fmla="*/ 218102 w 240138"/>
                <a:gd name="connsiteY103" fmla="*/ 8090 h 17687"/>
                <a:gd name="connsiteX104" fmla="*/ 220532 w 240138"/>
                <a:gd name="connsiteY104" fmla="*/ 6833 h 17687"/>
                <a:gd name="connsiteX105" fmla="*/ 217600 w 240138"/>
                <a:gd name="connsiteY105" fmla="*/ 6833 h 17687"/>
                <a:gd name="connsiteX106" fmla="*/ 221119 w 240138"/>
                <a:gd name="connsiteY106" fmla="*/ 3482 h 17687"/>
                <a:gd name="connsiteX107" fmla="*/ 222208 w 240138"/>
                <a:gd name="connsiteY107" fmla="*/ 4068 h 17687"/>
                <a:gd name="connsiteX108" fmla="*/ 227487 w 240138"/>
                <a:gd name="connsiteY108" fmla="*/ 2560 h 17687"/>
                <a:gd name="connsiteX109" fmla="*/ 227906 w 240138"/>
                <a:gd name="connsiteY109" fmla="*/ 4655 h 17687"/>
                <a:gd name="connsiteX110" fmla="*/ 224806 w 240138"/>
                <a:gd name="connsiteY110" fmla="*/ 4655 h 17687"/>
                <a:gd name="connsiteX111" fmla="*/ 225979 w 240138"/>
                <a:gd name="connsiteY111" fmla="*/ 4655 h 17687"/>
                <a:gd name="connsiteX112" fmla="*/ 224135 w 240138"/>
                <a:gd name="connsiteY112" fmla="*/ 4655 h 17687"/>
                <a:gd name="connsiteX113" fmla="*/ 232011 w 240138"/>
                <a:gd name="connsiteY113" fmla="*/ 5074 h 17687"/>
                <a:gd name="connsiteX114" fmla="*/ 232849 w 240138"/>
                <a:gd name="connsiteY114" fmla="*/ 4152 h 17687"/>
                <a:gd name="connsiteX115" fmla="*/ 232011 w 240138"/>
                <a:gd name="connsiteY115" fmla="*/ 4152 h 17687"/>
                <a:gd name="connsiteX116" fmla="*/ 232430 w 240138"/>
                <a:gd name="connsiteY116" fmla="*/ 2979 h 17687"/>
                <a:gd name="connsiteX117" fmla="*/ 236117 w 240138"/>
                <a:gd name="connsiteY117" fmla="*/ 1974 h 17687"/>
                <a:gd name="connsiteX118" fmla="*/ 236117 w 240138"/>
                <a:gd name="connsiteY118" fmla="*/ 2895 h 17687"/>
                <a:gd name="connsiteX119" fmla="*/ 234693 w 240138"/>
                <a:gd name="connsiteY119" fmla="*/ 2895 h 17687"/>
                <a:gd name="connsiteX120" fmla="*/ 237625 w 240138"/>
                <a:gd name="connsiteY120" fmla="*/ 2895 h 17687"/>
                <a:gd name="connsiteX121" fmla="*/ 236536 w 240138"/>
                <a:gd name="connsiteY121" fmla="*/ 2309 h 17687"/>
                <a:gd name="connsiteX122" fmla="*/ 240139 w 240138"/>
                <a:gd name="connsiteY122" fmla="*/ 1052 h 17687"/>
                <a:gd name="connsiteX123" fmla="*/ 238882 w 240138"/>
                <a:gd name="connsiteY123" fmla="*/ 130 h 17687"/>
                <a:gd name="connsiteX124" fmla="*/ 236955 w 240138"/>
                <a:gd name="connsiteY124" fmla="*/ 1555 h 17687"/>
                <a:gd name="connsiteX125" fmla="*/ 233939 w 240138"/>
                <a:gd name="connsiteY125" fmla="*/ 130 h 17687"/>
                <a:gd name="connsiteX126" fmla="*/ 233352 w 240138"/>
                <a:gd name="connsiteY126" fmla="*/ 633 h 17687"/>
                <a:gd name="connsiteX127" fmla="*/ 233352 w 240138"/>
                <a:gd name="connsiteY127" fmla="*/ 633 h 17687"/>
                <a:gd name="connsiteX128" fmla="*/ 233352 w 240138"/>
                <a:gd name="connsiteY128" fmla="*/ 633 h 17687"/>
                <a:gd name="connsiteX129" fmla="*/ 233939 w 240138"/>
                <a:gd name="connsiteY129" fmla="*/ 1052 h 17687"/>
                <a:gd name="connsiteX130" fmla="*/ 231090 w 240138"/>
                <a:gd name="connsiteY130" fmla="*/ 2225 h 17687"/>
                <a:gd name="connsiteX131" fmla="*/ 231090 w 240138"/>
                <a:gd name="connsiteY131" fmla="*/ 1555 h 17687"/>
                <a:gd name="connsiteX132" fmla="*/ 230252 w 240138"/>
                <a:gd name="connsiteY132" fmla="*/ 2141 h 17687"/>
                <a:gd name="connsiteX133" fmla="*/ 230252 w 240138"/>
                <a:gd name="connsiteY133" fmla="*/ 717 h 17687"/>
                <a:gd name="connsiteX134" fmla="*/ 228911 w 240138"/>
                <a:gd name="connsiteY134" fmla="*/ 717 h 17687"/>
                <a:gd name="connsiteX135" fmla="*/ 226314 w 240138"/>
                <a:gd name="connsiteY135" fmla="*/ 717 h 17687"/>
                <a:gd name="connsiteX136" fmla="*/ 225224 w 240138"/>
                <a:gd name="connsiteY136" fmla="*/ 717 h 17687"/>
                <a:gd name="connsiteX137" fmla="*/ 223046 w 240138"/>
                <a:gd name="connsiteY137" fmla="*/ 1220 h 17687"/>
                <a:gd name="connsiteX138" fmla="*/ 223046 w 240138"/>
                <a:gd name="connsiteY138" fmla="*/ 1220 h 17687"/>
                <a:gd name="connsiteX139" fmla="*/ 216175 w 240138"/>
                <a:gd name="connsiteY139" fmla="*/ 1220 h 17687"/>
                <a:gd name="connsiteX140" fmla="*/ 213578 w 240138"/>
                <a:gd name="connsiteY140" fmla="*/ 1220 h 17687"/>
                <a:gd name="connsiteX141" fmla="*/ 213578 w 240138"/>
                <a:gd name="connsiteY141" fmla="*/ 633 h 17687"/>
                <a:gd name="connsiteX142" fmla="*/ 210478 w 240138"/>
                <a:gd name="connsiteY142" fmla="*/ 633 h 17687"/>
                <a:gd name="connsiteX143" fmla="*/ 204361 w 240138"/>
                <a:gd name="connsiteY143" fmla="*/ 633 h 17687"/>
                <a:gd name="connsiteX144" fmla="*/ 204361 w 240138"/>
                <a:gd name="connsiteY144" fmla="*/ 1387 h 17687"/>
                <a:gd name="connsiteX145" fmla="*/ 200842 w 240138"/>
                <a:gd name="connsiteY145" fmla="*/ 1974 h 17687"/>
                <a:gd name="connsiteX146" fmla="*/ 200842 w 240138"/>
                <a:gd name="connsiteY146" fmla="*/ 2644 h 17687"/>
                <a:gd name="connsiteX147" fmla="*/ 195898 w 240138"/>
                <a:gd name="connsiteY147" fmla="*/ 2644 h 17687"/>
                <a:gd name="connsiteX148" fmla="*/ 196820 w 240138"/>
                <a:gd name="connsiteY148" fmla="*/ 2644 h 17687"/>
                <a:gd name="connsiteX149" fmla="*/ 190033 w 240138"/>
                <a:gd name="connsiteY149" fmla="*/ 2644 h 17687"/>
                <a:gd name="connsiteX150" fmla="*/ 188776 w 240138"/>
                <a:gd name="connsiteY150" fmla="*/ 2644 h 17687"/>
                <a:gd name="connsiteX151" fmla="*/ 188776 w 240138"/>
                <a:gd name="connsiteY151" fmla="*/ 2644 h 17687"/>
                <a:gd name="connsiteX152" fmla="*/ 188022 w 240138"/>
                <a:gd name="connsiteY152" fmla="*/ 2644 h 17687"/>
                <a:gd name="connsiteX153" fmla="*/ 188693 w 240138"/>
                <a:gd name="connsiteY153" fmla="*/ 2644 h 17687"/>
                <a:gd name="connsiteX154" fmla="*/ 187101 w 240138"/>
                <a:gd name="connsiteY154" fmla="*/ 2644 h 17687"/>
                <a:gd name="connsiteX155" fmla="*/ 187101 w 240138"/>
                <a:gd name="connsiteY155" fmla="*/ 1974 h 17687"/>
                <a:gd name="connsiteX156" fmla="*/ 187101 w 240138"/>
                <a:gd name="connsiteY156" fmla="*/ 1974 h 17687"/>
                <a:gd name="connsiteX157" fmla="*/ 187101 w 240138"/>
                <a:gd name="connsiteY157" fmla="*/ 2812 h 17687"/>
                <a:gd name="connsiteX158" fmla="*/ 186347 w 240138"/>
                <a:gd name="connsiteY158" fmla="*/ 3314 h 17687"/>
                <a:gd name="connsiteX159" fmla="*/ 184084 w 240138"/>
                <a:gd name="connsiteY159" fmla="*/ 2560 h 17687"/>
                <a:gd name="connsiteX160" fmla="*/ 180984 w 240138"/>
                <a:gd name="connsiteY160" fmla="*/ 4404 h 17687"/>
                <a:gd name="connsiteX161" fmla="*/ 180984 w 240138"/>
                <a:gd name="connsiteY161" fmla="*/ 4404 h 17687"/>
                <a:gd name="connsiteX162" fmla="*/ 179057 w 240138"/>
                <a:gd name="connsiteY162" fmla="*/ 4404 h 17687"/>
                <a:gd name="connsiteX163" fmla="*/ 179057 w 240138"/>
                <a:gd name="connsiteY163" fmla="*/ 3566 h 17687"/>
                <a:gd name="connsiteX164" fmla="*/ 177716 w 240138"/>
                <a:gd name="connsiteY164" fmla="*/ 4823 h 17687"/>
                <a:gd name="connsiteX165" fmla="*/ 177716 w 240138"/>
                <a:gd name="connsiteY165" fmla="*/ 3314 h 17687"/>
                <a:gd name="connsiteX166" fmla="*/ 174365 w 240138"/>
                <a:gd name="connsiteY166" fmla="*/ 4906 h 17687"/>
                <a:gd name="connsiteX167" fmla="*/ 174365 w 240138"/>
                <a:gd name="connsiteY167" fmla="*/ 4320 h 17687"/>
                <a:gd name="connsiteX168" fmla="*/ 172354 w 240138"/>
                <a:gd name="connsiteY168" fmla="*/ 4320 h 17687"/>
                <a:gd name="connsiteX169" fmla="*/ 161713 w 240138"/>
                <a:gd name="connsiteY169" fmla="*/ 3649 h 17687"/>
                <a:gd name="connsiteX170" fmla="*/ 159953 w 240138"/>
                <a:gd name="connsiteY170" fmla="*/ 4320 h 17687"/>
                <a:gd name="connsiteX171" fmla="*/ 159953 w 240138"/>
                <a:gd name="connsiteY171" fmla="*/ 3314 h 17687"/>
                <a:gd name="connsiteX172" fmla="*/ 155931 w 240138"/>
                <a:gd name="connsiteY172" fmla="*/ 4068 h 17687"/>
                <a:gd name="connsiteX173" fmla="*/ 155931 w 240138"/>
                <a:gd name="connsiteY173" fmla="*/ 3147 h 17687"/>
                <a:gd name="connsiteX174" fmla="*/ 155177 w 240138"/>
                <a:gd name="connsiteY174" fmla="*/ 3147 h 17687"/>
                <a:gd name="connsiteX175" fmla="*/ 155763 w 240138"/>
                <a:gd name="connsiteY175" fmla="*/ 2644 h 17687"/>
                <a:gd name="connsiteX176" fmla="*/ 153669 w 240138"/>
                <a:gd name="connsiteY176" fmla="*/ 5241 h 17687"/>
                <a:gd name="connsiteX177" fmla="*/ 151574 w 240138"/>
                <a:gd name="connsiteY177" fmla="*/ 5241 h 17687"/>
                <a:gd name="connsiteX178" fmla="*/ 151574 w 240138"/>
                <a:gd name="connsiteY178" fmla="*/ 4320 h 17687"/>
                <a:gd name="connsiteX179" fmla="*/ 147552 w 240138"/>
                <a:gd name="connsiteY179" fmla="*/ 4906 h 17687"/>
                <a:gd name="connsiteX180" fmla="*/ 146463 w 240138"/>
                <a:gd name="connsiteY180" fmla="*/ 4906 h 17687"/>
                <a:gd name="connsiteX181" fmla="*/ 143363 w 240138"/>
                <a:gd name="connsiteY181" fmla="*/ 4906 h 17687"/>
                <a:gd name="connsiteX182" fmla="*/ 142274 w 240138"/>
                <a:gd name="connsiteY182" fmla="*/ 4906 h 17687"/>
                <a:gd name="connsiteX183" fmla="*/ 139927 w 240138"/>
                <a:gd name="connsiteY183" fmla="*/ 5409 h 17687"/>
                <a:gd name="connsiteX184" fmla="*/ 139927 w 240138"/>
                <a:gd name="connsiteY184" fmla="*/ 5409 h 17687"/>
                <a:gd name="connsiteX185" fmla="*/ 136073 w 240138"/>
                <a:gd name="connsiteY185" fmla="*/ 5409 h 17687"/>
                <a:gd name="connsiteX186" fmla="*/ 136073 w 240138"/>
                <a:gd name="connsiteY186" fmla="*/ 6079 h 17687"/>
                <a:gd name="connsiteX187" fmla="*/ 132219 w 240138"/>
                <a:gd name="connsiteY187" fmla="*/ 6079 h 17687"/>
                <a:gd name="connsiteX188" fmla="*/ 132805 w 240138"/>
                <a:gd name="connsiteY188" fmla="*/ 6079 h 17687"/>
                <a:gd name="connsiteX189" fmla="*/ 129454 w 240138"/>
                <a:gd name="connsiteY189" fmla="*/ 3985 h 17687"/>
                <a:gd name="connsiteX190" fmla="*/ 130040 w 240138"/>
                <a:gd name="connsiteY190" fmla="*/ 3985 h 17687"/>
                <a:gd name="connsiteX191" fmla="*/ 128113 w 240138"/>
                <a:gd name="connsiteY191" fmla="*/ 5241 h 17687"/>
                <a:gd name="connsiteX192" fmla="*/ 127359 w 240138"/>
                <a:gd name="connsiteY192" fmla="*/ 3901 h 17687"/>
                <a:gd name="connsiteX193" fmla="*/ 122667 w 240138"/>
                <a:gd name="connsiteY193" fmla="*/ 4823 h 17687"/>
                <a:gd name="connsiteX194" fmla="*/ 122667 w 240138"/>
                <a:gd name="connsiteY194" fmla="*/ 5828 h 17687"/>
                <a:gd name="connsiteX195" fmla="*/ 118478 w 240138"/>
                <a:gd name="connsiteY195" fmla="*/ 5828 h 17687"/>
                <a:gd name="connsiteX196" fmla="*/ 118478 w 240138"/>
                <a:gd name="connsiteY196" fmla="*/ 5828 h 17687"/>
                <a:gd name="connsiteX197" fmla="*/ 115042 w 240138"/>
                <a:gd name="connsiteY197" fmla="*/ 7169 h 17687"/>
                <a:gd name="connsiteX198" fmla="*/ 109428 w 240138"/>
                <a:gd name="connsiteY198" fmla="*/ 6331 h 17687"/>
                <a:gd name="connsiteX199" fmla="*/ 106747 w 240138"/>
                <a:gd name="connsiteY199" fmla="*/ 6331 h 17687"/>
                <a:gd name="connsiteX200" fmla="*/ 106747 w 240138"/>
                <a:gd name="connsiteY200" fmla="*/ 6331 h 17687"/>
                <a:gd name="connsiteX201" fmla="*/ 103814 w 240138"/>
                <a:gd name="connsiteY201" fmla="*/ 7420 h 17687"/>
                <a:gd name="connsiteX202" fmla="*/ 103814 w 240138"/>
                <a:gd name="connsiteY202" fmla="*/ 6917 h 17687"/>
                <a:gd name="connsiteX203" fmla="*/ 98871 w 240138"/>
                <a:gd name="connsiteY203" fmla="*/ 7923 h 17687"/>
                <a:gd name="connsiteX204" fmla="*/ 98871 w 240138"/>
                <a:gd name="connsiteY204" fmla="*/ 7169 h 17687"/>
                <a:gd name="connsiteX205" fmla="*/ 92587 w 240138"/>
                <a:gd name="connsiteY205" fmla="*/ 7169 h 17687"/>
                <a:gd name="connsiteX206" fmla="*/ 84794 w 240138"/>
                <a:gd name="connsiteY206" fmla="*/ 8174 h 17687"/>
                <a:gd name="connsiteX207" fmla="*/ 82951 w 240138"/>
                <a:gd name="connsiteY207" fmla="*/ 8928 h 17687"/>
                <a:gd name="connsiteX208" fmla="*/ 83621 w 240138"/>
                <a:gd name="connsiteY208" fmla="*/ 10436 h 17687"/>
                <a:gd name="connsiteX209" fmla="*/ 82281 w 240138"/>
                <a:gd name="connsiteY209" fmla="*/ 9599 h 17687"/>
                <a:gd name="connsiteX210" fmla="*/ 82281 w 240138"/>
                <a:gd name="connsiteY210" fmla="*/ 9599 h 17687"/>
                <a:gd name="connsiteX211" fmla="*/ 79264 w 240138"/>
                <a:gd name="connsiteY211" fmla="*/ 8342 h 17687"/>
                <a:gd name="connsiteX212" fmla="*/ 65271 w 240138"/>
                <a:gd name="connsiteY212" fmla="*/ 8342 h 17687"/>
                <a:gd name="connsiteX213" fmla="*/ 65858 w 240138"/>
                <a:gd name="connsiteY213" fmla="*/ 9431 h 17687"/>
                <a:gd name="connsiteX214" fmla="*/ 64266 w 240138"/>
                <a:gd name="connsiteY214" fmla="*/ 9431 h 17687"/>
                <a:gd name="connsiteX215" fmla="*/ 64853 w 240138"/>
                <a:gd name="connsiteY215" fmla="*/ 8593 h 17687"/>
                <a:gd name="connsiteX216" fmla="*/ 62925 w 240138"/>
                <a:gd name="connsiteY216" fmla="*/ 9431 h 17687"/>
                <a:gd name="connsiteX217" fmla="*/ 62925 w 240138"/>
                <a:gd name="connsiteY217" fmla="*/ 8174 h 17687"/>
                <a:gd name="connsiteX218" fmla="*/ 62004 w 240138"/>
                <a:gd name="connsiteY218" fmla="*/ 8174 h 17687"/>
                <a:gd name="connsiteX219" fmla="*/ 62004 w 240138"/>
                <a:gd name="connsiteY219" fmla="*/ 8174 h 17687"/>
                <a:gd name="connsiteX220" fmla="*/ 59909 w 240138"/>
                <a:gd name="connsiteY220" fmla="*/ 9096 h 17687"/>
                <a:gd name="connsiteX221" fmla="*/ 59071 w 240138"/>
                <a:gd name="connsiteY221" fmla="*/ 8425 h 17687"/>
                <a:gd name="connsiteX222" fmla="*/ 58568 w 240138"/>
                <a:gd name="connsiteY222" fmla="*/ 8425 h 17687"/>
                <a:gd name="connsiteX223" fmla="*/ 56557 w 240138"/>
                <a:gd name="connsiteY223" fmla="*/ 8425 h 17687"/>
                <a:gd name="connsiteX224" fmla="*/ 57395 w 240138"/>
                <a:gd name="connsiteY224" fmla="*/ 9263 h 17687"/>
                <a:gd name="connsiteX225" fmla="*/ 56557 w 240138"/>
                <a:gd name="connsiteY225" fmla="*/ 10185 h 17687"/>
                <a:gd name="connsiteX226" fmla="*/ 48178 w 240138"/>
                <a:gd name="connsiteY226" fmla="*/ 9599 h 17687"/>
                <a:gd name="connsiteX227" fmla="*/ 44240 w 240138"/>
                <a:gd name="connsiteY227" fmla="*/ 10353 h 17687"/>
                <a:gd name="connsiteX228" fmla="*/ 43654 w 240138"/>
                <a:gd name="connsiteY228" fmla="*/ 11442 h 17687"/>
                <a:gd name="connsiteX229" fmla="*/ 40135 w 240138"/>
                <a:gd name="connsiteY229" fmla="*/ 9347 h 17687"/>
                <a:gd name="connsiteX230" fmla="*/ 38040 w 240138"/>
                <a:gd name="connsiteY230" fmla="*/ 11023 h 17687"/>
                <a:gd name="connsiteX231" fmla="*/ 37035 w 240138"/>
                <a:gd name="connsiteY231" fmla="*/ 9850 h 17687"/>
                <a:gd name="connsiteX232" fmla="*/ 28237 w 240138"/>
                <a:gd name="connsiteY232" fmla="*/ 9850 h 17687"/>
                <a:gd name="connsiteX233" fmla="*/ 28237 w 240138"/>
                <a:gd name="connsiteY233" fmla="*/ 10939 h 17687"/>
                <a:gd name="connsiteX234" fmla="*/ 26477 w 240138"/>
                <a:gd name="connsiteY234" fmla="*/ 9682 h 17687"/>
                <a:gd name="connsiteX235" fmla="*/ 24801 w 240138"/>
                <a:gd name="connsiteY235" fmla="*/ 10353 h 17687"/>
                <a:gd name="connsiteX236" fmla="*/ 24801 w 240138"/>
                <a:gd name="connsiteY236" fmla="*/ 11023 h 17687"/>
                <a:gd name="connsiteX237" fmla="*/ 5781 w 240138"/>
                <a:gd name="connsiteY237" fmla="*/ 11023 h 17687"/>
                <a:gd name="connsiteX238" fmla="*/ 5781 w 240138"/>
                <a:gd name="connsiteY238" fmla="*/ 11610 h 17687"/>
                <a:gd name="connsiteX239" fmla="*/ 5781 w 240138"/>
                <a:gd name="connsiteY239" fmla="*/ 12615 h 17687"/>
                <a:gd name="connsiteX240" fmla="*/ 3100 w 240138"/>
                <a:gd name="connsiteY240" fmla="*/ 11777 h 17687"/>
                <a:gd name="connsiteX241" fmla="*/ 0 w 240138"/>
                <a:gd name="connsiteY241" fmla="*/ 12950 h 17687"/>
                <a:gd name="connsiteX242" fmla="*/ 838 w 240138"/>
                <a:gd name="connsiteY242" fmla="*/ 12950 h 17687"/>
                <a:gd name="connsiteX243" fmla="*/ 2430 w 240138"/>
                <a:gd name="connsiteY243" fmla="*/ 16721 h 17687"/>
                <a:gd name="connsiteX244" fmla="*/ 7709 w 240138"/>
                <a:gd name="connsiteY244" fmla="*/ 16721 h 17687"/>
                <a:gd name="connsiteX245" fmla="*/ 7709 w 240138"/>
                <a:gd name="connsiteY245" fmla="*/ 17475 h 17687"/>
                <a:gd name="connsiteX246" fmla="*/ 9971 w 240138"/>
                <a:gd name="connsiteY246" fmla="*/ 16888 h 17687"/>
                <a:gd name="connsiteX247" fmla="*/ 9971 w 240138"/>
                <a:gd name="connsiteY247" fmla="*/ 16888 h 17687"/>
                <a:gd name="connsiteX248" fmla="*/ 18350 w 240138"/>
                <a:gd name="connsiteY248" fmla="*/ 17307 h 17687"/>
                <a:gd name="connsiteX249" fmla="*/ 18350 w 240138"/>
                <a:gd name="connsiteY249" fmla="*/ 16637 h 17687"/>
                <a:gd name="connsiteX250" fmla="*/ 19690 w 240138"/>
                <a:gd name="connsiteY250" fmla="*/ 17056 h 17687"/>
                <a:gd name="connsiteX251" fmla="*/ 18182 w 240138"/>
                <a:gd name="connsiteY251" fmla="*/ 15883 h 17687"/>
                <a:gd name="connsiteX252" fmla="*/ 24550 w 240138"/>
                <a:gd name="connsiteY252" fmla="*/ 17223 h 17687"/>
                <a:gd name="connsiteX253" fmla="*/ 25304 w 240138"/>
                <a:gd name="connsiteY253" fmla="*/ 16385 h 17687"/>
                <a:gd name="connsiteX254" fmla="*/ 25304 w 240138"/>
                <a:gd name="connsiteY254" fmla="*/ 16804 h 17687"/>
                <a:gd name="connsiteX255" fmla="*/ 25304 w 240138"/>
                <a:gd name="connsiteY255" fmla="*/ 16218 h 17687"/>
                <a:gd name="connsiteX256" fmla="*/ 26561 w 240138"/>
                <a:gd name="connsiteY256" fmla="*/ 17139 h 17687"/>
                <a:gd name="connsiteX257" fmla="*/ 25807 w 240138"/>
                <a:gd name="connsiteY257" fmla="*/ 17139 h 17687"/>
                <a:gd name="connsiteX258" fmla="*/ 29075 w 240138"/>
                <a:gd name="connsiteY258" fmla="*/ 17139 h 17687"/>
                <a:gd name="connsiteX259" fmla="*/ 27902 w 240138"/>
                <a:gd name="connsiteY259" fmla="*/ 17139 h 17687"/>
                <a:gd name="connsiteX260" fmla="*/ 38291 w 240138"/>
                <a:gd name="connsiteY260" fmla="*/ 15883 h 17687"/>
                <a:gd name="connsiteX261" fmla="*/ 38291 w 240138"/>
                <a:gd name="connsiteY261" fmla="*/ 15883 h 17687"/>
                <a:gd name="connsiteX262" fmla="*/ 42900 w 240138"/>
                <a:gd name="connsiteY262" fmla="*/ 15883 h 17687"/>
                <a:gd name="connsiteX263" fmla="*/ 42900 w 240138"/>
                <a:gd name="connsiteY263" fmla="*/ 15883 h 17687"/>
                <a:gd name="connsiteX264" fmla="*/ 44827 w 240138"/>
                <a:gd name="connsiteY264" fmla="*/ 15296 h 17687"/>
                <a:gd name="connsiteX265" fmla="*/ 45246 w 240138"/>
                <a:gd name="connsiteY265" fmla="*/ 16469 h 17687"/>
                <a:gd name="connsiteX266" fmla="*/ 48262 w 240138"/>
                <a:gd name="connsiteY266" fmla="*/ 14542 h 17687"/>
                <a:gd name="connsiteX267" fmla="*/ 48681 w 240138"/>
                <a:gd name="connsiteY267" fmla="*/ 15045 h 17687"/>
                <a:gd name="connsiteX268" fmla="*/ 50608 w 240138"/>
                <a:gd name="connsiteY268" fmla="*/ 14123 h 17687"/>
                <a:gd name="connsiteX269" fmla="*/ 50608 w 240138"/>
                <a:gd name="connsiteY269" fmla="*/ 15547 h 17687"/>
                <a:gd name="connsiteX270" fmla="*/ 56055 w 240138"/>
                <a:gd name="connsiteY270" fmla="*/ 15547 h 17687"/>
                <a:gd name="connsiteX271" fmla="*/ 54295 w 240138"/>
                <a:gd name="connsiteY271" fmla="*/ 14542 h 17687"/>
                <a:gd name="connsiteX272" fmla="*/ 56222 w 240138"/>
                <a:gd name="connsiteY272" fmla="*/ 13453 h 17687"/>
                <a:gd name="connsiteX273" fmla="*/ 60077 w 240138"/>
                <a:gd name="connsiteY273" fmla="*/ 15129 h 17687"/>
                <a:gd name="connsiteX274" fmla="*/ 59574 w 240138"/>
                <a:gd name="connsiteY274" fmla="*/ 15129 h 17687"/>
                <a:gd name="connsiteX275" fmla="*/ 62255 w 240138"/>
                <a:gd name="connsiteY275" fmla="*/ 15129 h 17687"/>
                <a:gd name="connsiteX276" fmla="*/ 63763 w 240138"/>
                <a:gd name="connsiteY276" fmla="*/ 13956 h 17687"/>
                <a:gd name="connsiteX277" fmla="*/ 61669 w 240138"/>
                <a:gd name="connsiteY277" fmla="*/ 14374 h 17687"/>
                <a:gd name="connsiteX278" fmla="*/ 65858 w 240138"/>
                <a:gd name="connsiteY278" fmla="*/ 13118 h 17687"/>
                <a:gd name="connsiteX279" fmla="*/ 64769 w 240138"/>
                <a:gd name="connsiteY279" fmla="*/ 13872 h 17687"/>
                <a:gd name="connsiteX280" fmla="*/ 66445 w 240138"/>
                <a:gd name="connsiteY280" fmla="*/ 13872 h 17687"/>
                <a:gd name="connsiteX281" fmla="*/ 62758 w 240138"/>
                <a:gd name="connsiteY281" fmla="*/ 15212 h 17687"/>
                <a:gd name="connsiteX282" fmla="*/ 64434 w 240138"/>
                <a:gd name="connsiteY282" fmla="*/ 15212 h 17687"/>
                <a:gd name="connsiteX283" fmla="*/ 68120 w 240138"/>
                <a:gd name="connsiteY283" fmla="*/ 13956 h 17687"/>
                <a:gd name="connsiteX284" fmla="*/ 68120 w 240138"/>
                <a:gd name="connsiteY284" fmla="*/ 14710 h 17687"/>
                <a:gd name="connsiteX285" fmla="*/ 69210 w 240138"/>
                <a:gd name="connsiteY285" fmla="*/ 14207 h 17687"/>
                <a:gd name="connsiteX286" fmla="*/ 68456 w 240138"/>
                <a:gd name="connsiteY286" fmla="*/ 15129 h 17687"/>
                <a:gd name="connsiteX287" fmla="*/ 72058 w 240138"/>
                <a:gd name="connsiteY287" fmla="*/ 15129 h 17687"/>
                <a:gd name="connsiteX288" fmla="*/ 70383 w 240138"/>
                <a:gd name="connsiteY288" fmla="*/ 13872 h 17687"/>
                <a:gd name="connsiteX289" fmla="*/ 75661 w 240138"/>
                <a:gd name="connsiteY289" fmla="*/ 15045 h 17687"/>
                <a:gd name="connsiteX290" fmla="*/ 74572 w 240138"/>
                <a:gd name="connsiteY290" fmla="*/ 14374 h 17687"/>
                <a:gd name="connsiteX291" fmla="*/ 76499 w 240138"/>
                <a:gd name="connsiteY291" fmla="*/ 15045 h 17687"/>
                <a:gd name="connsiteX292" fmla="*/ 77086 w 240138"/>
                <a:gd name="connsiteY292" fmla="*/ 13872 h 17687"/>
                <a:gd name="connsiteX293" fmla="*/ 79180 w 240138"/>
                <a:gd name="connsiteY293" fmla="*/ 13201 h 17687"/>
                <a:gd name="connsiteX294" fmla="*/ 79180 w 240138"/>
                <a:gd name="connsiteY294" fmla="*/ 13872 h 17687"/>
                <a:gd name="connsiteX295" fmla="*/ 82113 w 240138"/>
                <a:gd name="connsiteY295" fmla="*/ 12783 h 17687"/>
                <a:gd name="connsiteX296" fmla="*/ 81191 w 240138"/>
                <a:gd name="connsiteY296" fmla="*/ 13872 h 17687"/>
                <a:gd name="connsiteX297" fmla="*/ 82365 w 240138"/>
                <a:gd name="connsiteY297" fmla="*/ 13872 h 17687"/>
                <a:gd name="connsiteX298" fmla="*/ 82365 w 240138"/>
                <a:gd name="connsiteY298" fmla="*/ 14710 h 17687"/>
                <a:gd name="connsiteX299" fmla="*/ 85381 w 240138"/>
                <a:gd name="connsiteY299" fmla="*/ 14291 h 17687"/>
                <a:gd name="connsiteX300" fmla="*/ 86638 w 240138"/>
                <a:gd name="connsiteY300" fmla="*/ 12950 h 17687"/>
                <a:gd name="connsiteX301" fmla="*/ 87811 w 240138"/>
                <a:gd name="connsiteY301" fmla="*/ 13453 h 17687"/>
                <a:gd name="connsiteX302" fmla="*/ 86386 w 240138"/>
                <a:gd name="connsiteY302" fmla="*/ 13872 h 17687"/>
                <a:gd name="connsiteX303" fmla="*/ 85967 w 240138"/>
                <a:gd name="connsiteY303" fmla="*/ 14542 h 17687"/>
                <a:gd name="connsiteX304" fmla="*/ 88649 w 240138"/>
                <a:gd name="connsiteY304" fmla="*/ 14542 h 17687"/>
                <a:gd name="connsiteX305" fmla="*/ 87978 w 240138"/>
                <a:gd name="connsiteY305" fmla="*/ 14542 h 17687"/>
                <a:gd name="connsiteX306" fmla="*/ 90324 w 240138"/>
                <a:gd name="connsiteY306" fmla="*/ 13453 h 17687"/>
                <a:gd name="connsiteX307" fmla="*/ 90324 w 240138"/>
                <a:gd name="connsiteY307" fmla="*/ 14207 h 17687"/>
                <a:gd name="connsiteX308" fmla="*/ 91749 w 240138"/>
                <a:gd name="connsiteY308" fmla="*/ 13620 h 17687"/>
                <a:gd name="connsiteX309" fmla="*/ 90743 w 240138"/>
                <a:gd name="connsiteY309" fmla="*/ 15129 h 17687"/>
                <a:gd name="connsiteX310" fmla="*/ 92922 w 240138"/>
                <a:gd name="connsiteY310" fmla="*/ 14374 h 17687"/>
                <a:gd name="connsiteX311" fmla="*/ 93844 w 240138"/>
                <a:gd name="connsiteY311" fmla="*/ 15212 h 17687"/>
                <a:gd name="connsiteX312" fmla="*/ 98452 w 240138"/>
                <a:gd name="connsiteY312" fmla="*/ 14291 h 17687"/>
                <a:gd name="connsiteX313" fmla="*/ 99038 w 240138"/>
                <a:gd name="connsiteY313" fmla="*/ 14291 h 17687"/>
                <a:gd name="connsiteX314" fmla="*/ 103814 w 240138"/>
                <a:gd name="connsiteY314" fmla="*/ 14291 h 17687"/>
                <a:gd name="connsiteX315" fmla="*/ 104904 w 240138"/>
                <a:gd name="connsiteY315" fmla="*/ 15296 h 17687"/>
                <a:gd name="connsiteX316" fmla="*/ 105742 w 240138"/>
                <a:gd name="connsiteY316" fmla="*/ 13537 h 17687"/>
                <a:gd name="connsiteX317" fmla="*/ 107082 w 240138"/>
                <a:gd name="connsiteY317" fmla="*/ 14626 h 17687"/>
                <a:gd name="connsiteX318" fmla="*/ 110853 w 240138"/>
                <a:gd name="connsiteY318" fmla="*/ 13704 h 17687"/>
                <a:gd name="connsiteX319" fmla="*/ 108758 w 240138"/>
                <a:gd name="connsiteY319" fmla="*/ 15547 h 17687"/>
                <a:gd name="connsiteX320" fmla="*/ 126354 w 240138"/>
                <a:gd name="connsiteY320" fmla="*/ 14207 h 17687"/>
                <a:gd name="connsiteX321" fmla="*/ 125097 w 240138"/>
                <a:gd name="connsiteY321" fmla="*/ 14207 h 17687"/>
                <a:gd name="connsiteX322" fmla="*/ 126605 w 240138"/>
                <a:gd name="connsiteY322" fmla="*/ 14207 h 17687"/>
                <a:gd name="connsiteX323" fmla="*/ 153082 w 240138"/>
                <a:gd name="connsiteY323" fmla="*/ 11107 h 17687"/>
                <a:gd name="connsiteX324" fmla="*/ 151993 w 240138"/>
                <a:gd name="connsiteY324" fmla="*/ 11107 h 17687"/>
                <a:gd name="connsiteX325" fmla="*/ 153334 w 240138"/>
                <a:gd name="connsiteY325" fmla="*/ 11023 h 17687"/>
                <a:gd name="connsiteX326" fmla="*/ 229246 w 240138"/>
                <a:gd name="connsiteY326" fmla="*/ 2728 h 17687"/>
                <a:gd name="connsiteX327" fmla="*/ 229246 w 240138"/>
                <a:gd name="connsiteY327" fmla="*/ 2728 h 17687"/>
                <a:gd name="connsiteX328" fmla="*/ 228409 w 240138"/>
                <a:gd name="connsiteY328" fmla="*/ 2728 h 17687"/>
                <a:gd name="connsiteX329" fmla="*/ 229498 w 240138"/>
                <a:gd name="connsiteY329" fmla="*/ 2644 h 17687"/>
                <a:gd name="connsiteX330" fmla="*/ 59071 w 240138"/>
                <a:gd name="connsiteY330" fmla="*/ 11526 h 17687"/>
                <a:gd name="connsiteX331" fmla="*/ 59071 w 240138"/>
                <a:gd name="connsiteY331" fmla="*/ 11526 h 17687"/>
                <a:gd name="connsiteX332" fmla="*/ 59323 w 240138"/>
                <a:gd name="connsiteY332" fmla="*/ 11442 h 1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240138" h="17687">
                  <a:moveTo>
                    <a:pt x="108758" y="15547"/>
                  </a:moveTo>
                  <a:lnTo>
                    <a:pt x="109931" y="16050"/>
                  </a:lnTo>
                  <a:cubicBezTo>
                    <a:pt x="108590" y="17056"/>
                    <a:pt x="107501" y="16721"/>
                    <a:pt x="108674" y="17475"/>
                  </a:cubicBezTo>
                  <a:cubicBezTo>
                    <a:pt x="108674" y="15547"/>
                    <a:pt x="113199" y="17056"/>
                    <a:pt x="113283" y="15045"/>
                  </a:cubicBezTo>
                  <a:lnTo>
                    <a:pt x="114121" y="15464"/>
                  </a:lnTo>
                  <a:lnTo>
                    <a:pt x="113618" y="15464"/>
                  </a:lnTo>
                  <a:cubicBezTo>
                    <a:pt x="115210" y="16385"/>
                    <a:pt x="114707" y="13956"/>
                    <a:pt x="116634" y="14123"/>
                  </a:cubicBezTo>
                  <a:cubicBezTo>
                    <a:pt x="117304" y="14123"/>
                    <a:pt x="117807" y="14542"/>
                    <a:pt x="117388" y="14793"/>
                  </a:cubicBezTo>
                  <a:lnTo>
                    <a:pt x="118896" y="14207"/>
                  </a:lnTo>
                  <a:cubicBezTo>
                    <a:pt x="119315" y="14207"/>
                    <a:pt x="118896" y="14626"/>
                    <a:pt x="118896" y="14626"/>
                  </a:cubicBezTo>
                  <a:lnTo>
                    <a:pt x="121159" y="14626"/>
                  </a:lnTo>
                  <a:lnTo>
                    <a:pt x="121159" y="14626"/>
                  </a:lnTo>
                  <a:lnTo>
                    <a:pt x="122499" y="13537"/>
                  </a:lnTo>
                  <a:cubicBezTo>
                    <a:pt x="123170" y="13537"/>
                    <a:pt x="122499" y="13537"/>
                    <a:pt x="122499" y="14039"/>
                  </a:cubicBezTo>
                  <a:lnTo>
                    <a:pt x="123756" y="13453"/>
                  </a:lnTo>
                  <a:cubicBezTo>
                    <a:pt x="124343" y="13956"/>
                    <a:pt x="123254" y="14542"/>
                    <a:pt x="122416" y="14458"/>
                  </a:cubicBezTo>
                  <a:cubicBezTo>
                    <a:pt x="123672" y="16385"/>
                    <a:pt x="123421" y="13956"/>
                    <a:pt x="126018" y="14961"/>
                  </a:cubicBezTo>
                  <a:lnTo>
                    <a:pt x="124846" y="14961"/>
                  </a:lnTo>
                  <a:cubicBezTo>
                    <a:pt x="125683" y="16050"/>
                    <a:pt x="126605" y="15547"/>
                    <a:pt x="128029" y="16218"/>
                  </a:cubicBezTo>
                  <a:cubicBezTo>
                    <a:pt x="128029" y="16218"/>
                    <a:pt x="125181" y="14542"/>
                    <a:pt x="126521" y="14039"/>
                  </a:cubicBezTo>
                  <a:cubicBezTo>
                    <a:pt x="127057" y="14266"/>
                    <a:pt x="127661" y="14266"/>
                    <a:pt x="128197" y="14039"/>
                  </a:cubicBezTo>
                  <a:cubicBezTo>
                    <a:pt x="128197" y="14710"/>
                    <a:pt x="128951" y="14458"/>
                    <a:pt x="129873" y="14039"/>
                  </a:cubicBezTo>
                  <a:lnTo>
                    <a:pt x="129873" y="15045"/>
                  </a:lnTo>
                  <a:cubicBezTo>
                    <a:pt x="130878" y="15045"/>
                    <a:pt x="130711" y="14207"/>
                    <a:pt x="131297" y="13788"/>
                  </a:cubicBezTo>
                  <a:cubicBezTo>
                    <a:pt x="131884" y="13369"/>
                    <a:pt x="132638" y="14542"/>
                    <a:pt x="132973" y="15129"/>
                  </a:cubicBezTo>
                  <a:cubicBezTo>
                    <a:pt x="134733" y="15129"/>
                    <a:pt x="131716" y="14039"/>
                    <a:pt x="133811" y="13704"/>
                  </a:cubicBezTo>
                  <a:cubicBezTo>
                    <a:pt x="135252" y="13922"/>
                    <a:pt x="136727" y="13654"/>
                    <a:pt x="138000" y="12950"/>
                  </a:cubicBezTo>
                  <a:cubicBezTo>
                    <a:pt x="139006" y="12950"/>
                    <a:pt x="138000" y="13537"/>
                    <a:pt x="138000" y="13788"/>
                  </a:cubicBezTo>
                  <a:lnTo>
                    <a:pt x="138838" y="12950"/>
                  </a:lnTo>
                  <a:cubicBezTo>
                    <a:pt x="138838" y="12950"/>
                    <a:pt x="138838" y="12950"/>
                    <a:pt x="138838" y="13369"/>
                  </a:cubicBezTo>
                  <a:cubicBezTo>
                    <a:pt x="138838" y="13788"/>
                    <a:pt x="138838" y="12364"/>
                    <a:pt x="140011" y="12112"/>
                  </a:cubicBezTo>
                  <a:cubicBezTo>
                    <a:pt x="141184" y="11861"/>
                    <a:pt x="142609" y="13453"/>
                    <a:pt x="144033" y="12112"/>
                  </a:cubicBezTo>
                  <a:cubicBezTo>
                    <a:pt x="144033" y="12112"/>
                    <a:pt x="144033" y="12699"/>
                    <a:pt x="144033" y="13034"/>
                  </a:cubicBezTo>
                  <a:cubicBezTo>
                    <a:pt x="145248" y="12648"/>
                    <a:pt x="146379" y="12054"/>
                    <a:pt x="147385" y="11274"/>
                  </a:cubicBezTo>
                  <a:lnTo>
                    <a:pt x="148809" y="11861"/>
                  </a:lnTo>
                  <a:cubicBezTo>
                    <a:pt x="147720" y="11191"/>
                    <a:pt x="148809" y="10269"/>
                    <a:pt x="150150" y="9515"/>
                  </a:cubicBezTo>
                  <a:cubicBezTo>
                    <a:pt x="149873" y="9255"/>
                    <a:pt x="149563" y="9029"/>
                    <a:pt x="149228" y="8844"/>
                  </a:cubicBezTo>
                  <a:lnTo>
                    <a:pt x="151071" y="8258"/>
                  </a:lnTo>
                  <a:cubicBezTo>
                    <a:pt x="151071" y="8258"/>
                    <a:pt x="151071" y="8258"/>
                    <a:pt x="151071" y="9096"/>
                  </a:cubicBezTo>
                  <a:lnTo>
                    <a:pt x="151071" y="9096"/>
                  </a:lnTo>
                  <a:cubicBezTo>
                    <a:pt x="151742" y="9096"/>
                    <a:pt x="151071" y="10018"/>
                    <a:pt x="151071" y="10520"/>
                  </a:cubicBezTo>
                  <a:lnTo>
                    <a:pt x="150317" y="10018"/>
                  </a:lnTo>
                  <a:cubicBezTo>
                    <a:pt x="150317" y="10604"/>
                    <a:pt x="149479" y="11274"/>
                    <a:pt x="149647" y="11777"/>
                  </a:cubicBezTo>
                  <a:cubicBezTo>
                    <a:pt x="149840" y="11710"/>
                    <a:pt x="150041" y="11710"/>
                    <a:pt x="150234" y="11777"/>
                  </a:cubicBezTo>
                  <a:cubicBezTo>
                    <a:pt x="150234" y="11777"/>
                    <a:pt x="150234" y="11777"/>
                    <a:pt x="150234" y="11777"/>
                  </a:cubicBezTo>
                  <a:cubicBezTo>
                    <a:pt x="150234" y="11777"/>
                    <a:pt x="150234" y="11777"/>
                    <a:pt x="150820" y="11777"/>
                  </a:cubicBezTo>
                  <a:lnTo>
                    <a:pt x="151323" y="12783"/>
                  </a:lnTo>
                  <a:lnTo>
                    <a:pt x="151323" y="12364"/>
                  </a:lnTo>
                  <a:lnTo>
                    <a:pt x="153753" y="12866"/>
                  </a:lnTo>
                  <a:cubicBezTo>
                    <a:pt x="155470" y="11350"/>
                    <a:pt x="157498" y="10235"/>
                    <a:pt x="159702" y="9599"/>
                  </a:cubicBezTo>
                  <a:cubicBezTo>
                    <a:pt x="159031" y="10353"/>
                    <a:pt x="159702" y="10855"/>
                    <a:pt x="159702" y="11693"/>
                  </a:cubicBezTo>
                  <a:cubicBezTo>
                    <a:pt x="158947" y="10772"/>
                    <a:pt x="157607" y="12280"/>
                    <a:pt x="156099" y="12112"/>
                  </a:cubicBezTo>
                  <a:cubicBezTo>
                    <a:pt x="156853" y="12112"/>
                    <a:pt x="156769" y="12615"/>
                    <a:pt x="156518" y="12783"/>
                  </a:cubicBezTo>
                  <a:lnTo>
                    <a:pt x="159115" y="11777"/>
                  </a:lnTo>
                  <a:cubicBezTo>
                    <a:pt x="159115" y="12531"/>
                    <a:pt x="159702" y="12280"/>
                    <a:pt x="160372" y="12615"/>
                  </a:cubicBezTo>
                  <a:cubicBezTo>
                    <a:pt x="159785" y="11107"/>
                    <a:pt x="162215" y="11526"/>
                    <a:pt x="163305" y="11023"/>
                  </a:cubicBezTo>
                  <a:cubicBezTo>
                    <a:pt x="164394" y="10520"/>
                    <a:pt x="163305" y="12028"/>
                    <a:pt x="161880" y="11945"/>
                  </a:cubicBezTo>
                  <a:cubicBezTo>
                    <a:pt x="163305" y="13034"/>
                    <a:pt x="163556" y="10185"/>
                    <a:pt x="164980" y="11023"/>
                  </a:cubicBezTo>
                  <a:cubicBezTo>
                    <a:pt x="164980" y="11023"/>
                    <a:pt x="164561" y="11023"/>
                    <a:pt x="164394" y="11023"/>
                  </a:cubicBezTo>
                  <a:cubicBezTo>
                    <a:pt x="164226" y="11023"/>
                    <a:pt x="166907" y="11023"/>
                    <a:pt x="166572" y="11023"/>
                  </a:cubicBezTo>
                  <a:lnTo>
                    <a:pt x="166572" y="11023"/>
                  </a:lnTo>
                  <a:cubicBezTo>
                    <a:pt x="168667" y="11023"/>
                    <a:pt x="172856" y="11023"/>
                    <a:pt x="173108" y="9431"/>
                  </a:cubicBezTo>
                  <a:cubicBezTo>
                    <a:pt x="173183" y="10018"/>
                    <a:pt x="173183" y="10604"/>
                    <a:pt x="173108" y="11191"/>
                  </a:cubicBezTo>
                  <a:lnTo>
                    <a:pt x="176543" y="6833"/>
                  </a:lnTo>
                  <a:cubicBezTo>
                    <a:pt x="176543" y="7923"/>
                    <a:pt x="177716" y="10353"/>
                    <a:pt x="175957" y="11107"/>
                  </a:cubicBezTo>
                  <a:cubicBezTo>
                    <a:pt x="176661" y="11341"/>
                    <a:pt x="177431" y="11341"/>
                    <a:pt x="178135" y="11107"/>
                  </a:cubicBezTo>
                  <a:cubicBezTo>
                    <a:pt x="178135" y="11107"/>
                    <a:pt x="177214" y="9599"/>
                    <a:pt x="177716" y="9431"/>
                  </a:cubicBezTo>
                  <a:cubicBezTo>
                    <a:pt x="178973" y="10604"/>
                    <a:pt x="178638" y="10018"/>
                    <a:pt x="180230" y="11023"/>
                  </a:cubicBezTo>
                  <a:cubicBezTo>
                    <a:pt x="179727" y="11023"/>
                    <a:pt x="180230" y="9096"/>
                    <a:pt x="180984" y="9096"/>
                  </a:cubicBezTo>
                  <a:cubicBezTo>
                    <a:pt x="181738" y="9096"/>
                    <a:pt x="180984" y="10772"/>
                    <a:pt x="180984" y="10939"/>
                  </a:cubicBezTo>
                  <a:lnTo>
                    <a:pt x="182911" y="9180"/>
                  </a:lnTo>
                  <a:cubicBezTo>
                    <a:pt x="182408" y="9180"/>
                    <a:pt x="182911" y="10604"/>
                    <a:pt x="183330" y="11023"/>
                  </a:cubicBezTo>
                  <a:cubicBezTo>
                    <a:pt x="183749" y="11442"/>
                    <a:pt x="185090" y="11023"/>
                    <a:pt x="185592" y="11023"/>
                  </a:cubicBezTo>
                  <a:lnTo>
                    <a:pt x="184755" y="11023"/>
                  </a:lnTo>
                  <a:cubicBezTo>
                    <a:pt x="187017" y="11023"/>
                    <a:pt x="186849" y="8593"/>
                    <a:pt x="189111" y="8593"/>
                  </a:cubicBezTo>
                  <a:cubicBezTo>
                    <a:pt x="189111" y="8593"/>
                    <a:pt x="188525" y="10688"/>
                    <a:pt x="189698" y="10855"/>
                  </a:cubicBezTo>
                  <a:cubicBezTo>
                    <a:pt x="190871" y="11023"/>
                    <a:pt x="191793" y="6666"/>
                    <a:pt x="193720" y="5912"/>
                  </a:cubicBezTo>
                  <a:lnTo>
                    <a:pt x="193720" y="6415"/>
                  </a:lnTo>
                  <a:lnTo>
                    <a:pt x="195144" y="5744"/>
                  </a:lnTo>
                  <a:cubicBezTo>
                    <a:pt x="193779" y="7696"/>
                    <a:pt x="192178" y="9473"/>
                    <a:pt x="190368" y="11023"/>
                  </a:cubicBezTo>
                  <a:cubicBezTo>
                    <a:pt x="191290" y="11023"/>
                    <a:pt x="190368" y="11610"/>
                    <a:pt x="191877" y="11442"/>
                  </a:cubicBezTo>
                  <a:cubicBezTo>
                    <a:pt x="193385" y="11274"/>
                    <a:pt x="191290" y="12196"/>
                    <a:pt x="190871" y="12196"/>
                  </a:cubicBezTo>
                  <a:lnTo>
                    <a:pt x="193888" y="12196"/>
                  </a:lnTo>
                  <a:cubicBezTo>
                    <a:pt x="193888" y="11191"/>
                    <a:pt x="196066" y="11107"/>
                    <a:pt x="195898" y="10269"/>
                  </a:cubicBezTo>
                  <a:lnTo>
                    <a:pt x="192547" y="11023"/>
                  </a:lnTo>
                  <a:cubicBezTo>
                    <a:pt x="192547" y="10101"/>
                    <a:pt x="194306" y="8174"/>
                    <a:pt x="196401" y="8258"/>
                  </a:cubicBezTo>
                  <a:cubicBezTo>
                    <a:pt x="196904" y="8258"/>
                    <a:pt x="196401" y="10018"/>
                    <a:pt x="196401" y="10353"/>
                  </a:cubicBezTo>
                  <a:cubicBezTo>
                    <a:pt x="196401" y="10688"/>
                    <a:pt x="198328" y="9599"/>
                    <a:pt x="198496" y="9850"/>
                  </a:cubicBezTo>
                  <a:lnTo>
                    <a:pt x="197658" y="10353"/>
                  </a:lnTo>
                  <a:cubicBezTo>
                    <a:pt x="198831" y="10353"/>
                    <a:pt x="199501" y="9012"/>
                    <a:pt x="200926" y="9850"/>
                  </a:cubicBezTo>
                  <a:cubicBezTo>
                    <a:pt x="202350" y="10688"/>
                    <a:pt x="202434" y="11023"/>
                    <a:pt x="202518" y="10436"/>
                  </a:cubicBezTo>
                  <a:cubicBezTo>
                    <a:pt x="201630" y="8794"/>
                    <a:pt x="201370" y="6892"/>
                    <a:pt x="201764" y="5074"/>
                  </a:cubicBezTo>
                  <a:cubicBezTo>
                    <a:pt x="202878" y="5409"/>
                    <a:pt x="203950" y="5895"/>
                    <a:pt x="204948" y="6498"/>
                  </a:cubicBezTo>
                  <a:cubicBezTo>
                    <a:pt x="205785" y="7336"/>
                    <a:pt x="203858" y="8677"/>
                    <a:pt x="204529" y="9431"/>
                  </a:cubicBezTo>
                  <a:cubicBezTo>
                    <a:pt x="204663" y="9113"/>
                    <a:pt x="204897" y="8844"/>
                    <a:pt x="205199" y="8677"/>
                  </a:cubicBezTo>
                  <a:cubicBezTo>
                    <a:pt x="205702" y="8677"/>
                    <a:pt x="205199" y="9515"/>
                    <a:pt x="206121" y="9347"/>
                  </a:cubicBezTo>
                  <a:cubicBezTo>
                    <a:pt x="207042" y="9180"/>
                    <a:pt x="208299" y="9347"/>
                    <a:pt x="206540" y="8425"/>
                  </a:cubicBezTo>
                  <a:cubicBezTo>
                    <a:pt x="207629" y="8425"/>
                    <a:pt x="207713" y="8425"/>
                    <a:pt x="208969" y="8425"/>
                  </a:cubicBezTo>
                  <a:cubicBezTo>
                    <a:pt x="208969" y="7755"/>
                    <a:pt x="209975" y="6163"/>
                    <a:pt x="211064" y="5828"/>
                  </a:cubicBezTo>
                  <a:cubicBezTo>
                    <a:pt x="212153" y="5493"/>
                    <a:pt x="211064" y="6415"/>
                    <a:pt x="211064" y="6582"/>
                  </a:cubicBezTo>
                  <a:cubicBezTo>
                    <a:pt x="213243" y="6582"/>
                    <a:pt x="214500" y="6582"/>
                    <a:pt x="216510" y="6582"/>
                  </a:cubicBezTo>
                  <a:cubicBezTo>
                    <a:pt x="216510" y="6582"/>
                    <a:pt x="217684" y="7085"/>
                    <a:pt x="217348" y="7504"/>
                  </a:cubicBezTo>
                  <a:cubicBezTo>
                    <a:pt x="217667" y="7194"/>
                    <a:pt x="218077" y="6984"/>
                    <a:pt x="218521" y="6917"/>
                  </a:cubicBezTo>
                  <a:cubicBezTo>
                    <a:pt x="219778" y="7671"/>
                    <a:pt x="217097" y="6917"/>
                    <a:pt x="218102" y="8090"/>
                  </a:cubicBezTo>
                  <a:cubicBezTo>
                    <a:pt x="218102" y="7504"/>
                    <a:pt x="219694" y="7252"/>
                    <a:pt x="220532" y="6833"/>
                  </a:cubicBezTo>
                  <a:cubicBezTo>
                    <a:pt x="221370" y="6415"/>
                    <a:pt x="218438" y="6833"/>
                    <a:pt x="217600" y="6833"/>
                  </a:cubicBezTo>
                  <a:cubicBezTo>
                    <a:pt x="217600" y="5577"/>
                    <a:pt x="219024" y="4236"/>
                    <a:pt x="221119" y="3482"/>
                  </a:cubicBezTo>
                  <a:cubicBezTo>
                    <a:pt x="223214" y="2728"/>
                    <a:pt x="221873" y="4320"/>
                    <a:pt x="222208" y="4068"/>
                  </a:cubicBezTo>
                  <a:cubicBezTo>
                    <a:pt x="225392" y="4068"/>
                    <a:pt x="224806" y="1806"/>
                    <a:pt x="227487" y="2560"/>
                  </a:cubicBezTo>
                  <a:cubicBezTo>
                    <a:pt x="228576" y="3314"/>
                    <a:pt x="227487" y="4152"/>
                    <a:pt x="227906" y="4655"/>
                  </a:cubicBezTo>
                  <a:cubicBezTo>
                    <a:pt x="226481" y="4655"/>
                    <a:pt x="225727" y="4655"/>
                    <a:pt x="224806" y="4655"/>
                  </a:cubicBezTo>
                  <a:lnTo>
                    <a:pt x="225979" y="4655"/>
                  </a:lnTo>
                  <a:cubicBezTo>
                    <a:pt x="225400" y="4940"/>
                    <a:pt x="224713" y="4940"/>
                    <a:pt x="224135" y="4655"/>
                  </a:cubicBezTo>
                  <a:cubicBezTo>
                    <a:pt x="225057" y="5325"/>
                    <a:pt x="229498" y="4655"/>
                    <a:pt x="232011" y="5074"/>
                  </a:cubicBezTo>
                  <a:cubicBezTo>
                    <a:pt x="232430" y="5074"/>
                    <a:pt x="233185" y="4487"/>
                    <a:pt x="232849" y="4152"/>
                  </a:cubicBezTo>
                  <a:lnTo>
                    <a:pt x="232011" y="4152"/>
                  </a:lnTo>
                  <a:cubicBezTo>
                    <a:pt x="231257" y="3566"/>
                    <a:pt x="233436" y="3231"/>
                    <a:pt x="232430" y="2979"/>
                  </a:cubicBezTo>
                  <a:cubicBezTo>
                    <a:pt x="233511" y="2250"/>
                    <a:pt x="234810" y="1898"/>
                    <a:pt x="236117" y="1974"/>
                  </a:cubicBezTo>
                  <a:lnTo>
                    <a:pt x="236117" y="2895"/>
                  </a:lnTo>
                  <a:cubicBezTo>
                    <a:pt x="236117" y="2895"/>
                    <a:pt x="235112" y="2393"/>
                    <a:pt x="234693" y="2895"/>
                  </a:cubicBezTo>
                  <a:cubicBezTo>
                    <a:pt x="234274" y="3398"/>
                    <a:pt x="237039" y="3985"/>
                    <a:pt x="237625" y="2895"/>
                  </a:cubicBezTo>
                  <a:lnTo>
                    <a:pt x="236536" y="2309"/>
                  </a:lnTo>
                  <a:cubicBezTo>
                    <a:pt x="237625" y="1806"/>
                    <a:pt x="238882" y="801"/>
                    <a:pt x="240139" y="1052"/>
                  </a:cubicBezTo>
                  <a:cubicBezTo>
                    <a:pt x="239552" y="130"/>
                    <a:pt x="240139" y="1052"/>
                    <a:pt x="238882" y="130"/>
                  </a:cubicBezTo>
                  <a:cubicBezTo>
                    <a:pt x="239804" y="1387"/>
                    <a:pt x="235531" y="130"/>
                    <a:pt x="236955" y="1555"/>
                  </a:cubicBezTo>
                  <a:cubicBezTo>
                    <a:pt x="235866" y="382"/>
                    <a:pt x="235279" y="1136"/>
                    <a:pt x="233939" y="130"/>
                  </a:cubicBezTo>
                  <a:cubicBezTo>
                    <a:pt x="233939" y="130"/>
                    <a:pt x="234441" y="717"/>
                    <a:pt x="233352" y="633"/>
                  </a:cubicBezTo>
                  <a:lnTo>
                    <a:pt x="233352" y="633"/>
                  </a:lnTo>
                  <a:lnTo>
                    <a:pt x="233352" y="633"/>
                  </a:lnTo>
                  <a:cubicBezTo>
                    <a:pt x="233352" y="633"/>
                    <a:pt x="233855" y="633"/>
                    <a:pt x="233939" y="1052"/>
                  </a:cubicBezTo>
                  <a:cubicBezTo>
                    <a:pt x="234022" y="1471"/>
                    <a:pt x="231676" y="1890"/>
                    <a:pt x="231090" y="2225"/>
                  </a:cubicBezTo>
                  <a:cubicBezTo>
                    <a:pt x="230503" y="2560"/>
                    <a:pt x="231090" y="2225"/>
                    <a:pt x="231090" y="1555"/>
                  </a:cubicBezTo>
                  <a:lnTo>
                    <a:pt x="230252" y="2141"/>
                  </a:lnTo>
                  <a:cubicBezTo>
                    <a:pt x="230252" y="1471"/>
                    <a:pt x="228409" y="1136"/>
                    <a:pt x="230252" y="717"/>
                  </a:cubicBezTo>
                  <a:lnTo>
                    <a:pt x="228911" y="717"/>
                  </a:lnTo>
                  <a:cubicBezTo>
                    <a:pt x="228073" y="382"/>
                    <a:pt x="227152" y="382"/>
                    <a:pt x="226314" y="717"/>
                  </a:cubicBezTo>
                  <a:cubicBezTo>
                    <a:pt x="225644" y="717"/>
                    <a:pt x="224638" y="1471"/>
                    <a:pt x="225224" y="717"/>
                  </a:cubicBezTo>
                  <a:lnTo>
                    <a:pt x="223046" y="1220"/>
                  </a:lnTo>
                  <a:lnTo>
                    <a:pt x="223046" y="1220"/>
                  </a:lnTo>
                  <a:cubicBezTo>
                    <a:pt x="220868" y="1220"/>
                    <a:pt x="218689" y="2560"/>
                    <a:pt x="216175" y="1220"/>
                  </a:cubicBezTo>
                  <a:cubicBezTo>
                    <a:pt x="215321" y="1421"/>
                    <a:pt x="214433" y="1421"/>
                    <a:pt x="213578" y="1220"/>
                  </a:cubicBezTo>
                  <a:lnTo>
                    <a:pt x="213578" y="633"/>
                  </a:lnTo>
                  <a:cubicBezTo>
                    <a:pt x="212740" y="633"/>
                    <a:pt x="210813" y="633"/>
                    <a:pt x="210478" y="633"/>
                  </a:cubicBezTo>
                  <a:cubicBezTo>
                    <a:pt x="209389" y="-791"/>
                    <a:pt x="205953" y="633"/>
                    <a:pt x="204361" y="633"/>
                  </a:cubicBezTo>
                  <a:lnTo>
                    <a:pt x="204361" y="1387"/>
                  </a:lnTo>
                  <a:cubicBezTo>
                    <a:pt x="203171" y="1438"/>
                    <a:pt x="201990" y="1639"/>
                    <a:pt x="200842" y="1974"/>
                  </a:cubicBezTo>
                  <a:lnTo>
                    <a:pt x="200842" y="2644"/>
                  </a:lnTo>
                  <a:cubicBezTo>
                    <a:pt x="199669" y="3231"/>
                    <a:pt x="197742" y="2644"/>
                    <a:pt x="195898" y="2644"/>
                  </a:cubicBezTo>
                  <a:cubicBezTo>
                    <a:pt x="195898" y="2644"/>
                    <a:pt x="196485" y="2644"/>
                    <a:pt x="196820" y="2644"/>
                  </a:cubicBezTo>
                  <a:cubicBezTo>
                    <a:pt x="194474" y="1303"/>
                    <a:pt x="192128" y="3985"/>
                    <a:pt x="190033" y="2644"/>
                  </a:cubicBezTo>
                  <a:cubicBezTo>
                    <a:pt x="189640" y="2853"/>
                    <a:pt x="189170" y="2853"/>
                    <a:pt x="188776" y="2644"/>
                  </a:cubicBezTo>
                  <a:lnTo>
                    <a:pt x="188776" y="2644"/>
                  </a:lnTo>
                  <a:lnTo>
                    <a:pt x="188022" y="2644"/>
                  </a:lnTo>
                  <a:lnTo>
                    <a:pt x="188693" y="2644"/>
                  </a:lnTo>
                  <a:cubicBezTo>
                    <a:pt x="188165" y="2585"/>
                    <a:pt x="187628" y="2585"/>
                    <a:pt x="187101" y="2644"/>
                  </a:cubicBezTo>
                  <a:lnTo>
                    <a:pt x="187101" y="1974"/>
                  </a:lnTo>
                  <a:lnTo>
                    <a:pt x="187101" y="1974"/>
                  </a:lnTo>
                  <a:cubicBezTo>
                    <a:pt x="186514" y="1974"/>
                    <a:pt x="186682" y="1974"/>
                    <a:pt x="187101" y="2812"/>
                  </a:cubicBezTo>
                  <a:lnTo>
                    <a:pt x="186347" y="3314"/>
                  </a:lnTo>
                  <a:cubicBezTo>
                    <a:pt x="185760" y="2225"/>
                    <a:pt x="184838" y="3733"/>
                    <a:pt x="184084" y="2560"/>
                  </a:cubicBezTo>
                  <a:cubicBezTo>
                    <a:pt x="184084" y="3231"/>
                    <a:pt x="181152" y="3147"/>
                    <a:pt x="180984" y="4404"/>
                  </a:cubicBezTo>
                  <a:cubicBezTo>
                    <a:pt x="180984" y="4404"/>
                    <a:pt x="180984" y="4404"/>
                    <a:pt x="180984" y="4404"/>
                  </a:cubicBezTo>
                  <a:cubicBezTo>
                    <a:pt x="180356" y="4194"/>
                    <a:pt x="179685" y="4194"/>
                    <a:pt x="179057" y="4404"/>
                  </a:cubicBezTo>
                  <a:lnTo>
                    <a:pt x="179057" y="3566"/>
                  </a:lnTo>
                  <a:lnTo>
                    <a:pt x="177716" y="4823"/>
                  </a:lnTo>
                  <a:cubicBezTo>
                    <a:pt x="176878" y="4320"/>
                    <a:pt x="176459" y="3985"/>
                    <a:pt x="177716" y="3314"/>
                  </a:cubicBezTo>
                  <a:cubicBezTo>
                    <a:pt x="175705" y="4487"/>
                    <a:pt x="176040" y="3314"/>
                    <a:pt x="174365" y="4906"/>
                  </a:cubicBezTo>
                  <a:lnTo>
                    <a:pt x="174365" y="4320"/>
                  </a:lnTo>
                  <a:cubicBezTo>
                    <a:pt x="173778" y="4320"/>
                    <a:pt x="172773" y="5241"/>
                    <a:pt x="172354" y="4320"/>
                  </a:cubicBezTo>
                  <a:cubicBezTo>
                    <a:pt x="171935" y="3398"/>
                    <a:pt x="165399" y="4320"/>
                    <a:pt x="161713" y="3649"/>
                  </a:cubicBezTo>
                  <a:cubicBezTo>
                    <a:pt x="162551" y="5325"/>
                    <a:pt x="160037" y="2979"/>
                    <a:pt x="159953" y="4320"/>
                  </a:cubicBezTo>
                  <a:cubicBezTo>
                    <a:pt x="159953" y="4320"/>
                    <a:pt x="159199" y="3733"/>
                    <a:pt x="159953" y="3314"/>
                  </a:cubicBezTo>
                  <a:cubicBezTo>
                    <a:pt x="158110" y="3817"/>
                    <a:pt x="157104" y="2812"/>
                    <a:pt x="155931" y="4068"/>
                  </a:cubicBezTo>
                  <a:cubicBezTo>
                    <a:pt x="155931" y="4068"/>
                    <a:pt x="155931" y="3398"/>
                    <a:pt x="155931" y="3147"/>
                  </a:cubicBezTo>
                  <a:cubicBezTo>
                    <a:pt x="155931" y="2895"/>
                    <a:pt x="155428" y="3147"/>
                    <a:pt x="155177" y="3147"/>
                  </a:cubicBezTo>
                  <a:cubicBezTo>
                    <a:pt x="154926" y="3147"/>
                    <a:pt x="155177" y="3147"/>
                    <a:pt x="155763" y="2644"/>
                  </a:cubicBezTo>
                  <a:cubicBezTo>
                    <a:pt x="153836" y="2644"/>
                    <a:pt x="153753" y="4068"/>
                    <a:pt x="153669" y="5241"/>
                  </a:cubicBezTo>
                  <a:cubicBezTo>
                    <a:pt x="152663" y="4739"/>
                    <a:pt x="152161" y="5241"/>
                    <a:pt x="151574" y="5241"/>
                  </a:cubicBezTo>
                  <a:cubicBezTo>
                    <a:pt x="150988" y="5241"/>
                    <a:pt x="150569" y="4571"/>
                    <a:pt x="151574" y="4320"/>
                  </a:cubicBezTo>
                  <a:cubicBezTo>
                    <a:pt x="150904" y="4320"/>
                    <a:pt x="147552" y="4320"/>
                    <a:pt x="147552" y="4906"/>
                  </a:cubicBezTo>
                  <a:cubicBezTo>
                    <a:pt x="147552" y="5493"/>
                    <a:pt x="146630" y="4906"/>
                    <a:pt x="146463" y="4906"/>
                  </a:cubicBezTo>
                  <a:cubicBezTo>
                    <a:pt x="144955" y="4906"/>
                    <a:pt x="144787" y="4906"/>
                    <a:pt x="143363" y="4906"/>
                  </a:cubicBezTo>
                  <a:lnTo>
                    <a:pt x="142274" y="4906"/>
                  </a:lnTo>
                  <a:cubicBezTo>
                    <a:pt x="141771" y="6079"/>
                    <a:pt x="141100" y="4906"/>
                    <a:pt x="139927" y="5409"/>
                  </a:cubicBezTo>
                  <a:lnTo>
                    <a:pt x="139927" y="5409"/>
                  </a:lnTo>
                  <a:cubicBezTo>
                    <a:pt x="137163" y="4739"/>
                    <a:pt x="138754" y="5828"/>
                    <a:pt x="136073" y="5409"/>
                  </a:cubicBezTo>
                  <a:lnTo>
                    <a:pt x="136073" y="6079"/>
                  </a:lnTo>
                  <a:cubicBezTo>
                    <a:pt x="136073" y="7588"/>
                    <a:pt x="133727" y="5325"/>
                    <a:pt x="132219" y="6079"/>
                  </a:cubicBezTo>
                  <a:lnTo>
                    <a:pt x="132805" y="6079"/>
                  </a:lnTo>
                  <a:cubicBezTo>
                    <a:pt x="131967" y="6666"/>
                    <a:pt x="130292" y="4152"/>
                    <a:pt x="129454" y="3985"/>
                  </a:cubicBezTo>
                  <a:cubicBezTo>
                    <a:pt x="128616" y="3817"/>
                    <a:pt x="129454" y="3985"/>
                    <a:pt x="130040" y="3985"/>
                  </a:cubicBezTo>
                  <a:cubicBezTo>
                    <a:pt x="127778" y="3231"/>
                    <a:pt x="130040" y="4906"/>
                    <a:pt x="128113" y="5241"/>
                  </a:cubicBezTo>
                  <a:cubicBezTo>
                    <a:pt x="128113" y="4739"/>
                    <a:pt x="128113" y="3985"/>
                    <a:pt x="127359" y="3901"/>
                  </a:cubicBezTo>
                  <a:cubicBezTo>
                    <a:pt x="126605" y="3817"/>
                    <a:pt x="124175" y="5660"/>
                    <a:pt x="122667" y="4823"/>
                  </a:cubicBezTo>
                  <a:cubicBezTo>
                    <a:pt x="122667" y="4823"/>
                    <a:pt x="123337" y="5577"/>
                    <a:pt x="122667" y="5828"/>
                  </a:cubicBezTo>
                  <a:cubicBezTo>
                    <a:pt x="121996" y="6079"/>
                    <a:pt x="119399" y="4571"/>
                    <a:pt x="118478" y="5828"/>
                  </a:cubicBezTo>
                  <a:cubicBezTo>
                    <a:pt x="118478" y="5828"/>
                    <a:pt x="118478" y="5828"/>
                    <a:pt x="118478" y="5828"/>
                  </a:cubicBezTo>
                  <a:cubicBezTo>
                    <a:pt x="117556" y="5828"/>
                    <a:pt x="115545" y="6498"/>
                    <a:pt x="115042" y="7169"/>
                  </a:cubicBezTo>
                  <a:cubicBezTo>
                    <a:pt x="114121" y="4739"/>
                    <a:pt x="109596" y="8593"/>
                    <a:pt x="109428" y="6331"/>
                  </a:cubicBezTo>
                  <a:lnTo>
                    <a:pt x="106747" y="6331"/>
                  </a:lnTo>
                  <a:lnTo>
                    <a:pt x="106747" y="6331"/>
                  </a:lnTo>
                  <a:cubicBezTo>
                    <a:pt x="105649" y="6155"/>
                    <a:pt x="104535" y="6565"/>
                    <a:pt x="103814" y="7420"/>
                  </a:cubicBezTo>
                  <a:cubicBezTo>
                    <a:pt x="103395" y="7420"/>
                    <a:pt x="103814" y="7001"/>
                    <a:pt x="103814" y="6917"/>
                  </a:cubicBezTo>
                  <a:cubicBezTo>
                    <a:pt x="102105" y="6423"/>
                    <a:pt x="100253" y="6800"/>
                    <a:pt x="98871" y="7923"/>
                  </a:cubicBezTo>
                  <a:lnTo>
                    <a:pt x="98871" y="7169"/>
                  </a:lnTo>
                  <a:cubicBezTo>
                    <a:pt x="98284" y="7671"/>
                    <a:pt x="95100" y="6247"/>
                    <a:pt x="92587" y="7169"/>
                  </a:cubicBezTo>
                  <a:cubicBezTo>
                    <a:pt x="89822" y="8090"/>
                    <a:pt x="85716" y="5493"/>
                    <a:pt x="84794" y="8174"/>
                  </a:cubicBezTo>
                  <a:lnTo>
                    <a:pt x="82951" y="8928"/>
                  </a:lnTo>
                  <a:cubicBezTo>
                    <a:pt x="85381" y="8928"/>
                    <a:pt x="82951" y="10101"/>
                    <a:pt x="83621" y="10436"/>
                  </a:cubicBezTo>
                  <a:cubicBezTo>
                    <a:pt x="82700" y="10436"/>
                    <a:pt x="81108" y="9766"/>
                    <a:pt x="82281" y="9599"/>
                  </a:cubicBezTo>
                  <a:lnTo>
                    <a:pt x="82281" y="9599"/>
                  </a:lnTo>
                  <a:cubicBezTo>
                    <a:pt x="82281" y="8258"/>
                    <a:pt x="79180" y="9599"/>
                    <a:pt x="79264" y="8342"/>
                  </a:cubicBezTo>
                  <a:cubicBezTo>
                    <a:pt x="74488" y="8342"/>
                    <a:pt x="69796" y="8342"/>
                    <a:pt x="65271" y="8342"/>
                  </a:cubicBezTo>
                  <a:lnTo>
                    <a:pt x="65858" y="9431"/>
                  </a:lnTo>
                  <a:lnTo>
                    <a:pt x="64266" y="9431"/>
                  </a:lnTo>
                  <a:cubicBezTo>
                    <a:pt x="63847" y="9431"/>
                    <a:pt x="63679" y="8593"/>
                    <a:pt x="64853" y="8593"/>
                  </a:cubicBezTo>
                  <a:cubicBezTo>
                    <a:pt x="64182" y="8007"/>
                    <a:pt x="63009" y="9180"/>
                    <a:pt x="62925" y="9431"/>
                  </a:cubicBezTo>
                  <a:cubicBezTo>
                    <a:pt x="60747" y="9431"/>
                    <a:pt x="63763" y="8174"/>
                    <a:pt x="62925" y="8174"/>
                  </a:cubicBezTo>
                  <a:lnTo>
                    <a:pt x="62004" y="8174"/>
                  </a:lnTo>
                  <a:lnTo>
                    <a:pt x="62004" y="8174"/>
                  </a:lnTo>
                  <a:cubicBezTo>
                    <a:pt x="61250" y="8174"/>
                    <a:pt x="61250" y="9096"/>
                    <a:pt x="59909" y="9096"/>
                  </a:cubicBezTo>
                  <a:cubicBezTo>
                    <a:pt x="58568" y="9096"/>
                    <a:pt x="59406" y="8509"/>
                    <a:pt x="59071" y="8425"/>
                  </a:cubicBezTo>
                  <a:cubicBezTo>
                    <a:pt x="58736" y="8342"/>
                    <a:pt x="59071" y="8425"/>
                    <a:pt x="58568" y="8425"/>
                  </a:cubicBezTo>
                  <a:lnTo>
                    <a:pt x="56557" y="8425"/>
                  </a:lnTo>
                  <a:lnTo>
                    <a:pt x="57395" y="9263"/>
                  </a:lnTo>
                  <a:cubicBezTo>
                    <a:pt x="56557" y="9263"/>
                    <a:pt x="55552" y="9263"/>
                    <a:pt x="56557" y="10185"/>
                  </a:cubicBezTo>
                  <a:cubicBezTo>
                    <a:pt x="55133" y="8844"/>
                    <a:pt x="49184" y="10185"/>
                    <a:pt x="48178" y="9599"/>
                  </a:cubicBezTo>
                  <a:cubicBezTo>
                    <a:pt x="46972" y="10244"/>
                    <a:pt x="45598" y="10503"/>
                    <a:pt x="44240" y="10353"/>
                  </a:cubicBezTo>
                  <a:cubicBezTo>
                    <a:pt x="44660" y="10353"/>
                    <a:pt x="44911" y="11442"/>
                    <a:pt x="43654" y="11442"/>
                  </a:cubicBezTo>
                  <a:cubicBezTo>
                    <a:pt x="43654" y="9431"/>
                    <a:pt x="41224" y="10688"/>
                    <a:pt x="40135" y="9347"/>
                  </a:cubicBezTo>
                  <a:cubicBezTo>
                    <a:pt x="41140" y="10185"/>
                    <a:pt x="36448" y="9766"/>
                    <a:pt x="38040" y="11023"/>
                  </a:cubicBezTo>
                  <a:cubicBezTo>
                    <a:pt x="36951" y="11023"/>
                    <a:pt x="38040" y="10269"/>
                    <a:pt x="37035" y="9850"/>
                  </a:cubicBezTo>
                  <a:cubicBezTo>
                    <a:pt x="34102" y="10068"/>
                    <a:pt x="31169" y="10068"/>
                    <a:pt x="28237" y="9850"/>
                  </a:cubicBezTo>
                  <a:cubicBezTo>
                    <a:pt x="28237" y="9850"/>
                    <a:pt x="28740" y="10520"/>
                    <a:pt x="28237" y="10939"/>
                  </a:cubicBezTo>
                  <a:lnTo>
                    <a:pt x="26477" y="9682"/>
                  </a:lnTo>
                  <a:cubicBezTo>
                    <a:pt x="25891" y="9682"/>
                    <a:pt x="25974" y="11191"/>
                    <a:pt x="24801" y="10353"/>
                  </a:cubicBezTo>
                  <a:cubicBezTo>
                    <a:pt x="24801" y="10353"/>
                    <a:pt x="24801" y="10939"/>
                    <a:pt x="24801" y="11023"/>
                  </a:cubicBezTo>
                  <a:cubicBezTo>
                    <a:pt x="18517" y="10101"/>
                    <a:pt x="12233" y="12699"/>
                    <a:pt x="5781" y="11023"/>
                  </a:cubicBezTo>
                  <a:cubicBezTo>
                    <a:pt x="6703" y="11526"/>
                    <a:pt x="5781" y="11610"/>
                    <a:pt x="5781" y="11610"/>
                  </a:cubicBezTo>
                  <a:cubicBezTo>
                    <a:pt x="5781" y="11610"/>
                    <a:pt x="5781" y="12280"/>
                    <a:pt x="5781" y="12615"/>
                  </a:cubicBezTo>
                  <a:lnTo>
                    <a:pt x="3100" y="11777"/>
                  </a:lnTo>
                  <a:cubicBezTo>
                    <a:pt x="2681" y="12783"/>
                    <a:pt x="251" y="11777"/>
                    <a:pt x="0" y="12950"/>
                  </a:cubicBezTo>
                  <a:lnTo>
                    <a:pt x="838" y="12950"/>
                  </a:lnTo>
                  <a:cubicBezTo>
                    <a:pt x="-168" y="14123"/>
                    <a:pt x="2514" y="15296"/>
                    <a:pt x="2430" y="16721"/>
                  </a:cubicBezTo>
                  <a:cubicBezTo>
                    <a:pt x="3603" y="15464"/>
                    <a:pt x="5781" y="18396"/>
                    <a:pt x="7709" y="16721"/>
                  </a:cubicBezTo>
                  <a:cubicBezTo>
                    <a:pt x="8211" y="16721"/>
                    <a:pt x="7709" y="16721"/>
                    <a:pt x="7709" y="17475"/>
                  </a:cubicBezTo>
                  <a:cubicBezTo>
                    <a:pt x="7709" y="18229"/>
                    <a:pt x="8798" y="16721"/>
                    <a:pt x="9971" y="16888"/>
                  </a:cubicBezTo>
                  <a:lnTo>
                    <a:pt x="9971" y="16888"/>
                  </a:lnTo>
                  <a:cubicBezTo>
                    <a:pt x="12769" y="16788"/>
                    <a:pt x="15576" y="16922"/>
                    <a:pt x="18350" y="17307"/>
                  </a:cubicBezTo>
                  <a:lnTo>
                    <a:pt x="18350" y="16637"/>
                  </a:lnTo>
                  <a:cubicBezTo>
                    <a:pt x="18819" y="16687"/>
                    <a:pt x="19271" y="16829"/>
                    <a:pt x="19690" y="17056"/>
                  </a:cubicBezTo>
                  <a:cubicBezTo>
                    <a:pt x="20528" y="15966"/>
                    <a:pt x="17428" y="17056"/>
                    <a:pt x="18182" y="15883"/>
                  </a:cubicBezTo>
                  <a:cubicBezTo>
                    <a:pt x="19355" y="17307"/>
                    <a:pt x="23712" y="15883"/>
                    <a:pt x="24550" y="17223"/>
                  </a:cubicBezTo>
                  <a:cubicBezTo>
                    <a:pt x="25723" y="17223"/>
                    <a:pt x="24131" y="16469"/>
                    <a:pt x="25304" y="16385"/>
                  </a:cubicBezTo>
                  <a:lnTo>
                    <a:pt x="25304" y="16804"/>
                  </a:lnTo>
                  <a:lnTo>
                    <a:pt x="25304" y="16218"/>
                  </a:lnTo>
                  <a:cubicBezTo>
                    <a:pt x="25866" y="16251"/>
                    <a:pt x="26360" y="16612"/>
                    <a:pt x="26561" y="17139"/>
                  </a:cubicBezTo>
                  <a:lnTo>
                    <a:pt x="25807" y="17139"/>
                  </a:lnTo>
                  <a:cubicBezTo>
                    <a:pt x="26812" y="17558"/>
                    <a:pt x="28656" y="17139"/>
                    <a:pt x="29075" y="17139"/>
                  </a:cubicBezTo>
                  <a:lnTo>
                    <a:pt x="27902" y="17139"/>
                  </a:lnTo>
                  <a:cubicBezTo>
                    <a:pt x="31387" y="16980"/>
                    <a:pt x="34865" y="16561"/>
                    <a:pt x="38291" y="15883"/>
                  </a:cubicBezTo>
                  <a:lnTo>
                    <a:pt x="38291" y="15883"/>
                  </a:lnTo>
                  <a:cubicBezTo>
                    <a:pt x="40721" y="15212"/>
                    <a:pt x="40219" y="15883"/>
                    <a:pt x="42900" y="15883"/>
                  </a:cubicBezTo>
                  <a:lnTo>
                    <a:pt x="42900" y="15883"/>
                  </a:lnTo>
                  <a:cubicBezTo>
                    <a:pt x="43461" y="15480"/>
                    <a:pt x="44140" y="15271"/>
                    <a:pt x="44827" y="15296"/>
                  </a:cubicBezTo>
                  <a:cubicBezTo>
                    <a:pt x="44157" y="15715"/>
                    <a:pt x="46168" y="15966"/>
                    <a:pt x="45246" y="16469"/>
                  </a:cubicBezTo>
                  <a:cubicBezTo>
                    <a:pt x="47844" y="15631"/>
                    <a:pt x="46586" y="15883"/>
                    <a:pt x="48262" y="14542"/>
                  </a:cubicBezTo>
                  <a:lnTo>
                    <a:pt x="48681" y="15045"/>
                  </a:lnTo>
                  <a:cubicBezTo>
                    <a:pt x="49150" y="14458"/>
                    <a:pt x="49854" y="14115"/>
                    <a:pt x="50608" y="14123"/>
                  </a:cubicBezTo>
                  <a:cubicBezTo>
                    <a:pt x="49519" y="14626"/>
                    <a:pt x="51446" y="14877"/>
                    <a:pt x="50608" y="15547"/>
                  </a:cubicBezTo>
                  <a:cubicBezTo>
                    <a:pt x="53457" y="16637"/>
                    <a:pt x="54714" y="14123"/>
                    <a:pt x="56055" y="15547"/>
                  </a:cubicBezTo>
                  <a:cubicBezTo>
                    <a:pt x="57311" y="14039"/>
                    <a:pt x="53625" y="14877"/>
                    <a:pt x="54295" y="14542"/>
                  </a:cubicBezTo>
                  <a:cubicBezTo>
                    <a:pt x="53709" y="14039"/>
                    <a:pt x="55301" y="13285"/>
                    <a:pt x="56222" y="13453"/>
                  </a:cubicBezTo>
                  <a:cubicBezTo>
                    <a:pt x="57144" y="13620"/>
                    <a:pt x="57814" y="15296"/>
                    <a:pt x="60077" y="15129"/>
                  </a:cubicBezTo>
                  <a:cubicBezTo>
                    <a:pt x="60077" y="15129"/>
                    <a:pt x="60077" y="15129"/>
                    <a:pt x="59574" y="15129"/>
                  </a:cubicBezTo>
                  <a:cubicBezTo>
                    <a:pt x="59071" y="15129"/>
                    <a:pt x="61250" y="14458"/>
                    <a:pt x="62255" y="15129"/>
                  </a:cubicBezTo>
                  <a:cubicBezTo>
                    <a:pt x="62842" y="14207"/>
                    <a:pt x="63596" y="15129"/>
                    <a:pt x="63763" y="13956"/>
                  </a:cubicBezTo>
                  <a:lnTo>
                    <a:pt x="61669" y="14374"/>
                  </a:lnTo>
                  <a:cubicBezTo>
                    <a:pt x="62842" y="13956"/>
                    <a:pt x="63847" y="12531"/>
                    <a:pt x="65858" y="13118"/>
                  </a:cubicBezTo>
                  <a:cubicBezTo>
                    <a:pt x="65548" y="13436"/>
                    <a:pt x="65179" y="13687"/>
                    <a:pt x="64769" y="13872"/>
                  </a:cubicBezTo>
                  <a:cubicBezTo>
                    <a:pt x="65355" y="13872"/>
                    <a:pt x="65774" y="13872"/>
                    <a:pt x="66445" y="13872"/>
                  </a:cubicBezTo>
                  <a:cubicBezTo>
                    <a:pt x="67115" y="13872"/>
                    <a:pt x="63931" y="13872"/>
                    <a:pt x="62758" y="15212"/>
                  </a:cubicBezTo>
                  <a:cubicBezTo>
                    <a:pt x="63344" y="15631"/>
                    <a:pt x="65020" y="14207"/>
                    <a:pt x="64434" y="15212"/>
                  </a:cubicBezTo>
                  <a:cubicBezTo>
                    <a:pt x="65271" y="13537"/>
                    <a:pt x="66696" y="15212"/>
                    <a:pt x="68120" y="13956"/>
                  </a:cubicBezTo>
                  <a:lnTo>
                    <a:pt x="68120" y="14710"/>
                  </a:lnTo>
                  <a:cubicBezTo>
                    <a:pt x="68422" y="14433"/>
                    <a:pt x="68799" y="14257"/>
                    <a:pt x="69210" y="14207"/>
                  </a:cubicBezTo>
                  <a:lnTo>
                    <a:pt x="68456" y="15129"/>
                  </a:lnTo>
                  <a:cubicBezTo>
                    <a:pt x="69712" y="14291"/>
                    <a:pt x="70885" y="15715"/>
                    <a:pt x="72058" y="15129"/>
                  </a:cubicBezTo>
                  <a:cubicBezTo>
                    <a:pt x="69545" y="15129"/>
                    <a:pt x="71472" y="14291"/>
                    <a:pt x="70383" y="13872"/>
                  </a:cubicBezTo>
                  <a:cubicBezTo>
                    <a:pt x="73399" y="12783"/>
                    <a:pt x="72226" y="15631"/>
                    <a:pt x="75661" y="15045"/>
                  </a:cubicBezTo>
                  <a:cubicBezTo>
                    <a:pt x="75159" y="15045"/>
                    <a:pt x="73902" y="15045"/>
                    <a:pt x="74572" y="14374"/>
                  </a:cubicBezTo>
                  <a:cubicBezTo>
                    <a:pt x="75251" y="14483"/>
                    <a:pt x="75904" y="14710"/>
                    <a:pt x="76499" y="15045"/>
                  </a:cubicBezTo>
                  <a:cubicBezTo>
                    <a:pt x="78762" y="15045"/>
                    <a:pt x="76499" y="14374"/>
                    <a:pt x="77086" y="13872"/>
                  </a:cubicBezTo>
                  <a:cubicBezTo>
                    <a:pt x="77924" y="14710"/>
                    <a:pt x="78175" y="13872"/>
                    <a:pt x="79180" y="13201"/>
                  </a:cubicBezTo>
                  <a:lnTo>
                    <a:pt x="79180" y="13872"/>
                  </a:lnTo>
                  <a:cubicBezTo>
                    <a:pt x="81778" y="13872"/>
                    <a:pt x="79767" y="12364"/>
                    <a:pt x="82113" y="12783"/>
                  </a:cubicBezTo>
                  <a:lnTo>
                    <a:pt x="81191" y="13872"/>
                  </a:lnTo>
                  <a:lnTo>
                    <a:pt x="82365" y="13872"/>
                  </a:lnTo>
                  <a:lnTo>
                    <a:pt x="82365" y="14710"/>
                  </a:lnTo>
                  <a:cubicBezTo>
                    <a:pt x="83269" y="14165"/>
                    <a:pt x="84359" y="14014"/>
                    <a:pt x="85381" y="14291"/>
                  </a:cubicBezTo>
                  <a:cubicBezTo>
                    <a:pt x="85381" y="13788"/>
                    <a:pt x="85381" y="13034"/>
                    <a:pt x="86638" y="12950"/>
                  </a:cubicBezTo>
                  <a:cubicBezTo>
                    <a:pt x="87895" y="12866"/>
                    <a:pt x="86219" y="13620"/>
                    <a:pt x="87811" y="13453"/>
                  </a:cubicBezTo>
                  <a:cubicBezTo>
                    <a:pt x="87811" y="13872"/>
                    <a:pt x="87141" y="14458"/>
                    <a:pt x="86386" y="13872"/>
                  </a:cubicBezTo>
                  <a:cubicBezTo>
                    <a:pt x="86269" y="14106"/>
                    <a:pt x="86127" y="14333"/>
                    <a:pt x="85967" y="14542"/>
                  </a:cubicBezTo>
                  <a:cubicBezTo>
                    <a:pt x="86805" y="15045"/>
                    <a:pt x="88062" y="14542"/>
                    <a:pt x="88649" y="14542"/>
                  </a:cubicBezTo>
                  <a:lnTo>
                    <a:pt x="87978" y="14542"/>
                  </a:lnTo>
                  <a:lnTo>
                    <a:pt x="90324" y="13453"/>
                  </a:lnTo>
                  <a:cubicBezTo>
                    <a:pt x="90324" y="13453"/>
                    <a:pt x="90324" y="13956"/>
                    <a:pt x="90324" y="14207"/>
                  </a:cubicBezTo>
                  <a:cubicBezTo>
                    <a:pt x="90760" y="13930"/>
                    <a:pt x="91246" y="13729"/>
                    <a:pt x="91749" y="13620"/>
                  </a:cubicBezTo>
                  <a:cubicBezTo>
                    <a:pt x="91749" y="14207"/>
                    <a:pt x="91749" y="14793"/>
                    <a:pt x="90743" y="15129"/>
                  </a:cubicBezTo>
                  <a:lnTo>
                    <a:pt x="92922" y="14374"/>
                  </a:lnTo>
                  <a:cubicBezTo>
                    <a:pt x="92922" y="14374"/>
                    <a:pt x="94095" y="15045"/>
                    <a:pt x="93844" y="15212"/>
                  </a:cubicBezTo>
                  <a:cubicBezTo>
                    <a:pt x="95100" y="15212"/>
                    <a:pt x="96776" y="13956"/>
                    <a:pt x="98452" y="14291"/>
                  </a:cubicBezTo>
                  <a:lnTo>
                    <a:pt x="99038" y="14291"/>
                  </a:lnTo>
                  <a:cubicBezTo>
                    <a:pt x="100630" y="14291"/>
                    <a:pt x="101971" y="14961"/>
                    <a:pt x="103814" y="14291"/>
                  </a:cubicBezTo>
                  <a:lnTo>
                    <a:pt x="104904" y="15296"/>
                  </a:lnTo>
                  <a:cubicBezTo>
                    <a:pt x="106328" y="15296"/>
                    <a:pt x="103395" y="14039"/>
                    <a:pt x="105742" y="13537"/>
                  </a:cubicBezTo>
                  <a:cubicBezTo>
                    <a:pt x="108088" y="13034"/>
                    <a:pt x="106412" y="14374"/>
                    <a:pt x="107082" y="14626"/>
                  </a:cubicBezTo>
                  <a:cubicBezTo>
                    <a:pt x="107753" y="14877"/>
                    <a:pt x="109261" y="12950"/>
                    <a:pt x="110853" y="13704"/>
                  </a:cubicBezTo>
                  <a:cubicBezTo>
                    <a:pt x="109847" y="15547"/>
                    <a:pt x="109428" y="15380"/>
                    <a:pt x="108758" y="15547"/>
                  </a:cubicBezTo>
                  <a:close/>
                  <a:moveTo>
                    <a:pt x="126354" y="14207"/>
                  </a:moveTo>
                  <a:cubicBezTo>
                    <a:pt x="126354" y="14207"/>
                    <a:pt x="125348" y="14793"/>
                    <a:pt x="125097" y="14207"/>
                  </a:cubicBezTo>
                  <a:cubicBezTo>
                    <a:pt x="124846" y="13620"/>
                    <a:pt x="126018" y="13956"/>
                    <a:pt x="126605" y="14207"/>
                  </a:cubicBezTo>
                  <a:close/>
                  <a:moveTo>
                    <a:pt x="153082" y="11107"/>
                  </a:moveTo>
                  <a:cubicBezTo>
                    <a:pt x="153082" y="11107"/>
                    <a:pt x="152496" y="11107"/>
                    <a:pt x="151993" y="11107"/>
                  </a:cubicBezTo>
                  <a:cubicBezTo>
                    <a:pt x="152412" y="10889"/>
                    <a:pt x="152898" y="10864"/>
                    <a:pt x="153334" y="11023"/>
                  </a:cubicBezTo>
                  <a:close/>
                  <a:moveTo>
                    <a:pt x="229246" y="2728"/>
                  </a:moveTo>
                  <a:lnTo>
                    <a:pt x="229246" y="2728"/>
                  </a:lnTo>
                  <a:cubicBezTo>
                    <a:pt x="229246" y="2728"/>
                    <a:pt x="228827" y="2728"/>
                    <a:pt x="228409" y="2728"/>
                  </a:cubicBezTo>
                  <a:cubicBezTo>
                    <a:pt x="227990" y="2728"/>
                    <a:pt x="228995" y="2644"/>
                    <a:pt x="229498" y="2644"/>
                  </a:cubicBezTo>
                  <a:close/>
                  <a:moveTo>
                    <a:pt x="59071" y="11526"/>
                  </a:moveTo>
                  <a:lnTo>
                    <a:pt x="59071" y="11526"/>
                  </a:lnTo>
                  <a:cubicBezTo>
                    <a:pt x="58987" y="11861"/>
                    <a:pt x="59155" y="11693"/>
                    <a:pt x="59323" y="1144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CE592838-B1AA-4B7A-B546-2D7D600F7B64}"/>
                </a:ext>
              </a:extLst>
            </p:cNvPr>
            <p:cNvSpPr/>
            <p:nvPr/>
          </p:nvSpPr>
          <p:spPr>
            <a:xfrm>
              <a:off x="2652973" y="2076837"/>
              <a:ext cx="260" cy="418"/>
            </a:xfrm>
            <a:custGeom>
              <a:avLst/>
              <a:gdLst>
                <a:gd name="connsiteX0" fmla="*/ 261 w 260"/>
                <a:gd name="connsiteY0" fmla="*/ 419 h 418"/>
                <a:gd name="connsiteX1" fmla="*/ 261 w 260"/>
                <a:gd name="connsiteY1" fmla="*/ 0 h 418"/>
                <a:gd name="connsiteX2" fmla="*/ 261 w 260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" h="418">
                  <a:moveTo>
                    <a:pt x="261" y="419"/>
                  </a:moveTo>
                  <a:cubicBezTo>
                    <a:pt x="202" y="285"/>
                    <a:pt x="202" y="134"/>
                    <a:pt x="261" y="0"/>
                  </a:cubicBezTo>
                  <a:cubicBezTo>
                    <a:pt x="261" y="0"/>
                    <a:pt x="-326" y="251"/>
                    <a:pt x="261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94FF90A6-35AB-4316-A15D-38AB6A271688}"/>
                </a:ext>
              </a:extLst>
            </p:cNvPr>
            <p:cNvSpPr/>
            <p:nvPr/>
          </p:nvSpPr>
          <p:spPr>
            <a:xfrm>
              <a:off x="2600614" y="208144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F161BC1C-C848-4747-AA57-6E4CCE5E7350}"/>
                </a:ext>
              </a:extLst>
            </p:cNvPr>
            <p:cNvSpPr/>
            <p:nvPr/>
          </p:nvSpPr>
          <p:spPr>
            <a:xfrm>
              <a:off x="2707110" y="2074872"/>
              <a:ext cx="670" cy="37"/>
            </a:xfrm>
            <a:custGeom>
              <a:avLst/>
              <a:gdLst>
                <a:gd name="connsiteX0" fmla="*/ 670 w 670"/>
                <a:gd name="connsiteY0" fmla="*/ 37 h 37"/>
                <a:gd name="connsiteX1" fmla="*/ 0 w 670"/>
                <a:gd name="connsiteY1" fmla="*/ 37 h 37"/>
                <a:gd name="connsiteX2" fmla="*/ 670 w 670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7">
                  <a:moveTo>
                    <a:pt x="670" y="37"/>
                  </a:moveTo>
                  <a:lnTo>
                    <a:pt x="0" y="37"/>
                  </a:lnTo>
                  <a:cubicBezTo>
                    <a:pt x="0" y="37"/>
                    <a:pt x="168" y="-47"/>
                    <a:pt x="67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ABE3D8D4-33C2-4643-8892-9620C9A5731A}"/>
                </a:ext>
              </a:extLst>
            </p:cNvPr>
            <p:cNvSpPr/>
            <p:nvPr/>
          </p:nvSpPr>
          <p:spPr>
            <a:xfrm>
              <a:off x="2739369" y="2065953"/>
              <a:ext cx="1005" cy="75"/>
            </a:xfrm>
            <a:custGeom>
              <a:avLst/>
              <a:gdLst>
                <a:gd name="connsiteX0" fmla="*/ 1005 w 1005"/>
                <a:gd name="connsiteY0" fmla="*/ 75 h 75"/>
                <a:gd name="connsiteX1" fmla="*/ 0 w 1005"/>
                <a:gd name="connsiteY1" fmla="*/ 75 h 75"/>
                <a:gd name="connsiteX2" fmla="*/ 922 w 1005"/>
                <a:gd name="connsiteY2" fmla="*/ 75 h 75"/>
                <a:gd name="connsiteX3" fmla="*/ 1005 w 1005"/>
                <a:gd name="connsiteY3" fmla="*/ 75 h 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75">
                  <a:moveTo>
                    <a:pt x="1005" y="75"/>
                  </a:moveTo>
                  <a:lnTo>
                    <a:pt x="0" y="75"/>
                  </a:lnTo>
                  <a:cubicBezTo>
                    <a:pt x="302" y="-25"/>
                    <a:pt x="620" y="-25"/>
                    <a:pt x="922" y="75"/>
                  </a:cubicBezTo>
                  <a:cubicBezTo>
                    <a:pt x="922" y="75"/>
                    <a:pt x="670" y="75"/>
                    <a:pt x="1005" y="7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E5506773-87C1-4F62-927A-4B8DA1569D49}"/>
                </a:ext>
              </a:extLst>
            </p:cNvPr>
            <p:cNvSpPr/>
            <p:nvPr/>
          </p:nvSpPr>
          <p:spPr>
            <a:xfrm>
              <a:off x="2749061" y="2069760"/>
              <a:ext cx="362" cy="206"/>
            </a:xfrm>
            <a:custGeom>
              <a:avLst/>
              <a:gdLst>
                <a:gd name="connsiteX0" fmla="*/ 362 w 362"/>
                <a:gd name="connsiteY0" fmla="*/ 206 h 206"/>
                <a:gd name="connsiteX1" fmla="*/ 362 w 362"/>
                <a:gd name="connsiteY1" fmla="*/ 206 h 206"/>
                <a:gd name="connsiteX2" fmla="*/ 362 w 362"/>
                <a:gd name="connsiteY2" fmla="*/ 206 h 206"/>
                <a:gd name="connsiteX3" fmla="*/ 362 w 362"/>
                <a:gd name="connsiteY3" fmla="*/ 206 h 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" h="206">
                  <a:moveTo>
                    <a:pt x="362" y="206"/>
                  </a:moveTo>
                  <a:lnTo>
                    <a:pt x="362" y="206"/>
                  </a:lnTo>
                  <a:lnTo>
                    <a:pt x="362" y="206"/>
                  </a:lnTo>
                  <a:cubicBezTo>
                    <a:pt x="111" y="-213"/>
                    <a:pt x="-308" y="123"/>
                    <a:pt x="362" y="2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E74E4DCA-18BE-47D8-8EE7-1E1BC936D00F}"/>
                </a:ext>
              </a:extLst>
            </p:cNvPr>
            <p:cNvSpPr/>
            <p:nvPr/>
          </p:nvSpPr>
          <p:spPr>
            <a:xfrm>
              <a:off x="2741463" y="2067951"/>
              <a:ext cx="1424" cy="683"/>
            </a:xfrm>
            <a:custGeom>
              <a:avLst/>
              <a:gdLst>
                <a:gd name="connsiteX0" fmla="*/ 0 w 1424"/>
                <a:gd name="connsiteY0" fmla="*/ 423 h 683"/>
                <a:gd name="connsiteX1" fmla="*/ 1425 w 1424"/>
                <a:gd name="connsiteY1" fmla="*/ 423 h 683"/>
                <a:gd name="connsiteX2" fmla="*/ 1425 w 1424"/>
                <a:gd name="connsiteY2" fmla="*/ 423 h 683"/>
                <a:gd name="connsiteX3" fmla="*/ 0 w 1424"/>
                <a:gd name="connsiteY3" fmla="*/ 423 h 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" h="683">
                  <a:moveTo>
                    <a:pt x="0" y="423"/>
                  </a:moveTo>
                  <a:cubicBezTo>
                    <a:pt x="0" y="1009"/>
                    <a:pt x="670" y="423"/>
                    <a:pt x="1425" y="423"/>
                  </a:cubicBezTo>
                  <a:lnTo>
                    <a:pt x="1425" y="423"/>
                  </a:lnTo>
                  <a:cubicBezTo>
                    <a:pt x="1425" y="-331"/>
                    <a:pt x="670" y="87"/>
                    <a:pt x="0" y="4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73B9C344-B91A-45DE-8A62-9AC854859D5F}"/>
                </a:ext>
              </a:extLst>
            </p:cNvPr>
            <p:cNvSpPr/>
            <p:nvPr/>
          </p:nvSpPr>
          <p:spPr>
            <a:xfrm>
              <a:off x="2743055" y="2068467"/>
              <a:ext cx="670" cy="74"/>
            </a:xfrm>
            <a:custGeom>
              <a:avLst/>
              <a:gdLst>
                <a:gd name="connsiteX0" fmla="*/ 0 w 670"/>
                <a:gd name="connsiteY0" fmla="*/ 74 h 74"/>
                <a:gd name="connsiteX1" fmla="*/ 670 w 670"/>
                <a:gd name="connsiteY1" fmla="*/ 74 h 74"/>
                <a:gd name="connsiteX2" fmla="*/ 0 w 670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74">
                  <a:moveTo>
                    <a:pt x="0" y="74"/>
                  </a:moveTo>
                  <a:lnTo>
                    <a:pt x="670" y="74"/>
                  </a:lnTo>
                  <a:cubicBezTo>
                    <a:pt x="670" y="74"/>
                    <a:pt x="335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36C89AB2-6157-4BC4-A2D9-768C131E54A9}"/>
                </a:ext>
              </a:extLst>
            </p:cNvPr>
            <p:cNvSpPr/>
            <p:nvPr/>
          </p:nvSpPr>
          <p:spPr>
            <a:xfrm>
              <a:off x="2733352" y="2066986"/>
              <a:ext cx="1118" cy="633"/>
            </a:xfrm>
            <a:custGeom>
              <a:avLst/>
              <a:gdLst>
                <a:gd name="connsiteX0" fmla="*/ 654 w 1118"/>
                <a:gd name="connsiteY0" fmla="*/ 634 h 633"/>
                <a:gd name="connsiteX1" fmla="*/ 1073 w 1118"/>
                <a:gd name="connsiteY1" fmla="*/ 47 h 633"/>
                <a:gd name="connsiteX2" fmla="*/ 654 w 1118"/>
                <a:gd name="connsiteY2" fmla="*/ 634 h 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8" h="633">
                  <a:moveTo>
                    <a:pt x="654" y="634"/>
                  </a:moveTo>
                  <a:cubicBezTo>
                    <a:pt x="654" y="634"/>
                    <a:pt x="654" y="-204"/>
                    <a:pt x="1073" y="47"/>
                  </a:cubicBezTo>
                  <a:cubicBezTo>
                    <a:pt x="1492" y="299"/>
                    <a:pt x="-1189" y="634"/>
                    <a:pt x="654" y="63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D81E411F-8D76-4614-8D50-DBBFC0526D78}"/>
                </a:ext>
              </a:extLst>
            </p:cNvPr>
            <p:cNvSpPr/>
            <p:nvPr/>
          </p:nvSpPr>
          <p:spPr>
            <a:xfrm>
              <a:off x="2741463" y="2069547"/>
              <a:ext cx="670" cy="754"/>
            </a:xfrm>
            <a:custGeom>
              <a:avLst/>
              <a:gdLst>
                <a:gd name="connsiteX0" fmla="*/ 670 w 670"/>
                <a:gd name="connsiteY0" fmla="*/ 754 h 754"/>
                <a:gd name="connsiteX1" fmla="*/ 335 w 670"/>
                <a:gd name="connsiteY1" fmla="*/ 0 h 754"/>
                <a:gd name="connsiteX2" fmla="*/ 0 w 670"/>
                <a:gd name="connsiteY2" fmla="*/ 587 h 754"/>
                <a:gd name="connsiteX3" fmla="*/ 670 w 670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754">
                  <a:moveTo>
                    <a:pt x="670" y="754"/>
                  </a:moveTo>
                  <a:lnTo>
                    <a:pt x="335" y="0"/>
                  </a:lnTo>
                  <a:lnTo>
                    <a:pt x="0" y="587"/>
                  </a:lnTo>
                  <a:lnTo>
                    <a:pt x="670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58958656-B690-4A03-A90D-D88F8492E67D}"/>
                </a:ext>
              </a:extLst>
            </p:cNvPr>
            <p:cNvSpPr/>
            <p:nvPr/>
          </p:nvSpPr>
          <p:spPr>
            <a:xfrm>
              <a:off x="2736436" y="2069938"/>
              <a:ext cx="1173" cy="111"/>
            </a:xfrm>
            <a:custGeom>
              <a:avLst/>
              <a:gdLst>
                <a:gd name="connsiteX0" fmla="*/ 0 w 1173"/>
                <a:gd name="connsiteY0" fmla="*/ 112 h 111"/>
                <a:gd name="connsiteX1" fmla="*/ 1173 w 1173"/>
                <a:gd name="connsiteY1" fmla="*/ 112 h 111"/>
                <a:gd name="connsiteX2" fmla="*/ 1173 w 1173"/>
                <a:gd name="connsiteY2" fmla="*/ 112 h 111"/>
                <a:gd name="connsiteX3" fmla="*/ 0 w 1173"/>
                <a:gd name="connsiteY3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" h="111">
                  <a:moveTo>
                    <a:pt x="0" y="112"/>
                  </a:moveTo>
                  <a:lnTo>
                    <a:pt x="1173" y="112"/>
                  </a:lnTo>
                  <a:cubicBezTo>
                    <a:pt x="1173" y="112"/>
                    <a:pt x="1173" y="112"/>
                    <a:pt x="1173" y="112"/>
                  </a:cubicBezTo>
                  <a:cubicBezTo>
                    <a:pt x="1173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DD76F928-348B-4549-9E91-BEE8FF04F32D}"/>
                </a:ext>
              </a:extLst>
            </p:cNvPr>
            <p:cNvSpPr/>
            <p:nvPr/>
          </p:nvSpPr>
          <p:spPr>
            <a:xfrm>
              <a:off x="2737944" y="2069882"/>
              <a:ext cx="837" cy="69"/>
            </a:xfrm>
            <a:custGeom>
              <a:avLst/>
              <a:gdLst>
                <a:gd name="connsiteX0" fmla="*/ 0 w 837"/>
                <a:gd name="connsiteY0" fmla="*/ 0 h 69"/>
                <a:gd name="connsiteX1" fmla="*/ 838 w 837"/>
                <a:gd name="connsiteY1" fmla="*/ 0 h 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" h="69">
                  <a:moveTo>
                    <a:pt x="0" y="0"/>
                  </a:moveTo>
                  <a:cubicBezTo>
                    <a:pt x="268" y="92"/>
                    <a:pt x="570" y="92"/>
                    <a:pt x="8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434B9569-6FF2-4E8C-8943-AC5C76B3D351}"/>
                </a:ext>
              </a:extLst>
            </p:cNvPr>
            <p:cNvSpPr/>
            <p:nvPr/>
          </p:nvSpPr>
          <p:spPr>
            <a:xfrm>
              <a:off x="2739453" y="2070385"/>
              <a:ext cx="1089" cy="167"/>
            </a:xfrm>
            <a:custGeom>
              <a:avLst/>
              <a:gdLst>
                <a:gd name="connsiteX0" fmla="*/ 1089 w 1089"/>
                <a:gd name="connsiteY0" fmla="*/ 168 h 167"/>
                <a:gd name="connsiteX1" fmla="*/ 754 w 1089"/>
                <a:gd name="connsiteY1" fmla="*/ 84 h 167"/>
                <a:gd name="connsiteX2" fmla="*/ 0 w 1089"/>
                <a:gd name="connsiteY2" fmla="*/ 0 h 167"/>
                <a:gd name="connsiteX3" fmla="*/ 1089 w 1089"/>
                <a:gd name="connsiteY3" fmla="*/ 168 h 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167">
                  <a:moveTo>
                    <a:pt x="1089" y="168"/>
                  </a:moveTo>
                  <a:lnTo>
                    <a:pt x="754" y="84"/>
                  </a:lnTo>
                  <a:lnTo>
                    <a:pt x="0" y="0"/>
                  </a:lnTo>
                  <a:lnTo>
                    <a:pt x="1089" y="16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03BAA4D0-F38E-4637-BA72-79348081235E}"/>
                </a:ext>
              </a:extLst>
            </p:cNvPr>
            <p:cNvSpPr/>
            <p:nvPr/>
          </p:nvSpPr>
          <p:spPr>
            <a:xfrm>
              <a:off x="2723030" y="2070469"/>
              <a:ext cx="1331" cy="111"/>
            </a:xfrm>
            <a:custGeom>
              <a:avLst/>
              <a:gdLst>
                <a:gd name="connsiteX0" fmla="*/ 1257 w 1331"/>
                <a:gd name="connsiteY0" fmla="*/ 0 h 111"/>
                <a:gd name="connsiteX1" fmla="*/ 0 w 1331"/>
                <a:gd name="connsiteY1" fmla="*/ 0 h 111"/>
                <a:gd name="connsiteX2" fmla="*/ 670 w 1331"/>
                <a:gd name="connsiteY2" fmla="*/ 0 h 111"/>
                <a:gd name="connsiteX3" fmla="*/ 1257 w 1331"/>
                <a:gd name="connsiteY3" fmla="*/ 0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" h="111">
                  <a:moveTo>
                    <a:pt x="1257" y="0"/>
                  </a:moveTo>
                  <a:lnTo>
                    <a:pt x="0" y="0"/>
                  </a:lnTo>
                  <a:cubicBezTo>
                    <a:pt x="0" y="0"/>
                    <a:pt x="0" y="0"/>
                    <a:pt x="670" y="0"/>
                  </a:cubicBezTo>
                  <a:cubicBezTo>
                    <a:pt x="1341" y="0"/>
                    <a:pt x="1425" y="251"/>
                    <a:pt x="125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1E4EE20E-C620-476F-B9A4-70AACF565E30}"/>
                </a:ext>
              </a:extLst>
            </p:cNvPr>
            <p:cNvSpPr/>
            <p:nvPr/>
          </p:nvSpPr>
          <p:spPr>
            <a:xfrm>
              <a:off x="2727554" y="2071809"/>
              <a:ext cx="502" cy="837"/>
            </a:xfrm>
            <a:custGeom>
              <a:avLst/>
              <a:gdLst>
                <a:gd name="connsiteX0" fmla="*/ 503 w 502"/>
                <a:gd name="connsiteY0" fmla="*/ 503 h 837"/>
                <a:gd name="connsiteX1" fmla="*/ 0 w 502"/>
                <a:gd name="connsiteY1" fmla="*/ 0 h 837"/>
                <a:gd name="connsiteX2" fmla="*/ 0 w 502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837">
                  <a:moveTo>
                    <a:pt x="503" y="503"/>
                  </a:moveTo>
                  <a:cubicBezTo>
                    <a:pt x="503" y="503"/>
                    <a:pt x="503" y="503"/>
                    <a:pt x="0" y="0"/>
                  </a:cubicBez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9068023C-B77D-4BE1-AC0B-F4F3DFEB9868}"/>
                </a:ext>
              </a:extLst>
            </p:cNvPr>
            <p:cNvSpPr/>
            <p:nvPr/>
          </p:nvSpPr>
          <p:spPr>
            <a:xfrm>
              <a:off x="2723672" y="2072731"/>
              <a:ext cx="1285" cy="676"/>
            </a:xfrm>
            <a:custGeom>
              <a:avLst/>
              <a:gdLst>
                <a:gd name="connsiteX0" fmla="*/ 782 w 1285"/>
                <a:gd name="connsiteY0" fmla="*/ 0 h 676"/>
                <a:gd name="connsiteX1" fmla="*/ 782 w 1285"/>
                <a:gd name="connsiteY1" fmla="*/ 670 h 676"/>
                <a:gd name="connsiteX2" fmla="*/ 782 w 1285"/>
                <a:gd name="connsiteY2" fmla="*/ 0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5" h="676">
                  <a:moveTo>
                    <a:pt x="782" y="0"/>
                  </a:moveTo>
                  <a:cubicBezTo>
                    <a:pt x="782" y="0"/>
                    <a:pt x="-977" y="754"/>
                    <a:pt x="782" y="670"/>
                  </a:cubicBezTo>
                  <a:cubicBezTo>
                    <a:pt x="698" y="419"/>
                    <a:pt x="1955" y="84"/>
                    <a:pt x="782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1C39FAB6-9F5C-43AB-A801-F5A9B314DCAC}"/>
                </a:ext>
              </a:extLst>
            </p:cNvPr>
            <p:cNvSpPr/>
            <p:nvPr/>
          </p:nvSpPr>
          <p:spPr>
            <a:xfrm>
              <a:off x="2705769" y="2070971"/>
              <a:ext cx="335" cy="1508"/>
            </a:xfrm>
            <a:custGeom>
              <a:avLst/>
              <a:gdLst>
                <a:gd name="connsiteX0" fmla="*/ 0 w 335"/>
                <a:gd name="connsiteY0" fmla="*/ 1508 h 1508"/>
                <a:gd name="connsiteX1" fmla="*/ 335 w 335"/>
                <a:gd name="connsiteY1" fmla="*/ 1508 h 1508"/>
                <a:gd name="connsiteX2" fmla="*/ 168 w 335"/>
                <a:gd name="connsiteY2" fmla="*/ 0 h 1508"/>
                <a:gd name="connsiteX3" fmla="*/ 0 w 335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" h="1508">
                  <a:moveTo>
                    <a:pt x="0" y="1508"/>
                  </a:moveTo>
                  <a:lnTo>
                    <a:pt x="335" y="1508"/>
                  </a:lnTo>
                  <a:lnTo>
                    <a:pt x="168" y="0"/>
                  </a:lnTo>
                  <a:lnTo>
                    <a:pt x="0" y="15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D85ECA67-2A68-4595-8F52-9C79C9A9F85A}"/>
                </a:ext>
              </a:extLst>
            </p:cNvPr>
            <p:cNvSpPr/>
            <p:nvPr/>
          </p:nvSpPr>
          <p:spPr>
            <a:xfrm>
              <a:off x="2689363" y="2075445"/>
              <a:ext cx="2287" cy="1392"/>
            </a:xfrm>
            <a:custGeom>
              <a:avLst/>
              <a:gdLst>
                <a:gd name="connsiteX0" fmla="*/ 68 w 2287"/>
                <a:gd name="connsiteY0" fmla="*/ 1392 h 1392"/>
                <a:gd name="connsiteX1" fmla="*/ 1743 w 2287"/>
                <a:gd name="connsiteY1" fmla="*/ 889 h 1392"/>
                <a:gd name="connsiteX2" fmla="*/ 989 w 2287"/>
                <a:gd name="connsiteY2" fmla="*/ 219 h 1392"/>
                <a:gd name="connsiteX3" fmla="*/ 68 w 2287"/>
                <a:gd name="connsiteY3" fmla="*/ 1392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392">
                  <a:moveTo>
                    <a:pt x="68" y="1392"/>
                  </a:moveTo>
                  <a:cubicBezTo>
                    <a:pt x="1576" y="1392"/>
                    <a:pt x="68" y="470"/>
                    <a:pt x="1743" y="889"/>
                  </a:cubicBezTo>
                  <a:cubicBezTo>
                    <a:pt x="3419" y="1308"/>
                    <a:pt x="654" y="889"/>
                    <a:pt x="989" y="219"/>
                  </a:cubicBezTo>
                  <a:cubicBezTo>
                    <a:pt x="1325" y="-451"/>
                    <a:pt x="-351" y="554"/>
                    <a:pt x="68" y="139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AB2260C0-6B2B-4179-AC5E-D6F4577385E4}"/>
                </a:ext>
              </a:extLst>
            </p:cNvPr>
            <p:cNvSpPr/>
            <p:nvPr/>
          </p:nvSpPr>
          <p:spPr>
            <a:xfrm>
              <a:off x="2690352" y="2075999"/>
              <a:ext cx="419" cy="8378"/>
            </a:xfrm>
            <a:custGeom>
              <a:avLst/>
              <a:gdLst>
                <a:gd name="connsiteX0" fmla="*/ 0 w 419"/>
                <a:gd name="connsiteY0" fmla="*/ 0 h 8378"/>
                <a:gd name="connsiteX1" fmla="*/ 419 w 419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9" h="8378">
                  <a:moveTo>
                    <a:pt x="0" y="0"/>
                  </a:moveTo>
                  <a:lnTo>
                    <a:pt x="419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E5B937D4-960C-4C98-B5F9-894408BFBB3C}"/>
                </a:ext>
              </a:extLst>
            </p:cNvPr>
            <p:cNvSpPr/>
            <p:nvPr/>
          </p:nvSpPr>
          <p:spPr>
            <a:xfrm>
              <a:off x="2503252" y="2078345"/>
              <a:ext cx="921" cy="418"/>
            </a:xfrm>
            <a:custGeom>
              <a:avLst/>
              <a:gdLst>
                <a:gd name="connsiteX0" fmla="*/ 922 w 921"/>
                <a:gd name="connsiteY0" fmla="*/ 251 h 418"/>
                <a:gd name="connsiteX1" fmla="*/ 0 w 921"/>
                <a:gd name="connsiteY1" fmla="*/ 0 h 418"/>
                <a:gd name="connsiteX2" fmla="*/ 586 w 921"/>
                <a:gd name="connsiteY2" fmla="*/ 419 h 418"/>
                <a:gd name="connsiteX3" fmla="*/ 922 w 921"/>
                <a:gd name="connsiteY3" fmla="*/ 251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418">
                  <a:moveTo>
                    <a:pt x="922" y="251"/>
                  </a:moveTo>
                  <a:lnTo>
                    <a:pt x="0" y="0"/>
                  </a:lnTo>
                  <a:lnTo>
                    <a:pt x="586" y="419"/>
                  </a:lnTo>
                  <a:lnTo>
                    <a:pt x="922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5B75DFFA-C4F4-49F5-BFBB-432184ABEF4E}"/>
                </a:ext>
              </a:extLst>
            </p:cNvPr>
            <p:cNvSpPr/>
            <p:nvPr/>
          </p:nvSpPr>
          <p:spPr>
            <a:xfrm>
              <a:off x="2501911" y="2078848"/>
              <a:ext cx="502" cy="921"/>
            </a:xfrm>
            <a:custGeom>
              <a:avLst/>
              <a:gdLst>
                <a:gd name="connsiteX0" fmla="*/ 503 w 502"/>
                <a:gd name="connsiteY0" fmla="*/ 922 h 921"/>
                <a:gd name="connsiteX1" fmla="*/ 503 w 502"/>
                <a:gd name="connsiteY1" fmla="*/ 0 h 921"/>
                <a:gd name="connsiteX2" fmla="*/ 0 w 502"/>
                <a:gd name="connsiteY2" fmla="*/ 922 h 921"/>
                <a:gd name="connsiteX3" fmla="*/ 503 w 502"/>
                <a:gd name="connsiteY3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921">
                  <a:moveTo>
                    <a:pt x="503" y="922"/>
                  </a:moveTo>
                  <a:lnTo>
                    <a:pt x="503" y="0"/>
                  </a:lnTo>
                  <a:lnTo>
                    <a:pt x="0" y="922"/>
                  </a:lnTo>
                  <a:cubicBezTo>
                    <a:pt x="0" y="922"/>
                    <a:pt x="503" y="754"/>
                    <a:pt x="503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55408484-0F5C-4A83-8462-A4644E36ACCC}"/>
                </a:ext>
              </a:extLst>
            </p:cNvPr>
            <p:cNvSpPr/>
            <p:nvPr/>
          </p:nvSpPr>
          <p:spPr>
            <a:xfrm>
              <a:off x="2631030" y="2080942"/>
              <a:ext cx="837" cy="8378"/>
            </a:xfrm>
            <a:custGeom>
              <a:avLst/>
              <a:gdLst>
                <a:gd name="connsiteX0" fmla="*/ 838 w 837"/>
                <a:gd name="connsiteY0" fmla="*/ 0 h 8378"/>
                <a:gd name="connsiteX1" fmla="*/ 838 w 837"/>
                <a:gd name="connsiteY1" fmla="*/ 0 h 8378"/>
                <a:gd name="connsiteX2" fmla="*/ 0 w 83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8378">
                  <a:moveTo>
                    <a:pt x="838" y="0"/>
                  </a:moveTo>
                  <a:lnTo>
                    <a:pt x="838" y="0"/>
                  </a:lnTo>
                  <a:cubicBezTo>
                    <a:pt x="838" y="0"/>
                    <a:pt x="838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437AF154-0F4A-4DA7-B74A-DBA1CEC3FB3F}"/>
                </a:ext>
              </a:extLst>
            </p:cNvPr>
            <p:cNvSpPr/>
            <p:nvPr/>
          </p:nvSpPr>
          <p:spPr>
            <a:xfrm>
              <a:off x="2618797" y="2080021"/>
              <a:ext cx="502" cy="837"/>
            </a:xfrm>
            <a:custGeom>
              <a:avLst/>
              <a:gdLst>
                <a:gd name="connsiteX0" fmla="*/ 251 w 502"/>
                <a:gd name="connsiteY0" fmla="*/ 838 h 837"/>
                <a:gd name="connsiteX1" fmla="*/ 503 w 502"/>
                <a:gd name="connsiteY1" fmla="*/ 838 h 837"/>
                <a:gd name="connsiteX2" fmla="*/ 0 w 502"/>
                <a:gd name="connsiteY2" fmla="*/ 0 h 837"/>
                <a:gd name="connsiteX3" fmla="*/ 251 w 502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7">
                  <a:moveTo>
                    <a:pt x="251" y="838"/>
                  </a:moveTo>
                  <a:lnTo>
                    <a:pt x="503" y="838"/>
                  </a:lnTo>
                  <a:lnTo>
                    <a:pt x="0" y="0"/>
                  </a:lnTo>
                  <a:lnTo>
                    <a:pt x="251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63482434-C6CC-4F57-8469-E64A3ED848DB}"/>
                </a:ext>
              </a:extLst>
            </p:cNvPr>
            <p:cNvSpPr/>
            <p:nvPr/>
          </p:nvSpPr>
          <p:spPr>
            <a:xfrm>
              <a:off x="2608297" y="2082050"/>
              <a:ext cx="1450" cy="484"/>
            </a:xfrm>
            <a:custGeom>
              <a:avLst/>
              <a:gdLst>
                <a:gd name="connsiteX0" fmla="*/ 26 w 1450"/>
                <a:gd name="connsiteY0" fmla="*/ 484 h 484"/>
                <a:gd name="connsiteX1" fmla="*/ 1450 w 1450"/>
                <a:gd name="connsiteY1" fmla="*/ 484 h 484"/>
                <a:gd name="connsiteX2" fmla="*/ 26 w 1450"/>
                <a:gd name="connsiteY2" fmla="*/ 484 h 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" h="484">
                  <a:moveTo>
                    <a:pt x="26" y="484"/>
                  </a:moveTo>
                  <a:cubicBezTo>
                    <a:pt x="529" y="484"/>
                    <a:pt x="1031" y="484"/>
                    <a:pt x="1450" y="484"/>
                  </a:cubicBezTo>
                  <a:cubicBezTo>
                    <a:pt x="529" y="484"/>
                    <a:pt x="-142" y="-605"/>
                    <a:pt x="26" y="4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4B954A83-CABD-473A-B10E-E53126A805BC}"/>
                </a:ext>
              </a:extLst>
            </p:cNvPr>
            <p:cNvSpPr/>
            <p:nvPr/>
          </p:nvSpPr>
          <p:spPr>
            <a:xfrm>
              <a:off x="2505765" y="209108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3D1FCD45-A499-4CC3-9A12-5EF009EF563F}"/>
                </a:ext>
              </a:extLst>
            </p:cNvPr>
            <p:cNvSpPr/>
            <p:nvPr/>
          </p:nvSpPr>
          <p:spPr>
            <a:xfrm>
              <a:off x="2504006" y="2090662"/>
              <a:ext cx="586" cy="83"/>
            </a:xfrm>
            <a:custGeom>
              <a:avLst/>
              <a:gdLst>
                <a:gd name="connsiteX0" fmla="*/ 335 w 586"/>
                <a:gd name="connsiteY0" fmla="*/ 84 h 83"/>
                <a:gd name="connsiteX1" fmla="*/ 586 w 586"/>
                <a:gd name="connsiteY1" fmla="*/ 84 h 83"/>
                <a:gd name="connsiteX2" fmla="*/ 0 w 586"/>
                <a:gd name="connsiteY2" fmla="*/ 0 h 83"/>
                <a:gd name="connsiteX3" fmla="*/ 335 w 586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">
                  <a:moveTo>
                    <a:pt x="335" y="84"/>
                  </a:moveTo>
                  <a:lnTo>
                    <a:pt x="586" y="84"/>
                  </a:lnTo>
                  <a:lnTo>
                    <a:pt x="0" y="0"/>
                  </a:lnTo>
                  <a:lnTo>
                    <a:pt x="335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6889A501-053B-4EFA-9555-DAFE605AA9BC}"/>
                </a:ext>
              </a:extLst>
            </p:cNvPr>
            <p:cNvSpPr/>
            <p:nvPr/>
          </p:nvSpPr>
          <p:spPr>
            <a:xfrm>
              <a:off x="2503894" y="2090327"/>
              <a:ext cx="1033" cy="37"/>
            </a:xfrm>
            <a:custGeom>
              <a:avLst/>
              <a:gdLst>
                <a:gd name="connsiteX0" fmla="*/ 447 w 1033"/>
                <a:gd name="connsiteY0" fmla="*/ 0 h 37"/>
                <a:gd name="connsiteX1" fmla="*/ 447 w 1033"/>
                <a:gd name="connsiteY1" fmla="*/ 0 h 37"/>
                <a:gd name="connsiteX2" fmla="*/ 1033 w 1033"/>
                <a:gd name="connsiteY2" fmla="*/ 0 h 37"/>
                <a:gd name="connsiteX3" fmla="*/ 447 w 1033"/>
                <a:gd name="connsiteY3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" h="37">
                  <a:moveTo>
                    <a:pt x="447" y="0"/>
                  </a:moveTo>
                  <a:cubicBezTo>
                    <a:pt x="-559" y="0"/>
                    <a:pt x="447" y="0"/>
                    <a:pt x="447" y="0"/>
                  </a:cubicBezTo>
                  <a:lnTo>
                    <a:pt x="1033" y="0"/>
                  </a:lnTo>
                  <a:cubicBezTo>
                    <a:pt x="1033" y="0"/>
                    <a:pt x="195" y="84"/>
                    <a:pt x="44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C117B12D-AB02-40DB-A4A2-FA43A5FFE281}"/>
                </a:ext>
              </a:extLst>
            </p:cNvPr>
            <p:cNvSpPr/>
            <p:nvPr/>
          </p:nvSpPr>
          <p:spPr>
            <a:xfrm>
              <a:off x="2506417" y="2089908"/>
              <a:ext cx="186" cy="8378"/>
            </a:xfrm>
            <a:custGeom>
              <a:avLst/>
              <a:gdLst>
                <a:gd name="connsiteX0" fmla="*/ 186 w 186"/>
                <a:gd name="connsiteY0" fmla="*/ 0 h 8378"/>
                <a:gd name="connsiteX1" fmla="*/ 186 w 186"/>
                <a:gd name="connsiteY1" fmla="*/ 0 h 8378"/>
                <a:gd name="connsiteX2" fmla="*/ 186 w 18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" h="8378">
                  <a:moveTo>
                    <a:pt x="186" y="0"/>
                  </a:moveTo>
                  <a:cubicBezTo>
                    <a:pt x="-233" y="0"/>
                    <a:pt x="186" y="0"/>
                    <a:pt x="186" y="0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F37CCFC9-206B-4A18-B38C-206DBC0335BC}"/>
                </a:ext>
              </a:extLst>
            </p:cNvPr>
            <p:cNvSpPr/>
            <p:nvPr/>
          </p:nvSpPr>
          <p:spPr>
            <a:xfrm>
              <a:off x="2506603" y="208999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315553C0-04A2-4122-B0F0-1890DF93D0C2}"/>
                </a:ext>
              </a:extLst>
            </p:cNvPr>
            <p:cNvSpPr/>
            <p:nvPr/>
          </p:nvSpPr>
          <p:spPr>
            <a:xfrm>
              <a:off x="2506352" y="208982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C84A406C-4BF2-4CA8-8C6E-7125939A1FBF}"/>
                </a:ext>
              </a:extLst>
            </p:cNvPr>
            <p:cNvSpPr/>
            <p:nvPr/>
          </p:nvSpPr>
          <p:spPr>
            <a:xfrm>
              <a:off x="2505598" y="2089740"/>
              <a:ext cx="111" cy="8378"/>
            </a:xfrm>
            <a:custGeom>
              <a:avLst/>
              <a:gdLst>
                <a:gd name="connsiteX0" fmla="*/ 0 w 111"/>
                <a:gd name="connsiteY0" fmla="*/ 0 h 8378"/>
                <a:gd name="connsiteX1" fmla="*/ 0 w 111"/>
                <a:gd name="connsiteY1" fmla="*/ 0 h 8378"/>
                <a:gd name="connsiteX2" fmla="*/ 0 w 11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1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BE8A7A19-D988-494E-BD4B-534C0DF58D5E}"/>
                </a:ext>
              </a:extLst>
            </p:cNvPr>
            <p:cNvSpPr/>
            <p:nvPr/>
          </p:nvSpPr>
          <p:spPr>
            <a:xfrm>
              <a:off x="2506100" y="208982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967C0299-12A0-4E1D-9A97-E6863E52DF79}"/>
                </a:ext>
              </a:extLst>
            </p:cNvPr>
            <p:cNvSpPr/>
            <p:nvPr/>
          </p:nvSpPr>
          <p:spPr>
            <a:xfrm>
              <a:off x="2505179" y="2089908"/>
              <a:ext cx="774" cy="37"/>
            </a:xfrm>
            <a:custGeom>
              <a:avLst/>
              <a:gdLst>
                <a:gd name="connsiteX0" fmla="*/ 754 w 774"/>
                <a:gd name="connsiteY0" fmla="*/ 0 h 37"/>
                <a:gd name="connsiteX1" fmla="*/ 0 w 774"/>
                <a:gd name="connsiteY1" fmla="*/ 0 h 37"/>
                <a:gd name="connsiteX2" fmla="*/ 754 w 774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" h="37">
                  <a:moveTo>
                    <a:pt x="754" y="0"/>
                  </a:moveTo>
                  <a:lnTo>
                    <a:pt x="0" y="0"/>
                  </a:lnTo>
                  <a:cubicBezTo>
                    <a:pt x="0" y="0"/>
                    <a:pt x="922" y="84"/>
                    <a:pt x="75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74B963BA-8EA2-4E1E-B9D7-271A048A76AE}"/>
                </a:ext>
              </a:extLst>
            </p:cNvPr>
            <p:cNvSpPr/>
            <p:nvPr/>
          </p:nvSpPr>
          <p:spPr>
            <a:xfrm>
              <a:off x="2503252" y="2090327"/>
              <a:ext cx="148" cy="8378"/>
            </a:xfrm>
            <a:custGeom>
              <a:avLst/>
              <a:gdLst>
                <a:gd name="connsiteX0" fmla="*/ 0 w 148"/>
                <a:gd name="connsiteY0" fmla="*/ 0 h 8378"/>
                <a:gd name="connsiteX1" fmla="*/ 0 w 148"/>
                <a:gd name="connsiteY1" fmla="*/ 0 h 8378"/>
                <a:gd name="connsiteX2" fmla="*/ 0 w 14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35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D5710E30-467C-423F-A9EB-EDDD13E2A3E9}"/>
                </a:ext>
              </a:extLst>
            </p:cNvPr>
            <p:cNvSpPr/>
            <p:nvPr/>
          </p:nvSpPr>
          <p:spPr>
            <a:xfrm>
              <a:off x="2506854" y="208940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7C9AC469-0005-4CC7-991C-B19BF2B0D607}"/>
                </a:ext>
              </a:extLst>
            </p:cNvPr>
            <p:cNvSpPr/>
            <p:nvPr/>
          </p:nvSpPr>
          <p:spPr>
            <a:xfrm>
              <a:off x="2505598" y="2089489"/>
              <a:ext cx="418" cy="8378"/>
            </a:xfrm>
            <a:custGeom>
              <a:avLst/>
              <a:gdLst>
                <a:gd name="connsiteX0" fmla="*/ 419 w 418"/>
                <a:gd name="connsiteY0" fmla="*/ 0 h 8378"/>
                <a:gd name="connsiteX1" fmla="*/ 0 w 418"/>
                <a:gd name="connsiteY1" fmla="*/ 0 h 8378"/>
                <a:gd name="connsiteX2" fmla="*/ 419 w 41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8378">
                  <a:moveTo>
                    <a:pt x="419" y="0"/>
                  </a:moveTo>
                  <a:lnTo>
                    <a:pt x="0" y="0"/>
                  </a:lnTo>
                  <a:cubicBezTo>
                    <a:pt x="0" y="0"/>
                    <a:pt x="167" y="0"/>
                    <a:pt x="4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A270E889-CC4F-4D78-8B30-59E935DFEDEB}"/>
                </a:ext>
              </a:extLst>
            </p:cNvPr>
            <p:cNvSpPr/>
            <p:nvPr/>
          </p:nvSpPr>
          <p:spPr>
            <a:xfrm>
              <a:off x="2504425" y="2089824"/>
              <a:ext cx="837" cy="83"/>
            </a:xfrm>
            <a:custGeom>
              <a:avLst/>
              <a:gdLst>
                <a:gd name="connsiteX0" fmla="*/ 0 w 837"/>
                <a:gd name="connsiteY0" fmla="*/ 0 h 83"/>
                <a:gd name="connsiteX1" fmla="*/ 838 w 837"/>
                <a:gd name="connsiteY1" fmla="*/ 84 h 83"/>
                <a:gd name="connsiteX2" fmla="*/ 0 w 837"/>
                <a:gd name="connsiteY2" fmla="*/ 0 h 83"/>
                <a:gd name="connsiteX3" fmla="*/ 0 w 837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83">
                  <a:moveTo>
                    <a:pt x="0" y="0"/>
                  </a:moveTo>
                  <a:lnTo>
                    <a:pt x="838" y="8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FF7AAE45-C953-414E-9CA1-FEE9109E703F}"/>
                </a:ext>
              </a:extLst>
            </p:cNvPr>
            <p:cNvSpPr/>
            <p:nvPr/>
          </p:nvSpPr>
          <p:spPr>
            <a:xfrm>
              <a:off x="2506603" y="2089154"/>
              <a:ext cx="837" cy="8378"/>
            </a:xfrm>
            <a:custGeom>
              <a:avLst/>
              <a:gdLst>
                <a:gd name="connsiteX0" fmla="*/ 251 w 837"/>
                <a:gd name="connsiteY0" fmla="*/ 0 h 8378"/>
                <a:gd name="connsiteX1" fmla="*/ 838 w 837"/>
                <a:gd name="connsiteY1" fmla="*/ 0 h 8378"/>
                <a:gd name="connsiteX2" fmla="*/ 0 w 837"/>
                <a:gd name="connsiteY2" fmla="*/ 0 h 8378"/>
                <a:gd name="connsiteX3" fmla="*/ 251 w 837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8378">
                  <a:moveTo>
                    <a:pt x="251" y="0"/>
                  </a:moveTo>
                  <a:lnTo>
                    <a:pt x="838" y="0"/>
                  </a:lnTo>
                  <a:lnTo>
                    <a:pt x="0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E73EE680-8EA1-4B1D-B9D7-0DC96A8B6C38}"/>
                </a:ext>
              </a:extLst>
            </p:cNvPr>
            <p:cNvSpPr/>
            <p:nvPr/>
          </p:nvSpPr>
          <p:spPr>
            <a:xfrm>
              <a:off x="2506771" y="2088949"/>
              <a:ext cx="148" cy="37"/>
            </a:xfrm>
            <a:custGeom>
              <a:avLst/>
              <a:gdLst>
                <a:gd name="connsiteX0" fmla="*/ 0 w 148"/>
                <a:gd name="connsiteY0" fmla="*/ 37 h 37"/>
                <a:gd name="connsiteX1" fmla="*/ 0 w 148"/>
                <a:gd name="connsiteY1" fmla="*/ 37 h 37"/>
                <a:gd name="connsiteX2" fmla="*/ 0 w 14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335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4FF4F414-ED52-46EF-8548-F4D03DDBA31A}"/>
                </a:ext>
              </a:extLst>
            </p:cNvPr>
            <p:cNvSpPr/>
            <p:nvPr/>
          </p:nvSpPr>
          <p:spPr>
            <a:xfrm>
              <a:off x="2506519" y="20888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5668344D-D88D-4E01-81CD-549308F23ED8}"/>
                </a:ext>
              </a:extLst>
            </p:cNvPr>
            <p:cNvSpPr/>
            <p:nvPr/>
          </p:nvSpPr>
          <p:spPr>
            <a:xfrm>
              <a:off x="2505681" y="20893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EB77B2E8-2620-4565-945A-1FB2869C0CAF}"/>
                </a:ext>
              </a:extLst>
            </p:cNvPr>
            <p:cNvSpPr/>
            <p:nvPr/>
          </p:nvSpPr>
          <p:spPr>
            <a:xfrm>
              <a:off x="2505681" y="20893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8CD4E889-43B1-4C42-B1E7-A3FC412000F0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C18C8345-77F9-43A0-B721-75B30BB15FB9}"/>
                </a:ext>
              </a:extLst>
            </p:cNvPr>
            <p:cNvSpPr/>
            <p:nvPr/>
          </p:nvSpPr>
          <p:spPr>
            <a:xfrm>
              <a:off x="2505011" y="208965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10DABEA9-8260-4C80-8C17-7401AA12E751}"/>
                </a:ext>
              </a:extLst>
            </p:cNvPr>
            <p:cNvSpPr/>
            <p:nvPr/>
          </p:nvSpPr>
          <p:spPr>
            <a:xfrm>
              <a:off x="2504927" y="208940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230BE6E1-4143-4F0A-947F-5BF2364B6BDB}"/>
                </a:ext>
              </a:extLst>
            </p:cNvPr>
            <p:cNvSpPr/>
            <p:nvPr/>
          </p:nvSpPr>
          <p:spPr>
            <a:xfrm>
              <a:off x="2504760" y="2089321"/>
              <a:ext cx="251" cy="83"/>
            </a:xfrm>
            <a:custGeom>
              <a:avLst/>
              <a:gdLst>
                <a:gd name="connsiteX0" fmla="*/ 0 w 251"/>
                <a:gd name="connsiteY0" fmla="*/ 0 h 83"/>
                <a:gd name="connsiteX1" fmla="*/ 168 w 251"/>
                <a:gd name="connsiteY1" fmla="*/ 84 h 83"/>
                <a:gd name="connsiteX2" fmla="*/ 251 w 251"/>
                <a:gd name="connsiteY2" fmla="*/ 0 h 83"/>
                <a:gd name="connsiteX3" fmla="*/ 0 w 251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83">
                  <a:moveTo>
                    <a:pt x="0" y="0"/>
                  </a:moveTo>
                  <a:lnTo>
                    <a:pt x="168" y="84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90F49EC8-4747-4120-878C-1EE1D3983175}"/>
                </a:ext>
              </a:extLst>
            </p:cNvPr>
            <p:cNvSpPr/>
            <p:nvPr/>
          </p:nvSpPr>
          <p:spPr>
            <a:xfrm>
              <a:off x="2505933" y="208898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193F4E45-C9D8-457B-ABEE-F3BF925D941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2B58FB0B-2EC8-48D4-B13E-E0B41361D4A0}"/>
                </a:ext>
              </a:extLst>
            </p:cNvPr>
            <p:cNvSpPr/>
            <p:nvPr/>
          </p:nvSpPr>
          <p:spPr>
            <a:xfrm>
              <a:off x="2505598" y="2088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86974C50-AEC4-4F08-A08E-48AFF071B723}"/>
                </a:ext>
              </a:extLst>
            </p:cNvPr>
            <p:cNvSpPr/>
            <p:nvPr/>
          </p:nvSpPr>
          <p:spPr>
            <a:xfrm>
              <a:off x="2505262" y="208898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8847751F-7596-4C7F-8A67-9E4E899502E3}"/>
                </a:ext>
              </a:extLst>
            </p:cNvPr>
            <p:cNvSpPr/>
            <p:nvPr/>
          </p:nvSpPr>
          <p:spPr>
            <a:xfrm>
              <a:off x="2506184" y="208873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4A5013ED-99A0-4BCD-B9FE-77BF28D7D3D3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27940FC3-ACB4-4AB1-B996-B4270A6E96DC}"/>
                </a:ext>
              </a:extLst>
            </p:cNvPr>
            <p:cNvSpPr/>
            <p:nvPr/>
          </p:nvSpPr>
          <p:spPr>
            <a:xfrm>
              <a:off x="2505933" y="20890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F3638AA4-14E3-4FE0-A1EA-2D29B0144DF7}"/>
                </a:ext>
              </a:extLst>
            </p:cNvPr>
            <p:cNvSpPr/>
            <p:nvPr/>
          </p:nvSpPr>
          <p:spPr>
            <a:xfrm>
              <a:off x="2501576" y="2088567"/>
              <a:ext cx="3854" cy="8378"/>
            </a:xfrm>
            <a:custGeom>
              <a:avLst/>
              <a:gdLst>
                <a:gd name="connsiteX0" fmla="*/ 0 w 3854"/>
                <a:gd name="connsiteY0" fmla="*/ 0 h 8378"/>
                <a:gd name="connsiteX1" fmla="*/ 503 w 3854"/>
                <a:gd name="connsiteY1" fmla="*/ 0 h 8378"/>
                <a:gd name="connsiteX2" fmla="*/ 3854 w 3854"/>
                <a:gd name="connsiteY2" fmla="*/ 0 h 8378"/>
                <a:gd name="connsiteX3" fmla="*/ 3016 w 3854"/>
                <a:gd name="connsiteY3" fmla="*/ 0 h 8378"/>
                <a:gd name="connsiteX4" fmla="*/ 1760 w 3854"/>
                <a:gd name="connsiteY4" fmla="*/ 0 h 8378"/>
                <a:gd name="connsiteX5" fmla="*/ 2262 w 3854"/>
                <a:gd name="connsiteY5" fmla="*/ 0 h 8378"/>
                <a:gd name="connsiteX6" fmla="*/ 0 w 3854"/>
                <a:gd name="connsiteY6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4" h="8378">
                  <a:moveTo>
                    <a:pt x="0" y="0"/>
                  </a:moveTo>
                  <a:cubicBezTo>
                    <a:pt x="587" y="0"/>
                    <a:pt x="1089" y="0"/>
                    <a:pt x="503" y="0"/>
                  </a:cubicBezTo>
                  <a:lnTo>
                    <a:pt x="3854" y="0"/>
                  </a:lnTo>
                  <a:lnTo>
                    <a:pt x="3016" y="0"/>
                  </a:lnTo>
                  <a:lnTo>
                    <a:pt x="1760" y="0"/>
                  </a:lnTo>
                  <a:cubicBezTo>
                    <a:pt x="1760" y="0"/>
                    <a:pt x="1760" y="0"/>
                    <a:pt x="2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A4C5AC12-190C-4FA4-82C1-D59FBC8C2BAC}"/>
                </a:ext>
              </a:extLst>
            </p:cNvPr>
            <p:cNvSpPr/>
            <p:nvPr/>
          </p:nvSpPr>
          <p:spPr>
            <a:xfrm>
              <a:off x="2505430" y="208865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728E952E-27F3-41B5-8E09-6A1AE781174F}"/>
                </a:ext>
              </a:extLst>
            </p:cNvPr>
            <p:cNvSpPr/>
            <p:nvPr/>
          </p:nvSpPr>
          <p:spPr>
            <a:xfrm>
              <a:off x="2504676" y="2088781"/>
              <a:ext cx="837" cy="37"/>
            </a:xfrm>
            <a:custGeom>
              <a:avLst/>
              <a:gdLst>
                <a:gd name="connsiteX0" fmla="*/ 838 w 837"/>
                <a:gd name="connsiteY0" fmla="*/ 37 h 37"/>
                <a:gd name="connsiteX1" fmla="*/ 0 w 837"/>
                <a:gd name="connsiteY1" fmla="*/ 37 h 37"/>
                <a:gd name="connsiteX2" fmla="*/ 754 w 837"/>
                <a:gd name="connsiteY2" fmla="*/ 37 h 37"/>
                <a:gd name="connsiteX3" fmla="*/ 754 w 837"/>
                <a:gd name="connsiteY3" fmla="*/ 37 h 37"/>
                <a:gd name="connsiteX4" fmla="*/ 754 w 837"/>
                <a:gd name="connsiteY4" fmla="*/ 37 h 37"/>
                <a:gd name="connsiteX5" fmla="*/ 838 w 837"/>
                <a:gd name="connsiteY5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7" h="37">
                  <a:moveTo>
                    <a:pt x="838" y="37"/>
                  </a:moveTo>
                  <a:lnTo>
                    <a:pt x="0" y="37"/>
                  </a:lnTo>
                  <a:cubicBezTo>
                    <a:pt x="0" y="37"/>
                    <a:pt x="0" y="37"/>
                    <a:pt x="754" y="37"/>
                  </a:cubicBezTo>
                  <a:lnTo>
                    <a:pt x="754" y="37"/>
                  </a:lnTo>
                  <a:lnTo>
                    <a:pt x="754" y="37"/>
                  </a:lnTo>
                  <a:cubicBezTo>
                    <a:pt x="754" y="37"/>
                    <a:pt x="754" y="-47"/>
                    <a:pt x="838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50DF1AA1-4E90-4325-BD32-AFC211C96626}"/>
                </a:ext>
              </a:extLst>
            </p:cNvPr>
            <p:cNvSpPr/>
            <p:nvPr/>
          </p:nvSpPr>
          <p:spPr>
            <a:xfrm>
              <a:off x="2502414" y="208965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B930254A-AD30-4E48-9E58-9BBF7D8B56B5}"/>
                </a:ext>
              </a:extLst>
            </p:cNvPr>
            <p:cNvSpPr/>
            <p:nvPr/>
          </p:nvSpPr>
          <p:spPr>
            <a:xfrm>
              <a:off x="2502414" y="2089573"/>
              <a:ext cx="1508" cy="8378"/>
            </a:xfrm>
            <a:custGeom>
              <a:avLst/>
              <a:gdLst>
                <a:gd name="connsiteX0" fmla="*/ 0 w 1508"/>
                <a:gd name="connsiteY0" fmla="*/ 0 h 8378"/>
                <a:gd name="connsiteX1" fmla="*/ 419 w 1508"/>
                <a:gd name="connsiteY1" fmla="*/ 0 h 8378"/>
                <a:gd name="connsiteX2" fmla="*/ 1508 w 150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" h="8378">
                  <a:moveTo>
                    <a:pt x="0" y="0"/>
                  </a:moveTo>
                  <a:lnTo>
                    <a:pt x="419" y="0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893BE2BE-A925-4416-8A6E-5F5FF9939845}"/>
                </a:ext>
              </a:extLst>
            </p:cNvPr>
            <p:cNvSpPr/>
            <p:nvPr/>
          </p:nvSpPr>
          <p:spPr>
            <a:xfrm>
              <a:off x="2503419" y="2089154"/>
              <a:ext cx="502" cy="37"/>
            </a:xfrm>
            <a:custGeom>
              <a:avLst/>
              <a:gdLst>
                <a:gd name="connsiteX0" fmla="*/ 503 w 502"/>
                <a:gd name="connsiteY0" fmla="*/ 0 h 37"/>
                <a:gd name="connsiteX1" fmla="*/ 0 w 502"/>
                <a:gd name="connsiteY1" fmla="*/ 0 h 37"/>
                <a:gd name="connsiteX2" fmla="*/ 503 w 502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37">
                  <a:moveTo>
                    <a:pt x="503" y="0"/>
                  </a:moveTo>
                  <a:lnTo>
                    <a:pt x="0" y="0"/>
                  </a:lnTo>
                  <a:cubicBezTo>
                    <a:pt x="0" y="0"/>
                    <a:pt x="251" y="84"/>
                    <a:pt x="50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B6175442-1D4E-4F87-A532-E6CEE7A86975}"/>
                </a:ext>
              </a:extLst>
            </p:cNvPr>
            <p:cNvSpPr/>
            <p:nvPr/>
          </p:nvSpPr>
          <p:spPr>
            <a:xfrm>
              <a:off x="2505598" y="2088483"/>
              <a:ext cx="1005" cy="8378"/>
            </a:xfrm>
            <a:custGeom>
              <a:avLst/>
              <a:gdLst>
                <a:gd name="connsiteX0" fmla="*/ 251 w 1005"/>
                <a:gd name="connsiteY0" fmla="*/ 0 h 8378"/>
                <a:gd name="connsiteX1" fmla="*/ 1005 w 1005"/>
                <a:gd name="connsiteY1" fmla="*/ 0 h 8378"/>
                <a:gd name="connsiteX2" fmla="*/ 0 w 1005"/>
                <a:gd name="connsiteY2" fmla="*/ 0 h 8378"/>
                <a:gd name="connsiteX3" fmla="*/ 251 w 1005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8378">
                  <a:moveTo>
                    <a:pt x="251" y="0"/>
                  </a:moveTo>
                  <a:lnTo>
                    <a:pt x="1005" y="0"/>
                  </a:lnTo>
                  <a:lnTo>
                    <a:pt x="0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B9B8583B-659A-45C9-87E1-5CB6E29CFAB8}"/>
                </a:ext>
              </a:extLst>
            </p:cNvPr>
            <p:cNvSpPr/>
            <p:nvPr/>
          </p:nvSpPr>
          <p:spPr>
            <a:xfrm>
              <a:off x="2505849" y="2088316"/>
              <a:ext cx="502" cy="8378"/>
            </a:xfrm>
            <a:custGeom>
              <a:avLst/>
              <a:gdLst>
                <a:gd name="connsiteX0" fmla="*/ 0 w 502"/>
                <a:gd name="connsiteY0" fmla="*/ 0 h 8378"/>
                <a:gd name="connsiteX1" fmla="*/ 503 w 502"/>
                <a:gd name="connsiteY1" fmla="*/ 0 h 8378"/>
                <a:gd name="connsiteX2" fmla="*/ 167 w 502"/>
                <a:gd name="connsiteY2" fmla="*/ 0 h 8378"/>
                <a:gd name="connsiteX3" fmla="*/ 0 w 502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78">
                  <a:moveTo>
                    <a:pt x="0" y="0"/>
                  </a:moveTo>
                  <a:lnTo>
                    <a:pt x="503" y="0"/>
                  </a:lnTo>
                  <a:lnTo>
                    <a:pt x="1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974C08EC-0D14-4D20-BC89-2D22C9F9B584}"/>
                </a:ext>
              </a:extLst>
            </p:cNvPr>
            <p:cNvSpPr/>
            <p:nvPr/>
          </p:nvSpPr>
          <p:spPr>
            <a:xfrm>
              <a:off x="2498224" y="208052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7ABBBEF7-F531-4BA5-B946-2B2380157389}"/>
                </a:ext>
              </a:extLst>
            </p:cNvPr>
            <p:cNvSpPr/>
            <p:nvPr/>
          </p:nvSpPr>
          <p:spPr>
            <a:xfrm>
              <a:off x="2498140" y="208077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56EE91F6-CC26-49C6-8244-8D6163B16A02}"/>
                </a:ext>
              </a:extLst>
            </p:cNvPr>
            <p:cNvSpPr/>
            <p:nvPr/>
          </p:nvSpPr>
          <p:spPr>
            <a:xfrm>
              <a:off x="2505598" y="2084610"/>
              <a:ext cx="919" cy="186"/>
            </a:xfrm>
            <a:custGeom>
              <a:avLst/>
              <a:gdLst>
                <a:gd name="connsiteX0" fmla="*/ 0 w 919"/>
                <a:gd name="connsiteY0" fmla="*/ 186 h 186"/>
                <a:gd name="connsiteX1" fmla="*/ 670 w 919"/>
                <a:gd name="connsiteY1" fmla="*/ 186 h 186"/>
                <a:gd name="connsiteX2" fmla="*/ 84 w 919"/>
                <a:gd name="connsiteY2" fmla="*/ 186 h 186"/>
                <a:gd name="connsiteX3" fmla="*/ 0 w 919"/>
                <a:gd name="connsiteY3" fmla="*/ 186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" h="186">
                  <a:moveTo>
                    <a:pt x="0" y="186"/>
                  </a:moveTo>
                  <a:cubicBezTo>
                    <a:pt x="503" y="186"/>
                    <a:pt x="1341" y="186"/>
                    <a:pt x="670" y="186"/>
                  </a:cubicBezTo>
                  <a:lnTo>
                    <a:pt x="84" y="186"/>
                  </a:lnTo>
                  <a:cubicBezTo>
                    <a:pt x="84" y="186"/>
                    <a:pt x="84" y="-233"/>
                    <a:pt x="0" y="1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4CDB9214-FA23-4696-9B7D-88DF62ED75F3}"/>
                </a:ext>
              </a:extLst>
            </p:cNvPr>
            <p:cNvSpPr/>
            <p:nvPr/>
          </p:nvSpPr>
          <p:spPr>
            <a:xfrm>
              <a:off x="2501660" y="208253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C515B0F4-A020-4EF2-8A3F-CFEB51FFBEC6}"/>
                </a:ext>
              </a:extLst>
            </p:cNvPr>
            <p:cNvSpPr/>
            <p:nvPr/>
          </p:nvSpPr>
          <p:spPr>
            <a:xfrm>
              <a:off x="2498978" y="20826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7E440BA9-AB78-491A-A9A1-2705E6477F08}"/>
                </a:ext>
              </a:extLst>
            </p:cNvPr>
            <p:cNvSpPr/>
            <p:nvPr/>
          </p:nvSpPr>
          <p:spPr>
            <a:xfrm>
              <a:off x="2497470" y="207926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A81594BE-FD11-42CB-AC17-D81321290803}"/>
                </a:ext>
              </a:extLst>
            </p:cNvPr>
            <p:cNvSpPr/>
            <p:nvPr/>
          </p:nvSpPr>
          <p:spPr>
            <a:xfrm>
              <a:off x="2505253" y="2086891"/>
              <a:ext cx="260" cy="8378"/>
            </a:xfrm>
            <a:custGeom>
              <a:avLst/>
              <a:gdLst>
                <a:gd name="connsiteX0" fmla="*/ 261 w 260"/>
                <a:gd name="connsiteY0" fmla="*/ 0 h 8378"/>
                <a:gd name="connsiteX1" fmla="*/ 261 w 260"/>
                <a:gd name="connsiteY1" fmla="*/ 0 h 8378"/>
                <a:gd name="connsiteX2" fmla="*/ 261 w 260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" h="8378">
                  <a:moveTo>
                    <a:pt x="261" y="0"/>
                  </a:moveTo>
                  <a:lnTo>
                    <a:pt x="261" y="0"/>
                  </a:lnTo>
                  <a:cubicBezTo>
                    <a:pt x="261" y="0"/>
                    <a:pt x="-326" y="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AFAE1FF2-80D0-4814-9C4A-B885F3B65CC3}"/>
                </a:ext>
              </a:extLst>
            </p:cNvPr>
            <p:cNvSpPr/>
            <p:nvPr/>
          </p:nvSpPr>
          <p:spPr>
            <a:xfrm>
              <a:off x="2504927" y="208027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B5A406BC-1D2B-4C21-AA0D-B5A66E108C30}"/>
                </a:ext>
              </a:extLst>
            </p:cNvPr>
            <p:cNvSpPr/>
            <p:nvPr/>
          </p:nvSpPr>
          <p:spPr>
            <a:xfrm>
              <a:off x="2505849" y="2086640"/>
              <a:ext cx="223" cy="8378"/>
            </a:xfrm>
            <a:custGeom>
              <a:avLst/>
              <a:gdLst>
                <a:gd name="connsiteX0" fmla="*/ 0 w 223"/>
                <a:gd name="connsiteY0" fmla="*/ 0 h 8378"/>
                <a:gd name="connsiteX1" fmla="*/ 0 w 223"/>
                <a:gd name="connsiteY1" fmla="*/ 0 h 8378"/>
                <a:gd name="connsiteX2" fmla="*/ 0 w 223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03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F7573F34-09DB-45A0-B2EF-F36E665F8F09}"/>
                </a:ext>
              </a:extLst>
            </p:cNvPr>
            <p:cNvSpPr/>
            <p:nvPr/>
          </p:nvSpPr>
          <p:spPr>
            <a:xfrm>
              <a:off x="2497722" y="207449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978BDC79-1B70-47D9-BF43-7CE5A4673E1C}"/>
                </a:ext>
              </a:extLst>
            </p:cNvPr>
            <p:cNvSpPr/>
            <p:nvPr/>
          </p:nvSpPr>
          <p:spPr>
            <a:xfrm>
              <a:off x="2504089" y="207281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340807E5-2503-4E43-9092-AE79D295DC0D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93772980-C0CA-4616-9EE7-AC8B2233107E}"/>
                </a:ext>
              </a:extLst>
            </p:cNvPr>
            <p:cNvSpPr/>
            <p:nvPr/>
          </p:nvSpPr>
          <p:spPr>
            <a:xfrm>
              <a:off x="2503587" y="208798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7BF8A13C-5634-4ACF-ADF8-A2A7D864E463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C52BC113-70F1-44DE-9F30-8492228E8755}"/>
                </a:ext>
              </a:extLst>
            </p:cNvPr>
            <p:cNvSpPr/>
            <p:nvPr/>
          </p:nvSpPr>
          <p:spPr>
            <a:xfrm>
              <a:off x="2505765" y="208781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B51E58DC-9F32-443F-9D80-ACB522656DC4}"/>
                </a:ext>
              </a:extLst>
            </p:cNvPr>
            <p:cNvSpPr/>
            <p:nvPr/>
          </p:nvSpPr>
          <p:spPr>
            <a:xfrm>
              <a:off x="2506100" y="208781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C32F6722-0D0C-4F40-97DE-B00627284F14}"/>
                </a:ext>
              </a:extLst>
            </p:cNvPr>
            <p:cNvSpPr/>
            <p:nvPr/>
          </p:nvSpPr>
          <p:spPr>
            <a:xfrm>
              <a:off x="2506017" y="208772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A314A55E-9E86-4114-9190-A8880A0207E5}"/>
                </a:ext>
              </a:extLst>
            </p:cNvPr>
            <p:cNvSpPr/>
            <p:nvPr/>
          </p:nvSpPr>
          <p:spPr>
            <a:xfrm>
              <a:off x="2499565" y="20769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8F3F3390-8D28-448D-A188-06A8346FA281}"/>
                </a:ext>
              </a:extLst>
            </p:cNvPr>
            <p:cNvSpPr/>
            <p:nvPr/>
          </p:nvSpPr>
          <p:spPr>
            <a:xfrm>
              <a:off x="2498895" y="2084294"/>
              <a:ext cx="83" cy="8378"/>
            </a:xfrm>
            <a:custGeom>
              <a:avLst/>
              <a:gdLst>
                <a:gd name="connsiteX0" fmla="*/ 0 w 83"/>
                <a:gd name="connsiteY0" fmla="*/ 0 h 8378"/>
                <a:gd name="connsiteX1" fmla="*/ 84 w 83"/>
                <a:gd name="connsiteY1" fmla="*/ 0 h 8378"/>
                <a:gd name="connsiteX2" fmla="*/ 84 w 83"/>
                <a:gd name="connsiteY2" fmla="*/ 0 h 8378"/>
                <a:gd name="connsiteX3" fmla="*/ 0 w 83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8">
                  <a:moveTo>
                    <a:pt x="0" y="0"/>
                  </a:moveTo>
                  <a:lnTo>
                    <a:pt x="84" y="0"/>
                  </a:lnTo>
                  <a:lnTo>
                    <a:pt x="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407860CE-3C75-4001-A093-3A2E6A02B71E}"/>
                </a:ext>
              </a:extLst>
            </p:cNvPr>
            <p:cNvSpPr/>
            <p:nvPr/>
          </p:nvSpPr>
          <p:spPr>
            <a:xfrm>
              <a:off x="2498392" y="2084378"/>
              <a:ext cx="695" cy="8378"/>
            </a:xfrm>
            <a:custGeom>
              <a:avLst/>
              <a:gdLst>
                <a:gd name="connsiteX0" fmla="*/ 0 w 695"/>
                <a:gd name="connsiteY0" fmla="*/ 0 h 8378"/>
                <a:gd name="connsiteX1" fmla="*/ 586 w 695"/>
                <a:gd name="connsiteY1" fmla="*/ 0 h 8378"/>
                <a:gd name="connsiteX2" fmla="*/ 0 w 695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" h="8378">
                  <a:moveTo>
                    <a:pt x="0" y="0"/>
                  </a:moveTo>
                  <a:cubicBezTo>
                    <a:pt x="838" y="0"/>
                    <a:pt x="754" y="0"/>
                    <a:pt x="58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1991A4B1-C569-4B8D-A7E4-D6B571341A53}"/>
                </a:ext>
              </a:extLst>
            </p:cNvPr>
            <p:cNvSpPr/>
            <p:nvPr/>
          </p:nvSpPr>
          <p:spPr>
            <a:xfrm>
              <a:off x="2495543" y="2073988"/>
              <a:ext cx="11670" cy="13573"/>
            </a:xfrm>
            <a:custGeom>
              <a:avLst/>
              <a:gdLst>
                <a:gd name="connsiteX0" fmla="*/ 2430 w 11670"/>
                <a:gd name="connsiteY0" fmla="*/ 5949 h 13573"/>
                <a:gd name="connsiteX1" fmla="*/ 419 w 11670"/>
                <a:gd name="connsiteY1" fmla="*/ 5949 h 13573"/>
                <a:gd name="connsiteX2" fmla="*/ 2681 w 11670"/>
                <a:gd name="connsiteY2" fmla="*/ 5949 h 13573"/>
                <a:gd name="connsiteX3" fmla="*/ 2179 w 11670"/>
                <a:gd name="connsiteY3" fmla="*/ 5949 h 13573"/>
                <a:gd name="connsiteX4" fmla="*/ 3352 w 11670"/>
                <a:gd name="connsiteY4" fmla="*/ 5949 h 13573"/>
                <a:gd name="connsiteX5" fmla="*/ 2765 w 11670"/>
                <a:gd name="connsiteY5" fmla="*/ 5949 h 13573"/>
                <a:gd name="connsiteX6" fmla="*/ 2765 w 11670"/>
                <a:gd name="connsiteY6" fmla="*/ 5949 h 13573"/>
                <a:gd name="connsiteX7" fmla="*/ 3771 w 11670"/>
                <a:gd name="connsiteY7" fmla="*/ 5949 h 13573"/>
                <a:gd name="connsiteX8" fmla="*/ 3268 w 11670"/>
                <a:gd name="connsiteY8" fmla="*/ 5949 h 13573"/>
                <a:gd name="connsiteX9" fmla="*/ 3771 w 11670"/>
                <a:gd name="connsiteY9" fmla="*/ 5949 h 13573"/>
                <a:gd name="connsiteX10" fmla="*/ 2849 w 11670"/>
                <a:gd name="connsiteY10" fmla="*/ 5949 h 13573"/>
                <a:gd name="connsiteX11" fmla="*/ 2179 w 11670"/>
                <a:gd name="connsiteY11" fmla="*/ 5949 h 13573"/>
                <a:gd name="connsiteX12" fmla="*/ 2179 w 11670"/>
                <a:gd name="connsiteY12" fmla="*/ 5949 h 13573"/>
                <a:gd name="connsiteX13" fmla="*/ 754 w 11670"/>
                <a:gd name="connsiteY13" fmla="*/ 5949 h 13573"/>
                <a:gd name="connsiteX14" fmla="*/ 3016 w 11670"/>
                <a:gd name="connsiteY14" fmla="*/ 5949 h 13573"/>
                <a:gd name="connsiteX15" fmla="*/ 3016 w 11670"/>
                <a:gd name="connsiteY15" fmla="*/ 5949 h 13573"/>
                <a:gd name="connsiteX16" fmla="*/ 2514 w 11670"/>
                <a:gd name="connsiteY16" fmla="*/ 5949 h 13573"/>
                <a:gd name="connsiteX17" fmla="*/ 1592 w 11670"/>
                <a:gd name="connsiteY17" fmla="*/ 5949 h 13573"/>
                <a:gd name="connsiteX18" fmla="*/ 2765 w 11670"/>
                <a:gd name="connsiteY18" fmla="*/ 5949 h 13573"/>
                <a:gd name="connsiteX19" fmla="*/ 1341 w 11670"/>
                <a:gd name="connsiteY19" fmla="*/ 5949 h 13573"/>
                <a:gd name="connsiteX20" fmla="*/ 2681 w 11670"/>
                <a:gd name="connsiteY20" fmla="*/ 5949 h 13573"/>
                <a:gd name="connsiteX21" fmla="*/ 3268 w 11670"/>
                <a:gd name="connsiteY21" fmla="*/ 5949 h 13573"/>
                <a:gd name="connsiteX22" fmla="*/ 3268 w 11670"/>
                <a:gd name="connsiteY22" fmla="*/ 5949 h 13573"/>
                <a:gd name="connsiteX23" fmla="*/ 3268 w 11670"/>
                <a:gd name="connsiteY23" fmla="*/ 5949 h 13573"/>
                <a:gd name="connsiteX24" fmla="*/ 4441 w 11670"/>
                <a:gd name="connsiteY24" fmla="*/ 5949 h 13573"/>
                <a:gd name="connsiteX25" fmla="*/ 4441 w 11670"/>
                <a:gd name="connsiteY25" fmla="*/ 5949 h 13573"/>
                <a:gd name="connsiteX26" fmla="*/ 3519 w 11670"/>
                <a:gd name="connsiteY26" fmla="*/ 5949 h 13573"/>
                <a:gd name="connsiteX27" fmla="*/ 5111 w 11670"/>
                <a:gd name="connsiteY27" fmla="*/ 5949 h 13573"/>
                <a:gd name="connsiteX28" fmla="*/ 4441 w 11670"/>
                <a:gd name="connsiteY28" fmla="*/ 5949 h 13573"/>
                <a:gd name="connsiteX29" fmla="*/ 3771 w 11670"/>
                <a:gd name="connsiteY29" fmla="*/ 5949 h 13573"/>
                <a:gd name="connsiteX30" fmla="*/ 6787 w 11670"/>
                <a:gd name="connsiteY30" fmla="*/ 5949 h 13573"/>
                <a:gd name="connsiteX31" fmla="*/ 4692 w 11670"/>
                <a:gd name="connsiteY31" fmla="*/ 5949 h 13573"/>
                <a:gd name="connsiteX32" fmla="*/ 4692 w 11670"/>
                <a:gd name="connsiteY32" fmla="*/ 5949 h 13573"/>
                <a:gd name="connsiteX33" fmla="*/ 4692 w 11670"/>
                <a:gd name="connsiteY33" fmla="*/ 5949 h 13573"/>
                <a:gd name="connsiteX34" fmla="*/ 3854 w 11670"/>
                <a:gd name="connsiteY34" fmla="*/ 5949 h 13573"/>
                <a:gd name="connsiteX35" fmla="*/ 5279 w 11670"/>
                <a:gd name="connsiteY35" fmla="*/ 5949 h 13573"/>
                <a:gd name="connsiteX36" fmla="*/ 4441 w 11670"/>
                <a:gd name="connsiteY36" fmla="*/ 5949 h 13573"/>
                <a:gd name="connsiteX37" fmla="*/ 5195 w 11670"/>
                <a:gd name="connsiteY37" fmla="*/ 5949 h 13573"/>
                <a:gd name="connsiteX38" fmla="*/ 5195 w 11670"/>
                <a:gd name="connsiteY38" fmla="*/ 5949 h 13573"/>
                <a:gd name="connsiteX39" fmla="*/ 5195 w 11670"/>
                <a:gd name="connsiteY39" fmla="*/ 5949 h 13573"/>
                <a:gd name="connsiteX40" fmla="*/ 5195 w 11670"/>
                <a:gd name="connsiteY40" fmla="*/ 5949 h 13573"/>
                <a:gd name="connsiteX41" fmla="*/ 6452 w 11670"/>
                <a:gd name="connsiteY41" fmla="*/ 5949 h 13573"/>
                <a:gd name="connsiteX42" fmla="*/ 8882 w 11670"/>
                <a:gd name="connsiteY42" fmla="*/ 5949 h 13573"/>
                <a:gd name="connsiteX43" fmla="*/ 4692 w 11670"/>
                <a:gd name="connsiteY43" fmla="*/ 5949 h 13573"/>
                <a:gd name="connsiteX44" fmla="*/ 4692 w 11670"/>
                <a:gd name="connsiteY44" fmla="*/ 5949 h 13573"/>
                <a:gd name="connsiteX45" fmla="*/ 6368 w 11670"/>
                <a:gd name="connsiteY45" fmla="*/ 5949 h 13573"/>
                <a:gd name="connsiteX46" fmla="*/ 4692 w 11670"/>
                <a:gd name="connsiteY46" fmla="*/ 5949 h 13573"/>
                <a:gd name="connsiteX47" fmla="*/ 6536 w 11670"/>
                <a:gd name="connsiteY47" fmla="*/ 5949 h 13573"/>
                <a:gd name="connsiteX48" fmla="*/ 6536 w 11670"/>
                <a:gd name="connsiteY48" fmla="*/ 5949 h 13573"/>
                <a:gd name="connsiteX49" fmla="*/ 4692 w 11670"/>
                <a:gd name="connsiteY49" fmla="*/ 5949 h 13573"/>
                <a:gd name="connsiteX50" fmla="*/ 4692 w 11670"/>
                <a:gd name="connsiteY50" fmla="*/ 5949 h 13573"/>
                <a:gd name="connsiteX51" fmla="*/ 4692 w 11670"/>
                <a:gd name="connsiteY51" fmla="*/ 5949 h 13573"/>
                <a:gd name="connsiteX52" fmla="*/ 6954 w 11670"/>
                <a:gd name="connsiteY52" fmla="*/ 5949 h 13573"/>
                <a:gd name="connsiteX53" fmla="*/ 4692 w 11670"/>
                <a:gd name="connsiteY53" fmla="*/ 5949 h 13573"/>
                <a:gd name="connsiteX54" fmla="*/ 4692 w 11670"/>
                <a:gd name="connsiteY54" fmla="*/ 5949 h 13573"/>
                <a:gd name="connsiteX55" fmla="*/ 4189 w 11670"/>
                <a:gd name="connsiteY55" fmla="*/ 5949 h 13573"/>
                <a:gd name="connsiteX56" fmla="*/ 3435 w 11670"/>
                <a:gd name="connsiteY56" fmla="*/ 5949 h 13573"/>
                <a:gd name="connsiteX57" fmla="*/ 3435 w 11670"/>
                <a:gd name="connsiteY57" fmla="*/ 5949 h 13573"/>
                <a:gd name="connsiteX58" fmla="*/ 5279 w 11670"/>
                <a:gd name="connsiteY58" fmla="*/ 5949 h 13573"/>
                <a:gd name="connsiteX59" fmla="*/ 4189 w 11670"/>
                <a:gd name="connsiteY59" fmla="*/ 5949 h 13573"/>
                <a:gd name="connsiteX60" fmla="*/ 6871 w 11670"/>
                <a:gd name="connsiteY60" fmla="*/ 5949 h 13573"/>
                <a:gd name="connsiteX61" fmla="*/ 4776 w 11670"/>
                <a:gd name="connsiteY61" fmla="*/ 5949 h 13573"/>
                <a:gd name="connsiteX62" fmla="*/ 4776 w 11670"/>
                <a:gd name="connsiteY62" fmla="*/ 5949 h 13573"/>
                <a:gd name="connsiteX63" fmla="*/ 4273 w 11670"/>
                <a:gd name="connsiteY63" fmla="*/ 5949 h 13573"/>
                <a:gd name="connsiteX64" fmla="*/ 4273 w 11670"/>
                <a:gd name="connsiteY64" fmla="*/ 5949 h 13573"/>
                <a:gd name="connsiteX65" fmla="*/ 3603 w 11670"/>
                <a:gd name="connsiteY65" fmla="*/ 5949 h 13573"/>
                <a:gd name="connsiteX66" fmla="*/ 9049 w 11670"/>
                <a:gd name="connsiteY66" fmla="*/ 5949 h 13573"/>
                <a:gd name="connsiteX67" fmla="*/ 7457 w 11670"/>
                <a:gd name="connsiteY67" fmla="*/ 5949 h 13573"/>
                <a:gd name="connsiteX68" fmla="*/ 4608 w 11670"/>
                <a:gd name="connsiteY68" fmla="*/ 5949 h 13573"/>
                <a:gd name="connsiteX69" fmla="*/ 5279 w 11670"/>
                <a:gd name="connsiteY69" fmla="*/ 5949 h 13573"/>
                <a:gd name="connsiteX70" fmla="*/ 4608 w 11670"/>
                <a:gd name="connsiteY70" fmla="*/ 5949 h 13573"/>
                <a:gd name="connsiteX71" fmla="*/ 5446 w 11670"/>
                <a:gd name="connsiteY71" fmla="*/ 5949 h 13573"/>
                <a:gd name="connsiteX72" fmla="*/ 5446 w 11670"/>
                <a:gd name="connsiteY72" fmla="*/ 5949 h 13573"/>
                <a:gd name="connsiteX73" fmla="*/ 7206 w 11670"/>
                <a:gd name="connsiteY73" fmla="*/ 5949 h 13573"/>
                <a:gd name="connsiteX74" fmla="*/ 6619 w 11670"/>
                <a:gd name="connsiteY74" fmla="*/ 5949 h 13573"/>
                <a:gd name="connsiteX75" fmla="*/ 6200 w 11670"/>
                <a:gd name="connsiteY75" fmla="*/ 5949 h 13573"/>
                <a:gd name="connsiteX76" fmla="*/ 5027 w 11670"/>
                <a:gd name="connsiteY76" fmla="*/ 5949 h 13573"/>
                <a:gd name="connsiteX77" fmla="*/ 6200 w 11670"/>
                <a:gd name="connsiteY77" fmla="*/ 5949 h 13573"/>
                <a:gd name="connsiteX78" fmla="*/ 6200 w 11670"/>
                <a:gd name="connsiteY78" fmla="*/ 5949 h 13573"/>
                <a:gd name="connsiteX79" fmla="*/ 9301 w 11670"/>
                <a:gd name="connsiteY79" fmla="*/ 5949 h 13573"/>
                <a:gd name="connsiteX80" fmla="*/ 8714 w 11670"/>
                <a:gd name="connsiteY80" fmla="*/ 5949 h 13573"/>
                <a:gd name="connsiteX81" fmla="*/ 9971 w 11670"/>
                <a:gd name="connsiteY81" fmla="*/ 5949 h 13573"/>
                <a:gd name="connsiteX82" fmla="*/ 7876 w 11670"/>
                <a:gd name="connsiteY82" fmla="*/ 5949 h 13573"/>
                <a:gd name="connsiteX83" fmla="*/ 8295 w 11670"/>
                <a:gd name="connsiteY83" fmla="*/ 5949 h 13573"/>
                <a:gd name="connsiteX84" fmla="*/ 6871 w 11670"/>
                <a:gd name="connsiteY84" fmla="*/ 5949 h 13573"/>
                <a:gd name="connsiteX85" fmla="*/ 6117 w 11670"/>
                <a:gd name="connsiteY85" fmla="*/ 6452 h 13573"/>
                <a:gd name="connsiteX86" fmla="*/ 6954 w 11670"/>
                <a:gd name="connsiteY86" fmla="*/ 6452 h 13573"/>
                <a:gd name="connsiteX87" fmla="*/ 6954 w 11670"/>
                <a:gd name="connsiteY87" fmla="*/ 6452 h 13573"/>
                <a:gd name="connsiteX88" fmla="*/ 8128 w 11670"/>
                <a:gd name="connsiteY88" fmla="*/ 6452 h 13573"/>
                <a:gd name="connsiteX89" fmla="*/ 8882 w 11670"/>
                <a:gd name="connsiteY89" fmla="*/ 6452 h 13573"/>
                <a:gd name="connsiteX90" fmla="*/ 8044 w 11670"/>
                <a:gd name="connsiteY90" fmla="*/ 6452 h 13573"/>
                <a:gd name="connsiteX91" fmla="*/ 8044 w 11670"/>
                <a:gd name="connsiteY91" fmla="*/ 6452 h 13573"/>
                <a:gd name="connsiteX92" fmla="*/ 8044 w 11670"/>
                <a:gd name="connsiteY92" fmla="*/ 6452 h 13573"/>
                <a:gd name="connsiteX93" fmla="*/ 8714 w 11670"/>
                <a:gd name="connsiteY93" fmla="*/ 6452 h 13573"/>
                <a:gd name="connsiteX94" fmla="*/ 9803 w 11670"/>
                <a:gd name="connsiteY94" fmla="*/ 6452 h 13573"/>
                <a:gd name="connsiteX95" fmla="*/ 10725 w 11670"/>
                <a:gd name="connsiteY95" fmla="*/ 6452 h 13573"/>
                <a:gd name="connsiteX96" fmla="*/ 9468 w 11670"/>
                <a:gd name="connsiteY96" fmla="*/ 6452 h 13573"/>
                <a:gd name="connsiteX97" fmla="*/ 10976 w 11670"/>
                <a:gd name="connsiteY97" fmla="*/ 6452 h 13573"/>
                <a:gd name="connsiteX98" fmla="*/ 9803 w 11670"/>
                <a:gd name="connsiteY98" fmla="*/ 6452 h 13573"/>
                <a:gd name="connsiteX99" fmla="*/ 8798 w 11670"/>
                <a:gd name="connsiteY99" fmla="*/ 6452 h 13573"/>
                <a:gd name="connsiteX100" fmla="*/ 9468 w 11670"/>
                <a:gd name="connsiteY100" fmla="*/ 6452 h 13573"/>
                <a:gd name="connsiteX101" fmla="*/ 8882 w 11670"/>
                <a:gd name="connsiteY101" fmla="*/ 6452 h 13573"/>
                <a:gd name="connsiteX102" fmla="*/ 10390 w 11670"/>
                <a:gd name="connsiteY102" fmla="*/ 6452 h 13573"/>
                <a:gd name="connsiteX103" fmla="*/ 10390 w 11670"/>
                <a:gd name="connsiteY103" fmla="*/ 6452 h 13573"/>
                <a:gd name="connsiteX104" fmla="*/ 10390 w 11670"/>
                <a:gd name="connsiteY104" fmla="*/ 6452 h 13573"/>
                <a:gd name="connsiteX105" fmla="*/ 10390 w 11670"/>
                <a:gd name="connsiteY105" fmla="*/ 6452 h 13573"/>
                <a:gd name="connsiteX106" fmla="*/ 10390 w 11670"/>
                <a:gd name="connsiteY106" fmla="*/ 6452 h 13573"/>
                <a:gd name="connsiteX107" fmla="*/ 10390 w 11670"/>
                <a:gd name="connsiteY107" fmla="*/ 5949 h 13573"/>
                <a:gd name="connsiteX108" fmla="*/ 10390 w 11670"/>
                <a:gd name="connsiteY108" fmla="*/ 5949 h 13573"/>
                <a:gd name="connsiteX109" fmla="*/ 10976 w 11670"/>
                <a:gd name="connsiteY109" fmla="*/ 5949 h 13573"/>
                <a:gd name="connsiteX110" fmla="*/ 10976 w 11670"/>
                <a:gd name="connsiteY110" fmla="*/ 5949 h 13573"/>
                <a:gd name="connsiteX111" fmla="*/ 11563 w 11670"/>
                <a:gd name="connsiteY111" fmla="*/ 5530 h 13573"/>
                <a:gd name="connsiteX112" fmla="*/ 10809 w 11670"/>
                <a:gd name="connsiteY112" fmla="*/ 5530 h 13573"/>
                <a:gd name="connsiteX113" fmla="*/ 10306 w 11670"/>
                <a:gd name="connsiteY113" fmla="*/ 5530 h 13573"/>
                <a:gd name="connsiteX114" fmla="*/ 9636 w 11670"/>
                <a:gd name="connsiteY114" fmla="*/ 5530 h 13573"/>
                <a:gd name="connsiteX115" fmla="*/ 10055 w 11670"/>
                <a:gd name="connsiteY115" fmla="*/ 5530 h 13573"/>
                <a:gd name="connsiteX116" fmla="*/ 10055 w 11670"/>
                <a:gd name="connsiteY116" fmla="*/ 5530 h 13573"/>
                <a:gd name="connsiteX117" fmla="*/ 10055 w 11670"/>
                <a:gd name="connsiteY117" fmla="*/ 5111 h 13573"/>
                <a:gd name="connsiteX118" fmla="*/ 10055 w 11670"/>
                <a:gd name="connsiteY118" fmla="*/ 5111 h 13573"/>
                <a:gd name="connsiteX119" fmla="*/ 9217 w 11670"/>
                <a:gd name="connsiteY119" fmla="*/ 5111 h 13573"/>
                <a:gd name="connsiteX120" fmla="*/ 10055 w 11670"/>
                <a:gd name="connsiteY120" fmla="*/ 5111 h 13573"/>
                <a:gd name="connsiteX121" fmla="*/ 8295 w 11670"/>
                <a:gd name="connsiteY121" fmla="*/ 5111 h 13573"/>
                <a:gd name="connsiteX122" fmla="*/ 8295 w 11670"/>
                <a:gd name="connsiteY122" fmla="*/ 5111 h 13573"/>
                <a:gd name="connsiteX123" fmla="*/ 8295 w 11670"/>
                <a:gd name="connsiteY123" fmla="*/ 5111 h 13573"/>
                <a:gd name="connsiteX124" fmla="*/ 9468 w 11670"/>
                <a:gd name="connsiteY124" fmla="*/ 5111 h 13573"/>
                <a:gd name="connsiteX125" fmla="*/ 8044 w 11670"/>
                <a:gd name="connsiteY125" fmla="*/ 5111 h 13573"/>
                <a:gd name="connsiteX126" fmla="*/ 8630 w 11670"/>
                <a:gd name="connsiteY126" fmla="*/ 5111 h 13573"/>
                <a:gd name="connsiteX127" fmla="*/ 8630 w 11670"/>
                <a:gd name="connsiteY127" fmla="*/ 5111 h 13573"/>
                <a:gd name="connsiteX128" fmla="*/ 9803 w 11670"/>
                <a:gd name="connsiteY128" fmla="*/ 4357 h 13573"/>
                <a:gd name="connsiteX129" fmla="*/ 9217 w 11670"/>
                <a:gd name="connsiteY129" fmla="*/ 4357 h 13573"/>
                <a:gd name="connsiteX130" fmla="*/ 10222 w 11670"/>
                <a:gd name="connsiteY130" fmla="*/ 4357 h 13573"/>
                <a:gd name="connsiteX131" fmla="*/ 9720 w 11670"/>
                <a:gd name="connsiteY131" fmla="*/ 4357 h 13573"/>
                <a:gd name="connsiteX132" fmla="*/ 10557 w 11670"/>
                <a:gd name="connsiteY132" fmla="*/ 4357 h 13573"/>
                <a:gd name="connsiteX133" fmla="*/ 10557 w 11670"/>
                <a:gd name="connsiteY133" fmla="*/ 4357 h 13573"/>
                <a:gd name="connsiteX134" fmla="*/ 8630 w 11670"/>
                <a:gd name="connsiteY134" fmla="*/ 4357 h 13573"/>
                <a:gd name="connsiteX135" fmla="*/ 8630 w 11670"/>
                <a:gd name="connsiteY135" fmla="*/ 4357 h 13573"/>
                <a:gd name="connsiteX136" fmla="*/ 9552 w 11670"/>
                <a:gd name="connsiteY136" fmla="*/ 4357 h 13573"/>
                <a:gd name="connsiteX137" fmla="*/ 9552 w 11670"/>
                <a:gd name="connsiteY137" fmla="*/ 4357 h 13573"/>
                <a:gd name="connsiteX138" fmla="*/ 9552 w 11670"/>
                <a:gd name="connsiteY138" fmla="*/ 4357 h 13573"/>
                <a:gd name="connsiteX139" fmla="*/ 9552 w 11670"/>
                <a:gd name="connsiteY139" fmla="*/ 4357 h 13573"/>
                <a:gd name="connsiteX140" fmla="*/ 9552 w 11670"/>
                <a:gd name="connsiteY140" fmla="*/ 4357 h 13573"/>
                <a:gd name="connsiteX141" fmla="*/ 9552 w 11670"/>
                <a:gd name="connsiteY141" fmla="*/ 4357 h 13573"/>
                <a:gd name="connsiteX142" fmla="*/ 9552 w 11670"/>
                <a:gd name="connsiteY142" fmla="*/ 4357 h 13573"/>
                <a:gd name="connsiteX143" fmla="*/ 10139 w 11670"/>
                <a:gd name="connsiteY143" fmla="*/ 4357 h 13573"/>
                <a:gd name="connsiteX144" fmla="*/ 9384 w 11670"/>
                <a:gd name="connsiteY144" fmla="*/ 4357 h 13573"/>
                <a:gd name="connsiteX145" fmla="*/ 9384 w 11670"/>
                <a:gd name="connsiteY145" fmla="*/ 4357 h 13573"/>
                <a:gd name="connsiteX146" fmla="*/ 8965 w 11670"/>
                <a:gd name="connsiteY146" fmla="*/ 4357 h 13573"/>
                <a:gd name="connsiteX147" fmla="*/ 11228 w 11670"/>
                <a:gd name="connsiteY147" fmla="*/ 4357 h 13573"/>
                <a:gd name="connsiteX148" fmla="*/ 11228 w 11670"/>
                <a:gd name="connsiteY148" fmla="*/ 4357 h 13573"/>
                <a:gd name="connsiteX149" fmla="*/ 10139 w 11670"/>
                <a:gd name="connsiteY149" fmla="*/ 4357 h 13573"/>
                <a:gd name="connsiteX150" fmla="*/ 11479 w 11670"/>
                <a:gd name="connsiteY150" fmla="*/ 4357 h 13573"/>
                <a:gd name="connsiteX151" fmla="*/ 10809 w 11670"/>
                <a:gd name="connsiteY151" fmla="*/ 4357 h 13573"/>
                <a:gd name="connsiteX152" fmla="*/ 9720 w 11670"/>
                <a:gd name="connsiteY152" fmla="*/ 4357 h 13573"/>
                <a:gd name="connsiteX153" fmla="*/ 9720 w 11670"/>
                <a:gd name="connsiteY153" fmla="*/ 4357 h 13573"/>
                <a:gd name="connsiteX154" fmla="*/ 9720 w 11670"/>
                <a:gd name="connsiteY154" fmla="*/ 4357 h 13573"/>
                <a:gd name="connsiteX155" fmla="*/ 8547 w 11670"/>
                <a:gd name="connsiteY155" fmla="*/ 4357 h 13573"/>
                <a:gd name="connsiteX156" fmla="*/ 9552 w 11670"/>
                <a:gd name="connsiteY156" fmla="*/ 3938 h 13573"/>
                <a:gd name="connsiteX157" fmla="*/ 9552 w 11670"/>
                <a:gd name="connsiteY157" fmla="*/ 3938 h 13573"/>
                <a:gd name="connsiteX158" fmla="*/ 9552 w 11670"/>
                <a:gd name="connsiteY158" fmla="*/ 3938 h 13573"/>
                <a:gd name="connsiteX159" fmla="*/ 8630 w 11670"/>
                <a:gd name="connsiteY159" fmla="*/ 3938 h 13573"/>
                <a:gd name="connsiteX160" fmla="*/ 9133 w 11670"/>
                <a:gd name="connsiteY160" fmla="*/ 3938 h 13573"/>
                <a:gd name="connsiteX161" fmla="*/ 8295 w 11670"/>
                <a:gd name="connsiteY161" fmla="*/ 3938 h 13573"/>
                <a:gd name="connsiteX162" fmla="*/ 9049 w 11670"/>
                <a:gd name="connsiteY162" fmla="*/ 3938 h 13573"/>
                <a:gd name="connsiteX163" fmla="*/ 9049 w 11670"/>
                <a:gd name="connsiteY163" fmla="*/ 3938 h 13573"/>
                <a:gd name="connsiteX164" fmla="*/ 9049 w 11670"/>
                <a:gd name="connsiteY164" fmla="*/ 3938 h 13573"/>
                <a:gd name="connsiteX165" fmla="*/ 8379 w 11670"/>
                <a:gd name="connsiteY165" fmla="*/ 3435 h 13573"/>
                <a:gd name="connsiteX166" fmla="*/ 7792 w 11670"/>
                <a:gd name="connsiteY166" fmla="*/ 3435 h 13573"/>
                <a:gd name="connsiteX167" fmla="*/ 6200 w 11670"/>
                <a:gd name="connsiteY167" fmla="*/ 3435 h 13573"/>
                <a:gd name="connsiteX168" fmla="*/ 7122 w 11670"/>
                <a:gd name="connsiteY168" fmla="*/ 3435 h 13573"/>
                <a:gd name="connsiteX169" fmla="*/ 7122 w 11670"/>
                <a:gd name="connsiteY169" fmla="*/ 3435 h 13573"/>
                <a:gd name="connsiteX170" fmla="*/ 8547 w 11670"/>
                <a:gd name="connsiteY170" fmla="*/ 3435 h 13573"/>
                <a:gd name="connsiteX171" fmla="*/ 9217 w 11670"/>
                <a:gd name="connsiteY171" fmla="*/ 2514 h 13573"/>
                <a:gd name="connsiteX172" fmla="*/ 9217 w 11670"/>
                <a:gd name="connsiteY172" fmla="*/ 2514 h 13573"/>
                <a:gd name="connsiteX173" fmla="*/ 8463 w 11670"/>
                <a:gd name="connsiteY173" fmla="*/ 2514 h 13573"/>
                <a:gd name="connsiteX174" fmla="*/ 9720 w 11670"/>
                <a:gd name="connsiteY174" fmla="*/ 2514 h 13573"/>
                <a:gd name="connsiteX175" fmla="*/ 9720 w 11670"/>
                <a:gd name="connsiteY175" fmla="*/ 2514 h 13573"/>
                <a:gd name="connsiteX176" fmla="*/ 8798 w 11670"/>
                <a:gd name="connsiteY176" fmla="*/ 2514 h 13573"/>
                <a:gd name="connsiteX177" fmla="*/ 9552 w 11670"/>
                <a:gd name="connsiteY177" fmla="*/ 2514 h 13573"/>
                <a:gd name="connsiteX178" fmla="*/ 9552 w 11670"/>
                <a:gd name="connsiteY178" fmla="*/ 2514 h 13573"/>
                <a:gd name="connsiteX179" fmla="*/ 8714 w 11670"/>
                <a:gd name="connsiteY179" fmla="*/ 2514 h 13573"/>
                <a:gd name="connsiteX180" fmla="*/ 7792 w 11670"/>
                <a:gd name="connsiteY180" fmla="*/ 2514 h 13573"/>
                <a:gd name="connsiteX181" fmla="*/ 8798 w 11670"/>
                <a:gd name="connsiteY181" fmla="*/ 1927 h 13573"/>
                <a:gd name="connsiteX182" fmla="*/ 8211 w 11670"/>
                <a:gd name="connsiteY182" fmla="*/ 1927 h 13573"/>
                <a:gd name="connsiteX183" fmla="*/ 6871 w 11670"/>
                <a:gd name="connsiteY183" fmla="*/ 1927 h 13573"/>
                <a:gd name="connsiteX184" fmla="*/ 9133 w 11670"/>
                <a:gd name="connsiteY184" fmla="*/ 1927 h 13573"/>
                <a:gd name="connsiteX185" fmla="*/ 7541 w 11670"/>
                <a:gd name="connsiteY185" fmla="*/ 1927 h 13573"/>
                <a:gd name="connsiteX186" fmla="*/ 8798 w 11670"/>
                <a:gd name="connsiteY186" fmla="*/ 1927 h 13573"/>
                <a:gd name="connsiteX187" fmla="*/ 8798 w 11670"/>
                <a:gd name="connsiteY187" fmla="*/ 1341 h 13573"/>
                <a:gd name="connsiteX188" fmla="*/ 7792 w 11670"/>
                <a:gd name="connsiteY188" fmla="*/ 1341 h 13573"/>
                <a:gd name="connsiteX189" fmla="*/ 9049 w 11670"/>
                <a:gd name="connsiteY189" fmla="*/ 1341 h 13573"/>
                <a:gd name="connsiteX190" fmla="*/ 8463 w 11670"/>
                <a:gd name="connsiteY190" fmla="*/ 1341 h 13573"/>
                <a:gd name="connsiteX191" fmla="*/ 7792 w 11670"/>
                <a:gd name="connsiteY191" fmla="*/ 1341 h 13573"/>
                <a:gd name="connsiteX192" fmla="*/ 9049 w 11670"/>
                <a:gd name="connsiteY192" fmla="*/ 0 h 13573"/>
                <a:gd name="connsiteX193" fmla="*/ 7541 w 11670"/>
                <a:gd name="connsiteY193" fmla="*/ 0 h 13573"/>
                <a:gd name="connsiteX194" fmla="*/ 8463 w 11670"/>
                <a:gd name="connsiteY194" fmla="*/ 0 h 13573"/>
                <a:gd name="connsiteX195" fmla="*/ 7457 w 11670"/>
                <a:gd name="connsiteY195" fmla="*/ 0 h 13573"/>
                <a:gd name="connsiteX196" fmla="*/ 7457 w 11670"/>
                <a:gd name="connsiteY196" fmla="*/ 0 h 13573"/>
                <a:gd name="connsiteX197" fmla="*/ 3687 w 11670"/>
                <a:gd name="connsiteY197" fmla="*/ 0 h 13573"/>
                <a:gd name="connsiteX198" fmla="*/ 3687 w 11670"/>
                <a:gd name="connsiteY198" fmla="*/ 0 h 13573"/>
                <a:gd name="connsiteX199" fmla="*/ 2933 w 11670"/>
                <a:gd name="connsiteY199" fmla="*/ 0 h 13573"/>
                <a:gd name="connsiteX200" fmla="*/ 2933 w 11670"/>
                <a:gd name="connsiteY200" fmla="*/ 0 h 13573"/>
                <a:gd name="connsiteX201" fmla="*/ 2933 w 11670"/>
                <a:gd name="connsiteY201" fmla="*/ 0 h 13573"/>
                <a:gd name="connsiteX202" fmla="*/ 2095 w 11670"/>
                <a:gd name="connsiteY202" fmla="*/ 587 h 13573"/>
                <a:gd name="connsiteX203" fmla="*/ 2095 w 11670"/>
                <a:gd name="connsiteY203" fmla="*/ 587 h 13573"/>
                <a:gd name="connsiteX204" fmla="*/ 3352 w 11670"/>
                <a:gd name="connsiteY204" fmla="*/ 587 h 13573"/>
                <a:gd name="connsiteX205" fmla="*/ 1760 w 11670"/>
                <a:gd name="connsiteY205" fmla="*/ 1006 h 13573"/>
                <a:gd name="connsiteX206" fmla="*/ 2681 w 11670"/>
                <a:gd name="connsiteY206" fmla="*/ 1006 h 13573"/>
                <a:gd name="connsiteX207" fmla="*/ 1676 w 11670"/>
                <a:gd name="connsiteY207" fmla="*/ 1006 h 13573"/>
                <a:gd name="connsiteX208" fmla="*/ 1676 w 11670"/>
                <a:gd name="connsiteY208" fmla="*/ 1006 h 13573"/>
                <a:gd name="connsiteX209" fmla="*/ 1676 w 11670"/>
                <a:gd name="connsiteY209" fmla="*/ 1006 h 13573"/>
                <a:gd name="connsiteX210" fmla="*/ 1676 w 11670"/>
                <a:gd name="connsiteY210" fmla="*/ 1006 h 13573"/>
                <a:gd name="connsiteX211" fmla="*/ 2430 w 11670"/>
                <a:gd name="connsiteY211" fmla="*/ 1592 h 13573"/>
                <a:gd name="connsiteX212" fmla="*/ 2430 w 11670"/>
                <a:gd name="connsiteY212" fmla="*/ 1592 h 13573"/>
                <a:gd name="connsiteX213" fmla="*/ 2430 w 11670"/>
                <a:gd name="connsiteY213" fmla="*/ 1592 h 13573"/>
                <a:gd name="connsiteX214" fmla="*/ 2430 w 11670"/>
                <a:gd name="connsiteY214" fmla="*/ 1592 h 13573"/>
                <a:gd name="connsiteX215" fmla="*/ 2430 w 11670"/>
                <a:gd name="connsiteY215" fmla="*/ 1592 h 13573"/>
                <a:gd name="connsiteX216" fmla="*/ 1257 w 11670"/>
                <a:gd name="connsiteY216" fmla="*/ 1592 h 13573"/>
                <a:gd name="connsiteX217" fmla="*/ 3016 w 11670"/>
                <a:gd name="connsiteY217" fmla="*/ 1592 h 13573"/>
                <a:gd name="connsiteX218" fmla="*/ 3016 w 11670"/>
                <a:gd name="connsiteY218" fmla="*/ 1592 h 13573"/>
                <a:gd name="connsiteX219" fmla="*/ 1592 w 11670"/>
                <a:gd name="connsiteY219" fmla="*/ 1592 h 13573"/>
                <a:gd name="connsiteX220" fmla="*/ 1089 w 11670"/>
                <a:gd name="connsiteY220" fmla="*/ 1592 h 13573"/>
                <a:gd name="connsiteX221" fmla="*/ 2262 w 11670"/>
                <a:gd name="connsiteY221" fmla="*/ 1592 h 13573"/>
                <a:gd name="connsiteX222" fmla="*/ 3184 w 11670"/>
                <a:gd name="connsiteY222" fmla="*/ 1592 h 13573"/>
                <a:gd name="connsiteX223" fmla="*/ 1341 w 11670"/>
                <a:gd name="connsiteY223" fmla="*/ 1592 h 13573"/>
                <a:gd name="connsiteX224" fmla="*/ 1341 w 11670"/>
                <a:gd name="connsiteY224" fmla="*/ 1592 h 13573"/>
                <a:gd name="connsiteX225" fmla="*/ 1341 w 11670"/>
                <a:gd name="connsiteY225" fmla="*/ 1592 h 13573"/>
                <a:gd name="connsiteX226" fmla="*/ 2430 w 11670"/>
                <a:gd name="connsiteY226" fmla="*/ 1592 h 13573"/>
                <a:gd name="connsiteX227" fmla="*/ 2430 w 11670"/>
                <a:gd name="connsiteY227" fmla="*/ 1592 h 13573"/>
                <a:gd name="connsiteX228" fmla="*/ 3435 w 11670"/>
                <a:gd name="connsiteY228" fmla="*/ 1592 h 13573"/>
                <a:gd name="connsiteX229" fmla="*/ 2681 w 11670"/>
                <a:gd name="connsiteY229" fmla="*/ 1592 h 13573"/>
                <a:gd name="connsiteX230" fmla="*/ 2681 w 11670"/>
                <a:gd name="connsiteY230" fmla="*/ 1592 h 13573"/>
                <a:gd name="connsiteX231" fmla="*/ 1508 w 11670"/>
                <a:gd name="connsiteY231" fmla="*/ 1592 h 13573"/>
                <a:gd name="connsiteX232" fmla="*/ 1508 w 11670"/>
                <a:gd name="connsiteY232" fmla="*/ 1592 h 13573"/>
                <a:gd name="connsiteX233" fmla="*/ 2514 w 11670"/>
                <a:gd name="connsiteY233" fmla="*/ 1592 h 13573"/>
                <a:gd name="connsiteX234" fmla="*/ 1341 w 11670"/>
                <a:gd name="connsiteY234" fmla="*/ 1592 h 13573"/>
                <a:gd name="connsiteX235" fmla="*/ 1341 w 11670"/>
                <a:gd name="connsiteY235" fmla="*/ 1592 h 13573"/>
                <a:gd name="connsiteX236" fmla="*/ 2681 w 11670"/>
                <a:gd name="connsiteY236" fmla="*/ 1592 h 13573"/>
                <a:gd name="connsiteX237" fmla="*/ 1257 w 11670"/>
                <a:gd name="connsiteY237" fmla="*/ 2011 h 13573"/>
                <a:gd name="connsiteX238" fmla="*/ 2011 w 11670"/>
                <a:gd name="connsiteY238" fmla="*/ 2011 h 13573"/>
                <a:gd name="connsiteX239" fmla="*/ 1257 w 11670"/>
                <a:gd name="connsiteY239" fmla="*/ 2011 h 13573"/>
                <a:gd name="connsiteX240" fmla="*/ 2346 w 11670"/>
                <a:gd name="connsiteY240" fmla="*/ 2011 h 13573"/>
                <a:gd name="connsiteX241" fmla="*/ 3016 w 11670"/>
                <a:gd name="connsiteY241" fmla="*/ 2011 h 13573"/>
                <a:gd name="connsiteX242" fmla="*/ 2262 w 11670"/>
                <a:gd name="connsiteY242" fmla="*/ 2011 h 13573"/>
                <a:gd name="connsiteX243" fmla="*/ 3184 w 11670"/>
                <a:gd name="connsiteY243" fmla="*/ 2011 h 13573"/>
                <a:gd name="connsiteX244" fmla="*/ 1676 w 11670"/>
                <a:gd name="connsiteY244" fmla="*/ 2011 h 13573"/>
                <a:gd name="connsiteX245" fmla="*/ 1676 w 11670"/>
                <a:gd name="connsiteY245" fmla="*/ 2011 h 13573"/>
                <a:gd name="connsiteX246" fmla="*/ 2933 w 11670"/>
                <a:gd name="connsiteY246" fmla="*/ 2011 h 13573"/>
                <a:gd name="connsiteX247" fmla="*/ 2430 w 11670"/>
                <a:gd name="connsiteY247" fmla="*/ 2011 h 13573"/>
                <a:gd name="connsiteX248" fmla="*/ 2430 w 11670"/>
                <a:gd name="connsiteY248" fmla="*/ 2011 h 13573"/>
                <a:gd name="connsiteX249" fmla="*/ 1760 w 11670"/>
                <a:gd name="connsiteY249" fmla="*/ 2011 h 13573"/>
                <a:gd name="connsiteX250" fmla="*/ 1760 w 11670"/>
                <a:gd name="connsiteY250" fmla="*/ 2011 h 13573"/>
                <a:gd name="connsiteX251" fmla="*/ 1760 w 11670"/>
                <a:gd name="connsiteY251" fmla="*/ 2011 h 13573"/>
                <a:gd name="connsiteX252" fmla="*/ 2765 w 11670"/>
                <a:gd name="connsiteY252" fmla="*/ 2011 h 13573"/>
                <a:gd name="connsiteX253" fmla="*/ 2095 w 11670"/>
                <a:gd name="connsiteY253" fmla="*/ 2011 h 13573"/>
                <a:gd name="connsiteX254" fmla="*/ 2095 w 11670"/>
                <a:gd name="connsiteY254" fmla="*/ 2011 h 13573"/>
                <a:gd name="connsiteX255" fmla="*/ 419 w 11670"/>
                <a:gd name="connsiteY255" fmla="*/ 2011 h 13573"/>
                <a:gd name="connsiteX256" fmla="*/ 1089 w 11670"/>
                <a:gd name="connsiteY256" fmla="*/ 2011 h 13573"/>
                <a:gd name="connsiteX257" fmla="*/ 1089 w 11670"/>
                <a:gd name="connsiteY257" fmla="*/ 2011 h 13573"/>
                <a:gd name="connsiteX258" fmla="*/ 1089 w 11670"/>
                <a:gd name="connsiteY258" fmla="*/ 2011 h 13573"/>
                <a:gd name="connsiteX259" fmla="*/ 0 w 11670"/>
                <a:gd name="connsiteY259" fmla="*/ 2011 h 13573"/>
                <a:gd name="connsiteX260" fmla="*/ 1676 w 11670"/>
                <a:gd name="connsiteY260" fmla="*/ 2011 h 13573"/>
                <a:gd name="connsiteX261" fmla="*/ 587 w 11670"/>
                <a:gd name="connsiteY261" fmla="*/ 2011 h 13573"/>
                <a:gd name="connsiteX262" fmla="*/ 1341 w 11670"/>
                <a:gd name="connsiteY262" fmla="*/ 2011 h 13573"/>
                <a:gd name="connsiteX263" fmla="*/ 2430 w 11670"/>
                <a:gd name="connsiteY263" fmla="*/ 5949 h 13573"/>
                <a:gd name="connsiteX264" fmla="*/ 2933 w 11670"/>
                <a:gd name="connsiteY264" fmla="*/ 7122 h 13573"/>
                <a:gd name="connsiteX265" fmla="*/ 2933 w 11670"/>
                <a:gd name="connsiteY265" fmla="*/ 7122 h 13573"/>
                <a:gd name="connsiteX266" fmla="*/ 2933 w 11670"/>
                <a:gd name="connsiteY266" fmla="*/ 7122 h 13573"/>
                <a:gd name="connsiteX267" fmla="*/ 4776 w 11670"/>
                <a:gd name="connsiteY267" fmla="*/ 8798 h 13573"/>
                <a:gd name="connsiteX268" fmla="*/ 4776 w 11670"/>
                <a:gd name="connsiteY268" fmla="*/ 8798 h 13573"/>
                <a:gd name="connsiteX269" fmla="*/ 4776 w 11670"/>
                <a:gd name="connsiteY269" fmla="*/ 8798 h 13573"/>
                <a:gd name="connsiteX270" fmla="*/ 9887 w 11670"/>
                <a:gd name="connsiteY270" fmla="*/ 13490 h 13573"/>
                <a:gd name="connsiteX271" fmla="*/ 9887 w 11670"/>
                <a:gd name="connsiteY271" fmla="*/ 13490 h 13573"/>
                <a:gd name="connsiteX272" fmla="*/ 9887 w 11670"/>
                <a:gd name="connsiteY272" fmla="*/ 13490 h 13573"/>
                <a:gd name="connsiteX273" fmla="*/ 9887 w 11670"/>
                <a:gd name="connsiteY273" fmla="*/ 13490 h 13573"/>
                <a:gd name="connsiteX274" fmla="*/ 9887 w 11670"/>
                <a:gd name="connsiteY274" fmla="*/ 13490 h 13573"/>
                <a:gd name="connsiteX275" fmla="*/ 9887 w 11670"/>
                <a:gd name="connsiteY275" fmla="*/ 13490 h 13573"/>
                <a:gd name="connsiteX276" fmla="*/ 9636 w 11670"/>
                <a:gd name="connsiteY276" fmla="*/ 13574 h 13573"/>
                <a:gd name="connsiteX277" fmla="*/ 9049 w 11670"/>
                <a:gd name="connsiteY277" fmla="*/ 2262 h 13573"/>
                <a:gd name="connsiteX278" fmla="*/ 9049 w 11670"/>
                <a:gd name="connsiteY278" fmla="*/ 2262 h 13573"/>
                <a:gd name="connsiteX279" fmla="*/ 8798 w 11670"/>
                <a:gd name="connsiteY279" fmla="*/ 2011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11670" h="13573">
                  <a:moveTo>
                    <a:pt x="2430" y="5949"/>
                  </a:moveTo>
                  <a:lnTo>
                    <a:pt x="419" y="5949"/>
                  </a:lnTo>
                  <a:cubicBezTo>
                    <a:pt x="2430" y="5949"/>
                    <a:pt x="419" y="5949"/>
                    <a:pt x="2681" y="5949"/>
                  </a:cubicBezTo>
                  <a:lnTo>
                    <a:pt x="2179" y="5949"/>
                  </a:lnTo>
                  <a:cubicBezTo>
                    <a:pt x="1173" y="5949"/>
                    <a:pt x="3603" y="5949"/>
                    <a:pt x="3352" y="5949"/>
                  </a:cubicBezTo>
                  <a:lnTo>
                    <a:pt x="2765" y="5949"/>
                  </a:lnTo>
                  <a:lnTo>
                    <a:pt x="2765" y="5949"/>
                  </a:lnTo>
                  <a:lnTo>
                    <a:pt x="3771" y="5949"/>
                  </a:lnTo>
                  <a:cubicBezTo>
                    <a:pt x="3771" y="5949"/>
                    <a:pt x="3771" y="5949"/>
                    <a:pt x="3268" y="5949"/>
                  </a:cubicBezTo>
                  <a:lnTo>
                    <a:pt x="3771" y="5949"/>
                  </a:lnTo>
                  <a:cubicBezTo>
                    <a:pt x="3268" y="5949"/>
                    <a:pt x="2765" y="5949"/>
                    <a:pt x="2849" y="5949"/>
                  </a:cubicBezTo>
                  <a:cubicBezTo>
                    <a:pt x="838" y="5949"/>
                    <a:pt x="3352" y="5949"/>
                    <a:pt x="2179" y="5949"/>
                  </a:cubicBezTo>
                  <a:lnTo>
                    <a:pt x="2179" y="5949"/>
                  </a:lnTo>
                  <a:cubicBezTo>
                    <a:pt x="1701" y="5907"/>
                    <a:pt x="1232" y="5907"/>
                    <a:pt x="754" y="5949"/>
                  </a:cubicBezTo>
                  <a:cubicBezTo>
                    <a:pt x="1508" y="5899"/>
                    <a:pt x="2262" y="5899"/>
                    <a:pt x="3016" y="5949"/>
                  </a:cubicBezTo>
                  <a:cubicBezTo>
                    <a:pt x="3016" y="5949"/>
                    <a:pt x="3016" y="5949"/>
                    <a:pt x="3016" y="5949"/>
                  </a:cubicBezTo>
                  <a:cubicBezTo>
                    <a:pt x="3016" y="5949"/>
                    <a:pt x="2514" y="5949"/>
                    <a:pt x="2514" y="5949"/>
                  </a:cubicBezTo>
                  <a:lnTo>
                    <a:pt x="1592" y="5949"/>
                  </a:lnTo>
                  <a:cubicBezTo>
                    <a:pt x="1986" y="5991"/>
                    <a:pt x="2371" y="5991"/>
                    <a:pt x="2765" y="5949"/>
                  </a:cubicBezTo>
                  <a:lnTo>
                    <a:pt x="1341" y="5949"/>
                  </a:lnTo>
                  <a:cubicBezTo>
                    <a:pt x="1341" y="5949"/>
                    <a:pt x="2514" y="5949"/>
                    <a:pt x="2681" y="5949"/>
                  </a:cubicBezTo>
                  <a:cubicBezTo>
                    <a:pt x="2849" y="5949"/>
                    <a:pt x="2681" y="5949"/>
                    <a:pt x="3268" y="5949"/>
                  </a:cubicBezTo>
                  <a:lnTo>
                    <a:pt x="3268" y="5949"/>
                  </a:lnTo>
                  <a:cubicBezTo>
                    <a:pt x="3268" y="5949"/>
                    <a:pt x="3268" y="5949"/>
                    <a:pt x="3268" y="5949"/>
                  </a:cubicBezTo>
                  <a:cubicBezTo>
                    <a:pt x="3662" y="5907"/>
                    <a:pt x="4047" y="5907"/>
                    <a:pt x="4441" y="5949"/>
                  </a:cubicBezTo>
                  <a:cubicBezTo>
                    <a:pt x="5530" y="5949"/>
                    <a:pt x="2933" y="5949"/>
                    <a:pt x="4441" y="5949"/>
                  </a:cubicBezTo>
                  <a:lnTo>
                    <a:pt x="3519" y="5949"/>
                  </a:lnTo>
                  <a:lnTo>
                    <a:pt x="5111" y="5949"/>
                  </a:lnTo>
                  <a:lnTo>
                    <a:pt x="4441" y="5949"/>
                  </a:lnTo>
                  <a:lnTo>
                    <a:pt x="3771" y="5949"/>
                  </a:lnTo>
                  <a:cubicBezTo>
                    <a:pt x="4776" y="5882"/>
                    <a:pt x="5781" y="5882"/>
                    <a:pt x="6787" y="5949"/>
                  </a:cubicBezTo>
                  <a:lnTo>
                    <a:pt x="4692" y="5949"/>
                  </a:lnTo>
                  <a:cubicBezTo>
                    <a:pt x="5614" y="5949"/>
                    <a:pt x="4692" y="5949"/>
                    <a:pt x="4692" y="5949"/>
                  </a:cubicBezTo>
                  <a:lnTo>
                    <a:pt x="4692" y="5949"/>
                  </a:lnTo>
                  <a:cubicBezTo>
                    <a:pt x="3938" y="5949"/>
                    <a:pt x="4189" y="5949"/>
                    <a:pt x="3854" y="5949"/>
                  </a:cubicBezTo>
                  <a:cubicBezTo>
                    <a:pt x="5363" y="5949"/>
                    <a:pt x="4860" y="5949"/>
                    <a:pt x="5279" y="5949"/>
                  </a:cubicBezTo>
                  <a:cubicBezTo>
                    <a:pt x="5698" y="5949"/>
                    <a:pt x="4273" y="5949"/>
                    <a:pt x="4441" y="5949"/>
                  </a:cubicBezTo>
                  <a:cubicBezTo>
                    <a:pt x="3352" y="5949"/>
                    <a:pt x="6117" y="5949"/>
                    <a:pt x="5195" y="5949"/>
                  </a:cubicBezTo>
                  <a:lnTo>
                    <a:pt x="5195" y="5949"/>
                  </a:lnTo>
                  <a:cubicBezTo>
                    <a:pt x="5614" y="5949"/>
                    <a:pt x="5195" y="5949"/>
                    <a:pt x="5195" y="5949"/>
                  </a:cubicBezTo>
                  <a:lnTo>
                    <a:pt x="5195" y="5949"/>
                  </a:lnTo>
                  <a:cubicBezTo>
                    <a:pt x="5195" y="5949"/>
                    <a:pt x="5195" y="6368"/>
                    <a:pt x="6452" y="5949"/>
                  </a:cubicBezTo>
                  <a:lnTo>
                    <a:pt x="8882" y="5949"/>
                  </a:lnTo>
                  <a:cubicBezTo>
                    <a:pt x="7482" y="6025"/>
                    <a:pt x="6091" y="6025"/>
                    <a:pt x="4692" y="5949"/>
                  </a:cubicBezTo>
                  <a:cubicBezTo>
                    <a:pt x="4692" y="5949"/>
                    <a:pt x="4692" y="5949"/>
                    <a:pt x="4692" y="5949"/>
                  </a:cubicBezTo>
                  <a:cubicBezTo>
                    <a:pt x="5245" y="5865"/>
                    <a:pt x="5815" y="5865"/>
                    <a:pt x="6368" y="5949"/>
                  </a:cubicBezTo>
                  <a:lnTo>
                    <a:pt x="4692" y="5949"/>
                  </a:lnTo>
                  <a:cubicBezTo>
                    <a:pt x="5304" y="5907"/>
                    <a:pt x="5924" y="5907"/>
                    <a:pt x="6536" y="5949"/>
                  </a:cubicBezTo>
                  <a:lnTo>
                    <a:pt x="6536" y="5949"/>
                  </a:lnTo>
                  <a:cubicBezTo>
                    <a:pt x="5924" y="5874"/>
                    <a:pt x="5304" y="5874"/>
                    <a:pt x="4692" y="5949"/>
                  </a:cubicBezTo>
                  <a:cubicBezTo>
                    <a:pt x="4692" y="5949"/>
                    <a:pt x="4692" y="5949"/>
                    <a:pt x="4692" y="5949"/>
                  </a:cubicBezTo>
                  <a:lnTo>
                    <a:pt x="4692" y="5949"/>
                  </a:lnTo>
                  <a:cubicBezTo>
                    <a:pt x="4692" y="5949"/>
                    <a:pt x="7038" y="5949"/>
                    <a:pt x="6954" y="5949"/>
                  </a:cubicBezTo>
                  <a:lnTo>
                    <a:pt x="4692" y="5949"/>
                  </a:lnTo>
                  <a:lnTo>
                    <a:pt x="4692" y="5949"/>
                  </a:lnTo>
                  <a:cubicBezTo>
                    <a:pt x="4692" y="5949"/>
                    <a:pt x="4106" y="5949"/>
                    <a:pt x="4189" y="5949"/>
                  </a:cubicBezTo>
                  <a:lnTo>
                    <a:pt x="3435" y="5949"/>
                  </a:lnTo>
                  <a:lnTo>
                    <a:pt x="3435" y="5949"/>
                  </a:lnTo>
                  <a:lnTo>
                    <a:pt x="5279" y="5949"/>
                  </a:lnTo>
                  <a:lnTo>
                    <a:pt x="4189" y="5949"/>
                  </a:lnTo>
                  <a:cubicBezTo>
                    <a:pt x="5078" y="5832"/>
                    <a:pt x="5983" y="5832"/>
                    <a:pt x="6871" y="5949"/>
                  </a:cubicBezTo>
                  <a:lnTo>
                    <a:pt x="4776" y="5949"/>
                  </a:lnTo>
                  <a:cubicBezTo>
                    <a:pt x="4776" y="5949"/>
                    <a:pt x="5446" y="5949"/>
                    <a:pt x="4776" y="5949"/>
                  </a:cubicBezTo>
                  <a:lnTo>
                    <a:pt x="4273" y="5949"/>
                  </a:lnTo>
                  <a:cubicBezTo>
                    <a:pt x="4273" y="5949"/>
                    <a:pt x="5530" y="5949"/>
                    <a:pt x="4273" y="5949"/>
                  </a:cubicBezTo>
                  <a:lnTo>
                    <a:pt x="3603" y="5949"/>
                  </a:lnTo>
                  <a:lnTo>
                    <a:pt x="9049" y="5949"/>
                  </a:lnTo>
                  <a:lnTo>
                    <a:pt x="7457" y="5949"/>
                  </a:lnTo>
                  <a:lnTo>
                    <a:pt x="4608" y="5949"/>
                  </a:lnTo>
                  <a:lnTo>
                    <a:pt x="5279" y="5949"/>
                  </a:lnTo>
                  <a:cubicBezTo>
                    <a:pt x="5279" y="5949"/>
                    <a:pt x="4441" y="5949"/>
                    <a:pt x="4608" y="5949"/>
                  </a:cubicBezTo>
                  <a:cubicBezTo>
                    <a:pt x="4776" y="5949"/>
                    <a:pt x="4608" y="5949"/>
                    <a:pt x="5446" y="5949"/>
                  </a:cubicBezTo>
                  <a:cubicBezTo>
                    <a:pt x="6284" y="5949"/>
                    <a:pt x="5446" y="5949"/>
                    <a:pt x="5446" y="5949"/>
                  </a:cubicBezTo>
                  <a:lnTo>
                    <a:pt x="7206" y="5949"/>
                  </a:lnTo>
                  <a:cubicBezTo>
                    <a:pt x="7206" y="5949"/>
                    <a:pt x="6619" y="5949"/>
                    <a:pt x="6619" y="5949"/>
                  </a:cubicBezTo>
                  <a:lnTo>
                    <a:pt x="6200" y="5949"/>
                  </a:lnTo>
                  <a:cubicBezTo>
                    <a:pt x="5363" y="5949"/>
                    <a:pt x="6200" y="5949"/>
                    <a:pt x="5027" y="5949"/>
                  </a:cubicBezTo>
                  <a:lnTo>
                    <a:pt x="6200" y="5949"/>
                  </a:lnTo>
                  <a:cubicBezTo>
                    <a:pt x="7122" y="5949"/>
                    <a:pt x="6200" y="5949"/>
                    <a:pt x="6200" y="5949"/>
                  </a:cubicBezTo>
                  <a:lnTo>
                    <a:pt x="9301" y="5949"/>
                  </a:lnTo>
                  <a:cubicBezTo>
                    <a:pt x="9301" y="5949"/>
                    <a:pt x="8547" y="5949"/>
                    <a:pt x="8714" y="5949"/>
                  </a:cubicBezTo>
                  <a:cubicBezTo>
                    <a:pt x="8882" y="5949"/>
                    <a:pt x="10893" y="5949"/>
                    <a:pt x="9971" y="5949"/>
                  </a:cubicBezTo>
                  <a:lnTo>
                    <a:pt x="7876" y="5949"/>
                  </a:lnTo>
                  <a:cubicBezTo>
                    <a:pt x="7876" y="5949"/>
                    <a:pt x="8379" y="5949"/>
                    <a:pt x="8295" y="5949"/>
                  </a:cubicBezTo>
                  <a:lnTo>
                    <a:pt x="6871" y="5949"/>
                  </a:lnTo>
                  <a:cubicBezTo>
                    <a:pt x="6117" y="5949"/>
                    <a:pt x="6871" y="5949"/>
                    <a:pt x="6117" y="6452"/>
                  </a:cubicBezTo>
                  <a:cubicBezTo>
                    <a:pt x="6393" y="6494"/>
                    <a:pt x="6678" y="6494"/>
                    <a:pt x="6954" y="6452"/>
                  </a:cubicBezTo>
                  <a:lnTo>
                    <a:pt x="6954" y="6452"/>
                  </a:lnTo>
                  <a:cubicBezTo>
                    <a:pt x="7541" y="6452"/>
                    <a:pt x="7792" y="6452"/>
                    <a:pt x="8128" y="6452"/>
                  </a:cubicBezTo>
                  <a:cubicBezTo>
                    <a:pt x="8463" y="6452"/>
                    <a:pt x="9217" y="6452"/>
                    <a:pt x="8882" y="6452"/>
                  </a:cubicBezTo>
                  <a:lnTo>
                    <a:pt x="8044" y="6452"/>
                  </a:lnTo>
                  <a:cubicBezTo>
                    <a:pt x="8044" y="6452"/>
                    <a:pt x="8547" y="6452"/>
                    <a:pt x="8044" y="6452"/>
                  </a:cubicBezTo>
                  <a:cubicBezTo>
                    <a:pt x="7541" y="6452"/>
                    <a:pt x="6787" y="6452"/>
                    <a:pt x="8044" y="6452"/>
                  </a:cubicBezTo>
                  <a:lnTo>
                    <a:pt x="8714" y="6452"/>
                  </a:lnTo>
                  <a:cubicBezTo>
                    <a:pt x="8714" y="6452"/>
                    <a:pt x="10139" y="6452"/>
                    <a:pt x="9803" y="6452"/>
                  </a:cubicBezTo>
                  <a:cubicBezTo>
                    <a:pt x="9468" y="6452"/>
                    <a:pt x="9803" y="6452"/>
                    <a:pt x="10725" y="6452"/>
                  </a:cubicBezTo>
                  <a:cubicBezTo>
                    <a:pt x="9468" y="6452"/>
                    <a:pt x="10725" y="6452"/>
                    <a:pt x="9468" y="6452"/>
                  </a:cubicBezTo>
                  <a:cubicBezTo>
                    <a:pt x="9971" y="6502"/>
                    <a:pt x="10474" y="6502"/>
                    <a:pt x="10976" y="6452"/>
                  </a:cubicBezTo>
                  <a:lnTo>
                    <a:pt x="9803" y="6452"/>
                  </a:lnTo>
                  <a:cubicBezTo>
                    <a:pt x="9133" y="6452"/>
                    <a:pt x="9133" y="6452"/>
                    <a:pt x="8798" y="6452"/>
                  </a:cubicBezTo>
                  <a:cubicBezTo>
                    <a:pt x="8463" y="6452"/>
                    <a:pt x="8798" y="6452"/>
                    <a:pt x="9468" y="6452"/>
                  </a:cubicBezTo>
                  <a:lnTo>
                    <a:pt x="8882" y="6452"/>
                  </a:lnTo>
                  <a:cubicBezTo>
                    <a:pt x="9384" y="6418"/>
                    <a:pt x="9887" y="6418"/>
                    <a:pt x="10390" y="6452"/>
                  </a:cubicBezTo>
                  <a:lnTo>
                    <a:pt x="10390" y="6452"/>
                  </a:lnTo>
                  <a:cubicBezTo>
                    <a:pt x="10809" y="6452"/>
                    <a:pt x="10893" y="6452"/>
                    <a:pt x="10390" y="6452"/>
                  </a:cubicBezTo>
                  <a:cubicBezTo>
                    <a:pt x="9887" y="6452"/>
                    <a:pt x="9636" y="6452"/>
                    <a:pt x="10390" y="6452"/>
                  </a:cubicBezTo>
                  <a:lnTo>
                    <a:pt x="10390" y="6452"/>
                  </a:lnTo>
                  <a:cubicBezTo>
                    <a:pt x="10390" y="6452"/>
                    <a:pt x="9217" y="6452"/>
                    <a:pt x="10390" y="5949"/>
                  </a:cubicBezTo>
                  <a:cubicBezTo>
                    <a:pt x="10390" y="5949"/>
                    <a:pt x="10390" y="5949"/>
                    <a:pt x="10390" y="5949"/>
                  </a:cubicBezTo>
                  <a:lnTo>
                    <a:pt x="10976" y="5949"/>
                  </a:lnTo>
                  <a:cubicBezTo>
                    <a:pt x="10976" y="5949"/>
                    <a:pt x="11563" y="5949"/>
                    <a:pt x="10976" y="5949"/>
                  </a:cubicBezTo>
                  <a:cubicBezTo>
                    <a:pt x="12485" y="5949"/>
                    <a:pt x="10976" y="5949"/>
                    <a:pt x="11563" y="5530"/>
                  </a:cubicBezTo>
                  <a:lnTo>
                    <a:pt x="10809" y="5530"/>
                  </a:lnTo>
                  <a:lnTo>
                    <a:pt x="10306" y="5530"/>
                  </a:lnTo>
                  <a:lnTo>
                    <a:pt x="9636" y="5530"/>
                  </a:lnTo>
                  <a:cubicBezTo>
                    <a:pt x="9133" y="5530"/>
                    <a:pt x="10139" y="5530"/>
                    <a:pt x="10055" y="5530"/>
                  </a:cubicBezTo>
                  <a:cubicBezTo>
                    <a:pt x="9971" y="5530"/>
                    <a:pt x="10055" y="5530"/>
                    <a:pt x="10055" y="5530"/>
                  </a:cubicBezTo>
                  <a:cubicBezTo>
                    <a:pt x="11563" y="5530"/>
                    <a:pt x="8965" y="5530"/>
                    <a:pt x="10055" y="5111"/>
                  </a:cubicBezTo>
                  <a:cubicBezTo>
                    <a:pt x="10055" y="5111"/>
                    <a:pt x="10055" y="5111"/>
                    <a:pt x="10055" y="5111"/>
                  </a:cubicBezTo>
                  <a:lnTo>
                    <a:pt x="9217" y="5111"/>
                  </a:lnTo>
                  <a:cubicBezTo>
                    <a:pt x="10390" y="5111"/>
                    <a:pt x="9217" y="5111"/>
                    <a:pt x="10055" y="5111"/>
                  </a:cubicBezTo>
                  <a:cubicBezTo>
                    <a:pt x="9468" y="5036"/>
                    <a:pt x="8882" y="5036"/>
                    <a:pt x="8295" y="5111"/>
                  </a:cubicBezTo>
                  <a:lnTo>
                    <a:pt x="8295" y="5111"/>
                  </a:lnTo>
                  <a:cubicBezTo>
                    <a:pt x="8295" y="5111"/>
                    <a:pt x="8295" y="5111"/>
                    <a:pt x="8295" y="5111"/>
                  </a:cubicBezTo>
                  <a:lnTo>
                    <a:pt x="9468" y="5111"/>
                  </a:lnTo>
                  <a:lnTo>
                    <a:pt x="8044" y="5111"/>
                  </a:lnTo>
                  <a:lnTo>
                    <a:pt x="8630" y="5111"/>
                  </a:lnTo>
                  <a:cubicBezTo>
                    <a:pt x="8630" y="5111"/>
                    <a:pt x="7792" y="5111"/>
                    <a:pt x="8630" y="5111"/>
                  </a:cubicBezTo>
                  <a:cubicBezTo>
                    <a:pt x="9468" y="5111"/>
                    <a:pt x="8630" y="4608"/>
                    <a:pt x="9803" y="4357"/>
                  </a:cubicBezTo>
                  <a:cubicBezTo>
                    <a:pt x="8044" y="4357"/>
                    <a:pt x="10557" y="4357"/>
                    <a:pt x="9217" y="4357"/>
                  </a:cubicBezTo>
                  <a:lnTo>
                    <a:pt x="10222" y="4357"/>
                  </a:lnTo>
                  <a:cubicBezTo>
                    <a:pt x="9803" y="4357"/>
                    <a:pt x="10809" y="4357"/>
                    <a:pt x="9720" y="4357"/>
                  </a:cubicBezTo>
                  <a:lnTo>
                    <a:pt x="10557" y="4357"/>
                  </a:lnTo>
                  <a:cubicBezTo>
                    <a:pt x="10557" y="4357"/>
                    <a:pt x="10557" y="4357"/>
                    <a:pt x="10557" y="4357"/>
                  </a:cubicBezTo>
                  <a:lnTo>
                    <a:pt x="8630" y="4357"/>
                  </a:lnTo>
                  <a:cubicBezTo>
                    <a:pt x="9133" y="4357"/>
                    <a:pt x="9049" y="4357"/>
                    <a:pt x="8630" y="4357"/>
                  </a:cubicBezTo>
                  <a:lnTo>
                    <a:pt x="9552" y="4357"/>
                  </a:lnTo>
                  <a:cubicBezTo>
                    <a:pt x="9552" y="4357"/>
                    <a:pt x="10139" y="4357"/>
                    <a:pt x="9552" y="4357"/>
                  </a:cubicBezTo>
                  <a:cubicBezTo>
                    <a:pt x="8965" y="4357"/>
                    <a:pt x="9552" y="4357"/>
                    <a:pt x="9552" y="4357"/>
                  </a:cubicBezTo>
                  <a:cubicBezTo>
                    <a:pt x="9552" y="4357"/>
                    <a:pt x="9552" y="4357"/>
                    <a:pt x="9552" y="4357"/>
                  </a:cubicBezTo>
                  <a:lnTo>
                    <a:pt x="9552" y="4357"/>
                  </a:lnTo>
                  <a:cubicBezTo>
                    <a:pt x="8379" y="4357"/>
                    <a:pt x="9552" y="4357"/>
                    <a:pt x="9552" y="4357"/>
                  </a:cubicBezTo>
                  <a:lnTo>
                    <a:pt x="9552" y="4357"/>
                  </a:lnTo>
                  <a:cubicBezTo>
                    <a:pt x="10390" y="4357"/>
                    <a:pt x="9552" y="4357"/>
                    <a:pt x="10139" y="4357"/>
                  </a:cubicBezTo>
                  <a:lnTo>
                    <a:pt x="9384" y="4357"/>
                  </a:lnTo>
                  <a:cubicBezTo>
                    <a:pt x="7876" y="4357"/>
                    <a:pt x="10306" y="4357"/>
                    <a:pt x="9384" y="4357"/>
                  </a:cubicBezTo>
                  <a:lnTo>
                    <a:pt x="8965" y="4357"/>
                  </a:lnTo>
                  <a:lnTo>
                    <a:pt x="11228" y="4357"/>
                  </a:lnTo>
                  <a:lnTo>
                    <a:pt x="11228" y="4357"/>
                  </a:lnTo>
                  <a:cubicBezTo>
                    <a:pt x="12149" y="4357"/>
                    <a:pt x="10306" y="4357"/>
                    <a:pt x="10139" y="4357"/>
                  </a:cubicBezTo>
                  <a:lnTo>
                    <a:pt x="11479" y="4357"/>
                  </a:lnTo>
                  <a:cubicBezTo>
                    <a:pt x="11479" y="4357"/>
                    <a:pt x="9887" y="4357"/>
                    <a:pt x="10809" y="4357"/>
                  </a:cubicBezTo>
                  <a:lnTo>
                    <a:pt x="9720" y="4357"/>
                  </a:lnTo>
                  <a:cubicBezTo>
                    <a:pt x="9720" y="4357"/>
                    <a:pt x="11228" y="4357"/>
                    <a:pt x="9720" y="4357"/>
                  </a:cubicBezTo>
                  <a:lnTo>
                    <a:pt x="9720" y="4357"/>
                  </a:lnTo>
                  <a:lnTo>
                    <a:pt x="8547" y="4357"/>
                  </a:lnTo>
                  <a:cubicBezTo>
                    <a:pt x="10893" y="4357"/>
                    <a:pt x="7290" y="4357"/>
                    <a:pt x="9552" y="3938"/>
                  </a:cubicBezTo>
                  <a:lnTo>
                    <a:pt x="9552" y="3938"/>
                  </a:lnTo>
                  <a:lnTo>
                    <a:pt x="9552" y="3938"/>
                  </a:lnTo>
                  <a:cubicBezTo>
                    <a:pt x="9552" y="3938"/>
                    <a:pt x="9133" y="3938"/>
                    <a:pt x="8630" y="3938"/>
                  </a:cubicBezTo>
                  <a:lnTo>
                    <a:pt x="9133" y="3938"/>
                  </a:lnTo>
                  <a:cubicBezTo>
                    <a:pt x="9552" y="3938"/>
                    <a:pt x="9133" y="3938"/>
                    <a:pt x="8295" y="3938"/>
                  </a:cubicBezTo>
                  <a:lnTo>
                    <a:pt x="9049" y="3938"/>
                  </a:lnTo>
                  <a:cubicBezTo>
                    <a:pt x="8630" y="3938"/>
                    <a:pt x="10222" y="3938"/>
                    <a:pt x="9049" y="3938"/>
                  </a:cubicBezTo>
                  <a:lnTo>
                    <a:pt x="9049" y="3938"/>
                  </a:lnTo>
                  <a:cubicBezTo>
                    <a:pt x="8211" y="3938"/>
                    <a:pt x="11060" y="3435"/>
                    <a:pt x="8379" y="3435"/>
                  </a:cubicBezTo>
                  <a:lnTo>
                    <a:pt x="7792" y="3435"/>
                  </a:lnTo>
                  <a:cubicBezTo>
                    <a:pt x="7265" y="3486"/>
                    <a:pt x="6728" y="3486"/>
                    <a:pt x="6200" y="3435"/>
                  </a:cubicBezTo>
                  <a:cubicBezTo>
                    <a:pt x="6200" y="3435"/>
                    <a:pt x="6954" y="3435"/>
                    <a:pt x="7122" y="3435"/>
                  </a:cubicBezTo>
                  <a:lnTo>
                    <a:pt x="7122" y="3435"/>
                  </a:lnTo>
                  <a:cubicBezTo>
                    <a:pt x="8547" y="3435"/>
                    <a:pt x="7625" y="3435"/>
                    <a:pt x="8547" y="3435"/>
                  </a:cubicBezTo>
                  <a:cubicBezTo>
                    <a:pt x="9468" y="3435"/>
                    <a:pt x="9217" y="2849"/>
                    <a:pt x="9217" y="2514"/>
                  </a:cubicBezTo>
                  <a:lnTo>
                    <a:pt x="9217" y="2514"/>
                  </a:lnTo>
                  <a:cubicBezTo>
                    <a:pt x="9803" y="2514"/>
                    <a:pt x="8714" y="2514"/>
                    <a:pt x="8463" y="2514"/>
                  </a:cubicBezTo>
                  <a:cubicBezTo>
                    <a:pt x="8211" y="2514"/>
                    <a:pt x="9720" y="2514"/>
                    <a:pt x="9720" y="2514"/>
                  </a:cubicBezTo>
                  <a:lnTo>
                    <a:pt x="9720" y="2514"/>
                  </a:lnTo>
                  <a:cubicBezTo>
                    <a:pt x="9217" y="2514"/>
                    <a:pt x="8798" y="2514"/>
                    <a:pt x="8798" y="2514"/>
                  </a:cubicBezTo>
                  <a:lnTo>
                    <a:pt x="9552" y="2514"/>
                  </a:lnTo>
                  <a:lnTo>
                    <a:pt x="9552" y="2514"/>
                  </a:lnTo>
                  <a:lnTo>
                    <a:pt x="8714" y="2514"/>
                  </a:lnTo>
                  <a:cubicBezTo>
                    <a:pt x="8714" y="2514"/>
                    <a:pt x="8714" y="2514"/>
                    <a:pt x="7792" y="2514"/>
                  </a:cubicBezTo>
                  <a:cubicBezTo>
                    <a:pt x="9301" y="2514"/>
                    <a:pt x="8295" y="2011"/>
                    <a:pt x="8798" y="1927"/>
                  </a:cubicBezTo>
                  <a:cubicBezTo>
                    <a:pt x="9301" y="1843"/>
                    <a:pt x="8128" y="1927"/>
                    <a:pt x="8211" y="1927"/>
                  </a:cubicBezTo>
                  <a:lnTo>
                    <a:pt x="6871" y="1927"/>
                  </a:lnTo>
                  <a:cubicBezTo>
                    <a:pt x="8882" y="1927"/>
                    <a:pt x="7709" y="1927"/>
                    <a:pt x="9133" y="1927"/>
                  </a:cubicBezTo>
                  <a:cubicBezTo>
                    <a:pt x="8211" y="1927"/>
                    <a:pt x="9133" y="1927"/>
                    <a:pt x="7541" y="1927"/>
                  </a:cubicBezTo>
                  <a:lnTo>
                    <a:pt x="8798" y="1927"/>
                  </a:lnTo>
                  <a:cubicBezTo>
                    <a:pt x="7960" y="1927"/>
                    <a:pt x="9217" y="1927"/>
                    <a:pt x="8798" y="1341"/>
                  </a:cubicBezTo>
                  <a:lnTo>
                    <a:pt x="7792" y="1341"/>
                  </a:lnTo>
                  <a:lnTo>
                    <a:pt x="9049" y="1341"/>
                  </a:lnTo>
                  <a:cubicBezTo>
                    <a:pt x="9049" y="1341"/>
                    <a:pt x="7541" y="1341"/>
                    <a:pt x="8463" y="1341"/>
                  </a:cubicBezTo>
                  <a:lnTo>
                    <a:pt x="7792" y="1341"/>
                  </a:lnTo>
                  <a:cubicBezTo>
                    <a:pt x="9049" y="922"/>
                    <a:pt x="6787" y="587"/>
                    <a:pt x="9049" y="0"/>
                  </a:cubicBezTo>
                  <a:lnTo>
                    <a:pt x="7541" y="0"/>
                  </a:lnTo>
                  <a:lnTo>
                    <a:pt x="8463" y="0"/>
                  </a:lnTo>
                  <a:cubicBezTo>
                    <a:pt x="7541" y="0"/>
                    <a:pt x="8463" y="0"/>
                    <a:pt x="7457" y="0"/>
                  </a:cubicBezTo>
                  <a:lnTo>
                    <a:pt x="7457" y="0"/>
                  </a:lnTo>
                  <a:cubicBezTo>
                    <a:pt x="6368" y="0"/>
                    <a:pt x="5027" y="0"/>
                    <a:pt x="3687" y="0"/>
                  </a:cubicBezTo>
                  <a:cubicBezTo>
                    <a:pt x="4944" y="0"/>
                    <a:pt x="1843" y="0"/>
                    <a:pt x="3687" y="0"/>
                  </a:cubicBezTo>
                  <a:lnTo>
                    <a:pt x="2933" y="0"/>
                  </a:lnTo>
                  <a:cubicBezTo>
                    <a:pt x="3519" y="0"/>
                    <a:pt x="3687" y="0"/>
                    <a:pt x="2933" y="0"/>
                  </a:cubicBezTo>
                  <a:lnTo>
                    <a:pt x="2933" y="0"/>
                  </a:lnTo>
                  <a:cubicBezTo>
                    <a:pt x="2933" y="0"/>
                    <a:pt x="2430" y="0"/>
                    <a:pt x="2095" y="587"/>
                  </a:cubicBezTo>
                  <a:lnTo>
                    <a:pt x="2095" y="587"/>
                  </a:lnTo>
                  <a:cubicBezTo>
                    <a:pt x="3184" y="587"/>
                    <a:pt x="2095" y="587"/>
                    <a:pt x="3352" y="587"/>
                  </a:cubicBezTo>
                  <a:cubicBezTo>
                    <a:pt x="1927" y="587"/>
                    <a:pt x="3352" y="587"/>
                    <a:pt x="1760" y="1006"/>
                  </a:cubicBezTo>
                  <a:lnTo>
                    <a:pt x="2681" y="1006"/>
                  </a:lnTo>
                  <a:lnTo>
                    <a:pt x="1676" y="1006"/>
                  </a:lnTo>
                  <a:cubicBezTo>
                    <a:pt x="1676" y="1006"/>
                    <a:pt x="1676" y="1006"/>
                    <a:pt x="1676" y="1006"/>
                  </a:cubicBezTo>
                  <a:cubicBezTo>
                    <a:pt x="1676" y="1006"/>
                    <a:pt x="1676" y="1006"/>
                    <a:pt x="1676" y="1006"/>
                  </a:cubicBezTo>
                  <a:lnTo>
                    <a:pt x="1676" y="1006"/>
                  </a:lnTo>
                  <a:cubicBezTo>
                    <a:pt x="2095" y="1006"/>
                    <a:pt x="1676" y="1006"/>
                    <a:pt x="2430" y="1592"/>
                  </a:cubicBezTo>
                  <a:lnTo>
                    <a:pt x="2430" y="1592"/>
                  </a:lnTo>
                  <a:cubicBezTo>
                    <a:pt x="3016" y="1592"/>
                    <a:pt x="2011" y="1592"/>
                    <a:pt x="2430" y="1592"/>
                  </a:cubicBezTo>
                  <a:lnTo>
                    <a:pt x="2430" y="1592"/>
                  </a:lnTo>
                  <a:cubicBezTo>
                    <a:pt x="2430" y="1592"/>
                    <a:pt x="2933" y="1592"/>
                    <a:pt x="2430" y="1592"/>
                  </a:cubicBezTo>
                  <a:lnTo>
                    <a:pt x="1257" y="1592"/>
                  </a:lnTo>
                  <a:cubicBezTo>
                    <a:pt x="1835" y="1693"/>
                    <a:pt x="2438" y="1693"/>
                    <a:pt x="3016" y="1592"/>
                  </a:cubicBezTo>
                  <a:lnTo>
                    <a:pt x="3016" y="1592"/>
                  </a:lnTo>
                  <a:cubicBezTo>
                    <a:pt x="2539" y="1559"/>
                    <a:pt x="2070" y="1559"/>
                    <a:pt x="1592" y="1592"/>
                  </a:cubicBezTo>
                  <a:cubicBezTo>
                    <a:pt x="419" y="1592"/>
                    <a:pt x="2849" y="1592"/>
                    <a:pt x="1089" y="1592"/>
                  </a:cubicBezTo>
                  <a:cubicBezTo>
                    <a:pt x="2598" y="1592"/>
                    <a:pt x="1927" y="1592"/>
                    <a:pt x="2262" y="1592"/>
                  </a:cubicBezTo>
                  <a:cubicBezTo>
                    <a:pt x="2598" y="1592"/>
                    <a:pt x="3352" y="1592"/>
                    <a:pt x="3184" y="1592"/>
                  </a:cubicBezTo>
                  <a:cubicBezTo>
                    <a:pt x="3016" y="1592"/>
                    <a:pt x="1257" y="1592"/>
                    <a:pt x="1341" y="1592"/>
                  </a:cubicBezTo>
                  <a:lnTo>
                    <a:pt x="1341" y="1592"/>
                  </a:lnTo>
                  <a:cubicBezTo>
                    <a:pt x="1341" y="1592"/>
                    <a:pt x="1843" y="1592"/>
                    <a:pt x="1341" y="1592"/>
                  </a:cubicBezTo>
                  <a:cubicBezTo>
                    <a:pt x="1701" y="1634"/>
                    <a:pt x="2070" y="1634"/>
                    <a:pt x="2430" y="1592"/>
                  </a:cubicBezTo>
                  <a:lnTo>
                    <a:pt x="2430" y="1592"/>
                  </a:lnTo>
                  <a:cubicBezTo>
                    <a:pt x="2430" y="1592"/>
                    <a:pt x="4022" y="1592"/>
                    <a:pt x="3435" y="1592"/>
                  </a:cubicBezTo>
                  <a:lnTo>
                    <a:pt x="2681" y="1592"/>
                  </a:lnTo>
                  <a:cubicBezTo>
                    <a:pt x="2681" y="1592"/>
                    <a:pt x="2681" y="1592"/>
                    <a:pt x="2681" y="1592"/>
                  </a:cubicBezTo>
                  <a:cubicBezTo>
                    <a:pt x="2681" y="1592"/>
                    <a:pt x="2681" y="1592"/>
                    <a:pt x="1508" y="1592"/>
                  </a:cubicBezTo>
                  <a:cubicBezTo>
                    <a:pt x="335" y="1592"/>
                    <a:pt x="2346" y="1592"/>
                    <a:pt x="1508" y="1592"/>
                  </a:cubicBezTo>
                  <a:cubicBezTo>
                    <a:pt x="3100" y="1592"/>
                    <a:pt x="1508" y="1592"/>
                    <a:pt x="2514" y="1592"/>
                  </a:cubicBezTo>
                  <a:lnTo>
                    <a:pt x="1341" y="1592"/>
                  </a:lnTo>
                  <a:cubicBezTo>
                    <a:pt x="2179" y="1592"/>
                    <a:pt x="670" y="1592"/>
                    <a:pt x="1341" y="1592"/>
                  </a:cubicBezTo>
                  <a:cubicBezTo>
                    <a:pt x="2011" y="1592"/>
                    <a:pt x="2179" y="1592"/>
                    <a:pt x="2681" y="1592"/>
                  </a:cubicBezTo>
                  <a:cubicBezTo>
                    <a:pt x="3184" y="1592"/>
                    <a:pt x="922" y="1592"/>
                    <a:pt x="1257" y="2011"/>
                  </a:cubicBezTo>
                  <a:cubicBezTo>
                    <a:pt x="1500" y="1936"/>
                    <a:pt x="1768" y="1936"/>
                    <a:pt x="2011" y="2011"/>
                  </a:cubicBezTo>
                  <a:lnTo>
                    <a:pt x="1257" y="2011"/>
                  </a:lnTo>
                  <a:lnTo>
                    <a:pt x="2346" y="2011"/>
                  </a:lnTo>
                  <a:cubicBezTo>
                    <a:pt x="1508" y="2011"/>
                    <a:pt x="2346" y="2011"/>
                    <a:pt x="3016" y="2011"/>
                  </a:cubicBezTo>
                  <a:lnTo>
                    <a:pt x="2262" y="2011"/>
                  </a:lnTo>
                  <a:cubicBezTo>
                    <a:pt x="1843" y="2011"/>
                    <a:pt x="3771" y="2011"/>
                    <a:pt x="3184" y="2011"/>
                  </a:cubicBezTo>
                  <a:lnTo>
                    <a:pt x="1676" y="2011"/>
                  </a:lnTo>
                  <a:cubicBezTo>
                    <a:pt x="2262" y="2011"/>
                    <a:pt x="2095" y="2011"/>
                    <a:pt x="1676" y="2011"/>
                  </a:cubicBezTo>
                  <a:lnTo>
                    <a:pt x="2933" y="2011"/>
                  </a:lnTo>
                  <a:cubicBezTo>
                    <a:pt x="2933" y="2011"/>
                    <a:pt x="2262" y="2011"/>
                    <a:pt x="2430" y="2011"/>
                  </a:cubicBezTo>
                  <a:cubicBezTo>
                    <a:pt x="2598" y="2011"/>
                    <a:pt x="1425" y="2011"/>
                    <a:pt x="2430" y="2011"/>
                  </a:cubicBezTo>
                  <a:lnTo>
                    <a:pt x="1760" y="2011"/>
                  </a:lnTo>
                  <a:cubicBezTo>
                    <a:pt x="1341" y="2011"/>
                    <a:pt x="1760" y="2011"/>
                    <a:pt x="1760" y="2011"/>
                  </a:cubicBezTo>
                  <a:lnTo>
                    <a:pt x="1760" y="2011"/>
                  </a:lnTo>
                  <a:lnTo>
                    <a:pt x="2765" y="2011"/>
                  </a:lnTo>
                  <a:lnTo>
                    <a:pt x="2095" y="2011"/>
                  </a:lnTo>
                  <a:cubicBezTo>
                    <a:pt x="2095" y="2011"/>
                    <a:pt x="2095" y="2011"/>
                    <a:pt x="2095" y="2011"/>
                  </a:cubicBezTo>
                  <a:lnTo>
                    <a:pt x="419" y="2011"/>
                  </a:lnTo>
                  <a:cubicBezTo>
                    <a:pt x="419" y="2011"/>
                    <a:pt x="1592" y="2011"/>
                    <a:pt x="1089" y="2011"/>
                  </a:cubicBezTo>
                  <a:lnTo>
                    <a:pt x="1089" y="2011"/>
                  </a:lnTo>
                  <a:cubicBezTo>
                    <a:pt x="1089" y="2011"/>
                    <a:pt x="251" y="2011"/>
                    <a:pt x="1089" y="2011"/>
                  </a:cubicBezTo>
                  <a:lnTo>
                    <a:pt x="0" y="2011"/>
                  </a:lnTo>
                  <a:cubicBezTo>
                    <a:pt x="0" y="2011"/>
                    <a:pt x="1341" y="2011"/>
                    <a:pt x="1676" y="2011"/>
                  </a:cubicBezTo>
                  <a:cubicBezTo>
                    <a:pt x="2011" y="2011"/>
                    <a:pt x="838" y="2011"/>
                    <a:pt x="587" y="2011"/>
                  </a:cubicBezTo>
                  <a:cubicBezTo>
                    <a:pt x="335" y="2011"/>
                    <a:pt x="2179" y="2011"/>
                    <a:pt x="1341" y="2011"/>
                  </a:cubicBezTo>
                  <a:cubicBezTo>
                    <a:pt x="503" y="2011"/>
                    <a:pt x="2514" y="5949"/>
                    <a:pt x="2430" y="5949"/>
                  </a:cubicBezTo>
                  <a:close/>
                  <a:moveTo>
                    <a:pt x="2933" y="7122"/>
                  </a:moveTo>
                  <a:cubicBezTo>
                    <a:pt x="2933" y="7122"/>
                    <a:pt x="2346" y="7122"/>
                    <a:pt x="2933" y="7122"/>
                  </a:cubicBezTo>
                  <a:cubicBezTo>
                    <a:pt x="3519" y="7122"/>
                    <a:pt x="3184" y="7038"/>
                    <a:pt x="2933" y="7122"/>
                  </a:cubicBezTo>
                  <a:close/>
                  <a:moveTo>
                    <a:pt x="4776" y="8798"/>
                  </a:moveTo>
                  <a:cubicBezTo>
                    <a:pt x="4776" y="8798"/>
                    <a:pt x="4776" y="8798"/>
                    <a:pt x="4776" y="8798"/>
                  </a:cubicBezTo>
                  <a:cubicBezTo>
                    <a:pt x="4776" y="8798"/>
                    <a:pt x="4944" y="8714"/>
                    <a:pt x="4776" y="8798"/>
                  </a:cubicBezTo>
                  <a:close/>
                  <a:moveTo>
                    <a:pt x="9887" y="13490"/>
                  </a:moveTo>
                  <a:lnTo>
                    <a:pt x="9887" y="13490"/>
                  </a:lnTo>
                  <a:cubicBezTo>
                    <a:pt x="9887" y="13490"/>
                    <a:pt x="10055" y="13406"/>
                    <a:pt x="9887" y="13490"/>
                  </a:cubicBezTo>
                  <a:close/>
                  <a:moveTo>
                    <a:pt x="9887" y="13490"/>
                  </a:moveTo>
                  <a:lnTo>
                    <a:pt x="9887" y="13490"/>
                  </a:lnTo>
                  <a:cubicBezTo>
                    <a:pt x="9887" y="13490"/>
                    <a:pt x="9887" y="13490"/>
                    <a:pt x="9887" y="13490"/>
                  </a:cubicBezTo>
                  <a:cubicBezTo>
                    <a:pt x="9887" y="13490"/>
                    <a:pt x="9468" y="13574"/>
                    <a:pt x="9636" y="13574"/>
                  </a:cubicBezTo>
                  <a:close/>
                  <a:moveTo>
                    <a:pt x="9049" y="2262"/>
                  </a:moveTo>
                  <a:lnTo>
                    <a:pt x="9049" y="2262"/>
                  </a:lnTo>
                  <a:cubicBezTo>
                    <a:pt x="9049" y="2262"/>
                    <a:pt x="8547" y="2011"/>
                    <a:pt x="8798" y="20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267443A3-AF48-4F42-B566-4279EB816A18}"/>
                </a:ext>
              </a:extLst>
            </p:cNvPr>
            <p:cNvSpPr/>
            <p:nvPr/>
          </p:nvSpPr>
          <p:spPr>
            <a:xfrm>
              <a:off x="2499314" y="20826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498B1AAC-9234-4CDE-BC01-3C4857B0A345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0721B117-3624-4140-B81D-4E0722730256}"/>
                </a:ext>
              </a:extLst>
            </p:cNvPr>
            <p:cNvSpPr/>
            <p:nvPr/>
          </p:nvSpPr>
          <p:spPr>
            <a:xfrm>
              <a:off x="2499062" y="20862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3197DA35-AFF1-4C0F-9A6B-E948013506DD}"/>
                </a:ext>
              </a:extLst>
            </p:cNvPr>
            <p:cNvSpPr/>
            <p:nvPr/>
          </p:nvSpPr>
          <p:spPr>
            <a:xfrm>
              <a:off x="2506352" y="208806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EB34D71C-5FD0-4A39-8DB5-810CFBE22704}"/>
                </a:ext>
              </a:extLst>
            </p:cNvPr>
            <p:cNvSpPr/>
            <p:nvPr/>
          </p:nvSpPr>
          <p:spPr>
            <a:xfrm>
              <a:off x="2502414" y="20888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2F0C0303-821B-4755-8CF3-995D334B95AE}"/>
                </a:ext>
              </a:extLst>
            </p:cNvPr>
            <p:cNvSpPr/>
            <p:nvPr/>
          </p:nvSpPr>
          <p:spPr>
            <a:xfrm>
              <a:off x="2503745" y="2088232"/>
              <a:ext cx="612" cy="37"/>
            </a:xfrm>
            <a:custGeom>
              <a:avLst/>
              <a:gdLst>
                <a:gd name="connsiteX0" fmla="*/ 261 w 612"/>
                <a:gd name="connsiteY0" fmla="*/ 0 h 37"/>
                <a:gd name="connsiteX1" fmla="*/ 261 w 612"/>
                <a:gd name="connsiteY1" fmla="*/ 0 h 37"/>
                <a:gd name="connsiteX2" fmla="*/ 261 w 612"/>
                <a:gd name="connsiteY2" fmla="*/ 0 h 37"/>
                <a:gd name="connsiteX3" fmla="*/ 261 w 612"/>
                <a:gd name="connsiteY3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" h="37">
                  <a:moveTo>
                    <a:pt x="261" y="0"/>
                  </a:moveTo>
                  <a:cubicBezTo>
                    <a:pt x="-326" y="0"/>
                    <a:pt x="261" y="0"/>
                    <a:pt x="261" y="0"/>
                  </a:cubicBezTo>
                  <a:lnTo>
                    <a:pt x="261" y="0"/>
                  </a:lnTo>
                  <a:cubicBezTo>
                    <a:pt x="847" y="84"/>
                    <a:pt x="596" y="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882F6E6B-7592-444F-A182-899C54262097}"/>
                </a:ext>
              </a:extLst>
            </p:cNvPr>
            <p:cNvSpPr/>
            <p:nvPr/>
          </p:nvSpPr>
          <p:spPr>
            <a:xfrm>
              <a:off x="2503754" y="2088316"/>
              <a:ext cx="37" cy="37"/>
            </a:xfrm>
            <a:custGeom>
              <a:avLst/>
              <a:gdLst>
                <a:gd name="connsiteX0" fmla="*/ 0 w 37"/>
                <a:gd name="connsiteY0" fmla="*/ 0 h 37"/>
                <a:gd name="connsiteX1" fmla="*/ 0 w 37"/>
                <a:gd name="connsiteY1" fmla="*/ 0 h 37"/>
                <a:gd name="connsiteX2" fmla="*/ 0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4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54A65798-64DC-4883-9F16-9A223880605A}"/>
                </a:ext>
              </a:extLst>
            </p:cNvPr>
            <p:cNvSpPr/>
            <p:nvPr/>
          </p:nvSpPr>
          <p:spPr>
            <a:xfrm>
              <a:off x="2505598" y="2087645"/>
              <a:ext cx="554" cy="8378"/>
            </a:xfrm>
            <a:custGeom>
              <a:avLst/>
              <a:gdLst>
                <a:gd name="connsiteX0" fmla="*/ 0 w 554"/>
                <a:gd name="connsiteY0" fmla="*/ 0 h 8378"/>
                <a:gd name="connsiteX1" fmla="*/ 503 w 554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" h="8378">
                  <a:moveTo>
                    <a:pt x="0" y="0"/>
                  </a:moveTo>
                  <a:cubicBezTo>
                    <a:pt x="0" y="0"/>
                    <a:pt x="754" y="0"/>
                    <a:pt x="50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58DC2BBE-EB55-4DFC-A147-E2471933440F}"/>
                </a:ext>
              </a:extLst>
            </p:cNvPr>
            <p:cNvSpPr/>
            <p:nvPr/>
          </p:nvSpPr>
          <p:spPr>
            <a:xfrm>
              <a:off x="2502079" y="2088316"/>
              <a:ext cx="754" cy="83"/>
            </a:xfrm>
            <a:custGeom>
              <a:avLst/>
              <a:gdLst>
                <a:gd name="connsiteX0" fmla="*/ 0 w 754"/>
                <a:gd name="connsiteY0" fmla="*/ 84 h 83"/>
                <a:gd name="connsiteX1" fmla="*/ 754 w 754"/>
                <a:gd name="connsiteY1" fmla="*/ 0 h 83"/>
                <a:gd name="connsiteX2" fmla="*/ 167 w 754"/>
                <a:gd name="connsiteY2" fmla="*/ 0 h 83"/>
                <a:gd name="connsiteX3" fmla="*/ 0 w 754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83">
                  <a:moveTo>
                    <a:pt x="0" y="84"/>
                  </a:moveTo>
                  <a:lnTo>
                    <a:pt x="754" y="0"/>
                  </a:lnTo>
                  <a:lnTo>
                    <a:pt x="167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46FF04B5-4190-4FA7-914F-E63500E761B3}"/>
                </a:ext>
              </a:extLst>
            </p:cNvPr>
            <p:cNvSpPr/>
            <p:nvPr/>
          </p:nvSpPr>
          <p:spPr>
            <a:xfrm>
              <a:off x="2502414" y="2087981"/>
              <a:ext cx="186" cy="8378"/>
            </a:xfrm>
            <a:custGeom>
              <a:avLst/>
              <a:gdLst>
                <a:gd name="connsiteX0" fmla="*/ 0 w 186"/>
                <a:gd name="connsiteY0" fmla="*/ 0 h 8378"/>
                <a:gd name="connsiteX1" fmla="*/ 0 w 186"/>
                <a:gd name="connsiteY1" fmla="*/ 0 h 8378"/>
                <a:gd name="connsiteX2" fmla="*/ 0 w 18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419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8AEF5267-A7A6-45BC-A768-8D65135172FD}"/>
                </a:ext>
              </a:extLst>
            </p:cNvPr>
            <p:cNvSpPr/>
            <p:nvPr/>
          </p:nvSpPr>
          <p:spPr>
            <a:xfrm>
              <a:off x="2502414" y="208806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3B20BAF5-702E-4410-825B-B36966F99E01}"/>
                </a:ext>
              </a:extLst>
            </p:cNvPr>
            <p:cNvSpPr/>
            <p:nvPr/>
          </p:nvSpPr>
          <p:spPr>
            <a:xfrm>
              <a:off x="2501827" y="2088232"/>
              <a:ext cx="251" cy="83"/>
            </a:xfrm>
            <a:custGeom>
              <a:avLst/>
              <a:gdLst>
                <a:gd name="connsiteX0" fmla="*/ 0 w 251"/>
                <a:gd name="connsiteY0" fmla="*/ 84 h 83"/>
                <a:gd name="connsiteX1" fmla="*/ 168 w 251"/>
                <a:gd name="connsiteY1" fmla="*/ 0 h 83"/>
                <a:gd name="connsiteX2" fmla="*/ 251 w 251"/>
                <a:gd name="connsiteY2" fmla="*/ 0 h 83"/>
                <a:gd name="connsiteX3" fmla="*/ 0 w 251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83">
                  <a:moveTo>
                    <a:pt x="0" y="84"/>
                  </a:moveTo>
                  <a:lnTo>
                    <a:pt x="168" y="0"/>
                  </a:lnTo>
                  <a:lnTo>
                    <a:pt x="251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A18CA87A-CC51-4DFE-BF15-3F1A480999D5}"/>
                </a:ext>
              </a:extLst>
            </p:cNvPr>
            <p:cNvSpPr/>
            <p:nvPr/>
          </p:nvSpPr>
          <p:spPr>
            <a:xfrm>
              <a:off x="2502414" y="208714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90C10479-94B6-4E08-96B7-85F31865B1DC}"/>
                </a:ext>
              </a:extLst>
            </p:cNvPr>
            <p:cNvSpPr/>
            <p:nvPr/>
          </p:nvSpPr>
          <p:spPr>
            <a:xfrm>
              <a:off x="2500738" y="208747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77EB163D-5DBC-40B1-A3AD-46F7845770D6}"/>
                </a:ext>
              </a:extLst>
            </p:cNvPr>
            <p:cNvSpPr/>
            <p:nvPr/>
          </p:nvSpPr>
          <p:spPr>
            <a:xfrm>
              <a:off x="2499816" y="2087310"/>
              <a:ext cx="670" cy="31"/>
            </a:xfrm>
            <a:custGeom>
              <a:avLst/>
              <a:gdLst>
                <a:gd name="connsiteX0" fmla="*/ 670 w 670"/>
                <a:gd name="connsiteY0" fmla="*/ 0 h 31"/>
                <a:gd name="connsiteX1" fmla="*/ 0 w 670"/>
                <a:gd name="connsiteY1" fmla="*/ 0 h 31"/>
                <a:gd name="connsiteX2" fmla="*/ 670 w 670"/>
                <a:gd name="connsiteY2" fmla="*/ 0 h 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1">
                  <a:moveTo>
                    <a:pt x="670" y="0"/>
                  </a:moveTo>
                  <a:lnTo>
                    <a:pt x="0" y="0"/>
                  </a:lnTo>
                  <a:cubicBezTo>
                    <a:pt x="218" y="42"/>
                    <a:pt x="452" y="42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F90EA354-F94E-4C8F-83FF-D689B5699499}"/>
                </a:ext>
              </a:extLst>
            </p:cNvPr>
            <p:cNvSpPr/>
            <p:nvPr/>
          </p:nvSpPr>
          <p:spPr>
            <a:xfrm>
              <a:off x="2501576" y="2085970"/>
              <a:ext cx="1508" cy="8378"/>
            </a:xfrm>
            <a:custGeom>
              <a:avLst/>
              <a:gdLst>
                <a:gd name="connsiteX0" fmla="*/ 0 w 1508"/>
                <a:gd name="connsiteY0" fmla="*/ 0 h 8378"/>
                <a:gd name="connsiteX1" fmla="*/ 0 w 1508"/>
                <a:gd name="connsiteY1" fmla="*/ 0 h 8378"/>
                <a:gd name="connsiteX2" fmla="*/ 1508 w 1508"/>
                <a:gd name="connsiteY2" fmla="*/ 0 h 8378"/>
                <a:gd name="connsiteX3" fmla="*/ 0 w 1508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8378">
                  <a:moveTo>
                    <a:pt x="0" y="0"/>
                  </a:moveTo>
                  <a:lnTo>
                    <a:pt x="0" y="0"/>
                  </a:lnTo>
                  <a:lnTo>
                    <a:pt x="15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2E6F22A0-464E-4237-877D-804736A92693}"/>
                </a:ext>
              </a:extLst>
            </p:cNvPr>
            <p:cNvSpPr/>
            <p:nvPr/>
          </p:nvSpPr>
          <p:spPr>
            <a:xfrm>
              <a:off x="2497890" y="2085048"/>
              <a:ext cx="615" cy="8378"/>
            </a:xfrm>
            <a:custGeom>
              <a:avLst/>
              <a:gdLst>
                <a:gd name="connsiteX0" fmla="*/ 82 w 615"/>
                <a:gd name="connsiteY0" fmla="*/ 0 h 8378"/>
                <a:gd name="connsiteX1" fmla="*/ 501 w 615"/>
                <a:gd name="connsiteY1" fmla="*/ 0 h 8378"/>
                <a:gd name="connsiteX2" fmla="*/ 82 w 615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5" h="8378">
                  <a:moveTo>
                    <a:pt x="82" y="0"/>
                  </a:moveTo>
                  <a:cubicBezTo>
                    <a:pt x="-337" y="0"/>
                    <a:pt x="1004" y="0"/>
                    <a:pt x="501" y="0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B067C3E1-49A3-42B4-A933-1C209AA449A5}"/>
                </a:ext>
              </a:extLst>
            </p:cNvPr>
            <p:cNvSpPr/>
            <p:nvPr/>
          </p:nvSpPr>
          <p:spPr>
            <a:xfrm>
              <a:off x="2499062" y="208513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797860E0-641C-4C83-8DF1-58564145E03C}"/>
                </a:ext>
              </a:extLst>
            </p:cNvPr>
            <p:cNvSpPr/>
            <p:nvPr/>
          </p:nvSpPr>
          <p:spPr>
            <a:xfrm>
              <a:off x="2504676" y="2072480"/>
              <a:ext cx="502" cy="83"/>
            </a:xfrm>
            <a:custGeom>
              <a:avLst/>
              <a:gdLst>
                <a:gd name="connsiteX0" fmla="*/ 167 w 502"/>
                <a:gd name="connsiteY0" fmla="*/ 84 h 83"/>
                <a:gd name="connsiteX1" fmla="*/ 503 w 502"/>
                <a:gd name="connsiteY1" fmla="*/ 0 h 83"/>
                <a:gd name="connsiteX2" fmla="*/ 0 w 502"/>
                <a:gd name="connsiteY2" fmla="*/ 84 h 83"/>
                <a:gd name="connsiteX3" fmla="*/ 167 w 502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">
                  <a:moveTo>
                    <a:pt x="167" y="84"/>
                  </a:moveTo>
                  <a:lnTo>
                    <a:pt x="503" y="0"/>
                  </a:lnTo>
                  <a:lnTo>
                    <a:pt x="0" y="84"/>
                  </a:lnTo>
                  <a:lnTo>
                    <a:pt x="167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C6634FEC-A19A-4411-A680-35E73E77BD73}"/>
                </a:ext>
              </a:extLst>
            </p:cNvPr>
            <p:cNvSpPr/>
            <p:nvPr/>
          </p:nvSpPr>
          <p:spPr>
            <a:xfrm>
              <a:off x="2503754" y="2072480"/>
              <a:ext cx="111" cy="8378"/>
            </a:xfrm>
            <a:custGeom>
              <a:avLst/>
              <a:gdLst>
                <a:gd name="connsiteX0" fmla="*/ 0 w 111"/>
                <a:gd name="connsiteY0" fmla="*/ 0 h 8378"/>
                <a:gd name="connsiteX1" fmla="*/ 0 w 111"/>
                <a:gd name="connsiteY1" fmla="*/ 0 h 8378"/>
                <a:gd name="connsiteX2" fmla="*/ 0 w 11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1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35C9DFCB-98A8-4B90-9FC1-677089CA7372}"/>
                </a:ext>
              </a:extLst>
            </p:cNvPr>
            <p:cNvSpPr/>
            <p:nvPr/>
          </p:nvSpPr>
          <p:spPr>
            <a:xfrm>
              <a:off x="2496548" y="20813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97AE1E1E-65C2-4DE6-A736-A243EEF00669}"/>
                </a:ext>
              </a:extLst>
            </p:cNvPr>
            <p:cNvSpPr/>
            <p:nvPr/>
          </p:nvSpPr>
          <p:spPr>
            <a:xfrm>
              <a:off x="2497219" y="2080440"/>
              <a:ext cx="921" cy="83"/>
            </a:xfrm>
            <a:custGeom>
              <a:avLst/>
              <a:gdLst>
                <a:gd name="connsiteX0" fmla="*/ 0 w 921"/>
                <a:gd name="connsiteY0" fmla="*/ 0 h 83"/>
                <a:gd name="connsiteX1" fmla="*/ 0 w 921"/>
                <a:gd name="connsiteY1" fmla="*/ 84 h 83"/>
                <a:gd name="connsiteX2" fmla="*/ 922 w 921"/>
                <a:gd name="connsiteY2" fmla="*/ 0 h 83"/>
                <a:gd name="connsiteX3" fmla="*/ 0 w 921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83">
                  <a:moveTo>
                    <a:pt x="0" y="0"/>
                  </a:moveTo>
                  <a:lnTo>
                    <a:pt x="0" y="84"/>
                  </a:lnTo>
                  <a:lnTo>
                    <a:pt x="9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E597DE55-2E74-4D3A-A030-22AF92D7FEC4}"/>
                </a:ext>
              </a:extLst>
            </p:cNvPr>
            <p:cNvSpPr/>
            <p:nvPr/>
          </p:nvSpPr>
          <p:spPr>
            <a:xfrm>
              <a:off x="2496130" y="2079816"/>
              <a:ext cx="484" cy="37"/>
            </a:xfrm>
            <a:custGeom>
              <a:avLst/>
              <a:gdLst>
                <a:gd name="connsiteX0" fmla="*/ 0 w 484"/>
                <a:gd name="connsiteY0" fmla="*/ 37 h 37"/>
                <a:gd name="connsiteX1" fmla="*/ 0 w 484"/>
                <a:gd name="connsiteY1" fmla="*/ 37 h 37"/>
                <a:gd name="connsiteX2" fmla="*/ 0 w 484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" h="37"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089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16B1EF90-6C36-40DA-95C3-A53C8DFF422C}"/>
                </a:ext>
              </a:extLst>
            </p:cNvPr>
            <p:cNvSpPr/>
            <p:nvPr/>
          </p:nvSpPr>
          <p:spPr>
            <a:xfrm>
              <a:off x="2790815" y="207683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552094B9-0A5D-4CB9-A4E2-D50F9EB76ED0}"/>
                </a:ext>
              </a:extLst>
            </p:cNvPr>
            <p:cNvSpPr/>
            <p:nvPr/>
          </p:nvSpPr>
          <p:spPr>
            <a:xfrm>
              <a:off x="2789055" y="2076418"/>
              <a:ext cx="586" cy="8378"/>
            </a:xfrm>
            <a:custGeom>
              <a:avLst/>
              <a:gdLst>
                <a:gd name="connsiteX0" fmla="*/ 335 w 586"/>
                <a:gd name="connsiteY0" fmla="*/ 0 h 8378"/>
                <a:gd name="connsiteX1" fmla="*/ 587 w 586"/>
                <a:gd name="connsiteY1" fmla="*/ 0 h 8378"/>
                <a:gd name="connsiteX2" fmla="*/ 0 w 586"/>
                <a:gd name="connsiteY2" fmla="*/ 0 h 8378"/>
                <a:gd name="connsiteX3" fmla="*/ 335 w 586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78">
                  <a:moveTo>
                    <a:pt x="335" y="0"/>
                  </a:moveTo>
                  <a:lnTo>
                    <a:pt x="587" y="0"/>
                  </a:lnTo>
                  <a:lnTo>
                    <a:pt x="0" y="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4CB09AA9-2AE0-4FA5-9F9D-511759157AE9}"/>
                </a:ext>
              </a:extLst>
            </p:cNvPr>
            <p:cNvSpPr/>
            <p:nvPr/>
          </p:nvSpPr>
          <p:spPr>
            <a:xfrm>
              <a:off x="2788907" y="2075999"/>
              <a:ext cx="1070" cy="8378"/>
            </a:xfrm>
            <a:custGeom>
              <a:avLst/>
              <a:gdLst>
                <a:gd name="connsiteX0" fmla="*/ 484 w 1070"/>
                <a:gd name="connsiteY0" fmla="*/ 0 h 8378"/>
                <a:gd name="connsiteX1" fmla="*/ 484 w 1070"/>
                <a:gd name="connsiteY1" fmla="*/ 0 h 8378"/>
                <a:gd name="connsiteX2" fmla="*/ 1071 w 1070"/>
                <a:gd name="connsiteY2" fmla="*/ 0 h 8378"/>
                <a:gd name="connsiteX3" fmla="*/ 484 w 1070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0" h="8378">
                  <a:moveTo>
                    <a:pt x="484" y="0"/>
                  </a:moveTo>
                  <a:cubicBezTo>
                    <a:pt x="-605" y="0"/>
                    <a:pt x="484" y="0"/>
                    <a:pt x="484" y="0"/>
                  </a:cubicBezTo>
                  <a:lnTo>
                    <a:pt x="1071" y="0"/>
                  </a:lnTo>
                  <a:cubicBezTo>
                    <a:pt x="1071" y="0"/>
                    <a:pt x="149" y="0"/>
                    <a:pt x="48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DE813BC4-7E55-4D83-ADB1-5EF16A0FB87F}"/>
                </a:ext>
              </a:extLst>
            </p:cNvPr>
            <p:cNvSpPr/>
            <p:nvPr/>
          </p:nvSpPr>
          <p:spPr>
            <a:xfrm>
              <a:off x="2791653" y="207599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8A34E95-2CA2-4884-8401-154AD8BFC177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18380748-3703-4E68-8007-FE8BC531A19F}"/>
                </a:ext>
              </a:extLst>
            </p:cNvPr>
            <p:cNvSpPr/>
            <p:nvPr/>
          </p:nvSpPr>
          <p:spPr>
            <a:xfrm>
              <a:off x="2791402" y="20754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C6DCF673-7385-47C3-B088-807D5BB68299}"/>
                </a:ext>
              </a:extLst>
            </p:cNvPr>
            <p:cNvSpPr/>
            <p:nvPr/>
          </p:nvSpPr>
          <p:spPr>
            <a:xfrm>
              <a:off x="2790564" y="20754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12195627-6F11-4D14-BD2D-D27EC4CD404E}"/>
                </a:ext>
              </a:extLst>
            </p:cNvPr>
            <p:cNvSpPr/>
            <p:nvPr/>
          </p:nvSpPr>
          <p:spPr>
            <a:xfrm>
              <a:off x="2790843" y="2075999"/>
              <a:ext cx="223" cy="8378"/>
            </a:xfrm>
            <a:custGeom>
              <a:avLst/>
              <a:gdLst>
                <a:gd name="connsiteX0" fmla="*/ 223 w 223"/>
                <a:gd name="connsiteY0" fmla="*/ 0 h 8378"/>
                <a:gd name="connsiteX1" fmla="*/ 223 w 223"/>
                <a:gd name="connsiteY1" fmla="*/ 0 h 8378"/>
                <a:gd name="connsiteX2" fmla="*/ 223 w 223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" h="8378">
                  <a:moveTo>
                    <a:pt x="223" y="0"/>
                  </a:moveTo>
                  <a:lnTo>
                    <a:pt x="223" y="0"/>
                  </a:lnTo>
                  <a:cubicBezTo>
                    <a:pt x="223" y="0"/>
                    <a:pt x="-279" y="0"/>
                    <a:pt x="22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B7EE27B0-E096-4D77-9DE6-6245D9383A40}"/>
                </a:ext>
              </a:extLst>
            </p:cNvPr>
            <p:cNvSpPr/>
            <p:nvPr/>
          </p:nvSpPr>
          <p:spPr>
            <a:xfrm>
              <a:off x="2790229" y="2075999"/>
              <a:ext cx="692" cy="69"/>
            </a:xfrm>
            <a:custGeom>
              <a:avLst/>
              <a:gdLst>
                <a:gd name="connsiteX0" fmla="*/ 670 w 692"/>
                <a:gd name="connsiteY0" fmla="*/ 0 h 69"/>
                <a:gd name="connsiteX1" fmla="*/ 0 w 692"/>
                <a:gd name="connsiteY1" fmla="*/ 0 h 69"/>
                <a:gd name="connsiteX2" fmla="*/ 670 w 692"/>
                <a:gd name="connsiteY2" fmla="*/ 0 h 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2" h="69">
                  <a:moveTo>
                    <a:pt x="670" y="0"/>
                  </a:moveTo>
                  <a:cubicBezTo>
                    <a:pt x="452" y="92"/>
                    <a:pt x="209" y="92"/>
                    <a:pt x="0" y="0"/>
                  </a:cubicBezTo>
                  <a:cubicBezTo>
                    <a:pt x="0" y="0"/>
                    <a:pt x="838" y="0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ABDB797F-61E1-49A8-8153-D1CA107966CD}"/>
                </a:ext>
              </a:extLst>
            </p:cNvPr>
            <p:cNvSpPr/>
            <p:nvPr/>
          </p:nvSpPr>
          <p:spPr>
            <a:xfrm>
              <a:off x="2788301" y="2075999"/>
              <a:ext cx="148" cy="8378"/>
            </a:xfrm>
            <a:custGeom>
              <a:avLst/>
              <a:gdLst>
                <a:gd name="connsiteX0" fmla="*/ 0 w 148"/>
                <a:gd name="connsiteY0" fmla="*/ 0 h 8378"/>
                <a:gd name="connsiteX1" fmla="*/ 0 w 148"/>
                <a:gd name="connsiteY1" fmla="*/ 0 h 8378"/>
                <a:gd name="connsiteX2" fmla="*/ 0 w 14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35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A1A4190F-C81E-4E90-8C82-BB7DA5BCEECD}"/>
                </a:ext>
              </a:extLst>
            </p:cNvPr>
            <p:cNvSpPr/>
            <p:nvPr/>
          </p:nvSpPr>
          <p:spPr>
            <a:xfrm>
              <a:off x="2791904" y="20751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4C4E6A94-8248-42C6-B879-2443E79B68EB}"/>
                </a:ext>
              </a:extLst>
            </p:cNvPr>
            <p:cNvSpPr/>
            <p:nvPr/>
          </p:nvSpPr>
          <p:spPr>
            <a:xfrm>
              <a:off x="2790983" y="20751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2DA3075A-EC2F-4C74-9E98-4CE1CA3DE339}"/>
                </a:ext>
              </a:extLst>
            </p:cNvPr>
            <p:cNvSpPr/>
            <p:nvPr/>
          </p:nvSpPr>
          <p:spPr>
            <a:xfrm>
              <a:off x="2789391" y="2075496"/>
              <a:ext cx="837" cy="167"/>
            </a:xfrm>
            <a:custGeom>
              <a:avLst/>
              <a:gdLst>
                <a:gd name="connsiteX0" fmla="*/ 0 w 837"/>
                <a:gd name="connsiteY0" fmla="*/ 84 h 167"/>
                <a:gd name="connsiteX1" fmla="*/ 838 w 837"/>
                <a:gd name="connsiteY1" fmla="*/ 168 h 167"/>
                <a:gd name="connsiteX2" fmla="*/ 0 w 837"/>
                <a:gd name="connsiteY2" fmla="*/ 0 h 167"/>
                <a:gd name="connsiteX3" fmla="*/ 0 w 837"/>
                <a:gd name="connsiteY3" fmla="*/ 84 h 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67">
                  <a:moveTo>
                    <a:pt x="0" y="84"/>
                  </a:moveTo>
                  <a:lnTo>
                    <a:pt x="838" y="168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C86DC333-D968-4497-A7C2-68E3EC7EFD2C}"/>
                </a:ext>
              </a:extLst>
            </p:cNvPr>
            <p:cNvSpPr/>
            <p:nvPr/>
          </p:nvSpPr>
          <p:spPr>
            <a:xfrm>
              <a:off x="2791653" y="2074826"/>
              <a:ext cx="754" cy="83"/>
            </a:xfrm>
            <a:custGeom>
              <a:avLst/>
              <a:gdLst>
                <a:gd name="connsiteX0" fmla="*/ 251 w 754"/>
                <a:gd name="connsiteY0" fmla="*/ 84 h 83"/>
                <a:gd name="connsiteX1" fmla="*/ 754 w 754"/>
                <a:gd name="connsiteY1" fmla="*/ 84 h 83"/>
                <a:gd name="connsiteX2" fmla="*/ 0 w 754"/>
                <a:gd name="connsiteY2" fmla="*/ 0 h 83"/>
                <a:gd name="connsiteX3" fmla="*/ 251 w 754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83">
                  <a:moveTo>
                    <a:pt x="251" y="84"/>
                  </a:moveTo>
                  <a:lnTo>
                    <a:pt x="754" y="84"/>
                  </a:lnTo>
                  <a:lnTo>
                    <a:pt x="0" y="0"/>
                  </a:lnTo>
                  <a:lnTo>
                    <a:pt x="251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50CCC2CD-EE59-4768-9D47-7EFDD66EFBA8}"/>
                </a:ext>
              </a:extLst>
            </p:cNvPr>
            <p:cNvSpPr/>
            <p:nvPr/>
          </p:nvSpPr>
          <p:spPr>
            <a:xfrm>
              <a:off x="2791821" y="2074705"/>
              <a:ext cx="148" cy="37"/>
            </a:xfrm>
            <a:custGeom>
              <a:avLst/>
              <a:gdLst>
                <a:gd name="connsiteX0" fmla="*/ 0 w 148"/>
                <a:gd name="connsiteY0" fmla="*/ 37 h 37"/>
                <a:gd name="connsiteX1" fmla="*/ 0 w 148"/>
                <a:gd name="connsiteY1" fmla="*/ 37 h 37"/>
                <a:gd name="connsiteX2" fmla="*/ 0 w 14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335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3144D96E-5F38-48E7-B399-531EA9DC720D}"/>
                </a:ext>
              </a:extLst>
            </p:cNvPr>
            <p:cNvSpPr/>
            <p:nvPr/>
          </p:nvSpPr>
          <p:spPr>
            <a:xfrm>
              <a:off x="2791485" y="20745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ABD970D3-7A77-4F06-B38C-3646183A3D5F}"/>
                </a:ext>
              </a:extLst>
            </p:cNvPr>
            <p:cNvSpPr/>
            <p:nvPr/>
          </p:nvSpPr>
          <p:spPr>
            <a:xfrm>
              <a:off x="2790731" y="207499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466E0C48-CDEA-4B3D-B17F-5ACA9923C507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7154B71E-5E78-4291-8495-DDBDDD34A46A}"/>
                </a:ext>
              </a:extLst>
            </p:cNvPr>
            <p:cNvSpPr/>
            <p:nvPr/>
          </p:nvSpPr>
          <p:spPr>
            <a:xfrm>
              <a:off x="2790694" y="2075077"/>
              <a:ext cx="37" cy="8378"/>
            </a:xfrm>
            <a:custGeom>
              <a:avLst/>
              <a:gdLst>
                <a:gd name="connsiteX0" fmla="*/ 37 w 37"/>
                <a:gd name="connsiteY0" fmla="*/ 0 h 8378"/>
                <a:gd name="connsiteX1" fmla="*/ 37 w 37"/>
                <a:gd name="connsiteY1" fmla="*/ 0 h 8378"/>
                <a:gd name="connsiteX2" fmla="*/ 37 w 3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378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0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4C8AC259-E7D8-47D4-8398-7416E20C94DE}"/>
                </a:ext>
              </a:extLst>
            </p:cNvPr>
            <p:cNvSpPr/>
            <p:nvPr/>
          </p:nvSpPr>
          <p:spPr>
            <a:xfrm>
              <a:off x="2788720" y="2075272"/>
              <a:ext cx="1256" cy="56"/>
            </a:xfrm>
            <a:custGeom>
              <a:avLst/>
              <a:gdLst>
                <a:gd name="connsiteX0" fmla="*/ 1257 w 1256"/>
                <a:gd name="connsiteY0" fmla="*/ 57 h 56"/>
                <a:gd name="connsiteX1" fmla="*/ 0 w 1256"/>
                <a:gd name="connsiteY1" fmla="*/ 57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6" h="56">
                  <a:moveTo>
                    <a:pt x="1257" y="57"/>
                  </a:moveTo>
                  <a:cubicBezTo>
                    <a:pt x="838" y="-19"/>
                    <a:pt x="419" y="-19"/>
                    <a:pt x="0" y="5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C4D638D0-5632-4479-A4FA-3DCB776268E7}"/>
                </a:ext>
              </a:extLst>
            </p:cNvPr>
            <p:cNvSpPr/>
            <p:nvPr/>
          </p:nvSpPr>
          <p:spPr>
            <a:xfrm>
              <a:off x="2789977" y="207507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9E5F529E-77DE-4A1E-A7BB-75623A7400D9}"/>
                </a:ext>
              </a:extLst>
            </p:cNvPr>
            <p:cNvSpPr/>
            <p:nvPr/>
          </p:nvSpPr>
          <p:spPr>
            <a:xfrm>
              <a:off x="2789726" y="2075077"/>
              <a:ext cx="251" cy="8378"/>
            </a:xfrm>
            <a:custGeom>
              <a:avLst/>
              <a:gdLst>
                <a:gd name="connsiteX0" fmla="*/ 0 w 251"/>
                <a:gd name="connsiteY0" fmla="*/ 0 h 8378"/>
                <a:gd name="connsiteX1" fmla="*/ 251 w 251"/>
                <a:gd name="connsiteY1" fmla="*/ 0 h 8378"/>
                <a:gd name="connsiteX2" fmla="*/ 251 w 251"/>
                <a:gd name="connsiteY2" fmla="*/ 0 h 8378"/>
                <a:gd name="connsiteX3" fmla="*/ 0 w 251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8378">
                  <a:moveTo>
                    <a:pt x="0" y="0"/>
                  </a:moveTo>
                  <a:lnTo>
                    <a:pt x="251" y="0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D18DAD6A-0F1F-4219-8EB8-034751869224}"/>
                </a:ext>
              </a:extLst>
            </p:cNvPr>
            <p:cNvSpPr/>
            <p:nvPr/>
          </p:nvSpPr>
          <p:spPr>
            <a:xfrm>
              <a:off x="2790564" y="2074658"/>
              <a:ext cx="418" cy="8378"/>
            </a:xfrm>
            <a:custGeom>
              <a:avLst/>
              <a:gdLst>
                <a:gd name="connsiteX0" fmla="*/ 419 w 418"/>
                <a:gd name="connsiteY0" fmla="*/ 0 h 8378"/>
                <a:gd name="connsiteX1" fmla="*/ 0 w 418"/>
                <a:gd name="connsiteY1" fmla="*/ 0 h 8378"/>
                <a:gd name="connsiteX2" fmla="*/ 0 w 41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8378">
                  <a:moveTo>
                    <a:pt x="41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D42EDECF-7EBD-4435-952D-4978F61A9A30}"/>
                </a:ext>
              </a:extLst>
            </p:cNvPr>
            <p:cNvSpPr/>
            <p:nvPr/>
          </p:nvSpPr>
          <p:spPr>
            <a:xfrm>
              <a:off x="2790815" y="207482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1FE91943-5C1F-4312-A428-37C971F6727B}"/>
                </a:ext>
              </a:extLst>
            </p:cNvPr>
            <p:cNvSpPr/>
            <p:nvPr/>
          </p:nvSpPr>
          <p:spPr>
            <a:xfrm>
              <a:off x="2790564" y="207423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9BE74759-2BB2-4E72-8B55-407EF69E0041}"/>
                </a:ext>
              </a:extLst>
            </p:cNvPr>
            <p:cNvSpPr/>
            <p:nvPr/>
          </p:nvSpPr>
          <p:spPr>
            <a:xfrm>
              <a:off x="2790312" y="207474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A2ED7DB6-3D00-47F0-B8D6-FB1F82969436}"/>
                </a:ext>
              </a:extLst>
            </p:cNvPr>
            <p:cNvSpPr/>
            <p:nvPr/>
          </p:nvSpPr>
          <p:spPr>
            <a:xfrm>
              <a:off x="2791234" y="207449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8884A492-E702-4D30-8CDB-F2BF2CF25A18}"/>
                </a:ext>
              </a:extLst>
            </p:cNvPr>
            <p:cNvSpPr/>
            <p:nvPr/>
          </p:nvSpPr>
          <p:spPr>
            <a:xfrm>
              <a:off x="2790899" y="207482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15C3B7B3-09A3-43CE-B8B5-097341A7F821}"/>
                </a:ext>
              </a:extLst>
            </p:cNvPr>
            <p:cNvSpPr/>
            <p:nvPr/>
          </p:nvSpPr>
          <p:spPr>
            <a:xfrm>
              <a:off x="2790899" y="207482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C47A161E-58CC-4454-98B4-75101E8543E9}"/>
                </a:ext>
              </a:extLst>
            </p:cNvPr>
            <p:cNvSpPr/>
            <p:nvPr/>
          </p:nvSpPr>
          <p:spPr>
            <a:xfrm>
              <a:off x="2786542" y="2074323"/>
              <a:ext cx="3938" cy="8378"/>
            </a:xfrm>
            <a:custGeom>
              <a:avLst/>
              <a:gdLst>
                <a:gd name="connsiteX0" fmla="*/ 0 w 3938"/>
                <a:gd name="connsiteY0" fmla="*/ 0 h 8378"/>
                <a:gd name="connsiteX1" fmla="*/ 503 w 3938"/>
                <a:gd name="connsiteY1" fmla="*/ 0 h 8378"/>
                <a:gd name="connsiteX2" fmla="*/ 3938 w 3938"/>
                <a:gd name="connsiteY2" fmla="*/ 0 h 8378"/>
                <a:gd name="connsiteX3" fmla="*/ 3100 w 3938"/>
                <a:gd name="connsiteY3" fmla="*/ 0 h 8378"/>
                <a:gd name="connsiteX4" fmla="*/ 1843 w 3938"/>
                <a:gd name="connsiteY4" fmla="*/ 0 h 8378"/>
                <a:gd name="connsiteX5" fmla="*/ 2346 w 3938"/>
                <a:gd name="connsiteY5" fmla="*/ 0 h 8378"/>
                <a:gd name="connsiteX6" fmla="*/ 251 w 3938"/>
                <a:gd name="connsiteY6" fmla="*/ 0 h 8378"/>
                <a:gd name="connsiteX7" fmla="*/ 251 w 3938"/>
                <a:gd name="connsiteY7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" h="8378">
                  <a:moveTo>
                    <a:pt x="0" y="0"/>
                  </a:moveTo>
                  <a:cubicBezTo>
                    <a:pt x="587" y="0"/>
                    <a:pt x="1173" y="0"/>
                    <a:pt x="503" y="0"/>
                  </a:cubicBezTo>
                  <a:lnTo>
                    <a:pt x="3938" y="0"/>
                  </a:lnTo>
                  <a:lnTo>
                    <a:pt x="3100" y="0"/>
                  </a:lnTo>
                  <a:lnTo>
                    <a:pt x="1843" y="0"/>
                  </a:lnTo>
                  <a:cubicBezTo>
                    <a:pt x="1843" y="0"/>
                    <a:pt x="1843" y="0"/>
                    <a:pt x="2346" y="0"/>
                  </a:cubicBezTo>
                  <a:cubicBezTo>
                    <a:pt x="2849" y="0"/>
                    <a:pt x="1257" y="0"/>
                    <a:pt x="251" y="0"/>
                  </a:cubicBez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0FF254AE-8CBD-48A6-ACC1-BDD5CD3F4FF4}"/>
                </a:ext>
              </a:extLst>
            </p:cNvPr>
            <p:cNvSpPr/>
            <p:nvPr/>
          </p:nvSpPr>
          <p:spPr>
            <a:xfrm>
              <a:off x="2790396" y="2074407"/>
              <a:ext cx="837" cy="8378"/>
            </a:xfrm>
            <a:custGeom>
              <a:avLst/>
              <a:gdLst>
                <a:gd name="connsiteX0" fmla="*/ 0 w 837"/>
                <a:gd name="connsiteY0" fmla="*/ 0 h 8378"/>
                <a:gd name="connsiteX1" fmla="*/ 0 w 837"/>
                <a:gd name="connsiteY1" fmla="*/ 0 h 8378"/>
                <a:gd name="connsiteX2" fmla="*/ 838 w 837"/>
                <a:gd name="connsiteY2" fmla="*/ 0 h 8378"/>
                <a:gd name="connsiteX3" fmla="*/ 84 w 837"/>
                <a:gd name="connsiteY3" fmla="*/ 0 h 8378"/>
                <a:gd name="connsiteX4" fmla="*/ 84 w 837"/>
                <a:gd name="connsiteY4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" h="8378">
                  <a:moveTo>
                    <a:pt x="0" y="0"/>
                  </a:moveTo>
                  <a:lnTo>
                    <a:pt x="0" y="0"/>
                  </a:lnTo>
                  <a:lnTo>
                    <a:pt x="838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7E3FD52F-6EC0-49DE-8571-A75615775165}"/>
                </a:ext>
              </a:extLst>
            </p:cNvPr>
            <p:cNvSpPr/>
            <p:nvPr/>
          </p:nvSpPr>
          <p:spPr>
            <a:xfrm>
              <a:off x="2788888" y="2074537"/>
              <a:ext cx="1927" cy="37"/>
            </a:xfrm>
            <a:custGeom>
              <a:avLst/>
              <a:gdLst>
                <a:gd name="connsiteX0" fmla="*/ 1592 w 1927"/>
                <a:gd name="connsiteY0" fmla="*/ 37 h 37"/>
                <a:gd name="connsiteX1" fmla="*/ 0 w 1927"/>
                <a:gd name="connsiteY1" fmla="*/ 37 h 37"/>
                <a:gd name="connsiteX2" fmla="*/ 838 w 1927"/>
                <a:gd name="connsiteY2" fmla="*/ 37 h 37"/>
                <a:gd name="connsiteX3" fmla="*/ 1508 w 1927"/>
                <a:gd name="connsiteY3" fmla="*/ 37 h 37"/>
                <a:gd name="connsiteX4" fmla="*/ 1927 w 1927"/>
                <a:gd name="connsiteY4" fmla="*/ 37 h 37"/>
                <a:gd name="connsiteX5" fmla="*/ 1927 w 1927"/>
                <a:gd name="connsiteY5" fmla="*/ 37 h 37"/>
                <a:gd name="connsiteX6" fmla="*/ 1927 w 1927"/>
                <a:gd name="connsiteY6" fmla="*/ 37 h 37"/>
                <a:gd name="connsiteX7" fmla="*/ 1592 w 1927"/>
                <a:gd name="connsiteY7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7" h="37">
                  <a:moveTo>
                    <a:pt x="1592" y="37"/>
                  </a:moveTo>
                  <a:cubicBezTo>
                    <a:pt x="1064" y="-5"/>
                    <a:pt x="528" y="-5"/>
                    <a:pt x="0" y="37"/>
                  </a:cubicBezTo>
                  <a:lnTo>
                    <a:pt x="838" y="37"/>
                  </a:lnTo>
                  <a:cubicBezTo>
                    <a:pt x="838" y="37"/>
                    <a:pt x="838" y="37"/>
                    <a:pt x="1508" y="37"/>
                  </a:cubicBezTo>
                  <a:lnTo>
                    <a:pt x="1927" y="37"/>
                  </a:lnTo>
                  <a:cubicBezTo>
                    <a:pt x="1927" y="37"/>
                    <a:pt x="1927" y="37"/>
                    <a:pt x="1927" y="37"/>
                  </a:cubicBezTo>
                  <a:lnTo>
                    <a:pt x="1927" y="37"/>
                  </a:lnTo>
                  <a:cubicBezTo>
                    <a:pt x="1927" y="37"/>
                    <a:pt x="1508" y="-47"/>
                    <a:pt x="1592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1F12F798-0EE2-4F62-9D25-7CDFCB8E410B}"/>
                </a:ext>
              </a:extLst>
            </p:cNvPr>
            <p:cNvSpPr/>
            <p:nvPr/>
          </p:nvSpPr>
          <p:spPr>
            <a:xfrm>
              <a:off x="2787296" y="207532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91ADF4EF-091B-4A2F-877A-C30BAEE336F7}"/>
                </a:ext>
              </a:extLst>
            </p:cNvPr>
            <p:cNvSpPr/>
            <p:nvPr/>
          </p:nvSpPr>
          <p:spPr>
            <a:xfrm>
              <a:off x="2787715" y="2075328"/>
              <a:ext cx="1843" cy="31"/>
            </a:xfrm>
            <a:custGeom>
              <a:avLst/>
              <a:gdLst>
                <a:gd name="connsiteX0" fmla="*/ 0 w 1843"/>
                <a:gd name="connsiteY0" fmla="*/ 0 h 31"/>
                <a:gd name="connsiteX1" fmla="*/ 0 w 1843"/>
                <a:gd name="connsiteY1" fmla="*/ 0 h 31"/>
                <a:gd name="connsiteX2" fmla="*/ 754 w 1843"/>
                <a:gd name="connsiteY2" fmla="*/ 0 h 31"/>
                <a:gd name="connsiteX3" fmla="*/ 754 w 1843"/>
                <a:gd name="connsiteY3" fmla="*/ 0 h 31"/>
                <a:gd name="connsiteX4" fmla="*/ 1843 w 1843"/>
                <a:gd name="connsiteY4" fmla="*/ 0 h 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" h="31">
                  <a:moveTo>
                    <a:pt x="0" y="0"/>
                  </a:moveTo>
                  <a:lnTo>
                    <a:pt x="0" y="0"/>
                  </a:lnTo>
                  <a:cubicBezTo>
                    <a:pt x="251" y="42"/>
                    <a:pt x="503" y="42"/>
                    <a:pt x="754" y="0"/>
                  </a:cubicBezTo>
                  <a:lnTo>
                    <a:pt x="754" y="0"/>
                  </a:lnTo>
                  <a:lnTo>
                    <a:pt x="1843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4E38EDC2-776D-4B3C-84A5-F8FE5F1FF236}"/>
                </a:ext>
              </a:extLst>
            </p:cNvPr>
            <p:cNvSpPr/>
            <p:nvPr/>
          </p:nvSpPr>
          <p:spPr>
            <a:xfrm>
              <a:off x="2788972" y="207491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B1F82F5F-A34B-4A7C-9D1C-0FC37C06E900}"/>
                </a:ext>
              </a:extLst>
            </p:cNvPr>
            <p:cNvSpPr/>
            <p:nvPr/>
          </p:nvSpPr>
          <p:spPr>
            <a:xfrm>
              <a:off x="2790647" y="2074155"/>
              <a:ext cx="921" cy="83"/>
            </a:xfrm>
            <a:custGeom>
              <a:avLst/>
              <a:gdLst>
                <a:gd name="connsiteX0" fmla="*/ 251 w 921"/>
                <a:gd name="connsiteY0" fmla="*/ 84 h 83"/>
                <a:gd name="connsiteX1" fmla="*/ 922 w 921"/>
                <a:gd name="connsiteY1" fmla="*/ 0 h 83"/>
                <a:gd name="connsiteX2" fmla="*/ 0 w 921"/>
                <a:gd name="connsiteY2" fmla="*/ 0 h 83"/>
                <a:gd name="connsiteX3" fmla="*/ 251 w 921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83">
                  <a:moveTo>
                    <a:pt x="251" y="84"/>
                  </a:moveTo>
                  <a:lnTo>
                    <a:pt x="922" y="0"/>
                  </a:lnTo>
                  <a:lnTo>
                    <a:pt x="0" y="0"/>
                  </a:lnTo>
                  <a:lnTo>
                    <a:pt x="251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EBC146D2-2677-4650-886D-68084794BC6D}"/>
                </a:ext>
              </a:extLst>
            </p:cNvPr>
            <p:cNvSpPr/>
            <p:nvPr/>
          </p:nvSpPr>
          <p:spPr>
            <a:xfrm>
              <a:off x="2790815" y="2073988"/>
              <a:ext cx="586" cy="83"/>
            </a:xfrm>
            <a:custGeom>
              <a:avLst/>
              <a:gdLst>
                <a:gd name="connsiteX0" fmla="*/ 0 w 586"/>
                <a:gd name="connsiteY0" fmla="*/ 84 h 83"/>
                <a:gd name="connsiteX1" fmla="*/ 586 w 586"/>
                <a:gd name="connsiteY1" fmla="*/ 84 h 83"/>
                <a:gd name="connsiteX2" fmla="*/ 251 w 586"/>
                <a:gd name="connsiteY2" fmla="*/ 0 h 83"/>
                <a:gd name="connsiteX3" fmla="*/ 0 w 586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">
                  <a:moveTo>
                    <a:pt x="0" y="84"/>
                  </a:moveTo>
                  <a:lnTo>
                    <a:pt x="586" y="84"/>
                  </a:lnTo>
                  <a:lnTo>
                    <a:pt x="251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40FCE623-65CF-4484-854E-840F77E573F2}"/>
                </a:ext>
              </a:extLst>
            </p:cNvPr>
            <p:cNvSpPr/>
            <p:nvPr/>
          </p:nvSpPr>
          <p:spPr>
            <a:xfrm>
              <a:off x="2783190" y="20661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CB17FBA4-57CC-4E53-AE1C-4860F7FFD460}"/>
                </a:ext>
              </a:extLst>
            </p:cNvPr>
            <p:cNvSpPr/>
            <p:nvPr/>
          </p:nvSpPr>
          <p:spPr>
            <a:xfrm>
              <a:off x="2783190" y="20664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33A28DD5-C884-49A9-9E38-C6CAA2516D69}"/>
                </a:ext>
              </a:extLst>
            </p:cNvPr>
            <p:cNvSpPr/>
            <p:nvPr/>
          </p:nvSpPr>
          <p:spPr>
            <a:xfrm>
              <a:off x="2790564" y="2070469"/>
              <a:ext cx="74" cy="8378"/>
            </a:xfrm>
            <a:custGeom>
              <a:avLst/>
              <a:gdLst>
                <a:gd name="connsiteX0" fmla="*/ 0 w 74"/>
                <a:gd name="connsiteY0" fmla="*/ 0 h 8378"/>
                <a:gd name="connsiteX1" fmla="*/ 0 w 74"/>
                <a:gd name="connsiteY1" fmla="*/ 0 h 8378"/>
                <a:gd name="connsiteX2" fmla="*/ 0 w 74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67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C52ED454-3513-41F6-9B3B-E34689EA18AA}"/>
                </a:ext>
              </a:extLst>
            </p:cNvPr>
            <p:cNvSpPr/>
            <p:nvPr/>
          </p:nvSpPr>
          <p:spPr>
            <a:xfrm>
              <a:off x="2786626" y="206829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00FDCD51-0FD1-45C2-99BB-1F49EF047D98}"/>
                </a:ext>
              </a:extLst>
            </p:cNvPr>
            <p:cNvSpPr/>
            <p:nvPr/>
          </p:nvSpPr>
          <p:spPr>
            <a:xfrm>
              <a:off x="2784028" y="20683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29E09F81-3838-4A39-A288-C50608BD243E}"/>
                </a:ext>
              </a:extLst>
            </p:cNvPr>
            <p:cNvSpPr/>
            <p:nvPr/>
          </p:nvSpPr>
          <p:spPr>
            <a:xfrm>
              <a:off x="2782436" y="206493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565A91FC-872F-4B82-9A84-E391A86A2166}"/>
                </a:ext>
              </a:extLst>
            </p:cNvPr>
            <p:cNvSpPr/>
            <p:nvPr/>
          </p:nvSpPr>
          <p:spPr>
            <a:xfrm>
              <a:off x="2790480" y="207256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71D934A8-635C-4A07-996A-185CEA661270}"/>
                </a:ext>
              </a:extLst>
            </p:cNvPr>
            <p:cNvSpPr/>
            <p:nvPr/>
          </p:nvSpPr>
          <p:spPr>
            <a:xfrm>
              <a:off x="2789977" y="206594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D405A5FD-85D1-4BF1-9ADB-BA6CF43C586A}"/>
                </a:ext>
              </a:extLst>
            </p:cNvPr>
            <p:cNvSpPr/>
            <p:nvPr/>
          </p:nvSpPr>
          <p:spPr>
            <a:xfrm>
              <a:off x="2790899" y="2072312"/>
              <a:ext cx="186" cy="37"/>
            </a:xfrm>
            <a:custGeom>
              <a:avLst/>
              <a:gdLst>
                <a:gd name="connsiteX0" fmla="*/ 0 w 186"/>
                <a:gd name="connsiteY0" fmla="*/ 0 h 37"/>
                <a:gd name="connsiteX1" fmla="*/ 0 w 186"/>
                <a:gd name="connsiteY1" fmla="*/ 0 h 37"/>
                <a:gd name="connsiteX2" fmla="*/ 0 w 186"/>
                <a:gd name="connsiteY2" fmla="*/ 0 h 37"/>
                <a:gd name="connsiteX3" fmla="*/ 0 w 186"/>
                <a:gd name="connsiteY3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19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2F811766-3847-485A-BE0B-9543E4FF8591}"/>
                </a:ext>
              </a:extLst>
            </p:cNvPr>
            <p:cNvSpPr/>
            <p:nvPr/>
          </p:nvSpPr>
          <p:spPr>
            <a:xfrm>
              <a:off x="2782771" y="206024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D1C94AA4-A7DA-4B69-A2FE-EE855107BABB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6E7E865E-6601-4C18-A055-3F69A6561B5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0E87B354-4011-4584-98B3-52AC70291D91}"/>
                </a:ext>
              </a:extLst>
            </p:cNvPr>
            <p:cNvSpPr/>
            <p:nvPr/>
          </p:nvSpPr>
          <p:spPr>
            <a:xfrm>
              <a:off x="2788553" y="207373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299C4C45-69A0-48F0-9A6C-D9E8146BCC24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89A05824-803B-4207-B644-DC136241231B}"/>
                </a:ext>
              </a:extLst>
            </p:cNvPr>
            <p:cNvSpPr/>
            <p:nvPr/>
          </p:nvSpPr>
          <p:spPr>
            <a:xfrm>
              <a:off x="2790815" y="207356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311E8D6B-B292-4790-965F-D22E2680C60F}"/>
                </a:ext>
              </a:extLst>
            </p:cNvPr>
            <p:cNvSpPr/>
            <p:nvPr/>
          </p:nvSpPr>
          <p:spPr>
            <a:xfrm>
              <a:off x="2791067" y="2073485"/>
              <a:ext cx="37" cy="37"/>
            </a:xfrm>
            <a:custGeom>
              <a:avLst/>
              <a:gdLst>
                <a:gd name="connsiteX0" fmla="*/ 0 w 37"/>
                <a:gd name="connsiteY0" fmla="*/ 0 h 37"/>
                <a:gd name="connsiteX1" fmla="*/ 0 w 37"/>
                <a:gd name="connsiteY1" fmla="*/ 0 h 37"/>
                <a:gd name="connsiteX2" fmla="*/ 0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4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E009B922-9F5C-4B9B-BB72-8D6D03CD89BC}"/>
                </a:ext>
              </a:extLst>
            </p:cNvPr>
            <p:cNvSpPr/>
            <p:nvPr/>
          </p:nvSpPr>
          <p:spPr>
            <a:xfrm>
              <a:off x="2791067" y="20734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D44C7090-AF4C-499E-A527-44717030C53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DE44B845-3E0B-401F-A509-E526A069B4EE}"/>
                </a:ext>
              </a:extLst>
            </p:cNvPr>
            <p:cNvSpPr/>
            <p:nvPr/>
          </p:nvSpPr>
          <p:spPr>
            <a:xfrm>
              <a:off x="2783944" y="207005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  <a:gd name="connsiteX3" fmla="*/ 0 w 8378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27989B80-B67E-49C9-A7E2-C4BCEDA26A01}"/>
                </a:ext>
              </a:extLst>
            </p:cNvPr>
            <p:cNvSpPr/>
            <p:nvPr/>
          </p:nvSpPr>
          <p:spPr>
            <a:xfrm>
              <a:off x="2783442" y="2069966"/>
              <a:ext cx="2346" cy="8378"/>
            </a:xfrm>
            <a:custGeom>
              <a:avLst/>
              <a:gdLst>
                <a:gd name="connsiteX0" fmla="*/ 0 w 2346"/>
                <a:gd name="connsiteY0" fmla="*/ 0 h 8378"/>
                <a:gd name="connsiteX1" fmla="*/ 503 w 2346"/>
                <a:gd name="connsiteY1" fmla="*/ 0 h 8378"/>
                <a:gd name="connsiteX2" fmla="*/ 2346 w 234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6" h="8378">
                  <a:moveTo>
                    <a:pt x="0" y="0"/>
                  </a:moveTo>
                  <a:cubicBezTo>
                    <a:pt x="838" y="0"/>
                    <a:pt x="670" y="0"/>
                    <a:pt x="503" y="0"/>
                  </a:cubicBezTo>
                  <a:lnTo>
                    <a:pt x="2346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5812F749-95EE-4B1C-B79A-AE3A2CA0BA4E}"/>
                </a:ext>
              </a:extLst>
            </p:cNvPr>
            <p:cNvSpPr/>
            <p:nvPr/>
          </p:nvSpPr>
          <p:spPr>
            <a:xfrm>
              <a:off x="2781012" y="2059409"/>
              <a:ext cx="10581" cy="13908"/>
            </a:xfrm>
            <a:custGeom>
              <a:avLst/>
              <a:gdLst>
                <a:gd name="connsiteX0" fmla="*/ 2011 w 10581"/>
                <a:gd name="connsiteY0" fmla="*/ 6284 h 13908"/>
                <a:gd name="connsiteX1" fmla="*/ 1425 w 10581"/>
                <a:gd name="connsiteY1" fmla="*/ 6284 h 13908"/>
                <a:gd name="connsiteX2" fmla="*/ 0 w 10581"/>
                <a:gd name="connsiteY2" fmla="*/ 6284 h 13908"/>
                <a:gd name="connsiteX3" fmla="*/ 2179 w 10581"/>
                <a:gd name="connsiteY3" fmla="*/ 6284 h 13908"/>
                <a:gd name="connsiteX4" fmla="*/ 1676 w 10581"/>
                <a:gd name="connsiteY4" fmla="*/ 6284 h 13908"/>
                <a:gd name="connsiteX5" fmla="*/ 2849 w 10581"/>
                <a:gd name="connsiteY5" fmla="*/ 6284 h 13908"/>
                <a:gd name="connsiteX6" fmla="*/ 2179 w 10581"/>
                <a:gd name="connsiteY6" fmla="*/ 6284 h 13908"/>
                <a:gd name="connsiteX7" fmla="*/ 2179 w 10581"/>
                <a:gd name="connsiteY7" fmla="*/ 6284 h 13908"/>
                <a:gd name="connsiteX8" fmla="*/ 2179 w 10581"/>
                <a:gd name="connsiteY8" fmla="*/ 6284 h 13908"/>
                <a:gd name="connsiteX9" fmla="*/ 3184 w 10581"/>
                <a:gd name="connsiteY9" fmla="*/ 6284 h 13908"/>
                <a:gd name="connsiteX10" fmla="*/ 2179 w 10581"/>
                <a:gd name="connsiteY10" fmla="*/ 6284 h 13908"/>
                <a:gd name="connsiteX11" fmla="*/ 1592 w 10581"/>
                <a:gd name="connsiteY11" fmla="*/ 6284 h 13908"/>
                <a:gd name="connsiteX12" fmla="*/ 1592 w 10581"/>
                <a:gd name="connsiteY12" fmla="*/ 6284 h 13908"/>
                <a:gd name="connsiteX13" fmla="*/ 251 w 10581"/>
                <a:gd name="connsiteY13" fmla="*/ 6284 h 13908"/>
                <a:gd name="connsiteX14" fmla="*/ 2514 w 10581"/>
                <a:gd name="connsiteY14" fmla="*/ 6284 h 13908"/>
                <a:gd name="connsiteX15" fmla="*/ 2514 w 10581"/>
                <a:gd name="connsiteY15" fmla="*/ 6284 h 13908"/>
                <a:gd name="connsiteX16" fmla="*/ 2011 w 10581"/>
                <a:gd name="connsiteY16" fmla="*/ 6284 h 13908"/>
                <a:gd name="connsiteX17" fmla="*/ 2011 w 10581"/>
                <a:gd name="connsiteY17" fmla="*/ 6284 h 13908"/>
                <a:gd name="connsiteX18" fmla="*/ 587 w 10581"/>
                <a:gd name="connsiteY18" fmla="*/ 6284 h 13908"/>
                <a:gd name="connsiteX19" fmla="*/ 1927 w 10581"/>
                <a:gd name="connsiteY19" fmla="*/ 6284 h 13908"/>
                <a:gd name="connsiteX20" fmla="*/ 2514 w 10581"/>
                <a:gd name="connsiteY20" fmla="*/ 6284 h 13908"/>
                <a:gd name="connsiteX21" fmla="*/ 3268 w 10581"/>
                <a:gd name="connsiteY21" fmla="*/ 6284 h 13908"/>
                <a:gd name="connsiteX22" fmla="*/ 3268 w 10581"/>
                <a:gd name="connsiteY22" fmla="*/ 6284 h 13908"/>
                <a:gd name="connsiteX23" fmla="*/ 2346 w 10581"/>
                <a:gd name="connsiteY23" fmla="*/ 6284 h 13908"/>
                <a:gd name="connsiteX24" fmla="*/ 3938 w 10581"/>
                <a:gd name="connsiteY24" fmla="*/ 6284 h 13908"/>
                <a:gd name="connsiteX25" fmla="*/ 3352 w 10581"/>
                <a:gd name="connsiteY25" fmla="*/ 6284 h 13908"/>
                <a:gd name="connsiteX26" fmla="*/ 5530 w 10581"/>
                <a:gd name="connsiteY26" fmla="*/ 6284 h 13908"/>
                <a:gd name="connsiteX27" fmla="*/ 6368 w 10581"/>
                <a:gd name="connsiteY27" fmla="*/ 6284 h 13908"/>
                <a:gd name="connsiteX28" fmla="*/ 3184 w 10581"/>
                <a:gd name="connsiteY28" fmla="*/ 6284 h 13908"/>
                <a:gd name="connsiteX29" fmla="*/ 2514 w 10581"/>
                <a:gd name="connsiteY29" fmla="*/ 6284 h 13908"/>
                <a:gd name="connsiteX30" fmla="*/ 5614 w 10581"/>
                <a:gd name="connsiteY30" fmla="*/ 6284 h 13908"/>
                <a:gd name="connsiteX31" fmla="*/ 3435 w 10581"/>
                <a:gd name="connsiteY31" fmla="*/ 6284 h 13908"/>
                <a:gd name="connsiteX32" fmla="*/ 3435 w 10581"/>
                <a:gd name="connsiteY32" fmla="*/ 6284 h 13908"/>
                <a:gd name="connsiteX33" fmla="*/ 2765 w 10581"/>
                <a:gd name="connsiteY33" fmla="*/ 6284 h 13908"/>
                <a:gd name="connsiteX34" fmla="*/ 3687 w 10581"/>
                <a:gd name="connsiteY34" fmla="*/ 6284 h 13908"/>
                <a:gd name="connsiteX35" fmla="*/ 2849 w 10581"/>
                <a:gd name="connsiteY35" fmla="*/ 6284 h 13908"/>
                <a:gd name="connsiteX36" fmla="*/ 4273 w 10581"/>
                <a:gd name="connsiteY36" fmla="*/ 6284 h 13908"/>
                <a:gd name="connsiteX37" fmla="*/ 3352 w 10581"/>
                <a:gd name="connsiteY37" fmla="*/ 6284 h 13908"/>
                <a:gd name="connsiteX38" fmla="*/ 4189 w 10581"/>
                <a:gd name="connsiteY38" fmla="*/ 6284 h 13908"/>
                <a:gd name="connsiteX39" fmla="*/ 4189 w 10581"/>
                <a:gd name="connsiteY39" fmla="*/ 6284 h 13908"/>
                <a:gd name="connsiteX40" fmla="*/ 4189 w 10581"/>
                <a:gd name="connsiteY40" fmla="*/ 6284 h 13908"/>
                <a:gd name="connsiteX41" fmla="*/ 4189 w 10581"/>
                <a:gd name="connsiteY41" fmla="*/ 6284 h 13908"/>
                <a:gd name="connsiteX42" fmla="*/ 5446 w 10581"/>
                <a:gd name="connsiteY42" fmla="*/ 6284 h 13908"/>
                <a:gd name="connsiteX43" fmla="*/ 7960 w 10581"/>
                <a:gd name="connsiteY43" fmla="*/ 6284 h 13908"/>
                <a:gd name="connsiteX44" fmla="*/ 3687 w 10581"/>
                <a:gd name="connsiteY44" fmla="*/ 6284 h 13908"/>
                <a:gd name="connsiteX45" fmla="*/ 3687 w 10581"/>
                <a:gd name="connsiteY45" fmla="*/ 6284 h 13908"/>
                <a:gd name="connsiteX46" fmla="*/ 5279 w 10581"/>
                <a:gd name="connsiteY46" fmla="*/ 6284 h 13908"/>
                <a:gd name="connsiteX47" fmla="*/ 3687 w 10581"/>
                <a:gd name="connsiteY47" fmla="*/ 6284 h 13908"/>
                <a:gd name="connsiteX48" fmla="*/ 5363 w 10581"/>
                <a:gd name="connsiteY48" fmla="*/ 6284 h 13908"/>
                <a:gd name="connsiteX49" fmla="*/ 3519 w 10581"/>
                <a:gd name="connsiteY49" fmla="*/ 6284 h 13908"/>
                <a:gd name="connsiteX50" fmla="*/ 3519 w 10581"/>
                <a:gd name="connsiteY50" fmla="*/ 6284 h 13908"/>
                <a:gd name="connsiteX51" fmla="*/ 3519 w 10581"/>
                <a:gd name="connsiteY51" fmla="*/ 6284 h 13908"/>
                <a:gd name="connsiteX52" fmla="*/ 5781 w 10581"/>
                <a:gd name="connsiteY52" fmla="*/ 6284 h 13908"/>
                <a:gd name="connsiteX53" fmla="*/ 3268 w 10581"/>
                <a:gd name="connsiteY53" fmla="*/ 6284 h 13908"/>
                <a:gd name="connsiteX54" fmla="*/ 2765 w 10581"/>
                <a:gd name="connsiteY54" fmla="*/ 6284 h 13908"/>
                <a:gd name="connsiteX55" fmla="*/ 2011 w 10581"/>
                <a:gd name="connsiteY55" fmla="*/ 6284 h 13908"/>
                <a:gd name="connsiteX56" fmla="*/ 2011 w 10581"/>
                <a:gd name="connsiteY56" fmla="*/ 6284 h 13908"/>
                <a:gd name="connsiteX57" fmla="*/ 2765 w 10581"/>
                <a:gd name="connsiteY57" fmla="*/ 6284 h 13908"/>
                <a:gd name="connsiteX58" fmla="*/ 5363 w 10581"/>
                <a:gd name="connsiteY58" fmla="*/ 6284 h 13908"/>
                <a:gd name="connsiteX59" fmla="*/ 3352 w 10581"/>
                <a:gd name="connsiteY59" fmla="*/ 6284 h 13908"/>
                <a:gd name="connsiteX60" fmla="*/ 3352 w 10581"/>
                <a:gd name="connsiteY60" fmla="*/ 6284 h 13908"/>
                <a:gd name="connsiteX61" fmla="*/ 2849 w 10581"/>
                <a:gd name="connsiteY61" fmla="*/ 6284 h 13908"/>
                <a:gd name="connsiteX62" fmla="*/ 3268 w 10581"/>
                <a:gd name="connsiteY62" fmla="*/ 6284 h 13908"/>
                <a:gd name="connsiteX63" fmla="*/ 2597 w 10581"/>
                <a:gd name="connsiteY63" fmla="*/ 6284 h 13908"/>
                <a:gd name="connsiteX64" fmla="*/ 8044 w 10581"/>
                <a:gd name="connsiteY64" fmla="*/ 6284 h 13908"/>
                <a:gd name="connsiteX65" fmla="*/ 6368 w 10581"/>
                <a:gd name="connsiteY65" fmla="*/ 6284 h 13908"/>
                <a:gd name="connsiteX66" fmla="*/ 3519 w 10581"/>
                <a:gd name="connsiteY66" fmla="*/ 6284 h 13908"/>
                <a:gd name="connsiteX67" fmla="*/ 4357 w 10581"/>
                <a:gd name="connsiteY67" fmla="*/ 6284 h 13908"/>
                <a:gd name="connsiteX68" fmla="*/ 4357 w 10581"/>
                <a:gd name="connsiteY68" fmla="*/ 6284 h 13908"/>
                <a:gd name="connsiteX69" fmla="*/ 6284 w 10581"/>
                <a:gd name="connsiteY69" fmla="*/ 6284 h 13908"/>
                <a:gd name="connsiteX70" fmla="*/ 5781 w 10581"/>
                <a:gd name="connsiteY70" fmla="*/ 6284 h 13908"/>
                <a:gd name="connsiteX71" fmla="*/ 5363 w 10581"/>
                <a:gd name="connsiteY71" fmla="*/ 6284 h 13908"/>
                <a:gd name="connsiteX72" fmla="*/ 5363 w 10581"/>
                <a:gd name="connsiteY72" fmla="*/ 6284 h 13908"/>
                <a:gd name="connsiteX73" fmla="*/ 8546 w 10581"/>
                <a:gd name="connsiteY73" fmla="*/ 6284 h 13908"/>
                <a:gd name="connsiteX74" fmla="*/ 7876 w 10581"/>
                <a:gd name="connsiteY74" fmla="*/ 6284 h 13908"/>
                <a:gd name="connsiteX75" fmla="*/ 9217 w 10581"/>
                <a:gd name="connsiteY75" fmla="*/ 6284 h 13908"/>
                <a:gd name="connsiteX76" fmla="*/ 6284 w 10581"/>
                <a:gd name="connsiteY76" fmla="*/ 6284 h 13908"/>
                <a:gd name="connsiteX77" fmla="*/ 6787 w 10581"/>
                <a:gd name="connsiteY77" fmla="*/ 6284 h 13908"/>
                <a:gd name="connsiteX78" fmla="*/ 6368 w 10581"/>
                <a:gd name="connsiteY78" fmla="*/ 6284 h 13908"/>
                <a:gd name="connsiteX79" fmla="*/ 6368 w 10581"/>
                <a:gd name="connsiteY79" fmla="*/ 6284 h 13908"/>
                <a:gd name="connsiteX80" fmla="*/ 5614 w 10581"/>
                <a:gd name="connsiteY80" fmla="*/ 6871 h 13908"/>
                <a:gd name="connsiteX81" fmla="*/ 7541 w 10581"/>
                <a:gd name="connsiteY81" fmla="*/ 6871 h 13908"/>
                <a:gd name="connsiteX82" fmla="*/ 8379 w 10581"/>
                <a:gd name="connsiteY82" fmla="*/ 6871 h 13908"/>
                <a:gd name="connsiteX83" fmla="*/ 7457 w 10581"/>
                <a:gd name="connsiteY83" fmla="*/ 6871 h 13908"/>
                <a:gd name="connsiteX84" fmla="*/ 7457 w 10581"/>
                <a:gd name="connsiteY84" fmla="*/ 6871 h 13908"/>
                <a:gd name="connsiteX85" fmla="*/ 7457 w 10581"/>
                <a:gd name="connsiteY85" fmla="*/ 6871 h 13908"/>
                <a:gd name="connsiteX86" fmla="*/ 8044 w 10581"/>
                <a:gd name="connsiteY86" fmla="*/ 6871 h 13908"/>
                <a:gd name="connsiteX87" fmla="*/ 9217 w 10581"/>
                <a:gd name="connsiteY87" fmla="*/ 6871 h 13908"/>
                <a:gd name="connsiteX88" fmla="*/ 10138 w 10581"/>
                <a:gd name="connsiteY88" fmla="*/ 6871 h 13908"/>
                <a:gd name="connsiteX89" fmla="*/ 8798 w 10581"/>
                <a:gd name="connsiteY89" fmla="*/ 6871 h 13908"/>
                <a:gd name="connsiteX90" fmla="*/ 10306 w 10581"/>
                <a:gd name="connsiteY90" fmla="*/ 6871 h 13908"/>
                <a:gd name="connsiteX91" fmla="*/ 8295 w 10581"/>
                <a:gd name="connsiteY91" fmla="*/ 6871 h 13908"/>
                <a:gd name="connsiteX92" fmla="*/ 9803 w 10581"/>
                <a:gd name="connsiteY92" fmla="*/ 6871 h 13908"/>
                <a:gd name="connsiteX93" fmla="*/ 9803 w 10581"/>
                <a:gd name="connsiteY93" fmla="*/ 6871 h 13908"/>
                <a:gd name="connsiteX94" fmla="*/ 9803 w 10581"/>
                <a:gd name="connsiteY94" fmla="*/ 6871 h 13908"/>
                <a:gd name="connsiteX95" fmla="*/ 9803 w 10581"/>
                <a:gd name="connsiteY95" fmla="*/ 6871 h 13908"/>
                <a:gd name="connsiteX96" fmla="*/ 9384 w 10581"/>
                <a:gd name="connsiteY96" fmla="*/ 6871 h 13908"/>
                <a:gd name="connsiteX97" fmla="*/ 9384 w 10581"/>
                <a:gd name="connsiteY97" fmla="*/ 6871 h 13908"/>
                <a:gd name="connsiteX98" fmla="*/ 9384 w 10581"/>
                <a:gd name="connsiteY98" fmla="*/ 6452 h 13908"/>
                <a:gd name="connsiteX99" fmla="*/ 9384 w 10581"/>
                <a:gd name="connsiteY99" fmla="*/ 6452 h 13908"/>
                <a:gd name="connsiteX100" fmla="*/ 9887 w 10581"/>
                <a:gd name="connsiteY100" fmla="*/ 6452 h 13908"/>
                <a:gd name="connsiteX101" fmla="*/ 9887 w 10581"/>
                <a:gd name="connsiteY101" fmla="*/ 6452 h 13908"/>
                <a:gd name="connsiteX102" fmla="*/ 10474 w 10581"/>
                <a:gd name="connsiteY102" fmla="*/ 6033 h 13908"/>
                <a:gd name="connsiteX103" fmla="*/ 9720 w 10581"/>
                <a:gd name="connsiteY103" fmla="*/ 6033 h 13908"/>
                <a:gd name="connsiteX104" fmla="*/ 9217 w 10581"/>
                <a:gd name="connsiteY104" fmla="*/ 6033 h 13908"/>
                <a:gd name="connsiteX105" fmla="*/ 8630 w 10581"/>
                <a:gd name="connsiteY105" fmla="*/ 6033 h 13908"/>
                <a:gd name="connsiteX106" fmla="*/ 8630 w 10581"/>
                <a:gd name="connsiteY106" fmla="*/ 6033 h 13908"/>
                <a:gd name="connsiteX107" fmla="*/ 8630 w 10581"/>
                <a:gd name="connsiteY107" fmla="*/ 6033 h 13908"/>
                <a:gd name="connsiteX108" fmla="*/ 8630 w 10581"/>
                <a:gd name="connsiteY108" fmla="*/ 5530 h 13908"/>
                <a:gd name="connsiteX109" fmla="*/ 8630 w 10581"/>
                <a:gd name="connsiteY109" fmla="*/ 5530 h 13908"/>
                <a:gd name="connsiteX110" fmla="*/ 7792 w 10581"/>
                <a:gd name="connsiteY110" fmla="*/ 5530 h 13908"/>
                <a:gd name="connsiteX111" fmla="*/ 8630 w 10581"/>
                <a:gd name="connsiteY111" fmla="*/ 5530 h 13908"/>
                <a:gd name="connsiteX112" fmla="*/ 6954 w 10581"/>
                <a:gd name="connsiteY112" fmla="*/ 5530 h 13908"/>
                <a:gd name="connsiteX113" fmla="*/ 6954 w 10581"/>
                <a:gd name="connsiteY113" fmla="*/ 5530 h 13908"/>
                <a:gd name="connsiteX114" fmla="*/ 6954 w 10581"/>
                <a:gd name="connsiteY114" fmla="*/ 5530 h 13908"/>
                <a:gd name="connsiteX115" fmla="*/ 6954 w 10581"/>
                <a:gd name="connsiteY115" fmla="*/ 5530 h 13908"/>
                <a:gd name="connsiteX116" fmla="*/ 8546 w 10581"/>
                <a:gd name="connsiteY116" fmla="*/ 5530 h 13908"/>
                <a:gd name="connsiteX117" fmla="*/ 7038 w 10581"/>
                <a:gd name="connsiteY117" fmla="*/ 5530 h 13908"/>
                <a:gd name="connsiteX118" fmla="*/ 7625 w 10581"/>
                <a:gd name="connsiteY118" fmla="*/ 5530 h 13908"/>
                <a:gd name="connsiteX119" fmla="*/ 7625 w 10581"/>
                <a:gd name="connsiteY119" fmla="*/ 5530 h 13908"/>
                <a:gd name="connsiteX120" fmla="*/ 8798 w 10581"/>
                <a:gd name="connsiteY120" fmla="*/ 4776 h 13908"/>
                <a:gd name="connsiteX121" fmla="*/ 8211 w 10581"/>
                <a:gd name="connsiteY121" fmla="*/ 4776 h 13908"/>
                <a:gd name="connsiteX122" fmla="*/ 9217 w 10581"/>
                <a:gd name="connsiteY122" fmla="*/ 4776 h 13908"/>
                <a:gd name="connsiteX123" fmla="*/ 8714 w 10581"/>
                <a:gd name="connsiteY123" fmla="*/ 4776 h 13908"/>
                <a:gd name="connsiteX124" fmla="*/ 9468 w 10581"/>
                <a:gd name="connsiteY124" fmla="*/ 4776 h 13908"/>
                <a:gd name="connsiteX125" fmla="*/ 9971 w 10581"/>
                <a:gd name="connsiteY125" fmla="*/ 4776 h 13908"/>
                <a:gd name="connsiteX126" fmla="*/ 7457 w 10581"/>
                <a:gd name="connsiteY126" fmla="*/ 4776 h 13908"/>
                <a:gd name="connsiteX127" fmla="*/ 7457 w 10581"/>
                <a:gd name="connsiteY127" fmla="*/ 4776 h 13908"/>
                <a:gd name="connsiteX128" fmla="*/ 8379 w 10581"/>
                <a:gd name="connsiteY128" fmla="*/ 4776 h 13908"/>
                <a:gd name="connsiteX129" fmla="*/ 7960 w 10581"/>
                <a:gd name="connsiteY129" fmla="*/ 4776 h 13908"/>
                <a:gd name="connsiteX130" fmla="*/ 7960 w 10581"/>
                <a:gd name="connsiteY130" fmla="*/ 4776 h 13908"/>
                <a:gd name="connsiteX131" fmla="*/ 7960 w 10581"/>
                <a:gd name="connsiteY131" fmla="*/ 4776 h 13908"/>
                <a:gd name="connsiteX132" fmla="*/ 7960 w 10581"/>
                <a:gd name="connsiteY132" fmla="*/ 4776 h 13908"/>
                <a:gd name="connsiteX133" fmla="*/ 7960 w 10581"/>
                <a:gd name="connsiteY133" fmla="*/ 4776 h 13908"/>
                <a:gd name="connsiteX134" fmla="*/ 7960 w 10581"/>
                <a:gd name="connsiteY134" fmla="*/ 4776 h 13908"/>
                <a:gd name="connsiteX135" fmla="*/ 8463 w 10581"/>
                <a:gd name="connsiteY135" fmla="*/ 4776 h 13908"/>
                <a:gd name="connsiteX136" fmla="*/ 7792 w 10581"/>
                <a:gd name="connsiteY136" fmla="*/ 4776 h 13908"/>
                <a:gd name="connsiteX137" fmla="*/ 7792 w 10581"/>
                <a:gd name="connsiteY137" fmla="*/ 4776 h 13908"/>
                <a:gd name="connsiteX138" fmla="*/ 7792 w 10581"/>
                <a:gd name="connsiteY138" fmla="*/ 4776 h 13908"/>
                <a:gd name="connsiteX139" fmla="*/ 9971 w 10581"/>
                <a:gd name="connsiteY139" fmla="*/ 4776 h 13908"/>
                <a:gd name="connsiteX140" fmla="*/ 9971 w 10581"/>
                <a:gd name="connsiteY140" fmla="*/ 4776 h 13908"/>
                <a:gd name="connsiteX141" fmla="*/ 8798 w 10581"/>
                <a:gd name="connsiteY141" fmla="*/ 4776 h 13908"/>
                <a:gd name="connsiteX142" fmla="*/ 10222 w 10581"/>
                <a:gd name="connsiteY142" fmla="*/ 4776 h 13908"/>
                <a:gd name="connsiteX143" fmla="*/ 9468 w 10581"/>
                <a:gd name="connsiteY143" fmla="*/ 4776 h 13908"/>
                <a:gd name="connsiteX144" fmla="*/ 8463 w 10581"/>
                <a:gd name="connsiteY144" fmla="*/ 4776 h 13908"/>
                <a:gd name="connsiteX145" fmla="*/ 8463 w 10581"/>
                <a:gd name="connsiteY145" fmla="*/ 4776 h 13908"/>
                <a:gd name="connsiteX146" fmla="*/ 8463 w 10581"/>
                <a:gd name="connsiteY146" fmla="*/ 4776 h 13908"/>
                <a:gd name="connsiteX147" fmla="*/ 7290 w 10581"/>
                <a:gd name="connsiteY147" fmla="*/ 4776 h 13908"/>
                <a:gd name="connsiteX148" fmla="*/ 8295 w 10581"/>
                <a:gd name="connsiteY148" fmla="*/ 4357 h 13908"/>
                <a:gd name="connsiteX149" fmla="*/ 8295 w 10581"/>
                <a:gd name="connsiteY149" fmla="*/ 4357 h 13908"/>
                <a:gd name="connsiteX150" fmla="*/ 8295 w 10581"/>
                <a:gd name="connsiteY150" fmla="*/ 4357 h 13908"/>
                <a:gd name="connsiteX151" fmla="*/ 7290 w 10581"/>
                <a:gd name="connsiteY151" fmla="*/ 4357 h 13908"/>
                <a:gd name="connsiteX152" fmla="*/ 7792 w 10581"/>
                <a:gd name="connsiteY152" fmla="*/ 4357 h 13908"/>
                <a:gd name="connsiteX153" fmla="*/ 7038 w 10581"/>
                <a:gd name="connsiteY153" fmla="*/ 4357 h 13908"/>
                <a:gd name="connsiteX154" fmla="*/ 7792 w 10581"/>
                <a:gd name="connsiteY154" fmla="*/ 4357 h 13908"/>
                <a:gd name="connsiteX155" fmla="*/ 7792 w 10581"/>
                <a:gd name="connsiteY155" fmla="*/ 3938 h 13908"/>
                <a:gd name="connsiteX156" fmla="*/ 7792 w 10581"/>
                <a:gd name="connsiteY156" fmla="*/ 3938 h 13908"/>
                <a:gd name="connsiteX157" fmla="*/ 7122 w 10581"/>
                <a:gd name="connsiteY157" fmla="*/ 3435 h 13908"/>
                <a:gd name="connsiteX158" fmla="*/ 6452 w 10581"/>
                <a:gd name="connsiteY158" fmla="*/ 3435 h 13908"/>
                <a:gd name="connsiteX159" fmla="*/ 4860 w 10581"/>
                <a:gd name="connsiteY159" fmla="*/ 3435 h 13908"/>
                <a:gd name="connsiteX160" fmla="*/ 5781 w 10581"/>
                <a:gd name="connsiteY160" fmla="*/ 3435 h 13908"/>
                <a:gd name="connsiteX161" fmla="*/ 5781 w 10581"/>
                <a:gd name="connsiteY161" fmla="*/ 3435 h 13908"/>
                <a:gd name="connsiteX162" fmla="*/ 7206 w 10581"/>
                <a:gd name="connsiteY162" fmla="*/ 3435 h 13908"/>
                <a:gd name="connsiteX163" fmla="*/ 7876 w 10581"/>
                <a:gd name="connsiteY163" fmla="*/ 2514 h 13908"/>
                <a:gd name="connsiteX164" fmla="*/ 6787 w 10581"/>
                <a:gd name="connsiteY164" fmla="*/ 2514 h 13908"/>
                <a:gd name="connsiteX165" fmla="*/ 6787 w 10581"/>
                <a:gd name="connsiteY165" fmla="*/ 2514 h 13908"/>
                <a:gd name="connsiteX166" fmla="*/ 6787 w 10581"/>
                <a:gd name="connsiteY166" fmla="*/ 2514 h 13908"/>
                <a:gd name="connsiteX167" fmla="*/ 8128 w 10581"/>
                <a:gd name="connsiteY167" fmla="*/ 2514 h 13908"/>
                <a:gd name="connsiteX168" fmla="*/ 8128 w 10581"/>
                <a:gd name="connsiteY168" fmla="*/ 2514 h 13908"/>
                <a:gd name="connsiteX169" fmla="*/ 7290 w 10581"/>
                <a:gd name="connsiteY169" fmla="*/ 2514 h 13908"/>
                <a:gd name="connsiteX170" fmla="*/ 8044 w 10581"/>
                <a:gd name="connsiteY170" fmla="*/ 2514 h 13908"/>
                <a:gd name="connsiteX171" fmla="*/ 8044 w 10581"/>
                <a:gd name="connsiteY171" fmla="*/ 2514 h 13908"/>
                <a:gd name="connsiteX172" fmla="*/ 7206 w 10581"/>
                <a:gd name="connsiteY172" fmla="*/ 2514 h 13908"/>
                <a:gd name="connsiteX173" fmla="*/ 6284 w 10581"/>
                <a:gd name="connsiteY173" fmla="*/ 2514 h 13908"/>
                <a:gd name="connsiteX174" fmla="*/ 7206 w 10581"/>
                <a:gd name="connsiteY174" fmla="*/ 1927 h 13908"/>
                <a:gd name="connsiteX175" fmla="*/ 6703 w 10581"/>
                <a:gd name="connsiteY175" fmla="*/ 1927 h 13908"/>
                <a:gd name="connsiteX176" fmla="*/ 5698 w 10581"/>
                <a:gd name="connsiteY176" fmla="*/ 1927 h 13908"/>
                <a:gd name="connsiteX177" fmla="*/ 7960 w 10581"/>
                <a:gd name="connsiteY177" fmla="*/ 1927 h 13908"/>
                <a:gd name="connsiteX178" fmla="*/ 6368 w 10581"/>
                <a:gd name="connsiteY178" fmla="*/ 1927 h 13908"/>
                <a:gd name="connsiteX179" fmla="*/ 7541 w 10581"/>
                <a:gd name="connsiteY179" fmla="*/ 1927 h 13908"/>
                <a:gd name="connsiteX180" fmla="*/ 7541 w 10581"/>
                <a:gd name="connsiteY180" fmla="*/ 1341 h 13908"/>
                <a:gd name="connsiteX181" fmla="*/ 6452 w 10581"/>
                <a:gd name="connsiteY181" fmla="*/ 1341 h 13908"/>
                <a:gd name="connsiteX182" fmla="*/ 7709 w 10581"/>
                <a:gd name="connsiteY182" fmla="*/ 1341 h 13908"/>
                <a:gd name="connsiteX183" fmla="*/ 7122 w 10581"/>
                <a:gd name="connsiteY183" fmla="*/ 1341 h 13908"/>
                <a:gd name="connsiteX184" fmla="*/ 6536 w 10581"/>
                <a:gd name="connsiteY184" fmla="*/ 1341 h 13908"/>
                <a:gd name="connsiteX185" fmla="*/ 7792 w 10581"/>
                <a:gd name="connsiteY185" fmla="*/ 0 h 13908"/>
                <a:gd name="connsiteX186" fmla="*/ 7206 w 10581"/>
                <a:gd name="connsiteY186" fmla="*/ 0 h 13908"/>
                <a:gd name="connsiteX187" fmla="*/ 6200 w 10581"/>
                <a:gd name="connsiteY187" fmla="*/ 0 h 13908"/>
                <a:gd name="connsiteX188" fmla="*/ 7206 w 10581"/>
                <a:gd name="connsiteY188" fmla="*/ 0 h 13908"/>
                <a:gd name="connsiteX189" fmla="*/ 6200 w 10581"/>
                <a:gd name="connsiteY189" fmla="*/ 0 h 13908"/>
                <a:gd name="connsiteX190" fmla="*/ 6200 w 10581"/>
                <a:gd name="connsiteY190" fmla="*/ 0 h 13908"/>
                <a:gd name="connsiteX191" fmla="*/ 2346 w 10581"/>
                <a:gd name="connsiteY191" fmla="*/ 0 h 13908"/>
                <a:gd name="connsiteX192" fmla="*/ 2346 w 10581"/>
                <a:gd name="connsiteY192" fmla="*/ 0 h 13908"/>
                <a:gd name="connsiteX193" fmla="*/ 1508 w 10581"/>
                <a:gd name="connsiteY193" fmla="*/ 0 h 13908"/>
                <a:gd name="connsiteX194" fmla="*/ 2011 w 10581"/>
                <a:gd name="connsiteY194" fmla="*/ 0 h 13908"/>
                <a:gd name="connsiteX195" fmla="*/ 2011 w 10581"/>
                <a:gd name="connsiteY195" fmla="*/ 0 h 13908"/>
                <a:gd name="connsiteX196" fmla="*/ 1173 w 10581"/>
                <a:gd name="connsiteY196" fmla="*/ 586 h 13908"/>
                <a:gd name="connsiteX197" fmla="*/ 1173 w 10581"/>
                <a:gd name="connsiteY197" fmla="*/ 586 h 13908"/>
                <a:gd name="connsiteX198" fmla="*/ 2430 w 10581"/>
                <a:gd name="connsiteY198" fmla="*/ 586 h 13908"/>
                <a:gd name="connsiteX199" fmla="*/ 754 w 10581"/>
                <a:gd name="connsiteY199" fmla="*/ 1089 h 13908"/>
                <a:gd name="connsiteX200" fmla="*/ 1592 w 10581"/>
                <a:gd name="connsiteY200" fmla="*/ 1089 h 13908"/>
                <a:gd name="connsiteX201" fmla="*/ 587 w 10581"/>
                <a:gd name="connsiteY201" fmla="*/ 1089 h 13908"/>
                <a:gd name="connsiteX202" fmla="*/ 587 w 10581"/>
                <a:gd name="connsiteY202" fmla="*/ 1089 h 13908"/>
                <a:gd name="connsiteX203" fmla="*/ 587 w 10581"/>
                <a:gd name="connsiteY203" fmla="*/ 1089 h 13908"/>
                <a:gd name="connsiteX204" fmla="*/ 1341 w 10581"/>
                <a:gd name="connsiteY204" fmla="*/ 1759 h 13908"/>
                <a:gd name="connsiteX205" fmla="*/ 1341 w 10581"/>
                <a:gd name="connsiteY205" fmla="*/ 1759 h 13908"/>
                <a:gd name="connsiteX206" fmla="*/ 1341 w 10581"/>
                <a:gd name="connsiteY206" fmla="*/ 1759 h 13908"/>
                <a:gd name="connsiteX207" fmla="*/ 1341 w 10581"/>
                <a:gd name="connsiteY207" fmla="*/ 1759 h 13908"/>
                <a:gd name="connsiteX208" fmla="*/ 1843 w 10581"/>
                <a:gd name="connsiteY208" fmla="*/ 1759 h 13908"/>
                <a:gd name="connsiteX209" fmla="*/ 670 w 10581"/>
                <a:gd name="connsiteY209" fmla="*/ 1759 h 13908"/>
                <a:gd name="connsiteX210" fmla="*/ 2765 w 10581"/>
                <a:gd name="connsiteY210" fmla="*/ 1759 h 13908"/>
                <a:gd name="connsiteX211" fmla="*/ 1341 w 10581"/>
                <a:gd name="connsiteY211" fmla="*/ 1759 h 13908"/>
                <a:gd name="connsiteX212" fmla="*/ 754 w 10581"/>
                <a:gd name="connsiteY212" fmla="*/ 1759 h 13908"/>
                <a:gd name="connsiteX213" fmla="*/ 1927 w 10581"/>
                <a:gd name="connsiteY213" fmla="*/ 1759 h 13908"/>
                <a:gd name="connsiteX214" fmla="*/ 2933 w 10581"/>
                <a:gd name="connsiteY214" fmla="*/ 1759 h 13908"/>
                <a:gd name="connsiteX215" fmla="*/ 1005 w 10581"/>
                <a:gd name="connsiteY215" fmla="*/ 1759 h 13908"/>
                <a:gd name="connsiteX216" fmla="*/ 1005 w 10581"/>
                <a:gd name="connsiteY216" fmla="*/ 1759 h 13908"/>
                <a:gd name="connsiteX217" fmla="*/ 1005 w 10581"/>
                <a:gd name="connsiteY217" fmla="*/ 1759 h 13908"/>
                <a:gd name="connsiteX218" fmla="*/ 2095 w 10581"/>
                <a:gd name="connsiteY218" fmla="*/ 1759 h 13908"/>
                <a:gd name="connsiteX219" fmla="*/ 2095 w 10581"/>
                <a:gd name="connsiteY219" fmla="*/ 1759 h 13908"/>
                <a:gd name="connsiteX220" fmla="*/ 3100 w 10581"/>
                <a:gd name="connsiteY220" fmla="*/ 1759 h 13908"/>
                <a:gd name="connsiteX221" fmla="*/ 2430 w 10581"/>
                <a:gd name="connsiteY221" fmla="*/ 1759 h 13908"/>
                <a:gd name="connsiteX222" fmla="*/ 2430 w 10581"/>
                <a:gd name="connsiteY222" fmla="*/ 1759 h 13908"/>
                <a:gd name="connsiteX223" fmla="*/ 1257 w 10581"/>
                <a:gd name="connsiteY223" fmla="*/ 1759 h 13908"/>
                <a:gd name="connsiteX224" fmla="*/ 1257 w 10581"/>
                <a:gd name="connsiteY224" fmla="*/ 1759 h 13908"/>
                <a:gd name="connsiteX225" fmla="*/ 2262 w 10581"/>
                <a:gd name="connsiteY225" fmla="*/ 1759 h 13908"/>
                <a:gd name="connsiteX226" fmla="*/ 1089 w 10581"/>
                <a:gd name="connsiteY226" fmla="*/ 1759 h 13908"/>
                <a:gd name="connsiteX227" fmla="*/ 1089 w 10581"/>
                <a:gd name="connsiteY227" fmla="*/ 1759 h 13908"/>
                <a:gd name="connsiteX228" fmla="*/ 2430 w 10581"/>
                <a:gd name="connsiteY228" fmla="*/ 1759 h 13908"/>
                <a:gd name="connsiteX229" fmla="*/ 922 w 10581"/>
                <a:gd name="connsiteY229" fmla="*/ 1759 h 13908"/>
                <a:gd name="connsiteX230" fmla="*/ 1676 w 10581"/>
                <a:gd name="connsiteY230" fmla="*/ 1759 h 13908"/>
                <a:gd name="connsiteX231" fmla="*/ 922 w 10581"/>
                <a:gd name="connsiteY231" fmla="*/ 1759 h 13908"/>
                <a:gd name="connsiteX232" fmla="*/ 2095 w 10581"/>
                <a:gd name="connsiteY232" fmla="*/ 1759 h 13908"/>
                <a:gd name="connsiteX233" fmla="*/ 2681 w 10581"/>
                <a:gd name="connsiteY233" fmla="*/ 1759 h 13908"/>
                <a:gd name="connsiteX234" fmla="*/ 2011 w 10581"/>
                <a:gd name="connsiteY234" fmla="*/ 1759 h 13908"/>
                <a:gd name="connsiteX235" fmla="*/ 2933 w 10581"/>
                <a:gd name="connsiteY235" fmla="*/ 1759 h 13908"/>
                <a:gd name="connsiteX236" fmla="*/ 1425 w 10581"/>
                <a:gd name="connsiteY236" fmla="*/ 1759 h 13908"/>
                <a:gd name="connsiteX237" fmla="*/ 1425 w 10581"/>
                <a:gd name="connsiteY237" fmla="*/ 1759 h 13908"/>
                <a:gd name="connsiteX238" fmla="*/ 2765 w 10581"/>
                <a:gd name="connsiteY238" fmla="*/ 1759 h 13908"/>
                <a:gd name="connsiteX239" fmla="*/ 2179 w 10581"/>
                <a:gd name="connsiteY239" fmla="*/ 1759 h 13908"/>
                <a:gd name="connsiteX240" fmla="*/ 2179 w 10581"/>
                <a:gd name="connsiteY240" fmla="*/ 1759 h 13908"/>
                <a:gd name="connsiteX241" fmla="*/ 1508 w 10581"/>
                <a:gd name="connsiteY241" fmla="*/ 1759 h 13908"/>
                <a:gd name="connsiteX242" fmla="*/ 1508 w 10581"/>
                <a:gd name="connsiteY242" fmla="*/ 1759 h 13908"/>
                <a:gd name="connsiteX243" fmla="*/ 1508 w 10581"/>
                <a:gd name="connsiteY243" fmla="*/ 1759 h 13908"/>
                <a:gd name="connsiteX244" fmla="*/ 838 w 10581"/>
                <a:gd name="connsiteY244" fmla="*/ 1759 h 13908"/>
                <a:gd name="connsiteX245" fmla="*/ 1425 w 10581"/>
                <a:gd name="connsiteY245" fmla="*/ 1759 h 13908"/>
                <a:gd name="connsiteX246" fmla="*/ 587 w 10581"/>
                <a:gd name="connsiteY246" fmla="*/ 1759 h 13908"/>
                <a:gd name="connsiteX247" fmla="*/ 1257 w 10581"/>
                <a:gd name="connsiteY247" fmla="*/ 1759 h 13908"/>
                <a:gd name="connsiteX248" fmla="*/ 1257 w 10581"/>
                <a:gd name="connsiteY248" fmla="*/ 1759 h 13908"/>
                <a:gd name="connsiteX249" fmla="*/ 1257 w 10581"/>
                <a:gd name="connsiteY249" fmla="*/ 1759 h 13908"/>
                <a:gd name="connsiteX250" fmla="*/ 251 w 10581"/>
                <a:gd name="connsiteY250" fmla="*/ 1759 h 13908"/>
                <a:gd name="connsiteX251" fmla="*/ 1927 w 10581"/>
                <a:gd name="connsiteY251" fmla="*/ 1759 h 13908"/>
                <a:gd name="connsiteX252" fmla="*/ 754 w 10581"/>
                <a:gd name="connsiteY252" fmla="*/ 1759 h 13908"/>
                <a:gd name="connsiteX253" fmla="*/ 1508 w 10581"/>
                <a:gd name="connsiteY253" fmla="*/ 1759 h 13908"/>
                <a:gd name="connsiteX254" fmla="*/ 2514 w 10581"/>
                <a:gd name="connsiteY254" fmla="*/ 7373 h 13908"/>
                <a:gd name="connsiteX255" fmla="*/ 2514 w 10581"/>
                <a:gd name="connsiteY255" fmla="*/ 7373 h 13908"/>
                <a:gd name="connsiteX256" fmla="*/ 2514 w 10581"/>
                <a:gd name="connsiteY256" fmla="*/ 7373 h 13908"/>
                <a:gd name="connsiteX257" fmla="*/ 4273 w 10581"/>
                <a:gd name="connsiteY257" fmla="*/ 9049 h 13908"/>
                <a:gd name="connsiteX258" fmla="*/ 4273 w 10581"/>
                <a:gd name="connsiteY258" fmla="*/ 9049 h 13908"/>
                <a:gd name="connsiteX259" fmla="*/ 4273 w 10581"/>
                <a:gd name="connsiteY259" fmla="*/ 9049 h 13908"/>
                <a:gd name="connsiteX260" fmla="*/ 9468 w 10581"/>
                <a:gd name="connsiteY260" fmla="*/ 13741 h 13908"/>
                <a:gd name="connsiteX261" fmla="*/ 9468 w 10581"/>
                <a:gd name="connsiteY261" fmla="*/ 13741 h 13908"/>
                <a:gd name="connsiteX262" fmla="*/ 9468 w 10581"/>
                <a:gd name="connsiteY262" fmla="*/ 13741 h 13908"/>
                <a:gd name="connsiteX263" fmla="*/ 9468 w 10581"/>
                <a:gd name="connsiteY263" fmla="*/ 13741 h 13908"/>
                <a:gd name="connsiteX264" fmla="*/ 9133 w 10581"/>
                <a:gd name="connsiteY264" fmla="*/ 13909 h 13908"/>
                <a:gd name="connsiteX265" fmla="*/ 8630 w 10581"/>
                <a:gd name="connsiteY265" fmla="*/ 2514 h 13908"/>
                <a:gd name="connsiteX266" fmla="*/ 8630 w 10581"/>
                <a:gd name="connsiteY266" fmla="*/ 2514 h 1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</a:cxnLst>
              <a:rect l="l" t="t" r="r" b="b"/>
              <a:pathLst>
                <a:path w="10581" h="13908">
                  <a:moveTo>
                    <a:pt x="2011" y="6284"/>
                  </a:moveTo>
                  <a:lnTo>
                    <a:pt x="1425" y="6284"/>
                  </a:lnTo>
                  <a:cubicBezTo>
                    <a:pt x="503" y="6284"/>
                    <a:pt x="754" y="6284"/>
                    <a:pt x="0" y="6284"/>
                  </a:cubicBezTo>
                  <a:cubicBezTo>
                    <a:pt x="2011" y="6284"/>
                    <a:pt x="0" y="6284"/>
                    <a:pt x="2179" y="6284"/>
                  </a:cubicBezTo>
                  <a:lnTo>
                    <a:pt x="1676" y="6284"/>
                  </a:lnTo>
                  <a:cubicBezTo>
                    <a:pt x="754" y="6284"/>
                    <a:pt x="3184" y="6284"/>
                    <a:pt x="2849" y="6284"/>
                  </a:cubicBezTo>
                  <a:cubicBezTo>
                    <a:pt x="2631" y="6368"/>
                    <a:pt x="2396" y="6368"/>
                    <a:pt x="2179" y="6284"/>
                  </a:cubicBezTo>
                  <a:lnTo>
                    <a:pt x="2179" y="6284"/>
                  </a:lnTo>
                  <a:lnTo>
                    <a:pt x="2179" y="6284"/>
                  </a:lnTo>
                  <a:lnTo>
                    <a:pt x="3184" y="6284"/>
                  </a:lnTo>
                  <a:cubicBezTo>
                    <a:pt x="2597" y="6284"/>
                    <a:pt x="2095" y="6284"/>
                    <a:pt x="2179" y="6284"/>
                  </a:cubicBezTo>
                  <a:cubicBezTo>
                    <a:pt x="251" y="6284"/>
                    <a:pt x="2681" y="6284"/>
                    <a:pt x="1592" y="6284"/>
                  </a:cubicBezTo>
                  <a:lnTo>
                    <a:pt x="1592" y="6284"/>
                  </a:lnTo>
                  <a:cubicBezTo>
                    <a:pt x="1148" y="6234"/>
                    <a:pt x="696" y="6234"/>
                    <a:pt x="251" y="6284"/>
                  </a:cubicBezTo>
                  <a:lnTo>
                    <a:pt x="2514" y="6284"/>
                  </a:lnTo>
                  <a:cubicBezTo>
                    <a:pt x="2514" y="6284"/>
                    <a:pt x="2514" y="6284"/>
                    <a:pt x="2514" y="6284"/>
                  </a:cubicBezTo>
                  <a:cubicBezTo>
                    <a:pt x="2514" y="6284"/>
                    <a:pt x="1927" y="6284"/>
                    <a:pt x="2011" y="6284"/>
                  </a:cubicBezTo>
                  <a:lnTo>
                    <a:pt x="2011" y="6284"/>
                  </a:lnTo>
                  <a:lnTo>
                    <a:pt x="587" y="6284"/>
                  </a:lnTo>
                  <a:cubicBezTo>
                    <a:pt x="587" y="6284"/>
                    <a:pt x="1759" y="6284"/>
                    <a:pt x="1927" y="6284"/>
                  </a:cubicBezTo>
                  <a:cubicBezTo>
                    <a:pt x="2095" y="6284"/>
                    <a:pt x="1927" y="6284"/>
                    <a:pt x="2514" y="6284"/>
                  </a:cubicBezTo>
                  <a:lnTo>
                    <a:pt x="3268" y="6284"/>
                  </a:lnTo>
                  <a:cubicBezTo>
                    <a:pt x="4273" y="6284"/>
                    <a:pt x="1759" y="6284"/>
                    <a:pt x="3268" y="6284"/>
                  </a:cubicBezTo>
                  <a:lnTo>
                    <a:pt x="2346" y="6284"/>
                  </a:lnTo>
                  <a:cubicBezTo>
                    <a:pt x="2874" y="6343"/>
                    <a:pt x="3410" y="6343"/>
                    <a:pt x="3938" y="6284"/>
                  </a:cubicBezTo>
                  <a:lnTo>
                    <a:pt x="3352" y="6284"/>
                  </a:lnTo>
                  <a:cubicBezTo>
                    <a:pt x="4072" y="6158"/>
                    <a:pt x="4810" y="6158"/>
                    <a:pt x="5530" y="6284"/>
                  </a:cubicBezTo>
                  <a:lnTo>
                    <a:pt x="6368" y="6284"/>
                  </a:lnTo>
                  <a:lnTo>
                    <a:pt x="3184" y="6284"/>
                  </a:lnTo>
                  <a:lnTo>
                    <a:pt x="2514" y="6284"/>
                  </a:lnTo>
                  <a:cubicBezTo>
                    <a:pt x="3544" y="6217"/>
                    <a:pt x="4583" y="6217"/>
                    <a:pt x="5614" y="6284"/>
                  </a:cubicBezTo>
                  <a:lnTo>
                    <a:pt x="3435" y="6284"/>
                  </a:lnTo>
                  <a:cubicBezTo>
                    <a:pt x="4441" y="6284"/>
                    <a:pt x="3016" y="6284"/>
                    <a:pt x="3435" y="6284"/>
                  </a:cubicBezTo>
                  <a:lnTo>
                    <a:pt x="2765" y="6284"/>
                  </a:lnTo>
                  <a:lnTo>
                    <a:pt x="3687" y="6284"/>
                  </a:lnTo>
                  <a:lnTo>
                    <a:pt x="2849" y="6284"/>
                  </a:lnTo>
                  <a:cubicBezTo>
                    <a:pt x="4273" y="6284"/>
                    <a:pt x="3771" y="6284"/>
                    <a:pt x="4273" y="6284"/>
                  </a:cubicBezTo>
                  <a:cubicBezTo>
                    <a:pt x="4776" y="6284"/>
                    <a:pt x="3268" y="6284"/>
                    <a:pt x="3352" y="6284"/>
                  </a:cubicBezTo>
                  <a:cubicBezTo>
                    <a:pt x="3435" y="6284"/>
                    <a:pt x="5111" y="6284"/>
                    <a:pt x="4189" y="6284"/>
                  </a:cubicBezTo>
                  <a:lnTo>
                    <a:pt x="4189" y="6284"/>
                  </a:lnTo>
                  <a:cubicBezTo>
                    <a:pt x="4692" y="6284"/>
                    <a:pt x="4189" y="6284"/>
                    <a:pt x="4189" y="6284"/>
                  </a:cubicBezTo>
                  <a:lnTo>
                    <a:pt x="4189" y="6284"/>
                  </a:lnTo>
                  <a:cubicBezTo>
                    <a:pt x="4189" y="6284"/>
                    <a:pt x="4189" y="6284"/>
                    <a:pt x="5446" y="6284"/>
                  </a:cubicBezTo>
                  <a:lnTo>
                    <a:pt x="7960" y="6284"/>
                  </a:lnTo>
                  <a:cubicBezTo>
                    <a:pt x="6871" y="6284"/>
                    <a:pt x="4273" y="6284"/>
                    <a:pt x="3687" y="6284"/>
                  </a:cubicBezTo>
                  <a:cubicBezTo>
                    <a:pt x="3100" y="6284"/>
                    <a:pt x="3687" y="6284"/>
                    <a:pt x="3687" y="6284"/>
                  </a:cubicBezTo>
                  <a:lnTo>
                    <a:pt x="5279" y="6284"/>
                  </a:lnTo>
                  <a:lnTo>
                    <a:pt x="3687" y="6284"/>
                  </a:lnTo>
                  <a:lnTo>
                    <a:pt x="5363" y="6284"/>
                  </a:lnTo>
                  <a:lnTo>
                    <a:pt x="3519" y="6284"/>
                  </a:lnTo>
                  <a:cubicBezTo>
                    <a:pt x="3519" y="6284"/>
                    <a:pt x="3519" y="6284"/>
                    <a:pt x="3519" y="6284"/>
                  </a:cubicBezTo>
                  <a:lnTo>
                    <a:pt x="3519" y="6284"/>
                  </a:lnTo>
                  <a:cubicBezTo>
                    <a:pt x="3519" y="6284"/>
                    <a:pt x="5865" y="6284"/>
                    <a:pt x="5781" y="6284"/>
                  </a:cubicBezTo>
                  <a:lnTo>
                    <a:pt x="3268" y="6284"/>
                  </a:lnTo>
                  <a:cubicBezTo>
                    <a:pt x="2849" y="6284"/>
                    <a:pt x="2681" y="6284"/>
                    <a:pt x="2765" y="6284"/>
                  </a:cubicBezTo>
                  <a:lnTo>
                    <a:pt x="2011" y="6284"/>
                  </a:lnTo>
                  <a:lnTo>
                    <a:pt x="2011" y="6284"/>
                  </a:lnTo>
                  <a:lnTo>
                    <a:pt x="2765" y="6284"/>
                  </a:lnTo>
                  <a:cubicBezTo>
                    <a:pt x="3771" y="6284"/>
                    <a:pt x="5530" y="6284"/>
                    <a:pt x="5363" y="6284"/>
                  </a:cubicBezTo>
                  <a:lnTo>
                    <a:pt x="3352" y="6284"/>
                  </a:lnTo>
                  <a:cubicBezTo>
                    <a:pt x="3352" y="6284"/>
                    <a:pt x="3938" y="6284"/>
                    <a:pt x="3352" y="6284"/>
                  </a:cubicBezTo>
                  <a:lnTo>
                    <a:pt x="2849" y="6284"/>
                  </a:lnTo>
                  <a:cubicBezTo>
                    <a:pt x="2849" y="6284"/>
                    <a:pt x="4189" y="6284"/>
                    <a:pt x="3268" y="6284"/>
                  </a:cubicBezTo>
                  <a:cubicBezTo>
                    <a:pt x="2346" y="6284"/>
                    <a:pt x="2011" y="6284"/>
                    <a:pt x="2597" y="6284"/>
                  </a:cubicBezTo>
                  <a:lnTo>
                    <a:pt x="8044" y="6284"/>
                  </a:lnTo>
                  <a:lnTo>
                    <a:pt x="6368" y="6284"/>
                  </a:lnTo>
                  <a:lnTo>
                    <a:pt x="3519" y="6284"/>
                  </a:lnTo>
                  <a:cubicBezTo>
                    <a:pt x="4525" y="6284"/>
                    <a:pt x="3519" y="6284"/>
                    <a:pt x="4357" y="6284"/>
                  </a:cubicBezTo>
                  <a:cubicBezTo>
                    <a:pt x="5195" y="6284"/>
                    <a:pt x="4357" y="6284"/>
                    <a:pt x="4357" y="6284"/>
                  </a:cubicBezTo>
                  <a:lnTo>
                    <a:pt x="6284" y="6284"/>
                  </a:lnTo>
                  <a:cubicBezTo>
                    <a:pt x="6284" y="6284"/>
                    <a:pt x="5781" y="6284"/>
                    <a:pt x="5781" y="6284"/>
                  </a:cubicBezTo>
                  <a:lnTo>
                    <a:pt x="5363" y="6284"/>
                  </a:lnTo>
                  <a:cubicBezTo>
                    <a:pt x="6284" y="6284"/>
                    <a:pt x="5363" y="6284"/>
                    <a:pt x="5363" y="6284"/>
                  </a:cubicBezTo>
                  <a:cubicBezTo>
                    <a:pt x="6418" y="6192"/>
                    <a:pt x="7491" y="6192"/>
                    <a:pt x="8546" y="6284"/>
                  </a:cubicBezTo>
                  <a:cubicBezTo>
                    <a:pt x="8546" y="6284"/>
                    <a:pt x="7709" y="6284"/>
                    <a:pt x="7876" y="6284"/>
                  </a:cubicBezTo>
                  <a:cubicBezTo>
                    <a:pt x="8044" y="6284"/>
                    <a:pt x="10055" y="6284"/>
                    <a:pt x="9217" y="6284"/>
                  </a:cubicBezTo>
                  <a:lnTo>
                    <a:pt x="6284" y="6284"/>
                  </a:lnTo>
                  <a:cubicBezTo>
                    <a:pt x="6284" y="6284"/>
                    <a:pt x="6787" y="6284"/>
                    <a:pt x="6787" y="6284"/>
                  </a:cubicBezTo>
                  <a:lnTo>
                    <a:pt x="6368" y="6284"/>
                  </a:lnTo>
                  <a:cubicBezTo>
                    <a:pt x="6368" y="6284"/>
                    <a:pt x="6368" y="6284"/>
                    <a:pt x="6368" y="6284"/>
                  </a:cubicBezTo>
                  <a:cubicBezTo>
                    <a:pt x="6368" y="6284"/>
                    <a:pt x="6368" y="6284"/>
                    <a:pt x="5614" y="6871"/>
                  </a:cubicBezTo>
                  <a:lnTo>
                    <a:pt x="7541" y="6871"/>
                  </a:lnTo>
                  <a:cubicBezTo>
                    <a:pt x="8044" y="6871"/>
                    <a:pt x="8714" y="6871"/>
                    <a:pt x="8379" y="6871"/>
                  </a:cubicBezTo>
                  <a:lnTo>
                    <a:pt x="7457" y="6871"/>
                  </a:lnTo>
                  <a:cubicBezTo>
                    <a:pt x="7457" y="6871"/>
                    <a:pt x="7960" y="6871"/>
                    <a:pt x="7457" y="6871"/>
                  </a:cubicBezTo>
                  <a:cubicBezTo>
                    <a:pt x="6954" y="6871"/>
                    <a:pt x="6284" y="6871"/>
                    <a:pt x="7457" y="6871"/>
                  </a:cubicBezTo>
                  <a:lnTo>
                    <a:pt x="8044" y="6871"/>
                  </a:lnTo>
                  <a:cubicBezTo>
                    <a:pt x="8546" y="6871"/>
                    <a:pt x="9468" y="6871"/>
                    <a:pt x="9217" y="6871"/>
                  </a:cubicBezTo>
                  <a:lnTo>
                    <a:pt x="10138" y="6871"/>
                  </a:lnTo>
                  <a:cubicBezTo>
                    <a:pt x="8798" y="6871"/>
                    <a:pt x="10138" y="6871"/>
                    <a:pt x="8798" y="6871"/>
                  </a:cubicBezTo>
                  <a:cubicBezTo>
                    <a:pt x="9300" y="6929"/>
                    <a:pt x="9803" y="6929"/>
                    <a:pt x="10306" y="6871"/>
                  </a:cubicBezTo>
                  <a:lnTo>
                    <a:pt x="8295" y="6871"/>
                  </a:lnTo>
                  <a:cubicBezTo>
                    <a:pt x="8798" y="6795"/>
                    <a:pt x="9300" y="6795"/>
                    <a:pt x="9803" y="6871"/>
                  </a:cubicBezTo>
                  <a:lnTo>
                    <a:pt x="9803" y="6871"/>
                  </a:lnTo>
                  <a:cubicBezTo>
                    <a:pt x="9803" y="6871"/>
                    <a:pt x="10306" y="6871"/>
                    <a:pt x="9803" y="6871"/>
                  </a:cubicBezTo>
                  <a:cubicBezTo>
                    <a:pt x="9300" y="6871"/>
                    <a:pt x="9049" y="6871"/>
                    <a:pt x="9803" y="6871"/>
                  </a:cubicBezTo>
                  <a:lnTo>
                    <a:pt x="9384" y="6871"/>
                  </a:lnTo>
                  <a:lnTo>
                    <a:pt x="9384" y="6871"/>
                  </a:lnTo>
                  <a:cubicBezTo>
                    <a:pt x="9384" y="6871"/>
                    <a:pt x="8295" y="6871"/>
                    <a:pt x="9384" y="6452"/>
                  </a:cubicBezTo>
                  <a:cubicBezTo>
                    <a:pt x="9384" y="6452"/>
                    <a:pt x="8965" y="6452"/>
                    <a:pt x="9384" y="6452"/>
                  </a:cubicBezTo>
                  <a:lnTo>
                    <a:pt x="9887" y="6452"/>
                  </a:lnTo>
                  <a:cubicBezTo>
                    <a:pt x="9887" y="6452"/>
                    <a:pt x="10474" y="6452"/>
                    <a:pt x="9887" y="6452"/>
                  </a:cubicBezTo>
                  <a:cubicBezTo>
                    <a:pt x="11395" y="6452"/>
                    <a:pt x="9887" y="6452"/>
                    <a:pt x="10474" y="6033"/>
                  </a:cubicBezTo>
                  <a:lnTo>
                    <a:pt x="9720" y="6033"/>
                  </a:lnTo>
                  <a:cubicBezTo>
                    <a:pt x="9720" y="6033"/>
                    <a:pt x="9720" y="6033"/>
                    <a:pt x="9217" y="6033"/>
                  </a:cubicBezTo>
                  <a:lnTo>
                    <a:pt x="8630" y="6033"/>
                  </a:lnTo>
                  <a:cubicBezTo>
                    <a:pt x="8044" y="6033"/>
                    <a:pt x="9049" y="6033"/>
                    <a:pt x="8630" y="6033"/>
                  </a:cubicBezTo>
                  <a:cubicBezTo>
                    <a:pt x="8211" y="6033"/>
                    <a:pt x="8630" y="6033"/>
                    <a:pt x="8630" y="6033"/>
                  </a:cubicBezTo>
                  <a:cubicBezTo>
                    <a:pt x="10055" y="6033"/>
                    <a:pt x="7541" y="6033"/>
                    <a:pt x="8630" y="5530"/>
                  </a:cubicBezTo>
                  <a:cubicBezTo>
                    <a:pt x="9720" y="5027"/>
                    <a:pt x="8630" y="5530"/>
                    <a:pt x="8630" y="5530"/>
                  </a:cubicBezTo>
                  <a:lnTo>
                    <a:pt x="7792" y="5530"/>
                  </a:lnTo>
                  <a:cubicBezTo>
                    <a:pt x="8965" y="5530"/>
                    <a:pt x="7792" y="5530"/>
                    <a:pt x="8630" y="5530"/>
                  </a:cubicBezTo>
                  <a:cubicBezTo>
                    <a:pt x="8077" y="5463"/>
                    <a:pt x="7507" y="5463"/>
                    <a:pt x="6954" y="5530"/>
                  </a:cubicBezTo>
                  <a:cubicBezTo>
                    <a:pt x="6954" y="5530"/>
                    <a:pt x="6954" y="5530"/>
                    <a:pt x="6954" y="5530"/>
                  </a:cubicBezTo>
                  <a:cubicBezTo>
                    <a:pt x="6954" y="5530"/>
                    <a:pt x="6954" y="5530"/>
                    <a:pt x="6954" y="5530"/>
                  </a:cubicBezTo>
                  <a:lnTo>
                    <a:pt x="6954" y="5530"/>
                  </a:lnTo>
                  <a:cubicBezTo>
                    <a:pt x="7482" y="5446"/>
                    <a:pt x="8019" y="5446"/>
                    <a:pt x="8546" y="5530"/>
                  </a:cubicBezTo>
                  <a:lnTo>
                    <a:pt x="7038" y="5530"/>
                  </a:lnTo>
                  <a:lnTo>
                    <a:pt x="7625" y="5530"/>
                  </a:lnTo>
                  <a:cubicBezTo>
                    <a:pt x="7625" y="5530"/>
                    <a:pt x="6871" y="5530"/>
                    <a:pt x="7625" y="5530"/>
                  </a:cubicBezTo>
                  <a:cubicBezTo>
                    <a:pt x="8379" y="5530"/>
                    <a:pt x="7625" y="5111"/>
                    <a:pt x="8798" y="4776"/>
                  </a:cubicBezTo>
                  <a:cubicBezTo>
                    <a:pt x="7122" y="4776"/>
                    <a:pt x="9552" y="4776"/>
                    <a:pt x="8211" y="4776"/>
                  </a:cubicBezTo>
                  <a:lnTo>
                    <a:pt x="9217" y="4776"/>
                  </a:lnTo>
                  <a:cubicBezTo>
                    <a:pt x="8798" y="4776"/>
                    <a:pt x="9887" y="4776"/>
                    <a:pt x="8714" y="4776"/>
                  </a:cubicBezTo>
                  <a:lnTo>
                    <a:pt x="9468" y="4776"/>
                  </a:lnTo>
                  <a:cubicBezTo>
                    <a:pt x="9468" y="4776"/>
                    <a:pt x="9468" y="4776"/>
                    <a:pt x="9971" y="4776"/>
                  </a:cubicBezTo>
                  <a:cubicBezTo>
                    <a:pt x="9133" y="4659"/>
                    <a:pt x="8295" y="4659"/>
                    <a:pt x="7457" y="4776"/>
                  </a:cubicBezTo>
                  <a:cubicBezTo>
                    <a:pt x="8044" y="4776"/>
                    <a:pt x="7960" y="4776"/>
                    <a:pt x="7457" y="4776"/>
                  </a:cubicBezTo>
                  <a:lnTo>
                    <a:pt x="8379" y="4776"/>
                  </a:lnTo>
                  <a:cubicBezTo>
                    <a:pt x="8379" y="4776"/>
                    <a:pt x="8882" y="4776"/>
                    <a:pt x="7960" y="4776"/>
                  </a:cubicBezTo>
                  <a:cubicBezTo>
                    <a:pt x="7038" y="4776"/>
                    <a:pt x="7960" y="4776"/>
                    <a:pt x="7960" y="4776"/>
                  </a:cubicBezTo>
                  <a:cubicBezTo>
                    <a:pt x="7960" y="4776"/>
                    <a:pt x="7960" y="4776"/>
                    <a:pt x="7960" y="4776"/>
                  </a:cubicBezTo>
                  <a:lnTo>
                    <a:pt x="7960" y="4776"/>
                  </a:lnTo>
                  <a:cubicBezTo>
                    <a:pt x="6871" y="4776"/>
                    <a:pt x="7960" y="4776"/>
                    <a:pt x="7960" y="4776"/>
                  </a:cubicBezTo>
                  <a:lnTo>
                    <a:pt x="7960" y="4776"/>
                  </a:lnTo>
                  <a:cubicBezTo>
                    <a:pt x="8798" y="4776"/>
                    <a:pt x="7541" y="4776"/>
                    <a:pt x="8463" y="4776"/>
                  </a:cubicBezTo>
                  <a:lnTo>
                    <a:pt x="7792" y="4776"/>
                  </a:lnTo>
                  <a:cubicBezTo>
                    <a:pt x="6284" y="4776"/>
                    <a:pt x="8630" y="4776"/>
                    <a:pt x="7792" y="4776"/>
                  </a:cubicBezTo>
                  <a:lnTo>
                    <a:pt x="7792" y="4776"/>
                  </a:lnTo>
                  <a:cubicBezTo>
                    <a:pt x="7206" y="4776"/>
                    <a:pt x="9803" y="4776"/>
                    <a:pt x="9971" y="4776"/>
                  </a:cubicBezTo>
                  <a:lnTo>
                    <a:pt x="9971" y="4776"/>
                  </a:lnTo>
                  <a:cubicBezTo>
                    <a:pt x="10892" y="4776"/>
                    <a:pt x="9049" y="4776"/>
                    <a:pt x="8798" y="4776"/>
                  </a:cubicBezTo>
                  <a:lnTo>
                    <a:pt x="10222" y="4776"/>
                  </a:lnTo>
                  <a:cubicBezTo>
                    <a:pt x="10222" y="4776"/>
                    <a:pt x="8546" y="4776"/>
                    <a:pt x="9468" y="4776"/>
                  </a:cubicBezTo>
                  <a:lnTo>
                    <a:pt x="8463" y="4776"/>
                  </a:lnTo>
                  <a:cubicBezTo>
                    <a:pt x="8463" y="4776"/>
                    <a:pt x="9887" y="4776"/>
                    <a:pt x="8463" y="4776"/>
                  </a:cubicBezTo>
                  <a:lnTo>
                    <a:pt x="8463" y="4776"/>
                  </a:lnTo>
                  <a:cubicBezTo>
                    <a:pt x="8069" y="4751"/>
                    <a:pt x="7683" y="4751"/>
                    <a:pt x="7290" y="4776"/>
                  </a:cubicBezTo>
                  <a:cubicBezTo>
                    <a:pt x="9720" y="4776"/>
                    <a:pt x="6117" y="4776"/>
                    <a:pt x="8295" y="4357"/>
                  </a:cubicBezTo>
                  <a:lnTo>
                    <a:pt x="8295" y="4357"/>
                  </a:lnTo>
                  <a:lnTo>
                    <a:pt x="8295" y="4357"/>
                  </a:lnTo>
                  <a:cubicBezTo>
                    <a:pt x="8295" y="4357"/>
                    <a:pt x="8295" y="4357"/>
                    <a:pt x="7290" y="4357"/>
                  </a:cubicBezTo>
                  <a:lnTo>
                    <a:pt x="7792" y="4357"/>
                  </a:lnTo>
                  <a:cubicBezTo>
                    <a:pt x="8211" y="4357"/>
                    <a:pt x="7792" y="4357"/>
                    <a:pt x="7038" y="4357"/>
                  </a:cubicBezTo>
                  <a:lnTo>
                    <a:pt x="7792" y="4357"/>
                  </a:lnTo>
                  <a:cubicBezTo>
                    <a:pt x="7792" y="4357"/>
                    <a:pt x="8882" y="4357"/>
                    <a:pt x="7792" y="3938"/>
                  </a:cubicBezTo>
                  <a:lnTo>
                    <a:pt x="7792" y="3938"/>
                  </a:lnTo>
                  <a:cubicBezTo>
                    <a:pt x="6871" y="3938"/>
                    <a:pt x="9803" y="3352"/>
                    <a:pt x="7122" y="3435"/>
                  </a:cubicBezTo>
                  <a:lnTo>
                    <a:pt x="6452" y="3435"/>
                  </a:lnTo>
                  <a:cubicBezTo>
                    <a:pt x="6452" y="3435"/>
                    <a:pt x="5279" y="3435"/>
                    <a:pt x="4860" y="3435"/>
                  </a:cubicBezTo>
                  <a:cubicBezTo>
                    <a:pt x="5161" y="3377"/>
                    <a:pt x="5480" y="3377"/>
                    <a:pt x="5781" y="3435"/>
                  </a:cubicBezTo>
                  <a:lnTo>
                    <a:pt x="5781" y="3435"/>
                  </a:lnTo>
                  <a:cubicBezTo>
                    <a:pt x="7122" y="3435"/>
                    <a:pt x="6200" y="3435"/>
                    <a:pt x="7206" y="3435"/>
                  </a:cubicBezTo>
                  <a:cubicBezTo>
                    <a:pt x="8211" y="3435"/>
                    <a:pt x="7792" y="2765"/>
                    <a:pt x="7876" y="2514"/>
                  </a:cubicBezTo>
                  <a:lnTo>
                    <a:pt x="6787" y="2514"/>
                  </a:lnTo>
                  <a:lnTo>
                    <a:pt x="6787" y="2514"/>
                  </a:lnTo>
                  <a:lnTo>
                    <a:pt x="6787" y="2514"/>
                  </a:lnTo>
                  <a:cubicBezTo>
                    <a:pt x="7231" y="2422"/>
                    <a:pt x="7683" y="2422"/>
                    <a:pt x="8128" y="2514"/>
                  </a:cubicBezTo>
                  <a:lnTo>
                    <a:pt x="8128" y="2514"/>
                  </a:lnTo>
                  <a:cubicBezTo>
                    <a:pt x="7709" y="2514"/>
                    <a:pt x="7206" y="2514"/>
                    <a:pt x="7290" y="2514"/>
                  </a:cubicBezTo>
                  <a:lnTo>
                    <a:pt x="8044" y="2514"/>
                  </a:lnTo>
                  <a:lnTo>
                    <a:pt x="8044" y="2514"/>
                  </a:lnTo>
                  <a:lnTo>
                    <a:pt x="7206" y="2514"/>
                  </a:lnTo>
                  <a:cubicBezTo>
                    <a:pt x="6904" y="2463"/>
                    <a:pt x="6586" y="2463"/>
                    <a:pt x="6284" y="2514"/>
                  </a:cubicBezTo>
                  <a:cubicBezTo>
                    <a:pt x="7709" y="2514"/>
                    <a:pt x="6787" y="2011"/>
                    <a:pt x="7206" y="1927"/>
                  </a:cubicBezTo>
                  <a:cubicBezTo>
                    <a:pt x="7625" y="1843"/>
                    <a:pt x="6619" y="1927"/>
                    <a:pt x="6703" y="1927"/>
                  </a:cubicBezTo>
                  <a:cubicBezTo>
                    <a:pt x="6787" y="1927"/>
                    <a:pt x="5530" y="1927"/>
                    <a:pt x="5698" y="1927"/>
                  </a:cubicBezTo>
                  <a:cubicBezTo>
                    <a:pt x="6452" y="2003"/>
                    <a:pt x="7206" y="2003"/>
                    <a:pt x="7960" y="1927"/>
                  </a:cubicBezTo>
                  <a:cubicBezTo>
                    <a:pt x="6954" y="1927"/>
                    <a:pt x="7960" y="1927"/>
                    <a:pt x="6368" y="1927"/>
                  </a:cubicBezTo>
                  <a:lnTo>
                    <a:pt x="7541" y="1927"/>
                  </a:lnTo>
                  <a:cubicBezTo>
                    <a:pt x="6787" y="1927"/>
                    <a:pt x="8044" y="1927"/>
                    <a:pt x="7541" y="1341"/>
                  </a:cubicBezTo>
                  <a:cubicBezTo>
                    <a:pt x="7181" y="1382"/>
                    <a:pt x="6812" y="1382"/>
                    <a:pt x="6452" y="1341"/>
                  </a:cubicBezTo>
                  <a:lnTo>
                    <a:pt x="7709" y="1341"/>
                  </a:lnTo>
                  <a:cubicBezTo>
                    <a:pt x="7709" y="1341"/>
                    <a:pt x="6284" y="1341"/>
                    <a:pt x="7122" y="1341"/>
                  </a:cubicBezTo>
                  <a:lnTo>
                    <a:pt x="6536" y="1341"/>
                  </a:lnTo>
                  <a:cubicBezTo>
                    <a:pt x="7792" y="838"/>
                    <a:pt x="5446" y="503"/>
                    <a:pt x="7792" y="0"/>
                  </a:cubicBezTo>
                  <a:cubicBezTo>
                    <a:pt x="7290" y="0"/>
                    <a:pt x="7206" y="0"/>
                    <a:pt x="7206" y="0"/>
                  </a:cubicBezTo>
                  <a:lnTo>
                    <a:pt x="6200" y="0"/>
                  </a:lnTo>
                  <a:lnTo>
                    <a:pt x="7206" y="0"/>
                  </a:lnTo>
                  <a:cubicBezTo>
                    <a:pt x="6200" y="0"/>
                    <a:pt x="7206" y="0"/>
                    <a:pt x="6200" y="0"/>
                  </a:cubicBezTo>
                  <a:lnTo>
                    <a:pt x="6200" y="0"/>
                  </a:lnTo>
                  <a:cubicBezTo>
                    <a:pt x="5111" y="0"/>
                    <a:pt x="3771" y="0"/>
                    <a:pt x="2346" y="0"/>
                  </a:cubicBezTo>
                  <a:cubicBezTo>
                    <a:pt x="3603" y="0"/>
                    <a:pt x="503" y="0"/>
                    <a:pt x="2346" y="0"/>
                  </a:cubicBezTo>
                  <a:lnTo>
                    <a:pt x="1508" y="0"/>
                  </a:lnTo>
                  <a:cubicBezTo>
                    <a:pt x="2179" y="0"/>
                    <a:pt x="2262" y="0"/>
                    <a:pt x="2011" y="0"/>
                  </a:cubicBezTo>
                  <a:lnTo>
                    <a:pt x="2011" y="0"/>
                  </a:lnTo>
                  <a:cubicBezTo>
                    <a:pt x="2011" y="0"/>
                    <a:pt x="1592" y="0"/>
                    <a:pt x="1173" y="586"/>
                  </a:cubicBezTo>
                  <a:lnTo>
                    <a:pt x="1173" y="586"/>
                  </a:lnTo>
                  <a:cubicBezTo>
                    <a:pt x="2262" y="586"/>
                    <a:pt x="1173" y="586"/>
                    <a:pt x="2430" y="586"/>
                  </a:cubicBezTo>
                  <a:cubicBezTo>
                    <a:pt x="1005" y="586"/>
                    <a:pt x="2430" y="1005"/>
                    <a:pt x="754" y="1089"/>
                  </a:cubicBezTo>
                  <a:cubicBezTo>
                    <a:pt x="754" y="1089"/>
                    <a:pt x="1592" y="1089"/>
                    <a:pt x="1592" y="1089"/>
                  </a:cubicBezTo>
                  <a:lnTo>
                    <a:pt x="587" y="1089"/>
                  </a:lnTo>
                  <a:cubicBezTo>
                    <a:pt x="84" y="1089"/>
                    <a:pt x="587" y="1089"/>
                    <a:pt x="587" y="1089"/>
                  </a:cubicBezTo>
                  <a:lnTo>
                    <a:pt x="587" y="1089"/>
                  </a:lnTo>
                  <a:cubicBezTo>
                    <a:pt x="1005" y="1089"/>
                    <a:pt x="587" y="1592"/>
                    <a:pt x="1341" y="1759"/>
                  </a:cubicBezTo>
                  <a:lnTo>
                    <a:pt x="1341" y="1759"/>
                  </a:lnTo>
                  <a:cubicBezTo>
                    <a:pt x="1927" y="1759"/>
                    <a:pt x="1341" y="1759"/>
                    <a:pt x="1341" y="1759"/>
                  </a:cubicBezTo>
                  <a:lnTo>
                    <a:pt x="1341" y="1759"/>
                  </a:lnTo>
                  <a:cubicBezTo>
                    <a:pt x="1341" y="1759"/>
                    <a:pt x="1843" y="1759"/>
                    <a:pt x="1843" y="1759"/>
                  </a:cubicBezTo>
                  <a:cubicBezTo>
                    <a:pt x="1450" y="1718"/>
                    <a:pt x="1064" y="1718"/>
                    <a:pt x="670" y="1759"/>
                  </a:cubicBezTo>
                  <a:lnTo>
                    <a:pt x="2765" y="1759"/>
                  </a:lnTo>
                  <a:cubicBezTo>
                    <a:pt x="2262" y="1759"/>
                    <a:pt x="1927" y="1759"/>
                    <a:pt x="1341" y="1759"/>
                  </a:cubicBezTo>
                  <a:cubicBezTo>
                    <a:pt x="754" y="1759"/>
                    <a:pt x="2514" y="1759"/>
                    <a:pt x="754" y="1759"/>
                  </a:cubicBezTo>
                  <a:cubicBezTo>
                    <a:pt x="2262" y="1759"/>
                    <a:pt x="1592" y="1759"/>
                    <a:pt x="1927" y="1759"/>
                  </a:cubicBezTo>
                  <a:cubicBezTo>
                    <a:pt x="2262" y="1759"/>
                    <a:pt x="3100" y="1759"/>
                    <a:pt x="2933" y="1759"/>
                  </a:cubicBezTo>
                  <a:cubicBezTo>
                    <a:pt x="2765" y="1759"/>
                    <a:pt x="1005" y="1759"/>
                    <a:pt x="1005" y="1759"/>
                  </a:cubicBezTo>
                  <a:lnTo>
                    <a:pt x="1005" y="1759"/>
                  </a:lnTo>
                  <a:cubicBezTo>
                    <a:pt x="1005" y="1759"/>
                    <a:pt x="1508" y="1759"/>
                    <a:pt x="1005" y="1759"/>
                  </a:cubicBezTo>
                  <a:cubicBezTo>
                    <a:pt x="1927" y="1759"/>
                    <a:pt x="1005" y="1759"/>
                    <a:pt x="2095" y="1759"/>
                  </a:cubicBezTo>
                  <a:lnTo>
                    <a:pt x="2095" y="1759"/>
                  </a:lnTo>
                  <a:cubicBezTo>
                    <a:pt x="2095" y="1759"/>
                    <a:pt x="3771" y="1759"/>
                    <a:pt x="3100" y="1759"/>
                  </a:cubicBezTo>
                  <a:lnTo>
                    <a:pt x="2430" y="1759"/>
                  </a:lnTo>
                  <a:cubicBezTo>
                    <a:pt x="2430" y="1759"/>
                    <a:pt x="2430" y="1759"/>
                    <a:pt x="2430" y="1759"/>
                  </a:cubicBezTo>
                  <a:cubicBezTo>
                    <a:pt x="2430" y="1759"/>
                    <a:pt x="2430" y="1759"/>
                    <a:pt x="1257" y="1759"/>
                  </a:cubicBezTo>
                  <a:cubicBezTo>
                    <a:pt x="84" y="1759"/>
                    <a:pt x="2179" y="1759"/>
                    <a:pt x="1257" y="1759"/>
                  </a:cubicBezTo>
                  <a:cubicBezTo>
                    <a:pt x="2849" y="1759"/>
                    <a:pt x="1257" y="1759"/>
                    <a:pt x="2262" y="1759"/>
                  </a:cubicBezTo>
                  <a:lnTo>
                    <a:pt x="1089" y="1759"/>
                  </a:lnTo>
                  <a:cubicBezTo>
                    <a:pt x="1843" y="1759"/>
                    <a:pt x="419" y="1759"/>
                    <a:pt x="1089" y="1759"/>
                  </a:cubicBezTo>
                  <a:cubicBezTo>
                    <a:pt x="1759" y="1759"/>
                    <a:pt x="1927" y="1759"/>
                    <a:pt x="2430" y="1759"/>
                  </a:cubicBezTo>
                  <a:cubicBezTo>
                    <a:pt x="2933" y="1759"/>
                    <a:pt x="587" y="1759"/>
                    <a:pt x="922" y="1759"/>
                  </a:cubicBezTo>
                  <a:cubicBezTo>
                    <a:pt x="1257" y="1759"/>
                    <a:pt x="922" y="1759"/>
                    <a:pt x="1676" y="1759"/>
                  </a:cubicBezTo>
                  <a:lnTo>
                    <a:pt x="922" y="1759"/>
                  </a:lnTo>
                  <a:cubicBezTo>
                    <a:pt x="922" y="1759"/>
                    <a:pt x="1676" y="1759"/>
                    <a:pt x="2095" y="1759"/>
                  </a:cubicBezTo>
                  <a:cubicBezTo>
                    <a:pt x="1257" y="1759"/>
                    <a:pt x="2095" y="1759"/>
                    <a:pt x="2681" y="1759"/>
                  </a:cubicBezTo>
                  <a:lnTo>
                    <a:pt x="2011" y="1759"/>
                  </a:lnTo>
                  <a:cubicBezTo>
                    <a:pt x="1508" y="1759"/>
                    <a:pt x="3435" y="1759"/>
                    <a:pt x="2933" y="1759"/>
                  </a:cubicBezTo>
                  <a:lnTo>
                    <a:pt x="1425" y="1759"/>
                  </a:lnTo>
                  <a:cubicBezTo>
                    <a:pt x="2011" y="1759"/>
                    <a:pt x="1425" y="1759"/>
                    <a:pt x="1425" y="1759"/>
                  </a:cubicBezTo>
                  <a:cubicBezTo>
                    <a:pt x="1868" y="1667"/>
                    <a:pt x="2321" y="1667"/>
                    <a:pt x="2765" y="1759"/>
                  </a:cubicBezTo>
                  <a:cubicBezTo>
                    <a:pt x="2765" y="1759"/>
                    <a:pt x="2095" y="1759"/>
                    <a:pt x="2179" y="1759"/>
                  </a:cubicBezTo>
                  <a:cubicBezTo>
                    <a:pt x="2262" y="1759"/>
                    <a:pt x="1173" y="1759"/>
                    <a:pt x="2179" y="1759"/>
                  </a:cubicBezTo>
                  <a:lnTo>
                    <a:pt x="1508" y="1759"/>
                  </a:lnTo>
                  <a:cubicBezTo>
                    <a:pt x="1005" y="1759"/>
                    <a:pt x="1508" y="1759"/>
                    <a:pt x="1508" y="1759"/>
                  </a:cubicBezTo>
                  <a:cubicBezTo>
                    <a:pt x="1508" y="1759"/>
                    <a:pt x="1508" y="1759"/>
                    <a:pt x="1508" y="1759"/>
                  </a:cubicBezTo>
                  <a:lnTo>
                    <a:pt x="838" y="1759"/>
                  </a:lnTo>
                  <a:lnTo>
                    <a:pt x="1425" y="1759"/>
                  </a:lnTo>
                  <a:lnTo>
                    <a:pt x="587" y="1759"/>
                  </a:lnTo>
                  <a:cubicBezTo>
                    <a:pt x="587" y="1759"/>
                    <a:pt x="1676" y="1759"/>
                    <a:pt x="1257" y="1759"/>
                  </a:cubicBezTo>
                  <a:lnTo>
                    <a:pt x="1257" y="1759"/>
                  </a:lnTo>
                  <a:cubicBezTo>
                    <a:pt x="1257" y="1759"/>
                    <a:pt x="503" y="1759"/>
                    <a:pt x="1257" y="1759"/>
                  </a:cubicBezTo>
                  <a:lnTo>
                    <a:pt x="251" y="1759"/>
                  </a:lnTo>
                  <a:cubicBezTo>
                    <a:pt x="251" y="1759"/>
                    <a:pt x="1508" y="1759"/>
                    <a:pt x="1927" y="1759"/>
                  </a:cubicBezTo>
                  <a:cubicBezTo>
                    <a:pt x="2346" y="1759"/>
                    <a:pt x="1089" y="1759"/>
                    <a:pt x="754" y="1759"/>
                  </a:cubicBezTo>
                  <a:cubicBezTo>
                    <a:pt x="419" y="1759"/>
                    <a:pt x="2346" y="1759"/>
                    <a:pt x="1508" y="1759"/>
                  </a:cubicBezTo>
                  <a:close/>
                  <a:moveTo>
                    <a:pt x="2514" y="7373"/>
                  </a:moveTo>
                  <a:cubicBezTo>
                    <a:pt x="2514" y="7373"/>
                    <a:pt x="1927" y="7373"/>
                    <a:pt x="2514" y="7373"/>
                  </a:cubicBezTo>
                  <a:cubicBezTo>
                    <a:pt x="3100" y="7373"/>
                    <a:pt x="2765" y="7373"/>
                    <a:pt x="2514" y="7373"/>
                  </a:cubicBezTo>
                  <a:close/>
                  <a:moveTo>
                    <a:pt x="4273" y="9049"/>
                  </a:moveTo>
                  <a:cubicBezTo>
                    <a:pt x="4273" y="9049"/>
                    <a:pt x="4273" y="9049"/>
                    <a:pt x="4273" y="9049"/>
                  </a:cubicBezTo>
                  <a:cubicBezTo>
                    <a:pt x="4273" y="9049"/>
                    <a:pt x="4441" y="9049"/>
                    <a:pt x="4273" y="9049"/>
                  </a:cubicBezTo>
                  <a:close/>
                  <a:moveTo>
                    <a:pt x="9468" y="13741"/>
                  </a:moveTo>
                  <a:lnTo>
                    <a:pt x="9468" y="13741"/>
                  </a:lnTo>
                  <a:close/>
                  <a:moveTo>
                    <a:pt x="9468" y="13741"/>
                  </a:moveTo>
                  <a:lnTo>
                    <a:pt x="9468" y="13741"/>
                  </a:lnTo>
                  <a:cubicBezTo>
                    <a:pt x="9468" y="13741"/>
                    <a:pt x="8965" y="13825"/>
                    <a:pt x="9133" y="13909"/>
                  </a:cubicBezTo>
                  <a:close/>
                  <a:moveTo>
                    <a:pt x="8630" y="2514"/>
                  </a:moveTo>
                  <a:lnTo>
                    <a:pt x="8630" y="251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F00D2CF1-E214-4B21-A818-15A2D6B6A577}"/>
                </a:ext>
              </a:extLst>
            </p:cNvPr>
            <p:cNvSpPr/>
            <p:nvPr/>
          </p:nvSpPr>
          <p:spPr>
            <a:xfrm>
              <a:off x="2784280" y="20683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865F3A61-9039-49E0-8EAC-D8898A2358EE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2B3A7BBB-24E0-4739-B8AD-17B3AA4E0456}"/>
                </a:ext>
              </a:extLst>
            </p:cNvPr>
            <p:cNvSpPr/>
            <p:nvPr/>
          </p:nvSpPr>
          <p:spPr>
            <a:xfrm>
              <a:off x="2784112" y="2071940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E1C2B7BE-8B74-4938-98E9-6D9D98161367}"/>
                </a:ext>
              </a:extLst>
            </p:cNvPr>
            <p:cNvSpPr/>
            <p:nvPr/>
          </p:nvSpPr>
          <p:spPr>
            <a:xfrm>
              <a:off x="2791402" y="207373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A6A37822-DC56-407B-BC12-3351D3375B0E}"/>
                </a:ext>
              </a:extLst>
            </p:cNvPr>
            <p:cNvSpPr/>
            <p:nvPr/>
          </p:nvSpPr>
          <p:spPr>
            <a:xfrm>
              <a:off x="2787296" y="20745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E968D7D8-EEEE-497F-9E6C-C86B74FCF1E5}"/>
                </a:ext>
              </a:extLst>
            </p:cNvPr>
            <p:cNvSpPr/>
            <p:nvPr/>
          </p:nvSpPr>
          <p:spPr>
            <a:xfrm>
              <a:off x="2788795" y="2073988"/>
              <a:ext cx="586" cy="8378"/>
            </a:xfrm>
            <a:custGeom>
              <a:avLst/>
              <a:gdLst>
                <a:gd name="connsiteX0" fmla="*/ 261 w 586"/>
                <a:gd name="connsiteY0" fmla="*/ 0 h 8378"/>
                <a:gd name="connsiteX1" fmla="*/ 261 w 586"/>
                <a:gd name="connsiteY1" fmla="*/ 0 h 8378"/>
                <a:gd name="connsiteX2" fmla="*/ 261 w 586"/>
                <a:gd name="connsiteY2" fmla="*/ 0 h 8378"/>
                <a:gd name="connsiteX3" fmla="*/ 261 w 586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78">
                  <a:moveTo>
                    <a:pt x="261" y="0"/>
                  </a:moveTo>
                  <a:cubicBezTo>
                    <a:pt x="-326" y="0"/>
                    <a:pt x="261" y="0"/>
                    <a:pt x="261" y="0"/>
                  </a:cubicBezTo>
                  <a:lnTo>
                    <a:pt x="261" y="0"/>
                  </a:lnTo>
                  <a:cubicBezTo>
                    <a:pt x="847" y="0"/>
                    <a:pt x="512" y="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DB603F9C-EC58-4160-A388-24ED34E1270F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E7CE7A10-6493-4D7B-ABF6-3D1171BADE6A}"/>
                </a:ext>
              </a:extLst>
            </p:cNvPr>
            <p:cNvSpPr/>
            <p:nvPr/>
          </p:nvSpPr>
          <p:spPr>
            <a:xfrm>
              <a:off x="2790564" y="20734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113FA2C8-4EB6-4EA7-BDDB-CA3142E7067E}"/>
                </a:ext>
              </a:extLst>
            </p:cNvPr>
            <p:cNvSpPr/>
            <p:nvPr/>
          </p:nvSpPr>
          <p:spPr>
            <a:xfrm>
              <a:off x="2787128" y="2074072"/>
              <a:ext cx="670" cy="8378"/>
            </a:xfrm>
            <a:custGeom>
              <a:avLst/>
              <a:gdLst>
                <a:gd name="connsiteX0" fmla="*/ 0 w 670"/>
                <a:gd name="connsiteY0" fmla="*/ 0 h 8378"/>
                <a:gd name="connsiteX1" fmla="*/ 670 w 670"/>
                <a:gd name="connsiteY1" fmla="*/ 0 h 8378"/>
                <a:gd name="connsiteX2" fmla="*/ 84 w 670"/>
                <a:gd name="connsiteY2" fmla="*/ 0 h 8378"/>
                <a:gd name="connsiteX3" fmla="*/ 0 w 670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8378">
                  <a:moveTo>
                    <a:pt x="0" y="0"/>
                  </a:moveTo>
                  <a:lnTo>
                    <a:pt x="670" y="0"/>
                  </a:lnTo>
                  <a:lnTo>
                    <a:pt x="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DCC3511D-BFA8-4EEE-8E6D-7E923C216526}"/>
                </a:ext>
              </a:extLst>
            </p:cNvPr>
            <p:cNvSpPr/>
            <p:nvPr/>
          </p:nvSpPr>
          <p:spPr>
            <a:xfrm>
              <a:off x="2787296" y="2073653"/>
              <a:ext cx="223" cy="8378"/>
            </a:xfrm>
            <a:custGeom>
              <a:avLst/>
              <a:gdLst>
                <a:gd name="connsiteX0" fmla="*/ 0 w 223"/>
                <a:gd name="connsiteY0" fmla="*/ 0 h 8378"/>
                <a:gd name="connsiteX1" fmla="*/ 0 w 223"/>
                <a:gd name="connsiteY1" fmla="*/ 0 h 8378"/>
                <a:gd name="connsiteX2" fmla="*/ 0 w 223"/>
                <a:gd name="connsiteY2" fmla="*/ 0 h 8378"/>
                <a:gd name="connsiteX3" fmla="*/ 0 w 223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03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FAD35FE0-2846-447C-971D-E874EF0833BB}"/>
                </a:ext>
              </a:extLst>
            </p:cNvPr>
            <p:cNvSpPr/>
            <p:nvPr/>
          </p:nvSpPr>
          <p:spPr>
            <a:xfrm>
              <a:off x="2787296" y="20738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5A87430F-E188-482A-8974-4C237DB11FB6}"/>
                </a:ext>
              </a:extLst>
            </p:cNvPr>
            <p:cNvSpPr/>
            <p:nvPr/>
          </p:nvSpPr>
          <p:spPr>
            <a:xfrm>
              <a:off x="2786877" y="2073904"/>
              <a:ext cx="167" cy="83"/>
            </a:xfrm>
            <a:custGeom>
              <a:avLst/>
              <a:gdLst>
                <a:gd name="connsiteX0" fmla="*/ 0 w 167"/>
                <a:gd name="connsiteY0" fmla="*/ 84 h 83"/>
                <a:gd name="connsiteX1" fmla="*/ 167 w 167"/>
                <a:gd name="connsiteY1" fmla="*/ 84 h 83"/>
                <a:gd name="connsiteX2" fmla="*/ 167 w 167"/>
                <a:gd name="connsiteY2" fmla="*/ 0 h 83"/>
                <a:gd name="connsiteX3" fmla="*/ 0 w 167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83">
                  <a:moveTo>
                    <a:pt x="0" y="84"/>
                  </a:moveTo>
                  <a:lnTo>
                    <a:pt x="167" y="84"/>
                  </a:lnTo>
                  <a:lnTo>
                    <a:pt x="167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D3082748-3ABD-498E-B4D0-EF4C36FF32CC}"/>
                </a:ext>
              </a:extLst>
            </p:cNvPr>
            <p:cNvSpPr/>
            <p:nvPr/>
          </p:nvSpPr>
          <p:spPr>
            <a:xfrm>
              <a:off x="2787715" y="207289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F9B10C45-5D30-4E63-BAB6-8B3AE789D1DF}"/>
                </a:ext>
              </a:extLst>
            </p:cNvPr>
            <p:cNvSpPr/>
            <p:nvPr/>
          </p:nvSpPr>
          <p:spPr>
            <a:xfrm>
              <a:off x="2785704" y="207323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251BBE40-2A36-40A6-A02B-96AF15A6FDE2}"/>
                </a:ext>
              </a:extLst>
            </p:cNvPr>
            <p:cNvSpPr/>
            <p:nvPr/>
          </p:nvSpPr>
          <p:spPr>
            <a:xfrm>
              <a:off x="2784782" y="2072982"/>
              <a:ext cx="670" cy="37"/>
            </a:xfrm>
            <a:custGeom>
              <a:avLst/>
              <a:gdLst>
                <a:gd name="connsiteX0" fmla="*/ 670 w 670"/>
                <a:gd name="connsiteY0" fmla="*/ 0 h 37"/>
                <a:gd name="connsiteX1" fmla="*/ 0 w 670"/>
                <a:gd name="connsiteY1" fmla="*/ 0 h 37"/>
                <a:gd name="connsiteX2" fmla="*/ 670 w 670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7">
                  <a:moveTo>
                    <a:pt x="670" y="0"/>
                  </a:moveTo>
                  <a:lnTo>
                    <a:pt x="0" y="0"/>
                  </a:lnTo>
                  <a:cubicBezTo>
                    <a:pt x="0" y="0"/>
                    <a:pt x="503" y="84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10746BEA-F1BE-4981-872F-EEA24B0DE7AF}"/>
                </a:ext>
              </a:extLst>
            </p:cNvPr>
            <p:cNvSpPr/>
            <p:nvPr/>
          </p:nvSpPr>
          <p:spPr>
            <a:xfrm>
              <a:off x="2786626" y="2071642"/>
              <a:ext cx="1424" cy="83"/>
            </a:xfrm>
            <a:custGeom>
              <a:avLst/>
              <a:gdLst>
                <a:gd name="connsiteX0" fmla="*/ 0 w 1424"/>
                <a:gd name="connsiteY0" fmla="*/ 84 h 83"/>
                <a:gd name="connsiteX1" fmla="*/ 0 w 1424"/>
                <a:gd name="connsiteY1" fmla="*/ 84 h 83"/>
                <a:gd name="connsiteX2" fmla="*/ 1424 w 1424"/>
                <a:gd name="connsiteY2" fmla="*/ 0 h 83"/>
                <a:gd name="connsiteX3" fmla="*/ 0 w 1424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" h="83">
                  <a:moveTo>
                    <a:pt x="0" y="84"/>
                  </a:moveTo>
                  <a:lnTo>
                    <a:pt x="0" y="84"/>
                  </a:lnTo>
                  <a:lnTo>
                    <a:pt x="1424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53A08E48-F5A4-49B1-ACDF-E07A1F3F3732}"/>
                </a:ext>
              </a:extLst>
            </p:cNvPr>
            <p:cNvSpPr/>
            <p:nvPr/>
          </p:nvSpPr>
          <p:spPr>
            <a:xfrm>
              <a:off x="2782939" y="2070804"/>
              <a:ext cx="611" cy="8378"/>
            </a:xfrm>
            <a:custGeom>
              <a:avLst/>
              <a:gdLst>
                <a:gd name="connsiteX0" fmla="*/ 0 w 611"/>
                <a:gd name="connsiteY0" fmla="*/ 0 h 8378"/>
                <a:gd name="connsiteX1" fmla="*/ 503 w 611"/>
                <a:gd name="connsiteY1" fmla="*/ 0 h 8378"/>
                <a:gd name="connsiteX2" fmla="*/ 0 w 61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1" h="8378">
                  <a:moveTo>
                    <a:pt x="0" y="0"/>
                  </a:moveTo>
                  <a:cubicBezTo>
                    <a:pt x="0" y="0"/>
                    <a:pt x="922" y="0"/>
                    <a:pt x="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038065F4-0CD0-49D6-B3E8-45A611A8D929}"/>
                </a:ext>
              </a:extLst>
            </p:cNvPr>
            <p:cNvSpPr/>
            <p:nvPr/>
          </p:nvSpPr>
          <p:spPr>
            <a:xfrm>
              <a:off x="2784112" y="207080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4BE53B21-77E4-4EA7-BBB3-3A16DDE53CCC}"/>
                </a:ext>
              </a:extLst>
            </p:cNvPr>
            <p:cNvSpPr/>
            <p:nvPr/>
          </p:nvSpPr>
          <p:spPr>
            <a:xfrm>
              <a:off x="2789726" y="2058152"/>
              <a:ext cx="502" cy="83"/>
            </a:xfrm>
            <a:custGeom>
              <a:avLst/>
              <a:gdLst>
                <a:gd name="connsiteX0" fmla="*/ 167 w 502"/>
                <a:gd name="connsiteY0" fmla="*/ 84 h 83"/>
                <a:gd name="connsiteX1" fmla="*/ 503 w 502"/>
                <a:gd name="connsiteY1" fmla="*/ 0 h 83"/>
                <a:gd name="connsiteX2" fmla="*/ 0 w 502"/>
                <a:gd name="connsiteY2" fmla="*/ 84 h 83"/>
                <a:gd name="connsiteX3" fmla="*/ 167 w 502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">
                  <a:moveTo>
                    <a:pt x="167" y="84"/>
                  </a:moveTo>
                  <a:lnTo>
                    <a:pt x="503" y="0"/>
                  </a:lnTo>
                  <a:lnTo>
                    <a:pt x="0" y="84"/>
                  </a:lnTo>
                  <a:lnTo>
                    <a:pt x="167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391C6658-8808-4A83-B414-4A4086F22E4D}"/>
                </a:ext>
              </a:extLst>
            </p:cNvPr>
            <p:cNvSpPr/>
            <p:nvPr/>
          </p:nvSpPr>
          <p:spPr>
            <a:xfrm>
              <a:off x="2788804" y="205823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66E76D58-A6D0-4213-8503-AA80E54F01B0}"/>
                </a:ext>
              </a:extLst>
            </p:cNvPr>
            <p:cNvSpPr/>
            <p:nvPr/>
          </p:nvSpPr>
          <p:spPr>
            <a:xfrm>
              <a:off x="2781598" y="206711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7D7F9E7F-D4C3-457D-9F89-3D9880BF5CD5}"/>
                </a:ext>
              </a:extLst>
            </p:cNvPr>
            <p:cNvSpPr/>
            <p:nvPr/>
          </p:nvSpPr>
          <p:spPr>
            <a:xfrm>
              <a:off x="2782269" y="2066112"/>
              <a:ext cx="837" cy="83"/>
            </a:xfrm>
            <a:custGeom>
              <a:avLst/>
              <a:gdLst>
                <a:gd name="connsiteX0" fmla="*/ 0 w 837"/>
                <a:gd name="connsiteY0" fmla="*/ 84 h 83"/>
                <a:gd name="connsiteX1" fmla="*/ 0 w 837"/>
                <a:gd name="connsiteY1" fmla="*/ 84 h 83"/>
                <a:gd name="connsiteX2" fmla="*/ 838 w 837"/>
                <a:gd name="connsiteY2" fmla="*/ 0 h 83"/>
                <a:gd name="connsiteX3" fmla="*/ 0 w 837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83">
                  <a:moveTo>
                    <a:pt x="0" y="84"/>
                  </a:moveTo>
                  <a:lnTo>
                    <a:pt x="0" y="84"/>
                  </a:lnTo>
                  <a:lnTo>
                    <a:pt x="838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3AE1B13F-CF66-4E5B-AFBF-F35E6D28185E}"/>
                </a:ext>
              </a:extLst>
            </p:cNvPr>
            <p:cNvSpPr/>
            <p:nvPr/>
          </p:nvSpPr>
          <p:spPr>
            <a:xfrm>
              <a:off x="2781096" y="2065488"/>
              <a:ext cx="484" cy="37"/>
            </a:xfrm>
            <a:custGeom>
              <a:avLst/>
              <a:gdLst>
                <a:gd name="connsiteX0" fmla="*/ 0 w 484"/>
                <a:gd name="connsiteY0" fmla="*/ 37 h 37"/>
                <a:gd name="connsiteX1" fmla="*/ 0 w 484"/>
                <a:gd name="connsiteY1" fmla="*/ 37 h 37"/>
                <a:gd name="connsiteX2" fmla="*/ 0 w 484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1089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8E13A485-149D-424E-B14A-A1EBD5801A52}"/>
                </a:ext>
              </a:extLst>
            </p:cNvPr>
            <p:cNvSpPr/>
            <p:nvPr/>
          </p:nvSpPr>
          <p:spPr>
            <a:xfrm>
              <a:off x="2793329" y="1757834"/>
              <a:ext cx="754" cy="421"/>
            </a:xfrm>
            <a:custGeom>
              <a:avLst/>
              <a:gdLst>
                <a:gd name="connsiteX0" fmla="*/ 754 w 754"/>
                <a:gd name="connsiteY0" fmla="*/ 186 h 421"/>
                <a:gd name="connsiteX1" fmla="*/ 0 w 754"/>
                <a:gd name="connsiteY1" fmla="*/ 186 h 421"/>
                <a:gd name="connsiteX2" fmla="*/ 561 w 754"/>
                <a:gd name="connsiteY2" fmla="*/ 379 h 421"/>
                <a:gd name="connsiteX3" fmla="*/ 754 w 754"/>
                <a:gd name="connsiteY3" fmla="*/ 186 h 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421">
                  <a:moveTo>
                    <a:pt x="754" y="186"/>
                  </a:moveTo>
                  <a:cubicBezTo>
                    <a:pt x="754" y="-233"/>
                    <a:pt x="167" y="186"/>
                    <a:pt x="0" y="186"/>
                  </a:cubicBezTo>
                  <a:cubicBezTo>
                    <a:pt x="100" y="396"/>
                    <a:pt x="352" y="480"/>
                    <a:pt x="561" y="379"/>
                  </a:cubicBezTo>
                  <a:cubicBezTo>
                    <a:pt x="645" y="337"/>
                    <a:pt x="712" y="270"/>
                    <a:pt x="754" y="1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64774A47-CEF1-42E5-A532-CA99873A7859}"/>
                </a:ext>
              </a:extLst>
            </p:cNvPr>
            <p:cNvSpPr/>
            <p:nvPr/>
          </p:nvSpPr>
          <p:spPr>
            <a:xfrm>
              <a:off x="2795507" y="1764807"/>
              <a:ext cx="670" cy="1005"/>
            </a:xfrm>
            <a:custGeom>
              <a:avLst/>
              <a:gdLst>
                <a:gd name="connsiteX0" fmla="*/ 251 w 670"/>
                <a:gd name="connsiteY0" fmla="*/ 168 h 1005"/>
                <a:gd name="connsiteX1" fmla="*/ 0 w 670"/>
                <a:gd name="connsiteY1" fmla="*/ 0 h 1005"/>
                <a:gd name="connsiteX2" fmla="*/ 670 w 670"/>
                <a:gd name="connsiteY2" fmla="*/ 1005 h 1005"/>
                <a:gd name="connsiteX3" fmla="*/ 251 w 670"/>
                <a:gd name="connsiteY3" fmla="*/ 168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1005">
                  <a:moveTo>
                    <a:pt x="251" y="168"/>
                  </a:moveTo>
                  <a:lnTo>
                    <a:pt x="0" y="0"/>
                  </a:lnTo>
                  <a:lnTo>
                    <a:pt x="670" y="1005"/>
                  </a:lnTo>
                  <a:lnTo>
                    <a:pt x="251" y="16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D5FD8576-BAE4-4B1E-AA4E-E67C7A6D82BD}"/>
                </a:ext>
              </a:extLst>
            </p:cNvPr>
            <p:cNvSpPr/>
            <p:nvPr/>
          </p:nvSpPr>
          <p:spPr>
            <a:xfrm>
              <a:off x="2795256" y="1767404"/>
              <a:ext cx="1284" cy="4021"/>
            </a:xfrm>
            <a:custGeom>
              <a:avLst/>
              <a:gdLst>
                <a:gd name="connsiteX0" fmla="*/ 838 w 1284"/>
                <a:gd name="connsiteY0" fmla="*/ 4022 h 4021"/>
                <a:gd name="connsiteX1" fmla="*/ 838 w 1284"/>
                <a:gd name="connsiteY1" fmla="*/ 503 h 4021"/>
                <a:gd name="connsiteX2" fmla="*/ 838 w 1284"/>
                <a:gd name="connsiteY2" fmla="*/ 503 h 4021"/>
                <a:gd name="connsiteX3" fmla="*/ 0 w 1284"/>
                <a:gd name="connsiteY3" fmla="*/ 0 h 4021"/>
                <a:gd name="connsiteX4" fmla="*/ 838 w 1284"/>
                <a:gd name="connsiteY4" fmla="*/ 4022 h 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4021">
                  <a:moveTo>
                    <a:pt x="838" y="4022"/>
                  </a:moveTo>
                  <a:cubicBezTo>
                    <a:pt x="1843" y="3352"/>
                    <a:pt x="838" y="1676"/>
                    <a:pt x="838" y="503"/>
                  </a:cubicBezTo>
                  <a:lnTo>
                    <a:pt x="838" y="503"/>
                  </a:lnTo>
                  <a:lnTo>
                    <a:pt x="0" y="0"/>
                  </a:lnTo>
                  <a:cubicBezTo>
                    <a:pt x="444" y="1299"/>
                    <a:pt x="721" y="2648"/>
                    <a:pt x="838" y="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35957758-06BF-4864-8D0C-60492DB6CA71}"/>
                </a:ext>
              </a:extLst>
            </p:cNvPr>
            <p:cNvSpPr/>
            <p:nvPr/>
          </p:nvSpPr>
          <p:spPr>
            <a:xfrm>
              <a:off x="2793999" y="1774191"/>
              <a:ext cx="314" cy="986"/>
            </a:xfrm>
            <a:custGeom>
              <a:avLst/>
              <a:gdLst>
                <a:gd name="connsiteX0" fmla="*/ 0 w 314"/>
                <a:gd name="connsiteY0" fmla="*/ 838 h 986"/>
                <a:gd name="connsiteX1" fmla="*/ 0 w 314"/>
                <a:gd name="connsiteY1" fmla="*/ 0 h 986"/>
                <a:gd name="connsiteX2" fmla="*/ 0 w 314"/>
                <a:gd name="connsiteY2" fmla="*/ 0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" h="986">
                  <a:moveTo>
                    <a:pt x="0" y="838"/>
                  </a:moveTo>
                  <a:cubicBezTo>
                    <a:pt x="419" y="838"/>
                    <a:pt x="419" y="150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0A51665B-B1A3-4D32-A2AD-AC4131F4196C}"/>
                </a:ext>
              </a:extLst>
            </p:cNvPr>
            <p:cNvSpPr/>
            <p:nvPr/>
          </p:nvSpPr>
          <p:spPr>
            <a:xfrm>
              <a:off x="2793999" y="1774135"/>
              <a:ext cx="8378" cy="322"/>
            </a:xfrm>
            <a:custGeom>
              <a:avLst/>
              <a:gdLst>
                <a:gd name="connsiteX0" fmla="*/ 0 w 8378"/>
                <a:gd name="connsiteY0" fmla="*/ 224 h 322"/>
                <a:gd name="connsiteX1" fmla="*/ 0 w 8378"/>
                <a:gd name="connsiteY1" fmla="*/ 224 h 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322">
                  <a:moveTo>
                    <a:pt x="0" y="224"/>
                  </a:moveTo>
                  <a:cubicBezTo>
                    <a:pt x="0" y="-446"/>
                    <a:pt x="0" y="643"/>
                    <a:pt x="0" y="22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29E9674E-5666-4713-8A8F-5B4181929836}"/>
                </a:ext>
              </a:extLst>
            </p:cNvPr>
            <p:cNvSpPr/>
            <p:nvPr/>
          </p:nvSpPr>
          <p:spPr>
            <a:xfrm>
              <a:off x="2793580" y="1776621"/>
              <a:ext cx="837" cy="1319"/>
            </a:xfrm>
            <a:custGeom>
              <a:avLst/>
              <a:gdLst>
                <a:gd name="connsiteX0" fmla="*/ 838 w 837"/>
                <a:gd name="connsiteY0" fmla="*/ 838 h 1319"/>
                <a:gd name="connsiteX1" fmla="*/ 419 w 837"/>
                <a:gd name="connsiteY1" fmla="*/ 0 h 1319"/>
                <a:gd name="connsiteX2" fmla="*/ 0 w 837"/>
                <a:gd name="connsiteY2" fmla="*/ 670 h 1319"/>
                <a:gd name="connsiteX3" fmla="*/ 838 w 837"/>
                <a:gd name="connsiteY3" fmla="*/ 838 h 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319">
                  <a:moveTo>
                    <a:pt x="838" y="838"/>
                  </a:moveTo>
                  <a:lnTo>
                    <a:pt x="419" y="0"/>
                  </a:lnTo>
                  <a:cubicBezTo>
                    <a:pt x="419" y="0"/>
                    <a:pt x="419" y="1005"/>
                    <a:pt x="0" y="670"/>
                  </a:cubicBezTo>
                  <a:cubicBezTo>
                    <a:pt x="251" y="1592"/>
                    <a:pt x="419" y="1424"/>
                    <a:pt x="838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843E23EA-E088-42D8-98E7-4C5634A465B5}"/>
                </a:ext>
              </a:extLst>
            </p:cNvPr>
            <p:cNvSpPr/>
            <p:nvPr/>
          </p:nvSpPr>
          <p:spPr>
            <a:xfrm>
              <a:off x="2795060" y="1777878"/>
              <a:ext cx="111" cy="418"/>
            </a:xfrm>
            <a:custGeom>
              <a:avLst/>
              <a:gdLst>
                <a:gd name="connsiteX0" fmla="*/ 112 w 111"/>
                <a:gd name="connsiteY0" fmla="*/ 419 h 418"/>
                <a:gd name="connsiteX1" fmla="*/ 112 w 111"/>
                <a:gd name="connsiteY1" fmla="*/ 0 h 418"/>
                <a:gd name="connsiteX2" fmla="*/ 112 w 111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418">
                  <a:moveTo>
                    <a:pt x="112" y="419"/>
                  </a:moveTo>
                  <a:lnTo>
                    <a:pt x="112" y="0"/>
                  </a:lnTo>
                  <a:cubicBezTo>
                    <a:pt x="112" y="0"/>
                    <a:pt x="-140" y="168"/>
                    <a:pt x="112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A3093D1A-287A-43E8-96C8-041776CE47BD}"/>
                </a:ext>
              </a:extLst>
            </p:cNvPr>
            <p:cNvSpPr/>
            <p:nvPr/>
          </p:nvSpPr>
          <p:spPr>
            <a:xfrm>
              <a:off x="2794492" y="1776872"/>
              <a:ext cx="400" cy="1005"/>
            </a:xfrm>
            <a:custGeom>
              <a:avLst/>
              <a:gdLst>
                <a:gd name="connsiteX0" fmla="*/ 177 w 400"/>
                <a:gd name="connsiteY0" fmla="*/ 0 h 1005"/>
                <a:gd name="connsiteX1" fmla="*/ 177 w 400"/>
                <a:gd name="connsiteY1" fmla="*/ 1005 h 1005"/>
                <a:gd name="connsiteX2" fmla="*/ 177 w 400"/>
                <a:gd name="connsiteY2" fmla="*/ 503 h 1005"/>
                <a:gd name="connsiteX3" fmla="*/ 177 w 400"/>
                <a:gd name="connsiteY3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" h="1005">
                  <a:moveTo>
                    <a:pt x="177" y="0"/>
                  </a:moveTo>
                  <a:lnTo>
                    <a:pt x="177" y="1005"/>
                  </a:lnTo>
                  <a:cubicBezTo>
                    <a:pt x="177" y="1005"/>
                    <a:pt x="680" y="1005"/>
                    <a:pt x="177" y="503"/>
                  </a:cubicBezTo>
                  <a:cubicBezTo>
                    <a:pt x="-326" y="0"/>
                    <a:pt x="428" y="419"/>
                    <a:pt x="17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FB3A3918-DE61-48FC-9DDF-9B6C9E26A852}"/>
                </a:ext>
              </a:extLst>
            </p:cNvPr>
            <p:cNvSpPr/>
            <p:nvPr/>
          </p:nvSpPr>
          <p:spPr>
            <a:xfrm>
              <a:off x="2794718" y="1774841"/>
              <a:ext cx="806" cy="1445"/>
            </a:xfrm>
            <a:custGeom>
              <a:avLst/>
              <a:gdLst>
                <a:gd name="connsiteX0" fmla="*/ 36 w 806"/>
                <a:gd name="connsiteY0" fmla="*/ 1445 h 1445"/>
                <a:gd name="connsiteX1" fmla="*/ 790 w 806"/>
                <a:gd name="connsiteY1" fmla="*/ 1445 h 1445"/>
                <a:gd name="connsiteX2" fmla="*/ 36 w 806"/>
                <a:gd name="connsiteY2" fmla="*/ 1445 h 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6" h="1445">
                  <a:moveTo>
                    <a:pt x="36" y="1445"/>
                  </a:moveTo>
                  <a:cubicBezTo>
                    <a:pt x="36" y="943"/>
                    <a:pt x="36" y="272"/>
                    <a:pt x="790" y="1445"/>
                  </a:cubicBezTo>
                  <a:cubicBezTo>
                    <a:pt x="957" y="-482"/>
                    <a:pt x="-216" y="-482"/>
                    <a:pt x="36" y="144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6B0115A7-27DA-4E64-BA43-10BE5A76FEAE}"/>
                </a:ext>
              </a:extLst>
            </p:cNvPr>
            <p:cNvSpPr/>
            <p:nvPr/>
          </p:nvSpPr>
          <p:spPr>
            <a:xfrm>
              <a:off x="2797034" y="1770421"/>
              <a:ext cx="148" cy="1260"/>
            </a:xfrm>
            <a:custGeom>
              <a:avLst/>
              <a:gdLst>
                <a:gd name="connsiteX0" fmla="*/ 149 w 148"/>
                <a:gd name="connsiteY0" fmla="*/ 1257 h 1260"/>
                <a:gd name="connsiteX1" fmla="*/ 149 w 148"/>
                <a:gd name="connsiteY1" fmla="*/ 587 h 1260"/>
                <a:gd name="connsiteX2" fmla="*/ 149 w 148"/>
                <a:gd name="connsiteY2" fmla="*/ 0 h 1260"/>
                <a:gd name="connsiteX3" fmla="*/ 149 w 148"/>
                <a:gd name="connsiteY3" fmla="*/ 1257 h 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" h="1260">
                  <a:moveTo>
                    <a:pt x="149" y="1257"/>
                  </a:moveTo>
                  <a:lnTo>
                    <a:pt x="149" y="587"/>
                  </a:lnTo>
                  <a:lnTo>
                    <a:pt x="149" y="0"/>
                  </a:lnTo>
                  <a:cubicBezTo>
                    <a:pt x="149" y="0"/>
                    <a:pt x="-186" y="1341"/>
                    <a:pt x="149" y="125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C0F9BF52-973B-45FF-B6A1-7D9DE4EED4B2}"/>
                </a:ext>
              </a:extLst>
            </p:cNvPr>
            <p:cNvSpPr/>
            <p:nvPr/>
          </p:nvSpPr>
          <p:spPr>
            <a:xfrm>
              <a:off x="2794167" y="1782067"/>
              <a:ext cx="837" cy="1089"/>
            </a:xfrm>
            <a:custGeom>
              <a:avLst/>
              <a:gdLst>
                <a:gd name="connsiteX0" fmla="*/ 0 w 837"/>
                <a:gd name="connsiteY0" fmla="*/ 1089 h 1089"/>
                <a:gd name="connsiteX1" fmla="*/ 838 w 837"/>
                <a:gd name="connsiteY1" fmla="*/ 670 h 1089"/>
                <a:gd name="connsiteX2" fmla="*/ 838 w 837"/>
                <a:gd name="connsiteY2" fmla="*/ 0 h 1089"/>
                <a:gd name="connsiteX3" fmla="*/ 0 w 837"/>
                <a:gd name="connsiteY3" fmla="*/ 1089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089">
                  <a:moveTo>
                    <a:pt x="0" y="1089"/>
                  </a:moveTo>
                  <a:cubicBezTo>
                    <a:pt x="0" y="1089"/>
                    <a:pt x="503" y="1089"/>
                    <a:pt x="838" y="670"/>
                  </a:cubicBezTo>
                  <a:lnTo>
                    <a:pt x="838" y="0"/>
                  </a:lnTo>
                  <a:cubicBezTo>
                    <a:pt x="838" y="0"/>
                    <a:pt x="251" y="670"/>
                    <a:pt x="0" y="10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0CC144FE-AE38-4FB3-97E4-ABAA886AF67E}"/>
                </a:ext>
              </a:extLst>
            </p:cNvPr>
            <p:cNvSpPr/>
            <p:nvPr/>
          </p:nvSpPr>
          <p:spPr>
            <a:xfrm>
              <a:off x="2795005" y="1782738"/>
              <a:ext cx="573" cy="921"/>
            </a:xfrm>
            <a:custGeom>
              <a:avLst/>
              <a:gdLst>
                <a:gd name="connsiteX0" fmla="*/ 0 w 573"/>
                <a:gd name="connsiteY0" fmla="*/ 0 h 921"/>
                <a:gd name="connsiteX1" fmla="*/ 419 w 573"/>
                <a:gd name="connsiteY1" fmla="*/ 922 h 921"/>
                <a:gd name="connsiteX2" fmla="*/ 0 w 573"/>
                <a:gd name="connsiteY2" fmla="*/ 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" h="921">
                  <a:moveTo>
                    <a:pt x="0" y="0"/>
                  </a:moveTo>
                  <a:lnTo>
                    <a:pt x="419" y="922"/>
                  </a:lnTo>
                  <a:cubicBezTo>
                    <a:pt x="670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8E7424CE-9A25-4652-8FA8-FB7A35A9BB08}"/>
                </a:ext>
              </a:extLst>
            </p:cNvPr>
            <p:cNvSpPr/>
            <p:nvPr/>
          </p:nvSpPr>
          <p:spPr>
            <a:xfrm>
              <a:off x="2795507" y="1776789"/>
              <a:ext cx="921" cy="1927"/>
            </a:xfrm>
            <a:custGeom>
              <a:avLst/>
              <a:gdLst>
                <a:gd name="connsiteX0" fmla="*/ 838 w 921"/>
                <a:gd name="connsiteY0" fmla="*/ 1592 h 1927"/>
                <a:gd name="connsiteX1" fmla="*/ 0 w 921"/>
                <a:gd name="connsiteY1" fmla="*/ 0 h 1927"/>
                <a:gd name="connsiteX2" fmla="*/ 922 w 921"/>
                <a:gd name="connsiteY2" fmla="*/ 1927 h 1927"/>
                <a:gd name="connsiteX3" fmla="*/ 838 w 921"/>
                <a:gd name="connsiteY3" fmla="*/ 1592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1927">
                  <a:moveTo>
                    <a:pt x="838" y="1592"/>
                  </a:moveTo>
                  <a:lnTo>
                    <a:pt x="0" y="0"/>
                  </a:lnTo>
                  <a:lnTo>
                    <a:pt x="922" y="1927"/>
                  </a:lnTo>
                  <a:lnTo>
                    <a:pt x="838" y="159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9B95B500-C7F1-46CC-BB82-DED590FE99E6}"/>
                </a:ext>
              </a:extLst>
            </p:cNvPr>
            <p:cNvSpPr/>
            <p:nvPr/>
          </p:nvSpPr>
          <p:spPr>
            <a:xfrm>
              <a:off x="2793748" y="1786424"/>
              <a:ext cx="837" cy="921"/>
            </a:xfrm>
            <a:custGeom>
              <a:avLst/>
              <a:gdLst>
                <a:gd name="connsiteX0" fmla="*/ 503 w 837"/>
                <a:gd name="connsiteY0" fmla="*/ 503 h 921"/>
                <a:gd name="connsiteX1" fmla="*/ 0 w 837"/>
                <a:gd name="connsiteY1" fmla="*/ 0 h 921"/>
                <a:gd name="connsiteX2" fmla="*/ 838 w 837"/>
                <a:gd name="connsiteY2" fmla="*/ 922 h 921"/>
                <a:gd name="connsiteX3" fmla="*/ 503 w 837"/>
                <a:gd name="connsiteY3" fmla="*/ 503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921">
                  <a:moveTo>
                    <a:pt x="503" y="503"/>
                  </a:moveTo>
                  <a:lnTo>
                    <a:pt x="0" y="0"/>
                  </a:lnTo>
                  <a:lnTo>
                    <a:pt x="838" y="922"/>
                  </a:lnTo>
                  <a:lnTo>
                    <a:pt x="503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22DF436D-66A1-4E07-A615-E3142412DA84}"/>
                </a:ext>
              </a:extLst>
            </p:cNvPr>
            <p:cNvSpPr/>
            <p:nvPr/>
          </p:nvSpPr>
          <p:spPr>
            <a:xfrm>
              <a:off x="2793496" y="1789335"/>
              <a:ext cx="1005" cy="1864"/>
            </a:xfrm>
            <a:custGeom>
              <a:avLst/>
              <a:gdLst>
                <a:gd name="connsiteX0" fmla="*/ 1005 w 1005"/>
                <a:gd name="connsiteY0" fmla="*/ 105 h 1864"/>
                <a:gd name="connsiteX1" fmla="*/ 0 w 1005"/>
                <a:gd name="connsiteY1" fmla="*/ 105 h 1864"/>
                <a:gd name="connsiteX2" fmla="*/ 922 w 1005"/>
                <a:gd name="connsiteY2" fmla="*/ 1865 h 1864"/>
                <a:gd name="connsiteX3" fmla="*/ 1005 w 1005"/>
                <a:gd name="connsiteY3" fmla="*/ 105 h 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1864">
                  <a:moveTo>
                    <a:pt x="1005" y="105"/>
                  </a:moveTo>
                  <a:cubicBezTo>
                    <a:pt x="587" y="-314"/>
                    <a:pt x="335" y="692"/>
                    <a:pt x="0" y="105"/>
                  </a:cubicBezTo>
                  <a:cubicBezTo>
                    <a:pt x="168" y="751"/>
                    <a:pt x="486" y="1354"/>
                    <a:pt x="922" y="1865"/>
                  </a:cubicBezTo>
                  <a:cubicBezTo>
                    <a:pt x="712" y="1295"/>
                    <a:pt x="737" y="658"/>
                    <a:pt x="1005" y="10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94C4CE20-3924-4726-BC03-393363977ECA}"/>
                </a:ext>
              </a:extLst>
            </p:cNvPr>
            <p:cNvSpPr/>
            <p:nvPr/>
          </p:nvSpPr>
          <p:spPr>
            <a:xfrm>
              <a:off x="2794418" y="1791368"/>
              <a:ext cx="502" cy="921"/>
            </a:xfrm>
            <a:custGeom>
              <a:avLst/>
              <a:gdLst>
                <a:gd name="connsiteX0" fmla="*/ 503 w 502"/>
                <a:gd name="connsiteY0" fmla="*/ 922 h 921"/>
                <a:gd name="connsiteX1" fmla="*/ 0 w 502"/>
                <a:gd name="connsiteY1" fmla="*/ 0 h 921"/>
                <a:gd name="connsiteX2" fmla="*/ 503 w 502"/>
                <a:gd name="connsiteY2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921">
                  <a:moveTo>
                    <a:pt x="503" y="922"/>
                  </a:moveTo>
                  <a:cubicBezTo>
                    <a:pt x="369" y="595"/>
                    <a:pt x="201" y="285"/>
                    <a:pt x="0" y="0"/>
                  </a:cubicBezTo>
                  <a:cubicBezTo>
                    <a:pt x="100" y="335"/>
                    <a:pt x="268" y="654"/>
                    <a:pt x="503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7215D13B-47A7-4D05-99B9-30F3823B5F62}"/>
                </a:ext>
              </a:extLst>
            </p:cNvPr>
            <p:cNvSpPr/>
            <p:nvPr/>
          </p:nvSpPr>
          <p:spPr>
            <a:xfrm>
              <a:off x="2795088" y="1785419"/>
              <a:ext cx="586" cy="754"/>
            </a:xfrm>
            <a:custGeom>
              <a:avLst/>
              <a:gdLst>
                <a:gd name="connsiteX0" fmla="*/ 587 w 586"/>
                <a:gd name="connsiteY0" fmla="*/ 0 h 754"/>
                <a:gd name="connsiteX1" fmla="*/ 0 w 586"/>
                <a:gd name="connsiteY1" fmla="*/ 754 h 754"/>
                <a:gd name="connsiteX2" fmla="*/ 587 w 586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754">
                  <a:moveTo>
                    <a:pt x="587" y="0"/>
                  </a:moveTo>
                  <a:cubicBezTo>
                    <a:pt x="268" y="126"/>
                    <a:pt x="42" y="411"/>
                    <a:pt x="0" y="754"/>
                  </a:cubicBezTo>
                  <a:lnTo>
                    <a:pt x="587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DFF9EC35-6700-4103-825F-56211B445F5C}"/>
                </a:ext>
              </a:extLst>
            </p:cNvPr>
            <p:cNvSpPr/>
            <p:nvPr/>
          </p:nvSpPr>
          <p:spPr>
            <a:xfrm>
              <a:off x="2795675" y="178575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D11BAF30-DE4F-4FC8-9CFA-F09879157079}"/>
                </a:ext>
              </a:extLst>
            </p:cNvPr>
            <p:cNvSpPr/>
            <p:nvPr/>
          </p:nvSpPr>
          <p:spPr>
            <a:xfrm>
              <a:off x="2795675" y="178533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F2220F2C-65DB-4F36-BAD0-AD2B8896CF71}"/>
                </a:ext>
              </a:extLst>
            </p:cNvPr>
            <p:cNvSpPr/>
            <p:nvPr/>
          </p:nvSpPr>
          <p:spPr>
            <a:xfrm>
              <a:off x="2795675" y="1781062"/>
              <a:ext cx="1368" cy="1088"/>
            </a:xfrm>
            <a:custGeom>
              <a:avLst/>
              <a:gdLst>
                <a:gd name="connsiteX0" fmla="*/ 0 w 1368"/>
                <a:gd name="connsiteY0" fmla="*/ 0 h 1088"/>
                <a:gd name="connsiteX1" fmla="*/ 1257 w 1368"/>
                <a:gd name="connsiteY1" fmla="*/ 586 h 1088"/>
                <a:gd name="connsiteX2" fmla="*/ 0 w 1368"/>
                <a:gd name="connsiteY2" fmla="*/ 0 h 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" h="1088">
                  <a:moveTo>
                    <a:pt x="0" y="0"/>
                  </a:moveTo>
                  <a:cubicBezTo>
                    <a:pt x="419" y="586"/>
                    <a:pt x="838" y="1759"/>
                    <a:pt x="1257" y="586"/>
                  </a:cubicBezTo>
                  <a:cubicBezTo>
                    <a:pt x="1676" y="-587"/>
                    <a:pt x="838" y="83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A2D4B30E-8AD0-4C68-AA28-D626B03BA677}"/>
                </a:ext>
              </a:extLst>
            </p:cNvPr>
            <p:cNvSpPr/>
            <p:nvPr/>
          </p:nvSpPr>
          <p:spPr>
            <a:xfrm>
              <a:off x="2795591" y="1783743"/>
              <a:ext cx="586" cy="1005"/>
            </a:xfrm>
            <a:custGeom>
              <a:avLst/>
              <a:gdLst>
                <a:gd name="connsiteX0" fmla="*/ 587 w 586"/>
                <a:gd name="connsiteY0" fmla="*/ 1006 h 1005"/>
                <a:gd name="connsiteX1" fmla="*/ 587 w 586"/>
                <a:gd name="connsiteY1" fmla="*/ 0 h 1005"/>
                <a:gd name="connsiteX2" fmla="*/ 0 w 586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1005">
                  <a:moveTo>
                    <a:pt x="587" y="1006"/>
                  </a:moveTo>
                  <a:lnTo>
                    <a:pt x="587" y="0"/>
                  </a:lnTo>
                  <a:cubicBezTo>
                    <a:pt x="587" y="0"/>
                    <a:pt x="168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D8DD3D4F-EF15-46ED-9BA5-1516C650697C}"/>
                </a:ext>
              </a:extLst>
            </p:cNvPr>
            <p:cNvSpPr/>
            <p:nvPr/>
          </p:nvSpPr>
          <p:spPr>
            <a:xfrm>
              <a:off x="2796094" y="1784749"/>
              <a:ext cx="251" cy="502"/>
            </a:xfrm>
            <a:custGeom>
              <a:avLst/>
              <a:gdLst>
                <a:gd name="connsiteX0" fmla="*/ 251 w 251"/>
                <a:gd name="connsiteY0" fmla="*/ 503 h 502"/>
                <a:gd name="connsiteX1" fmla="*/ 84 w 251"/>
                <a:gd name="connsiteY1" fmla="*/ 0 h 502"/>
                <a:gd name="connsiteX2" fmla="*/ 0 w 251"/>
                <a:gd name="connsiteY2" fmla="*/ 419 h 502"/>
                <a:gd name="connsiteX3" fmla="*/ 251 w 251"/>
                <a:gd name="connsiteY3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502">
                  <a:moveTo>
                    <a:pt x="251" y="503"/>
                  </a:moveTo>
                  <a:lnTo>
                    <a:pt x="84" y="0"/>
                  </a:lnTo>
                  <a:lnTo>
                    <a:pt x="0" y="419"/>
                  </a:lnTo>
                  <a:lnTo>
                    <a:pt x="251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1A943D67-620C-4C03-AA52-246A80AF94B6}"/>
                </a:ext>
              </a:extLst>
            </p:cNvPr>
            <p:cNvSpPr/>
            <p:nvPr/>
          </p:nvSpPr>
          <p:spPr>
            <a:xfrm>
              <a:off x="2795675" y="1790027"/>
              <a:ext cx="69" cy="1927"/>
            </a:xfrm>
            <a:custGeom>
              <a:avLst/>
              <a:gdLst>
                <a:gd name="connsiteX0" fmla="*/ 0 w 69"/>
                <a:gd name="connsiteY0" fmla="*/ 419 h 1927"/>
                <a:gd name="connsiteX1" fmla="*/ 0 w 69"/>
                <a:gd name="connsiteY1" fmla="*/ 1927 h 1927"/>
                <a:gd name="connsiteX2" fmla="*/ 0 w 69"/>
                <a:gd name="connsiteY2" fmla="*/ 84 h 1927"/>
                <a:gd name="connsiteX3" fmla="*/ 0 w 69"/>
                <a:gd name="connsiteY3" fmla="*/ 419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" h="1927">
                  <a:moveTo>
                    <a:pt x="0" y="419"/>
                  </a:moveTo>
                  <a:cubicBezTo>
                    <a:pt x="92" y="913"/>
                    <a:pt x="92" y="1433"/>
                    <a:pt x="0" y="1927"/>
                  </a:cubicBezTo>
                  <a:cubicBezTo>
                    <a:pt x="42" y="1315"/>
                    <a:pt x="42" y="695"/>
                    <a:pt x="0" y="84"/>
                  </a:cubicBezTo>
                  <a:cubicBezTo>
                    <a:pt x="0" y="84"/>
                    <a:pt x="0" y="-251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9B5628E4-C56A-460B-9A34-B7C598E54E3C}"/>
                </a:ext>
              </a:extLst>
            </p:cNvPr>
            <p:cNvSpPr/>
            <p:nvPr/>
          </p:nvSpPr>
          <p:spPr>
            <a:xfrm>
              <a:off x="2795675" y="1788147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3DB85618-A42B-4E58-8446-1A688D04BAB6}"/>
                </a:ext>
              </a:extLst>
            </p:cNvPr>
            <p:cNvSpPr/>
            <p:nvPr/>
          </p:nvSpPr>
          <p:spPr>
            <a:xfrm>
              <a:off x="2796094" y="179748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4A2039E8-FF86-4731-8B87-D05AD44638E8}"/>
                </a:ext>
              </a:extLst>
            </p:cNvPr>
            <p:cNvSpPr/>
            <p:nvPr/>
          </p:nvSpPr>
          <p:spPr>
            <a:xfrm>
              <a:off x="2795675" y="1789022"/>
              <a:ext cx="186" cy="1089"/>
            </a:xfrm>
            <a:custGeom>
              <a:avLst/>
              <a:gdLst>
                <a:gd name="connsiteX0" fmla="*/ 0 w 186"/>
                <a:gd name="connsiteY0" fmla="*/ 922 h 1089"/>
                <a:gd name="connsiteX1" fmla="*/ 0 w 186"/>
                <a:gd name="connsiteY1" fmla="*/ 0 h 1089"/>
                <a:gd name="connsiteX2" fmla="*/ 0 w 186"/>
                <a:gd name="connsiteY2" fmla="*/ 1089 h 1089"/>
                <a:gd name="connsiteX3" fmla="*/ 0 w 186"/>
                <a:gd name="connsiteY3" fmla="*/ 922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" h="1089">
                  <a:moveTo>
                    <a:pt x="0" y="922"/>
                  </a:moveTo>
                  <a:cubicBezTo>
                    <a:pt x="209" y="654"/>
                    <a:pt x="209" y="268"/>
                    <a:pt x="0" y="0"/>
                  </a:cubicBezTo>
                  <a:cubicBezTo>
                    <a:pt x="50" y="360"/>
                    <a:pt x="50" y="729"/>
                    <a:pt x="0" y="1089"/>
                  </a:cubicBezTo>
                  <a:cubicBezTo>
                    <a:pt x="0" y="1089"/>
                    <a:pt x="419" y="1089"/>
                    <a:pt x="0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B44D5146-7235-477E-A649-63F6BEE533F6}"/>
                </a:ext>
              </a:extLst>
            </p:cNvPr>
            <p:cNvSpPr/>
            <p:nvPr/>
          </p:nvSpPr>
          <p:spPr>
            <a:xfrm>
              <a:off x="2795414" y="1792960"/>
              <a:ext cx="298" cy="837"/>
            </a:xfrm>
            <a:custGeom>
              <a:avLst/>
              <a:gdLst>
                <a:gd name="connsiteX0" fmla="*/ 261 w 298"/>
                <a:gd name="connsiteY0" fmla="*/ 838 h 837"/>
                <a:gd name="connsiteX1" fmla="*/ 261 w 298"/>
                <a:gd name="connsiteY1" fmla="*/ 0 h 837"/>
                <a:gd name="connsiteX2" fmla="*/ 261 w 298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" h="837">
                  <a:moveTo>
                    <a:pt x="261" y="838"/>
                  </a:moveTo>
                  <a:cubicBezTo>
                    <a:pt x="311" y="561"/>
                    <a:pt x="311" y="277"/>
                    <a:pt x="261" y="0"/>
                  </a:cubicBezTo>
                  <a:cubicBezTo>
                    <a:pt x="261" y="0"/>
                    <a:pt x="-326" y="754"/>
                    <a:pt x="261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3921CFF8-0BE4-4421-8F17-0100A59A4804}"/>
                </a:ext>
              </a:extLst>
            </p:cNvPr>
            <p:cNvSpPr/>
            <p:nvPr/>
          </p:nvSpPr>
          <p:spPr>
            <a:xfrm>
              <a:off x="2795675" y="1788435"/>
              <a:ext cx="8378" cy="37"/>
            </a:xfrm>
            <a:custGeom>
              <a:avLst/>
              <a:gdLst>
                <a:gd name="connsiteX0" fmla="*/ 0 w 8378"/>
                <a:gd name="connsiteY0" fmla="*/ 0 h 37"/>
                <a:gd name="connsiteX1" fmla="*/ 0 w 8378"/>
                <a:gd name="connsiteY1" fmla="*/ 0 h 37"/>
                <a:gd name="connsiteX2" fmla="*/ 0 w 8378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CC013B63-835D-4914-A358-434D10736B24}"/>
                </a:ext>
              </a:extLst>
            </p:cNvPr>
            <p:cNvSpPr/>
            <p:nvPr/>
          </p:nvSpPr>
          <p:spPr>
            <a:xfrm>
              <a:off x="2795675" y="1788268"/>
              <a:ext cx="418" cy="754"/>
            </a:xfrm>
            <a:custGeom>
              <a:avLst/>
              <a:gdLst>
                <a:gd name="connsiteX0" fmla="*/ 0 w 418"/>
                <a:gd name="connsiteY0" fmla="*/ 167 h 754"/>
                <a:gd name="connsiteX1" fmla="*/ 419 w 418"/>
                <a:gd name="connsiteY1" fmla="*/ 754 h 754"/>
                <a:gd name="connsiteX2" fmla="*/ 419 w 418"/>
                <a:gd name="connsiteY2" fmla="*/ 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754">
                  <a:moveTo>
                    <a:pt x="0" y="167"/>
                  </a:moveTo>
                  <a:cubicBezTo>
                    <a:pt x="92" y="394"/>
                    <a:pt x="235" y="595"/>
                    <a:pt x="419" y="754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92C21AAB-7358-4A61-A257-10DBBBCBCA33}"/>
                </a:ext>
              </a:extLst>
            </p:cNvPr>
            <p:cNvSpPr/>
            <p:nvPr/>
          </p:nvSpPr>
          <p:spPr>
            <a:xfrm>
              <a:off x="2796178" y="1796187"/>
              <a:ext cx="4021" cy="3961"/>
            </a:xfrm>
            <a:custGeom>
              <a:avLst/>
              <a:gdLst>
                <a:gd name="connsiteX0" fmla="*/ 4022 w 4021"/>
                <a:gd name="connsiteY0" fmla="*/ 2806 h 3961"/>
                <a:gd name="connsiteX1" fmla="*/ 3435 w 4021"/>
                <a:gd name="connsiteY1" fmla="*/ 460 h 3961"/>
                <a:gd name="connsiteX2" fmla="*/ 0 w 4021"/>
                <a:gd name="connsiteY2" fmla="*/ 1214 h 3961"/>
                <a:gd name="connsiteX3" fmla="*/ 922 w 4021"/>
                <a:gd name="connsiteY3" fmla="*/ 2220 h 3961"/>
                <a:gd name="connsiteX4" fmla="*/ 2095 w 4021"/>
                <a:gd name="connsiteY4" fmla="*/ 711 h 3961"/>
                <a:gd name="connsiteX5" fmla="*/ 1676 w 4021"/>
                <a:gd name="connsiteY5" fmla="*/ 2555 h 3961"/>
                <a:gd name="connsiteX6" fmla="*/ 3854 w 4021"/>
                <a:gd name="connsiteY6" fmla="*/ 3895 h 3961"/>
                <a:gd name="connsiteX7" fmla="*/ 3854 w 4021"/>
                <a:gd name="connsiteY7" fmla="*/ 2722 h 3961"/>
                <a:gd name="connsiteX8" fmla="*/ 4022 w 4021"/>
                <a:gd name="connsiteY8" fmla="*/ 2806 h 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21" h="3961">
                  <a:moveTo>
                    <a:pt x="4022" y="2806"/>
                  </a:moveTo>
                  <a:cubicBezTo>
                    <a:pt x="3435" y="2806"/>
                    <a:pt x="2849" y="1549"/>
                    <a:pt x="3435" y="460"/>
                  </a:cubicBezTo>
                  <a:cubicBezTo>
                    <a:pt x="4022" y="-629"/>
                    <a:pt x="1089" y="460"/>
                    <a:pt x="0" y="1214"/>
                  </a:cubicBezTo>
                  <a:cubicBezTo>
                    <a:pt x="0" y="1214"/>
                    <a:pt x="503" y="1214"/>
                    <a:pt x="922" y="2220"/>
                  </a:cubicBezTo>
                  <a:cubicBezTo>
                    <a:pt x="922" y="2220"/>
                    <a:pt x="1508" y="-127"/>
                    <a:pt x="2095" y="711"/>
                  </a:cubicBezTo>
                  <a:cubicBezTo>
                    <a:pt x="2681" y="1549"/>
                    <a:pt x="2095" y="1884"/>
                    <a:pt x="1676" y="2555"/>
                  </a:cubicBezTo>
                  <a:cubicBezTo>
                    <a:pt x="1257" y="3225"/>
                    <a:pt x="2849" y="4231"/>
                    <a:pt x="3854" y="3895"/>
                  </a:cubicBezTo>
                  <a:lnTo>
                    <a:pt x="3854" y="2722"/>
                  </a:lnTo>
                  <a:cubicBezTo>
                    <a:pt x="3854" y="2722"/>
                    <a:pt x="3938" y="3309"/>
                    <a:pt x="4022" y="28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3FE07C78-F886-447C-9BCE-9EC77DCC22CB}"/>
                </a:ext>
              </a:extLst>
            </p:cNvPr>
            <p:cNvSpPr/>
            <p:nvPr/>
          </p:nvSpPr>
          <p:spPr>
            <a:xfrm>
              <a:off x="2795423" y="1795390"/>
              <a:ext cx="754" cy="2429"/>
            </a:xfrm>
            <a:custGeom>
              <a:avLst/>
              <a:gdLst>
                <a:gd name="connsiteX0" fmla="*/ 754 w 754"/>
                <a:gd name="connsiteY0" fmla="*/ 0 h 2429"/>
                <a:gd name="connsiteX1" fmla="*/ 754 w 754"/>
                <a:gd name="connsiteY1" fmla="*/ 0 h 2429"/>
                <a:gd name="connsiteX2" fmla="*/ 0 w 754"/>
                <a:gd name="connsiteY2" fmla="*/ 1508 h 2429"/>
                <a:gd name="connsiteX3" fmla="*/ 754 w 754"/>
                <a:gd name="connsiteY3" fmla="*/ 2430 h 2429"/>
                <a:gd name="connsiteX4" fmla="*/ 754 w 754"/>
                <a:gd name="connsiteY4" fmla="*/ 419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" h="2429">
                  <a:moveTo>
                    <a:pt x="754" y="0"/>
                  </a:moveTo>
                  <a:lnTo>
                    <a:pt x="754" y="0"/>
                  </a:lnTo>
                  <a:cubicBezTo>
                    <a:pt x="612" y="545"/>
                    <a:pt x="352" y="1064"/>
                    <a:pt x="0" y="1508"/>
                  </a:cubicBezTo>
                  <a:cubicBezTo>
                    <a:pt x="0" y="2179"/>
                    <a:pt x="587" y="2346"/>
                    <a:pt x="754" y="2430"/>
                  </a:cubicBezTo>
                  <a:lnTo>
                    <a:pt x="754" y="41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31FC4727-E906-4367-BBA4-E0100C6DD84C}"/>
                </a:ext>
              </a:extLst>
            </p:cNvPr>
            <p:cNvSpPr/>
            <p:nvPr/>
          </p:nvSpPr>
          <p:spPr>
            <a:xfrm>
              <a:off x="2795650" y="1791954"/>
              <a:ext cx="1810" cy="3016"/>
            </a:xfrm>
            <a:custGeom>
              <a:avLst/>
              <a:gdLst>
                <a:gd name="connsiteX0" fmla="*/ 25 w 1810"/>
                <a:gd name="connsiteY0" fmla="*/ 1089 h 3016"/>
                <a:gd name="connsiteX1" fmla="*/ 1617 w 1810"/>
                <a:gd name="connsiteY1" fmla="*/ 1759 h 3016"/>
                <a:gd name="connsiteX2" fmla="*/ 695 w 1810"/>
                <a:gd name="connsiteY2" fmla="*/ 167 h 3016"/>
                <a:gd name="connsiteX3" fmla="*/ 25 w 1810"/>
                <a:gd name="connsiteY3" fmla="*/ 1089 h 3016"/>
                <a:gd name="connsiteX4" fmla="*/ 25 w 1810"/>
                <a:gd name="connsiteY4" fmla="*/ 0 h 3016"/>
                <a:gd name="connsiteX5" fmla="*/ 25 w 1810"/>
                <a:gd name="connsiteY5" fmla="*/ 1005 h 3016"/>
                <a:gd name="connsiteX6" fmla="*/ 25 w 1810"/>
                <a:gd name="connsiteY6" fmla="*/ 1005 h 3016"/>
                <a:gd name="connsiteX7" fmla="*/ 25 w 1810"/>
                <a:gd name="connsiteY7" fmla="*/ 1005 h 3016"/>
                <a:gd name="connsiteX8" fmla="*/ 25 w 1810"/>
                <a:gd name="connsiteY8" fmla="*/ 1005 h 3016"/>
                <a:gd name="connsiteX9" fmla="*/ 25 w 1810"/>
                <a:gd name="connsiteY9" fmla="*/ 1005 h 3016"/>
                <a:gd name="connsiteX10" fmla="*/ 25 w 1810"/>
                <a:gd name="connsiteY10" fmla="*/ 1005 h 3016"/>
                <a:gd name="connsiteX11" fmla="*/ 528 w 1810"/>
                <a:gd name="connsiteY11" fmla="*/ 3016 h 3016"/>
                <a:gd name="connsiteX12" fmla="*/ 25 w 1810"/>
                <a:gd name="connsiteY12" fmla="*/ 1089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0" h="3016">
                  <a:moveTo>
                    <a:pt x="25" y="1089"/>
                  </a:moveTo>
                  <a:cubicBezTo>
                    <a:pt x="612" y="1089"/>
                    <a:pt x="947" y="2430"/>
                    <a:pt x="1617" y="1759"/>
                  </a:cubicBezTo>
                  <a:cubicBezTo>
                    <a:pt x="2287" y="1089"/>
                    <a:pt x="1031" y="838"/>
                    <a:pt x="695" y="167"/>
                  </a:cubicBezTo>
                  <a:cubicBezTo>
                    <a:pt x="695" y="2178"/>
                    <a:pt x="695" y="-419"/>
                    <a:pt x="25" y="1089"/>
                  </a:cubicBezTo>
                  <a:cubicBezTo>
                    <a:pt x="-8" y="729"/>
                    <a:pt x="-8" y="360"/>
                    <a:pt x="25" y="0"/>
                  </a:cubicBezTo>
                  <a:lnTo>
                    <a:pt x="25" y="1005"/>
                  </a:lnTo>
                  <a:lnTo>
                    <a:pt x="25" y="1005"/>
                  </a:lnTo>
                  <a:cubicBezTo>
                    <a:pt x="25" y="1005"/>
                    <a:pt x="25" y="1005"/>
                    <a:pt x="25" y="1005"/>
                  </a:cubicBezTo>
                  <a:lnTo>
                    <a:pt x="25" y="1005"/>
                  </a:lnTo>
                  <a:cubicBezTo>
                    <a:pt x="25" y="1592"/>
                    <a:pt x="25" y="1005"/>
                    <a:pt x="25" y="1005"/>
                  </a:cubicBezTo>
                  <a:lnTo>
                    <a:pt x="25" y="1005"/>
                  </a:lnTo>
                  <a:lnTo>
                    <a:pt x="528" y="3016"/>
                  </a:lnTo>
                  <a:cubicBezTo>
                    <a:pt x="436" y="2354"/>
                    <a:pt x="268" y="1709"/>
                    <a:pt x="25" y="10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411802C7-8EC5-47DC-8CF0-4A175EE5F885}"/>
                </a:ext>
              </a:extLst>
            </p:cNvPr>
            <p:cNvSpPr/>
            <p:nvPr/>
          </p:nvSpPr>
          <p:spPr>
            <a:xfrm>
              <a:off x="2798607" y="178273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0C25DA00-C4FE-4B0C-8EDF-5B14B7BA1F67}"/>
                </a:ext>
              </a:extLst>
            </p:cNvPr>
            <p:cNvSpPr/>
            <p:nvPr/>
          </p:nvSpPr>
          <p:spPr>
            <a:xfrm>
              <a:off x="2796932" y="1782291"/>
              <a:ext cx="1981" cy="2290"/>
            </a:xfrm>
            <a:custGeom>
              <a:avLst/>
              <a:gdLst>
                <a:gd name="connsiteX0" fmla="*/ 1341 w 1981"/>
                <a:gd name="connsiteY0" fmla="*/ 1201 h 2290"/>
                <a:gd name="connsiteX1" fmla="*/ 1341 w 1981"/>
                <a:gd name="connsiteY1" fmla="*/ 447 h 2290"/>
                <a:gd name="connsiteX2" fmla="*/ 1843 w 1981"/>
                <a:gd name="connsiteY2" fmla="*/ 447 h 2290"/>
                <a:gd name="connsiteX3" fmla="*/ 1005 w 1981"/>
                <a:gd name="connsiteY3" fmla="*/ 447 h 2290"/>
                <a:gd name="connsiteX4" fmla="*/ 1005 w 1981"/>
                <a:gd name="connsiteY4" fmla="*/ 447 h 2290"/>
                <a:gd name="connsiteX5" fmla="*/ 0 w 1981"/>
                <a:gd name="connsiteY5" fmla="*/ 2290 h 2290"/>
                <a:gd name="connsiteX6" fmla="*/ 1341 w 1981"/>
                <a:gd name="connsiteY6" fmla="*/ 1201 h 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1" h="2290">
                  <a:moveTo>
                    <a:pt x="1341" y="1201"/>
                  </a:moveTo>
                  <a:cubicBezTo>
                    <a:pt x="1341" y="1201"/>
                    <a:pt x="1341" y="1201"/>
                    <a:pt x="1341" y="447"/>
                  </a:cubicBezTo>
                  <a:cubicBezTo>
                    <a:pt x="1341" y="-307"/>
                    <a:pt x="1341" y="447"/>
                    <a:pt x="1843" y="447"/>
                  </a:cubicBezTo>
                  <a:cubicBezTo>
                    <a:pt x="2346" y="447"/>
                    <a:pt x="1341" y="-559"/>
                    <a:pt x="1005" y="447"/>
                  </a:cubicBezTo>
                  <a:lnTo>
                    <a:pt x="1005" y="447"/>
                  </a:lnTo>
                  <a:cubicBezTo>
                    <a:pt x="855" y="1142"/>
                    <a:pt x="503" y="1788"/>
                    <a:pt x="0" y="2290"/>
                  </a:cubicBezTo>
                  <a:cubicBezTo>
                    <a:pt x="520" y="2030"/>
                    <a:pt x="980" y="1653"/>
                    <a:pt x="1341" y="120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F9B4652E-F58F-46C9-99E0-925A101A7505}"/>
                </a:ext>
              </a:extLst>
            </p:cNvPr>
            <p:cNvSpPr/>
            <p:nvPr/>
          </p:nvSpPr>
          <p:spPr>
            <a:xfrm>
              <a:off x="2797267" y="1788268"/>
              <a:ext cx="921" cy="1759"/>
            </a:xfrm>
            <a:custGeom>
              <a:avLst/>
              <a:gdLst>
                <a:gd name="connsiteX0" fmla="*/ 0 w 921"/>
                <a:gd name="connsiteY0" fmla="*/ 0 h 1759"/>
                <a:gd name="connsiteX1" fmla="*/ 419 w 921"/>
                <a:gd name="connsiteY1" fmla="*/ 1759 h 1759"/>
                <a:gd name="connsiteX2" fmla="*/ 922 w 921"/>
                <a:gd name="connsiteY2" fmla="*/ 838 h 1759"/>
                <a:gd name="connsiteX3" fmla="*/ 922 w 921"/>
                <a:gd name="connsiteY3" fmla="*/ 838 h 1759"/>
                <a:gd name="connsiteX4" fmla="*/ 0 w 921"/>
                <a:gd name="connsiteY4" fmla="*/ 0 h 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" h="1759">
                  <a:moveTo>
                    <a:pt x="0" y="0"/>
                  </a:moveTo>
                  <a:lnTo>
                    <a:pt x="419" y="1759"/>
                  </a:lnTo>
                  <a:lnTo>
                    <a:pt x="922" y="838"/>
                  </a:lnTo>
                  <a:lnTo>
                    <a:pt x="922" y="838"/>
                  </a:lnTo>
                  <a:cubicBezTo>
                    <a:pt x="670" y="-84"/>
                    <a:pt x="335" y="1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8F413AB6-2A93-4038-BA30-D4E6EF0234B9}"/>
                </a:ext>
              </a:extLst>
            </p:cNvPr>
            <p:cNvSpPr/>
            <p:nvPr/>
          </p:nvSpPr>
          <p:spPr>
            <a:xfrm>
              <a:off x="2795088" y="1797484"/>
              <a:ext cx="1005" cy="921"/>
            </a:xfrm>
            <a:custGeom>
              <a:avLst/>
              <a:gdLst>
                <a:gd name="connsiteX0" fmla="*/ 670 w 1005"/>
                <a:gd name="connsiteY0" fmla="*/ 168 h 921"/>
                <a:gd name="connsiteX1" fmla="*/ 0 w 1005"/>
                <a:gd name="connsiteY1" fmla="*/ 0 h 921"/>
                <a:gd name="connsiteX2" fmla="*/ 1005 w 1005"/>
                <a:gd name="connsiteY2" fmla="*/ 922 h 921"/>
                <a:gd name="connsiteX3" fmla="*/ 670 w 1005"/>
                <a:gd name="connsiteY3" fmla="*/ 168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921">
                  <a:moveTo>
                    <a:pt x="670" y="168"/>
                  </a:moveTo>
                  <a:lnTo>
                    <a:pt x="0" y="0"/>
                  </a:lnTo>
                  <a:lnTo>
                    <a:pt x="1005" y="922"/>
                  </a:lnTo>
                  <a:lnTo>
                    <a:pt x="670" y="16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83302A1C-9BEC-488A-983E-37D20511D90C}"/>
                </a:ext>
              </a:extLst>
            </p:cNvPr>
            <p:cNvSpPr/>
            <p:nvPr/>
          </p:nvSpPr>
          <p:spPr>
            <a:xfrm>
              <a:off x="2795423" y="1799831"/>
              <a:ext cx="586" cy="586"/>
            </a:xfrm>
            <a:custGeom>
              <a:avLst/>
              <a:gdLst>
                <a:gd name="connsiteX0" fmla="*/ 587 w 586"/>
                <a:gd name="connsiteY0" fmla="*/ 84 h 586"/>
                <a:gd name="connsiteX1" fmla="*/ 0 w 586"/>
                <a:gd name="connsiteY1" fmla="*/ 0 h 586"/>
                <a:gd name="connsiteX2" fmla="*/ 335 w 586"/>
                <a:gd name="connsiteY2" fmla="*/ 587 h 586"/>
                <a:gd name="connsiteX3" fmla="*/ 587 w 586"/>
                <a:gd name="connsiteY3" fmla="*/ 84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586">
                  <a:moveTo>
                    <a:pt x="587" y="84"/>
                  </a:moveTo>
                  <a:lnTo>
                    <a:pt x="0" y="0"/>
                  </a:lnTo>
                  <a:lnTo>
                    <a:pt x="335" y="587"/>
                  </a:lnTo>
                  <a:lnTo>
                    <a:pt x="587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4818ED3B-ABB9-4E6B-AF92-346150F53DFD}"/>
                </a:ext>
              </a:extLst>
            </p:cNvPr>
            <p:cNvSpPr/>
            <p:nvPr/>
          </p:nvSpPr>
          <p:spPr>
            <a:xfrm>
              <a:off x="2809416" y="1924089"/>
              <a:ext cx="25" cy="502"/>
            </a:xfrm>
            <a:custGeom>
              <a:avLst/>
              <a:gdLst>
                <a:gd name="connsiteX0" fmla="*/ 0 w 25"/>
                <a:gd name="connsiteY0" fmla="*/ 0 h 502"/>
                <a:gd name="connsiteX1" fmla="*/ 0 w 25"/>
                <a:gd name="connsiteY1" fmla="*/ 503 h 502"/>
                <a:gd name="connsiteX2" fmla="*/ 0 w 25"/>
                <a:gd name="connsiteY2" fmla="*/ 0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" h="502">
                  <a:moveTo>
                    <a:pt x="0" y="0"/>
                  </a:moveTo>
                  <a:lnTo>
                    <a:pt x="0" y="503"/>
                  </a:lnTo>
                  <a:cubicBezTo>
                    <a:pt x="33" y="335"/>
                    <a:pt x="33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AA68EDAD-B28F-4876-9A82-7B6092540B8C}"/>
                </a:ext>
              </a:extLst>
            </p:cNvPr>
            <p:cNvSpPr/>
            <p:nvPr/>
          </p:nvSpPr>
          <p:spPr>
            <a:xfrm>
              <a:off x="2809249" y="1920487"/>
              <a:ext cx="8378" cy="74"/>
            </a:xfrm>
            <a:custGeom>
              <a:avLst/>
              <a:gdLst>
                <a:gd name="connsiteX0" fmla="*/ 0 w 8378"/>
                <a:gd name="connsiteY0" fmla="*/ 0 h 74"/>
                <a:gd name="connsiteX1" fmla="*/ 0 w 8378"/>
                <a:gd name="connsiteY1" fmla="*/ 0 h 74"/>
                <a:gd name="connsiteX2" fmla="*/ 0 w 8378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18CE20E3-23D5-4BC2-A289-D54EA8455928}"/>
                </a:ext>
              </a:extLst>
            </p:cNvPr>
            <p:cNvSpPr/>
            <p:nvPr/>
          </p:nvSpPr>
          <p:spPr>
            <a:xfrm>
              <a:off x="2797855" y="1854126"/>
              <a:ext cx="919" cy="1513"/>
            </a:xfrm>
            <a:custGeom>
              <a:avLst/>
              <a:gdLst>
                <a:gd name="connsiteX0" fmla="*/ 920 w 919"/>
                <a:gd name="connsiteY0" fmla="*/ 0 h 1513"/>
                <a:gd name="connsiteX1" fmla="*/ 250 w 919"/>
                <a:gd name="connsiteY1" fmla="*/ 1508 h 1513"/>
                <a:gd name="connsiteX2" fmla="*/ 920 w 919"/>
                <a:gd name="connsiteY2" fmla="*/ 1508 h 1513"/>
                <a:gd name="connsiteX3" fmla="*/ 920 w 919"/>
                <a:gd name="connsiteY3" fmla="*/ 0 h 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" h="1513">
                  <a:moveTo>
                    <a:pt x="920" y="0"/>
                  </a:moveTo>
                  <a:cubicBezTo>
                    <a:pt x="417" y="754"/>
                    <a:pt x="-421" y="1592"/>
                    <a:pt x="250" y="1508"/>
                  </a:cubicBezTo>
                  <a:lnTo>
                    <a:pt x="920" y="1508"/>
                  </a:lnTo>
                  <a:cubicBezTo>
                    <a:pt x="735" y="1022"/>
                    <a:pt x="735" y="486"/>
                    <a:pt x="92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66755330-AF27-4975-9B55-B394E23C730F}"/>
                </a:ext>
              </a:extLst>
            </p:cNvPr>
            <p:cNvSpPr/>
            <p:nvPr/>
          </p:nvSpPr>
          <p:spPr>
            <a:xfrm>
              <a:off x="2803384" y="1890658"/>
              <a:ext cx="670" cy="418"/>
            </a:xfrm>
            <a:custGeom>
              <a:avLst/>
              <a:gdLst>
                <a:gd name="connsiteX0" fmla="*/ 670 w 670"/>
                <a:gd name="connsiteY0" fmla="*/ 419 h 418"/>
                <a:gd name="connsiteX1" fmla="*/ 670 w 670"/>
                <a:gd name="connsiteY1" fmla="*/ 419 h 418"/>
                <a:gd name="connsiteX2" fmla="*/ 0 w 670"/>
                <a:gd name="connsiteY2" fmla="*/ 0 h 418"/>
                <a:gd name="connsiteX3" fmla="*/ 670 w 670"/>
                <a:gd name="connsiteY3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418">
                  <a:moveTo>
                    <a:pt x="670" y="419"/>
                  </a:moveTo>
                  <a:lnTo>
                    <a:pt x="670" y="419"/>
                  </a:lnTo>
                  <a:lnTo>
                    <a:pt x="0" y="0"/>
                  </a:lnTo>
                  <a:cubicBezTo>
                    <a:pt x="251" y="92"/>
                    <a:pt x="477" y="235"/>
                    <a:pt x="67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D286E36C-B745-4FD5-961C-6CFC4BD250B0}"/>
                </a:ext>
              </a:extLst>
            </p:cNvPr>
            <p:cNvSpPr/>
            <p:nvPr/>
          </p:nvSpPr>
          <p:spPr>
            <a:xfrm>
              <a:off x="2807070" y="1891663"/>
              <a:ext cx="25" cy="1005"/>
            </a:xfrm>
            <a:custGeom>
              <a:avLst/>
              <a:gdLst>
                <a:gd name="connsiteX0" fmla="*/ 0 w 25"/>
                <a:gd name="connsiteY0" fmla="*/ 0 h 1005"/>
                <a:gd name="connsiteX1" fmla="*/ 0 w 25"/>
                <a:gd name="connsiteY1" fmla="*/ 1005 h 1005"/>
                <a:gd name="connsiteX2" fmla="*/ 0 w 25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" h="1005">
                  <a:moveTo>
                    <a:pt x="0" y="0"/>
                  </a:moveTo>
                  <a:lnTo>
                    <a:pt x="0" y="1005"/>
                  </a:lnTo>
                  <a:cubicBezTo>
                    <a:pt x="34" y="670"/>
                    <a:pt x="34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E8A80A94-F982-4A1F-9016-D5FC0437C630}"/>
                </a:ext>
              </a:extLst>
            </p:cNvPr>
            <p:cNvSpPr/>
            <p:nvPr/>
          </p:nvSpPr>
          <p:spPr>
            <a:xfrm>
              <a:off x="2811092" y="1943769"/>
              <a:ext cx="670" cy="597"/>
            </a:xfrm>
            <a:custGeom>
              <a:avLst/>
              <a:gdLst>
                <a:gd name="connsiteX0" fmla="*/ 0 w 670"/>
                <a:gd name="connsiteY0" fmla="*/ 95 h 597"/>
                <a:gd name="connsiteX1" fmla="*/ 670 w 670"/>
                <a:gd name="connsiteY1" fmla="*/ 598 h 597"/>
                <a:gd name="connsiteX2" fmla="*/ 0 w 670"/>
                <a:gd name="connsiteY2" fmla="*/ 95 h 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597">
                  <a:moveTo>
                    <a:pt x="0" y="95"/>
                  </a:moveTo>
                  <a:lnTo>
                    <a:pt x="670" y="598"/>
                  </a:lnTo>
                  <a:cubicBezTo>
                    <a:pt x="670" y="-324"/>
                    <a:pt x="335" y="95"/>
                    <a:pt x="0" y="9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903580BA-6741-4AF9-AF1C-C2B1C1CC9600}"/>
                </a:ext>
              </a:extLst>
            </p:cNvPr>
            <p:cNvSpPr/>
            <p:nvPr/>
          </p:nvSpPr>
          <p:spPr>
            <a:xfrm>
              <a:off x="2797313" y="1822454"/>
              <a:ext cx="261" cy="1591"/>
            </a:xfrm>
            <a:custGeom>
              <a:avLst/>
              <a:gdLst>
                <a:gd name="connsiteX0" fmla="*/ 38 w 261"/>
                <a:gd name="connsiteY0" fmla="*/ 0 h 1591"/>
                <a:gd name="connsiteX1" fmla="*/ 38 w 261"/>
                <a:gd name="connsiteY1" fmla="*/ 1592 h 1591"/>
                <a:gd name="connsiteX2" fmla="*/ 38 w 261"/>
                <a:gd name="connsiteY2" fmla="*/ 0 h 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" h="1591">
                  <a:moveTo>
                    <a:pt x="38" y="0"/>
                  </a:moveTo>
                  <a:cubicBezTo>
                    <a:pt x="-13" y="528"/>
                    <a:pt x="-13" y="1064"/>
                    <a:pt x="38" y="1592"/>
                  </a:cubicBezTo>
                  <a:cubicBezTo>
                    <a:pt x="38" y="838"/>
                    <a:pt x="540" y="251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DBBCFFA0-DBB8-4FD4-82BB-936BEDC5EBA9}"/>
                </a:ext>
              </a:extLst>
            </p:cNvPr>
            <p:cNvSpPr/>
            <p:nvPr/>
          </p:nvSpPr>
          <p:spPr>
            <a:xfrm>
              <a:off x="2802629" y="1922878"/>
              <a:ext cx="554" cy="392"/>
            </a:xfrm>
            <a:custGeom>
              <a:avLst/>
              <a:gdLst>
                <a:gd name="connsiteX0" fmla="*/ 0 w 554"/>
                <a:gd name="connsiteY0" fmla="*/ 206 h 392"/>
                <a:gd name="connsiteX1" fmla="*/ 419 w 554"/>
                <a:gd name="connsiteY1" fmla="*/ 206 h 392"/>
                <a:gd name="connsiteX2" fmla="*/ 0 w 554"/>
                <a:gd name="connsiteY2" fmla="*/ 206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" h="392">
                  <a:moveTo>
                    <a:pt x="0" y="206"/>
                  </a:moveTo>
                  <a:cubicBezTo>
                    <a:pt x="0" y="206"/>
                    <a:pt x="0" y="625"/>
                    <a:pt x="419" y="206"/>
                  </a:cubicBezTo>
                  <a:cubicBezTo>
                    <a:pt x="838" y="-213"/>
                    <a:pt x="168" y="123"/>
                    <a:pt x="0" y="2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6FD608EC-7E7B-4534-9E64-DBCCBA4708EC}"/>
                </a:ext>
              </a:extLst>
            </p:cNvPr>
            <p:cNvSpPr/>
            <p:nvPr/>
          </p:nvSpPr>
          <p:spPr>
            <a:xfrm>
              <a:off x="2797020" y="1824381"/>
              <a:ext cx="163" cy="1508"/>
            </a:xfrm>
            <a:custGeom>
              <a:avLst/>
              <a:gdLst>
                <a:gd name="connsiteX0" fmla="*/ 163 w 163"/>
                <a:gd name="connsiteY0" fmla="*/ 1508 h 1508"/>
                <a:gd name="connsiteX1" fmla="*/ 163 w 163"/>
                <a:gd name="connsiteY1" fmla="*/ 1508 h 1508"/>
                <a:gd name="connsiteX2" fmla="*/ 163 w 163"/>
                <a:gd name="connsiteY2" fmla="*/ 0 h 1508"/>
                <a:gd name="connsiteX3" fmla="*/ 163 w 163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" h="1508">
                  <a:moveTo>
                    <a:pt x="163" y="1508"/>
                  </a:moveTo>
                  <a:cubicBezTo>
                    <a:pt x="163" y="1508"/>
                    <a:pt x="163" y="1508"/>
                    <a:pt x="163" y="1508"/>
                  </a:cubicBezTo>
                  <a:cubicBezTo>
                    <a:pt x="113" y="1005"/>
                    <a:pt x="113" y="503"/>
                    <a:pt x="163" y="0"/>
                  </a:cubicBezTo>
                  <a:cubicBezTo>
                    <a:pt x="-54" y="478"/>
                    <a:pt x="-54" y="1031"/>
                    <a:pt x="163" y="150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DD228FDA-F7F8-4B4F-B051-5B70548D2E33}"/>
                </a:ext>
              </a:extLst>
            </p:cNvPr>
            <p:cNvSpPr/>
            <p:nvPr/>
          </p:nvSpPr>
          <p:spPr>
            <a:xfrm>
              <a:off x="2814192" y="2015419"/>
              <a:ext cx="8378" cy="74"/>
            </a:xfrm>
            <a:custGeom>
              <a:avLst/>
              <a:gdLst>
                <a:gd name="connsiteX0" fmla="*/ 0 w 8378"/>
                <a:gd name="connsiteY0" fmla="*/ 0 h 74"/>
                <a:gd name="connsiteX1" fmla="*/ 0 w 8378"/>
                <a:gd name="connsiteY1" fmla="*/ 0 h 74"/>
                <a:gd name="connsiteX2" fmla="*/ 0 w 8378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8613BFC5-BF8A-446F-B585-BADD07824C8E}"/>
                </a:ext>
              </a:extLst>
            </p:cNvPr>
            <p:cNvSpPr/>
            <p:nvPr/>
          </p:nvSpPr>
          <p:spPr>
            <a:xfrm>
              <a:off x="2808721" y="2035780"/>
              <a:ext cx="50" cy="837"/>
            </a:xfrm>
            <a:custGeom>
              <a:avLst/>
              <a:gdLst>
                <a:gd name="connsiteX0" fmla="*/ 25 w 50"/>
                <a:gd name="connsiteY0" fmla="*/ 838 h 837"/>
                <a:gd name="connsiteX1" fmla="*/ 25 w 50"/>
                <a:gd name="connsiteY1" fmla="*/ 0 h 837"/>
                <a:gd name="connsiteX2" fmla="*/ 25 w 50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837">
                  <a:moveTo>
                    <a:pt x="25" y="838"/>
                  </a:moveTo>
                  <a:cubicBezTo>
                    <a:pt x="59" y="561"/>
                    <a:pt x="59" y="277"/>
                    <a:pt x="25" y="0"/>
                  </a:cubicBezTo>
                  <a:cubicBezTo>
                    <a:pt x="-8" y="277"/>
                    <a:pt x="-8" y="561"/>
                    <a:pt x="25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98E57BC1-542C-44C5-8CE6-774E2D9395BB}"/>
                </a:ext>
              </a:extLst>
            </p:cNvPr>
            <p:cNvSpPr/>
            <p:nvPr/>
          </p:nvSpPr>
          <p:spPr>
            <a:xfrm>
              <a:off x="2796178" y="1808573"/>
              <a:ext cx="8378" cy="223"/>
            </a:xfrm>
            <a:custGeom>
              <a:avLst/>
              <a:gdLst>
                <a:gd name="connsiteX0" fmla="*/ 0 w 8378"/>
                <a:gd name="connsiteY0" fmla="*/ 223 h 223"/>
                <a:gd name="connsiteX1" fmla="*/ 0 w 8378"/>
                <a:gd name="connsiteY1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223">
                  <a:moveTo>
                    <a:pt x="0" y="223"/>
                  </a:moveTo>
                  <a:cubicBezTo>
                    <a:pt x="0" y="-279"/>
                    <a:pt x="0" y="223"/>
                    <a:pt x="0" y="2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3661AF8E-08D7-4801-8068-1F1B943F906B}"/>
                </a:ext>
              </a:extLst>
            </p:cNvPr>
            <p:cNvSpPr/>
            <p:nvPr/>
          </p:nvSpPr>
          <p:spPr>
            <a:xfrm>
              <a:off x="2798524" y="180636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78CCBAB4-4B5F-4F17-BEE5-71F69A43199F}"/>
                </a:ext>
              </a:extLst>
            </p:cNvPr>
            <p:cNvSpPr/>
            <p:nvPr/>
          </p:nvSpPr>
          <p:spPr>
            <a:xfrm>
              <a:off x="2801372" y="1830292"/>
              <a:ext cx="37" cy="37"/>
            </a:xfrm>
            <a:custGeom>
              <a:avLst/>
              <a:gdLst>
                <a:gd name="connsiteX0" fmla="*/ 0 w 37"/>
                <a:gd name="connsiteY0" fmla="*/ 37 h 37"/>
                <a:gd name="connsiteX1" fmla="*/ 0 w 37"/>
                <a:gd name="connsiteY1" fmla="*/ 37 h 37"/>
                <a:gd name="connsiteX2" fmla="*/ 0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84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D25ED962-7FA8-4A4B-96F9-428272E45BA8}"/>
                </a:ext>
              </a:extLst>
            </p:cNvPr>
            <p:cNvSpPr/>
            <p:nvPr/>
          </p:nvSpPr>
          <p:spPr>
            <a:xfrm>
              <a:off x="2796391" y="1807874"/>
              <a:ext cx="37" cy="670"/>
            </a:xfrm>
            <a:custGeom>
              <a:avLst/>
              <a:gdLst>
                <a:gd name="connsiteX0" fmla="*/ 38 w 37"/>
                <a:gd name="connsiteY0" fmla="*/ 0 h 670"/>
                <a:gd name="connsiteX1" fmla="*/ 38 w 37"/>
                <a:gd name="connsiteY1" fmla="*/ 670 h 670"/>
                <a:gd name="connsiteX2" fmla="*/ 38 w 37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0">
                  <a:moveTo>
                    <a:pt x="38" y="0"/>
                  </a:moveTo>
                  <a:cubicBezTo>
                    <a:pt x="-13" y="218"/>
                    <a:pt x="-13" y="452"/>
                    <a:pt x="38" y="670"/>
                  </a:cubicBezTo>
                  <a:cubicBezTo>
                    <a:pt x="21" y="444"/>
                    <a:pt x="21" y="226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1A35F6FE-FB80-47C3-8062-98ED27164E50}"/>
                </a:ext>
              </a:extLst>
            </p:cNvPr>
            <p:cNvSpPr/>
            <p:nvPr/>
          </p:nvSpPr>
          <p:spPr>
            <a:xfrm>
              <a:off x="2795908" y="1807874"/>
              <a:ext cx="186" cy="8378"/>
            </a:xfrm>
            <a:custGeom>
              <a:avLst/>
              <a:gdLst>
                <a:gd name="connsiteX0" fmla="*/ 186 w 186"/>
                <a:gd name="connsiteY0" fmla="*/ 0 h 8378"/>
                <a:gd name="connsiteX1" fmla="*/ 186 w 186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" h="8378">
                  <a:moveTo>
                    <a:pt x="186" y="0"/>
                  </a:moveTo>
                  <a:cubicBezTo>
                    <a:pt x="186" y="0"/>
                    <a:pt x="-233" y="0"/>
                    <a:pt x="1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C4A5B889-E620-4145-B1D1-00152730C0ED}"/>
                </a:ext>
              </a:extLst>
            </p:cNvPr>
            <p:cNvSpPr/>
            <p:nvPr/>
          </p:nvSpPr>
          <p:spPr>
            <a:xfrm>
              <a:off x="2796199" y="1808712"/>
              <a:ext cx="62" cy="754"/>
            </a:xfrm>
            <a:custGeom>
              <a:avLst/>
              <a:gdLst>
                <a:gd name="connsiteX0" fmla="*/ 63 w 62"/>
                <a:gd name="connsiteY0" fmla="*/ 754 h 754"/>
                <a:gd name="connsiteX1" fmla="*/ 63 w 62"/>
                <a:gd name="connsiteY1" fmla="*/ 0 h 754"/>
                <a:gd name="connsiteX2" fmla="*/ 63 w 62"/>
                <a:gd name="connsiteY2" fmla="*/ 0 h 754"/>
                <a:gd name="connsiteX3" fmla="*/ 63 w 62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754">
                  <a:moveTo>
                    <a:pt x="63" y="754"/>
                  </a:moveTo>
                  <a:cubicBezTo>
                    <a:pt x="-21" y="511"/>
                    <a:pt x="-21" y="243"/>
                    <a:pt x="63" y="0"/>
                  </a:cubicBezTo>
                  <a:lnTo>
                    <a:pt x="63" y="0"/>
                  </a:lnTo>
                  <a:cubicBezTo>
                    <a:pt x="21" y="251"/>
                    <a:pt x="21" y="503"/>
                    <a:pt x="63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69E2DCD9-ACD4-45FC-869A-85C40AB32F25}"/>
                </a:ext>
              </a:extLst>
            </p:cNvPr>
            <p:cNvSpPr/>
            <p:nvPr/>
          </p:nvSpPr>
          <p:spPr>
            <a:xfrm>
              <a:off x="2810505" y="1977212"/>
              <a:ext cx="158" cy="317"/>
            </a:xfrm>
            <a:custGeom>
              <a:avLst/>
              <a:gdLst>
                <a:gd name="connsiteX0" fmla="*/ 0 w 158"/>
                <a:gd name="connsiteY0" fmla="*/ 0 h 317"/>
                <a:gd name="connsiteX1" fmla="*/ 0 w 158"/>
                <a:gd name="connsiteY1" fmla="*/ 0 h 317"/>
                <a:gd name="connsiteX2" fmla="*/ 0 w 158"/>
                <a:gd name="connsiteY2" fmla="*/ 0 h 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" h="317">
                  <a:moveTo>
                    <a:pt x="0" y="0"/>
                  </a:moveTo>
                  <a:lnTo>
                    <a:pt x="0" y="0"/>
                  </a:lnTo>
                  <a:cubicBezTo>
                    <a:pt x="251" y="503"/>
                    <a:pt x="168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2CC8E86E-771D-48C3-97E6-F2247EC3ED1E}"/>
                </a:ext>
              </a:extLst>
            </p:cNvPr>
            <p:cNvSpPr/>
            <p:nvPr/>
          </p:nvSpPr>
          <p:spPr>
            <a:xfrm>
              <a:off x="2805981" y="1865940"/>
              <a:ext cx="8378" cy="83"/>
            </a:xfrm>
            <a:custGeom>
              <a:avLst/>
              <a:gdLst>
                <a:gd name="connsiteX0" fmla="*/ 0 w 8378"/>
                <a:gd name="connsiteY0" fmla="*/ 0 h 83"/>
                <a:gd name="connsiteX1" fmla="*/ 0 w 8378"/>
                <a:gd name="connsiteY1" fmla="*/ 0 h 83"/>
                <a:gd name="connsiteX2" fmla="*/ 0 w 8378"/>
                <a:gd name="connsiteY2" fmla="*/ 84 h 83"/>
                <a:gd name="connsiteX3" fmla="*/ 0 w 8378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D1BF5C71-A022-4970-88B9-121E07E41EEA}"/>
                </a:ext>
              </a:extLst>
            </p:cNvPr>
            <p:cNvSpPr/>
            <p:nvPr/>
          </p:nvSpPr>
          <p:spPr>
            <a:xfrm>
              <a:off x="2804054" y="1866024"/>
              <a:ext cx="2513" cy="1592"/>
            </a:xfrm>
            <a:custGeom>
              <a:avLst/>
              <a:gdLst>
                <a:gd name="connsiteX0" fmla="*/ 2514 w 2513"/>
                <a:gd name="connsiteY0" fmla="*/ 1592 h 1592"/>
                <a:gd name="connsiteX1" fmla="*/ 1843 w 2513"/>
                <a:gd name="connsiteY1" fmla="*/ 0 h 1592"/>
                <a:gd name="connsiteX2" fmla="*/ 0 w 2513"/>
                <a:gd name="connsiteY2" fmla="*/ 503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1592">
                  <a:moveTo>
                    <a:pt x="2514" y="1592"/>
                  </a:moveTo>
                  <a:cubicBezTo>
                    <a:pt x="1676" y="922"/>
                    <a:pt x="1759" y="503"/>
                    <a:pt x="1843" y="0"/>
                  </a:cubicBezTo>
                  <a:lnTo>
                    <a:pt x="0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723094F8-75D1-4873-9CB5-A787755C14D1}"/>
                </a:ext>
              </a:extLst>
            </p:cNvPr>
            <p:cNvSpPr/>
            <p:nvPr/>
          </p:nvSpPr>
          <p:spPr>
            <a:xfrm>
              <a:off x="2794539" y="1800836"/>
              <a:ext cx="18376" cy="239552"/>
            </a:xfrm>
            <a:custGeom>
              <a:avLst/>
              <a:gdLst>
                <a:gd name="connsiteX0" fmla="*/ 15548 w 18376"/>
                <a:gd name="connsiteY0" fmla="*/ 131968 h 239552"/>
                <a:gd name="connsiteX1" fmla="*/ 16050 w 18376"/>
                <a:gd name="connsiteY1" fmla="*/ 130711 h 239552"/>
                <a:gd name="connsiteX2" fmla="*/ 17475 w 18376"/>
                <a:gd name="connsiteY2" fmla="*/ 131968 h 239552"/>
                <a:gd name="connsiteX3" fmla="*/ 15045 w 18376"/>
                <a:gd name="connsiteY3" fmla="*/ 127359 h 239552"/>
                <a:gd name="connsiteX4" fmla="*/ 15045 w 18376"/>
                <a:gd name="connsiteY4" fmla="*/ 126521 h 239552"/>
                <a:gd name="connsiteX5" fmla="*/ 15045 w 18376"/>
                <a:gd name="connsiteY5" fmla="*/ 127024 h 239552"/>
                <a:gd name="connsiteX6" fmla="*/ 13704 w 18376"/>
                <a:gd name="connsiteY6" fmla="*/ 124008 h 239552"/>
                <a:gd name="connsiteX7" fmla="*/ 14374 w 18376"/>
                <a:gd name="connsiteY7" fmla="*/ 123253 h 239552"/>
                <a:gd name="connsiteX8" fmla="*/ 13788 w 18376"/>
                <a:gd name="connsiteY8" fmla="*/ 121829 h 239552"/>
                <a:gd name="connsiteX9" fmla="*/ 14207 w 18376"/>
                <a:gd name="connsiteY9" fmla="*/ 121829 h 239552"/>
                <a:gd name="connsiteX10" fmla="*/ 14207 w 18376"/>
                <a:gd name="connsiteY10" fmla="*/ 119483 h 239552"/>
                <a:gd name="connsiteX11" fmla="*/ 14207 w 18376"/>
                <a:gd name="connsiteY11" fmla="*/ 119483 h 239552"/>
                <a:gd name="connsiteX12" fmla="*/ 13118 w 18376"/>
                <a:gd name="connsiteY12" fmla="*/ 118142 h 239552"/>
                <a:gd name="connsiteX13" fmla="*/ 13620 w 18376"/>
                <a:gd name="connsiteY13" fmla="*/ 118142 h 239552"/>
                <a:gd name="connsiteX14" fmla="*/ 13034 w 18376"/>
                <a:gd name="connsiteY14" fmla="*/ 116885 h 239552"/>
                <a:gd name="connsiteX15" fmla="*/ 14039 w 18376"/>
                <a:gd name="connsiteY15" fmla="*/ 118310 h 239552"/>
                <a:gd name="connsiteX16" fmla="*/ 14542 w 18376"/>
                <a:gd name="connsiteY16" fmla="*/ 114623 h 239552"/>
                <a:gd name="connsiteX17" fmla="*/ 14542 w 18376"/>
                <a:gd name="connsiteY17" fmla="*/ 115796 h 239552"/>
                <a:gd name="connsiteX18" fmla="*/ 15799 w 18376"/>
                <a:gd name="connsiteY18" fmla="*/ 112612 h 239552"/>
                <a:gd name="connsiteX19" fmla="*/ 13620 w 18376"/>
                <a:gd name="connsiteY19" fmla="*/ 114120 h 239552"/>
                <a:gd name="connsiteX20" fmla="*/ 13620 w 18376"/>
                <a:gd name="connsiteY20" fmla="*/ 112445 h 239552"/>
                <a:gd name="connsiteX21" fmla="*/ 13620 w 18376"/>
                <a:gd name="connsiteY21" fmla="*/ 110769 h 239552"/>
                <a:gd name="connsiteX22" fmla="*/ 14626 w 18376"/>
                <a:gd name="connsiteY22" fmla="*/ 110769 h 239552"/>
                <a:gd name="connsiteX23" fmla="*/ 13369 w 18376"/>
                <a:gd name="connsiteY23" fmla="*/ 109345 h 239552"/>
                <a:gd name="connsiteX24" fmla="*/ 14710 w 18376"/>
                <a:gd name="connsiteY24" fmla="*/ 107669 h 239552"/>
                <a:gd name="connsiteX25" fmla="*/ 13285 w 18376"/>
                <a:gd name="connsiteY25" fmla="*/ 106915 h 239552"/>
                <a:gd name="connsiteX26" fmla="*/ 12531 w 18376"/>
                <a:gd name="connsiteY26" fmla="*/ 102641 h 239552"/>
                <a:gd name="connsiteX27" fmla="*/ 13369 w 18376"/>
                <a:gd name="connsiteY27" fmla="*/ 102641 h 239552"/>
                <a:gd name="connsiteX28" fmla="*/ 12531 w 18376"/>
                <a:gd name="connsiteY28" fmla="*/ 101720 h 239552"/>
                <a:gd name="connsiteX29" fmla="*/ 12950 w 18376"/>
                <a:gd name="connsiteY29" fmla="*/ 101720 h 239552"/>
                <a:gd name="connsiteX30" fmla="*/ 11693 w 18376"/>
                <a:gd name="connsiteY30" fmla="*/ 100547 h 239552"/>
                <a:gd name="connsiteX31" fmla="*/ 11693 w 18376"/>
                <a:gd name="connsiteY31" fmla="*/ 96525 h 239552"/>
                <a:gd name="connsiteX32" fmla="*/ 12699 w 18376"/>
                <a:gd name="connsiteY32" fmla="*/ 96525 h 239552"/>
                <a:gd name="connsiteX33" fmla="*/ 10855 w 18376"/>
                <a:gd name="connsiteY33" fmla="*/ 93173 h 239552"/>
                <a:gd name="connsiteX34" fmla="*/ 11442 w 18376"/>
                <a:gd name="connsiteY34" fmla="*/ 91665 h 239552"/>
                <a:gd name="connsiteX35" fmla="*/ 9096 w 18376"/>
                <a:gd name="connsiteY35" fmla="*/ 90324 h 239552"/>
                <a:gd name="connsiteX36" fmla="*/ 8425 w 18376"/>
                <a:gd name="connsiteY36" fmla="*/ 91246 h 239552"/>
                <a:gd name="connsiteX37" fmla="*/ 7839 w 18376"/>
                <a:gd name="connsiteY37" fmla="*/ 89403 h 239552"/>
                <a:gd name="connsiteX38" fmla="*/ 8677 w 18376"/>
                <a:gd name="connsiteY38" fmla="*/ 89403 h 239552"/>
                <a:gd name="connsiteX39" fmla="*/ 8677 w 18376"/>
                <a:gd name="connsiteY39" fmla="*/ 89403 h 239552"/>
                <a:gd name="connsiteX40" fmla="*/ 10101 w 18376"/>
                <a:gd name="connsiteY40" fmla="*/ 89403 h 239552"/>
                <a:gd name="connsiteX41" fmla="*/ 9599 w 18376"/>
                <a:gd name="connsiteY41" fmla="*/ 90073 h 239552"/>
                <a:gd name="connsiteX42" fmla="*/ 11358 w 18376"/>
                <a:gd name="connsiteY42" fmla="*/ 90827 h 239552"/>
                <a:gd name="connsiteX43" fmla="*/ 11358 w 18376"/>
                <a:gd name="connsiteY43" fmla="*/ 90157 h 239552"/>
                <a:gd name="connsiteX44" fmla="*/ 11358 w 18376"/>
                <a:gd name="connsiteY44" fmla="*/ 90157 h 239552"/>
                <a:gd name="connsiteX45" fmla="*/ 11358 w 18376"/>
                <a:gd name="connsiteY45" fmla="*/ 89570 h 239552"/>
                <a:gd name="connsiteX46" fmla="*/ 12364 w 18376"/>
                <a:gd name="connsiteY46" fmla="*/ 89151 h 239552"/>
                <a:gd name="connsiteX47" fmla="*/ 11945 w 18376"/>
                <a:gd name="connsiteY47" fmla="*/ 89151 h 239552"/>
                <a:gd name="connsiteX48" fmla="*/ 12447 w 18376"/>
                <a:gd name="connsiteY48" fmla="*/ 86638 h 239552"/>
                <a:gd name="connsiteX49" fmla="*/ 9179 w 18376"/>
                <a:gd name="connsiteY49" fmla="*/ 80689 h 239552"/>
                <a:gd name="connsiteX50" fmla="*/ 11274 w 18376"/>
                <a:gd name="connsiteY50" fmla="*/ 80689 h 239552"/>
                <a:gd name="connsiteX51" fmla="*/ 11693 w 18376"/>
                <a:gd name="connsiteY51" fmla="*/ 84292 h 239552"/>
                <a:gd name="connsiteX52" fmla="*/ 12364 w 18376"/>
                <a:gd name="connsiteY52" fmla="*/ 84292 h 239552"/>
                <a:gd name="connsiteX53" fmla="*/ 11358 w 18376"/>
                <a:gd name="connsiteY53" fmla="*/ 81778 h 239552"/>
                <a:gd name="connsiteX54" fmla="*/ 12196 w 18376"/>
                <a:gd name="connsiteY54" fmla="*/ 80437 h 239552"/>
                <a:gd name="connsiteX55" fmla="*/ 10604 w 18376"/>
                <a:gd name="connsiteY55" fmla="*/ 77588 h 239552"/>
                <a:gd name="connsiteX56" fmla="*/ 11526 w 18376"/>
                <a:gd name="connsiteY56" fmla="*/ 79013 h 239552"/>
                <a:gd name="connsiteX57" fmla="*/ 10604 w 18376"/>
                <a:gd name="connsiteY57" fmla="*/ 75829 h 239552"/>
                <a:gd name="connsiteX58" fmla="*/ 10604 w 18376"/>
                <a:gd name="connsiteY58" fmla="*/ 76415 h 239552"/>
                <a:gd name="connsiteX59" fmla="*/ 10604 w 18376"/>
                <a:gd name="connsiteY59" fmla="*/ 74321 h 239552"/>
                <a:gd name="connsiteX60" fmla="*/ 10604 w 18376"/>
                <a:gd name="connsiteY60" fmla="*/ 74321 h 239552"/>
                <a:gd name="connsiteX61" fmla="*/ 9012 w 18376"/>
                <a:gd name="connsiteY61" fmla="*/ 67785 h 239552"/>
                <a:gd name="connsiteX62" fmla="*/ 10772 w 18376"/>
                <a:gd name="connsiteY62" fmla="*/ 67785 h 239552"/>
                <a:gd name="connsiteX63" fmla="*/ 6415 w 18376"/>
                <a:gd name="connsiteY63" fmla="*/ 64266 h 239552"/>
                <a:gd name="connsiteX64" fmla="*/ 10688 w 18376"/>
                <a:gd name="connsiteY64" fmla="*/ 64853 h 239552"/>
                <a:gd name="connsiteX65" fmla="*/ 10688 w 18376"/>
                <a:gd name="connsiteY65" fmla="*/ 62674 h 239552"/>
                <a:gd name="connsiteX66" fmla="*/ 9012 w 18376"/>
                <a:gd name="connsiteY66" fmla="*/ 63177 h 239552"/>
                <a:gd name="connsiteX67" fmla="*/ 10604 w 18376"/>
                <a:gd name="connsiteY67" fmla="*/ 60579 h 239552"/>
                <a:gd name="connsiteX68" fmla="*/ 8677 w 18376"/>
                <a:gd name="connsiteY68" fmla="*/ 59825 h 239552"/>
                <a:gd name="connsiteX69" fmla="*/ 10520 w 18376"/>
                <a:gd name="connsiteY69" fmla="*/ 59825 h 239552"/>
                <a:gd name="connsiteX70" fmla="*/ 8761 w 18376"/>
                <a:gd name="connsiteY70" fmla="*/ 57898 h 239552"/>
                <a:gd name="connsiteX71" fmla="*/ 10604 w 18376"/>
                <a:gd name="connsiteY71" fmla="*/ 57479 h 239552"/>
                <a:gd name="connsiteX72" fmla="*/ 10604 w 18376"/>
                <a:gd name="connsiteY72" fmla="*/ 55217 h 239552"/>
                <a:gd name="connsiteX73" fmla="*/ 10604 w 18376"/>
                <a:gd name="connsiteY73" fmla="*/ 56055 h 239552"/>
                <a:gd name="connsiteX74" fmla="*/ 8174 w 18376"/>
                <a:gd name="connsiteY74" fmla="*/ 51781 h 239552"/>
                <a:gd name="connsiteX75" fmla="*/ 10436 w 18376"/>
                <a:gd name="connsiteY75" fmla="*/ 51195 h 239552"/>
                <a:gd name="connsiteX76" fmla="*/ 5493 w 18376"/>
                <a:gd name="connsiteY76" fmla="*/ 47089 h 239552"/>
                <a:gd name="connsiteX77" fmla="*/ 5995 w 18376"/>
                <a:gd name="connsiteY77" fmla="*/ 47089 h 239552"/>
                <a:gd name="connsiteX78" fmla="*/ 5325 w 18376"/>
                <a:gd name="connsiteY78" fmla="*/ 45581 h 239552"/>
                <a:gd name="connsiteX79" fmla="*/ 10604 w 18376"/>
                <a:gd name="connsiteY79" fmla="*/ 50357 h 239552"/>
                <a:gd name="connsiteX80" fmla="*/ 11023 w 18376"/>
                <a:gd name="connsiteY80" fmla="*/ 48849 h 239552"/>
                <a:gd name="connsiteX81" fmla="*/ 11777 w 18376"/>
                <a:gd name="connsiteY81" fmla="*/ 49854 h 239552"/>
                <a:gd name="connsiteX82" fmla="*/ 11777 w 18376"/>
                <a:gd name="connsiteY82" fmla="*/ 46922 h 239552"/>
                <a:gd name="connsiteX83" fmla="*/ 9850 w 18376"/>
                <a:gd name="connsiteY83" fmla="*/ 44827 h 239552"/>
                <a:gd name="connsiteX84" fmla="*/ 11023 w 18376"/>
                <a:gd name="connsiteY84" fmla="*/ 48011 h 239552"/>
                <a:gd name="connsiteX85" fmla="*/ 8258 w 18376"/>
                <a:gd name="connsiteY85" fmla="*/ 44241 h 239552"/>
                <a:gd name="connsiteX86" fmla="*/ 10353 w 18376"/>
                <a:gd name="connsiteY86" fmla="*/ 44241 h 239552"/>
                <a:gd name="connsiteX87" fmla="*/ 9850 w 18376"/>
                <a:gd name="connsiteY87" fmla="*/ 42062 h 239552"/>
                <a:gd name="connsiteX88" fmla="*/ 10353 w 18376"/>
                <a:gd name="connsiteY88" fmla="*/ 42900 h 239552"/>
                <a:gd name="connsiteX89" fmla="*/ 9850 w 18376"/>
                <a:gd name="connsiteY89" fmla="*/ 39632 h 239552"/>
                <a:gd name="connsiteX90" fmla="*/ 10436 w 18376"/>
                <a:gd name="connsiteY90" fmla="*/ 38124 h 239552"/>
                <a:gd name="connsiteX91" fmla="*/ 5074 w 18376"/>
                <a:gd name="connsiteY91" fmla="*/ 38794 h 239552"/>
                <a:gd name="connsiteX92" fmla="*/ 6498 w 18376"/>
                <a:gd name="connsiteY92" fmla="*/ 35610 h 239552"/>
                <a:gd name="connsiteX93" fmla="*/ 9431 w 18376"/>
                <a:gd name="connsiteY93" fmla="*/ 36029 h 239552"/>
                <a:gd name="connsiteX94" fmla="*/ 8677 w 18376"/>
                <a:gd name="connsiteY94" fmla="*/ 35359 h 239552"/>
                <a:gd name="connsiteX95" fmla="*/ 9347 w 18376"/>
                <a:gd name="connsiteY95" fmla="*/ 34437 h 239552"/>
                <a:gd name="connsiteX96" fmla="*/ 8425 w 18376"/>
                <a:gd name="connsiteY96" fmla="*/ 34018 h 239552"/>
                <a:gd name="connsiteX97" fmla="*/ 8425 w 18376"/>
                <a:gd name="connsiteY97" fmla="*/ 31588 h 239552"/>
                <a:gd name="connsiteX98" fmla="*/ 5828 w 18376"/>
                <a:gd name="connsiteY98" fmla="*/ 29494 h 239552"/>
                <a:gd name="connsiteX99" fmla="*/ 6582 w 18376"/>
                <a:gd name="connsiteY99" fmla="*/ 29494 h 239552"/>
                <a:gd name="connsiteX100" fmla="*/ 6582 w 18376"/>
                <a:gd name="connsiteY100" fmla="*/ 24047 h 239552"/>
                <a:gd name="connsiteX101" fmla="*/ 7504 w 18376"/>
                <a:gd name="connsiteY101" fmla="*/ 23293 h 239552"/>
                <a:gd name="connsiteX102" fmla="*/ 6917 w 18376"/>
                <a:gd name="connsiteY102" fmla="*/ 22120 h 239552"/>
                <a:gd name="connsiteX103" fmla="*/ 8090 w 18376"/>
                <a:gd name="connsiteY103" fmla="*/ 22120 h 239552"/>
                <a:gd name="connsiteX104" fmla="*/ 6833 w 18376"/>
                <a:gd name="connsiteY104" fmla="*/ 19607 h 239552"/>
                <a:gd name="connsiteX105" fmla="*/ 6833 w 18376"/>
                <a:gd name="connsiteY105" fmla="*/ 22623 h 239552"/>
                <a:gd name="connsiteX106" fmla="*/ 3482 w 18376"/>
                <a:gd name="connsiteY106" fmla="*/ 19020 h 239552"/>
                <a:gd name="connsiteX107" fmla="*/ 4068 w 18376"/>
                <a:gd name="connsiteY107" fmla="*/ 18015 h 239552"/>
                <a:gd name="connsiteX108" fmla="*/ 2560 w 18376"/>
                <a:gd name="connsiteY108" fmla="*/ 12652 h 239552"/>
                <a:gd name="connsiteX109" fmla="*/ 4655 w 18376"/>
                <a:gd name="connsiteY109" fmla="*/ 12233 h 239552"/>
                <a:gd name="connsiteX110" fmla="*/ 4655 w 18376"/>
                <a:gd name="connsiteY110" fmla="*/ 15333 h 239552"/>
                <a:gd name="connsiteX111" fmla="*/ 4655 w 18376"/>
                <a:gd name="connsiteY111" fmla="*/ 14160 h 239552"/>
                <a:gd name="connsiteX112" fmla="*/ 4655 w 18376"/>
                <a:gd name="connsiteY112" fmla="*/ 16087 h 239552"/>
                <a:gd name="connsiteX113" fmla="*/ 5074 w 18376"/>
                <a:gd name="connsiteY113" fmla="*/ 8128 h 239552"/>
                <a:gd name="connsiteX114" fmla="*/ 4152 w 18376"/>
                <a:gd name="connsiteY114" fmla="*/ 7373 h 239552"/>
                <a:gd name="connsiteX115" fmla="*/ 4152 w 18376"/>
                <a:gd name="connsiteY115" fmla="*/ 8128 h 239552"/>
                <a:gd name="connsiteX116" fmla="*/ 2979 w 18376"/>
                <a:gd name="connsiteY116" fmla="*/ 7709 h 239552"/>
                <a:gd name="connsiteX117" fmla="*/ 1974 w 18376"/>
                <a:gd name="connsiteY117" fmla="*/ 4022 h 239552"/>
                <a:gd name="connsiteX118" fmla="*/ 2895 w 18376"/>
                <a:gd name="connsiteY118" fmla="*/ 4022 h 239552"/>
                <a:gd name="connsiteX119" fmla="*/ 2895 w 18376"/>
                <a:gd name="connsiteY119" fmla="*/ 5446 h 239552"/>
                <a:gd name="connsiteX120" fmla="*/ 2895 w 18376"/>
                <a:gd name="connsiteY120" fmla="*/ 2514 h 239552"/>
                <a:gd name="connsiteX121" fmla="*/ 2309 w 18376"/>
                <a:gd name="connsiteY121" fmla="*/ 3603 h 239552"/>
                <a:gd name="connsiteX122" fmla="*/ 1052 w 18376"/>
                <a:gd name="connsiteY122" fmla="*/ 0 h 239552"/>
                <a:gd name="connsiteX123" fmla="*/ 130 w 18376"/>
                <a:gd name="connsiteY123" fmla="*/ 1257 h 239552"/>
                <a:gd name="connsiteX124" fmla="*/ 1555 w 18376"/>
                <a:gd name="connsiteY124" fmla="*/ 3268 h 239552"/>
                <a:gd name="connsiteX125" fmla="*/ 130 w 18376"/>
                <a:gd name="connsiteY125" fmla="*/ 6200 h 239552"/>
                <a:gd name="connsiteX126" fmla="*/ 633 w 18376"/>
                <a:gd name="connsiteY126" fmla="*/ 6871 h 239552"/>
                <a:gd name="connsiteX127" fmla="*/ 633 w 18376"/>
                <a:gd name="connsiteY127" fmla="*/ 6871 h 239552"/>
                <a:gd name="connsiteX128" fmla="*/ 633 w 18376"/>
                <a:gd name="connsiteY128" fmla="*/ 6871 h 239552"/>
                <a:gd name="connsiteX129" fmla="*/ 633 w 18376"/>
                <a:gd name="connsiteY129" fmla="*/ 6871 h 239552"/>
                <a:gd name="connsiteX130" fmla="*/ 1052 w 18376"/>
                <a:gd name="connsiteY130" fmla="*/ 6284 h 239552"/>
                <a:gd name="connsiteX131" fmla="*/ 2225 w 18376"/>
                <a:gd name="connsiteY131" fmla="*/ 9133 h 239552"/>
                <a:gd name="connsiteX132" fmla="*/ 1555 w 18376"/>
                <a:gd name="connsiteY132" fmla="*/ 9133 h 239552"/>
                <a:gd name="connsiteX133" fmla="*/ 2141 w 18376"/>
                <a:gd name="connsiteY133" fmla="*/ 10055 h 239552"/>
                <a:gd name="connsiteX134" fmla="*/ 717 w 18376"/>
                <a:gd name="connsiteY134" fmla="*/ 10055 h 239552"/>
                <a:gd name="connsiteX135" fmla="*/ 717 w 18376"/>
                <a:gd name="connsiteY135" fmla="*/ 11395 h 239552"/>
                <a:gd name="connsiteX136" fmla="*/ 717 w 18376"/>
                <a:gd name="connsiteY136" fmla="*/ 14076 h 239552"/>
                <a:gd name="connsiteX137" fmla="*/ 717 w 18376"/>
                <a:gd name="connsiteY137" fmla="*/ 15082 h 239552"/>
                <a:gd name="connsiteX138" fmla="*/ 1220 w 18376"/>
                <a:gd name="connsiteY138" fmla="*/ 17260 h 239552"/>
                <a:gd name="connsiteX139" fmla="*/ 1220 w 18376"/>
                <a:gd name="connsiteY139" fmla="*/ 17260 h 239552"/>
                <a:gd name="connsiteX140" fmla="*/ 1220 w 18376"/>
                <a:gd name="connsiteY140" fmla="*/ 24131 h 239552"/>
                <a:gd name="connsiteX141" fmla="*/ 1220 w 18376"/>
                <a:gd name="connsiteY141" fmla="*/ 26812 h 239552"/>
                <a:gd name="connsiteX142" fmla="*/ 633 w 18376"/>
                <a:gd name="connsiteY142" fmla="*/ 26812 h 239552"/>
                <a:gd name="connsiteX143" fmla="*/ 633 w 18376"/>
                <a:gd name="connsiteY143" fmla="*/ 29996 h 239552"/>
                <a:gd name="connsiteX144" fmla="*/ 633 w 18376"/>
                <a:gd name="connsiteY144" fmla="*/ 36113 h 239552"/>
                <a:gd name="connsiteX145" fmla="*/ 1387 w 18376"/>
                <a:gd name="connsiteY145" fmla="*/ 36113 h 239552"/>
                <a:gd name="connsiteX146" fmla="*/ 1974 w 18376"/>
                <a:gd name="connsiteY146" fmla="*/ 39632 h 239552"/>
                <a:gd name="connsiteX147" fmla="*/ 2644 w 18376"/>
                <a:gd name="connsiteY147" fmla="*/ 39632 h 239552"/>
                <a:gd name="connsiteX148" fmla="*/ 2644 w 18376"/>
                <a:gd name="connsiteY148" fmla="*/ 44576 h 239552"/>
                <a:gd name="connsiteX149" fmla="*/ 2644 w 18376"/>
                <a:gd name="connsiteY149" fmla="*/ 43654 h 239552"/>
                <a:gd name="connsiteX150" fmla="*/ 3063 w 18376"/>
                <a:gd name="connsiteY150" fmla="*/ 50441 h 239552"/>
                <a:gd name="connsiteX151" fmla="*/ 3063 w 18376"/>
                <a:gd name="connsiteY151" fmla="*/ 51698 h 239552"/>
                <a:gd name="connsiteX152" fmla="*/ 3063 w 18376"/>
                <a:gd name="connsiteY152" fmla="*/ 51698 h 239552"/>
                <a:gd name="connsiteX153" fmla="*/ 3063 w 18376"/>
                <a:gd name="connsiteY153" fmla="*/ 51698 h 239552"/>
                <a:gd name="connsiteX154" fmla="*/ 3063 w 18376"/>
                <a:gd name="connsiteY154" fmla="*/ 52452 h 239552"/>
                <a:gd name="connsiteX155" fmla="*/ 3063 w 18376"/>
                <a:gd name="connsiteY155" fmla="*/ 51865 h 239552"/>
                <a:gd name="connsiteX156" fmla="*/ 3063 w 18376"/>
                <a:gd name="connsiteY156" fmla="*/ 53373 h 239552"/>
                <a:gd name="connsiteX157" fmla="*/ 2393 w 18376"/>
                <a:gd name="connsiteY157" fmla="*/ 53373 h 239552"/>
                <a:gd name="connsiteX158" fmla="*/ 2393 w 18376"/>
                <a:gd name="connsiteY158" fmla="*/ 53373 h 239552"/>
                <a:gd name="connsiteX159" fmla="*/ 3231 w 18376"/>
                <a:gd name="connsiteY159" fmla="*/ 53373 h 239552"/>
                <a:gd name="connsiteX160" fmla="*/ 3733 w 18376"/>
                <a:gd name="connsiteY160" fmla="*/ 54044 h 239552"/>
                <a:gd name="connsiteX161" fmla="*/ 2979 w 18376"/>
                <a:gd name="connsiteY161" fmla="*/ 56306 h 239552"/>
                <a:gd name="connsiteX162" fmla="*/ 4823 w 18376"/>
                <a:gd name="connsiteY162" fmla="*/ 59490 h 239552"/>
                <a:gd name="connsiteX163" fmla="*/ 4823 w 18376"/>
                <a:gd name="connsiteY163" fmla="*/ 59490 h 239552"/>
                <a:gd name="connsiteX164" fmla="*/ 4823 w 18376"/>
                <a:gd name="connsiteY164" fmla="*/ 61417 h 239552"/>
                <a:gd name="connsiteX165" fmla="*/ 3985 w 18376"/>
                <a:gd name="connsiteY165" fmla="*/ 61417 h 239552"/>
                <a:gd name="connsiteX166" fmla="*/ 5241 w 18376"/>
                <a:gd name="connsiteY166" fmla="*/ 62758 h 239552"/>
                <a:gd name="connsiteX167" fmla="*/ 3733 w 18376"/>
                <a:gd name="connsiteY167" fmla="*/ 62758 h 239552"/>
                <a:gd name="connsiteX168" fmla="*/ 5325 w 18376"/>
                <a:gd name="connsiteY168" fmla="*/ 66193 h 239552"/>
                <a:gd name="connsiteX169" fmla="*/ 4739 w 18376"/>
                <a:gd name="connsiteY169" fmla="*/ 66193 h 239552"/>
                <a:gd name="connsiteX170" fmla="*/ 5158 w 18376"/>
                <a:gd name="connsiteY170" fmla="*/ 68204 h 239552"/>
                <a:gd name="connsiteX171" fmla="*/ 4487 w 18376"/>
                <a:gd name="connsiteY171" fmla="*/ 78845 h 239552"/>
                <a:gd name="connsiteX172" fmla="*/ 5158 w 18376"/>
                <a:gd name="connsiteY172" fmla="*/ 80689 h 239552"/>
                <a:gd name="connsiteX173" fmla="*/ 4152 w 18376"/>
                <a:gd name="connsiteY173" fmla="*/ 80689 h 239552"/>
                <a:gd name="connsiteX174" fmla="*/ 4906 w 18376"/>
                <a:gd name="connsiteY174" fmla="*/ 84711 h 239552"/>
                <a:gd name="connsiteX175" fmla="*/ 3985 w 18376"/>
                <a:gd name="connsiteY175" fmla="*/ 84711 h 239552"/>
                <a:gd name="connsiteX176" fmla="*/ 3985 w 18376"/>
                <a:gd name="connsiteY176" fmla="*/ 85465 h 239552"/>
                <a:gd name="connsiteX177" fmla="*/ 3482 w 18376"/>
                <a:gd name="connsiteY177" fmla="*/ 84962 h 239552"/>
                <a:gd name="connsiteX178" fmla="*/ 6079 w 18376"/>
                <a:gd name="connsiteY178" fmla="*/ 87057 h 239552"/>
                <a:gd name="connsiteX179" fmla="*/ 5995 w 18376"/>
                <a:gd name="connsiteY179" fmla="*/ 89068 h 239552"/>
                <a:gd name="connsiteX180" fmla="*/ 6079 w 18376"/>
                <a:gd name="connsiteY180" fmla="*/ 89151 h 239552"/>
                <a:gd name="connsiteX181" fmla="*/ 5158 w 18376"/>
                <a:gd name="connsiteY181" fmla="*/ 89151 h 239552"/>
                <a:gd name="connsiteX182" fmla="*/ 5744 w 18376"/>
                <a:gd name="connsiteY182" fmla="*/ 93257 h 239552"/>
                <a:gd name="connsiteX183" fmla="*/ 5744 w 18376"/>
                <a:gd name="connsiteY183" fmla="*/ 94346 h 239552"/>
                <a:gd name="connsiteX184" fmla="*/ 5744 w 18376"/>
                <a:gd name="connsiteY184" fmla="*/ 97363 h 239552"/>
                <a:gd name="connsiteX185" fmla="*/ 5744 w 18376"/>
                <a:gd name="connsiteY185" fmla="*/ 97363 h 239552"/>
                <a:gd name="connsiteX186" fmla="*/ 6247 w 18376"/>
                <a:gd name="connsiteY186" fmla="*/ 99793 h 239552"/>
                <a:gd name="connsiteX187" fmla="*/ 6247 w 18376"/>
                <a:gd name="connsiteY187" fmla="*/ 99793 h 239552"/>
                <a:gd name="connsiteX188" fmla="*/ 6247 w 18376"/>
                <a:gd name="connsiteY188" fmla="*/ 103647 h 239552"/>
                <a:gd name="connsiteX189" fmla="*/ 6917 w 18376"/>
                <a:gd name="connsiteY189" fmla="*/ 103647 h 239552"/>
                <a:gd name="connsiteX190" fmla="*/ 6917 w 18376"/>
                <a:gd name="connsiteY190" fmla="*/ 107501 h 239552"/>
                <a:gd name="connsiteX191" fmla="*/ 6917 w 18376"/>
                <a:gd name="connsiteY191" fmla="*/ 106998 h 239552"/>
                <a:gd name="connsiteX192" fmla="*/ 4823 w 18376"/>
                <a:gd name="connsiteY192" fmla="*/ 110266 h 239552"/>
                <a:gd name="connsiteX193" fmla="*/ 4823 w 18376"/>
                <a:gd name="connsiteY193" fmla="*/ 109763 h 239552"/>
                <a:gd name="connsiteX194" fmla="*/ 6079 w 18376"/>
                <a:gd name="connsiteY194" fmla="*/ 111607 h 239552"/>
                <a:gd name="connsiteX195" fmla="*/ 4739 w 18376"/>
                <a:gd name="connsiteY195" fmla="*/ 112361 h 239552"/>
                <a:gd name="connsiteX196" fmla="*/ 5661 w 18376"/>
                <a:gd name="connsiteY196" fmla="*/ 117053 h 239552"/>
                <a:gd name="connsiteX197" fmla="*/ 6666 w 18376"/>
                <a:gd name="connsiteY197" fmla="*/ 117053 h 239552"/>
                <a:gd name="connsiteX198" fmla="*/ 6666 w 18376"/>
                <a:gd name="connsiteY198" fmla="*/ 121326 h 239552"/>
                <a:gd name="connsiteX199" fmla="*/ 6666 w 18376"/>
                <a:gd name="connsiteY199" fmla="*/ 121326 h 239552"/>
                <a:gd name="connsiteX200" fmla="*/ 8007 w 18376"/>
                <a:gd name="connsiteY200" fmla="*/ 124762 h 239552"/>
                <a:gd name="connsiteX201" fmla="*/ 7169 w 18376"/>
                <a:gd name="connsiteY201" fmla="*/ 130376 h 239552"/>
                <a:gd name="connsiteX202" fmla="*/ 7169 w 18376"/>
                <a:gd name="connsiteY202" fmla="*/ 133141 h 239552"/>
                <a:gd name="connsiteX203" fmla="*/ 7169 w 18376"/>
                <a:gd name="connsiteY203" fmla="*/ 133141 h 239552"/>
                <a:gd name="connsiteX204" fmla="*/ 8258 w 18376"/>
                <a:gd name="connsiteY204" fmla="*/ 136073 h 239552"/>
                <a:gd name="connsiteX205" fmla="*/ 7755 w 18376"/>
                <a:gd name="connsiteY205" fmla="*/ 136073 h 239552"/>
                <a:gd name="connsiteX206" fmla="*/ 8761 w 18376"/>
                <a:gd name="connsiteY206" fmla="*/ 141017 h 239552"/>
                <a:gd name="connsiteX207" fmla="*/ 8007 w 18376"/>
                <a:gd name="connsiteY207" fmla="*/ 141017 h 239552"/>
                <a:gd name="connsiteX208" fmla="*/ 8007 w 18376"/>
                <a:gd name="connsiteY208" fmla="*/ 147217 h 239552"/>
                <a:gd name="connsiteX209" fmla="*/ 8007 w 18376"/>
                <a:gd name="connsiteY209" fmla="*/ 147217 h 239552"/>
                <a:gd name="connsiteX210" fmla="*/ 9012 w 18376"/>
                <a:gd name="connsiteY210" fmla="*/ 155009 h 239552"/>
                <a:gd name="connsiteX211" fmla="*/ 9766 w 18376"/>
                <a:gd name="connsiteY211" fmla="*/ 156853 h 239552"/>
                <a:gd name="connsiteX212" fmla="*/ 11274 w 18376"/>
                <a:gd name="connsiteY212" fmla="*/ 156183 h 239552"/>
                <a:gd name="connsiteX213" fmla="*/ 10436 w 18376"/>
                <a:gd name="connsiteY213" fmla="*/ 157523 h 239552"/>
                <a:gd name="connsiteX214" fmla="*/ 10436 w 18376"/>
                <a:gd name="connsiteY214" fmla="*/ 157523 h 239552"/>
                <a:gd name="connsiteX215" fmla="*/ 9179 w 18376"/>
                <a:gd name="connsiteY215" fmla="*/ 160540 h 239552"/>
                <a:gd name="connsiteX216" fmla="*/ 9179 w 18376"/>
                <a:gd name="connsiteY216" fmla="*/ 174448 h 239552"/>
                <a:gd name="connsiteX217" fmla="*/ 10269 w 18376"/>
                <a:gd name="connsiteY217" fmla="*/ 173862 h 239552"/>
                <a:gd name="connsiteX218" fmla="*/ 10269 w 18376"/>
                <a:gd name="connsiteY218" fmla="*/ 175454 h 239552"/>
                <a:gd name="connsiteX219" fmla="*/ 9431 w 18376"/>
                <a:gd name="connsiteY219" fmla="*/ 174951 h 239552"/>
                <a:gd name="connsiteX220" fmla="*/ 10269 w 18376"/>
                <a:gd name="connsiteY220" fmla="*/ 176795 h 239552"/>
                <a:gd name="connsiteX221" fmla="*/ 9012 w 18376"/>
                <a:gd name="connsiteY221" fmla="*/ 176795 h 239552"/>
                <a:gd name="connsiteX222" fmla="*/ 9012 w 18376"/>
                <a:gd name="connsiteY222" fmla="*/ 177716 h 239552"/>
                <a:gd name="connsiteX223" fmla="*/ 9012 w 18376"/>
                <a:gd name="connsiteY223" fmla="*/ 177716 h 239552"/>
                <a:gd name="connsiteX224" fmla="*/ 9934 w 18376"/>
                <a:gd name="connsiteY224" fmla="*/ 179811 h 239552"/>
                <a:gd name="connsiteX225" fmla="*/ 9263 w 18376"/>
                <a:gd name="connsiteY225" fmla="*/ 180565 h 239552"/>
                <a:gd name="connsiteX226" fmla="*/ 9263 w 18376"/>
                <a:gd name="connsiteY226" fmla="*/ 181068 h 239552"/>
                <a:gd name="connsiteX227" fmla="*/ 9263 w 18376"/>
                <a:gd name="connsiteY227" fmla="*/ 183079 h 239552"/>
                <a:gd name="connsiteX228" fmla="*/ 10101 w 18376"/>
                <a:gd name="connsiteY228" fmla="*/ 182241 h 239552"/>
                <a:gd name="connsiteX229" fmla="*/ 11023 w 18376"/>
                <a:gd name="connsiteY229" fmla="*/ 183163 h 239552"/>
                <a:gd name="connsiteX230" fmla="*/ 10436 w 18376"/>
                <a:gd name="connsiteY230" fmla="*/ 191541 h 239552"/>
                <a:gd name="connsiteX231" fmla="*/ 11191 w 18376"/>
                <a:gd name="connsiteY231" fmla="*/ 195480 h 239552"/>
                <a:gd name="connsiteX232" fmla="*/ 12280 w 18376"/>
                <a:gd name="connsiteY232" fmla="*/ 196150 h 239552"/>
                <a:gd name="connsiteX233" fmla="*/ 10185 w 18376"/>
                <a:gd name="connsiteY233" fmla="*/ 199585 h 239552"/>
                <a:gd name="connsiteX234" fmla="*/ 11861 w 18376"/>
                <a:gd name="connsiteY234" fmla="*/ 201764 h 239552"/>
                <a:gd name="connsiteX235" fmla="*/ 10688 w 18376"/>
                <a:gd name="connsiteY235" fmla="*/ 202685 h 239552"/>
                <a:gd name="connsiteX236" fmla="*/ 10688 w 18376"/>
                <a:gd name="connsiteY236" fmla="*/ 211483 h 239552"/>
                <a:gd name="connsiteX237" fmla="*/ 11777 w 18376"/>
                <a:gd name="connsiteY237" fmla="*/ 211483 h 239552"/>
                <a:gd name="connsiteX238" fmla="*/ 10520 w 18376"/>
                <a:gd name="connsiteY238" fmla="*/ 213159 h 239552"/>
                <a:gd name="connsiteX239" fmla="*/ 11191 w 18376"/>
                <a:gd name="connsiteY239" fmla="*/ 214835 h 239552"/>
                <a:gd name="connsiteX240" fmla="*/ 11861 w 18376"/>
                <a:gd name="connsiteY240" fmla="*/ 214835 h 239552"/>
                <a:gd name="connsiteX241" fmla="*/ 11861 w 18376"/>
                <a:gd name="connsiteY241" fmla="*/ 233855 h 239552"/>
                <a:gd name="connsiteX242" fmla="*/ 12447 w 18376"/>
                <a:gd name="connsiteY242" fmla="*/ 233855 h 239552"/>
                <a:gd name="connsiteX243" fmla="*/ 13453 w 18376"/>
                <a:gd name="connsiteY243" fmla="*/ 233855 h 239552"/>
                <a:gd name="connsiteX244" fmla="*/ 12615 w 18376"/>
                <a:gd name="connsiteY244" fmla="*/ 236452 h 239552"/>
                <a:gd name="connsiteX245" fmla="*/ 13788 w 18376"/>
                <a:gd name="connsiteY245" fmla="*/ 239552 h 239552"/>
                <a:gd name="connsiteX246" fmla="*/ 13788 w 18376"/>
                <a:gd name="connsiteY246" fmla="*/ 238715 h 239552"/>
                <a:gd name="connsiteX247" fmla="*/ 17558 w 18376"/>
                <a:gd name="connsiteY247" fmla="*/ 237123 h 239552"/>
                <a:gd name="connsiteX248" fmla="*/ 17558 w 18376"/>
                <a:gd name="connsiteY248" fmla="*/ 231844 h 239552"/>
                <a:gd name="connsiteX249" fmla="*/ 18312 w 18376"/>
                <a:gd name="connsiteY249" fmla="*/ 231844 h 239552"/>
                <a:gd name="connsiteX250" fmla="*/ 17726 w 18376"/>
                <a:gd name="connsiteY250" fmla="*/ 229582 h 239552"/>
                <a:gd name="connsiteX251" fmla="*/ 17726 w 18376"/>
                <a:gd name="connsiteY251" fmla="*/ 229582 h 239552"/>
                <a:gd name="connsiteX252" fmla="*/ 18145 w 18376"/>
                <a:gd name="connsiteY252" fmla="*/ 221203 h 239552"/>
                <a:gd name="connsiteX253" fmla="*/ 17475 w 18376"/>
                <a:gd name="connsiteY253" fmla="*/ 221203 h 239552"/>
                <a:gd name="connsiteX254" fmla="*/ 17894 w 18376"/>
                <a:gd name="connsiteY254" fmla="*/ 219862 h 239552"/>
                <a:gd name="connsiteX255" fmla="*/ 16720 w 18376"/>
                <a:gd name="connsiteY255" fmla="*/ 221287 h 239552"/>
                <a:gd name="connsiteX256" fmla="*/ 18061 w 18376"/>
                <a:gd name="connsiteY256" fmla="*/ 215002 h 239552"/>
                <a:gd name="connsiteX257" fmla="*/ 17223 w 18376"/>
                <a:gd name="connsiteY257" fmla="*/ 214164 h 239552"/>
                <a:gd name="connsiteX258" fmla="*/ 17642 w 18376"/>
                <a:gd name="connsiteY258" fmla="*/ 214164 h 239552"/>
                <a:gd name="connsiteX259" fmla="*/ 17056 w 18376"/>
                <a:gd name="connsiteY259" fmla="*/ 214164 h 239552"/>
                <a:gd name="connsiteX260" fmla="*/ 17977 w 18376"/>
                <a:gd name="connsiteY260" fmla="*/ 212908 h 239552"/>
                <a:gd name="connsiteX261" fmla="*/ 17977 w 18376"/>
                <a:gd name="connsiteY261" fmla="*/ 213578 h 239552"/>
                <a:gd name="connsiteX262" fmla="*/ 17977 w 18376"/>
                <a:gd name="connsiteY262" fmla="*/ 210394 h 239552"/>
                <a:gd name="connsiteX263" fmla="*/ 17977 w 18376"/>
                <a:gd name="connsiteY263" fmla="*/ 211567 h 239552"/>
                <a:gd name="connsiteX264" fmla="*/ 16720 w 18376"/>
                <a:gd name="connsiteY264" fmla="*/ 201093 h 239552"/>
                <a:gd name="connsiteX265" fmla="*/ 16720 w 18376"/>
                <a:gd name="connsiteY265" fmla="*/ 201093 h 239552"/>
                <a:gd name="connsiteX266" fmla="*/ 16720 w 18376"/>
                <a:gd name="connsiteY266" fmla="*/ 196485 h 239552"/>
                <a:gd name="connsiteX267" fmla="*/ 16720 w 18376"/>
                <a:gd name="connsiteY267" fmla="*/ 196485 h 239552"/>
                <a:gd name="connsiteX268" fmla="*/ 16134 w 18376"/>
                <a:gd name="connsiteY268" fmla="*/ 194558 h 239552"/>
                <a:gd name="connsiteX269" fmla="*/ 17307 w 18376"/>
                <a:gd name="connsiteY269" fmla="*/ 194558 h 239552"/>
                <a:gd name="connsiteX270" fmla="*/ 15380 w 18376"/>
                <a:gd name="connsiteY270" fmla="*/ 191625 h 239552"/>
                <a:gd name="connsiteX271" fmla="*/ 15966 w 18376"/>
                <a:gd name="connsiteY271" fmla="*/ 191122 h 239552"/>
                <a:gd name="connsiteX272" fmla="*/ 14961 w 18376"/>
                <a:gd name="connsiteY272" fmla="*/ 189195 h 239552"/>
                <a:gd name="connsiteX273" fmla="*/ 16385 w 18376"/>
                <a:gd name="connsiteY273" fmla="*/ 189195 h 239552"/>
                <a:gd name="connsiteX274" fmla="*/ 16385 w 18376"/>
                <a:gd name="connsiteY274" fmla="*/ 183749 h 239552"/>
                <a:gd name="connsiteX275" fmla="*/ 15380 w 18376"/>
                <a:gd name="connsiteY275" fmla="*/ 185509 h 239552"/>
                <a:gd name="connsiteX276" fmla="*/ 14291 w 18376"/>
                <a:gd name="connsiteY276" fmla="*/ 183582 h 239552"/>
                <a:gd name="connsiteX277" fmla="*/ 15966 w 18376"/>
                <a:gd name="connsiteY277" fmla="*/ 179727 h 239552"/>
                <a:gd name="connsiteX278" fmla="*/ 15966 w 18376"/>
                <a:gd name="connsiteY278" fmla="*/ 180230 h 239552"/>
                <a:gd name="connsiteX279" fmla="*/ 15966 w 18376"/>
                <a:gd name="connsiteY279" fmla="*/ 177549 h 239552"/>
                <a:gd name="connsiteX280" fmla="*/ 14793 w 18376"/>
                <a:gd name="connsiteY280" fmla="*/ 176124 h 239552"/>
                <a:gd name="connsiteX281" fmla="*/ 15212 w 18376"/>
                <a:gd name="connsiteY281" fmla="*/ 178135 h 239552"/>
                <a:gd name="connsiteX282" fmla="*/ 13956 w 18376"/>
                <a:gd name="connsiteY282" fmla="*/ 174029 h 239552"/>
                <a:gd name="connsiteX283" fmla="*/ 14710 w 18376"/>
                <a:gd name="connsiteY283" fmla="*/ 175119 h 239552"/>
                <a:gd name="connsiteX284" fmla="*/ 14710 w 18376"/>
                <a:gd name="connsiteY284" fmla="*/ 173443 h 239552"/>
                <a:gd name="connsiteX285" fmla="*/ 16050 w 18376"/>
                <a:gd name="connsiteY285" fmla="*/ 177130 h 239552"/>
                <a:gd name="connsiteX286" fmla="*/ 16050 w 18376"/>
                <a:gd name="connsiteY286" fmla="*/ 175370 h 239552"/>
                <a:gd name="connsiteX287" fmla="*/ 14793 w 18376"/>
                <a:gd name="connsiteY287" fmla="*/ 171683 h 239552"/>
                <a:gd name="connsiteX288" fmla="*/ 15548 w 18376"/>
                <a:gd name="connsiteY288" fmla="*/ 171683 h 239552"/>
                <a:gd name="connsiteX289" fmla="*/ 15045 w 18376"/>
                <a:gd name="connsiteY289" fmla="*/ 170510 h 239552"/>
                <a:gd name="connsiteX290" fmla="*/ 15966 w 18376"/>
                <a:gd name="connsiteY290" fmla="*/ 171265 h 239552"/>
                <a:gd name="connsiteX291" fmla="*/ 15966 w 18376"/>
                <a:gd name="connsiteY291" fmla="*/ 167662 h 239552"/>
                <a:gd name="connsiteX292" fmla="*/ 14710 w 18376"/>
                <a:gd name="connsiteY292" fmla="*/ 169337 h 239552"/>
                <a:gd name="connsiteX293" fmla="*/ 15883 w 18376"/>
                <a:gd name="connsiteY293" fmla="*/ 164142 h 239552"/>
                <a:gd name="connsiteX294" fmla="*/ 15212 w 18376"/>
                <a:gd name="connsiteY294" fmla="*/ 165148 h 239552"/>
                <a:gd name="connsiteX295" fmla="*/ 15883 w 18376"/>
                <a:gd name="connsiteY295" fmla="*/ 163221 h 239552"/>
                <a:gd name="connsiteX296" fmla="*/ 14710 w 18376"/>
                <a:gd name="connsiteY296" fmla="*/ 162634 h 239552"/>
                <a:gd name="connsiteX297" fmla="*/ 14039 w 18376"/>
                <a:gd name="connsiteY297" fmla="*/ 160623 h 239552"/>
                <a:gd name="connsiteX298" fmla="*/ 14710 w 18376"/>
                <a:gd name="connsiteY298" fmla="*/ 160623 h 239552"/>
                <a:gd name="connsiteX299" fmla="*/ 13620 w 18376"/>
                <a:gd name="connsiteY299" fmla="*/ 157691 h 239552"/>
                <a:gd name="connsiteX300" fmla="*/ 14710 w 18376"/>
                <a:gd name="connsiteY300" fmla="*/ 158612 h 239552"/>
                <a:gd name="connsiteX301" fmla="*/ 14710 w 18376"/>
                <a:gd name="connsiteY301" fmla="*/ 157439 h 239552"/>
                <a:gd name="connsiteX302" fmla="*/ 15548 w 18376"/>
                <a:gd name="connsiteY302" fmla="*/ 157439 h 239552"/>
                <a:gd name="connsiteX303" fmla="*/ 15129 w 18376"/>
                <a:gd name="connsiteY303" fmla="*/ 154423 h 239552"/>
                <a:gd name="connsiteX304" fmla="*/ 13788 w 18376"/>
                <a:gd name="connsiteY304" fmla="*/ 153250 h 239552"/>
                <a:gd name="connsiteX305" fmla="*/ 14291 w 18376"/>
                <a:gd name="connsiteY305" fmla="*/ 151993 h 239552"/>
                <a:gd name="connsiteX306" fmla="*/ 14710 w 18376"/>
                <a:gd name="connsiteY306" fmla="*/ 153501 h 239552"/>
                <a:gd name="connsiteX307" fmla="*/ 15380 w 18376"/>
                <a:gd name="connsiteY307" fmla="*/ 153501 h 239552"/>
                <a:gd name="connsiteX308" fmla="*/ 15380 w 18376"/>
                <a:gd name="connsiteY308" fmla="*/ 150820 h 239552"/>
                <a:gd name="connsiteX309" fmla="*/ 15380 w 18376"/>
                <a:gd name="connsiteY309" fmla="*/ 151490 h 239552"/>
                <a:gd name="connsiteX310" fmla="*/ 14291 w 18376"/>
                <a:gd name="connsiteY310" fmla="*/ 149144 h 239552"/>
                <a:gd name="connsiteX311" fmla="*/ 15045 w 18376"/>
                <a:gd name="connsiteY311" fmla="*/ 149144 h 239552"/>
                <a:gd name="connsiteX312" fmla="*/ 14458 w 18376"/>
                <a:gd name="connsiteY312" fmla="*/ 147636 h 239552"/>
                <a:gd name="connsiteX313" fmla="*/ 15966 w 18376"/>
                <a:gd name="connsiteY313" fmla="*/ 148641 h 239552"/>
                <a:gd name="connsiteX314" fmla="*/ 15212 w 18376"/>
                <a:gd name="connsiteY314" fmla="*/ 146463 h 239552"/>
                <a:gd name="connsiteX315" fmla="*/ 16050 w 18376"/>
                <a:gd name="connsiteY315" fmla="*/ 145541 h 239552"/>
                <a:gd name="connsiteX316" fmla="*/ 15129 w 18376"/>
                <a:gd name="connsiteY316" fmla="*/ 140933 h 239552"/>
                <a:gd name="connsiteX317" fmla="*/ 15129 w 18376"/>
                <a:gd name="connsiteY317" fmla="*/ 140346 h 239552"/>
                <a:gd name="connsiteX318" fmla="*/ 15129 w 18376"/>
                <a:gd name="connsiteY318" fmla="*/ 135570 h 239552"/>
                <a:gd name="connsiteX319" fmla="*/ 16134 w 18376"/>
                <a:gd name="connsiteY319" fmla="*/ 134481 h 239552"/>
                <a:gd name="connsiteX320" fmla="*/ 14374 w 18376"/>
                <a:gd name="connsiteY320" fmla="*/ 133643 h 239552"/>
                <a:gd name="connsiteX321" fmla="*/ 15464 w 18376"/>
                <a:gd name="connsiteY321" fmla="*/ 132386 h 239552"/>
                <a:gd name="connsiteX322" fmla="*/ 14542 w 18376"/>
                <a:gd name="connsiteY322" fmla="*/ 128532 h 239552"/>
                <a:gd name="connsiteX323" fmla="*/ 15548 w 18376"/>
                <a:gd name="connsiteY323" fmla="*/ 131968 h 239552"/>
                <a:gd name="connsiteX324" fmla="*/ 14207 w 18376"/>
                <a:gd name="connsiteY324" fmla="*/ 114288 h 239552"/>
                <a:gd name="connsiteX325" fmla="*/ 14207 w 18376"/>
                <a:gd name="connsiteY325" fmla="*/ 115545 h 239552"/>
                <a:gd name="connsiteX326" fmla="*/ 14207 w 18376"/>
                <a:gd name="connsiteY326" fmla="*/ 114288 h 239552"/>
                <a:gd name="connsiteX327" fmla="*/ 11107 w 18376"/>
                <a:gd name="connsiteY327" fmla="*/ 87559 h 239552"/>
                <a:gd name="connsiteX328" fmla="*/ 11107 w 18376"/>
                <a:gd name="connsiteY328" fmla="*/ 88649 h 239552"/>
                <a:gd name="connsiteX329" fmla="*/ 11107 w 18376"/>
                <a:gd name="connsiteY329" fmla="*/ 87559 h 239552"/>
                <a:gd name="connsiteX330" fmla="*/ 2728 w 18376"/>
                <a:gd name="connsiteY330" fmla="*/ 11479 h 239552"/>
                <a:gd name="connsiteX331" fmla="*/ 2728 w 18376"/>
                <a:gd name="connsiteY331" fmla="*/ 11479 h 239552"/>
                <a:gd name="connsiteX332" fmla="*/ 2728 w 18376"/>
                <a:gd name="connsiteY332" fmla="*/ 12317 h 239552"/>
                <a:gd name="connsiteX333" fmla="*/ 2644 w 18376"/>
                <a:gd name="connsiteY333" fmla="*/ 11479 h 239552"/>
                <a:gd name="connsiteX334" fmla="*/ 11526 w 18376"/>
                <a:gd name="connsiteY334" fmla="*/ 181571 h 239552"/>
                <a:gd name="connsiteX335" fmla="*/ 11526 w 18376"/>
                <a:gd name="connsiteY335" fmla="*/ 181571 h 239552"/>
                <a:gd name="connsiteX336" fmla="*/ 11442 w 18376"/>
                <a:gd name="connsiteY336" fmla="*/ 181571 h 2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</a:cxnLst>
              <a:rect l="l" t="t" r="r" b="b"/>
              <a:pathLst>
                <a:path w="18376" h="239552">
                  <a:moveTo>
                    <a:pt x="15548" y="131968"/>
                  </a:moveTo>
                  <a:lnTo>
                    <a:pt x="16050" y="130711"/>
                  </a:lnTo>
                  <a:cubicBezTo>
                    <a:pt x="17056" y="132135"/>
                    <a:pt x="16720" y="133141"/>
                    <a:pt x="17475" y="131968"/>
                  </a:cubicBezTo>
                  <a:cubicBezTo>
                    <a:pt x="15548" y="131968"/>
                    <a:pt x="17056" y="127443"/>
                    <a:pt x="15045" y="127359"/>
                  </a:cubicBezTo>
                  <a:lnTo>
                    <a:pt x="15045" y="126521"/>
                  </a:lnTo>
                  <a:cubicBezTo>
                    <a:pt x="15045" y="126521"/>
                    <a:pt x="15045" y="126521"/>
                    <a:pt x="15045" y="127024"/>
                  </a:cubicBezTo>
                  <a:cubicBezTo>
                    <a:pt x="15966" y="125432"/>
                    <a:pt x="13537" y="126018"/>
                    <a:pt x="13704" y="124008"/>
                  </a:cubicBezTo>
                  <a:cubicBezTo>
                    <a:pt x="13704" y="123337"/>
                    <a:pt x="14123" y="122835"/>
                    <a:pt x="14374" y="123253"/>
                  </a:cubicBezTo>
                  <a:lnTo>
                    <a:pt x="13788" y="121829"/>
                  </a:lnTo>
                  <a:cubicBezTo>
                    <a:pt x="13788" y="121326"/>
                    <a:pt x="14207" y="121829"/>
                    <a:pt x="14207" y="121829"/>
                  </a:cubicBezTo>
                  <a:lnTo>
                    <a:pt x="14207" y="119483"/>
                  </a:lnTo>
                  <a:lnTo>
                    <a:pt x="14207" y="119483"/>
                  </a:lnTo>
                  <a:cubicBezTo>
                    <a:pt x="13796" y="119072"/>
                    <a:pt x="13436" y="118628"/>
                    <a:pt x="13118" y="118142"/>
                  </a:cubicBezTo>
                  <a:cubicBezTo>
                    <a:pt x="13118" y="117556"/>
                    <a:pt x="13118" y="118142"/>
                    <a:pt x="13620" y="118142"/>
                  </a:cubicBezTo>
                  <a:lnTo>
                    <a:pt x="13034" y="116885"/>
                  </a:lnTo>
                  <a:cubicBezTo>
                    <a:pt x="13537" y="116383"/>
                    <a:pt x="14123" y="117388"/>
                    <a:pt x="14039" y="118310"/>
                  </a:cubicBezTo>
                  <a:cubicBezTo>
                    <a:pt x="15966" y="116969"/>
                    <a:pt x="13537" y="117221"/>
                    <a:pt x="14542" y="114623"/>
                  </a:cubicBezTo>
                  <a:lnTo>
                    <a:pt x="14542" y="115796"/>
                  </a:lnTo>
                  <a:cubicBezTo>
                    <a:pt x="15631" y="114958"/>
                    <a:pt x="15129" y="114037"/>
                    <a:pt x="15799" y="112612"/>
                  </a:cubicBezTo>
                  <a:cubicBezTo>
                    <a:pt x="15799" y="112612"/>
                    <a:pt x="14123" y="115461"/>
                    <a:pt x="13620" y="114120"/>
                  </a:cubicBezTo>
                  <a:cubicBezTo>
                    <a:pt x="13847" y="113584"/>
                    <a:pt x="13847" y="112981"/>
                    <a:pt x="13620" y="112445"/>
                  </a:cubicBezTo>
                  <a:cubicBezTo>
                    <a:pt x="14291" y="112445"/>
                    <a:pt x="14039" y="111691"/>
                    <a:pt x="13620" y="110769"/>
                  </a:cubicBezTo>
                  <a:lnTo>
                    <a:pt x="14626" y="110769"/>
                  </a:lnTo>
                  <a:cubicBezTo>
                    <a:pt x="14626" y="109847"/>
                    <a:pt x="13788" y="109931"/>
                    <a:pt x="13369" y="109345"/>
                  </a:cubicBezTo>
                  <a:cubicBezTo>
                    <a:pt x="12950" y="108758"/>
                    <a:pt x="14123" y="108004"/>
                    <a:pt x="14710" y="107669"/>
                  </a:cubicBezTo>
                  <a:cubicBezTo>
                    <a:pt x="14710" y="105909"/>
                    <a:pt x="13620" y="109009"/>
                    <a:pt x="13285" y="106915"/>
                  </a:cubicBezTo>
                  <a:cubicBezTo>
                    <a:pt x="13511" y="105448"/>
                    <a:pt x="13243" y="103948"/>
                    <a:pt x="12531" y="102641"/>
                  </a:cubicBezTo>
                  <a:cubicBezTo>
                    <a:pt x="12531" y="101636"/>
                    <a:pt x="13118" y="102641"/>
                    <a:pt x="13369" y="102641"/>
                  </a:cubicBezTo>
                  <a:lnTo>
                    <a:pt x="12531" y="101720"/>
                  </a:lnTo>
                  <a:cubicBezTo>
                    <a:pt x="12531" y="101720"/>
                    <a:pt x="12531" y="101720"/>
                    <a:pt x="12950" y="101720"/>
                  </a:cubicBezTo>
                  <a:cubicBezTo>
                    <a:pt x="13369" y="101720"/>
                    <a:pt x="11945" y="101720"/>
                    <a:pt x="11693" y="100547"/>
                  </a:cubicBezTo>
                  <a:cubicBezTo>
                    <a:pt x="11442" y="99374"/>
                    <a:pt x="13034" y="98033"/>
                    <a:pt x="11693" y="96525"/>
                  </a:cubicBezTo>
                  <a:cubicBezTo>
                    <a:pt x="11693" y="96525"/>
                    <a:pt x="12280" y="96525"/>
                    <a:pt x="12699" y="96525"/>
                  </a:cubicBezTo>
                  <a:cubicBezTo>
                    <a:pt x="12271" y="95310"/>
                    <a:pt x="11651" y="94179"/>
                    <a:pt x="10855" y="93173"/>
                  </a:cubicBezTo>
                  <a:lnTo>
                    <a:pt x="11442" y="91665"/>
                  </a:lnTo>
                  <a:cubicBezTo>
                    <a:pt x="10772" y="92754"/>
                    <a:pt x="9850" y="91665"/>
                    <a:pt x="9096" y="90324"/>
                  </a:cubicBezTo>
                  <a:cubicBezTo>
                    <a:pt x="8836" y="90601"/>
                    <a:pt x="8610" y="90911"/>
                    <a:pt x="8425" y="91246"/>
                  </a:cubicBezTo>
                  <a:lnTo>
                    <a:pt x="7839" y="89403"/>
                  </a:lnTo>
                  <a:cubicBezTo>
                    <a:pt x="7839" y="89403"/>
                    <a:pt x="8258" y="89403"/>
                    <a:pt x="8677" y="89403"/>
                  </a:cubicBezTo>
                  <a:lnTo>
                    <a:pt x="8677" y="89403"/>
                  </a:lnTo>
                  <a:cubicBezTo>
                    <a:pt x="8677" y="88649"/>
                    <a:pt x="9599" y="88984"/>
                    <a:pt x="10101" y="89403"/>
                  </a:cubicBezTo>
                  <a:lnTo>
                    <a:pt x="9599" y="90073"/>
                  </a:lnTo>
                  <a:cubicBezTo>
                    <a:pt x="10084" y="90517"/>
                    <a:pt x="10705" y="90777"/>
                    <a:pt x="11358" y="90827"/>
                  </a:cubicBezTo>
                  <a:cubicBezTo>
                    <a:pt x="11300" y="90609"/>
                    <a:pt x="11300" y="90375"/>
                    <a:pt x="11358" y="90157"/>
                  </a:cubicBezTo>
                  <a:cubicBezTo>
                    <a:pt x="11358" y="90157"/>
                    <a:pt x="11358" y="90157"/>
                    <a:pt x="11358" y="90157"/>
                  </a:cubicBezTo>
                  <a:cubicBezTo>
                    <a:pt x="11358" y="90157"/>
                    <a:pt x="11358" y="90157"/>
                    <a:pt x="11358" y="89570"/>
                  </a:cubicBezTo>
                  <a:lnTo>
                    <a:pt x="12364" y="89151"/>
                  </a:lnTo>
                  <a:lnTo>
                    <a:pt x="11945" y="89151"/>
                  </a:lnTo>
                  <a:lnTo>
                    <a:pt x="12447" y="86638"/>
                  </a:lnTo>
                  <a:cubicBezTo>
                    <a:pt x="10914" y="84928"/>
                    <a:pt x="9800" y="82892"/>
                    <a:pt x="9179" y="80689"/>
                  </a:cubicBezTo>
                  <a:cubicBezTo>
                    <a:pt x="9934" y="81359"/>
                    <a:pt x="10436" y="80689"/>
                    <a:pt x="11274" y="80689"/>
                  </a:cubicBezTo>
                  <a:cubicBezTo>
                    <a:pt x="10353" y="81527"/>
                    <a:pt x="11861" y="82867"/>
                    <a:pt x="11693" y="84292"/>
                  </a:cubicBezTo>
                  <a:cubicBezTo>
                    <a:pt x="11693" y="83538"/>
                    <a:pt x="12196" y="83705"/>
                    <a:pt x="12364" y="84292"/>
                  </a:cubicBezTo>
                  <a:lnTo>
                    <a:pt x="11358" y="81778"/>
                  </a:lnTo>
                  <a:cubicBezTo>
                    <a:pt x="12112" y="81778"/>
                    <a:pt x="11861" y="81191"/>
                    <a:pt x="12196" y="80437"/>
                  </a:cubicBezTo>
                  <a:cubicBezTo>
                    <a:pt x="10688" y="81024"/>
                    <a:pt x="11107" y="78594"/>
                    <a:pt x="10604" y="77588"/>
                  </a:cubicBezTo>
                  <a:cubicBezTo>
                    <a:pt x="10101" y="76583"/>
                    <a:pt x="11609" y="77588"/>
                    <a:pt x="11526" y="79013"/>
                  </a:cubicBezTo>
                  <a:cubicBezTo>
                    <a:pt x="12615" y="77505"/>
                    <a:pt x="9766" y="77253"/>
                    <a:pt x="10604" y="75829"/>
                  </a:cubicBezTo>
                  <a:cubicBezTo>
                    <a:pt x="10604" y="75829"/>
                    <a:pt x="10604" y="76332"/>
                    <a:pt x="10604" y="76415"/>
                  </a:cubicBezTo>
                  <a:cubicBezTo>
                    <a:pt x="10604" y="76499"/>
                    <a:pt x="10604" y="73902"/>
                    <a:pt x="10604" y="74321"/>
                  </a:cubicBezTo>
                  <a:lnTo>
                    <a:pt x="10604" y="74321"/>
                  </a:lnTo>
                  <a:cubicBezTo>
                    <a:pt x="10604" y="72226"/>
                    <a:pt x="10604" y="68037"/>
                    <a:pt x="9012" y="67785"/>
                  </a:cubicBezTo>
                  <a:cubicBezTo>
                    <a:pt x="9590" y="67676"/>
                    <a:pt x="10193" y="67676"/>
                    <a:pt x="10772" y="67785"/>
                  </a:cubicBezTo>
                  <a:lnTo>
                    <a:pt x="6415" y="64266"/>
                  </a:lnTo>
                  <a:cubicBezTo>
                    <a:pt x="7504" y="64266"/>
                    <a:pt x="9934" y="63177"/>
                    <a:pt x="10688" y="64853"/>
                  </a:cubicBezTo>
                  <a:cubicBezTo>
                    <a:pt x="10922" y="64149"/>
                    <a:pt x="10922" y="63378"/>
                    <a:pt x="10688" y="62674"/>
                  </a:cubicBezTo>
                  <a:cubicBezTo>
                    <a:pt x="10688" y="62674"/>
                    <a:pt x="9179" y="63596"/>
                    <a:pt x="9012" y="63177"/>
                  </a:cubicBezTo>
                  <a:cubicBezTo>
                    <a:pt x="10185" y="61836"/>
                    <a:pt x="9599" y="62255"/>
                    <a:pt x="10604" y="60579"/>
                  </a:cubicBezTo>
                  <a:cubicBezTo>
                    <a:pt x="10604" y="61166"/>
                    <a:pt x="8677" y="60579"/>
                    <a:pt x="8677" y="59825"/>
                  </a:cubicBezTo>
                  <a:cubicBezTo>
                    <a:pt x="8677" y="59071"/>
                    <a:pt x="10353" y="59825"/>
                    <a:pt x="10520" y="59825"/>
                  </a:cubicBezTo>
                  <a:lnTo>
                    <a:pt x="8761" y="57898"/>
                  </a:lnTo>
                  <a:cubicBezTo>
                    <a:pt x="8761" y="58401"/>
                    <a:pt x="10185" y="57898"/>
                    <a:pt x="10604" y="57479"/>
                  </a:cubicBezTo>
                  <a:cubicBezTo>
                    <a:pt x="11023" y="57060"/>
                    <a:pt x="10604" y="55720"/>
                    <a:pt x="10604" y="55217"/>
                  </a:cubicBezTo>
                  <a:lnTo>
                    <a:pt x="10604" y="56055"/>
                  </a:lnTo>
                  <a:cubicBezTo>
                    <a:pt x="10604" y="53792"/>
                    <a:pt x="8174" y="53960"/>
                    <a:pt x="8174" y="51781"/>
                  </a:cubicBezTo>
                  <a:cubicBezTo>
                    <a:pt x="8174" y="51781"/>
                    <a:pt x="10269" y="52284"/>
                    <a:pt x="10436" y="51195"/>
                  </a:cubicBezTo>
                  <a:cubicBezTo>
                    <a:pt x="10604" y="50106"/>
                    <a:pt x="6247" y="49100"/>
                    <a:pt x="5493" y="47089"/>
                  </a:cubicBezTo>
                  <a:lnTo>
                    <a:pt x="5995" y="47089"/>
                  </a:lnTo>
                  <a:lnTo>
                    <a:pt x="5325" y="45581"/>
                  </a:lnTo>
                  <a:cubicBezTo>
                    <a:pt x="7278" y="46938"/>
                    <a:pt x="9054" y="48547"/>
                    <a:pt x="10604" y="50357"/>
                  </a:cubicBezTo>
                  <a:cubicBezTo>
                    <a:pt x="10604" y="49519"/>
                    <a:pt x="11191" y="50357"/>
                    <a:pt x="11023" y="48849"/>
                  </a:cubicBezTo>
                  <a:cubicBezTo>
                    <a:pt x="10855" y="47341"/>
                    <a:pt x="11777" y="49519"/>
                    <a:pt x="11777" y="49854"/>
                  </a:cubicBezTo>
                  <a:lnTo>
                    <a:pt x="11777" y="46922"/>
                  </a:lnTo>
                  <a:cubicBezTo>
                    <a:pt x="10772" y="46922"/>
                    <a:pt x="10688" y="44743"/>
                    <a:pt x="9850" y="44827"/>
                  </a:cubicBezTo>
                  <a:lnTo>
                    <a:pt x="11023" y="48011"/>
                  </a:lnTo>
                  <a:cubicBezTo>
                    <a:pt x="10101" y="48011"/>
                    <a:pt x="8174" y="46251"/>
                    <a:pt x="8258" y="44241"/>
                  </a:cubicBezTo>
                  <a:cubicBezTo>
                    <a:pt x="8258" y="43654"/>
                    <a:pt x="10017" y="44241"/>
                    <a:pt x="10353" y="44241"/>
                  </a:cubicBezTo>
                  <a:cubicBezTo>
                    <a:pt x="10688" y="44241"/>
                    <a:pt x="9599" y="42230"/>
                    <a:pt x="9850" y="42062"/>
                  </a:cubicBezTo>
                  <a:lnTo>
                    <a:pt x="10353" y="42900"/>
                  </a:lnTo>
                  <a:cubicBezTo>
                    <a:pt x="10353" y="41727"/>
                    <a:pt x="9012" y="41057"/>
                    <a:pt x="9850" y="39632"/>
                  </a:cubicBezTo>
                  <a:cubicBezTo>
                    <a:pt x="10688" y="38208"/>
                    <a:pt x="11023" y="38124"/>
                    <a:pt x="10436" y="38124"/>
                  </a:cubicBezTo>
                  <a:cubicBezTo>
                    <a:pt x="8786" y="38987"/>
                    <a:pt x="6884" y="39222"/>
                    <a:pt x="5074" y="38794"/>
                  </a:cubicBezTo>
                  <a:cubicBezTo>
                    <a:pt x="5409" y="37680"/>
                    <a:pt x="5895" y="36607"/>
                    <a:pt x="6498" y="35610"/>
                  </a:cubicBezTo>
                  <a:cubicBezTo>
                    <a:pt x="7336" y="34772"/>
                    <a:pt x="8677" y="36699"/>
                    <a:pt x="9431" y="36029"/>
                  </a:cubicBezTo>
                  <a:cubicBezTo>
                    <a:pt x="10185" y="35359"/>
                    <a:pt x="8761" y="35610"/>
                    <a:pt x="8677" y="35359"/>
                  </a:cubicBezTo>
                  <a:cubicBezTo>
                    <a:pt x="8593" y="35108"/>
                    <a:pt x="9515" y="35359"/>
                    <a:pt x="9347" y="34437"/>
                  </a:cubicBezTo>
                  <a:cubicBezTo>
                    <a:pt x="9179" y="33516"/>
                    <a:pt x="9347" y="32259"/>
                    <a:pt x="8425" y="34018"/>
                  </a:cubicBezTo>
                  <a:cubicBezTo>
                    <a:pt x="8425" y="32929"/>
                    <a:pt x="8425" y="32845"/>
                    <a:pt x="8425" y="31588"/>
                  </a:cubicBezTo>
                  <a:cubicBezTo>
                    <a:pt x="7755" y="32007"/>
                    <a:pt x="6163" y="30583"/>
                    <a:pt x="5828" y="29494"/>
                  </a:cubicBezTo>
                  <a:cubicBezTo>
                    <a:pt x="5493" y="28404"/>
                    <a:pt x="6415" y="29494"/>
                    <a:pt x="6582" y="29494"/>
                  </a:cubicBezTo>
                  <a:cubicBezTo>
                    <a:pt x="6582" y="27315"/>
                    <a:pt x="6582" y="26142"/>
                    <a:pt x="6582" y="24047"/>
                  </a:cubicBezTo>
                  <a:cubicBezTo>
                    <a:pt x="6582" y="24047"/>
                    <a:pt x="7085" y="22874"/>
                    <a:pt x="7504" y="23293"/>
                  </a:cubicBezTo>
                  <a:cubicBezTo>
                    <a:pt x="7227" y="22950"/>
                    <a:pt x="7026" y="22548"/>
                    <a:pt x="6917" y="22120"/>
                  </a:cubicBezTo>
                  <a:cubicBezTo>
                    <a:pt x="7671" y="20863"/>
                    <a:pt x="6917" y="23461"/>
                    <a:pt x="8090" y="22120"/>
                  </a:cubicBezTo>
                  <a:cubicBezTo>
                    <a:pt x="7504" y="22120"/>
                    <a:pt x="7253" y="20528"/>
                    <a:pt x="6833" y="19607"/>
                  </a:cubicBezTo>
                  <a:cubicBezTo>
                    <a:pt x="6415" y="18685"/>
                    <a:pt x="6833" y="21701"/>
                    <a:pt x="6833" y="22623"/>
                  </a:cubicBezTo>
                  <a:cubicBezTo>
                    <a:pt x="5577" y="22623"/>
                    <a:pt x="4236" y="21115"/>
                    <a:pt x="3482" y="19020"/>
                  </a:cubicBezTo>
                  <a:cubicBezTo>
                    <a:pt x="2728" y="16925"/>
                    <a:pt x="4320" y="18266"/>
                    <a:pt x="4068" y="18015"/>
                  </a:cubicBezTo>
                  <a:cubicBezTo>
                    <a:pt x="4068" y="14747"/>
                    <a:pt x="1806" y="15333"/>
                    <a:pt x="2560" y="12652"/>
                  </a:cubicBezTo>
                  <a:cubicBezTo>
                    <a:pt x="3314" y="11563"/>
                    <a:pt x="4152" y="12652"/>
                    <a:pt x="4655" y="12233"/>
                  </a:cubicBezTo>
                  <a:cubicBezTo>
                    <a:pt x="5074" y="13658"/>
                    <a:pt x="4655" y="14412"/>
                    <a:pt x="4655" y="15333"/>
                  </a:cubicBezTo>
                  <a:lnTo>
                    <a:pt x="4655" y="14160"/>
                  </a:lnTo>
                  <a:cubicBezTo>
                    <a:pt x="4957" y="14772"/>
                    <a:pt x="4957" y="15484"/>
                    <a:pt x="4655" y="16087"/>
                  </a:cubicBezTo>
                  <a:cubicBezTo>
                    <a:pt x="5325" y="15166"/>
                    <a:pt x="4655" y="10641"/>
                    <a:pt x="5074" y="8128"/>
                  </a:cubicBezTo>
                  <a:cubicBezTo>
                    <a:pt x="5074" y="7709"/>
                    <a:pt x="4487" y="6954"/>
                    <a:pt x="4152" y="7373"/>
                  </a:cubicBezTo>
                  <a:lnTo>
                    <a:pt x="4152" y="8128"/>
                  </a:lnTo>
                  <a:cubicBezTo>
                    <a:pt x="3566" y="8882"/>
                    <a:pt x="3231" y="6703"/>
                    <a:pt x="2979" y="7709"/>
                  </a:cubicBezTo>
                  <a:cubicBezTo>
                    <a:pt x="2234" y="6628"/>
                    <a:pt x="1881" y="5329"/>
                    <a:pt x="1974" y="4022"/>
                  </a:cubicBezTo>
                  <a:lnTo>
                    <a:pt x="2895" y="4022"/>
                  </a:lnTo>
                  <a:cubicBezTo>
                    <a:pt x="2895" y="4022"/>
                    <a:pt x="2393" y="5027"/>
                    <a:pt x="2895" y="5446"/>
                  </a:cubicBezTo>
                  <a:cubicBezTo>
                    <a:pt x="3398" y="5865"/>
                    <a:pt x="3985" y="3100"/>
                    <a:pt x="2895" y="2514"/>
                  </a:cubicBezTo>
                  <a:lnTo>
                    <a:pt x="2309" y="3603"/>
                  </a:lnTo>
                  <a:cubicBezTo>
                    <a:pt x="1806" y="2514"/>
                    <a:pt x="801" y="1341"/>
                    <a:pt x="1052" y="0"/>
                  </a:cubicBezTo>
                  <a:cubicBezTo>
                    <a:pt x="130" y="586"/>
                    <a:pt x="1052" y="0"/>
                    <a:pt x="130" y="1257"/>
                  </a:cubicBezTo>
                  <a:cubicBezTo>
                    <a:pt x="1387" y="419"/>
                    <a:pt x="130" y="4608"/>
                    <a:pt x="1555" y="3268"/>
                  </a:cubicBezTo>
                  <a:cubicBezTo>
                    <a:pt x="382" y="4273"/>
                    <a:pt x="1136" y="4944"/>
                    <a:pt x="130" y="6200"/>
                  </a:cubicBezTo>
                  <a:cubicBezTo>
                    <a:pt x="130" y="6200"/>
                    <a:pt x="717" y="6200"/>
                    <a:pt x="633" y="6871"/>
                  </a:cubicBezTo>
                  <a:lnTo>
                    <a:pt x="633" y="6871"/>
                  </a:lnTo>
                  <a:lnTo>
                    <a:pt x="633" y="6871"/>
                  </a:lnTo>
                  <a:cubicBezTo>
                    <a:pt x="633" y="6871"/>
                    <a:pt x="633" y="6871"/>
                    <a:pt x="633" y="6871"/>
                  </a:cubicBezTo>
                  <a:cubicBezTo>
                    <a:pt x="633" y="6871"/>
                    <a:pt x="633" y="6368"/>
                    <a:pt x="1052" y="6284"/>
                  </a:cubicBezTo>
                  <a:cubicBezTo>
                    <a:pt x="1471" y="6200"/>
                    <a:pt x="1890" y="8546"/>
                    <a:pt x="2225" y="9133"/>
                  </a:cubicBezTo>
                  <a:cubicBezTo>
                    <a:pt x="2560" y="9720"/>
                    <a:pt x="2225" y="9133"/>
                    <a:pt x="1555" y="9133"/>
                  </a:cubicBezTo>
                  <a:lnTo>
                    <a:pt x="2141" y="10055"/>
                  </a:lnTo>
                  <a:cubicBezTo>
                    <a:pt x="1471" y="10055"/>
                    <a:pt x="1136" y="11814"/>
                    <a:pt x="717" y="10055"/>
                  </a:cubicBezTo>
                  <a:lnTo>
                    <a:pt x="717" y="11395"/>
                  </a:lnTo>
                  <a:cubicBezTo>
                    <a:pt x="382" y="12258"/>
                    <a:pt x="382" y="13213"/>
                    <a:pt x="717" y="14076"/>
                  </a:cubicBezTo>
                  <a:cubicBezTo>
                    <a:pt x="717" y="14747"/>
                    <a:pt x="1471" y="15668"/>
                    <a:pt x="717" y="15082"/>
                  </a:cubicBezTo>
                  <a:lnTo>
                    <a:pt x="1220" y="17260"/>
                  </a:lnTo>
                  <a:lnTo>
                    <a:pt x="1220" y="17260"/>
                  </a:lnTo>
                  <a:cubicBezTo>
                    <a:pt x="1220" y="19439"/>
                    <a:pt x="2560" y="21618"/>
                    <a:pt x="1220" y="24131"/>
                  </a:cubicBezTo>
                  <a:cubicBezTo>
                    <a:pt x="1421" y="25011"/>
                    <a:pt x="1421" y="25933"/>
                    <a:pt x="1220" y="26812"/>
                  </a:cubicBezTo>
                  <a:lnTo>
                    <a:pt x="633" y="26812"/>
                  </a:lnTo>
                  <a:cubicBezTo>
                    <a:pt x="633" y="27734"/>
                    <a:pt x="214" y="29577"/>
                    <a:pt x="633" y="29996"/>
                  </a:cubicBezTo>
                  <a:cubicBezTo>
                    <a:pt x="-791" y="31002"/>
                    <a:pt x="633" y="34437"/>
                    <a:pt x="633" y="36113"/>
                  </a:cubicBezTo>
                  <a:lnTo>
                    <a:pt x="1387" y="36113"/>
                  </a:lnTo>
                  <a:cubicBezTo>
                    <a:pt x="1438" y="37303"/>
                    <a:pt x="1639" y="38484"/>
                    <a:pt x="1974" y="39632"/>
                  </a:cubicBezTo>
                  <a:lnTo>
                    <a:pt x="2644" y="39632"/>
                  </a:lnTo>
                  <a:cubicBezTo>
                    <a:pt x="3231" y="40805"/>
                    <a:pt x="2644" y="42732"/>
                    <a:pt x="2644" y="44576"/>
                  </a:cubicBezTo>
                  <a:cubicBezTo>
                    <a:pt x="2644" y="44576"/>
                    <a:pt x="2644" y="43989"/>
                    <a:pt x="2644" y="43654"/>
                  </a:cubicBezTo>
                  <a:cubicBezTo>
                    <a:pt x="1303" y="46000"/>
                    <a:pt x="3985" y="48346"/>
                    <a:pt x="3063" y="50441"/>
                  </a:cubicBezTo>
                  <a:cubicBezTo>
                    <a:pt x="3272" y="50835"/>
                    <a:pt x="3272" y="51304"/>
                    <a:pt x="3063" y="51698"/>
                  </a:cubicBezTo>
                  <a:lnTo>
                    <a:pt x="3063" y="51698"/>
                  </a:lnTo>
                  <a:lnTo>
                    <a:pt x="3063" y="51698"/>
                  </a:lnTo>
                  <a:cubicBezTo>
                    <a:pt x="3030" y="51949"/>
                    <a:pt x="3030" y="52200"/>
                    <a:pt x="3063" y="52452"/>
                  </a:cubicBezTo>
                  <a:lnTo>
                    <a:pt x="3063" y="51865"/>
                  </a:lnTo>
                  <a:cubicBezTo>
                    <a:pt x="3013" y="52368"/>
                    <a:pt x="3013" y="52871"/>
                    <a:pt x="3063" y="53373"/>
                  </a:cubicBezTo>
                  <a:lnTo>
                    <a:pt x="2393" y="53373"/>
                  </a:lnTo>
                  <a:lnTo>
                    <a:pt x="2393" y="53373"/>
                  </a:lnTo>
                  <a:cubicBezTo>
                    <a:pt x="2393" y="53960"/>
                    <a:pt x="2393" y="53373"/>
                    <a:pt x="3231" y="53373"/>
                  </a:cubicBezTo>
                  <a:lnTo>
                    <a:pt x="3733" y="54044"/>
                  </a:lnTo>
                  <a:cubicBezTo>
                    <a:pt x="2644" y="54630"/>
                    <a:pt x="4152" y="55636"/>
                    <a:pt x="2979" y="56306"/>
                  </a:cubicBezTo>
                  <a:cubicBezTo>
                    <a:pt x="3649" y="56306"/>
                    <a:pt x="3566" y="59239"/>
                    <a:pt x="4823" y="59490"/>
                  </a:cubicBezTo>
                  <a:cubicBezTo>
                    <a:pt x="4823" y="59490"/>
                    <a:pt x="4823" y="59490"/>
                    <a:pt x="4823" y="59490"/>
                  </a:cubicBezTo>
                  <a:cubicBezTo>
                    <a:pt x="4613" y="60119"/>
                    <a:pt x="4613" y="60789"/>
                    <a:pt x="4823" y="61417"/>
                  </a:cubicBezTo>
                  <a:lnTo>
                    <a:pt x="3985" y="61417"/>
                  </a:lnTo>
                  <a:lnTo>
                    <a:pt x="5241" y="62758"/>
                  </a:lnTo>
                  <a:cubicBezTo>
                    <a:pt x="4739" y="63679"/>
                    <a:pt x="4404" y="64015"/>
                    <a:pt x="3733" y="62758"/>
                  </a:cubicBezTo>
                  <a:cubicBezTo>
                    <a:pt x="4906" y="64769"/>
                    <a:pt x="4152" y="64434"/>
                    <a:pt x="5325" y="66193"/>
                  </a:cubicBezTo>
                  <a:lnTo>
                    <a:pt x="4739" y="66193"/>
                  </a:lnTo>
                  <a:cubicBezTo>
                    <a:pt x="4739" y="66780"/>
                    <a:pt x="5661" y="67785"/>
                    <a:pt x="5158" y="68204"/>
                  </a:cubicBezTo>
                  <a:cubicBezTo>
                    <a:pt x="4655" y="68623"/>
                    <a:pt x="5158" y="75159"/>
                    <a:pt x="4487" y="78845"/>
                  </a:cubicBezTo>
                  <a:cubicBezTo>
                    <a:pt x="6163" y="78091"/>
                    <a:pt x="3817" y="80605"/>
                    <a:pt x="5158" y="80689"/>
                  </a:cubicBezTo>
                  <a:cubicBezTo>
                    <a:pt x="4739" y="80689"/>
                    <a:pt x="4571" y="81359"/>
                    <a:pt x="4152" y="80689"/>
                  </a:cubicBezTo>
                  <a:cubicBezTo>
                    <a:pt x="4655" y="82448"/>
                    <a:pt x="3649" y="83454"/>
                    <a:pt x="4906" y="84711"/>
                  </a:cubicBezTo>
                  <a:cubicBezTo>
                    <a:pt x="4487" y="84711"/>
                    <a:pt x="4236" y="84292"/>
                    <a:pt x="3985" y="84711"/>
                  </a:cubicBezTo>
                  <a:cubicBezTo>
                    <a:pt x="3733" y="85130"/>
                    <a:pt x="4404" y="85297"/>
                    <a:pt x="3985" y="85465"/>
                  </a:cubicBezTo>
                  <a:cubicBezTo>
                    <a:pt x="3566" y="85632"/>
                    <a:pt x="3985" y="85465"/>
                    <a:pt x="3482" y="84962"/>
                  </a:cubicBezTo>
                  <a:cubicBezTo>
                    <a:pt x="3482" y="86805"/>
                    <a:pt x="4906" y="86973"/>
                    <a:pt x="6079" y="87057"/>
                  </a:cubicBezTo>
                  <a:cubicBezTo>
                    <a:pt x="5501" y="87593"/>
                    <a:pt x="5468" y="88489"/>
                    <a:pt x="5995" y="89068"/>
                  </a:cubicBezTo>
                  <a:cubicBezTo>
                    <a:pt x="6021" y="89101"/>
                    <a:pt x="6054" y="89126"/>
                    <a:pt x="6079" y="89151"/>
                  </a:cubicBezTo>
                  <a:cubicBezTo>
                    <a:pt x="6079" y="89151"/>
                    <a:pt x="5409" y="90073"/>
                    <a:pt x="5158" y="89151"/>
                  </a:cubicBezTo>
                  <a:cubicBezTo>
                    <a:pt x="5158" y="89822"/>
                    <a:pt x="5158" y="93173"/>
                    <a:pt x="5744" y="93257"/>
                  </a:cubicBezTo>
                  <a:cubicBezTo>
                    <a:pt x="6331" y="93341"/>
                    <a:pt x="5744" y="94179"/>
                    <a:pt x="5744" y="94346"/>
                  </a:cubicBezTo>
                  <a:cubicBezTo>
                    <a:pt x="5744" y="94514"/>
                    <a:pt x="5744" y="95938"/>
                    <a:pt x="5744" y="97363"/>
                  </a:cubicBezTo>
                  <a:lnTo>
                    <a:pt x="5744" y="97363"/>
                  </a:lnTo>
                  <a:cubicBezTo>
                    <a:pt x="6917" y="97949"/>
                    <a:pt x="5744" y="98619"/>
                    <a:pt x="6247" y="99793"/>
                  </a:cubicBezTo>
                  <a:lnTo>
                    <a:pt x="6247" y="99793"/>
                  </a:lnTo>
                  <a:cubicBezTo>
                    <a:pt x="5577" y="102558"/>
                    <a:pt x="6247" y="100966"/>
                    <a:pt x="6247" y="103647"/>
                  </a:cubicBezTo>
                  <a:lnTo>
                    <a:pt x="6917" y="103647"/>
                  </a:lnTo>
                  <a:cubicBezTo>
                    <a:pt x="8425" y="103647"/>
                    <a:pt x="6163" y="105993"/>
                    <a:pt x="6917" y="107501"/>
                  </a:cubicBezTo>
                  <a:lnTo>
                    <a:pt x="6917" y="106998"/>
                  </a:lnTo>
                  <a:cubicBezTo>
                    <a:pt x="7504" y="107753"/>
                    <a:pt x="4990" y="109428"/>
                    <a:pt x="4823" y="110266"/>
                  </a:cubicBezTo>
                  <a:cubicBezTo>
                    <a:pt x="4655" y="111104"/>
                    <a:pt x="4823" y="110266"/>
                    <a:pt x="4823" y="109763"/>
                  </a:cubicBezTo>
                  <a:cubicBezTo>
                    <a:pt x="4068" y="112026"/>
                    <a:pt x="5744" y="109763"/>
                    <a:pt x="6079" y="111607"/>
                  </a:cubicBezTo>
                  <a:cubicBezTo>
                    <a:pt x="5577" y="111607"/>
                    <a:pt x="4823" y="111607"/>
                    <a:pt x="4739" y="112361"/>
                  </a:cubicBezTo>
                  <a:cubicBezTo>
                    <a:pt x="4655" y="113115"/>
                    <a:pt x="6498" y="115545"/>
                    <a:pt x="5661" y="117053"/>
                  </a:cubicBezTo>
                  <a:cubicBezTo>
                    <a:pt x="5661" y="117053"/>
                    <a:pt x="6415" y="116383"/>
                    <a:pt x="6666" y="117053"/>
                  </a:cubicBezTo>
                  <a:cubicBezTo>
                    <a:pt x="6917" y="117723"/>
                    <a:pt x="5409" y="120321"/>
                    <a:pt x="6666" y="121326"/>
                  </a:cubicBezTo>
                  <a:cubicBezTo>
                    <a:pt x="6666" y="121326"/>
                    <a:pt x="6666" y="121326"/>
                    <a:pt x="6666" y="121326"/>
                  </a:cubicBezTo>
                  <a:cubicBezTo>
                    <a:pt x="6666" y="121326"/>
                    <a:pt x="7336" y="124259"/>
                    <a:pt x="8007" y="124762"/>
                  </a:cubicBezTo>
                  <a:cubicBezTo>
                    <a:pt x="5577" y="125683"/>
                    <a:pt x="9431" y="130292"/>
                    <a:pt x="7169" y="130376"/>
                  </a:cubicBezTo>
                  <a:lnTo>
                    <a:pt x="7169" y="133141"/>
                  </a:lnTo>
                  <a:lnTo>
                    <a:pt x="7169" y="133141"/>
                  </a:lnTo>
                  <a:cubicBezTo>
                    <a:pt x="6993" y="134238"/>
                    <a:pt x="7403" y="135353"/>
                    <a:pt x="8258" y="136073"/>
                  </a:cubicBezTo>
                  <a:cubicBezTo>
                    <a:pt x="8258" y="136492"/>
                    <a:pt x="7839" y="136073"/>
                    <a:pt x="7755" y="136073"/>
                  </a:cubicBezTo>
                  <a:cubicBezTo>
                    <a:pt x="7261" y="137782"/>
                    <a:pt x="7638" y="139634"/>
                    <a:pt x="8761" y="141017"/>
                  </a:cubicBezTo>
                  <a:lnTo>
                    <a:pt x="8007" y="141017"/>
                  </a:lnTo>
                  <a:cubicBezTo>
                    <a:pt x="8509" y="141519"/>
                    <a:pt x="7085" y="144787"/>
                    <a:pt x="8007" y="147217"/>
                  </a:cubicBezTo>
                  <a:lnTo>
                    <a:pt x="8007" y="147217"/>
                  </a:lnTo>
                  <a:cubicBezTo>
                    <a:pt x="8928" y="150066"/>
                    <a:pt x="6331" y="154172"/>
                    <a:pt x="9012" y="155009"/>
                  </a:cubicBezTo>
                  <a:lnTo>
                    <a:pt x="9766" y="156853"/>
                  </a:lnTo>
                  <a:cubicBezTo>
                    <a:pt x="9766" y="154423"/>
                    <a:pt x="10939" y="156853"/>
                    <a:pt x="11274" y="156183"/>
                  </a:cubicBezTo>
                  <a:cubicBezTo>
                    <a:pt x="11274" y="157104"/>
                    <a:pt x="10604" y="158696"/>
                    <a:pt x="10436" y="157523"/>
                  </a:cubicBezTo>
                  <a:lnTo>
                    <a:pt x="10436" y="157523"/>
                  </a:lnTo>
                  <a:cubicBezTo>
                    <a:pt x="9096" y="157523"/>
                    <a:pt x="10436" y="160540"/>
                    <a:pt x="9179" y="160540"/>
                  </a:cubicBezTo>
                  <a:cubicBezTo>
                    <a:pt x="9179" y="165315"/>
                    <a:pt x="9179" y="170008"/>
                    <a:pt x="9179" y="174448"/>
                  </a:cubicBezTo>
                  <a:lnTo>
                    <a:pt x="10269" y="173862"/>
                  </a:lnTo>
                  <a:lnTo>
                    <a:pt x="10269" y="175454"/>
                  </a:lnTo>
                  <a:cubicBezTo>
                    <a:pt x="10269" y="175454"/>
                    <a:pt x="9431" y="176040"/>
                    <a:pt x="9431" y="174951"/>
                  </a:cubicBezTo>
                  <a:cubicBezTo>
                    <a:pt x="8845" y="175538"/>
                    <a:pt x="10017" y="176795"/>
                    <a:pt x="10269" y="176795"/>
                  </a:cubicBezTo>
                  <a:cubicBezTo>
                    <a:pt x="10269" y="178973"/>
                    <a:pt x="9012" y="175957"/>
                    <a:pt x="9012" y="176795"/>
                  </a:cubicBezTo>
                  <a:lnTo>
                    <a:pt x="9012" y="177716"/>
                  </a:lnTo>
                  <a:lnTo>
                    <a:pt x="9012" y="177716"/>
                  </a:lnTo>
                  <a:cubicBezTo>
                    <a:pt x="9431" y="178387"/>
                    <a:pt x="9934" y="178470"/>
                    <a:pt x="9934" y="179811"/>
                  </a:cubicBezTo>
                  <a:cubicBezTo>
                    <a:pt x="9934" y="181152"/>
                    <a:pt x="9347" y="180230"/>
                    <a:pt x="9263" y="180565"/>
                  </a:cubicBezTo>
                  <a:cubicBezTo>
                    <a:pt x="9179" y="180900"/>
                    <a:pt x="9263" y="180565"/>
                    <a:pt x="9263" y="181068"/>
                  </a:cubicBezTo>
                  <a:lnTo>
                    <a:pt x="9263" y="183079"/>
                  </a:lnTo>
                  <a:lnTo>
                    <a:pt x="10101" y="182241"/>
                  </a:lnTo>
                  <a:cubicBezTo>
                    <a:pt x="10520" y="183079"/>
                    <a:pt x="10101" y="184084"/>
                    <a:pt x="11023" y="183163"/>
                  </a:cubicBezTo>
                  <a:cubicBezTo>
                    <a:pt x="9682" y="184503"/>
                    <a:pt x="11023" y="190452"/>
                    <a:pt x="10436" y="191541"/>
                  </a:cubicBezTo>
                  <a:cubicBezTo>
                    <a:pt x="11065" y="192748"/>
                    <a:pt x="11333" y="194122"/>
                    <a:pt x="11191" y="195480"/>
                  </a:cubicBezTo>
                  <a:cubicBezTo>
                    <a:pt x="11191" y="195061"/>
                    <a:pt x="12280" y="194809"/>
                    <a:pt x="12280" y="196150"/>
                  </a:cubicBezTo>
                  <a:cubicBezTo>
                    <a:pt x="10269" y="196150"/>
                    <a:pt x="11526" y="198496"/>
                    <a:pt x="10185" y="199585"/>
                  </a:cubicBezTo>
                  <a:cubicBezTo>
                    <a:pt x="11023" y="198663"/>
                    <a:pt x="10604" y="203272"/>
                    <a:pt x="11861" y="201764"/>
                  </a:cubicBezTo>
                  <a:cubicBezTo>
                    <a:pt x="11861" y="202853"/>
                    <a:pt x="11107" y="201764"/>
                    <a:pt x="10688" y="202685"/>
                  </a:cubicBezTo>
                  <a:cubicBezTo>
                    <a:pt x="10905" y="205618"/>
                    <a:pt x="10905" y="208551"/>
                    <a:pt x="10688" y="211483"/>
                  </a:cubicBezTo>
                  <a:cubicBezTo>
                    <a:pt x="10688" y="211483"/>
                    <a:pt x="11358" y="210980"/>
                    <a:pt x="11777" y="211483"/>
                  </a:cubicBezTo>
                  <a:lnTo>
                    <a:pt x="10520" y="213159"/>
                  </a:lnTo>
                  <a:cubicBezTo>
                    <a:pt x="10520" y="213829"/>
                    <a:pt x="12028" y="213662"/>
                    <a:pt x="11191" y="214835"/>
                  </a:cubicBezTo>
                  <a:cubicBezTo>
                    <a:pt x="11191" y="214835"/>
                    <a:pt x="11777" y="214835"/>
                    <a:pt x="11861" y="214835"/>
                  </a:cubicBezTo>
                  <a:cubicBezTo>
                    <a:pt x="10939" y="221119"/>
                    <a:pt x="13537" y="227487"/>
                    <a:pt x="11861" y="233855"/>
                  </a:cubicBezTo>
                  <a:cubicBezTo>
                    <a:pt x="12364" y="232933"/>
                    <a:pt x="12447" y="233855"/>
                    <a:pt x="12447" y="233855"/>
                  </a:cubicBezTo>
                  <a:cubicBezTo>
                    <a:pt x="12447" y="233855"/>
                    <a:pt x="13118" y="233855"/>
                    <a:pt x="13453" y="233855"/>
                  </a:cubicBezTo>
                  <a:lnTo>
                    <a:pt x="12615" y="236452"/>
                  </a:lnTo>
                  <a:cubicBezTo>
                    <a:pt x="13620" y="236955"/>
                    <a:pt x="12615" y="239301"/>
                    <a:pt x="13788" y="239552"/>
                  </a:cubicBezTo>
                  <a:lnTo>
                    <a:pt x="13788" y="238715"/>
                  </a:lnTo>
                  <a:cubicBezTo>
                    <a:pt x="14961" y="239804"/>
                    <a:pt x="16134" y="237039"/>
                    <a:pt x="17558" y="237123"/>
                  </a:cubicBezTo>
                  <a:cubicBezTo>
                    <a:pt x="16302" y="235950"/>
                    <a:pt x="19234" y="233771"/>
                    <a:pt x="17558" y="231844"/>
                  </a:cubicBezTo>
                  <a:cubicBezTo>
                    <a:pt x="17558" y="231341"/>
                    <a:pt x="17977" y="231844"/>
                    <a:pt x="18312" y="231844"/>
                  </a:cubicBezTo>
                  <a:cubicBezTo>
                    <a:pt x="18648" y="231844"/>
                    <a:pt x="17558" y="230755"/>
                    <a:pt x="17726" y="229582"/>
                  </a:cubicBezTo>
                  <a:lnTo>
                    <a:pt x="17726" y="229582"/>
                  </a:lnTo>
                  <a:cubicBezTo>
                    <a:pt x="17625" y="226783"/>
                    <a:pt x="17760" y="223976"/>
                    <a:pt x="18145" y="221203"/>
                  </a:cubicBezTo>
                  <a:lnTo>
                    <a:pt x="17475" y="221203"/>
                  </a:lnTo>
                  <a:cubicBezTo>
                    <a:pt x="17500" y="220725"/>
                    <a:pt x="17642" y="220264"/>
                    <a:pt x="17894" y="219862"/>
                  </a:cubicBezTo>
                  <a:cubicBezTo>
                    <a:pt x="16804" y="219024"/>
                    <a:pt x="17894" y="222041"/>
                    <a:pt x="16720" y="221287"/>
                  </a:cubicBezTo>
                  <a:cubicBezTo>
                    <a:pt x="18145" y="220197"/>
                    <a:pt x="16720" y="215756"/>
                    <a:pt x="18061" y="215002"/>
                  </a:cubicBezTo>
                  <a:cubicBezTo>
                    <a:pt x="18061" y="213745"/>
                    <a:pt x="17307" y="215002"/>
                    <a:pt x="17223" y="214164"/>
                  </a:cubicBezTo>
                  <a:lnTo>
                    <a:pt x="17642" y="214164"/>
                  </a:lnTo>
                  <a:lnTo>
                    <a:pt x="17056" y="214164"/>
                  </a:lnTo>
                  <a:cubicBezTo>
                    <a:pt x="17056" y="213326"/>
                    <a:pt x="17642" y="212908"/>
                    <a:pt x="17977" y="212908"/>
                  </a:cubicBezTo>
                  <a:cubicBezTo>
                    <a:pt x="17944" y="213134"/>
                    <a:pt x="17944" y="213360"/>
                    <a:pt x="17977" y="213578"/>
                  </a:cubicBezTo>
                  <a:cubicBezTo>
                    <a:pt x="18396" y="212572"/>
                    <a:pt x="17977" y="210729"/>
                    <a:pt x="17977" y="210394"/>
                  </a:cubicBezTo>
                  <a:lnTo>
                    <a:pt x="17977" y="211567"/>
                  </a:lnTo>
                  <a:cubicBezTo>
                    <a:pt x="17818" y="208048"/>
                    <a:pt x="17399" y="204545"/>
                    <a:pt x="16720" y="201093"/>
                  </a:cubicBezTo>
                  <a:lnTo>
                    <a:pt x="16720" y="201093"/>
                  </a:lnTo>
                  <a:cubicBezTo>
                    <a:pt x="16050" y="198747"/>
                    <a:pt x="16720" y="199166"/>
                    <a:pt x="16720" y="196485"/>
                  </a:cubicBezTo>
                  <a:lnTo>
                    <a:pt x="16720" y="196485"/>
                  </a:lnTo>
                  <a:cubicBezTo>
                    <a:pt x="16302" y="195932"/>
                    <a:pt x="16092" y="195253"/>
                    <a:pt x="16134" y="194558"/>
                  </a:cubicBezTo>
                  <a:cubicBezTo>
                    <a:pt x="16553" y="195228"/>
                    <a:pt x="16804" y="193217"/>
                    <a:pt x="17307" y="194558"/>
                  </a:cubicBezTo>
                  <a:cubicBezTo>
                    <a:pt x="16469" y="191960"/>
                    <a:pt x="16720" y="193301"/>
                    <a:pt x="15380" y="191625"/>
                  </a:cubicBezTo>
                  <a:lnTo>
                    <a:pt x="15966" y="191122"/>
                  </a:lnTo>
                  <a:cubicBezTo>
                    <a:pt x="15380" y="190620"/>
                    <a:pt x="15129" y="190536"/>
                    <a:pt x="14961" y="189195"/>
                  </a:cubicBezTo>
                  <a:cubicBezTo>
                    <a:pt x="15464" y="190285"/>
                    <a:pt x="15715" y="188357"/>
                    <a:pt x="16385" y="189195"/>
                  </a:cubicBezTo>
                  <a:cubicBezTo>
                    <a:pt x="17475" y="186346"/>
                    <a:pt x="14961" y="185090"/>
                    <a:pt x="16385" y="183749"/>
                  </a:cubicBezTo>
                  <a:cubicBezTo>
                    <a:pt x="14877" y="182576"/>
                    <a:pt x="15715" y="186179"/>
                    <a:pt x="15380" y="185509"/>
                  </a:cubicBezTo>
                  <a:cubicBezTo>
                    <a:pt x="14877" y="186095"/>
                    <a:pt x="14123" y="184503"/>
                    <a:pt x="14291" y="183582"/>
                  </a:cubicBezTo>
                  <a:cubicBezTo>
                    <a:pt x="14458" y="182660"/>
                    <a:pt x="16134" y="181990"/>
                    <a:pt x="15966" y="179727"/>
                  </a:cubicBezTo>
                  <a:cubicBezTo>
                    <a:pt x="15966" y="179727"/>
                    <a:pt x="15966" y="179727"/>
                    <a:pt x="15966" y="180230"/>
                  </a:cubicBezTo>
                  <a:cubicBezTo>
                    <a:pt x="15966" y="180733"/>
                    <a:pt x="15296" y="178638"/>
                    <a:pt x="15966" y="177549"/>
                  </a:cubicBezTo>
                  <a:cubicBezTo>
                    <a:pt x="15045" y="177046"/>
                    <a:pt x="15966" y="176208"/>
                    <a:pt x="14793" y="176124"/>
                  </a:cubicBezTo>
                  <a:lnTo>
                    <a:pt x="15212" y="178135"/>
                  </a:lnTo>
                  <a:cubicBezTo>
                    <a:pt x="14793" y="176962"/>
                    <a:pt x="13369" y="175957"/>
                    <a:pt x="13956" y="174029"/>
                  </a:cubicBezTo>
                  <a:cubicBezTo>
                    <a:pt x="13956" y="174029"/>
                    <a:pt x="14542" y="174700"/>
                    <a:pt x="14710" y="175119"/>
                  </a:cubicBezTo>
                  <a:cubicBezTo>
                    <a:pt x="14877" y="175538"/>
                    <a:pt x="14710" y="174029"/>
                    <a:pt x="14710" y="173443"/>
                  </a:cubicBezTo>
                  <a:cubicBezTo>
                    <a:pt x="14710" y="172856"/>
                    <a:pt x="14710" y="175873"/>
                    <a:pt x="16050" y="177130"/>
                  </a:cubicBezTo>
                  <a:cubicBezTo>
                    <a:pt x="16469" y="176459"/>
                    <a:pt x="15045" y="174784"/>
                    <a:pt x="16050" y="175370"/>
                  </a:cubicBezTo>
                  <a:cubicBezTo>
                    <a:pt x="14374" y="174532"/>
                    <a:pt x="16050" y="173108"/>
                    <a:pt x="14793" y="171683"/>
                  </a:cubicBezTo>
                  <a:lnTo>
                    <a:pt x="15548" y="171683"/>
                  </a:lnTo>
                  <a:cubicBezTo>
                    <a:pt x="15279" y="171340"/>
                    <a:pt x="15112" y="170938"/>
                    <a:pt x="15045" y="170510"/>
                  </a:cubicBezTo>
                  <a:lnTo>
                    <a:pt x="15966" y="171265"/>
                  </a:lnTo>
                  <a:cubicBezTo>
                    <a:pt x="15129" y="170092"/>
                    <a:pt x="16553" y="168835"/>
                    <a:pt x="15966" y="167662"/>
                  </a:cubicBezTo>
                  <a:cubicBezTo>
                    <a:pt x="15966" y="170175"/>
                    <a:pt x="15129" y="168248"/>
                    <a:pt x="14710" y="169337"/>
                  </a:cubicBezTo>
                  <a:cubicBezTo>
                    <a:pt x="13620" y="166321"/>
                    <a:pt x="16469" y="167494"/>
                    <a:pt x="15883" y="164142"/>
                  </a:cubicBezTo>
                  <a:cubicBezTo>
                    <a:pt x="15883" y="164561"/>
                    <a:pt x="15883" y="165902"/>
                    <a:pt x="15212" y="165148"/>
                  </a:cubicBezTo>
                  <a:cubicBezTo>
                    <a:pt x="15321" y="164469"/>
                    <a:pt x="15548" y="163816"/>
                    <a:pt x="15883" y="163221"/>
                  </a:cubicBezTo>
                  <a:cubicBezTo>
                    <a:pt x="15883" y="160958"/>
                    <a:pt x="15212" y="163221"/>
                    <a:pt x="14710" y="162634"/>
                  </a:cubicBezTo>
                  <a:cubicBezTo>
                    <a:pt x="15548" y="161880"/>
                    <a:pt x="14710" y="161545"/>
                    <a:pt x="14039" y="160623"/>
                  </a:cubicBezTo>
                  <a:lnTo>
                    <a:pt x="14710" y="160623"/>
                  </a:lnTo>
                  <a:cubicBezTo>
                    <a:pt x="14710" y="158026"/>
                    <a:pt x="13201" y="160037"/>
                    <a:pt x="13620" y="157691"/>
                  </a:cubicBezTo>
                  <a:lnTo>
                    <a:pt x="14710" y="158612"/>
                  </a:lnTo>
                  <a:lnTo>
                    <a:pt x="14710" y="157439"/>
                  </a:lnTo>
                  <a:lnTo>
                    <a:pt x="15548" y="157439"/>
                  </a:lnTo>
                  <a:cubicBezTo>
                    <a:pt x="15003" y="156534"/>
                    <a:pt x="14852" y="155445"/>
                    <a:pt x="15129" y="154423"/>
                  </a:cubicBezTo>
                  <a:cubicBezTo>
                    <a:pt x="14626" y="154423"/>
                    <a:pt x="13872" y="154423"/>
                    <a:pt x="13788" y="153250"/>
                  </a:cubicBezTo>
                  <a:cubicBezTo>
                    <a:pt x="13704" y="152077"/>
                    <a:pt x="14458" y="153250"/>
                    <a:pt x="14291" y="151993"/>
                  </a:cubicBezTo>
                  <a:cubicBezTo>
                    <a:pt x="14710" y="151993"/>
                    <a:pt x="15296" y="152747"/>
                    <a:pt x="14710" y="153501"/>
                  </a:cubicBezTo>
                  <a:cubicBezTo>
                    <a:pt x="14123" y="154255"/>
                    <a:pt x="15212" y="153501"/>
                    <a:pt x="15380" y="153501"/>
                  </a:cubicBezTo>
                  <a:cubicBezTo>
                    <a:pt x="15548" y="153501"/>
                    <a:pt x="15380" y="151406"/>
                    <a:pt x="15380" y="150820"/>
                  </a:cubicBezTo>
                  <a:cubicBezTo>
                    <a:pt x="15430" y="151038"/>
                    <a:pt x="15430" y="151272"/>
                    <a:pt x="15380" y="151490"/>
                  </a:cubicBezTo>
                  <a:lnTo>
                    <a:pt x="14291" y="149144"/>
                  </a:lnTo>
                  <a:cubicBezTo>
                    <a:pt x="14291" y="149144"/>
                    <a:pt x="14793" y="149144"/>
                    <a:pt x="15045" y="149144"/>
                  </a:cubicBezTo>
                  <a:cubicBezTo>
                    <a:pt x="14785" y="148667"/>
                    <a:pt x="14584" y="148164"/>
                    <a:pt x="14458" y="147636"/>
                  </a:cubicBezTo>
                  <a:cubicBezTo>
                    <a:pt x="15045" y="147636"/>
                    <a:pt x="15631" y="147636"/>
                    <a:pt x="15966" y="148641"/>
                  </a:cubicBezTo>
                  <a:lnTo>
                    <a:pt x="15212" y="146463"/>
                  </a:lnTo>
                  <a:cubicBezTo>
                    <a:pt x="15212" y="146463"/>
                    <a:pt x="15883" y="145290"/>
                    <a:pt x="16050" y="145541"/>
                  </a:cubicBezTo>
                  <a:cubicBezTo>
                    <a:pt x="16050" y="144368"/>
                    <a:pt x="14793" y="142609"/>
                    <a:pt x="15129" y="140933"/>
                  </a:cubicBezTo>
                  <a:cubicBezTo>
                    <a:pt x="15078" y="140740"/>
                    <a:pt x="15078" y="140539"/>
                    <a:pt x="15129" y="140346"/>
                  </a:cubicBezTo>
                  <a:cubicBezTo>
                    <a:pt x="15129" y="138838"/>
                    <a:pt x="15799" y="137414"/>
                    <a:pt x="15129" y="135570"/>
                  </a:cubicBezTo>
                  <a:lnTo>
                    <a:pt x="16134" y="134481"/>
                  </a:lnTo>
                  <a:cubicBezTo>
                    <a:pt x="16134" y="133141"/>
                    <a:pt x="14877" y="135989"/>
                    <a:pt x="14374" y="133643"/>
                  </a:cubicBezTo>
                  <a:cubicBezTo>
                    <a:pt x="13872" y="131297"/>
                    <a:pt x="15212" y="132973"/>
                    <a:pt x="15464" y="132386"/>
                  </a:cubicBezTo>
                  <a:cubicBezTo>
                    <a:pt x="15715" y="131800"/>
                    <a:pt x="13788" y="130124"/>
                    <a:pt x="14542" y="128532"/>
                  </a:cubicBezTo>
                  <a:cubicBezTo>
                    <a:pt x="15548" y="131046"/>
                    <a:pt x="15380" y="131465"/>
                    <a:pt x="15548" y="131968"/>
                  </a:cubicBezTo>
                  <a:close/>
                  <a:moveTo>
                    <a:pt x="14207" y="114288"/>
                  </a:moveTo>
                  <a:cubicBezTo>
                    <a:pt x="14207" y="114288"/>
                    <a:pt x="14793" y="115293"/>
                    <a:pt x="14207" y="115545"/>
                  </a:cubicBezTo>
                  <a:cubicBezTo>
                    <a:pt x="13620" y="115796"/>
                    <a:pt x="13956" y="114875"/>
                    <a:pt x="14207" y="114288"/>
                  </a:cubicBezTo>
                  <a:close/>
                  <a:moveTo>
                    <a:pt x="11107" y="87559"/>
                  </a:moveTo>
                  <a:cubicBezTo>
                    <a:pt x="11107" y="87559"/>
                    <a:pt x="11107" y="88230"/>
                    <a:pt x="11107" y="88649"/>
                  </a:cubicBezTo>
                  <a:cubicBezTo>
                    <a:pt x="10989" y="88297"/>
                    <a:pt x="10989" y="87911"/>
                    <a:pt x="11107" y="87559"/>
                  </a:cubicBezTo>
                  <a:close/>
                  <a:moveTo>
                    <a:pt x="2728" y="11479"/>
                  </a:moveTo>
                  <a:cubicBezTo>
                    <a:pt x="2728" y="11479"/>
                    <a:pt x="2728" y="11479"/>
                    <a:pt x="2728" y="11479"/>
                  </a:cubicBezTo>
                  <a:cubicBezTo>
                    <a:pt x="2728" y="11479"/>
                    <a:pt x="2728" y="11479"/>
                    <a:pt x="2728" y="12317"/>
                  </a:cubicBezTo>
                  <a:cubicBezTo>
                    <a:pt x="2728" y="13155"/>
                    <a:pt x="2895" y="11898"/>
                    <a:pt x="2644" y="11479"/>
                  </a:cubicBezTo>
                  <a:close/>
                  <a:moveTo>
                    <a:pt x="11526" y="181571"/>
                  </a:moveTo>
                  <a:lnTo>
                    <a:pt x="11526" y="181571"/>
                  </a:lnTo>
                  <a:cubicBezTo>
                    <a:pt x="11861" y="181990"/>
                    <a:pt x="11693" y="181738"/>
                    <a:pt x="11442" y="18157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D3072F33-B371-4F7C-911B-B8F92B0C88A8}"/>
                </a:ext>
              </a:extLst>
            </p:cNvPr>
            <p:cNvSpPr/>
            <p:nvPr/>
          </p:nvSpPr>
          <p:spPr>
            <a:xfrm>
              <a:off x="2806400" y="1891663"/>
              <a:ext cx="418" cy="8378"/>
            </a:xfrm>
            <a:custGeom>
              <a:avLst/>
              <a:gdLst>
                <a:gd name="connsiteX0" fmla="*/ 419 w 418"/>
                <a:gd name="connsiteY0" fmla="*/ 0 h 8378"/>
                <a:gd name="connsiteX1" fmla="*/ 0 w 418"/>
                <a:gd name="connsiteY1" fmla="*/ 0 h 8378"/>
                <a:gd name="connsiteX2" fmla="*/ 419 w 41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8378">
                  <a:moveTo>
                    <a:pt x="419" y="0"/>
                  </a:moveTo>
                  <a:lnTo>
                    <a:pt x="0" y="0"/>
                  </a:lnTo>
                  <a:cubicBezTo>
                    <a:pt x="0" y="0"/>
                    <a:pt x="251" y="0"/>
                    <a:pt x="4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E1F398E5-B1A8-4FF2-8AB3-847E46DF5610}"/>
                </a:ext>
              </a:extLst>
            </p:cNvPr>
            <p:cNvSpPr/>
            <p:nvPr/>
          </p:nvSpPr>
          <p:spPr>
            <a:xfrm>
              <a:off x="2811008" y="19436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BA5BB96E-9864-44F0-85BA-32D514ED4F16}"/>
                </a:ext>
              </a:extLst>
            </p:cNvPr>
            <p:cNvSpPr/>
            <p:nvPr/>
          </p:nvSpPr>
          <p:spPr>
            <a:xfrm>
              <a:off x="2804286" y="1836530"/>
              <a:ext cx="211" cy="670"/>
            </a:xfrm>
            <a:custGeom>
              <a:avLst/>
              <a:gdLst>
                <a:gd name="connsiteX0" fmla="*/ 186 w 211"/>
                <a:gd name="connsiteY0" fmla="*/ 0 h 670"/>
                <a:gd name="connsiteX1" fmla="*/ 186 w 211"/>
                <a:gd name="connsiteY1" fmla="*/ 670 h 670"/>
                <a:gd name="connsiteX2" fmla="*/ 186 w 211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" h="670">
                  <a:moveTo>
                    <a:pt x="186" y="0"/>
                  </a:moveTo>
                  <a:cubicBezTo>
                    <a:pt x="220" y="226"/>
                    <a:pt x="220" y="444"/>
                    <a:pt x="186" y="670"/>
                  </a:cubicBezTo>
                  <a:cubicBezTo>
                    <a:pt x="186" y="670"/>
                    <a:pt x="-233" y="503"/>
                    <a:pt x="1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B73F9EA3-CCEB-4440-8AEB-FC8C21B88F42}"/>
                </a:ext>
              </a:extLst>
            </p:cNvPr>
            <p:cNvSpPr/>
            <p:nvPr/>
          </p:nvSpPr>
          <p:spPr>
            <a:xfrm>
              <a:off x="2795599" y="1803936"/>
              <a:ext cx="75" cy="1005"/>
            </a:xfrm>
            <a:custGeom>
              <a:avLst/>
              <a:gdLst>
                <a:gd name="connsiteX0" fmla="*/ 75 w 75"/>
                <a:gd name="connsiteY0" fmla="*/ 0 h 1005"/>
                <a:gd name="connsiteX1" fmla="*/ 75 w 75"/>
                <a:gd name="connsiteY1" fmla="*/ 1005 h 1005"/>
                <a:gd name="connsiteX2" fmla="*/ 75 w 75"/>
                <a:gd name="connsiteY2" fmla="*/ 84 h 1005"/>
                <a:gd name="connsiteX3" fmla="*/ 75 w 75"/>
                <a:gd name="connsiteY3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" h="1005">
                  <a:moveTo>
                    <a:pt x="75" y="0"/>
                  </a:moveTo>
                  <a:lnTo>
                    <a:pt x="75" y="1005"/>
                  </a:lnTo>
                  <a:cubicBezTo>
                    <a:pt x="-25" y="704"/>
                    <a:pt x="-25" y="385"/>
                    <a:pt x="75" y="84"/>
                  </a:cubicBezTo>
                  <a:cubicBezTo>
                    <a:pt x="75" y="84"/>
                    <a:pt x="75" y="335"/>
                    <a:pt x="75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45BD7EE9-C43C-459D-82F5-CCD25CBAB1CE}"/>
                </a:ext>
              </a:extLst>
            </p:cNvPr>
            <p:cNvSpPr/>
            <p:nvPr/>
          </p:nvSpPr>
          <p:spPr>
            <a:xfrm>
              <a:off x="2799323" y="1794887"/>
              <a:ext cx="206" cy="361"/>
            </a:xfrm>
            <a:custGeom>
              <a:avLst/>
              <a:gdLst>
                <a:gd name="connsiteX0" fmla="*/ 206 w 206"/>
                <a:gd name="connsiteY0" fmla="*/ 0 h 361"/>
                <a:gd name="connsiteX1" fmla="*/ 206 w 206"/>
                <a:gd name="connsiteY1" fmla="*/ 0 h 361"/>
                <a:gd name="connsiteX2" fmla="*/ 206 w 206"/>
                <a:gd name="connsiteY2" fmla="*/ 0 h 361"/>
                <a:gd name="connsiteX3" fmla="*/ 206 w 206"/>
                <a:gd name="connsiteY3" fmla="*/ 0 h 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" h="361">
                  <a:moveTo>
                    <a:pt x="206" y="0"/>
                  </a:moveTo>
                  <a:cubicBezTo>
                    <a:pt x="206" y="0"/>
                    <a:pt x="206" y="0"/>
                    <a:pt x="206" y="0"/>
                  </a:cubicBezTo>
                  <a:lnTo>
                    <a:pt x="206" y="0"/>
                  </a:lnTo>
                  <a:cubicBezTo>
                    <a:pt x="-213" y="251"/>
                    <a:pt x="123" y="670"/>
                    <a:pt x="20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A74B86AA-B5AC-42B1-B235-174FFB426E19}"/>
                </a:ext>
              </a:extLst>
            </p:cNvPr>
            <p:cNvSpPr/>
            <p:nvPr/>
          </p:nvSpPr>
          <p:spPr>
            <a:xfrm>
              <a:off x="2797550" y="1801423"/>
              <a:ext cx="647" cy="1508"/>
            </a:xfrm>
            <a:custGeom>
              <a:avLst/>
              <a:gdLst>
                <a:gd name="connsiteX0" fmla="*/ 387 w 647"/>
                <a:gd name="connsiteY0" fmla="*/ 1508 h 1508"/>
                <a:gd name="connsiteX1" fmla="*/ 387 w 647"/>
                <a:gd name="connsiteY1" fmla="*/ 0 h 1508"/>
                <a:gd name="connsiteX2" fmla="*/ 387 w 647"/>
                <a:gd name="connsiteY2" fmla="*/ 0 h 1508"/>
                <a:gd name="connsiteX3" fmla="*/ 387 w 647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" h="1508">
                  <a:moveTo>
                    <a:pt x="387" y="1508"/>
                  </a:moveTo>
                  <a:cubicBezTo>
                    <a:pt x="973" y="1508"/>
                    <a:pt x="387" y="754"/>
                    <a:pt x="387" y="0"/>
                  </a:cubicBezTo>
                  <a:lnTo>
                    <a:pt x="387" y="0"/>
                  </a:lnTo>
                  <a:cubicBezTo>
                    <a:pt x="-283" y="0"/>
                    <a:pt x="52" y="754"/>
                    <a:pt x="387" y="150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53393C9F-67E6-4688-9B65-4DBD1D6A6F28}"/>
                </a:ext>
              </a:extLst>
            </p:cNvPr>
            <p:cNvSpPr/>
            <p:nvPr/>
          </p:nvSpPr>
          <p:spPr>
            <a:xfrm>
              <a:off x="2798030" y="1800668"/>
              <a:ext cx="74" cy="586"/>
            </a:xfrm>
            <a:custGeom>
              <a:avLst/>
              <a:gdLst>
                <a:gd name="connsiteX0" fmla="*/ 75 w 74"/>
                <a:gd name="connsiteY0" fmla="*/ 587 h 586"/>
                <a:gd name="connsiteX1" fmla="*/ 75 w 74"/>
                <a:gd name="connsiteY1" fmla="*/ 0 h 586"/>
                <a:gd name="connsiteX2" fmla="*/ 75 w 74"/>
                <a:gd name="connsiteY2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586">
                  <a:moveTo>
                    <a:pt x="75" y="587"/>
                  </a:moveTo>
                  <a:cubicBezTo>
                    <a:pt x="33" y="394"/>
                    <a:pt x="33" y="193"/>
                    <a:pt x="75" y="0"/>
                  </a:cubicBezTo>
                  <a:cubicBezTo>
                    <a:pt x="75" y="0"/>
                    <a:pt x="-93" y="251"/>
                    <a:pt x="75" y="58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0C5E353C-F6A0-4513-AD55-75DA357FD06B}"/>
                </a:ext>
              </a:extLst>
            </p:cNvPr>
            <p:cNvSpPr/>
            <p:nvPr/>
          </p:nvSpPr>
          <p:spPr>
            <a:xfrm>
              <a:off x="2796126" y="1810304"/>
              <a:ext cx="723" cy="819"/>
            </a:xfrm>
            <a:custGeom>
              <a:avLst/>
              <a:gdLst>
                <a:gd name="connsiteX0" fmla="*/ 554 w 723"/>
                <a:gd name="connsiteY0" fmla="*/ 0 h 819"/>
                <a:gd name="connsiteX1" fmla="*/ 51 w 723"/>
                <a:gd name="connsiteY1" fmla="*/ 0 h 819"/>
                <a:gd name="connsiteX2" fmla="*/ 554 w 723"/>
                <a:gd name="connsiteY2" fmla="*/ 0 h 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3" h="819">
                  <a:moveTo>
                    <a:pt x="554" y="0"/>
                  </a:moveTo>
                  <a:cubicBezTo>
                    <a:pt x="554" y="0"/>
                    <a:pt x="-200" y="0"/>
                    <a:pt x="51" y="0"/>
                  </a:cubicBezTo>
                  <a:cubicBezTo>
                    <a:pt x="303" y="0"/>
                    <a:pt x="1057" y="1843"/>
                    <a:pt x="55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899DC3D2-5F24-48B2-BC5F-44CD1409A594}"/>
                </a:ext>
              </a:extLst>
            </p:cNvPr>
            <p:cNvSpPr/>
            <p:nvPr/>
          </p:nvSpPr>
          <p:spPr>
            <a:xfrm>
              <a:off x="2799110" y="1802260"/>
              <a:ext cx="754" cy="670"/>
            </a:xfrm>
            <a:custGeom>
              <a:avLst/>
              <a:gdLst>
                <a:gd name="connsiteX0" fmla="*/ 754 w 754"/>
                <a:gd name="connsiteY0" fmla="*/ 0 h 670"/>
                <a:gd name="connsiteX1" fmla="*/ 0 w 754"/>
                <a:gd name="connsiteY1" fmla="*/ 251 h 670"/>
                <a:gd name="connsiteX2" fmla="*/ 587 w 754"/>
                <a:gd name="connsiteY2" fmla="*/ 670 h 670"/>
                <a:gd name="connsiteX3" fmla="*/ 754 w 754"/>
                <a:gd name="connsiteY3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670">
                  <a:moveTo>
                    <a:pt x="754" y="0"/>
                  </a:moveTo>
                  <a:lnTo>
                    <a:pt x="0" y="251"/>
                  </a:lnTo>
                  <a:lnTo>
                    <a:pt x="587" y="67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E8E9F09A-F156-418F-8C98-366D435A9F54}"/>
                </a:ext>
              </a:extLst>
            </p:cNvPr>
            <p:cNvSpPr/>
            <p:nvPr/>
          </p:nvSpPr>
          <p:spPr>
            <a:xfrm>
              <a:off x="2799454" y="1806701"/>
              <a:ext cx="158" cy="1173"/>
            </a:xfrm>
            <a:custGeom>
              <a:avLst/>
              <a:gdLst>
                <a:gd name="connsiteX0" fmla="*/ 159 w 158"/>
                <a:gd name="connsiteY0" fmla="*/ 1173 h 1173"/>
                <a:gd name="connsiteX1" fmla="*/ 159 w 158"/>
                <a:gd name="connsiteY1" fmla="*/ 0 h 1173"/>
                <a:gd name="connsiteX2" fmla="*/ 159 w 158"/>
                <a:gd name="connsiteY2" fmla="*/ 0 h 1173"/>
                <a:gd name="connsiteX3" fmla="*/ 159 w 158"/>
                <a:gd name="connsiteY3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" h="1173">
                  <a:moveTo>
                    <a:pt x="159" y="1173"/>
                  </a:moveTo>
                  <a:lnTo>
                    <a:pt x="159" y="0"/>
                  </a:lnTo>
                  <a:lnTo>
                    <a:pt x="159" y="0"/>
                  </a:lnTo>
                  <a:cubicBezTo>
                    <a:pt x="-9" y="419"/>
                    <a:pt x="-93" y="1173"/>
                    <a:pt x="159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89812BB6-D17F-4CDE-BAA9-CA4FA3474AED}"/>
                </a:ext>
              </a:extLst>
            </p:cNvPr>
            <p:cNvSpPr/>
            <p:nvPr/>
          </p:nvSpPr>
          <p:spPr>
            <a:xfrm>
              <a:off x="2799426" y="1805528"/>
              <a:ext cx="18" cy="921"/>
            </a:xfrm>
            <a:custGeom>
              <a:avLst/>
              <a:gdLst>
                <a:gd name="connsiteX0" fmla="*/ 19 w 18"/>
                <a:gd name="connsiteY0" fmla="*/ 922 h 921"/>
                <a:gd name="connsiteX1" fmla="*/ 19 w 18"/>
                <a:gd name="connsiteY1" fmla="*/ 0 h 921"/>
                <a:gd name="connsiteX2" fmla="*/ 19 w 18"/>
                <a:gd name="connsiteY2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" h="921">
                  <a:moveTo>
                    <a:pt x="19" y="922"/>
                  </a:moveTo>
                  <a:cubicBezTo>
                    <a:pt x="19" y="503"/>
                    <a:pt x="19" y="168"/>
                    <a:pt x="19" y="0"/>
                  </a:cubicBezTo>
                  <a:cubicBezTo>
                    <a:pt x="-6" y="310"/>
                    <a:pt x="-6" y="612"/>
                    <a:pt x="19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2D448DF4-2447-4E05-9967-AFA072EFC20B}"/>
                </a:ext>
              </a:extLst>
            </p:cNvPr>
            <p:cNvSpPr/>
            <p:nvPr/>
          </p:nvSpPr>
          <p:spPr>
            <a:xfrm>
              <a:off x="2799948" y="1803769"/>
              <a:ext cx="167" cy="1173"/>
            </a:xfrm>
            <a:custGeom>
              <a:avLst/>
              <a:gdLst>
                <a:gd name="connsiteX0" fmla="*/ 167 w 167"/>
                <a:gd name="connsiteY0" fmla="*/ 0 h 1173"/>
                <a:gd name="connsiteX1" fmla="*/ 0 w 167"/>
                <a:gd name="connsiteY1" fmla="*/ 335 h 1173"/>
                <a:gd name="connsiteX2" fmla="*/ 0 w 167"/>
                <a:gd name="connsiteY2" fmla="*/ 1173 h 1173"/>
                <a:gd name="connsiteX3" fmla="*/ 167 w 167"/>
                <a:gd name="connsiteY3" fmla="*/ 0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1173">
                  <a:moveTo>
                    <a:pt x="167" y="0"/>
                  </a:moveTo>
                  <a:lnTo>
                    <a:pt x="0" y="335"/>
                  </a:lnTo>
                  <a:lnTo>
                    <a:pt x="0" y="1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2A46FEAD-F8A0-45C9-ACEA-03F758F95BC1}"/>
                </a:ext>
              </a:extLst>
            </p:cNvPr>
            <p:cNvSpPr/>
            <p:nvPr/>
          </p:nvSpPr>
          <p:spPr>
            <a:xfrm>
              <a:off x="2799890" y="1819977"/>
              <a:ext cx="327" cy="1303"/>
            </a:xfrm>
            <a:custGeom>
              <a:avLst/>
              <a:gdLst>
                <a:gd name="connsiteX0" fmla="*/ 141 w 327"/>
                <a:gd name="connsiteY0" fmla="*/ 130 h 1303"/>
                <a:gd name="connsiteX1" fmla="*/ 141 w 327"/>
                <a:gd name="connsiteY1" fmla="*/ 1303 h 1303"/>
                <a:gd name="connsiteX2" fmla="*/ 141 w 327"/>
                <a:gd name="connsiteY2" fmla="*/ 633 h 1303"/>
                <a:gd name="connsiteX3" fmla="*/ 141 w 327"/>
                <a:gd name="connsiteY3" fmla="*/ 130 h 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" h="1303">
                  <a:moveTo>
                    <a:pt x="141" y="130"/>
                  </a:moveTo>
                  <a:lnTo>
                    <a:pt x="141" y="1303"/>
                  </a:lnTo>
                  <a:cubicBezTo>
                    <a:pt x="141" y="1303"/>
                    <a:pt x="560" y="1303"/>
                    <a:pt x="141" y="633"/>
                  </a:cubicBezTo>
                  <a:cubicBezTo>
                    <a:pt x="-277" y="-37"/>
                    <a:pt x="393" y="-121"/>
                    <a:pt x="141" y="13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3579EB11-F154-4833-A8EC-522C091DC225}"/>
                </a:ext>
              </a:extLst>
            </p:cNvPr>
            <p:cNvSpPr/>
            <p:nvPr/>
          </p:nvSpPr>
          <p:spPr>
            <a:xfrm>
              <a:off x="2801372" y="1816253"/>
              <a:ext cx="837" cy="586"/>
            </a:xfrm>
            <a:custGeom>
              <a:avLst/>
              <a:gdLst>
                <a:gd name="connsiteX0" fmla="*/ 503 w 837"/>
                <a:gd name="connsiteY0" fmla="*/ 0 h 586"/>
                <a:gd name="connsiteX1" fmla="*/ 0 w 837"/>
                <a:gd name="connsiteY1" fmla="*/ 587 h 586"/>
                <a:gd name="connsiteX2" fmla="*/ 838 w 837"/>
                <a:gd name="connsiteY2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586">
                  <a:moveTo>
                    <a:pt x="503" y="0"/>
                  </a:moveTo>
                  <a:cubicBezTo>
                    <a:pt x="503" y="0"/>
                    <a:pt x="503" y="0"/>
                    <a:pt x="0" y="587"/>
                  </a:cubicBezTo>
                  <a:lnTo>
                    <a:pt x="838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3B770D94-ACEA-4AE7-9643-A79948C88CC7}"/>
                </a:ext>
              </a:extLst>
            </p:cNvPr>
            <p:cNvSpPr/>
            <p:nvPr/>
          </p:nvSpPr>
          <p:spPr>
            <a:xfrm>
              <a:off x="2802294" y="1819353"/>
              <a:ext cx="676" cy="1285"/>
            </a:xfrm>
            <a:custGeom>
              <a:avLst/>
              <a:gdLst>
                <a:gd name="connsiteX0" fmla="*/ 0 w 676"/>
                <a:gd name="connsiteY0" fmla="*/ 503 h 1285"/>
                <a:gd name="connsiteX1" fmla="*/ 670 w 676"/>
                <a:gd name="connsiteY1" fmla="*/ 503 h 1285"/>
                <a:gd name="connsiteX2" fmla="*/ 0 w 676"/>
                <a:gd name="connsiteY2" fmla="*/ 503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" h="1285">
                  <a:moveTo>
                    <a:pt x="0" y="503"/>
                  </a:moveTo>
                  <a:cubicBezTo>
                    <a:pt x="0" y="503"/>
                    <a:pt x="754" y="2263"/>
                    <a:pt x="670" y="503"/>
                  </a:cubicBezTo>
                  <a:cubicBezTo>
                    <a:pt x="419" y="587"/>
                    <a:pt x="84" y="-670"/>
                    <a:pt x="0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7B02D573-6440-4220-99FB-783244BD8549}"/>
                </a:ext>
              </a:extLst>
            </p:cNvPr>
            <p:cNvSpPr/>
            <p:nvPr/>
          </p:nvSpPr>
          <p:spPr>
            <a:xfrm>
              <a:off x="2800534" y="1838290"/>
              <a:ext cx="1508" cy="251"/>
            </a:xfrm>
            <a:custGeom>
              <a:avLst/>
              <a:gdLst>
                <a:gd name="connsiteX0" fmla="*/ 1508 w 1508"/>
                <a:gd name="connsiteY0" fmla="*/ 251 h 251"/>
                <a:gd name="connsiteX1" fmla="*/ 1508 w 1508"/>
                <a:gd name="connsiteY1" fmla="*/ 0 h 251"/>
                <a:gd name="connsiteX2" fmla="*/ 0 w 1508"/>
                <a:gd name="connsiteY2" fmla="*/ 84 h 251"/>
                <a:gd name="connsiteX3" fmla="*/ 1508 w 1508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251">
                  <a:moveTo>
                    <a:pt x="1508" y="251"/>
                  </a:moveTo>
                  <a:lnTo>
                    <a:pt x="1508" y="0"/>
                  </a:lnTo>
                  <a:lnTo>
                    <a:pt x="0" y="84"/>
                  </a:lnTo>
                  <a:lnTo>
                    <a:pt x="1508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AA4A3EBF-FDFA-4A17-AFF7-11F0EE0E85FB}"/>
                </a:ext>
              </a:extLst>
            </p:cNvPr>
            <p:cNvSpPr/>
            <p:nvPr/>
          </p:nvSpPr>
          <p:spPr>
            <a:xfrm>
              <a:off x="2805227" y="1852661"/>
              <a:ext cx="1172" cy="2382"/>
            </a:xfrm>
            <a:custGeom>
              <a:avLst/>
              <a:gdLst>
                <a:gd name="connsiteX0" fmla="*/ 1173 w 1172"/>
                <a:gd name="connsiteY0" fmla="*/ 2219 h 2382"/>
                <a:gd name="connsiteX1" fmla="*/ 670 w 1172"/>
                <a:gd name="connsiteY1" fmla="*/ 544 h 2382"/>
                <a:gd name="connsiteX2" fmla="*/ 0 w 1172"/>
                <a:gd name="connsiteY2" fmla="*/ 1298 h 2382"/>
                <a:gd name="connsiteX3" fmla="*/ 1173 w 1172"/>
                <a:gd name="connsiteY3" fmla="*/ 2219 h 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" h="2382">
                  <a:moveTo>
                    <a:pt x="1173" y="2219"/>
                  </a:moveTo>
                  <a:cubicBezTo>
                    <a:pt x="1173" y="711"/>
                    <a:pt x="251" y="2219"/>
                    <a:pt x="670" y="544"/>
                  </a:cubicBezTo>
                  <a:cubicBezTo>
                    <a:pt x="1089" y="-1132"/>
                    <a:pt x="670" y="1633"/>
                    <a:pt x="0" y="1298"/>
                  </a:cubicBezTo>
                  <a:cubicBezTo>
                    <a:pt x="419" y="2219"/>
                    <a:pt x="251" y="2638"/>
                    <a:pt x="1173" y="22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D6E262B0-5E3C-43BB-BECE-F546AB9896FF}"/>
                </a:ext>
              </a:extLst>
            </p:cNvPr>
            <p:cNvSpPr/>
            <p:nvPr/>
          </p:nvSpPr>
          <p:spPr>
            <a:xfrm>
              <a:off x="2805227" y="1853539"/>
              <a:ext cx="8378" cy="418"/>
            </a:xfrm>
            <a:custGeom>
              <a:avLst/>
              <a:gdLst>
                <a:gd name="connsiteX0" fmla="*/ 0 w 8378"/>
                <a:gd name="connsiteY0" fmla="*/ 419 h 418"/>
                <a:gd name="connsiteX1" fmla="*/ 0 w 8378"/>
                <a:gd name="connsiteY1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418">
                  <a:moveTo>
                    <a:pt x="0" y="419"/>
                  </a:moveTo>
                  <a:cubicBezTo>
                    <a:pt x="0" y="419"/>
                    <a:pt x="0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EFC8152A-3B38-4625-9122-52C677A84A4C}"/>
                </a:ext>
              </a:extLst>
            </p:cNvPr>
            <p:cNvSpPr/>
            <p:nvPr/>
          </p:nvSpPr>
          <p:spPr>
            <a:xfrm>
              <a:off x="2807908" y="2040137"/>
              <a:ext cx="419" cy="921"/>
            </a:xfrm>
            <a:custGeom>
              <a:avLst/>
              <a:gdLst>
                <a:gd name="connsiteX0" fmla="*/ 251 w 419"/>
                <a:gd name="connsiteY0" fmla="*/ 0 h 921"/>
                <a:gd name="connsiteX1" fmla="*/ 0 w 419"/>
                <a:gd name="connsiteY1" fmla="*/ 922 h 921"/>
                <a:gd name="connsiteX2" fmla="*/ 419 w 419"/>
                <a:gd name="connsiteY2" fmla="*/ 335 h 921"/>
                <a:gd name="connsiteX3" fmla="*/ 251 w 419"/>
                <a:gd name="connsiteY3" fmla="*/ 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" h="921">
                  <a:moveTo>
                    <a:pt x="251" y="0"/>
                  </a:moveTo>
                  <a:lnTo>
                    <a:pt x="0" y="922"/>
                  </a:lnTo>
                  <a:lnTo>
                    <a:pt x="419" y="33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E427BE88-E724-4063-92FA-72FA304B745B}"/>
                </a:ext>
              </a:extLst>
            </p:cNvPr>
            <p:cNvSpPr/>
            <p:nvPr/>
          </p:nvSpPr>
          <p:spPr>
            <a:xfrm>
              <a:off x="2808411" y="2041897"/>
              <a:ext cx="921" cy="506"/>
            </a:xfrm>
            <a:custGeom>
              <a:avLst/>
              <a:gdLst>
                <a:gd name="connsiteX0" fmla="*/ 922 w 921"/>
                <a:gd name="connsiteY0" fmla="*/ 0 h 506"/>
                <a:gd name="connsiteX1" fmla="*/ 0 w 921"/>
                <a:gd name="connsiteY1" fmla="*/ 0 h 506"/>
                <a:gd name="connsiteX2" fmla="*/ 922 w 921"/>
                <a:gd name="connsiteY2" fmla="*/ 503 h 506"/>
                <a:gd name="connsiteX3" fmla="*/ 922 w 921"/>
                <a:gd name="connsiteY3" fmla="*/ 0 h 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506">
                  <a:moveTo>
                    <a:pt x="922" y="0"/>
                  </a:moveTo>
                  <a:lnTo>
                    <a:pt x="0" y="0"/>
                  </a:lnTo>
                  <a:lnTo>
                    <a:pt x="922" y="503"/>
                  </a:lnTo>
                  <a:cubicBezTo>
                    <a:pt x="922" y="503"/>
                    <a:pt x="754" y="587"/>
                    <a:pt x="922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65961E11-7060-411F-B6B6-E87EBF574312}"/>
                </a:ext>
              </a:extLst>
            </p:cNvPr>
            <p:cNvSpPr/>
            <p:nvPr/>
          </p:nvSpPr>
          <p:spPr>
            <a:xfrm>
              <a:off x="2810505" y="1912443"/>
              <a:ext cx="8378" cy="837"/>
            </a:xfrm>
            <a:custGeom>
              <a:avLst/>
              <a:gdLst>
                <a:gd name="connsiteX0" fmla="*/ 0 w 8378"/>
                <a:gd name="connsiteY0" fmla="*/ 0 h 837"/>
                <a:gd name="connsiteX1" fmla="*/ 0 w 8378"/>
                <a:gd name="connsiteY1" fmla="*/ 0 h 837"/>
                <a:gd name="connsiteX2" fmla="*/ 0 w 8378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19"/>
                    <a:pt x="0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C07ACAAA-C4B1-4240-85C2-500FBC7A9A63}"/>
                </a:ext>
              </a:extLst>
            </p:cNvPr>
            <p:cNvSpPr/>
            <p:nvPr/>
          </p:nvSpPr>
          <p:spPr>
            <a:xfrm>
              <a:off x="2809584" y="1925011"/>
              <a:ext cx="837" cy="502"/>
            </a:xfrm>
            <a:custGeom>
              <a:avLst/>
              <a:gdLst>
                <a:gd name="connsiteX0" fmla="*/ 838 w 837"/>
                <a:gd name="connsiteY0" fmla="*/ 251 h 502"/>
                <a:gd name="connsiteX1" fmla="*/ 838 w 837"/>
                <a:gd name="connsiteY1" fmla="*/ 0 h 502"/>
                <a:gd name="connsiteX2" fmla="*/ 0 w 837"/>
                <a:gd name="connsiteY2" fmla="*/ 503 h 502"/>
                <a:gd name="connsiteX3" fmla="*/ 838 w 837"/>
                <a:gd name="connsiteY3" fmla="*/ 251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502">
                  <a:moveTo>
                    <a:pt x="838" y="251"/>
                  </a:moveTo>
                  <a:lnTo>
                    <a:pt x="838" y="0"/>
                  </a:lnTo>
                  <a:lnTo>
                    <a:pt x="0" y="503"/>
                  </a:lnTo>
                  <a:lnTo>
                    <a:pt x="838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7021CE79-44A6-4CA4-9B42-0F24ED80834E}"/>
                </a:ext>
              </a:extLst>
            </p:cNvPr>
            <p:cNvSpPr/>
            <p:nvPr/>
          </p:nvSpPr>
          <p:spPr>
            <a:xfrm>
              <a:off x="2811799" y="1934563"/>
              <a:ext cx="633" cy="1452"/>
            </a:xfrm>
            <a:custGeom>
              <a:avLst/>
              <a:gdLst>
                <a:gd name="connsiteX0" fmla="*/ 633 w 633"/>
                <a:gd name="connsiteY0" fmla="*/ 1424 h 1452"/>
                <a:gd name="connsiteX1" fmla="*/ 633 w 633"/>
                <a:gd name="connsiteY1" fmla="*/ 0 h 1452"/>
                <a:gd name="connsiteX2" fmla="*/ 633 w 633"/>
                <a:gd name="connsiteY2" fmla="*/ 1424 h 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3" h="1452">
                  <a:moveTo>
                    <a:pt x="633" y="1424"/>
                  </a:moveTo>
                  <a:cubicBezTo>
                    <a:pt x="633" y="1424"/>
                    <a:pt x="633" y="419"/>
                    <a:pt x="633" y="0"/>
                  </a:cubicBezTo>
                  <a:cubicBezTo>
                    <a:pt x="633" y="1006"/>
                    <a:pt x="-791" y="1592"/>
                    <a:pt x="633" y="142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114DE549-BF0F-434D-ABC4-66545B09DE17}"/>
                </a:ext>
              </a:extLst>
            </p:cNvPr>
            <p:cNvSpPr/>
            <p:nvPr/>
          </p:nvSpPr>
          <p:spPr>
            <a:xfrm>
              <a:off x="2820811" y="2037875"/>
              <a:ext cx="8378" cy="670"/>
            </a:xfrm>
            <a:custGeom>
              <a:avLst/>
              <a:gdLst>
                <a:gd name="connsiteX0" fmla="*/ 0 w 8378"/>
                <a:gd name="connsiteY0" fmla="*/ 670 h 670"/>
                <a:gd name="connsiteX1" fmla="*/ 0 w 8378"/>
                <a:gd name="connsiteY1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670">
                  <a:moveTo>
                    <a:pt x="0" y="670"/>
                  </a:moveTo>
                  <a:cubicBezTo>
                    <a:pt x="0" y="670"/>
                    <a:pt x="0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AC283BCE-BA74-4238-A189-9BCFB850910B}"/>
                </a:ext>
              </a:extLst>
            </p:cNvPr>
            <p:cNvSpPr/>
            <p:nvPr/>
          </p:nvSpPr>
          <p:spPr>
            <a:xfrm>
              <a:off x="2820225" y="2039718"/>
              <a:ext cx="83" cy="586"/>
            </a:xfrm>
            <a:custGeom>
              <a:avLst/>
              <a:gdLst>
                <a:gd name="connsiteX0" fmla="*/ 84 w 83"/>
                <a:gd name="connsiteY0" fmla="*/ 251 h 586"/>
                <a:gd name="connsiteX1" fmla="*/ 84 w 83"/>
                <a:gd name="connsiteY1" fmla="*/ 0 h 586"/>
                <a:gd name="connsiteX2" fmla="*/ 0 w 83"/>
                <a:gd name="connsiteY2" fmla="*/ 587 h 586"/>
                <a:gd name="connsiteX3" fmla="*/ 84 w 83"/>
                <a:gd name="connsiteY3" fmla="*/ 251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86">
                  <a:moveTo>
                    <a:pt x="84" y="251"/>
                  </a:moveTo>
                  <a:lnTo>
                    <a:pt x="84" y="0"/>
                  </a:lnTo>
                  <a:lnTo>
                    <a:pt x="0" y="587"/>
                  </a:lnTo>
                  <a:lnTo>
                    <a:pt x="84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A0ED2F21-2094-4DEA-AE5C-62FFC274F3F9}"/>
                </a:ext>
              </a:extLst>
            </p:cNvPr>
            <p:cNvSpPr/>
            <p:nvPr/>
          </p:nvSpPr>
          <p:spPr>
            <a:xfrm>
              <a:off x="2819890" y="2039383"/>
              <a:ext cx="8378" cy="1033"/>
            </a:xfrm>
            <a:custGeom>
              <a:avLst/>
              <a:gdLst>
                <a:gd name="connsiteX0" fmla="*/ 0 w 8378"/>
                <a:gd name="connsiteY0" fmla="*/ 586 h 1033"/>
                <a:gd name="connsiteX1" fmla="*/ 0 w 8378"/>
                <a:gd name="connsiteY1" fmla="*/ 586 h 1033"/>
                <a:gd name="connsiteX2" fmla="*/ 0 w 8378"/>
                <a:gd name="connsiteY2" fmla="*/ 0 h 1033"/>
                <a:gd name="connsiteX3" fmla="*/ 0 w 8378"/>
                <a:gd name="connsiteY3" fmla="*/ 586 h 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1033">
                  <a:moveTo>
                    <a:pt x="0" y="586"/>
                  </a:moveTo>
                  <a:cubicBezTo>
                    <a:pt x="0" y="1592"/>
                    <a:pt x="0" y="586"/>
                    <a:pt x="0" y="586"/>
                  </a:cubicBezTo>
                  <a:lnTo>
                    <a:pt x="0" y="0"/>
                  </a:lnTo>
                  <a:cubicBezTo>
                    <a:pt x="0" y="0"/>
                    <a:pt x="0" y="838"/>
                    <a:pt x="0" y="5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7352BC9F-A078-410F-BF62-D6A3BA8F0853}"/>
                </a:ext>
              </a:extLst>
            </p:cNvPr>
            <p:cNvSpPr/>
            <p:nvPr/>
          </p:nvSpPr>
          <p:spPr>
            <a:xfrm>
              <a:off x="2819471" y="20377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87AA2ED6-4BC9-4269-9596-AFC14BDB8B16}"/>
                </a:ext>
              </a:extLst>
            </p:cNvPr>
            <p:cNvSpPr/>
            <p:nvPr/>
          </p:nvSpPr>
          <p:spPr>
            <a:xfrm>
              <a:off x="2819555" y="20377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1488F7EA-83EE-4015-8C52-6A5D13B9A718}"/>
                </a:ext>
              </a:extLst>
            </p:cNvPr>
            <p:cNvSpPr/>
            <p:nvPr/>
          </p:nvSpPr>
          <p:spPr>
            <a:xfrm>
              <a:off x="2819375" y="2037456"/>
              <a:ext cx="12" cy="502"/>
            </a:xfrm>
            <a:custGeom>
              <a:avLst/>
              <a:gdLst>
                <a:gd name="connsiteX0" fmla="*/ 12 w 12"/>
                <a:gd name="connsiteY0" fmla="*/ 503 h 502"/>
                <a:gd name="connsiteX1" fmla="*/ 12 w 12"/>
                <a:gd name="connsiteY1" fmla="*/ 503 h 502"/>
                <a:gd name="connsiteX2" fmla="*/ 12 w 12"/>
                <a:gd name="connsiteY2" fmla="*/ 0 h 502"/>
                <a:gd name="connsiteX3" fmla="*/ 12 w 12"/>
                <a:gd name="connsiteY3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" h="502">
                  <a:moveTo>
                    <a:pt x="12" y="503"/>
                  </a:moveTo>
                  <a:lnTo>
                    <a:pt x="12" y="503"/>
                  </a:lnTo>
                  <a:cubicBezTo>
                    <a:pt x="12" y="503"/>
                    <a:pt x="12" y="503"/>
                    <a:pt x="12" y="0"/>
                  </a:cubicBezTo>
                  <a:cubicBezTo>
                    <a:pt x="-4" y="168"/>
                    <a:pt x="-4" y="335"/>
                    <a:pt x="12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27252675-CC64-410F-86A1-17AD15FDB914}"/>
                </a:ext>
              </a:extLst>
            </p:cNvPr>
            <p:cNvSpPr/>
            <p:nvPr/>
          </p:nvSpPr>
          <p:spPr>
            <a:xfrm>
              <a:off x="2819303" y="2038601"/>
              <a:ext cx="8378" cy="111"/>
            </a:xfrm>
            <a:custGeom>
              <a:avLst/>
              <a:gdLst>
                <a:gd name="connsiteX0" fmla="*/ 0 w 8378"/>
                <a:gd name="connsiteY0" fmla="*/ 112 h 111"/>
                <a:gd name="connsiteX1" fmla="*/ 0 w 8378"/>
                <a:gd name="connsiteY1" fmla="*/ 112 h 111"/>
                <a:gd name="connsiteX2" fmla="*/ 0 w 8378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1">
                  <a:moveTo>
                    <a:pt x="0" y="112"/>
                  </a:moveTo>
                  <a:lnTo>
                    <a:pt x="0" y="112"/>
                  </a:lnTo>
                  <a:cubicBezTo>
                    <a:pt x="0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846FA434-5239-49FC-A989-3168D626D17C}"/>
                </a:ext>
              </a:extLst>
            </p:cNvPr>
            <p:cNvSpPr/>
            <p:nvPr/>
          </p:nvSpPr>
          <p:spPr>
            <a:xfrm>
              <a:off x="2819387" y="203829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34636FF9-B892-4CF4-BB5F-972CC2066552}"/>
                </a:ext>
              </a:extLst>
            </p:cNvPr>
            <p:cNvSpPr/>
            <p:nvPr/>
          </p:nvSpPr>
          <p:spPr>
            <a:xfrm>
              <a:off x="2819471" y="2038372"/>
              <a:ext cx="37" cy="760"/>
            </a:xfrm>
            <a:custGeom>
              <a:avLst/>
              <a:gdLst>
                <a:gd name="connsiteX0" fmla="*/ 0 w 37"/>
                <a:gd name="connsiteY0" fmla="*/ 6 h 760"/>
                <a:gd name="connsiteX1" fmla="*/ 0 w 37"/>
                <a:gd name="connsiteY1" fmla="*/ 760 h 760"/>
                <a:gd name="connsiteX2" fmla="*/ 0 w 37"/>
                <a:gd name="connsiteY2" fmla="*/ 6 h 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60">
                  <a:moveTo>
                    <a:pt x="0" y="6"/>
                  </a:moveTo>
                  <a:cubicBezTo>
                    <a:pt x="42" y="257"/>
                    <a:pt x="42" y="509"/>
                    <a:pt x="0" y="760"/>
                  </a:cubicBezTo>
                  <a:cubicBezTo>
                    <a:pt x="0" y="760"/>
                    <a:pt x="84" y="-78"/>
                    <a:pt x="0" y="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5B98163D-A715-4424-B749-2C3D9CEDBCF7}"/>
                </a:ext>
              </a:extLst>
            </p:cNvPr>
            <p:cNvSpPr/>
            <p:nvPr/>
          </p:nvSpPr>
          <p:spPr>
            <a:xfrm>
              <a:off x="2819890" y="2040910"/>
              <a:ext cx="8378" cy="148"/>
            </a:xfrm>
            <a:custGeom>
              <a:avLst/>
              <a:gdLst>
                <a:gd name="connsiteX0" fmla="*/ 0 w 8378"/>
                <a:gd name="connsiteY0" fmla="*/ 149 h 148"/>
                <a:gd name="connsiteX1" fmla="*/ 0 w 8378"/>
                <a:gd name="connsiteY1" fmla="*/ 149 h 148"/>
                <a:gd name="connsiteX2" fmla="*/ 0 w 8378"/>
                <a:gd name="connsiteY2" fmla="*/ 149 h 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48">
                  <a:moveTo>
                    <a:pt x="0" y="149"/>
                  </a:moveTo>
                  <a:lnTo>
                    <a:pt x="0" y="149"/>
                  </a:lnTo>
                  <a:cubicBezTo>
                    <a:pt x="0" y="149"/>
                    <a:pt x="0" y="-186"/>
                    <a:pt x="0" y="14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B04642B4-0851-4A30-8243-6C4C4AEC5AC7}"/>
                </a:ext>
              </a:extLst>
            </p:cNvPr>
            <p:cNvSpPr/>
            <p:nvPr/>
          </p:nvSpPr>
          <p:spPr>
            <a:xfrm>
              <a:off x="2818937" y="2037456"/>
              <a:ext cx="31" cy="837"/>
            </a:xfrm>
            <a:custGeom>
              <a:avLst/>
              <a:gdLst>
                <a:gd name="connsiteX0" fmla="*/ 31 w 31"/>
                <a:gd name="connsiteY0" fmla="*/ 0 h 837"/>
                <a:gd name="connsiteX1" fmla="*/ 31 w 31"/>
                <a:gd name="connsiteY1" fmla="*/ 838 h 837"/>
                <a:gd name="connsiteX2" fmla="*/ 31 w 31"/>
                <a:gd name="connsiteY2" fmla="*/ 838 h 837"/>
                <a:gd name="connsiteX3" fmla="*/ 31 w 31"/>
                <a:gd name="connsiteY3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" h="837">
                  <a:moveTo>
                    <a:pt x="31" y="0"/>
                  </a:moveTo>
                  <a:cubicBezTo>
                    <a:pt x="31" y="0"/>
                    <a:pt x="31" y="587"/>
                    <a:pt x="31" y="838"/>
                  </a:cubicBezTo>
                  <a:lnTo>
                    <a:pt x="31" y="838"/>
                  </a:lnTo>
                  <a:cubicBezTo>
                    <a:pt x="-10" y="561"/>
                    <a:pt x="-10" y="277"/>
                    <a:pt x="3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9EF7317F-0688-4A79-91E8-4FEFCD7ADA9E}"/>
                </a:ext>
              </a:extLst>
            </p:cNvPr>
            <p:cNvSpPr/>
            <p:nvPr/>
          </p:nvSpPr>
          <p:spPr>
            <a:xfrm>
              <a:off x="2819052" y="2038294"/>
              <a:ext cx="8378" cy="418"/>
            </a:xfrm>
            <a:custGeom>
              <a:avLst/>
              <a:gdLst>
                <a:gd name="connsiteX0" fmla="*/ 0 w 8378"/>
                <a:gd name="connsiteY0" fmla="*/ 0 h 418"/>
                <a:gd name="connsiteX1" fmla="*/ 0 w 8378"/>
                <a:gd name="connsiteY1" fmla="*/ 419 h 418"/>
                <a:gd name="connsiteX2" fmla="*/ 0 w 8378"/>
                <a:gd name="connsiteY2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418">
                  <a:moveTo>
                    <a:pt x="0" y="0"/>
                  </a:moveTo>
                  <a:lnTo>
                    <a:pt x="0" y="419"/>
                  </a:lnTo>
                  <a:cubicBezTo>
                    <a:pt x="0" y="419"/>
                    <a:pt x="0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B0BA9F13-3F17-4C1D-BB3A-F388705A59C6}"/>
                </a:ext>
              </a:extLst>
            </p:cNvPr>
            <p:cNvSpPr/>
            <p:nvPr/>
          </p:nvSpPr>
          <p:spPr>
            <a:xfrm>
              <a:off x="2819387" y="2039132"/>
              <a:ext cx="83" cy="754"/>
            </a:xfrm>
            <a:custGeom>
              <a:avLst/>
              <a:gdLst>
                <a:gd name="connsiteX0" fmla="*/ 0 w 83"/>
                <a:gd name="connsiteY0" fmla="*/ 754 h 754"/>
                <a:gd name="connsiteX1" fmla="*/ 84 w 83"/>
                <a:gd name="connsiteY1" fmla="*/ 0 h 754"/>
                <a:gd name="connsiteX2" fmla="*/ 0 w 83"/>
                <a:gd name="connsiteY2" fmla="*/ 754 h 754"/>
                <a:gd name="connsiteX3" fmla="*/ 0 w 83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754">
                  <a:moveTo>
                    <a:pt x="0" y="754"/>
                  </a:moveTo>
                  <a:lnTo>
                    <a:pt x="84" y="0"/>
                  </a:lnTo>
                  <a:lnTo>
                    <a:pt x="0" y="754"/>
                  </a:lnTo>
                  <a:lnTo>
                    <a:pt x="0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F3841D90-46B4-4A88-B8E6-A0E0037D71FA}"/>
                </a:ext>
              </a:extLst>
            </p:cNvPr>
            <p:cNvSpPr/>
            <p:nvPr/>
          </p:nvSpPr>
          <p:spPr>
            <a:xfrm>
              <a:off x="2818717" y="2036953"/>
              <a:ext cx="8378" cy="754"/>
            </a:xfrm>
            <a:custGeom>
              <a:avLst/>
              <a:gdLst>
                <a:gd name="connsiteX0" fmla="*/ 0 w 8378"/>
                <a:gd name="connsiteY0" fmla="*/ 503 h 754"/>
                <a:gd name="connsiteX1" fmla="*/ 0 w 8378"/>
                <a:gd name="connsiteY1" fmla="*/ 0 h 754"/>
                <a:gd name="connsiteX2" fmla="*/ 0 w 8378"/>
                <a:gd name="connsiteY2" fmla="*/ 754 h 754"/>
                <a:gd name="connsiteX3" fmla="*/ 0 w 8378"/>
                <a:gd name="connsiteY3" fmla="*/ 503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754">
                  <a:moveTo>
                    <a:pt x="0" y="503"/>
                  </a:moveTo>
                  <a:lnTo>
                    <a:pt x="0" y="0"/>
                  </a:lnTo>
                  <a:lnTo>
                    <a:pt x="0" y="754"/>
                  </a:lnTo>
                  <a:lnTo>
                    <a:pt x="0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558A42EB-419F-409C-8740-1D5CA7B34C17}"/>
                </a:ext>
              </a:extLst>
            </p:cNvPr>
            <p:cNvSpPr/>
            <p:nvPr/>
          </p:nvSpPr>
          <p:spPr>
            <a:xfrm>
              <a:off x="2818512" y="2036534"/>
              <a:ext cx="62" cy="1005"/>
            </a:xfrm>
            <a:custGeom>
              <a:avLst/>
              <a:gdLst>
                <a:gd name="connsiteX0" fmla="*/ 37 w 62"/>
                <a:gd name="connsiteY0" fmla="*/ 1006 h 1005"/>
                <a:gd name="connsiteX1" fmla="*/ 37 w 62"/>
                <a:gd name="connsiteY1" fmla="*/ 0 h 1005"/>
                <a:gd name="connsiteX2" fmla="*/ 37 w 62"/>
                <a:gd name="connsiteY2" fmla="*/ 838 h 1005"/>
                <a:gd name="connsiteX3" fmla="*/ 37 w 62"/>
                <a:gd name="connsiteY3" fmla="*/ 1006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005">
                  <a:moveTo>
                    <a:pt x="37" y="1006"/>
                  </a:moveTo>
                  <a:cubicBezTo>
                    <a:pt x="37" y="1006"/>
                    <a:pt x="37" y="251"/>
                    <a:pt x="37" y="0"/>
                  </a:cubicBezTo>
                  <a:cubicBezTo>
                    <a:pt x="71" y="277"/>
                    <a:pt x="71" y="561"/>
                    <a:pt x="37" y="838"/>
                  </a:cubicBezTo>
                  <a:cubicBezTo>
                    <a:pt x="37" y="838"/>
                    <a:pt x="-47" y="670"/>
                    <a:pt x="37" y="10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="" xmlns:a16="http://schemas.microsoft.com/office/drawing/2014/main" id="{C900E3B1-C296-4E52-970D-CA8598B2F9D3}"/>
                </a:ext>
              </a:extLst>
            </p:cNvPr>
            <p:cNvSpPr/>
            <p:nvPr/>
          </p:nvSpPr>
          <p:spPr>
            <a:xfrm>
              <a:off x="2818382" y="203779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="" xmlns:a16="http://schemas.microsoft.com/office/drawing/2014/main" id="{CA8AF41C-2B21-4288-BE0B-D2648FA90343}"/>
                </a:ext>
              </a:extLst>
            </p:cNvPr>
            <p:cNvSpPr/>
            <p:nvPr/>
          </p:nvSpPr>
          <p:spPr>
            <a:xfrm>
              <a:off x="2818884" y="2037959"/>
              <a:ext cx="8378" cy="670"/>
            </a:xfrm>
            <a:custGeom>
              <a:avLst/>
              <a:gdLst>
                <a:gd name="connsiteX0" fmla="*/ 0 w 8378"/>
                <a:gd name="connsiteY0" fmla="*/ 670 h 670"/>
                <a:gd name="connsiteX1" fmla="*/ 0 w 8378"/>
                <a:gd name="connsiteY1" fmla="*/ 0 h 670"/>
                <a:gd name="connsiteX2" fmla="*/ 0 w 8378"/>
                <a:gd name="connsiteY2" fmla="*/ 67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670">
                  <a:moveTo>
                    <a:pt x="0" y="670"/>
                  </a:moveTo>
                  <a:cubicBezTo>
                    <a:pt x="0" y="670"/>
                    <a:pt x="0" y="167"/>
                    <a:pt x="0" y="0"/>
                  </a:cubicBez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="" xmlns:a16="http://schemas.microsoft.com/office/drawing/2014/main" id="{DEEAC0BA-CBC0-4160-A837-4AC770E2FC9B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="" xmlns:a16="http://schemas.microsoft.com/office/drawing/2014/main" id="{C864D5C0-2BFA-4D6D-A58F-4DB87B033D9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="" xmlns:a16="http://schemas.microsoft.com/office/drawing/2014/main" id="{69536B98-8C46-42BD-BF6D-E83A33B25D15}"/>
                </a:ext>
              </a:extLst>
            </p:cNvPr>
            <p:cNvSpPr/>
            <p:nvPr/>
          </p:nvSpPr>
          <p:spPr>
            <a:xfrm>
              <a:off x="2819157" y="2039383"/>
              <a:ext cx="62" cy="1256"/>
            </a:xfrm>
            <a:custGeom>
              <a:avLst/>
              <a:gdLst>
                <a:gd name="connsiteX0" fmla="*/ 63 w 62"/>
                <a:gd name="connsiteY0" fmla="*/ 0 h 1256"/>
                <a:gd name="connsiteX1" fmla="*/ 63 w 62"/>
                <a:gd name="connsiteY1" fmla="*/ 1257 h 1256"/>
                <a:gd name="connsiteX2" fmla="*/ 63 w 62"/>
                <a:gd name="connsiteY2" fmla="*/ 0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" h="1256">
                  <a:moveTo>
                    <a:pt x="63" y="0"/>
                  </a:moveTo>
                  <a:cubicBezTo>
                    <a:pt x="-21" y="411"/>
                    <a:pt x="-21" y="846"/>
                    <a:pt x="63" y="1257"/>
                  </a:cubicBezTo>
                  <a:cubicBezTo>
                    <a:pt x="21" y="838"/>
                    <a:pt x="21" y="419"/>
                    <a:pt x="6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="" xmlns:a16="http://schemas.microsoft.com/office/drawing/2014/main" id="{66A92ACF-93D4-442C-8D9C-170C659AD1A3}"/>
                </a:ext>
              </a:extLst>
            </p:cNvPr>
            <p:cNvSpPr/>
            <p:nvPr/>
          </p:nvSpPr>
          <p:spPr>
            <a:xfrm>
              <a:off x="2818968" y="2038797"/>
              <a:ext cx="8378" cy="586"/>
            </a:xfrm>
            <a:custGeom>
              <a:avLst/>
              <a:gdLst>
                <a:gd name="connsiteX0" fmla="*/ 0 w 8378"/>
                <a:gd name="connsiteY0" fmla="*/ 587 h 586"/>
                <a:gd name="connsiteX1" fmla="*/ 0 w 8378"/>
                <a:gd name="connsiteY1" fmla="*/ 587 h 586"/>
                <a:gd name="connsiteX2" fmla="*/ 0 w 8378"/>
                <a:gd name="connsiteY2" fmla="*/ 0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587"/>
                  </a:moveTo>
                  <a:lnTo>
                    <a:pt x="0" y="587"/>
                  </a:lnTo>
                  <a:cubicBezTo>
                    <a:pt x="0" y="587"/>
                    <a:pt x="0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="" xmlns:a16="http://schemas.microsoft.com/office/drawing/2014/main" id="{CB7C8ABF-DE40-48BB-9244-C2F8F92AC6E7}"/>
                </a:ext>
              </a:extLst>
            </p:cNvPr>
            <p:cNvSpPr/>
            <p:nvPr/>
          </p:nvSpPr>
          <p:spPr>
            <a:xfrm>
              <a:off x="2818884" y="2039383"/>
              <a:ext cx="83" cy="251"/>
            </a:xfrm>
            <a:custGeom>
              <a:avLst/>
              <a:gdLst>
                <a:gd name="connsiteX0" fmla="*/ 0 w 83"/>
                <a:gd name="connsiteY0" fmla="*/ 251 h 251"/>
                <a:gd name="connsiteX1" fmla="*/ 84 w 83"/>
                <a:gd name="connsiteY1" fmla="*/ 0 h 251"/>
                <a:gd name="connsiteX2" fmla="*/ 0 w 83"/>
                <a:gd name="connsiteY2" fmla="*/ 0 h 251"/>
                <a:gd name="connsiteX3" fmla="*/ 0 w 83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251">
                  <a:moveTo>
                    <a:pt x="0" y="251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="" xmlns:a16="http://schemas.microsoft.com/office/drawing/2014/main" id="{595A4243-9813-4C5C-B25C-21F57B91A732}"/>
                </a:ext>
              </a:extLst>
            </p:cNvPr>
            <p:cNvSpPr/>
            <p:nvPr/>
          </p:nvSpPr>
          <p:spPr>
            <a:xfrm>
              <a:off x="2818549" y="203837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="" xmlns:a16="http://schemas.microsoft.com/office/drawing/2014/main" id="{5A1FFE7F-C2C9-4CF7-A9B1-D28209CE5A57}"/>
                </a:ext>
              </a:extLst>
            </p:cNvPr>
            <p:cNvSpPr/>
            <p:nvPr/>
          </p:nvSpPr>
          <p:spPr>
            <a:xfrm>
              <a:off x="2818717" y="203854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="" xmlns:a16="http://schemas.microsoft.com/office/drawing/2014/main" id="{2469F8BC-8159-436E-AFEF-6D5B7CDF4508}"/>
                </a:ext>
              </a:extLst>
            </p:cNvPr>
            <p:cNvSpPr/>
            <p:nvPr/>
          </p:nvSpPr>
          <p:spPr>
            <a:xfrm>
              <a:off x="2818047" y="203871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="" xmlns:a16="http://schemas.microsoft.com/office/drawing/2014/main" id="{5E057365-59AC-4F59-A5DB-0642AACF309D}"/>
                </a:ext>
              </a:extLst>
            </p:cNvPr>
            <p:cNvSpPr/>
            <p:nvPr/>
          </p:nvSpPr>
          <p:spPr>
            <a:xfrm>
              <a:off x="2818549" y="203904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="" xmlns:a16="http://schemas.microsoft.com/office/drawing/2014/main" id="{E470AACD-D3EE-49D5-A246-41E75F6DDF03}"/>
                </a:ext>
              </a:extLst>
            </p:cNvPr>
            <p:cNvSpPr/>
            <p:nvPr/>
          </p:nvSpPr>
          <p:spPr>
            <a:xfrm>
              <a:off x="2818298" y="2038052"/>
              <a:ext cx="8378" cy="74"/>
            </a:xfrm>
            <a:custGeom>
              <a:avLst/>
              <a:gdLst>
                <a:gd name="connsiteX0" fmla="*/ 0 w 8378"/>
                <a:gd name="connsiteY0" fmla="*/ 74 h 74"/>
                <a:gd name="connsiteX1" fmla="*/ 0 w 8378"/>
                <a:gd name="connsiteY1" fmla="*/ 74 h 74"/>
                <a:gd name="connsiteX2" fmla="*/ 0 w 8378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74"/>
                  </a:moveTo>
                  <a:lnTo>
                    <a:pt x="0" y="74"/>
                  </a:lnTo>
                  <a:cubicBezTo>
                    <a:pt x="0" y="74"/>
                    <a:pt x="0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="" xmlns:a16="http://schemas.microsoft.com/office/drawing/2014/main" id="{73F7C186-F3EE-4D88-A378-4730952ED693}"/>
                </a:ext>
              </a:extLst>
            </p:cNvPr>
            <p:cNvSpPr/>
            <p:nvPr/>
          </p:nvSpPr>
          <p:spPr>
            <a:xfrm>
              <a:off x="2818633" y="20384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="" xmlns:a16="http://schemas.microsoft.com/office/drawing/2014/main" id="{A720295C-C595-40A5-B1BF-53311287B77C}"/>
                </a:ext>
              </a:extLst>
            </p:cNvPr>
            <p:cNvSpPr/>
            <p:nvPr/>
          </p:nvSpPr>
          <p:spPr>
            <a:xfrm>
              <a:off x="2818633" y="20384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="" xmlns:a16="http://schemas.microsoft.com/office/drawing/2014/main" id="{E627FDD1-BD06-4786-8517-62D546729941}"/>
                </a:ext>
              </a:extLst>
            </p:cNvPr>
            <p:cNvSpPr/>
            <p:nvPr/>
          </p:nvSpPr>
          <p:spPr>
            <a:xfrm>
              <a:off x="2818130" y="2038545"/>
              <a:ext cx="62" cy="3938"/>
            </a:xfrm>
            <a:custGeom>
              <a:avLst/>
              <a:gdLst>
                <a:gd name="connsiteX0" fmla="*/ 0 w 62"/>
                <a:gd name="connsiteY0" fmla="*/ 3938 h 3938"/>
                <a:gd name="connsiteX1" fmla="*/ 0 w 62"/>
                <a:gd name="connsiteY1" fmla="*/ 3435 h 3938"/>
                <a:gd name="connsiteX2" fmla="*/ 0 w 62"/>
                <a:gd name="connsiteY2" fmla="*/ 0 h 3938"/>
                <a:gd name="connsiteX3" fmla="*/ 0 w 62"/>
                <a:gd name="connsiteY3" fmla="*/ 838 h 3938"/>
                <a:gd name="connsiteX4" fmla="*/ 0 w 62"/>
                <a:gd name="connsiteY4" fmla="*/ 2095 h 3938"/>
                <a:gd name="connsiteX5" fmla="*/ 0 w 62"/>
                <a:gd name="connsiteY5" fmla="*/ 1592 h 3938"/>
                <a:gd name="connsiteX6" fmla="*/ 0 w 62"/>
                <a:gd name="connsiteY6" fmla="*/ 3687 h 3938"/>
                <a:gd name="connsiteX7" fmla="*/ 0 w 62"/>
                <a:gd name="connsiteY7" fmla="*/ 3687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" h="3938">
                  <a:moveTo>
                    <a:pt x="0" y="3938"/>
                  </a:moveTo>
                  <a:cubicBezTo>
                    <a:pt x="0" y="3352"/>
                    <a:pt x="0" y="2765"/>
                    <a:pt x="0" y="3435"/>
                  </a:cubicBezTo>
                  <a:cubicBezTo>
                    <a:pt x="67" y="2287"/>
                    <a:pt x="67" y="1148"/>
                    <a:pt x="0" y="0"/>
                  </a:cubicBezTo>
                  <a:cubicBezTo>
                    <a:pt x="84" y="277"/>
                    <a:pt x="84" y="561"/>
                    <a:pt x="0" y="838"/>
                  </a:cubicBezTo>
                  <a:cubicBezTo>
                    <a:pt x="50" y="1257"/>
                    <a:pt x="50" y="1676"/>
                    <a:pt x="0" y="2095"/>
                  </a:cubicBezTo>
                  <a:cubicBezTo>
                    <a:pt x="0" y="2095"/>
                    <a:pt x="0" y="2095"/>
                    <a:pt x="0" y="1592"/>
                  </a:cubicBezTo>
                  <a:cubicBezTo>
                    <a:pt x="42" y="2287"/>
                    <a:pt x="42" y="2991"/>
                    <a:pt x="0" y="3687"/>
                  </a:cubicBezTo>
                  <a:lnTo>
                    <a:pt x="0" y="36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="" xmlns:a16="http://schemas.microsoft.com/office/drawing/2014/main" id="{5665270B-DE3E-4FA4-B7D1-94AD4B2ECC7A}"/>
                </a:ext>
              </a:extLst>
            </p:cNvPr>
            <p:cNvSpPr/>
            <p:nvPr/>
          </p:nvSpPr>
          <p:spPr>
            <a:xfrm>
              <a:off x="2818189" y="2038042"/>
              <a:ext cx="43" cy="837"/>
            </a:xfrm>
            <a:custGeom>
              <a:avLst/>
              <a:gdLst>
                <a:gd name="connsiteX0" fmla="*/ 25 w 43"/>
                <a:gd name="connsiteY0" fmla="*/ 838 h 837"/>
                <a:gd name="connsiteX1" fmla="*/ 25 w 43"/>
                <a:gd name="connsiteY1" fmla="*/ 838 h 837"/>
                <a:gd name="connsiteX2" fmla="*/ 25 w 43"/>
                <a:gd name="connsiteY2" fmla="*/ 0 h 837"/>
                <a:gd name="connsiteX3" fmla="*/ 25 w 43"/>
                <a:gd name="connsiteY3" fmla="*/ 754 h 837"/>
                <a:gd name="connsiteX4" fmla="*/ 25 w 43"/>
                <a:gd name="connsiteY4" fmla="*/ 754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" h="837">
                  <a:moveTo>
                    <a:pt x="25" y="838"/>
                  </a:moveTo>
                  <a:lnTo>
                    <a:pt x="25" y="838"/>
                  </a:lnTo>
                  <a:cubicBezTo>
                    <a:pt x="50" y="561"/>
                    <a:pt x="50" y="277"/>
                    <a:pt x="25" y="0"/>
                  </a:cubicBezTo>
                  <a:cubicBezTo>
                    <a:pt x="-8" y="251"/>
                    <a:pt x="-8" y="503"/>
                    <a:pt x="25" y="754"/>
                  </a:cubicBezTo>
                  <a:lnTo>
                    <a:pt x="25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="" xmlns:a16="http://schemas.microsoft.com/office/drawing/2014/main" id="{8AC827D9-E5BC-4680-A570-4A623B6DFFD2}"/>
                </a:ext>
              </a:extLst>
            </p:cNvPr>
            <p:cNvSpPr/>
            <p:nvPr/>
          </p:nvSpPr>
          <p:spPr>
            <a:xfrm>
              <a:off x="2818344" y="2038797"/>
              <a:ext cx="37" cy="1592"/>
            </a:xfrm>
            <a:custGeom>
              <a:avLst/>
              <a:gdLst>
                <a:gd name="connsiteX0" fmla="*/ 37 w 37"/>
                <a:gd name="connsiteY0" fmla="*/ 0 h 1592"/>
                <a:gd name="connsiteX1" fmla="*/ 37 w 37"/>
                <a:gd name="connsiteY1" fmla="*/ 1592 h 1592"/>
                <a:gd name="connsiteX2" fmla="*/ 37 w 37"/>
                <a:gd name="connsiteY2" fmla="*/ 838 h 1592"/>
                <a:gd name="connsiteX3" fmla="*/ 37 w 37"/>
                <a:gd name="connsiteY3" fmla="*/ 84 h 1592"/>
                <a:gd name="connsiteX4" fmla="*/ 37 w 37"/>
                <a:gd name="connsiteY4" fmla="*/ 84 h 1592"/>
                <a:gd name="connsiteX5" fmla="*/ 37 w 37"/>
                <a:gd name="connsiteY5" fmla="*/ 84 h 1592"/>
                <a:gd name="connsiteX6" fmla="*/ 37 w 37"/>
                <a:gd name="connsiteY6" fmla="*/ 84 h 1592"/>
                <a:gd name="connsiteX7" fmla="*/ 37 w 37"/>
                <a:gd name="connsiteY7" fmla="*/ 84 h 1592"/>
                <a:gd name="connsiteX8" fmla="*/ 37 w 37"/>
                <a:gd name="connsiteY8" fmla="*/ 84 h 1592"/>
                <a:gd name="connsiteX9" fmla="*/ 37 w 37"/>
                <a:gd name="connsiteY9" fmla="*/ 84 h 1592"/>
                <a:gd name="connsiteX10" fmla="*/ 37 w 37"/>
                <a:gd name="connsiteY10" fmla="*/ 84 h 1592"/>
                <a:gd name="connsiteX11" fmla="*/ 37 w 37"/>
                <a:gd name="connsiteY11" fmla="*/ 84 h 1592"/>
                <a:gd name="connsiteX12" fmla="*/ 37 w 37"/>
                <a:gd name="connsiteY12" fmla="*/ 0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" h="1592">
                  <a:moveTo>
                    <a:pt x="37" y="0"/>
                  </a:moveTo>
                  <a:cubicBezTo>
                    <a:pt x="-5" y="528"/>
                    <a:pt x="-5" y="1064"/>
                    <a:pt x="37" y="1592"/>
                  </a:cubicBezTo>
                  <a:cubicBezTo>
                    <a:pt x="37" y="1592"/>
                    <a:pt x="37" y="1089"/>
                    <a:pt x="37" y="838"/>
                  </a:cubicBezTo>
                  <a:cubicBezTo>
                    <a:pt x="37" y="587"/>
                    <a:pt x="37" y="838"/>
                    <a:pt x="37" y="84"/>
                  </a:cubicBez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cubicBezTo>
                    <a:pt x="37" y="84"/>
                    <a:pt x="-46" y="84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="" xmlns:a16="http://schemas.microsoft.com/office/drawing/2014/main" id="{AD99644D-2CA2-405A-BA5E-BE9176656B13}"/>
                </a:ext>
              </a:extLst>
            </p:cNvPr>
            <p:cNvSpPr/>
            <p:nvPr/>
          </p:nvSpPr>
          <p:spPr>
            <a:xfrm>
              <a:off x="2819219" y="204198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="" xmlns:a16="http://schemas.microsoft.com/office/drawing/2014/main" id="{75B00453-C629-4283-B136-961CB0910292}"/>
                </a:ext>
              </a:extLst>
            </p:cNvPr>
            <p:cNvSpPr/>
            <p:nvPr/>
          </p:nvSpPr>
          <p:spPr>
            <a:xfrm>
              <a:off x="2819098" y="2040216"/>
              <a:ext cx="68" cy="1848"/>
            </a:xfrm>
            <a:custGeom>
              <a:avLst/>
              <a:gdLst>
                <a:gd name="connsiteX0" fmla="*/ 37 w 68"/>
                <a:gd name="connsiteY0" fmla="*/ 1346 h 1848"/>
                <a:gd name="connsiteX1" fmla="*/ 37 w 68"/>
                <a:gd name="connsiteY1" fmla="*/ 1346 h 1848"/>
                <a:gd name="connsiteX2" fmla="*/ 37 w 68"/>
                <a:gd name="connsiteY2" fmla="*/ 1849 h 1848"/>
                <a:gd name="connsiteX3" fmla="*/ 37 w 68"/>
                <a:gd name="connsiteY3" fmla="*/ 1095 h 1848"/>
                <a:gd name="connsiteX4" fmla="*/ 37 w 68"/>
                <a:gd name="connsiteY4" fmla="*/ 1095 h 1848"/>
                <a:gd name="connsiteX5" fmla="*/ 37 w 68"/>
                <a:gd name="connsiteY5" fmla="*/ 5 h 1848"/>
                <a:gd name="connsiteX6" fmla="*/ 37 w 68"/>
                <a:gd name="connsiteY6" fmla="*/ 1346 h 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" h="1848">
                  <a:moveTo>
                    <a:pt x="37" y="1346"/>
                  </a:moveTo>
                  <a:lnTo>
                    <a:pt x="37" y="1346"/>
                  </a:lnTo>
                  <a:cubicBezTo>
                    <a:pt x="79" y="1514"/>
                    <a:pt x="79" y="1681"/>
                    <a:pt x="37" y="1849"/>
                  </a:cubicBezTo>
                  <a:cubicBezTo>
                    <a:pt x="71" y="1597"/>
                    <a:pt x="71" y="1346"/>
                    <a:pt x="37" y="1095"/>
                  </a:cubicBezTo>
                  <a:lnTo>
                    <a:pt x="37" y="1095"/>
                  </a:lnTo>
                  <a:cubicBezTo>
                    <a:pt x="37" y="1095"/>
                    <a:pt x="37" y="89"/>
                    <a:pt x="37" y="5"/>
                  </a:cubicBezTo>
                  <a:cubicBezTo>
                    <a:pt x="37" y="-78"/>
                    <a:pt x="-46" y="843"/>
                    <a:pt x="37" y="134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="" xmlns:a16="http://schemas.microsoft.com/office/drawing/2014/main" id="{2E932067-FD0A-4314-B282-D571CCF1BF68}"/>
                </a:ext>
              </a:extLst>
            </p:cNvPr>
            <p:cNvSpPr/>
            <p:nvPr/>
          </p:nvSpPr>
          <p:spPr>
            <a:xfrm>
              <a:off x="2818717" y="2040389"/>
              <a:ext cx="37" cy="502"/>
            </a:xfrm>
            <a:custGeom>
              <a:avLst/>
              <a:gdLst>
                <a:gd name="connsiteX0" fmla="*/ 0 w 37"/>
                <a:gd name="connsiteY0" fmla="*/ 0 h 502"/>
                <a:gd name="connsiteX1" fmla="*/ 0 w 37"/>
                <a:gd name="connsiteY1" fmla="*/ 503 h 502"/>
                <a:gd name="connsiteX2" fmla="*/ 0 w 37"/>
                <a:gd name="connsiteY2" fmla="*/ 0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502">
                  <a:moveTo>
                    <a:pt x="0" y="0"/>
                  </a:moveTo>
                  <a:lnTo>
                    <a:pt x="0" y="503"/>
                  </a:lnTo>
                  <a:cubicBezTo>
                    <a:pt x="0" y="503"/>
                    <a:pt x="84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="" xmlns:a16="http://schemas.microsoft.com/office/drawing/2014/main" id="{67DC48A5-3488-4E43-ADAA-430646C4DFB5}"/>
                </a:ext>
              </a:extLst>
            </p:cNvPr>
            <p:cNvSpPr/>
            <p:nvPr/>
          </p:nvSpPr>
          <p:spPr>
            <a:xfrm>
              <a:off x="2818047" y="2037791"/>
              <a:ext cx="8378" cy="921"/>
            </a:xfrm>
            <a:custGeom>
              <a:avLst/>
              <a:gdLst>
                <a:gd name="connsiteX0" fmla="*/ 0 w 8378"/>
                <a:gd name="connsiteY0" fmla="*/ 670 h 921"/>
                <a:gd name="connsiteX1" fmla="*/ 0 w 8378"/>
                <a:gd name="connsiteY1" fmla="*/ 0 h 921"/>
                <a:gd name="connsiteX2" fmla="*/ 0 w 8378"/>
                <a:gd name="connsiteY2" fmla="*/ 922 h 921"/>
                <a:gd name="connsiteX3" fmla="*/ 0 w 8378"/>
                <a:gd name="connsiteY3" fmla="*/ 67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921">
                  <a:moveTo>
                    <a:pt x="0" y="670"/>
                  </a:moveTo>
                  <a:lnTo>
                    <a:pt x="0" y="0"/>
                  </a:lnTo>
                  <a:lnTo>
                    <a:pt x="0" y="922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="" xmlns:a16="http://schemas.microsoft.com/office/drawing/2014/main" id="{5F0EC61F-94D8-4455-AE3A-0988D533F2EE}"/>
                </a:ext>
              </a:extLst>
            </p:cNvPr>
            <p:cNvSpPr/>
            <p:nvPr/>
          </p:nvSpPr>
          <p:spPr>
            <a:xfrm>
              <a:off x="2817879" y="2037959"/>
              <a:ext cx="8378" cy="586"/>
            </a:xfrm>
            <a:custGeom>
              <a:avLst/>
              <a:gdLst>
                <a:gd name="connsiteX0" fmla="*/ 0 w 8378"/>
                <a:gd name="connsiteY0" fmla="*/ 586 h 586"/>
                <a:gd name="connsiteX1" fmla="*/ 0 w 8378"/>
                <a:gd name="connsiteY1" fmla="*/ 0 h 586"/>
                <a:gd name="connsiteX2" fmla="*/ 0 w 8378"/>
                <a:gd name="connsiteY2" fmla="*/ 335 h 586"/>
                <a:gd name="connsiteX3" fmla="*/ 0 w 8378"/>
                <a:gd name="connsiteY3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586">
                  <a:moveTo>
                    <a:pt x="0" y="586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="" xmlns:a16="http://schemas.microsoft.com/office/drawing/2014/main" id="{DF577779-DA64-4A54-892C-FDEEE0DD3938}"/>
                </a:ext>
              </a:extLst>
            </p:cNvPr>
            <p:cNvSpPr/>
            <p:nvPr/>
          </p:nvSpPr>
          <p:spPr>
            <a:xfrm>
              <a:off x="2810087" y="20461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="" xmlns:a16="http://schemas.microsoft.com/office/drawing/2014/main" id="{288A2F44-E04B-4942-88E7-5C04DC83123D}"/>
                </a:ext>
              </a:extLst>
            </p:cNvPr>
            <p:cNvSpPr/>
            <p:nvPr/>
          </p:nvSpPr>
          <p:spPr>
            <a:xfrm>
              <a:off x="2810338" y="20461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="" xmlns:a16="http://schemas.microsoft.com/office/drawing/2014/main" id="{11464936-07B2-41A7-B6A4-7581633FB826}"/>
                </a:ext>
              </a:extLst>
            </p:cNvPr>
            <p:cNvSpPr/>
            <p:nvPr/>
          </p:nvSpPr>
          <p:spPr>
            <a:xfrm>
              <a:off x="2814323" y="2037795"/>
              <a:ext cx="37" cy="1001"/>
            </a:xfrm>
            <a:custGeom>
              <a:avLst/>
              <a:gdLst>
                <a:gd name="connsiteX0" fmla="*/ 37 w 37"/>
                <a:gd name="connsiteY0" fmla="*/ 1002 h 1001"/>
                <a:gd name="connsiteX1" fmla="*/ 37 w 37"/>
                <a:gd name="connsiteY1" fmla="*/ 248 h 1001"/>
                <a:gd name="connsiteX2" fmla="*/ 37 w 37"/>
                <a:gd name="connsiteY2" fmla="*/ 918 h 1001"/>
                <a:gd name="connsiteX3" fmla="*/ 37 w 37"/>
                <a:gd name="connsiteY3" fmla="*/ 1002 h 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001">
                  <a:moveTo>
                    <a:pt x="37" y="1002"/>
                  </a:moveTo>
                  <a:cubicBezTo>
                    <a:pt x="37" y="416"/>
                    <a:pt x="37" y="-422"/>
                    <a:pt x="37" y="248"/>
                  </a:cubicBezTo>
                  <a:lnTo>
                    <a:pt x="37" y="918"/>
                  </a:lnTo>
                  <a:cubicBezTo>
                    <a:pt x="37" y="918"/>
                    <a:pt x="-47" y="834"/>
                    <a:pt x="37" y="100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="" xmlns:a16="http://schemas.microsoft.com/office/drawing/2014/main" id="{21C7B297-FF77-482D-A2F9-BA0AB0487866}"/>
                </a:ext>
              </a:extLst>
            </p:cNvPr>
            <p:cNvSpPr/>
            <p:nvPr/>
          </p:nvSpPr>
          <p:spPr>
            <a:xfrm>
              <a:off x="2812433" y="2042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="" xmlns:a16="http://schemas.microsoft.com/office/drawing/2014/main" id="{87FA10C3-A323-4A95-B61A-F66E91D607B0}"/>
                </a:ext>
              </a:extLst>
            </p:cNvPr>
            <p:cNvSpPr/>
            <p:nvPr/>
          </p:nvSpPr>
          <p:spPr>
            <a:xfrm>
              <a:off x="2812433" y="2044913"/>
              <a:ext cx="8378" cy="418"/>
            </a:xfrm>
            <a:custGeom>
              <a:avLst/>
              <a:gdLst>
                <a:gd name="connsiteX0" fmla="*/ 0 w 8378"/>
                <a:gd name="connsiteY0" fmla="*/ 419 h 418"/>
                <a:gd name="connsiteX1" fmla="*/ 0 w 8378"/>
                <a:gd name="connsiteY1" fmla="*/ 0 h 418"/>
                <a:gd name="connsiteX2" fmla="*/ 0 w 8378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418">
                  <a:moveTo>
                    <a:pt x="0" y="419"/>
                  </a:moveTo>
                  <a:lnTo>
                    <a:pt x="0" y="0"/>
                  </a:lnTo>
                  <a:cubicBezTo>
                    <a:pt x="0" y="0"/>
                    <a:pt x="0" y="251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="" xmlns:a16="http://schemas.microsoft.com/office/drawing/2014/main" id="{4001DAE5-7F93-49CD-A5E1-66B8A416F75C}"/>
                </a:ext>
              </a:extLst>
            </p:cNvPr>
            <p:cNvSpPr/>
            <p:nvPr/>
          </p:nvSpPr>
          <p:spPr>
            <a:xfrm>
              <a:off x="2808830" y="204684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="" xmlns:a16="http://schemas.microsoft.com/office/drawing/2014/main" id="{5A28DAAC-F3BD-48C8-8141-EDBC135F77A2}"/>
                </a:ext>
              </a:extLst>
            </p:cNvPr>
            <p:cNvSpPr/>
            <p:nvPr/>
          </p:nvSpPr>
          <p:spPr>
            <a:xfrm>
              <a:off x="2816455" y="2038797"/>
              <a:ext cx="8378" cy="260"/>
            </a:xfrm>
            <a:custGeom>
              <a:avLst/>
              <a:gdLst>
                <a:gd name="connsiteX0" fmla="*/ 0 w 8378"/>
                <a:gd name="connsiteY0" fmla="*/ 0 h 260"/>
                <a:gd name="connsiteX1" fmla="*/ 0 w 8378"/>
                <a:gd name="connsiteY1" fmla="*/ 0 h 260"/>
                <a:gd name="connsiteX2" fmla="*/ 0 w 8378"/>
                <a:gd name="connsiteY2" fmla="*/ 0 h 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6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58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="" xmlns:a16="http://schemas.microsoft.com/office/drawing/2014/main" id="{E65A9386-3E73-4CB5-9F43-36CC4F20FD3E}"/>
                </a:ext>
              </a:extLst>
            </p:cNvPr>
            <p:cNvSpPr/>
            <p:nvPr/>
          </p:nvSpPr>
          <p:spPr>
            <a:xfrm>
              <a:off x="2809835" y="20393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="" xmlns:a16="http://schemas.microsoft.com/office/drawing/2014/main" id="{77BC6B69-B5F8-426D-A6EA-3918015B04C8}"/>
                </a:ext>
              </a:extLst>
            </p:cNvPr>
            <p:cNvSpPr/>
            <p:nvPr/>
          </p:nvSpPr>
          <p:spPr>
            <a:xfrm>
              <a:off x="2816203" y="2038275"/>
              <a:ext cx="8378" cy="186"/>
            </a:xfrm>
            <a:custGeom>
              <a:avLst/>
              <a:gdLst>
                <a:gd name="connsiteX0" fmla="*/ 0 w 8378"/>
                <a:gd name="connsiteY0" fmla="*/ 186 h 186"/>
                <a:gd name="connsiteX1" fmla="*/ 0 w 8378"/>
                <a:gd name="connsiteY1" fmla="*/ 186 h 186"/>
                <a:gd name="connsiteX2" fmla="*/ 0 w 8378"/>
                <a:gd name="connsiteY2" fmla="*/ 186 h 186"/>
                <a:gd name="connsiteX3" fmla="*/ 0 w 8378"/>
                <a:gd name="connsiteY3" fmla="*/ 186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186">
                  <a:moveTo>
                    <a:pt x="0" y="186"/>
                  </a:moveTo>
                  <a:lnTo>
                    <a:pt x="0" y="186"/>
                  </a:ln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0" y="-233"/>
                    <a:pt x="0" y="1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="" xmlns:a16="http://schemas.microsoft.com/office/drawing/2014/main" id="{89A3636E-8415-41CA-BD8A-CE3EE81781EC}"/>
                </a:ext>
              </a:extLst>
            </p:cNvPr>
            <p:cNvSpPr/>
            <p:nvPr/>
          </p:nvSpPr>
          <p:spPr>
            <a:xfrm>
              <a:off x="2804054" y="204658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="" xmlns:a16="http://schemas.microsoft.com/office/drawing/2014/main" id="{A6B68278-1768-4BBE-9FD3-1B444AC0CF4F}"/>
                </a:ext>
              </a:extLst>
            </p:cNvPr>
            <p:cNvSpPr/>
            <p:nvPr/>
          </p:nvSpPr>
          <p:spPr>
            <a:xfrm>
              <a:off x="2802378" y="20402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="" xmlns:a16="http://schemas.microsoft.com/office/drawing/2014/main" id="{455F9FA1-C752-4F57-8F79-0164AACE5700}"/>
                </a:ext>
              </a:extLst>
            </p:cNvPr>
            <p:cNvSpPr/>
            <p:nvPr/>
          </p:nvSpPr>
          <p:spPr>
            <a:xfrm>
              <a:off x="2817292" y="203829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="" xmlns:a16="http://schemas.microsoft.com/office/drawing/2014/main" id="{3ED7C18C-AE0B-4057-851C-E3B6B53C8261}"/>
                </a:ext>
              </a:extLst>
            </p:cNvPr>
            <p:cNvSpPr/>
            <p:nvPr/>
          </p:nvSpPr>
          <p:spPr>
            <a:xfrm>
              <a:off x="2817544" y="20408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="" xmlns:a16="http://schemas.microsoft.com/office/drawing/2014/main" id="{514E165F-8C5A-4A43-A7AD-B6B1100D987A}"/>
                </a:ext>
              </a:extLst>
            </p:cNvPr>
            <p:cNvSpPr/>
            <p:nvPr/>
          </p:nvSpPr>
          <p:spPr>
            <a:xfrm>
              <a:off x="2816119" y="2042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="" xmlns:a16="http://schemas.microsoft.com/office/drawing/2014/main" id="{F5418B91-C551-4F3B-B424-18DB07C8D9F6}"/>
                </a:ext>
              </a:extLst>
            </p:cNvPr>
            <p:cNvSpPr/>
            <p:nvPr/>
          </p:nvSpPr>
          <p:spPr>
            <a:xfrm>
              <a:off x="2817376" y="203854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="" xmlns:a16="http://schemas.microsoft.com/office/drawing/2014/main" id="{BBA19768-EFE0-4509-9575-E5C5F6B9899A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="" xmlns:a16="http://schemas.microsoft.com/office/drawing/2014/main" id="{EE42E7E2-94B4-442F-8670-81D91812B901}"/>
                </a:ext>
              </a:extLst>
            </p:cNvPr>
            <p:cNvSpPr/>
            <p:nvPr/>
          </p:nvSpPr>
          <p:spPr>
            <a:xfrm>
              <a:off x="2817292" y="203829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="" xmlns:a16="http://schemas.microsoft.com/office/drawing/2014/main" id="{32863A82-6F0F-47AC-BCC9-94DFB5C0566B}"/>
                </a:ext>
              </a:extLst>
            </p:cNvPr>
            <p:cNvSpPr/>
            <p:nvPr/>
          </p:nvSpPr>
          <p:spPr>
            <a:xfrm>
              <a:off x="2806484" y="204474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="" xmlns:a16="http://schemas.microsoft.com/office/drawing/2014/main" id="{B701B995-4F34-42E4-ABB9-518196AD67ED}"/>
                </a:ext>
              </a:extLst>
            </p:cNvPr>
            <p:cNvSpPr/>
            <p:nvPr/>
          </p:nvSpPr>
          <p:spPr>
            <a:xfrm>
              <a:off x="2813857" y="2045332"/>
              <a:ext cx="8378" cy="83"/>
            </a:xfrm>
            <a:custGeom>
              <a:avLst/>
              <a:gdLst>
                <a:gd name="connsiteX0" fmla="*/ 0 w 8378"/>
                <a:gd name="connsiteY0" fmla="*/ 84 h 83"/>
                <a:gd name="connsiteX1" fmla="*/ 0 w 8378"/>
                <a:gd name="connsiteY1" fmla="*/ 84 h 83"/>
                <a:gd name="connsiteX2" fmla="*/ 0 w 8378"/>
                <a:gd name="connsiteY2" fmla="*/ 0 h 83"/>
                <a:gd name="connsiteX3" fmla="*/ 0 w 8378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84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="" xmlns:a16="http://schemas.microsoft.com/office/drawing/2014/main" id="{7F235D80-9812-42B8-8504-D96E81499100}"/>
                </a:ext>
              </a:extLst>
            </p:cNvPr>
            <p:cNvSpPr/>
            <p:nvPr/>
          </p:nvSpPr>
          <p:spPr>
            <a:xfrm>
              <a:off x="2813773" y="2045223"/>
              <a:ext cx="8378" cy="695"/>
            </a:xfrm>
            <a:custGeom>
              <a:avLst/>
              <a:gdLst>
                <a:gd name="connsiteX0" fmla="*/ 0 w 8378"/>
                <a:gd name="connsiteY0" fmla="*/ 696 h 695"/>
                <a:gd name="connsiteX1" fmla="*/ 0 w 8378"/>
                <a:gd name="connsiteY1" fmla="*/ 109 h 695"/>
                <a:gd name="connsiteX2" fmla="*/ 0 w 8378"/>
                <a:gd name="connsiteY2" fmla="*/ 696 h 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695">
                  <a:moveTo>
                    <a:pt x="0" y="696"/>
                  </a:moveTo>
                  <a:cubicBezTo>
                    <a:pt x="0" y="-142"/>
                    <a:pt x="0" y="-58"/>
                    <a:pt x="0" y="109"/>
                  </a:cubicBezTo>
                  <a:lnTo>
                    <a:pt x="0" y="69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="" xmlns:a16="http://schemas.microsoft.com/office/drawing/2014/main" id="{EF1BDB2F-F071-4E2D-A4B8-7445099E43F3}"/>
                </a:ext>
              </a:extLst>
            </p:cNvPr>
            <p:cNvSpPr/>
            <p:nvPr/>
          </p:nvSpPr>
          <p:spPr>
            <a:xfrm>
              <a:off x="2803970" y="2035612"/>
              <a:ext cx="13154" cy="12735"/>
            </a:xfrm>
            <a:custGeom>
              <a:avLst/>
              <a:gdLst>
                <a:gd name="connsiteX0" fmla="*/ 5530 w 13154"/>
                <a:gd name="connsiteY0" fmla="*/ 10725 h 12735"/>
                <a:gd name="connsiteX1" fmla="*/ 5530 w 13154"/>
                <a:gd name="connsiteY1" fmla="*/ 11312 h 12735"/>
                <a:gd name="connsiteX2" fmla="*/ 5530 w 13154"/>
                <a:gd name="connsiteY2" fmla="*/ 12736 h 12735"/>
                <a:gd name="connsiteX3" fmla="*/ 5530 w 13154"/>
                <a:gd name="connsiteY3" fmla="*/ 10557 h 12735"/>
                <a:gd name="connsiteX4" fmla="*/ 5530 w 13154"/>
                <a:gd name="connsiteY4" fmla="*/ 10976 h 12735"/>
                <a:gd name="connsiteX5" fmla="*/ 5530 w 13154"/>
                <a:gd name="connsiteY5" fmla="*/ 10976 h 12735"/>
                <a:gd name="connsiteX6" fmla="*/ 5530 w 13154"/>
                <a:gd name="connsiteY6" fmla="*/ 9887 h 12735"/>
                <a:gd name="connsiteX7" fmla="*/ 5530 w 13154"/>
                <a:gd name="connsiteY7" fmla="*/ 10557 h 12735"/>
                <a:gd name="connsiteX8" fmla="*/ 5530 w 13154"/>
                <a:gd name="connsiteY8" fmla="*/ 10557 h 12735"/>
                <a:gd name="connsiteX9" fmla="*/ 5530 w 13154"/>
                <a:gd name="connsiteY9" fmla="*/ 10557 h 12735"/>
                <a:gd name="connsiteX10" fmla="*/ 5530 w 13154"/>
                <a:gd name="connsiteY10" fmla="*/ 10557 h 12735"/>
                <a:gd name="connsiteX11" fmla="*/ 5530 w 13154"/>
                <a:gd name="connsiteY11" fmla="*/ 9552 h 12735"/>
                <a:gd name="connsiteX12" fmla="*/ 5530 w 13154"/>
                <a:gd name="connsiteY12" fmla="*/ 9971 h 12735"/>
                <a:gd name="connsiteX13" fmla="*/ 5530 w 13154"/>
                <a:gd name="connsiteY13" fmla="*/ 9468 h 12735"/>
                <a:gd name="connsiteX14" fmla="*/ 5530 w 13154"/>
                <a:gd name="connsiteY14" fmla="*/ 10474 h 12735"/>
                <a:gd name="connsiteX15" fmla="*/ 5530 w 13154"/>
                <a:gd name="connsiteY15" fmla="*/ 11060 h 12735"/>
                <a:gd name="connsiteX16" fmla="*/ 5530 w 13154"/>
                <a:gd name="connsiteY16" fmla="*/ 11060 h 12735"/>
                <a:gd name="connsiteX17" fmla="*/ 5530 w 13154"/>
                <a:gd name="connsiteY17" fmla="*/ 12485 h 12735"/>
                <a:gd name="connsiteX18" fmla="*/ 5530 w 13154"/>
                <a:gd name="connsiteY18" fmla="*/ 10222 h 12735"/>
                <a:gd name="connsiteX19" fmla="*/ 5530 w 13154"/>
                <a:gd name="connsiteY19" fmla="*/ 10222 h 12735"/>
                <a:gd name="connsiteX20" fmla="*/ 5530 w 13154"/>
                <a:gd name="connsiteY20" fmla="*/ 10725 h 12735"/>
                <a:gd name="connsiteX21" fmla="*/ 5530 w 13154"/>
                <a:gd name="connsiteY21" fmla="*/ 11647 h 12735"/>
                <a:gd name="connsiteX22" fmla="*/ 5530 w 13154"/>
                <a:gd name="connsiteY22" fmla="*/ 10474 h 12735"/>
                <a:gd name="connsiteX23" fmla="*/ 5530 w 13154"/>
                <a:gd name="connsiteY23" fmla="*/ 11898 h 12735"/>
                <a:gd name="connsiteX24" fmla="*/ 5530 w 13154"/>
                <a:gd name="connsiteY24" fmla="*/ 10557 h 12735"/>
                <a:gd name="connsiteX25" fmla="*/ 5530 w 13154"/>
                <a:gd name="connsiteY25" fmla="*/ 9971 h 12735"/>
                <a:gd name="connsiteX26" fmla="*/ 5530 w 13154"/>
                <a:gd name="connsiteY26" fmla="*/ 10809 h 12735"/>
                <a:gd name="connsiteX27" fmla="*/ 5530 w 13154"/>
                <a:gd name="connsiteY27" fmla="*/ 10055 h 12735"/>
                <a:gd name="connsiteX28" fmla="*/ 5530 w 13154"/>
                <a:gd name="connsiteY28" fmla="*/ 10055 h 12735"/>
                <a:gd name="connsiteX29" fmla="*/ 5530 w 13154"/>
                <a:gd name="connsiteY29" fmla="*/ 8882 h 12735"/>
                <a:gd name="connsiteX30" fmla="*/ 5530 w 13154"/>
                <a:gd name="connsiteY30" fmla="*/ 8882 h 12735"/>
                <a:gd name="connsiteX31" fmla="*/ 5530 w 13154"/>
                <a:gd name="connsiteY31" fmla="*/ 9803 h 12735"/>
                <a:gd name="connsiteX32" fmla="*/ 5530 w 13154"/>
                <a:gd name="connsiteY32" fmla="*/ 8211 h 12735"/>
                <a:gd name="connsiteX33" fmla="*/ 5530 w 13154"/>
                <a:gd name="connsiteY33" fmla="*/ 8798 h 12735"/>
                <a:gd name="connsiteX34" fmla="*/ 5530 w 13154"/>
                <a:gd name="connsiteY34" fmla="*/ 6536 h 12735"/>
                <a:gd name="connsiteX35" fmla="*/ 5530 w 13154"/>
                <a:gd name="connsiteY35" fmla="*/ 5781 h 12735"/>
                <a:gd name="connsiteX36" fmla="*/ 5530 w 13154"/>
                <a:gd name="connsiteY36" fmla="*/ 5781 h 12735"/>
                <a:gd name="connsiteX37" fmla="*/ 5530 w 13154"/>
                <a:gd name="connsiteY37" fmla="*/ 7206 h 12735"/>
                <a:gd name="connsiteX38" fmla="*/ 5530 w 13154"/>
                <a:gd name="connsiteY38" fmla="*/ 6619 h 12735"/>
                <a:gd name="connsiteX39" fmla="*/ 5530 w 13154"/>
                <a:gd name="connsiteY39" fmla="*/ 8379 h 12735"/>
                <a:gd name="connsiteX40" fmla="*/ 5530 w 13154"/>
                <a:gd name="connsiteY40" fmla="*/ 8798 h 12735"/>
                <a:gd name="connsiteX41" fmla="*/ 5530 w 13154"/>
                <a:gd name="connsiteY41" fmla="*/ 9384 h 12735"/>
                <a:gd name="connsiteX42" fmla="*/ 5530 w 13154"/>
                <a:gd name="connsiteY42" fmla="*/ 6368 h 12735"/>
                <a:gd name="connsiteX43" fmla="*/ 5530 w 13154"/>
                <a:gd name="connsiteY43" fmla="*/ 8547 h 12735"/>
                <a:gd name="connsiteX44" fmla="*/ 5530 w 13154"/>
                <a:gd name="connsiteY44" fmla="*/ 8547 h 12735"/>
                <a:gd name="connsiteX45" fmla="*/ 5530 w 13154"/>
                <a:gd name="connsiteY45" fmla="*/ 9301 h 12735"/>
                <a:gd name="connsiteX46" fmla="*/ 5530 w 13154"/>
                <a:gd name="connsiteY46" fmla="*/ 8379 h 12735"/>
                <a:gd name="connsiteX47" fmla="*/ 5530 w 13154"/>
                <a:gd name="connsiteY47" fmla="*/ 9217 h 12735"/>
                <a:gd name="connsiteX48" fmla="*/ 5530 w 13154"/>
                <a:gd name="connsiteY48" fmla="*/ 7792 h 12735"/>
                <a:gd name="connsiteX49" fmla="*/ 5530 w 13154"/>
                <a:gd name="connsiteY49" fmla="*/ 8714 h 12735"/>
                <a:gd name="connsiteX50" fmla="*/ 5530 w 13154"/>
                <a:gd name="connsiteY50" fmla="*/ 7876 h 12735"/>
                <a:gd name="connsiteX51" fmla="*/ 5530 w 13154"/>
                <a:gd name="connsiteY51" fmla="*/ 7876 h 12735"/>
                <a:gd name="connsiteX52" fmla="*/ 5530 w 13154"/>
                <a:gd name="connsiteY52" fmla="*/ 7876 h 12735"/>
                <a:gd name="connsiteX53" fmla="*/ 5530 w 13154"/>
                <a:gd name="connsiteY53" fmla="*/ 7876 h 12735"/>
                <a:gd name="connsiteX54" fmla="*/ 5530 w 13154"/>
                <a:gd name="connsiteY54" fmla="*/ 6619 h 12735"/>
                <a:gd name="connsiteX55" fmla="*/ 5530 w 13154"/>
                <a:gd name="connsiteY55" fmla="*/ 8379 h 12735"/>
                <a:gd name="connsiteX56" fmla="*/ 5530 w 13154"/>
                <a:gd name="connsiteY56" fmla="*/ 4189 h 12735"/>
                <a:gd name="connsiteX57" fmla="*/ 5530 w 13154"/>
                <a:gd name="connsiteY57" fmla="*/ 8463 h 12735"/>
                <a:gd name="connsiteX58" fmla="*/ 5530 w 13154"/>
                <a:gd name="connsiteY58" fmla="*/ 8463 h 12735"/>
                <a:gd name="connsiteX59" fmla="*/ 5530 w 13154"/>
                <a:gd name="connsiteY59" fmla="*/ 6787 h 12735"/>
                <a:gd name="connsiteX60" fmla="*/ 5530 w 13154"/>
                <a:gd name="connsiteY60" fmla="*/ 8463 h 12735"/>
                <a:gd name="connsiteX61" fmla="*/ 5530 w 13154"/>
                <a:gd name="connsiteY61" fmla="*/ 6619 h 12735"/>
                <a:gd name="connsiteX62" fmla="*/ 5530 w 13154"/>
                <a:gd name="connsiteY62" fmla="*/ 8463 h 12735"/>
                <a:gd name="connsiteX63" fmla="*/ 5530 w 13154"/>
                <a:gd name="connsiteY63" fmla="*/ 6787 h 12735"/>
                <a:gd name="connsiteX64" fmla="*/ 5530 w 13154"/>
                <a:gd name="connsiteY64" fmla="*/ 8630 h 12735"/>
                <a:gd name="connsiteX65" fmla="*/ 5530 w 13154"/>
                <a:gd name="connsiteY65" fmla="*/ 8630 h 12735"/>
                <a:gd name="connsiteX66" fmla="*/ 5530 w 13154"/>
                <a:gd name="connsiteY66" fmla="*/ 8630 h 12735"/>
                <a:gd name="connsiteX67" fmla="*/ 5530 w 13154"/>
                <a:gd name="connsiteY67" fmla="*/ 6368 h 12735"/>
                <a:gd name="connsiteX68" fmla="*/ 5530 w 13154"/>
                <a:gd name="connsiteY68" fmla="*/ 8714 h 12735"/>
                <a:gd name="connsiteX69" fmla="*/ 5530 w 13154"/>
                <a:gd name="connsiteY69" fmla="*/ 3938 h 12735"/>
                <a:gd name="connsiteX70" fmla="*/ 5530 w 13154"/>
                <a:gd name="connsiteY70" fmla="*/ 3938 h 12735"/>
                <a:gd name="connsiteX71" fmla="*/ 5530 w 13154"/>
                <a:gd name="connsiteY71" fmla="*/ 8965 h 12735"/>
                <a:gd name="connsiteX72" fmla="*/ 5530 w 13154"/>
                <a:gd name="connsiteY72" fmla="*/ 9468 h 12735"/>
                <a:gd name="connsiteX73" fmla="*/ 5530 w 13154"/>
                <a:gd name="connsiteY73" fmla="*/ 10222 h 12735"/>
                <a:gd name="connsiteX74" fmla="*/ 5530 w 13154"/>
                <a:gd name="connsiteY74" fmla="*/ 10222 h 12735"/>
                <a:gd name="connsiteX75" fmla="*/ 5530 w 13154"/>
                <a:gd name="connsiteY75" fmla="*/ 8379 h 12735"/>
                <a:gd name="connsiteX76" fmla="*/ 5530 w 13154"/>
                <a:gd name="connsiteY76" fmla="*/ 9468 h 12735"/>
                <a:gd name="connsiteX77" fmla="*/ 5530 w 13154"/>
                <a:gd name="connsiteY77" fmla="*/ 6787 h 12735"/>
                <a:gd name="connsiteX78" fmla="*/ 5530 w 13154"/>
                <a:gd name="connsiteY78" fmla="*/ 8882 h 12735"/>
                <a:gd name="connsiteX79" fmla="*/ 5530 w 13154"/>
                <a:gd name="connsiteY79" fmla="*/ 8882 h 12735"/>
                <a:gd name="connsiteX80" fmla="*/ 5530 w 13154"/>
                <a:gd name="connsiteY80" fmla="*/ 9468 h 12735"/>
                <a:gd name="connsiteX81" fmla="*/ 5530 w 13154"/>
                <a:gd name="connsiteY81" fmla="*/ 9049 h 12735"/>
                <a:gd name="connsiteX82" fmla="*/ 5530 w 13154"/>
                <a:gd name="connsiteY82" fmla="*/ 9720 h 12735"/>
                <a:gd name="connsiteX83" fmla="*/ 5530 w 13154"/>
                <a:gd name="connsiteY83" fmla="*/ 4273 h 12735"/>
                <a:gd name="connsiteX84" fmla="*/ 5530 w 13154"/>
                <a:gd name="connsiteY84" fmla="*/ 5949 h 12735"/>
                <a:gd name="connsiteX85" fmla="*/ 5530 w 13154"/>
                <a:gd name="connsiteY85" fmla="*/ 8798 h 12735"/>
                <a:gd name="connsiteX86" fmla="*/ 5530 w 13154"/>
                <a:gd name="connsiteY86" fmla="*/ 8044 h 12735"/>
                <a:gd name="connsiteX87" fmla="*/ 5530 w 13154"/>
                <a:gd name="connsiteY87" fmla="*/ 8798 h 12735"/>
                <a:gd name="connsiteX88" fmla="*/ 5530 w 13154"/>
                <a:gd name="connsiteY88" fmla="*/ 7960 h 12735"/>
                <a:gd name="connsiteX89" fmla="*/ 5530 w 13154"/>
                <a:gd name="connsiteY89" fmla="*/ 7960 h 12735"/>
                <a:gd name="connsiteX90" fmla="*/ 5530 w 13154"/>
                <a:gd name="connsiteY90" fmla="*/ 5530 h 12735"/>
                <a:gd name="connsiteX91" fmla="*/ 5530 w 13154"/>
                <a:gd name="connsiteY91" fmla="*/ 6200 h 12735"/>
                <a:gd name="connsiteX92" fmla="*/ 5530 w 13154"/>
                <a:gd name="connsiteY92" fmla="*/ 6787 h 12735"/>
                <a:gd name="connsiteX93" fmla="*/ 5530 w 13154"/>
                <a:gd name="connsiteY93" fmla="*/ 7709 h 12735"/>
                <a:gd name="connsiteX94" fmla="*/ 5530 w 13154"/>
                <a:gd name="connsiteY94" fmla="*/ 7206 h 12735"/>
                <a:gd name="connsiteX95" fmla="*/ 5530 w 13154"/>
                <a:gd name="connsiteY95" fmla="*/ 8379 h 12735"/>
                <a:gd name="connsiteX96" fmla="*/ 5530 w 13154"/>
                <a:gd name="connsiteY96" fmla="*/ 7206 h 12735"/>
                <a:gd name="connsiteX97" fmla="*/ 5530 w 13154"/>
                <a:gd name="connsiteY97" fmla="*/ 7206 h 12735"/>
                <a:gd name="connsiteX98" fmla="*/ 5530 w 13154"/>
                <a:gd name="connsiteY98" fmla="*/ 4106 h 12735"/>
                <a:gd name="connsiteX99" fmla="*/ 5530 w 13154"/>
                <a:gd name="connsiteY99" fmla="*/ 4692 h 12735"/>
                <a:gd name="connsiteX100" fmla="*/ 5530 w 13154"/>
                <a:gd name="connsiteY100" fmla="*/ 3435 h 12735"/>
                <a:gd name="connsiteX101" fmla="*/ 5530 w 13154"/>
                <a:gd name="connsiteY101" fmla="*/ 5614 h 12735"/>
                <a:gd name="connsiteX102" fmla="*/ 5530 w 13154"/>
                <a:gd name="connsiteY102" fmla="*/ 5111 h 12735"/>
                <a:gd name="connsiteX103" fmla="*/ 5530 w 13154"/>
                <a:gd name="connsiteY103" fmla="*/ 5530 h 12735"/>
                <a:gd name="connsiteX104" fmla="*/ 5530 w 13154"/>
                <a:gd name="connsiteY104" fmla="*/ 5530 h 12735"/>
                <a:gd name="connsiteX105" fmla="*/ 6033 w 13154"/>
                <a:gd name="connsiteY105" fmla="*/ 6368 h 12735"/>
                <a:gd name="connsiteX106" fmla="*/ 6033 w 13154"/>
                <a:gd name="connsiteY106" fmla="*/ 5446 h 12735"/>
                <a:gd name="connsiteX107" fmla="*/ 6033 w 13154"/>
                <a:gd name="connsiteY107" fmla="*/ 5446 h 12735"/>
                <a:gd name="connsiteX108" fmla="*/ 6033 w 13154"/>
                <a:gd name="connsiteY108" fmla="*/ 4273 h 12735"/>
                <a:gd name="connsiteX109" fmla="*/ 6033 w 13154"/>
                <a:gd name="connsiteY109" fmla="*/ 3435 h 12735"/>
                <a:gd name="connsiteX110" fmla="*/ 6033 w 13154"/>
                <a:gd name="connsiteY110" fmla="*/ 4357 h 12735"/>
                <a:gd name="connsiteX111" fmla="*/ 6033 w 13154"/>
                <a:gd name="connsiteY111" fmla="*/ 4357 h 12735"/>
                <a:gd name="connsiteX112" fmla="*/ 6033 w 13154"/>
                <a:gd name="connsiteY112" fmla="*/ 4357 h 12735"/>
                <a:gd name="connsiteX113" fmla="*/ 6033 w 13154"/>
                <a:gd name="connsiteY113" fmla="*/ 3771 h 12735"/>
                <a:gd name="connsiteX114" fmla="*/ 6033 w 13154"/>
                <a:gd name="connsiteY114" fmla="*/ 2598 h 12735"/>
                <a:gd name="connsiteX115" fmla="*/ 6033 w 13154"/>
                <a:gd name="connsiteY115" fmla="*/ 1676 h 12735"/>
                <a:gd name="connsiteX116" fmla="*/ 6033 w 13154"/>
                <a:gd name="connsiteY116" fmla="*/ 3016 h 12735"/>
                <a:gd name="connsiteX117" fmla="*/ 6033 w 13154"/>
                <a:gd name="connsiteY117" fmla="*/ 1425 h 12735"/>
                <a:gd name="connsiteX118" fmla="*/ 6033 w 13154"/>
                <a:gd name="connsiteY118" fmla="*/ 1843 h 12735"/>
                <a:gd name="connsiteX119" fmla="*/ 6033 w 13154"/>
                <a:gd name="connsiteY119" fmla="*/ 1843 h 12735"/>
                <a:gd name="connsiteX120" fmla="*/ 6033 w 13154"/>
                <a:gd name="connsiteY120" fmla="*/ 1843 h 12735"/>
                <a:gd name="connsiteX121" fmla="*/ 6033 w 13154"/>
                <a:gd name="connsiteY121" fmla="*/ 2262 h 12735"/>
                <a:gd name="connsiteX122" fmla="*/ 6033 w 13154"/>
                <a:gd name="connsiteY122" fmla="*/ 3268 h 12735"/>
                <a:gd name="connsiteX123" fmla="*/ 6033 w 13154"/>
                <a:gd name="connsiteY123" fmla="*/ 2681 h 12735"/>
                <a:gd name="connsiteX124" fmla="*/ 6033 w 13154"/>
                <a:gd name="connsiteY124" fmla="*/ 3184 h 12735"/>
                <a:gd name="connsiteX125" fmla="*/ 6033 w 13154"/>
                <a:gd name="connsiteY125" fmla="*/ 1676 h 12735"/>
                <a:gd name="connsiteX126" fmla="*/ 6033 w 13154"/>
                <a:gd name="connsiteY126" fmla="*/ 1676 h 12735"/>
                <a:gd name="connsiteX127" fmla="*/ 6033 w 13154"/>
                <a:gd name="connsiteY127" fmla="*/ 1676 h 12735"/>
                <a:gd name="connsiteX128" fmla="*/ 6033 w 13154"/>
                <a:gd name="connsiteY128" fmla="*/ 1676 h 12735"/>
                <a:gd name="connsiteX129" fmla="*/ 6033 w 13154"/>
                <a:gd name="connsiteY129" fmla="*/ 1676 h 12735"/>
                <a:gd name="connsiteX130" fmla="*/ 5530 w 13154"/>
                <a:gd name="connsiteY130" fmla="*/ 1676 h 12735"/>
                <a:gd name="connsiteX131" fmla="*/ 5530 w 13154"/>
                <a:gd name="connsiteY131" fmla="*/ 1676 h 12735"/>
                <a:gd name="connsiteX132" fmla="*/ 5530 w 13154"/>
                <a:gd name="connsiteY132" fmla="*/ 1089 h 12735"/>
                <a:gd name="connsiteX133" fmla="*/ 5530 w 13154"/>
                <a:gd name="connsiteY133" fmla="*/ 1089 h 12735"/>
                <a:gd name="connsiteX134" fmla="*/ 5530 w 13154"/>
                <a:gd name="connsiteY134" fmla="*/ 503 h 12735"/>
                <a:gd name="connsiteX135" fmla="*/ 5530 w 13154"/>
                <a:gd name="connsiteY135" fmla="*/ 1257 h 12735"/>
                <a:gd name="connsiteX136" fmla="*/ 5530 w 13154"/>
                <a:gd name="connsiteY136" fmla="*/ 1257 h 12735"/>
                <a:gd name="connsiteX137" fmla="*/ 5530 w 13154"/>
                <a:gd name="connsiteY137" fmla="*/ 1927 h 12735"/>
                <a:gd name="connsiteX138" fmla="*/ 5530 w 13154"/>
                <a:gd name="connsiteY138" fmla="*/ 1927 h 12735"/>
                <a:gd name="connsiteX139" fmla="*/ 5530 w 13154"/>
                <a:gd name="connsiteY139" fmla="*/ 1927 h 12735"/>
                <a:gd name="connsiteX140" fmla="*/ 5111 w 13154"/>
                <a:gd name="connsiteY140" fmla="*/ 1927 h 12735"/>
                <a:gd name="connsiteX141" fmla="*/ 5111 w 13154"/>
                <a:gd name="connsiteY141" fmla="*/ 1927 h 12735"/>
                <a:gd name="connsiteX142" fmla="*/ 5111 w 13154"/>
                <a:gd name="connsiteY142" fmla="*/ 1927 h 12735"/>
                <a:gd name="connsiteX143" fmla="*/ 5111 w 13154"/>
                <a:gd name="connsiteY143" fmla="*/ 1927 h 12735"/>
                <a:gd name="connsiteX144" fmla="*/ 5111 w 13154"/>
                <a:gd name="connsiteY144" fmla="*/ 1257 h 12735"/>
                <a:gd name="connsiteX145" fmla="*/ 5111 w 13154"/>
                <a:gd name="connsiteY145" fmla="*/ 1257 h 12735"/>
                <a:gd name="connsiteX146" fmla="*/ 5111 w 13154"/>
                <a:gd name="connsiteY146" fmla="*/ 2095 h 12735"/>
                <a:gd name="connsiteX147" fmla="*/ 5111 w 13154"/>
                <a:gd name="connsiteY147" fmla="*/ 2095 h 12735"/>
                <a:gd name="connsiteX148" fmla="*/ 5111 w 13154"/>
                <a:gd name="connsiteY148" fmla="*/ 1257 h 12735"/>
                <a:gd name="connsiteX149" fmla="*/ 5111 w 13154"/>
                <a:gd name="connsiteY149" fmla="*/ 3016 h 12735"/>
                <a:gd name="connsiteX150" fmla="*/ 5111 w 13154"/>
                <a:gd name="connsiteY150" fmla="*/ 3016 h 12735"/>
                <a:gd name="connsiteX151" fmla="*/ 5111 w 13154"/>
                <a:gd name="connsiteY151" fmla="*/ 3016 h 12735"/>
                <a:gd name="connsiteX152" fmla="*/ 5111 w 13154"/>
                <a:gd name="connsiteY152" fmla="*/ 3016 h 12735"/>
                <a:gd name="connsiteX153" fmla="*/ 5111 w 13154"/>
                <a:gd name="connsiteY153" fmla="*/ 1508 h 12735"/>
                <a:gd name="connsiteX154" fmla="*/ 5111 w 13154"/>
                <a:gd name="connsiteY154" fmla="*/ 2933 h 12735"/>
                <a:gd name="connsiteX155" fmla="*/ 5111 w 13154"/>
                <a:gd name="connsiteY155" fmla="*/ 2346 h 12735"/>
                <a:gd name="connsiteX156" fmla="*/ 5111 w 13154"/>
                <a:gd name="connsiteY156" fmla="*/ 2346 h 12735"/>
                <a:gd name="connsiteX157" fmla="*/ 4357 w 13154"/>
                <a:gd name="connsiteY157" fmla="*/ 1257 h 12735"/>
                <a:gd name="connsiteX158" fmla="*/ 4357 w 13154"/>
                <a:gd name="connsiteY158" fmla="*/ 1760 h 12735"/>
                <a:gd name="connsiteX159" fmla="*/ 4357 w 13154"/>
                <a:gd name="connsiteY159" fmla="*/ 838 h 12735"/>
                <a:gd name="connsiteX160" fmla="*/ 4357 w 13154"/>
                <a:gd name="connsiteY160" fmla="*/ 1341 h 12735"/>
                <a:gd name="connsiteX161" fmla="*/ 4357 w 13154"/>
                <a:gd name="connsiteY161" fmla="*/ 503 h 12735"/>
                <a:gd name="connsiteX162" fmla="*/ 4357 w 13154"/>
                <a:gd name="connsiteY162" fmla="*/ 503 h 12735"/>
                <a:gd name="connsiteX163" fmla="*/ 4357 w 13154"/>
                <a:gd name="connsiteY163" fmla="*/ 0 h 12735"/>
                <a:gd name="connsiteX164" fmla="*/ 4357 w 13154"/>
                <a:gd name="connsiteY164" fmla="*/ 2514 h 12735"/>
                <a:gd name="connsiteX165" fmla="*/ 4357 w 13154"/>
                <a:gd name="connsiteY165" fmla="*/ 2514 h 12735"/>
                <a:gd name="connsiteX166" fmla="*/ 4357 w 13154"/>
                <a:gd name="connsiteY166" fmla="*/ 1592 h 12735"/>
                <a:gd name="connsiteX167" fmla="*/ 4357 w 13154"/>
                <a:gd name="connsiteY167" fmla="*/ 2011 h 12735"/>
                <a:gd name="connsiteX168" fmla="*/ 4357 w 13154"/>
                <a:gd name="connsiteY168" fmla="*/ 2011 h 12735"/>
                <a:gd name="connsiteX169" fmla="*/ 4357 w 13154"/>
                <a:gd name="connsiteY169" fmla="*/ 2011 h 12735"/>
                <a:gd name="connsiteX170" fmla="*/ 4357 w 13154"/>
                <a:gd name="connsiteY170" fmla="*/ 2011 h 12735"/>
                <a:gd name="connsiteX171" fmla="*/ 4357 w 13154"/>
                <a:gd name="connsiteY171" fmla="*/ 2011 h 12735"/>
                <a:gd name="connsiteX172" fmla="*/ 4357 w 13154"/>
                <a:gd name="connsiteY172" fmla="*/ 2011 h 12735"/>
                <a:gd name="connsiteX173" fmla="*/ 4357 w 13154"/>
                <a:gd name="connsiteY173" fmla="*/ 1508 h 12735"/>
                <a:gd name="connsiteX174" fmla="*/ 4357 w 13154"/>
                <a:gd name="connsiteY174" fmla="*/ 2179 h 12735"/>
                <a:gd name="connsiteX175" fmla="*/ 4357 w 13154"/>
                <a:gd name="connsiteY175" fmla="*/ 2179 h 12735"/>
                <a:gd name="connsiteX176" fmla="*/ 4357 w 13154"/>
                <a:gd name="connsiteY176" fmla="*/ 2598 h 12735"/>
                <a:gd name="connsiteX177" fmla="*/ 4357 w 13154"/>
                <a:gd name="connsiteY177" fmla="*/ 335 h 12735"/>
                <a:gd name="connsiteX178" fmla="*/ 4357 w 13154"/>
                <a:gd name="connsiteY178" fmla="*/ 335 h 12735"/>
                <a:gd name="connsiteX179" fmla="*/ 4357 w 13154"/>
                <a:gd name="connsiteY179" fmla="*/ 1425 h 12735"/>
                <a:gd name="connsiteX180" fmla="*/ 4357 w 13154"/>
                <a:gd name="connsiteY180" fmla="*/ 84 h 12735"/>
                <a:gd name="connsiteX181" fmla="*/ 4357 w 13154"/>
                <a:gd name="connsiteY181" fmla="*/ 754 h 12735"/>
                <a:gd name="connsiteX182" fmla="*/ 4357 w 13154"/>
                <a:gd name="connsiteY182" fmla="*/ 1843 h 12735"/>
                <a:gd name="connsiteX183" fmla="*/ 4357 w 13154"/>
                <a:gd name="connsiteY183" fmla="*/ 1843 h 12735"/>
                <a:gd name="connsiteX184" fmla="*/ 4357 w 13154"/>
                <a:gd name="connsiteY184" fmla="*/ 1843 h 12735"/>
                <a:gd name="connsiteX185" fmla="*/ 4357 w 13154"/>
                <a:gd name="connsiteY185" fmla="*/ 3016 h 12735"/>
                <a:gd name="connsiteX186" fmla="*/ 3938 w 13154"/>
                <a:gd name="connsiteY186" fmla="*/ 1927 h 12735"/>
                <a:gd name="connsiteX187" fmla="*/ 3938 w 13154"/>
                <a:gd name="connsiteY187" fmla="*/ 1927 h 12735"/>
                <a:gd name="connsiteX188" fmla="*/ 3938 w 13154"/>
                <a:gd name="connsiteY188" fmla="*/ 1927 h 12735"/>
                <a:gd name="connsiteX189" fmla="*/ 3938 w 13154"/>
                <a:gd name="connsiteY189" fmla="*/ 2849 h 12735"/>
                <a:gd name="connsiteX190" fmla="*/ 3938 w 13154"/>
                <a:gd name="connsiteY190" fmla="*/ 3603 h 12735"/>
                <a:gd name="connsiteX191" fmla="*/ 3938 w 13154"/>
                <a:gd name="connsiteY191" fmla="*/ 2849 h 12735"/>
                <a:gd name="connsiteX192" fmla="*/ 3938 w 13154"/>
                <a:gd name="connsiteY192" fmla="*/ 2849 h 12735"/>
                <a:gd name="connsiteX193" fmla="*/ 3938 w 13154"/>
                <a:gd name="connsiteY193" fmla="*/ 2849 h 12735"/>
                <a:gd name="connsiteX194" fmla="*/ 3435 w 13154"/>
                <a:gd name="connsiteY194" fmla="*/ 3519 h 12735"/>
                <a:gd name="connsiteX195" fmla="*/ 3435 w 13154"/>
                <a:gd name="connsiteY195" fmla="*/ 4189 h 12735"/>
                <a:gd name="connsiteX196" fmla="*/ 3435 w 13154"/>
                <a:gd name="connsiteY196" fmla="*/ 5781 h 12735"/>
                <a:gd name="connsiteX197" fmla="*/ 3435 w 13154"/>
                <a:gd name="connsiteY197" fmla="*/ 4860 h 12735"/>
                <a:gd name="connsiteX198" fmla="*/ 3435 w 13154"/>
                <a:gd name="connsiteY198" fmla="*/ 4860 h 12735"/>
                <a:gd name="connsiteX199" fmla="*/ 3435 w 13154"/>
                <a:gd name="connsiteY199" fmla="*/ 3435 h 12735"/>
                <a:gd name="connsiteX200" fmla="*/ 2514 w 13154"/>
                <a:gd name="connsiteY200" fmla="*/ 2765 h 12735"/>
                <a:gd name="connsiteX201" fmla="*/ 2514 w 13154"/>
                <a:gd name="connsiteY201" fmla="*/ 3854 h 12735"/>
                <a:gd name="connsiteX202" fmla="*/ 2514 w 13154"/>
                <a:gd name="connsiteY202" fmla="*/ 3854 h 12735"/>
                <a:gd name="connsiteX203" fmla="*/ 2514 w 13154"/>
                <a:gd name="connsiteY203" fmla="*/ 3016 h 12735"/>
                <a:gd name="connsiteX204" fmla="*/ 2514 w 13154"/>
                <a:gd name="connsiteY204" fmla="*/ 3771 h 12735"/>
                <a:gd name="connsiteX205" fmla="*/ 2514 w 13154"/>
                <a:gd name="connsiteY205" fmla="*/ 2514 h 12735"/>
                <a:gd name="connsiteX206" fmla="*/ 2514 w 13154"/>
                <a:gd name="connsiteY206" fmla="*/ 2514 h 12735"/>
                <a:gd name="connsiteX207" fmla="*/ 2514 w 13154"/>
                <a:gd name="connsiteY207" fmla="*/ 2514 h 12735"/>
                <a:gd name="connsiteX208" fmla="*/ 2514 w 13154"/>
                <a:gd name="connsiteY208" fmla="*/ 3352 h 12735"/>
                <a:gd name="connsiteX209" fmla="*/ 2514 w 13154"/>
                <a:gd name="connsiteY209" fmla="*/ 2598 h 12735"/>
                <a:gd name="connsiteX210" fmla="*/ 2514 w 13154"/>
                <a:gd name="connsiteY210" fmla="*/ 2598 h 12735"/>
                <a:gd name="connsiteX211" fmla="*/ 2514 w 13154"/>
                <a:gd name="connsiteY211" fmla="*/ 3435 h 12735"/>
                <a:gd name="connsiteX212" fmla="*/ 2514 w 13154"/>
                <a:gd name="connsiteY212" fmla="*/ 4357 h 12735"/>
                <a:gd name="connsiteX213" fmla="*/ 1927 w 13154"/>
                <a:gd name="connsiteY213" fmla="*/ 3435 h 12735"/>
                <a:gd name="connsiteX214" fmla="*/ 1927 w 13154"/>
                <a:gd name="connsiteY214" fmla="*/ 3938 h 12735"/>
                <a:gd name="connsiteX215" fmla="*/ 1927 w 13154"/>
                <a:gd name="connsiteY215" fmla="*/ 4944 h 12735"/>
                <a:gd name="connsiteX216" fmla="*/ 1927 w 13154"/>
                <a:gd name="connsiteY216" fmla="*/ 2681 h 12735"/>
                <a:gd name="connsiteX217" fmla="*/ 1927 w 13154"/>
                <a:gd name="connsiteY217" fmla="*/ 4273 h 12735"/>
                <a:gd name="connsiteX218" fmla="*/ 1927 w 13154"/>
                <a:gd name="connsiteY218" fmla="*/ 3100 h 12735"/>
                <a:gd name="connsiteX219" fmla="*/ 1341 w 13154"/>
                <a:gd name="connsiteY219" fmla="*/ 3100 h 12735"/>
                <a:gd name="connsiteX220" fmla="*/ 1341 w 13154"/>
                <a:gd name="connsiteY220" fmla="*/ 4189 h 12735"/>
                <a:gd name="connsiteX221" fmla="*/ 1341 w 13154"/>
                <a:gd name="connsiteY221" fmla="*/ 2849 h 12735"/>
                <a:gd name="connsiteX222" fmla="*/ 1341 w 13154"/>
                <a:gd name="connsiteY222" fmla="*/ 3435 h 12735"/>
                <a:gd name="connsiteX223" fmla="*/ 1341 w 13154"/>
                <a:gd name="connsiteY223" fmla="*/ 4106 h 12735"/>
                <a:gd name="connsiteX224" fmla="*/ 0 w 13154"/>
                <a:gd name="connsiteY224" fmla="*/ 2849 h 12735"/>
                <a:gd name="connsiteX225" fmla="*/ 0 w 13154"/>
                <a:gd name="connsiteY225" fmla="*/ 4357 h 12735"/>
                <a:gd name="connsiteX226" fmla="*/ 0 w 13154"/>
                <a:gd name="connsiteY226" fmla="*/ 3435 h 12735"/>
                <a:gd name="connsiteX227" fmla="*/ 0 w 13154"/>
                <a:gd name="connsiteY227" fmla="*/ 4441 h 12735"/>
                <a:gd name="connsiteX228" fmla="*/ 0 w 13154"/>
                <a:gd name="connsiteY228" fmla="*/ 4441 h 12735"/>
                <a:gd name="connsiteX229" fmla="*/ 0 w 13154"/>
                <a:gd name="connsiteY229" fmla="*/ 8295 h 12735"/>
                <a:gd name="connsiteX230" fmla="*/ 0 w 13154"/>
                <a:gd name="connsiteY230" fmla="*/ 8295 h 12735"/>
                <a:gd name="connsiteX231" fmla="*/ 0 w 13154"/>
                <a:gd name="connsiteY231" fmla="*/ 9049 h 12735"/>
                <a:gd name="connsiteX232" fmla="*/ 0 w 13154"/>
                <a:gd name="connsiteY232" fmla="*/ 9049 h 12735"/>
                <a:gd name="connsiteX233" fmla="*/ 0 w 13154"/>
                <a:gd name="connsiteY233" fmla="*/ 9049 h 12735"/>
                <a:gd name="connsiteX234" fmla="*/ 587 w 13154"/>
                <a:gd name="connsiteY234" fmla="*/ 9803 h 12735"/>
                <a:gd name="connsiteX235" fmla="*/ 587 w 13154"/>
                <a:gd name="connsiteY235" fmla="*/ 9133 h 12735"/>
                <a:gd name="connsiteX236" fmla="*/ 587 w 13154"/>
                <a:gd name="connsiteY236" fmla="*/ 9636 h 12735"/>
                <a:gd name="connsiteX237" fmla="*/ 587 w 13154"/>
                <a:gd name="connsiteY237" fmla="*/ 8379 h 12735"/>
                <a:gd name="connsiteX238" fmla="*/ 1005 w 13154"/>
                <a:gd name="connsiteY238" fmla="*/ 9971 h 12735"/>
                <a:gd name="connsiteX239" fmla="*/ 1005 w 13154"/>
                <a:gd name="connsiteY239" fmla="*/ 9217 h 12735"/>
                <a:gd name="connsiteX240" fmla="*/ 1005 w 13154"/>
                <a:gd name="connsiteY240" fmla="*/ 9217 h 12735"/>
                <a:gd name="connsiteX241" fmla="*/ 1005 w 13154"/>
                <a:gd name="connsiteY241" fmla="*/ 10222 h 12735"/>
                <a:gd name="connsiteX242" fmla="*/ 1005 w 13154"/>
                <a:gd name="connsiteY242" fmla="*/ 10222 h 12735"/>
                <a:gd name="connsiteX243" fmla="*/ 1005 w 13154"/>
                <a:gd name="connsiteY243" fmla="*/ 10222 h 12735"/>
                <a:gd name="connsiteX244" fmla="*/ 1005 w 13154"/>
                <a:gd name="connsiteY244" fmla="*/ 10222 h 12735"/>
                <a:gd name="connsiteX245" fmla="*/ 1592 w 13154"/>
                <a:gd name="connsiteY245" fmla="*/ 9468 h 12735"/>
                <a:gd name="connsiteX246" fmla="*/ 1592 w 13154"/>
                <a:gd name="connsiteY246" fmla="*/ 9468 h 12735"/>
                <a:gd name="connsiteX247" fmla="*/ 1592 w 13154"/>
                <a:gd name="connsiteY247" fmla="*/ 9468 h 12735"/>
                <a:gd name="connsiteX248" fmla="*/ 1592 w 13154"/>
                <a:gd name="connsiteY248" fmla="*/ 9468 h 12735"/>
                <a:gd name="connsiteX249" fmla="*/ 1592 w 13154"/>
                <a:gd name="connsiteY249" fmla="*/ 9049 h 12735"/>
                <a:gd name="connsiteX250" fmla="*/ 1592 w 13154"/>
                <a:gd name="connsiteY250" fmla="*/ 10222 h 12735"/>
                <a:gd name="connsiteX251" fmla="*/ 1592 w 13154"/>
                <a:gd name="connsiteY251" fmla="*/ 8463 h 12735"/>
                <a:gd name="connsiteX252" fmla="*/ 1592 w 13154"/>
                <a:gd name="connsiteY252" fmla="*/ 9049 h 12735"/>
                <a:gd name="connsiteX253" fmla="*/ 1592 w 13154"/>
                <a:gd name="connsiteY253" fmla="*/ 8128 h 12735"/>
                <a:gd name="connsiteX254" fmla="*/ 1592 w 13154"/>
                <a:gd name="connsiteY254" fmla="*/ 9552 h 12735"/>
                <a:gd name="connsiteX255" fmla="*/ 2011 w 13154"/>
                <a:gd name="connsiteY255" fmla="*/ 10055 h 12735"/>
                <a:gd name="connsiteX256" fmla="*/ 2011 w 13154"/>
                <a:gd name="connsiteY256" fmla="*/ 8965 h 12735"/>
                <a:gd name="connsiteX257" fmla="*/ 2011 w 13154"/>
                <a:gd name="connsiteY257" fmla="*/ 7960 h 12735"/>
                <a:gd name="connsiteX258" fmla="*/ 2011 w 13154"/>
                <a:gd name="connsiteY258" fmla="*/ 9803 h 12735"/>
                <a:gd name="connsiteX259" fmla="*/ 2011 w 13154"/>
                <a:gd name="connsiteY259" fmla="*/ 9803 h 12735"/>
                <a:gd name="connsiteX260" fmla="*/ 2011 w 13154"/>
                <a:gd name="connsiteY260" fmla="*/ 9803 h 12735"/>
                <a:gd name="connsiteX261" fmla="*/ 2011 w 13154"/>
                <a:gd name="connsiteY261" fmla="*/ 8630 h 12735"/>
                <a:gd name="connsiteX262" fmla="*/ 2011 w 13154"/>
                <a:gd name="connsiteY262" fmla="*/ 8630 h 12735"/>
                <a:gd name="connsiteX263" fmla="*/ 2011 w 13154"/>
                <a:gd name="connsiteY263" fmla="*/ 7625 h 12735"/>
                <a:gd name="connsiteX264" fmla="*/ 2011 w 13154"/>
                <a:gd name="connsiteY264" fmla="*/ 8295 h 12735"/>
                <a:gd name="connsiteX265" fmla="*/ 2011 w 13154"/>
                <a:gd name="connsiteY265" fmla="*/ 8295 h 12735"/>
                <a:gd name="connsiteX266" fmla="*/ 2011 w 13154"/>
                <a:gd name="connsiteY266" fmla="*/ 9384 h 12735"/>
                <a:gd name="connsiteX267" fmla="*/ 2011 w 13154"/>
                <a:gd name="connsiteY267" fmla="*/ 9803 h 12735"/>
                <a:gd name="connsiteX268" fmla="*/ 2011 w 13154"/>
                <a:gd name="connsiteY268" fmla="*/ 8798 h 12735"/>
                <a:gd name="connsiteX269" fmla="*/ 2011 w 13154"/>
                <a:gd name="connsiteY269" fmla="*/ 9971 h 12735"/>
                <a:gd name="connsiteX270" fmla="*/ 2011 w 13154"/>
                <a:gd name="connsiteY270" fmla="*/ 9971 h 12735"/>
                <a:gd name="connsiteX271" fmla="*/ 2011 w 13154"/>
                <a:gd name="connsiteY271" fmla="*/ 8630 h 12735"/>
                <a:gd name="connsiteX272" fmla="*/ 2430 w 13154"/>
                <a:gd name="connsiteY272" fmla="*/ 10055 h 12735"/>
                <a:gd name="connsiteX273" fmla="*/ 2430 w 13154"/>
                <a:gd name="connsiteY273" fmla="*/ 9384 h 12735"/>
                <a:gd name="connsiteX274" fmla="*/ 2430 w 13154"/>
                <a:gd name="connsiteY274" fmla="*/ 10139 h 12735"/>
                <a:gd name="connsiteX275" fmla="*/ 2430 w 13154"/>
                <a:gd name="connsiteY275" fmla="*/ 8965 h 12735"/>
                <a:gd name="connsiteX276" fmla="*/ 2430 w 13154"/>
                <a:gd name="connsiteY276" fmla="*/ 8379 h 12735"/>
                <a:gd name="connsiteX277" fmla="*/ 2430 w 13154"/>
                <a:gd name="connsiteY277" fmla="*/ 9049 h 12735"/>
                <a:gd name="connsiteX278" fmla="*/ 2430 w 13154"/>
                <a:gd name="connsiteY278" fmla="*/ 8128 h 12735"/>
                <a:gd name="connsiteX279" fmla="*/ 2430 w 13154"/>
                <a:gd name="connsiteY279" fmla="*/ 9636 h 12735"/>
                <a:gd name="connsiteX280" fmla="*/ 2430 w 13154"/>
                <a:gd name="connsiteY280" fmla="*/ 9636 h 12735"/>
                <a:gd name="connsiteX281" fmla="*/ 2430 w 13154"/>
                <a:gd name="connsiteY281" fmla="*/ 8379 h 12735"/>
                <a:gd name="connsiteX282" fmla="*/ 2430 w 13154"/>
                <a:gd name="connsiteY282" fmla="*/ 8965 h 12735"/>
                <a:gd name="connsiteX283" fmla="*/ 2430 w 13154"/>
                <a:gd name="connsiteY283" fmla="*/ 8965 h 12735"/>
                <a:gd name="connsiteX284" fmla="*/ 2430 w 13154"/>
                <a:gd name="connsiteY284" fmla="*/ 9636 h 12735"/>
                <a:gd name="connsiteX285" fmla="*/ 2430 w 13154"/>
                <a:gd name="connsiteY285" fmla="*/ 9636 h 12735"/>
                <a:gd name="connsiteX286" fmla="*/ 2430 w 13154"/>
                <a:gd name="connsiteY286" fmla="*/ 9636 h 12735"/>
                <a:gd name="connsiteX287" fmla="*/ 2430 w 13154"/>
                <a:gd name="connsiteY287" fmla="*/ 8630 h 12735"/>
                <a:gd name="connsiteX288" fmla="*/ 2430 w 13154"/>
                <a:gd name="connsiteY288" fmla="*/ 9301 h 12735"/>
                <a:gd name="connsiteX289" fmla="*/ 2430 w 13154"/>
                <a:gd name="connsiteY289" fmla="*/ 8882 h 12735"/>
                <a:gd name="connsiteX290" fmla="*/ 2430 w 13154"/>
                <a:gd name="connsiteY290" fmla="*/ 9636 h 12735"/>
                <a:gd name="connsiteX291" fmla="*/ 2430 w 13154"/>
                <a:gd name="connsiteY291" fmla="*/ 10557 h 12735"/>
                <a:gd name="connsiteX292" fmla="*/ 2430 w 13154"/>
                <a:gd name="connsiteY292" fmla="*/ 9887 h 12735"/>
                <a:gd name="connsiteX293" fmla="*/ 2430 w 13154"/>
                <a:gd name="connsiteY293" fmla="*/ 9887 h 12735"/>
                <a:gd name="connsiteX294" fmla="*/ 2430 w 13154"/>
                <a:gd name="connsiteY294" fmla="*/ 9887 h 12735"/>
                <a:gd name="connsiteX295" fmla="*/ 2430 w 13154"/>
                <a:gd name="connsiteY295" fmla="*/ 10893 h 12735"/>
                <a:gd name="connsiteX296" fmla="*/ 2430 w 13154"/>
                <a:gd name="connsiteY296" fmla="*/ 9217 h 12735"/>
                <a:gd name="connsiteX297" fmla="*/ 2430 w 13154"/>
                <a:gd name="connsiteY297" fmla="*/ 10390 h 12735"/>
                <a:gd name="connsiteX298" fmla="*/ 2430 w 13154"/>
                <a:gd name="connsiteY298" fmla="*/ 9636 h 12735"/>
                <a:gd name="connsiteX299" fmla="*/ 5530 w 13154"/>
                <a:gd name="connsiteY299" fmla="*/ 10725 h 12735"/>
                <a:gd name="connsiteX300" fmla="*/ 6703 w 13154"/>
                <a:gd name="connsiteY300" fmla="*/ 10222 h 12735"/>
                <a:gd name="connsiteX301" fmla="*/ 6703 w 13154"/>
                <a:gd name="connsiteY301" fmla="*/ 10222 h 12735"/>
                <a:gd name="connsiteX302" fmla="*/ 6703 w 13154"/>
                <a:gd name="connsiteY302" fmla="*/ 10222 h 12735"/>
                <a:gd name="connsiteX303" fmla="*/ 8379 w 13154"/>
                <a:gd name="connsiteY303" fmla="*/ 8463 h 12735"/>
                <a:gd name="connsiteX304" fmla="*/ 8379 w 13154"/>
                <a:gd name="connsiteY304" fmla="*/ 8463 h 12735"/>
                <a:gd name="connsiteX305" fmla="*/ 13071 w 13154"/>
                <a:gd name="connsiteY305" fmla="*/ 3268 h 12735"/>
                <a:gd name="connsiteX306" fmla="*/ 13071 w 13154"/>
                <a:gd name="connsiteY306" fmla="*/ 3268 h 12735"/>
                <a:gd name="connsiteX307" fmla="*/ 13071 w 13154"/>
                <a:gd name="connsiteY307" fmla="*/ 3268 h 12735"/>
                <a:gd name="connsiteX308" fmla="*/ 13071 w 13154"/>
                <a:gd name="connsiteY308" fmla="*/ 3268 h 12735"/>
                <a:gd name="connsiteX309" fmla="*/ 13071 w 13154"/>
                <a:gd name="connsiteY309" fmla="*/ 3268 h 12735"/>
                <a:gd name="connsiteX310" fmla="*/ 13071 w 13154"/>
                <a:gd name="connsiteY310" fmla="*/ 3268 h 12735"/>
                <a:gd name="connsiteX311" fmla="*/ 13155 w 13154"/>
                <a:gd name="connsiteY311" fmla="*/ 3519 h 12735"/>
                <a:gd name="connsiteX312" fmla="*/ 1843 w 13154"/>
                <a:gd name="connsiteY312" fmla="*/ 4106 h 12735"/>
                <a:gd name="connsiteX313" fmla="*/ 1843 w 13154"/>
                <a:gd name="connsiteY313" fmla="*/ 4106 h 12735"/>
                <a:gd name="connsiteX314" fmla="*/ 1927 w 13154"/>
                <a:gd name="connsiteY314" fmla="*/ 4357 h 1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13154" h="12735">
                  <a:moveTo>
                    <a:pt x="5530" y="10725"/>
                  </a:moveTo>
                  <a:lnTo>
                    <a:pt x="5530" y="11312"/>
                  </a:lnTo>
                  <a:cubicBezTo>
                    <a:pt x="5488" y="11789"/>
                    <a:pt x="5488" y="12258"/>
                    <a:pt x="5530" y="12736"/>
                  </a:cubicBezTo>
                  <a:cubicBezTo>
                    <a:pt x="5530" y="10725"/>
                    <a:pt x="5530" y="12736"/>
                    <a:pt x="5530" y="10557"/>
                  </a:cubicBezTo>
                  <a:lnTo>
                    <a:pt x="5530" y="10976"/>
                  </a:lnTo>
                  <a:lnTo>
                    <a:pt x="5530" y="10976"/>
                  </a:lnTo>
                  <a:cubicBezTo>
                    <a:pt x="5530" y="11982"/>
                    <a:pt x="5530" y="9552"/>
                    <a:pt x="5530" y="9887"/>
                  </a:cubicBezTo>
                  <a:cubicBezTo>
                    <a:pt x="5530" y="10222"/>
                    <a:pt x="5530" y="9887"/>
                    <a:pt x="5530" y="10557"/>
                  </a:cubicBezTo>
                  <a:lnTo>
                    <a:pt x="5530" y="10557"/>
                  </a:lnTo>
                  <a:lnTo>
                    <a:pt x="5530" y="10557"/>
                  </a:lnTo>
                  <a:lnTo>
                    <a:pt x="5530" y="10557"/>
                  </a:lnTo>
                  <a:lnTo>
                    <a:pt x="5530" y="9552"/>
                  </a:lnTo>
                  <a:cubicBezTo>
                    <a:pt x="5530" y="9552"/>
                    <a:pt x="5530" y="9552"/>
                    <a:pt x="5530" y="9971"/>
                  </a:cubicBezTo>
                  <a:lnTo>
                    <a:pt x="5530" y="9468"/>
                  </a:lnTo>
                  <a:cubicBezTo>
                    <a:pt x="5530" y="9971"/>
                    <a:pt x="5530" y="10474"/>
                    <a:pt x="5530" y="10474"/>
                  </a:cubicBezTo>
                  <a:cubicBezTo>
                    <a:pt x="5530" y="12401"/>
                    <a:pt x="5530" y="9887"/>
                    <a:pt x="5530" y="11060"/>
                  </a:cubicBezTo>
                  <a:lnTo>
                    <a:pt x="5530" y="11060"/>
                  </a:lnTo>
                  <a:cubicBezTo>
                    <a:pt x="5488" y="11538"/>
                    <a:pt x="5488" y="12007"/>
                    <a:pt x="5530" y="12485"/>
                  </a:cubicBezTo>
                  <a:cubicBezTo>
                    <a:pt x="5480" y="11731"/>
                    <a:pt x="5480" y="10976"/>
                    <a:pt x="5530" y="10222"/>
                  </a:cubicBezTo>
                  <a:cubicBezTo>
                    <a:pt x="5530" y="10222"/>
                    <a:pt x="5530" y="10222"/>
                    <a:pt x="5530" y="10222"/>
                  </a:cubicBezTo>
                  <a:cubicBezTo>
                    <a:pt x="5530" y="10222"/>
                    <a:pt x="5530" y="10725"/>
                    <a:pt x="5530" y="10725"/>
                  </a:cubicBezTo>
                  <a:lnTo>
                    <a:pt x="5530" y="11647"/>
                  </a:lnTo>
                  <a:cubicBezTo>
                    <a:pt x="5572" y="11253"/>
                    <a:pt x="5572" y="10868"/>
                    <a:pt x="5530" y="10474"/>
                  </a:cubicBezTo>
                  <a:cubicBezTo>
                    <a:pt x="5572" y="10951"/>
                    <a:pt x="5572" y="11420"/>
                    <a:pt x="5530" y="11898"/>
                  </a:cubicBezTo>
                  <a:cubicBezTo>
                    <a:pt x="5530" y="11898"/>
                    <a:pt x="5530" y="10725"/>
                    <a:pt x="5530" y="10557"/>
                  </a:cubicBezTo>
                  <a:cubicBezTo>
                    <a:pt x="5530" y="10390"/>
                    <a:pt x="5530" y="10557"/>
                    <a:pt x="5530" y="9971"/>
                  </a:cubicBezTo>
                  <a:cubicBezTo>
                    <a:pt x="5564" y="10247"/>
                    <a:pt x="5564" y="10532"/>
                    <a:pt x="5530" y="10809"/>
                  </a:cubicBezTo>
                  <a:lnTo>
                    <a:pt x="5530" y="10055"/>
                  </a:lnTo>
                  <a:cubicBezTo>
                    <a:pt x="5530" y="10055"/>
                    <a:pt x="5530" y="10055"/>
                    <a:pt x="5530" y="10055"/>
                  </a:cubicBezTo>
                  <a:cubicBezTo>
                    <a:pt x="5488" y="9661"/>
                    <a:pt x="5488" y="9276"/>
                    <a:pt x="5530" y="8882"/>
                  </a:cubicBezTo>
                  <a:cubicBezTo>
                    <a:pt x="5530" y="7876"/>
                    <a:pt x="5530" y="10390"/>
                    <a:pt x="5530" y="8882"/>
                  </a:cubicBezTo>
                  <a:cubicBezTo>
                    <a:pt x="5530" y="8882"/>
                    <a:pt x="5530" y="9468"/>
                    <a:pt x="5530" y="9803"/>
                  </a:cubicBezTo>
                  <a:cubicBezTo>
                    <a:pt x="5530" y="10139"/>
                    <a:pt x="5530" y="9217"/>
                    <a:pt x="5530" y="8211"/>
                  </a:cubicBezTo>
                  <a:lnTo>
                    <a:pt x="5530" y="8798"/>
                  </a:lnTo>
                  <a:cubicBezTo>
                    <a:pt x="5446" y="8044"/>
                    <a:pt x="5446" y="7290"/>
                    <a:pt x="5530" y="6536"/>
                  </a:cubicBezTo>
                  <a:cubicBezTo>
                    <a:pt x="5497" y="6284"/>
                    <a:pt x="5497" y="6033"/>
                    <a:pt x="5530" y="5781"/>
                  </a:cubicBezTo>
                  <a:lnTo>
                    <a:pt x="5530" y="5781"/>
                  </a:lnTo>
                  <a:cubicBezTo>
                    <a:pt x="5580" y="6251"/>
                    <a:pt x="5580" y="6728"/>
                    <a:pt x="5530" y="7206"/>
                  </a:cubicBezTo>
                  <a:lnTo>
                    <a:pt x="5530" y="6619"/>
                  </a:lnTo>
                  <a:cubicBezTo>
                    <a:pt x="5488" y="7206"/>
                    <a:pt x="5488" y="7792"/>
                    <a:pt x="5530" y="8379"/>
                  </a:cubicBezTo>
                  <a:lnTo>
                    <a:pt x="5530" y="8798"/>
                  </a:lnTo>
                  <a:lnTo>
                    <a:pt x="5530" y="9384"/>
                  </a:lnTo>
                  <a:cubicBezTo>
                    <a:pt x="5463" y="8379"/>
                    <a:pt x="5463" y="7373"/>
                    <a:pt x="5530" y="6368"/>
                  </a:cubicBezTo>
                  <a:cubicBezTo>
                    <a:pt x="5530" y="7122"/>
                    <a:pt x="5530" y="7625"/>
                    <a:pt x="5530" y="8547"/>
                  </a:cubicBezTo>
                  <a:cubicBezTo>
                    <a:pt x="5530" y="7541"/>
                    <a:pt x="5530" y="8965"/>
                    <a:pt x="5530" y="8547"/>
                  </a:cubicBezTo>
                  <a:cubicBezTo>
                    <a:pt x="5572" y="8798"/>
                    <a:pt x="5572" y="9049"/>
                    <a:pt x="5530" y="9301"/>
                  </a:cubicBezTo>
                  <a:lnTo>
                    <a:pt x="5530" y="8379"/>
                  </a:lnTo>
                  <a:cubicBezTo>
                    <a:pt x="5530" y="9133"/>
                    <a:pt x="5530" y="8965"/>
                    <a:pt x="5530" y="9217"/>
                  </a:cubicBezTo>
                  <a:cubicBezTo>
                    <a:pt x="5530" y="7792"/>
                    <a:pt x="5530" y="8211"/>
                    <a:pt x="5530" y="7792"/>
                  </a:cubicBezTo>
                  <a:cubicBezTo>
                    <a:pt x="5530" y="7373"/>
                    <a:pt x="5530" y="8798"/>
                    <a:pt x="5530" y="8714"/>
                  </a:cubicBezTo>
                  <a:cubicBezTo>
                    <a:pt x="5530" y="8630"/>
                    <a:pt x="5530" y="6954"/>
                    <a:pt x="5530" y="7876"/>
                  </a:cubicBezTo>
                  <a:lnTo>
                    <a:pt x="5530" y="7876"/>
                  </a:lnTo>
                  <a:cubicBezTo>
                    <a:pt x="5530" y="7457"/>
                    <a:pt x="5530" y="7876"/>
                    <a:pt x="5530" y="7876"/>
                  </a:cubicBezTo>
                  <a:lnTo>
                    <a:pt x="5530" y="7876"/>
                  </a:lnTo>
                  <a:cubicBezTo>
                    <a:pt x="5530" y="7876"/>
                    <a:pt x="5530" y="7876"/>
                    <a:pt x="5530" y="6619"/>
                  </a:cubicBezTo>
                  <a:cubicBezTo>
                    <a:pt x="5530" y="6619"/>
                    <a:pt x="5530" y="8128"/>
                    <a:pt x="5530" y="8379"/>
                  </a:cubicBezTo>
                  <a:lnTo>
                    <a:pt x="5530" y="4189"/>
                  </a:lnTo>
                  <a:cubicBezTo>
                    <a:pt x="5606" y="5614"/>
                    <a:pt x="5606" y="7038"/>
                    <a:pt x="5530" y="8463"/>
                  </a:cubicBezTo>
                  <a:cubicBezTo>
                    <a:pt x="5530" y="8463"/>
                    <a:pt x="5530" y="8463"/>
                    <a:pt x="5530" y="8463"/>
                  </a:cubicBezTo>
                  <a:cubicBezTo>
                    <a:pt x="5446" y="7910"/>
                    <a:pt x="5446" y="7340"/>
                    <a:pt x="5530" y="6787"/>
                  </a:cubicBezTo>
                  <a:cubicBezTo>
                    <a:pt x="5530" y="8044"/>
                    <a:pt x="5530" y="7457"/>
                    <a:pt x="5530" y="8463"/>
                  </a:cubicBezTo>
                  <a:cubicBezTo>
                    <a:pt x="5488" y="7851"/>
                    <a:pt x="5488" y="7231"/>
                    <a:pt x="5530" y="6619"/>
                  </a:cubicBezTo>
                  <a:cubicBezTo>
                    <a:pt x="5530" y="6619"/>
                    <a:pt x="5530" y="8295"/>
                    <a:pt x="5530" y="8463"/>
                  </a:cubicBezTo>
                  <a:lnTo>
                    <a:pt x="5530" y="6787"/>
                  </a:lnTo>
                  <a:cubicBezTo>
                    <a:pt x="5446" y="7399"/>
                    <a:pt x="5446" y="8019"/>
                    <a:pt x="5530" y="8630"/>
                  </a:cubicBezTo>
                  <a:cubicBezTo>
                    <a:pt x="5530" y="8630"/>
                    <a:pt x="5530" y="8630"/>
                    <a:pt x="5530" y="8630"/>
                  </a:cubicBezTo>
                  <a:lnTo>
                    <a:pt x="5530" y="8630"/>
                  </a:lnTo>
                  <a:cubicBezTo>
                    <a:pt x="5530" y="8630"/>
                    <a:pt x="5530" y="6284"/>
                    <a:pt x="5530" y="6368"/>
                  </a:cubicBezTo>
                  <a:cubicBezTo>
                    <a:pt x="5488" y="7147"/>
                    <a:pt x="5488" y="7935"/>
                    <a:pt x="5530" y="8714"/>
                  </a:cubicBezTo>
                  <a:cubicBezTo>
                    <a:pt x="5530" y="7876"/>
                    <a:pt x="5530" y="4608"/>
                    <a:pt x="5530" y="3938"/>
                  </a:cubicBezTo>
                  <a:lnTo>
                    <a:pt x="5530" y="3938"/>
                  </a:lnTo>
                  <a:cubicBezTo>
                    <a:pt x="5530" y="5279"/>
                    <a:pt x="5530" y="7960"/>
                    <a:pt x="5530" y="8965"/>
                  </a:cubicBezTo>
                  <a:cubicBezTo>
                    <a:pt x="5530" y="9971"/>
                    <a:pt x="5530" y="9552"/>
                    <a:pt x="5530" y="9468"/>
                  </a:cubicBezTo>
                  <a:cubicBezTo>
                    <a:pt x="5580" y="9720"/>
                    <a:pt x="5580" y="9971"/>
                    <a:pt x="5530" y="10222"/>
                  </a:cubicBezTo>
                  <a:lnTo>
                    <a:pt x="5530" y="10222"/>
                  </a:lnTo>
                  <a:cubicBezTo>
                    <a:pt x="5530" y="9217"/>
                    <a:pt x="5530" y="9217"/>
                    <a:pt x="5530" y="8379"/>
                  </a:cubicBezTo>
                  <a:lnTo>
                    <a:pt x="5530" y="9468"/>
                  </a:lnTo>
                  <a:cubicBezTo>
                    <a:pt x="5413" y="8580"/>
                    <a:pt x="5413" y="7675"/>
                    <a:pt x="5530" y="6787"/>
                  </a:cubicBezTo>
                  <a:cubicBezTo>
                    <a:pt x="5572" y="7482"/>
                    <a:pt x="5572" y="8186"/>
                    <a:pt x="5530" y="8882"/>
                  </a:cubicBezTo>
                  <a:cubicBezTo>
                    <a:pt x="5530" y="8882"/>
                    <a:pt x="5530" y="8211"/>
                    <a:pt x="5530" y="8882"/>
                  </a:cubicBezTo>
                  <a:lnTo>
                    <a:pt x="5530" y="9468"/>
                  </a:lnTo>
                  <a:cubicBezTo>
                    <a:pt x="5530" y="9468"/>
                    <a:pt x="5530" y="8128"/>
                    <a:pt x="5530" y="9049"/>
                  </a:cubicBezTo>
                  <a:cubicBezTo>
                    <a:pt x="5530" y="9971"/>
                    <a:pt x="5530" y="10306"/>
                    <a:pt x="5530" y="9720"/>
                  </a:cubicBezTo>
                  <a:cubicBezTo>
                    <a:pt x="5530" y="9133"/>
                    <a:pt x="5530" y="5111"/>
                    <a:pt x="5530" y="4273"/>
                  </a:cubicBezTo>
                  <a:lnTo>
                    <a:pt x="5530" y="5949"/>
                  </a:lnTo>
                  <a:cubicBezTo>
                    <a:pt x="5530" y="6787"/>
                    <a:pt x="5530" y="8044"/>
                    <a:pt x="5530" y="8798"/>
                  </a:cubicBezTo>
                  <a:cubicBezTo>
                    <a:pt x="5488" y="8547"/>
                    <a:pt x="5488" y="8295"/>
                    <a:pt x="5530" y="8044"/>
                  </a:cubicBezTo>
                  <a:cubicBezTo>
                    <a:pt x="5530" y="8044"/>
                    <a:pt x="5530" y="8882"/>
                    <a:pt x="5530" y="8798"/>
                  </a:cubicBezTo>
                  <a:cubicBezTo>
                    <a:pt x="5530" y="8714"/>
                    <a:pt x="5530" y="8798"/>
                    <a:pt x="5530" y="7960"/>
                  </a:cubicBezTo>
                  <a:cubicBezTo>
                    <a:pt x="5530" y="7122"/>
                    <a:pt x="5530" y="7960"/>
                    <a:pt x="5530" y="7960"/>
                  </a:cubicBezTo>
                  <a:cubicBezTo>
                    <a:pt x="5446" y="7156"/>
                    <a:pt x="5446" y="6335"/>
                    <a:pt x="5530" y="5530"/>
                  </a:cubicBezTo>
                  <a:cubicBezTo>
                    <a:pt x="5480" y="5748"/>
                    <a:pt x="5480" y="5983"/>
                    <a:pt x="5530" y="6200"/>
                  </a:cubicBezTo>
                  <a:cubicBezTo>
                    <a:pt x="5530" y="6200"/>
                    <a:pt x="5530" y="6787"/>
                    <a:pt x="5530" y="6787"/>
                  </a:cubicBezTo>
                  <a:cubicBezTo>
                    <a:pt x="5530" y="6787"/>
                    <a:pt x="5530" y="7290"/>
                    <a:pt x="5530" y="7709"/>
                  </a:cubicBezTo>
                  <a:cubicBezTo>
                    <a:pt x="5530" y="8128"/>
                    <a:pt x="5530" y="7206"/>
                    <a:pt x="5530" y="7206"/>
                  </a:cubicBezTo>
                  <a:cubicBezTo>
                    <a:pt x="5530" y="7206"/>
                    <a:pt x="5530" y="7206"/>
                    <a:pt x="5530" y="8379"/>
                  </a:cubicBezTo>
                  <a:cubicBezTo>
                    <a:pt x="5472" y="7994"/>
                    <a:pt x="5472" y="7591"/>
                    <a:pt x="5530" y="7206"/>
                  </a:cubicBezTo>
                  <a:cubicBezTo>
                    <a:pt x="5530" y="6284"/>
                    <a:pt x="5530" y="7206"/>
                    <a:pt x="5530" y="7206"/>
                  </a:cubicBezTo>
                  <a:cubicBezTo>
                    <a:pt x="5480" y="6175"/>
                    <a:pt x="5480" y="5136"/>
                    <a:pt x="5530" y="4106"/>
                  </a:cubicBezTo>
                  <a:cubicBezTo>
                    <a:pt x="5530" y="4106"/>
                    <a:pt x="5530" y="4944"/>
                    <a:pt x="5530" y="4692"/>
                  </a:cubicBezTo>
                  <a:cubicBezTo>
                    <a:pt x="5530" y="4441"/>
                    <a:pt x="5530" y="2598"/>
                    <a:pt x="5530" y="3435"/>
                  </a:cubicBezTo>
                  <a:cubicBezTo>
                    <a:pt x="5530" y="4273"/>
                    <a:pt x="5530" y="5027"/>
                    <a:pt x="5530" y="5614"/>
                  </a:cubicBezTo>
                  <a:cubicBezTo>
                    <a:pt x="5530" y="6200"/>
                    <a:pt x="5530" y="5111"/>
                    <a:pt x="5530" y="5111"/>
                  </a:cubicBezTo>
                  <a:lnTo>
                    <a:pt x="5530" y="5530"/>
                  </a:lnTo>
                  <a:cubicBezTo>
                    <a:pt x="5530" y="5530"/>
                    <a:pt x="5530" y="5530"/>
                    <a:pt x="5530" y="5530"/>
                  </a:cubicBezTo>
                  <a:cubicBezTo>
                    <a:pt x="5530" y="5530"/>
                    <a:pt x="5530" y="5530"/>
                    <a:pt x="6033" y="6368"/>
                  </a:cubicBezTo>
                  <a:cubicBezTo>
                    <a:pt x="6075" y="6066"/>
                    <a:pt x="6075" y="5756"/>
                    <a:pt x="6033" y="5446"/>
                  </a:cubicBezTo>
                  <a:lnTo>
                    <a:pt x="6033" y="5446"/>
                  </a:lnTo>
                  <a:cubicBezTo>
                    <a:pt x="5991" y="5053"/>
                    <a:pt x="5991" y="4667"/>
                    <a:pt x="6033" y="4273"/>
                  </a:cubicBezTo>
                  <a:cubicBezTo>
                    <a:pt x="6033" y="3771"/>
                    <a:pt x="6033" y="3100"/>
                    <a:pt x="6033" y="3435"/>
                  </a:cubicBezTo>
                  <a:lnTo>
                    <a:pt x="6033" y="4357"/>
                  </a:lnTo>
                  <a:cubicBezTo>
                    <a:pt x="6033" y="4357"/>
                    <a:pt x="6033" y="3771"/>
                    <a:pt x="6033" y="4357"/>
                  </a:cubicBezTo>
                  <a:cubicBezTo>
                    <a:pt x="6033" y="4944"/>
                    <a:pt x="6033" y="5530"/>
                    <a:pt x="6033" y="4357"/>
                  </a:cubicBezTo>
                  <a:lnTo>
                    <a:pt x="6033" y="3771"/>
                  </a:lnTo>
                  <a:cubicBezTo>
                    <a:pt x="6033" y="3268"/>
                    <a:pt x="6033" y="2346"/>
                    <a:pt x="6033" y="2598"/>
                  </a:cubicBezTo>
                  <a:cubicBezTo>
                    <a:pt x="6033" y="2849"/>
                    <a:pt x="6033" y="2598"/>
                    <a:pt x="6033" y="1676"/>
                  </a:cubicBezTo>
                  <a:cubicBezTo>
                    <a:pt x="6033" y="2933"/>
                    <a:pt x="6033" y="1676"/>
                    <a:pt x="6033" y="3016"/>
                  </a:cubicBezTo>
                  <a:cubicBezTo>
                    <a:pt x="6083" y="2489"/>
                    <a:pt x="6083" y="1952"/>
                    <a:pt x="6033" y="1425"/>
                  </a:cubicBezTo>
                  <a:cubicBezTo>
                    <a:pt x="6033" y="1425"/>
                    <a:pt x="6033" y="2011"/>
                    <a:pt x="6033" y="1843"/>
                  </a:cubicBezTo>
                  <a:lnTo>
                    <a:pt x="6033" y="1843"/>
                  </a:lnTo>
                  <a:lnTo>
                    <a:pt x="6033" y="1843"/>
                  </a:lnTo>
                  <a:cubicBezTo>
                    <a:pt x="6041" y="1986"/>
                    <a:pt x="6041" y="2120"/>
                    <a:pt x="6033" y="2262"/>
                  </a:cubicBezTo>
                  <a:cubicBezTo>
                    <a:pt x="6033" y="2933"/>
                    <a:pt x="6033" y="2933"/>
                    <a:pt x="6033" y="3268"/>
                  </a:cubicBezTo>
                  <a:cubicBezTo>
                    <a:pt x="6033" y="3603"/>
                    <a:pt x="6033" y="3268"/>
                    <a:pt x="6033" y="2681"/>
                  </a:cubicBezTo>
                  <a:lnTo>
                    <a:pt x="6033" y="3184"/>
                  </a:lnTo>
                  <a:cubicBezTo>
                    <a:pt x="5999" y="2681"/>
                    <a:pt x="5999" y="2179"/>
                    <a:pt x="6033" y="1676"/>
                  </a:cubicBezTo>
                  <a:lnTo>
                    <a:pt x="6033" y="1676"/>
                  </a:lnTo>
                  <a:cubicBezTo>
                    <a:pt x="6033" y="1676"/>
                    <a:pt x="6033" y="1173"/>
                    <a:pt x="6033" y="1676"/>
                  </a:cubicBezTo>
                  <a:cubicBezTo>
                    <a:pt x="6033" y="2179"/>
                    <a:pt x="6033" y="2430"/>
                    <a:pt x="6033" y="1676"/>
                  </a:cubicBezTo>
                  <a:lnTo>
                    <a:pt x="6033" y="1676"/>
                  </a:lnTo>
                  <a:cubicBezTo>
                    <a:pt x="6033" y="1676"/>
                    <a:pt x="6033" y="2765"/>
                    <a:pt x="5530" y="1676"/>
                  </a:cubicBezTo>
                  <a:cubicBezTo>
                    <a:pt x="5530" y="1676"/>
                    <a:pt x="5530" y="1676"/>
                    <a:pt x="5530" y="1676"/>
                  </a:cubicBezTo>
                  <a:lnTo>
                    <a:pt x="5530" y="1089"/>
                  </a:lnTo>
                  <a:cubicBezTo>
                    <a:pt x="5530" y="1089"/>
                    <a:pt x="5530" y="587"/>
                    <a:pt x="5530" y="1089"/>
                  </a:cubicBezTo>
                  <a:cubicBezTo>
                    <a:pt x="5530" y="-503"/>
                    <a:pt x="5530" y="1089"/>
                    <a:pt x="5530" y="503"/>
                  </a:cubicBezTo>
                  <a:lnTo>
                    <a:pt x="5530" y="1257"/>
                  </a:lnTo>
                  <a:cubicBezTo>
                    <a:pt x="5530" y="1257"/>
                    <a:pt x="5530" y="1257"/>
                    <a:pt x="5530" y="1257"/>
                  </a:cubicBezTo>
                  <a:lnTo>
                    <a:pt x="5530" y="1927"/>
                  </a:lnTo>
                  <a:cubicBezTo>
                    <a:pt x="5530" y="2514"/>
                    <a:pt x="5530" y="1508"/>
                    <a:pt x="5530" y="1927"/>
                  </a:cubicBezTo>
                  <a:cubicBezTo>
                    <a:pt x="5530" y="2346"/>
                    <a:pt x="5530" y="1927"/>
                    <a:pt x="5530" y="1927"/>
                  </a:cubicBezTo>
                  <a:cubicBezTo>
                    <a:pt x="5530" y="503"/>
                    <a:pt x="5530" y="3016"/>
                    <a:pt x="5111" y="1927"/>
                  </a:cubicBezTo>
                  <a:cubicBezTo>
                    <a:pt x="5111" y="1927"/>
                    <a:pt x="5111" y="1927"/>
                    <a:pt x="5111" y="1927"/>
                  </a:cubicBezTo>
                  <a:lnTo>
                    <a:pt x="5111" y="1927"/>
                  </a:lnTo>
                  <a:lnTo>
                    <a:pt x="5111" y="1927"/>
                  </a:lnTo>
                  <a:lnTo>
                    <a:pt x="5111" y="1257"/>
                  </a:lnTo>
                  <a:lnTo>
                    <a:pt x="5111" y="1257"/>
                  </a:lnTo>
                  <a:cubicBezTo>
                    <a:pt x="5111" y="1257"/>
                    <a:pt x="5111" y="1257"/>
                    <a:pt x="5111" y="2095"/>
                  </a:cubicBezTo>
                  <a:lnTo>
                    <a:pt x="5111" y="2095"/>
                  </a:lnTo>
                  <a:cubicBezTo>
                    <a:pt x="5111" y="1006"/>
                    <a:pt x="5111" y="2514"/>
                    <a:pt x="5111" y="1257"/>
                  </a:cubicBezTo>
                  <a:cubicBezTo>
                    <a:pt x="5111" y="1927"/>
                    <a:pt x="5111" y="1760"/>
                    <a:pt x="5111" y="3016"/>
                  </a:cubicBezTo>
                  <a:lnTo>
                    <a:pt x="5111" y="3016"/>
                  </a:lnTo>
                  <a:cubicBezTo>
                    <a:pt x="5111" y="3016"/>
                    <a:pt x="5111" y="3016"/>
                    <a:pt x="5111" y="3016"/>
                  </a:cubicBezTo>
                  <a:lnTo>
                    <a:pt x="5111" y="3016"/>
                  </a:lnTo>
                  <a:cubicBezTo>
                    <a:pt x="5069" y="2514"/>
                    <a:pt x="5069" y="2011"/>
                    <a:pt x="5111" y="1508"/>
                  </a:cubicBezTo>
                  <a:cubicBezTo>
                    <a:pt x="5111" y="2598"/>
                    <a:pt x="5111" y="1927"/>
                    <a:pt x="5111" y="2933"/>
                  </a:cubicBezTo>
                  <a:lnTo>
                    <a:pt x="5111" y="2346"/>
                  </a:lnTo>
                  <a:cubicBezTo>
                    <a:pt x="5111" y="2346"/>
                    <a:pt x="5111" y="3184"/>
                    <a:pt x="5111" y="2346"/>
                  </a:cubicBezTo>
                  <a:cubicBezTo>
                    <a:pt x="5111" y="1508"/>
                    <a:pt x="4609" y="2346"/>
                    <a:pt x="4357" y="1257"/>
                  </a:cubicBezTo>
                  <a:cubicBezTo>
                    <a:pt x="4357" y="2933"/>
                    <a:pt x="4357" y="503"/>
                    <a:pt x="4357" y="1760"/>
                  </a:cubicBezTo>
                  <a:lnTo>
                    <a:pt x="4357" y="838"/>
                  </a:lnTo>
                  <a:cubicBezTo>
                    <a:pt x="4357" y="1257"/>
                    <a:pt x="4357" y="168"/>
                    <a:pt x="4357" y="1341"/>
                  </a:cubicBezTo>
                  <a:cubicBezTo>
                    <a:pt x="4315" y="1064"/>
                    <a:pt x="4315" y="779"/>
                    <a:pt x="4357" y="503"/>
                  </a:cubicBezTo>
                  <a:cubicBezTo>
                    <a:pt x="4357" y="503"/>
                    <a:pt x="4357" y="503"/>
                    <a:pt x="4357" y="503"/>
                  </a:cubicBezTo>
                  <a:lnTo>
                    <a:pt x="4357" y="0"/>
                  </a:lnTo>
                  <a:cubicBezTo>
                    <a:pt x="4265" y="838"/>
                    <a:pt x="4265" y="1676"/>
                    <a:pt x="4357" y="2514"/>
                  </a:cubicBezTo>
                  <a:cubicBezTo>
                    <a:pt x="4357" y="1927"/>
                    <a:pt x="4357" y="2011"/>
                    <a:pt x="4357" y="2514"/>
                  </a:cubicBezTo>
                  <a:cubicBezTo>
                    <a:pt x="4315" y="2204"/>
                    <a:pt x="4315" y="1894"/>
                    <a:pt x="4357" y="1592"/>
                  </a:cubicBezTo>
                  <a:cubicBezTo>
                    <a:pt x="4357" y="1592"/>
                    <a:pt x="4357" y="1089"/>
                    <a:pt x="4357" y="2011"/>
                  </a:cubicBezTo>
                  <a:cubicBezTo>
                    <a:pt x="4357" y="2933"/>
                    <a:pt x="4357" y="2011"/>
                    <a:pt x="4357" y="2011"/>
                  </a:cubicBezTo>
                  <a:lnTo>
                    <a:pt x="4357" y="2011"/>
                  </a:lnTo>
                  <a:lnTo>
                    <a:pt x="4357" y="2011"/>
                  </a:lnTo>
                  <a:cubicBezTo>
                    <a:pt x="4357" y="3100"/>
                    <a:pt x="4357" y="2011"/>
                    <a:pt x="4357" y="2011"/>
                  </a:cubicBezTo>
                  <a:lnTo>
                    <a:pt x="4357" y="2011"/>
                  </a:lnTo>
                  <a:cubicBezTo>
                    <a:pt x="4357" y="1173"/>
                    <a:pt x="4357" y="2011"/>
                    <a:pt x="4357" y="1508"/>
                  </a:cubicBezTo>
                  <a:lnTo>
                    <a:pt x="4357" y="2179"/>
                  </a:lnTo>
                  <a:cubicBezTo>
                    <a:pt x="4357" y="3687"/>
                    <a:pt x="4357" y="1257"/>
                    <a:pt x="4357" y="2179"/>
                  </a:cubicBezTo>
                  <a:lnTo>
                    <a:pt x="4357" y="2598"/>
                  </a:lnTo>
                  <a:cubicBezTo>
                    <a:pt x="4357" y="3100"/>
                    <a:pt x="4357" y="587"/>
                    <a:pt x="4357" y="335"/>
                  </a:cubicBezTo>
                  <a:lnTo>
                    <a:pt x="4357" y="335"/>
                  </a:lnTo>
                  <a:cubicBezTo>
                    <a:pt x="4357" y="-586"/>
                    <a:pt x="4357" y="1257"/>
                    <a:pt x="4357" y="1425"/>
                  </a:cubicBezTo>
                  <a:cubicBezTo>
                    <a:pt x="4382" y="980"/>
                    <a:pt x="4382" y="528"/>
                    <a:pt x="4357" y="84"/>
                  </a:cubicBezTo>
                  <a:cubicBezTo>
                    <a:pt x="4357" y="-335"/>
                    <a:pt x="4357" y="1760"/>
                    <a:pt x="4357" y="754"/>
                  </a:cubicBezTo>
                  <a:cubicBezTo>
                    <a:pt x="4357" y="754"/>
                    <a:pt x="4357" y="1508"/>
                    <a:pt x="4357" y="1843"/>
                  </a:cubicBezTo>
                  <a:cubicBezTo>
                    <a:pt x="4357" y="2179"/>
                    <a:pt x="4357" y="419"/>
                    <a:pt x="4357" y="1843"/>
                  </a:cubicBezTo>
                  <a:lnTo>
                    <a:pt x="4357" y="1843"/>
                  </a:lnTo>
                  <a:cubicBezTo>
                    <a:pt x="4282" y="2229"/>
                    <a:pt x="4282" y="2631"/>
                    <a:pt x="4357" y="3016"/>
                  </a:cubicBezTo>
                  <a:cubicBezTo>
                    <a:pt x="4357" y="587"/>
                    <a:pt x="4357" y="4189"/>
                    <a:pt x="3938" y="1927"/>
                  </a:cubicBezTo>
                  <a:lnTo>
                    <a:pt x="3938" y="1927"/>
                  </a:lnTo>
                  <a:lnTo>
                    <a:pt x="3938" y="1927"/>
                  </a:lnTo>
                  <a:cubicBezTo>
                    <a:pt x="3938" y="1927"/>
                    <a:pt x="3938" y="1927"/>
                    <a:pt x="3938" y="2849"/>
                  </a:cubicBezTo>
                  <a:cubicBezTo>
                    <a:pt x="3938" y="2346"/>
                    <a:pt x="3938" y="2430"/>
                    <a:pt x="3938" y="3603"/>
                  </a:cubicBezTo>
                  <a:lnTo>
                    <a:pt x="3938" y="2849"/>
                  </a:lnTo>
                  <a:cubicBezTo>
                    <a:pt x="3938" y="2849"/>
                    <a:pt x="3938" y="1760"/>
                    <a:pt x="3938" y="2849"/>
                  </a:cubicBezTo>
                  <a:lnTo>
                    <a:pt x="3938" y="2849"/>
                  </a:lnTo>
                  <a:cubicBezTo>
                    <a:pt x="3938" y="3687"/>
                    <a:pt x="3435" y="838"/>
                    <a:pt x="3435" y="3519"/>
                  </a:cubicBezTo>
                  <a:lnTo>
                    <a:pt x="3435" y="4189"/>
                  </a:lnTo>
                  <a:cubicBezTo>
                    <a:pt x="3435" y="4189"/>
                    <a:pt x="3435" y="5279"/>
                    <a:pt x="3435" y="5781"/>
                  </a:cubicBezTo>
                  <a:cubicBezTo>
                    <a:pt x="3435" y="6284"/>
                    <a:pt x="3435" y="4944"/>
                    <a:pt x="3435" y="4860"/>
                  </a:cubicBezTo>
                  <a:lnTo>
                    <a:pt x="3435" y="4860"/>
                  </a:lnTo>
                  <a:cubicBezTo>
                    <a:pt x="3435" y="3519"/>
                    <a:pt x="3435" y="4357"/>
                    <a:pt x="3435" y="3435"/>
                  </a:cubicBezTo>
                  <a:cubicBezTo>
                    <a:pt x="3435" y="2514"/>
                    <a:pt x="2849" y="2765"/>
                    <a:pt x="2514" y="2765"/>
                  </a:cubicBezTo>
                  <a:lnTo>
                    <a:pt x="2514" y="3854"/>
                  </a:lnTo>
                  <a:lnTo>
                    <a:pt x="2514" y="3854"/>
                  </a:lnTo>
                  <a:cubicBezTo>
                    <a:pt x="2514" y="3854"/>
                    <a:pt x="2514" y="3016"/>
                    <a:pt x="2514" y="3016"/>
                  </a:cubicBezTo>
                  <a:cubicBezTo>
                    <a:pt x="2514" y="3016"/>
                    <a:pt x="2514" y="3603"/>
                    <a:pt x="2514" y="3771"/>
                  </a:cubicBezTo>
                  <a:cubicBezTo>
                    <a:pt x="2514" y="3938"/>
                    <a:pt x="2514" y="2514"/>
                    <a:pt x="2514" y="2514"/>
                  </a:cubicBezTo>
                  <a:lnTo>
                    <a:pt x="2514" y="2514"/>
                  </a:lnTo>
                  <a:lnTo>
                    <a:pt x="2514" y="2514"/>
                  </a:lnTo>
                  <a:cubicBezTo>
                    <a:pt x="2514" y="2933"/>
                    <a:pt x="2514" y="3352"/>
                    <a:pt x="2514" y="3352"/>
                  </a:cubicBezTo>
                  <a:cubicBezTo>
                    <a:pt x="2564" y="3100"/>
                    <a:pt x="2564" y="2849"/>
                    <a:pt x="2514" y="2598"/>
                  </a:cubicBezTo>
                  <a:lnTo>
                    <a:pt x="2514" y="2598"/>
                  </a:lnTo>
                  <a:lnTo>
                    <a:pt x="2514" y="3435"/>
                  </a:lnTo>
                  <a:cubicBezTo>
                    <a:pt x="2514" y="3854"/>
                    <a:pt x="2514" y="3435"/>
                    <a:pt x="2514" y="4357"/>
                  </a:cubicBezTo>
                  <a:cubicBezTo>
                    <a:pt x="2514" y="2849"/>
                    <a:pt x="2011" y="3854"/>
                    <a:pt x="1927" y="3435"/>
                  </a:cubicBezTo>
                  <a:cubicBezTo>
                    <a:pt x="1843" y="3016"/>
                    <a:pt x="1927" y="4022"/>
                    <a:pt x="1927" y="3938"/>
                  </a:cubicBezTo>
                  <a:cubicBezTo>
                    <a:pt x="1927" y="3854"/>
                    <a:pt x="1927" y="5111"/>
                    <a:pt x="1927" y="4944"/>
                  </a:cubicBezTo>
                  <a:cubicBezTo>
                    <a:pt x="1927" y="3016"/>
                    <a:pt x="1927" y="4106"/>
                    <a:pt x="1927" y="2681"/>
                  </a:cubicBezTo>
                  <a:cubicBezTo>
                    <a:pt x="1927" y="3603"/>
                    <a:pt x="1927" y="2681"/>
                    <a:pt x="1927" y="4273"/>
                  </a:cubicBezTo>
                  <a:cubicBezTo>
                    <a:pt x="1927" y="4273"/>
                    <a:pt x="1927" y="3519"/>
                    <a:pt x="1927" y="3100"/>
                  </a:cubicBezTo>
                  <a:cubicBezTo>
                    <a:pt x="1927" y="2681"/>
                    <a:pt x="1927" y="2598"/>
                    <a:pt x="1341" y="3100"/>
                  </a:cubicBezTo>
                  <a:cubicBezTo>
                    <a:pt x="1391" y="3461"/>
                    <a:pt x="1391" y="3829"/>
                    <a:pt x="1341" y="4189"/>
                  </a:cubicBezTo>
                  <a:lnTo>
                    <a:pt x="1341" y="2849"/>
                  </a:lnTo>
                  <a:cubicBezTo>
                    <a:pt x="1341" y="2849"/>
                    <a:pt x="1341" y="4357"/>
                    <a:pt x="1341" y="3435"/>
                  </a:cubicBezTo>
                  <a:lnTo>
                    <a:pt x="1341" y="4106"/>
                  </a:lnTo>
                  <a:cubicBezTo>
                    <a:pt x="1341" y="2849"/>
                    <a:pt x="587" y="5195"/>
                    <a:pt x="0" y="2849"/>
                  </a:cubicBezTo>
                  <a:lnTo>
                    <a:pt x="0" y="4357"/>
                  </a:lnTo>
                  <a:lnTo>
                    <a:pt x="0" y="3435"/>
                  </a:lnTo>
                  <a:cubicBezTo>
                    <a:pt x="0" y="4357"/>
                    <a:pt x="0" y="3435"/>
                    <a:pt x="0" y="4441"/>
                  </a:cubicBezTo>
                  <a:lnTo>
                    <a:pt x="0" y="4441"/>
                  </a:lnTo>
                  <a:cubicBezTo>
                    <a:pt x="0" y="5530"/>
                    <a:pt x="0" y="6871"/>
                    <a:pt x="0" y="8295"/>
                  </a:cubicBezTo>
                  <a:cubicBezTo>
                    <a:pt x="0" y="7038"/>
                    <a:pt x="0" y="10055"/>
                    <a:pt x="0" y="8295"/>
                  </a:cubicBezTo>
                  <a:lnTo>
                    <a:pt x="0" y="9049"/>
                  </a:lnTo>
                  <a:cubicBezTo>
                    <a:pt x="0" y="8463"/>
                    <a:pt x="0" y="8379"/>
                    <a:pt x="0" y="9049"/>
                  </a:cubicBezTo>
                  <a:lnTo>
                    <a:pt x="0" y="9049"/>
                  </a:lnTo>
                  <a:cubicBezTo>
                    <a:pt x="0" y="9049"/>
                    <a:pt x="0" y="9468"/>
                    <a:pt x="587" y="9803"/>
                  </a:cubicBezTo>
                  <a:lnTo>
                    <a:pt x="587" y="9133"/>
                  </a:lnTo>
                  <a:cubicBezTo>
                    <a:pt x="587" y="9133"/>
                    <a:pt x="587" y="9133"/>
                    <a:pt x="587" y="9636"/>
                  </a:cubicBezTo>
                  <a:cubicBezTo>
                    <a:pt x="587" y="10139"/>
                    <a:pt x="587" y="9636"/>
                    <a:pt x="587" y="8379"/>
                  </a:cubicBezTo>
                  <a:cubicBezTo>
                    <a:pt x="587" y="9803"/>
                    <a:pt x="587" y="8379"/>
                    <a:pt x="1005" y="9971"/>
                  </a:cubicBezTo>
                  <a:cubicBezTo>
                    <a:pt x="1005" y="9971"/>
                    <a:pt x="1005" y="9217"/>
                    <a:pt x="1005" y="9217"/>
                  </a:cubicBezTo>
                  <a:lnTo>
                    <a:pt x="1005" y="9217"/>
                  </a:lnTo>
                  <a:cubicBezTo>
                    <a:pt x="1022" y="9552"/>
                    <a:pt x="1022" y="9887"/>
                    <a:pt x="1005" y="10222"/>
                  </a:cubicBezTo>
                  <a:cubicBezTo>
                    <a:pt x="1005" y="10222"/>
                    <a:pt x="1005" y="10222"/>
                    <a:pt x="1005" y="10222"/>
                  </a:cubicBezTo>
                  <a:cubicBezTo>
                    <a:pt x="1005" y="10222"/>
                    <a:pt x="1005" y="10222"/>
                    <a:pt x="1005" y="10222"/>
                  </a:cubicBezTo>
                  <a:lnTo>
                    <a:pt x="1005" y="10222"/>
                  </a:lnTo>
                  <a:cubicBezTo>
                    <a:pt x="1005" y="9803"/>
                    <a:pt x="1425" y="10222"/>
                    <a:pt x="1592" y="9468"/>
                  </a:cubicBezTo>
                  <a:lnTo>
                    <a:pt x="1592" y="9468"/>
                  </a:lnTo>
                  <a:cubicBezTo>
                    <a:pt x="1592" y="8798"/>
                    <a:pt x="1592" y="9468"/>
                    <a:pt x="1592" y="9468"/>
                  </a:cubicBezTo>
                  <a:lnTo>
                    <a:pt x="1592" y="9468"/>
                  </a:lnTo>
                  <a:cubicBezTo>
                    <a:pt x="1592" y="9468"/>
                    <a:pt x="1592" y="8965"/>
                    <a:pt x="1592" y="9049"/>
                  </a:cubicBezTo>
                  <a:cubicBezTo>
                    <a:pt x="1592" y="9133"/>
                    <a:pt x="1592" y="9803"/>
                    <a:pt x="1592" y="10222"/>
                  </a:cubicBezTo>
                  <a:cubicBezTo>
                    <a:pt x="1693" y="9644"/>
                    <a:pt x="1693" y="9041"/>
                    <a:pt x="1592" y="8463"/>
                  </a:cubicBezTo>
                  <a:lnTo>
                    <a:pt x="1592" y="9049"/>
                  </a:lnTo>
                  <a:cubicBezTo>
                    <a:pt x="1533" y="8748"/>
                    <a:pt x="1533" y="8429"/>
                    <a:pt x="1592" y="8128"/>
                  </a:cubicBezTo>
                  <a:cubicBezTo>
                    <a:pt x="1592" y="8128"/>
                    <a:pt x="1592" y="8965"/>
                    <a:pt x="1592" y="9552"/>
                  </a:cubicBezTo>
                  <a:cubicBezTo>
                    <a:pt x="1592" y="10139"/>
                    <a:pt x="1592" y="8379"/>
                    <a:pt x="2011" y="10055"/>
                  </a:cubicBezTo>
                  <a:cubicBezTo>
                    <a:pt x="2011" y="8547"/>
                    <a:pt x="2011" y="9217"/>
                    <a:pt x="2011" y="8965"/>
                  </a:cubicBezTo>
                  <a:cubicBezTo>
                    <a:pt x="2011" y="8714"/>
                    <a:pt x="2011" y="7792"/>
                    <a:pt x="2011" y="7960"/>
                  </a:cubicBezTo>
                  <a:cubicBezTo>
                    <a:pt x="2011" y="8128"/>
                    <a:pt x="2011" y="9887"/>
                    <a:pt x="2011" y="9803"/>
                  </a:cubicBezTo>
                  <a:lnTo>
                    <a:pt x="2011" y="9803"/>
                  </a:lnTo>
                  <a:cubicBezTo>
                    <a:pt x="2011" y="9803"/>
                    <a:pt x="2011" y="9217"/>
                    <a:pt x="2011" y="9803"/>
                  </a:cubicBezTo>
                  <a:cubicBezTo>
                    <a:pt x="2053" y="9410"/>
                    <a:pt x="2053" y="9024"/>
                    <a:pt x="2011" y="8630"/>
                  </a:cubicBezTo>
                  <a:lnTo>
                    <a:pt x="2011" y="8630"/>
                  </a:lnTo>
                  <a:cubicBezTo>
                    <a:pt x="2011" y="8630"/>
                    <a:pt x="2011" y="6954"/>
                    <a:pt x="2011" y="7625"/>
                  </a:cubicBezTo>
                  <a:cubicBezTo>
                    <a:pt x="2011" y="8295"/>
                    <a:pt x="2011" y="8128"/>
                    <a:pt x="2011" y="8295"/>
                  </a:cubicBezTo>
                  <a:cubicBezTo>
                    <a:pt x="2011" y="8463"/>
                    <a:pt x="2011" y="8295"/>
                    <a:pt x="2011" y="8295"/>
                  </a:cubicBezTo>
                  <a:cubicBezTo>
                    <a:pt x="2011" y="8295"/>
                    <a:pt x="2011" y="8295"/>
                    <a:pt x="2011" y="9384"/>
                  </a:cubicBezTo>
                  <a:cubicBezTo>
                    <a:pt x="2011" y="10474"/>
                    <a:pt x="2011" y="8547"/>
                    <a:pt x="2011" y="9803"/>
                  </a:cubicBezTo>
                  <a:cubicBezTo>
                    <a:pt x="2011" y="8211"/>
                    <a:pt x="2011" y="9803"/>
                    <a:pt x="2011" y="8798"/>
                  </a:cubicBezTo>
                  <a:lnTo>
                    <a:pt x="2011" y="9971"/>
                  </a:lnTo>
                  <a:cubicBezTo>
                    <a:pt x="2011" y="9217"/>
                    <a:pt x="2011" y="10641"/>
                    <a:pt x="2011" y="9971"/>
                  </a:cubicBezTo>
                  <a:cubicBezTo>
                    <a:pt x="2011" y="9301"/>
                    <a:pt x="2011" y="9133"/>
                    <a:pt x="2011" y="8630"/>
                  </a:cubicBezTo>
                  <a:cubicBezTo>
                    <a:pt x="2011" y="8128"/>
                    <a:pt x="2011" y="10390"/>
                    <a:pt x="2430" y="10055"/>
                  </a:cubicBezTo>
                  <a:cubicBezTo>
                    <a:pt x="2849" y="9720"/>
                    <a:pt x="2430" y="9636"/>
                    <a:pt x="2430" y="9384"/>
                  </a:cubicBezTo>
                  <a:cubicBezTo>
                    <a:pt x="2430" y="9133"/>
                    <a:pt x="2430" y="9384"/>
                    <a:pt x="2430" y="10139"/>
                  </a:cubicBezTo>
                  <a:cubicBezTo>
                    <a:pt x="2430" y="10893"/>
                    <a:pt x="2430" y="9384"/>
                    <a:pt x="2430" y="8965"/>
                  </a:cubicBezTo>
                  <a:cubicBezTo>
                    <a:pt x="2430" y="8547"/>
                    <a:pt x="2430" y="8965"/>
                    <a:pt x="2430" y="8379"/>
                  </a:cubicBezTo>
                  <a:lnTo>
                    <a:pt x="2430" y="9049"/>
                  </a:lnTo>
                  <a:cubicBezTo>
                    <a:pt x="2430" y="9468"/>
                    <a:pt x="2430" y="7541"/>
                    <a:pt x="2430" y="8128"/>
                  </a:cubicBezTo>
                  <a:lnTo>
                    <a:pt x="2430" y="9636"/>
                  </a:lnTo>
                  <a:cubicBezTo>
                    <a:pt x="2430" y="9049"/>
                    <a:pt x="2430" y="9636"/>
                    <a:pt x="2430" y="9636"/>
                  </a:cubicBezTo>
                  <a:lnTo>
                    <a:pt x="2430" y="8379"/>
                  </a:lnTo>
                  <a:cubicBezTo>
                    <a:pt x="2430" y="8379"/>
                    <a:pt x="2430" y="9049"/>
                    <a:pt x="2430" y="8965"/>
                  </a:cubicBezTo>
                  <a:cubicBezTo>
                    <a:pt x="2430" y="8882"/>
                    <a:pt x="2430" y="9971"/>
                    <a:pt x="2430" y="8965"/>
                  </a:cubicBezTo>
                  <a:lnTo>
                    <a:pt x="2430" y="9636"/>
                  </a:lnTo>
                  <a:cubicBezTo>
                    <a:pt x="2430" y="10139"/>
                    <a:pt x="2430" y="9636"/>
                    <a:pt x="2430" y="9636"/>
                  </a:cubicBezTo>
                  <a:lnTo>
                    <a:pt x="2430" y="9636"/>
                  </a:lnTo>
                  <a:lnTo>
                    <a:pt x="2430" y="8630"/>
                  </a:lnTo>
                  <a:lnTo>
                    <a:pt x="2430" y="9301"/>
                  </a:lnTo>
                  <a:cubicBezTo>
                    <a:pt x="2430" y="9301"/>
                    <a:pt x="2430" y="9301"/>
                    <a:pt x="2430" y="8882"/>
                  </a:cubicBezTo>
                  <a:lnTo>
                    <a:pt x="2430" y="9636"/>
                  </a:lnTo>
                  <a:cubicBezTo>
                    <a:pt x="2430" y="9636"/>
                    <a:pt x="2430" y="10390"/>
                    <a:pt x="2430" y="10557"/>
                  </a:cubicBezTo>
                  <a:cubicBezTo>
                    <a:pt x="2430" y="10725"/>
                    <a:pt x="2430" y="9468"/>
                    <a:pt x="2430" y="9887"/>
                  </a:cubicBezTo>
                  <a:lnTo>
                    <a:pt x="2430" y="9887"/>
                  </a:lnTo>
                  <a:cubicBezTo>
                    <a:pt x="2430" y="9887"/>
                    <a:pt x="2430" y="10725"/>
                    <a:pt x="2430" y="9887"/>
                  </a:cubicBezTo>
                  <a:lnTo>
                    <a:pt x="2430" y="10893"/>
                  </a:lnTo>
                  <a:cubicBezTo>
                    <a:pt x="2430" y="10893"/>
                    <a:pt x="2430" y="9552"/>
                    <a:pt x="2430" y="9217"/>
                  </a:cubicBezTo>
                  <a:cubicBezTo>
                    <a:pt x="2430" y="8882"/>
                    <a:pt x="2430" y="10055"/>
                    <a:pt x="2430" y="10390"/>
                  </a:cubicBezTo>
                  <a:cubicBezTo>
                    <a:pt x="2430" y="10725"/>
                    <a:pt x="2430" y="8798"/>
                    <a:pt x="2430" y="9636"/>
                  </a:cubicBezTo>
                  <a:cubicBezTo>
                    <a:pt x="2430" y="10474"/>
                    <a:pt x="5530" y="10641"/>
                    <a:pt x="5530" y="10725"/>
                  </a:cubicBezTo>
                  <a:close/>
                  <a:moveTo>
                    <a:pt x="6703" y="10222"/>
                  </a:moveTo>
                  <a:cubicBezTo>
                    <a:pt x="6703" y="10222"/>
                    <a:pt x="6703" y="10809"/>
                    <a:pt x="6703" y="10222"/>
                  </a:cubicBezTo>
                  <a:cubicBezTo>
                    <a:pt x="6703" y="9636"/>
                    <a:pt x="6619" y="9971"/>
                    <a:pt x="6703" y="10222"/>
                  </a:cubicBezTo>
                  <a:close/>
                  <a:moveTo>
                    <a:pt x="8379" y="8463"/>
                  </a:moveTo>
                  <a:cubicBezTo>
                    <a:pt x="8379" y="8463"/>
                    <a:pt x="8379" y="8463"/>
                    <a:pt x="8379" y="8463"/>
                  </a:cubicBezTo>
                  <a:close/>
                  <a:moveTo>
                    <a:pt x="13071" y="3268"/>
                  </a:moveTo>
                  <a:lnTo>
                    <a:pt x="13071" y="3268"/>
                  </a:lnTo>
                  <a:cubicBezTo>
                    <a:pt x="13071" y="3268"/>
                    <a:pt x="12987" y="3100"/>
                    <a:pt x="13071" y="3268"/>
                  </a:cubicBezTo>
                  <a:close/>
                  <a:moveTo>
                    <a:pt x="13071" y="3268"/>
                  </a:moveTo>
                  <a:lnTo>
                    <a:pt x="13071" y="3268"/>
                  </a:lnTo>
                  <a:cubicBezTo>
                    <a:pt x="13071" y="3268"/>
                    <a:pt x="13071" y="3268"/>
                    <a:pt x="13071" y="3268"/>
                  </a:cubicBezTo>
                  <a:cubicBezTo>
                    <a:pt x="13071" y="3268"/>
                    <a:pt x="13155" y="3687"/>
                    <a:pt x="13155" y="3519"/>
                  </a:cubicBezTo>
                  <a:close/>
                  <a:moveTo>
                    <a:pt x="1843" y="4106"/>
                  </a:moveTo>
                  <a:lnTo>
                    <a:pt x="1843" y="4106"/>
                  </a:lnTo>
                  <a:cubicBezTo>
                    <a:pt x="1843" y="4106"/>
                    <a:pt x="1927" y="4608"/>
                    <a:pt x="1927" y="435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="" xmlns:a16="http://schemas.microsoft.com/office/drawing/2014/main" id="{860AC339-33EC-42E6-B098-1EC74D99580A}"/>
                </a:ext>
              </a:extLst>
            </p:cNvPr>
            <p:cNvSpPr/>
            <p:nvPr/>
          </p:nvSpPr>
          <p:spPr>
            <a:xfrm>
              <a:off x="2812433" y="204499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="" xmlns:a16="http://schemas.microsoft.com/office/drawing/2014/main" id="{F908B87E-42CA-41BD-92A8-6280A185BF5B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="" xmlns:a16="http://schemas.microsoft.com/office/drawing/2014/main" id="{ACE759DE-86CC-4CDB-8BA9-8D6FCB0E394A}"/>
                </a:ext>
              </a:extLst>
            </p:cNvPr>
            <p:cNvSpPr/>
            <p:nvPr/>
          </p:nvSpPr>
          <p:spPr>
            <a:xfrm>
              <a:off x="2815784" y="204524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="" xmlns:a16="http://schemas.microsoft.com/office/drawing/2014/main" id="{8A93A6FD-F0E0-42EA-94E8-0A47D8CB8707}"/>
                </a:ext>
              </a:extLst>
            </p:cNvPr>
            <p:cNvSpPr/>
            <p:nvPr/>
          </p:nvSpPr>
          <p:spPr>
            <a:xfrm>
              <a:off x="2817627" y="203795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="" xmlns:a16="http://schemas.microsoft.com/office/drawing/2014/main" id="{D71516ED-9707-4C8C-A2A0-910D110FF658}"/>
                </a:ext>
              </a:extLst>
            </p:cNvPr>
            <p:cNvSpPr/>
            <p:nvPr/>
          </p:nvSpPr>
          <p:spPr>
            <a:xfrm>
              <a:off x="2818382" y="2042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="" xmlns:a16="http://schemas.microsoft.com/office/drawing/2014/main" id="{02B07794-B97A-44B5-8854-1D1DE3F2896D}"/>
                </a:ext>
              </a:extLst>
            </p:cNvPr>
            <p:cNvSpPr/>
            <p:nvPr/>
          </p:nvSpPr>
          <p:spPr>
            <a:xfrm>
              <a:off x="2817795" y="2039979"/>
              <a:ext cx="37" cy="586"/>
            </a:xfrm>
            <a:custGeom>
              <a:avLst/>
              <a:gdLst>
                <a:gd name="connsiteX0" fmla="*/ 0 w 37"/>
                <a:gd name="connsiteY0" fmla="*/ 326 h 586"/>
                <a:gd name="connsiteX1" fmla="*/ 0 w 37"/>
                <a:gd name="connsiteY1" fmla="*/ 326 h 586"/>
                <a:gd name="connsiteX2" fmla="*/ 0 w 37"/>
                <a:gd name="connsiteY2" fmla="*/ 326 h 586"/>
                <a:gd name="connsiteX3" fmla="*/ 0 w 37"/>
                <a:gd name="connsiteY3" fmla="*/ 32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586">
                  <a:moveTo>
                    <a:pt x="0" y="326"/>
                  </a:moveTo>
                  <a:cubicBezTo>
                    <a:pt x="0" y="912"/>
                    <a:pt x="0" y="326"/>
                    <a:pt x="0" y="326"/>
                  </a:cubicBezTo>
                  <a:lnTo>
                    <a:pt x="0" y="326"/>
                  </a:lnTo>
                  <a:cubicBezTo>
                    <a:pt x="84" y="-261"/>
                    <a:pt x="0" y="75"/>
                    <a:pt x="0" y="32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="" xmlns:a16="http://schemas.microsoft.com/office/drawing/2014/main" id="{FFFE0BF6-CC9F-4CAC-9503-34998BBC68C2}"/>
                </a:ext>
              </a:extLst>
            </p:cNvPr>
            <p:cNvSpPr/>
            <p:nvPr/>
          </p:nvSpPr>
          <p:spPr>
            <a:xfrm>
              <a:off x="2817879" y="2040519"/>
              <a:ext cx="37" cy="37"/>
            </a:xfrm>
            <a:custGeom>
              <a:avLst/>
              <a:gdLst>
                <a:gd name="connsiteX0" fmla="*/ 0 w 37"/>
                <a:gd name="connsiteY0" fmla="*/ 37 h 37"/>
                <a:gd name="connsiteX1" fmla="*/ 0 w 37"/>
                <a:gd name="connsiteY1" fmla="*/ 37 h 37"/>
                <a:gd name="connsiteX2" fmla="*/ 0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84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="" xmlns:a16="http://schemas.microsoft.com/office/drawing/2014/main" id="{C830D1CB-0D1D-4AFD-AE11-5D94F5A62CE5}"/>
                </a:ext>
              </a:extLst>
            </p:cNvPr>
            <p:cNvSpPr/>
            <p:nvPr/>
          </p:nvSpPr>
          <p:spPr>
            <a:xfrm>
              <a:off x="2817171" y="2038186"/>
              <a:ext cx="37" cy="726"/>
            </a:xfrm>
            <a:custGeom>
              <a:avLst/>
              <a:gdLst>
                <a:gd name="connsiteX0" fmla="*/ 37 w 37"/>
                <a:gd name="connsiteY0" fmla="*/ 611 h 726"/>
                <a:gd name="connsiteX1" fmla="*/ 37 w 37"/>
                <a:gd name="connsiteY1" fmla="*/ 24 h 726"/>
                <a:gd name="connsiteX2" fmla="*/ 37 w 37"/>
                <a:gd name="connsiteY2" fmla="*/ 611 h 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26">
                  <a:moveTo>
                    <a:pt x="37" y="611"/>
                  </a:moveTo>
                  <a:cubicBezTo>
                    <a:pt x="37" y="611"/>
                    <a:pt x="37" y="-143"/>
                    <a:pt x="37" y="24"/>
                  </a:cubicBezTo>
                  <a:cubicBezTo>
                    <a:pt x="37" y="192"/>
                    <a:pt x="-47" y="1030"/>
                    <a:pt x="37" y="6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="" xmlns:a16="http://schemas.microsoft.com/office/drawing/2014/main" id="{DD5B3FFF-BF51-4169-83A4-A48B9B539876}"/>
                </a:ext>
              </a:extLst>
            </p:cNvPr>
            <p:cNvSpPr/>
            <p:nvPr/>
          </p:nvSpPr>
          <p:spPr>
            <a:xfrm>
              <a:off x="2817879" y="2041478"/>
              <a:ext cx="83" cy="754"/>
            </a:xfrm>
            <a:custGeom>
              <a:avLst/>
              <a:gdLst>
                <a:gd name="connsiteX0" fmla="*/ 84 w 83"/>
                <a:gd name="connsiteY0" fmla="*/ 754 h 754"/>
                <a:gd name="connsiteX1" fmla="*/ 0 w 83"/>
                <a:gd name="connsiteY1" fmla="*/ 0 h 754"/>
                <a:gd name="connsiteX2" fmla="*/ 0 w 83"/>
                <a:gd name="connsiteY2" fmla="*/ 670 h 754"/>
                <a:gd name="connsiteX3" fmla="*/ 84 w 83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754">
                  <a:moveTo>
                    <a:pt x="84" y="754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84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="" xmlns:a16="http://schemas.microsoft.com/office/drawing/2014/main" id="{EDE27899-CDEA-4C7D-807B-27A7E93E8FA0}"/>
                </a:ext>
              </a:extLst>
            </p:cNvPr>
            <p:cNvSpPr/>
            <p:nvPr/>
          </p:nvSpPr>
          <p:spPr>
            <a:xfrm>
              <a:off x="2817544" y="2041617"/>
              <a:ext cx="8378" cy="111"/>
            </a:xfrm>
            <a:custGeom>
              <a:avLst/>
              <a:gdLst>
                <a:gd name="connsiteX0" fmla="*/ 0 w 8378"/>
                <a:gd name="connsiteY0" fmla="*/ 112 h 111"/>
                <a:gd name="connsiteX1" fmla="*/ 0 w 8378"/>
                <a:gd name="connsiteY1" fmla="*/ 112 h 111"/>
                <a:gd name="connsiteX2" fmla="*/ 0 w 8378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1">
                  <a:moveTo>
                    <a:pt x="0" y="112"/>
                  </a:moveTo>
                  <a:lnTo>
                    <a:pt x="0" y="112"/>
                  </a:lnTo>
                  <a:cubicBezTo>
                    <a:pt x="0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="" xmlns:a16="http://schemas.microsoft.com/office/drawing/2014/main" id="{F43FA05E-B584-4C05-BAAC-199846DCD295}"/>
                </a:ext>
              </a:extLst>
            </p:cNvPr>
            <p:cNvSpPr/>
            <p:nvPr/>
          </p:nvSpPr>
          <p:spPr>
            <a:xfrm>
              <a:off x="2817627" y="2041608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="" xmlns:a16="http://schemas.microsoft.com/office/drawing/2014/main" id="{4374FCA9-A937-4CB3-BD74-A774665B3721}"/>
                </a:ext>
              </a:extLst>
            </p:cNvPr>
            <p:cNvSpPr/>
            <p:nvPr/>
          </p:nvSpPr>
          <p:spPr>
            <a:xfrm>
              <a:off x="2817711" y="2042232"/>
              <a:ext cx="83" cy="251"/>
            </a:xfrm>
            <a:custGeom>
              <a:avLst/>
              <a:gdLst>
                <a:gd name="connsiteX0" fmla="*/ 84 w 83"/>
                <a:gd name="connsiteY0" fmla="*/ 251 h 251"/>
                <a:gd name="connsiteX1" fmla="*/ 84 w 83"/>
                <a:gd name="connsiteY1" fmla="*/ 84 h 251"/>
                <a:gd name="connsiteX2" fmla="*/ 0 w 83"/>
                <a:gd name="connsiteY2" fmla="*/ 0 h 251"/>
                <a:gd name="connsiteX3" fmla="*/ 84 w 83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251">
                  <a:moveTo>
                    <a:pt x="84" y="251"/>
                  </a:moveTo>
                  <a:lnTo>
                    <a:pt x="84" y="84"/>
                  </a:lnTo>
                  <a:lnTo>
                    <a:pt x="0" y="0"/>
                  </a:lnTo>
                  <a:lnTo>
                    <a:pt x="84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="" xmlns:a16="http://schemas.microsoft.com/office/drawing/2014/main" id="{2D562F79-D6D9-4DF2-BDF8-E68A65FB1540}"/>
                </a:ext>
              </a:extLst>
            </p:cNvPr>
            <p:cNvSpPr/>
            <p:nvPr/>
          </p:nvSpPr>
          <p:spPr>
            <a:xfrm>
              <a:off x="2816706" y="2041645"/>
              <a:ext cx="8378" cy="186"/>
            </a:xfrm>
            <a:custGeom>
              <a:avLst/>
              <a:gdLst>
                <a:gd name="connsiteX0" fmla="*/ 0 w 8378"/>
                <a:gd name="connsiteY0" fmla="*/ 0 h 186"/>
                <a:gd name="connsiteX1" fmla="*/ 0 w 8378"/>
                <a:gd name="connsiteY1" fmla="*/ 0 h 186"/>
                <a:gd name="connsiteX2" fmla="*/ 0 w 8378"/>
                <a:gd name="connsiteY2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8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="" xmlns:a16="http://schemas.microsoft.com/office/drawing/2014/main" id="{E81D15C9-045A-4E9B-8D3F-26E5B489C1F0}"/>
                </a:ext>
              </a:extLst>
            </p:cNvPr>
            <p:cNvSpPr/>
            <p:nvPr/>
          </p:nvSpPr>
          <p:spPr>
            <a:xfrm>
              <a:off x="2817041" y="204365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="" xmlns:a16="http://schemas.microsoft.com/office/drawing/2014/main" id="{E054086B-1442-43EB-91D0-1628737A346C}"/>
                </a:ext>
              </a:extLst>
            </p:cNvPr>
            <p:cNvSpPr/>
            <p:nvPr/>
          </p:nvSpPr>
          <p:spPr>
            <a:xfrm>
              <a:off x="2816873" y="2043824"/>
              <a:ext cx="31" cy="676"/>
            </a:xfrm>
            <a:custGeom>
              <a:avLst/>
              <a:gdLst>
                <a:gd name="connsiteX0" fmla="*/ 0 w 31"/>
                <a:gd name="connsiteY0" fmla="*/ 0 h 676"/>
                <a:gd name="connsiteX1" fmla="*/ 0 w 31"/>
                <a:gd name="connsiteY1" fmla="*/ 670 h 676"/>
                <a:gd name="connsiteX2" fmla="*/ 0 w 31"/>
                <a:gd name="connsiteY2" fmla="*/ 0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" h="676">
                  <a:moveTo>
                    <a:pt x="0" y="0"/>
                  </a:moveTo>
                  <a:cubicBezTo>
                    <a:pt x="0" y="0"/>
                    <a:pt x="0" y="754"/>
                    <a:pt x="0" y="670"/>
                  </a:cubicBezTo>
                  <a:cubicBezTo>
                    <a:pt x="42" y="452"/>
                    <a:pt x="42" y="21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="" xmlns:a16="http://schemas.microsoft.com/office/drawing/2014/main" id="{5053CB06-9BEF-4A82-8C34-73C220F4204E}"/>
                </a:ext>
              </a:extLst>
            </p:cNvPr>
            <p:cNvSpPr/>
            <p:nvPr/>
          </p:nvSpPr>
          <p:spPr>
            <a:xfrm>
              <a:off x="2815533" y="2041226"/>
              <a:ext cx="83" cy="1508"/>
            </a:xfrm>
            <a:custGeom>
              <a:avLst/>
              <a:gdLst>
                <a:gd name="connsiteX0" fmla="*/ 0 w 83"/>
                <a:gd name="connsiteY0" fmla="*/ 1508 h 1508"/>
                <a:gd name="connsiteX1" fmla="*/ 84 w 83"/>
                <a:gd name="connsiteY1" fmla="*/ 1508 h 1508"/>
                <a:gd name="connsiteX2" fmla="*/ 0 w 83"/>
                <a:gd name="connsiteY2" fmla="*/ 0 h 1508"/>
                <a:gd name="connsiteX3" fmla="*/ 0 w 83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1508">
                  <a:moveTo>
                    <a:pt x="0" y="1508"/>
                  </a:moveTo>
                  <a:lnTo>
                    <a:pt x="84" y="1508"/>
                  </a:lnTo>
                  <a:lnTo>
                    <a:pt x="0" y="0"/>
                  </a:lnTo>
                  <a:lnTo>
                    <a:pt x="0" y="15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="" xmlns:a16="http://schemas.microsoft.com/office/drawing/2014/main" id="{910A818C-B63C-42E8-BBCF-E80BAE66D59E}"/>
                </a:ext>
              </a:extLst>
            </p:cNvPr>
            <p:cNvSpPr/>
            <p:nvPr/>
          </p:nvSpPr>
          <p:spPr>
            <a:xfrm>
              <a:off x="2814611" y="2045248"/>
              <a:ext cx="8378" cy="1173"/>
            </a:xfrm>
            <a:custGeom>
              <a:avLst/>
              <a:gdLst>
                <a:gd name="connsiteX0" fmla="*/ 0 w 8378"/>
                <a:gd name="connsiteY0" fmla="*/ 1173 h 1173"/>
                <a:gd name="connsiteX1" fmla="*/ 0 w 8378"/>
                <a:gd name="connsiteY1" fmla="*/ 670 h 1173"/>
                <a:gd name="connsiteX2" fmla="*/ 0 w 8378"/>
                <a:gd name="connsiteY2" fmla="*/ 0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73">
                  <a:moveTo>
                    <a:pt x="0" y="1173"/>
                  </a:moveTo>
                  <a:cubicBezTo>
                    <a:pt x="0" y="1173"/>
                    <a:pt x="0" y="251"/>
                    <a:pt x="0" y="670"/>
                  </a:cubicBezTo>
                  <a:cubicBezTo>
                    <a:pt x="0" y="1089"/>
                    <a:pt x="0" y="67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="" xmlns:a16="http://schemas.microsoft.com/office/drawing/2014/main" id="{7C14B5D7-9FA3-493C-8FCA-92BA76413E5C}"/>
                </a:ext>
              </a:extLst>
            </p:cNvPr>
            <p:cNvSpPr/>
            <p:nvPr/>
          </p:nvSpPr>
          <p:spPr>
            <a:xfrm>
              <a:off x="2814611" y="204524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="" xmlns:a16="http://schemas.microsoft.com/office/drawing/2014/main" id="{B60FEEC4-865F-442D-9E76-1D12DE732C0D}"/>
                </a:ext>
              </a:extLst>
            </p:cNvPr>
            <p:cNvSpPr/>
            <p:nvPr/>
          </p:nvSpPr>
          <p:spPr>
            <a:xfrm>
              <a:off x="2802043" y="2039132"/>
              <a:ext cx="83" cy="502"/>
            </a:xfrm>
            <a:custGeom>
              <a:avLst/>
              <a:gdLst>
                <a:gd name="connsiteX0" fmla="*/ 84 w 83"/>
                <a:gd name="connsiteY0" fmla="*/ 335 h 502"/>
                <a:gd name="connsiteX1" fmla="*/ 0 w 83"/>
                <a:gd name="connsiteY1" fmla="*/ 0 h 502"/>
                <a:gd name="connsiteX2" fmla="*/ 0 w 83"/>
                <a:gd name="connsiteY2" fmla="*/ 503 h 502"/>
                <a:gd name="connsiteX3" fmla="*/ 84 w 83"/>
                <a:gd name="connsiteY3" fmla="*/ 335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02">
                  <a:moveTo>
                    <a:pt x="84" y="335"/>
                  </a:moveTo>
                  <a:lnTo>
                    <a:pt x="0" y="0"/>
                  </a:lnTo>
                  <a:lnTo>
                    <a:pt x="0" y="503"/>
                  </a:lnTo>
                  <a:lnTo>
                    <a:pt x="84" y="33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="" xmlns:a16="http://schemas.microsoft.com/office/drawing/2014/main" id="{B3287F2F-A4CC-4064-88AE-B9A597A7CDD1}"/>
                </a:ext>
              </a:extLst>
            </p:cNvPr>
            <p:cNvSpPr/>
            <p:nvPr/>
          </p:nvSpPr>
          <p:spPr>
            <a:xfrm>
              <a:off x="2802043" y="2040444"/>
              <a:ext cx="8378" cy="111"/>
            </a:xfrm>
            <a:custGeom>
              <a:avLst/>
              <a:gdLst>
                <a:gd name="connsiteX0" fmla="*/ 0 w 8378"/>
                <a:gd name="connsiteY0" fmla="*/ 112 h 111"/>
                <a:gd name="connsiteX1" fmla="*/ 0 w 8378"/>
                <a:gd name="connsiteY1" fmla="*/ 112 h 111"/>
                <a:gd name="connsiteX2" fmla="*/ 0 w 8378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1">
                  <a:moveTo>
                    <a:pt x="0" y="112"/>
                  </a:moveTo>
                  <a:lnTo>
                    <a:pt x="0" y="112"/>
                  </a:lnTo>
                  <a:cubicBezTo>
                    <a:pt x="0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="" xmlns:a16="http://schemas.microsoft.com/office/drawing/2014/main" id="{144826A5-FD1C-4DCA-B7CB-9B2D52AFE85E}"/>
                </a:ext>
              </a:extLst>
            </p:cNvPr>
            <p:cNvSpPr/>
            <p:nvPr/>
          </p:nvSpPr>
          <p:spPr>
            <a:xfrm>
              <a:off x="2810924" y="204776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="" xmlns:a16="http://schemas.microsoft.com/office/drawing/2014/main" id="{4A0DD321-812F-442F-9653-8AA1F88C5112}"/>
                </a:ext>
              </a:extLst>
            </p:cNvPr>
            <p:cNvSpPr/>
            <p:nvPr/>
          </p:nvSpPr>
          <p:spPr>
            <a:xfrm>
              <a:off x="2810003" y="2046254"/>
              <a:ext cx="83" cy="837"/>
            </a:xfrm>
            <a:custGeom>
              <a:avLst/>
              <a:gdLst>
                <a:gd name="connsiteX0" fmla="*/ 0 w 83"/>
                <a:gd name="connsiteY0" fmla="*/ 838 h 837"/>
                <a:gd name="connsiteX1" fmla="*/ 84 w 83"/>
                <a:gd name="connsiteY1" fmla="*/ 838 h 837"/>
                <a:gd name="connsiteX2" fmla="*/ 0 w 83"/>
                <a:gd name="connsiteY2" fmla="*/ 0 h 837"/>
                <a:gd name="connsiteX3" fmla="*/ 0 w 83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">
                  <a:moveTo>
                    <a:pt x="0" y="838"/>
                  </a:moveTo>
                  <a:lnTo>
                    <a:pt x="84" y="838"/>
                  </a:lnTo>
                  <a:lnTo>
                    <a:pt x="0" y="0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="" xmlns:a16="http://schemas.microsoft.com/office/drawing/2014/main" id="{11AB58FE-1F52-4E8B-B760-314434BDB6CF}"/>
                </a:ext>
              </a:extLst>
            </p:cNvPr>
            <p:cNvSpPr/>
            <p:nvPr/>
          </p:nvSpPr>
          <p:spPr>
            <a:xfrm>
              <a:off x="2809379" y="2047734"/>
              <a:ext cx="37" cy="446"/>
            </a:xfrm>
            <a:custGeom>
              <a:avLst/>
              <a:gdLst>
                <a:gd name="connsiteX0" fmla="*/ 37 w 37"/>
                <a:gd name="connsiteY0" fmla="*/ 447 h 446"/>
                <a:gd name="connsiteX1" fmla="*/ 37 w 37"/>
                <a:gd name="connsiteY1" fmla="*/ 447 h 446"/>
                <a:gd name="connsiteX2" fmla="*/ 37 w 37"/>
                <a:gd name="connsiteY2" fmla="*/ 447 h 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446">
                  <a:moveTo>
                    <a:pt x="37" y="447"/>
                  </a:moveTo>
                  <a:cubicBezTo>
                    <a:pt x="37" y="447"/>
                    <a:pt x="37" y="447"/>
                    <a:pt x="37" y="447"/>
                  </a:cubicBezTo>
                  <a:cubicBezTo>
                    <a:pt x="37" y="447"/>
                    <a:pt x="-47" y="-559"/>
                    <a:pt x="37" y="4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="" xmlns:a16="http://schemas.microsoft.com/office/drawing/2014/main" id="{0CA8408F-25DD-49EF-A36F-DE27B2776D26}"/>
                </a:ext>
              </a:extLst>
            </p:cNvPr>
            <p:cNvSpPr/>
            <p:nvPr/>
          </p:nvSpPr>
          <p:spPr>
            <a:xfrm>
              <a:off x="2806362" y="1752825"/>
              <a:ext cx="37" cy="670"/>
            </a:xfrm>
            <a:custGeom>
              <a:avLst/>
              <a:gdLst>
                <a:gd name="connsiteX0" fmla="*/ 38 w 37"/>
                <a:gd name="connsiteY0" fmla="*/ 670 h 670"/>
                <a:gd name="connsiteX1" fmla="*/ 38 w 37"/>
                <a:gd name="connsiteY1" fmla="*/ 0 h 670"/>
                <a:gd name="connsiteX2" fmla="*/ 38 w 37"/>
                <a:gd name="connsiteY2" fmla="*/ 67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0">
                  <a:moveTo>
                    <a:pt x="38" y="670"/>
                  </a:moveTo>
                  <a:lnTo>
                    <a:pt x="38" y="0"/>
                  </a:lnTo>
                  <a:cubicBezTo>
                    <a:pt x="-13" y="218"/>
                    <a:pt x="-13" y="452"/>
                    <a:pt x="38" y="67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="" xmlns:a16="http://schemas.microsoft.com/office/drawing/2014/main" id="{02CAC0B3-97E2-4D86-9EE1-0643729983DA}"/>
                </a:ext>
              </a:extLst>
            </p:cNvPr>
            <p:cNvSpPr/>
            <p:nvPr/>
          </p:nvSpPr>
          <p:spPr>
            <a:xfrm>
              <a:off x="2805981" y="1754668"/>
              <a:ext cx="8378" cy="670"/>
            </a:xfrm>
            <a:custGeom>
              <a:avLst/>
              <a:gdLst>
                <a:gd name="connsiteX0" fmla="*/ 0 w 8378"/>
                <a:gd name="connsiteY0" fmla="*/ 251 h 670"/>
                <a:gd name="connsiteX1" fmla="*/ 0 w 8378"/>
                <a:gd name="connsiteY1" fmla="*/ 0 h 670"/>
                <a:gd name="connsiteX2" fmla="*/ 0 w 8378"/>
                <a:gd name="connsiteY2" fmla="*/ 670 h 670"/>
                <a:gd name="connsiteX3" fmla="*/ 0 w 8378"/>
                <a:gd name="connsiteY3" fmla="*/ 251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670">
                  <a:moveTo>
                    <a:pt x="0" y="251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="" xmlns:a16="http://schemas.microsoft.com/office/drawing/2014/main" id="{7D2F32C0-7628-4D0E-9033-C3AA4D4378B1}"/>
                </a:ext>
              </a:extLst>
            </p:cNvPr>
            <p:cNvSpPr/>
            <p:nvPr/>
          </p:nvSpPr>
          <p:spPr>
            <a:xfrm>
              <a:off x="2805562" y="1754249"/>
              <a:ext cx="37" cy="1154"/>
            </a:xfrm>
            <a:custGeom>
              <a:avLst/>
              <a:gdLst>
                <a:gd name="connsiteX0" fmla="*/ 0 w 37"/>
                <a:gd name="connsiteY0" fmla="*/ 670 h 1154"/>
                <a:gd name="connsiteX1" fmla="*/ 0 w 37"/>
                <a:gd name="connsiteY1" fmla="*/ 670 h 1154"/>
                <a:gd name="connsiteX2" fmla="*/ 0 w 37"/>
                <a:gd name="connsiteY2" fmla="*/ 0 h 1154"/>
                <a:gd name="connsiteX3" fmla="*/ 0 w 37"/>
                <a:gd name="connsiteY3" fmla="*/ 670 h 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154">
                  <a:moveTo>
                    <a:pt x="0" y="670"/>
                  </a:moveTo>
                  <a:cubicBezTo>
                    <a:pt x="0" y="1759"/>
                    <a:pt x="0" y="670"/>
                    <a:pt x="0" y="670"/>
                  </a:cubicBezTo>
                  <a:lnTo>
                    <a:pt x="0" y="0"/>
                  </a:lnTo>
                  <a:cubicBezTo>
                    <a:pt x="0" y="0"/>
                    <a:pt x="84" y="1005"/>
                    <a:pt x="0" y="67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="" xmlns:a16="http://schemas.microsoft.com/office/drawing/2014/main" id="{E731788E-E566-4669-BA5B-550DE03CAB3C}"/>
                </a:ext>
              </a:extLst>
            </p:cNvPr>
            <p:cNvSpPr/>
            <p:nvPr/>
          </p:nvSpPr>
          <p:spPr>
            <a:xfrm>
              <a:off x="2805227" y="175274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="" xmlns:a16="http://schemas.microsoft.com/office/drawing/2014/main" id="{908543E8-C7B8-41B8-AB87-B4C9BBF6CF98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="" xmlns:a16="http://schemas.microsoft.com/office/drawing/2014/main" id="{AC0B02F7-C89F-4E67-A113-AD0E527F89CE}"/>
                </a:ext>
              </a:extLst>
            </p:cNvPr>
            <p:cNvSpPr/>
            <p:nvPr/>
          </p:nvSpPr>
          <p:spPr>
            <a:xfrm>
              <a:off x="2805034" y="1752574"/>
              <a:ext cx="25" cy="418"/>
            </a:xfrm>
            <a:custGeom>
              <a:avLst/>
              <a:gdLst>
                <a:gd name="connsiteX0" fmla="*/ 25 w 25"/>
                <a:gd name="connsiteY0" fmla="*/ 419 h 418"/>
                <a:gd name="connsiteX1" fmla="*/ 25 w 25"/>
                <a:gd name="connsiteY1" fmla="*/ 419 h 418"/>
                <a:gd name="connsiteX2" fmla="*/ 25 w 25"/>
                <a:gd name="connsiteY2" fmla="*/ 0 h 418"/>
                <a:gd name="connsiteX3" fmla="*/ 25 w 25"/>
                <a:gd name="connsiteY3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" h="418">
                  <a:moveTo>
                    <a:pt x="25" y="419"/>
                  </a:moveTo>
                  <a:lnTo>
                    <a:pt x="25" y="419"/>
                  </a:lnTo>
                  <a:cubicBezTo>
                    <a:pt x="-8" y="285"/>
                    <a:pt x="-8" y="134"/>
                    <a:pt x="25" y="0"/>
                  </a:cubicBezTo>
                  <a:cubicBezTo>
                    <a:pt x="25" y="0"/>
                    <a:pt x="25" y="0"/>
                    <a:pt x="25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="" xmlns:a16="http://schemas.microsoft.com/office/drawing/2014/main" id="{6AFDDFF1-FA57-40A9-B298-654A4DCDCB98}"/>
                </a:ext>
              </a:extLst>
            </p:cNvPr>
            <p:cNvSpPr/>
            <p:nvPr/>
          </p:nvSpPr>
          <p:spPr>
            <a:xfrm>
              <a:off x="2805059" y="17537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="" xmlns:a16="http://schemas.microsoft.com/office/drawing/2014/main" id="{A5F2C160-8E73-46E5-B184-F9B1B32814F3}"/>
                </a:ext>
              </a:extLst>
            </p:cNvPr>
            <p:cNvSpPr/>
            <p:nvPr/>
          </p:nvSpPr>
          <p:spPr>
            <a:xfrm>
              <a:off x="2805143" y="1753244"/>
              <a:ext cx="8378" cy="223"/>
            </a:xfrm>
            <a:custGeom>
              <a:avLst/>
              <a:gdLst>
                <a:gd name="connsiteX0" fmla="*/ 0 w 8378"/>
                <a:gd name="connsiteY0" fmla="*/ 0 h 223"/>
                <a:gd name="connsiteX1" fmla="*/ 0 w 8378"/>
                <a:gd name="connsiteY1" fmla="*/ 0 h 223"/>
                <a:gd name="connsiteX2" fmla="*/ 0 w 8378"/>
                <a:gd name="connsiteY2" fmla="*/ 0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503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="" xmlns:a16="http://schemas.microsoft.com/office/drawing/2014/main" id="{E10E52D1-1541-49A9-81CC-9CD47BCB7FA5}"/>
                </a:ext>
              </a:extLst>
            </p:cNvPr>
            <p:cNvSpPr/>
            <p:nvPr/>
          </p:nvSpPr>
          <p:spPr>
            <a:xfrm>
              <a:off x="2805143" y="1753391"/>
              <a:ext cx="74" cy="774"/>
            </a:xfrm>
            <a:custGeom>
              <a:avLst/>
              <a:gdLst>
                <a:gd name="connsiteX0" fmla="*/ 0 w 74"/>
                <a:gd name="connsiteY0" fmla="*/ 20 h 774"/>
                <a:gd name="connsiteX1" fmla="*/ 0 w 74"/>
                <a:gd name="connsiteY1" fmla="*/ 774 h 774"/>
                <a:gd name="connsiteX2" fmla="*/ 0 w 74"/>
                <a:gd name="connsiteY2" fmla="*/ 20 h 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774">
                  <a:moveTo>
                    <a:pt x="0" y="20"/>
                  </a:moveTo>
                  <a:cubicBezTo>
                    <a:pt x="92" y="263"/>
                    <a:pt x="92" y="532"/>
                    <a:pt x="0" y="774"/>
                  </a:cubicBezTo>
                  <a:cubicBezTo>
                    <a:pt x="0" y="774"/>
                    <a:pt x="167" y="-147"/>
                    <a:pt x="0" y="2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="" xmlns:a16="http://schemas.microsoft.com/office/drawing/2014/main" id="{2EDBB637-8CE6-4DE1-8501-EE13DD05177A}"/>
                </a:ext>
              </a:extLst>
            </p:cNvPr>
            <p:cNvSpPr/>
            <p:nvPr/>
          </p:nvSpPr>
          <p:spPr>
            <a:xfrm>
              <a:off x="2805608" y="1755860"/>
              <a:ext cx="37" cy="148"/>
            </a:xfrm>
            <a:custGeom>
              <a:avLst/>
              <a:gdLst>
                <a:gd name="connsiteX0" fmla="*/ 37 w 37"/>
                <a:gd name="connsiteY0" fmla="*/ 149 h 148"/>
                <a:gd name="connsiteX1" fmla="*/ 37 w 37"/>
                <a:gd name="connsiteY1" fmla="*/ 149 h 148"/>
                <a:gd name="connsiteX2" fmla="*/ 37 w 37"/>
                <a:gd name="connsiteY2" fmla="*/ 149 h 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48">
                  <a:moveTo>
                    <a:pt x="37" y="149"/>
                  </a:moveTo>
                  <a:lnTo>
                    <a:pt x="37" y="149"/>
                  </a:lnTo>
                  <a:cubicBezTo>
                    <a:pt x="37" y="149"/>
                    <a:pt x="-47" y="-186"/>
                    <a:pt x="37" y="14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="" xmlns:a16="http://schemas.microsoft.com/office/drawing/2014/main" id="{5EB14C4C-C63D-455E-BEBA-0ED3D8961EC6}"/>
                </a:ext>
              </a:extLst>
            </p:cNvPr>
            <p:cNvSpPr/>
            <p:nvPr/>
          </p:nvSpPr>
          <p:spPr>
            <a:xfrm>
              <a:off x="2804686" y="1752406"/>
              <a:ext cx="37" cy="670"/>
            </a:xfrm>
            <a:custGeom>
              <a:avLst/>
              <a:gdLst>
                <a:gd name="connsiteX0" fmla="*/ 38 w 37"/>
                <a:gd name="connsiteY0" fmla="*/ 0 h 670"/>
                <a:gd name="connsiteX1" fmla="*/ 38 w 37"/>
                <a:gd name="connsiteY1" fmla="*/ 670 h 670"/>
                <a:gd name="connsiteX2" fmla="*/ 38 w 37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0">
                  <a:moveTo>
                    <a:pt x="38" y="0"/>
                  </a:moveTo>
                  <a:lnTo>
                    <a:pt x="38" y="670"/>
                  </a:lnTo>
                  <a:cubicBezTo>
                    <a:pt x="-13" y="452"/>
                    <a:pt x="-13" y="218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="" xmlns:a16="http://schemas.microsoft.com/office/drawing/2014/main" id="{41EC1AA6-2FBD-4670-8002-D618509BC2C7}"/>
                </a:ext>
              </a:extLst>
            </p:cNvPr>
            <p:cNvSpPr/>
            <p:nvPr/>
          </p:nvSpPr>
          <p:spPr>
            <a:xfrm>
              <a:off x="2804724" y="1753328"/>
              <a:ext cx="37" cy="111"/>
            </a:xfrm>
            <a:custGeom>
              <a:avLst/>
              <a:gdLst>
                <a:gd name="connsiteX0" fmla="*/ 0 w 37"/>
                <a:gd name="connsiteY0" fmla="*/ 0 h 111"/>
                <a:gd name="connsiteX1" fmla="*/ 0 w 37"/>
                <a:gd name="connsiteY1" fmla="*/ 0 h 111"/>
                <a:gd name="connsiteX2" fmla="*/ 0 w 37"/>
                <a:gd name="connsiteY2" fmla="*/ 0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1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4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="" xmlns:a16="http://schemas.microsoft.com/office/drawing/2014/main" id="{984AE6DC-1B6F-4BDD-BAC9-1169F5F784E9}"/>
                </a:ext>
              </a:extLst>
            </p:cNvPr>
            <p:cNvSpPr/>
            <p:nvPr/>
          </p:nvSpPr>
          <p:spPr>
            <a:xfrm>
              <a:off x="2805059" y="1754082"/>
              <a:ext cx="83" cy="837"/>
            </a:xfrm>
            <a:custGeom>
              <a:avLst/>
              <a:gdLst>
                <a:gd name="connsiteX0" fmla="*/ 84 w 83"/>
                <a:gd name="connsiteY0" fmla="*/ 838 h 837"/>
                <a:gd name="connsiteX1" fmla="*/ 84 w 83"/>
                <a:gd name="connsiteY1" fmla="*/ 0 h 837"/>
                <a:gd name="connsiteX2" fmla="*/ 0 w 83"/>
                <a:gd name="connsiteY2" fmla="*/ 838 h 837"/>
                <a:gd name="connsiteX3" fmla="*/ 84 w 83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">
                  <a:moveTo>
                    <a:pt x="84" y="838"/>
                  </a:moveTo>
                  <a:lnTo>
                    <a:pt x="84" y="0"/>
                  </a:lnTo>
                  <a:lnTo>
                    <a:pt x="0" y="838"/>
                  </a:lnTo>
                  <a:lnTo>
                    <a:pt x="84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="" xmlns:a16="http://schemas.microsoft.com/office/drawing/2014/main" id="{5C6ACE8A-632B-4A23-A91D-C27B2795A38A}"/>
                </a:ext>
              </a:extLst>
            </p:cNvPr>
            <p:cNvSpPr/>
            <p:nvPr/>
          </p:nvSpPr>
          <p:spPr>
            <a:xfrm>
              <a:off x="2804389" y="1751903"/>
              <a:ext cx="83" cy="754"/>
            </a:xfrm>
            <a:custGeom>
              <a:avLst/>
              <a:gdLst>
                <a:gd name="connsiteX0" fmla="*/ 84 w 83"/>
                <a:gd name="connsiteY0" fmla="*/ 503 h 754"/>
                <a:gd name="connsiteX1" fmla="*/ 84 w 83"/>
                <a:gd name="connsiteY1" fmla="*/ 0 h 754"/>
                <a:gd name="connsiteX2" fmla="*/ 0 w 83"/>
                <a:gd name="connsiteY2" fmla="*/ 754 h 754"/>
                <a:gd name="connsiteX3" fmla="*/ 84 w 83"/>
                <a:gd name="connsiteY3" fmla="*/ 503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754">
                  <a:moveTo>
                    <a:pt x="84" y="503"/>
                  </a:moveTo>
                  <a:lnTo>
                    <a:pt x="84" y="0"/>
                  </a:lnTo>
                  <a:lnTo>
                    <a:pt x="0" y="754"/>
                  </a:lnTo>
                  <a:lnTo>
                    <a:pt x="84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="" xmlns:a16="http://schemas.microsoft.com/office/drawing/2014/main" id="{8EC9EDFA-A104-4AF0-8FFF-4C596A916614}"/>
                </a:ext>
              </a:extLst>
            </p:cNvPr>
            <p:cNvSpPr/>
            <p:nvPr/>
          </p:nvSpPr>
          <p:spPr>
            <a:xfrm>
              <a:off x="2804010" y="1751568"/>
              <a:ext cx="43" cy="921"/>
            </a:xfrm>
            <a:custGeom>
              <a:avLst/>
              <a:gdLst>
                <a:gd name="connsiteX0" fmla="*/ 44 w 43"/>
                <a:gd name="connsiteY0" fmla="*/ 922 h 921"/>
                <a:gd name="connsiteX1" fmla="*/ 44 w 43"/>
                <a:gd name="connsiteY1" fmla="*/ 0 h 921"/>
                <a:gd name="connsiteX2" fmla="*/ 44 w 43"/>
                <a:gd name="connsiteY2" fmla="*/ 754 h 921"/>
                <a:gd name="connsiteX3" fmla="*/ 44 w 43"/>
                <a:gd name="connsiteY3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" h="921">
                  <a:moveTo>
                    <a:pt x="44" y="922"/>
                  </a:moveTo>
                  <a:cubicBezTo>
                    <a:pt x="44" y="922"/>
                    <a:pt x="44" y="251"/>
                    <a:pt x="44" y="0"/>
                  </a:cubicBezTo>
                  <a:cubicBezTo>
                    <a:pt x="-15" y="251"/>
                    <a:pt x="-15" y="503"/>
                    <a:pt x="44" y="754"/>
                  </a:cubicBezTo>
                  <a:cubicBezTo>
                    <a:pt x="44" y="754"/>
                    <a:pt x="44" y="587"/>
                    <a:pt x="44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="" xmlns:a16="http://schemas.microsoft.com/office/drawing/2014/main" id="{0C58E03C-3E79-4A13-A9A3-0EF95020B506}"/>
                </a:ext>
              </a:extLst>
            </p:cNvPr>
            <p:cNvSpPr/>
            <p:nvPr/>
          </p:nvSpPr>
          <p:spPr>
            <a:xfrm>
              <a:off x="2804054" y="175282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="" xmlns:a16="http://schemas.microsoft.com/office/drawing/2014/main" id="{67E1DC3D-AD03-4C1D-81D5-BF78B97FA2CB}"/>
                </a:ext>
              </a:extLst>
            </p:cNvPr>
            <p:cNvSpPr/>
            <p:nvPr/>
          </p:nvSpPr>
          <p:spPr>
            <a:xfrm>
              <a:off x="2804556" y="1752993"/>
              <a:ext cx="8378" cy="586"/>
            </a:xfrm>
            <a:custGeom>
              <a:avLst/>
              <a:gdLst>
                <a:gd name="connsiteX0" fmla="*/ 0 w 8378"/>
                <a:gd name="connsiteY0" fmla="*/ 587 h 586"/>
                <a:gd name="connsiteX1" fmla="*/ 0 w 8378"/>
                <a:gd name="connsiteY1" fmla="*/ 0 h 586"/>
                <a:gd name="connsiteX2" fmla="*/ 0 w 8378"/>
                <a:gd name="connsiteY2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587"/>
                  </a:moveTo>
                  <a:cubicBezTo>
                    <a:pt x="0" y="587"/>
                    <a:pt x="0" y="84"/>
                    <a:pt x="0" y="0"/>
                  </a:cubicBezTo>
                  <a:lnTo>
                    <a:pt x="0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="" xmlns:a16="http://schemas.microsoft.com/office/drawing/2014/main" id="{DE2D0D80-2904-4741-B610-0968E980618F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="" xmlns:a16="http://schemas.microsoft.com/office/drawing/2014/main" id="{4946D349-F951-45D0-9AC1-EE22A6B2F45E}"/>
                </a:ext>
              </a:extLst>
            </p:cNvPr>
            <p:cNvSpPr/>
            <p:nvPr/>
          </p:nvSpPr>
          <p:spPr>
            <a:xfrm>
              <a:off x="2804640" y="17535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B225AF48-37F8-4825-8C6D-7C57C134A766}"/>
                </a:ext>
              </a:extLst>
            </p:cNvPr>
            <p:cNvSpPr/>
            <p:nvPr/>
          </p:nvSpPr>
          <p:spPr>
            <a:xfrm>
              <a:off x="2804835" y="1754333"/>
              <a:ext cx="56" cy="1256"/>
            </a:xfrm>
            <a:custGeom>
              <a:avLst/>
              <a:gdLst>
                <a:gd name="connsiteX0" fmla="*/ 57 w 56"/>
                <a:gd name="connsiteY0" fmla="*/ 0 h 1256"/>
                <a:gd name="connsiteX1" fmla="*/ 57 w 56"/>
                <a:gd name="connsiteY1" fmla="*/ 1257 h 1256"/>
                <a:gd name="connsiteX2" fmla="*/ 57 w 56"/>
                <a:gd name="connsiteY2" fmla="*/ 0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56">
                  <a:moveTo>
                    <a:pt x="57" y="0"/>
                  </a:moveTo>
                  <a:cubicBezTo>
                    <a:pt x="-19" y="419"/>
                    <a:pt x="-19" y="838"/>
                    <a:pt x="57" y="1257"/>
                  </a:cubicBezTo>
                  <a:cubicBezTo>
                    <a:pt x="57" y="1257"/>
                    <a:pt x="57" y="503"/>
                    <a:pt x="5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="" xmlns:a16="http://schemas.microsoft.com/office/drawing/2014/main" id="{3E1CBB56-CE46-412B-8DE1-A516C611F721}"/>
                </a:ext>
              </a:extLst>
            </p:cNvPr>
            <p:cNvSpPr/>
            <p:nvPr/>
          </p:nvSpPr>
          <p:spPr>
            <a:xfrm>
              <a:off x="2804640" y="175441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="" xmlns:a16="http://schemas.microsoft.com/office/drawing/2014/main" id="{2A94A320-64CE-4F53-9E50-3F70763A962B}"/>
                </a:ext>
              </a:extLst>
            </p:cNvPr>
            <p:cNvSpPr/>
            <p:nvPr/>
          </p:nvSpPr>
          <p:spPr>
            <a:xfrm>
              <a:off x="2804640" y="1754333"/>
              <a:ext cx="8378" cy="251"/>
            </a:xfrm>
            <a:custGeom>
              <a:avLst/>
              <a:gdLst>
                <a:gd name="connsiteX0" fmla="*/ 0 w 8378"/>
                <a:gd name="connsiteY0" fmla="*/ 251 h 251"/>
                <a:gd name="connsiteX1" fmla="*/ 0 w 8378"/>
                <a:gd name="connsiteY1" fmla="*/ 84 h 251"/>
                <a:gd name="connsiteX2" fmla="*/ 0 w 8378"/>
                <a:gd name="connsiteY2" fmla="*/ 0 h 251"/>
                <a:gd name="connsiteX3" fmla="*/ 0 w 8378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251">
                  <a:moveTo>
                    <a:pt x="0" y="251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="" xmlns:a16="http://schemas.microsoft.com/office/drawing/2014/main" id="{263A8B1B-3BD3-4D9C-9C0B-AACA58A119F6}"/>
                </a:ext>
              </a:extLst>
            </p:cNvPr>
            <p:cNvSpPr/>
            <p:nvPr/>
          </p:nvSpPr>
          <p:spPr>
            <a:xfrm>
              <a:off x="2804054" y="1753374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  <a:gd name="connsiteX3" fmla="*/ 0 w 8378"/>
                <a:gd name="connsiteY3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="" xmlns:a16="http://schemas.microsoft.com/office/drawing/2014/main" id="{88255A69-8FFC-43DB-BED0-7B3855CE5208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="" xmlns:a16="http://schemas.microsoft.com/office/drawing/2014/main" id="{F7DBC75F-A22B-4D40-9814-0708EDBAC995}"/>
                </a:ext>
              </a:extLst>
            </p:cNvPr>
            <p:cNvSpPr/>
            <p:nvPr/>
          </p:nvSpPr>
          <p:spPr>
            <a:xfrm>
              <a:off x="2804054" y="17537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1C6C867C-79A3-48A7-870B-C2D48F551FF0}"/>
                </a:ext>
              </a:extLst>
            </p:cNvPr>
            <p:cNvSpPr/>
            <p:nvPr/>
          </p:nvSpPr>
          <p:spPr>
            <a:xfrm>
              <a:off x="2804054" y="175399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="" xmlns:a16="http://schemas.microsoft.com/office/drawing/2014/main" id="{02F8F02B-C13D-4813-9E61-3A52AC89E076}"/>
                </a:ext>
              </a:extLst>
            </p:cNvPr>
            <p:cNvSpPr/>
            <p:nvPr/>
          </p:nvSpPr>
          <p:spPr>
            <a:xfrm>
              <a:off x="2804054" y="175307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="" xmlns:a16="http://schemas.microsoft.com/office/drawing/2014/main" id="{EBED051A-C4CB-4ED9-906D-72AF8BF9B064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="" xmlns:a16="http://schemas.microsoft.com/office/drawing/2014/main" id="{16963B55-294C-4F86-972E-60E91278A1EE}"/>
                </a:ext>
              </a:extLst>
            </p:cNvPr>
            <p:cNvSpPr/>
            <p:nvPr/>
          </p:nvSpPr>
          <p:spPr>
            <a:xfrm>
              <a:off x="2804054" y="175341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="" xmlns:a16="http://schemas.microsoft.com/office/drawing/2014/main" id="{D5F65C85-3D93-4F3B-A3DB-B7BB1A3E5A97}"/>
                </a:ext>
              </a:extLst>
            </p:cNvPr>
            <p:cNvSpPr/>
            <p:nvPr/>
          </p:nvSpPr>
          <p:spPr>
            <a:xfrm>
              <a:off x="2804054" y="1753663"/>
              <a:ext cx="8378" cy="3938"/>
            </a:xfrm>
            <a:custGeom>
              <a:avLst/>
              <a:gdLst>
                <a:gd name="connsiteX0" fmla="*/ 0 w 8378"/>
                <a:gd name="connsiteY0" fmla="*/ 3938 h 3938"/>
                <a:gd name="connsiteX1" fmla="*/ 0 w 8378"/>
                <a:gd name="connsiteY1" fmla="*/ 3435 h 3938"/>
                <a:gd name="connsiteX2" fmla="*/ 0 w 8378"/>
                <a:gd name="connsiteY2" fmla="*/ 0 h 3938"/>
                <a:gd name="connsiteX3" fmla="*/ 0 w 8378"/>
                <a:gd name="connsiteY3" fmla="*/ 838 h 3938"/>
                <a:gd name="connsiteX4" fmla="*/ 0 w 8378"/>
                <a:gd name="connsiteY4" fmla="*/ 2095 h 3938"/>
                <a:gd name="connsiteX5" fmla="*/ 0 w 8378"/>
                <a:gd name="connsiteY5" fmla="*/ 1592 h 3938"/>
                <a:gd name="connsiteX6" fmla="*/ 0 w 8378"/>
                <a:gd name="connsiteY6" fmla="*/ 3770 h 3938"/>
                <a:gd name="connsiteX7" fmla="*/ 0 w 8378"/>
                <a:gd name="connsiteY7" fmla="*/ 377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8" h="3938">
                  <a:moveTo>
                    <a:pt x="0" y="3938"/>
                  </a:moveTo>
                  <a:cubicBezTo>
                    <a:pt x="0" y="3352"/>
                    <a:pt x="0" y="2849"/>
                    <a:pt x="0" y="3435"/>
                  </a:cubicBezTo>
                  <a:cubicBezTo>
                    <a:pt x="0" y="4022"/>
                    <a:pt x="0" y="1089"/>
                    <a:pt x="0" y="0"/>
                  </a:cubicBezTo>
                  <a:lnTo>
                    <a:pt x="0" y="838"/>
                  </a:lnTo>
                  <a:cubicBezTo>
                    <a:pt x="0" y="838"/>
                    <a:pt x="0" y="1592"/>
                    <a:pt x="0" y="2095"/>
                  </a:cubicBezTo>
                  <a:cubicBezTo>
                    <a:pt x="0" y="2597"/>
                    <a:pt x="0" y="2095"/>
                    <a:pt x="0" y="1592"/>
                  </a:cubicBezTo>
                  <a:cubicBezTo>
                    <a:pt x="0" y="1089"/>
                    <a:pt x="0" y="2681"/>
                    <a:pt x="0" y="3770"/>
                  </a:cubicBezTo>
                  <a:lnTo>
                    <a:pt x="0" y="37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="" xmlns:a16="http://schemas.microsoft.com/office/drawing/2014/main" id="{053ECC7A-4F3C-4C34-9EC4-D2D230BF73B5}"/>
                </a:ext>
              </a:extLst>
            </p:cNvPr>
            <p:cNvSpPr/>
            <p:nvPr/>
          </p:nvSpPr>
          <p:spPr>
            <a:xfrm>
              <a:off x="2804054" y="1753160"/>
              <a:ext cx="8378" cy="754"/>
            </a:xfrm>
            <a:custGeom>
              <a:avLst/>
              <a:gdLst>
                <a:gd name="connsiteX0" fmla="*/ 0 w 8378"/>
                <a:gd name="connsiteY0" fmla="*/ 754 h 754"/>
                <a:gd name="connsiteX1" fmla="*/ 0 w 8378"/>
                <a:gd name="connsiteY1" fmla="*/ 754 h 754"/>
                <a:gd name="connsiteX2" fmla="*/ 0 w 8378"/>
                <a:gd name="connsiteY2" fmla="*/ 0 h 754"/>
                <a:gd name="connsiteX3" fmla="*/ 0 w 8378"/>
                <a:gd name="connsiteY3" fmla="*/ 670 h 754"/>
                <a:gd name="connsiteX4" fmla="*/ 0 w 8378"/>
                <a:gd name="connsiteY4" fmla="*/ 67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8" h="754">
                  <a:moveTo>
                    <a:pt x="0" y="754"/>
                  </a:moveTo>
                  <a:lnTo>
                    <a:pt x="0" y="754"/>
                  </a:lnTo>
                  <a:cubicBezTo>
                    <a:pt x="0" y="754"/>
                    <a:pt x="0" y="754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="" xmlns:a16="http://schemas.microsoft.com/office/drawing/2014/main" id="{11B6BCDD-79E7-41D4-B374-74D276ACA4F1}"/>
                </a:ext>
              </a:extLst>
            </p:cNvPr>
            <p:cNvSpPr/>
            <p:nvPr/>
          </p:nvSpPr>
          <p:spPr>
            <a:xfrm>
              <a:off x="2804022" y="1753831"/>
              <a:ext cx="31" cy="1592"/>
            </a:xfrm>
            <a:custGeom>
              <a:avLst/>
              <a:gdLst>
                <a:gd name="connsiteX0" fmla="*/ 31 w 31"/>
                <a:gd name="connsiteY0" fmla="*/ 0 h 1592"/>
                <a:gd name="connsiteX1" fmla="*/ 31 w 31"/>
                <a:gd name="connsiteY1" fmla="*/ 1592 h 1592"/>
                <a:gd name="connsiteX2" fmla="*/ 31 w 31"/>
                <a:gd name="connsiteY2" fmla="*/ 754 h 1592"/>
                <a:gd name="connsiteX3" fmla="*/ 31 w 31"/>
                <a:gd name="connsiteY3" fmla="*/ 84 h 1592"/>
                <a:gd name="connsiteX4" fmla="*/ 31 w 31"/>
                <a:gd name="connsiteY4" fmla="*/ 84 h 1592"/>
                <a:gd name="connsiteX5" fmla="*/ 31 w 31"/>
                <a:gd name="connsiteY5" fmla="*/ 84 h 1592"/>
                <a:gd name="connsiteX6" fmla="*/ 31 w 31"/>
                <a:gd name="connsiteY6" fmla="*/ 84 h 1592"/>
                <a:gd name="connsiteX7" fmla="*/ 31 w 31"/>
                <a:gd name="connsiteY7" fmla="*/ 84 h 1592"/>
                <a:gd name="connsiteX8" fmla="*/ 31 w 31"/>
                <a:gd name="connsiteY8" fmla="*/ 84 h 1592"/>
                <a:gd name="connsiteX9" fmla="*/ 31 w 31"/>
                <a:gd name="connsiteY9" fmla="*/ 84 h 1592"/>
                <a:gd name="connsiteX10" fmla="*/ 31 w 31"/>
                <a:gd name="connsiteY10" fmla="*/ 84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" h="1592">
                  <a:moveTo>
                    <a:pt x="31" y="0"/>
                  </a:moveTo>
                  <a:cubicBezTo>
                    <a:pt x="-10" y="528"/>
                    <a:pt x="-10" y="1064"/>
                    <a:pt x="31" y="1592"/>
                  </a:cubicBezTo>
                  <a:cubicBezTo>
                    <a:pt x="31" y="1592"/>
                    <a:pt x="31" y="1089"/>
                    <a:pt x="31" y="754"/>
                  </a:cubicBezTo>
                  <a:cubicBezTo>
                    <a:pt x="31" y="419"/>
                    <a:pt x="31" y="754"/>
                    <a:pt x="31" y="84"/>
                  </a:cubicBezTo>
                  <a:lnTo>
                    <a:pt x="31" y="84"/>
                  </a:lnTo>
                  <a:lnTo>
                    <a:pt x="31" y="84"/>
                  </a:lnTo>
                  <a:cubicBezTo>
                    <a:pt x="31" y="84"/>
                    <a:pt x="31" y="84"/>
                    <a:pt x="31" y="84"/>
                  </a:cubicBez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="" xmlns:a16="http://schemas.microsoft.com/office/drawing/2014/main" id="{F1DC9E71-9A7A-48DA-98CC-64D2140FE46E}"/>
                </a:ext>
              </a:extLst>
            </p:cNvPr>
            <p:cNvSpPr/>
            <p:nvPr/>
          </p:nvSpPr>
          <p:spPr>
            <a:xfrm>
              <a:off x="2804892" y="175693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="" xmlns:a16="http://schemas.microsoft.com/office/drawing/2014/main" id="{8CEBCF07-7309-4510-92B9-006072768055}"/>
                </a:ext>
              </a:extLst>
            </p:cNvPr>
            <p:cNvSpPr/>
            <p:nvPr/>
          </p:nvSpPr>
          <p:spPr>
            <a:xfrm>
              <a:off x="2804848" y="1754752"/>
              <a:ext cx="75" cy="1843"/>
            </a:xfrm>
            <a:custGeom>
              <a:avLst/>
              <a:gdLst>
                <a:gd name="connsiteX0" fmla="*/ 44 w 75"/>
                <a:gd name="connsiteY0" fmla="*/ 1843 h 1843"/>
                <a:gd name="connsiteX1" fmla="*/ 44 w 75"/>
                <a:gd name="connsiteY1" fmla="*/ 1843 h 1843"/>
                <a:gd name="connsiteX2" fmla="*/ 44 w 75"/>
                <a:gd name="connsiteY2" fmla="*/ 1089 h 1843"/>
                <a:gd name="connsiteX3" fmla="*/ 44 w 75"/>
                <a:gd name="connsiteY3" fmla="*/ 1089 h 1843"/>
                <a:gd name="connsiteX4" fmla="*/ 44 w 75"/>
                <a:gd name="connsiteY4" fmla="*/ 0 h 1843"/>
                <a:gd name="connsiteX5" fmla="*/ 44 w 75"/>
                <a:gd name="connsiteY5" fmla="*/ 1843 h 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" h="1843">
                  <a:moveTo>
                    <a:pt x="44" y="1843"/>
                  </a:moveTo>
                  <a:lnTo>
                    <a:pt x="44" y="1843"/>
                  </a:lnTo>
                  <a:cubicBezTo>
                    <a:pt x="86" y="1592"/>
                    <a:pt x="86" y="1341"/>
                    <a:pt x="44" y="1089"/>
                  </a:cubicBezTo>
                  <a:lnTo>
                    <a:pt x="44" y="1089"/>
                  </a:lnTo>
                  <a:cubicBezTo>
                    <a:pt x="19" y="729"/>
                    <a:pt x="19" y="360"/>
                    <a:pt x="44" y="0"/>
                  </a:cubicBezTo>
                  <a:cubicBezTo>
                    <a:pt x="-15" y="612"/>
                    <a:pt x="-15" y="1232"/>
                    <a:pt x="44" y="184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="" xmlns:a16="http://schemas.microsoft.com/office/drawing/2014/main" id="{DCF88151-6780-4B79-82D5-F4E6A01D3702}"/>
                </a:ext>
              </a:extLst>
            </p:cNvPr>
            <p:cNvSpPr/>
            <p:nvPr/>
          </p:nvSpPr>
          <p:spPr>
            <a:xfrm>
              <a:off x="2804473" y="1755339"/>
              <a:ext cx="8378" cy="586"/>
            </a:xfrm>
            <a:custGeom>
              <a:avLst/>
              <a:gdLst>
                <a:gd name="connsiteX0" fmla="*/ 0 w 8378"/>
                <a:gd name="connsiteY0" fmla="*/ 0 h 586"/>
                <a:gd name="connsiteX1" fmla="*/ 0 w 8378"/>
                <a:gd name="connsiteY1" fmla="*/ 587 h 586"/>
                <a:gd name="connsiteX2" fmla="*/ 0 w 8378"/>
                <a:gd name="connsiteY2" fmla="*/ 0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0"/>
                  </a:moveTo>
                  <a:lnTo>
                    <a:pt x="0" y="587"/>
                  </a:lnTo>
                  <a:cubicBezTo>
                    <a:pt x="0" y="587"/>
                    <a:pt x="0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="" xmlns:a16="http://schemas.microsoft.com/office/drawing/2014/main" id="{0B53177E-5B82-497E-BA33-19E95DAE2BCB}"/>
                </a:ext>
              </a:extLst>
            </p:cNvPr>
            <p:cNvSpPr/>
            <p:nvPr/>
          </p:nvSpPr>
          <p:spPr>
            <a:xfrm>
              <a:off x="2803718" y="1752741"/>
              <a:ext cx="83" cy="921"/>
            </a:xfrm>
            <a:custGeom>
              <a:avLst/>
              <a:gdLst>
                <a:gd name="connsiteX0" fmla="*/ 84 w 83"/>
                <a:gd name="connsiteY0" fmla="*/ 670 h 921"/>
                <a:gd name="connsiteX1" fmla="*/ 0 w 83"/>
                <a:gd name="connsiteY1" fmla="*/ 0 h 921"/>
                <a:gd name="connsiteX2" fmla="*/ 0 w 83"/>
                <a:gd name="connsiteY2" fmla="*/ 922 h 921"/>
                <a:gd name="connsiteX3" fmla="*/ 84 w 83"/>
                <a:gd name="connsiteY3" fmla="*/ 67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921">
                  <a:moveTo>
                    <a:pt x="84" y="670"/>
                  </a:moveTo>
                  <a:lnTo>
                    <a:pt x="0" y="0"/>
                  </a:lnTo>
                  <a:lnTo>
                    <a:pt x="0" y="922"/>
                  </a:lnTo>
                  <a:lnTo>
                    <a:pt x="84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="" xmlns:a16="http://schemas.microsoft.com/office/drawing/2014/main" id="{E35C8984-667A-4EB5-9A48-C48DFA2440E3}"/>
                </a:ext>
              </a:extLst>
            </p:cNvPr>
            <p:cNvSpPr/>
            <p:nvPr/>
          </p:nvSpPr>
          <p:spPr>
            <a:xfrm>
              <a:off x="2803551" y="1752909"/>
              <a:ext cx="83" cy="586"/>
            </a:xfrm>
            <a:custGeom>
              <a:avLst/>
              <a:gdLst>
                <a:gd name="connsiteX0" fmla="*/ 84 w 83"/>
                <a:gd name="connsiteY0" fmla="*/ 586 h 586"/>
                <a:gd name="connsiteX1" fmla="*/ 84 w 83"/>
                <a:gd name="connsiteY1" fmla="*/ 0 h 586"/>
                <a:gd name="connsiteX2" fmla="*/ 0 w 83"/>
                <a:gd name="connsiteY2" fmla="*/ 419 h 586"/>
                <a:gd name="connsiteX3" fmla="*/ 84 w 83"/>
                <a:gd name="connsiteY3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86">
                  <a:moveTo>
                    <a:pt x="84" y="586"/>
                  </a:moveTo>
                  <a:lnTo>
                    <a:pt x="84" y="0"/>
                  </a:lnTo>
                  <a:lnTo>
                    <a:pt x="0" y="419"/>
                  </a:lnTo>
                  <a:lnTo>
                    <a:pt x="84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="" xmlns:a16="http://schemas.microsoft.com/office/drawing/2014/main" id="{9ED703DD-E2C0-4468-A488-DF51EB7EAF0D}"/>
                </a:ext>
              </a:extLst>
            </p:cNvPr>
            <p:cNvSpPr/>
            <p:nvPr/>
          </p:nvSpPr>
          <p:spPr>
            <a:xfrm>
              <a:off x="2795675" y="17611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="" xmlns:a16="http://schemas.microsoft.com/office/drawing/2014/main" id="{E3E35F59-7CF0-428D-9677-223C35C9F001}"/>
                </a:ext>
              </a:extLst>
            </p:cNvPr>
            <p:cNvSpPr/>
            <p:nvPr/>
          </p:nvSpPr>
          <p:spPr>
            <a:xfrm>
              <a:off x="2795675" y="17611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="" xmlns:a16="http://schemas.microsoft.com/office/drawing/2014/main" id="{C83BD71F-A99F-427D-99FB-F7669C1DDD88}"/>
                </a:ext>
              </a:extLst>
            </p:cNvPr>
            <p:cNvSpPr/>
            <p:nvPr/>
          </p:nvSpPr>
          <p:spPr>
            <a:xfrm>
              <a:off x="2800032" y="1752827"/>
              <a:ext cx="8378" cy="919"/>
            </a:xfrm>
            <a:custGeom>
              <a:avLst/>
              <a:gdLst>
                <a:gd name="connsiteX0" fmla="*/ 0 w 8378"/>
                <a:gd name="connsiteY0" fmla="*/ 920 h 919"/>
                <a:gd name="connsiteX1" fmla="*/ 0 w 8378"/>
                <a:gd name="connsiteY1" fmla="*/ 249 h 919"/>
                <a:gd name="connsiteX2" fmla="*/ 0 w 8378"/>
                <a:gd name="connsiteY2" fmla="*/ 836 h 919"/>
                <a:gd name="connsiteX3" fmla="*/ 0 w 8378"/>
                <a:gd name="connsiteY3" fmla="*/ 920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919">
                  <a:moveTo>
                    <a:pt x="0" y="920"/>
                  </a:moveTo>
                  <a:cubicBezTo>
                    <a:pt x="0" y="417"/>
                    <a:pt x="0" y="-421"/>
                    <a:pt x="0" y="249"/>
                  </a:cubicBezTo>
                  <a:lnTo>
                    <a:pt x="0" y="836"/>
                  </a:lnTo>
                  <a:cubicBezTo>
                    <a:pt x="0" y="836"/>
                    <a:pt x="0" y="836"/>
                    <a:pt x="0" y="92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="" xmlns:a16="http://schemas.microsoft.com/office/drawing/2014/main" id="{0D451605-F9EC-4410-B7C6-3EDB4A856C29}"/>
                </a:ext>
              </a:extLst>
            </p:cNvPr>
            <p:cNvSpPr/>
            <p:nvPr/>
          </p:nvSpPr>
          <p:spPr>
            <a:xfrm>
              <a:off x="2797770" y="17576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="" xmlns:a16="http://schemas.microsoft.com/office/drawing/2014/main" id="{6084E161-5C2B-4C7F-A0C6-DA316D100A73}"/>
                </a:ext>
              </a:extLst>
            </p:cNvPr>
            <p:cNvSpPr/>
            <p:nvPr/>
          </p:nvSpPr>
          <p:spPr>
            <a:xfrm>
              <a:off x="2797937" y="176028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="" xmlns:a16="http://schemas.microsoft.com/office/drawing/2014/main" id="{7676774D-68F0-4911-84C7-BD99708D8346}"/>
                </a:ext>
              </a:extLst>
            </p:cNvPr>
            <p:cNvSpPr/>
            <p:nvPr/>
          </p:nvSpPr>
          <p:spPr>
            <a:xfrm>
              <a:off x="2794502" y="1761874"/>
              <a:ext cx="8378" cy="670"/>
            </a:xfrm>
            <a:custGeom>
              <a:avLst/>
              <a:gdLst>
                <a:gd name="connsiteX0" fmla="*/ 0 w 8378"/>
                <a:gd name="connsiteY0" fmla="*/ 0 h 670"/>
                <a:gd name="connsiteX1" fmla="*/ 0 w 8378"/>
                <a:gd name="connsiteY1" fmla="*/ 670 h 670"/>
                <a:gd name="connsiteX2" fmla="*/ 0 w 8378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670">
                  <a:moveTo>
                    <a:pt x="0" y="0"/>
                  </a:moveTo>
                  <a:lnTo>
                    <a:pt x="0" y="670"/>
                  </a:lnTo>
                  <a:cubicBezTo>
                    <a:pt x="0" y="670"/>
                    <a:pt x="0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="" xmlns:a16="http://schemas.microsoft.com/office/drawing/2014/main" id="{42C65E6A-A2CC-4BF2-88ED-3E77AA74A193}"/>
                </a:ext>
              </a:extLst>
            </p:cNvPr>
            <p:cNvSpPr/>
            <p:nvPr/>
          </p:nvSpPr>
          <p:spPr>
            <a:xfrm>
              <a:off x="2802126" y="1753412"/>
              <a:ext cx="12" cy="629"/>
            </a:xfrm>
            <a:custGeom>
              <a:avLst/>
              <a:gdLst>
                <a:gd name="connsiteX0" fmla="*/ 0 w 12"/>
                <a:gd name="connsiteY0" fmla="*/ 419 h 629"/>
                <a:gd name="connsiteX1" fmla="*/ 0 w 12"/>
                <a:gd name="connsiteY1" fmla="*/ 0 h 629"/>
                <a:gd name="connsiteX2" fmla="*/ 0 w 12"/>
                <a:gd name="connsiteY2" fmla="*/ 419 h 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" h="629">
                  <a:moveTo>
                    <a:pt x="0" y="419"/>
                  </a:moveTo>
                  <a:cubicBezTo>
                    <a:pt x="17" y="277"/>
                    <a:pt x="17" y="142"/>
                    <a:pt x="0" y="0"/>
                  </a:cubicBezTo>
                  <a:cubicBezTo>
                    <a:pt x="0" y="419"/>
                    <a:pt x="0" y="922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="" xmlns:a16="http://schemas.microsoft.com/office/drawing/2014/main" id="{F87FF59A-3690-45B8-96C0-14C2838FC10D}"/>
                </a:ext>
              </a:extLst>
            </p:cNvPr>
            <p:cNvSpPr/>
            <p:nvPr/>
          </p:nvSpPr>
          <p:spPr>
            <a:xfrm>
              <a:off x="2795675" y="175433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="" xmlns:a16="http://schemas.microsoft.com/office/drawing/2014/main" id="{A02E6983-9864-43EF-9AD1-1CBF307F9AD3}"/>
                </a:ext>
              </a:extLst>
            </p:cNvPr>
            <p:cNvSpPr/>
            <p:nvPr/>
          </p:nvSpPr>
          <p:spPr>
            <a:xfrm>
              <a:off x="2801875" y="1753272"/>
              <a:ext cx="37" cy="223"/>
            </a:xfrm>
            <a:custGeom>
              <a:avLst/>
              <a:gdLst>
                <a:gd name="connsiteX0" fmla="*/ 0 w 37"/>
                <a:gd name="connsiteY0" fmla="*/ 223 h 223"/>
                <a:gd name="connsiteX1" fmla="*/ 0 w 37"/>
                <a:gd name="connsiteY1" fmla="*/ 223 h 223"/>
                <a:gd name="connsiteX2" fmla="*/ 0 w 37"/>
                <a:gd name="connsiteY2" fmla="*/ 223 h 223"/>
                <a:gd name="connsiteX3" fmla="*/ 0 w 37"/>
                <a:gd name="connsiteY3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223">
                  <a:moveTo>
                    <a:pt x="0" y="223"/>
                  </a:moveTo>
                  <a:lnTo>
                    <a:pt x="0" y="223"/>
                  </a:lnTo>
                  <a:cubicBezTo>
                    <a:pt x="0" y="223"/>
                    <a:pt x="0" y="223"/>
                    <a:pt x="0" y="223"/>
                  </a:cubicBezTo>
                  <a:cubicBezTo>
                    <a:pt x="0" y="223"/>
                    <a:pt x="84" y="-279"/>
                    <a:pt x="0" y="2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="" xmlns:a16="http://schemas.microsoft.com/office/drawing/2014/main" id="{B8115325-9A5A-4689-96A6-35FC756AD54C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="" xmlns:a16="http://schemas.microsoft.com/office/drawing/2014/main" id="{DCDC7ACB-D449-4FC5-B808-487DE2E7689D}"/>
                </a:ext>
              </a:extLst>
            </p:cNvPr>
            <p:cNvSpPr/>
            <p:nvPr/>
          </p:nvSpPr>
          <p:spPr>
            <a:xfrm>
              <a:off x="2788134" y="175525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="" xmlns:a16="http://schemas.microsoft.com/office/drawing/2014/main" id="{7B1EE20A-B3A0-4FE8-9121-6D1ED0618AFC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="" xmlns:a16="http://schemas.microsoft.com/office/drawing/2014/main" id="{04571166-0241-4B2D-B579-688794FAED27}"/>
                </a:ext>
              </a:extLst>
            </p:cNvPr>
            <p:cNvSpPr/>
            <p:nvPr/>
          </p:nvSpPr>
          <p:spPr>
            <a:xfrm>
              <a:off x="2803300" y="175575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="" xmlns:a16="http://schemas.microsoft.com/office/drawing/2014/main" id="{6F642231-9617-44FC-B05E-C960C492C270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="" xmlns:a16="http://schemas.microsoft.com/office/drawing/2014/main" id="{91EEEE66-EFB4-4D37-ADB6-6EF0AC1A107A}"/>
                </a:ext>
              </a:extLst>
            </p:cNvPr>
            <p:cNvSpPr/>
            <p:nvPr/>
          </p:nvSpPr>
          <p:spPr>
            <a:xfrm>
              <a:off x="2803132" y="17535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="" xmlns:a16="http://schemas.microsoft.com/office/drawing/2014/main" id="{59F7B2F5-30BF-43FA-9D21-9A154944F056}"/>
                </a:ext>
              </a:extLst>
            </p:cNvPr>
            <p:cNvSpPr/>
            <p:nvPr/>
          </p:nvSpPr>
          <p:spPr>
            <a:xfrm>
              <a:off x="2803048" y="1753207"/>
              <a:ext cx="37" cy="37"/>
            </a:xfrm>
            <a:custGeom>
              <a:avLst/>
              <a:gdLst>
                <a:gd name="connsiteX0" fmla="*/ 0 w 37"/>
                <a:gd name="connsiteY0" fmla="*/ 37 h 37"/>
                <a:gd name="connsiteX1" fmla="*/ 0 w 37"/>
                <a:gd name="connsiteY1" fmla="*/ 37 h 37"/>
                <a:gd name="connsiteX2" fmla="*/ 0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84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="" xmlns:a16="http://schemas.microsoft.com/office/drawing/2014/main" id="{644C70B4-DF28-4A58-84C8-366496549FCA}"/>
                </a:ext>
              </a:extLst>
            </p:cNvPr>
            <p:cNvSpPr/>
            <p:nvPr/>
          </p:nvSpPr>
          <p:spPr>
            <a:xfrm>
              <a:off x="2802964" y="175332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="" xmlns:a16="http://schemas.microsoft.com/office/drawing/2014/main" id="{E7E63181-4A07-420E-A953-97E2E4B5AE37}"/>
                </a:ext>
              </a:extLst>
            </p:cNvPr>
            <p:cNvSpPr/>
            <p:nvPr/>
          </p:nvSpPr>
          <p:spPr>
            <a:xfrm>
              <a:off x="2792239" y="17597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="" xmlns:a16="http://schemas.microsoft.com/office/drawing/2014/main" id="{B0E89CDE-C59F-454E-AE94-424B62F4E504}"/>
                </a:ext>
              </a:extLst>
            </p:cNvPr>
            <p:cNvSpPr/>
            <p:nvPr/>
          </p:nvSpPr>
          <p:spPr>
            <a:xfrm>
              <a:off x="2799613" y="1760366"/>
              <a:ext cx="8378" cy="83"/>
            </a:xfrm>
            <a:custGeom>
              <a:avLst/>
              <a:gdLst>
                <a:gd name="connsiteX0" fmla="*/ 0 w 8378"/>
                <a:gd name="connsiteY0" fmla="*/ 84 h 83"/>
                <a:gd name="connsiteX1" fmla="*/ 0 w 8378"/>
                <a:gd name="connsiteY1" fmla="*/ 0 h 83"/>
                <a:gd name="connsiteX2" fmla="*/ 0 w 8378"/>
                <a:gd name="connsiteY2" fmla="*/ 0 h 83"/>
                <a:gd name="connsiteX3" fmla="*/ 0 w 8378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8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="" xmlns:a16="http://schemas.microsoft.com/office/drawing/2014/main" id="{699FE4D9-D2D9-418D-80F0-C8CE1400F262}"/>
                </a:ext>
              </a:extLst>
            </p:cNvPr>
            <p:cNvSpPr/>
            <p:nvPr/>
          </p:nvSpPr>
          <p:spPr>
            <a:xfrm>
              <a:off x="2799529" y="1758523"/>
              <a:ext cx="8378" cy="2346"/>
            </a:xfrm>
            <a:custGeom>
              <a:avLst/>
              <a:gdLst>
                <a:gd name="connsiteX0" fmla="*/ 0 w 8378"/>
                <a:gd name="connsiteY0" fmla="*/ 2346 h 2346"/>
                <a:gd name="connsiteX1" fmla="*/ 0 w 8378"/>
                <a:gd name="connsiteY1" fmla="*/ 1843 h 2346"/>
                <a:gd name="connsiteX2" fmla="*/ 0 w 8378"/>
                <a:gd name="connsiteY2" fmla="*/ 0 h 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346">
                  <a:moveTo>
                    <a:pt x="0" y="2346"/>
                  </a:moveTo>
                  <a:cubicBezTo>
                    <a:pt x="0" y="1592"/>
                    <a:pt x="0" y="1676"/>
                    <a:pt x="0" y="184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="" xmlns:a16="http://schemas.microsoft.com/office/drawing/2014/main" id="{C570839A-81D6-4E7F-B9A1-852F0145B789}"/>
                </a:ext>
              </a:extLst>
            </p:cNvPr>
            <p:cNvSpPr/>
            <p:nvPr/>
          </p:nvSpPr>
          <p:spPr>
            <a:xfrm>
              <a:off x="2790229" y="1751963"/>
              <a:ext cx="12903" cy="11335"/>
            </a:xfrm>
            <a:custGeom>
              <a:avLst/>
              <a:gdLst>
                <a:gd name="connsiteX0" fmla="*/ 5446 w 12903"/>
                <a:gd name="connsiteY0" fmla="*/ 9409 h 11335"/>
                <a:gd name="connsiteX1" fmla="*/ 5446 w 12903"/>
                <a:gd name="connsiteY1" fmla="*/ 9911 h 11335"/>
                <a:gd name="connsiteX2" fmla="*/ 5446 w 12903"/>
                <a:gd name="connsiteY2" fmla="*/ 11336 h 11335"/>
                <a:gd name="connsiteX3" fmla="*/ 5446 w 12903"/>
                <a:gd name="connsiteY3" fmla="*/ 9157 h 11335"/>
                <a:gd name="connsiteX4" fmla="*/ 5446 w 12903"/>
                <a:gd name="connsiteY4" fmla="*/ 9576 h 11335"/>
                <a:gd name="connsiteX5" fmla="*/ 5446 w 12903"/>
                <a:gd name="connsiteY5" fmla="*/ 9576 h 11335"/>
                <a:gd name="connsiteX6" fmla="*/ 5446 w 12903"/>
                <a:gd name="connsiteY6" fmla="*/ 8403 h 11335"/>
                <a:gd name="connsiteX7" fmla="*/ 5446 w 12903"/>
                <a:gd name="connsiteY7" fmla="*/ 9073 h 11335"/>
                <a:gd name="connsiteX8" fmla="*/ 5446 w 12903"/>
                <a:gd name="connsiteY8" fmla="*/ 8571 h 11335"/>
                <a:gd name="connsiteX9" fmla="*/ 5446 w 12903"/>
                <a:gd name="connsiteY9" fmla="*/ 8571 h 11335"/>
                <a:gd name="connsiteX10" fmla="*/ 5446 w 12903"/>
                <a:gd name="connsiteY10" fmla="*/ 8571 h 11335"/>
                <a:gd name="connsiteX11" fmla="*/ 5446 w 12903"/>
                <a:gd name="connsiteY11" fmla="*/ 8571 h 11335"/>
                <a:gd name="connsiteX12" fmla="*/ 5446 w 12903"/>
                <a:gd name="connsiteY12" fmla="*/ 7565 h 11335"/>
                <a:gd name="connsiteX13" fmla="*/ 5446 w 12903"/>
                <a:gd name="connsiteY13" fmla="*/ 7565 h 11335"/>
                <a:gd name="connsiteX14" fmla="*/ 5446 w 12903"/>
                <a:gd name="connsiteY14" fmla="*/ 8487 h 11335"/>
                <a:gd name="connsiteX15" fmla="*/ 5446 w 12903"/>
                <a:gd name="connsiteY15" fmla="*/ 9157 h 11335"/>
                <a:gd name="connsiteX16" fmla="*/ 5446 w 12903"/>
                <a:gd name="connsiteY16" fmla="*/ 9157 h 11335"/>
                <a:gd name="connsiteX17" fmla="*/ 5446 w 12903"/>
                <a:gd name="connsiteY17" fmla="*/ 10582 h 11335"/>
                <a:gd name="connsiteX18" fmla="*/ 5446 w 12903"/>
                <a:gd name="connsiteY18" fmla="*/ 8319 h 11335"/>
                <a:gd name="connsiteX19" fmla="*/ 5446 w 12903"/>
                <a:gd name="connsiteY19" fmla="*/ 8319 h 11335"/>
                <a:gd name="connsiteX20" fmla="*/ 5446 w 12903"/>
                <a:gd name="connsiteY20" fmla="*/ 8822 h 11335"/>
                <a:gd name="connsiteX21" fmla="*/ 5446 w 12903"/>
                <a:gd name="connsiteY21" fmla="*/ 8822 h 11335"/>
                <a:gd name="connsiteX22" fmla="*/ 5446 w 12903"/>
                <a:gd name="connsiteY22" fmla="*/ 10247 h 11335"/>
                <a:gd name="connsiteX23" fmla="*/ 5446 w 12903"/>
                <a:gd name="connsiteY23" fmla="*/ 8906 h 11335"/>
                <a:gd name="connsiteX24" fmla="*/ 5446 w 12903"/>
                <a:gd name="connsiteY24" fmla="*/ 8319 h 11335"/>
                <a:gd name="connsiteX25" fmla="*/ 5446 w 12903"/>
                <a:gd name="connsiteY25" fmla="*/ 9157 h 11335"/>
                <a:gd name="connsiteX26" fmla="*/ 5446 w 12903"/>
                <a:gd name="connsiteY26" fmla="*/ 9157 h 11335"/>
                <a:gd name="connsiteX27" fmla="*/ 5446 w 12903"/>
                <a:gd name="connsiteY27" fmla="*/ 7900 h 11335"/>
                <a:gd name="connsiteX28" fmla="*/ 5446 w 12903"/>
                <a:gd name="connsiteY28" fmla="*/ 7900 h 11335"/>
                <a:gd name="connsiteX29" fmla="*/ 5446 w 12903"/>
                <a:gd name="connsiteY29" fmla="*/ 8822 h 11335"/>
                <a:gd name="connsiteX30" fmla="*/ 5446 w 12903"/>
                <a:gd name="connsiteY30" fmla="*/ 7230 h 11335"/>
                <a:gd name="connsiteX31" fmla="*/ 5446 w 12903"/>
                <a:gd name="connsiteY31" fmla="*/ 7900 h 11335"/>
                <a:gd name="connsiteX32" fmla="*/ 5446 w 12903"/>
                <a:gd name="connsiteY32" fmla="*/ 5638 h 11335"/>
                <a:gd name="connsiteX33" fmla="*/ 5446 w 12903"/>
                <a:gd name="connsiteY33" fmla="*/ 4884 h 11335"/>
                <a:gd name="connsiteX34" fmla="*/ 5446 w 12903"/>
                <a:gd name="connsiteY34" fmla="*/ 4381 h 11335"/>
                <a:gd name="connsiteX35" fmla="*/ 5446 w 12903"/>
                <a:gd name="connsiteY35" fmla="*/ 5219 h 11335"/>
                <a:gd name="connsiteX36" fmla="*/ 5446 w 12903"/>
                <a:gd name="connsiteY36" fmla="*/ 5219 h 11335"/>
                <a:gd name="connsiteX37" fmla="*/ 5446 w 12903"/>
                <a:gd name="connsiteY37" fmla="*/ 6644 h 11335"/>
                <a:gd name="connsiteX38" fmla="*/ 5446 w 12903"/>
                <a:gd name="connsiteY38" fmla="*/ 7817 h 11335"/>
                <a:gd name="connsiteX39" fmla="*/ 5446 w 12903"/>
                <a:gd name="connsiteY39" fmla="*/ 7817 h 11335"/>
                <a:gd name="connsiteX40" fmla="*/ 5446 w 12903"/>
                <a:gd name="connsiteY40" fmla="*/ 8487 h 11335"/>
                <a:gd name="connsiteX41" fmla="*/ 5446 w 12903"/>
                <a:gd name="connsiteY41" fmla="*/ 9157 h 11335"/>
                <a:gd name="connsiteX42" fmla="*/ 5446 w 12903"/>
                <a:gd name="connsiteY42" fmla="*/ 6057 h 11335"/>
                <a:gd name="connsiteX43" fmla="*/ 5446 w 12903"/>
                <a:gd name="connsiteY43" fmla="*/ 8236 h 11335"/>
                <a:gd name="connsiteX44" fmla="*/ 5446 w 12903"/>
                <a:gd name="connsiteY44" fmla="*/ 8236 h 11335"/>
                <a:gd name="connsiteX45" fmla="*/ 5446 w 12903"/>
                <a:gd name="connsiteY45" fmla="*/ 8906 h 11335"/>
                <a:gd name="connsiteX46" fmla="*/ 5446 w 12903"/>
                <a:gd name="connsiteY46" fmla="*/ 7984 h 11335"/>
                <a:gd name="connsiteX47" fmla="*/ 5446 w 12903"/>
                <a:gd name="connsiteY47" fmla="*/ 8906 h 11335"/>
                <a:gd name="connsiteX48" fmla="*/ 5446 w 12903"/>
                <a:gd name="connsiteY48" fmla="*/ 7481 h 11335"/>
                <a:gd name="connsiteX49" fmla="*/ 5446 w 12903"/>
                <a:gd name="connsiteY49" fmla="*/ 8319 h 11335"/>
                <a:gd name="connsiteX50" fmla="*/ 5446 w 12903"/>
                <a:gd name="connsiteY50" fmla="*/ 7565 h 11335"/>
                <a:gd name="connsiteX51" fmla="*/ 5446 w 12903"/>
                <a:gd name="connsiteY51" fmla="*/ 7565 h 11335"/>
                <a:gd name="connsiteX52" fmla="*/ 5446 w 12903"/>
                <a:gd name="connsiteY52" fmla="*/ 7565 h 11335"/>
                <a:gd name="connsiteX53" fmla="*/ 5446 w 12903"/>
                <a:gd name="connsiteY53" fmla="*/ 7565 h 11335"/>
                <a:gd name="connsiteX54" fmla="*/ 5865 w 12903"/>
                <a:gd name="connsiteY54" fmla="*/ 6308 h 11335"/>
                <a:gd name="connsiteX55" fmla="*/ 5865 w 12903"/>
                <a:gd name="connsiteY55" fmla="*/ 3878 h 11335"/>
                <a:gd name="connsiteX56" fmla="*/ 5865 w 12903"/>
                <a:gd name="connsiteY56" fmla="*/ 8068 h 11335"/>
                <a:gd name="connsiteX57" fmla="*/ 5865 w 12903"/>
                <a:gd name="connsiteY57" fmla="*/ 8068 h 11335"/>
                <a:gd name="connsiteX58" fmla="*/ 5865 w 12903"/>
                <a:gd name="connsiteY58" fmla="*/ 6476 h 11335"/>
                <a:gd name="connsiteX59" fmla="*/ 5865 w 12903"/>
                <a:gd name="connsiteY59" fmla="*/ 8068 h 11335"/>
                <a:gd name="connsiteX60" fmla="*/ 5865 w 12903"/>
                <a:gd name="connsiteY60" fmla="*/ 6225 h 11335"/>
                <a:gd name="connsiteX61" fmla="*/ 5865 w 12903"/>
                <a:gd name="connsiteY61" fmla="*/ 8068 h 11335"/>
                <a:gd name="connsiteX62" fmla="*/ 5865 w 12903"/>
                <a:gd name="connsiteY62" fmla="*/ 6392 h 11335"/>
                <a:gd name="connsiteX63" fmla="*/ 5865 w 12903"/>
                <a:gd name="connsiteY63" fmla="*/ 8319 h 11335"/>
                <a:gd name="connsiteX64" fmla="*/ 5865 w 12903"/>
                <a:gd name="connsiteY64" fmla="*/ 8319 h 11335"/>
                <a:gd name="connsiteX65" fmla="*/ 5865 w 12903"/>
                <a:gd name="connsiteY65" fmla="*/ 7900 h 11335"/>
                <a:gd name="connsiteX66" fmla="*/ 5865 w 12903"/>
                <a:gd name="connsiteY66" fmla="*/ 5722 h 11335"/>
                <a:gd name="connsiteX67" fmla="*/ 5865 w 12903"/>
                <a:gd name="connsiteY67" fmla="*/ 7984 h 11335"/>
                <a:gd name="connsiteX68" fmla="*/ 5865 w 12903"/>
                <a:gd name="connsiteY68" fmla="*/ 3292 h 11335"/>
                <a:gd name="connsiteX69" fmla="*/ 5865 w 12903"/>
                <a:gd name="connsiteY69" fmla="*/ 3292 h 11335"/>
                <a:gd name="connsiteX70" fmla="*/ 5865 w 12903"/>
                <a:gd name="connsiteY70" fmla="*/ 8319 h 11335"/>
                <a:gd name="connsiteX71" fmla="*/ 5865 w 12903"/>
                <a:gd name="connsiteY71" fmla="*/ 8822 h 11335"/>
                <a:gd name="connsiteX72" fmla="*/ 5865 w 12903"/>
                <a:gd name="connsiteY72" fmla="*/ 9492 h 11335"/>
                <a:gd name="connsiteX73" fmla="*/ 5865 w 12903"/>
                <a:gd name="connsiteY73" fmla="*/ 9492 h 11335"/>
                <a:gd name="connsiteX74" fmla="*/ 5865 w 12903"/>
                <a:gd name="connsiteY74" fmla="*/ 7649 h 11335"/>
                <a:gd name="connsiteX75" fmla="*/ 5865 w 12903"/>
                <a:gd name="connsiteY75" fmla="*/ 8654 h 11335"/>
                <a:gd name="connsiteX76" fmla="*/ 5865 w 12903"/>
                <a:gd name="connsiteY76" fmla="*/ 6057 h 11335"/>
                <a:gd name="connsiteX77" fmla="*/ 5865 w 12903"/>
                <a:gd name="connsiteY77" fmla="*/ 8152 h 11335"/>
                <a:gd name="connsiteX78" fmla="*/ 5865 w 12903"/>
                <a:gd name="connsiteY78" fmla="*/ 7733 h 11335"/>
                <a:gd name="connsiteX79" fmla="*/ 5865 w 12903"/>
                <a:gd name="connsiteY79" fmla="*/ 8236 h 11335"/>
                <a:gd name="connsiteX80" fmla="*/ 5865 w 12903"/>
                <a:gd name="connsiteY80" fmla="*/ 8236 h 11335"/>
                <a:gd name="connsiteX81" fmla="*/ 5865 w 12903"/>
                <a:gd name="connsiteY81" fmla="*/ 8906 h 11335"/>
                <a:gd name="connsiteX82" fmla="*/ 5865 w 12903"/>
                <a:gd name="connsiteY82" fmla="*/ 3460 h 11335"/>
                <a:gd name="connsiteX83" fmla="*/ 5865 w 12903"/>
                <a:gd name="connsiteY83" fmla="*/ 5052 h 11335"/>
                <a:gd name="connsiteX84" fmla="*/ 5865 w 12903"/>
                <a:gd name="connsiteY84" fmla="*/ 7900 h 11335"/>
                <a:gd name="connsiteX85" fmla="*/ 5865 w 12903"/>
                <a:gd name="connsiteY85" fmla="*/ 7230 h 11335"/>
                <a:gd name="connsiteX86" fmla="*/ 5865 w 12903"/>
                <a:gd name="connsiteY86" fmla="*/ 7900 h 11335"/>
                <a:gd name="connsiteX87" fmla="*/ 5865 w 12903"/>
                <a:gd name="connsiteY87" fmla="*/ 7062 h 11335"/>
                <a:gd name="connsiteX88" fmla="*/ 5865 w 12903"/>
                <a:gd name="connsiteY88" fmla="*/ 7062 h 11335"/>
                <a:gd name="connsiteX89" fmla="*/ 5865 w 12903"/>
                <a:gd name="connsiteY89" fmla="*/ 4549 h 11335"/>
                <a:gd name="connsiteX90" fmla="*/ 5865 w 12903"/>
                <a:gd name="connsiteY90" fmla="*/ 5303 h 11335"/>
                <a:gd name="connsiteX91" fmla="*/ 5865 w 12903"/>
                <a:gd name="connsiteY91" fmla="*/ 5806 h 11335"/>
                <a:gd name="connsiteX92" fmla="*/ 5865 w 12903"/>
                <a:gd name="connsiteY92" fmla="*/ 6811 h 11335"/>
                <a:gd name="connsiteX93" fmla="*/ 5865 w 12903"/>
                <a:gd name="connsiteY93" fmla="*/ 6225 h 11335"/>
                <a:gd name="connsiteX94" fmla="*/ 5865 w 12903"/>
                <a:gd name="connsiteY94" fmla="*/ 7398 h 11335"/>
                <a:gd name="connsiteX95" fmla="*/ 5865 w 12903"/>
                <a:gd name="connsiteY95" fmla="*/ 6225 h 11335"/>
                <a:gd name="connsiteX96" fmla="*/ 5865 w 12903"/>
                <a:gd name="connsiteY96" fmla="*/ 6225 h 11335"/>
                <a:gd name="connsiteX97" fmla="*/ 5865 w 12903"/>
                <a:gd name="connsiteY97" fmla="*/ 3124 h 11335"/>
                <a:gd name="connsiteX98" fmla="*/ 5865 w 12903"/>
                <a:gd name="connsiteY98" fmla="*/ 3711 h 11335"/>
                <a:gd name="connsiteX99" fmla="*/ 5865 w 12903"/>
                <a:gd name="connsiteY99" fmla="*/ 2454 h 11335"/>
                <a:gd name="connsiteX100" fmla="*/ 5865 w 12903"/>
                <a:gd name="connsiteY100" fmla="*/ 4549 h 11335"/>
                <a:gd name="connsiteX101" fmla="*/ 5865 w 12903"/>
                <a:gd name="connsiteY101" fmla="*/ 4549 h 11335"/>
                <a:gd name="connsiteX102" fmla="*/ 5865 w 12903"/>
                <a:gd name="connsiteY102" fmla="*/ 4549 h 11335"/>
                <a:gd name="connsiteX103" fmla="*/ 5865 w 12903"/>
                <a:gd name="connsiteY103" fmla="*/ 4549 h 11335"/>
                <a:gd name="connsiteX104" fmla="*/ 6452 w 12903"/>
                <a:gd name="connsiteY104" fmla="*/ 5303 h 11335"/>
                <a:gd name="connsiteX105" fmla="*/ 6452 w 12903"/>
                <a:gd name="connsiteY105" fmla="*/ 4465 h 11335"/>
                <a:gd name="connsiteX106" fmla="*/ 6452 w 12903"/>
                <a:gd name="connsiteY106" fmla="*/ 4465 h 11335"/>
                <a:gd name="connsiteX107" fmla="*/ 6452 w 12903"/>
                <a:gd name="connsiteY107" fmla="*/ 3292 h 11335"/>
                <a:gd name="connsiteX108" fmla="*/ 6452 w 12903"/>
                <a:gd name="connsiteY108" fmla="*/ 2454 h 11335"/>
                <a:gd name="connsiteX109" fmla="*/ 6452 w 12903"/>
                <a:gd name="connsiteY109" fmla="*/ 3376 h 11335"/>
                <a:gd name="connsiteX110" fmla="*/ 6452 w 12903"/>
                <a:gd name="connsiteY110" fmla="*/ 3376 h 11335"/>
                <a:gd name="connsiteX111" fmla="*/ 6452 w 12903"/>
                <a:gd name="connsiteY111" fmla="*/ 3376 h 11335"/>
                <a:gd name="connsiteX112" fmla="*/ 6452 w 12903"/>
                <a:gd name="connsiteY112" fmla="*/ 2789 h 11335"/>
                <a:gd name="connsiteX113" fmla="*/ 6452 w 12903"/>
                <a:gd name="connsiteY113" fmla="*/ 1700 h 11335"/>
                <a:gd name="connsiteX114" fmla="*/ 6452 w 12903"/>
                <a:gd name="connsiteY114" fmla="*/ 695 h 11335"/>
                <a:gd name="connsiteX115" fmla="*/ 6452 w 12903"/>
                <a:gd name="connsiteY115" fmla="*/ 2035 h 11335"/>
                <a:gd name="connsiteX116" fmla="*/ 6452 w 12903"/>
                <a:gd name="connsiteY116" fmla="*/ 527 h 11335"/>
                <a:gd name="connsiteX117" fmla="*/ 6452 w 12903"/>
                <a:gd name="connsiteY117" fmla="*/ 946 h 11335"/>
                <a:gd name="connsiteX118" fmla="*/ 6452 w 12903"/>
                <a:gd name="connsiteY118" fmla="*/ 946 h 11335"/>
                <a:gd name="connsiteX119" fmla="*/ 6452 w 12903"/>
                <a:gd name="connsiteY119" fmla="*/ 946 h 11335"/>
                <a:gd name="connsiteX120" fmla="*/ 6452 w 12903"/>
                <a:gd name="connsiteY120" fmla="*/ 1449 h 11335"/>
                <a:gd name="connsiteX121" fmla="*/ 6452 w 12903"/>
                <a:gd name="connsiteY121" fmla="*/ 2454 h 11335"/>
                <a:gd name="connsiteX122" fmla="*/ 6452 w 12903"/>
                <a:gd name="connsiteY122" fmla="*/ 1784 h 11335"/>
                <a:gd name="connsiteX123" fmla="*/ 6452 w 12903"/>
                <a:gd name="connsiteY123" fmla="*/ 2287 h 11335"/>
                <a:gd name="connsiteX124" fmla="*/ 6452 w 12903"/>
                <a:gd name="connsiteY124" fmla="*/ 862 h 11335"/>
                <a:gd name="connsiteX125" fmla="*/ 6452 w 12903"/>
                <a:gd name="connsiteY125" fmla="*/ 862 h 11335"/>
                <a:gd name="connsiteX126" fmla="*/ 6452 w 12903"/>
                <a:gd name="connsiteY126" fmla="*/ 862 h 11335"/>
                <a:gd name="connsiteX127" fmla="*/ 6452 w 12903"/>
                <a:gd name="connsiteY127" fmla="*/ 862 h 11335"/>
                <a:gd name="connsiteX128" fmla="*/ 6452 w 12903"/>
                <a:gd name="connsiteY128" fmla="*/ 1281 h 11335"/>
                <a:gd name="connsiteX129" fmla="*/ 6452 w 12903"/>
                <a:gd name="connsiteY129" fmla="*/ 1281 h 11335"/>
                <a:gd name="connsiteX130" fmla="*/ 6033 w 12903"/>
                <a:gd name="connsiteY130" fmla="*/ 1281 h 11335"/>
                <a:gd name="connsiteX131" fmla="*/ 6033 w 12903"/>
                <a:gd name="connsiteY131" fmla="*/ 1281 h 11335"/>
                <a:gd name="connsiteX132" fmla="*/ 6033 w 12903"/>
                <a:gd name="connsiteY132" fmla="*/ 695 h 11335"/>
                <a:gd name="connsiteX133" fmla="*/ 6033 w 12903"/>
                <a:gd name="connsiteY133" fmla="*/ 695 h 11335"/>
                <a:gd name="connsiteX134" fmla="*/ 5614 w 12903"/>
                <a:gd name="connsiteY134" fmla="*/ 108 h 11335"/>
                <a:gd name="connsiteX135" fmla="*/ 5614 w 12903"/>
                <a:gd name="connsiteY135" fmla="*/ 862 h 11335"/>
                <a:gd name="connsiteX136" fmla="*/ 5614 w 12903"/>
                <a:gd name="connsiteY136" fmla="*/ 1365 h 11335"/>
                <a:gd name="connsiteX137" fmla="*/ 5614 w 12903"/>
                <a:gd name="connsiteY137" fmla="*/ 2035 h 11335"/>
                <a:gd name="connsiteX138" fmla="*/ 5614 w 12903"/>
                <a:gd name="connsiteY138" fmla="*/ 2035 h 11335"/>
                <a:gd name="connsiteX139" fmla="*/ 5614 w 12903"/>
                <a:gd name="connsiteY139" fmla="*/ 2035 h 11335"/>
                <a:gd name="connsiteX140" fmla="*/ 5111 w 12903"/>
                <a:gd name="connsiteY140" fmla="*/ 2035 h 11335"/>
                <a:gd name="connsiteX141" fmla="*/ 5111 w 12903"/>
                <a:gd name="connsiteY141" fmla="*/ 2035 h 11335"/>
                <a:gd name="connsiteX142" fmla="*/ 5111 w 12903"/>
                <a:gd name="connsiteY142" fmla="*/ 2035 h 11335"/>
                <a:gd name="connsiteX143" fmla="*/ 5111 w 12903"/>
                <a:gd name="connsiteY143" fmla="*/ 2035 h 11335"/>
                <a:gd name="connsiteX144" fmla="*/ 5111 w 12903"/>
                <a:gd name="connsiteY144" fmla="*/ 2035 h 11335"/>
                <a:gd name="connsiteX145" fmla="*/ 5111 w 12903"/>
                <a:gd name="connsiteY145" fmla="*/ 1281 h 11335"/>
                <a:gd name="connsiteX146" fmla="*/ 5111 w 12903"/>
                <a:gd name="connsiteY146" fmla="*/ 1281 h 11335"/>
                <a:gd name="connsiteX147" fmla="*/ 5111 w 12903"/>
                <a:gd name="connsiteY147" fmla="*/ 2203 h 11335"/>
                <a:gd name="connsiteX148" fmla="*/ 5111 w 12903"/>
                <a:gd name="connsiteY148" fmla="*/ 2622 h 11335"/>
                <a:gd name="connsiteX149" fmla="*/ 5111 w 12903"/>
                <a:gd name="connsiteY149" fmla="*/ 1784 h 11335"/>
                <a:gd name="connsiteX150" fmla="*/ 5111 w 12903"/>
                <a:gd name="connsiteY150" fmla="*/ 3460 h 11335"/>
                <a:gd name="connsiteX151" fmla="*/ 5111 w 12903"/>
                <a:gd name="connsiteY151" fmla="*/ 3460 h 11335"/>
                <a:gd name="connsiteX152" fmla="*/ 5111 w 12903"/>
                <a:gd name="connsiteY152" fmla="*/ 3460 h 11335"/>
                <a:gd name="connsiteX153" fmla="*/ 5111 w 12903"/>
                <a:gd name="connsiteY153" fmla="*/ 3460 h 11335"/>
                <a:gd name="connsiteX154" fmla="*/ 5111 w 12903"/>
                <a:gd name="connsiteY154" fmla="*/ 1868 h 11335"/>
                <a:gd name="connsiteX155" fmla="*/ 5111 w 12903"/>
                <a:gd name="connsiteY155" fmla="*/ 3376 h 11335"/>
                <a:gd name="connsiteX156" fmla="*/ 5111 w 12903"/>
                <a:gd name="connsiteY156" fmla="*/ 2789 h 11335"/>
                <a:gd name="connsiteX157" fmla="*/ 5111 w 12903"/>
                <a:gd name="connsiteY157" fmla="*/ 2789 h 11335"/>
                <a:gd name="connsiteX158" fmla="*/ 4357 w 12903"/>
                <a:gd name="connsiteY158" fmla="*/ 1616 h 11335"/>
                <a:gd name="connsiteX159" fmla="*/ 4357 w 12903"/>
                <a:gd name="connsiteY159" fmla="*/ 2203 h 11335"/>
                <a:gd name="connsiteX160" fmla="*/ 4357 w 12903"/>
                <a:gd name="connsiteY160" fmla="*/ 1197 h 11335"/>
                <a:gd name="connsiteX161" fmla="*/ 4357 w 12903"/>
                <a:gd name="connsiteY161" fmla="*/ 1700 h 11335"/>
                <a:gd name="connsiteX162" fmla="*/ 4357 w 12903"/>
                <a:gd name="connsiteY162" fmla="*/ 862 h 11335"/>
                <a:gd name="connsiteX163" fmla="*/ 4357 w 12903"/>
                <a:gd name="connsiteY163" fmla="*/ 862 h 11335"/>
                <a:gd name="connsiteX164" fmla="*/ 4357 w 12903"/>
                <a:gd name="connsiteY164" fmla="*/ 359 h 11335"/>
                <a:gd name="connsiteX165" fmla="*/ 4357 w 12903"/>
                <a:gd name="connsiteY165" fmla="*/ 2873 h 11335"/>
                <a:gd name="connsiteX166" fmla="*/ 4357 w 12903"/>
                <a:gd name="connsiteY166" fmla="*/ 2873 h 11335"/>
                <a:gd name="connsiteX167" fmla="*/ 4357 w 12903"/>
                <a:gd name="connsiteY167" fmla="*/ 1951 h 11335"/>
                <a:gd name="connsiteX168" fmla="*/ 4357 w 12903"/>
                <a:gd name="connsiteY168" fmla="*/ 1951 h 11335"/>
                <a:gd name="connsiteX169" fmla="*/ 4357 w 12903"/>
                <a:gd name="connsiteY169" fmla="*/ 1951 h 11335"/>
                <a:gd name="connsiteX170" fmla="*/ 4357 w 12903"/>
                <a:gd name="connsiteY170" fmla="*/ 1951 h 11335"/>
                <a:gd name="connsiteX171" fmla="*/ 4357 w 12903"/>
                <a:gd name="connsiteY171" fmla="*/ 1951 h 11335"/>
                <a:gd name="connsiteX172" fmla="*/ 4357 w 12903"/>
                <a:gd name="connsiteY172" fmla="*/ 2370 h 11335"/>
                <a:gd name="connsiteX173" fmla="*/ 4357 w 12903"/>
                <a:gd name="connsiteY173" fmla="*/ 2370 h 11335"/>
                <a:gd name="connsiteX174" fmla="*/ 4357 w 12903"/>
                <a:gd name="connsiteY174" fmla="*/ 1868 h 11335"/>
                <a:gd name="connsiteX175" fmla="*/ 4357 w 12903"/>
                <a:gd name="connsiteY175" fmla="*/ 2538 h 11335"/>
                <a:gd name="connsiteX176" fmla="*/ 4357 w 12903"/>
                <a:gd name="connsiteY176" fmla="*/ 2538 h 11335"/>
                <a:gd name="connsiteX177" fmla="*/ 4357 w 12903"/>
                <a:gd name="connsiteY177" fmla="*/ 2538 h 11335"/>
                <a:gd name="connsiteX178" fmla="*/ 4357 w 12903"/>
                <a:gd name="connsiteY178" fmla="*/ 276 h 11335"/>
                <a:gd name="connsiteX179" fmla="*/ 4357 w 12903"/>
                <a:gd name="connsiteY179" fmla="*/ 276 h 11335"/>
                <a:gd name="connsiteX180" fmla="*/ 4357 w 12903"/>
                <a:gd name="connsiteY180" fmla="*/ 1449 h 11335"/>
                <a:gd name="connsiteX181" fmla="*/ 4357 w 12903"/>
                <a:gd name="connsiteY181" fmla="*/ 108 h 11335"/>
                <a:gd name="connsiteX182" fmla="*/ 4357 w 12903"/>
                <a:gd name="connsiteY182" fmla="*/ 778 h 11335"/>
                <a:gd name="connsiteX183" fmla="*/ 4357 w 12903"/>
                <a:gd name="connsiteY183" fmla="*/ 1784 h 11335"/>
                <a:gd name="connsiteX184" fmla="*/ 4357 w 12903"/>
                <a:gd name="connsiteY184" fmla="*/ 1784 h 11335"/>
                <a:gd name="connsiteX185" fmla="*/ 4357 w 12903"/>
                <a:gd name="connsiteY185" fmla="*/ 1784 h 11335"/>
                <a:gd name="connsiteX186" fmla="*/ 4357 w 12903"/>
                <a:gd name="connsiteY186" fmla="*/ 2957 h 11335"/>
                <a:gd name="connsiteX187" fmla="*/ 4357 w 12903"/>
                <a:gd name="connsiteY187" fmla="*/ 1951 h 11335"/>
                <a:gd name="connsiteX188" fmla="*/ 4357 w 12903"/>
                <a:gd name="connsiteY188" fmla="*/ 1951 h 11335"/>
                <a:gd name="connsiteX189" fmla="*/ 4357 w 12903"/>
                <a:gd name="connsiteY189" fmla="*/ 1951 h 11335"/>
                <a:gd name="connsiteX190" fmla="*/ 4357 w 12903"/>
                <a:gd name="connsiteY190" fmla="*/ 2873 h 11335"/>
                <a:gd name="connsiteX191" fmla="*/ 4357 w 12903"/>
                <a:gd name="connsiteY191" fmla="*/ 2370 h 11335"/>
                <a:gd name="connsiteX192" fmla="*/ 4357 w 12903"/>
                <a:gd name="connsiteY192" fmla="*/ 3124 h 11335"/>
                <a:gd name="connsiteX193" fmla="*/ 4357 w 12903"/>
                <a:gd name="connsiteY193" fmla="*/ 2454 h 11335"/>
                <a:gd name="connsiteX194" fmla="*/ 3938 w 12903"/>
                <a:gd name="connsiteY194" fmla="*/ 2454 h 11335"/>
                <a:gd name="connsiteX195" fmla="*/ 3938 w 12903"/>
                <a:gd name="connsiteY195" fmla="*/ 2454 h 11335"/>
                <a:gd name="connsiteX196" fmla="*/ 3435 w 12903"/>
                <a:gd name="connsiteY196" fmla="*/ 3041 h 11335"/>
                <a:gd name="connsiteX197" fmla="*/ 3435 w 12903"/>
                <a:gd name="connsiteY197" fmla="*/ 3711 h 11335"/>
                <a:gd name="connsiteX198" fmla="*/ 3435 w 12903"/>
                <a:gd name="connsiteY198" fmla="*/ 5303 h 11335"/>
                <a:gd name="connsiteX199" fmla="*/ 3435 w 12903"/>
                <a:gd name="connsiteY199" fmla="*/ 4381 h 11335"/>
                <a:gd name="connsiteX200" fmla="*/ 3435 w 12903"/>
                <a:gd name="connsiteY200" fmla="*/ 4381 h 11335"/>
                <a:gd name="connsiteX201" fmla="*/ 3435 w 12903"/>
                <a:gd name="connsiteY201" fmla="*/ 2957 h 11335"/>
                <a:gd name="connsiteX202" fmla="*/ 2514 w 12903"/>
                <a:gd name="connsiteY202" fmla="*/ 2203 h 11335"/>
                <a:gd name="connsiteX203" fmla="*/ 2514 w 12903"/>
                <a:gd name="connsiteY203" fmla="*/ 3292 h 11335"/>
                <a:gd name="connsiteX204" fmla="*/ 2514 w 12903"/>
                <a:gd name="connsiteY204" fmla="*/ 3292 h 11335"/>
                <a:gd name="connsiteX205" fmla="*/ 2514 w 12903"/>
                <a:gd name="connsiteY205" fmla="*/ 2538 h 11335"/>
                <a:gd name="connsiteX206" fmla="*/ 2514 w 12903"/>
                <a:gd name="connsiteY206" fmla="*/ 3292 h 11335"/>
                <a:gd name="connsiteX207" fmla="*/ 2514 w 12903"/>
                <a:gd name="connsiteY207" fmla="*/ 2035 h 11335"/>
                <a:gd name="connsiteX208" fmla="*/ 2514 w 12903"/>
                <a:gd name="connsiteY208" fmla="*/ 2035 h 11335"/>
                <a:gd name="connsiteX209" fmla="*/ 2514 w 12903"/>
                <a:gd name="connsiteY209" fmla="*/ 2873 h 11335"/>
                <a:gd name="connsiteX210" fmla="*/ 2514 w 12903"/>
                <a:gd name="connsiteY210" fmla="*/ 2203 h 11335"/>
                <a:gd name="connsiteX211" fmla="*/ 2514 w 12903"/>
                <a:gd name="connsiteY211" fmla="*/ 2203 h 11335"/>
                <a:gd name="connsiteX212" fmla="*/ 2514 w 12903"/>
                <a:gd name="connsiteY212" fmla="*/ 3041 h 11335"/>
                <a:gd name="connsiteX213" fmla="*/ 2514 w 12903"/>
                <a:gd name="connsiteY213" fmla="*/ 3962 h 11335"/>
                <a:gd name="connsiteX214" fmla="*/ 1927 w 12903"/>
                <a:gd name="connsiteY214" fmla="*/ 2957 h 11335"/>
                <a:gd name="connsiteX215" fmla="*/ 1927 w 12903"/>
                <a:gd name="connsiteY215" fmla="*/ 3543 h 11335"/>
                <a:gd name="connsiteX216" fmla="*/ 1927 w 12903"/>
                <a:gd name="connsiteY216" fmla="*/ 4549 h 11335"/>
                <a:gd name="connsiteX217" fmla="*/ 1927 w 12903"/>
                <a:gd name="connsiteY217" fmla="*/ 2287 h 11335"/>
                <a:gd name="connsiteX218" fmla="*/ 1927 w 12903"/>
                <a:gd name="connsiteY218" fmla="*/ 3795 h 11335"/>
                <a:gd name="connsiteX219" fmla="*/ 1927 w 12903"/>
                <a:gd name="connsiteY219" fmla="*/ 2622 h 11335"/>
                <a:gd name="connsiteX220" fmla="*/ 1341 w 12903"/>
                <a:gd name="connsiteY220" fmla="*/ 2622 h 11335"/>
                <a:gd name="connsiteX221" fmla="*/ 1341 w 12903"/>
                <a:gd name="connsiteY221" fmla="*/ 3627 h 11335"/>
                <a:gd name="connsiteX222" fmla="*/ 1341 w 12903"/>
                <a:gd name="connsiteY222" fmla="*/ 2370 h 11335"/>
                <a:gd name="connsiteX223" fmla="*/ 1341 w 12903"/>
                <a:gd name="connsiteY223" fmla="*/ 2957 h 11335"/>
                <a:gd name="connsiteX224" fmla="*/ 1341 w 12903"/>
                <a:gd name="connsiteY224" fmla="*/ 3543 h 11335"/>
                <a:gd name="connsiteX225" fmla="*/ 0 w 12903"/>
                <a:gd name="connsiteY225" fmla="*/ 2287 h 11335"/>
                <a:gd name="connsiteX226" fmla="*/ 0 w 12903"/>
                <a:gd name="connsiteY226" fmla="*/ 2873 h 11335"/>
                <a:gd name="connsiteX227" fmla="*/ 0 w 12903"/>
                <a:gd name="connsiteY227" fmla="*/ 3878 h 11335"/>
                <a:gd name="connsiteX228" fmla="*/ 0 w 12903"/>
                <a:gd name="connsiteY228" fmla="*/ 2873 h 11335"/>
                <a:gd name="connsiteX229" fmla="*/ 0 w 12903"/>
                <a:gd name="connsiteY229" fmla="*/ 3878 h 11335"/>
                <a:gd name="connsiteX230" fmla="*/ 0 w 12903"/>
                <a:gd name="connsiteY230" fmla="*/ 3878 h 11335"/>
                <a:gd name="connsiteX231" fmla="*/ 0 w 12903"/>
                <a:gd name="connsiteY231" fmla="*/ 7733 h 11335"/>
                <a:gd name="connsiteX232" fmla="*/ 0 w 12903"/>
                <a:gd name="connsiteY232" fmla="*/ 7733 h 11335"/>
                <a:gd name="connsiteX233" fmla="*/ 0 w 12903"/>
                <a:gd name="connsiteY233" fmla="*/ 8487 h 11335"/>
                <a:gd name="connsiteX234" fmla="*/ 0 w 12903"/>
                <a:gd name="connsiteY234" fmla="*/ 7984 h 11335"/>
                <a:gd name="connsiteX235" fmla="*/ 0 w 12903"/>
                <a:gd name="connsiteY235" fmla="*/ 7984 h 11335"/>
                <a:gd name="connsiteX236" fmla="*/ 587 w 12903"/>
                <a:gd name="connsiteY236" fmla="*/ 8822 h 11335"/>
                <a:gd name="connsiteX237" fmla="*/ 587 w 12903"/>
                <a:gd name="connsiteY237" fmla="*/ 8152 h 11335"/>
                <a:gd name="connsiteX238" fmla="*/ 587 w 12903"/>
                <a:gd name="connsiteY238" fmla="*/ 8571 h 11335"/>
                <a:gd name="connsiteX239" fmla="*/ 587 w 12903"/>
                <a:gd name="connsiteY239" fmla="*/ 7398 h 11335"/>
                <a:gd name="connsiteX240" fmla="*/ 1089 w 12903"/>
                <a:gd name="connsiteY240" fmla="*/ 8990 h 11335"/>
                <a:gd name="connsiteX241" fmla="*/ 1089 w 12903"/>
                <a:gd name="connsiteY241" fmla="*/ 8152 h 11335"/>
                <a:gd name="connsiteX242" fmla="*/ 1089 w 12903"/>
                <a:gd name="connsiteY242" fmla="*/ 8152 h 11335"/>
                <a:gd name="connsiteX243" fmla="*/ 1089 w 12903"/>
                <a:gd name="connsiteY243" fmla="*/ 9157 h 11335"/>
                <a:gd name="connsiteX244" fmla="*/ 1089 w 12903"/>
                <a:gd name="connsiteY244" fmla="*/ 9157 h 11335"/>
                <a:gd name="connsiteX245" fmla="*/ 1089 w 12903"/>
                <a:gd name="connsiteY245" fmla="*/ 9157 h 11335"/>
                <a:gd name="connsiteX246" fmla="*/ 1089 w 12903"/>
                <a:gd name="connsiteY246" fmla="*/ 9157 h 11335"/>
                <a:gd name="connsiteX247" fmla="*/ 1759 w 12903"/>
                <a:gd name="connsiteY247" fmla="*/ 8403 h 11335"/>
                <a:gd name="connsiteX248" fmla="*/ 1759 w 12903"/>
                <a:gd name="connsiteY248" fmla="*/ 8403 h 11335"/>
                <a:gd name="connsiteX249" fmla="*/ 1759 w 12903"/>
                <a:gd name="connsiteY249" fmla="*/ 8403 h 11335"/>
                <a:gd name="connsiteX250" fmla="*/ 1759 w 12903"/>
                <a:gd name="connsiteY250" fmla="*/ 8403 h 11335"/>
                <a:gd name="connsiteX251" fmla="*/ 1759 w 12903"/>
                <a:gd name="connsiteY251" fmla="*/ 7900 h 11335"/>
                <a:gd name="connsiteX252" fmla="*/ 1759 w 12903"/>
                <a:gd name="connsiteY252" fmla="*/ 9073 h 11335"/>
                <a:gd name="connsiteX253" fmla="*/ 1759 w 12903"/>
                <a:gd name="connsiteY253" fmla="*/ 7398 h 11335"/>
                <a:gd name="connsiteX254" fmla="*/ 1759 w 12903"/>
                <a:gd name="connsiteY254" fmla="*/ 7900 h 11335"/>
                <a:gd name="connsiteX255" fmla="*/ 1759 w 12903"/>
                <a:gd name="connsiteY255" fmla="*/ 6979 h 11335"/>
                <a:gd name="connsiteX256" fmla="*/ 1759 w 12903"/>
                <a:gd name="connsiteY256" fmla="*/ 8487 h 11335"/>
                <a:gd name="connsiteX257" fmla="*/ 1759 w 12903"/>
                <a:gd name="connsiteY257" fmla="*/ 8990 h 11335"/>
                <a:gd name="connsiteX258" fmla="*/ 1759 w 12903"/>
                <a:gd name="connsiteY258" fmla="*/ 7817 h 11335"/>
                <a:gd name="connsiteX259" fmla="*/ 1759 w 12903"/>
                <a:gd name="connsiteY259" fmla="*/ 6811 h 11335"/>
                <a:gd name="connsiteX260" fmla="*/ 1759 w 12903"/>
                <a:gd name="connsiteY260" fmla="*/ 8738 h 11335"/>
                <a:gd name="connsiteX261" fmla="*/ 1759 w 12903"/>
                <a:gd name="connsiteY261" fmla="*/ 8738 h 11335"/>
                <a:gd name="connsiteX262" fmla="*/ 1759 w 12903"/>
                <a:gd name="connsiteY262" fmla="*/ 8738 h 11335"/>
                <a:gd name="connsiteX263" fmla="*/ 1759 w 12903"/>
                <a:gd name="connsiteY263" fmla="*/ 7649 h 11335"/>
                <a:gd name="connsiteX264" fmla="*/ 1759 w 12903"/>
                <a:gd name="connsiteY264" fmla="*/ 7649 h 11335"/>
                <a:gd name="connsiteX265" fmla="*/ 1759 w 12903"/>
                <a:gd name="connsiteY265" fmla="*/ 6644 h 11335"/>
                <a:gd name="connsiteX266" fmla="*/ 1759 w 12903"/>
                <a:gd name="connsiteY266" fmla="*/ 7398 h 11335"/>
                <a:gd name="connsiteX267" fmla="*/ 1759 w 12903"/>
                <a:gd name="connsiteY267" fmla="*/ 7398 h 11335"/>
                <a:gd name="connsiteX268" fmla="*/ 1759 w 12903"/>
                <a:gd name="connsiteY268" fmla="*/ 8571 h 11335"/>
                <a:gd name="connsiteX269" fmla="*/ 1759 w 12903"/>
                <a:gd name="connsiteY269" fmla="*/ 8990 h 11335"/>
                <a:gd name="connsiteX270" fmla="*/ 1759 w 12903"/>
                <a:gd name="connsiteY270" fmla="*/ 7900 h 11335"/>
                <a:gd name="connsiteX271" fmla="*/ 1759 w 12903"/>
                <a:gd name="connsiteY271" fmla="*/ 8654 h 11335"/>
                <a:gd name="connsiteX272" fmla="*/ 1759 w 12903"/>
                <a:gd name="connsiteY272" fmla="*/ 8654 h 11335"/>
                <a:gd name="connsiteX273" fmla="*/ 1759 w 12903"/>
                <a:gd name="connsiteY273" fmla="*/ 9492 h 11335"/>
                <a:gd name="connsiteX274" fmla="*/ 1759 w 12903"/>
                <a:gd name="connsiteY274" fmla="*/ 9492 h 11335"/>
                <a:gd name="connsiteX275" fmla="*/ 1759 w 12903"/>
                <a:gd name="connsiteY275" fmla="*/ 8152 h 11335"/>
                <a:gd name="connsiteX276" fmla="*/ 2178 w 12903"/>
                <a:gd name="connsiteY276" fmla="*/ 9660 h 11335"/>
                <a:gd name="connsiteX277" fmla="*/ 2178 w 12903"/>
                <a:gd name="connsiteY277" fmla="*/ 8906 h 11335"/>
                <a:gd name="connsiteX278" fmla="*/ 2178 w 12903"/>
                <a:gd name="connsiteY278" fmla="*/ 9660 h 11335"/>
                <a:gd name="connsiteX279" fmla="*/ 2178 w 12903"/>
                <a:gd name="connsiteY279" fmla="*/ 8571 h 11335"/>
                <a:gd name="connsiteX280" fmla="*/ 2178 w 12903"/>
                <a:gd name="connsiteY280" fmla="*/ 7900 h 11335"/>
                <a:gd name="connsiteX281" fmla="*/ 2178 w 12903"/>
                <a:gd name="connsiteY281" fmla="*/ 8654 h 11335"/>
                <a:gd name="connsiteX282" fmla="*/ 2178 w 12903"/>
                <a:gd name="connsiteY282" fmla="*/ 7649 h 11335"/>
                <a:gd name="connsiteX283" fmla="*/ 2178 w 12903"/>
                <a:gd name="connsiteY283" fmla="*/ 9241 h 11335"/>
                <a:gd name="connsiteX284" fmla="*/ 2178 w 12903"/>
                <a:gd name="connsiteY284" fmla="*/ 9241 h 11335"/>
                <a:gd name="connsiteX285" fmla="*/ 2178 w 12903"/>
                <a:gd name="connsiteY285" fmla="*/ 7900 h 11335"/>
                <a:gd name="connsiteX286" fmla="*/ 2178 w 12903"/>
                <a:gd name="connsiteY286" fmla="*/ 8487 h 11335"/>
                <a:gd name="connsiteX287" fmla="*/ 2178 w 12903"/>
                <a:gd name="connsiteY287" fmla="*/ 8487 h 11335"/>
                <a:gd name="connsiteX288" fmla="*/ 2178 w 12903"/>
                <a:gd name="connsiteY288" fmla="*/ 9157 h 11335"/>
                <a:gd name="connsiteX289" fmla="*/ 2178 w 12903"/>
                <a:gd name="connsiteY289" fmla="*/ 9157 h 11335"/>
                <a:gd name="connsiteX290" fmla="*/ 2178 w 12903"/>
                <a:gd name="connsiteY290" fmla="*/ 9157 h 11335"/>
                <a:gd name="connsiteX291" fmla="*/ 2178 w 12903"/>
                <a:gd name="connsiteY291" fmla="*/ 8152 h 11335"/>
                <a:gd name="connsiteX292" fmla="*/ 2178 w 12903"/>
                <a:gd name="connsiteY292" fmla="*/ 8822 h 11335"/>
                <a:gd name="connsiteX293" fmla="*/ 2178 w 12903"/>
                <a:gd name="connsiteY293" fmla="*/ 8319 h 11335"/>
                <a:gd name="connsiteX294" fmla="*/ 2178 w 12903"/>
                <a:gd name="connsiteY294" fmla="*/ 9828 h 11335"/>
                <a:gd name="connsiteX295" fmla="*/ 2178 w 12903"/>
                <a:gd name="connsiteY295" fmla="*/ 9157 h 11335"/>
                <a:gd name="connsiteX296" fmla="*/ 2178 w 12903"/>
                <a:gd name="connsiteY296" fmla="*/ 10079 h 11335"/>
                <a:gd name="connsiteX297" fmla="*/ 2178 w 12903"/>
                <a:gd name="connsiteY297" fmla="*/ 9325 h 11335"/>
                <a:gd name="connsiteX298" fmla="*/ 2178 w 12903"/>
                <a:gd name="connsiteY298" fmla="*/ 9325 h 11335"/>
                <a:gd name="connsiteX299" fmla="*/ 2178 w 12903"/>
                <a:gd name="connsiteY299" fmla="*/ 9325 h 11335"/>
                <a:gd name="connsiteX300" fmla="*/ 2178 w 12903"/>
                <a:gd name="connsiteY300" fmla="*/ 10330 h 11335"/>
                <a:gd name="connsiteX301" fmla="*/ 2178 w 12903"/>
                <a:gd name="connsiteY301" fmla="*/ 8654 h 11335"/>
                <a:gd name="connsiteX302" fmla="*/ 2178 w 12903"/>
                <a:gd name="connsiteY302" fmla="*/ 9828 h 11335"/>
                <a:gd name="connsiteX303" fmla="*/ 2178 w 12903"/>
                <a:gd name="connsiteY303" fmla="*/ 9073 h 11335"/>
                <a:gd name="connsiteX304" fmla="*/ 6536 w 12903"/>
                <a:gd name="connsiteY304" fmla="*/ 8822 h 11335"/>
                <a:gd name="connsiteX305" fmla="*/ 6536 w 12903"/>
                <a:gd name="connsiteY305" fmla="*/ 8822 h 11335"/>
                <a:gd name="connsiteX306" fmla="*/ 6116 w 12903"/>
                <a:gd name="connsiteY306" fmla="*/ 8822 h 11335"/>
                <a:gd name="connsiteX307" fmla="*/ 8211 w 12903"/>
                <a:gd name="connsiteY307" fmla="*/ 7062 h 11335"/>
                <a:gd name="connsiteX308" fmla="*/ 8211 w 12903"/>
                <a:gd name="connsiteY308" fmla="*/ 7062 h 11335"/>
                <a:gd name="connsiteX309" fmla="*/ 7792 w 12903"/>
                <a:gd name="connsiteY309" fmla="*/ 7062 h 11335"/>
                <a:gd name="connsiteX310" fmla="*/ 12904 w 12903"/>
                <a:gd name="connsiteY310" fmla="*/ 1868 h 11335"/>
                <a:gd name="connsiteX311" fmla="*/ 12904 w 12903"/>
                <a:gd name="connsiteY311" fmla="*/ 1868 h 11335"/>
                <a:gd name="connsiteX312" fmla="*/ 12484 w 12903"/>
                <a:gd name="connsiteY312" fmla="*/ 1868 h 11335"/>
                <a:gd name="connsiteX313" fmla="*/ 12904 w 12903"/>
                <a:gd name="connsiteY313" fmla="*/ 1868 h 11335"/>
                <a:gd name="connsiteX314" fmla="*/ 12904 w 12903"/>
                <a:gd name="connsiteY314" fmla="*/ 1868 h 11335"/>
                <a:gd name="connsiteX315" fmla="*/ 12652 w 12903"/>
                <a:gd name="connsiteY315" fmla="*/ 2203 h 11335"/>
                <a:gd name="connsiteX316" fmla="*/ 1676 w 12903"/>
                <a:gd name="connsiteY316" fmla="*/ 2705 h 11335"/>
                <a:gd name="connsiteX317" fmla="*/ 1676 w 12903"/>
                <a:gd name="connsiteY317" fmla="*/ 2705 h 1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2903" h="11335">
                  <a:moveTo>
                    <a:pt x="5446" y="9409"/>
                  </a:moveTo>
                  <a:lnTo>
                    <a:pt x="5446" y="9911"/>
                  </a:lnTo>
                  <a:cubicBezTo>
                    <a:pt x="5446" y="10917"/>
                    <a:pt x="5446" y="10582"/>
                    <a:pt x="5446" y="11336"/>
                  </a:cubicBezTo>
                  <a:cubicBezTo>
                    <a:pt x="5446" y="9409"/>
                    <a:pt x="5446" y="11336"/>
                    <a:pt x="5446" y="9157"/>
                  </a:cubicBezTo>
                  <a:lnTo>
                    <a:pt x="5446" y="9576"/>
                  </a:lnTo>
                  <a:lnTo>
                    <a:pt x="5446" y="9576"/>
                  </a:lnTo>
                  <a:cubicBezTo>
                    <a:pt x="5446" y="10498"/>
                    <a:pt x="5446" y="8152"/>
                    <a:pt x="5446" y="8403"/>
                  </a:cubicBezTo>
                  <a:cubicBezTo>
                    <a:pt x="5530" y="8621"/>
                    <a:pt x="5530" y="8856"/>
                    <a:pt x="5446" y="9073"/>
                  </a:cubicBezTo>
                  <a:lnTo>
                    <a:pt x="5446" y="8571"/>
                  </a:lnTo>
                  <a:cubicBezTo>
                    <a:pt x="5446" y="8571"/>
                    <a:pt x="5446" y="8571"/>
                    <a:pt x="5446" y="8571"/>
                  </a:cubicBezTo>
                  <a:lnTo>
                    <a:pt x="5446" y="8571"/>
                  </a:lnTo>
                  <a:lnTo>
                    <a:pt x="5446" y="8571"/>
                  </a:lnTo>
                  <a:cubicBezTo>
                    <a:pt x="5446" y="8571"/>
                    <a:pt x="5446" y="7733"/>
                    <a:pt x="5446" y="7565"/>
                  </a:cubicBezTo>
                  <a:lnTo>
                    <a:pt x="5446" y="7565"/>
                  </a:lnTo>
                  <a:cubicBezTo>
                    <a:pt x="5446" y="8068"/>
                    <a:pt x="5446" y="8571"/>
                    <a:pt x="5446" y="8487"/>
                  </a:cubicBezTo>
                  <a:cubicBezTo>
                    <a:pt x="5446" y="10498"/>
                    <a:pt x="5446" y="7984"/>
                    <a:pt x="5446" y="9157"/>
                  </a:cubicBezTo>
                  <a:lnTo>
                    <a:pt x="5446" y="9157"/>
                  </a:lnTo>
                  <a:cubicBezTo>
                    <a:pt x="5413" y="9635"/>
                    <a:pt x="5413" y="10104"/>
                    <a:pt x="5446" y="10582"/>
                  </a:cubicBezTo>
                  <a:cubicBezTo>
                    <a:pt x="5404" y="9828"/>
                    <a:pt x="5404" y="9073"/>
                    <a:pt x="5446" y="8319"/>
                  </a:cubicBezTo>
                  <a:cubicBezTo>
                    <a:pt x="5446" y="8319"/>
                    <a:pt x="5446" y="8319"/>
                    <a:pt x="5446" y="8319"/>
                  </a:cubicBezTo>
                  <a:cubicBezTo>
                    <a:pt x="5446" y="8319"/>
                    <a:pt x="5446" y="8906"/>
                    <a:pt x="5446" y="8822"/>
                  </a:cubicBezTo>
                  <a:lnTo>
                    <a:pt x="5446" y="8822"/>
                  </a:lnTo>
                  <a:cubicBezTo>
                    <a:pt x="5522" y="9291"/>
                    <a:pt x="5522" y="9777"/>
                    <a:pt x="5446" y="10247"/>
                  </a:cubicBezTo>
                  <a:cubicBezTo>
                    <a:pt x="5446" y="10247"/>
                    <a:pt x="5446" y="9157"/>
                    <a:pt x="5446" y="8906"/>
                  </a:cubicBezTo>
                  <a:cubicBezTo>
                    <a:pt x="5446" y="8654"/>
                    <a:pt x="5446" y="8906"/>
                    <a:pt x="5446" y="8319"/>
                  </a:cubicBezTo>
                  <a:cubicBezTo>
                    <a:pt x="5446" y="7733"/>
                    <a:pt x="5446" y="8906"/>
                    <a:pt x="5446" y="9157"/>
                  </a:cubicBezTo>
                  <a:lnTo>
                    <a:pt x="5446" y="9157"/>
                  </a:lnTo>
                  <a:cubicBezTo>
                    <a:pt x="5446" y="9157"/>
                    <a:pt x="5446" y="8152"/>
                    <a:pt x="5446" y="7900"/>
                  </a:cubicBezTo>
                  <a:cubicBezTo>
                    <a:pt x="5446" y="7649"/>
                    <a:pt x="5446" y="9409"/>
                    <a:pt x="5446" y="7900"/>
                  </a:cubicBezTo>
                  <a:lnTo>
                    <a:pt x="5446" y="8822"/>
                  </a:lnTo>
                  <a:cubicBezTo>
                    <a:pt x="5505" y="8294"/>
                    <a:pt x="5505" y="7758"/>
                    <a:pt x="5446" y="7230"/>
                  </a:cubicBezTo>
                  <a:lnTo>
                    <a:pt x="5446" y="7900"/>
                  </a:lnTo>
                  <a:cubicBezTo>
                    <a:pt x="5362" y="7146"/>
                    <a:pt x="5362" y="6392"/>
                    <a:pt x="5446" y="5638"/>
                  </a:cubicBezTo>
                  <a:cubicBezTo>
                    <a:pt x="5505" y="5387"/>
                    <a:pt x="5505" y="5135"/>
                    <a:pt x="5446" y="4884"/>
                  </a:cubicBezTo>
                  <a:lnTo>
                    <a:pt x="5446" y="4381"/>
                  </a:lnTo>
                  <a:cubicBezTo>
                    <a:pt x="5513" y="4658"/>
                    <a:pt x="5513" y="4943"/>
                    <a:pt x="5446" y="5219"/>
                  </a:cubicBezTo>
                  <a:lnTo>
                    <a:pt x="5446" y="5219"/>
                  </a:lnTo>
                  <a:cubicBezTo>
                    <a:pt x="5497" y="5697"/>
                    <a:pt x="5497" y="6166"/>
                    <a:pt x="5446" y="6644"/>
                  </a:cubicBezTo>
                  <a:lnTo>
                    <a:pt x="5446" y="7817"/>
                  </a:lnTo>
                  <a:lnTo>
                    <a:pt x="5446" y="7817"/>
                  </a:lnTo>
                  <a:lnTo>
                    <a:pt x="5446" y="8487"/>
                  </a:lnTo>
                  <a:lnTo>
                    <a:pt x="5446" y="9157"/>
                  </a:lnTo>
                  <a:cubicBezTo>
                    <a:pt x="5379" y="8127"/>
                    <a:pt x="5379" y="7088"/>
                    <a:pt x="5446" y="6057"/>
                  </a:cubicBezTo>
                  <a:cubicBezTo>
                    <a:pt x="5446" y="6895"/>
                    <a:pt x="5446" y="7314"/>
                    <a:pt x="5446" y="8236"/>
                  </a:cubicBezTo>
                  <a:cubicBezTo>
                    <a:pt x="5446" y="7314"/>
                    <a:pt x="5446" y="8654"/>
                    <a:pt x="5446" y="8236"/>
                  </a:cubicBezTo>
                  <a:cubicBezTo>
                    <a:pt x="5497" y="8453"/>
                    <a:pt x="5497" y="8688"/>
                    <a:pt x="5446" y="8906"/>
                  </a:cubicBezTo>
                  <a:lnTo>
                    <a:pt x="5446" y="7984"/>
                  </a:lnTo>
                  <a:cubicBezTo>
                    <a:pt x="5379" y="8286"/>
                    <a:pt x="5379" y="8604"/>
                    <a:pt x="5446" y="8906"/>
                  </a:cubicBezTo>
                  <a:cubicBezTo>
                    <a:pt x="5446" y="7398"/>
                    <a:pt x="5446" y="7900"/>
                    <a:pt x="5446" y="7481"/>
                  </a:cubicBezTo>
                  <a:cubicBezTo>
                    <a:pt x="5446" y="7062"/>
                    <a:pt x="5446" y="8403"/>
                    <a:pt x="5446" y="8319"/>
                  </a:cubicBezTo>
                  <a:cubicBezTo>
                    <a:pt x="5446" y="8236"/>
                    <a:pt x="5446" y="6560"/>
                    <a:pt x="5446" y="7565"/>
                  </a:cubicBezTo>
                  <a:lnTo>
                    <a:pt x="5446" y="7565"/>
                  </a:lnTo>
                  <a:cubicBezTo>
                    <a:pt x="5446" y="7565"/>
                    <a:pt x="5446" y="7565"/>
                    <a:pt x="5446" y="7565"/>
                  </a:cubicBezTo>
                  <a:lnTo>
                    <a:pt x="5446" y="7565"/>
                  </a:lnTo>
                  <a:cubicBezTo>
                    <a:pt x="5446" y="7565"/>
                    <a:pt x="5865" y="7565"/>
                    <a:pt x="5865" y="6308"/>
                  </a:cubicBezTo>
                  <a:lnTo>
                    <a:pt x="5865" y="3878"/>
                  </a:lnTo>
                  <a:cubicBezTo>
                    <a:pt x="5865" y="4884"/>
                    <a:pt x="5865" y="7481"/>
                    <a:pt x="5865" y="8068"/>
                  </a:cubicBezTo>
                  <a:cubicBezTo>
                    <a:pt x="5865" y="8654"/>
                    <a:pt x="5865" y="8068"/>
                    <a:pt x="5865" y="8068"/>
                  </a:cubicBezTo>
                  <a:lnTo>
                    <a:pt x="5865" y="6476"/>
                  </a:lnTo>
                  <a:cubicBezTo>
                    <a:pt x="5865" y="7649"/>
                    <a:pt x="5865" y="7062"/>
                    <a:pt x="5865" y="8068"/>
                  </a:cubicBezTo>
                  <a:cubicBezTo>
                    <a:pt x="5823" y="7456"/>
                    <a:pt x="5823" y="6836"/>
                    <a:pt x="5865" y="6225"/>
                  </a:cubicBezTo>
                  <a:cubicBezTo>
                    <a:pt x="5865" y="6225"/>
                    <a:pt x="5865" y="7900"/>
                    <a:pt x="5865" y="8068"/>
                  </a:cubicBezTo>
                  <a:lnTo>
                    <a:pt x="5865" y="6392"/>
                  </a:lnTo>
                  <a:cubicBezTo>
                    <a:pt x="5832" y="7037"/>
                    <a:pt x="5832" y="7674"/>
                    <a:pt x="5865" y="8319"/>
                  </a:cubicBezTo>
                  <a:cubicBezTo>
                    <a:pt x="5865" y="8319"/>
                    <a:pt x="5865" y="8319"/>
                    <a:pt x="5865" y="8319"/>
                  </a:cubicBezTo>
                  <a:lnTo>
                    <a:pt x="5865" y="7900"/>
                  </a:lnTo>
                  <a:cubicBezTo>
                    <a:pt x="5865" y="7900"/>
                    <a:pt x="5865" y="5638"/>
                    <a:pt x="5865" y="5722"/>
                  </a:cubicBezTo>
                  <a:cubicBezTo>
                    <a:pt x="5781" y="6476"/>
                    <a:pt x="5781" y="7230"/>
                    <a:pt x="5865" y="7984"/>
                  </a:cubicBezTo>
                  <a:cubicBezTo>
                    <a:pt x="5865" y="7146"/>
                    <a:pt x="5865" y="3962"/>
                    <a:pt x="5865" y="3292"/>
                  </a:cubicBezTo>
                  <a:lnTo>
                    <a:pt x="5865" y="3292"/>
                  </a:lnTo>
                  <a:cubicBezTo>
                    <a:pt x="5865" y="4549"/>
                    <a:pt x="5865" y="7230"/>
                    <a:pt x="5865" y="8319"/>
                  </a:cubicBezTo>
                  <a:cubicBezTo>
                    <a:pt x="5865" y="9409"/>
                    <a:pt x="5865" y="8822"/>
                    <a:pt x="5865" y="8822"/>
                  </a:cubicBezTo>
                  <a:cubicBezTo>
                    <a:pt x="5865" y="8822"/>
                    <a:pt x="5865" y="9492"/>
                    <a:pt x="5865" y="9492"/>
                  </a:cubicBezTo>
                  <a:lnTo>
                    <a:pt x="5865" y="9492"/>
                  </a:lnTo>
                  <a:cubicBezTo>
                    <a:pt x="5865" y="8487"/>
                    <a:pt x="5865" y="8487"/>
                    <a:pt x="5865" y="7649"/>
                  </a:cubicBezTo>
                  <a:lnTo>
                    <a:pt x="5865" y="8654"/>
                  </a:lnTo>
                  <a:cubicBezTo>
                    <a:pt x="5865" y="7733"/>
                    <a:pt x="5865" y="5889"/>
                    <a:pt x="5865" y="6057"/>
                  </a:cubicBezTo>
                  <a:cubicBezTo>
                    <a:pt x="5907" y="6752"/>
                    <a:pt x="5907" y="7456"/>
                    <a:pt x="5865" y="8152"/>
                  </a:cubicBezTo>
                  <a:cubicBezTo>
                    <a:pt x="5865" y="8152"/>
                    <a:pt x="5865" y="7481"/>
                    <a:pt x="5865" y="7733"/>
                  </a:cubicBezTo>
                  <a:lnTo>
                    <a:pt x="5865" y="8236"/>
                  </a:lnTo>
                  <a:cubicBezTo>
                    <a:pt x="5865" y="8236"/>
                    <a:pt x="5865" y="6895"/>
                    <a:pt x="5865" y="8236"/>
                  </a:cubicBezTo>
                  <a:cubicBezTo>
                    <a:pt x="5865" y="9576"/>
                    <a:pt x="5865" y="9492"/>
                    <a:pt x="5865" y="8906"/>
                  </a:cubicBezTo>
                  <a:cubicBezTo>
                    <a:pt x="5865" y="8319"/>
                    <a:pt x="5865" y="4297"/>
                    <a:pt x="5865" y="3460"/>
                  </a:cubicBezTo>
                  <a:cubicBezTo>
                    <a:pt x="5915" y="3987"/>
                    <a:pt x="5915" y="4524"/>
                    <a:pt x="5865" y="5052"/>
                  </a:cubicBezTo>
                  <a:cubicBezTo>
                    <a:pt x="5865" y="5973"/>
                    <a:pt x="5865" y="7146"/>
                    <a:pt x="5865" y="7900"/>
                  </a:cubicBezTo>
                  <a:lnTo>
                    <a:pt x="5865" y="7230"/>
                  </a:lnTo>
                  <a:cubicBezTo>
                    <a:pt x="5890" y="7456"/>
                    <a:pt x="5890" y="7674"/>
                    <a:pt x="5865" y="7900"/>
                  </a:cubicBezTo>
                  <a:cubicBezTo>
                    <a:pt x="5865" y="6895"/>
                    <a:pt x="5865" y="7900"/>
                    <a:pt x="5865" y="7062"/>
                  </a:cubicBezTo>
                  <a:cubicBezTo>
                    <a:pt x="5865" y="6225"/>
                    <a:pt x="5865" y="7062"/>
                    <a:pt x="5865" y="7062"/>
                  </a:cubicBezTo>
                  <a:lnTo>
                    <a:pt x="5865" y="4549"/>
                  </a:lnTo>
                  <a:cubicBezTo>
                    <a:pt x="5899" y="4800"/>
                    <a:pt x="5899" y="5052"/>
                    <a:pt x="5865" y="5303"/>
                  </a:cubicBezTo>
                  <a:cubicBezTo>
                    <a:pt x="5865" y="5303"/>
                    <a:pt x="5865" y="5806"/>
                    <a:pt x="5865" y="5806"/>
                  </a:cubicBezTo>
                  <a:cubicBezTo>
                    <a:pt x="5865" y="5806"/>
                    <a:pt x="5865" y="6392"/>
                    <a:pt x="5865" y="6811"/>
                  </a:cubicBezTo>
                  <a:cubicBezTo>
                    <a:pt x="5865" y="7230"/>
                    <a:pt x="5865" y="6308"/>
                    <a:pt x="5865" y="6225"/>
                  </a:cubicBezTo>
                  <a:cubicBezTo>
                    <a:pt x="5865" y="6141"/>
                    <a:pt x="5865" y="6225"/>
                    <a:pt x="5865" y="7398"/>
                  </a:cubicBezTo>
                  <a:cubicBezTo>
                    <a:pt x="5865" y="6811"/>
                    <a:pt x="5865" y="6644"/>
                    <a:pt x="5865" y="6225"/>
                  </a:cubicBezTo>
                  <a:cubicBezTo>
                    <a:pt x="5865" y="5806"/>
                    <a:pt x="5865" y="6225"/>
                    <a:pt x="5865" y="6225"/>
                  </a:cubicBezTo>
                  <a:cubicBezTo>
                    <a:pt x="5773" y="5194"/>
                    <a:pt x="5773" y="4155"/>
                    <a:pt x="5865" y="3124"/>
                  </a:cubicBezTo>
                  <a:cubicBezTo>
                    <a:pt x="5865" y="3124"/>
                    <a:pt x="5865" y="3878"/>
                    <a:pt x="5865" y="3711"/>
                  </a:cubicBezTo>
                  <a:cubicBezTo>
                    <a:pt x="5865" y="3543"/>
                    <a:pt x="5865" y="1532"/>
                    <a:pt x="5865" y="2454"/>
                  </a:cubicBezTo>
                  <a:cubicBezTo>
                    <a:pt x="5907" y="3150"/>
                    <a:pt x="5907" y="3853"/>
                    <a:pt x="5865" y="4549"/>
                  </a:cubicBezTo>
                  <a:cubicBezTo>
                    <a:pt x="5865" y="4549"/>
                    <a:pt x="5865" y="4046"/>
                    <a:pt x="5865" y="4549"/>
                  </a:cubicBezTo>
                  <a:lnTo>
                    <a:pt x="5865" y="4549"/>
                  </a:lnTo>
                  <a:cubicBezTo>
                    <a:pt x="5865" y="4549"/>
                    <a:pt x="5865" y="5052"/>
                    <a:pt x="5865" y="4549"/>
                  </a:cubicBezTo>
                  <a:cubicBezTo>
                    <a:pt x="5865" y="4046"/>
                    <a:pt x="6284" y="4549"/>
                    <a:pt x="6452" y="5303"/>
                  </a:cubicBezTo>
                  <a:cubicBezTo>
                    <a:pt x="6494" y="5026"/>
                    <a:pt x="6494" y="4742"/>
                    <a:pt x="6452" y="4465"/>
                  </a:cubicBezTo>
                  <a:lnTo>
                    <a:pt x="6452" y="4465"/>
                  </a:lnTo>
                  <a:cubicBezTo>
                    <a:pt x="6494" y="4071"/>
                    <a:pt x="6494" y="3686"/>
                    <a:pt x="6452" y="3292"/>
                  </a:cubicBezTo>
                  <a:cubicBezTo>
                    <a:pt x="6452" y="2873"/>
                    <a:pt x="6452" y="2119"/>
                    <a:pt x="6452" y="2454"/>
                  </a:cubicBezTo>
                  <a:lnTo>
                    <a:pt x="6452" y="3376"/>
                  </a:lnTo>
                  <a:cubicBezTo>
                    <a:pt x="6452" y="3376"/>
                    <a:pt x="6452" y="2873"/>
                    <a:pt x="6452" y="3376"/>
                  </a:cubicBezTo>
                  <a:cubicBezTo>
                    <a:pt x="6452" y="3878"/>
                    <a:pt x="6452" y="4633"/>
                    <a:pt x="6452" y="3376"/>
                  </a:cubicBezTo>
                  <a:lnTo>
                    <a:pt x="6452" y="2789"/>
                  </a:lnTo>
                  <a:cubicBezTo>
                    <a:pt x="6452" y="2370"/>
                    <a:pt x="6452" y="1365"/>
                    <a:pt x="6452" y="1700"/>
                  </a:cubicBezTo>
                  <a:lnTo>
                    <a:pt x="6452" y="695"/>
                  </a:lnTo>
                  <a:cubicBezTo>
                    <a:pt x="6452" y="2035"/>
                    <a:pt x="6452" y="695"/>
                    <a:pt x="6452" y="2035"/>
                  </a:cubicBezTo>
                  <a:cubicBezTo>
                    <a:pt x="6502" y="1532"/>
                    <a:pt x="6502" y="1030"/>
                    <a:pt x="6452" y="527"/>
                  </a:cubicBezTo>
                  <a:cubicBezTo>
                    <a:pt x="6452" y="527"/>
                    <a:pt x="6452" y="1114"/>
                    <a:pt x="6452" y="946"/>
                  </a:cubicBezTo>
                  <a:lnTo>
                    <a:pt x="6452" y="946"/>
                  </a:lnTo>
                  <a:lnTo>
                    <a:pt x="6452" y="946"/>
                  </a:lnTo>
                  <a:lnTo>
                    <a:pt x="6452" y="1449"/>
                  </a:lnTo>
                  <a:cubicBezTo>
                    <a:pt x="6452" y="2119"/>
                    <a:pt x="6452" y="2119"/>
                    <a:pt x="6452" y="2454"/>
                  </a:cubicBezTo>
                  <a:cubicBezTo>
                    <a:pt x="6452" y="2789"/>
                    <a:pt x="6452" y="2454"/>
                    <a:pt x="6452" y="1784"/>
                  </a:cubicBezTo>
                  <a:lnTo>
                    <a:pt x="6452" y="2287"/>
                  </a:lnTo>
                  <a:cubicBezTo>
                    <a:pt x="6376" y="1817"/>
                    <a:pt x="6376" y="1331"/>
                    <a:pt x="6452" y="862"/>
                  </a:cubicBezTo>
                  <a:lnTo>
                    <a:pt x="6452" y="862"/>
                  </a:lnTo>
                  <a:cubicBezTo>
                    <a:pt x="6452" y="862"/>
                    <a:pt x="6452" y="359"/>
                    <a:pt x="6452" y="862"/>
                  </a:cubicBezTo>
                  <a:cubicBezTo>
                    <a:pt x="6452" y="1365"/>
                    <a:pt x="6452" y="1532"/>
                    <a:pt x="6452" y="862"/>
                  </a:cubicBezTo>
                  <a:lnTo>
                    <a:pt x="6452" y="1281"/>
                  </a:lnTo>
                  <a:lnTo>
                    <a:pt x="6452" y="1281"/>
                  </a:lnTo>
                  <a:cubicBezTo>
                    <a:pt x="6452" y="1281"/>
                    <a:pt x="6452" y="2370"/>
                    <a:pt x="6033" y="1281"/>
                  </a:cubicBezTo>
                  <a:cubicBezTo>
                    <a:pt x="6033" y="1281"/>
                    <a:pt x="6033" y="1281"/>
                    <a:pt x="6033" y="1281"/>
                  </a:cubicBezTo>
                  <a:lnTo>
                    <a:pt x="6033" y="695"/>
                  </a:lnTo>
                  <a:cubicBezTo>
                    <a:pt x="6033" y="695"/>
                    <a:pt x="6033" y="108"/>
                    <a:pt x="6033" y="695"/>
                  </a:cubicBezTo>
                  <a:cubicBezTo>
                    <a:pt x="6033" y="-814"/>
                    <a:pt x="6033" y="695"/>
                    <a:pt x="5614" y="108"/>
                  </a:cubicBezTo>
                  <a:lnTo>
                    <a:pt x="5614" y="862"/>
                  </a:lnTo>
                  <a:cubicBezTo>
                    <a:pt x="5614" y="862"/>
                    <a:pt x="5614" y="862"/>
                    <a:pt x="5614" y="1365"/>
                  </a:cubicBezTo>
                  <a:lnTo>
                    <a:pt x="5614" y="2035"/>
                  </a:lnTo>
                  <a:cubicBezTo>
                    <a:pt x="5614" y="2538"/>
                    <a:pt x="5614" y="1532"/>
                    <a:pt x="5614" y="2035"/>
                  </a:cubicBezTo>
                  <a:cubicBezTo>
                    <a:pt x="5614" y="2538"/>
                    <a:pt x="5614" y="2035"/>
                    <a:pt x="5614" y="2035"/>
                  </a:cubicBezTo>
                  <a:cubicBezTo>
                    <a:pt x="5614" y="527"/>
                    <a:pt x="5614" y="3124"/>
                    <a:pt x="5111" y="2035"/>
                  </a:cubicBezTo>
                  <a:cubicBezTo>
                    <a:pt x="5111" y="2035"/>
                    <a:pt x="5111" y="2035"/>
                    <a:pt x="5111" y="2035"/>
                  </a:cubicBezTo>
                  <a:lnTo>
                    <a:pt x="5111" y="2035"/>
                  </a:lnTo>
                  <a:lnTo>
                    <a:pt x="5111" y="2035"/>
                  </a:lnTo>
                  <a:cubicBezTo>
                    <a:pt x="5111" y="2035"/>
                    <a:pt x="5111" y="2035"/>
                    <a:pt x="5111" y="2035"/>
                  </a:cubicBezTo>
                  <a:lnTo>
                    <a:pt x="5111" y="1281"/>
                  </a:lnTo>
                  <a:lnTo>
                    <a:pt x="5111" y="1281"/>
                  </a:lnTo>
                  <a:cubicBezTo>
                    <a:pt x="5111" y="1281"/>
                    <a:pt x="5111" y="1281"/>
                    <a:pt x="5111" y="2203"/>
                  </a:cubicBezTo>
                  <a:cubicBezTo>
                    <a:pt x="5103" y="2345"/>
                    <a:pt x="5103" y="2479"/>
                    <a:pt x="5111" y="2622"/>
                  </a:cubicBezTo>
                  <a:cubicBezTo>
                    <a:pt x="5111" y="1449"/>
                    <a:pt x="5111" y="2622"/>
                    <a:pt x="5111" y="1784"/>
                  </a:cubicBezTo>
                  <a:cubicBezTo>
                    <a:pt x="5044" y="2337"/>
                    <a:pt x="5044" y="2907"/>
                    <a:pt x="5111" y="3460"/>
                  </a:cubicBezTo>
                  <a:cubicBezTo>
                    <a:pt x="5111" y="3460"/>
                    <a:pt x="5111" y="3460"/>
                    <a:pt x="5111" y="3460"/>
                  </a:cubicBezTo>
                  <a:cubicBezTo>
                    <a:pt x="5111" y="3460"/>
                    <a:pt x="5111" y="3460"/>
                    <a:pt x="5111" y="3460"/>
                  </a:cubicBezTo>
                  <a:lnTo>
                    <a:pt x="5111" y="3460"/>
                  </a:lnTo>
                  <a:cubicBezTo>
                    <a:pt x="5019" y="2932"/>
                    <a:pt x="5019" y="2396"/>
                    <a:pt x="5111" y="1868"/>
                  </a:cubicBezTo>
                  <a:cubicBezTo>
                    <a:pt x="5111" y="2957"/>
                    <a:pt x="5111" y="1868"/>
                    <a:pt x="5111" y="3376"/>
                  </a:cubicBezTo>
                  <a:lnTo>
                    <a:pt x="5111" y="2789"/>
                  </a:lnTo>
                  <a:cubicBezTo>
                    <a:pt x="5111" y="2789"/>
                    <a:pt x="5111" y="3627"/>
                    <a:pt x="5111" y="2789"/>
                  </a:cubicBezTo>
                  <a:cubicBezTo>
                    <a:pt x="5111" y="1951"/>
                    <a:pt x="5111" y="2789"/>
                    <a:pt x="4357" y="1616"/>
                  </a:cubicBezTo>
                  <a:cubicBezTo>
                    <a:pt x="4357" y="3376"/>
                    <a:pt x="4357" y="862"/>
                    <a:pt x="4357" y="2203"/>
                  </a:cubicBezTo>
                  <a:cubicBezTo>
                    <a:pt x="4357" y="2203"/>
                    <a:pt x="4357" y="1532"/>
                    <a:pt x="4357" y="1197"/>
                  </a:cubicBezTo>
                  <a:cubicBezTo>
                    <a:pt x="4357" y="862"/>
                    <a:pt x="4357" y="611"/>
                    <a:pt x="4357" y="1700"/>
                  </a:cubicBezTo>
                  <a:lnTo>
                    <a:pt x="4357" y="862"/>
                  </a:lnTo>
                  <a:lnTo>
                    <a:pt x="4357" y="862"/>
                  </a:lnTo>
                  <a:cubicBezTo>
                    <a:pt x="4357" y="862"/>
                    <a:pt x="4357" y="862"/>
                    <a:pt x="4357" y="359"/>
                  </a:cubicBezTo>
                  <a:cubicBezTo>
                    <a:pt x="4240" y="1197"/>
                    <a:pt x="4240" y="2035"/>
                    <a:pt x="4357" y="2873"/>
                  </a:cubicBezTo>
                  <a:cubicBezTo>
                    <a:pt x="4357" y="2287"/>
                    <a:pt x="4357" y="2370"/>
                    <a:pt x="4357" y="2873"/>
                  </a:cubicBezTo>
                  <a:cubicBezTo>
                    <a:pt x="4357" y="2454"/>
                    <a:pt x="4357" y="2035"/>
                    <a:pt x="4357" y="1951"/>
                  </a:cubicBezTo>
                  <a:cubicBezTo>
                    <a:pt x="4357" y="1868"/>
                    <a:pt x="4357" y="1365"/>
                    <a:pt x="4357" y="1951"/>
                  </a:cubicBezTo>
                  <a:cubicBezTo>
                    <a:pt x="4357" y="2538"/>
                    <a:pt x="4357" y="1951"/>
                    <a:pt x="4357" y="1951"/>
                  </a:cubicBezTo>
                  <a:cubicBezTo>
                    <a:pt x="4357" y="1951"/>
                    <a:pt x="4357" y="1951"/>
                    <a:pt x="4357" y="1951"/>
                  </a:cubicBezTo>
                  <a:lnTo>
                    <a:pt x="4357" y="1951"/>
                  </a:lnTo>
                  <a:cubicBezTo>
                    <a:pt x="4357" y="3124"/>
                    <a:pt x="4357" y="1951"/>
                    <a:pt x="4357" y="2370"/>
                  </a:cubicBezTo>
                  <a:lnTo>
                    <a:pt x="4357" y="2370"/>
                  </a:lnTo>
                  <a:cubicBezTo>
                    <a:pt x="4357" y="1616"/>
                    <a:pt x="4357" y="2789"/>
                    <a:pt x="4357" y="1868"/>
                  </a:cubicBezTo>
                  <a:lnTo>
                    <a:pt x="4357" y="2538"/>
                  </a:lnTo>
                  <a:cubicBezTo>
                    <a:pt x="4357" y="4130"/>
                    <a:pt x="4357" y="1700"/>
                    <a:pt x="4357" y="2538"/>
                  </a:cubicBezTo>
                  <a:lnTo>
                    <a:pt x="4357" y="2538"/>
                  </a:lnTo>
                  <a:cubicBezTo>
                    <a:pt x="4357" y="3041"/>
                    <a:pt x="4357" y="443"/>
                    <a:pt x="4357" y="276"/>
                  </a:cubicBezTo>
                  <a:lnTo>
                    <a:pt x="4357" y="276"/>
                  </a:lnTo>
                  <a:cubicBezTo>
                    <a:pt x="4357" y="-562"/>
                    <a:pt x="4357" y="1197"/>
                    <a:pt x="4357" y="1449"/>
                  </a:cubicBezTo>
                  <a:cubicBezTo>
                    <a:pt x="4416" y="1005"/>
                    <a:pt x="4416" y="552"/>
                    <a:pt x="4357" y="108"/>
                  </a:cubicBezTo>
                  <a:cubicBezTo>
                    <a:pt x="4357" y="-311"/>
                    <a:pt x="4357" y="1700"/>
                    <a:pt x="4357" y="778"/>
                  </a:cubicBezTo>
                  <a:cubicBezTo>
                    <a:pt x="4399" y="1114"/>
                    <a:pt x="4399" y="1449"/>
                    <a:pt x="4357" y="1784"/>
                  </a:cubicBezTo>
                  <a:cubicBezTo>
                    <a:pt x="4357" y="1784"/>
                    <a:pt x="4357" y="359"/>
                    <a:pt x="4357" y="1784"/>
                  </a:cubicBezTo>
                  <a:lnTo>
                    <a:pt x="4357" y="1784"/>
                  </a:lnTo>
                  <a:cubicBezTo>
                    <a:pt x="4332" y="2178"/>
                    <a:pt x="4332" y="2563"/>
                    <a:pt x="4357" y="2957"/>
                  </a:cubicBezTo>
                  <a:cubicBezTo>
                    <a:pt x="4357" y="527"/>
                    <a:pt x="4357" y="4214"/>
                    <a:pt x="4357" y="1951"/>
                  </a:cubicBezTo>
                  <a:lnTo>
                    <a:pt x="4357" y="1951"/>
                  </a:lnTo>
                  <a:lnTo>
                    <a:pt x="4357" y="1951"/>
                  </a:lnTo>
                  <a:cubicBezTo>
                    <a:pt x="4357" y="1951"/>
                    <a:pt x="4357" y="1951"/>
                    <a:pt x="4357" y="2873"/>
                  </a:cubicBezTo>
                  <a:lnTo>
                    <a:pt x="4357" y="2370"/>
                  </a:lnTo>
                  <a:cubicBezTo>
                    <a:pt x="4357" y="1951"/>
                    <a:pt x="4357" y="2370"/>
                    <a:pt x="4357" y="3124"/>
                  </a:cubicBezTo>
                  <a:lnTo>
                    <a:pt x="4357" y="2454"/>
                  </a:lnTo>
                  <a:cubicBezTo>
                    <a:pt x="4357" y="2873"/>
                    <a:pt x="4357" y="1281"/>
                    <a:pt x="3938" y="2454"/>
                  </a:cubicBezTo>
                  <a:lnTo>
                    <a:pt x="3938" y="2454"/>
                  </a:lnTo>
                  <a:cubicBezTo>
                    <a:pt x="3938" y="3292"/>
                    <a:pt x="3352" y="443"/>
                    <a:pt x="3435" y="3041"/>
                  </a:cubicBezTo>
                  <a:lnTo>
                    <a:pt x="3435" y="3711"/>
                  </a:lnTo>
                  <a:cubicBezTo>
                    <a:pt x="3435" y="3711"/>
                    <a:pt x="3435" y="4884"/>
                    <a:pt x="3435" y="5303"/>
                  </a:cubicBezTo>
                  <a:cubicBezTo>
                    <a:pt x="3435" y="5722"/>
                    <a:pt x="3435" y="4549"/>
                    <a:pt x="3435" y="4381"/>
                  </a:cubicBezTo>
                  <a:lnTo>
                    <a:pt x="3435" y="4381"/>
                  </a:lnTo>
                  <a:cubicBezTo>
                    <a:pt x="3435" y="2957"/>
                    <a:pt x="3435" y="3878"/>
                    <a:pt x="3435" y="2957"/>
                  </a:cubicBezTo>
                  <a:cubicBezTo>
                    <a:pt x="3435" y="2035"/>
                    <a:pt x="2765" y="2287"/>
                    <a:pt x="2514" y="2203"/>
                  </a:cubicBezTo>
                  <a:lnTo>
                    <a:pt x="2514" y="3292"/>
                  </a:lnTo>
                  <a:lnTo>
                    <a:pt x="2514" y="3292"/>
                  </a:lnTo>
                  <a:cubicBezTo>
                    <a:pt x="2514" y="3292"/>
                    <a:pt x="2514" y="2454"/>
                    <a:pt x="2514" y="2538"/>
                  </a:cubicBezTo>
                  <a:cubicBezTo>
                    <a:pt x="2514" y="2622"/>
                    <a:pt x="2514" y="3041"/>
                    <a:pt x="2514" y="3292"/>
                  </a:cubicBezTo>
                  <a:cubicBezTo>
                    <a:pt x="2422" y="2881"/>
                    <a:pt x="2422" y="2446"/>
                    <a:pt x="2514" y="2035"/>
                  </a:cubicBezTo>
                  <a:lnTo>
                    <a:pt x="2514" y="2035"/>
                  </a:lnTo>
                  <a:cubicBezTo>
                    <a:pt x="2514" y="2454"/>
                    <a:pt x="2514" y="2957"/>
                    <a:pt x="2514" y="2873"/>
                  </a:cubicBezTo>
                  <a:cubicBezTo>
                    <a:pt x="2480" y="2647"/>
                    <a:pt x="2480" y="2429"/>
                    <a:pt x="2514" y="2203"/>
                  </a:cubicBezTo>
                  <a:lnTo>
                    <a:pt x="2514" y="2203"/>
                  </a:lnTo>
                  <a:lnTo>
                    <a:pt x="2514" y="3041"/>
                  </a:lnTo>
                  <a:cubicBezTo>
                    <a:pt x="2455" y="3342"/>
                    <a:pt x="2455" y="3661"/>
                    <a:pt x="2514" y="3962"/>
                  </a:cubicBezTo>
                  <a:cubicBezTo>
                    <a:pt x="2514" y="2454"/>
                    <a:pt x="2011" y="3376"/>
                    <a:pt x="1927" y="2957"/>
                  </a:cubicBezTo>
                  <a:cubicBezTo>
                    <a:pt x="1843" y="2538"/>
                    <a:pt x="1927" y="3543"/>
                    <a:pt x="1927" y="3543"/>
                  </a:cubicBezTo>
                  <a:cubicBezTo>
                    <a:pt x="1927" y="3543"/>
                    <a:pt x="1927" y="4633"/>
                    <a:pt x="1927" y="4549"/>
                  </a:cubicBezTo>
                  <a:cubicBezTo>
                    <a:pt x="1927" y="2538"/>
                    <a:pt x="1927" y="3711"/>
                    <a:pt x="1927" y="2287"/>
                  </a:cubicBezTo>
                  <a:cubicBezTo>
                    <a:pt x="1927" y="3208"/>
                    <a:pt x="1927" y="2287"/>
                    <a:pt x="1927" y="3795"/>
                  </a:cubicBezTo>
                  <a:cubicBezTo>
                    <a:pt x="1952" y="3401"/>
                    <a:pt x="1952" y="3015"/>
                    <a:pt x="1927" y="2622"/>
                  </a:cubicBezTo>
                  <a:cubicBezTo>
                    <a:pt x="1927" y="3376"/>
                    <a:pt x="1508" y="2622"/>
                    <a:pt x="1341" y="2622"/>
                  </a:cubicBezTo>
                  <a:cubicBezTo>
                    <a:pt x="1383" y="2957"/>
                    <a:pt x="1383" y="3292"/>
                    <a:pt x="1341" y="3627"/>
                  </a:cubicBezTo>
                  <a:lnTo>
                    <a:pt x="1341" y="2370"/>
                  </a:lnTo>
                  <a:cubicBezTo>
                    <a:pt x="1341" y="2370"/>
                    <a:pt x="1341" y="3878"/>
                    <a:pt x="1341" y="2957"/>
                  </a:cubicBezTo>
                  <a:cubicBezTo>
                    <a:pt x="1374" y="3150"/>
                    <a:pt x="1374" y="3351"/>
                    <a:pt x="1341" y="3543"/>
                  </a:cubicBezTo>
                  <a:cubicBezTo>
                    <a:pt x="838" y="2370"/>
                    <a:pt x="503" y="4633"/>
                    <a:pt x="0" y="2287"/>
                  </a:cubicBezTo>
                  <a:cubicBezTo>
                    <a:pt x="0" y="2789"/>
                    <a:pt x="0" y="2873"/>
                    <a:pt x="0" y="2873"/>
                  </a:cubicBezTo>
                  <a:cubicBezTo>
                    <a:pt x="50" y="3208"/>
                    <a:pt x="50" y="3543"/>
                    <a:pt x="0" y="3878"/>
                  </a:cubicBezTo>
                  <a:lnTo>
                    <a:pt x="0" y="2873"/>
                  </a:lnTo>
                  <a:cubicBezTo>
                    <a:pt x="0" y="3878"/>
                    <a:pt x="0" y="2873"/>
                    <a:pt x="0" y="3878"/>
                  </a:cubicBezTo>
                  <a:lnTo>
                    <a:pt x="0" y="3878"/>
                  </a:lnTo>
                  <a:cubicBezTo>
                    <a:pt x="0" y="4968"/>
                    <a:pt x="0" y="6308"/>
                    <a:pt x="0" y="7733"/>
                  </a:cubicBezTo>
                  <a:cubicBezTo>
                    <a:pt x="0" y="6476"/>
                    <a:pt x="0" y="9576"/>
                    <a:pt x="0" y="7733"/>
                  </a:cubicBezTo>
                  <a:cubicBezTo>
                    <a:pt x="0" y="7733"/>
                    <a:pt x="0" y="8152"/>
                    <a:pt x="0" y="8487"/>
                  </a:cubicBezTo>
                  <a:cubicBezTo>
                    <a:pt x="0" y="8822"/>
                    <a:pt x="0" y="7733"/>
                    <a:pt x="0" y="7984"/>
                  </a:cubicBezTo>
                  <a:lnTo>
                    <a:pt x="0" y="7984"/>
                  </a:lnTo>
                  <a:cubicBezTo>
                    <a:pt x="0" y="7984"/>
                    <a:pt x="0" y="7984"/>
                    <a:pt x="587" y="8822"/>
                  </a:cubicBezTo>
                  <a:lnTo>
                    <a:pt x="587" y="8152"/>
                  </a:lnTo>
                  <a:cubicBezTo>
                    <a:pt x="595" y="8294"/>
                    <a:pt x="595" y="8428"/>
                    <a:pt x="587" y="8571"/>
                  </a:cubicBezTo>
                  <a:cubicBezTo>
                    <a:pt x="587" y="7565"/>
                    <a:pt x="587" y="8571"/>
                    <a:pt x="587" y="7398"/>
                  </a:cubicBezTo>
                  <a:cubicBezTo>
                    <a:pt x="587" y="8822"/>
                    <a:pt x="587" y="7398"/>
                    <a:pt x="1089" y="8990"/>
                  </a:cubicBezTo>
                  <a:cubicBezTo>
                    <a:pt x="1089" y="8990"/>
                    <a:pt x="1089" y="8152"/>
                    <a:pt x="1089" y="8152"/>
                  </a:cubicBezTo>
                  <a:lnTo>
                    <a:pt x="1089" y="8152"/>
                  </a:lnTo>
                  <a:cubicBezTo>
                    <a:pt x="1089" y="8152"/>
                    <a:pt x="1089" y="8738"/>
                    <a:pt x="1089" y="9157"/>
                  </a:cubicBezTo>
                  <a:lnTo>
                    <a:pt x="1089" y="9157"/>
                  </a:lnTo>
                  <a:cubicBezTo>
                    <a:pt x="1089" y="9744"/>
                    <a:pt x="1089" y="9157"/>
                    <a:pt x="1089" y="9157"/>
                  </a:cubicBezTo>
                  <a:lnTo>
                    <a:pt x="1089" y="9157"/>
                  </a:lnTo>
                  <a:cubicBezTo>
                    <a:pt x="1089" y="8738"/>
                    <a:pt x="1592" y="9157"/>
                    <a:pt x="1759" y="8403"/>
                  </a:cubicBezTo>
                  <a:lnTo>
                    <a:pt x="1759" y="8403"/>
                  </a:lnTo>
                  <a:cubicBezTo>
                    <a:pt x="1759" y="7817"/>
                    <a:pt x="1759" y="8403"/>
                    <a:pt x="1759" y="8403"/>
                  </a:cubicBezTo>
                  <a:lnTo>
                    <a:pt x="1759" y="8403"/>
                  </a:lnTo>
                  <a:cubicBezTo>
                    <a:pt x="1759" y="8403"/>
                    <a:pt x="1759" y="7900"/>
                    <a:pt x="1759" y="7900"/>
                  </a:cubicBezTo>
                  <a:cubicBezTo>
                    <a:pt x="1718" y="8294"/>
                    <a:pt x="1718" y="8680"/>
                    <a:pt x="1759" y="9073"/>
                  </a:cubicBezTo>
                  <a:cubicBezTo>
                    <a:pt x="1759" y="8403"/>
                    <a:pt x="1759" y="8571"/>
                    <a:pt x="1759" y="7398"/>
                  </a:cubicBezTo>
                  <a:lnTo>
                    <a:pt x="1759" y="7900"/>
                  </a:lnTo>
                  <a:cubicBezTo>
                    <a:pt x="1701" y="7599"/>
                    <a:pt x="1701" y="7280"/>
                    <a:pt x="1759" y="6979"/>
                  </a:cubicBezTo>
                  <a:cubicBezTo>
                    <a:pt x="1759" y="7481"/>
                    <a:pt x="1759" y="7817"/>
                    <a:pt x="1759" y="8487"/>
                  </a:cubicBezTo>
                  <a:cubicBezTo>
                    <a:pt x="1759" y="9157"/>
                    <a:pt x="1759" y="7230"/>
                    <a:pt x="1759" y="8990"/>
                  </a:cubicBezTo>
                  <a:cubicBezTo>
                    <a:pt x="1759" y="7481"/>
                    <a:pt x="1759" y="8152"/>
                    <a:pt x="1759" y="7817"/>
                  </a:cubicBezTo>
                  <a:cubicBezTo>
                    <a:pt x="1759" y="7481"/>
                    <a:pt x="1759" y="6727"/>
                    <a:pt x="1759" y="6811"/>
                  </a:cubicBezTo>
                  <a:cubicBezTo>
                    <a:pt x="1759" y="6895"/>
                    <a:pt x="1759" y="8738"/>
                    <a:pt x="1759" y="8738"/>
                  </a:cubicBezTo>
                  <a:lnTo>
                    <a:pt x="1759" y="8738"/>
                  </a:lnTo>
                  <a:cubicBezTo>
                    <a:pt x="1759" y="9157"/>
                    <a:pt x="1759" y="8236"/>
                    <a:pt x="1759" y="8738"/>
                  </a:cubicBezTo>
                  <a:cubicBezTo>
                    <a:pt x="1759" y="7817"/>
                    <a:pt x="1759" y="8738"/>
                    <a:pt x="1759" y="7649"/>
                  </a:cubicBezTo>
                  <a:lnTo>
                    <a:pt x="1759" y="7649"/>
                  </a:lnTo>
                  <a:cubicBezTo>
                    <a:pt x="1759" y="7649"/>
                    <a:pt x="1759" y="5973"/>
                    <a:pt x="1759" y="6644"/>
                  </a:cubicBezTo>
                  <a:lnTo>
                    <a:pt x="1759" y="7398"/>
                  </a:lnTo>
                  <a:cubicBezTo>
                    <a:pt x="1759" y="7398"/>
                    <a:pt x="1759" y="7398"/>
                    <a:pt x="1759" y="7398"/>
                  </a:cubicBezTo>
                  <a:cubicBezTo>
                    <a:pt x="1759" y="7398"/>
                    <a:pt x="1759" y="7398"/>
                    <a:pt x="1759" y="8571"/>
                  </a:cubicBezTo>
                  <a:cubicBezTo>
                    <a:pt x="1759" y="9744"/>
                    <a:pt x="1759" y="7733"/>
                    <a:pt x="1759" y="8990"/>
                  </a:cubicBezTo>
                  <a:cubicBezTo>
                    <a:pt x="1759" y="7398"/>
                    <a:pt x="1759" y="8990"/>
                    <a:pt x="1759" y="7900"/>
                  </a:cubicBezTo>
                  <a:lnTo>
                    <a:pt x="1759" y="8654"/>
                  </a:lnTo>
                  <a:cubicBezTo>
                    <a:pt x="1759" y="8654"/>
                    <a:pt x="1759" y="8152"/>
                    <a:pt x="1759" y="8654"/>
                  </a:cubicBezTo>
                  <a:lnTo>
                    <a:pt x="1759" y="9492"/>
                  </a:lnTo>
                  <a:cubicBezTo>
                    <a:pt x="1759" y="8738"/>
                    <a:pt x="1759" y="10163"/>
                    <a:pt x="1759" y="9492"/>
                  </a:cubicBezTo>
                  <a:cubicBezTo>
                    <a:pt x="1759" y="8822"/>
                    <a:pt x="1759" y="8654"/>
                    <a:pt x="1759" y="8152"/>
                  </a:cubicBezTo>
                  <a:cubicBezTo>
                    <a:pt x="1759" y="7649"/>
                    <a:pt x="1759" y="9995"/>
                    <a:pt x="2178" y="9660"/>
                  </a:cubicBezTo>
                  <a:cubicBezTo>
                    <a:pt x="2597" y="9325"/>
                    <a:pt x="2178" y="9241"/>
                    <a:pt x="2178" y="8906"/>
                  </a:cubicBezTo>
                  <a:cubicBezTo>
                    <a:pt x="2237" y="9157"/>
                    <a:pt x="2237" y="9409"/>
                    <a:pt x="2178" y="9660"/>
                  </a:cubicBezTo>
                  <a:cubicBezTo>
                    <a:pt x="2178" y="9660"/>
                    <a:pt x="2178" y="8990"/>
                    <a:pt x="2178" y="8571"/>
                  </a:cubicBezTo>
                  <a:cubicBezTo>
                    <a:pt x="2178" y="9409"/>
                    <a:pt x="2178" y="8571"/>
                    <a:pt x="2178" y="7900"/>
                  </a:cubicBezTo>
                  <a:lnTo>
                    <a:pt x="2178" y="8654"/>
                  </a:lnTo>
                  <a:cubicBezTo>
                    <a:pt x="2178" y="8654"/>
                    <a:pt x="2178" y="7146"/>
                    <a:pt x="2178" y="7649"/>
                  </a:cubicBezTo>
                  <a:lnTo>
                    <a:pt x="2178" y="9241"/>
                  </a:lnTo>
                  <a:cubicBezTo>
                    <a:pt x="2178" y="8571"/>
                    <a:pt x="2178" y="8738"/>
                    <a:pt x="2178" y="9241"/>
                  </a:cubicBezTo>
                  <a:cubicBezTo>
                    <a:pt x="2086" y="8797"/>
                    <a:pt x="2086" y="8344"/>
                    <a:pt x="2178" y="7900"/>
                  </a:cubicBezTo>
                  <a:cubicBezTo>
                    <a:pt x="2178" y="8319"/>
                    <a:pt x="2178" y="8571"/>
                    <a:pt x="2178" y="8487"/>
                  </a:cubicBezTo>
                  <a:cubicBezTo>
                    <a:pt x="2178" y="8403"/>
                    <a:pt x="2178" y="9492"/>
                    <a:pt x="2178" y="8487"/>
                  </a:cubicBezTo>
                  <a:lnTo>
                    <a:pt x="2178" y="9157"/>
                  </a:lnTo>
                  <a:cubicBezTo>
                    <a:pt x="2178" y="9660"/>
                    <a:pt x="2178" y="9157"/>
                    <a:pt x="2178" y="9157"/>
                  </a:cubicBezTo>
                  <a:lnTo>
                    <a:pt x="2178" y="9157"/>
                  </a:lnTo>
                  <a:lnTo>
                    <a:pt x="2178" y="8152"/>
                  </a:lnTo>
                  <a:cubicBezTo>
                    <a:pt x="2220" y="8370"/>
                    <a:pt x="2220" y="8604"/>
                    <a:pt x="2178" y="8822"/>
                  </a:cubicBezTo>
                  <a:lnTo>
                    <a:pt x="2178" y="8319"/>
                  </a:lnTo>
                  <a:cubicBezTo>
                    <a:pt x="2262" y="8822"/>
                    <a:pt x="2262" y="9325"/>
                    <a:pt x="2178" y="9828"/>
                  </a:cubicBezTo>
                  <a:lnTo>
                    <a:pt x="2178" y="9157"/>
                  </a:lnTo>
                  <a:cubicBezTo>
                    <a:pt x="2178" y="9157"/>
                    <a:pt x="2178" y="9828"/>
                    <a:pt x="2178" y="10079"/>
                  </a:cubicBezTo>
                  <a:cubicBezTo>
                    <a:pt x="2178" y="10330"/>
                    <a:pt x="2178" y="8906"/>
                    <a:pt x="2178" y="9325"/>
                  </a:cubicBezTo>
                  <a:lnTo>
                    <a:pt x="2178" y="9325"/>
                  </a:lnTo>
                  <a:cubicBezTo>
                    <a:pt x="2178" y="9325"/>
                    <a:pt x="2178" y="10163"/>
                    <a:pt x="2178" y="9325"/>
                  </a:cubicBezTo>
                  <a:lnTo>
                    <a:pt x="2178" y="10330"/>
                  </a:lnTo>
                  <a:cubicBezTo>
                    <a:pt x="2178" y="10330"/>
                    <a:pt x="2178" y="9073"/>
                    <a:pt x="2178" y="8654"/>
                  </a:cubicBezTo>
                  <a:cubicBezTo>
                    <a:pt x="2178" y="8236"/>
                    <a:pt x="2178" y="9576"/>
                    <a:pt x="2178" y="9828"/>
                  </a:cubicBezTo>
                  <a:cubicBezTo>
                    <a:pt x="2178" y="10079"/>
                    <a:pt x="2178" y="8236"/>
                    <a:pt x="2178" y="9073"/>
                  </a:cubicBezTo>
                  <a:close/>
                  <a:moveTo>
                    <a:pt x="6536" y="8822"/>
                  </a:moveTo>
                  <a:cubicBezTo>
                    <a:pt x="6536" y="8822"/>
                    <a:pt x="6536" y="9492"/>
                    <a:pt x="6536" y="8822"/>
                  </a:cubicBezTo>
                  <a:cubicBezTo>
                    <a:pt x="6536" y="8152"/>
                    <a:pt x="6116" y="8654"/>
                    <a:pt x="6116" y="8822"/>
                  </a:cubicBezTo>
                  <a:close/>
                  <a:moveTo>
                    <a:pt x="8211" y="7062"/>
                  </a:moveTo>
                  <a:cubicBezTo>
                    <a:pt x="8211" y="7062"/>
                    <a:pt x="8211" y="7062"/>
                    <a:pt x="8211" y="7062"/>
                  </a:cubicBezTo>
                  <a:cubicBezTo>
                    <a:pt x="8211" y="7062"/>
                    <a:pt x="7792" y="6895"/>
                    <a:pt x="7792" y="7062"/>
                  </a:cubicBezTo>
                  <a:close/>
                  <a:moveTo>
                    <a:pt x="12904" y="1868"/>
                  </a:moveTo>
                  <a:lnTo>
                    <a:pt x="12904" y="1868"/>
                  </a:lnTo>
                  <a:cubicBezTo>
                    <a:pt x="12904" y="1868"/>
                    <a:pt x="12484" y="1784"/>
                    <a:pt x="12484" y="1868"/>
                  </a:cubicBezTo>
                  <a:close/>
                  <a:moveTo>
                    <a:pt x="12904" y="1868"/>
                  </a:moveTo>
                  <a:lnTo>
                    <a:pt x="12904" y="1868"/>
                  </a:lnTo>
                  <a:cubicBezTo>
                    <a:pt x="12904" y="1868"/>
                    <a:pt x="12568" y="2370"/>
                    <a:pt x="12652" y="2203"/>
                  </a:cubicBezTo>
                  <a:close/>
                  <a:moveTo>
                    <a:pt x="1676" y="2705"/>
                  </a:moveTo>
                  <a:lnTo>
                    <a:pt x="1676" y="270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="" xmlns:a16="http://schemas.microsoft.com/office/drawing/2014/main" id="{7E8E4DA2-664D-43AF-90C4-A56AE14C2931}"/>
                </a:ext>
              </a:extLst>
            </p:cNvPr>
            <p:cNvSpPr/>
            <p:nvPr/>
          </p:nvSpPr>
          <p:spPr>
            <a:xfrm>
              <a:off x="2797937" y="176003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="" xmlns:a16="http://schemas.microsoft.com/office/drawing/2014/main" id="{690B9600-867A-4F2D-B6CB-BB8328FDA6D5}"/>
                </a:ext>
              </a:extLst>
            </p:cNvPr>
            <p:cNvSpPr/>
            <p:nvPr/>
          </p:nvSpPr>
          <p:spPr>
            <a:xfrm>
              <a:off x="2794502" y="17617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="" xmlns:a16="http://schemas.microsoft.com/office/drawing/2014/main" id="{18BB06C6-028E-46E3-8A42-3407F2343300}"/>
                </a:ext>
              </a:extLst>
            </p:cNvPr>
            <p:cNvSpPr/>
            <p:nvPr/>
          </p:nvSpPr>
          <p:spPr>
            <a:xfrm>
              <a:off x="2801540" y="176028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="" xmlns:a16="http://schemas.microsoft.com/office/drawing/2014/main" id="{811AB4F5-937E-48D0-AD52-F0058F64B146}"/>
                </a:ext>
              </a:extLst>
            </p:cNvPr>
            <p:cNvSpPr/>
            <p:nvPr/>
          </p:nvSpPr>
          <p:spPr>
            <a:xfrm>
              <a:off x="2803281" y="1752909"/>
              <a:ext cx="18" cy="418"/>
            </a:xfrm>
            <a:custGeom>
              <a:avLst/>
              <a:gdLst>
                <a:gd name="connsiteX0" fmla="*/ 19 w 18"/>
                <a:gd name="connsiteY0" fmla="*/ 0 h 418"/>
                <a:gd name="connsiteX1" fmla="*/ 19 w 18"/>
                <a:gd name="connsiteY1" fmla="*/ 419 h 418"/>
                <a:gd name="connsiteX2" fmla="*/ 19 w 18"/>
                <a:gd name="connsiteY2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" h="418">
                  <a:moveTo>
                    <a:pt x="19" y="0"/>
                  </a:moveTo>
                  <a:lnTo>
                    <a:pt x="19" y="419"/>
                  </a:lnTo>
                  <a:cubicBezTo>
                    <a:pt x="-6" y="277"/>
                    <a:pt x="-6" y="142"/>
                    <a:pt x="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="" xmlns:a16="http://schemas.microsoft.com/office/drawing/2014/main" id="{3CAA1203-6F5D-4FE6-9715-C92D79F29C9D}"/>
                </a:ext>
              </a:extLst>
            </p:cNvPr>
            <p:cNvSpPr/>
            <p:nvPr/>
          </p:nvSpPr>
          <p:spPr>
            <a:xfrm>
              <a:off x="2804054" y="17576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  <a:gd name="connsiteX3" fmla="*/ 0 w 8378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="" xmlns:a16="http://schemas.microsoft.com/office/drawing/2014/main" id="{7BF87B79-636E-4D2D-84DF-B5A9B60A10E7}"/>
                </a:ext>
              </a:extLst>
            </p:cNvPr>
            <p:cNvSpPr/>
            <p:nvPr/>
          </p:nvSpPr>
          <p:spPr>
            <a:xfrm>
              <a:off x="2803551" y="1754965"/>
              <a:ext cx="8378" cy="669"/>
            </a:xfrm>
            <a:custGeom>
              <a:avLst/>
              <a:gdLst>
                <a:gd name="connsiteX0" fmla="*/ 0 w 8378"/>
                <a:gd name="connsiteY0" fmla="*/ 290 h 669"/>
                <a:gd name="connsiteX1" fmla="*/ 0 w 8378"/>
                <a:gd name="connsiteY1" fmla="*/ 290 h 669"/>
                <a:gd name="connsiteX2" fmla="*/ 0 w 8378"/>
                <a:gd name="connsiteY2" fmla="*/ 290 h 669"/>
                <a:gd name="connsiteX3" fmla="*/ 0 w 8378"/>
                <a:gd name="connsiteY3" fmla="*/ 29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669">
                  <a:moveTo>
                    <a:pt x="0" y="290"/>
                  </a:moveTo>
                  <a:cubicBezTo>
                    <a:pt x="0" y="877"/>
                    <a:pt x="0" y="709"/>
                    <a:pt x="0" y="290"/>
                  </a:cubicBezTo>
                  <a:lnTo>
                    <a:pt x="0" y="290"/>
                  </a:lnTo>
                  <a:cubicBezTo>
                    <a:pt x="0" y="-212"/>
                    <a:pt x="0" y="39"/>
                    <a:pt x="0" y="29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="" xmlns:a16="http://schemas.microsoft.com/office/drawing/2014/main" id="{B54139D1-BC99-49F4-B202-5429A7C15331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="" xmlns:a16="http://schemas.microsoft.com/office/drawing/2014/main" id="{AE254FF5-BA2E-4521-A2A0-AD508DA6FC16}"/>
                </a:ext>
              </a:extLst>
            </p:cNvPr>
            <p:cNvSpPr/>
            <p:nvPr/>
          </p:nvSpPr>
          <p:spPr>
            <a:xfrm>
              <a:off x="2802927" y="1753046"/>
              <a:ext cx="37" cy="768"/>
            </a:xfrm>
            <a:custGeom>
              <a:avLst/>
              <a:gdLst>
                <a:gd name="connsiteX0" fmla="*/ 37 w 37"/>
                <a:gd name="connsiteY0" fmla="*/ 700 h 768"/>
                <a:gd name="connsiteX1" fmla="*/ 37 w 37"/>
                <a:gd name="connsiteY1" fmla="*/ 198 h 768"/>
                <a:gd name="connsiteX2" fmla="*/ 37 w 37"/>
                <a:gd name="connsiteY2" fmla="*/ 700 h 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68">
                  <a:moveTo>
                    <a:pt x="37" y="700"/>
                  </a:moveTo>
                  <a:lnTo>
                    <a:pt x="37" y="198"/>
                  </a:lnTo>
                  <a:cubicBezTo>
                    <a:pt x="37" y="-556"/>
                    <a:pt x="-47" y="1119"/>
                    <a:pt x="37" y="70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="" xmlns:a16="http://schemas.microsoft.com/office/drawing/2014/main" id="{51713934-AD8F-4BAB-BF0D-6CB5F0A719CA}"/>
                </a:ext>
              </a:extLst>
            </p:cNvPr>
            <p:cNvSpPr/>
            <p:nvPr/>
          </p:nvSpPr>
          <p:spPr>
            <a:xfrm>
              <a:off x="2803635" y="1756512"/>
              <a:ext cx="8378" cy="754"/>
            </a:xfrm>
            <a:custGeom>
              <a:avLst/>
              <a:gdLst>
                <a:gd name="connsiteX0" fmla="*/ 0 w 8378"/>
                <a:gd name="connsiteY0" fmla="*/ 754 h 754"/>
                <a:gd name="connsiteX1" fmla="*/ 0 w 8378"/>
                <a:gd name="connsiteY1" fmla="*/ 0 h 754"/>
                <a:gd name="connsiteX2" fmla="*/ 0 w 8378"/>
                <a:gd name="connsiteY2" fmla="*/ 587 h 754"/>
                <a:gd name="connsiteX3" fmla="*/ 0 w 8378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754">
                  <a:moveTo>
                    <a:pt x="0" y="754"/>
                  </a:moveTo>
                  <a:lnTo>
                    <a:pt x="0" y="0"/>
                  </a:lnTo>
                  <a:lnTo>
                    <a:pt x="0" y="587"/>
                  </a:lnTo>
                  <a:lnTo>
                    <a:pt x="0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="" xmlns:a16="http://schemas.microsoft.com/office/drawing/2014/main" id="{5D62D0F9-79F5-4A26-B4B3-46FDDB61A69F}"/>
                </a:ext>
              </a:extLst>
            </p:cNvPr>
            <p:cNvSpPr/>
            <p:nvPr/>
          </p:nvSpPr>
          <p:spPr>
            <a:xfrm>
              <a:off x="2803216" y="1756605"/>
              <a:ext cx="8378" cy="74"/>
            </a:xfrm>
            <a:custGeom>
              <a:avLst/>
              <a:gdLst>
                <a:gd name="connsiteX0" fmla="*/ 0 w 8378"/>
                <a:gd name="connsiteY0" fmla="*/ 74 h 74"/>
                <a:gd name="connsiteX1" fmla="*/ 0 w 8378"/>
                <a:gd name="connsiteY1" fmla="*/ 74 h 74"/>
                <a:gd name="connsiteX2" fmla="*/ 0 w 8378"/>
                <a:gd name="connsiteY2" fmla="*/ 74 h 74"/>
                <a:gd name="connsiteX3" fmla="*/ 0 w 8378"/>
                <a:gd name="connsiteY3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74">
                  <a:moveTo>
                    <a:pt x="0" y="74"/>
                  </a:moveTo>
                  <a:lnTo>
                    <a:pt x="0" y="74"/>
                  </a:ln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="" xmlns:a16="http://schemas.microsoft.com/office/drawing/2014/main" id="{1B94DC32-A677-423C-843D-1C689EB35AFB}"/>
                </a:ext>
              </a:extLst>
            </p:cNvPr>
            <p:cNvSpPr/>
            <p:nvPr/>
          </p:nvSpPr>
          <p:spPr>
            <a:xfrm>
              <a:off x="2803384" y="17566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="" xmlns:a16="http://schemas.microsoft.com/office/drawing/2014/main" id="{6638CB3D-C7C0-4A17-A520-75B0D6412B58}"/>
                </a:ext>
              </a:extLst>
            </p:cNvPr>
            <p:cNvSpPr/>
            <p:nvPr/>
          </p:nvSpPr>
          <p:spPr>
            <a:xfrm>
              <a:off x="2803467" y="1757266"/>
              <a:ext cx="83" cy="167"/>
            </a:xfrm>
            <a:custGeom>
              <a:avLst/>
              <a:gdLst>
                <a:gd name="connsiteX0" fmla="*/ 84 w 83"/>
                <a:gd name="connsiteY0" fmla="*/ 167 h 167"/>
                <a:gd name="connsiteX1" fmla="*/ 84 w 83"/>
                <a:gd name="connsiteY1" fmla="*/ 84 h 167"/>
                <a:gd name="connsiteX2" fmla="*/ 0 w 83"/>
                <a:gd name="connsiteY2" fmla="*/ 0 h 167"/>
                <a:gd name="connsiteX3" fmla="*/ 84 w 83"/>
                <a:gd name="connsiteY3" fmla="*/ 167 h 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167">
                  <a:moveTo>
                    <a:pt x="84" y="167"/>
                  </a:moveTo>
                  <a:lnTo>
                    <a:pt x="84" y="84"/>
                  </a:lnTo>
                  <a:lnTo>
                    <a:pt x="0" y="0"/>
                  </a:lnTo>
                  <a:lnTo>
                    <a:pt x="84" y="16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="" xmlns:a16="http://schemas.microsoft.com/office/drawing/2014/main" id="{1EE8505A-5BE9-423C-BA88-5A22AD832CC6}"/>
                </a:ext>
              </a:extLst>
            </p:cNvPr>
            <p:cNvSpPr/>
            <p:nvPr/>
          </p:nvSpPr>
          <p:spPr>
            <a:xfrm>
              <a:off x="2802462" y="1756596"/>
              <a:ext cx="8378" cy="186"/>
            </a:xfrm>
            <a:custGeom>
              <a:avLst/>
              <a:gdLst>
                <a:gd name="connsiteX0" fmla="*/ 0 w 8378"/>
                <a:gd name="connsiteY0" fmla="*/ 0 h 186"/>
                <a:gd name="connsiteX1" fmla="*/ 0 w 8378"/>
                <a:gd name="connsiteY1" fmla="*/ 0 h 186"/>
                <a:gd name="connsiteX2" fmla="*/ 0 w 8378"/>
                <a:gd name="connsiteY2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8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="" xmlns:a16="http://schemas.microsoft.com/office/drawing/2014/main" id="{42484FB2-40E5-4F87-BAC2-F1B2DE79A6A1}"/>
                </a:ext>
              </a:extLst>
            </p:cNvPr>
            <p:cNvSpPr/>
            <p:nvPr/>
          </p:nvSpPr>
          <p:spPr>
            <a:xfrm>
              <a:off x="2802797" y="1758020"/>
              <a:ext cx="8378" cy="586"/>
            </a:xfrm>
            <a:custGeom>
              <a:avLst/>
              <a:gdLst>
                <a:gd name="connsiteX0" fmla="*/ 0 w 8378"/>
                <a:gd name="connsiteY0" fmla="*/ 586 h 586"/>
                <a:gd name="connsiteX1" fmla="*/ 0 w 8378"/>
                <a:gd name="connsiteY1" fmla="*/ 0 h 586"/>
                <a:gd name="connsiteX2" fmla="*/ 0 w 8378"/>
                <a:gd name="connsiteY2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586"/>
                  </a:moveTo>
                  <a:cubicBezTo>
                    <a:pt x="0" y="586"/>
                    <a:pt x="0" y="586"/>
                    <a:pt x="0" y="0"/>
                  </a:cubicBezTo>
                  <a:lnTo>
                    <a:pt x="0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="" xmlns:a16="http://schemas.microsoft.com/office/drawing/2014/main" id="{903F8839-340E-4A2F-BB3D-E8092997A6E0}"/>
                </a:ext>
              </a:extLst>
            </p:cNvPr>
            <p:cNvSpPr/>
            <p:nvPr/>
          </p:nvSpPr>
          <p:spPr>
            <a:xfrm>
              <a:off x="2802546" y="1758858"/>
              <a:ext cx="37" cy="676"/>
            </a:xfrm>
            <a:custGeom>
              <a:avLst/>
              <a:gdLst>
                <a:gd name="connsiteX0" fmla="*/ 0 w 37"/>
                <a:gd name="connsiteY0" fmla="*/ 0 h 676"/>
                <a:gd name="connsiteX1" fmla="*/ 0 w 37"/>
                <a:gd name="connsiteY1" fmla="*/ 670 h 676"/>
                <a:gd name="connsiteX2" fmla="*/ 0 w 37"/>
                <a:gd name="connsiteY2" fmla="*/ 0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6">
                  <a:moveTo>
                    <a:pt x="0" y="0"/>
                  </a:moveTo>
                  <a:cubicBezTo>
                    <a:pt x="0" y="0"/>
                    <a:pt x="0" y="754"/>
                    <a:pt x="0" y="670"/>
                  </a:cubicBezTo>
                  <a:cubicBezTo>
                    <a:pt x="0" y="587"/>
                    <a:pt x="84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="" xmlns:a16="http://schemas.microsoft.com/office/drawing/2014/main" id="{905FE121-8C35-428D-BEAB-04E7A46FC141}"/>
                </a:ext>
              </a:extLst>
            </p:cNvPr>
            <p:cNvSpPr/>
            <p:nvPr/>
          </p:nvSpPr>
          <p:spPr>
            <a:xfrm>
              <a:off x="2801205" y="1756260"/>
              <a:ext cx="83" cy="1508"/>
            </a:xfrm>
            <a:custGeom>
              <a:avLst/>
              <a:gdLst>
                <a:gd name="connsiteX0" fmla="*/ 84 w 83"/>
                <a:gd name="connsiteY0" fmla="*/ 1508 h 1508"/>
                <a:gd name="connsiteX1" fmla="*/ 84 w 83"/>
                <a:gd name="connsiteY1" fmla="*/ 1508 h 1508"/>
                <a:gd name="connsiteX2" fmla="*/ 0 w 83"/>
                <a:gd name="connsiteY2" fmla="*/ 0 h 1508"/>
                <a:gd name="connsiteX3" fmla="*/ 84 w 83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1508">
                  <a:moveTo>
                    <a:pt x="84" y="1508"/>
                  </a:moveTo>
                  <a:lnTo>
                    <a:pt x="84" y="1508"/>
                  </a:lnTo>
                  <a:lnTo>
                    <a:pt x="0" y="0"/>
                  </a:lnTo>
                  <a:lnTo>
                    <a:pt x="84" y="15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="" xmlns:a16="http://schemas.microsoft.com/office/drawing/2014/main" id="{17A17926-CAD6-4881-A256-5D2015619274}"/>
                </a:ext>
              </a:extLst>
            </p:cNvPr>
            <p:cNvSpPr/>
            <p:nvPr/>
          </p:nvSpPr>
          <p:spPr>
            <a:xfrm>
              <a:off x="2800329" y="1760198"/>
              <a:ext cx="37" cy="1173"/>
            </a:xfrm>
            <a:custGeom>
              <a:avLst/>
              <a:gdLst>
                <a:gd name="connsiteX0" fmla="*/ 38 w 37"/>
                <a:gd name="connsiteY0" fmla="*/ 1173 h 1173"/>
                <a:gd name="connsiteX1" fmla="*/ 38 w 37"/>
                <a:gd name="connsiteY1" fmla="*/ 670 h 1173"/>
                <a:gd name="connsiteX2" fmla="*/ 38 w 37"/>
                <a:gd name="connsiteY2" fmla="*/ 0 h 1173"/>
                <a:gd name="connsiteX3" fmla="*/ 38 w 37"/>
                <a:gd name="connsiteY3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173">
                  <a:moveTo>
                    <a:pt x="38" y="1173"/>
                  </a:moveTo>
                  <a:cubicBezTo>
                    <a:pt x="38" y="1173"/>
                    <a:pt x="38" y="251"/>
                    <a:pt x="38" y="670"/>
                  </a:cubicBezTo>
                  <a:cubicBezTo>
                    <a:pt x="38" y="1089"/>
                    <a:pt x="38" y="670"/>
                    <a:pt x="38" y="0"/>
                  </a:cubicBezTo>
                  <a:cubicBezTo>
                    <a:pt x="-13" y="385"/>
                    <a:pt x="-13" y="788"/>
                    <a:pt x="38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="" xmlns:a16="http://schemas.microsoft.com/office/drawing/2014/main" id="{DCC90C32-E2DC-4BC5-BEF2-9AA92B0612E6}"/>
                </a:ext>
              </a:extLst>
            </p:cNvPr>
            <p:cNvSpPr/>
            <p:nvPr/>
          </p:nvSpPr>
          <p:spPr>
            <a:xfrm>
              <a:off x="2800367" y="176019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="" xmlns:a16="http://schemas.microsoft.com/office/drawing/2014/main" id="{AA3EEB49-F0BF-45DC-8C81-25A2A85959DF}"/>
                </a:ext>
              </a:extLst>
            </p:cNvPr>
            <p:cNvSpPr/>
            <p:nvPr/>
          </p:nvSpPr>
          <p:spPr>
            <a:xfrm>
              <a:off x="2787715" y="1754166"/>
              <a:ext cx="83" cy="502"/>
            </a:xfrm>
            <a:custGeom>
              <a:avLst/>
              <a:gdLst>
                <a:gd name="connsiteX0" fmla="*/ 84 w 83"/>
                <a:gd name="connsiteY0" fmla="*/ 251 h 502"/>
                <a:gd name="connsiteX1" fmla="*/ 0 w 83"/>
                <a:gd name="connsiteY1" fmla="*/ 0 h 502"/>
                <a:gd name="connsiteX2" fmla="*/ 84 w 83"/>
                <a:gd name="connsiteY2" fmla="*/ 503 h 502"/>
                <a:gd name="connsiteX3" fmla="*/ 84 w 83"/>
                <a:gd name="connsiteY3" fmla="*/ 251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02">
                  <a:moveTo>
                    <a:pt x="84" y="251"/>
                  </a:moveTo>
                  <a:lnTo>
                    <a:pt x="0" y="0"/>
                  </a:lnTo>
                  <a:lnTo>
                    <a:pt x="84" y="503"/>
                  </a:lnTo>
                  <a:lnTo>
                    <a:pt x="84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="" xmlns:a16="http://schemas.microsoft.com/office/drawing/2014/main" id="{2A0A0385-F073-4C2A-B09D-2E943364B998}"/>
                </a:ext>
              </a:extLst>
            </p:cNvPr>
            <p:cNvSpPr/>
            <p:nvPr/>
          </p:nvSpPr>
          <p:spPr>
            <a:xfrm>
              <a:off x="2787761" y="1755432"/>
              <a:ext cx="37" cy="74"/>
            </a:xfrm>
            <a:custGeom>
              <a:avLst/>
              <a:gdLst>
                <a:gd name="connsiteX0" fmla="*/ 37 w 37"/>
                <a:gd name="connsiteY0" fmla="*/ 74 h 74"/>
                <a:gd name="connsiteX1" fmla="*/ 37 w 37"/>
                <a:gd name="connsiteY1" fmla="*/ 74 h 74"/>
                <a:gd name="connsiteX2" fmla="*/ 37 w 37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">
                  <a:moveTo>
                    <a:pt x="37" y="74"/>
                  </a:moveTo>
                  <a:lnTo>
                    <a:pt x="37" y="74"/>
                  </a:lnTo>
                  <a:cubicBezTo>
                    <a:pt x="37" y="74"/>
                    <a:pt x="-47" y="-93"/>
                    <a:pt x="37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="" xmlns:a16="http://schemas.microsoft.com/office/drawing/2014/main" id="{A26A03B7-F9FD-4B86-9A77-DF33196E3D5E}"/>
                </a:ext>
              </a:extLst>
            </p:cNvPr>
            <p:cNvSpPr/>
            <p:nvPr/>
          </p:nvSpPr>
          <p:spPr>
            <a:xfrm>
              <a:off x="2796680" y="176271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="" xmlns:a16="http://schemas.microsoft.com/office/drawing/2014/main" id="{1ABB845F-F468-4DB0-A228-2EE4AE1AF616}"/>
                </a:ext>
              </a:extLst>
            </p:cNvPr>
            <p:cNvSpPr/>
            <p:nvPr/>
          </p:nvSpPr>
          <p:spPr>
            <a:xfrm>
              <a:off x="2795675" y="1761204"/>
              <a:ext cx="83" cy="837"/>
            </a:xfrm>
            <a:custGeom>
              <a:avLst/>
              <a:gdLst>
                <a:gd name="connsiteX0" fmla="*/ 84 w 83"/>
                <a:gd name="connsiteY0" fmla="*/ 838 h 837"/>
                <a:gd name="connsiteX1" fmla="*/ 84 w 83"/>
                <a:gd name="connsiteY1" fmla="*/ 838 h 837"/>
                <a:gd name="connsiteX2" fmla="*/ 0 w 83"/>
                <a:gd name="connsiteY2" fmla="*/ 0 h 837"/>
                <a:gd name="connsiteX3" fmla="*/ 84 w 83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">
                  <a:moveTo>
                    <a:pt x="84" y="838"/>
                  </a:moveTo>
                  <a:lnTo>
                    <a:pt x="84" y="838"/>
                  </a:lnTo>
                  <a:lnTo>
                    <a:pt x="0" y="0"/>
                  </a:lnTo>
                  <a:lnTo>
                    <a:pt x="84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="" xmlns:a16="http://schemas.microsoft.com/office/drawing/2014/main" id="{A3B6D2A5-81A1-486F-A633-C585BE02FB62}"/>
                </a:ext>
              </a:extLst>
            </p:cNvPr>
            <p:cNvSpPr/>
            <p:nvPr/>
          </p:nvSpPr>
          <p:spPr>
            <a:xfrm>
              <a:off x="2795051" y="1762731"/>
              <a:ext cx="37" cy="484"/>
            </a:xfrm>
            <a:custGeom>
              <a:avLst/>
              <a:gdLst>
                <a:gd name="connsiteX0" fmla="*/ 37 w 37"/>
                <a:gd name="connsiteY0" fmla="*/ 484 h 484"/>
                <a:gd name="connsiteX1" fmla="*/ 37 w 37"/>
                <a:gd name="connsiteY1" fmla="*/ 484 h 484"/>
                <a:gd name="connsiteX2" fmla="*/ 37 w 37"/>
                <a:gd name="connsiteY2" fmla="*/ 484 h 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484">
                  <a:moveTo>
                    <a:pt x="37" y="484"/>
                  </a:moveTo>
                  <a:cubicBezTo>
                    <a:pt x="37" y="484"/>
                    <a:pt x="37" y="484"/>
                    <a:pt x="37" y="484"/>
                  </a:cubicBezTo>
                  <a:cubicBezTo>
                    <a:pt x="37" y="484"/>
                    <a:pt x="-46" y="-605"/>
                    <a:pt x="37" y="4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="" xmlns:a16="http://schemas.microsoft.com/office/drawing/2014/main" id="{4011452A-368A-42D3-8BE1-729EB8DD8F80}"/>
                </a:ext>
              </a:extLst>
            </p:cNvPr>
            <p:cNvSpPr/>
            <p:nvPr/>
          </p:nvSpPr>
          <p:spPr>
            <a:xfrm>
              <a:off x="2620724" y="2090746"/>
              <a:ext cx="52116" cy="71220"/>
            </a:xfrm>
            <a:custGeom>
              <a:avLst/>
              <a:gdLst>
                <a:gd name="connsiteX0" fmla="*/ 52117 w 52116"/>
                <a:gd name="connsiteY0" fmla="*/ 66109 h 71220"/>
                <a:gd name="connsiteX1" fmla="*/ 48430 w 52116"/>
                <a:gd name="connsiteY1" fmla="*/ 67785 h 71220"/>
                <a:gd name="connsiteX2" fmla="*/ 45414 w 52116"/>
                <a:gd name="connsiteY2" fmla="*/ 69712 h 71220"/>
                <a:gd name="connsiteX3" fmla="*/ 45414 w 52116"/>
                <a:gd name="connsiteY3" fmla="*/ 70802 h 71220"/>
                <a:gd name="connsiteX4" fmla="*/ 44576 w 52116"/>
                <a:gd name="connsiteY4" fmla="*/ 70048 h 71220"/>
                <a:gd name="connsiteX5" fmla="*/ 43654 w 52116"/>
                <a:gd name="connsiteY5" fmla="*/ 70048 h 71220"/>
                <a:gd name="connsiteX6" fmla="*/ 42481 w 52116"/>
                <a:gd name="connsiteY6" fmla="*/ 71221 h 71220"/>
                <a:gd name="connsiteX7" fmla="*/ 41392 w 52116"/>
                <a:gd name="connsiteY7" fmla="*/ 71221 h 71220"/>
                <a:gd name="connsiteX8" fmla="*/ 39716 w 52116"/>
                <a:gd name="connsiteY8" fmla="*/ 70048 h 71220"/>
                <a:gd name="connsiteX9" fmla="*/ 38375 w 52116"/>
                <a:gd name="connsiteY9" fmla="*/ 68623 h 71220"/>
                <a:gd name="connsiteX10" fmla="*/ 37705 w 52116"/>
                <a:gd name="connsiteY10" fmla="*/ 68623 h 71220"/>
                <a:gd name="connsiteX11" fmla="*/ 37705 w 52116"/>
                <a:gd name="connsiteY11" fmla="*/ 67869 h 71220"/>
                <a:gd name="connsiteX12" fmla="*/ 37118 w 52116"/>
                <a:gd name="connsiteY12" fmla="*/ 66361 h 71220"/>
                <a:gd name="connsiteX13" fmla="*/ 36281 w 52116"/>
                <a:gd name="connsiteY13" fmla="*/ 66361 h 71220"/>
                <a:gd name="connsiteX14" fmla="*/ 35359 w 52116"/>
                <a:gd name="connsiteY14" fmla="*/ 66361 h 71220"/>
                <a:gd name="connsiteX15" fmla="*/ 34354 w 52116"/>
                <a:gd name="connsiteY15" fmla="*/ 65104 h 71220"/>
                <a:gd name="connsiteX16" fmla="*/ 34354 w 52116"/>
                <a:gd name="connsiteY16" fmla="*/ 63763 h 71220"/>
                <a:gd name="connsiteX17" fmla="*/ 31505 w 52116"/>
                <a:gd name="connsiteY17" fmla="*/ 59071 h 71220"/>
                <a:gd name="connsiteX18" fmla="*/ 31086 w 52116"/>
                <a:gd name="connsiteY18" fmla="*/ 59574 h 71220"/>
                <a:gd name="connsiteX19" fmla="*/ 31086 w 52116"/>
                <a:gd name="connsiteY19" fmla="*/ 60160 h 71220"/>
                <a:gd name="connsiteX20" fmla="*/ 31086 w 52116"/>
                <a:gd name="connsiteY20" fmla="*/ 60915 h 71220"/>
                <a:gd name="connsiteX21" fmla="*/ 31086 w 52116"/>
                <a:gd name="connsiteY21" fmla="*/ 61585 h 71220"/>
                <a:gd name="connsiteX22" fmla="*/ 30248 w 52116"/>
                <a:gd name="connsiteY22" fmla="*/ 58987 h 71220"/>
                <a:gd name="connsiteX23" fmla="*/ 28405 w 52116"/>
                <a:gd name="connsiteY23" fmla="*/ 56893 h 71220"/>
                <a:gd name="connsiteX24" fmla="*/ 27902 w 52116"/>
                <a:gd name="connsiteY24" fmla="*/ 55636 h 71220"/>
                <a:gd name="connsiteX25" fmla="*/ 27148 w 52116"/>
                <a:gd name="connsiteY25" fmla="*/ 54379 h 71220"/>
                <a:gd name="connsiteX26" fmla="*/ 27734 w 52116"/>
                <a:gd name="connsiteY26" fmla="*/ 53709 h 71220"/>
                <a:gd name="connsiteX27" fmla="*/ 27734 w 52116"/>
                <a:gd name="connsiteY27" fmla="*/ 54379 h 71220"/>
                <a:gd name="connsiteX28" fmla="*/ 27734 w 52116"/>
                <a:gd name="connsiteY28" fmla="*/ 55217 h 71220"/>
                <a:gd name="connsiteX29" fmla="*/ 28656 w 52116"/>
                <a:gd name="connsiteY29" fmla="*/ 55720 h 71220"/>
                <a:gd name="connsiteX30" fmla="*/ 29242 w 52116"/>
                <a:gd name="connsiteY30" fmla="*/ 54379 h 71220"/>
                <a:gd name="connsiteX31" fmla="*/ 29997 w 52116"/>
                <a:gd name="connsiteY31" fmla="*/ 52871 h 71220"/>
                <a:gd name="connsiteX32" fmla="*/ 29326 w 52116"/>
                <a:gd name="connsiteY32" fmla="*/ 51782 h 71220"/>
                <a:gd name="connsiteX33" fmla="*/ 27650 w 52116"/>
                <a:gd name="connsiteY33" fmla="*/ 50860 h 71220"/>
                <a:gd name="connsiteX34" fmla="*/ 25807 w 52116"/>
                <a:gd name="connsiteY34" fmla="*/ 51614 h 71220"/>
                <a:gd name="connsiteX35" fmla="*/ 25807 w 52116"/>
                <a:gd name="connsiteY35" fmla="*/ 51111 h 71220"/>
                <a:gd name="connsiteX36" fmla="*/ 23629 w 52116"/>
                <a:gd name="connsiteY36" fmla="*/ 51111 h 71220"/>
                <a:gd name="connsiteX37" fmla="*/ 23629 w 52116"/>
                <a:gd name="connsiteY37" fmla="*/ 51111 h 71220"/>
                <a:gd name="connsiteX38" fmla="*/ 23629 w 52116"/>
                <a:gd name="connsiteY38" fmla="*/ 51111 h 71220"/>
                <a:gd name="connsiteX39" fmla="*/ 22372 w 52116"/>
                <a:gd name="connsiteY39" fmla="*/ 49603 h 71220"/>
                <a:gd name="connsiteX40" fmla="*/ 21031 w 52116"/>
                <a:gd name="connsiteY40" fmla="*/ 48430 h 71220"/>
                <a:gd name="connsiteX41" fmla="*/ 19523 w 52116"/>
                <a:gd name="connsiteY41" fmla="*/ 49268 h 71220"/>
                <a:gd name="connsiteX42" fmla="*/ 17847 w 52116"/>
                <a:gd name="connsiteY42" fmla="*/ 51028 h 71220"/>
                <a:gd name="connsiteX43" fmla="*/ 17847 w 52116"/>
                <a:gd name="connsiteY43" fmla="*/ 51865 h 71220"/>
                <a:gd name="connsiteX44" fmla="*/ 17847 w 52116"/>
                <a:gd name="connsiteY44" fmla="*/ 52368 h 71220"/>
                <a:gd name="connsiteX45" fmla="*/ 17093 w 52116"/>
                <a:gd name="connsiteY45" fmla="*/ 53709 h 71220"/>
                <a:gd name="connsiteX46" fmla="*/ 16339 w 52116"/>
                <a:gd name="connsiteY46" fmla="*/ 55803 h 71220"/>
                <a:gd name="connsiteX47" fmla="*/ 14747 w 52116"/>
                <a:gd name="connsiteY47" fmla="*/ 58401 h 71220"/>
                <a:gd name="connsiteX48" fmla="*/ 12820 w 52116"/>
                <a:gd name="connsiteY48" fmla="*/ 61166 h 71220"/>
                <a:gd name="connsiteX49" fmla="*/ 13574 w 52116"/>
                <a:gd name="connsiteY49" fmla="*/ 62339 h 71220"/>
                <a:gd name="connsiteX50" fmla="*/ 12736 w 52116"/>
                <a:gd name="connsiteY50" fmla="*/ 64518 h 71220"/>
                <a:gd name="connsiteX51" fmla="*/ 11814 w 52116"/>
                <a:gd name="connsiteY51" fmla="*/ 66277 h 71220"/>
                <a:gd name="connsiteX52" fmla="*/ 10976 w 52116"/>
                <a:gd name="connsiteY52" fmla="*/ 66277 h 71220"/>
                <a:gd name="connsiteX53" fmla="*/ 9468 w 52116"/>
                <a:gd name="connsiteY53" fmla="*/ 67701 h 71220"/>
                <a:gd name="connsiteX54" fmla="*/ 7876 w 52116"/>
                <a:gd name="connsiteY54" fmla="*/ 69545 h 71220"/>
                <a:gd name="connsiteX55" fmla="*/ 7457 w 52116"/>
                <a:gd name="connsiteY55" fmla="*/ 67115 h 71220"/>
                <a:gd name="connsiteX56" fmla="*/ 5195 w 52116"/>
                <a:gd name="connsiteY56" fmla="*/ 68958 h 71220"/>
                <a:gd name="connsiteX57" fmla="*/ 5195 w 52116"/>
                <a:gd name="connsiteY57" fmla="*/ 69712 h 71220"/>
                <a:gd name="connsiteX58" fmla="*/ 5195 w 52116"/>
                <a:gd name="connsiteY58" fmla="*/ 70550 h 71220"/>
                <a:gd name="connsiteX59" fmla="*/ 4273 w 52116"/>
                <a:gd name="connsiteY59" fmla="*/ 70550 h 71220"/>
                <a:gd name="connsiteX60" fmla="*/ 4692 w 52116"/>
                <a:gd name="connsiteY60" fmla="*/ 69377 h 71220"/>
                <a:gd name="connsiteX61" fmla="*/ 3268 w 52116"/>
                <a:gd name="connsiteY61" fmla="*/ 68791 h 71220"/>
                <a:gd name="connsiteX62" fmla="*/ 2597 w 52116"/>
                <a:gd name="connsiteY62" fmla="*/ 69545 h 71220"/>
                <a:gd name="connsiteX63" fmla="*/ 1676 w 52116"/>
                <a:gd name="connsiteY63" fmla="*/ 69545 h 71220"/>
                <a:gd name="connsiteX64" fmla="*/ 1676 w 52116"/>
                <a:gd name="connsiteY64" fmla="*/ 67366 h 71220"/>
                <a:gd name="connsiteX65" fmla="*/ 2179 w 52116"/>
                <a:gd name="connsiteY65" fmla="*/ 67366 h 71220"/>
                <a:gd name="connsiteX66" fmla="*/ 3100 w 52116"/>
                <a:gd name="connsiteY66" fmla="*/ 66109 h 71220"/>
                <a:gd name="connsiteX67" fmla="*/ 4106 w 52116"/>
                <a:gd name="connsiteY67" fmla="*/ 63931 h 71220"/>
                <a:gd name="connsiteX68" fmla="*/ 3519 w 52116"/>
                <a:gd name="connsiteY68" fmla="*/ 63931 h 71220"/>
                <a:gd name="connsiteX69" fmla="*/ 2765 w 52116"/>
                <a:gd name="connsiteY69" fmla="*/ 64434 h 71220"/>
                <a:gd name="connsiteX70" fmla="*/ 2011 w 52116"/>
                <a:gd name="connsiteY70" fmla="*/ 64434 h 71220"/>
                <a:gd name="connsiteX71" fmla="*/ 2597 w 52116"/>
                <a:gd name="connsiteY71" fmla="*/ 63596 h 71220"/>
                <a:gd name="connsiteX72" fmla="*/ 3435 w 52116"/>
                <a:gd name="connsiteY72" fmla="*/ 62926 h 71220"/>
                <a:gd name="connsiteX73" fmla="*/ 4106 w 52116"/>
                <a:gd name="connsiteY73" fmla="*/ 63596 h 71220"/>
                <a:gd name="connsiteX74" fmla="*/ 5195 w 52116"/>
                <a:gd name="connsiteY74" fmla="*/ 61501 h 71220"/>
                <a:gd name="connsiteX75" fmla="*/ 5195 w 52116"/>
                <a:gd name="connsiteY75" fmla="*/ 59071 h 71220"/>
                <a:gd name="connsiteX76" fmla="*/ 5865 w 52116"/>
                <a:gd name="connsiteY76" fmla="*/ 56893 h 71220"/>
                <a:gd name="connsiteX77" fmla="*/ 7038 w 52116"/>
                <a:gd name="connsiteY77" fmla="*/ 55049 h 71220"/>
                <a:gd name="connsiteX78" fmla="*/ 7709 w 52116"/>
                <a:gd name="connsiteY78" fmla="*/ 55049 h 71220"/>
                <a:gd name="connsiteX79" fmla="*/ 8547 w 52116"/>
                <a:gd name="connsiteY79" fmla="*/ 54211 h 71220"/>
                <a:gd name="connsiteX80" fmla="*/ 8044 w 52116"/>
                <a:gd name="connsiteY80" fmla="*/ 52871 h 71220"/>
                <a:gd name="connsiteX81" fmla="*/ 8463 w 52116"/>
                <a:gd name="connsiteY81" fmla="*/ 52033 h 71220"/>
                <a:gd name="connsiteX82" fmla="*/ 9133 w 52116"/>
                <a:gd name="connsiteY82" fmla="*/ 51446 h 71220"/>
                <a:gd name="connsiteX83" fmla="*/ 9133 w 52116"/>
                <a:gd name="connsiteY83" fmla="*/ 50273 h 71220"/>
                <a:gd name="connsiteX84" fmla="*/ 9971 w 52116"/>
                <a:gd name="connsiteY84" fmla="*/ 50273 h 71220"/>
                <a:gd name="connsiteX85" fmla="*/ 9971 w 52116"/>
                <a:gd name="connsiteY85" fmla="*/ 48011 h 71220"/>
                <a:gd name="connsiteX86" fmla="*/ 10725 w 52116"/>
                <a:gd name="connsiteY86" fmla="*/ 48011 h 71220"/>
                <a:gd name="connsiteX87" fmla="*/ 11814 w 52116"/>
                <a:gd name="connsiteY87" fmla="*/ 47089 h 71220"/>
                <a:gd name="connsiteX88" fmla="*/ 11814 w 52116"/>
                <a:gd name="connsiteY88" fmla="*/ 45916 h 71220"/>
                <a:gd name="connsiteX89" fmla="*/ 11814 w 52116"/>
                <a:gd name="connsiteY89" fmla="*/ 44492 h 71220"/>
                <a:gd name="connsiteX90" fmla="*/ 11814 w 52116"/>
                <a:gd name="connsiteY90" fmla="*/ 43235 h 71220"/>
                <a:gd name="connsiteX91" fmla="*/ 12736 w 52116"/>
                <a:gd name="connsiteY91" fmla="*/ 43235 h 71220"/>
                <a:gd name="connsiteX92" fmla="*/ 12736 w 52116"/>
                <a:gd name="connsiteY92" fmla="*/ 43235 h 71220"/>
                <a:gd name="connsiteX93" fmla="*/ 12736 w 52116"/>
                <a:gd name="connsiteY93" fmla="*/ 42146 h 71220"/>
                <a:gd name="connsiteX94" fmla="*/ 14244 w 52116"/>
                <a:gd name="connsiteY94" fmla="*/ 42146 h 71220"/>
                <a:gd name="connsiteX95" fmla="*/ 14244 w 52116"/>
                <a:gd name="connsiteY95" fmla="*/ 41727 h 71220"/>
                <a:gd name="connsiteX96" fmla="*/ 13406 w 52116"/>
                <a:gd name="connsiteY96" fmla="*/ 40889 h 71220"/>
                <a:gd name="connsiteX97" fmla="*/ 13406 w 52116"/>
                <a:gd name="connsiteY97" fmla="*/ 40135 h 71220"/>
                <a:gd name="connsiteX98" fmla="*/ 13406 w 52116"/>
                <a:gd name="connsiteY98" fmla="*/ 40135 h 71220"/>
                <a:gd name="connsiteX99" fmla="*/ 15334 w 52116"/>
                <a:gd name="connsiteY99" fmla="*/ 41811 h 71220"/>
                <a:gd name="connsiteX100" fmla="*/ 15752 w 52116"/>
                <a:gd name="connsiteY100" fmla="*/ 40303 h 71220"/>
                <a:gd name="connsiteX101" fmla="*/ 15752 w 52116"/>
                <a:gd name="connsiteY101" fmla="*/ 38794 h 71220"/>
                <a:gd name="connsiteX102" fmla="*/ 14579 w 52116"/>
                <a:gd name="connsiteY102" fmla="*/ 38292 h 71220"/>
                <a:gd name="connsiteX103" fmla="*/ 13993 w 52116"/>
                <a:gd name="connsiteY103" fmla="*/ 38292 h 71220"/>
                <a:gd name="connsiteX104" fmla="*/ 11395 w 52116"/>
                <a:gd name="connsiteY104" fmla="*/ 33264 h 71220"/>
                <a:gd name="connsiteX105" fmla="*/ 8630 w 52116"/>
                <a:gd name="connsiteY105" fmla="*/ 27986 h 71220"/>
                <a:gd name="connsiteX106" fmla="*/ 6955 w 52116"/>
                <a:gd name="connsiteY106" fmla="*/ 25556 h 71220"/>
                <a:gd name="connsiteX107" fmla="*/ 4189 w 52116"/>
                <a:gd name="connsiteY107" fmla="*/ 18936 h 71220"/>
                <a:gd name="connsiteX108" fmla="*/ 2849 w 52116"/>
                <a:gd name="connsiteY108" fmla="*/ 16758 h 71220"/>
                <a:gd name="connsiteX109" fmla="*/ 1257 w 52116"/>
                <a:gd name="connsiteY109" fmla="*/ 14663 h 71220"/>
                <a:gd name="connsiteX110" fmla="*/ 1257 w 52116"/>
                <a:gd name="connsiteY110" fmla="*/ 14077 h 71220"/>
                <a:gd name="connsiteX111" fmla="*/ 1257 w 52116"/>
                <a:gd name="connsiteY111" fmla="*/ 13490 h 71220"/>
                <a:gd name="connsiteX112" fmla="*/ 0 w 52116"/>
                <a:gd name="connsiteY112" fmla="*/ 12233 h 71220"/>
                <a:gd name="connsiteX113" fmla="*/ 2095 w 52116"/>
                <a:gd name="connsiteY113" fmla="*/ 12233 h 71220"/>
                <a:gd name="connsiteX114" fmla="*/ 3352 w 52116"/>
                <a:gd name="connsiteY114" fmla="*/ 12233 h 71220"/>
                <a:gd name="connsiteX115" fmla="*/ 4860 w 52116"/>
                <a:gd name="connsiteY115" fmla="*/ 12233 h 71220"/>
                <a:gd name="connsiteX116" fmla="*/ 6117 w 52116"/>
                <a:gd name="connsiteY116" fmla="*/ 13323 h 71220"/>
                <a:gd name="connsiteX117" fmla="*/ 7122 w 52116"/>
                <a:gd name="connsiteY117" fmla="*/ 13323 h 71220"/>
                <a:gd name="connsiteX118" fmla="*/ 8211 w 52116"/>
                <a:gd name="connsiteY118" fmla="*/ 12904 h 71220"/>
                <a:gd name="connsiteX119" fmla="*/ 9301 w 52116"/>
                <a:gd name="connsiteY119" fmla="*/ 11647 h 71220"/>
                <a:gd name="connsiteX120" fmla="*/ 9301 w 52116"/>
                <a:gd name="connsiteY120" fmla="*/ 11647 h 71220"/>
                <a:gd name="connsiteX121" fmla="*/ 9971 w 52116"/>
                <a:gd name="connsiteY121" fmla="*/ 11647 h 71220"/>
                <a:gd name="connsiteX122" fmla="*/ 9971 w 52116"/>
                <a:gd name="connsiteY122" fmla="*/ 12485 h 71220"/>
                <a:gd name="connsiteX123" fmla="*/ 9971 w 52116"/>
                <a:gd name="connsiteY123" fmla="*/ 13323 h 71220"/>
                <a:gd name="connsiteX124" fmla="*/ 11060 w 52116"/>
                <a:gd name="connsiteY124" fmla="*/ 14244 h 71220"/>
                <a:gd name="connsiteX125" fmla="*/ 11563 w 52116"/>
                <a:gd name="connsiteY125" fmla="*/ 14244 h 71220"/>
                <a:gd name="connsiteX126" fmla="*/ 11563 w 52116"/>
                <a:gd name="connsiteY126" fmla="*/ 14244 h 71220"/>
                <a:gd name="connsiteX127" fmla="*/ 12317 w 52116"/>
                <a:gd name="connsiteY127" fmla="*/ 14244 h 71220"/>
                <a:gd name="connsiteX128" fmla="*/ 13155 w 52116"/>
                <a:gd name="connsiteY128" fmla="*/ 15836 h 71220"/>
                <a:gd name="connsiteX129" fmla="*/ 13155 w 52116"/>
                <a:gd name="connsiteY129" fmla="*/ 16339 h 71220"/>
                <a:gd name="connsiteX130" fmla="*/ 12652 w 52116"/>
                <a:gd name="connsiteY130" fmla="*/ 15585 h 71220"/>
                <a:gd name="connsiteX131" fmla="*/ 11898 w 52116"/>
                <a:gd name="connsiteY131" fmla="*/ 14831 h 71220"/>
                <a:gd name="connsiteX132" fmla="*/ 13239 w 52116"/>
                <a:gd name="connsiteY132" fmla="*/ 17428 h 71220"/>
                <a:gd name="connsiteX133" fmla="*/ 16255 w 52116"/>
                <a:gd name="connsiteY133" fmla="*/ 19104 h 71220"/>
                <a:gd name="connsiteX134" fmla="*/ 15166 w 52116"/>
                <a:gd name="connsiteY134" fmla="*/ 19104 h 71220"/>
                <a:gd name="connsiteX135" fmla="*/ 14496 w 52116"/>
                <a:gd name="connsiteY135" fmla="*/ 20361 h 71220"/>
                <a:gd name="connsiteX136" fmla="*/ 15836 w 52116"/>
                <a:gd name="connsiteY136" fmla="*/ 21953 h 71220"/>
                <a:gd name="connsiteX137" fmla="*/ 18601 w 52116"/>
                <a:gd name="connsiteY137" fmla="*/ 24215 h 71220"/>
                <a:gd name="connsiteX138" fmla="*/ 21282 w 52116"/>
                <a:gd name="connsiteY138" fmla="*/ 25807 h 71220"/>
                <a:gd name="connsiteX139" fmla="*/ 22372 w 52116"/>
                <a:gd name="connsiteY139" fmla="*/ 23629 h 71220"/>
                <a:gd name="connsiteX140" fmla="*/ 23210 w 52116"/>
                <a:gd name="connsiteY140" fmla="*/ 20361 h 71220"/>
                <a:gd name="connsiteX141" fmla="*/ 24969 w 52116"/>
                <a:gd name="connsiteY141" fmla="*/ 18685 h 71220"/>
                <a:gd name="connsiteX142" fmla="*/ 26645 w 52116"/>
                <a:gd name="connsiteY142" fmla="*/ 17428 h 71220"/>
                <a:gd name="connsiteX143" fmla="*/ 26645 w 52116"/>
                <a:gd name="connsiteY143" fmla="*/ 16925 h 71220"/>
                <a:gd name="connsiteX144" fmla="*/ 26142 w 52116"/>
                <a:gd name="connsiteY144" fmla="*/ 16171 h 71220"/>
                <a:gd name="connsiteX145" fmla="*/ 26142 w 52116"/>
                <a:gd name="connsiteY145" fmla="*/ 14998 h 71220"/>
                <a:gd name="connsiteX146" fmla="*/ 26142 w 52116"/>
                <a:gd name="connsiteY146" fmla="*/ 13239 h 71220"/>
                <a:gd name="connsiteX147" fmla="*/ 27315 w 52116"/>
                <a:gd name="connsiteY147" fmla="*/ 11982 h 71220"/>
                <a:gd name="connsiteX148" fmla="*/ 29410 w 52116"/>
                <a:gd name="connsiteY148" fmla="*/ 8295 h 71220"/>
                <a:gd name="connsiteX149" fmla="*/ 29410 w 52116"/>
                <a:gd name="connsiteY149" fmla="*/ 7457 h 71220"/>
                <a:gd name="connsiteX150" fmla="*/ 29410 w 52116"/>
                <a:gd name="connsiteY150" fmla="*/ 7457 h 71220"/>
                <a:gd name="connsiteX151" fmla="*/ 29913 w 52116"/>
                <a:gd name="connsiteY151" fmla="*/ 8211 h 71220"/>
                <a:gd name="connsiteX152" fmla="*/ 30918 w 52116"/>
                <a:gd name="connsiteY152" fmla="*/ 8211 h 71220"/>
                <a:gd name="connsiteX153" fmla="*/ 31589 w 52116"/>
                <a:gd name="connsiteY153" fmla="*/ 4944 h 71220"/>
                <a:gd name="connsiteX154" fmla="*/ 32343 w 52116"/>
                <a:gd name="connsiteY154" fmla="*/ 4944 h 71220"/>
                <a:gd name="connsiteX155" fmla="*/ 33348 w 52116"/>
                <a:gd name="connsiteY155" fmla="*/ 4189 h 71220"/>
                <a:gd name="connsiteX156" fmla="*/ 34437 w 52116"/>
                <a:gd name="connsiteY156" fmla="*/ 3268 h 71220"/>
                <a:gd name="connsiteX157" fmla="*/ 34437 w 52116"/>
                <a:gd name="connsiteY157" fmla="*/ 3771 h 71220"/>
                <a:gd name="connsiteX158" fmla="*/ 34018 w 52116"/>
                <a:gd name="connsiteY158" fmla="*/ 4525 h 71220"/>
                <a:gd name="connsiteX159" fmla="*/ 33599 w 52116"/>
                <a:gd name="connsiteY159" fmla="*/ 5698 h 71220"/>
                <a:gd name="connsiteX160" fmla="*/ 35359 w 52116"/>
                <a:gd name="connsiteY160" fmla="*/ 6200 h 71220"/>
                <a:gd name="connsiteX161" fmla="*/ 36029 w 52116"/>
                <a:gd name="connsiteY161" fmla="*/ 5195 h 71220"/>
                <a:gd name="connsiteX162" fmla="*/ 36029 w 52116"/>
                <a:gd name="connsiteY162" fmla="*/ 3938 h 71220"/>
                <a:gd name="connsiteX163" fmla="*/ 36029 w 52116"/>
                <a:gd name="connsiteY163" fmla="*/ 3100 h 71220"/>
                <a:gd name="connsiteX164" fmla="*/ 37538 w 52116"/>
                <a:gd name="connsiteY164" fmla="*/ 1592 h 71220"/>
                <a:gd name="connsiteX165" fmla="*/ 39465 w 52116"/>
                <a:gd name="connsiteY165" fmla="*/ 0 h 71220"/>
                <a:gd name="connsiteX166" fmla="*/ 39465 w 52116"/>
                <a:gd name="connsiteY166" fmla="*/ 754 h 71220"/>
                <a:gd name="connsiteX167" fmla="*/ 38543 w 52116"/>
                <a:gd name="connsiteY167" fmla="*/ 1173 h 71220"/>
                <a:gd name="connsiteX168" fmla="*/ 37956 w 52116"/>
                <a:gd name="connsiteY168" fmla="*/ 1676 h 71220"/>
                <a:gd name="connsiteX169" fmla="*/ 38878 w 52116"/>
                <a:gd name="connsiteY169" fmla="*/ 2179 h 71220"/>
                <a:gd name="connsiteX170" fmla="*/ 38878 w 52116"/>
                <a:gd name="connsiteY170" fmla="*/ 3184 h 71220"/>
                <a:gd name="connsiteX171" fmla="*/ 38878 w 52116"/>
                <a:gd name="connsiteY171" fmla="*/ 4525 h 71220"/>
                <a:gd name="connsiteX172" fmla="*/ 38459 w 52116"/>
                <a:gd name="connsiteY172" fmla="*/ 5027 h 71220"/>
                <a:gd name="connsiteX173" fmla="*/ 38459 w 52116"/>
                <a:gd name="connsiteY173" fmla="*/ 5027 h 71220"/>
                <a:gd name="connsiteX174" fmla="*/ 38040 w 52116"/>
                <a:gd name="connsiteY174" fmla="*/ 4022 h 71220"/>
                <a:gd name="connsiteX175" fmla="*/ 37370 w 52116"/>
                <a:gd name="connsiteY175" fmla="*/ 3268 h 71220"/>
                <a:gd name="connsiteX176" fmla="*/ 37370 w 52116"/>
                <a:gd name="connsiteY176" fmla="*/ 4022 h 71220"/>
                <a:gd name="connsiteX177" fmla="*/ 37370 w 52116"/>
                <a:gd name="connsiteY177" fmla="*/ 4776 h 71220"/>
                <a:gd name="connsiteX178" fmla="*/ 38208 w 52116"/>
                <a:gd name="connsiteY178" fmla="*/ 5698 h 71220"/>
                <a:gd name="connsiteX179" fmla="*/ 35862 w 52116"/>
                <a:gd name="connsiteY179" fmla="*/ 10976 h 71220"/>
                <a:gd name="connsiteX180" fmla="*/ 34772 w 52116"/>
                <a:gd name="connsiteY180" fmla="*/ 10976 h 71220"/>
                <a:gd name="connsiteX181" fmla="*/ 34102 w 52116"/>
                <a:gd name="connsiteY181" fmla="*/ 11395 h 71220"/>
                <a:gd name="connsiteX182" fmla="*/ 34689 w 52116"/>
                <a:gd name="connsiteY182" fmla="*/ 12652 h 71220"/>
                <a:gd name="connsiteX183" fmla="*/ 33599 w 52116"/>
                <a:gd name="connsiteY183" fmla="*/ 14663 h 71220"/>
                <a:gd name="connsiteX184" fmla="*/ 32510 w 52116"/>
                <a:gd name="connsiteY184" fmla="*/ 17009 h 71220"/>
                <a:gd name="connsiteX185" fmla="*/ 30080 w 52116"/>
                <a:gd name="connsiteY185" fmla="*/ 21115 h 71220"/>
                <a:gd name="connsiteX186" fmla="*/ 28153 w 52116"/>
                <a:gd name="connsiteY186" fmla="*/ 25221 h 71220"/>
                <a:gd name="connsiteX187" fmla="*/ 26980 w 52116"/>
                <a:gd name="connsiteY187" fmla="*/ 24634 h 71220"/>
                <a:gd name="connsiteX188" fmla="*/ 25723 w 52116"/>
                <a:gd name="connsiteY188" fmla="*/ 29996 h 71220"/>
                <a:gd name="connsiteX189" fmla="*/ 24215 w 52116"/>
                <a:gd name="connsiteY189" fmla="*/ 34354 h 71220"/>
                <a:gd name="connsiteX190" fmla="*/ 25975 w 52116"/>
                <a:gd name="connsiteY190" fmla="*/ 35527 h 71220"/>
                <a:gd name="connsiteX191" fmla="*/ 27567 w 52116"/>
                <a:gd name="connsiteY191" fmla="*/ 36951 h 71220"/>
                <a:gd name="connsiteX192" fmla="*/ 28237 w 52116"/>
                <a:gd name="connsiteY192" fmla="*/ 39381 h 71220"/>
                <a:gd name="connsiteX193" fmla="*/ 29326 w 52116"/>
                <a:gd name="connsiteY193" fmla="*/ 40973 h 71220"/>
                <a:gd name="connsiteX194" fmla="*/ 29997 w 52116"/>
                <a:gd name="connsiteY194" fmla="*/ 40973 h 71220"/>
                <a:gd name="connsiteX195" fmla="*/ 28991 w 52116"/>
                <a:gd name="connsiteY195" fmla="*/ 42565 h 71220"/>
                <a:gd name="connsiteX196" fmla="*/ 29410 w 52116"/>
                <a:gd name="connsiteY196" fmla="*/ 43486 h 71220"/>
                <a:gd name="connsiteX197" fmla="*/ 30248 w 52116"/>
                <a:gd name="connsiteY197" fmla="*/ 44157 h 71220"/>
                <a:gd name="connsiteX198" fmla="*/ 30834 w 52116"/>
                <a:gd name="connsiteY198" fmla="*/ 42313 h 71220"/>
                <a:gd name="connsiteX199" fmla="*/ 31589 w 52116"/>
                <a:gd name="connsiteY199" fmla="*/ 43905 h 71220"/>
                <a:gd name="connsiteX200" fmla="*/ 33264 w 52116"/>
                <a:gd name="connsiteY200" fmla="*/ 45162 h 71220"/>
                <a:gd name="connsiteX201" fmla="*/ 34940 w 52116"/>
                <a:gd name="connsiteY201" fmla="*/ 48095 h 71220"/>
                <a:gd name="connsiteX202" fmla="*/ 37454 w 52116"/>
                <a:gd name="connsiteY202" fmla="*/ 50860 h 71220"/>
                <a:gd name="connsiteX203" fmla="*/ 37454 w 52116"/>
                <a:gd name="connsiteY203" fmla="*/ 51698 h 71220"/>
                <a:gd name="connsiteX204" fmla="*/ 39632 w 52116"/>
                <a:gd name="connsiteY204" fmla="*/ 54211 h 71220"/>
                <a:gd name="connsiteX205" fmla="*/ 41643 w 52116"/>
                <a:gd name="connsiteY205" fmla="*/ 57395 h 71220"/>
                <a:gd name="connsiteX206" fmla="*/ 43486 w 52116"/>
                <a:gd name="connsiteY206" fmla="*/ 58736 h 71220"/>
                <a:gd name="connsiteX207" fmla="*/ 44743 w 52116"/>
                <a:gd name="connsiteY207" fmla="*/ 60412 h 71220"/>
                <a:gd name="connsiteX208" fmla="*/ 44743 w 52116"/>
                <a:gd name="connsiteY208" fmla="*/ 61501 h 71220"/>
                <a:gd name="connsiteX209" fmla="*/ 47006 w 52116"/>
                <a:gd name="connsiteY209" fmla="*/ 63261 h 71220"/>
                <a:gd name="connsiteX210" fmla="*/ 49268 w 52116"/>
                <a:gd name="connsiteY210" fmla="*/ 65523 h 71220"/>
                <a:gd name="connsiteX211" fmla="*/ 7373 w 52116"/>
                <a:gd name="connsiteY211" fmla="*/ 69042 h 71220"/>
                <a:gd name="connsiteX212" fmla="*/ 7373 w 52116"/>
                <a:gd name="connsiteY212" fmla="*/ 69042 h 71220"/>
                <a:gd name="connsiteX213" fmla="*/ 7373 w 52116"/>
                <a:gd name="connsiteY213" fmla="*/ 69042 h 71220"/>
                <a:gd name="connsiteX214" fmla="*/ 8630 w 52116"/>
                <a:gd name="connsiteY214" fmla="*/ 57144 h 71220"/>
                <a:gd name="connsiteX215" fmla="*/ 7625 w 52116"/>
                <a:gd name="connsiteY215" fmla="*/ 57144 h 71220"/>
                <a:gd name="connsiteX216" fmla="*/ 7625 w 52116"/>
                <a:gd name="connsiteY216" fmla="*/ 57647 h 71220"/>
                <a:gd name="connsiteX217" fmla="*/ 8882 w 52116"/>
                <a:gd name="connsiteY217" fmla="*/ 57312 h 71220"/>
                <a:gd name="connsiteX218" fmla="*/ 10641 w 52116"/>
                <a:gd name="connsiteY218" fmla="*/ 64266 h 71220"/>
                <a:gd name="connsiteX219" fmla="*/ 10641 w 52116"/>
                <a:gd name="connsiteY219" fmla="*/ 63763 h 71220"/>
                <a:gd name="connsiteX220" fmla="*/ 10138 w 52116"/>
                <a:gd name="connsiteY220" fmla="*/ 63763 h 71220"/>
                <a:gd name="connsiteX221" fmla="*/ 10138 w 52116"/>
                <a:gd name="connsiteY221" fmla="*/ 64266 h 71220"/>
                <a:gd name="connsiteX222" fmla="*/ 10641 w 52116"/>
                <a:gd name="connsiteY222" fmla="*/ 54128 h 71220"/>
                <a:gd name="connsiteX223" fmla="*/ 10222 w 52116"/>
                <a:gd name="connsiteY223" fmla="*/ 53625 h 71220"/>
                <a:gd name="connsiteX224" fmla="*/ 10222 w 52116"/>
                <a:gd name="connsiteY224" fmla="*/ 54463 h 71220"/>
                <a:gd name="connsiteX225" fmla="*/ 12233 w 52116"/>
                <a:gd name="connsiteY225" fmla="*/ 14244 h 71220"/>
                <a:gd name="connsiteX226" fmla="*/ 11730 w 52116"/>
                <a:gd name="connsiteY226" fmla="*/ 14914 h 71220"/>
                <a:gd name="connsiteX227" fmla="*/ 11689 w 52116"/>
                <a:gd name="connsiteY227" fmla="*/ 15627 h 71220"/>
                <a:gd name="connsiteX228" fmla="*/ 11730 w 52116"/>
                <a:gd name="connsiteY228" fmla="*/ 15669 h 71220"/>
                <a:gd name="connsiteX229" fmla="*/ 11730 w 52116"/>
                <a:gd name="connsiteY229" fmla="*/ 14663 h 71220"/>
                <a:gd name="connsiteX230" fmla="*/ 11730 w 52116"/>
                <a:gd name="connsiteY230" fmla="*/ 14663 h 71220"/>
                <a:gd name="connsiteX231" fmla="*/ 12652 w 52116"/>
                <a:gd name="connsiteY231" fmla="*/ 14412 h 71220"/>
                <a:gd name="connsiteX232" fmla="*/ 17009 w 52116"/>
                <a:gd name="connsiteY232" fmla="*/ 51195 h 71220"/>
                <a:gd name="connsiteX233" fmla="*/ 17009 w 52116"/>
                <a:gd name="connsiteY233" fmla="*/ 51195 h 71220"/>
                <a:gd name="connsiteX234" fmla="*/ 16339 w 52116"/>
                <a:gd name="connsiteY234" fmla="*/ 51195 h 71220"/>
                <a:gd name="connsiteX235" fmla="*/ 16339 w 52116"/>
                <a:gd name="connsiteY235" fmla="*/ 51195 h 71220"/>
                <a:gd name="connsiteX236" fmla="*/ 15501 w 52116"/>
                <a:gd name="connsiteY236" fmla="*/ 17679 h 71220"/>
                <a:gd name="connsiteX237" fmla="*/ 14998 w 52116"/>
                <a:gd name="connsiteY237" fmla="*/ 17177 h 71220"/>
                <a:gd name="connsiteX238" fmla="*/ 15417 w 52116"/>
                <a:gd name="connsiteY238" fmla="*/ 18098 h 71220"/>
                <a:gd name="connsiteX239" fmla="*/ 18685 w 52116"/>
                <a:gd name="connsiteY239" fmla="*/ 26058 h 71220"/>
                <a:gd name="connsiteX240" fmla="*/ 17344 w 52116"/>
                <a:gd name="connsiteY240" fmla="*/ 25556 h 71220"/>
                <a:gd name="connsiteX241" fmla="*/ 16255 w 52116"/>
                <a:gd name="connsiteY241" fmla="*/ 26142 h 71220"/>
                <a:gd name="connsiteX242" fmla="*/ 17260 w 52116"/>
                <a:gd name="connsiteY242" fmla="*/ 26645 h 71220"/>
                <a:gd name="connsiteX243" fmla="*/ 18434 w 52116"/>
                <a:gd name="connsiteY243" fmla="*/ 26645 h 71220"/>
                <a:gd name="connsiteX244" fmla="*/ 18182 w 52116"/>
                <a:gd name="connsiteY244" fmla="*/ 29326 h 71220"/>
                <a:gd name="connsiteX245" fmla="*/ 18182 w 52116"/>
                <a:gd name="connsiteY245" fmla="*/ 29326 h 71220"/>
                <a:gd name="connsiteX246" fmla="*/ 17512 w 52116"/>
                <a:gd name="connsiteY246" fmla="*/ 29326 h 71220"/>
                <a:gd name="connsiteX247" fmla="*/ 17512 w 52116"/>
                <a:gd name="connsiteY247" fmla="*/ 29326 h 71220"/>
                <a:gd name="connsiteX248" fmla="*/ 21282 w 52116"/>
                <a:gd name="connsiteY248" fmla="*/ 24718 h 71220"/>
                <a:gd name="connsiteX249" fmla="*/ 21282 w 52116"/>
                <a:gd name="connsiteY249" fmla="*/ 23964 h 71220"/>
                <a:gd name="connsiteX250" fmla="*/ 20612 w 52116"/>
                <a:gd name="connsiteY250" fmla="*/ 23377 h 71220"/>
                <a:gd name="connsiteX251" fmla="*/ 20612 w 52116"/>
                <a:gd name="connsiteY251" fmla="*/ 24131 h 71220"/>
                <a:gd name="connsiteX252" fmla="*/ 20612 w 52116"/>
                <a:gd name="connsiteY252" fmla="*/ 25053 h 71220"/>
                <a:gd name="connsiteX253" fmla="*/ 20612 w 52116"/>
                <a:gd name="connsiteY253" fmla="*/ 25975 h 71220"/>
                <a:gd name="connsiteX254" fmla="*/ 21366 w 52116"/>
                <a:gd name="connsiteY254" fmla="*/ 25975 h 71220"/>
                <a:gd name="connsiteX255" fmla="*/ 21701 w 52116"/>
                <a:gd name="connsiteY255" fmla="*/ 24634 h 71220"/>
                <a:gd name="connsiteX256" fmla="*/ 24634 w 52116"/>
                <a:gd name="connsiteY256" fmla="*/ 26142 h 71220"/>
                <a:gd name="connsiteX257" fmla="*/ 24634 w 52116"/>
                <a:gd name="connsiteY257" fmla="*/ 25640 h 71220"/>
                <a:gd name="connsiteX258" fmla="*/ 24131 w 52116"/>
                <a:gd name="connsiteY258" fmla="*/ 25640 h 71220"/>
                <a:gd name="connsiteX259" fmla="*/ 23210 w 52116"/>
                <a:gd name="connsiteY259" fmla="*/ 26310 h 71220"/>
                <a:gd name="connsiteX260" fmla="*/ 25388 w 52116"/>
                <a:gd name="connsiteY260" fmla="*/ 54966 h 71220"/>
                <a:gd name="connsiteX261" fmla="*/ 24131 w 52116"/>
                <a:gd name="connsiteY261" fmla="*/ 53541 h 71220"/>
                <a:gd name="connsiteX262" fmla="*/ 24131 w 52116"/>
                <a:gd name="connsiteY262" fmla="*/ 52871 h 71220"/>
                <a:gd name="connsiteX263" fmla="*/ 25807 w 52116"/>
                <a:gd name="connsiteY263" fmla="*/ 47257 h 71220"/>
                <a:gd name="connsiteX264" fmla="*/ 25137 w 52116"/>
                <a:gd name="connsiteY264" fmla="*/ 47257 h 71220"/>
                <a:gd name="connsiteX265" fmla="*/ 24299 w 52116"/>
                <a:gd name="connsiteY265" fmla="*/ 47760 h 71220"/>
                <a:gd name="connsiteX266" fmla="*/ 23880 w 52116"/>
                <a:gd name="connsiteY266" fmla="*/ 48681 h 71220"/>
                <a:gd name="connsiteX267" fmla="*/ 25053 w 52116"/>
                <a:gd name="connsiteY267" fmla="*/ 48681 h 71220"/>
                <a:gd name="connsiteX268" fmla="*/ 25639 w 52116"/>
                <a:gd name="connsiteY268" fmla="*/ 48095 h 71220"/>
                <a:gd name="connsiteX269" fmla="*/ 26226 w 52116"/>
                <a:gd name="connsiteY269" fmla="*/ 47173 h 71220"/>
                <a:gd name="connsiteX270" fmla="*/ 30332 w 52116"/>
                <a:gd name="connsiteY270" fmla="*/ 48765 h 71220"/>
                <a:gd name="connsiteX271" fmla="*/ 30332 w 52116"/>
                <a:gd name="connsiteY271" fmla="*/ 48765 h 71220"/>
                <a:gd name="connsiteX272" fmla="*/ 29159 w 52116"/>
                <a:gd name="connsiteY272" fmla="*/ 48765 h 71220"/>
                <a:gd name="connsiteX273" fmla="*/ 29159 w 52116"/>
                <a:gd name="connsiteY273" fmla="*/ 48765 h 71220"/>
                <a:gd name="connsiteX274" fmla="*/ 30332 w 52116"/>
                <a:gd name="connsiteY274" fmla="*/ 11731 h 71220"/>
                <a:gd name="connsiteX275" fmla="*/ 30332 w 52116"/>
                <a:gd name="connsiteY275" fmla="*/ 11731 h 71220"/>
                <a:gd name="connsiteX276" fmla="*/ 29829 w 52116"/>
                <a:gd name="connsiteY276" fmla="*/ 11731 h 71220"/>
                <a:gd name="connsiteX277" fmla="*/ 29829 w 52116"/>
                <a:gd name="connsiteY277" fmla="*/ 11731 h 71220"/>
                <a:gd name="connsiteX278" fmla="*/ 33767 w 52116"/>
                <a:gd name="connsiteY278" fmla="*/ 57647 h 71220"/>
                <a:gd name="connsiteX279" fmla="*/ 33767 w 52116"/>
                <a:gd name="connsiteY279" fmla="*/ 56474 h 71220"/>
                <a:gd name="connsiteX280" fmla="*/ 33097 w 52116"/>
                <a:gd name="connsiteY280" fmla="*/ 55552 h 71220"/>
                <a:gd name="connsiteX281" fmla="*/ 32343 w 52116"/>
                <a:gd name="connsiteY281" fmla="*/ 55552 h 71220"/>
                <a:gd name="connsiteX282" fmla="*/ 33264 w 52116"/>
                <a:gd name="connsiteY282" fmla="*/ 56893 h 71220"/>
                <a:gd name="connsiteX283" fmla="*/ 34102 w 52116"/>
                <a:gd name="connsiteY283" fmla="*/ 57563 h 71220"/>
                <a:gd name="connsiteX284" fmla="*/ 34521 w 52116"/>
                <a:gd name="connsiteY284" fmla="*/ 46754 h 71220"/>
                <a:gd name="connsiteX285" fmla="*/ 34521 w 52116"/>
                <a:gd name="connsiteY285" fmla="*/ 46754 h 71220"/>
                <a:gd name="connsiteX286" fmla="*/ 33851 w 52116"/>
                <a:gd name="connsiteY286" fmla="*/ 46754 h 71220"/>
                <a:gd name="connsiteX287" fmla="*/ 33851 w 52116"/>
                <a:gd name="connsiteY287" fmla="*/ 47425 h 71220"/>
                <a:gd name="connsiteX288" fmla="*/ 35778 w 52116"/>
                <a:gd name="connsiteY288" fmla="*/ 53122 h 71220"/>
                <a:gd name="connsiteX289" fmla="*/ 35359 w 52116"/>
                <a:gd name="connsiteY289" fmla="*/ 53122 h 71220"/>
                <a:gd name="connsiteX290" fmla="*/ 35359 w 52116"/>
                <a:gd name="connsiteY290" fmla="*/ 54128 h 71220"/>
                <a:gd name="connsiteX291" fmla="*/ 36113 w 52116"/>
                <a:gd name="connsiteY291" fmla="*/ 53038 h 71220"/>
                <a:gd name="connsiteX292" fmla="*/ 37705 w 52116"/>
                <a:gd name="connsiteY292" fmla="*/ 55803 h 71220"/>
                <a:gd name="connsiteX293" fmla="*/ 36951 w 52116"/>
                <a:gd name="connsiteY293" fmla="*/ 55803 h 71220"/>
                <a:gd name="connsiteX294" fmla="*/ 36951 w 52116"/>
                <a:gd name="connsiteY294" fmla="*/ 56641 h 71220"/>
                <a:gd name="connsiteX295" fmla="*/ 36951 w 52116"/>
                <a:gd name="connsiteY295" fmla="*/ 56641 h 71220"/>
                <a:gd name="connsiteX296" fmla="*/ 38040 w 52116"/>
                <a:gd name="connsiteY296" fmla="*/ 55720 h 71220"/>
                <a:gd name="connsiteX297" fmla="*/ 40554 w 52116"/>
                <a:gd name="connsiteY297" fmla="*/ 68539 h 71220"/>
                <a:gd name="connsiteX298" fmla="*/ 40554 w 52116"/>
                <a:gd name="connsiteY298" fmla="*/ 67869 h 71220"/>
                <a:gd name="connsiteX299" fmla="*/ 39716 w 52116"/>
                <a:gd name="connsiteY299" fmla="*/ 67869 h 71220"/>
                <a:gd name="connsiteX300" fmla="*/ 39046 w 52116"/>
                <a:gd name="connsiteY300" fmla="*/ 67869 h 71220"/>
                <a:gd name="connsiteX301" fmla="*/ 40302 w 52116"/>
                <a:gd name="connsiteY301" fmla="*/ 68707 h 71220"/>
                <a:gd name="connsiteX302" fmla="*/ 41392 w 52116"/>
                <a:gd name="connsiteY302" fmla="*/ 64099 h 71220"/>
                <a:gd name="connsiteX303" fmla="*/ 40470 w 52116"/>
                <a:gd name="connsiteY303" fmla="*/ 63512 h 71220"/>
                <a:gd name="connsiteX304" fmla="*/ 39800 w 52116"/>
                <a:gd name="connsiteY304" fmla="*/ 63512 h 71220"/>
                <a:gd name="connsiteX305" fmla="*/ 38962 w 52116"/>
                <a:gd name="connsiteY305" fmla="*/ 64350 h 71220"/>
                <a:gd name="connsiteX306" fmla="*/ 38962 w 52116"/>
                <a:gd name="connsiteY306" fmla="*/ 64936 h 71220"/>
                <a:gd name="connsiteX307" fmla="*/ 39632 w 52116"/>
                <a:gd name="connsiteY307" fmla="*/ 64936 h 71220"/>
                <a:gd name="connsiteX308" fmla="*/ 39632 w 52116"/>
                <a:gd name="connsiteY308" fmla="*/ 64936 h 71220"/>
                <a:gd name="connsiteX309" fmla="*/ 40554 w 52116"/>
                <a:gd name="connsiteY309" fmla="*/ 64936 h 71220"/>
                <a:gd name="connsiteX310" fmla="*/ 41727 w 52116"/>
                <a:gd name="connsiteY310" fmla="*/ 64015 h 71220"/>
                <a:gd name="connsiteX311" fmla="*/ 41978 w 52116"/>
                <a:gd name="connsiteY311" fmla="*/ 60160 h 71220"/>
                <a:gd name="connsiteX312" fmla="*/ 41978 w 52116"/>
                <a:gd name="connsiteY312" fmla="*/ 59574 h 71220"/>
                <a:gd name="connsiteX313" fmla="*/ 41978 w 52116"/>
                <a:gd name="connsiteY313" fmla="*/ 59071 h 71220"/>
                <a:gd name="connsiteX314" fmla="*/ 41476 w 52116"/>
                <a:gd name="connsiteY314" fmla="*/ 60244 h 71220"/>
                <a:gd name="connsiteX315" fmla="*/ 42732 w 52116"/>
                <a:gd name="connsiteY315" fmla="*/ 63009 h 71220"/>
                <a:gd name="connsiteX316" fmla="*/ 42732 w 52116"/>
                <a:gd name="connsiteY316" fmla="*/ 62590 h 71220"/>
                <a:gd name="connsiteX317" fmla="*/ 42062 w 52116"/>
                <a:gd name="connsiteY317" fmla="*/ 62590 h 71220"/>
                <a:gd name="connsiteX318" fmla="*/ 42062 w 52116"/>
                <a:gd name="connsiteY318" fmla="*/ 63428 h 71220"/>
                <a:gd name="connsiteX319" fmla="*/ 48346 w 52116"/>
                <a:gd name="connsiteY319" fmla="*/ 69964 h 71220"/>
                <a:gd name="connsiteX320" fmla="*/ 48346 w 52116"/>
                <a:gd name="connsiteY320" fmla="*/ 70718 h 71220"/>
                <a:gd name="connsiteX321" fmla="*/ 48346 w 52116"/>
                <a:gd name="connsiteY321" fmla="*/ 71137 h 71220"/>
                <a:gd name="connsiteX322" fmla="*/ 48346 w 52116"/>
                <a:gd name="connsiteY322" fmla="*/ 71137 h 71220"/>
                <a:gd name="connsiteX323" fmla="*/ 47927 w 52116"/>
                <a:gd name="connsiteY323" fmla="*/ 70718 h 71220"/>
                <a:gd name="connsiteX324" fmla="*/ 47927 w 52116"/>
                <a:gd name="connsiteY324" fmla="*/ 70131 h 71220"/>
                <a:gd name="connsiteX325" fmla="*/ 48681 w 52116"/>
                <a:gd name="connsiteY325" fmla="*/ 69880 h 7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</a:cxnLst>
              <a:rect l="l" t="t" r="r" b="b"/>
              <a:pathLst>
                <a:path w="52116" h="71220">
                  <a:moveTo>
                    <a:pt x="52117" y="66109"/>
                  </a:moveTo>
                  <a:lnTo>
                    <a:pt x="48430" y="67785"/>
                  </a:lnTo>
                  <a:cubicBezTo>
                    <a:pt x="47366" y="68338"/>
                    <a:pt x="46361" y="68983"/>
                    <a:pt x="45414" y="69712"/>
                  </a:cubicBezTo>
                  <a:lnTo>
                    <a:pt x="45414" y="70802"/>
                  </a:lnTo>
                  <a:lnTo>
                    <a:pt x="44576" y="70048"/>
                  </a:lnTo>
                  <a:cubicBezTo>
                    <a:pt x="44576" y="70048"/>
                    <a:pt x="44073" y="70048"/>
                    <a:pt x="43654" y="70048"/>
                  </a:cubicBezTo>
                  <a:cubicBezTo>
                    <a:pt x="43553" y="70651"/>
                    <a:pt x="43084" y="71120"/>
                    <a:pt x="42481" y="71221"/>
                  </a:cubicBezTo>
                  <a:lnTo>
                    <a:pt x="41392" y="71221"/>
                  </a:lnTo>
                  <a:cubicBezTo>
                    <a:pt x="40638" y="71221"/>
                    <a:pt x="40051" y="71221"/>
                    <a:pt x="39716" y="70048"/>
                  </a:cubicBezTo>
                  <a:cubicBezTo>
                    <a:pt x="39381" y="68874"/>
                    <a:pt x="38962" y="68539"/>
                    <a:pt x="38375" y="68623"/>
                  </a:cubicBezTo>
                  <a:lnTo>
                    <a:pt x="37705" y="68623"/>
                  </a:lnTo>
                  <a:lnTo>
                    <a:pt x="37705" y="67869"/>
                  </a:lnTo>
                  <a:cubicBezTo>
                    <a:pt x="37705" y="67031"/>
                    <a:pt x="37705" y="66528"/>
                    <a:pt x="37118" y="66361"/>
                  </a:cubicBezTo>
                  <a:lnTo>
                    <a:pt x="36281" y="66361"/>
                  </a:lnTo>
                  <a:cubicBezTo>
                    <a:pt x="35979" y="66436"/>
                    <a:pt x="35661" y="66436"/>
                    <a:pt x="35359" y="66361"/>
                  </a:cubicBezTo>
                  <a:cubicBezTo>
                    <a:pt x="34898" y="66059"/>
                    <a:pt x="34546" y="65615"/>
                    <a:pt x="34354" y="65104"/>
                  </a:cubicBezTo>
                  <a:lnTo>
                    <a:pt x="34354" y="63763"/>
                  </a:lnTo>
                  <a:cubicBezTo>
                    <a:pt x="34379" y="61786"/>
                    <a:pt x="33273" y="59968"/>
                    <a:pt x="31505" y="59071"/>
                  </a:cubicBezTo>
                  <a:cubicBezTo>
                    <a:pt x="31262" y="59113"/>
                    <a:pt x="31086" y="59323"/>
                    <a:pt x="31086" y="59574"/>
                  </a:cubicBezTo>
                  <a:lnTo>
                    <a:pt x="31086" y="60160"/>
                  </a:lnTo>
                  <a:lnTo>
                    <a:pt x="31086" y="60915"/>
                  </a:lnTo>
                  <a:cubicBezTo>
                    <a:pt x="31178" y="61124"/>
                    <a:pt x="31178" y="61367"/>
                    <a:pt x="31086" y="61585"/>
                  </a:cubicBezTo>
                  <a:cubicBezTo>
                    <a:pt x="30600" y="60797"/>
                    <a:pt x="30306" y="59909"/>
                    <a:pt x="30248" y="58987"/>
                  </a:cubicBezTo>
                  <a:cubicBezTo>
                    <a:pt x="30248" y="57563"/>
                    <a:pt x="29577" y="56893"/>
                    <a:pt x="28405" y="56893"/>
                  </a:cubicBezTo>
                  <a:cubicBezTo>
                    <a:pt x="28405" y="56893"/>
                    <a:pt x="28237" y="56474"/>
                    <a:pt x="27902" y="55636"/>
                  </a:cubicBezTo>
                  <a:cubicBezTo>
                    <a:pt x="27533" y="55301"/>
                    <a:pt x="27273" y="54865"/>
                    <a:pt x="27148" y="54379"/>
                  </a:cubicBezTo>
                  <a:cubicBezTo>
                    <a:pt x="27298" y="54119"/>
                    <a:pt x="27500" y="53893"/>
                    <a:pt x="27734" y="53709"/>
                  </a:cubicBezTo>
                  <a:lnTo>
                    <a:pt x="27734" y="54379"/>
                  </a:lnTo>
                  <a:lnTo>
                    <a:pt x="27734" y="55217"/>
                  </a:lnTo>
                  <a:cubicBezTo>
                    <a:pt x="27734" y="55217"/>
                    <a:pt x="27734" y="55720"/>
                    <a:pt x="28656" y="55720"/>
                  </a:cubicBezTo>
                  <a:cubicBezTo>
                    <a:pt x="28714" y="55225"/>
                    <a:pt x="28916" y="54756"/>
                    <a:pt x="29242" y="54379"/>
                  </a:cubicBezTo>
                  <a:cubicBezTo>
                    <a:pt x="29577" y="53927"/>
                    <a:pt x="29837" y="53415"/>
                    <a:pt x="29997" y="52871"/>
                  </a:cubicBezTo>
                  <a:cubicBezTo>
                    <a:pt x="29955" y="52418"/>
                    <a:pt x="29711" y="52016"/>
                    <a:pt x="29326" y="51782"/>
                  </a:cubicBezTo>
                  <a:cubicBezTo>
                    <a:pt x="28957" y="51212"/>
                    <a:pt x="28329" y="50868"/>
                    <a:pt x="27650" y="50860"/>
                  </a:cubicBezTo>
                  <a:cubicBezTo>
                    <a:pt x="26980" y="50952"/>
                    <a:pt x="26343" y="51212"/>
                    <a:pt x="25807" y="51614"/>
                  </a:cubicBezTo>
                  <a:lnTo>
                    <a:pt x="25807" y="51111"/>
                  </a:lnTo>
                  <a:lnTo>
                    <a:pt x="23629" y="51111"/>
                  </a:lnTo>
                  <a:lnTo>
                    <a:pt x="23629" y="51111"/>
                  </a:lnTo>
                  <a:lnTo>
                    <a:pt x="23629" y="51111"/>
                  </a:lnTo>
                  <a:cubicBezTo>
                    <a:pt x="23629" y="50609"/>
                    <a:pt x="23210" y="50190"/>
                    <a:pt x="22372" y="49603"/>
                  </a:cubicBezTo>
                  <a:cubicBezTo>
                    <a:pt x="21861" y="49293"/>
                    <a:pt x="21408" y="48899"/>
                    <a:pt x="21031" y="48430"/>
                  </a:cubicBezTo>
                  <a:cubicBezTo>
                    <a:pt x="20428" y="48472"/>
                    <a:pt x="19875" y="48774"/>
                    <a:pt x="19523" y="49268"/>
                  </a:cubicBezTo>
                  <a:lnTo>
                    <a:pt x="17847" y="51028"/>
                  </a:lnTo>
                  <a:cubicBezTo>
                    <a:pt x="17939" y="51296"/>
                    <a:pt x="17939" y="51597"/>
                    <a:pt x="17847" y="51865"/>
                  </a:cubicBezTo>
                  <a:cubicBezTo>
                    <a:pt x="17814" y="52033"/>
                    <a:pt x="17814" y="52201"/>
                    <a:pt x="17847" y="52368"/>
                  </a:cubicBezTo>
                  <a:cubicBezTo>
                    <a:pt x="17646" y="52837"/>
                    <a:pt x="17386" y="53290"/>
                    <a:pt x="17093" y="53709"/>
                  </a:cubicBezTo>
                  <a:cubicBezTo>
                    <a:pt x="16674" y="54337"/>
                    <a:pt x="16414" y="55049"/>
                    <a:pt x="16339" y="55803"/>
                  </a:cubicBezTo>
                  <a:cubicBezTo>
                    <a:pt x="15518" y="56457"/>
                    <a:pt x="14956" y="57379"/>
                    <a:pt x="14747" y="58401"/>
                  </a:cubicBezTo>
                  <a:cubicBezTo>
                    <a:pt x="14521" y="59549"/>
                    <a:pt x="13825" y="60554"/>
                    <a:pt x="12820" y="61166"/>
                  </a:cubicBezTo>
                  <a:cubicBezTo>
                    <a:pt x="13322" y="61585"/>
                    <a:pt x="13574" y="61920"/>
                    <a:pt x="13574" y="62339"/>
                  </a:cubicBezTo>
                  <a:cubicBezTo>
                    <a:pt x="13440" y="63110"/>
                    <a:pt x="13155" y="63856"/>
                    <a:pt x="12736" y="64518"/>
                  </a:cubicBezTo>
                  <a:lnTo>
                    <a:pt x="11814" y="66277"/>
                  </a:lnTo>
                  <a:lnTo>
                    <a:pt x="10976" y="66277"/>
                  </a:lnTo>
                  <a:cubicBezTo>
                    <a:pt x="10474" y="66277"/>
                    <a:pt x="9887" y="66780"/>
                    <a:pt x="9468" y="67701"/>
                  </a:cubicBezTo>
                  <a:cubicBezTo>
                    <a:pt x="9217" y="68514"/>
                    <a:pt x="8639" y="69185"/>
                    <a:pt x="7876" y="69545"/>
                  </a:cubicBezTo>
                  <a:lnTo>
                    <a:pt x="7457" y="67115"/>
                  </a:lnTo>
                  <a:cubicBezTo>
                    <a:pt x="5865" y="67115"/>
                    <a:pt x="5111" y="67534"/>
                    <a:pt x="5195" y="68958"/>
                  </a:cubicBezTo>
                  <a:lnTo>
                    <a:pt x="5195" y="69712"/>
                  </a:lnTo>
                  <a:cubicBezTo>
                    <a:pt x="5296" y="69981"/>
                    <a:pt x="5296" y="70282"/>
                    <a:pt x="5195" y="70550"/>
                  </a:cubicBezTo>
                  <a:cubicBezTo>
                    <a:pt x="4902" y="70701"/>
                    <a:pt x="4558" y="70701"/>
                    <a:pt x="4273" y="70550"/>
                  </a:cubicBezTo>
                  <a:cubicBezTo>
                    <a:pt x="4776" y="70048"/>
                    <a:pt x="4944" y="69712"/>
                    <a:pt x="4692" y="69377"/>
                  </a:cubicBezTo>
                  <a:cubicBezTo>
                    <a:pt x="4357" y="68933"/>
                    <a:pt x="3813" y="68707"/>
                    <a:pt x="3268" y="68791"/>
                  </a:cubicBezTo>
                  <a:lnTo>
                    <a:pt x="2597" y="69545"/>
                  </a:lnTo>
                  <a:cubicBezTo>
                    <a:pt x="2296" y="69637"/>
                    <a:pt x="1977" y="69637"/>
                    <a:pt x="1676" y="69545"/>
                  </a:cubicBezTo>
                  <a:lnTo>
                    <a:pt x="1676" y="67366"/>
                  </a:lnTo>
                  <a:cubicBezTo>
                    <a:pt x="1835" y="67459"/>
                    <a:pt x="2019" y="67459"/>
                    <a:pt x="2179" y="67366"/>
                  </a:cubicBezTo>
                  <a:cubicBezTo>
                    <a:pt x="2162" y="66788"/>
                    <a:pt x="2539" y="66260"/>
                    <a:pt x="3100" y="66109"/>
                  </a:cubicBezTo>
                  <a:cubicBezTo>
                    <a:pt x="3603" y="66109"/>
                    <a:pt x="4022" y="65188"/>
                    <a:pt x="4106" y="63931"/>
                  </a:cubicBezTo>
                  <a:lnTo>
                    <a:pt x="3519" y="63931"/>
                  </a:lnTo>
                  <a:lnTo>
                    <a:pt x="2765" y="64434"/>
                  </a:lnTo>
                  <a:lnTo>
                    <a:pt x="2011" y="64434"/>
                  </a:lnTo>
                  <a:cubicBezTo>
                    <a:pt x="1994" y="64057"/>
                    <a:pt x="2237" y="63713"/>
                    <a:pt x="2597" y="63596"/>
                  </a:cubicBezTo>
                  <a:lnTo>
                    <a:pt x="3435" y="62926"/>
                  </a:lnTo>
                  <a:lnTo>
                    <a:pt x="4106" y="63596"/>
                  </a:lnTo>
                  <a:cubicBezTo>
                    <a:pt x="4944" y="63596"/>
                    <a:pt x="5279" y="62674"/>
                    <a:pt x="5195" y="61501"/>
                  </a:cubicBezTo>
                  <a:lnTo>
                    <a:pt x="5195" y="59071"/>
                  </a:lnTo>
                  <a:cubicBezTo>
                    <a:pt x="5555" y="58393"/>
                    <a:pt x="5781" y="57655"/>
                    <a:pt x="5865" y="56893"/>
                  </a:cubicBezTo>
                  <a:cubicBezTo>
                    <a:pt x="5865" y="55720"/>
                    <a:pt x="6452" y="55133"/>
                    <a:pt x="7038" y="55049"/>
                  </a:cubicBezTo>
                  <a:lnTo>
                    <a:pt x="7709" y="55049"/>
                  </a:lnTo>
                  <a:cubicBezTo>
                    <a:pt x="8295" y="55049"/>
                    <a:pt x="8547" y="54630"/>
                    <a:pt x="8547" y="54211"/>
                  </a:cubicBezTo>
                  <a:lnTo>
                    <a:pt x="8044" y="52871"/>
                  </a:lnTo>
                  <a:cubicBezTo>
                    <a:pt x="8077" y="52552"/>
                    <a:pt x="8228" y="52251"/>
                    <a:pt x="8463" y="52033"/>
                  </a:cubicBezTo>
                  <a:cubicBezTo>
                    <a:pt x="8463" y="52033"/>
                    <a:pt x="8965" y="52033"/>
                    <a:pt x="9133" y="51446"/>
                  </a:cubicBezTo>
                  <a:lnTo>
                    <a:pt x="9133" y="50273"/>
                  </a:lnTo>
                  <a:lnTo>
                    <a:pt x="9971" y="50273"/>
                  </a:lnTo>
                  <a:lnTo>
                    <a:pt x="9971" y="48011"/>
                  </a:lnTo>
                  <a:cubicBezTo>
                    <a:pt x="9971" y="48011"/>
                    <a:pt x="10557" y="48011"/>
                    <a:pt x="10725" y="48011"/>
                  </a:cubicBezTo>
                  <a:cubicBezTo>
                    <a:pt x="11219" y="47902"/>
                    <a:pt x="11630" y="47559"/>
                    <a:pt x="11814" y="47089"/>
                  </a:cubicBezTo>
                  <a:lnTo>
                    <a:pt x="11814" y="45916"/>
                  </a:lnTo>
                  <a:lnTo>
                    <a:pt x="11814" y="44492"/>
                  </a:lnTo>
                  <a:cubicBezTo>
                    <a:pt x="11689" y="44081"/>
                    <a:pt x="11689" y="43646"/>
                    <a:pt x="11814" y="43235"/>
                  </a:cubicBezTo>
                  <a:lnTo>
                    <a:pt x="12736" y="43235"/>
                  </a:lnTo>
                  <a:lnTo>
                    <a:pt x="12736" y="43235"/>
                  </a:lnTo>
                  <a:cubicBezTo>
                    <a:pt x="12619" y="42883"/>
                    <a:pt x="12619" y="42498"/>
                    <a:pt x="12736" y="42146"/>
                  </a:cubicBezTo>
                  <a:cubicBezTo>
                    <a:pt x="13213" y="41920"/>
                    <a:pt x="13767" y="41920"/>
                    <a:pt x="14244" y="42146"/>
                  </a:cubicBezTo>
                  <a:lnTo>
                    <a:pt x="14244" y="41727"/>
                  </a:lnTo>
                  <a:cubicBezTo>
                    <a:pt x="13742" y="41727"/>
                    <a:pt x="13490" y="41727"/>
                    <a:pt x="13406" y="40889"/>
                  </a:cubicBezTo>
                  <a:cubicBezTo>
                    <a:pt x="13348" y="40638"/>
                    <a:pt x="13348" y="40386"/>
                    <a:pt x="13406" y="40135"/>
                  </a:cubicBezTo>
                  <a:lnTo>
                    <a:pt x="13406" y="40135"/>
                  </a:lnTo>
                  <a:lnTo>
                    <a:pt x="15334" y="41811"/>
                  </a:lnTo>
                  <a:cubicBezTo>
                    <a:pt x="15560" y="41333"/>
                    <a:pt x="15702" y="40822"/>
                    <a:pt x="15752" y="40303"/>
                  </a:cubicBezTo>
                  <a:cubicBezTo>
                    <a:pt x="15618" y="39808"/>
                    <a:pt x="15618" y="39289"/>
                    <a:pt x="15752" y="38794"/>
                  </a:cubicBezTo>
                  <a:cubicBezTo>
                    <a:pt x="15752" y="38794"/>
                    <a:pt x="15250" y="38292"/>
                    <a:pt x="14579" y="38292"/>
                  </a:cubicBezTo>
                  <a:lnTo>
                    <a:pt x="13993" y="38292"/>
                  </a:lnTo>
                  <a:cubicBezTo>
                    <a:pt x="13331" y="36515"/>
                    <a:pt x="12459" y="34831"/>
                    <a:pt x="11395" y="33264"/>
                  </a:cubicBezTo>
                  <a:cubicBezTo>
                    <a:pt x="10348" y="31572"/>
                    <a:pt x="9426" y="29812"/>
                    <a:pt x="8630" y="27986"/>
                  </a:cubicBezTo>
                  <a:cubicBezTo>
                    <a:pt x="8027" y="27206"/>
                    <a:pt x="7466" y="26394"/>
                    <a:pt x="6955" y="25556"/>
                  </a:cubicBezTo>
                  <a:lnTo>
                    <a:pt x="4189" y="18936"/>
                  </a:lnTo>
                  <a:cubicBezTo>
                    <a:pt x="3603" y="18308"/>
                    <a:pt x="3151" y="17562"/>
                    <a:pt x="2849" y="16758"/>
                  </a:cubicBezTo>
                  <a:cubicBezTo>
                    <a:pt x="2681" y="15845"/>
                    <a:pt x="2086" y="15074"/>
                    <a:pt x="1257" y="14663"/>
                  </a:cubicBezTo>
                  <a:cubicBezTo>
                    <a:pt x="1307" y="14470"/>
                    <a:pt x="1307" y="14269"/>
                    <a:pt x="1257" y="14077"/>
                  </a:cubicBezTo>
                  <a:lnTo>
                    <a:pt x="1257" y="13490"/>
                  </a:lnTo>
                  <a:lnTo>
                    <a:pt x="0" y="12233"/>
                  </a:lnTo>
                  <a:lnTo>
                    <a:pt x="2095" y="12233"/>
                  </a:lnTo>
                  <a:lnTo>
                    <a:pt x="3352" y="12233"/>
                  </a:lnTo>
                  <a:lnTo>
                    <a:pt x="4860" y="12233"/>
                  </a:lnTo>
                  <a:cubicBezTo>
                    <a:pt x="5379" y="12468"/>
                    <a:pt x="5815" y="12845"/>
                    <a:pt x="6117" y="13323"/>
                  </a:cubicBezTo>
                  <a:lnTo>
                    <a:pt x="7122" y="13323"/>
                  </a:lnTo>
                  <a:cubicBezTo>
                    <a:pt x="7524" y="13306"/>
                    <a:pt x="7901" y="13155"/>
                    <a:pt x="8211" y="12904"/>
                  </a:cubicBezTo>
                  <a:lnTo>
                    <a:pt x="9301" y="11647"/>
                  </a:lnTo>
                  <a:lnTo>
                    <a:pt x="9301" y="11647"/>
                  </a:lnTo>
                  <a:lnTo>
                    <a:pt x="9971" y="11647"/>
                  </a:lnTo>
                  <a:cubicBezTo>
                    <a:pt x="9937" y="11923"/>
                    <a:pt x="9937" y="12208"/>
                    <a:pt x="9971" y="12485"/>
                  </a:cubicBezTo>
                  <a:cubicBezTo>
                    <a:pt x="9971" y="12485"/>
                    <a:pt x="9971" y="12904"/>
                    <a:pt x="9971" y="13323"/>
                  </a:cubicBezTo>
                  <a:cubicBezTo>
                    <a:pt x="10214" y="13750"/>
                    <a:pt x="10599" y="14077"/>
                    <a:pt x="11060" y="14244"/>
                  </a:cubicBezTo>
                  <a:cubicBezTo>
                    <a:pt x="11219" y="14169"/>
                    <a:pt x="11404" y="14169"/>
                    <a:pt x="11563" y="14244"/>
                  </a:cubicBezTo>
                  <a:lnTo>
                    <a:pt x="11563" y="14244"/>
                  </a:lnTo>
                  <a:cubicBezTo>
                    <a:pt x="11798" y="14127"/>
                    <a:pt x="12082" y="14127"/>
                    <a:pt x="12317" y="14244"/>
                  </a:cubicBezTo>
                  <a:lnTo>
                    <a:pt x="13155" y="15836"/>
                  </a:lnTo>
                  <a:lnTo>
                    <a:pt x="13155" y="16339"/>
                  </a:lnTo>
                  <a:lnTo>
                    <a:pt x="12652" y="15585"/>
                  </a:lnTo>
                  <a:cubicBezTo>
                    <a:pt x="12552" y="15216"/>
                    <a:pt x="12267" y="14931"/>
                    <a:pt x="11898" y="14831"/>
                  </a:cubicBezTo>
                  <a:cubicBezTo>
                    <a:pt x="11747" y="15895"/>
                    <a:pt x="12283" y="16934"/>
                    <a:pt x="13239" y="17428"/>
                  </a:cubicBezTo>
                  <a:lnTo>
                    <a:pt x="16255" y="19104"/>
                  </a:lnTo>
                  <a:cubicBezTo>
                    <a:pt x="16255" y="19104"/>
                    <a:pt x="15585" y="19104"/>
                    <a:pt x="15166" y="19104"/>
                  </a:cubicBezTo>
                  <a:cubicBezTo>
                    <a:pt x="14755" y="19397"/>
                    <a:pt x="14512" y="19858"/>
                    <a:pt x="14496" y="20361"/>
                  </a:cubicBezTo>
                  <a:cubicBezTo>
                    <a:pt x="14805" y="20989"/>
                    <a:pt x="15266" y="21542"/>
                    <a:pt x="15836" y="21953"/>
                  </a:cubicBezTo>
                  <a:lnTo>
                    <a:pt x="18601" y="24215"/>
                  </a:lnTo>
                  <a:cubicBezTo>
                    <a:pt x="19406" y="24877"/>
                    <a:pt x="20311" y="25413"/>
                    <a:pt x="21282" y="25807"/>
                  </a:cubicBezTo>
                  <a:lnTo>
                    <a:pt x="22372" y="23629"/>
                  </a:lnTo>
                  <a:cubicBezTo>
                    <a:pt x="22891" y="22615"/>
                    <a:pt x="23176" y="21500"/>
                    <a:pt x="23210" y="20361"/>
                  </a:cubicBezTo>
                  <a:cubicBezTo>
                    <a:pt x="23210" y="19774"/>
                    <a:pt x="23880" y="19188"/>
                    <a:pt x="24969" y="18685"/>
                  </a:cubicBezTo>
                  <a:cubicBezTo>
                    <a:pt x="26058" y="18182"/>
                    <a:pt x="26561" y="17763"/>
                    <a:pt x="26645" y="17428"/>
                  </a:cubicBezTo>
                  <a:cubicBezTo>
                    <a:pt x="26611" y="17261"/>
                    <a:pt x="26611" y="17093"/>
                    <a:pt x="26645" y="16925"/>
                  </a:cubicBezTo>
                  <a:lnTo>
                    <a:pt x="26142" y="16171"/>
                  </a:lnTo>
                  <a:lnTo>
                    <a:pt x="26142" y="14998"/>
                  </a:lnTo>
                  <a:cubicBezTo>
                    <a:pt x="26033" y="14420"/>
                    <a:pt x="26033" y="13817"/>
                    <a:pt x="26142" y="13239"/>
                  </a:cubicBezTo>
                  <a:cubicBezTo>
                    <a:pt x="26410" y="12719"/>
                    <a:pt x="26821" y="12292"/>
                    <a:pt x="27315" y="11982"/>
                  </a:cubicBezTo>
                  <a:cubicBezTo>
                    <a:pt x="27659" y="10583"/>
                    <a:pt x="28379" y="9301"/>
                    <a:pt x="29410" y="8295"/>
                  </a:cubicBezTo>
                  <a:lnTo>
                    <a:pt x="29410" y="7457"/>
                  </a:lnTo>
                  <a:lnTo>
                    <a:pt x="29410" y="7457"/>
                  </a:lnTo>
                  <a:lnTo>
                    <a:pt x="29913" y="8211"/>
                  </a:lnTo>
                  <a:cubicBezTo>
                    <a:pt x="29913" y="8630"/>
                    <a:pt x="30415" y="8714"/>
                    <a:pt x="30918" y="8211"/>
                  </a:cubicBezTo>
                  <a:lnTo>
                    <a:pt x="31589" y="4944"/>
                  </a:lnTo>
                  <a:cubicBezTo>
                    <a:pt x="31831" y="5019"/>
                    <a:pt x="32099" y="5019"/>
                    <a:pt x="32343" y="4944"/>
                  </a:cubicBezTo>
                  <a:lnTo>
                    <a:pt x="33348" y="4189"/>
                  </a:lnTo>
                  <a:cubicBezTo>
                    <a:pt x="33851" y="3603"/>
                    <a:pt x="34186" y="3268"/>
                    <a:pt x="34437" y="3268"/>
                  </a:cubicBezTo>
                  <a:lnTo>
                    <a:pt x="34437" y="3771"/>
                  </a:lnTo>
                  <a:cubicBezTo>
                    <a:pt x="34328" y="4039"/>
                    <a:pt x="34186" y="4290"/>
                    <a:pt x="34018" y="4525"/>
                  </a:cubicBezTo>
                  <a:lnTo>
                    <a:pt x="33599" y="5698"/>
                  </a:lnTo>
                  <a:cubicBezTo>
                    <a:pt x="33599" y="5698"/>
                    <a:pt x="34186" y="6284"/>
                    <a:pt x="35359" y="6200"/>
                  </a:cubicBezTo>
                  <a:lnTo>
                    <a:pt x="36029" y="5195"/>
                  </a:lnTo>
                  <a:cubicBezTo>
                    <a:pt x="36146" y="4784"/>
                    <a:pt x="36146" y="4349"/>
                    <a:pt x="36029" y="3938"/>
                  </a:cubicBezTo>
                  <a:cubicBezTo>
                    <a:pt x="36138" y="3670"/>
                    <a:pt x="36138" y="3368"/>
                    <a:pt x="36029" y="3100"/>
                  </a:cubicBezTo>
                  <a:lnTo>
                    <a:pt x="37538" y="1592"/>
                  </a:lnTo>
                  <a:cubicBezTo>
                    <a:pt x="38007" y="880"/>
                    <a:pt x="38677" y="318"/>
                    <a:pt x="39465" y="0"/>
                  </a:cubicBezTo>
                  <a:lnTo>
                    <a:pt x="39465" y="754"/>
                  </a:lnTo>
                  <a:cubicBezTo>
                    <a:pt x="39465" y="754"/>
                    <a:pt x="38878" y="754"/>
                    <a:pt x="38543" y="1173"/>
                  </a:cubicBezTo>
                  <a:lnTo>
                    <a:pt x="37956" y="1676"/>
                  </a:lnTo>
                  <a:cubicBezTo>
                    <a:pt x="38342" y="1634"/>
                    <a:pt x="38702" y="1835"/>
                    <a:pt x="38878" y="2179"/>
                  </a:cubicBezTo>
                  <a:lnTo>
                    <a:pt x="38878" y="3184"/>
                  </a:lnTo>
                  <a:lnTo>
                    <a:pt x="38878" y="4525"/>
                  </a:lnTo>
                  <a:lnTo>
                    <a:pt x="38459" y="5027"/>
                  </a:lnTo>
                  <a:lnTo>
                    <a:pt x="38459" y="5027"/>
                  </a:lnTo>
                  <a:cubicBezTo>
                    <a:pt x="38459" y="5027"/>
                    <a:pt x="38459" y="5027"/>
                    <a:pt x="38040" y="4022"/>
                  </a:cubicBezTo>
                  <a:cubicBezTo>
                    <a:pt x="38040" y="3636"/>
                    <a:pt x="37755" y="3310"/>
                    <a:pt x="37370" y="3268"/>
                  </a:cubicBezTo>
                  <a:lnTo>
                    <a:pt x="37370" y="4022"/>
                  </a:lnTo>
                  <a:cubicBezTo>
                    <a:pt x="37311" y="4273"/>
                    <a:pt x="37311" y="4525"/>
                    <a:pt x="37370" y="4776"/>
                  </a:cubicBezTo>
                  <a:lnTo>
                    <a:pt x="38208" y="5698"/>
                  </a:lnTo>
                  <a:lnTo>
                    <a:pt x="35862" y="10976"/>
                  </a:lnTo>
                  <a:lnTo>
                    <a:pt x="34772" y="10976"/>
                  </a:lnTo>
                  <a:cubicBezTo>
                    <a:pt x="34496" y="10993"/>
                    <a:pt x="34245" y="11152"/>
                    <a:pt x="34102" y="11395"/>
                  </a:cubicBezTo>
                  <a:cubicBezTo>
                    <a:pt x="34395" y="11764"/>
                    <a:pt x="34596" y="12191"/>
                    <a:pt x="34689" y="12652"/>
                  </a:cubicBezTo>
                  <a:cubicBezTo>
                    <a:pt x="34689" y="13155"/>
                    <a:pt x="34689" y="13825"/>
                    <a:pt x="33599" y="14663"/>
                  </a:cubicBezTo>
                  <a:cubicBezTo>
                    <a:pt x="33013" y="15325"/>
                    <a:pt x="32636" y="16138"/>
                    <a:pt x="32510" y="17009"/>
                  </a:cubicBezTo>
                  <a:cubicBezTo>
                    <a:pt x="31454" y="18216"/>
                    <a:pt x="30633" y="19607"/>
                    <a:pt x="30080" y="21115"/>
                  </a:cubicBezTo>
                  <a:cubicBezTo>
                    <a:pt x="29552" y="22531"/>
                    <a:pt x="28907" y="23905"/>
                    <a:pt x="28153" y="25221"/>
                  </a:cubicBezTo>
                  <a:cubicBezTo>
                    <a:pt x="27734" y="24634"/>
                    <a:pt x="27315" y="24466"/>
                    <a:pt x="26980" y="24634"/>
                  </a:cubicBezTo>
                  <a:cubicBezTo>
                    <a:pt x="26930" y="26486"/>
                    <a:pt x="26502" y="28312"/>
                    <a:pt x="25723" y="29996"/>
                  </a:cubicBezTo>
                  <a:cubicBezTo>
                    <a:pt x="25078" y="31396"/>
                    <a:pt x="24575" y="32854"/>
                    <a:pt x="24215" y="34354"/>
                  </a:cubicBezTo>
                  <a:lnTo>
                    <a:pt x="25975" y="35527"/>
                  </a:lnTo>
                  <a:cubicBezTo>
                    <a:pt x="26628" y="35845"/>
                    <a:pt x="27181" y="36339"/>
                    <a:pt x="27567" y="36951"/>
                  </a:cubicBezTo>
                  <a:lnTo>
                    <a:pt x="28237" y="39381"/>
                  </a:lnTo>
                  <a:cubicBezTo>
                    <a:pt x="28413" y="40018"/>
                    <a:pt x="28790" y="40579"/>
                    <a:pt x="29326" y="40973"/>
                  </a:cubicBezTo>
                  <a:lnTo>
                    <a:pt x="29997" y="40973"/>
                  </a:lnTo>
                  <a:cubicBezTo>
                    <a:pt x="29335" y="41207"/>
                    <a:pt x="28916" y="41861"/>
                    <a:pt x="28991" y="42565"/>
                  </a:cubicBezTo>
                  <a:cubicBezTo>
                    <a:pt x="29041" y="42908"/>
                    <a:pt x="29184" y="43227"/>
                    <a:pt x="29410" y="43486"/>
                  </a:cubicBezTo>
                  <a:lnTo>
                    <a:pt x="30248" y="44157"/>
                  </a:lnTo>
                  <a:cubicBezTo>
                    <a:pt x="30667" y="44157"/>
                    <a:pt x="30918" y="43403"/>
                    <a:pt x="30834" y="42313"/>
                  </a:cubicBezTo>
                  <a:lnTo>
                    <a:pt x="31589" y="43905"/>
                  </a:lnTo>
                  <a:cubicBezTo>
                    <a:pt x="31806" y="44651"/>
                    <a:pt x="32493" y="45154"/>
                    <a:pt x="33264" y="45162"/>
                  </a:cubicBezTo>
                  <a:cubicBezTo>
                    <a:pt x="33616" y="46243"/>
                    <a:pt x="34186" y="47240"/>
                    <a:pt x="34940" y="48095"/>
                  </a:cubicBezTo>
                  <a:lnTo>
                    <a:pt x="37454" y="50860"/>
                  </a:lnTo>
                  <a:lnTo>
                    <a:pt x="37454" y="51698"/>
                  </a:lnTo>
                  <a:cubicBezTo>
                    <a:pt x="37454" y="52284"/>
                    <a:pt x="38208" y="53122"/>
                    <a:pt x="39632" y="54211"/>
                  </a:cubicBezTo>
                  <a:cubicBezTo>
                    <a:pt x="40780" y="54882"/>
                    <a:pt x="41526" y="56072"/>
                    <a:pt x="41643" y="57395"/>
                  </a:cubicBezTo>
                  <a:cubicBezTo>
                    <a:pt x="42381" y="57638"/>
                    <a:pt x="43026" y="58108"/>
                    <a:pt x="43486" y="58736"/>
                  </a:cubicBezTo>
                  <a:lnTo>
                    <a:pt x="44743" y="60412"/>
                  </a:lnTo>
                  <a:lnTo>
                    <a:pt x="44743" y="61501"/>
                  </a:lnTo>
                  <a:cubicBezTo>
                    <a:pt x="44743" y="62171"/>
                    <a:pt x="45497" y="62758"/>
                    <a:pt x="47006" y="63261"/>
                  </a:cubicBezTo>
                  <a:cubicBezTo>
                    <a:pt x="48514" y="63763"/>
                    <a:pt x="49268" y="64518"/>
                    <a:pt x="49268" y="65523"/>
                  </a:cubicBezTo>
                  <a:close/>
                  <a:moveTo>
                    <a:pt x="7373" y="69042"/>
                  </a:moveTo>
                  <a:lnTo>
                    <a:pt x="7373" y="69042"/>
                  </a:lnTo>
                  <a:lnTo>
                    <a:pt x="7373" y="69042"/>
                  </a:lnTo>
                  <a:close/>
                  <a:moveTo>
                    <a:pt x="8630" y="57144"/>
                  </a:moveTo>
                  <a:lnTo>
                    <a:pt x="7625" y="57144"/>
                  </a:lnTo>
                  <a:lnTo>
                    <a:pt x="7625" y="57647"/>
                  </a:lnTo>
                  <a:cubicBezTo>
                    <a:pt x="8069" y="57823"/>
                    <a:pt x="8580" y="57689"/>
                    <a:pt x="8882" y="57312"/>
                  </a:cubicBezTo>
                  <a:close/>
                  <a:moveTo>
                    <a:pt x="10641" y="64266"/>
                  </a:moveTo>
                  <a:lnTo>
                    <a:pt x="10641" y="63763"/>
                  </a:lnTo>
                  <a:lnTo>
                    <a:pt x="10138" y="63763"/>
                  </a:lnTo>
                  <a:lnTo>
                    <a:pt x="10138" y="64266"/>
                  </a:lnTo>
                  <a:close/>
                  <a:moveTo>
                    <a:pt x="10641" y="54128"/>
                  </a:moveTo>
                  <a:lnTo>
                    <a:pt x="10222" y="53625"/>
                  </a:lnTo>
                  <a:lnTo>
                    <a:pt x="10222" y="54463"/>
                  </a:lnTo>
                  <a:close/>
                  <a:moveTo>
                    <a:pt x="12233" y="14244"/>
                  </a:moveTo>
                  <a:lnTo>
                    <a:pt x="11730" y="14914"/>
                  </a:lnTo>
                  <a:cubicBezTo>
                    <a:pt x="11521" y="15099"/>
                    <a:pt x="11504" y="15417"/>
                    <a:pt x="11689" y="15627"/>
                  </a:cubicBezTo>
                  <a:cubicBezTo>
                    <a:pt x="11697" y="15643"/>
                    <a:pt x="11714" y="15652"/>
                    <a:pt x="11730" y="15669"/>
                  </a:cubicBezTo>
                  <a:lnTo>
                    <a:pt x="11730" y="14663"/>
                  </a:lnTo>
                  <a:cubicBezTo>
                    <a:pt x="11730" y="14663"/>
                    <a:pt x="11730" y="14663"/>
                    <a:pt x="11730" y="14663"/>
                  </a:cubicBezTo>
                  <a:lnTo>
                    <a:pt x="12652" y="14412"/>
                  </a:lnTo>
                  <a:close/>
                  <a:moveTo>
                    <a:pt x="17009" y="51195"/>
                  </a:moveTo>
                  <a:lnTo>
                    <a:pt x="17009" y="51195"/>
                  </a:lnTo>
                  <a:lnTo>
                    <a:pt x="16339" y="51195"/>
                  </a:lnTo>
                  <a:lnTo>
                    <a:pt x="16339" y="51195"/>
                  </a:lnTo>
                  <a:close/>
                  <a:moveTo>
                    <a:pt x="15501" y="17679"/>
                  </a:moveTo>
                  <a:lnTo>
                    <a:pt x="14998" y="17177"/>
                  </a:lnTo>
                  <a:lnTo>
                    <a:pt x="15417" y="18098"/>
                  </a:lnTo>
                  <a:close/>
                  <a:moveTo>
                    <a:pt x="18685" y="26058"/>
                  </a:moveTo>
                  <a:cubicBezTo>
                    <a:pt x="18350" y="25673"/>
                    <a:pt x="17847" y="25489"/>
                    <a:pt x="17344" y="25556"/>
                  </a:cubicBezTo>
                  <a:cubicBezTo>
                    <a:pt x="16892" y="25505"/>
                    <a:pt x="16464" y="25740"/>
                    <a:pt x="16255" y="26142"/>
                  </a:cubicBezTo>
                  <a:cubicBezTo>
                    <a:pt x="16255" y="26142"/>
                    <a:pt x="16758" y="26645"/>
                    <a:pt x="17260" y="26645"/>
                  </a:cubicBezTo>
                  <a:cubicBezTo>
                    <a:pt x="17638" y="26503"/>
                    <a:pt x="18056" y="26503"/>
                    <a:pt x="18434" y="26645"/>
                  </a:cubicBezTo>
                  <a:close/>
                  <a:moveTo>
                    <a:pt x="18182" y="29326"/>
                  </a:moveTo>
                  <a:lnTo>
                    <a:pt x="18182" y="29326"/>
                  </a:lnTo>
                  <a:lnTo>
                    <a:pt x="17512" y="29326"/>
                  </a:lnTo>
                  <a:lnTo>
                    <a:pt x="17512" y="29326"/>
                  </a:lnTo>
                  <a:close/>
                  <a:moveTo>
                    <a:pt x="21282" y="24718"/>
                  </a:moveTo>
                  <a:lnTo>
                    <a:pt x="21282" y="23964"/>
                  </a:lnTo>
                  <a:cubicBezTo>
                    <a:pt x="21282" y="23545"/>
                    <a:pt x="21282" y="23377"/>
                    <a:pt x="20612" y="23377"/>
                  </a:cubicBezTo>
                  <a:cubicBezTo>
                    <a:pt x="20553" y="23629"/>
                    <a:pt x="20553" y="23880"/>
                    <a:pt x="20612" y="24131"/>
                  </a:cubicBezTo>
                  <a:lnTo>
                    <a:pt x="20612" y="25053"/>
                  </a:lnTo>
                  <a:cubicBezTo>
                    <a:pt x="20763" y="25346"/>
                    <a:pt x="20763" y="25681"/>
                    <a:pt x="20612" y="25975"/>
                  </a:cubicBezTo>
                  <a:cubicBezTo>
                    <a:pt x="20612" y="25975"/>
                    <a:pt x="21199" y="25975"/>
                    <a:pt x="21366" y="25975"/>
                  </a:cubicBezTo>
                  <a:cubicBezTo>
                    <a:pt x="21576" y="25556"/>
                    <a:pt x="21685" y="25103"/>
                    <a:pt x="21701" y="24634"/>
                  </a:cubicBezTo>
                  <a:close/>
                  <a:moveTo>
                    <a:pt x="24634" y="26142"/>
                  </a:moveTo>
                  <a:lnTo>
                    <a:pt x="24634" y="25640"/>
                  </a:lnTo>
                  <a:lnTo>
                    <a:pt x="24131" y="25640"/>
                  </a:lnTo>
                  <a:cubicBezTo>
                    <a:pt x="23712" y="25648"/>
                    <a:pt x="23352" y="25916"/>
                    <a:pt x="23210" y="26310"/>
                  </a:cubicBezTo>
                  <a:close/>
                  <a:moveTo>
                    <a:pt x="25388" y="54966"/>
                  </a:moveTo>
                  <a:cubicBezTo>
                    <a:pt x="24726" y="54781"/>
                    <a:pt x="24232" y="54220"/>
                    <a:pt x="24131" y="53541"/>
                  </a:cubicBezTo>
                  <a:cubicBezTo>
                    <a:pt x="24131" y="53541"/>
                    <a:pt x="24131" y="52955"/>
                    <a:pt x="24131" y="52871"/>
                  </a:cubicBezTo>
                  <a:close/>
                  <a:moveTo>
                    <a:pt x="25807" y="47257"/>
                  </a:moveTo>
                  <a:lnTo>
                    <a:pt x="25137" y="47257"/>
                  </a:lnTo>
                  <a:cubicBezTo>
                    <a:pt x="24801" y="47291"/>
                    <a:pt x="24492" y="47475"/>
                    <a:pt x="24299" y="47760"/>
                  </a:cubicBezTo>
                  <a:cubicBezTo>
                    <a:pt x="24056" y="48011"/>
                    <a:pt x="23905" y="48338"/>
                    <a:pt x="23880" y="48681"/>
                  </a:cubicBezTo>
                  <a:lnTo>
                    <a:pt x="25053" y="48681"/>
                  </a:lnTo>
                  <a:lnTo>
                    <a:pt x="25639" y="48095"/>
                  </a:lnTo>
                  <a:cubicBezTo>
                    <a:pt x="25941" y="47869"/>
                    <a:pt x="26142" y="47542"/>
                    <a:pt x="26226" y="47173"/>
                  </a:cubicBezTo>
                  <a:close/>
                  <a:moveTo>
                    <a:pt x="30332" y="48765"/>
                  </a:moveTo>
                  <a:lnTo>
                    <a:pt x="30332" y="48765"/>
                  </a:lnTo>
                  <a:lnTo>
                    <a:pt x="29159" y="48765"/>
                  </a:lnTo>
                  <a:lnTo>
                    <a:pt x="29159" y="48765"/>
                  </a:lnTo>
                  <a:close/>
                  <a:moveTo>
                    <a:pt x="30332" y="11731"/>
                  </a:moveTo>
                  <a:lnTo>
                    <a:pt x="30332" y="11731"/>
                  </a:lnTo>
                  <a:lnTo>
                    <a:pt x="29829" y="11731"/>
                  </a:lnTo>
                  <a:lnTo>
                    <a:pt x="29829" y="11731"/>
                  </a:lnTo>
                  <a:close/>
                  <a:moveTo>
                    <a:pt x="33767" y="57647"/>
                  </a:moveTo>
                  <a:lnTo>
                    <a:pt x="33767" y="56474"/>
                  </a:lnTo>
                  <a:cubicBezTo>
                    <a:pt x="33767" y="55887"/>
                    <a:pt x="33767" y="55636"/>
                    <a:pt x="33097" y="55552"/>
                  </a:cubicBezTo>
                  <a:lnTo>
                    <a:pt x="32343" y="55552"/>
                  </a:lnTo>
                  <a:lnTo>
                    <a:pt x="33264" y="56893"/>
                  </a:lnTo>
                  <a:cubicBezTo>
                    <a:pt x="33449" y="57220"/>
                    <a:pt x="33750" y="57454"/>
                    <a:pt x="34102" y="57563"/>
                  </a:cubicBezTo>
                  <a:close/>
                  <a:moveTo>
                    <a:pt x="34521" y="46754"/>
                  </a:moveTo>
                  <a:lnTo>
                    <a:pt x="34521" y="46754"/>
                  </a:lnTo>
                  <a:cubicBezTo>
                    <a:pt x="34521" y="46754"/>
                    <a:pt x="34521" y="46754"/>
                    <a:pt x="33851" y="46754"/>
                  </a:cubicBezTo>
                  <a:lnTo>
                    <a:pt x="33851" y="47425"/>
                  </a:lnTo>
                  <a:close/>
                  <a:moveTo>
                    <a:pt x="35778" y="53122"/>
                  </a:moveTo>
                  <a:lnTo>
                    <a:pt x="35359" y="53122"/>
                  </a:lnTo>
                  <a:lnTo>
                    <a:pt x="35359" y="54128"/>
                  </a:lnTo>
                  <a:cubicBezTo>
                    <a:pt x="35359" y="54128"/>
                    <a:pt x="36029" y="53625"/>
                    <a:pt x="36113" y="53038"/>
                  </a:cubicBezTo>
                  <a:close/>
                  <a:moveTo>
                    <a:pt x="37705" y="55803"/>
                  </a:moveTo>
                  <a:lnTo>
                    <a:pt x="36951" y="55803"/>
                  </a:lnTo>
                  <a:lnTo>
                    <a:pt x="36951" y="56641"/>
                  </a:lnTo>
                  <a:lnTo>
                    <a:pt x="36951" y="56641"/>
                  </a:lnTo>
                  <a:cubicBezTo>
                    <a:pt x="36951" y="56641"/>
                    <a:pt x="38040" y="56222"/>
                    <a:pt x="38040" y="55720"/>
                  </a:cubicBezTo>
                  <a:close/>
                  <a:moveTo>
                    <a:pt x="40554" y="68539"/>
                  </a:moveTo>
                  <a:cubicBezTo>
                    <a:pt x="40554" y="68539"/>
                    <a:pt x="40554" y="68120"/>
                    <a:pt x="40554" y="67869"/>
                  </a:cubicBezTo>
                  <a:lnTo>
                    <a:pt x="39716" y="67869"/>
                  </a:lnTo>
                  <a:lnTo>
                    <a:pt x="39046" y="67869"/>
                  </a:lnTo>
                  <a:cubicBezTo>
                    <a:pt x="39205" y="68414"/>
                    <a:pt x="39733" y="68774"/>
                    <a:pt x="40302" y="68707"/>
                  </a:cubicBezTo>
                  <a:close/>
                  <a:moveTo>
                    <a:pt x="41392" y="64099"/>
                  </a:moveTo>
                  <a:cubicBezTo>
                    <a:pt x="41249" y="63722"/>
                    <a:pt x="40872" y="63487"/>
                    <a:pt x="40470" y="63512"/>
                  </a:cubicBezTo>
                  <a:lnTo>
                    <a:pt x="39800" y="63512"/>
                  </a:lnTo>
                  <a:lnTo>
                    <a:pt x="38962" y="64350"/>
                  </a:lnTo>
                  <a:cubicBezTo>
                    <a:pt x="38962" y="64350"/>
                    <a:pt x="38962" y="64853"/>
                    <a:pt x="38962" y="64936"/>
                  </a:cubicBezTo>
                  <a:cubicBezTo>
                    <a:pt x="39180" y="64844"/>
                    <a:pt x="39414" y="64844"/>
                    <a:pt x="39632" y="64936"/>
                  </a:cubicBezTo>
                  <a:lnTo>
                    <a:pt x="39632" y="64936"/>
                  </a:lnTo>
                  <a:cubicBezTo>
                    <a:pt x="39934" y="64886"/>
                    <a:pt x="40252" y="64886"/>
                    <a:pt x="40554" y="64936"/>
                  </a:cubicBezTo>
                  <a:cubicBezTo>
                    <a:pt x="40554" y="64936"/>
                    <a:pt x="41727" y="64518"/>
                    <a:pt x="41727" y="64015"/>
                  </a:cubicBezTo>
                  <a:close/>
                  <a:moveTo>
                    <a:pt x="41978" y="60160"/>
                  </a:moveTo>
                  <a:lnTo>
                    <a:pt x="41978" y="59574"/>
                  </a:lnTo>
                  <a:cubicBezTo>
                    <a:pt x="42054" y="59415"/>
                    <a:pt x="42054" y="59230"/>
                    <a:pt x="41978" y="59071"/>
                  </a:cubicBezTo>
                  <a:lnTo>
                    <a:pt x="41476" y="60244"/>
                  </a:lnTo>
                  <a:close/>
                  <a:moveTo>
                    <a:pt x="42732" y="63009"/>
                  </a:moveTo>
                  <a:lnTo>
                    <a:pt x="42732" y="62590"/>
                  </a:lnTo>
                  <a:lnTo>
                    <a:pt x="42062" y="62590"/>
                  </a:lnTo>
                  <a:lnTo>
                    <a:pt x="42062" y="63428"/>
                  </a:lnTo>
                  <a:close/>
                  <a:moveTo>
                    <a:pt x="48346" y="69964"/>
                  </a:moveTo>
                  <a:lnTo>
                    <a:pt x="48346" y="70718"/>
                  </a:lnTo>
                  <a:cubicBezTo>
                    <a:pt x="48380" y="70852"/>
                    <a:pt x="48380" y="71003"/>
                    <a:pt x="48346" y="71137"/>
                  </a:cubicBezTo>
                  <a:lnTo>
                    <a:pt x="48346" y="71137"/>
                  </a:lnTo>
                  <a:lnTo>
                    <a:pt x="47927" y="70718"/>
                  </a:lnTo>
                  <a:lnTo>
                    <a:pt x="47927" y="70131"/>
                  </a:lnTo>
                  <a:cubicBezTo>
                    <a:pt x="47927" y="70131"/>
                    <a:pt x="48430" y="69629"/>
                    <a:pt x="48681" y="6988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="" xmlns:a16="http://schemas.microsoft.com/office/drawing/2014/main" id="{49C5C2C0-DBEF-4104-AD17-579B2F061035}"/>
                </a:ext>
              </a:extLst>
            </p:cNvPr>
            <p:cNvSpPr/>
            <p:nvPr/>
          </p:nvSpPr>
          <p:spPr>
            <a:xfrm>
              <a:off x="2822320" y="1859823"/>
              <a:ext cx="51949" cy="72142"/>
            </a:xfrm>
            <a:custGeom>
              <a:avLst/>
              <a:gdLst>
                <a:gd name="connsiteX0" fmla="*/ 51949 w 51949"/>
                <a:gd name="connsiteY0" fmla="*/ 66864 h 72142"/>
                <a:gd name="connsiteX1" fmla="*/ 48179 w 51949"/>
                <a:gd name="connsiteY1" fmla="*/ 68623 h 72142"/>
                <a:gd name="connsiteX2" fmla="*/ 45162 w 51949"/>
                <a:gd name="connsiteY2" fmla="*/ 70550 h 72142"/>
                <a:gd name="connsiteX3" fmla="*/ 45162 w 51949"/>
                <a:gd name="connsiteY3" fmla="*/ 71640 h 72142"/>
                <a:gd name="connsiteX4" fmla="*/ 44324 w 51949"/>
                <a:gd name="connsiteY4" fmla="*/ 70885 h 72142"/>
                <a:gd name="connsiteX5" fmla="*/ 43403 w 51949"/>
                <a:gd name="connsiteY5" fmla="*/ 70885 h 72142"/>
                <a:gd name="connsiteX6" fmla="*/ 42230 w 51949"/>
                <a:gd name="connsiteY6" fmla="*/ 72142 h 72142"/>
                <a:gd name="connsiteX7" fmla="*/ 41140 w 51949"/>
                <a:gd name="connsiteY7" fmla="*/ 72142 h 72142"/>
                <a:gd name="connsiteX8" fmla="*/ 39381 w 51949"/>
                <a:gd name="connsiteY8" fmla="*/ 70969 h 72142"/>
                <a:gd name="connsiteX9" fmla="*/ 38124 w 51949"/>
                <a:gd name="connsiteY9" fmla="*/ 69461 h 72142"/>
                <a:gd name="connsiteX10" fmla="*/ 37370 w 51949"/>
                <a:gd name="connsiteY10" fmla="*/ 69461 h 72142"/>
                <a:gd name="connsiteX11" fmla="*/ 37370 w 51949"/>
                <a:gd name="connsiteY11" fmla="*/ 68707 h 72142"/>
                <a:gd name="connsiteX12" fmla="*/ 36783 w 51949"/>
                <a:gd name="connsiteY12" fmla="*/ 67199 h 72142"/>
                <a:gd name="connsiteX13" fmla="*/ 36029 w 51949"/>
                <a:gd name="connsiteY13" fmla="*/ 67199 h 72142"/>
                <a:gd name="connsiteX14" fmla="*/ 35108 w 51949"/>
                <a:gd name="connsiteY14" fmla="*/ 67199 h 72142"/>
                <a:gd name="connsiteX15" fmla="*/ 34102 w 51949"/>
                <a:gd name="connsiteY15" fmla="*/ 65942 h 72142"/>
                <a:gd name="connsiteX16" fmla="*/ 34102 w 51949"/>
                <a:gd name="connsiteY16" fmla="*/ 65355 h 72142"/>
                <a:gd name="connsiteX17" fmla="*/ 31253 w 51949"/>
                <a:gd name="connsiteY17" fmla="*/ 60663 h 72142"/>
                <a:gd name="connsiteX18" fmla="*/ 30834 w 51949"/>
                <a:gd name="connsiteY18" fmla="*/ 61166 h 72142"/>
                <a:gd name="connsiteX19" fmla="*/ 30834 w 51949"/>
                <a:gd name="connsiteY19" fmla="*/ 61753 h 72142"/>
                <a:gd name="connsiteX20" fmla="*/ 30834 w 51949"/>
                <a:gd name="connsiteY20" fmla="*/ 62423 h 72142"/>
                <a:gd name="connsiteX21" fmla="*/ 30834 w 51949"/>
                <a:gd name="connsiteY21" fmla="*/ 63093 h 72142"/>
                <a:gd name="connsiteX22" fmla="*/ 29997 w 51949"/>
                <a:gd name="connsiteY22" fmla="*/ 60579 h 72142"/>
                <a:gd name="connsiteX23" fmla="*/ 28153 w 51949"/>
                <a:gd name="connsiteY23" fmla="*/ 58485 h 72142"/>
                <a:gd name="connsiteX24" fmla="*/ 27567 w 51949"/>
                <a:gd name="connsiteY24" fmla="*/ 57144 h 72142"/>
                <a:gd name="connsiteX25" fmla="*/ 26813 w 51949"/>
                <a:gd name="connsiteY25" fmla="*/ 55971 h 72142"/>
                <a:gd name="connsiteX26" fmla="*/ 27483 w 51949"/>
                <a:gd name="connsiteY26" fmla="*/ 55301 h 72142"/>
                <a:gd name="connsiteX27" fmla="*/ 27483 w 51949"/>
                <a:gd name="connsiteY27" fmla="*/ 55971 h 72142"/>
                <a:gd name="connsiteX28" fmla="*/ 27483 w 51949"/>
                <a:gd name="connsiteY28" fmla="*/ 56809 h 72142"/>
                <a:gd name="connsiteX29" fmla="*/ 28488 w 51949"/>
                <a:gd name="connsiteY29" fmla="*/ 57312 h 72142"/>
                <a:gd name="connsiteX30" fmla="*/ 29075 w 51949"/>
                <a:gd name="connsiteY30" fmla="*/ 55887 h 72142"/>
                <a:gd name="connsiteX31" fmla="*/ 29745 w 51949"/>
                <a:gd name="connsiteY31" fmla="*/ 54463 h 72142"/>
                <a:gd name="connsiteX32" fmla="*/ 29075 w 51949"/>
                <a:gd name="connsiteY32" fmla="*/ 53374 h 72142"/>
                <a:gd name="connsiteX33" fmla="*/ 27399 w 51949"/>
                <a:gd name="connsiteY33" fmla="*/ 52452 h 72142"/>
                <a:gd name="connsiteX34" fmla="*/ 25556 w 51949"/>
                <a:gd name="connsiteY34" fmla="*/ 53206 h 72142"/>
                <a:gd name="connsiteX35" fmla="*/ 25556 w 51949"/>
                <a:gd name="connsiteY35" fmla="*/ 52703 h 72142"/>
                <a:gd name="connsiteX36" fmla="*/ 23461 w 51949"/>
                <a:gd name="connsiteY36" fmla="*/ 52703 h 72142"/>
                <a:gd name="connsiteX37" fmla="*/ 23461 w 51949"/>
                <a:gd name="connsiteY37" fmla="*/ 51865 h 72142"/>
                <a:gd name="connsiteX38" fmla="*/ 22288 w 51949"/>
                <a:gd name="connsiteY38" fmla="*/ 50441 h 72142"/>
                <a:gd name="connsiteX39" fmla="*/ 20864 w 51949"/>
                <a:gd name="connsiteY39" fmla="*/ 49184 h 72142"/>
                <a:gd name="connsiteX40" fmla="*/ 19439 w 51949"/>
                <a:gd name="connsiteY40" fmla="*/ 50106 h 72142"/>
                <a:gd name="connsiteX41" fmla="*/ 17763 w 51949"/>
                <a:gd name="connsiteY41" fmla="*/ 51782 h 72142"/>
                <a:gd name="connsiteX42" fmla="*/ 18182 w 51949"/>
                <a:gd name="connsiteY42" fmla="*/ 52619 h 72142"/>
                <a:gd name="connsiteX43" fmla="*/ 18182 w 51949"/>
                <a:gd name="connsiteY43" fmla="*/ 53206 h 72142"/>
                <a:gd name="connsiteX44" fmla="*/ 17512 w 51949"/>
                <a:gd name="connsiteY44" fmla="*/ 54463 h 72142"/>
                <a:gd name="connsiteX45" fmla="*/ 16758 w 51949"/>
                <a:gd name="connsiteY45" fmla="*/ 56641 h 72142"/>
                <a:gd name="connsiteX46" fmla="*/ 15166 w 51949"/>
                <a:gd name="connsiteY46" fmla="*/ 59239 h 72142"/>
                <a:gd name="connsiteX47" fmla="*/ 13239 w 51949"/>
                <a:gd name="connsiteY47" fmla="*/ 62004 h 72142"/>
                <a:gd name="connsiteX48" fmla="*/ 13909 w 51949"/>
                <a:gd name="connsiteY48" fmla="*/ 63177 h 72142"/>
                <a:gd name="connsiteX49" fmla="*/ 13071 w 51949"/>
                <a:gd name="connsiteY49" fmla="*/ 65272 h 72142"/>
                <a:gd name="connsiteX50" fmla="*/ 12149 w 51949"/>
                <a:gd name="connsiteY50" fmla="*/ 67115 h 72142"/>
                <a:gd name="connsiteX51" fmla="*/ 11647 w 51949"/>
                <a:gd name="connsiteY51" fmla="*/ 67115 h 72142"/>
                <a:gd name="connsiteX52" fmla="*/ 11647 w 51949"/>
                <a:gd name="connsiteY52" fmla="*/ 67115 h 72142"/>
                <a:gd name="connsiteX53" fmla="*/ 10139 w 51949"/>
                <a:gd name="connsiteY53" fmla="*/ 68623 h 72142"/>
                <a:gd name="connsiteX54" fmla="*/ 8547 w 51949"/>
                <a:gd name="connsiteY54" fmla="*/ 70383 h 72142"/>
                <a:gd name="connsiteX55" fmla="*/ 8044 w 51949"/>
                <a:gd name="connsiteY55" fmla="*/ 67953 h 72142"/>
                <a:gd name="connsiteX56" fmla="*/ 5865 w 51949"/>
                <a:gd name="connsiteY56" fmla="*/ 69880 h 72142"/>
                <a:gd name="connsiteX57" fmla="*/ 5865 w 51949"/>
                <a:gd name="connsiteY57" fmla="*/ 70634 h 72142"/>
                <a:gd name="connsiteX58" fmla="*/ 5363 w 51949"/>
                <a:gd name="connsiteY58" fmla="*/ 71388 h 72142"/>
                <a:gd name="connsiteX59" fmla="*/ 4525 w 51949"/>
                <a:gd name="connsiteY59" fmla="*/ 71388 h 72142"/>
                <a:gd name="connsiteX60" fmla="*/ 4525 w 51949"/>
                <a:gd name="connsiteY60" fmla="*/ 70131 h 72142"/>
                <a:gd name="connsiteX61" fmla="*/ 3017 w 51949"/>
                <a:gd name="connsiteY61" fmla="*/ 69629 h 72142"/>
                <a:gd name="connsiteX62" fmla="*/ 2346 w 51949"/>
                <a:gd name="connsiteY62" fmla="*/ 70383 h 72142"/>
                <a:gd name="connsiteX63" fmla="*/ 1425 w 51949"/>
                <a:gd name="connsiteY63" fmla="*/ 70383 h 72142"/>
                <a:gd name="connsiteX64" fmla="*/ 1425 w 51949"/>
                <a:gd name="connsiteY64" fmla="*/ 68204 h 72142"/>
                <a:gd name="connsiteX65" fmla="*/ 1927 w 51949"/>
                <a:gd name="connsiteY65" fmla="*/ 67701 h 72142"/>
                <a:gd name="connsiteX66" fmla="*/ 2765 w 51949"/>
                <a:gd name="connsiteY66" fmla="*/ 66445 h 72142"/>
                <a:gd name="connsiteX67" fmla="*/ 3854 w 51949"/>
                <a:gd name="connsiteY67" fmla="*/ 64350 h 72142"/>
                <a:gd name="connsiteX68" fmla="*/ 3268 w 51949"/>
                <a:gd name="connsiteY68" fmla="*/ 64350 h 72142"/>
                <a:gd name="connsiteX69" fmla="*/ 2430 w 51949"/>
                <a:gd name="connsiteY69" fmla="*/ 64769 h 72142"/>
                <a:gd name="connsiteX70" fmla="*/ 1760 w 51949"/>
                <a:gd name="connsiteY70" fmla="*/ 64769 h 72142"/>
                <a:gd name="connsiteX71" fmla="*/ 2262 w 51949"/>
                <a:gd name="connsiteY71" fmla="*/ 63847 h 72142"/>
                <a:gd name="connsiteX72" fmla="*/ 3100 w 51949"/>
                <a:gd name="connsiteY72" fmla="*/ 63261 h 72142"/>
                <a:gd name="connsiteX73" fmla="*/ 3771 w 51949"/>
                <a:gd name="connsiteY73" fmla="*/ 63847 h 72142"/>
                <a:gd name="connsiteX74" fmla="*/ 4944 w 51949"/>
                <a:gd name="connsiteY74" fmla="*/ 61836 h 72142"/>
                <a:gd name="connsiteX75" fmla="*/ 4944 w 51949"/>
                <a:gd name="connsiteY75" fmla="*/ 60496 h 72142"/>
                <a:gd name="connsiteX76" fmla="*/ 4944 w 51949"/>
                <a:gd name="connsiteY76" fmla="*/ 59323 h 72142"/>
                <a:gd name="connsiteX77" fmla="*/ 5530 w 51949"/>
                <a:gd name="connsiteY77" fmla="*/ 57228 h 72142"/>
                <a:gd name="connsiteX78" fmla="*/ 6703 w 51949"/>
                <a:gd name="connsiteY78" fmla="*/ 55384 h 72142"/>
                <a:gd name="connsiteX79" fmla="*/ 7373 w 51949"/>
                <a:gd name="connsiteY79" fmla="*/ 55384 h 72142"/>
                <a:gd name="connsiteX80" fmla="*/ 8211 w 51949"/>
                <a:gd name="connsiteY80" fmla="*/ 54547 h 72142"/>
                <a:gd name="connsiteX81" fmla="*/ 7792 w 51949"/>
                <a:gd name="connsiteY81" fmla="*/ 53206 h 72142"/>
                <a:gd name="connsiteX82" fmla="*/ 8211 w 51949"/>
                <a:gd name="connsiteY82" fmla="*/ 52452 h 72142"/>
                <a:gd name="connsiteX83" fmla="*/ 8798 w 51949"/>
                <a:gd name="connsiteY83" fmla="*/ 51782 h 72142"/>
                <a:gd name="connsiteX84" fmla="*/ 9217 w 51949"/>
                <a:gd name="connsiteY84" fmla="*/ 50609 h 72142"/>
                <a:gd name="connsiteX85" fmla="*/ 10055 w 51949"/>
                <a:gd name="connsiteY85" fmla="*/ 51027 h 72142"/>
                <a:gd name="connsiteX86" fmla="*/ 10055 w 51949"/>
                <a:gd name="connsiteY86" fmla="*/ 48765 h 72142"/>
                <a:gd name="connsiteX87" fmla="*/ 10893 w 51949"/>
                <a:gd name="connsiteY87" fmla="*/ 48765 h 72142"/>
                <a:gd name="connsiteX88" fmla="*/ 11898 w 51949"/>
                <a:gd name="connsiteY88" fmla="*/ 47760 h 72142"/>
                <a:gd name="connsiteX89" fmla="*/ 11898 w 51949"/>
                <a:gd name="connsiteY89" fmla="*/ 46587 h 72142"/>
                <a:gd name="connsiteX90" fmla="*/ 11898 w 51949"/>
                <a:gd name="connsiteY90" fmla="*/ 45162 h 72142"/>
                <a:gd name="connsiteX91" fmla="*/ 11898 w 51949"/>
                <a:gd name="connsiteY91" fmla="*/ 43989 h 72142"/>
                <a:gd name="connsiteX92" fmla="*/ 12820 w 51949"/>
                <a:gd name="connsiteY92" fmla="*/ 43989 h 72142"/>
                <a:gd name="connsiteX93" fmla="*/ 12820 w 51949"/>
                <a:gd name="connsiteY93" fmla="*/ 43486 h 72142"/>
                <a:gd name="connsiteX94" fmla="*/ 12820 w 51949"/>
                <a:gd name="connsiteY94" fmla="*/ 43486 h 72142"/>
                <a:gd name="connsiteX95" fmla="*/ 12820 w 51949"/>
                <a:gd name="connsiteY95" fmla="*/ 42397 h 72142"/>
                <a:gd name="connsiteX96" fmla="*/ 14244 w 51949"/>
                <a:gd name="connsiteY96" fmla="*/ 41894 h 72142"/>
                <a:gd name="connsiteX97" fmla="*/ 14244 w 51949"/>
                <a:gd name="connsiteY97" fmla="*/ 41894 h 72142"/>
                <a:gd name="connsiteX98" fmla="*/ 13406 w 51949"/>
                <a:gd name="connsiteY98" fmla="*/ 40973 h 72142"/>
                <a:gd name="connsiteX99" fmla="*/ 13406 w 51949"/>
                <a:gd name="connsiteY99" fmla="*/ 40302 h 72142"/>
                <a:gd name="connsiteX100" fmla="*/ 13406 w 51949"/>
                <a:gd name="connsiteY100" fmla="*/ 39800 h 72142"/>
                <a:gd name="connsiteX101" fmla="*/ 15250 w 51949"/>
                <a:gd name="connsiteY101" fmla="*/ 41559 h 72142"/>
                <a:gd name="connsiteX102" fmla="*/ 15668 w 51949"/>
                <a:gd name="connsiteY102" fmla="*/ 39967 h 72142"/>
                <a:gd name="connsiteX103" fmla="*/ 15668 w 51949"/>
                <a:gd name="connsiteY103" fmla="*/ 38543 h 72142"/>
                <a:gd name="connsiteX104" fmla="*/ 14496 w 51949"/>
                <a:gd name="connsiteY104" fmla="*/ 38040 h 72142"/>
                <a:gd name="connsiteX105" fmla="*/ 13825 w 51949"/>
                <a:gd name="connsiteY105" fmla="*/ 38040 h 72142"/>
                <a:gd name="connsiteX106" fmla="*/ 11312 w 51949"/>
                <a:gd name="connsiteY106" fmla="*/ 32929 h 72142"/>
                <a:gd name="connsiteX107" fmla="*/ 8547 w 51949"/>
                <a:gd name="connsiteY107" fmla="*/ 27734 h 72142"/>
                <a:gd name="connsiteX108" fmla="*/ 6787 w 51949"/>
                <a:gd name="connsiteY108" fmla="*/ 25304 h 72142"/>
                <a:gd name="connsiteX109" fmla="*/ 4022 w 51949"/>
                <a:gd name="connsiteY109" fmla="*/ 18601 h 72142"/>
                <a:gd name="connsiteX110" fmla="*/ 2681 w 51949"/>
                <a:gd name="connsiteY110" fmla="*/ 16506 h 72142"/>
                <a:gd name="connsiteX111" fmla="*/ 1173 w 51949"/>
                <a:gd name="connsiteY111" fmla="*/ 14412 h 72142"/>
                <a:gd name="connsiteX112" fmla="*/ 1173 w 51949"/>
                <a:gd name="connsiteY112" fmla="*/ 13825 h 72142"/>
                <a:gd name="connsiteX113" fmla="*/ 1173 w 51949"/>
                <a:gd name="connsiteY113" fmla="*/ 13239 h 72142"/>
                <a:gd name="connsiteX114" fmla="*/ 0 w 51949"/>
                <a:gd name="connsiteY114" fmla="*/ 11982 h 72142"/>
                <a:gd name="connsiteX115" fmla="*/ 2095 w 51949"/>
                <a:gd name="connsiteY115" fmla="*/ 11982 h 72142"/>
                <a:gd name="connsiteX116" fmla="*/ 3268 w 51949"/>
                <a:gd name="connsiteY116" fmla="*/ 11982 h 72142"/>
                <a:gd name="connsiteX117" fmla="*/ 4776 w 51949"/>
                <a:gd name="connsiteY117" fmla="*/ 11982 h 72142"/>
                <a:gd name="connsiteX118" fmla="*/ 6117 w 51949"/>
                <a:gd name="connsiteY118" fmla="*/ 12987 h 72142"/>
                <a:gd name="connsiteX119" fmla="*/ 7122 w 51949"/>
                <a:gd name="connsiteY119" fmla="*/ 12987 h 72142"/>
                <a:gd name="connsiteX120" fmla="*/ 8211 w 51949"/>
                <a:gd name="connsiteY120" fmla="*/ 12568 h 72142"/>
                <a:gd name="connsiteX121" fmla="*/ 9301 w 51949"/>
                <a:gd name="connsiteY121" fmla="*/ 11395 h 72142"/>
                <a:gd name="connsiteX122" fmla="*/ 9301 w 51949"/>
                <a:gd name="connsiteY122" fmla="*/ 11395 h 72142"/>
                <a:gd name="connsiteX123" fmla="*/ 9887 w 51949"/>
                <a:gd name="connsiteY123" fmla="*/ 11395 h 72142"/>
                <a:gd name="connsiteX124" fmla="*/ 9887 w 51949"/>
                <a:gd name="connsiteY124" fmla="*/ 12149 h 72142"/>
                <a:gd name="connsiteX125" fmla="*/ 9887 w 51949"/>
                <a:gd name="connsiteY125" fmla="*/ 12987 h 72142"/>
                <a:gd name="connsiteX126" fmla="*/ 10976 w 51949"/>
                <a:gd name="connsiteY126" fmla="*/ 13909 h 72142"/>
                <a:gd name="connsiteX127" fmla="*/ 11395 w 51949"/>
                <a:gd name="connsiteY127" fmla="*/ 13909 h 72142"/>
                <a:gd name="connsiteX128" fmla="*/ 11395 w 51949"/>
                <a:gd name="connsiteY128" fmla="*/ 13909 h 72142"/>
                <a:gd name="connsiteX129" fmla="*/ 12233 w 51949"/>
                <a:gd name="connsiteY129" fmla="*/ 13909 h 72142"/>
                <a:gd name="connsiteX130" fmla="*/ 12987 w 51949"/>
                <a:gd name="connsiteY130" fmla="*/ 15417 h 72142"/>
                <a:gd name="connsiteX131" fmla="*/ 12987 w 51949"/>
                <a:gd name="connsiteY131" fmla="*/ 15082 h 72142"/>
                <a:gd name="connsiteX132" fmla="*/ 12485 w 51949"/>
                <a:gd name="connsiteY132" fmla="*/ 14412 h 72142"/>
                <a:gd name="connsiteX133" fmla="*/ 11730 w 51949"/>
                <a:gd name="connsiteY133" fmla="*/ 13658 h 72142"/>
                <a:gd name="connsiteX134" fmla="*/ 12987 w 51949"/>
                <a:gd name="connsiteY134" fmla="*/ 16255 h 72142"/>
                <a:gd name="connsiteX135" fmla="*/ 16088 w 51949"/>
                <a:gd name="connsiteY135" fmla="*/ 17931 h 72142"/>
                <a:gd name="connsiteX136" fmla="*/ 14914 w 51949"/>
                <a:gd name="connsiteY136" fmla="*/ 17931 h 72142"/>
                <a:gd name="connsiteX137" fmla="*/ 14328 w 51949"/>
                <a:gd name="connsiteY137" fmla="*/ 19188 h 72142"/>
                <a:gd name="connsiteX138" fmla="*/ 15668 w 51949"/>
                <a:gd name="connsiteY138" fmla="*/ 20780 h 72142"/>
                <a:gd name="connsiteX139" fmla="*/ 18350 w 51949"/>
                <a:gd name="connsiteY139" fmla="*/ 23042 h 72142"/>
                <a:gd name="connsiteX140" fmla="*/ 21115 w 51949"/>
                <a:gd name="connsiteY140" fmla="*/ 24634 h 72142"/>
                <a:gd name="connsiteX141" fmla="*/ 22120 w 51949"/>
                <a:gd name="connsiteY141" fmla="*/ 22372 h 72142"/>
                <a:gd name="connsiteX142" fmla="*/ 23042 w 51949"/>
                <a:gd name="connsiteY142" fmla="*/ 19188 h 72142"/>
                <a:gd name="connsiteX143" fmla="*/ 24802 w 51949"/>
                <a:gd name="connsiteY143" fmla="*/ 17512 h 72142"/>
                <a:gd name="connsiteX144" fmla="*/ 26393 w 51949"/>
                <a:gd name="connsiteY144" fmla="*/ 16171 h 72142"/>
                <a:gd name="connsiteX145" fmla="*/ 26393 w 51949"/>
                <a:gd name="connsiteY145" fmla="*/ 16171 h 72142"/>
                <a:gd name="connsiteX146" fmla="*/ 25891 w 51949"/>
                <a:gd name="connsiteY146" fmla="*/ 15333 h 72142"/>
                <a:gd name="connsiteX147" fmla="*/ 25891 w 51949"/>
                <a:gd name="connsiteY147" fmla="*/ 14244 h 72142"/>
                <a:gd name="connsiteX148" fmla="*/ 25891 w 51949"/>
                <a:gd name="connsiteY148" fmla="*/ 12485 h 72142"/>
                <a:gd name="connsiteX149" fmla="*/ 27064 w 51949"/>
                <a:gd name="connsiteY149" fmla="*/ 11228 h 72142"/>
                <a:gd name="connsiteX150" fmla="*/ 29243 w 51949"/>
                <a:gd name="connsiteY150" fmla="*/ 7457 h 72142"/>
                <a:gd name="connsiteX151" fmla="*/ 29243 w 51949"/>
                <a:gd name="connsiteY151" fmla="*/ 6703 h 72142"/>
                <a:gd name="connsiteX152" fmla="*/ 29745 w 51949"/>
                <a:gd name="connsiteY152" fmla="*/ 7457 h 72142"/>
                <a:gd name="connsiteX153" fmla="*/ 30834 w 51949"/>
                <a:gd name="connsiteY153" fmla="*/ 7457 h 72142"/>
                <a:gd name="connsiteX154" fmla="*/ 31421 w 51949"/>
                <a:gd name="connsiteY154" fmla="*/ 4189 h 72142"/>
                <a:gd name="connsiteX155" fmla="*/ 32259 w 51949"/>
                <a:gd name="connsiteY155" fmla="*/ 4608 h 72142"/>
                <a:gd name="connsiteX156" fmla="*/ 33264 w 51949"/>
                <a:gd name="connsiteY156" fmla="*/ 3770 h 72142"/>
                <a:gd name="connsiteX157" fmla="*/ 34354 w 51949"/>
                <a:gd name="connsiteY157" fmla="*/ 2849 h 72142"/>
                <a:gd name="connsiteX158" fmla="*/ 34354 w 51949"/>
                <a:gd name="connsiteY158" fmla="*/ 3435 h 72142"/>
                <a:gd name="connsiteX159" fmla="*/ 34354 w 51949"/>
                <a:gd name="connsiteY159" fmla="*/ 3854 h 72142"/>
                <a:gd name="connsiteX160" fmla="*/ 33935 w 51949"/>
                <a:gd name="connsiteY160" fmla="*/ 4608 h 72142"/>
                <a:gd name="connsiteX161" fmla="*/ 33516 w 51949"/>
                <a:gd name="connsiteY161" fmla="*/ 5781 h 72142"/>
                <a:gd name="connsiteX162" fmla="*/ 35275 w 51949"/>
                <a:gd name="connsiteY162" fmla="*/ 6284 h 72142"/>
                <a:gd name="connsiteX163" fmla="*/ 35946 w 51949"/>
                <a:gd name="connsiteY163" fmla="*/ 5279 h 72142"/>
                <a:gd name="connsiteX164" fmla="*/ 35946 w 51949"/>
                <a:gd name="connsiteY164" fmla="*/ 4022 h 72142"/>
                <a:gd name="connsiteX165" fmla="*/ 35946 w 51949"/>
                <a:gd name="connsiteY165" fmla="*/ 3184 h 72142"/>
                <a:gd name="connsiteX166" fmla="*/ 37370 w 51949"/>
                <a:gd name="connsiteY166" fmla="*/ 1592 h 72142"/>
                <a:gd name="connsiteX167" fmla="*/ 39381 w 51949"/>
                <a:gd name="connsiteY167" fmla="*/ 0 h 72142"/>
                <a:gd name="connsiteX168" fmla="*/ 39381 w 51949"/>
                <a:gd name="connsiteY168" fmla="*/ 838 h 72142"/>
                <a:gd name="connsiteX169" fmla="*/ 38459 w 51949"/>
                <a:gd name="connsiteY169" fmla="*/ 1257 h 72142"/>
                <a:gd name="connsiteX170" fmla="*/ 37956 w 51949"/>
                <a:gd name="connsiteY170" fmla="*/ 1760 h 72142"/>
                <a:gd name="connsiteX171" fmla="*/ 38794 w 51949"/>
                <a:gd name="connsiteY171" fmla="*/ 1760 h 72142"/>
                <a:gd name="connsiteX172" fmla="*/ 38794 w 51949"/>
                <a:gd name="connsiteY172" fmla="*/ 2765 h 72142"/>
                <a:gd name="connsiteX173" fmla="*/ 38794 w 51949"/>
                <a:gd name="connsiteY173" fmla="*/ 4189 h 72142"/>
                <a:gd name="connsiteX174" fmla="*/ 38375 w 51949"/>
                <a:gd name="connsiteY174" fmla="*/ 4692 h 72142"/>
                <a:gd name="connsiteX175" fmla="*/ 38375 w 51949"/>
                <a:gd name="connsiteY175" fmla="*/ 4692 h 72142"/>
                <a:gd name="connsiteX176" fmla="*/ 37956 w 51949"/>
                <a:gd name="connsiteY176" fmla="*/ 3687 h 72142"/>
                <a:gd name="connsiteX177" fmla="*/ 37286 w 51949"/>
                <a:gd name="connsiteY177" fmla="*/ 2933 h 72142"/>
                <a:gd name="connsiteX178" fmla="*/ 37286 w 51949"/>
                <a:gd name="connsiteY178" fmla="*/ 3603 h 72142"/>
                <a:gd name="connsiteX179" fmla="*/ 37286 w 51949"/>
                <a:gd name="connsiteY179" fmla="*/ 4441 h 72142"/>
                <a:gd name="connsiteX180" fmla="*/ 38124 w 51949"/>
                <a:gd name="connsiteY180" fmla="*/ 5362 h 72142"/>
                <a:gd name="connsiteX181" fmla="*/ 35778 w 51949"/>
                <a:gd name="connsiteY181" fmla="*/ 10641 h 72142"/>
                <a:gd name="connsiteX182" fmla="*/ 34689 w 51949"/>
                <a:gd name="connsiteY182" fmla="*/ 10641 h 72142"/>
                <a:gd name="connsiteX183" fmla="*/ 34018 w 51949"/>
                <a:gd name="connsiteY183" fmla="*/ 11060 h 72142"/>
                <a:gd name="connsiteX184" fmla="*/ 34689 w 51949"/>
                <a:gd name="connsiteY184" fmla="*/ 12401 h 72142"/>
                <a:gd name="connsiteX185" fmla="*/ 33516 w 51949"/>
                <a:gd name="connsiteY185" fmla="*/ 14412 h 72142"/>
                <a:gd name="connsiteX186" fmla="*/ 32510 w 51949"/>
                <a:gd name="connsiteY186" fmla="*/ 16674 h 72142"/>
                <a:gd name="connsiteX187" fmla="*/ 30080 w 51949"/>
                <a:gd name="connsiteY187" fmla="*/ 20780 h 72142"/>
                <a:gd name="connsiteX188" fmla="*/ 28153 w 51949"/>
                <a:gd name="connsiteY188" fmla="*/ 24885 h 72142"/>
                <a:gd name="connsiteX189" fmla="*/ 26980 w 51949"/>
                <a:gd name="connsiteY189" fmla="*/ 24299 h 72142"/>
                <a:gd name="connsiteX190" fmla="*/ 25723 w 51949"/>
                <a:gd name="connsiteY190" fmla="*/ 29661 h 72142"/>
                <a:gd name="connsiteX191" fmla="*/ 24131 w 51949"/>
                <a:gd name="connsiteY191" fmla="*/ 34018 h 72142"/>
                <a:gd name="connsiteX192" fmla="*/ 25891 w 51949"/>
                <a:gd name="connsiteY192" fmla="*/ 35275 h 72142"/>
                <a:gd name="connsiteX193" fmla="*/ 27567 w 51949"/>
                <a:gd name="connsiteY193" fmla="*/ 36700 h 72142"/>
                <a:gd name="connsiteX194" fmla="*/ 28153 w 51949"/>
                <a:gd name="connsiteY194" fmla="*/ 39129 h 72142"/>
                <a:gd name="connsiteX195" fmla="*/ 29243 w 51949"/>
                <a:gd name="connsiteY195" fmla="*/ 40721 h 72142"/>
                <a:gd name="connsiteX196" fmla="*/ 29913 w 51949"/>
                <a:gd name="connsiteY196" fmla="*/ 40302 h 72142"/>
                <a:gd name="connsiteX197" fmla="*/ 28991 w 51949"/>
                <a:gd name="connsiteY197" fmla="*/ 41978 h 72142"/>
                <a:gd name="connsiteX198" fmla="*/ 29410 w 51949"/>
                <a:gd name="connsiteY198" fmla="*/ 42900 h 72142"/>
                <a:gd name="connsiteX199" fmla="*/ 30248 w 51949"/>
                <a:gd name="connsiteY199" fmla="*/ 43570 h 72142"/>
                <a:gd name="connsiteX200" fmla="*/ 30751 w 51949"/>
                <a:gd name="connsiteY200" fmla="*/ 41727 h 72142"/>
                <a:gd name="connsiteX201" fmla="*/ 31589 w 51949"/>
                <a:gd name="connsiteY201" fmla="*/ 43235 h 72142"/>
                <a:gd name="connsiteX202" fmla="*/ 33264 w 51949"/>
                <a:gd name="connsiteY202" fmla="*/ 44576 h 72142"/>
                <a:gd name="connsiteX203" fmla="*/ 34940 w 51949"/>
                <a:gd name="connsiteY203" fmla="*/ 47508 h 72142"/>
                <a:gd name="connsiteX204" fmla="*/ 37454 w 51949"/>
                <a:gd name="connsiteY204" fmla="*/ 50273 h 72142"/>
                <a:gd name="connsiteX205" fmla="*/ 37454 w 51949"/>
                <a:gd name="connsiteY205" fmla="*/ 51027 h 72142"/>
                <a:gd name="connsiteX206" fmla="*/ 39632 w 51949"/>
                <a:gd name="connsiteY206" fmla="*/ 53625 h 72142"/>
                <a:gd name="connsiteX207" fmla="*/ 41727 w 51949"/>
                <a:gd name="connsiteY207" fmla="*/ 56725 h 72142"/>
                <a:gd name="connsiteX208" fmla="*/ 43486 w 51949"/>
                <a:gd name="connsiteY208" fmla="*/ 58066 h 72142"/>
                <a:gd name="connsiteX209" fmla="*/ 44827 w 51949"/>
                <a:gd name="connsiteY209" fmla="*/ 59825 h 72142"/>
                <a:gd name="connsiteX210" fmla="*/ 44827 w 51949"/>
                <a:gd name="connsiteY210" fmla="*/ 60915 h 72142"/>
                <a:gd name="connsiteX211" fmla="*/ 47006 w 51949"/>
                <a:gd name="connsiteY211" fmla="*/ 62674 h 72142"/>
                <a:gd name="connsiteX212" fmla="*/ 49268 w 51949"/>
                <a:gd name="connsiteY212" fmla="*/ 64936 h 72142"/>
                <a:gd name="connsiteX213" fmla="*/ 7457 w 51949"/>
                <a:gd name="connsiteY213" fmla="*/ 69964 h 72142"/>
                <a:gd name="connsiteX214" fmla="*/ 6871 w 51949"/>
                <a:gd name="connsiteY214" fmla="*/ 69964 h 72142"/>
                <a:gd name="connsiteX215" fmla="*/ 6871 w 51949"/>
                <a:gd name="connsiteY215" fmla="*/ 69964 h 72142"/>
                <a:gd name="connsiteX216" fmla="*/ 8630 w 51949"/>
                <a:gd name="connsiteY216" fmla="*/ 58150 h 72142"/>
                <a:gd name="connsiteX217" fmla="*/ 7709 w 51949"/>
                <a:gd name="connsiteY217" fmla="*/ 58150 h 72142"/>
                <a:gd name="connsiteX218" fmla="*/ 7709 w 51949"/>
                <a:gd name="connsiteY218" fmla="*/ 58652 h 72142"/>
                <a:gd name="connsiteX219" fmla="*/ 8630 w 51949"/>
                <a:gd name="connsiteY219" fmla="*/ 58150 h 72142"/>
                <a:gd name="connsiteX220" fmla="*/ 10641 w 51949"/>
                <a:gd name="connsiteY220" fmla="*/ 65188 h 72142"/>
                <a:gd name="connsiteX221" fmla="*/ 10641 w 51949"/>
                <a:gd name="connsiteY221" fmla="*/ 64685 h 72142"/>
                <a:gd name="connsiteX222" fmla="*/ 10139 w 51949"/>
                <a:gd name="connsiteY222" fmla="*/ 64685 h 72142"/>
                <a:gd name="connsiteX223" fmla="*/ 10139 w 51949"/>
                <a:gd name="connsiteY223" fmla="*/ 65355 h 72142"/>
                <a:gd name="connsiteX224" fmla="*/ 10641 w 51949"/>
                <a:gd name="connsiteY224" fmla="*/ 55133 h 72142"/>
                <a:gd name="connsiteX225" fmla="*/ 10222 w 51949"/>
                <a:gd name="connsiteY225" fmla="*/ 54630 h 72142"/>
                <a:gd name="connsiteX226" fmla="*/ 10222 w 51949"/>
                <a:gd name="connsiteY226" fmla="*/ 55468 h 72142"/>
                <a:gd name="connsiteX227" fmla="*/ 12233 w 51949"/>
                <a:gd name="connsiteY227" fmla="*/ 15166 h 72142"/>
                <a:gd name="connsiteX228" fmla="*/ 11814 w 51949"/>
                <a:gd name="connsiteY228" fmla="*/ 15836 h 72142"/>
                <a:gd name="connsiteX229" fmla="*/ 11814 w 51949"/>
                <a:gd name="connsiteY229" fmla="*/ 16674 h 72142"/>
                <a:gd name="connsiteX230" fmla="*/ 12233 w 51949"/>
                <a:gd name="connsiteY230" fmla="*/ 15585 h 72142"/>
                <a:gd name="connsiteX231" fmla="*/ 12401 w 51949"/>
                <a:gd name="connsiteY231" fmla="*/ 15082 h 72142"/>
                <a:gd name="connsiteX232" fmla="*/ 17093 w 51949"/>
                <a:gd name="connsiteY232" fmla="*/ 52117 h 72142"/>
                <a:gd name="connsiteX233" fmla="*/ 17093 w 51949"/>
                <a:gd name="connsiteY233" fmla="*/ 52117 h 72142"/>
                <a:gd name="connsiteX234" fmla="*/ 16339 w 51949"/>
                <a:gd name="connsiteY234" fmla="*/ 52117 h 72142"/>
                <a:gd name="connsiteX235" fmla="*/ 16339 w 51949"/>
                <a:gd name="connsiteY235" fmla="*/ 52117 h 72142"/>
                <a:gd name="connsiteX236" fmla="*/ 15501 w 51949"/>
                <a:gd name="connsiteY236" fmla="*/ 18601 h 72142"/>
                <a:gd name="connsiteX237" fmla="*/ 14998 w 51949"/>
                <a:gd name="connsiteY237" fmla="*/ 18098 h 72142"/>
                <a:gd name="connsiteX238" fmla="*/ 15417 w 51949"/>
                <a:gd name="connsiteY238" fmla="*/ 18936 h 72142"/>
                <a:gd name="connsiteX239" fmla="*/ 18685 w 51949"/>
                <a:gd name="connsiteY239" fmla="*/ 26980 h 72142"/>
                <a:gd name="connsiteX240" fmla="*/ 17344 w 51949"/>
                <a:gd name="connsiteY240" fmla="*/ 26477 h 72142"/>
                <a:gd name="connsiteX241" fmla="*/ 16255 w 51949"/>
                <a:gd name="connsiteY241" fmla="*/ 27148 h 72142"/>
                <a:gd name="connsiteX242" fmla="*/ 17260 w 51949"/>
                <a:gd name="connsiteY242" fmla="*/ 27650 h 72142"/>
                <a:gd name="connsiteX243" fmla="*/ 18434 w 51949"/>
                <a:gd name="connsiteY243" fmla="*/ 28069 h 72142"/>
                <a:gd name="connsiteX244" fmla="*/ 18266 w 51949"/>
                <a:gd name="connsiteY244" fmla="*/ 30248 h 72142"/>
                <a:gd name="connsiteX245" fmla="*/ 18266 w 51949"/>
                <a:gd name="connsiteY245" fmla="*/ 30248 h 72142"/>
                <a:gd name="connsiteX246" fmla="*/ 17680 w 51949"/>
                <a:gd name="connsiteY246" fmla="*/ 30248 h 72142"/>
                <a:gd name="connsiteX247" fmla="*/ 17680 w 51949"/>
                <a:gd name="connsiteY247" fmla="*/ 30248 h 72142"/>
                <a:gd name="connsiteX248" fmla="*/ 21282 w 51949"/>
                <a:gd name="connsiteY248" fmla="*/ 25723 h 72142"/>
                <a:gd name="connsiteX249" fmla="*/ 21282 w 51949"/>
                <a:gd name="connsiteY249" fmla="*/ 24969 h 72142"/>
                <a:gd name="connsiteX250" fmla="*/ 20612 w 51949"/>
                <a:gd name="connsiteY250" fmla="*/ 24383 h 72142"/>
                <a:gd name="connsiteX251" fmla="*/ 20612 w 51949"/>
                <a:gd name="connsiteY251" fmla="*/ 25053 h 72142"/>
                <a:gd name="connsiteX252" fmla="*/ 20612 w 51949"/>
                <a:gd name="connsiteY252" fmla="*/ 25975 h 72142"/>
                <a:gd name="connsiteX253" fmla="*/ 20612 w 51949"/>
                <a:gd name="connsiteY253" fmla="*/ 26896 h 72142"/>
                <a:gd name="connsiteX254" fmla="*/ 21324 w 51949"/>
                <a:gd name="connsiteY254" fmla="*/ 26938 h 72142"/>
                <a:gd name="connsiteX255" fmla="*/ 21366 w 51949"/>
                <a:gd name="connsiteY255" fmla="*/ 26896 h 72142"/>
                <a:gd name="connsiteX256" fmla="*/ 21450 w 51949"/>
                <a:gd name="connsiteY256" fmla="*/ 25472 h 72142"/>
                <a:gd name="connsiteX257" fmla="*/ 24634 w 51949"/>
                <a:gd name="connsiteY257" fmla="*/ 27064 h 72142"/>
                <a:gd name="connsiteX258" fmla="*/ 24634 w 51949"/>
                <a:gd name="connsiteY258" fmla="*/ 26561 h 72142"/>
                <a:gd name="connsiteX259" fmla="*/ 23629 w 51949"/>
                <a:gd name="connsiteY259" fmla="*/ 26561 h 72142"/>
                <a:gd name="connsiteX260" fmla="*/ 22707 w 51949"/>
                <a:gd name="connsiteY260" fmla="*/ 27231 h 72142"/>
                <a:gd name="connsiteX261" fmla="*/ 25472 w 51949"/>
                <a:gd name="connsiteY261" fmla="*/ 55971 h 72142"/>
                <a:gd name="connsiteX262" fmla="*/ 24131 w 51949"/>
                <a:gd name="connsiteY262" fmla="*/ 54547 h 72142"/>
                <a:gd name="connsiteX263" fmla="*/ 24131 w 51949"/>
                <a:gd name="connsiteY263" fmla="*/ 53792 h 72142"/>
                <a:gd name="connsiteX264" fmla="*/ 25891 w 51949"/>
                <a:gd name="connsiteY264" fmla="*/ 48179 h 72142"/>
                <a:gd name="connsiteX265" fmla="*/ 25221 w 51949"/>
                <a:gd name="connsiteY265" fmla="*/ 48179 h 72142"/>
                <a:gd name="connsiteX266" fmla="*/ 24383 w 51949"/>
                <a:gd name="connsiteY266" fmla="*/ 48681 h 72142"/>
                <a:gd name="connsiteX267" fmla="*/ 23964 w 51949"/>
                <a:gd name="connsiteY267" fmla="*/ 49687 h 72142"/>
                <a:gd name="connsiteX268" fmla="*/ 25137 w 51949"/>
                <a:gd name="connsiteY268" fmla="*/ 49687 h 72142"/>
                <a:gd name="connsiteX269" fmla="*/ 25639 w 51949"/>
                <a:gd name="connsiteY269" fmla="*/ 49100 h 72142"/>
                <a:gd name="connsiteX270" fmla="*/ 26176 w 51949"/>
                <a:gd name="connsiteY270" fmla="*/ 48179 h 72142"/>
                <a:gd name="connsiteX271" fmla="*/ 26058 w 51949"/>
                <a:gd name="connsiteY271" fmla="*/ 47927 h 72142"/>
                <a:gd name="connsiteX272" fmla="*/ 30332 w 51949"/>
                <a:gd name="connsiteY272" fmla="*/ 49771 h 72142"/>
                <a:gd name="connsiteX273" fmla="*/ 30332 w 51949"/>
                <a:gd name="connsiteY273" fmla="*/ 49771 h 72142"/>
                <a:gd name="connsiteX274" fmla="*/ 29159 w 51949"/>
                <a:gd name="connsiteY274" fmla="*/ 49771 h 72142"/>
                <a:gd name="connsiteX275" fmla="*/ 29159 w 51949"/>
                <a:gd name="connsiteY275" fmla="*/ 49771 h 72142"/>
                <a:gd name="connsiteX276" fmla="*/ 30332 w 51949"/>
                <a:gd name="connsiteY276" fmla="*/ 12736 h 72142"/>
                <a:gd name="connsiteX277" fmla="*/ 30332 w 51949"/>
                <a:gd name="connsiteY277" fmla="*/ 12736 h 72142"/>
                <a:gd name="connsiteX278" fmla="*/ 29829 w 51949"/>
                <a:gd name="connsiteY278" fmla="*/ 12736 h 72142"/>
                <a:gd name="connsiteX279" fmla="*/ 29829 w 51949"/>
                <a:gd name="connsiteY279" fmla="*/ 12736 h 72142"/>
                <a:gd name="connsiteX280" fmla="*/ 33767 w 51949"/>
                <a:gd name="connsiteY280" fmla="*/ 58652 h 72142"/>
                <a:gd name="connsiteX281" fmla="*/ 33767 w 51949"/>
                <a:gd name="connsiteY281" fmla="*/ 57479 h 72142"/>
                <a:gd name="connsiteX282" fmla="*/ 33013 w 51949"/>
                <a:gd name="connsiteY282" fmla="*/ 56474 h 72142"/>
                <a:gd name="connsiteX283" fmla="*/ 32343 w 51949"/>
                <a:gd name="connsiteY283" fmla="*/ 56474 h 72142"/>
                <a:gd name="connsiteX284" fmla="*/ 33181 w 51949"/>
                <a:gd name="connsiteY284" fmla="*/ 57898 h 72142"/>
                <a:gd name="connsiteX285" fmla="*/ 33935 w 51949"/>
                <a:gd name="connsiteY285" fmla="*/ 58401 h 72142"/>
                <a:gd name="connsiteX286" fmla="*/ 34521 w 51949"/>
                <a:gd name="connsiteY286" fmla="*/ 47760 h 72142"/>
                <a:gd name="connsiteX287" fmla="*/ 34521 w 51949"/>
                <a:gd name="connsiteY287" fmla="*/ 47760 h 72142"/>
                <a:gd name="connsiteX288" fmla="*/ 33851 w 51949"/>
                <a:gd name="connsiteY288" fmla="*/ 47760 h 72142"/>
                <a:gd name="connsiteX289" fmla="*/ 33851 w 51949"/>
                <a:gd name="connsiteY289" fmla="*/ 48346 h 72142"/>
                <a:gd name="connsiteX290" fmla="*/ 35694 w 51949"/>
                <a:gd name="connsiteY290" fmla="*/ 54128 h 72142"/>
                <a:gd name="connsiteX291" fmla="*/ 35694 w 51949"/>
                <a:gd name="connsiteY291" fmla="*/ 54128 h 72142"/>
                <a:gd name="connsiteX292" fmla="*/ 35694 w 51949"/>
                <a:gd name="connsiteY292" fmla="*/ 55049 h 72142"/>
                <a:gd name="connsiteX293" fmla="*/ 35862 w 51949"/>
                <a:gd name="connsiteY293" fmla="*/ 53876 h 72142"/>
                <a:gd name="connsiteX294" fmla="*/ 37621 w 51949"/>
                <a:gd name="connsiteY294" fmla="*/ 56725 h 72142"/>
                <a:gd name="connsiteX295" fmla="*/ 36951 w 51949"/>
                <a:gd name="connsiteY295" fmla="*/ 56725 h 72142"/>
                <a:gd name="connsiteX296" fmla="*/ 36951 w 51949"/>
                <a:gd name="connsiteY296" fmla="*/ 56976 h 72142"/>
                <a:gd name="connsiteX297" fmla="*/ 36951 w 51949"/>
                <a:gd name="connsiteY297" fmla="*/ 56976 h 72142"/>
                <a:gd name="connsiteX298" fmla="*/ 37789 w 51949"/>
                <a:gd name="connsiteY298" fmla="*/ 56474 h 72142"/>
                <a:gd name="connsiteX299" fmla="*/ 40554 w 51949"/>
                <a:gd name="connsiteY299" fmla="*/ 69545 h 72142"/>
                <a:gd name="connsiteX300" fmla="*/ 40554 w 51949"/>
                <a:gd name="connsiteY300" fmla="*/ 68874 h 72142"/>
                <a:gd name="connsiteX301" fmla="*/ 39632 w 51949"/>
                <a:gd name="connsiteY301" fmla="*/ 68874 h 72142"/>
                <a:gd name="connsiteX302" fmla="*/ 39046 w 51949"/>
                <a:gd name="connsiteY302" fmla="*/ 68874 h 72142"/>
                <a:gd name="connsiteX303" fmla="*/ 40302 w 51949"/>
                <a:gd name="connsiteY303" fmla="*/ 69712 h 72142"/>
                <a:gd name="connsiteX304" fmla="*/ 41308 w 51949"/>
                <a:gd name="connsiteY304" fmla="*/ 65104 h 72142"/>
                <a:gd name="connsiteX305" fmla="*/ 40386 w 51949"/>
                <a:gd name="connsiteY305" fmla="*/ 64434 h 72142"/>
                <a:gd name="connsiteX306" fmla="*/ 39800 w 51949"/>
                <a:gd name="connsiteY306" fmla="*/ 64434 h 72142"/>
                <a:gd name="connsiteX307" fmla="*/ 38878 w 51949"/>
                <a:gd name="connsiteY307" fmla="*/ 65272 h 72142"/>
                <a:gd name="connsiteX308" fmla="*/ 38878 w 51949"/>
                <a:gd name="connsiteY308" fmla="*/ 65858 h 72142"/>
                <a:gd name="connsiteX309" fmla="*/ 39548 w 51949"/>
                <a:gd name="connsiteY309" fmla="*/ 65858 h 72142"/>
                <a:gd name="connsiteX310" fmla="*/ 39548 w 51949"/>
                <a:gd name="connsiteY310" fmla="*/ 65858 h 72142"/>
                <a:gd name="connsiteX311" fmla="*/ 40554 w 51949"/>
                <a:gd name="connsiteY311" fmla="*/ 65858 h 72142"/>
                <a:gd name="connsiteX312" fmla="*/ 41476 w 51949"/>
                <a:gd name="connsiteY312" fmla="*/ 64853 h 72142"/>
                <a:gd name="connsiteX313" fmla="*/ 41894 w 51949"/>
                <a:gd name="connsiteY313" fmla="*/ 61166 h 72142"/>
                <a:gd name="connsiteX314" fmla="*/ 41894 w 51949"/>
                <a:gd name="connsiteY314" fmla="*/ 60579 h 72142"/>
                <a:gd name="connsiteX315" fmla="*/ 41894 w 51949"/>
                <a:gd name="connsiteY315" fmla="*/ 59993 h 72142"/>
                <a:gd name="connsiteX316" fmla="*/ 41476 w 51949"/>
                <a:gd name="connsiteY316" fmla="*/ 61166 h 72142"/>
                <a:gd name="connsiteX317" fmla="*/ 42732 w 51949"/>
                <a:gd name="connsiteY317" fmla="*/ 64015 h 72142"/>
                <a:gd name="connsiteX318" fmla="*/ 42732 w 51949"/>
                <a:gd name="connsiteY318" fmla="*/ 63596 h 72142"/>
                <a:gd name="connsiteX319" fmla="*/ 42062 w 51949"/>
                <a:gd name="connsiteY319" fmla="*/ 63596 h 72142"/>
                <a:gd name="connsiteX320" fmla="*/ 42062 w 51949"/>
                <a:gd name="connsiteY320" fmla="*/ 64350 h 72142"/>
                <a:gd name="connsiteX321" fmla="*/ 48346 w 51949"/>
                <a:gd name="connsiteY321" fmla="*/ 70885 h 72142"/>
                <a:gd name="connsiteX322" fmla="*/ 48346 w 51949"/>
                <a:gd name="connsiteY322" fmla="*/ 71723 h 72142"/>
                <a:gd name="connsiteX323" fmla="*/ 48346 w 51949"/>
                <a:gd name="connsiteY323" fmla="*/ 71723 h 72142"/>
                <a:gd name="connsiteX324" fmla="*/ 47927 w 51949"/>
                <a:gd name="connsiteY324" fmla="*/ 71723 h 72142"/>
                <a:gd name="connsiteX325" fmla="*/ 47508 w 51949"/>
                <a:gd name="connsiteY325" fmla="*/ 71304 h 72142"/>
                <a:gd name="connsiteX326" fmla="*/ 47508 w 51949"/>
                <a:gd name="connsiteY326" fmla="*/ 70634 h 72142"/>
                <a:gd name="connsiteX327" fmla="*/ 48371 w 51949"/>
                <a:gd name="connsiteY327" fmla="*/ 70240 h 72142"/>
                <a:gd name="connsiteX328" fmla="*/ 48765 w 51949"/>
                <a:gd name="connsiteY328" fmla="*/ 70634 h 7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</a:cxnLst>
              <a:rect l="l" t="t" r="r" b="b"/>
              <a:pathLst>
                <a:path w="51949" h="72142">
                  <a:moveTo>
                    <a:pt x="51949" y="66864"/>
                  </a:moveTo>
                  <a:lnTo>
                    <a:pt x="48179" y="68623"/>
                  </a:lnTo>
                  <a:cubicBezTo>
                    <a:pt x="47106" y="69151"/>
                    <a:pt x="46092" y="69796"/>
                    <a:pt x="45162" y="70550"/>
                  </a:cubicBezTo>
                  <a:lnTo>
                    <a:pt x="45162" y="71640"/>
                  </a:lnTo>
                  <a:lnTo>
                    <a:pt x="44324" y="70885"/>
                  </a:lnTo>
                  <a:cubicBezTo>
                    <a:pt x="44040" y="70718"/>
                    <a:pt x="43688" y="70718"/>
                    <a:pt x="43403" y="70885"/>
                  </a:cubicBezTo>
                  <a:cubicBezTo>
                    <a:pt x="43260" y="71480"/>
                    <a:pt x="42816" y="71958"/>
                    <a:pt x="42230" y="72142"/>
                  </a:cubicBezTo>
                  <a:lnTo>
                    <a:pt x="41140" y="72142"/>
                  </a:lnTo>
                  <a:cubicBezTo>
                    <a:pt x="40386" y="72142"/>
                    <a:pt x="39800" y="72142"/>
                    <a:pt x="39381" y="70969"/>
                  </a:cubicBezTo>
                  <a:cubicBezTo>
                    <a:pt x="38962" y="69796"/>
                    <a:pt x="38710" y="69461"/>
                    <a:pt x="38124" y="69461"/>
                  </a:cubicBezTo>
                  <a:lnTo>
                    <a:pt x="37370" y="69461"/>
                  </a:lnTo>
                  <a:lnTo>
                    <a:pt x="37370" y="68707"/>
                  </a:lnTo>
                  <a:cubicBezTo>
                    <a:pt x="37370" y="67869"/>
                    <a:pt x="37370" y="67366"/>
                    <a:pt x="36783" y="67199"/>
                  </a:cubicBezTo>
                  <a:lnTo>
                    <a:pt x="36029" y="67199"/>
                  </a:lnTo>
                  <a:lnTo>
                    <a:pt x="35108" y="67199"/>
                  </a:lnTo>
                  <a:cubicBezTo>
                    <a:pt x="34647" y="66897"/>
                    <a:pt x="34295" y="66453"/>
                    <a:pt x="34102" y="65942"/>
                  </a:cubicBezTo>
                  <a:lnTo>
                    <a:pt x="34102" y="65355"/>
                  </a:lnTo>
                  <a:cubicBezTo>
                    <a:pt x="34102" y="63378"/>
                    <a:pt x="33004" y="61568"/>
                    <a:pt x="31253" y="60663"/>
                  </a:cubicBezTo>
                  <a:cubicBezTo>
                    <a:pt x="31253" y="60663"/>
                    <a:pt x="30834" y="60663"/>
                    <a:pt x="30834" y="61166"/>
                  </a:cubicBezTo>
                  <a:lnTo>
                    <a:pt x="30834" y="61753"/>
                  </a:lnTo>
                  <a:lnTo>
                    <a:pt x="30834" y="62423"/>
                  </a:lnTo>
                  <a:cubicBezTo>
                    <a:pt x="30876" y="62641"/>
                    <a:pt x="30876" y="62875"/>
                    <a:pt x="30834" y="63093"/>
                  </a:cubicBezTo>
                  <a:cubicBezTo>
                    <a:pt x="30281" y="62372"/>
                    <a:pt x="29988" y="61484"/>
                    <a:pt x="29997" y="60579"/>
                  </a:cubicBezTo>
                  <a:cubicBezTo>
                    <a:pt x="29997" y="59155"/>
                    <a:pt x="29326" y="58401"/>
                    <a:pt x="28153" y="58485"/>
                  </a:cubicBezTo>
                  <a:cubicBezTo>
                    <a:pt x="28153" y="58485"/>
                    <a:pt x="28153" y="57731"/>
                    <a:pt x="27567" y="57144"/>
                  </a:cubicBezTo>
                  <a:cubicBezTo>
                    <a:pt x="27257" y="56801"/>
                    <a:pt x="26997" y="56398"/>
                    <a:pt x="26813" y="55971"/>
                  </a:cubicBezTo>
                  <a:cubicBezTo>
                    <a:pt x="26988" y="55703"/>
                    <a:pt x="27215" y="55477"/>
                    <a:pt x="27483" y="55301"/>
                  </a:cubicBezTo>
                  <a:lnTo>
                    <a:pt x="27483" y="55971"/>
                  </a:lnTo>
                  <a:lnTo>
                    <a:pt x="27483" y="56809"/>
                  </a:lnTo>
                  <a:cubicBezTo>
                    <a:pt x="27483" y="56809"/>
                    <a:pt x="27483" y="57312"/>
                    <a:pt x="28488" y="57312"/>
                  </a:cubicBezTo>
                  <a:cubicBezTo>
                    <a:pt x="28539" y="56792"/>
                    <a:pt x="28748" y="56298"/>
                    <a:pt x="29075" y="55887"/>
                  </a:cubicBezTo>
                  <a:cubicBezTo>
                    <a:pt x="29385" y="55460"/>
                    <a:pt x="29619" y="54974"/>
                    <a:pt x="29745" y="54463"/>
                  </a:cubicBezTo>
                  <a:cubicBezTo>
                    <a:pt x="29753" y="54002"/>
                    <a:pt x="29494" y="53575"/>
                    <a:pt x="29075" y="53374"/>
                  </a:cubicBezTo>
                  <a:cubicBezTo>
                    <a:pt x="28748" y="52762"/>
                    <a:pt x="28094" y="52402"/>
                    <a:pt x="27399" y="52452"/>
                  </a:cubicBezTo>
                  <a:cubicBezTo>
                    <a:pt x="26712" y="52469"/>
                    <a:pt x="26058" y="52737"/>
                    <a:pt x="25556" y="53206"/>
                  </a:cubicBezTo>
                  <a:lnTo>
                    <a:pt x="25556" y="52703"/>
                  </a:lnTo>
                  <a:lnTo>
                    <a:pt x="23461" y="52703"/>
                  </a:lnTo>
                  <a:lnTo>
                    <a:pt x="23461" y="51865"/>
                  </a:lnTo>
                  <a:cubicBezTo>
                    <a:pt x="23461" y="51446"/>
                    <a:pt x="23042" y="50944"/>
                    <a:pt x="22288" y="50441"/>
                  </a:cubicBezTo>
                  <a:cubicBezTo>
                    <a:pt x="21743" y="50106"/>
                    <a:pt x="21266" y="49678"/>
                    <a:pt x="20864" y="49184"/>
                  </a:cubicBezTo>
                  <a:cubicBezTo>
                    <a:pt x="20285" y="49285"/>
                    <a:pt x="19766" y="49620"/>
                    <a:pt x="19439" y="50106"/>
                  </a:cubicBezTo>
                  <a:lnTo>
                    <a:pt x="17763" y="51782"/>
                  </a:lnTo>
                  <a:cubicBezTo>
                    <a:pt x="17956" y="52033"/>
                    <a:pt x="18098" y="52318"/>
                    <a:pt x="18182" y="52619"/>
                  </a:cubicBezTo>
                  <a:lnTo>
                    <a:pt x="18182" y="53206"/>
                  </a:lnTo>
                  <a:cubicBezTo>
                    <a:pt x="18006" y="53650"/>
                    <a:pt x="17780" y="54069"/>
                    <a:pt x="17512" y="54463"/>
                  </a:cubicBezTo>
                  <a:cubicBezTo>
                    <a:pt x="17026" y="55083"/>
                    <a:pt x="16758" y="55854"/>
                    <a:pt x="16758" y="56641"/>
                  </a:cubicBezTo>
                  <a:cubicBezTo>
                    <a:pt x="15895" y="57253"/>
                    <a:pt x="15317" y="58191"/>
                    <a:pt x="15166" y="59239"/>
                  </a:cubicBezTo>
                  <a:cubicBezTo>
                    <a:pt x="14889" y="60370"/>
                    <a:pt x="14202" y="61350"/>
                    <a:pt x="13239" y="62004"/>
                  </a:cubicBezTo>
                  <a:cubicBezTo>
                    <a:pt x="13624" y="62272"/>
                    <a:pt x="13867" y="62708"/>
                    <a:pt x="13909" y="63177"/>
                  </a:cubicBezTo>
                  <a:cubicBezTo>
                    <a:pt x="13825" y="63939"/>
                    <a:pt x="13532" y="64660"/>
                    <a:pt x="13071" y="65272"/>
                  </a:cubicBezTo>
                  <a:lnTo>
                    <a:pt x="12149" y="67115"/>
                  </a:lnTo>
                  <a:lnTo>
                    <a:pt x="11647" y="67115"/>
                  </a:lnTo>
                  <a:lnTo>
                    <a:pt x="11647" y="67115"/>
                  </a:lnTo>
                  <a:cubicBezTo>
                    <a:pt x="11085" y="67115"/>
                    <a:pt x="10583" y="67618"/>
                    <a:pt x="10139" y="68623"/>
                  </a:cubicBezTo>
                  <a:cubicBezTo>
                    <a:pt x="9895" y="69419"/>
                    <a:pt x="9317" y="70064"/>
                    <a:pt x="8547" y="70383"/>
                  </a:cubicBezTo>
                  <a:lnTo>
                    <a:pt x="8044" y="67953"/>
                  </a:lnTo>
                  <a:cubicBezTo>
                    <a:pt x="6536" y="67953"/>
                    <a:pt x="5781" y="68372"/>
                    <a:pt x="5865" y="69880"/>
                  </a:cubicBezTo>
                  <a:lnTo>
                    <a:pt x="5865" y="70634"/>
                  </a:lnTo>
                  <a:cubicBezTo>
                    <a:pt x="5807" y="70944"/>
                    <a:pt x="5622" y="71212"/>
                    <a:pt x="5363" y="71388"/>
                  </a:cubicBezTo>
                  <a:cubicBezTo>
                    <a:pt x="5111" y="71556"/>
                    <a:pt x="4776" y="71556"/>
                    <a:pt x="4525" y="71388"/>
                  </a:cubicBezTo>
                  <a:cubicBezTo>
                    <a:pt x="5027" y="70885"/>
                    <a:pt x="5111" y="70466"/>
                    <a:pt x="4525" y="70131"/>
                  </a:cubicBezTo>
                  <a:cubicBezTo>
                    <a:pt x="3938" y="69796"/>
                    <a:pt x="3771" y="69545"/>
                    <a:pt x="3017" y="69629"/>
                  </a:cubicBezTo>
                  <a:lnTo>
                    <a:pt x="2346" y="70383"/>
                  </a:lnTo>
                  <a:cubicBezTo>
                    <a:pt x="2045" y="70458"/>
                    <a:pt x="1726" y="70458"/>
                    <a:pt x="1425" y="70383"/>
                  </a:cubicBezTo>
                  <a:lnTo>
                    <a:pt x="1425" y="68204"/>
                  </a:lnTo>
                  <a:cubicBezTo>
                    <a:pt x="1425" y="68204"/>
                    <a:pt x="1843" y="68204"/>
                    <a:pt x="1927" y="67701"/>
                  </a:cubicBezTo>
                  <a:cubicBezTo>
                    <a:pt x="2011" y="67199"/>
                    <a:pt x="1927" y="66780"/>
                    <a:pt x="2765" y="66445"/>
                  </a:cubicBezTo>
                  <a:cubicBezTo>
                    <a:pt x="3603" y="66109"/>
                    <a:pt x="3687" y="65523"/>
                    <a:pt x="3854" y="64350"/>
                  </a:cubicBezTo>
                  <a:lnTo>
                    <a:pt x="3268" y="64350"/>
                  </a:lnTo>
                  <a:lnTo>
                    <a:pt x="2430" y="64769"/>
                  </a:lnTo>
                  <a:lnTo>
                    <a:pt x="1760" y="64769"/>
                  </a:lnTo>
                  <a:cubicBezTo>
                    <a:pt x="1760" y="64392"/>
                    <a:pt x="1952" y="64048"/>
                    <a:pt x="2262" y="63847"/>
                  </a:cubicBezTo>
                  <a:lnTo>
                    <a:pt x="3100" y="63261"/>
                  </a:lnTo>
                  <a:lnTo>
                    <a:pt x="3771" y="63847"/>
                  </a:lnTo>
                  <a:cubicBezTo>
                    <a:pt x="4609" y="63847"/>
                    <a:pt x="5027" y="63009"/>
                    <a:pt x="4944" y="61836"/>
                  </a:cubicBezTo>
                  <a:lnTo>
                    <a:pt x="4944" y="60496"/>
                  </a:lnTo>
                  <a:lnTo>
                    <a:pt x="4944" y="59323"/>
                  </a:lnTo>
                  <a:cubicBezTo>
                    <a:pt x="5270" y="58669"/>
                    <a:pt x="5472" y="57957"/>
                    <a:pt x="5530" y="57228"/>
                  </a:cubicBezTo>
                  <a:cubicBezTo>
                    <a:pt x="5530" y="56055"/>
                    <a:pt x="6117" y="55384"/>
                    <a:pt x="6703" y="55384"/>
                  </a:cubicBezTo>
                  <a:lnTo>
                    <a:pt x="7373" y="55384"/>
                  </a:lnTo>
                  <a:cubicBezTo>
                    <a:pt x="7960" y="55384"/>
                    <a:pt x="8211" y="54965"/>
                    <a:pt x="8211" y="54547"/>
                  </a:cubicBezTo>
                  <a:lnTo>
                    <a:pt x="7792" y="53206"/>
                  </a:lnTo>
                  <a:cubicBezTo>
                    <a:pt x="7801" y="52904"/>
                    <a:pt x="7952" y="52619"/>
                    <a:pt x="8211" y="52452"/>
                  </a:cubicBezTo>
                  <a:cubicBezTo>
                    <a:pt x="8521" y="52360"/>
                    <a:pt x="8748" y="52100"/>
                    <a:pt x="8798" y="51782"/>
                  </a:cubicBezTo>
                  <a:lnTo>
                    <a:pt x="9217" y="50609"/>
                  </a:lnTo>
                  <a:lnTo>
                    <a:pt x="10055" y="51027"/>
                  </a:lnTo>
                  <a:lnTo>
                    <a:pt x="10055" y="48765"/>
                  </a:lnTo>
                  <a:lnTo>
                    <a:pt x="10893" y="48765"/>
                  </a:lnTo>
                  <a:cubicBezTo>
                    <a:pt x="11404" y="48673"/>
                    <a:pt x="11806" y="48271"/>
                    <a:pt x="11898" y="47760"/>
                  </a:cubicBezTo>
                  <a:lnTo>
                    <a:pt x="11898" y="46587"/>
                  </a:lnTo>
                  <a:lnTo>
                    <a:pt x="11898" y="45162"/>
                  </a:lnTo>
                  <a:cubicBezTo>
                    <a:pt x="11814" y="44777"/>
                    <a:pt x="11814" y="44375"/>
                    <a:pt x="11898" y="43989"/>
                  </a:cubicBezTo>
                  <a:lnTo>
                    <a:pt x="12820" y="43989"/>
                  </a:lnTo>
                  <a:cubicBezTo>
                    <a:pt x="12820" y="43989"/>
                    <a:pt x="12820" y="43989"/>
                    <a:pt x="12820" y="43486"/>
                  </a:cubicBezTo>
                  <a:lnTo>
                    <a:pt x="12820" y="43486"/>
                  </a:lnTo>
                  <a:cubicBezTo>
                    <a:pt x="12703" y="43135"/>
                    <a:pt x="12703" y="42749"/>
                    <a:pt x="12820" y="42397"/>
                  </a:cubicBezTo>
                  <a:cubicBezTo>
                    <a:pt x="12820" y="41978"/>
                    <a:pt x="13574" y="41894"/>
                    <a:pt x="14244" y="41894"/>
                  </a:cubicBezTo>
                  <a:lnTo>
                    <a:pt x="14244" y="41894"/>
                  </a:lnTo>
                  <a:cubicBezTo>
                    <a:pt x="13742" y="41894"/>
                    <a:pt x="13406" y="41894"/>
                    <a:pt x="13406" y="40973"/>
                  </a:cubicBezTo>
                  <a:cubicBezTo>
                    <a:pt x="13406" y="40051"/>
                    <a:pt x="13406" y="40386"/>
                    <a:pt x="13406" y="40302"/>
                  </a:cubicBezTo>
                  <a:lnTo>
                    <a:pt x="13406" y="39800"/>
                  </a:lnTo>
                  <a:lnTo>
                    <a:pt x="15250" y="41559"/>
                  </a:lnTo>
                  <a:cubicBezTo>
                    <a:pt x="15509" y="41065"/>
                    <a:pt x="15652" y="40520"/>
                    <a:pt x="15668" y="39967"/>
                  </a:cubicBezTo>
                  <a:cubicBezTo>
                    <a:pt x="15585" y="39498"/>
                    <a:pt x="15585" y="39012"/>
                    <a:pt x="15668" y="38543"/>
                  </a:cubicBezTo>
                  <a:cubicBezTo>
                    <a:pt x="15668" y="38543"/>
                    <a:pt x="15082" y="38040"/>
                    <a:pt x="14496" y="38040"/>
                  </a:cubicBezTo>
                  <a:lnTo>
                    <a:pt x="13825" y="38040"/>
                  </a:lnTo>
                  <a:cubicBezTo>
                    <a:pt x="13163" y="36255"/>
                    <a:pt x="12325" y="34546"/>
                    <a:pt x="11312" y="32929"/>
                  </a:cubicBezTo>
                  <a:cubicBezTo>
                    <a:pt x="10281" y="31253"/>
                    <a:pt x="9359" y="29519"/>
                    <a:pt x="8547" y="27734"/>
                  </a:cubicBezTo>
                  <a:cubicBezTo>
                    <a:pt x="7885" y="26980"/>
                    <a:pt x="7298" y="26167"/>
                    <a:pt x="6787" y="25304"/>
                  </a:cubicBezTo>
                  <a:lnTo>
                    <a:pt x="4022" y="18601"/>
                  </a:lnTo>
                  <a:cubicBezTo>
                    <a:pt x="3410" y="18023"/>
                    <a:pt x="2950" y="17302"/>
                    <a:pt x="2681" y="16506"/>
                  </a:cubicBezTo>
                  <a:cubicBezTo>
                    <a:pt x="2539" y="15610"/>
                    <a:pt x="1977" y="14831"/>
                    <a:pt x="1173" y="14412"/>
                  </a:cubicBezTo>
                  <a:cubicBezTo>
                    <a:pt x="1215" y="14219"/>
                    <a:pt x="1215" y="14018"/>
                    <a:pt x="1173" y="13825"/>
                  </a:cubicBezTo>
                  <a:lnTo>
                    <a:pt x="1173" y="13239"/>
                  </a:lnTo>
                  <a:lnTo>
                    <a:pt x="0" y="11982"/>
                  </a:lnTo>
                  <a:lnTo>
                    <a:pt x="2095" y="11982"/>
                  </a:lnTo>
                  <a:lnTo>
                    <a:pt x="3268" y="11982"/>
                  </a:lnTo>
                  <a:cubicBezTo>
                    <a:pt x="3762" y="11839"/>
                    <a:pt x="4282" y="11839"/>
                    <a:pt x="4776" y="11982"/>
                  </a:cubicBezTo>
                  <a:cubicBezTo>
                    <a:pt x="5287" y="12225"/>
                    <a:pt x="5740" y="12568"/>
                    <a:pt x="6117" y="12987"/>
                  </a:cubicBezTo>
                  <a:lnTo>
                    <a:pt x="7122" y="12987"/>
                  </a:lnTo>
                  <a:cubicBezTo>
                    <a:pt x="7524" y="13012"/>
                    <a:pt x="7927" y="12853"/>
                    <a:pt x="8211" y="12568"/>
                  </a:cubicBezTo>
                  <a:lnTo>
                    <a:pt x="9301" y="11395"/>
                  </a:lnTo>
                  <a:lnTo>
                    <a:pt x="9301" y="11395"/>
                  </a:lnTo>
                  <a:lnTo>
                    <a:pt x="9887" y="11395"/>
                  </a:lnTo>
                  <a:lnTo>
                    <a:pt x="9887" y="12149"/>
                  </a:lnTo>
                  <a:cubicBezTo>
                    <a:pt x="9845" y="12426"/>
                    <a:pt x="9845" y="12711"/>
                    <a:pt x="9887" y="12987"/>
                  </a:cubicBezTo>
                  <a:cubicBezTo>
                    <a:pt x="10055" y="13465"/>
                    <a:pt x="10474" y="13817"/>
                    <a:pt x="10976" y="13909"/>
                  </a:cubicBezTo>
                  <a:lnTo>
                    <a:pt x="11395" y="13909"/>
                  </a:lnTo>
                  <a:lnTo>
                    <a:pt x="11395" y="13909"/>
                  </a:lnTo>
                  <a:cubicBezTo>
                    <a:pt x="11655" y="13775"/>
                    <a:pt x="11974" y="13775"/>
                    <a:pt x="12233" y="13909"/>
                  </a:cubicBezTo>
                  <a:lnTo>
                    <a:pt x="12987" y="15417"/>
                  </a:lnTo>
                  <a:lnTo>
                    <a:pt x="12987" y="15082"/>
                  </a:lnTo>
                  <a:lnTo>
                    <a:pt x="12485" y="14412"/>
                  </a:lnTo>
                  <a:cubicBezTo>
                    <a:pt x="12384" y="14043"/>
                    <a:pt x="12099" y="13758"/>
                    <a:pt x="11730" y="13658"/>
                  </a:cubicBezTo>
                  <a:cubicBezTo>
                    <a:pt x="11588" y="14697"/>
                    <a:pt x="12082" y="15719"/>
                    <a:pt x="12987" y="16255"/>
                  </a:cubicBezTo>
                  <a:lnTo>
                    <a:pt x="16088" y="17931"/>
                  </a:lnTo>
                  <a:cubicBezTo>
                    <a:pt x="16088" y="17931"/>
                    <a:pt x="15417" y="17931"/>
                    <a:pt x="14914" y="17931"/>
                  </a:cubicBezTo>
                  <a:cubicBezTo>
                    <a:pt x="14529" y="18233"/>
                    <a:pt x="14311" y="18702"/>
                    <a:pt x="14328" y="19188"/>
                  </a:cubicBezTo>
                  <a:cubicBezTo>
                    <a:pt x="14328" y="19188"/>
                    <a:pt x="14747" y="20026"/>
                    <a:pt x="15668" y="20780"/>
                  </a:cubicBezTo>
                  <a:lnTo>
                    <a:pt x="18350" y="23042"/>
                  </a:lnTo>
                  <a:cubicBezTo>
                    <a:pt x="19221" y="23662"/>
                    <a:pt x="20143" y="24190"/>
                    <a:pt x="21115" y="24634"/>
                  </a:cubicBezTo>
                  <a:lnTo>
                    <a:pt x="22120" y="22372"/>
                  </a:lnTo>
                  <a:cubicBezTo>
                    <a:pt x="22665" y="21391"/>
                    <a:pt x="22975" y="20302"/>
                    <a:pt x="23042" y="19188"/>
                  </a:cubicBezTo>
                  <a:cubicBezTo>
                    <a:pt x="23042" y="18517"/>
                    <a:pt x="23712" y="18015"/>
                    <a:pt x="24802" y="17512"/>
                  </a:cubicBezTo>
                  <a:cubicBezTo>
                    <a:pt x="25891" y="17009"/>
                    <a:pt x="26393" y="16590"/>
                    <a:pt x="26393" y="16171"/>
                  </a:cubicBezTo>
                  <a:cubicBezTo>
                    <a:pt x="26393" y="15752"/>
                    <a:pt x="26393" y="16171"/>
                    <a:pt x="26393" y="16171"/>
                  </a:cubicBezTo>
                  <a:cubicBezTo>
                    <a:pt x="26268" y="15870"/>
                    <a:pt x="26100" y="15585"/>
                    <a:pt x="25891" y="15333"/>
                  </a:cubicBezTo>
                  <a:lnTo>
                    <a:pt x="25891" y="14244"/>
                  </a:lnTo>
                  <a:cubicBezTo>
                    <a:pt x="25748" y="13666"/>
                    <a:pt x="25748" y="13063"/>
                    <a:pt x="25891" y="12485"/>
                  </a:cubicBezTo>
                  <a:cubicBezTo>
                    <a:pt x="26159" y="11965"/>
                    <a:pt x="26570" y="11538"/>
                    <a:pt x="27064" y="11228"/>
                  </a:cubicBezTo>
                  <a:cubicBezTo>
                    <a:pt x="27416" y="9787"/>
                    <a:pt x="28170" y="8480"/>
                    <a:pt x="29243" y="7457"/>
                  </a:cubicBezTo>
                  <a:lnTo>
                    <a:pt x="29243" y="6703"/>
                  </a:lnTo>
                  <a:cubicBezTo>
                    <a:pt x="29485" y="6896"/>
                    <a:pt x="29661" y="7156"/>
                    <a:pt x="29745" y="7457"/>
                  </a:cubicBezTo>
                  <a:cubicBezTo>
                    <a:pt x="30055" y="7725"/>
                    <a:pt x="30524" y="7725"/>
                    <a:pt x="30834" y="7457"/>
                  </a:cubicBezTo>
                  <a:lnTo>
                    <a:pt x="31421" y="4189"/>
                  </a:lnTo>
                  <a:cubicBezTo>
                    <a:pt x="31656" y="4407"/>
                    <a:pt x="31940" y="4558"/>
                    <a:pt x="32259" y="4608"/>
                  </a:cubicBezTo>
                  <a:lnTo>
                    <a:pt x="33264" y="3770"/>
                  </a:lnTo>
                  <a:cubicBezTo>
                    <a:pt x="33549" y="3385"/>
                    <a:pt x="33926" y="3067"/>
                    <a:pt x="34354" y="2849"/>
                  </a:cubicBezTo>
                  <a:lnTo>
                    <a:pt x="34354" y="3435"/>
                  </a:lnTo>
                  <a:lnTo>
                    <a:pt x="34354" y="3854"/>
                  </a:lnTo>
                  <a:lnTo>
                    <a:pt x="33935" y="4608"/>
                  </a:lnTo>
                  <a:lnTo>
                    <a:pt x="33516" y="5781"/>
                  </a:lnTo>
                  <a:cubicBezTo>
                    <a:pt x="33516" y="6225"/>
                    <a:pt x="34102" y="6393"/>
                    <a:pt x="35275" y="6284"/>
                  </a:cubicBezTo>
                  <a:lnTo>
                    <a:pt x="35946" y="5279"/>
                  </a:lnTo>
                  <a:cubicBezTo>
                    <a:pt x="36080" y="4868"/>
                    <a:pt x="36080" y="4432"/>
                    <a:pt x="35946" y="4022"/>
                  </a:cubicBezTo>
                  <a:cubicBezTo>
                    <a:pt x="36038" y="3754"/>
                    <a:pt x="36038" y="3452"/>
                    <a:pt x="35946" y="3184"/>
                  </a:cubicBezTo>
                  <a:cubicBezTo>
                    <a:pt x="36499" y="2723"/>
                    <a:pt x="36976" y="2187"/>
                    <a:pt x="37370" y="1592"/>
                  </a:cubicBezTo>
                  <a:cubicBezTo>
                    <a:pt x="37906" y="913"/>
                    <a:pt x="38593" y="369"/>
                    <a:pt x="39381" y="0"/>
                  </a:cubicBezTo>
                  <a:lnTo>
                    <a:pt x="39381" y="838"/>
                  </a:lnTo>
                  <a:cubicBezTo>
                    <a:pt x="39381" y="838"/>
                    <a:pt x="38794" y="838"/>
                    <a:pt x="38459" y="1257"/>
                  </a:cubicBezTo>
                  <a:lnTo>
                    <a:pt x="37956" y="1760"/>
                  </a:lnTo>
                  <a:cubicBezTo>
                    <a:pt x="38375" y="1760"/>
                    <a:pt x="38627" y="1760"/>
                    <a:pt x="38794" y="1760"/>
                  </a:cubicBezTo>
                  <a:lnTo>
                    <a:pt x="38794" y="2765"/>
                  </a:lnTo>
                  <a:lnTo>
                    <a:pt x="38794" y="4189"/>
                  </a:lnTo>
                  <a:lnTo>
                    <a:pt x="38375" y="4692"/>
                  </a:lnTo>
                  <a:lnTo>
                    <a:pt x="38375" y="4692"/>
                  </a:lnTo>
                  <a:cubicBezTo>
                    <a:pt x="38375" y="4692"/>
                    <a:pt x="38375" y="4692"/>
                    <a:pt x="37956" y="3687"/>
                  </a:cubicBezTo>
                  <a:cubicBezTo>
                    <a:pt x="37956" y="3301"/>
                    <a:pt x="37672" y="2974"/>
                    <a:pt x="37286" y="2933"/>
                  </a:cubicBezTo>
                  <a:lnTo>
                    <a:pt x="37286" y="3603"/>
                  </a:lnTo>
                  <a:cubicBezTo>
                    <a:pt x="37219" y="3879"/>
                    <a:pt x="37219" y="4164"/>
                    <a:pt x="37286" y="4441"/>
                  </a:cubicBezTo>
                  <a:lnTo>
                    <a:pt x="38124" y="5362"/>
                  </a:lnTo>
                  <a:lnTo>
                    <a:pt x="35778" y="10641"/>
                  </a:lnTo>
                  <a:lnTo>
                    <a:pt x="34689" y="10641"/>
                  </a:lnTo>
                  <a:cubicBezTo>
                    <a:pt x="34420" y="10700"/>
                    <a:pt x="34186" y="10851"/>
                    <a:pt x="34018" y="11060"/>
                  </a:cubicBezTo>
                  <a:cubicBezTo>
                    <a:pt x="34320" y="11462"/>
                    <a:pt x="34554" y="11915"/>
                    <a:pt x="34689" y="12401"/>
                  </a:cubicBezTo>
                  <a:cubicBezTo>
                    <a:pt x="34563" y="13197"/>
                    <a:pt x="34144" y="13917"/>
                    <a:pt x="33516" y="14412"/>
                  </a:cubicBezTo>
                  <a:cubicBezTo>
                    <a:pt x="33004" y="15074"/>
                    <a:pt x="32661" y="15853"/>
                    <a:pt x="32510" y="16674"/>
                  </a:cubicBezTo>
                  <a:cubicBezTo>
                    <a:pt x="31446" y="17872"/>
                    <a:pt x="30617" y="19271"/>
                    <a:pt x="30080" y="20780"/>
                  </a:cubicBezTo>
                  <a:cubicBezTo>
                    <a:pt x="29527" y="22187"/>
                    <a:pt x="28882" y="23561"/>
                    <a:pt x="28153" y="24885"/>
                  </a:cubicBezTo>
                  <a:cubicBezTo>
                    <a:pt x="27650" y="24383"/>
                    <a:pt x="27231" y="24131"/>
                    <a:pt x="26980" y="24299"/>
                  </a:cubicBezTo>
                  <a:cubicBezTo>
                    <a:pt x="26863" y="26142"/>
                    <a:pt x="26435" y="27952"/>
                    <a:pt x="25723" y="29661"/>
                  </a:cubicBezTo>
                  <a:cubicBezTo>
                    <a:pt x="24802" y="32007"/>
                    <a:pt x="24299" y="33432"/>
                    <a:pt x="24131" y="34018"/>
                  </a:cubicBezTo>
                  <a:lnTo>
                    <a:pt x="25891" y="35275"/>
                  </a:lnTo>
                  <a:cubicBezTo>
                    <a:pt x="26570" y="35594"/>
                    <a:pt x="27148" y="36088"/>
                    <a:pt x="27567" y="36700"/>
                  </a:cubicBezTo>
                  <a:lnTo>
                    <a:pt x="28153" y="39129"/>
                  </a:lnTo>
                  <a:cubicBezTo>
                    <a:pt x="28379" y="39741"/>
                    <a:pt x="28748" y="40294"/>
                    <a:pt x="29243" y="40721"/>
                  </a:cubicBezTo>
                  <a:lnTo>
                    <a:pt x="29913" y="40302"/>
                  </a:lnTo>
                  <a:cubicBezTo>
                    <a:pt x="29217" y="40537"/>
                    <a:pt x="28823" y="41266"/>
                    <a:pt x="28991" y="41978"/>
                  </a:cubicBezTo>
                  <a:cubicBezTo>
                    <a:pt x="29025" y="42322"/>
                    <a:pt x="29167" y="42649"/>
                    <a:pt x="29410" y="42900"/>
                  </a:cubicBezTo>
                  <a:lnTo>
                    <a:pt x="30248" y="43570"/>
                  </a:lnTo>
                  <a:cubicBezTo>
                    <a:pt x="30667" y="43570"/>
                    <a:pt x="30834" y="42732"/>
                    <a:pt x="30751" y="41727"/>
                  </a:cubicBezTo>
                  <a:lnTo>
                    <a:pt x="31589" y="43235"/>
                  </a:lnTo>
                  <a:cubicBezTo>
                    <a:pt x="31781" y="44014"/>
                    <a:pt x="32468" y="44559"/>
                    <a:pt x="33264" y="44576"/>
                  </a:cubicBezTo>
                  <a:cubicBezTo>
                    <a:pt x="33591" y="45665"/>
                    <a:pt x="34169" y="46670"/>
                    <a:pt x="34940" y="47508"/>
                  </a:cubicBezTo>
                  <a:lnTo>
                    <a:pt x="37454" y="50273"/>
                  </a:lnTo>
                  <a:lnTo>
                    <a:pt x="37454" y="51027"/>
                  </a:lnTo>
                  <a:cubicBezTo>
                    <a:pt x="37454" y="51698"/>
                    <a:pt x="38208" y="52536"/>
                    <a:pt x="39632" y="53625"/>
                  </a:cubicBezTo>
                  <a:cubicBezTo>
                    <a:pt x="40822" y="54228"/>
                    <a:pt x="41610" y="55401"/>
                    <a:pt x="41727" y="56725"/>
                  </a:cubicBezTo>
                  <a:cubicBezTo>
                    <a:pt x="42431" y="56993"/>
                    <a:pt x="43042" y="57462"/>
                    <a:pt x="43486" y="58066"/>
                  </a:cubicBezTo>
                  <a:lnTo>
                    <a:pt x="44827" y="59825"/>
                  </a:lnTo>
                  <a:lnTo>
                    <a:pt x="44827" y="60915"/>
                  </a:lnTo>
                  <a:cubicBezTo>
                    <a:pt x="44827" y="61501"/>
                    <a:pt x="45581" y="62088"/>
                    <a:pt x="47006" y="62674"/>
                  </a:cubicBezTo>
                  <a:cubicBezTo>
                    <a:pt x="48430" y="63261"/>
                    <a:pt x="49268" y="63931"/>
                    <a:pt x="49268" y="64936"/>
                  </a:cubicBezTo>
                  <a:close/>
                  <a:moveTo>
                    <a:pt x="7457" y="69964"/>
                  </a:moveTo>
                  <a:lnTo>
                    <a:pt x="6871" y="69964"/>
                  </a:lnTo>
                  <a:lnTo>
                    <a:pt x="6871" y="69964"/>
                  </a:lnTo>
                  <a:close/>
                  <a:moveTo>
                    <a:pt x="8630" y="58150"/>
                  </a:moveTo>
                  <a:lnTo>
                    <a:pt x="7709" y="58150"/>
                  </a:lnTo>
                  <a:lnTo>
                    <a:pt x="7709" y="58652"/>
                  </a:lnTo>
                  <a:cubicBezTo>
                    <a:pt x="8086" y="58669"/>
                    <a:pt x="8446" y="58476"/>
                    <a:pt x="8630" y="58150"/>
                  </a:cubicBezTo>
                  <a:close/>
                  <a:moveTo>
                    <a:pt x="10641" y="65188"/>
                  </a:moveTo>
                  <a:lnTo>
                    <a:pt x="10641" y="64685"/>
                  </a:lnTo>
                  <a:lnTo>
                    <a:pt x="10139" y="64685"/>
                  </a:lnTo>
                  <a:lnTo>
                    <a:pt x="10139" y="65355"/>
                  </a:lnTo>
                  <a:close/>
                  <a:moveTo>
                    <a:pt x="10641" y="55133"/>
                  </a:moveTo>
                  <a:cubicBezTo>
                    <a:pt x="10574" y="54915"/>
                    <a:pt x="10423" y="54731"/>
                    <a:pt x="10222" y="54630"/>
                  </a:cubicBezTo>
                  <a:lnTo>
                    <a:pt x="10222" y="55468"/>
                  </a:lnTo>
                  <a:close/>
                  <a:moveTo>
                    <a:pt x="12233" y="15166"/>
                  </a:moveTo>
                  <a:lnTo>
                    <a:pt x="11814" y="15836"/>
                  </a:lnTo>
                  <a:cubicBezTo>
                    <a:pt x="11814" y="15836"/>
                    <a:pt x="11814" y="16506"/>
                    <a:pt x="11814" y="16674"/>
                  </a:cubicBezTo>
                  <a:lnTo>
                    <a:pt x="12233" y="15585"/>
                  </a:lnTo>
                  <a:lnTo>
                    <a:pt x="12401" y="15082"/>
                  </a:lnTo>
                  <a:close/>
                  <a:moveTo>
                    <a:pt x="17093" y="52117"/>
                  </a:moveTo>
                  <a:lnTo>
                    <a:pt x="17093" y="52117"/>
                  </a:lnTo>
                  <a:lnTo>
                    <a:pt x="16339" y="52117"/>
                  </a:lnTo>
                  <a:lnTo>
                    <a:pt x="16339" y="52117"/>
                  </a:lnTo>
                  <a:close/>
                  <a:moveTo>
                    <a:pt x="15501" y="18601"/>
                  </a:moveTo>
                  <a:lnTo>
                    <a:pt x="14998" y="18098"/>
                  </a:lnTo>
                  <a:lnTo>
                    <a:pt x="15417" y="18936"/>
                  </a:lnTo>
                  <a:close/>
                  <a:moveTo>
                    <a:pt x="18685" y="26980"/>
                  </a:moveTo>
                  <a:cubicBezTo>
                    <a:pt x="18685" y="26980"/>
                    <a:pt x="18098" y="26980"/>
                    <a:pt x="17344" y="26477"/>
                  </a:cubicBezTo>
                  <a:cubicBezTo>
                    <a:pt x="16884" y="26486"/>
                    <a:pt x="16473" y="26745"/>
                    <a:pt x="16255" y="27148"/>
                  </a:cubicBezTo>
                  <a:cubicBezTo>
                    <a:pt x="16456" y="27508"/>
                    <a:pt x="16850" y="27701"/>
                    <a:pt x="17260" y="27650"/>
                  </a:cubicBezTo>
                  <a:cubicBezTo>
                    <a:pt x="17847" y="27650"/>
                    <a:pt x="18182" y="27650"/>
                    <a:pt x="18434" y="28069"/>
                  </a:cubicBezTo>
                  <a:close/>
                  <a:moveTo>
                    <a:pt x="18266" y="30248"/>
                  </a:moveTo>
                  <a:lnTo>
                    <a:pt x="18266" y="30248"/>
                  </a:lnTo>
                  <a:lnTo>
                    <a:pt x="17680" y="30248"/>
                  </a:lnTo>
                  <a:lnTo>
                    <a:pt x="17680" y="30248"/>
                  </a:lnTo>
                  <a:close/>
                  <a:moveTo>
                    <a:pt x="21282" y="25723"/>
                  </a:moveTo>
                  <a:cubicBezTo>
                    <a:pt x="21249" y="25472"/>
                    <a:pt x="21249" y="25221"/>
                    <a:pt x="21282" y="24969"/>
                  </a:cubicBezTo>
                  <a:cubicBezTo>
                    <a:pt x="21282" y="24550"/>
                    <a:pt x="21282" y="24299"/>
                    <a:pt x="20612" y="24383"/>
                  </a:cubicBezTo>
                  <a:cubicBezTo>
                    <a:pt x="19942" y="24466"/>
                    <a:pt x="20612" y="24383"/>
                    <a:pt x="20612" y="25053"/>
                  </a:cubicBezTo>
                  <a:lnTo>
                    <a:pt x="20612" y="25975"/>
                  </a:lnTo>
                  <a:cubicBezTo>
                    <a:pt x="20612" y="25975"/>
                    <a:pt x="20612" y="26645"/>
                    <a:pt x="20612" y="26896"/>
                  </a:cubicBezTo>
                  <a:cubicBezTo>
                    <a:pt x="20796" y="27106"/>
                    <a:pt x="21115" y="27122"/>
                    <a:pt x="21324" y="26938"/>
                  </a:cubicBezTo>
                  <a:cubicBezTo>
                    <a:pt x="21341" y="26930"/>
                    <a:pt x="21349" y="26913"/>
                    <a:pt x="21366" y="26896"/>
                  </a:cubicBezTo>
                  <a:cubicBezTo>
                    <a:pt x="21668" y="26477"/>
                    <a:pt x="21701" y="25924"/>
                    <a:pt x="21450" y="25472"/>
                  </a:cubicBezTo>
                  <a:close/>
                  <a:moveTo>
                    <a:pt x="24634" y="27064"/>
                  </a:moveTo>
                  <a:lnTo>
                    <a:pt x="24634" y="26561"/>
                  </a:lnTo>
                  <a:lnTo>
                    <a:pt x="23629" y="26561"/>
                  </a:lnTo>
                  <a:cubicBezTo>
                    <a:pt x="23226" y="26611"/>
                    <a:pt x="22874" y="26863"/>
                    <a:pt x="22707" y="27231"/>
                  </a:cubicBezTo>
                  <a:close/>
                  <a:moveTo>
                    <a:pt x="25472" y="55971"/>
                  </a:moveTo>
                  <a:cubicBezTo>
                    <a:pt x="24634" y="55971"/>
                    <a:pt x="24215" y="55217"/>
                    <a:pt x="24131" y="54547"/>
                  </a:cubicBezTo>
                  <a:lnTo>
                    <a:pt x="24131" y="53792"/>
                  </a:lnTo>
                  <a:close/>
                  <a:moveTo>
                    <a:pt x="25891" y="48179"/>
                  </a:moveTo>
                  <a:lnTo>
                    <a:pt x="25221" y="48179"/>
                  </a:lnTo>
                  <a:cubicBezTo>
                    <a:pt x="24877" y="48187"/>
                    <a:pt x="24559" y="48380"/>
                    <a:pt x="24383" y="48681"/>
                  </a:cubicBezTo>
                  <a:cubicBezTo>
                    <a:pt x="24106" y="48941"/>
                    <a:pt x="23955" y="49310"/>
                    <a:pt x="23964" y="49687"/>
                  </a:cubicBezTo>
                  <a:lnTo>
                    <a:pt x="25137" y="49687"/>
                  </a:lnTo>
                  <a:lnTo>
                    <a:pt x="25639" y="49100"/>
                  </a:lnTo>
                  <a:cubicBezTo>
                    <a:pt x="26042" y="48991"/>
                    <a:pt x="26285" y="48581"/>
                    <a:pt x="26176" y="48179"/>
                  </a:cubicBezTo>
                  <a:cubicBezTo>
                    <a:pt x="26151" y="48086"/>
                    <a:pt x="26117" y="48003"/>
                    <a:pt x="26058" y="47927"/>
                  </a:cubicBezTo>
                  <a:close/>
                  <a:moveTo>
                    <a:pt x="30332" y="49771"/>
                  </a:moveTo>
                  <a:lnTo>
                    <a:pt x="30332" y="49771"/>
                  </a:lnTo>
                  <a:lnTo>
                    <a:pt x="29159" y="49771"/>
                  </a:lnTo>
                  <a:lnTo>
                    <a:pt x="29159" y="49771"/>
                  </a:lnTo>
                  <a:close/>
                  <a:moveTo>
                    <a:pt x="30332" y="12736"/>
                  </a:moveTo>
                  <a:lnTo>
                    <a:pt x="30332" y="12736"/>
                  </a:lnTo>
                  <a:lnTo>
                    <a:pt x="29829" y="12736"/>
                  </a:lnTo>
                  <a:lnTo>
                    <a:pt x="29829" y="12736"/>
                  </a:lnTo>
                  <a:close/>
                  <a:moveTo>
                    <a:pt x="33767" y="58652"/>
                  </a:moveTo>
                  <a:lnTo>
                    <a:pt x="33767" y="57479"/>
                  </a:lnTo>
                  <a:cubicBezTo>
                    <a:pt x="33767" y="56918"/>
                    <a:pt x="33516" y="56583"/>
                    <a:pt x="33013" y="56474"/>
                  </a:cubicBezTo>
                  <a:lnTo>
                    <a:pt x="32343" y="56474"/>
                  </a:lnTo>
                  <a:lnTo>
                    <a:pt x="33181" y="57898"/>
                  </a:lnTo>
                  <a:cubicBezTo>
                    <a:pt x="33382" y="58133"/>
                    <a:pt x="33641" y="58309"/>
                    <a:pt x="33935" y="58401"/>
                  </a:cubicBezTo>
                  <a:close/>
                  <a:moveTo>
                    <a:pt x="34521" y="47760"/>
                  </a:moveTo>
                  <a:lnTo>
                    <a:pt x="34521" y="47760"/>
                  </a:lnTo>
                  <a:cubicBezTo>
                    <a:pt x="34521" y="47760"/>
                    <a:pt x="34521" y="47760"/>
                    <a:pt x="33851" y="47760"/>
                  </a:cubicBezTo>
                  <a:lnTo>
                    <a:pt x="33851" y="48346"/>
                  </a:lnTo>
                  <a:close/>
                  <a:moveTo>
                    <a:pt x="35694" y="54128"/>
                  </a:moveTo>
                  <a:lnTo>
                    <a:pt x="35694" y="54128"/>
                  </a:lnTo>
                  <a:lnTo>
                    <a:pt x="35694" y="55049"/>
                  </a:lnTo>
                  <a:cubicBezTo>
                    <a:pt x="35694" y="55049"/>
                    <a:pt x="35862" y="54463"/>
                    <a:pt x="35862" y="53876"/>
                  </a:cubicBezTo>
                  <a:close/>
                  <a:moveTo>
                    <a:pt x="37621" y="56725"/>
                  </a:moveTo>
                  <a:lnTo>
                    <a:pt x="36951" y="56725"/>
                  </a:lnTo>
                  <a:lnTo>
                    <a:pt x="36951" y="56976"/>
                  </a:lnTo>
                  <a:lnTo>
                    <a:pt x="36951" y="56976"/>
                  </a:lnTo>
                  <a:cubicBezTo>
                    <a:pt x="36951" y="56976"/>
                    <a:pt x="37789" y="56976"/>
                    <a:pt x="37789" y="56474"/>
                  </a:cubicBezTo>
                  <a:close/>
                  <a:moveTo>
                    <a:pt x="40554" y="69545"/>
                  </a:moveTo>
                  <a:cubicBezTo>
                    <a:pt x="40696" y="69344"/>
                    <a:pt x="40696" y="69076"/>
                    <a:pt x="40554" y="68874"/>
                  </a:cubicBezTo>
                  <a:lnTo>
                    <a:pt x="39632" y="68874"/>
                  </a:lnTo>
                  <a:lnTo>
                    <a:pt x="39046" y="68874"/>
                  </a:lnTo>
                  <a:cubicBezTo>
                    <a:pt x="39205" y="69419"/>
                    <a:pt x="39733" y="69779"/>
                    <a:pt x="40302" y="69712"/>
                  </a:cubicBezTo>
                  <a:close/>
                  <a:moveTo>
                    <a:pt x="41308" y="65104"/>
                  </a:moveTo>
                  <a:cubicBezTo>
                    <a:pt x="41191" y="64693"/>
                    <a:pt x="40814" y="64417"/>
                    <a:pt x="40386" y="64434"/>
                  </a:cubicBezTo>
                  <a:lnTo>
                    <a:pt x="39800" y="64434"/>
                  </a:lnTo>
                  <a:lnTo>
                    <a:pt x="38878" y="65272"/>
                  </a:lnTo>
                  <a:cubicBezTo>
                    <a:pt x="38878" y="65272"/>
                    <a:pt x="38878" y="65774"/>
                    <a:pt x="38878" y="65858"/>
                  </a:cubicBezTo>
                  <a:lnTo>
                    <a:pt x="39548" y="65858"/>
                  </a:lnTo>
                  <a:lnTo>
                    <a:pt x="39548" y="65858"/>
                  </a:lnTo>
                  <a:cubicBezTo>
                    <a:pt x="39884" y="65808"/>
                    <a:pt x="40219" y="65808"/>
                    <a:pt x="40554" y="65858"/>
                  </a:cubicBezTo>
                  <a:cubicBezTo>
                    <a:pt x="40554" y="65858"/>
                    <a:pt x="41559" y="65355"/>
                    <a:pt x="41476" y="64853"/>
                  </a:cubicBezTo>
                  <a:close/>
                  <a:moveTo>
                    <a:pt x="41894" y="61166"/>
                  </a:moveTo>
                  <a:lnTo>
                    <a:pt x="41894" y="60579"/>
                  </a:lnTo>
                  <a:cubicBezTo>
                    <a:pt x="41961" y="60387"/>
                    <a:pt x="41961" y="60186"/>
                    <a:pt x="41894" y="59993"/>
                  </a:cubicBezTo>
                  <a:lnTo>
                    <a:pt x="41476" y="61166"/>
                  </a:lnTo>
                  <a:close/>
                  <a:moveTo>
                    <a:pt x="42732" y="64015"/>
                  </a:moveTo>
                  <a:lnTo>
                    <a:pt x="42732" y="63596"/>
                  </a:lnTo>
                  <a:lnTo>
                    <a:pt x="42062" y="63596"/>
                  </a:lnTo>
                  <a:lnTo>
                    <a:pt x="42062" y="64350"/>
                  </a:lnTo>
                  <a:close/>
                  <a:moveTo>
                    <a:pt x="48346" y="70885"/>
                  </a:moveTo>
                  <a:lnTo>
                    <a:pt x="48346" y="71723"/>
                  </a:lnTo>
                  <a:lnTo>
                    <a:pt x="48346" y="71723"/>
                  </a:lnTo>
                  <a:lnTo>
                    <a:pt x="47927" y="71723"/>
                  </a:lnTo>
                  <a:lnTo>
                    <a:pt x="47508" y="71304"/>
                  </a:lnTo>
                  <a:lnTo>
                    <a:pt x="47508" y="70634"/>
                  </a:lnTo>
                  <a:cubicBezTo>
                    <a:pt x="47634" y="70291"/>
                    <a:pt x="48020" y="70106"/>
                    <a:pt x="48371" y="70240"/>
                  </a:cubicBezTo>
                  <a:cubicBezTo>
                    <a:pt x="48556" y="70307"/>
                    <a:pt x="48698" y="70450"/>
                    <a:pt x="48765" y="7063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="" xmlns:a16="http://schemas.microsoft.com/office/drawing/2014/main" id="{0B6ACC24-EF32-4C87-BC0F-553321ACE853}"/>
                </a:ext>
              </a:extLst>
            </p:cNvPr>
            <p:cNvSpPr/>
            <p:nvPr/>
          </p:nvSpPr>
          <p:spPr>
            <a:xfrm>
              <a:off x="2787296" y="2041562"/>
              <a:ext cx="856" cy="186"/>
            </a:xfrm>
            <a:custGeom>
              <a:avLst/>
              <a:gdLst>
                <a:gd name="connsiteX0" fmla="*/ 0 w 856"/>
                <a:gd name="connsiteY0" fmla="*/ 0 h 186"/>
                <a:gd name="connsiteX1" fmla="*/ 838 w 856"/>
                <a:gd name="connsiteY1" fmla="*/ 0 h 186"/>
                <a:gd name="connsiteX2" fmla="*/ 0 w 856"/>
                <a:gd name="connsiteY2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" h="186">
                  <a:moveTo>
                    <a:pt x="0" y="0"/>
                  </a:moveTo>
                  <a:cubicBezTo>
                    <a:pt x="0" y="419"/>
                    <a:pt x="670" y="0"/>
                    <a:pt x="838" y="0"/>
                  </a:cubicBezTo>
                  <a:cubicBezTo>
                    <a:pt x="1005" y="0"/>
                    <a:pt x="0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="" xmlns:a16="http://schemas.microsoft.com/office/drawing/2014/main" id="{3AECF853-19B0-43E2-AF88-FDA359C33300}"/>
                </a:ext>
              </a:extLst>
            </p:cNvPr>
            <p:cNvSpPr/>
            <p:nvPr/>
          </p:nvSpPr>
          <p:spPr>
            <a:xfrm>
              <a:off x="2778247" y="2035445"/>
              <a:ext cx="1508" cy="586"/>
            </a:xfrm>
            <a:custGeom>
              <a:avLst/>
              <a:gdLst>
                <a:gd name="connsiteX0" fmla="*/ 1173 w 1508"/>
                <a:gd name="connsiteY0" fmla="*/ 586 h 586"/>
                <a:gd name="connsiteX1" fmla="*/ 1508 w 1508"/>
                <a:gd name="connsiteY1" fmla="*/ 503 h 586"/>
                <a:gd name="connsiteX2" fmla="*/ 0 w 1508"/>
                <a:gd name="connsiteY2" fmla="*/ 0 h 586"/>
                <a:gd name="connsiteX3" fmla="*/ 1173 w 1508"/>
                <a:gd name="connsiteY3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586">
                  <a:moveTo>
                    <a:pt x="1173" y="586"/>
                  </a:moveTo>
                  <a:lnTo>
                    <a:pt x="1508" y="503"/>
                  </a:lnTo>
                  <a:lnTo>
                    <a:pt x="0" y="0"/>
                  </a:lnTo>
                  <a:lnTo>
                    <a:pt x="1173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="" xmlns:a16="http://schemas.microsoft.com/office/drawing/2014/main" id="{9385FB18-1896-48B3-AF65-7767B2E9C498}"/>
                </a:ext>
              </a:extLst>
            </p:cNvPr>
            <p:cNvSpPr/>
            <p:nvPr/>
          </p:nvSpPr>
          <p:spPr>
            <a:xfrm>
              <a:off x="2772633" y="2029831"/>
              <a:ext cx="4608" cy="3435"/>
            </a:xfrm>
            <a:custGeom>
              <a:avLst/>
              <a:gdLst>
                <a:gd name="connsiteX0" fmla="*/ 0 w 4608"/>
                <a:gd name="connsiteY0" fmla="*/ 0 h 3435"/>
                <a:gd name="connsiteX1" fmla="*/ 3519 w 4608"/>
                <a:gd name="connsiteY1" fmla="*/ 3435 h 3435"/>
                <a:gd name="connsiteX2" fmla="*/ 3519 w 4608"/>
                <a:gd name="connsiteY2" fmla="*/ 3435 h 3435"/>
                <a:gd name="connsiteX3" fmla="*/ 4608 w 4608"/>
                <a:gd name="connsiteY3" fmla="*/ 3435 h 3435"/>
                <a:gd name="connsiteX4" fmla="*/ 0 w 4608"/>
                <a:gd name="connsiteY4" fmla="*/ 0 h 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8" h="3435">
                  <a:moveTo>
                    <a:pt x="0" y="0"/>
                  </a:moveTo>
                  <a:cubicBezTo>
                    <a:pt x="0" y="1341"/>
                    <a:pt x="2597" y="2095"/>
                    <a:pt x="3519" y="3435"/>
                  </a:cubicBezTo>
                  <a:lnTo>
                    <a:pt x="3519" y="3435"/>
                  </a:lnTo>
                  <a:lnTo>
                    <a:pt x="4608" y="3435"/>
                  </a:lnTo>
                  <a:cubicBezTo>
                    <a:pt x="2966" y="2447"/>
                    <a:pt x="1425" y="129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="" xmlns:a16="http://schemas.microsoft.com/office/drawing/2014/main" id="{02500642-B0C2-4548-9FF8-9064EA6414B6}"/>
                </a:ext>
              </a:extLst>
            </p:cNvPr>
            <p:cNvSpPr/>
            <p:nvPr/>
          </p:nvSpPr>
          <p:spPr>
            <a:xfrm>
              <a:off x="2770219" y="2024888"/>
              <a:ext cx="1073" cy="837"/>
            </a:xfrm>
            <a:custGeom>
              <a:avLst/>
              <a:gdLst>
                <a:gd name="connsiteX0" fmla="*/ 320 w 1073"/>
                <a:gd name="connsiteY0" fmla="*/ 0 h 837"/>
                <a:gd name="connsiteX1" fmla="*/ 1074 w 1073"/>
                <a:gd name="connsiteY1" fmla="*/ 838 h 837"/>
                <a:gd name="connsiteX2" fmla="*/ 1074 w 1073"/>
                <a:gd name="connsiteY2" fmla="*/ 838 h 837"/>
                <a:gd name="connsiteX3" fmla="*/ 320 w 1073"/>
                <a:gd name="connsiteY3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" h="837">
                  <a:moveTo>
                    <a:pt x="320" y="0"/>
                  </a:moveTo>
                  <a:cubicBezTo>
                    <a:pt x="320" y="503"/>
                    <a:pt x="-770" y="-503"/>
                    <a:pt x="1074" y="838"/>
                  </a:cubicBezTo>
                  <a:lnTo>
                    <a:pt x="1074" y="838"/>
                  </a:lnTo>
                  <a:cubicBezTo>
                    <a:pt x="747" y="637"/>
                    <a:pt x="479" y="352"/>
                    <a:pt x="32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="" xmlns:a16="http://schemas.microsoft.com/office/drawing/2014/main" id="{AC818BED-EF45-4DF7-B8DA-B4F2EED62386}"/>
                </a:ext>
              </a:extLst>
            </p:cNvPr>
            <p:cNvSpPr/>
            <p:nvPr/>
          </p:nvSpPr>
          <p:spPr>
            <a:xfrm>
              <a:off x="2771208" y="2025532"/>
              <a:ext cx="297" cy="387"/>
            </a:xfrm>
            <a:custGeom>
              <a:avLst/>
              <a:gdLst>
                <a:gd name="connsiteX0" fmla="*/ 0 w 297"/>
                <a:gd name="connsiteY0" fmla="*/ 194 h 387"/>
                <a:gd name="connsiteX1" fmla="*/ 0 w 297"/>
                <a:gd name="connsiteY1" fmla="*/ 194 h 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7" h="387">
                  <a:moveTo>
                    <a:pt x="0" y="194"/>
                  </a:moveTo>
                  <a:cubicBezTo>
                    <a:pt x="670" y="864"/>
                    <a:pt x="0" y="-477"/>
                    <a:pt x="0" y="19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="" xmlns:a16="http://schemas.microsoft.com/office/drawing/2014/main" id="{C646FF22-4724-4FF4-8E7C-696C08818A6D}"/>
                </a:ext>
              </a:extLst>
            </p:cNvPr>
            <p:cNvSpPr/>
            <p:nvPr/>
          </p:nvSpPr>
          <p:spPr>
            <a:xfrm>
              <a:off x="2767530" y="2021870"/>
              <a:ext cx="1332" cy="1425"/>
            </a:xfrm>
            <a:custGeom>
              <a:avLst/>
              <a:gdLst>
                <a:gd name="connsiteX0" fmla="*/ 159 w 1332"/>
                <a:gd name="connsiteY0" fmla="*/ 839 h 1425"/>
                <a:gd name="connsiteX1" fmla="*/ 1332 w 1332"/>
                <a:gd name="connsiteY1" fmla="*/ 1426 h 1425"/>
                <a:gd name="connsiteX2" fmla="*/ 913 w 1332"/>
                <a:gd name="connsiteY2" fmla="*/ 420 h 1425"/>
                <a:gd name="connsiteX3" fmla="*/ 159 w 1332"/>
                <a:gd name="connsiteY3" fmla="*/ 839 h 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" h="1425">
                  <a:moveTo>
                    <a:pt x="159" y="839"/>
                  </a:moveTo>
                  <a:lnTo>
                    <a:pt x="1332" y="1426"/>
                  </a:lnTo>
                  <a:cubicBezTo>
                    <a:pt x="1332" y="1007"/>
                    <a:pt x="495" y="253"/>
                    <a:pt x="913" y="420"/>
                  </a:cubicBezTo>
                  <a:cubicBezTo>
                    <a:pt x="-176" y="-334"/>
                    <a:pt x="-92" y="1"/>
                    <a:pt x="159" y="83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="" xmlns:a16="http://schemas.microsoft.com/office/drawing/2014/main" id="{CB5664CB-FA77-4181-A114-92553D3E98DD}"/>
                </a:ext>
              </a:extLst>
            </p:cNvPr>
            <p:cNvSpPr/>
            <p:nvPr/>
          </p:nvSpPr>
          <p:spPr>
            <a:xfrm>
              <a:off x="2766265" y="2022458"/>
              <a:ext cx="586" cy="8378"/>
            </a:xfrm>
            <a:custGeom>
              <a:avLst/>
              <a:gdLst>
                <a:gd name="connsiteX0" fmla="*/ 0 w 586"/>
                <a:gd name="connsiteY0" fmla="*/ 0 h 8378"/>
                <a:gd name="connsiteX1" fmla="*/ 587 w 586"/>
                <a:gd name="connsiteY1" fmla="*/ 0 h 8378"/>
                <a:gd name="connsiteX2" fmla="*/ 0 w 58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8378">
                  <a:moveTo>
                    <a:pt x="0" y="0"/>
                  </a:moveTo>
                  <a:lnTo>
                    <a:pt x="587" y="0"/>
                  </a:lnTo>
                  <a:cubicBezTo>
                    <a:pt x="587" y="0"/>
                    <a:pt x="503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="" xmlns:a16="http://schemas.microsoft.com/office/drawing/2014/main" id="{77278272-87DA-49F1-90D4-3ABA06824511}"/>
                </a:ext>
              </a:extLst>
            </p:cNvPr>
            <p:cNvSpPr/>
            <p:nvPr/>
          </p:nvSpPr>
          <p:spPr>
            <a:xfrm>
              <a:off x="2766851" y="2022645"/>
              <a:ext cx="1256" cy="817"/>
            </a:xfrm>
            <a:custGeom>
              <a:avLst/>
              <a:gdLst>
                <a:gd name="connsiteX0" fmla="*/ 1257 w 1256"/>
                <a:gd name="connsiteY0" fmla="*/ 818 h 817"/>
                <a:gd name="connsiteX1" fmla="*/ 0 w 1256"/>
                <a:gd name="connsiteY1" fmla="*/ 148 h 817"/>
                <a:gd name="connsiteX2" fmla="*/ 587 w 1256"/>
                <a:gd name="connsiteY2" fmla="*/ 148 h 817"/>
                <a:gd name="connsiteX3" fmla="*/ 1257 w 1256"/>
                <a:gd name="connsiteY3" fmla="*/ 818 h 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817">
                  <a:moveTo>
                    <a:pt x="1257" y="818"/>
                  </a:moveTo>
                  <a:lnTo>
                    <a:pt x="0" y="148"/>
                  </a:lnTo>
                  <a:cubicBezTo>
                    <a:pt x="0" y="148"/>
                    <a:pt x="0" y="651"/>
                    <a:pt x="587" y="148"/>
                  </a:cubicBezTo>
                  <a:cubicBezTo>
                    <a:pt x="1173" y="-355"/>
                    <a:pt x="670" y="567"/>
                    <a:pt x="1257" y="81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="" xmlns:a16="http://schemas.microsoft.com/office/drawing/2014/main" id="{3B767D5B-B4D4-437D-8FA4-EBDE506E627C}"/>
                </a:ext>
              </a:extLst>
            </p:cNvPr>
            <p:cNvSpPr/>
            <p:nvPr/>
          </p:nvSpPr>
          <p:spPr>
            <a:xfrm>
              <a:off x="2768611" y="2024133"/>
              <a:ext cx="1445" cy="1599"/>
            </a:xfrm>
            <a:custGeom>
              <a:avLst/>
              <a:gdLst>
                <a:gd name="connsiteX0" fmla="*/ 0 w 1445"/>
                <a:gd name="connsiteY0" fmla="*/ 0 h 1599"/>
                <a:gd name="connsiteX1" fmla="*/ 0 w 1445"/>
                <a:gd name="connsiteY1" fmla="*/ 754 h 1599"/>
                <a:gd name="connsiteX2" fmla="*/ 0 w 1445"/>
                <a:gd name="connsiteY2" fmla="*/ 0 h 1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" h="1599">
                  <a:moveTo>
                    <a:pt x="0" y="0"/>
                  </a:moveTo>
                  <a:cubicBezTo>
                    <a:pt x="419" y="587"/>
                    <a:pt x="1006" y="1341"/>
                    <a:pt x="0" y="754"/>
                  </a:cubicBezTo>
                  <a:cubicBezTo>
                    <a:pt x="1927" y="2262"/>
                    <a:pt x="1927" y="1592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="" xmlns:a16="http://schemas.microsoft.com/office/drawing/2014/main" id="{4022EBCA-5DE5-4DD4-AFC0-2442CEF716E3}"/>
                </a:ext>
              </a:extLst>
            </p:cNvPr>
            <p:cNvSpPr/>
            <p:nvPr/>
          </p:nvSpPr>
          <p:spPr>
            <a:xfrm>
              <a:off x="2771544" y="2030274"/>
              <a:ext cx="1340" cy="898"/>
            </a:xfrm>
            <a:custGeom>
              <a:avLst/>
              <a:gdLst>
                <a:gd name="connsiteX0" fmla="*/ 0 w 1340"/>
                <a:gd name="connsiteY0" fmla="*/ 60 h 898"/>
                <a:gd name="connsiteX1" fmla="*/ 503 w 1340"/>
                <a:gd name="connsiteY1" fmla="*/ 898 h 898"/>
                <a:gd name="connsiteX2" fmla="*/ 1341 w 1340"/>
                <a:gd name="connsiteY2" fmla="*/ 898 h 898"/>
                <a:gd name="connsiteX3" fmla="*/ 0 w 1340"/>
                <a:gd name="connsiteY3" fmla="*/ 60 h 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" h="898">
                  <a:moveTo>
                    <a:pt x="0" y="60"/>
                  </a:moveTo>
                  <a:lnTo>
                    <a:pt x="503" y="898"/>
                  </a:lnTo>
                  <a:lnTo>
                    <a:pt x="1341" y="898"/>
                  </a:lnTo>
                  <a:cubicBezTo>
                    <a:pt x="1341" y="898"/>
                    <a:pt x="168" y="-275"/>
                    <a:pt x="0" y="6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="" xmlns:a16="http://schemas.microsoft.com/office/drawing/2014/main" id="{F911B3FE-5828-4144-93AA-96B272B3F40F}"/>
                </a:ext>
              </a:extLst>
            </p:cNvPr>
            <p:cNvSpPr/>
            <p:nvPr/>
          </p:nvSpPr>
          <p:spPr>
            <a:xfrm>
              <a:off x="2762159" y="2017347"/>
              <a:ext cx="837" cy="1424"/>
            </a:xfrm>
            <a:custGeom>
              <a:avLst/>
              <a:gdLst>
                <a:gd name="connsiteX0" fmla="*/ 0 w 837"/>
                <a:gd name="connsiteY0" fmla="*/ 0 h 1424"/>
                <a:gd name="connsiteX1" fmla="*/ 0 w 837"/>
                <a:gd name="connsiteY1" fmla="*/ 1005 h 1424"/>
                <a:gd name="connsiteX2" fmla="*/ 838 w 837"/>
                <a:gd name="connsiteY2" fmla="*/ 1424 h 1424"/>
                <a:gd name="connsiteX3" fmla="*/ 0 w 837"/>
                <a:gd name="connsiteY3" fmla="*/ 0 h 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424">
                  <a:moveTo>
                    <a:pt x="0" y="0"/>
                  </a:moveTo>
                  <a:cubicBezTo>
                    <a:pt x="0" y="0"/>
                    <a:pt x="0" y="754"/>
                    <a:pt x="0" y="1005"/>
                  </a:cubicBezTo>
                  <a:lnTo>
                    <a:pt x="838" y="1424"/>
                  </a:lnTo>
                  <a:cubicBezTo>
                    <a:pt x="419" y="58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="" xmlns:a16="http://schemas.microsoft.com/office/drawing/2014/main" id="{43A73940-E37E-4202-A7C6-71CE9A00ED70}"/>
                </a:ext>
              </a:extLst>
            </p:cNvPr>
            <p:cNvSpPr/>
            <p:nvPr/>
          </p:nvSpPr>
          <p:spPr>
            <a:xfrm>
              <a:off x="2760819" y="2017263"/>
              <a:ext cx="1340" cy="813"/>
            </a:xfrm>
            <a:custGeom>
              <a:avLst/>
              <a:gdLst>
                <a:gd name="connsiteX0" fmla="*/ 1341 w 1340"/>
                <a:gd name="connsiteY0" fmla="*/ 670 h 813"/>
                <a:gd name="connsiteX1" fmla="*/ 0 w 1340"/>
                <a:gd name="connsiteY1" fmla="*/ 0 h 813"/>
                <a:gd name="connsiteX2" fmla="*/ 1341 w 1340"/>
                <a:gd name="connsiteY2" fmla="*/ 67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813">
                  <a:moveTo>
                    <a:pt x="1341" y="670"/>
                  </a:moveTo>
                  <a:lnTo>
                    <a:pt x="0" y="0"/>
                  </a:lnTo>
                  <a:cubicBezTo>
                    <a:pt x="754" y="922"/>
                    <a:pt x="1341" y="922"/>
                    <a:pt x="1341" y="67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="" xmlns:a16="http://schemas.microsoft.com/office/drawing/2014/main" id="{E562C28E-5E58-469F-94B4-0CC01CDE4810}"/>
                </a:ext>
              </a:extLst>
            </p:cNvPr>
            <p:cNvSpPr/>
            <p:nvPr/>
          </p:nvSpPr>
          <p:spPr>
            <a:xfrm>
              <a:off x="2765008" y="2022877"/>
              <a:ext cx="2597" cy="1256"/>
            </a:xfrm>
            <a:custGeom>
              <a:avLst/>
              <a:gdLst>
                <a:gd name="connsiteX0" fmla="*/ 335 w 2597"/>
                <a:gd name="connsiteY0" fmla="*/ 251 h 1256"/>
                <a:gd name="connsiteX1" fmla="*/ 2597 w 2597"/>
                <a:gd name="connsiteY1" fmla="*/ 1257 h 1256"/>
                <a:gd name="connsiteX2" fmla="*/ 0 w 2597"/>
                <a:gd name="connsiteY2" fmla="*/ 0 h 1256"/>
                <a:gd name="connsiteX3" fmla="*/ 335 w 2597"/>
                <a:gd name="connsiteY3" fmla="*/ 251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7" h="1256">
                  <a:moveTo>
                    <a:pt x="335" y="251"/>
                  </a:moveTo>
                  <a:lnTo>
                    <a:pt x="2597" y="1257"/>
                  </a:lnTo>
                  <a:lnTo>
                    <a:pt x="0" y="0"/>
                  </a:lnTo>
                  <a:lnTo>
                    <a:pt x="335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="" xmlns:a16="http://schemas.microsoft.com/office/drawing/2014/main" id="{53FADC2F-86DB-4F0B-B956-A1A7982FC5A2}"/>
                </a:ext>
              </a:extLst>
            </p:cNvPr>
            <p:cNvSpPr/>
            <p:nvPr/>
          </p:nvSpPr>
          <p:spPr>
            <a:xfrm>
              <a:off x="2757551" y="2013073"/>
              <a:ext cx="1592" cy="418"/>
            </a:xfrm>
            <a:custGeom>
              <a:avLst/>
              <a:gdLst>
                <a:gd name="connsiteX0" fmla="*/ 670 w 1592"/>
                <a:gd name="connsiteY0" fmla="*/ 251 h 418"/>
                <a:gd name="connsiteX1" fmla="*/ 1592 w 1592"/>
                <a:gd name="connsiteY1" fmla="*/ 419 h 418"/>
                <a:gd name="connsiteX2" fmla="*/ 0 w 1592"/>
                <a:gd name="connsiteY2" fmla="*/ 0 h 418"/>
                <a:gd name="connsiteX3" fmla="*/ 670 w 1592"/>
                <a:gd name="connsiteY3" fmla="*/ 251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2" h="418">
                  <a:moveTo>
                    <a:pt x="670" y="251"/>
                  </a:moveTo>
                  <a:lnTo>
                    <a:pt x="1592" y="419"/>
                  </a:lnTo>
                  <a:lnTo>
                    <a:pt x="0" y="0"/>
                  </a:lnTo>
                  <a:lnTo>
                    <a:pt x="67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="" xmlns:a16="http://schemas.microsoft.com/office/drawing/2014/main" id="{E675B92D-F9E6-4858-B16E-239ADA2B2BD3}"/>
                </a:ext>
              </a:extLst>
            </p:cNvPr>
            <p:cNvSpPr/>
            <p:nvPr/>
          </p:nvSpPr>
          <p:spPr>
            <a:xfrm>
              <a:off x="2753780" y="2008968"/>
              <a:ext cx="2262" cy="2010"/>
            </a:xfrm>
            <a:custGeom>
              <a:avLst/>
              <a:gdLst>
                <a:gd name="connsiteX0" fmla="*/ 1676 w 2262"/>
                <a:gd name="connsiteY0" fmla="*/ 2011 h 2010"/>
                <a:gd name="connsiteX1" fmla="*/ 2262 w 2262"/>
                <a:gd name="connsiteY1" fmla="*/ 1173 h 2010"/>
                <a:gd name="connsiteX2" fmla="*/ 0 w 2262"/>
                <a:gd name="connsiteY2" fmla="*/ 0 h 2010"/>
                <a:gd name="connsiteX3" fmla="*/ 1676 w 2262"/>
                <a:gd name="connsiteY3" fmla="*/ 2011 h 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2" h="2010">
                  <a:moveTo>
                    <a:pt x="1676" y="2011"/>
                  </a:moveTo>
                  <a:cubicBezTo>
                    <a:pt x="2430" y="2011"/>
                    <a:pt x="1676" y="922"/>
                    <a:pt x="2262" y="1173"/>
                  </a:cubicBezTo>
                  <a:cubicBezTo>
                    <a:pt x="1567" y="679"/>
                    <a:pt x="804" y="285"/>
                    <a:pt x="0" y="0"/>
                  </a:cubicBezTo>
                  <a:cubicBezTo>
                    <a:pt x="712" y="528"/>
                    <a:pt x="1290" y="1215"/>
                    <a:pt x="1676" y="20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="" xmlns:a16="http://schemas.microsoft.com/office/drawing/2014/main" id="{32DA1FF8-768D-4C34-B1A3-67D866B92867}"/>
                </a:ext>
              </a:extLst>
            </p:cNvPr>
            <p:cNvSpPr/>
            <p:nvPr/>
          </p:nvSpPr>
          <p:spPr>
            <a:xfrm>
              <a:off x="2752356" y="2008465"/>
              <a:ext cx="1257" cy="502"/>
            </a:xfrm>
            <a:custGeom>
              <a:avLst/>
              <a:gdLst>
                <a:gd name="connsiteX0" fmla="*/ 0 w 1257"/>
                <a:gd name="connsiteY0" fmla="*/ 0 h 502"/>
                <a:gd name="connsiteX1" fmla="*/ 1257 w 1257"/>
                <a:gd name="connsiteY1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7" h="502">
                  <a:moveTo>
                    <a:pt x="0" y="0"/>
                  </a:moveTo>
                  <a:cubicBezTo>
                    <a:pt x="394" y="235"/>
                    <a:pt x="813" y="402"/>
                    <a:pt x="1257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="" xmlns:a16="http://schemas.microsoft.com/office/drawing/2014/main" id="{F6E64959-997A-467D-969A-89666DAEFAC8}"/>
                </a:ext>
              </a:extLst>
            </p:cNvPr>
            <p:cNvSpPr/>
            <p:nvPr/>
          </p:nvSpPr>
          <p:spPr>
            <a:xfrm>
              <a:off x="2758556" y="2014330"/>
              <a:ext cx="425" cy="1256"/>
            </a:xfrm>
            <a:custGeom>
              <a:avLst/>
              <a:gdLst>
                <a:gd name="connsiteX0" fmla="*/ 419 w 425"/>
                <a:gd name="connsiteY0" fmla="*/ 1257 h 1256"/>
                <a:gd name="connsiteX1" fmla="*/ 0 w 425"/>
                <a:gd name="connsiteY1" fmla="*/ 0 h 1256"/>
                <a:gd name="connsiteX2" fmla="*/ 0 w 425"/>
                <a:gd name="connsiteY2" fmla="*/ 838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" h="1256">
                  <a:moveTo>
                    <a:pt x="419" y="1257"/>
                  </a:moveTo>
                  <a:cubicBezTo>
                    <a:pt x="461" y="796"/>
                    <a:pt x="310" y="344"/>
                    <a:pt x="0" y="0"/>
                  </a:cubicBez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="" xmlns:a16="http://schemas.microsoft.com/office/drawing/2014/main" id="{28F5844A-0767-4650-A261-769AC149613C}"/>
                </a:ext>
              </a:extLst>
            </p:cNvPr>
            <p:cNvSpPr/>
            <p:nvPr/>
          </p:nvSpPr>
          <p:spPr>
            <a:xfrm>
              <a:off x="2757718" y="2014498"/>
              <a:ext cx="837" cy="754"/>
            </a:xfrm>
            <a:custGeom>
              <a:avLst/>
              <a:gdLst>
                <a:gd name="connsiteX0" fmla="*/ 838 w 837"/>
                <a:gd name="connsiteY0" fmla="*/ 754 h 754"/>
                <a:gd name="connsiteX1" fmla="*/ 838 w 837"/>
                <a:gd name="connsiteY1" fmla="*/ 754 h 754"/>
                <a:gd name="connsiteX2" fmla="*/ 0 w 837"/>
                <a:gd name="connsiteY2" fmla="*/ 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754">
                  <a:moveTo>
                    <a:pt x="838" y="754"/>
                  </a:moveTo>
                  <a:lnTo>
                    <a:pt x="838" y="7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="" xmlns:a16="http://schemas.microsoft.com/office/drawing/2014/main" id="{886BDE08-0129-44D7-9C58-848CED7D5D3A}"/>
                </a:ext>
              </a:extLst>
            </p:cNvPr>
            <p:cNvSpPr/>
            <p:nvPr/>
          </p:nvSpPr>
          <p:spPr>
            <a:xfrm>
              <a:off x="2759022" y="2015671"/>
              <a:ext cx="37" cy="8378"/>
            </a:xfrm>
            <a:custGeom>
              <a:avLst/>
              <a:gdLst>
                <a:gd name="connsiteX0" fmla="*/ 37 w 37"/>
                <a:gd name="connsiteY0" fmla="*/ 0 h 8378"/>
                <a:gd name="connsiteX1" fmla="*/ 37 w 37"/>
                <a:gd name="connsiteY1" fmla="*/ 0 h 8378"/>
                <a:gd name="connsiteX2" fmla="*/ 37 w 3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378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0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="" xmlns:a16="http://schemas.microsoft.com/office/drawing/2014/main" id="{A8CC3029-47FD-4442-95A3-852897E07F16}"/>
                </a:ext>
              </a:extLst>
            </p:cNvPr>
            <p:cNvSpPr/>
            <p:nvPr/>
          </p:nvSpPr>
          <p:spPr>
            <a:xfrm>
              <a:off x="2761211" y="2019674"/>
              <a:ext cx="1786" cy="675"/>
            </a:xfrm>
            <a:custGeom>
              <a:avLst/>
              <a:gdLst>
                <a:gd name="connsiteX0" fmla="*/ 1787 w 1786"/>
                <a:gd name="connsiteY0" fmla="*/ 521 h 675"/>
                <a:gd name="connsiteX1" fmla="*/ 278 w 1786"/>
                <a:gd name="connsiteY1" fmla="*/ 521 h 675"/>
                <a:gd name="connsiteX2" fmla="*/ 1787 w 1786"/>
                <a:gd name="connsiteY2" fmla="*/ 521 h 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6" h="675">
                  <a:moveTo>
                    <a:pt x="1787" y="521"/>
                  </a:moveTo>
                  <a:cubicBezTo>
                    <a:pt x="949" y="521"/>
                    <a:pt x="-643" y="-652"/>
                    <a:pt x="278" y="521"/>
                  </a:cubicBezTo>
                  <a:cubicBezTo>
                    <a:pt x="949" y="1024"/>
                    <a:pt x="949" y="102"/>
                    <a:pt x="1787" y="5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="" xmlns:a16="http://schemas.microsoft.com/office/drawing/2014/main" id="{3FE84F99-3979-4FA1-B1EA-A7BDBD23AD1C}"/>
                </a:ext>
              </a:extLst>
            </p:cNvPr>
            <p:cNvSpPr/>
            <p:nvPr/>
          </p:nvSpPr>
          <p:spPr>
            <a:xfrm>
              <a:off x="2759059" y="2016760"/>
              <a:ext cx="1508" cy="1089"/>
            </a:xfrm>
            <a:custGeom>
              <a:avLst/>
              <a:gdLst>
                <a:gd name="connsiteX0" fmla="*/ 0 w 1508"/>
                <a:gd name="connsiteY0" fmla="*/ 0 h 1089"/>
                <a:gd name="connsiteX1" fmla="*/ 1005 w 1508"/>
                <a:gd name="connsiteY1" fmla="*/ 1089 h 1089"/>
                <a:gd name="connsiteX2" fmla="*/ 1508 w 1508"/>
                <a:gd name="connsiteY2" fmla="*/ 1089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" h="1089">
                  <a:moveTo>
                    <a:pt x="0" y="0"/>
                  </a:moveTo>
                  <a:lnTo>
                    <a:pt x="1005" y="1089"/>
                  </a:lnTo>
                  <a:cubicBezTo>
                    <a:pt x="1005" y="1089"/>
                    <a:pt x="1005" y="587"/>
                    <a:pt x="1508" y="10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="" xmlns:a16="http://schemas.microsoft.com/office/drawing/2014/main" id="{E9856768-449B-442B-A7B7-953C26F4364C}"/>
                </a:ext>
              </a:extLst>
            </p:cNvPr>
            <p:cNvSpPr/>
            <p:nvPr/>
          </p:nvSpPr>
          <p:spPr>
            <a:xfrm>
              <a:off x="2758389" y="2016341"/>
              <a:ext cx="670" cy="418"/>
            </a:xfrm>
            <a:custGeom>
              <a:avLst/>
              <a:gdLst>
                <a:gd name="connsiteX0" fmla="*/ 0 w 670"/>
                <a:gd name="connsiteY0" fmla="*/ 0 h 418"/>
                <a:gd name="connsiteX1" fmla="*/ 670 w 670"/>
                <a:gd name="connsiteY1" fmla="*/ 419 h 418"/>
                <a:gd name="connsiteX2" fmla="*/ 251 w 670"/>
                <a:gd name="connsiteY2" fmla="*/ 0 h 418"/>
                <a:gd name="connsiteX3" fmla="*/ 0 w 670"/>
                <a:gd name="connsiteY3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418">
                  <a:moveTo>
                    <a:pt x="0" y="0"/>
                  </a:moveTo>
                  <a:lnTo>
                    <a:pt x="670" y="419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="" xmlns:a16="http://schemas.microsoft.com/office/drawing/2014/main" id="{D80176D1-31B2-42F3-92DC-E9C4F5827347}"/>
                </a:ext>
              </a:extLst>
            </p:cNvPr>
            <p:cNvSpPr/>
            <p:nvPr/>
          </p:nvSpPr>
          <p:spPr>
            <a:xfrm>
              <a:off x="2751937" y="2009470"/>
              <a:ext cx="2178" cy="1843"/>
            </a:xfrm>
            <a:custGeom>
              <a:avLst/>
              <a:gdLst>
                <a:gd name="connsiteX0" fmla="*/ 1843 w 2178"/>
                <a:gd name="connsiteY0" fmla="*/ 1173 h 1843"/>
                <a:gd name="connsiteX1" fmla="*/ 0 w 2178"/>
                <a:gd name="connsiteY1" fmla="*/ 0 h 1843"/>
                <a:gd name="connsiteX2" fmla="*/ 1843 w 2178"/>
                <a:gd name="connsiteY2" fmla="*/ 1843 h 1843"/>
                <a:gd name="connsiteX3" fmla="*/ 1843 w 2178"/>
                <a:gd name="connsiteY3" fmla="*/ 1173 h 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" h="1843">
                  <a:moveTo>
                    <a:pt x="1843" y="1173"/>
                  </a:moveTo>
                  <a:cubicBezTo>
                    <a:pt x="1173" y="871"/>
                    <a:pt x="553" y="478"/>
                    <a:pt x="0" y="0"/>
                  </a:cubicBezTo>
                  <a:cubicBezTo>
                    <a:pt x="553" y="679"/>
                    <a:pt x="1165" y="1290"/>
                    <a:pt x="1843" y="1843"/>
                  </a:cubicBezTo>
                  <a:cubicBezTo>
                    <a:pt x="1843" y="1843"/>
                    <a:pt x="2597" y="1760"/>
                    <a:pt x="1843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="" xmlns:a16="http://schemas.microsoft.com/office/drawing/2014/main" id="{9270AB10-7869-44BA-9DCE-CF3ABEC88445}"/>
                </a:ext>
              </a:extLst>
            </p:cNvPr>
            <p:cNvSpPr/>
            <p:nvPr/>
          </p:nvSpPr>
          <p:spPr>
            <a:xfrm>
              <a:off x="2756089" y="2012906"/>
              <a:ext cx="37" cy="37"/>
            </a:xfrm>
            <a:custGeom>
              <a:avLst/>
              <a:gdLst>
                <a:gd name="connsiteX0" fmla="*/ 37 w 37"/>
                <a:gd name="connsiteY0" fmla="*/ 0 h 37"/>
                <a:gd name="connsiteX1" fmla="*/ 37 w 37"/>
                <a:gd name="connsiteY1" fmla="*/ 0 h 37"/>
                <a:gd name="connsiteX2" fmla="*/ 37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84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="" xmlns:a16="http://schemas.microsoft.com/office/drawing/2014/main" id="{5CB93453-F569-4E4A-B075-D54622C1373F}"/>
                </a:ext>
              </a:extLst>
            </p:cNvPr>
            <p:cNvSpPr/>
            <p:nvPr/>
          </p:nvSpPr>
          <p:spPr>
            <a:xfrm>
              <a:off x="2746239" y="200419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="" xmlns:a16="http://schemas.microsoft.com/office/drawing/2014/main" id="{DFD93390-A0F9-49F8-ACE6-D6E0721A03C6}"/>
                </a:ext>
              </a:extLst>
            </p:cNvPr>
            <p:cNvSpPr/>
            <p:nvPr/>
          </p:nvSpPr>
          <p:spPr>
            <a:xfrm>
              <a:off x="2753780" y="2011314"/>
              <a:ext cx="1173" cy="1005"/>
            </a:xfrm>
            <a:custGeom>
              <a:avLst/>
              <a:gdLst>
                <a:gd name="connsiteX0" fmla="*/ 0 w 1173"/>
                <a:gd name="connsiteY0" fmla="*/ 168 h 1005"/>
                <a:gd name="connsiteX1" fmla="*/ 1173 w 1173"/>
                <a:gd name="connsiteY1" fmla="*/ 1005 h 1005"/>
                <a:gd name="connsiteX2" fmla="*/ 0 w 1173"/>
                <a:gd name="connsiteY2" fmla="*/ 0 h 1005"/>
                <a:gd name="connsiteX3" fmla="*/ 0 w 1173"/>
                <a:gd name="connsiteY3" fmla="*/ 168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" h="1005">
                  <a:moveTo>
                    <a:pt x="0" y="168"/>
                  </a:moveTo>
                  <a:cubicBezTo>
                    <a:pt x="276" y="578"/>
                    <a:pt x="696" y="871"/>
                    <a:pt x="1173" y="1005"/>
                  </a:cubicBezTo>
                  <a:cubicBezTo>
                    <a:pt x="746" y="712"/>
                    <a:pt x="352" y="377"/>
                    <a:pt x="0" y="0"/>
                  </a:cubicBezTo>
                  <a:cubicBezTo>
                    <a:pt x="0" y="0"/>
                    <a:pt x="0" y="84"/>
                    <a:pt x="0" y="16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="" xmlns:a16="http://schemas.microsoft.com/office/drawing/2014/main" id="{5111E76C-2F02-43EA-92F3-E96C65CD79D5}"/>
                </a:ext>
              </a:extLst>
            </p:cNvPr>
            <p:cNvSpPr/>
            <p:nvPr/>
          </p:nvSpPr>
          <p:spPr>
            <a:xfrm>
              <a:off x="2750512" y="2007208"/>
              <a:ext cx="586" cy="1005"/>
            </a:xfrm>
            <a:custGeom>
              <a:avLst/>
              <a:gdLst>
                <a:gd name="connsiteX0" fmla="*/ 0 w 586"/>
                <a:gd name="connsiteY0" fmla="*/ 0 h 1005"/>
                <a:gd name="connsiteX1" fmla="*/ 587 w 586"/>
                <a:gd name="connsiteY1" fmla="*/ 1006 h 1005"/>
                <a:gd name="connsiteX2" fmla="*/ 0 w 586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1005">
                  <a:moveTo>
                    <a:pt x="0" y="0"/>
                  </a:moveTo>
                  <a:lnTo>
                    <a:pt x="587" y="1006"/>
                  </a:lnTo>
                  <a:cubicBezTo>
                    <a:pt x="587" y="1006"/>
                    <a:pt x="252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="" xmlns:a16="http://schemas.microsoft.com/office/drawing/2014/main" id="{0F3ACDE2-B61A-4A6B-B0D6-9ACCDFAFAF3D}"/>
                </a:ext>
              </a:extLst>
            </p:cNvPr>
            <p:cNvSpPr/>
            <p:nvPr/>
          </p:nvSpPr>
          <p:spPr>
            <a:xfrm>
              <a:off x="2755959" y="2012496"/>
              <a:ext cx="8378" cy="74"/>
            </a:xfrm>
            <a:custGeom>
              <a:avLst/>
              <a:gdLst>
                <a:gd name="connsiteX0" fmla="*/ 0 w 8378"/>
                <a:gd name="connsiteY0" fmla="*/ 74 h 74"/>
                <a:gd name="connsiteX1" fmla="*/ 0 w 8378"/>
                <a:gd name="connsiteY1" fmla="*/ 74 h 74"/>
                <a:gd name="connsiteX2" fmla="*/ 0 w 8378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74"/>
                  </a:moveTo>
                  <a:lnTo>
                    <a:pt x="0" y="74"/>
                  </a:lnTo>
                  <a:cubicBezTo>
                    <a:pt x="0" y="74"/>
                    <a:pt x="0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="" xmlns:a16="http://schemas.microsoft.com/office/drawing/2014/main" id="{57A90181-1C40-4604-8332-643F1BB11A67}"/>
                </a:ext>
              </a:extLst>
            </p:cNvPr>
            <p:cNvSpPr/>
            <p:nvPr/>
          </p:nvSpPr>
          <p:spPr>
            <a:xfrm>
              <a:off x="2755037" y="2012571"/>
              <a:ext cx="921" cy="502"/>
            </a:xfrm>
            <a:custGeom>
              <a:avLst/>
              <a:gdLst>
                <a:gd name="connsiteX0" fmla="*/ 922 w 921"/>
                <a:gd name="connsiteY0" fmla="*/ 0 h 502"/>
                <a:gd name="connsiteX1" fmla="*/ 0 w 921"/>
                <a:gd name="connsiteY1" fmla="*/ 0 h 502"/>
                <a:gd name="connsiteX2" fmla="*/ 922 w 921"/>
                <a:gd name="connsiteY2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502">
                  <a:moveTo>
                    <a:pt x="922" y="0"/>
                  </a:moveTo>
                  <a:lnTo>
                    <a:pt x="0" y="0"/>
                  </a:lnTo>
                  <a:lnTo>
                    <a:pt x="922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="" xmlns:a16="http://schemas.microsoft.com/office/drawing/2014/main" id="{A8F84816-68C4-45FA-894E-72A2466B4755}"/>
                </a:ext>
              </a:extLst>
            </p:cNvPr>
            <p:cNvSpPr/>
            <p:nvPr/>
          </p:nvSpPr>
          <p:spPr>
            <a:xfrm>
              <a:off x="2740709" y="2004353"/>
              <a:ext cx="5545" cy="3570"/>
            </a:xfrm>
            <a:custGeom>
              <a:avLst/>
              <a:gdLst>
                <a:gd name="connsiteX0" fmla="*/ 1005 w 5545"/>
                <a:gd name="connsiteY0" fmla="*/ 1179 h 3570"/>
                <a:gd name="connsiteX1" fmla="*/ 3771 w 5545"/>
                <a:gd name="connsiteY1" fmla="*/ 3023 h 3570"/>
                <a:gd name="connsiteX2" fmla="*/ 5530 w 5545"/>
                <a:gd name="connsiteY2" fmla="*/ 6 h 3570"/>
                <a:gd name="connsiteX3" fmla="*/ 3854 w 5545"/>
                <a:gd name="connsiteY3" fmla="*/ 6 h 3570"/>
                <a:gd name="connsiteX4" fmla="*/ 4441 w 5545"/>
                <a:gd name="connsiteY4" fmla="*/ 2352 h 3570"/>
                <a:gd name="connsiteX5" fmla="*/ 2933 w 5545"/>
                <a:gd name="connsiteY5" fmla="*/ 257 h 3570"/>
                <a:gd name="connsiteX6" fmla="*/ 0 w 5545"/>
                <a:gd name="connsiteY6" fmla="*/ 257 h 3570"/>
                <a:gd name="connsiteX7" fmla="*/ 1508 w 5545"/>
                <a:gd name="connsiteY7" fmla="*/ 1095 h 3570"/>
                <a:gd name="connsiteX8" fmla="*/ 1005 w 5545"/>
                <a:gd name="connsiteY8" fmla="*/ 1179 h 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45" h="3570">
                  <a:moveTo>
                    <a:pt x="1005" y="1179"/>
                  </a:moveTo>
                  <a:cubicBezTo>
                    <a:pt x="1508" y="1179"/>
                    <a:pt x="3100" y="1179"/>
                    <a:pt x="3771" y="3023"/>
                  </a:cubicBezTo>
                  <a:cubicBezTo>
                    <a:pt x="4441" y="4866"/>
                    <a:pt x="5698" y="1598"/>
                    <a:pt x="5530" y="6"/>
                  </a:cubicBezTo>
                  <a:cubicBezTo>
                    <a:pt x="5530" y="6"/>
                    <a:pt x="5111" y="6"/>
                    <a:pt x="3854" y="6"/>
                  </a:cubicBezTo>
                  <a:cubicBezTo>
                    <a:pt x="3854" y="593"/>
                    <a:pt x="5781" y="2771"/>
                    <a:pt x="4441" y="2352"/>
                  </a:cubicBezTo>
                  <a:cubicBezTo>
                    <a:pt x="3100" y="1933"/>
                    <a:pt x="3435" y="1095"/>
                    <a:pt x="2933" y="257"/>
                  </a:cubicBezTo>
                  <a:cubicBezTo>
                    <a:pt x="2933" y="1263"/>
                    <a:pt x="335" y="-664"/>
                    <a:pt x="0" y="257"/>
                  </a:cubicBezTo>
                  <a:lnTo>
                    <a:pt x="1508" y="1095"/>
                  </a:lnTo>
                  <a:cubicBezTo>
                    <a:pt x="1508" y="1095"/>
                    <a:pt x="754" y="760"/>
                    <a:pt x="1005" y="117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="" xmlns:a16="http://schemas.microsoft.com/office/drawing/2014/main" id="{77AC5267-7758-4805-AE15-4DC4B60BBCD5}"/>
                </a:ext>
              </a:extLst>
            </p:cNvPr>
            <p:cNvSpPr/>
            <p:nvPr/>
          </p:nvSpPr>
          <p:spPr>
            <a:xfrm>
              <a:off x="2746323" y="2004276"/>
              <a:ext cx="2429" cy="2094"/>
            </a:xfrm>
            <a:custGeom>
              <a:avLst/>
              <a:gdLst>
                <a:gd name="connsiteX0" fmla="*/ 1927 w 2429"/>
                <a:gd name="connsiteY0" fmla="*/ 2011 h 2094"/>
                <a:gd name="connsiteX1" fmla="*/ 2430 w 2429"/>
                <a:gd name="connsiteY1" fmla="*/ 2011 h 2094"/>
                <a:gd name="connsiteX2" fmla="*/ 1425 w 2429"/>
                <a:gd name="connsiteY2" fmla="*/ 0 h 2094"/>
                <a:gd name="connsiteX3" fmla="*/ 0 w 2429"/>
                <a:gd name="connsiteY3" fmla="*/ 0 h 2094"/>
                <a:gd name="connsiteX4" fmla="*/ 2179 w 2429"/>
                <a:gd name="connsiteY4" fmla="*/ 2095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9" h="2094">
                  <a:moveTo>
                    <a:pt x="1927" y="2011"/>
                  </a:moveTo>
                  <a:lnTo>
                    <a:pt x="2430" y="2011"/>
                  </a:lnTo>
                  <a:cubicBezTo>
                    <a:pt x="1961" y="1416"/>
                    <a:pt x="1617" y="729"/>
                    <a:pt x="1425" y="0"/>
                  </a:cubicBezTo>
                  <a:cubicBezTo>
                    <a:pt x="503" y="0"/>
                    <a:pt x="168" y="0"/>
                    <a:pt x="0" y="0"/>
                  </a:cubicBezTo>
                  <a:lnTo>
                    <a:pt x="2179" y="209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="" xmlns:a16="http://schemas.microsoft.com/office/drawing/2014/main" id="{3809653D-EAE2-49B1-A56A-3B62C3C1B0C9}"/>
                </a:ext>
              </a:extLst>
            </p:cNvPr>
            <p:cNvSpPr/>
            <p:nvPr/>
          </p:nvSpPr>
          <p:spPr>
            <a:xfrm>
              <a:off x="2748669" y="2006538"/>
              <a:ext cx="3351" cy="3351"/>
            </a:xfrm>
            <a:custGeom>
              <a:avLst/>
              <a:gdLst>
                <a:gd name="connsiteX0" fmla="*/ 2095 w 3351"/>
                <a:gd name="connsiteY0" fmla="*/ 1927 h 3351"/>
                <a:gd name="connsiteX1" fmla="*/ 251 w 3351"/>
                <a:gd name="connsiteY1" fmla="*/ 2430 h 3351"/>
                <a:gd name="connsiteX2" fmla="*/ 2514 w 3351"/>
                <a:gd name="connsiteY2" fmla="*/ 3352 h 3351"/>
                <a:gd name="connsiteX3" fmla="*/ 2095 w 3351"/>
                <a:gd name="connsiteY3" fmla="*/ 2011 h 3351"/>
                <a:gd name="connsiteX4" fmla="*/ 3352 w 3351"/>
                <a:gd name="connsiteY4" fmla="*/ 2933 h 3351"/>
                <a:gd name="connsiteX5" fmla="*/ 2430 w 3351"/>
                <a:gd name="connsiteY5" fmla="*/ 1676 h 3351"/>
                <a:gd name="connsiteX6" fmla="*/ 2430 w 3351"/>
                <a:gd name="connsiteY6" fmla="*/ 1676 h 3351"/>
                <a:gd name="connsiteX7" fmla="*/ 2430 w 3351"/>
                <a:gd name="connsiteY7" fmla="*/ 1676 h 3351"/>
                <a:gd name="connsiteX8" fmla="*/ 2430 w 3351"/>
                <a:gd name="connsiteY8" fmla="*/ 1676 h 3351"/>
                <a:gd name="connsiteX9" fmla="*/ 2430 w 3351"/>
                <a:gd name="connsiteY9" fmla="*/ 1676 h 3351"/>
                <a:gd name="connsiteX10" fmla="*/ 2430 w 3351"/>
                <a:gd name="connsiteY10" fmla="*/ 1676 h 3351"/>
                <a:gd name="connsiteX11" fmla="*/ 0 w 3351"/>
                <a:gd name="connsiteY11" fmla="*/ 0 h 3351"/>
                <a:gd name="connsiteX12" fmla="*/ 2095 w 3351"/>
                <a:gd name="connsiteY12" fmla="*/ 1927 h 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51" h="3351">
                  <a:moveTo>
                    <a:pt x="2095" y="1927"/>
                  </a:moveTo>
                  <a:cubicBezTo>
                    <a:pt x="1340" y="1927"/>
                    <a:pt x="84" y="1341"/>
                    <a:pt x="251" y="2430"/>
                  </a:cubicBezTo>
                  <a:cubicBezTo>
                    <a:pt x="419" y="3519"/>
                    <a:pt x="1592" y="2849"/>
                    <a:pt x="2514" y="3352"/>
                  </a:cubicBezTo>
                  <a:cubicBezTo>
                    <a:pt x="335" y="1592"/>
                    <a:pt x="3435" y="3352"/>
                    <a:pt x="2095" y="2011"/>
                  </a:cubicBezTo>
                  <a:cubicBezTo>
                    <a:pt x="2564" y="2245"/>
                    <a:pt x="2983" y="2564"/>
                    <a:pt x="3352" y="2933"/>
                  </a:cubicBezTo>
                  <a:lnTo>
                    <a:pt x="2430" y="1676"/>
                  </a:lnTo>
                  <a:lnTo>
                    <a:pt x="2430" y="1676"/>
                  </a:lnTo>
                  <a:cubicBezTo>
                    <a:pt x="2430" y="1676"/>
                    <a:pt x="2430" y="1676"/>
                    <a:pt x="2430" y="1676"/>
                  </a:cubicBezTo>
                  <a:lnTo>
                    <a:pt x="2430" y="1676"/>
                  </a:lnTo>
                  <a:cubicBezTo>
                    <a:pt x="1927" y="1005"/>
                    <a:pt x="2430" y="1676"/>
                    <a:pt x="2430" y="1676"/>
                  </a:cubicBezTo>
                  <a:lnTo>
                    <a:pt x="2430" y="1676"/>
                  </a:lnTo>
                  <a:lnTo>
                    <a:pt x="0" y="0"/>
                  </a:lnTo>
                  <a:cubicBezTo>
                    <a:pt x="637" y="704"/>
                    <a:pt x="1340" y="1349"/>
                    <a:pt x="2095" y="192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="" xmlns:a16="http://schemas.microsoft.com/office/drawing/2014/main" id="{CF61B2C4-3821-4CFF-88E0-C26EFC026658}"/>
                </a:ext>
              </a:extLst>
            </p:cNvPr>
            <p:cNvSpPr/>
            <p:nvPr/>
          </p:nvSpPr>
          <p:spPr>
            <a:xfrm>
              <a:off x="2759283" y="2020419"/>
              <a:ext cx="111" cy="111"/>
            </a:xfrm>
            <a:custGeom>
              <a:avLst/>
              <a:gdLst>
                <a:gd name="connsiteX0" fmla="*/ 112 w 111"/>
                <a:gd name="connsiteY0" fmla="*/ 112 h 111"/>
                <a:gd name="connsiteX1" fmla="*/ 112 w 111"/>
                <a:gd name="connsiteY1" fmla="*/ 112 h 111"/>
                <a:gd name="connsiteX2" fmla="*/ 112 w 111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111">
                  <a:moveTo>
                    <a:pt x="112" y="112"/>
                  </a:moveTo>
                  <a:lnTo>
                    <a:pt x="112" y="112"/>
                  </a:lnTo>
                  <a:cubicBezTo>
                    <a:pt x="112" y="112"/>
                    <a:pt x="-140" y="-140"/>
                    <a:pt x="112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="" xmlns:a16="http://schemas.microsoft.com/office/drawing/2014/main" id="{3841165B-9E87-4CDE-BA8F-5A159E341CCF}"/>
                </a:ext>
              </a:extLst>
            </p:cNvPr>
            <p:cNvSpPr/>
            <p:nvPr/>
          </p:nvSpPr>
          <p:spPr>
            <a:xfrm>
              <a:off x="2758808" y="2017430"/>
              <a:ext cx="1822" cy="3290"/>
            </a:xfrm>
            <a:custGeom>
              <a:avLst/>
              <a:gdLst>
                <a:gd name="connsiteX0" fmla="*/ 0 w 1822"/>
                <a:gd name="connsiteY0" fmla="*/ 2011 h 3290"/>
                <a:gd name="connsiteX1" fmla="*/ 1005 w 1822"/>
                <a:gd name="connsiteY1" fmla="*/ 2514 h 3290"/>
                <a:gd name="connsiteX2" fmla="*/ 1005 w 1822"/>
                <a:gd name="connsiteY2" fmla="*/ 2933 h 3290"/>
                <a:gd name="connsiteX3" fmla="*/ 1592 w 1822"/>
                <a:gd name="connsiteY3" fmla="*/ 2514 h 3290"/>
                <a:gd name="connsiteX4" fmla="*/ 1592 w 1822"/>
                <a:gd name="connsiteY4" fmla="*/ 2514 h 3290"/>
                <a:gd name="connsiteX5" fmla="*/ 503 w 1822"/>
                <a:gd name="connsiteY5" fmla="*/ 0 h 3290"/>
                <a:gd name="connsiteX6" fmla="*/ 0 w 1822"/>
                <a:gd name="connsiteY6" fmla="*/ 2011 h 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2" h="3290">
                  <a:moveTo>
                    <a:pt x="0" y="2011"/>
                  </a:moveTo>
                  <a:cubicBezTo>
                    <a:pt x="377" y="2061"/>
                    <a:pt x="737" y="2237"/>
                    <a:pt x="1005" y="2514"/>
                  </a:cubicBezTo>
                  <a:cubicBezTo>
                    <a:pt x="1005" y="3100"/>
                    <a:pt x="1005" y="2514"/>
                    <a:pt x="1005" y="2933"/>
                  </a:cubicBezTo>
                  <a:cubicBezTo>
                    <a:pt x="1005" y="3352"/>
                    <a:pt x="2346" y="3603"/>
                    <a:pt x="1592" y="2514"/>
                  </a:cubicBezTo>
                  <a:lnTo>
                    <a:pt x="1592" y="2514"/>
                  </a:lnTo>
                  <a:cubicBezTo>
                    <a:pt x="838" y="1592"/>
                    <a:pt x="251" y="0"/>
                    <a:pt x="503" y="0"/>
                  </a:cubicBezTo>
                  <a:cubicBezTo>
                    <a:pt x="176" y="620"/>
                    <a:pt x="0" y="1307"/>
                    <a:pt x="0" y="20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="" xmlns:a16="http://schemas.microsoft.com/office/drawing/2014/main" id="{0FF52B2A-F9A8-4B30-9292-AAEAC64C5ECF}"/>
                </a:ext>
              </a:extLst>
            </p:cNvPr>
            <p:cNvSpPr/>
            <p:nvPr/>
          </p:nvSpPr>
          <p:spPr>
            <a:xfrm>
              <a:off x="2752607" y="2012654"/>
              <a:ext cx="2011" cy="1600"/>
            </a:xfrm>
            <a:custGeom>
              <a:avLst/>
              <a:gdLst>
                <a:gd name="connsiteX0" fmla="*/ 2011 w 2011"/>
                <a:gd name="connsiteY0" fmla="*/ 1341 h 1600"/>
                <a:gd name="connsiteX1" fmla="*/ 0 w 2011"/>
                <a:gd name="connsiteY1" fmla="*/ 0 h 1600"/>
                <a:gd name="connsiteX2" fmla="*/ 587 w 2011"/>
                <a:gd name="connsiteY2" fmla="*/ 1257 h 1600"/>
                <a:gd name="connsiteX3" fmla="*/ 587 w 2011"/>
                <a:gd name="connsiteY3" fmla="*/ 1257 h 1600"/>
                <a:gd name="connsiteX4" fmla="*/ 2011 w 2011"/>
                <a:gd name="connsiteY4" fmla="*/ 1341 h 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" h="1600">
                  <a:moveTo>
                    <a:pt x="2011" y="1341"/>
                  </a:moveTo>
                  <a:lnTo>
                    <a:pt x="0" y="0"/>
                  </a:lnTo>
                  <a:lnTo>
                    <a:pt x="587" y="1257"/>
                  </a:lnTo>
                  <a:lnTo>
                    <a:pt x="587" y="1257"/>
                  </a:lnTo>
                  <a:cubicBezTo>
                    <a:pt x="1676" y="1927"/>
                    <a:pt x="1760" y="1424"/>
                    <a:pt x="2011" y="134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="" xmlns:a16="http://schemas.microsoft.com/office/drawing/2014/main" id="{BEB952AB-96EB-41FC-987B-5CAA155A1909}"/>
                </a:ext>
              </a:extLst>
            </p:cNvPr>
            <p:cNvSpPr/>
            <p:nvPr/>
          </p:nvSpPr>
          <p:spPr>
            <a:xfrm>
              <a:off x="2745234" y="2003270"/>
              <a:ext cx="1675" cy="502"/>
            </a:xfrm>
            <a:custGeom>
              <a:avLst/>
              <a:gdLst>
                <a:gd name="connsiteX0" fmla="*/ 1005 w 1675"/>
                <a:gd name="connsiteY0" fmla="*/ 503 h 502"/>
                <a:gd name="connsiteX1" fmla="*/ 1676 w 1675"/>
                <a:gd name="connsiteY1" fmla="*/ 167 h 502"/>
                <a:gd name="connsiteX2" fmla="*/ 0 w 1675"/>
                <a:gd name="connsiteY2" fmla="*/ 0 h 502"/>
                <a:gd name="connsiteX3" fmla="*/ 1005 w 1675"/>
                <a:gd name="connsiteY3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5" h="502">
                  <a:moveTo>
                    <a:pt x="1005" y="503"/>
                  </a:moveTo>
                  <a:lnTo>
                    <a:pt x="1676" y="167"/>
                  </a:lnTo>
                  <a:lnTo>
                    <a:pt x="0" y="0"/>
                  </a:lnTo>
                  <a:lnTo>
                    <a:pt x="1005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="" xmlns:a16="http://schemas.microsoft.com/office/drawing/2014/main" id="{13A834B2-8AAE-4D62-AD3D-777BD31F3ACF}"/>
                </a:ext>
              </a:extLst>
            </p:cNvPr>
            <p:cNvSpPr/>
            <p:nvPr/>
          </p:nvSpPr>
          <p:spPr>
            <a:xfrm>
              <a:off x="2743474" y="2001092"/>
              <a:ext cx="837" cy="586"/>
            </a:xfrm>
            <a:custGeom>
              <a:avLst/>
              <a:gdLst>
                <a:gd name="connsiteX0" fmla="*/ 335 w 837"/>
                <a:gd name="connsiteY0" fmla="*/ 587 h 586"/>
                <a:gd name="connsiteX1" fmla="*/ 838 w 837"/>
                <a:gd name="connsiteY1" fmla="*/ 251 h 586"/>
                <a:gd name="connsiteX2" fmla="*/ 0 w 837"/>
                <a:gd name="connsiteY2" fmla="*/ 0 h 586"/>
                <a:gd name="connsiteX3" fmla="*/ 335 w 837"/>
                <a:gd name="connsiteY3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586">
                  <a:moveTo>
                    <a:pt x="335" y="587"/>
                  </a:moveTo>
                  <a:lnTo>
                    <a:pt x="838" y="251"/>
                  </a:lnTo>
                  <a:lnTo>
                    <a:pt x="0" y="0"/>
                  </a:lnTo>
                  <a:lnTo>
                    <a:pt x="335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="" xmlns:a16="http://schemas.microsoft.com/office/drawing/2014/main" id="{BE5B7ACB-FF62-4905-B949-4AAB69BE5A54}"/>
                </a:ext>
              </a:extLst>
            </p:cNvPr>
            <p:cNvSpPr/>
            <p:nvPr/>
          </p:nvSpPr>
          <p:spPr>
            <a:xfrm>
              <a:off x="2607485" y="1888731"/>
              <a:ext cx="670" cy="8378"/>
            </a:xfrm>
            <a:custGeom>
              <a:avLst/>
              <a:gdLst>
                <a:gd name="connsiteX0" fmla="*/ 670 w 670"/>
                <a:gd name="connsiteY0" fmla="*/ 0 h 8378"/>
                <a:gd name="connsiteX1" fmla="*/ 0 w 670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" h="8378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="" xmlns:a16="http://schemas.microsoft.com/office/drawing/2014/main" id="{44535C2D-2429-4206-92CA-93E5A76B0510}"/>
                </a:ext>
              </a:extLst>
            </p:cNvPr>
            <p:cNvSpPr/>
            <p:nvPr/>
          </p:nvSpPr>
          <p:spPr>
            <a:xfrm>
              <a:off x="2611851" y="1891943"/>
              <a:ext cx="74" cy="223"/>
            </a:xfrm>
            <a:custGeom>
              <a:avLst/>
              <a:gdLst>
                <a:gd name="connsiteX0" fmla="*/ 75 w 74"/>
                <a:gd name="connsiteY0" fmla="*/ 223 h 223"/>
                <a:gd name="connsiteX1" fmla="*/ 75 w 74"/>
                <a:gd name="connsiteY1" fmla="*/ 223 h 223"/>
                <a:gd name="connsiteX2" fmla="*/ 75 w 74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223">
                  <a:moveTo>
                    <a:pt x="75" y="223"/>
                  </a:moveTo>
                  <a:lnTo>
                    <a:pt x="75" y="223"/>
                  </a:lnTo>
                  <a:cubicBezTo>
                    <a:pt x="75" y="223"/>
                    <a:pt x="-93" y="-279"/>
                    <a:pt x="75" y="2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="" xmlns:a16="http://schemas.microsoft.com/office/drawing/2014/main" id="{26F19588-7F75-4267-A868-EAE76AD990DF}"/>
                </a:ext>
              </a:extLst>
            </p:cNvPr>
            <p:cNvSpPr/>
            <p:nvPr/>
          </p:nvSpPr>
          <p:spPr>
            <a:xfrm>
              <a:off x="2685744" y="1948279"/>
              <a:ext cx="1005" cy="2035"/>
            </a:xfrm>
            <a:custGeom>
              <a:avLst/>
              <a:gdLst>
                <a:gd name="connsiteX0" fmla="*/ 1005 w 1005"/>
                <a:gd name="connsiteY0" fmla="*/ 2036 h 2035"/>
                <a:gd name="connsiteX1" fmla="*/ 0 w 1005"/>
                <a:gd name="connsiteY1" fmla="*/ 109 h 2035"/>
                <a:gd name="connsiteX2" fmla="*/ 0 w 1005"/>
                <a:gd name="connsiteY2" fmla="*/ 863 h 2035"/>
                <a:gd name="connsiteX3" fmla="*/ 1005 w 1005"/>
                <a:gd name="connsiteY3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2035">
                  <a:moveTo>
                    <a:pt x="1005" y="2036"/>
                  </a:moveTo>
                  <a:cubicBezTo>
                    <a:pt x="587" y="947"/>
                    <a:pt x="335" y="-394"/>
                    <a:pt x="0" y="109"/>
                  </a:cubicBezTo>
                  <a:lnTo>
                    <a:pt x="0" y="863"/>
                  </a:lnTo>
                  <a:cubicBezTo>
                    <a:pt x="427" y="1165"/>
                    <a:pt x="771" y="1567"/>
                    <a:pt x="1005" y="203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="" xmlns:a16="http://schemas.microsoft.com/office/drawing/2014/main" id="{B1F519E3-A78E-4F97-8723-F582CC0F1D2A}"/>
                </a:ext>
              </a:extLst>
            </p:cNvPr>
            <p:cNvSpPr/>
            <p:nvPr/>
          </p:nvSpPr>
          <p:spPr>
            <a:xfrm>
              <a:off x="2645274" y="1917805"/>
              <a:ext cx="921" cy="8378"/>
            </a:xfrm>
            <a:custGeom>
              <a:avLst/>
              <a:gdLst>
                <a:gd name="connsiteX0" fmla="*/ 0 w 921"/>
                <a:gd name="connsiteY0" fmla="*/ 0 h 8378"/>
                <a:gd name="connsiteX1" fmla="*/ 0 w 921"/>
                <a:gd name="connsiteY1" fmla="*/ 0 h 8378"/>
                <a:gd name="connsiteX2" fmla="*/ 922 w 92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8378">
                  <a:moveTo>
                    <a:pt x="0" y="0"/>
                  </a:moveTo>
                  <a:lnTo>
                    <a:pt x="0" y="0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="" xmlns:a16="http://schemas.microsoft.com/office/drawing/2014/main" id="{743D8E6C-9F1B-4253-B4FE-DA8C5F55A68B}"/>
                </a:ext>
              </a:extLst>
            </p:cNvPr>
            <p:cNvSpPr/>
            <p:nvPr/>
          </p:nvSpPr>
          <p:spPr>
            <a:xfrm>
              <a:off x="2642257" y="1918057"/>
              <a:ext cx="754" cy="1173"/>
            </a:xfrm>
            <a:custGeom>
              <a:avLst/>
              <a:gdLst>
                <a:gd name="connsiteX0" fmla="*/ 754 w 754"/>
                <a:gd name="connsiteY0" fmla="*/ 1173 h 1173"/>
                <a:gd name="connsiteX1" fmla="*/ 0 w 754"/>
                <a:gd name="connsiteY1" fmla="*/ 0 h 1173"/>
                <a:gd name="connsiteX2" fmla="*/ 754 w 754"/>
                <a:gd name="connsiteY2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1173">
                  <a:moveTo>
                    <a:pt x="754" y="1173"/>
                  </a:moveTo>
                  <a:lnTo>
                    <a:pt x="0" y="0"/>
                  </a:lnTo>
                  <a:cubicBezTo>
                    <a:pt x="201" y="419"/>
                    <a:pt x="452" y="821"/>
                    <a:pt x="754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="" xmlns:a16="http://schemas.microsoft.com/office/drawing/2014/main" id="{1A24DE32-647E-4035-A2DF-55535B13EDF8}"/>
                </a:ext>
              </a:extLst>
            </p:cNvPr>
            <p:cNvSpPr/>
            <p:nvPr/>
          </p:nvSpPr>
          <p:spPr>
            <a:xfrm>
              <a:off x="2586203" y="1870465"/>
              <a:ext cx="754" cy="375"/>
            </a:xfrm>
            <a:custGeom>
              <a:avLst/>
              <a:gdLst>
                <a:gd name="connsiteX0" fmla="*/ 754 w 754"/>
                <a:gd name="connsiteY0" fmla="*/ 0 h 375"/>
                <a:gd name="connsiteX1" fmla="*/ 0 w 754"/>
                <a:gd name="connsiteY1" fmla="*/ 0 h 375"/>
                <a:gd name="connsiteX2" fmla="*/ 754 w 754"/>
                <a:gd name="connsiteY2" fmla="*/ 0 h 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375">
                  <a:moveTo>
                    <a:pt x="754" y="0"/>
                  </a:moveTo>
                  <a:lnTo>
                    <a:pt x="0" y="0"/>
                  </a:lnTo>
                  <a:cubicBezTo>
                    <a:pt x="670" y="754"/>
                    <a:pt x="503" y="168"/>
                    <a:pt x="75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="" xmlns:a16="http://schemas.microsoft.com/office/drawing/2014/main" id="{5C73160C-E531-4BCA-926C-B5EEC7F832F1}"/>
                </a:ext>
              </a:extLst>
            </p:cNvPr>
            <p:cNvSpPr/>
            <p:nvPr/>
          </p:nvSpPr>
          <p:spPr>
            <a:xfrm>
              <a:off x="2718840" y="1978636"/>
              <a:ext cx="1424" cy="1798"/>
            </a:xfrm>
            <a:custGeom>
              <a:avLst/>
              <a:gdLst>
                <a:gd name="connsiteX0" fmla="*/ 1425 w 1424"/>
                <a:gd name="connsiteY0" fmla="*/ 1759 h 1798"/>
                <a:gd name="connsiteX1" fmla="*/ 0 w 1424"/>
                <a:gd name="connsiteY1" fmla="*/ 0 h 1798"/>
                <a:gd name="connsiteX2" fmla="*/ 1425 w 1424"/>
                <a:gd name="connsiteY2" fmla="*/ 1759 h 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4" h="1798">
                  <a:moveTo>
                    <a:pt x="1425" y="1759"/>
                  </a:moveTo>
                  <a:cubicBezTo>
                    <a:pt x="1031" y="1114"/>
                    <a:pt x="553" y="519"/>
                    <a:pt x="0" y="0"/>
                  </a:cubicBezTo>
                  <a:cubicBezTo>
                    <a:pt x="251" y="1005"/>
                    <a:pt x="503" y="2011"/>
                    <a:pt x="1425" y="175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="" xmlns:a16="http://schemas.microsoft.com/office/drawing/2014/main" id="{8B012910-B5CD-44D8-98DC-2E366AC7FD24}"/>
                </a:ext>
              </a:extLst>
            </p:cNvPr>
            <p:cNvSpPr/>
            <p:nvPr/>
          </p:nvSpPr>
          <p:spPr>
            <a:xfrm>
              <a:off x="2613511" y="1885044"/>
              <a:ext cx="676" cy="74"/>
            </a:xfrm>
            <a:custGeom>
              <a:avLst/>
              <a:gdLst>
                <a:gd name="connsiteX0" fmla="*/ 677 w 676"/>
                <a:gd name="connsiteY0" fmla="*/ 0 h 74"/>
                <a:gd name="connsiteX1" fmla="*/ 7 w 676"/>
                <a:gd name="connsiteY1" fmla="*/ 0 h 74"/>
                <a:gd name="connsiteX2" fmla="*/ 677 w 676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" h="74">
                  <a:moveTo>
                    <a:pt x="677" y="0"/>
                  </a:moveTo>
                  <a:cubicBezTo>
                    <a:pt x="677" y="0"/>
                    <a:pt x="90" y="0"/>
                    <a:pt x="7" y="0"/>
                  </a:cubicBezTo>
                  <a:cubicBezTo>
                    <a:pt x="-77" y="0"/>
                    <a:pt x="677" y="167"/>
                    <a:pt x="67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="" xmlns:a16="http://schemas.microsoft.com/office/drawing/2014/main" id="{F3CC3427-0414-469D-9EB4-4805858A3E3F}"/>
                </a:ext>
              </a:extLst>
            </p:cNvPr>
            <p:cNvSpPr/>
            <p:nvPr/>
          </p:nvSpPr>
          <p:spPr>
            <a:xfrm>
              <a:off x="2716662" y="1976960"/>
              <a:ext cx="1592" cy="1256"/>
            </a:xfrm>
            <a:custGeom>
              <a:avLst/>
              <a:gdLst>
                <a:gd name="connsiteX0" fmla="*/ 0 w 1592"/>
                <a:gd name="connsiteY0" fmla="*/ 0 h 1256"/>
                <a:gd name="connsiteX1" fmla="*/ 0 w 1592"/>
                <a:gd name="connsiteY1" fmla="*/ 0 h 1256"/>
                <a:gd name="connsiteX2" fmla="*/ 1592 w 1592"/>
                <a:gd name="connsiteY2" fmla="*/ 1257 h 1256"/>
                <a:gd name="connsiteX3" fmla="*/ 0 w 1592"/>
                <a:gd name="connsiteY3" fmla="*/ 0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2" h="1256">
                  <a:moveTo>
                    <a:pt x="0" y="0"/>
                  </a:moveTo>
                  <a:lnTo>
                    <a:pt x="0" y="0"/>
                  </a:lnTo>
                  <a:cubicBezTo>
                    <a:pt x="587" y="335"/>
                    <a:pt x="1123" y="763"/>
                    <a:pt x="1592" y="1257"/>
                  </a:cubicBezTo>
                  <a:cubicBezTo>
                    <a:pt x="1232" y="654"/>
                    <a:pt x="670" y="21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="" xmlns:a16="http://schemas.microsoft.com/office/drawing/2014/main" id="{78BB71FA-0093-44BD-9D7D-89DBF162C76E}"/>
                </a:ext>
              </a:extLst>
            </p:cNvPr>
            <p:cNvSpPr/>
            <p:nvPr/>
          </p:nvSpPr>
          <p:spPr>
            <a:xfrm>
              <a:off x="2512096" y="1802056"/>
              <a:ext cx="37" cy="37"/>
            </a:xfrm>
            <a:custGeom>
              <a:avLst/>
              <a:gdLst>
                <a:gd name="connsiteX0" fmla="*/ 37 w 37"/>
                <a:gd name="connsiteY0" fmla="*/ 37 h 37"/>
                <a:gd name="connsiteX1" fmla="*/ 37 w 37"/>
                <a:gd name="connsiteY1" fmla="*/ 37 h 37"/>
                <a:gd name="connsiteX2" fmla="*/ 37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37" y="37"/>
                  </a:moveTo>
                  <a:lnTo>
                    <a:pt x="37" y="37"/>
                  </a:lnTo>
                  <a:cubicBezTo>
                    <a:pt x="37" y="37"/>
                    <a:pt x="-47" y="-47"/>
                    <a:pt x="37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="" xmlns:a16="http://schemas.microsoft.com/office/drawing/2014/main" id="{3F21BE68-43D0-443E-B820-FD8C002C49D1}"/>
                </a:ext>
              </a:extLst>
            </p:cNvPr>
            <p:cNvSpPr/>
            <p:nvPr/>
          </p:nvSpPr>
          <p:spPr>
            <a:xfrm>
              <a:off x="2494537" y="1777459"/>
              <a:ext cx="921" cy="837"/>
            </a:xfrm>
            <a:custGeom>
              <a:avLst/>
              <a:gdLst>
                <a:gd name="connsiteX0" fmla="*/ 0 w 921"/>
                <a:gd name="connsiteY0" fmla="*/ 0 h 837"/>
                <a:gd name="connsiteX1" fmla="*/ 922 w 921"/>
                <a:gd name="connsiteY1" fmla="*/ 838 h 837"/>
                <a:gd name="connsiteX2" fmla="*/ 0 w 921"/>
                <a:gd name="connsiteY2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837">
                  <a:moveTo>
                    <a:pt x="0" y="0"/>
                  </a:moveTo>
                  <a:lnTo>
                    <a:pt x="922" y="838"/>
                  </a:lnTo>
                  <a:cubicBezTo>
                    <a:pt x="922" y="838"/>
                    <a:pt x="587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="" xmlns:a16="http://schemas.microsoft.com/office/drawing/2014/main" id="{EC10D45F-E976-4AEF-85F2-1277C08D2F1F}"/>
                </a:ext>
              </a:extLst>
            </p:cNvPr>
            <p:cNvSpPr/>
            <p:nvPr/>
          </p:nvSpPr>
          <p:spPr>
            <a:xfrm>
              <a:off x="2734677" y="1993048"/>
              <a:ext cx="223" cy="186"/>
            </a:xfrm>
            <a:custGeom>
              <a:avLst/>
              <a:gdLst>
                <a:gd name="connsiteX0" fmla="*/ 0 w 223"/>
                <a:gd name="connsiteY0" fmla="*/ 0 h 186"/>
                <a:gd name="connsiteX1" fmla="*/ 0 w 223"/>
                <a:gd name="connsiteY1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" h="186">
                  <a:moveTo>
                    <a:pt x="0" y="0"/>
                  </a:moveTo>
                  <a:cubicBezTo>
                    <a:pt x="503" y="4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="" xmlns:a16="http://schemas.microsoft.com/office/drawing/2014/main" id="{2CD170EE-297A-4936-B5C8-E3FD62FDE8AA}"/>
                </a:ext>
              </a:extLst>
            </p:cNvPr>
            <p:cNvSpPr/>
            <p:nvPr/>
          </p:nvSpPr>
          <p:spPr>
            <a:xfrm>
              <a:off x="2735431" y="19970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="" xmlns:a16="http://schemas.microsoft.com/office/drawing/2014/main" id="{A93CEC3D-5A34-47DC-A309-5A4809D9EDBB}"/>
                </a:ext>
              </a:extLst>
            </p:cNvPr>
            <p:cNvSpPr/>
            <p:nvPr/>
          </p:nvSpPr>
          <p:spPr>
            <a:xfrm>
              <a:off x="2709121" y="197545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="" xmlns:a16="http://schemas.microsoft.com/office/drawing/2014/main" id="{8E86E690-7192-4FD1-A5BA-C6389CF87C9B}"/>
                </a:ext>
              </a:extLst>
            </p:cNvPr>
            <p:cNvSpPr/>
            <p:nvPr/>
          </p:nvSpPr>
          <p:spPr>
            <a:xfrm>
              <a:off x="2734760" y="1993215"/>
              <a:ext cx="502" cy="754"/>
            </a:xfrm>
            <a:custGeom>
              <a:avLst/>
              <a:gdLst>
                <a:gd name="connsiteX0" fmla="*/ 503 w 502"/>
                <a:gd name="connsiteY0" fmla="*/ 754 h 754"/>
                <a:gd name="connsiteX1" fmla="*/ 0 w 502"/>
                <a:gd name="connsiteY1" fmla="*/ 0 h 754"/>
                <a:gd name="connsiteX2" fmla="*/ 503 w 502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754">
                  <a:moveTo>
                    <a:pt x="503" y="754"/>
                  </a:moveTo>
                  <a:lnTo>
                    <a:pt x="0" y="0"/>
                  </a:lnTo>
                  <a:cubicBezTo>
                    <a:pt x="117" y="285"/>
                    <a:pt x="285" y="536"/>
                    <a:pt x="503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="" xmlns:a16="http://schemas.microsoft.com/office/drawing/2014/main" id="{7D03200B-46C3-47C1-BF10-696D87232768}"/>
                </a:ext>
              </a:extLst>
            </p:cNvPr>
            <p:cNvSpPr/>
            <p:nvPr/>
          </p:nvSpPr>
          <p:spPr>
            <a:xfrm>
              <a:off x="2735347" y="1993634"/>
              <a:ext cx="608" cy="578"/>
            </a:xfrm>
            <a:custGeom>
              <a:avLst/>
              <a:gdLst>
                <a:gd name="connsiteX0" fmla="*/ 0 w 608"/>
                <a:gd name="connsiteY0" fmla="*/ 0 h 578"/>
                <a:gd name="connsiteX1" fmla="*/ 419 w 608"/>
                <a:gd name="connsiteY1" fmla="*/ 419 h 578"/>
                <a:gd name="connsiteX2" fmla="*/ 0 w 608"/>
                <a:gd name="connsiteY2" fmla="*/ 0 h 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8" h="578">
                  <a:moveTo>
                    <a:pt x="0" y="0"/>
                  </a:moveTo>
                  <a:cubicBezTo>
                    <a:pt x="0" y="0"/>
                    <a:pt x="0" y="0"/>
                    <a:pt x="419" y="419"/>
                  </a:cubicBezTo>
                  <a:cubicBezTo>
                    <a:pt x="838" y="838"/>
                    <a:pt x="503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="" xmlns:a16="http://schemas.microsoft.com/office/drawing/2014/main" id="{C552AA24-C91A-436A-8834-91B9A599EF4C}"/>
                </a:ext>
              </a:extLst>
            </p:cNvPr>
            <p:cNvSpPr/>
            <p:nvPr/>
          </p:nvSpPr>
          <p:spPr>
            <a:xfrm>
              <a:off x="2734006" y="1992210"/>
              <a:ext cx="754" cy="754"/>
            </a:xfrm>
            <a:custGeom>
              <a:avLst/>
              <a:gdLst>
                <a:gd name="connsiteX0" fmla="*/ 0 w 754"/>
                <a:gd name="connsiteY0" fmla="*/ 0 h 754"/>
                <a:gd name="connsiteX1" fmla="*/ 754 w 754"/>
                <a:gd name="connsiteY1" fmla="*/ 754 h 754"/>
                <a:gd name="connsiteX2" fmla="*/ 754 w 754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754">
                  <a:moveTo>
                    <a:pt x="0" y="0"/>
                  </a:moveTo>
                  <a:lnTo>
                    <a:pt x="754" y="754"/>
                  </a:lnTo>
                  <a:lnTo>
                    <a:pt x="754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="" xmlns:a16="http://schemas.microsoft.com/office/drawing/2014/main" id="{FEA79E1B-925D-47B7-89FF-56E0C08C0D43}"/>
                </a:ext>
              </a:extLst>
            </p:cNvPr>
            <p:cNvSpPr/>
            <p:nvPr/>
          </p:nvSpPr>
          <p:spPr>
            <a:xfrm>
              <a:off x="2553063" y="1837007"/>
              <a:ext cx="545" cy="193"/>
            </a:xfrm>
            <a:custGeom>
              <a:avLst/>
              <a:gdLst>
                <a:gd name="connsiteX0" fmla="*/ 545 w 545"/>
                <a:gd name="connsiteY0" fmla="*/ 193 h 193"/>
                <a:gd name="connsiteX1" fmla="*/ 545 w 545"/>
                <a:gd name="connsiteY1" fmla="*/ 193 h 193"/>
                <a:gd name="connsiteX2" fmla="*/ 545 w 545"/>
                <a:gd name="connsiteY2" fmla="*/ 193 h 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193">
                  <a:moveTo>
                    <a:pt x="545" y="193"/>
                  </a:moveTo>
                  <a:lnTo>
                    <a:pt x="545" y="193"/>
                  </a:lnTo>
                  <a:cubicBezTo>
                    <a:pt x="-376" y="-142"/>
                    <a:pt x="42" y="26"/>
                    <a:pt x="545" y="19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="" xmlns:a16="http://schemas.microsoft.com/office/drawing/2014/main" id="{725D173F-6A85-45E4-9639-0B30D9FF2189}"/>
                </a:ext>
              </a:extLst>
            </p:cNvPr>
            <p:cNvSpPr/>
            <p:nvPr/>
          </p:nvSpPr>
          <p:spPr>
            <a:xfrm>
              <a:off x="2669573" y="1943529"/>
              <a:ext cx="83" cy="83"/>
            </a:xfrm>
            <a:custGeom>
              <a:avLst/>
              <a:gdLst>
                <a:gd name="connsiteX0" fmla="*/ 0 w 83"/>
                <a:gd name="connsiteY0" fmla="*/ 84 h 83"/>
                <a:gd name="connsiteX1" fmla="*/ 84 w 83"/>
                <a:gd name="connsiteY1" fmla="*/ 84 h 83"/>
                <a:gd name="connsiteX2" fmla="*/ 84 w 83"/>
                <a:gd name="connsiteY2" fmla="*/ 0 h 83"/>
                <a:gd name="connsiteX3" fmla="*/ 0 w 83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">
                  <a:moveTo>
                    <a:pt x="0" y="84"/>
                  </a:moveTo>
                  <a:lnTo>
                    <a:pt x="84" y="84"/>
                  </a:lnTo>
                  <a:lnTo>
                    <a:pt x="84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="" xmlns:a16="http://schemas.microsoft.com/office/drawing/2014/main" id="{B6D04198-CD4D-4EB5-A019-26BA1AAD3F57}"/>
                </a:ext>
              </a:extLst>
            </p:cNvPr>
            <p:cNvSpPr/>
            <p:nvPr/>
          </p:nvSpPr>
          <p:spPr>
            <a:xfrm>
              <a:off x="2667562" y="1941937"/>
              <a:ext cx="2429" cy="1592"/>
            </a:xfrm>
            <a:custGeom>
              <a:avLst/>
              <a:gdLst>
                <a:gd name="connsiteX0" fmla="*/ 0 w 2429"/>
                <a:gd name="connsiteY0" fmla="*/ 419 h 1592"/>
                <a:gd name="connsiteX1" fmla="*/ 2095 w 2429"/>
                <a:gd name="connsiteY1" fmla="*/ 1592 h 1592"/>
                <a:gd name="connsiteX2" fmla="*/ 2430 w 2429"/>
                <a:gd name="connsiteY2" fmla="*/ 0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" h="1592">
                  <a:moveTo>
                    <a:pt x="0" y="419"/>
                  </a:moveTo>
                  <a:cubicBezTo>
                    <a:pt x="863" y="394"/>
                    <a:pt x="1667" y="846"/>
                    <a:pt x="2095" y="1592"/>
                  </a:cubicBezTo>
                  <a:lnTo>
                    <a:pt x="243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="" xmlns:a16="http://schemas.microsoft.com/office/drawing/2014/main" id="{9ECF5BC7-3382-4059-ACE4-33733545EC47}"/>
                </a:ext>
              </a:extLst>
            </p:cNvPr>
            <p:cNvSpPr/>
            <p:nvPr/>
          </p:nvSpPr>
          <p:spPr>
            <a:xfrm>
              <a:off x="2487416" y="1774482"/>
              <a:ext cx="256393" cy="226274"/>
            </a:xfrm>
            <a:custGeom>
              <a:avLst/>
              <a:gdLst>
                <a:gd name="connsiteX0" fmla="*/ 111523 w 256393"/>
                <a:gd name="connsiteY0" fmla="*/ 106121 h 226274"/>
                <a:gd name="connsiteX1" fmla="*/ 112361 w 256393"/>
                <a:gd name="connsiteY1" fmla="*/ 107713 h 226274"/>
                <a:gd name="connsiteX2" fmla="*/ 110015 w 256393"/>
                <a:gd name="connsiteY2" fmla="*/ 107713 h 226274"/>
                <a:gd name="connsiteX3" fmla="*/ 116466 w 256393"/>
                <a:gd name="connsiteY3" fmla="*/ 110646 h 226274"/>
                <a:gd name="connsiteX4" fmla="*/ 117053 w 256393"/>
                <a:gd name="connsiteY4" fmla="*/ 111651 h 226274"/>
                <a:gd name="connsiteX5" fmla="*/ 116466 w 256393"/>
                <a:gd name="connsiteY5" fmla="*/ 111232 h 226274"/>
                <a:gd name="connsiteX6" fmla="*/ 120488 w 256393"/>
                <a:gd name="connsiteY6" fmla="*/ 113327 h 226274"/>
                <a:gd name="connsiteX7" fmla="*/ 120488 w 256393"/>
                <a:gd name="connsiteY7" fmla="*/ 114500 h 226274"/>
                <a:gd name="connsiteX8" fmla="*/ 122416 w 256393"/>
                <a:gd name="connsiteY8" fmla="*/ 115589 h 226274"/>
                <a:gd name="connsiteX9" fmla="*/ 122416 w 256393"/>
                <a:gd name="connsiteY9" fmla="*/ 115589 h 226274"/>
                <a:gd name="connsiteX10" fmla="*/ 124929 w 256393"/>
                <a:gd name="connsiteY10" fmla="*/ 117684 h 226274"/>
                <a:gd name="connsiteX11" fmla="*/ 124929 w 256393"/>
                <a:gd name="connsiteY11" fmla="*/ 117684 h 226274"/>
                <a:gd name="connsiteX12" fmla="*/ 127192 w 256393"/>
                <a:gd name="connsiteY12" fmla="*/ 118271 h 226274"/>
                <a:gd name="connsiteX13" fmla="*/ 126689 w 256393"/>
                <a:gd name="connsiteY13" fmla="*/ 118271 h 226274"/>
                <a:gd name="connsiteX14" fmla="*/ 128365 w 256393"/>
                <a:gd name="connsiteY14" fmla="*/ 119108 h 226274"/>
                <a:gd name="connsiteX15" fmla="*/ 126270 w 256393"/>
                <a:gd name="connsiteY15" fmla="*/ 118438 h 226274"/>
                <a:gd name="connsiteX16" fmla="*/ 129621 w 256393"/>
                <a:gd name="connsiteY16" fmla="*/ 122376 h 226274"/>
                <a:gd name="connsiteX17" fmla="*/ 128197 w 256393"/>
                <a:gd name="connsiteY17" fmla="*/ 121454 h 226274"/>
                <a:gd name="connsiteX18" fmla="*/ 130459 w 256393"/>
                <a:gd name="connsiteY18" fmla="*/ 125393 h 226274"/>
                <a:gd name="connsiteX19" fmla="*/ 130459 w 256393"/>
                <a:gd name="connsiteY19" fmla="*/ 122460 h 226274"/>
                <a:gd name="connsiteX20" fmla="*/ 132386 w 256393"/>
                <a:gd name="connsiteY20" fmla="*/ 123884 h 226274"/>
                <a:gd name="connsiteX21" fmla="*/ 133727 w 256393"/>
                <a:gd name="connsiteY21" fmla="*/ 125812 h 226274"/>
                <a:gd name="connsiteX22" fmla="*/ 133057 w 256393"/>
                <a:gd name="connsiteY22" fmla="*/ 126482 h 226274"/>
                <a:gd name="connsiteX23" fmla="*/ 135403 w 256393"/>
                <a:gd name="connsiteY23" fmla="*/ 126985 h 226274"/>
                <a:gd name="connsiteX24" fmla="*/ 136157 w 256393"/>
                <a:gd name="connsiteY24" fmla="*/ 129582 h 226274"/>
                <a:gd name="connsiteX25" fmla="*/ 137917 w 256393"/>
                <a:gd name="connsiteY25" fmla="*/ 129582 h 226274"/>
                <a:gd name="connsiteX26" fmla="*/ 142776 w 256393"/>
                <a:gd name="connsiteY26" fmla="*/ 133185 h 226274"/>
                <a:gd name="connsiteX27" fmla="*/ 142776 w 256393"/>
                <a:gd name="connsiteY27" fmla="*/ 134023 h 226274"/>
                <a:gd name="connsiteX28" fmla="*/ 144201 w 256393"/>
                <a:gd name="connsiteY28" fmla="*/ 134023 h 226274"/>
                <a:gd name="connsiteX29" fmla="*/ 144201 w 256393"/>
                <a:gd name="connsiteY29" fmla="*/ 134442 h 226274"/>
                <a:gd name="connsiteX30" fmla="*/ 146295 w 256393"/>
                <a:gd name="connsiteY30" fmla="*/ 134442 h 226274"/>
                <a:gd name="connsiteX31" fmla="*/ 150234 w 256393"/>
                <a:gd name="connsiteY31" fmla="*/ 138464 h 226274"/>
                <a:gd name="connsiteX32" fmla="*/ 149563 w 256393"/>
                <a:gd name="connsiteY32" fmla="*/ 139050 h 226274"/>
                <a:gd name="connsiteX33" fmla="*/ 154255 w 256393"/>
                <a:gd name="connsiteY33" fmla="*/ 141145 h 226274"/>
                <a:gd name="connsiteX34" fmla="*/ 155345 w 256393"/>
                <a:gd name="connsiteY34" fmla="*/ 142988 h 226274"/>
                <a:gd name="connsiteX35" fmla="*/ 158361 w 256393"/>
                <a:gd name="connsiteY35" fmla="*/ 142988 h 226274"/>
                <a:gd name="connsiteX36" fmla="*/ 157439 w 256393"/>
                <a:gd name="connsiteY36" fmla="*/ 142318 h 226274"/>
                <a:gd name="connsiteX37" fmla="*/ 159785 w 256393"/>
                <a:gd name="connsiteY37" fmla="*/ 143742 h 226274"/>
                <a:gd name="connsiteX38" fmla="*/ 158864 w 256393"/>
                <a:gd name="connsiteY38" fmla="*/ 143742 h 226274"/>
                <a:gd name="connsiteX39" fmla="*/ 159450 w 256393"/>
                <a:gd name="connsiteY39" fmla="*/ 143742 h 226274"/>
                <a:gd name="connsiteX40" fmla="*/ 158277 w 256393"/>
                <a:gd name="connsiteY40" fmla="*/ 144664 h 226274"/>
                <a:gd name="connsiteX41" fmla="*/ 158277 w 256393"/>
                <a:gd name="connsiteY41" fmla="*/ 143575 h 226274"/>
                <a:gd name="connsiteX42" fmla="*/ 156266 w 256393"/>
                <a:gd name="connsiteY42" fmla="*/ 144161 h 226274"/>
                <a:gd name="connsiteX43" fmla="*/ 157104 w 256393"/>
                <a:gd name="connsiteY43" fmla="*/ 144161 h 226274"/>
                <a:gd name="connsiteX44" fmla="*/ 156685 w 256393"/>
                <a:gd name="connsiteY44" fmla="*/ 144161 h 226274"/>
                <a:gd name="connsiteX45" fmla="*/ 157523 w 256393"/>
                <a:gd name="connsiteY45" fmla="*/ 144161 h 226274"/>
                <a:gd name="connsiteX46" fmla="*/ 157523 w 256393"/>
                <a:gd name="connsiteY46" fmla="*/ 145418 h 226274"/>
                <a:gd name="connsiteX47" fmla="*/ 157942 w 256393"/>
                <a:gd name="connsiteY47" fmla="*/ 145418 h 226274"/>
                <a:gd name="connsiteX48" fmla="*/ 160037 w 256393"/>
                <a:gd name="connsiteY48" fmla="*/ 148267 h 226274"/>
                <a:gd name="connsiteX49" fmla="*/ 168416 w 256393"/>
                <a:gd name="connsiteY49" fmla="*/ 151786 h 226274"/>
                <a:gd name="connsiteX50" fmla="*/ 166740 w 256393"/>
                <a:gd name="connsiteY50" fmla="*/ 153211 h 226274"/>
                <a:gd name="connsiteX51" fmla="*/ 162802 w 256393"/>
                <a:gd name="connsiteY51" fmla="*/ 149943 h 226274"/>
                <a:gd name="connsiteX52" fmla="*/ 162802 w 256393"/>
                <a:gd name="connsiteY52" fmla="*/ 150781 h 226274"/>
                <a:gd name="connsiteX53" fmla="*/ 166070 w 256393"/>
                <a:gd name="connsiteY53" fmla="*/ 152624 h 226274"/>
                <a:gd name="connsiteX54" fmla="*/ 166824 w 256393"/>
                <a:gd name="connsiteY54" fmla="*/ 154384 h 226274"/>
                <a:gd name="connsiteX55" fmla="*/ 170846 w 256393"/>
                <a:gd name="connsiteY55" fmla="*/ 156227 h 226274"/>
                <a:gd name="connsiteX56" fmla="*/ 168751 w 256393"/>
                <a:gd name="connsiteY56" fmla="*/ 155473 h 226274"/>
                <a:gd name="connsiteX57" fmla="*/ 172689 w 256393"/>
                <a:gd name="connsiteY57" fmla="*/ 157903 h 226274"/>
                <a:gd name="connsiteX58" fmla="*/ 171851 w 256393"/>
                <a:gd name="connsiteY58" fmla="*/ 157484 h 226274"/>
                <a:gd name="connsiteX59" fmla="*/ 173862 w 256393"/>
                <a:gd name="connsiteY59" fmla="*/ 159746 h 226274"/>
                <a:gd name="connsiteX60" fmla="*/ 173862 w 256393"/>
                <a:gd name="connsiteY60" fmla="*/ 159746 h 226274"/>
                <a:gd name="connsiteX61" fmla="*/ 181654 w 256393"/>
                <a:gd name="connsiteY61" fmla="*/ 165192 h 226274"/>
                <a:gd name="connsiteX62" fmla="*/ 180062 w 256393"/>
                <a:gd name="connsiteY62" fmla="*/ 166114 h 226274"/>
                <a:gd name="connsiteX63" fmla="*/ 186765 w 256393"/>
                <a:gd name="connsiteY63" fmla="*/ 166114 h 226274"/>
                <a:gd name="connsiteX64" fmla="*/ 183079 w 256393"/>
                <a:gd name="connsiteY64" fmla="*/ 168460 h 226274"/>
                <a:gd name="connsiteX65" fmla="*/ 185425 w 256393"/>
                <a:gd name="connsiteY65" fmla="*/ 170471 h 226274"/>
                <a:gd name="connsiteX66" fmla="*/ 186095 w 256393"/>
                <a:gd name="connsiteY66" fmla="*/ 168879 h 226274"/>
                <a:gd name="connsiteX67" fmla="*/ 187603 w 256393"/>
                <a:gd name="connsiteY67" fmla="*/ 172398 h 226274"/>
                <a:gd name="connsiteX68" fmla="*/ 189698 w 256393"/>
                <a:gd name="connsiteY68" fmla="*/ 171895 h 226274"/>
                <a:gd name="connsiteX69" fmla="*/ 188274 w 256393"/>
                <a:gd name="connsiteY69" fmla="*/ 172985 h 226274"/>
                <a:gd name="connsiteX70" fmla="*/ 191458 w 256393"/>
                <a:gd name="connsiteY70" fmla="*/ 173655 h 226274"/>
                <a:gd name="connsiteX71" fmla="*/ 190536 w 256393"/>
                <a:gd name="connsiteY71" fmla="*/ 175415 h 226274"/>
                <a:gd name="connsiteX72" fmla="*/ 193050 w 256393"/>
                <a:gd name="connsiteY72" fmla="*/ 177426 h 226274"/>
                <a:gd name="connsiteX73" fmla="*/ 192379 w 256393"/>
                <a:gd name="connsiteY73" fmla="*/ 176336 h 226274"/>
                <a:gd name="connsiteX74" fmla="*/ 198580 w 256393"/>
                <a:gd name="connsiteY74" fmla="*/ 178934 h 226274"/>
                <a:gd name="connsiteX75" fmla="*/ 197490 w 256393"/>
                <a:gd name="connsiteY75" fmla="*/ 181112 h 226274"/>
                <a:gd name="connsiteX76" fmla="*/ 205199 w 256393"/>
                <a:gd name="connsiteY76" fmla="*/ 181615 h 226274"/>
                <a:gd name="connsiteX77" fmla="*/ 205199 w 256393"/>
                <a:gd name="connsiteY77" fmla="*/ 182369 h 226274"/>
                <a:gd name="connsiteX78" fmla="*/ 207210 w 256393"/>
                <a:gd name="connsiteY78" fmla="*/ 183374 h 226274"/>
                <a:gd name="connsiteX79" fmla="*/ 198831 w 256393"/>
                <a:gd name="connsiteY79" fmla="*/ 182285 h 226274"/>
                <a:gd name="connsiteX80" fmla="*/ 200004 w 256393"/>
                <a:gd name="connsiteY80" fmla="*/ 184129 h 226274"/>
                <a:gd name="connsiteX81" fmla="*/ 198412 w 256393"/>
                <a:gd name="connsiteY81" fmla="*/ 183626 h 226274"/>
                <a:gd name="connsiteX82" fmla="*/ 201345 w 256393"/>
                <a:gd name="connsiteY82" fmla="*/ 186642 h 226274"/>
                <a:gd name="connsiteX83" fmla="*/ 204780 w 256393"/>
                <a:gd name="connsiteY83" fmla="*/ 187313 h 226274"/>
                <a:gd name="connsiteX84" fmla="*/ 200758 w 256393"/>
                <a:gd name="connsiteY84" fmla="*/ 185050 h 226274"/>
                <a:gd name="connsiteX85" fmla="*/ 206623 w 256393"/>
                <a:gd name="connsiteY85" fmla="*/ 186810 h 226274"/>
                <a:gd name="connsiteX86" fmla="*/ 204864 w 256393"/>
                <a:gd name="connsiteY86" fmla="*/ 188067 h 226274"/>
                <a:gd name="connsiteX87" fmla="*/ 207377 w 256393"/>
                <a:gd name="connsiteY87" fmla="*/ 189826 h 226274"/>
                <a:gd name="connsiteX88" fmla="*/ 206121 w 256393"/>
                <a:gd name="connsiteY88" fmla="*/ 189407 h 226274"/>
                <a:gd name="connsiteX89" fmla="*/ 209807 w 256393"/>
                <a:gd name="connsiteY89" fmla="*/ 192172 h 226274"/>
                <a:gd name="connsiteX90" fmla="*/ 210981 w 256393"/>
                <a:gd name="connsiteY90" fmla="*/ 194183 h 226274"/>
                <a:gd name="connsiteX91" fmla="*/ 214164 w 256393"/>
                <a:gd name="connsiteY91" fmla="*/ 189743 h 226274"/>
                <a:gd name="connsiteX92" fmla="*/ 216259 w 256393"/>
                <a:gd name="connsiteY92" fmla="*/ 193848 h 226274"/>
                <a:gd name="connsiteX93" fmla="*/ 213829 w 256393"/>
                <a:gd name="connsiteY93" fmla="*/ 195524 h 226274"/>
                <a:gd name="connsiteX94" fmla="*/ 215002 w 256393"/>
                <a:gd name="connsiteY94" fmla="*/ 195524 h 226274"/>
                <a:gd name="connsiteX95" fmla="*/ 215421 w 256393"/>
                <a:gd name="connsiteY95" fmla="*/ 196864 h 226274"/>
                <a:gd name="connsiteX96" fmla="*/ 216510 w 256393"/>
                <a:gd name="connsiteY96" fmla="*/ 196864 h 226274"/>
                <a:gd name="connsiteX97" fmla="*/ 218940 w 256393"/>
                <a:gd name="connsiteY97" fmla="*/ 199294 h 226274"/>
                <a:gd name="connsiteX98" fmla="*/ 222962 w 256393"/>
                <a:gd name="connsiteY98" fmla="*/ 199294 h 226274"/>
                <a:gd name="connsiteX99" fmla="*/ 222962 w 256393"/>
                <a:gd name="connsiteY99" fmla="*/ 200132 h 226274"/>
                <a:gd name="connsiteX100" fmla="*/ 228241 w 256393"/>
                <a:gd name="connsiteY100" fmla="*/ 205662 h 226274"/>
                <a:gd name="connsiteX101" fmla="*/ 228241 w 256393"/>
                <a:gd name="connsiteY101" fmla="*/ 207087 h 226274"/>
                <a:gd name="connsiteX102" fmla="*/ 229833 w 256393"/>
                <a:gd name="connsiteY102" fmla="*/ 207841 h 226274"/>
                <a:gd name="connsiteX103" fmla="*/ 228576 w 256393"/>
                <a:gd name="connsiteY103" fmla="*/ 208260 h 226274"/>
                <a:gd name="connsiteX104" fmla="*/ 232011 w 256393"/>
                <a:gd name="connsiteY104" fmla="*/ 209768 h 226274"/>
                <a:gd name="connsiteX105" fmla="*/ 228744 w 256393"/>
                <a:gd name="connsiteY105" fmla="*/ 207087 h 226274"/>
                <a:gd name="connsiteX106" fmla="*/ 234693 w 256393"/>
                <a:gd name="connsiteY106" fmla="*/ 208344 h 226274"/>
                <a:gd name="connsiteX107" fmla="*/ 235363 w 256393"/>
                <a:gd name="connsiteY107" fmla="*/ 209768 h 226274"/>
                <a:gd name="connsiteX108" fmla="*/ 241898 w 256393"/>
                <a:gd name="connsiteY108" fmla="*/ 213958 h 226274"/>
                <a:gd name="connsiteX109" fmla="*/ 240725 w 256393"/>
                <a:gd name="connsiteY109" fmla="*/ 215801 h 226274"/>
                <a:gd name="connsiteX110" fmla="*/ 237877 w 256393"/>
                <a:gd name="connsiteY110" fmla="*/ 212533 h 226274"/>
                <a:gd name="connsiteX111" fmla="*/ 238798 w 256393"/>
                <a:gd name="connsiteY111" fmla="*/ 213874 h 226274"/>
                <a:gd name="connsiteX112" fmla="*/ 236704 w 256393"/>
                <a:gd name="connsiteY112" fmla="*/ 212282 h 226274"/>
                <a:gd name="connsiteX113" fmla="*/ 244412 w 256393"/>
                <a:gd name="connsiteY113" fmla="*/ 220661 h 226274"/>
                <a:gd name="connsiteX114" fmla="*/ 245836 w 256393"/>
                <a:gd name="connsiteY114" fmla="*/ 220661 h 226274"/>
                <a:gd name="connsiteX115" fmla="*/ 244999 w 256393"/>
                <a:gd name="connsiteY115" fmla="*/ 219990 h 226274"/>
                <a:gd name="connsiteX116" fmla="*/ 246256 w 256393"/>
                <a:gd name="connsiteY116" fmla="*/ 219990 h 226274"/>
                <a:gd name="connsiteX117" fmla="*/ 250696 w 256393"/>
                <a:gd name="connsiteY117" fmla="*/ 222839 h 226274"/>
                <a:gd name="connsiteX118" fmla="*/ 250696 w 256393"/>
                <a:gd name="connsiteY118" fmla="*/ 223761 h 226274"/>
                <a:gd name="connsiteX119" fmla="*/ 249440 w 256393"/>
                <a:gd name="connsiteY119" fmla="*/ 222336 h 226274"/>
                <a:gd name="connsiteX120" fmla="*/ 252456 w 256393"/>
                <a:gd name="connsiteY120" fmla="*/ 225101 h 226274"/>
                <a:gd name="connsiteX121" fmla="*/ 251786 w 256393"/>
                <a:gd name="connsiteY121" fmla="*/ 223677 h 226274"/>
                <a:gd name="connsiteX122" fmla="*/ 256394 w 256393"/>
                <a:gd name="connsiteY122" fmla="*/ 226274 h 226274"/>
                <a:gd name="connsiteX123" fmla="*/ 255724 w 256393"/>
                <a:gd name="connsiteY123" fmla="*/ 224431 h 226274"/>
                <a:gd name="connsiteX124" fmla="*/ 252707 w 256393"/>
                <a:gd name="connsiteY124" fmla="*/ 223426 h 226274"/>
                <a:gd name="connsiteX125" fmla="*/ 250696 w 256393"/>
                <a:gd name="connsiteY125" fmla="*/ 219571 h 226274"/>
                <a:gd name="connsiteX126" fmla="*/ 249775 w 256393"/>
                <a:gd name="connsiteY126" fmla="*/ 219571 h 226274"/>
                <a:gd name="connsiteX127" fmla="*/ 249272 w 256393"/>
                <a:gd name="connsiteY127" fmla="*/ 219571 h 226274"/>
                <a:gd name="connsiteX128" fmla="*/ 249272 w 256393"/>
                <a:gd name="connsiteY128" fmla="*/ 220493 h 226274"/>
                <a:gd name="connsiteX129" fmla="*/ 245585 w 256393"/>
                <a:gd name="connsiteY129" fmla="*/ 218482 h 226274"/>
                <a:gd name="connsiteX130" fmla="*/ 245585 w 256393"/>
                <a:gd name="connsiteY130" fmla="*/ 217896 h 226274"/>
                <a:gd name="connsiteX131" fmla="*/ 244328 w 256393"/>
                <a:gd name="connsiteY131" fmla="*/ 217477 h 226274"/>
                <a:gd name="connsiteX132" fmla="*/ 245082 w 256393"/>
                <a:gd name="connsiteY132" fmla="*/ 216220 h 226274"/>
                <a:gd name="connsiteX133" fmla="*/ 243658 w 256393"/>
                <a:gd name="connsiteY133" fmla="*/ 214879 h 226274"/>
                <a:gd name="connsiteX134" fmla="*/ 241061 w 256393"/>
                <a:gd name="connsiteY134" fmla="*/ 212198 h 226274"/>
                <a:gd name="connsiteX135" fmla="*/ 239804 w 256393"/>
                <a:gd name="connsiteY135" fmla="*/ 211360 h 226274"/>
                <a:gd name="connsiteX136" fmla="*/ 237206 w 256393"/>
                <a:gd name="connsiteY136" fmla="*/ 209600 h 226274"/>
                <a:gd name="connsiteX137" fmla="*/ 237206 w 256393"/>
                <a:gd name="connsiteY137" fmla="*/ 209600 h 226274"/>
                <a:gd name="connsiteX138" fmla="*/ 230084 w 256393"/>
                <a:gd name="connsiteY138" fmla="*/ 203065 h 226274"/>
                <a:gd name="connsiteX139" fmla="*/ 227152 w 256393"/>
                <a:gd name="connsiteY139" fmla="*/ 200635 h 226274"/>
                <a:gd name="connsiteX140" fmla="*/ 227152 w 256393"/>
                <a:gd name="connsiteY140" fmla="*/ 199965 h 226274"/>
                <a:gd name="connsiteX141" fmla="*/ 223800 w 256393"/>
                <a:gd name="connsiteY141" fmla="*/ 197032 h 226274"/>
                <a:gd name="connsiteX142" fmla="*/ 217767 w 256393"/>
                <a:gd name="connsiteY142" fmla="*/ 190748 h 226274"/>
                <a:gd name="connsiteX143" fmla="*/ 217181 w 256393"/>
                <a:gd name="connsiteY143" fmla="*/ 191251 h 226274"/>
                <a:gd name="connsiteX144" fmla="*/ 213159 w 256393"/>
                <a:gd name="connsiteY144" fmla="*/ 188234 h 226274"/>
                <a:gd name="connsiteX145" fmla="*/ 213159 w 256393"/>
                <a:gd name="connsiteY145" fmla="*/ 188737 h 226274"/>
                <a:gd name="connsiteX146" fmla="*/ 208215 w 256393"/>
                <a:gd name="connsiteY146" fmla="*/ 183793 h 226274"/>
                <a:gd name="connsiteX147" fmla="*/ 209221 w 256393"/>
                <a:gd name="connsiteY147" fmla="*/ 184631 h 226274"/>
                <a:gd name="connsiteX148" fmla="*/ 202015 w 256393"/>
                <a:gd name="connsiteY148" fmla="*/ 178180 h 226274"/>
                <a:gd name="connsiteX149" fmla="*/ 200758 w 256393"/>
                <a:gd name="connsiteY149" fmla="*/ 177007 h 226274"/>
                <a:gd name="connsiteX150" fmla="*/ 200758 w 256393"/>
                <a:gd name="connsiteY150" fmla="*/ 177007 h 226274"/>
                <a:gd name="connsiteX151" fmla="*/ 200758 w 256393"/>
                <a:gd name="connsiteY151" fmla="*/ 177007 h 226274"/>
                <a:gd name="connsiteX152" fmla="*/ 199334 w 256393"/>
                <a:gd name="connsiteY152" fmla="*/ 175834 h 226274"/>
                <a:gd name="connsiteX153" fmla="*/ 199753 w 256393"/>
                <a:gd name="connsiteY153" fmla="*/ 176671 h 226274"/>
                <a:gd name="connsiteX154" fmla="*/ 197909 w 256393"/>
                <a:gd name="connsiteY154" fmla="*/ 175415 h 226274"/>
                <a:gd name="connsiteX155" fmla="*/ 197909 w 256393"/>
                <a:gd name="connsiteY155" fmla="*/ 174660 h 226274"/>
                <a:gd name="connsiteX156" fmla="*/ 197909 w 256393"/>
                <a:gd name="connsiteY156" fmla="*/ 174660 h 226274"/>
                <a:gd name="connsiteX157" fmla="*/ 197155 w 256393"/>
                <a:gd name="connsiteY157" fmla="*/ 175163 h 226274"/>
                <a:gd name="connsiteX158" fmla="*/ 196066 w 256393"/>
                <a:gd name="connsiteY158" fmla="*/ 175163 h 226274"/>
                <a:gd name="connsiteX159" fmla="*/ 194306 w 256393"/>
                <a:gd name="connsiteY159" fmla="*/ 172482 h 226274"/>
                <a:gd name="connsiteX160" fmla="*/ 189782 w 256393"/>
                <a:gd name="connsiteY160" fmla="*/ 170639 h 226274"/>
                <a:gd name="connsiteX161" fmla="*/ 189782 w 256393"/>
                <a:gd name="connsiteY161" fmla="*/ 170639 h 226274"/>
                <a:gd name="connsiteX162" fmla="*/ 187771 w 256393"/>
                <a:gd name="connsiteY162" fmla="*/ 168963 h 226274"/>
                <a:gd name="connsiteX163" fmla="*/ 187771 w 256393"/>
                <a:gd name="connsiteY163" fmla="*/ 168041 h 226274"/>
                <a:gd name="connsiteX164" fmla="*/ 185425 w 256393"/>
                <a:gd name="connsiteY164" fmla="*/ 167538 h 226274"/>
                <a:gd name="connsiteX165" fmla="*/ 186095 w 256393"/>
                <a:gd name="connsiteY165" fmla="*/ 166030 h 226274"/>
                <a:gd name="connsiteX166" fmla="*/ 181487 w 256393"/>
                <a:gd name="connsiteY166" fmla="*/ 163852 h 226274"/>
                <a:gd name="connsiteX167" fmla="*/ 181989 w 256393"/>
                <a:gd name="connsiteY167" fmla="*/ 163852 h 226274"/>
                <a:gd name="connsiteX168" fmla="*/ 179643 w 256393"/>
                <a:gd name="connsiteY168" fmla="*/ 162176 h 226274"/>
                <a:gd name="connsiteX169" fmla="*/ 169337 w 256393"/>
                <a:gd name="connsiteY169" fmla="*/ 151200 h 226274"/>
                <a:gd name="connsiteX170" fmla="*/ 166991 w 256393"/>
                <a:gd name="connsiteY170" fmla="*/ 149859 h 226274"/>
                <a:gd name="connsiteX171" fmla="*/ 167578 w 256393"/>
                <a:gd name="connsiteY171" fmla="*/ 149021 h 226274"/>
                <a:gd name="connsiteX172" fmla="*/ 162969 w 256393"/>
                <a:gd name="connsiteY172" fmla="*/ 145502 h 226274"/>
                <a:gd name="connsiteX173" fmla="*/ 163723 w 256393"/>
                <a:gd name="connsiteY173" fmla="*/ 145083 h 226274"/>
                <a:gd name="connsiteX174" fmla="*/ 162886 w 256393"/>
                <a:gd name="connsiteY174" fmla="*/ 144496 h 226274"/>
                <a:gd name="connsiteX175" fmla="*/ 163807 w 256393"/>
                <a:gd name="connsiteY175" fmla="*/ 144496 h 226274"/>
                <a:gd name="connsiteX176" fmla="*/ 159785 w 256393"/>
                <a:gd name="connsiteY176" fmla="*/ 144496 h 226274"/>
                <a:gd name="connsiteX177" fmla="*/ 157355 w 256393"/>
                <a:gd name="connsiteY177" fmla="*/ 142737 h 226274"/>
                <a:gd name="connsiteX178" fmla="*/ 158277 w 256393"/>
                <a:gd name="connsiteY178" fmla="*/ 142318 h 226274"/>
                <a:gd name="connsiteX179" fmla="*/ 153753 w 256393"/>
                <a:gd name="connsiteY179" fmla="*/ 138715 h 226274"/>
                <a:gd name="connsiteX180" fmla="*/ 152580 w 256393"/>
                <a:gd name="connsiteY180" fmla="*/ 137710 h 226274"/>
                <a:gd name="connsiteX181" fmla="*/ 149396 w 256393"/>
                <a:gd name="connsiteY181" fmla="*/ 134693 h 226274"/>
                <a:gd name="connsiteX182" fmla="*/ 149396 w 256393"/>
                <a:gd name="connsiteY182" fmla="*/ 135196 h 226274"/>
                <a:gd name="connsiteX183" fmla="*/ 146630 w 256393"/>
                <a:gd name="connsiteY183" fmla="*/ 133269 h 226274"/>
                <a:gd name="connsiteX184" fmla="*/ 146630 w 256393"/>
                <a:gd name="connsiteY184" fmla="*/ 133269 h 226274"/>
                <a:gd name="connsiteX185" fmla="*/ 143028 w 256393"/>
                <a:gd name="connsiteY185" fmla="*/ 129247 h 226274"/>
                <a:gd name="connsiteX186" fmla="*/ 143028 w 256393"/>
                <a:gd name="connsiteY186" fmla="*/ 129917 h 226274"/>
                <a:gd name="connsiteX187" fmla="*/ 139090 w 256393"/>
                <a:gd name="connsiteY187" fmla="*/ 125979 h 226274"/>
                <a:gd name="connsiteX188" fmla="*/ 139090 w 256393"/>
                <a:gd name="connsiteY188" fmla="*/ 126817 h 226274"/>
                <a:gd name="connsiteX189" fmla="*/ 137246 w 256393"/>
                <a:gd name="connsiteY189" fmla="*/ 122125 h 226274"/>
                <a:gd name="connsiteX190" fmla="*/ 138084 w 256393"/>
                <a:gd name="connsiteY190" fmla="*/ 122125 h 226274"/>
                <a:gd name="connsiteX191" fmla="*/ 135235 w 256393"/>
                <a:gd name="connsiteY191" fmla="*/ 121119 h 226274"/>
                <a:gd name="connsiteX192" fmla="*/ 135235 w 256393"/>
                <a:gd name="connsiteY192" fmla="*/ 119444 h 226274"/>
                <a:gd name="connsiteX193" fmla="*/ 129873 w 256393"/>
                <a:gd name="connsiteY193" fmla="*/ 115506 h 226274"/>
                <a:gd name="connsiteX194" fmla="*/ 129035 w 256393"/>
                <a:gd name="connsiteY194" fmla="*/ 116176 h 226274"/>
                <a:gd name="connsiteX195" fmla="*/ 124762 w 256393"/>
                <a:gd name="connsiteY195" fmla="*/ 111986 h 226274"/>
                <a:gd name="connsiteX196" fmla="*/ 124762 w 256393"/>
                <a:gd name="connsiteY196" fmla="*/ 111567 h 226274"/>
                <a:gd name="connsiteX197" fmla="*/ 120321 w 256393"/>
                <a:gd name="connsiteY197" fmla="*/ 109138 h 226274"/>
                <a:gd name="connsiteX198" fmla="*/ 115210 w 256393"/>
                <a:gd name="connsiteY198" fmla="*/ 103105 h 226274"/>
                <a:gd name="connsiteX199" fmla="*/ 112193 w 256393"/>
                <a:gd name="connsiteY199" fmla="*/ 100507 h 226274"/>
                <a:gd name="connsiteX200" fmla="*/ 112193 w 256393"/>
                <a:gd name="connsiteY200" fmla="*/ 100507 h 226274"/>
                <a:gd name="connsiteX201" fmla="*/ 108423 w 256393"/>
                <a:gd name="connsiteY201" fmla="*/ 98329 h 226274"/>
                <a:gd name="connsiteX202" fmla="*/ 108423 w 256393"/>
                <a:gd name="connsiteY202" fmla="*/ 97910 h 226274"/>
                <a:gd name="connsiteX203" fmla="*/ 102641 w 256393"/>
                <a:gd name="connsiteY203" fmla="*/ 93720 h 226274"/>
                <a:gd name="connsiteX204" fmla="*/ 102641 w 256393"/>
                <a:gd name="connsiteY204" fmla="*/ 92966 h 226274"/>
                <a:gd name="connsiteX205" fmla="*/ 96273 w 256393"/>
                <a:gd name="connsiteY205" fmla="*/ 86850 h 226274"/>
                <a:gd name="connsiteX206" fmla="*/ 96776 w 256393"/>
                <a:gd name="connsiteY206" fmla="*/ 86850 h 226274"/>
                <a:gd name="connsiteX207" fmla="*/ 88397 w 256393"/>
                <a:gd name="connsiteY207" fmla="*/ 79895 h 226274"/>
                <a:gd name="connsiteX208" fmla="*/ 85967 w 256393"/>
                <a:gd name="connsiteY208" fmla="*/ 78555 h 226274"/>
                <a:gd name="connsiteX209" fmla="*/ 85967 w 256393"/>
                <a:gd name="connsiteY209" fmla="*/ 80398 h 226274"/>
                <a:gd name="connsiteX210" fmla="*/ 85213 w 256393"/>
                <a:gd name="connsiteY210" fmla="*/ 78471 h 226274"/>
                <a:gd name="connsiteX211" fmla="*/ 85213 w 256393"/>
                <a:gd name="connsiteY211" fmla="*/ 78471 h 226274"/>
                <a:gd name="connsiteX212" fmla="*/ 83119 w 256393"/>
                <a:gd name="connsiteY212" fmla="*/ 74617 h 226274"/>
                <a:gd name="connsiteX213" fmla="*/ 68958 w 256393"/>
                <a:gd name="connsiteY213" fmla="*/ 60875 h 226274"/>
                <a:gd name="connsiteX214" fmla="*/ 68958 w 256393"/>
                <a:gd name="connsiteY214" fmla="*/ 62132 h 226274"/>
                <a:gd name="connsiteX215" fmla="*/ 67366 w 256393"/>
                <a:gd name="connsiteY215" fmla="*/ 60624 h 226274"/>
                <a:gd name="connsiteX216" fmla="*/ 68539 w 256393"/>
                <a:gd name="connsiteY216" fmla="*/ 60624 h 226274"/>
                <a:gd name="connsiteX217" fmla="*/ 66026 w 256393"/>
                <a:gd name="connsiteY217" fmla="*/ 59367 h 226274"/>
                <a:gd name="connsiteX218" fmla="*/ 67031 w 256393"/>
                <a:gd name="connsiteY218" fmla="*/ 58613 h 226274"/>
                <a:gd name="connsiteX219" fmla="*/ 66026 w 256393"/>
                <a:gd name="connsiteY219" fmla="*/ 57775 h 226274"/>
                <a:gd name="connsiteX220" fmla="*/ 66026 w 256393"/>
                <a:gd name="connsiteY220" fmla="*/ 57775 h 226274"/>
                <a:gd name="connsiteX221" fmla="*/ 63177 w 256393"/>
                <a:gd name="connsiteY221" fmla="*/ 56351 h 226274"/>
                <a:gd name="connsiteX222" fmla="*/ 63177 w 256393"/>
                <a:gd name="connsiteY222" fmla="*/ 55094 h 226274"/>
                <a:gd name="connsiteX223" fmla="*/ 62674 w 256393"/>
                <a:gd name="connsiteY223" fmla="*/ 54591 h 226274"/>
                <a:gd name="connsiteX224" fmla="*/ 60663 w 256393"/>
                <a:gd name="connsiteY224" fmla="*/ 52664 h 226274"/>
                <a:gd name="connsiteX225" fmla="*/ 60663 w 256393"/>
                <a:gd name="connsiteY225" fmla="*/ 54005 h 226274"/>
                <a:gd name="connsiteX226" fmla="*/ 59071 w 256393"/>
                <a:gd name="connsiteY226" fmla="*/ 54005 h 226274"/>
                <a:gd name="connsiteX227" fmla="*/ 51195 w 256393"/>
                <a:gd name="connsiteY227" fmla="*/ 45626 h 226274"/>
                <a:gd name="connsiteX228" fmla="*/ 46754 w 256393"/>
                <a:gd name="connsiteY228" fmla="*/ 42274 h 226274"/>
                <a:gd name="connsiteX229" fmla="*/ 45330 w 256393"/>
                <a:gd name="connsiteY229" fmla="*/ 42274 h 226274"/>
                <a:gd name="connsiteX230" fmla="*/ 43319 w 256393"/>
                <a:gd name="connsiteY230" fmla="*/ 37414 h 226274"/>
                <a:gd name="connsiteX231" fmla="*/ 39967 w 256393"/>
                <a:gd name="connsiteY231" fmla="*/ 36493 h 226274"/>
                <a:gd name="connsiteX232" fmla="*/ 39967 w 256393"/>
                <a:gd name="connsiteY232" fmla="*/ 34733 h 226274"/>
                <a:gd name="connsiteX233" fmla="*/ 30918 w 256393"/>
                <a:gd name="connsiteY233" fmla="*/ 26354 h 226274"/>
                <a:gd name="connsiteX234" fmla="*/ 29996 w 256393"/>
                <a:gd name="connsiteY234" fmla="*/ 26941 h 226274"/>
                <a:gd name="connsiteX235" fmla="*/ 29159 w 256393"/>
                <a:gd name="connsiteY235" fmla="*/ 24427 h 226274"/>
                <a:gd name="connsiteX236" fmla="*/ 26896 w 256393"/>
                <a:gd name="connsiteY236" fmla="*/ 23254 h 226274"/>
                <a:gd name="connsiteX237" fmla="*/ 26477 w 256393"/>
                <a:gd name="connsiteY237" fmla="*/ 23673 h 226274"/>
                <a:gd name="connsiteX238" fmla="*/ 7541 w 256393"/>
                <a:gd name="connsiteY238" fmla="*/ 4737 h 226274"/>
                <a:gd name="connsiteX239" fmla="*/ 6703 w 256393"/>
                <a:gd name="connsiteY239" fmla="*/ 4737 h 226274"/>
                <a:gd name="connsiteX240" fmla="*/ 6117 w 256393"/>
                <a:gd name="connsiteY240" fmla="*/ 5491 h 226274"/>
                <a:gd name="connsiteX241" fmla="*/ 4022 w 256393"/>
                <a:gd name="connsiteY241" fmla="*/ 2307 h 226274"/>
                <a:gd name="connsiteX242" fmla="*/ 167 w 256393"/>
                <a:gd name="connsiteY242" fmla="*/ 44 h 226274"/>
                <a:gd name="connsiteX243" fmla="*/ 1089 w 256393"/>
                <a:gd name="connsiteY243" fmla="*/ 715 h 226274"/>
                <a:gd name="connsiteX244" fmla="*/ 0 w 256393"/>
                <a:gd name="connsiteY244" fmla="*/ 4904 h 226274"/>
                <a:gd name="connsiteX245" fmla="*/ 5530 w 256393"/>
                <a:gd name="connsiteY245" fmla="*/ 10015 h 226274"/>
                <a:gd name="connsiteX246" fmla="*/ 4860 w 256393"/>
                <a:gd name="connsiteY246" fmla="*/ 10434 h 226274"/>
                <a:gd name="connsiteX247" fmla="*/ 7541 w 256393"/>
                <a:gd name="connsiteY247" fmla="*/ 12278 h 226274"/>
                <a:gd name="connsiteX248" fmla="*/ 7541 w 256393"/>
                <a:gd name="connsiteY248" fmla="*/ 12278 h 226274"/>
                <a:gd name="connsiteX249" fmla="*/ 15920 w 256393"/>
                <a:gd name="connsiteY249" fmla="*/ 20656 h 226274"/>
                <a:gd name="connsiteX250" fmla="*/ 15920 w 256393"/>
                <a:gd name="connsiteY250" fmla="*/ 19902 h 226274"/>
                <a:gd name="connsiteX251" fmla="*/ 16925 w 256393"/>
                <a:gd name="connsiteY251" fmla="*/ 21494 h 226274"/>
                <a:gd name="connsiteX252" fmla="*/ 16339 w 256393"/>
                <a:gd name="connsiteY252" fmla="*/ 19316 h 226274"/>
                <a:gd name="connsiteX253" fmla="*/ 21785 w 256393"/>
                <a:gd name="connsiteY253" fmla="*/ 26438 h 226274"/>
                <a:gd name="connsiteX254" fmla="*/ 23209 w 256393"/>
                <a:gd name="connsiteY254" fmla="*/ 26438 h 226274"/>
                <a:gd name="connsiteX255" fmla="*/ 23209 w 256393"/>
                <a:gd name="connsiteY255" fmla="*/ 27108 h 226274"/>
                <a:gd name="connsiteX256" fmla="*/ 23964 w 256393"/>
                <a:gd name="connsiteY256" fmla="*/ 27108 h 226274"/>
                <a:gd name="connsiteX257" fmla="*/ 24550 w 256393"/>
                <a:gd name="connsiteY257" fmla="*/ 29035 h 226274"/>
                <a:gd name="connsiteX258" fmla="*/ 23628 w 256393"/>
                <a:gd name="connsiteY258" fmla="*/ 28449 h 226274"/>
                <a:gd name="connsiteX259" fmla="*/ 27064 w 256393"/>
                <a:gd name="connsiteY259" fmla="*/ 31465 h 226274"/>
                <a:gd name="connsiteX260" fmla="*/ 26058 w 256393"/>
                <a:gd name="connsiteY260" fmla="*/ 30208 h 226274"/>
                <a:gd name="connsiteX261" fmla="*/ 37537 w 256393"/>
                <a:gd name="connsiteY261" fmla="*/ 39593 h 226274"/>
                <a:gd name="connsiteX262" fmla="*/ 37537 w 256393"/>
                <a:gd name="connsiteY262" fmla="*/ 39593 h 226274"/>
                <a:gd name="connsiteX263" fmla="*/ 42313 w 256393"/>
                <a:gd name="connsiteY263" fmla="*/ 43950 h 226274"/>
                <a:gd name="connsiteX264" fmla="*/ 42313 w 256393"/>
                <a:gd name="connsiteY264" fmla="*/ 43950 h 226274"/>
                <a:gd name="connsiteX265" fmla="*/ 44743 w 256393"/>
                <a:gd name="connsiteY265" fmla="*/ 45458 h 226274"/>
                <a:gd name="connsiteX266" fmla="*/ 44743 w 256393"/>
                <a:gd name="connsiteY266" fmla="*/ 46715 h 226274"/>
                <a:gd name="connsiteX267" fmla="*/ 49100 w 256393"/>
                <a:gd name="connsiteY267" fmla="*/ 48307 h 226274"/>
                <a:gd name="connsiteX268" fmla="*/ 49100 w 256393"/>
                <a:gd name="connsiteY268" fmla="*/ 49145 h 226274"/>
                <a:gd name="connsiteX269" fmla="*/ 51782 w 256393"/>
                <a:gd name="connsiteY269" fmla="*/ 50318 h 226274"/>
                <a:gd name="connsiteX270" fmla="*/ 50357 w 256393"/>
                <a:gd name="connsiteY270" fmla="*/ 51072 h 226274"/>
                <a:gd name="connsiteX271" fmla="*/ 55719 w 256393"/>
                <a:gd name="connsiteY271" fmla="*/ 56602 h 226274"/>
                <a:gd name="connsiteX272" fmla="*/ 54714 w 256393"/>
                <a:gd name="connsiteY272" fmla="*/ 54088 h 226274"/>
                <a:gd name="connsiteX273" fmla="*/ 57395 w 256393"/>
                <a:gd name="connsiteY273" fmla="*/ 55261 h 226274"/>
                <a:gd name="connsiteX274" fmla="*/ 60077 w 256393"/>
                <a:gd name="connsiteY274" fmla="*/ 60205 h 226274"/>
                <a:gd name="connsiteX275" fmla="*/ 59490 w 256393"/>
                <a:gd name="connsiteY275" fmla="*/ 60205 h 226274"/>
                <a:gd name="connsiteX276" fmla="*/ 62255 w 256393"/>
                <a:gd name="connsiteY276" fmla="*/ 62802 h 226274"/>
                <a:gd name="connsiteX277" fmla="*/ 64601 w 256393"/>
                <a:gd name="connsiteY277" fmla="*/ 63389 h 226274"/>
                <a:gd name="connsiteX278" fmla="*/ 62255 w 256393"/>
                <a:gd name="connsiteY278" fmla="*/ 61629 h 226274"/>
                <a:gd name="connsiteX279" fmla="*/ 67282 w 256393"/>
                <a:gd name="connsiteY279" fmla="*/ 64897 h 226274"/>
                <a:gd name="connsiteX280" fmla="*/ 65690 w 256393"/>
                <a:gd name="connsiteY280" fmla="*/ 64311 h 226274"/>
                <a:gd name="connsiteX281" fmla="*/ 67366 w 256393"/>
                <a:gd name="connsiteY281" fmla="*/ 65986 h 226274"/>
                <a:gd name="connsiteX282" fmla="*/ 62590 w 256393"/>
                <a:gd name="connsiteY282" fmla="*/ 63305 h 226274"/>
                <a:gd name="connsiteX283" fmla="*/ 64182 w 256393"/>
                <a:gd name="connsiteY283" fmla="*/ 65232 h 226274"/>
                <a:gd name="connsiteX284" fmla="*/ 68791 w 256393"/>
                <a:gd name="connsiteY284" fmla="*/ 68081 h 226274"/>
                <a:gd name="connsiteX285" fmla="*/ 68204 w 256393"/>
                <a:gd name="connsiteY285" fmla="*/ 68500 h 226274"/>
                <a:gd name="connsiteX286" fmla="*/ 69712 w 256393"/>
                <a:gd name="connsiteY286" fmla="*/ 69254 h 226274"/>
                <a:gd name="connsiteX287" fmla="*/ 68288 w 256393"/>
                <a:gd name="connsiteY287" fmla="*/ 69254 h 226274"/>
                <a:gd name="connsiteX288" fmla="*/ 71807 w 256393"/>
                <a:gd name="connsiteY288" fmla="*/ 72857 h 226274"/>
                <a:gd name="connsiteX289" fmla="*/ 71053 w 256393"/>
                <a:gd name="connsiteY289" fmla="*/ 70343 h 226274"/>
                <a:gd name="connsiteX290" fmla="*/ 75494 w 256393"/>
                <a:gd name="connsiteY290" fmla="*/ 76292 h 226274"/>
                <a:gd name="connsiteX291" fmla="*/ 74907 w 256393"/>
                <a:gd name="connsiteY291" fmla="*/ 74784 h 226274"/>
                <a:gd name="connsiteX292" fmla="*/ 76415 w 256393"/>
                <a:gd name="connsiteY292" fmla="*/ 77214 h 226274"/>
                <a:gd name="connsiteX293" fmla="*/ 77840 w 256393"/>
                <a:gd name="connsiteY293" fmla="*/ 77214 h 226274"/>
                <a:gd name="connsiteX294" fmla="*/ 80437 w 256393"/>
                <a:gd name="connsiteY294" fmla="*/ 78722 h 226274"/>
                <a:gd name="connsiteX295" fmla="*/ 79935 w 256393"/>
                <a:gd name="connsiteY295" fmla="*/ 79225 h 226274"/>
                <a:gd name="connsiteX296" fmla="*/ 83705 w 256393"/>
                <a:gd name="connsiteY296" fmla="*/ 81403 h 226274"/>
                <a:gd name="connsiteX297" fmla="*/ 82029 w 256393"/>
                <a:gd name="connsiteY297" fmla="*/ 81403 h 226274"/>
                <a:gd name="connsiteX298" fmla="*/ 83454 w 256393"/>
                <a:gd name="connsiteY298" fmla="*/ 82325 h 226274"/>
                <a:gd name="connsiteX299" fmla="*/ 82699 w 256393"/>
                <a:gd name="connsiteY299" fmla="*/ 82325 h 226274"/>
                <a:gd name="connsiteX300" fmla="*/ 85967 w 256393"/>
                <a:gd name="connsiteY300" fmla="*/ 85090 h 226274"/>
                <a:gd name="connsiteX301" fmla="*/ 88230 w 256393"/>
                <a:gd name="connsiteY301" fmla="*/ 85090 h 226274"/>
                <a:gd name="connsiteX302" fmla="*/ 89068 w 256393"/>
                <a:gd name="connsiteY302" fmla="*/ 86598 h 226274"/>
                <a:gd name="connsiteX303" fmla="*/ 87308 w 256393"/>
                <a:gd name="connsiteY303" fmla="*/ 85509 h 226274"/>
                <a:gd name="connsiteX304" fmla="*/ 86386 w 256393"/>
                <a:gd name="connsiteY304" fmla="*/ 85509 h 226274"/>
                <a:gd name="connsiteX305" fmla="*/ 89151 w 256393"/>
                <a:gd name="connsiteY305" fmla="*/ 88107 h 226274"/>
                <a:gd name="connsiteX306" fmla="*/ 88565 w 256393"/>
                <a:gd name="connsiteY306" fmla="*/ 87436 h 226274"/>
                <a:gd name="connsiteX307" fmla="*/ 91749 w 256393"/>
                <a:gd name="connsiteY307" fmla="*/ 88861 h 226274"/>
                <a:gd name="connsiteX308" fmla="*/ 91078 w 256393"/>
                <a:gd name="connsiteY308" fmla="*/ 88861 h 226274"/>
                <a:gd name="connsiteX309" fmla="*/ 92922 w 256393"/>
                <a:gd name="connsiteY309" fmla="*/ 89950 h 226274"/>
                <a:gd name="connsiteX310" fmla="*/ 90743 w 256393"/>
                <a:gd name="connsiteY310" fmla="*/ 89950 h 226274"/>
                <a:gd name="connsiteX311" fmla="*/ 93508 w 256393"/>
                <a:gd name="connsiteY311" fmla="*/ 91626 h 226274"/>
                <a:gd name="connsiteX312" fmla="*/ 93508 w 256393"/>
                <a:gd name="connsiteY312" fmla="*/ 93050 h 226274"/>
                <a:gd name="connsiteX313" fmla="*/ 98871 w 256393"/>
                <a:gd name="connsiteY313" fmla="*/ 96988 h 226274"/>
                <a:gd name="connsiteX314" fmla="*/ 99709 w 256393"/>
                <a:gd name="connsiteY314" fmla="*/ 96988 h 226274"/>
                <a:gd name="connsiteX315" fmla="*/ 104652 w 256393"/>
                <a:gd name="connsiteY315" fmla="*/ 101513 h 226274"/>
                <a:gd name="connsiteX316" fmla="*/ 105071 w 256393"/>
                <a:gd name="connsiteY316" fmla="*/ 103272 h 226274"/>
                <a:gd name="connsiteX317" fmla="*/ 107166 w 256393"/>
                <a:gd name="connsiteY317" fmla="*/ 103272 h 226274"/>
                <a:gd name="connsiteX318" fmla="*/ 107669 w 256393"/>
                <a:gd name="connsiteY318" fmla="*/ 105283 h 226274"/>
                <a:gd name="connsiteX319" fmla="*/ 112277 w 256393"/>
                <a:gd name="connsiteY319" fmla="*/ 108383 h 226274"/>
                <a:gd name="connsiteX320" fmla="*/ 111523 w 256393"/>
                <a:gd name="connsiteY320" fmla="*/ 106121 h 226274"/>
                <a:gd name="connsiteX321" fmla="*/ 130375 w 256393"/>
                <a:gd name="connsiteY321" fmla="*/ 122879 h 226274"/>
                <a:gd name="connsiteX322" fmla="*/ 128951 w 256393"/>
                <a:gd name="connsiteY322" fmla="*/ 121873 h 226274"/>
                <a:gd name="connsiteX323" fmla="*/ 130375 w 256393"/>
                <a:gd name="connsiteY323" fmla="*/ 122544 h 226274"/>
                <a:gd name="connsiteX324" fmla="*/ 159702 w 256393"/>
                <a:gd name="connsiteY324" fmla="*/ 147094 h 226274"/>
                <a:gd name="connsiteX325" fmla="*/ 158612 w 256393"/>
                <a:gd name="connsiteY325" fmla="*/ 146005 h 226274"/>
                <a:gd name="connsiteX326" fmla="*/ 159702 w 256393"/>
                <a:gd name="connsiteY326" fmla="*/ 146759 h 226274"/>
                <a:gd name="connsiteX327" fmla="*/ 242988 w 256393"/>
                <a:gd name="connsiteY327" fmla="*/ 215885 h 226274"/>
                <a:gd name="connsiteX328" fmla="*/ 242988 w 256393"/>
                <a:gd name="connsiteY328" fmla="*/ 215885 h 226274"/>
                <a:gd name="connsiteX329" fmla="*/ 241982 w 256393"/>
                <a:gd name="connsiteY329" fmla="*/ 215214 h 226274"/>
                <a:gd name="connsiteX330" fmla="*/ 242988 w 256393"/>
                <a:gd name="connsiteY330" fmla="*/ 215885 h 226274"/>
                <a:gd name="connsiteX331" fmla="*/ 64098 w 256393"/>
                <a:gd name="connsiteY331" fmla="*/ 54507 h 226274"/>
                <a:gd name="connsiteX332" fmla="*/ 64098 w 256393"/>
                <a:gd name="connsiteY332" fmla="*/ 54507 h 226274"/>
                <a:gd name="connsiteX333" fmla="*/ 64098 w 256393"/>
                <a:gd name="connsiteY333" fmla="*/ 54507 h 22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256393" h="226274">
                  <a:moveTo>
                    <a:pt x="111523" y="106121"/>
                  </a:moveTo>
                  <a:lnTo>
                    <a:pt x="112361" y="107713"/>
                  </a:lnTo>
                  <a:cubicBezTo>
                    <a:pt x="110266" y="107043"/>
                    <a:pt x="109428" y="105786"/>
                    <a:pt x="110015" y="107713"/>
                  </a:cubicBezTo>
                  <a:cubicBezTo>
                    <a:pt x="111523" y="106373"/>
                    <a:pt x="114958" y="111903"/>
                    <a:pt x="116466" y="110646"/>
                  </a:cubicBezTo>
                  <a:lnTo>
                    <a:pt x="117053" y="111651"/>
                  </a:lnTo>
                  <a:lnTo>
                    <a:pt x="116466" y="111232"/>
                  </a:lnTo>
                  <a:cubicBezTo>
                    <a:pt x="117388" y="113411"/>
                    <a:pt x="118645" y="111232"/>
                    <a:pt x="120488" y="113327"/>
                  </a:cubicBezTo>
                  <a:cubicBezTo>
                    <a:pt x="121075" y="114081"/>
                    <a:pt x="121410" y="114751"/>
                    <a:pt x="120488" y="114500"/>
                  </a:cubicBezTo>
                  <a:lnTo>
                    <a:pt x="122416" y="115589"/>
                  </a:lnTo>
                  <a:cubicBezTo>
                    <a:pt x="122416" y="116008"/>
                    <a:pt x="122416" y="116176"/>
                    <a:pt x="122416" y="115589"/>
                  </a:cubicBezTo>
                  <a:lnTo>
                    <a:pt x="124929" y="117684"/>
                  </a:lnTo>
                  <a:lnTo>
                    <a:pt x="124929" y="117684"/>
                  </a:lnTo>
                  <a:lnTo>
                    <a:pt x="127192" y="118271"/>
                  </a:lnTo>
                  <a:cubicBezTo>
                    <a:pt x="127610" y="119025"/>
                    <a:pt x="126689" y="118271"/>
                    <a:pt x="126689" y="118271"/>
                  </a:cubicBezTo>
                  <a:lnTo>
                    <a:pt x="128365" y="119108"/>
                  </a:lnTo>
                  <a:cubicBezTo>
                    <a:pt x="128365" y="119946"/>
                    <a:pt x="127108" y="119108"/>
                    <a:pt x="126270" y="118438"/>
                  </a:cubicBezTo>
                  <a:cubicBezTo>
                    <a:pt x="126270" y="121036"/>
                    <a:pt x="127694" y="119108"/>
                    <a:pt x="129621" y="122376"/>
                  </a:cubicBezTo>
                  <a:lnTo>
                    <a:pt x="128197" y="121454"/>
                  </a:lnTo>
                  <a:cubicBezTo>
                    <a:pt x="128197" y="122963"/>
                    <a:pt x="129538" y="123633"/>
                    <a:pt x="130459" y="125393"/>
                  </a:cubicBezTo>
                  <a:cubicBezTo>
                    <a:pt x="130459" y="124806"/>
                    <a:pt x="128783" y="121538"/>
                    <a:pt x="130459" y="122460"/>
                  </a:cubicBezTo>
                  <a:cubicBezTo>
                    <a:pt x="130928" y="123139"/>
                    <a:pt x="131607" y="123641"/>
                    <a:pt x="132386" y="123884"/>
                  </a:cubicBezTo>
                  <a:cubicBezTo>
                    <a:pt x="131884" y="124387"/>
                    <a:pt x="132805" y="124974"/>
                    <a:pt x="133727" y="125812"/>
                  </a:cubicBezTo>
                  <a:lnTo>
                    <a:pt x="133057" y="126482"/>
                  </a:lnTo>
                  <a:cubicBezTo>
                    <a:pt x="134313" y="127236"/>
                    <a:pt x="134481" y="126482"/>
                    <a:pt x="135403" y="126985"/>
                  </a:cubicBezTo>
                  <a:cubicBezTo>
                    <a:pt x="136140" y="127630"/>
                    <a:pt x="136434" y="128644"/>
                    <a:pt x="136157" y="129582"/>
                  </a:cubicBezTo>
                  <a:cubicBezTo>
                    <a:pt x="137917" y="131342"/>
                    <a:pt x="135654" y="127571"/>
                    <a:pt x="137917" y="129582"/>
                  </a:cubicBezTo>
                  <a:cubicBezTo>
                    <a:pt x="139274" y="131107"/>
                    <a:pt x="140924" y="132330"/>
                    <a:pt x="142776" y="133185"/>
                  </a:cubicBezTo>
                  <a:cubicBezTo>
                    <a:pt x="143698" y="134442"/>
                    <a:pt x="142190" y="133185"/>
                    <a:pt x="142776" y="134023"/>
                  </a:cubicBezTo>
                  <a:lnTo>
                    <a:pt x="144201" y="134023"/>
                  </a:lnTo>
                  <a:cubicBezTo>
                    <a:pt x="144201" y="134023"/>
                    <a:pt x="144201" y="134023"/>
                    <a:pt x="144201" y="134442"/>
                  </a:cubicBezTo>
                  <a:cubicBezTo>
                    <a:pt x="144201" y="134861"/>
                    <a:pt x="144871" y="133771"/>
                    <a:pt x="146295" y="134442"/>
                  </a:cubicBezTo>
                  <a:cubicBezTo>
                    <a:pt x="147385" y="133939"/>
                    <a:pt x="147887" y="137877"/>
                    <a:pt x="150234" y="138464"/>
                  </a:cubicBezTo>
                  <a:cubicBezTo>
                    <a:pt x="150234" y="138966"/>
                    <a:pt x="149731" y="138464"/>
                    <a:pt x="149563" y="139050"/>
                  </a:cubicBezTo>
                  <a:cubicBezTo>
                    <a:pt x="151029" y="139947"/>
                    <a:pt x="152605" y="140651"/>
                    <a:pt x="154255" y="141145"/>
                  </a:cubicBezTo>
                  <a:lnTo>
                    <a:pt x="155345" y="142988"/>
                  </a:lnTo>
                  <a:cubicBezTo>
                    <a:pt x="154674" y="141480"/>
                    <a:pt x="156685" y="142150"/>
                    <a:pt x="158361" y="142988"/>
                  </a:cubicBezTo>
                  <a:cubicBezTo>
                    <a:pt x="158068" y="142745"/>
                    <a:pt x="157766" y="142519"/>
                    <a:pt x="157439" y="142318"/>
                  </a:cubicBezTo>
                  <a:lnTo>
                    <a:pt x="159785" y="143742"/>
                  </a:lnTo>
                  <a:cubicBezTo>
                    <a:pt x="159785" y="143742"/>
                    <a:pt x="159785" y="143742"/>
                    <a:pt x="158864" y="143742"/>
                  </a:cubicBezTo>
                  <a:lnTo>
                    <a:pt x="159450" y="143742"/>
                  </a:lnTo>
                  <a:cubicBezTo>
                    <a:pt x="159869" y="144664"/>
                    <a:pt x="159450" y="144748"/>
                    <a:pt x="158277" y="144664"/>
                  </a:cubicBezTo>
                  <a:cubicBezTo>
                    <a:pt x="158311" y="144304"/>
                    <a:pt x="158311" y="143935"/>
                    <a:pt x="158277" y="143575"/>
                  </a:cubicBezTo>
                  <a:cubicBezTo>
                    <a:pt x="157439" y="143575"/>
                    <a:pt x="156601" y="143575"/>
                    <a:pt x="156266" y="144161"/>
                  </a:cubicBezTo>
                  <a:cubicBezTo>
                    <a:pt x="156543" y="144111"/>
                    <a:pt x="156828" y="144111"/>
                    <a:pt x="157104" y="144161"/>
                  </a:cubicBezTo>
                  <a:cubicBezTo>
                    <a:pt x="157104" y="144161"/>
                    <a:pt x="156685" y="144161"/>
                    <a:pt x="156685" y="144161"/>
                  </a:cubicBezTo>
                  <a:cubicBezTo>
                    <a:pt x="156685" y="144161"/>
                    <a:pt x="156685" y="144161"/>
                    <a:pt x="157523" y="144161"/>
                  </a:cubicBezTo>
                  <a:lnTo>
                    <a:pt x="157523" y="145418"/>
                  </a:lnTo>
                  <a:lnTo>
                    <a:pt x="157942" y="145418"/>
                  </a:lnTo>
                  <a:lnTo>
                    <a:pt x="160037" y="148267"/>
                  </a:lnTo>
                  <a:cubicBezTo>
                    <a:pt x="163028" y="148912"/>
                    <a:pt x="165869" y="150102"/>
                    <a:pt x="168416" y="151786"/>
                  </a:cubicBezTo>
                  <a:cubicBezTo>
                    <a:pt x="167159" y="151786"/>
                    <a:pt x="167410" y="152540"/>
                    <a:pt x="166740" y="153211"/>
                  </a:cubicBezTo>
                  <a:cubicBezTo>
                    <a:pt x="166740" y="151786"/>
                    <a:pt x="164226" y="151451"/>
                    <a:pt x="162802" y="149943"/>
                  </a:cubicBezTo>
                  <a:cubicBezTo>
                    <a:pt x="163556" y="150697"/>
                    <a:pt x="162802" y="150864"/>
                    <a:pt x="162802" y="150781"/>
                  </a:cubicBezTo>
                  <a:lnTo>
                    <a:pt x="166070" y="152624"/>
                  </a:lnTo>
                  <a:cubicBezTo>
                    <a:pt x="165483" y="153127"/>
                    <a:pt x="166070" y="153546"/>
                    <a:pt x="166824" y="154384"/>
                  </a:cubicBezTo>
                  <a:cubicBezTo>
                    <a:pt x="167243" y="152875"/>
                    <a:pt x="169505" y="155557"/>
                    <a:pt x="170846" y="156227"/>
                  </a:cubicBezTo>
                  <a:cubicBezTo>
                    <a:pt x="170846" y="156646"/>
                    <a:pt x="170008" y="156730"/>
                    <a:pt x="168751" y="155473"/>
                  </a:cubicBezTo>
                  <a:cubicBezTo>
                    <a:pt x="169505" y="157651"/>
                    <a:pt x="171851" y="155892"/>
                    <a:pt x="172689" y="157903"/>
                  </a:cubicBezTo>
                  <a:cubicBezTo>
                    <a:pt x="172689" y="157903"/>
                    <a:pt x="172186" y="157400"/>
                    <a:pt x="171851" y="157484"/>
                  </a:cubicBezTo>
                  <a:cubicBezTo>
                    <a:pt x="172940" y="157484"/>
                    <a:pt x="174616" y="159830"/>
                    <a:pt x="173862" y="159746"/>
                  </a:cubicBezTo>
                  <a:lnTo>
                    <a:pt x="173862" y="159746"/>
                  </a:lnTo>
                  <a:cubicBezTo>
                    <a:pt x="175957" y="161841"/>
                    <a:pt x="180481" y="165779"/>
                    <a:pt x="181654" y="165192"/>
                  </a:cubicBezTo>
                  <a:cubicBezTo>
                    <a:pt x="181160" y="165553"/>
                    <a:pt x="180624" y="165863"/>
                    <a:pt x="180062" y="166114"/>
                  </a:cubicBezTo>
                  <a:lnTo>
                    <a:pt x="186765" y="166114"/>
                  </a:lnTo>
                  <a:cubicBezTo>
                    <a:pt x="185760" y="166533"/>
                    <a:pt x="185341" y="169633"/>
                    <a:pt x="183079" y="168460"/>
                  </a:cubicBezTo>
                  <a:cubicBezTo>
                    <a:pt x="183665" y="169332"/>
                    <a:pt x="184478" y="170019"/>
                    <a:pt x="185425" y="170471"/>
                  </a:cubicBezTo>
                  <a:cubicBezTo>
                    <a:pt x="185425" y="170052"/>
                    <a:pt x="185425" y="168544"/>
                    <a:pt x="186095" y="168879"/>
                  </a:cubicBezTo>
                  <a:cubicBezTo>
                    <a:pt x="186598" y="170974"/>
                    <a:pt x="186598" y="170220"/>
                    <a:pt x="187603" y="172398"/>
                  </a:cubicBezTo>
                  <a:cubicBezTo>
                    <a:pt x="187184" y="171812"/>
                    <a:pt x="188944" y="171057"/>
                    <a:pt x="189698" y="171895"/>
                  </a:cubicBezTo>
                  <a:cubicBezTo>
                    <a:pt x="190452" y="172733"/>
                    <a:pt x="188693" y="173152"/>
                    <a:pt x="188274" y="172985"/>
                  </a:cubicBezTo>
                  <a:lnTo>
                    <a:pt x="191458" y="173655"/>
                  </a:lnTo>
                  <a:cubicBezTo>
                    <a:pt x="190703" y="173655"/>
                    <a:pt x="190368" y="174660"/>
                    <a:pt x="190536" y="175415"/>
                  </a:cubicBezTo>
                  <a:cubicBezTo>
                    <a:pt x="190703" y="176169"/>
                    <a:pt x="192379" y="177090"/>
                    <a:pt x="193050" y="177426"/>
                  </a:cubicBezTo>
                  <a:lnTo>
                    <a:pt x="192379" y="176336"/>
                  </a:lnTo>
                  <a:cubicBezTo>
                    <a:pt x="194558" y="178682"/>
                    <a:pt x="196317" y="176755"/>
                    <a:pt x="198580" y="178934"/>
                  </a:cubicBezTo>
                  <a:cubicBezTo>
                    <a:pt x="198077" y="178934"/>
                    <a:pt x="196485" y="179855"/>
                    <a:pt x="197490" y="181112"/>
                  </a:cubicBezTo>
                  <a:cubicBezTo>
                    <a:pt x="200054" y="180559"/>
                    <a:pt x="202727" y="180735"/>
                    <a:pt x="205199" y="181615"/>
                  </a:cubicBezTo>
                  <a:lnTo>
                    <a:pt x="205199" y="182369"/>
                  </a:lnTo>
                  <a:lnTo>
                    <a:pt x="207210" y="183374"/>
                  </a:lnTo>
                  <a:cubicBezTo>
                    <a:pt x="204386" y="183341"/>
                    <a:pt x="201571" y="182981"/>
                    <a:pt x="198831" y="182285"/>
                  </a:cubicBezTo>
                  <a:cubicBezTo>
                    <a:pt x="199418" y="183374"/>
                    <a:pt x="198831" y="182956"/>
                    <a:pt x="200004" y="184129"/>
                  </a:cubicBezTo>
                  <a:cubicBezTo>
                    <a:pt x="201177" y="185302"/>
                    <a:pt x="198831" y="184129"/>
                    <a:pt x="198412" y="183626"/>
                  </a:cubicBezTo>
                  <a:lnTo>
                    <a:pt x="201345" y="186642"/>
                  </a:lnTo>
                  <a:cubicBezTo>
                    <a:pt x="201847" y="185804"/>
                    <a:pt x="204361" y="188067"/>
                    <a:pt x="204780" y="187313"/>
                  </a:cubicBezTo>
                  <a:lnTo>
                    <a:pt x="200758" y="185050"/>
                  </a:lnTo>
                  <a:cubicBezTo>
                    <a:pt x="201261" y="184212"/>
                    <a:pt x="204529" y="185050"/>
                    <a:pt x="206623" y="186810"/>
                  </a:cubicBezTo>
                  <a:cubicBezTo>
                    <a:pt x="206623" y="187648"/>
                    <a:pt x="205031" y="187815"/>
                    <a:pt x="204864" y="188067"/>
                  </a:cubicBezTo>
                  <a:cubicBezTo>
                    <a:pt x="205844" y="188410"/>
                    <a:pt x="206716" y="189022"/>
                    <a:pt x="207377" y="189826"/>
                  </a:cubicBezTo>
                  <a:lnTo>
                    <a:pt x="206121" y="189407"/>
                  </a:lnTo>
                  <a:cubicBezTo>
                    <a:pt x="207126" y="190748"/>
                    <a:pt x="208969" y="190161"/>
                    <a:pt x="209807" y="192172"/>
                  </a:cubicBezTo>
                  <a:cubicBezTo>
                    <a:pt x="210310" y="192675"/>
                    <a:pt x="210478" y="194518"/>
                    <a:pt x="210981" y="194183"/>
                  </a:cubicBezTo>
                  <a:cubicBezTo>
                    <a:pt x="211232" y="192265"/>
                    <a:pt x="212430" y="190597"/>
                    <a:pt x="214164" y="189743"/>
                  </a:cubicBezTo>
                  <a:cubicBezTo>
                    <a:pt x="215019" y="191024"/>
                    <a:pt x="215714" y="192407"/>
                    <a:pt x="216259" y="193848"/>
                  </a:cubicBezTo>
                  <a:cubicBezTo>
                    <a:pt x="216259" y="195273"/>
                    <a:pt x="213662" y="194267"/>
                    <a:pt x="213829" y="195524"/>
                  </a:cubicBezTo>
                  <a:cubicBezTo>
                    <a:pt x="213829" y="195524"/>
                    <a:pt x="214751" y="195524"/>
                    <a:pt x="215002" y="195524"/>
                  </a:cubicBezTo>
                  <a:cubicBezTo>
                    <a:pt x="215254" y="195524"/>
                    <a:pt x="214248" y="195943"/>
                    <a:pt x="215421" y="196864"/>
                  </a:cubicBezTo>
                  <a:cubicBezTo>
                    <a:pt x="216343" y="196278"/>
                    <a:pt x="217684" y="199043"/>
                    <a:pt x="216510" y="196864"/>
                  </a:cubicBezTo>
                  <a:cubicBezTo>
                    <a:pt x="217851" y="197702"/>
                    <a:pt x="217600" y="198121"/>
                    <a:pt x="218940" y="199294"/>
                  </a:cubicBezTo>
                  <a:cubicBezTo>
                    <a:pt x="218940" y="198457"/>
                    <a:pt x="221622" y="198708"/>
                    <a:pt x="222962" y="199294"/>
                  </a:cubicBezTo>
                  <a:cubicBezTo>
                    <a:pt x="222962" y="199294"/>
                    <a:pt x="222962" y="199881"/>
                    <a:pt x="222962" y="200132"/>
                  </a:cubicBezTo>
                  <a:cubicBezTo>
                    <a:pt x="225141" y="202227"/>
                    <a:pt x="226062" y="203735"/>
                    <a:pt x="228241" y="205662"/>
                  </a:cubicBezTo>
                  <a:cubicBezTo>
                    <a:pt x="228241" y="205662"/>
                    <a:pt x="229163" y="207171"/>
                    <a:pt x="228241" y="207087"/>
                  </a:cubicBezTo>
                  <a:cubicBezTo>
                    <a:pt x="228827" y="207212"/>
                    <a:pt x="229372" y="207464"/>
                    <a:pt x="229833" y="207841"/>
                  </a:cubicBezTo>
                  <a:cubicBezTo>
                    <a:pt x="230587" y="209684"/>
                    <a:pt x="228241" y="206584"/>
                    <a:pt x="228576" y="208260"/>
                  </a:cubicBezTo>
                  <a:cubicBezTo>
                    <a:pt x="228995" y="208260"/>
                    <a:pt x="230838" y="209181"/>
                    <a:pt x="232011" y="209768"/>
                  </a:cubicBezTo>
                  <a:cubicBezTo>
                    <a:pt x="232011" y="208846"/>
                    <a:pt x="229917" y="207673"/>
                    <a:pt x="228744" y="207087"/>
                  </a:cubicBezTo>
                  <a:cubicBezTo>
                    <a:pt x="229581" y="206165"/>
                    <a:pt x="232095" y="207087"/>
                    <a:pt x="234693" y="208344"/>
                  </a:cubicBezTo>
                  <a:cubicBezTo>
                    <a:pt x="237290" y="209600"/>
                    <a:pt x="234693" y="209600"/>
                    <a:pt x="235363" y="209768"/>
                  </a:cubicBezTo>
                  <a:cubicBezTo>
                    <a:pt x="238631" y="212952"/>
                    <a:pt x="239720" y="210773"/>
                    <a:pt x="241898" y="213958"/>
                  </a:cubicBezTo>
                  <a:cubicBezTo>
                    <a:pt x="242485" y="215550"/>
                    <a:pt x="240893" y="215131"/>
                    <a:pt x="240725" y="215801"/>
                  </a:cubicBezTo>
                  <a:cubicBezTo>
                    <a:pt x="239050" y="214712"/>
                    <a:pt x="238882" y="213371"/>
                    <a:pt x="237877" y="212533"/>
                  </a:cubicBezTo>
                  <a:lnTo>
                    <a:pt x="238798" y="213874"/>
                  </a:lnTo>
                  <a:cubicBezTo>
                    <a:pt x="237935" y="213597"/>
                    <a:pt x="237198" y="213036"/>
                    <a:pt x="236704" y="212282"/>
                  </a:cubicBezTo>
                  <a:cubicBezTo>
                    <a:pt x="237123" y="213706"/>
                    <a:pt x="242234" y="217560"/>
                    <a:pt x="244412" y="220661"/>
                  </a:cubicBezTo>
                  <a:cubicBezTo>
                    <a:pt x="245082" y="220661"/>
                    <a:pt x="246004" y="221415"/>
                    <a:pt x="245836" y="220661"/>
                  </a:cubicBezTo>
                  <a:lnTo>
                    <a:pt x="244999" y="219990"/>
                  </a:lnTo>
                  <a:cubicBezTo>
                    <a:pt x="244999" y="218901"/>
                    <a:pt x="247094" y="220744"/>
                    <a:pt x="246256" y="219990"/>
                  </a:cubicBezTo>
                  <a:cubicBezTo>
                    <a:pt x="247965" y="220518"/>
                    <a:pt x="249507" y="221498"/>
                    <a:pt x="250696" y="222839"/>
                  </a:cubicBezTo>
                  <a:lnTo>
                    <a:pt x="250696" y="223761"/>
                  </a:lnTo>
                  <a:cubicBezTo>
                    <a:pt x="250696" y="223761"/>
                    <a:pt x="250026" y="222504"/>
                    <a:pt x="249440" y="222336"/>
                  </a:cubicBezTo>
                  <a:cubicBezTo>
                    <a:pt x="250361" y="222336"/>
                    <a:pt x="250948" y="225353"/>
                    <a:pt x="252456" y="225101"/>
                  </a:cubicBezTo>
                  <a:lnTo>
                    <a:pt x="251786" y="223677"/>
                  </a:lnTo>
                  <a:cubicBezTo>
                    <a:pt x="253495" y="224188"/>
                    <a:pt x="255070" y="225076"/>
                    <a:pt x="256394" y="226274"/>
                  </a:cubicBezTo>
                  <a:cubicBezTo>
                    <a:pt x="256394" y="225101"/>
                    <a:pt x="255975" y="226274"/>
                    <a:pt x="255724" y="224431"/>
                  </a:cubicBezTo>
                  <a:cubicBezTo>
                    <a:pt x="255724" y="226191"/>
                    <a:pt x="252288" y="221247"/>
                    <a:pt x="252707" y="223426"/>
                  </a:cubicBezTo>
                  <a:cubicBezTo>
                    <a:pt x="252707" y="221666"/>
                    <a:pt x="251367" y="221498"/>
                    <a:pt x="250696" y="219571"/>
                  </a:cubicBezTo>
                  <a:cubicBezTo>
                    <a:pt x="250696" y="219571"/>
                    <a:pt x="250696" y="220409"/>
                    <a:pt x="249775" y="219571"/>
                  </a:cubicBezTo>
                  <a:lnTo>
                    <a:pt x="249272" y="219571"/>
                  </a:lnTo>
                  <a:cubicBezTo>
                    <a:pt x="249364" y="219873"/>
                    <a:pt x="249364" y="220191"/>
                    <a:pt x="249272" y="220493"/>
                  </a:cubicBezTo>
                  <a:cubicBezTo>
                    <a:pt x="248183" y="220493"/>
                    <a:pt x="246423" y="218817"/>
                    <a:pt x="245585" y="218482"/>
                  </a:cubicBezTo>
                  <a:cubicBezTo>
                    <a:pt x="244747" y="218147"/>
                    <a:pt x="246088" y="218482"/>
                    <a:pt x="245585" y="217896"/>
                  </a:cubicBezTo>
                  <a:lnTo>
                    <a:pt x="244328" y="217477"/>
                  </a:lnTo>
                  <a:cubicBezTo>
                    <a:pt x="244328" y="216890"/>
                    <a:pt x="243239" y="215047"/>
                    <a:pt x="245082" y="216220"/>
                  </a:cubicBezTo>
                  <a:lnTo>
                    <a:pt x="243658" y="214879"/>
                  </a:lnTo>
                  <a:cubicBezTo>
                    <a:pt x="243063" y="213756"/>
                    <a:pt x="242167" y="212826"/>
                    <a:pt x="241061" y="212198"/>
                  </a:cubicBezTo>
                  <a:cubicBezTo>
                    <a:pt x="240474" y="211444"/>
                    <a:pt x="238882" y="211192"/>
                    <a:pt x="239804" y="211360"/>
                  </a:cubicBezTo>
                  <a:lnTo>
                    <a:pt x="237206" y="209600"/>
                  </a:lnTo>
                  <a:lnTo>
                    <a:pt x="237206" y="209600"/>
                  </a:lnTo>
                  <a:cubicBezTo>
                    <a:pt x="234944" y="207506"/>
                    <a:pt x="231844" y="206249"/>
                    <a:pt x="230084" y="203065"/>
                  </a:cubicBezTo>
                  <a:cubicBezTo>
                    <a:pt x="228978" y="202420"/>
                    <a:pt x="227990" y="201599"/>
                    <a:pt x="227152" y="200635"/>
                  </a:cubicBezTo>
                  <a:lnTo>
                    <a:pt x="227152" y="199965"/>
                  </a:lnTo>
                  <a:cubicBezTo>
                    <a:pt x="225979" y="199294"/>
                    <a:pt x="224554" y="196948"/>
                    <a:pt x="223800" y="197032"/>
                  </a:cubicBezTo>
                  <a:cubicBezTo>
                    <a:pt x="223800" y="194937"/>
                    <a:pt x="219276" y="192508"/>
                    <a:pt x="217767" y="190748"/>
                  </a:cubicBezTo>
                  <a:lnTo>
                    <a:pt x="217181" y="191251"/>
                  </a:lnTo>
                  <a:cubicBezTo>
                    <a:pt x="215949" y="190103"/>
                    <a:pt x="214600" y="189097"/>
                    <a:pt x="213159" y="188234"/>
                  </a:cubicBezTo>
                  <a:lnTo>
                    <a:pt x="213159" y="188737"/>
                  </a:lnTo>
                  <a:cubicBezTo>
                    <a:pt x="211483" y="188067"/>
                    <a:pt x="210226" y="185553"/>
                    <a:pt x="208215" y="183793"/>
                  </a:cubicBezTo>
                  <a:cubicBezTo>
                    <a:pt x="208215" y="183793"/>
                    <a:pt x="208969" y="183793"/>
                    <a:pt x="209221" y="184631"/>
                  </a:cubicBezTo>
                  <a:cubicBezTo>
                    <a:pt x="207797" y="181364"/>
                    <a:pt x="203439" y="180945"/>
                    <a:pt x="202015" y="178180"/>
                  </a:cubicBezTo>
                  <a:cubicBezTo>
                    <a:pt x="201487" y="177928"/>
                    <a:pt x="201043" y="177518"/>
                    <a:pt x="200758" y="177007"/>
                  </a:cubicBezTo>
                  <a:lnTo>
                    <a:pt x="200758" y="177007"/>
                  </a:lnTo>
                  <a:lnTo>
                    <a:pt x="200758" y="177007"/>
                  </a:lnTo>
                  <a:lnTo>
                    <a:pt x="199334" y="175834"/>
                  </a:lnTo>
                  <a:cubicBezTo>
                    <a:pt x="199443" y="176127"/>
                    <a:pt x="199577" y="176412"/>
                    <a:pt x="199753" y="176671"/>
                  </a:cubicBezTo>
                  <a:cubicBezTo>
                    <a:pt x="199174" y="176202"/>
                    <a:pt x="198555" y="175783"/>
                    <a:pt x="197909" y="175415"/>
                  </a:cubicBezTo>
                  <a:lnTo>
                    <a:pt x="197909" y="174660"/>
                  </a:lnTo>
                  <a:lnTo>
                    <a:pt x="197909" y="174660"/>
                  </a:lnTo>
                  <a:cubicBezTo>
                    <a:pt x="197490" y="173906"/>
                    <a:pt x="197155" y="174660"/>
                    <a:pt x="197155" y="175163"/>
                  </a:cubicBezTo>
                  <a:lnTo>
                    <a:pt x="196066" y="175163"/>
                  </a:lnTo>
                  <a:cubicBezTo>
                    <a:pt x="196066" y="173906"/>
                    <a:pt x="194139" y="173990"/>
                    <a:pt x="194306" y="172482"/>
                  </a:cubicBezTo>
                  <a:cubicBezTo>
                    <a:pt x="193468" y="172482"/>
                    <a:pt x="190955" y="170052"/>
                    <a:pt x="189782" y="170639"/>
                  </a:cubicBezTo>
                  <a:cubicBezTo>
                    <a:pt x="188609" y="171225"/>
                    <a:pt x="189782" y="170639"/>
                    <a:pt x="189782" y="170639"/>
                  </a:cubicBezTo>
                  <a:cubicBezTo>
                    <a:pt x="189279" y="169910"/>
                    <a:pt x="188584" y="169323"/>
                    <a:pt x="187771" y="168963"/>
                  </a:cubicBezTo>
                  <a:lnTo>
                    <a:pt x="187771" y="168041"/>
                  </a:lnTo>
                  <a:lnTo>
                    <a:pt x="185425" y="167538"/>
                  </a:lnTo>
                  <a:cubicBezTo>
                    <a:pt x="184922" y="166282"/>
                    <a:pt x="184755" y="165779"/>
                    <a:pt x="186095" y="166030"/>
                  </a:cubicBezTo>
                  <a:cubicBezTo>
                    <a:pt x="183246" y="164857"/>
                    <a:pt x="184084" y="164773"/>
                    <a:pt x="181487" y="163852"/>
                  </a:cubicBezTo>
                  <a:lnTo>
                    <a:pt x="181989" y="163852"/>
                  </a:lnTo>
                  <a:cubicBezTo>
                    <a:pt x="181319" y="163265"/>
                    <a:pt x="179727" y="162846"/>
                    <a:pt x="179643" y="162176"/>
                  </a:cubicBezTo>
                  <a:cubicBezTo>
                    <a:pt x="178889" y="159997"/>
                    <a:pt x="172438" y="155389"/>
                    <a:pt x="169337" y="151200"/>
                  </a:cubicBezTo>
                  <a:cubicBezTo>
                    <a:pt x="168918" y="153127"/>
                    <a:pt x="168080" y="149021"/>
                    <a:pt x="166991" y="149859"/>
                  </a:cubicBezTo>
                  <a:cubicBezTo>
                    <a:pt x="166991" y="149356"/>
                    <a:pt x="166991" y="148770"/>
                    <a:pt x="167578" y="149021"/>
                  </a:cubicBezTo>
                  <a:cubicBezTo>
                    <a:pt x="165315" y="147597"/>
                    <a:pt x="165064" y="145921"/>
                    <a:pt x="162969" y="145502"/>
                  </a:cubicBezTo>
                  <a:cubicBezTo>
                    <a:pt x="162969" y="144999"/>
                    <a:pt x="163807" y="145502"/>
                    <a:pt x="163723" y="145083"/>
                  </a:cubicBezTo>
                  <a:cubicBezTo>
                    <a:pt x="163640" y="144664"/>
                    <a:pt x="162886" y="145083"/>
                    <a:pt x="162886" y="144496"/>
                  </a:cubicBezTo>
                  <a:cubicBezTo>
                    <a:pt x="162886" y="143910"/>
                    <a:pt x="163388" y="144496"/>
                    <a:pt x="163807" y="144496"/>
                  </a:cubicBezTo>
                  <a:cubicBezTo>
                    <a:pt x="161796" y="142821"/>
                    <a:pt x="160707" y="143491"/>
                    <a:pt x="159785" y="144496"/>
                  </a:cubicBezTo>
                  <a:cubicBezTo>
                    <a:pt x="159509" y="143399"/>
                    <a:pt x="158487" y="142662"/>
                    <a:pt x="157355" y="142737"/>
                  </a:cubicBezTo>
                  <a:cubicBezTo>
                    <a:pt x="157355" y="142150"/>
                    <a:pt x="156937" y="141313"/>
                    <a:pt x="158277" y="142318"/>
                  </a:cubicBezTo>
                  <a:cubicBezTo>
                    <a:pt x="157607" y="141648"/>
                    <a:pt x="154423" y="138045"/>
                    <a:pt x="153753" y="138715"/>
                  </a:cubicBezTo>
                  <a:cubicBezTo>
                    <a:pt x="153082" y="139385"/>
                    <a:pt x="152831" y="137793"/>
                    <a:pt x="152580" y="137710"/>
                  </a:cubicBezTo>
                  <a:cubicBezTo>
                    <a:pt x="151582" y="136637"/>
                    <a:pt x="150518" y="135632"/>
                    <a:pt x="149396" y="134693"/>
                  </a:cubicBezTo>
                  <a:lnTo>
                    <a:pt x="149396" y="135196"/>
                  </a:lnTo>
                  <a:cubicBezTo>
                    <a:pt x="147971" y="135196"/>
                    <a:pt x="147887" y="134274"/>
                    <a:pt x="146630" y="133269"/>
                  </a:cubicBezTo>
                  <a:lnTo>
                    <a:pt x="146630" y="133269"/>
                  </a:lnTo>
                  <a:cubicBezTo>
                    <a:pt x="144368" y="130085"/>
                    <a:pt x="145122" y="132431"/>
                    <a:pt x="143028" y="129247"/>
                  </a:cubicBezTo>
                  <a:lnTo>
                    <a:pt x="143028" y="129917"/>
                  </a:lnTo>
                  <a:cubicBezTo>
                    <a:pt x="141687" y="130839"/>
                    <a:pt x="141100" y="126985"/>
                    <a:pt x="139090" y="125979"/>
                  </a:cubicBezTo>
                  <a:lnTo>
                    <a:pt x="139090" y="126817"/>
                  </a:lnTo>
                  <a:cubicBezTo>
                    <a:pt x="137917" y="126398"/>
                    <a:pt x="138000" y="123046"/>
                    <a:pt x="137246" y="122125"/>
                  </a:cubicBezTo>
                  <a:cubicBezTo>
                    <a:pt x="136492" y="121203"/>
                    <a:pt x="137749" y="122125"/>
                    <a:pt x="138084" y="122125"/>
                  </a:cubicBezTo>
                  <a:cubicBezTo>
                    <a:pt x="136325" y="119360"/>
                    <a:pt x="137162" y="122125"/>
                    <a:pt x="135235" y="121119"/>
                  </a:cubicBezTo>
                  <a:cubicBezTo>
                    <a:pt x="135235" y="120533"/>
                    <a:pt x="136492" y="120617"/>
                    <a:pt x="135235" y="119444"/>
                  </a:cubicBezTo>
                  <a:cubicBezTo>
                    <a:pt x="133979" y="118271"/>
                    <a:pt x="130794" y="117600"/>
                    <a:pt x="129873" y="115506"/>
                  </a:cubicBezTo>
                  <a:cubicBezTo>
                    <a:pt x="129873" y="116092"/>
                    <a:pt x="129873" y="116679"/>
                    <a:pt x="129035" y="116176"/>
                  </a:cubicBezTo>
                  <a:cubicBezTo>
                    <a:pt x="128197" y="115673"/>
                    <a:pt x="126689" y="112070"/>
                    <a:pt x="124762" y="111986"/>
                  </a:cubicBezTo>
                  <a:cubicBezTo>
                    <a:pt x="124762" y="111986"/>
                    <a:pt x="124762" y="111986"/>
                    <a:pt x="124762" y="111567"/>
                  </a:cubicBezTo>
                  <a:cubicBezTo>
                    <a:pt x="124762" y="111148"/>
                    <a:pt x="121326" y="109138"/>
                    <a:pt x="120321" y="109138"/>
                  </a:cubicBezTo>
                  <a:cubicBezTo>
                    <a:pt x="121075" y="106540"/>
                    <a:pt x="113701" y="104697"/>
                    <a:pt x="115210" y="103105"/>
                  </a:cubicBezTo>
                  <a:lnTo>
                    <a:pt x="112193" y="100507"/>
                  </a:lnTo>
                  <a:lnTo>
                    <a:pt x="112193" y="100507"/>
                  </a:lnTo>
                  <a:cubicBezTo>
                    <a:pt x="111221" y="99376"/>
                    <a:pt x="109889" y="98605"/>
                    <a:pt x="108423" y="98329"/>
                  </a:cubicBezTo>
                  <a:cubicBezTo>
                    <a:pt x="108423" y="97826"/>
                    <a:pt x="108423" y="98329"/>
                    <a:pt x="108423" y="97910"/>
                  </a:cubicBezTo>
                  <a:cubicBezTo>
                    <a:pt x="107007" y="95916"/>
                    <a:pt x="104979" y="94441"/>
                    <a:pt x="102641" y="93720"/>
                  </a:cubicBezTo>
                  <a:lnTo>
                    <a:pt x="102641" y="92966"/>
                  </a:lnTo>
                  <a:cubicBezTo>
                    <a:pt x="101803" y="92966"/>
                    <a:pt x="99541" y="88609"/>
                    <a:pt x="96273" y="86850"/>
                  </a:cubicBezTo>
                  <a:cubicBezTo>
                    <a:pt x="96441" y="86799"/>
                    <a:pt x="96608" y="86799"/>
                    <a:pt x="96776" y="86850"/>
                  </a:cubicBezTo>
                  <a:cubicBezTo>
                    <a:pt x="93257" y="84839"/>
                    <a:pt x="90995" y="78471"/>
                    <a:pt x="88397" y="79895"/>
                  </a:cubicBezTo>
                  <a:lnTo>
                    <a:pt x="85967" y="78555"/>
                  </a:lnTo>
                  <a:cubicBezTo>
                    <a:pt x="88397" y="81068"/>
                    <a:pt x="84878" y="79141"/>
                    <a:pt x="85967" y="80398"/>
                  </a:cubicBezTo>
                  <a:cubicBezTo>
                    <a:pt x="84794" y="79560"/>
                    <a:pt x="83873" y="77465"/>
                    <a:pt x="85213" y="78471"/>
                  </a:cubicBezTo>
                  <a:lnTo>
                    <a:pt x="85213" y="78471"/>
                  </a:lnTo>
                  <a:cubicBezTo>
                    <a:pt x="86638" y="77884"/>
                    <a:pt x="82365" y="75287"/>
                    <a:pt x="83119" y="74617"/>
                  </a:cubicBezTo>
                  <a:cubicBezTo>
                    <a:pt x="78007" y="70092"/>
                    <a:pt x="73650" y="65148"/>
                    <a:pt x="68958" y="60875"/>
                  </a:cubicBezTo>
                  <a:lnTo>
                    <a:pt x="68958" y="62132"/>
                  </a:lnTo>
                  <a:lnTo>
                    <a:pt x="67366" y="60624"/>
                  </a:lnTo>
                  <a:cubicBezTo>
                    <a:pt x="67366" y="60037"/>
                    <a:pt x="67366" y="59451"/>
                    <a:pt x="68539" y="60624"/>
                  </a:cubicBezTo>
                  <a:cubicBezTo>
                    <a:pt x="68539" y="59618"/>
                    <a:pt x="66193" y="59283"/>
                    <a:pt x="66026" y="59367"/>
                  </a:cubicBezTo>
                  <a:cubicBezTo>
                    <a:pt x="64015" y="57021"/>
                    <a:pt x="67785" y="59367"/>
                    <a:pt x="67031" y="58613"/>
                  </a:cubicBezTo>
                  <a:lnTo>
                    <a:pt x="66026" y="57775"/>
                  </a:lnTo>
                  <a:lnTo>
                    <a:pt x="66026" y="57775"/>
                  </a:lnTo>
                  <a:cubicBezTo>
                    <a:pt x="64936" y="57356"/>
                    <a:pt x="64601" y="57775"/>
                    <a:pt x="63177" y="56351"/>
                  </a:cubicBezTo>
                  <a:cubicBezTo>
                    <a:pt x="61752" y="54926"/>
                    <a:pt x="63177" y="55429"/>
                    <a:pt x="63177" y="55094"/>
                  </a:cubicBezTo>
                  <a:cubicBezTo>
                    <a:pt x="63177" y="54759"/>
                    <a:pt x="63177" y="55094"/>
                    <a:pt x="62674" y="54591"/>
                  </a:cubicBezTo>
                  <a:lnTo>
                    <a:pt x="60663" y="52664"/>
                  </a:lnTo>
                  <a:lnTo>
                    <a:pt x="60663" y="54005"/>
                  </a:lnTo>
                  <a:cubicBezTo>
                    <a:pt x="59490" y="53502"/>
                    <a:pt x="58820" y="52245"/>
                    <a:pt x="59071" y="54005"/>
                  </a:cubicBezTo>
                  <a:cubicBezTo>
                    <a:pt x="58652" y="51658"/>
                    <a:pt x="51782" y="46631"/>
                    <a:pt x="51195" y="45626"/>
                  </a:cubicBezTo>
                  <a:cubicBezTo>
                    <a:pt x="49519" y="44804"/>
                    <a:pt x="48011" y="43665"/>
                    <a:pt x="46754" y="42274"/>
                  </a:cubicBezTo>
                  <a:cubicBezTo>
                    <a:pt x="46754" y="42777"/>
                    <a:pt x="46754" y="43698"/>
                    <a:pt x="45330" y="42274"/>
                  </a:cubicBezTo>
                  <a:cubicBezTo>
                    <a:pt x="47173" y="41269"/>
                    <a:pt x="43403" y="39425"/>
                    <a:pt x="43319" y="37414"/>
                  </a:cubicBezTo>
                  <a:cubicBezTo>
                    <a:pt x="43319" y="38922"/>
                    <a:pt x="39297" y="34063"/>
                    <a:pt x="39967" y="36493"/>
                  </a:cubicBezTo>
                  <a:cubicBezTo>
                    <a:pt x="38878" y="35320"/>
                    <a:pt x="39967" y="35822"/>
                    <a:pt x="39967" y="34733"/>
                  </a:cubicBezTo>
                  <a:cubicBezTo>
                    <a:pt x="36783" y="32127"/>
                    <a:pt x="33767" y="29329"/>
                    <a:pt x="30918" y="26354"/>
                  </a:cubicBezTo>
                  <a:cubicBezTo>
                    <a:pt x="30918" y="26354"/>
                    <a:pt x="30918" y="27276"/>
                    <a:pt x="29996" y="26941"/>
                  </a:cubicBezTo>
                  <a:lnTo>
                    <a:pt x="29159" y="24427"/>
                  </a:lnTo>
                  <a:cubicBezTo>
                    <a:pt x="28404" y="23924"/>
                    <a:pt x="27483" y="25014"/>
                    <a:pt x="26896" y="23254"/>
                  </a:cubicBezTo>
                  <a:cubicBezTo>
                    <a:pt x="26896" y="23254"/>
                    <a:pt x="26896" y="24008"/>
                    <a:pt x="26477" y="23673"/>
                  </a:cubicBezTo>
                  <a:cubicBezTo>
                    <a:pt x="20863" y="16886"/>
                    <a:pt x="12484" y="12445"/>
                    <a:pt x="7541" y="4737"/>
                  </a:cubicBezTo>
                  <a:cubicBezTo>
                    <a:pt x="8044" y="5910"/>
                    <a:pt x="7541" y="5407"/>
                    <a:pt x="6703" y="4737"/>
                  </a:cubicBezTo>
                  <a:cubicBezTo>
                    <a:pt x="5865" y="4066"/>
                    <a:pt x="6703" y="5156"/>
                    <a:pt x="6117" y="5491"/>
                  </a:cubicBezTo>
                  <a:lnTo>
                    <a:pt x="4022" y="2307"/>
                  </a:lnTo>
                  <a:cubicBezTo>
                    <a:pt x="2849" y="2307"/>
                    <a:pt x="1005" y="-375"/>
                    <a:pt x="167" y="44"/>
                  </a:cubicBezTo>
                  <a:lnTo>
                    <a:pt x="1089" y="715"/>
                  </a:lnTo>
                  <a:cubicBezTo>
                    <a:pt x="-754" y="715"/>
                    <a:pt x="1089" y="4066"/>
                    <a:pt x="0" y="4904"/>
                  </a:cubicBezTo>
                  <a:cubicBezTo>
                    <a:pt x="2095" y="4904"/>
                    <a:pt x="2178" y="9429"/>
                    <a:pt x="5530" y="10015"/>
                  </a:cubicBezTo>
                  <a:cubicBezTo>
                    <a:pt x="5530" y="10686"/>
                    <a:pt x="4776" y="10015"/>
                    <a:pt x="4860" y="10434"/>
                  </a:cubicBezTo>
                  <a:cubicBezTo>
                    <a:pt x="5974" y="10635"/>
                    <a:pt x="6954" y="11306"/>
                    <a:pt x="7541" y="12278"/>
                  </a:cubicBezTo>
                  <a:lnTo>
                    <a:pt x="7541" y="12278"/>
                  </a:lnTo>
                  <a:cubicBezTo>
                    <a:pt x="10541" y="14858"/>
                    <a:pt x="13339" y="17657"/>
                    <a:pt x="15920" y="20656"/>
                  </a:cubicBezTo>
                  <a:lnTo>
                    <a:pt x="15920" y="19902"/>
                  </a:lnTo>
                  <a:cubicBezTo>
                    <a:pt x="16347" y="20372"/>
                    <a:pt x="16682" y="20908"/>
                    <a:pt x="16925" y="21494"/>
                  </a:cubicBezTo>
                  <a:cubicBezTo>
                    <a:pt x="18601" y="21494"/>
                    <a:pt x="14663" y="19400"/>
                    <a:pt x="16339" y="19316"/>
                  </a:cubicBezTo>
                  <a:cubicBezTo>
                    <a:pt x="16339" y="21327"/>
                    <a:pt x="22120" y="24595"/>
                    <a:pt x="21785" y="26438"/>
                  </a:cubicBezTo>
                  <a:cubicBezTo>
                    <a:pt x="23042" y="27527"/>
                    <a:pt x="21785" y="25516"/>
                    <a:pt x="23209" y="26438"/>
                  </a:cubicBezTo>
                  <a:lnTo>
                    <a:pt x="23209" y="27108"/>
                  </a:lnTo>
                  <a:lnTo>
                    <a:pt x="23964" y="27108"/>
                  </a:lnTo>
                  <a:cubicBezTo>
                    <a:pt x="24525" y="27577"/>
                    <a:pt x="24751" y="28332"/>
                    <a:pt x="24550" y="29035"/>
                  </a:cubicBezTo>
                  <a:cubicBezTo>
                    <a:pt x="24550" y="29035"/>
                    <a:pt x="23880" y="29035"/>
                    <a:pt x="23628" y="28449"/>
                  </a:cubicBezTo>
                  <a:cubicBezTo>
                    <a:pt x="24382" y="29790"/>
                    <a:pt x="26812" y="31046"/>
                    <a:pt x="27064" y="31465"/>
                  </a:cubicBezTo>
                  <a:lnTo>
                    <a:pt x="26058" y="30208"/>
                  </a:lnTo>
                  <a:cubicBezTo>
                    <a:pt x="29745" y="32973"/>
                    <a:pt x="33599" y="37247"/>
                    <a:pt x="37537" y="39593"/>
                  </a:cubicBezTo>
                  <a:lnTo>
                    <a:pt x="37537" y="39593"/>
                  </a:lnTo>
                  <a:cubicBezTo>
                    <a:pt x="40470" y="41436"/>
                    <a:pt x="39381" y="41688"/>
                    <a:pt x="42313" y="43950"/>
                  </a:cubicBezTo>
                  <a:lnTo>
                    <a:pt x="42313" y="43950"/>
                  </a:lnTo>
                  <a:cubicBezTo>
                    <a:pt x="43218" y="44277"/>
                    <a:pt x="44048" y="44788"/>
                    <a:pt x="44743" y="45458"/>
                  </a:cubicBezTo>
                  <a:cubicBezTo>
                    <a:pt x="43738" y="45458"/>
                    <a:pt x="45581" y="47218"/>
                    <a:pt x="44743" y="46715"/>
                  </a:cubicBezTo>
                  <a:cubicBezTo>
                    <a:pt x="47927" y="48726"/>
                    <a:pt x="46503" y="47553"/>
                    <a:pt x="49100" y="48307"/>
                  </a:cubicBezTo>
                  <a:lnTo>
                    <a:pt x="49100" y="49145"/>
                  </a:lnTo>
                  <a:cubicBezTo>
                    <a:pt x="50106" y="49187"/>
                    <a:pt x="51069" y="49606"/>
                    <a:pt x="51782" y="50318"/>
                  </a:cubicBezTo>
                  <a:cubicBezTo>
                    <a:pt x="50273" y="49647"/>
                    <a:pt x="51782" y="51742"/>
                    <a:pt x="50357" y="51072"/>
                  </a:cubicBezTo>
                  <a:cubicBezTo>
                    <a:pt x="52536" y="54591"/>
                    <a:pt x="55552" y="54088"/>
                    <a:pt x="55719" y="56602"/>
                  </a:cubicBezTo>
                  <a:cubicBezTo>
                    <a:pt x="58066" y="56602"/>
                    <a:pt x="53709" y="53669"/>
                    <a:pt x="54714" y="54088"/>
                  </a:cubicBezTo>
                  <a:cubicBezTo>
                    <a:pt x="54714" y="53167"/>
                    <a:pt x="56557" y="54088"/>
                    <a:pt x="57395" y="55261"/>
                  </a:cubicBezTo>
                  <a:cubicBezTo>
                    <a:pt x="58233" y="56434"/>
                    <a:pt x="57395" y="58110"/>
                    <a:pt x="60077" y="60205"/>
                  </a:cubicBezTo>
                  <a:cubicBezTo>
                    <a:pt x="60077" y="60205"/>
                    <a:pt x="60077" y="60205"/>
                    <a:pt x="59490" y="60205"/>
                  </a:cubicBezTo>
                  <a:cubicBezTo>
                    <a:pt x="60160" y="61294"/>
                    <a:pt x="61585" y="61378"/>
                    <a:pt x="62255" y="62802"/>
                  </a:cubicBezTo>
                  <a:cubicBezTo>
                    <a:pt x="63512" y="62802"/>
                    <a:pt x="63596" y="64143"/>
                    <a:pt x="64601" y="63389"/>
                  </a:cubicBezTo>
                  <a:lnTo>
                    <a:pt x="62255" y="61629"/>
                  </a:lnTo>
                  <a:cubicBezTo>
                    <a:pt x="63679" y="62551"/>
                    <a:pt x="65774" y="62551"/>
                    <a:pt x="67282" y="64897"/>
                  </a:cubicBezTo>
                  <a:cubicBezTo>
                    <a:pt x="66730" y="64771"/>
                    <a:pt x="66193" y="64579"/>
                    <a:pt x="65690" y="64311"/>
                  </a:cubicBezTo>
                  <a:cubicBezTo>
                    <a:pt x="65690" y="65148"/>
                    <a:pt x="66947" y="65232"/>
                    <a:pt x="67366" y="65986"/>
                  </a:cubicBezTo>
                  <a:cubicBezTo>
                    <a:pt x="66361" y="66740"/>
                    <a:pt x="64517" y="63808"/>
                    <a:pt x="62590" y="63305"/>
                  </a:cubicBezTo>
                  <a:cubicBezTo>
                    <a:pt x="62590" y="64227"/>
                    <a:pt x="65690" y="64897"/>
                    <a:pt x="64182" y="65232"/>
                  </a:cubicBezTo>
                  <a:cubicBezTo>
                    <a:pt x="66193" y="65232"/>
                    <a:pt x="66361" y="67495"/>
                    <a:pt x="68791" y="68081"/>
                  </a:cubicBezTo>
                  <a:lnTo>
                    <a:pt x="68204" y="68500"/>
                  </a:lnTo>
                  <a:cubicBezTo>
                    <a:pt x="68757" y="68626"/>
                    <a:pt x="69277" y="68885"/>
                    <a:pt x="69712" y="69254"/>
                  </a:cubicBezTo>
                  <a:lnTo>
                    <a:pt x="68288" y="69254"/>
                  </a:lnTo>
                  <a:cubicBezTo>
                    <a:pt x="70048" y="69841"/>
                    <a:pt x="70299" y="72019"/>
                    <a:pt x="71807" y="72857"/>
                  </a:cubicBezTo>
                  <a:cubicBezTo>
                    <a:pt x="69210" y="70511"/>
                    <a:pt x="71807" y="71684"/>
                    <a:pt x="71053" y="70343"/>
                  </a:cubicBezTo>
                  <a:cubicBezTo>
                    <a:pt x="74907" y="72522"/>
                    <a:pt x="71640" y="73360"/>
                    <a:pt x="75494" y="76292"/>
                  </a:cubicBezTo>
                  <a:cubicBezTo>
                    <a:pt x="74907" y="76292"/>
                    <a:pt x="73902" y="74365"/>
                    <a:pt x="74907" y="74784"/>
                  </a:cubicBezTo>
                  <a:cubicBezTo>
                    <a:pt x="75544" y="75505"/>
                    <a:pt x="76055" y="76326"/>
                    <a:pt x="76415" y="77214"/>
                  </a:cubicBezTo>
                  <a:cubicBezTo>
                    <a:pt x="78845" y="79225"/>
                    <a:pt x="76415" y="76292"/>
                    <a:pt x="77840" y="77214"/>
                  </a:cubicBezTo>
                  <a:cubicBezTo>
                    <a:pt x="79264" y="78136"/>
                    <a:pt x="79180" y="77968"/>
                    <a:pt x="80437" y="78722"/>
                  </a:cubicBezTo>
                  <a:lnTo>
                    <a:pt x="79935" y="79225"/>
                  </a:lnTo>
                  <a:cubicBezTo>
                    <a:pt x="82365" y="81990"/>
                    <a:pt x="81694" y="78806"/>
                    <a:pt x="83705" y="81403"/>
                  </a:cubicBezTo>
                  <a:lnTo>
                    <a:pt x="82029" y="81403"/>
                  </a:lnTo>
                  <a:lnTo>
                    <a:pt x="83454" y="82325"/>
                  </a:lnTo>
                  <a:lnTo>
                    <a:pt x="82699" y="82325"/>
                  </a:lnTo>
                  <a:cubicBezTo>
                    <a:pt x="84032" y="82912"/>
                    <a:pt x="85171" y="83875"/>
                    <a:pt x="85967" y="85090"/>
                  </a:cubicBezTo>
                  <a:cubicBezTo>
                    <a:pt x="85967" y="84420"/>
                    <a:pt x="87057" y="84252"/>
                    <a:pt x="88230" y="85090"/>
                  </a:cubicBezTo>
                  <a:cubicBezTo>
                    <a:pt x="89403" y="85928"/>
                    <a:pt x="87308" y="85090"/>
                    <a:pt x="89068" y="86598"/>
                  </a:cubicBezTo>
                  <a:cubicBezTo>
                    <a:pt x="88397" y="86598"/>
                    <a:pt x="87643" y="86598"/>
                    <a:pt x="87308" y="85509"/>
                  </a:cubicBezTo>
                  <a:lnTo>
                    <a:pt x="86386" y="85509"/>
                  </a:lnTo>
                  <a:cubicBezTo>
                    <a:pt x="87132" y="86548"/>
                    <a:pt x="88071" y="87428"/>
                    <a:pt x="89151" y="88107"/>
                  </a:cubicBezTo>
                  <a:lnTo>
                    <a:pt x="88565" y="87436"/>
                  </a:lnTo>
                  <a:lnTo>
                    <a:pt x="91749" y="88861"/>
                  </a:lnTo>
                  <a:cubicBezTo>
                    <a:pt x="91749" y="89447"/>
                    <a:pt x="91749" y="89363"/>
                    <a:pt x="91078" y="88861"/>
                  </a:cubicBezTo>
                  <a:cubicBezTo>
                    <a:pt x="90408" y="88358"/>
                    <a:pt x="92168" y="89363"/>
                    <a:pt x="92922" y="89950"/>
                  </a:cubicBezTo>
                  <a:cubicBezTo>
                    <a:pt x="92293" y="90486"/>
                    <a:pt x="91372" y="90486"/>
                    <a:pt x="90743" y="89950"/>
                  </a:cubicBezTo>
                  <a:lnTo>
                    <a:pt x="93508" y="91626"/>
                  </a:lnTo>
                  <a:cubicBezTo>
                    <a:pt x="93508" y="91626"/>
                    <a:pt x="94262" y="93218"/>
                    <a:pt x="93508" y="93050"/>
                  </a:cubicBezTo>
                  <a:cubicBezTo>
                    <a:pt x="94598" y="94474"/>
                    <a:pt x="97446" y="95145"/>
                    <a:pt x="98871" y="96988"/>
                  </a:cubicBezTo>
                  <a:cubicBezTo>
                    <a:pt x="99147" y="96904"/>
                    <a:pt x="99432" y="96904"/>
                    <a:pt x="99709" y="96988"/>
                  </a:cubicBezTo>
                  <a:cubicBezTo>
                    <a:pt x="101049" y="98806"/>
                    <a:pt x="102725" y="100340"/>
                    <a:pt x="104652" y="101513"/>
                  </a:cubicBezTo>
                  <a:lnTo>
                    <a:pt x="105071" y="103272"/>
                  </a:lnTo>
                  <a:cubicBezTo>
                    <a:pt x="106663" y="104445"/>
                    <a:pt x="104401" y="100926"/>
                    <a:pt x="107166" y="103272"/>
                  </a:cubicBezTo>
                  <a:cubicBezTo>
                    <a:pt x="109931" y="105618"/>
                    <a:pt x="107166" y="104529"/>
                    <a:pt x="107669" y="105283"/>
                  </a:cubicBezTo>
                  <a:cubicBezTo>
                    <a:pt x="109562" y="105652"/>
                    <a:pt x="111221" y="106766"/>
                    <a:pt x="112277" y="108383"/>
                  </a:cubicBezTo>
                  <a:cubicBezTo>
                    <a:pt x="111950" y="107655"/>
                    <a:pt x="111699" y="106900"/>
                    <a:pt x="111523" y="106121"/>
                  </a:cubicBezTo>
                  <a:close/>
                  <a:moveTo>
                    <a:pt x="130375" y="122879"/>
                  </a:moveTo>
                  <a:cubicBezTo>
                    <a:pt x="130375" y="122879"/>
                    <a:pt x="128867" y="122376"/>
                    <a:pt x="128951" y="121873"/>
                  </a:cubicBezTo>
                  <a:cubicBezTo>
                    <a:pt x="129035" y="121371"/>
                    <a:pt x="129957" y="121873"/>
                    <a:pt x="130375" y="122544"/>
                  </a:cubicBezTo>
                  <a:close/>
                  <a:moveTo>
                    <a:pt x="159702" y="147094"/>
                  </a:moveTo>
                  <a:cubicBezTo>
                    <a:pt x="159702" y="147094"/>
                    <a:pt x="158947" y="146591"/>
                    <a:pt x="158612" y="146005"/>
                  </a:cubicBezTo>
                  <a:cubicBezTo>
                    <a:pt x="159023" y="146181"/>
                    <a:pt x="159392" y="146440"/>
                    <a:pt x="159702" y="146759"/>
                  </a:cubicBezTo>
                  <a:close/>
                  <a:moveTo>
                    <a:pt x="242988" y="215885"/>
                  </a:moveTo>
                  <a:cubicBezTo>
                    <a:pt x="242988" y="215885"/>
                    <a:pt x="242988" y="215885"/>
                    <a:pt x="242988" y="215885"/>
                  </a:cubicBezTo>
                  <a:cubicBezTo>
                    <a:pt x="242988" y="215885"/>
                    <a:pt x="242401" y="215885"/>
                    <a:pt x="241982" y="215214"/>
                  </a:cubicBezTo>
                  <a:cubicBezTo>
                    <a:pt x="241563" y="214544"/>
                    <a:pt x="242317" y="215550"/>
                    <a:pt x="242988" y="215885"/>
                  </a:cubicBezTo>
                  <a:close/>
                  <a:moveTo>
                    <a:pt x="64098" y="54507"/>
                  </a:moveTo>
                  <a:lnTo>
                    <a:pt x="64098" y="54507"/>
                  </a:lnTo>
                  <a:cubicBezTo>
                    <a:pt x="63428" y="54423"/>
                    <a:pt x="63763" y="54423"/>
                    <a:pt x="64098" y="5450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="" xmlns:a16="http://schemas.microsoft.com/office/drawing/2014/main" id="{0C4549D0-09FA-4B06-B650-7E00932DB4BB}"/>
                </a:ext>
              </a:extLst>
            </p:cNvPr>
            <p:cNvSpPr/>
            <p:nvPr/>
          </p:nvSpPr>
          <p:spPr>
            <a:xfrm>
              <a:off x="2643188" y="1918727"/>
              <a:ext cx="74" cy="418"/>
            </a:xfrm>
            <a:custGeom>
              <a:avLst/>
              <a:gdLst>
                <a:gd name="connsiteX0" fmla="*/ 74 w 74"/>
                <a:gd name="connsiteY0" fmla="*/ 419 h 418"/>
                <a:gd name="connsiteX1" fmla="*/ 74 w 74"/>
                <a:gd name="connsiteY1" fmla="*/ 0 h 418"/>
                <a:gd name="connsiteX2" fmla="*/ 74 w 74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418">
                  <a:moveTo>
                    <a:pt x="74" y="419"/>
                  </a:moveTo>
                  <a:cubicBezTo>
                    <a:pt x="58" y="277"/>
                    <a:pt x="58" y="142"/>
                    <a:pt x="74" y="0"/>
                  </a:cubicBezTo>
                  <a:cubicBezTo>
                    <a:pt x="74" y="0"/>
                    <a:pt x="-93" y="0"/>
                    <a:pt x="74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="" xmlns:a16="http://schemas.microsoft.com/office/drawing/2014/main" id="{523C038C-E633-4D97-9081-BEBAE157A8DE}"/>
                </a:ext>
              </a:extLst>
            </p:cNvPr>
            <p:cNvSpPr/>
            <p:nvPr/>
          </p:nvSpPr>
          <p:spPr>
            <a:xfrm>
              <a:off x="2587208" y="187046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="" xmlns:a16="http://schemas.microsoft.com/office/drawing/2014/main" id="{49867635-6728-4416-BDFA-A985BAE01AC0}"/>
                </a:ext>
              </a:extLst>
            </p:cNvPr>
            <p:cNvSpPr/>
            <p:nvPr/>
          </p:nvSpPr>
          <p:spPr>
            <a:xfrm>
              <a:off x="2700351" y="1970676"/>
              <a:ext cx="223" cy="837"/>
            </a:xfrm>
            <a:custGeom>
              <a:avLst/>
              <a:gdLst>
                <a:gd name="connsiteX0" fmla="*/ 223 w 223"/>
                <a:gd name="connsiteY0" fmla="*/ 838 h 837"/>
                <a:gd name="connsiteX1" fmla="*/ 223 w 223"/>
                <a:gd name="connsiteY1" fmla="*/ 0 h 837"/>
                <a:gd name="connsiteX2" fmla="*/ 223 w 223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" h="837">
                  <a:moveTo>
                    <a:pt x="223" y="838"/>
                  </a:moveTo>
                  <a:cubicBezTo>
                    <a:pt x="173" y="561"/>
                    <a:pt x="173" y="277"/>
                    <a:pt x="223" y="0"/>
                  </a:cubicBezTo>
                  <a:cubicBezTo>
                    <a:pt x="223" y="0"/>
                    <a:pt x="-279" y="335"/>
                    <a:pt x="223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="" xmlns:a16="http://schemas.microsoft.com/office/drawing/2014/main" id="{AB327300-E29E-471B-8301-28E83D45E3BE}"/>
                </a:ext>
              </a:extLst>
            </p:cNvPr>
            <p:cNvSpPr/>
            <p:nvPr/>
          </p:nvSpPr>
          <p:spPr>
            <a:xfrm>
              <a:off x="2738782" y="1996651"/>
              <a:ext cx="1256" cy="1005"/>
            </a:xfrm>
            <a:custGeom>
              <a:avLst/>
              <a:gdLst>
                <a:gd name="connsiteX0" fmla="*/ 1257 w 1256"/>
                <a:gd name="connsiteY0" fmla="*/ 754 h 1005"/>
                <a:gd name="connsiteX1" fmla="*/ 0 w 1256"/>
                <a:gd name="connsiteY1" fmla="*/ 0 h 1005"/>
                <a:gd name="connsiteX2" fmla="*/ 838 w 1256"/>
                <a:gd name="connsiteY2" fmla="*/ 1005 h 1005"/>
                <a:gd name="connsiteX3" fmla="*/ 1257 w 1256"/>
                <a:gd name="connsiteY3" fmla="*/ 754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1005">
                  <a:moveTo>
                    <a:pt x="1257" y="754"/>
                  </a:moveTo>
                  <a:lnTo>
                    <a:pt x="0" y="0"/>
                  </a:lnTo>
                  <a:cubicBezTo>
                    <a:pt x="377" y="235"/>
                    <a:pt x="670" y="587"/>
                    <a:pt x="838" y="1005"/>
                  </a:cubicBezTo>
                  <a:cubicBezTo>
                    <a:pt x="838" y="1005"/>
                    <a:pt x="838" y="503"/>
                    <a:pt x="1257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="" xmlns:a16="http://schemas.microsoft.com/office/drawing/2014/main" id="{51019658-C766-44A7-ADDA-598178B7F9A4}"/>
                </a:ext>
              </a:extLst>
            </p:cNvPr>
            <p:cNvSpPr/>
            <p:nvPr/>
          </p:nvSpPr>
          <p:spPr>
            <a:xfrm>
              <a:off x="2745930" y="2008720"/>
              <a:ext cx="896" cy="666"/>
            </a:xfrm>
            <a:custGeom>
              <a:avLst/>
              <a:gdLst>
                <a:gd name="connsiteX0" fmla="*/ 393 w 896"/>
                <a:gd name="connsiteY0" fmla="*/ 247 h 666"/>
                <a:gd name="connsiteX1" fmla="*/ 896 w 896"/>
                <a:gd name="connsiteY1" fmla="*/ 666 h 666"/>
                <a:gd name="connsiteX2" fmla="*/ 896 w 896"/>
                <a:gd name="connsiteY2" fmla="*/ 666 h 666"/>
                <a:gd name="connsiteX3" fmla="*/ 393 w 896"/>
                <a:gd name="connsiteY3" fmla="*/ 247 h 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" h="666">
                  <a:moveTo>
                    <a:pt x="393" y="247"/>
                  </a:moveTo>
                  <a:lnTo>
                    <a:pt x="896" y="666"/>
                  </a:lnTo>
                  <a:lnTo>
                    <a:pt x="896" y="666"/>
                  </a:lnTo>
                  <a:cubicBezTo>
                    <a:pt x="393" y="247"/>
                    <a:pt x="-528" y="-339"/>
                    <a:pt x="393" y="2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="" xmlns:a16="http://schemas.microsoft.com/office/drawing/2014/main" id="{FEA251CE-41CC-46A8-B8A9-215CA3F6C4AB}"/>
                </a:ext>
              </a:extLst>
            </p:cNvPr>
            <p:cNvSpPr/>
            <p:nvPr/>
          </p:nvSpPr>
          <p:spPr>
            <a:xfrm>
              <a:off x="2739369" y="2000086"/>
              <a:ext cx="1557" cy="1592"/>
            </a:xfrm>
            <a:custGeom>
              <a:avLst/>
              <a:gdLst>
                <a:gd name="connsiteX0" fmla="*/ 0 w 1557"/>
                <a:gd name="connsiteY0" fmla="*/ 0 h 1592"/>
                <a:gd name="connsiteX1" fmla="*/ 1341 w 1557"/>
                <a:gd name="connsiteY1" fmla="*/ 1592 h 1592"/>
                <a:gd name="connsiteX2" fmla="*/ 1341 w 1557"/>
                <a:gd name="connsiteY2" fmla="*/ 1592 h 1592"/>
                <a:gd name="connsiteX3" fmla="*/ 0 w 1557"/>
                <a:gd name="connsiteY3" fmla="*/ 0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" h="1592">
                  <a:moveTo>
                    <a:pt x="0" y="0"/>
                  </a:moveTo>
                  <a:cubicBezTo>
                    <a:pt x="0" y="503"/>
                    <a:pt x="503" y="1005"/>
                    <a:pt x="1341" y="1592"/>
                  </a:cubicBezTo>
                  <a:lnTo>
                    <a:pt x="1341" y="1592"/>
                  </a:lnTo>
                  <a:cubicBezTo>
                    <a:pt x="2011" y="1005"/>
                    <a:pt x="1005" y="503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="" xmlns:a16="http://schemas.microsoft.com/office/drawing/2014/main" id="{7E9A4FD5-6F92-4E53-B51B-BD9C5FC598E4}"/>
                </a:ext>
              </a:extLst>
            </p:cNvPr>
            <p:cNvSpPr/>
            <p:nvPr/>
          </p:nvSpPr>
          <p:spPr>
            <a:xfrm>
              <a:off x="2740877" y="2001762"/>
              <a:ext cx="754" cy="670"/>
            </a:xfrm>
            <a:custGeom>
              <a:avLst/>
              <a:gdLst>
                <a:gd name="connsiteX0" fmla="*/ 0 w 754"/>
                <a:gd name="connsiteY0" fmla="*/ 0 h 670"/>
                <a:gd name="connsiteX1" fmla="*/ 754 w 754"/>
                <a:gd name="connsiteY1" fmla="*/ 670 h 670"/>
                <a:gd name="connsiteX2" fmla="*/ 0 w 754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670">
                  <a:moveTo>
                    <a:pt x="0" y="0"/>
                  </a:moveTo>
                  <a:lnTo>
                    <a:pt x="754" y="670"/>
                  </a:lnTo>
                  <a:cubicBezTo>
                    <a:pt x="754" y="670"/>
                    <a:pt x="503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="" xmlns:a16="http://schemas.microsoft.com/office/drawing/2014/main" id="{050D680B-E50E-4618-BEEE-C5EE3FFB268A}"/>
                </a:ext>
              </a:extLst>
            </p:cNvPr>
            <p:cNvSpPr/>
            <p:nvPr/>
          </p:nvSpPr>
          <p:spPr>
            <a:xfrm>
              <a:off x="2731944" y="1991465"/>
              <a:ext cx="1559" cy="930"/>
            </a:xfrm>
            <a:custGeom>
              <a:avLst/>
              <a:gdLst>
                <a:gd name="connsiteX0" fmla="*/ 805 w 1559"/>
                <a:gd name="connsiteY0" fmla="*/ 745 h 930"/>
                <a:gd name="connsiteX1" fmla="*/ 1559 w 1559"/>
                <a:gd name="connsiteY1" fmla="*/ 745 h 930"/>
                <a:gd name="connsiteX2" fmla="*/ 805 w 1559"/>
                <a:gd name="connsiteY2" fmla="*/ 745 h 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9" h="930">
                  <a:moveTo>
                    <a:pt x="805" y="745"/>
                  </a:moveTo>
                  <a:cubicBezTo>
                    <a:pt x="805" y="1164"/>
                    <a:pt x="1559" y="745"/>
                    <a:pt x="1559" y="745"/>
                  </a:cubicBezTo>
                  <a:cubicBezTo>
                    <a:pt x="1559" y="745"/>
                    <a:pt x="-1373" y="-931"/>
                    <a:pt x="805" y="74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="" xmlns:a16="http://schemas.microsoft.com/office/drawing/2014/main" id="{EDFC2302-2884-4BC6-905A-C87BC97E2934}"/>
                </a:ext>
              </a:extLst>
            </p:cNvPr>
            <p:cNvSpPr/>
            <p:nvPr/>
          </p:nvSpPr>
          <p:spPr>
            <a:xfrm>
              <a:off x="2738112" y="2001343"/>
              <a:ext cx="837" cy="754"/>
            </a:xfrm>
            <a:custGeom>
              <a:avLst/>
              <a:gdLst>
                <a:gd name="connsiteX0" fmla="*/ 587 w 837"/>
                <a:gd name="connsiteY0" fmla="*/ 754 h 754"/>
                <a:gd name="connsiteX1" fmla="*/ 838 w 837"/>
                <a:gd name="connsiteY1" fmla="*/ 0 h 754"/>
                <a:gd name="connsiteX2" fmla="*/ 0 w 837"/>
                <a:gd name="connsiteY2" fmla="*/ 0 h 754"/>
                <a:gd name="connsiteX3" fmla="*/ 587 w 837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754">
                  <a:moveTo>
                    <a:pt x="587" y="754"/>
                  </a:moveTo>
                  <a:lnTo>
                    <a:pt x="838" y="0"/>
                  </a:lnTo>
                  <a:lnTo>
                    <a:pt x="0" y="0"/>
                  </a:lnTo>
                  <a:lnTo>
                    <a:pt x="587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="" xmlns:a16="http://schemas.microsoft.com/office/drawing/2014/main" id="{F07B16B4-0F4B-4D6B-B3DF-3012C097CFD3}"/>
                </a:ext>
              </a:extLst>
            </p:cNvPr>
            <p:cNvSpPr/>
            <p:nvPr/>
          </p:nvSpPr>
          <p:spPr>
            <a:xfrm>
              <a:off x="2733168" y="1996294"/>
              <a:ext cx="1508" cy="1278"/>
            </a:xfrm>
            <a:custGeom>
              <a:avLst/>
              <a:gdLst>
                <a:gd name="connsiteX0" fmla="*/ 0 w 1508"/>
                <a:gd name="connsiteY0" fmla="*/ 22 h 1278"/>
                <a:gd name="connsiteX1" fmla="*/ 1089 w 1508"/>
                <a:gd name="connsiteY1" fmla="*/ 1279 h 1278"/>
                <a:gd name="connsiteX2" fmla="*/ 1508 w 1508"/>
                <a:gd name="connsiteY2" fmla="*/ 1279 h 1278"/>
                <a:gd name="connsiteX3" fmla="*/ 0 w 1508"/>
                <a:gd name="connsiteY3" fmla="*/ 22 h 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1278">
                  <a:moveTo>
                    <a:pt x="0" y="22"/>
                  </a:moveTo>
                  <a:lnTo>
                    <a:pt x="1089" y="1279"/>
                  </a:lnTo>
                  <a:lnTo>
                    <a:pt x="1508" y="1279"/>
                  </a:lnTo>
                  <a:cubicBezTo>
                    <a:pt x="838" y="692"/>
                    <a:pt x="84" y="-146"/>
                    <a:pt x="0" y="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="" xmlns:a16="http://schemas.microsoft.com/office/drawing/2014/main" id="{05B4C154-78CF-44CE-B108-49A1B564CA3E}"/>
                </a:ext>
              </a:extLst>
            </p:cNvPr>
            <p:cNvSpPr/>
            <p:nvPr/>
          </p:nvSpPr>
          <p:spPr>
            <a:xfrm>
              <a:off x="2734677" y="1997656"/>
              <a:ext cx="1089" cy="837"/>
            </a:xfrm>
            <a:custGeom>
              <a:avLst/>
              <a:gdLst>
                <a:gd name="connsiteX0" fmla="*/ 0 w 1089"/>
                <a:gd name="connsiteY0" fmla="*/ 0 h 837"/>
                <a:gd name="connsiteX1" fmla="*/ 1089 w 1089"/>
                <a:gd name="connsiteY1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" h="837">
                  <a:moveTo>
                    <a:pt x="0" y="0"/>
                  </a:moveTo>
                  <a:cubicBezTo>
                    <a:pt x="318" y="335"/>
                    <a:pt x="679" y="620"/>
                    <a:pt x="1089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="" xmlns:a16="http://schemas.microsoft.com/office/drawing/2014/main" id="{72AAD9C9-8CED-4B08-89F0-14358387C4C4}"/>
                </a:ext>
              </a:extLst>
            </p:cNvPr>
            <p:cNvSpPr/>
            <p:nvPr/>
          </p:nvSpPr>
          <p:spPr>
            <a:xfrm>
              <a:off x="2735849" y="1999583"/>
              <a:ext cx="1089" cy="1173"/>
            </a:xfrm>
            <a:custGeom>
              <a:avLst/>
              <a:gdLst>
                <a:gd name="connsiteX0" fmla="*/ 1089 w 1089"/>
                <a:gd name="connsiteY0" fmla="*/ 1173 h 1173"/>
                <a:gd name="connsiteX1" fmla="*/ 838 w 1089"/>
                <a:gd name="connsiteY1" fmla="*/ 754 h 1173"/>
                <a:gd name="connsiteX2" fmla="*/ 0 w 1089"/>
                <a:gd name="connsiteY2" fmla="*/ 0 h 1173"/>
                <a:gd name="connsiteX3" fmla="*/ 1089 w 1089"/>
                <a:gd name="connsiteY3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1173">
                  <a:moveTo>
                    <a:pt x="1089" y="1173"/>
                  </a:moveTo>
                  <a:lnTo>
                    <a:pt x="838" y="754"/>
                  </a:lnTo>
                  <a:lnTo>
                    <a:pt x="0" y="0"/>
                  </a:lnTo>
                  <a:lnTo>
                    <a:pt x="1089" y="117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="" xmlns:a16="http://schemas.microsoft.com/office/drawing/2014/main" id="{9B5101BB-91F1-4B3E-8F3A-2D26D16B2D31}"/>
                </a:ext>
              </a:extLst>
            </p:cNvPr>
            <p:cNvSpPr/>
            <p:nvPr/>
          </p:nvSpPr>
          <p:spPr>
            <a:xfrm>
              <a:off x="2718840" y="1983663"/>
              <a:ext cx="1424" cy="1188"/>
            </a:xfrm>
            <a:custGeom>
              <a:avLst/>
              <a:gdLst>
                <a:gd name="connsiteX0" fmla="*/ 1425 w 1424"/>
                <a:gd name="connsiteY0" fmla="*/ 1006 h 1188"/>
                <a:gd name="connsiteX1" fmla="*/ 0 w 1424"/>
                <a:gd name="connsiteY1" fmla="*/ 0 h 1188"/>
                <a:gd name="connsiteX2" fmla="*/ 503 w 1424"/>
                <a:gd name="connsiteY2" fmla="*/ 838 h 1188"/>
                <a:gd name="connsiteX3" fmla="*/ 1425 w 1424"/>
                <a:gd name="connsiteY3" fmla="*/ 1006 h 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" h="1188">
                  <a:moveTo>
                    <a:pt x="1425" y="1006"/>
                  </a:moveTo>
                  <a:lnTo>
                    <a:pt x="0" y="0"/>
                  </a:lnTo>
                  <a:cubicBezTo>
                    <a:pt x="0" y="0"/>
                    <a:pt x="0" y="503"/>
                    <a:pt x="503" y="838"/>
                  </a:cubicBezTo>
                  <a:cubicBezTo>
                    <a:pt x="1006" y="1173"/>
                    <a:pt x="1425" y="1341"/>
                    <a:pt x="1425" y="10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="" xmlns:a16="http://schemas.microsoft.com/office/drawing/2014/main" id="{87DE5FAA-472C-44A8-8171-F38E5396E409}"/>
                </a:ext>
              </a:extLst>
            </p:cNvPr>
            <p:cNvSpPr/>
            <p:nvPr/>
          </p:nvSpPr>
          <p:spPr>
            <a:xfrm>
              <a:off x="2722360" y="1988775"/>
              <a:ext cx="670" cy="921"/>
            </a:xfrm>
            <a:custGeom>
              <a:avLst/>
              <a:gdLst>
                <a:gd name="connsiteX0" fmla="*/ 670 w 670"/>
                <a:gd name="connsiteY0" fmla="*/ 922 h 921"/>
                <a:gd name="connsiteX1" fmla="*/ 670 w 670"/>
                <a:gd name="connsiteY1" fmla="*/ 0 h 921"/>
                <a:gd name="connsiteX2" fmla="*/ 0 w 670"/>
                <a:gd name="connsiteY2" fmla="*/ 67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921">
                  <a:moveTo>
                    <a:pt x="670" y="922"/>
                  </a:moveTo>
                  <a:cubicBezTo>
                    <a:pt x="553" y="628"/>
                    <a:pt x="553" y="293"/>
                    <a:pt x="670" y="0"/>
                  </a:cubicBez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="" xmlns:a16="http://schemas.microsoft.com/office/drawing/2014/main" id="{D9AF3AF2-086B-40B2-99C0-C71DAE3DAEE6}"/>
                </a:ext>
              </a:extLst>
            </p:cNvPr>
            <p:cNvSpPr/>
            <p:nvPr/>
          </p:nvSpPr>
          <p:spPr>
            <a:xfrm>
              <a:off x="2717818" y="1985907"/>
              <a:ext cx="1700" cy="1140"/>
            </a:xfrm>
            <a:custGeom>
              <a:avLst/>
              <a:gdLst>
                <a:gd name="connsiteX0" fmla="*/ 1274 w 1700"/>
                <a:gd name="connsiteY0" fmla="*/ 521 h 1140"/>
                <a:gd name="connsiteX1" fmla="*/ 604 w 1700"/>
                <a:gd name="connsiteY1" fmla="*/ 521 h 1140"/>
                <a:gd name="connsiteX2" fmla="*/ 1274 w 1700"/>
                <a:gd name="connsiteY2" fmla="*/ 521 h 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" h="1140">
                  <a:moveTo>
                    <a:pt x="1274" y="521"/>
                  </a:moveTo>
                  <a:cubicBezTo>
                    <a:pt x="1274" y="521"/>
                    <a:pt x="-1072" y="-652"/>
                    <a:pt x="604" y="521"/>
                  </a:cubicBezTo>
                  <a:cubicBezTo>
                    <a:pt x="855" y="773"/>
                    <a:pt x="2447" y="1778"/>
                    <a:pt x="1274" y="5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="" xmlns:a16="http://schemas.microsoft.com/office/drawing/2014/main" id="{C9BF11E9-C6B7-4C7F-B93F-BB55AB7FC103}"/>
                </a:ext>
              </a:extLst>
            </p:cNvPr>
            <p:cNvSpPr/>
            <p:nvPr/>
          </p:nvSpPr>
          <p:spPr>
            <a:xfrm>
              <a:off x="2700239" y="1966989"/>
              <a:ext cx="1257" cy="1173"/>
            </a:xfrm>
            <a:custGeom>
              <a:avLst/>
              <a:gdLst>
                <a:gd name="connsiteX0" fmla="*/ 0 w 1257"/>
                <a:gd name="connsiteY0" fmla="*/ 838 h 1173"/>
                <a:gd name="connsiteX1" fmla="*/ 335 w 1257"/>
                <a:gd name="connsiteY1" fmla="*/ 1173 h 1173"/>
                <a:gd name="connsiteX2" fmla="*/ 1257 w 1257"/>
                <a:gd name="connsiteY2" fmla="*/ 0 h 1173"/>
                <a:gd name="connsiteX3" fmla="*/ 0 w 1257"/>
                <a:gd name="connsiteY3" fmla="*/ 838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7" h="1173">
                  <a:moveTo>
                    <a:pt x="0" y="838"/>
                  </a:moveTo>
                  <a:lnTo>
                    <a:pt x="335" y="1173"/>
                  </a:lnTo>
                  <a:lnTo>
                    <a:pt x="1257" y="0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="" xmlns:a16="http://schemas.microsoft.com/office/drawing/2014/main" id="{A45762B7-94C2-46E4-B588-1CB0BA221ACD}"/>
                </a:ext>
              </a:extLst>
            </p:cNvPr>
            <p:cNvSpPr/>
            <p:nvPr/>
          </p:nvSpPr>
          <p:spPr>
            <a:xfrm>
              <a:off x="2680549" y="1954230"/>
              <a:ext cx="2234" cy="1867"/>
            </a:xfrm>
            <a:custGeom>
              <a:avLst/>
              <a:gdLst>
                <a:gd name="connsiteX0" fmla="*/ 0 w 2234"/>
                <a:gd name="connsiteY0" fmla="*/ 610 h 1867"/>
                <a:gd name="connsiteX1" fmla="*/ 2095 w 2234"/>
                <a:gd name="connsiteY1" fmla="*/ 1867 h 1867"/>
                <a:gd name="connsiteX2" fmla="*/ 2095 w 2234"/>
                <a:gd name="connsiteY2" fmla="*/ 694 h 1867"/>
                <a:gd name="connsiteX3" fmla="*/ 0 w 2234"/>
                <a:gd name="connsiteY3" fmla="*/ 610 h 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4" h="1867">
                  <a:moveTo>
                    <a:pt x="0" y="610"/>
                  </a:moveTo>
                  <a:cubicBezTo>
                    <a:pt x="1341" y="2286"/>
                    <a:pt x="1005" y="610"/>
                    <a:pt x="2095" y="1867"/>
                  </a:cubicBezTo>
                  <a:cubicBezTo>
                    <a:pt x="2681" y="1867"/>
                    <a:pt x="1173" y="526"/>
                    <a:pt x="2095" y="694"/>
                  </a:cubicBezTo>
                  <a:cubicBezTo>
                    <a:pt x="586" y="107"/>
                    <a:pt x="251" y="-479"/>
                    <a:pt x="0" y="61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="" xmlns:a16="http://schemas.microsoft.com/office/drawing/2014/main" id="{AE843EF6-E3B1-42F6-BA8D-9C25482454BF}"/>
                </a:ext>
              </a:extLst>
            </p:cNvPr>
            <p:cNvSpPr/>
            <p:nvPr/>
          </p:nvSpPr>
          <p:spPr>
            <a:xfrm>
              <a:off x="2682308" y="1954924"/>
              <a:ext cx="670" cy="8378"/>
            </a:xfrm>
            <a:custGeom>
              <a:avLst/>
              <a:gdLst>
                <a:gd name="connsiteX0" fmla="*/ 0 w 670"/>
                <a:gd name="connsiteY0" fmla="*/ 0 h 8378"/>
                <a:gd name="connsiteX1" fmla="*/ 670 w 670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" h="8378">
                  <a:moveTo>
                    <a:pt x="0" y="0"/>
                  </a:moveTo>
                  <a:lnTo>
                    <a:pt x="67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="" xmlns:a16="http://schemas.microsoft.com/office/drawing/2014/main" id="{05DDEFC0-E5A2-4285-8EB3-6A80145CD17E}"/>
                </a:ext>
              </a:extLst>
            </p:cNvPr>
            <p:cNvSpPr/>
            <p:nvPr/>
          </p:nvSpPr>
          <p:spPr>
            <a:xfrm>
              <a:off x="2490683" y="1772515"/>
              <a:ext cx="754" cy="1089"/>
            </a:xfrm>
            <a:custGeom>
              <a:avLst/>
              <a:gdLst>
                <a:gd name="connsiteX0" fmla="*/ 754 w 754"/>
                <a:gd name="connsiteY0" fmla="*/ 1089 h 1089"/>
                <a:gd name="connsiteX1" fmla="*/ 0 w 754"/>
                <a:gd name="connsiteY1" fmla="*/ 0 h 1089"/>
                <a:gd name="connsiteX2" fmla="*/ 335 w 754"/>
                <a:gd name="connsiteY2" fmla="*/ 922 h 1089"/>
                <a:gd name="connsiteX3" fmla="*/ 754 w 754"/>
                <a:gd name="connsiteY3" fmla="*/ 1089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1089">
                  <a:moveTo>
                    <a:pt x="754" y="1089"/>
                  </a:moveTo>
                  <a:lnTo>
                    <a:pt x="0" y="0"/>
                  </a:lnTo>
                  <a:lnTo>
                    <a:pt x="335" y="922"/>
                  </a:lnTo>
                  <a:lnTo>
                    <a:pt x="754" y="108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="" xmlns:a16="http://schemas.microsoft.com/office/drawing/2014/main" id="{BDF1B553-C2FB-4115-9202-B7AD1FFD3188}"/>
                </a:ext>
              </a:extLst>
            </p:cNvPr>
            <p:cNvSpPr/>
            <p:nvPr/>
          </p:nvSpPr>
          <p:spPr>
            <a:xfrm>
              <a:off x="2488086" y="1771761"/>
              <a:ext cx="1173" cy="921"/>
            </a:xfrm>
            <a:custGeom>
              <a:avLst/>
              <a:gdLst>
                <a:gd name="connsiteX0" fmla="*/ 754 w 1173"/>
                <a:gd name="connsiteY0" fmla="*/ 922 h 921"/>
                <a:gd name="connsiteX1" fmla="*/ 1173 w 1173"/>
                <a:gd name="connsiteY1" fmla="*/ 0 h 921"/>
                <a:gd name="connsiteX2" fmla="*/ 0 w 1173"/>
                <a:gd name="connsiteY2" fmla="*/ 0 h 921"/>
                <a:gd name="connsiteX3" fmla="*/ 754 w 1173"/>
                <a:gd name="connsiteY3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" h="921">
                  <a:moveTo>
                    <a:pt x="754" y="922"/>
                  </a:moveTo>
                  <a:lnTo>
                    <a:pt x="1173" y="0"/>
                  </a:lnTo>
                  <a:lnTo>
                    <a:pt x="0" y="0"/>
                  </a:lnTo>
                  <a:cubicBezTo>
                    <a:pt x="0" y="0"/>
                    <a:pt x="670" y="586"/>
                    <a:pt x="754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="" xmlns:a16="http://schemas.microsoft.com/office/drawing/2014/main" id="{3626FC9D-3650-4744-8600-915AB5F9E6AC}"/>
                </a:ext>
              </a:extLst>
            </p:cNvPr>
            <p:cNvSpPr/>
            <p:nvPr/>
          </p:nvSpPr>
          <p:spPr>
            <a:xfrm>
              <a:off x="2619132" y="1899958"/>
              <a:ext cx="586" cy="1005"/>
            </a:xfrm>
            <a:custGeom>
              <a:avLst/>
              <a:gdLst>
                <a:gd name="connsiteX0" fmla="*/ 587 w 586"/>
                <a:gd name="connsiteY0" fmla="*/ 1005 h 1005"/>
                <a:gd name="connsiteX1" fmla="*/ 587 w 586"/>
                <a:gd name="connsiteY1" fmla="*/ 1005 h 1005"/>
                <a:gd name="connsiteX2" fmla="*/ 0 w 586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1005">
                  <a:moveTo>
                    <a:pt x="587" y="1005"/>
                  </a:moveTo>
                  <a:lnTo>
                    <a:pt x="587" y="1005"/>
                  </a:lnTo>
                  <a:cubicBezTo>
                    <a:pt x="587" y="1005"/>
                    <a:pt x="587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="" xmlns:a16="http://schemas.microsoft.com/office/drawing/2014/main" id="{D0EECD86-D00D-4885-8AD8-7A5219BC136B}"/>
                </a:ext>
              </a:extLst>
            </p:cNvPr>
            <p:cNvSpPr/>
            <p:nvPr/>
          </p:nvSpPr>
          <p:spPr>
            <a:xfrm>
              <a:off x="2606312" y="1887474"/>
              <a:ext cx="335" cy="1005"/>
            </a:xfrm>
            <a:custGeom>
              <a:avLst/>
              <a:gdLst>
                <a:gd name="connsiteX0" fmla="*/ 0 w 335"/>
                <a:gd name="connsiteY0" fmla="*/ 838 h 1005"/>
                <a:gd name="connsiteX1" fmla="*/ 168 w 335"/>
                <a:gd name="connsiteY1" fmla="*/ 1005 h 1005"/>
                <a:gd name="connsiteX2" fmla="*/ 335 w 335"/>
                <a:gd name="connsiteY2" fmla="*/ 0 h 1005"/>
                <a:gd name="connsiteX3" fmla="*/ 0 w 335"/>
                <a:gd name="connsiteY3" fmla="*/ 838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" h="1005">
                  <a:moveTo>
                    <a:pt x="0" y="838"/>
                  </a:moveTo>
                  <a:lnTo>
                    <a:pt x="168" y="1005"/>
                  </a:lnTo>
                  <a:lnTo>
                    <a:pt x="335" y="0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="" xmlns:a16="http://schemas.microsoft.com/office/drawing/2014/main" id="{49689AB8-6713-44D3-B5B6-F0EE4CB92172}"/>
                </a:ext>
              </a:extLst>
            </p:cNvPr>
            <p:cNvSpPr/>
            <p:nvPr/>
          </p:nvSpPr>
          <p:spPr>
            <a:xfrm>
              <a:off x="2594581" y="1878577"/>
              <a:ext cx="1592" cy="1523"/>
            </a:xfrm>
            <a:custGeom>
              <a:avLst/>
              <a:gdLst>
                <a:gd name="connsiteX0" fmla="*/ 0 w 1592"/>
                <a:gd name="connsiteY0" fmla="*/ 266 h 1523"/>
                <a:gd name="connsiteX1" fmla="*/ 1592 w 1592"/>
                <a:gd name="connsiteY1" fmla="*/ 1523 h 1523"/>
                <a:gd name="connsiteX2" fmla="*/ 0 w 1592"/>
                <a:gd name="connsiteY2" fmla="*/ 266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2" h="1523">
                  <a:moveTo>
                    <a:pt x="0" y="266"/>
                  </a:moveTo>
                  <a:cubicBezTo>
                    <a:pt x="494" y="727"/>
                    <a:pt x="1022" y="1154"/>
                    <a:pt x="1592" y="1523"/>
                  </a:cubicBezTo>
                  <a:cubicBezTo>
                    <a:pt x="0" y="769"/>
                    <a:pt x="0" y="-572"/>
                    <a:pt x="0" y="26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="" xmlns:a16="http://schemas.microsoft.com/office/drawing/2014/main" id="{F3937928-E474-48DC-8C5C-E5130E261714}"/>
                </a:ext>
              </a:extLst>
            </p:cNvPr>
            <p:cNvSpPr/>
            <p:nvPr/>
          </p:nvSpPr>
          <p:spPr>
            <a:xfrm>
              <a:off x="3703627" y="1911102"/>
              <a:ext cx="195044" cy="349232"/>
            </a:xfrm>
            <a:custGeom>
              <a:avLst/>
              <a:gdLst>
                <a:gd name="connsiteX0" fmla="*/ 185325 w 195044"/>
                <a:gd name="connsiteY0" fmla="*/ 167 h 349232"/>
                <a:gd name="connsiteX1" fmla="*/ 195045 w 195044"/>
                <a:gd name="connsiteY1" fmla="*/ 194893 h 349232"/>
                <a:gd name="connsiteX2" fmla="*/ 76064 w 195044"/>
                <a:gd name="connsiteY2" fmla="*/ 349232 h 349232"/>
                <a:gd name="connsiteX3" fmla="*/ 40471 w 195044"/>
                <a:gd name="connsiteY3" fmla="*/ 75804 h 349232"/>
                <a:gd name="connsiteX4" fmla="*/ 184990 w 195044"/>
                <a:gd name="connsiteY4" fmla="*/ 0 h 34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044" h="349232">
                  <a:moveTo>
                    <a:pt x="185325" y="167"/>
                  </a:moveTo>
                  <a:lnTo>
                    <a:pt x="195045" y="194893"/>
                  </a:lnTo>
                  <a:lnTo>
                    <a:pt x="76064" y="349232"/>
                  </a:lnTo>
                  <a:cubicBezTo>
                    <a:pt x="-9266" y="283550"/>
                    <a:pt x="-25203" y="161134"/>
                    <a:pt x="40471" y="75804"/>
                  </a:cubicBezTo>
                  <a:cubicBezTo>
                    <a:pt x="75243" y="30616"/>
                    <a:pt x="128055" y="2924"/>
                    <a:pt x="184990" y="0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="" xmlns:a16="http://schemas.microsoft.com/office/drawing/2014/main" id="{0BC6194A-BA81-48B6-B3C3-E40FCB0F55E6}"/>
                </a:ext>
              </a:extLst>
            </p:cNvPr>
            <p:cNvSpPr/>
            <p:nvPr/>
          </p:nvSpPr>
          <p:spPr>
            <a:xfrm>
              <a:off x="3820413" y="1928862"/>
              <a:ext cx="313954" cy="389991"/>
            </a:xfrm>
            <a:custGeom>
              <a:avLst/>
              <a:gdLst>
                <a:gd name="connsiteX0" fmla="*/ 313706 w 313954"/>
                <a:gd name="connsiteY0" fmla="*/ 185261 h 389991"/>
                <a:gd name="connsiteX1" fmla="*/ 128725 w 313954"/>
                <a:gd name="connsiteY1" fmla="*/ 389748 h 389991"/>
                <a:gd name="connsiteX2" fmla="*/ 0 w 313954"/>
                <a:gd name="connsiteY2" fmla="*/ 349487 h 389991"/>
                <a:gd name="connsiteX3" fmla="*/ 118896 w 313954"/>
                <a:gd name="connsiteY3" fmla="*/ 194980 h 389991"/>
                <a:gd name="connsiteX4" fmla="*/ 109177 w 313954"/>
                <a:gd name="connsiteY4" fmla="*/ 255 h 389991"/>
                <a:gd name="connsiteX5" fmla="*/ 313697 w 313954"/>
                <a:gd name="connsiteY5" fmla="*/ 185026 h 389991"/>
                <a:gd name="connsiteX6" fmla="*/ 313706 w 313954"/>
                <a:gd name="connsiteY6" fmla="*/ 185261 h 38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954" h="389991">
                  <a:moveTo>
                    <a:pt x="313706" y="185261"/>
                  </a:moveTo>
                  <a:cubicBezTo>
                    <a:pt x="319093" y="292812"/>
                    <a:pt x="236276" y="384360"/>
                    <a:pt x="128725" y="389748"/>
                  </a:cubicBezTo>
                  <a:cubicBezTo>
                    <a:pt x="82398" y="392069"/>
                    <a:pt x="36750" y="377791"/>
                    <a:pt x="0" y="349487"/>
                  </a:cubicBezTo>
                  <a:lnTo>
                    <a:pt x="118896" y="194980"/>
                  </a:lnTo>
                  <a:lnTo>
                    <a:pt x="109177" y="255"/>
                  </a:lnTo>
                  <a:cubicBezTo>
                    <a:pt x="216678" y="-5200"/>
                    <a:pt x="308243" y="77525"/>
                    <a:pt x="313697" y="185026"/>
                  </a:cubicBezTo>
                  <a:cubicBezTo>
                    <a:pt x="313697" y="185102"/>
                    <a:pt x="313706" y="185185"/>
                    <a:pt x="313706" y="185261"/>
                  </a:cubicBez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="" xmlns:a16="http://schemas.microsoft.com/office/drawing/2014/main" id="{5A043820-0ACB-4A4B-8804-86AB2DD73C56}"/>
                </a:ext>
              </a:extLst>
            </p:cNvPr>
            <p:cNvSpPr/>
            <p:nvPr/>
          </p:nvSpPr>
          <p:spPr>
            <a:xfrm>
              <a:off x="3820413" y="1928862"/>
              <a:ext cx="313954" cy="389991"/>
            </a:xfrm>
            <a:custGeom>
              <a:avLst/>
              <a:gdLst>
                <a:gd name="connsiteX0" fmla="*/ 313706 w 313954"/>
                <a:gd name="connsiteY0" fmla="*/ 185261 h 389991"/>
                <a:gd name="connsiteX1" fmla="*/ 128725 w 313954"/>
                <a:gd name="connsiteY1" fmla="*/ 389748 h 389991"/>
                <a:gd name="connsiteX2" fmla="*/ 0 w 313954"/>
                <a:gd name="connsiteY2" fmla="*/ 349487 h 389991"/>
                <a:gd name="connsiteX3" fmla="*/ 118896 w 313954"/>
                <a:gd name="connsiteY3" fmla="*/ 194980 h 389991"/>
                <a:gd name="connsiteX4" fmla="*/ 109177 w 313954"/>
                <a:gd name="connsiteY4" fmla="*/ 255 h 389991"/>
                <a:gd name="connsiteX5" fmla="*/ 313697 w 313954"/>
                <a:gd name="connsiteY5" fmla="*/ 185026 h 389991"/>
                <a:gd name="connsiteX6" fmla="*/ 313706 w 313954"/>
                <a:gd name="connsiteY6" fmla="*/ 185261 h 38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954" h="389991">
                  <a:moveTo>
                    <a:pt x="313706" y="185261"/>
                  </a:moveTo>
                  <a:cubicBezTo>
                    <a:pt x="319093" y="292812"/>
                    <a:pt x="236276" y="384360"/>
                    <a:pt x="128725" y="389748"/>
                  </a:cubicBezTo>
                  <a:cubicBezTo>
                    <a:pt x="82398" y="392069"/>
                    <a:pt x="36750" y="377791"/>
                    <a:pt x="0" y="349487"/>
                  </a:cubicBezTo>
                  <a:lnTo>
                    <a:pt x="118896" y="194980"/>
                  </a:lnTo>
                  <a:lnTo>
                    <a:pt x="109177" y="255"/>
                  </a:lnTo>
                  <a:cubicBezTo>
                    <a:pt x="216678" y="-5200"/>
                    <a:pt x="308243" y="77525"/>
                    <a:pt x="313697" y="185026"/>
                  </a:cubicBezTo>
                  <a:cubicBezTo>
                    <a:pt x="313697" y="185102"/>
                    <a:pt x="313706" y="185185"/>
                    <a:pt x="313706" y="18526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="" xmlns:a16="http://schemas.microsoft.com/office/drawing/2014/main" id="{DD3C2747-7AEC-41BF-89A5-7570BA9201E4}"/>
                </a:ext>
              </a:extLst>
            </p:cNvPr>
            <p:cNvSpPr/>
            <p:nvPr/>
          </p:nvSpPr>
          <p:spPr>
            <a:xfrm>
              <a:off x="3079726" y="1678039"/>
              <a:ext cx="499459" cy="608688"/>
            </a:xfrm>
            <a:custGeom>
              <a:avLst/>
              <a:gdLst>
                <a:gd name="connsiteX0" fmla="*/ 496107 w 499459"/>
                <a:gd name="connsiteY0" fmla="*/ 214881 h 608688"/>
                <a:gd name="connsiteX1" fmla="*/ 417680 w 499459"/>
                <a:gd name="connsiteY1" fmla="*/ 479821 h 608688"/>
                <a:gd name="connsiteX2" fmla="*/ 417262 w 499459"/>
                <a:gd name="connsiteY2" fmla="*/ 566291 h 608688"/>
                <a:gd name="connsiteX3" fmla="*/ 252197 w 499459"/>
                <a:gd name="connsiteY3" fmla="*/ 608689 h 608688"/>
                <a:gd name="connsiteX4" fmla="*/ 210303 w 499459"/>
                <a:gd name="connsiteY4" fmla="*/ 533279 h 608688"/>
                <a:gd name="connsiteX5" fmla="*/ 14153 w 499459"/>
                <a:gd name="connsiteY5" fmla="*/ 338721 h 608688"/>
                <a:gd name="connsiteX6" fmla="*/ 186591 w 499459"/>
                <a:gd name="connsiteY6" fmla="*/ 8425 h 608688"/>
                <a:gd name="connsiteX7" fmla="*/ 496107 w 499459"/>
                <a:gd name="connsiteY7" fmla="*/ 214881 h 60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459" h="608688">
                  <a:moveTo>
                    <a:pt x="496107" y="214881"/>
                  </a:moveTo>
                  <a:cubicBezTo>
                    <a:pt x="518227" y="378018"/>
                    <a:pt x="423881" y="433235"/>
                    <a:pt x="417680" y="479821"/>
                  </a:cubicBezTo>
                  <a:cubicBezTo>
                    <a:pt x="415887" y="508611"/>
                    <a:pt x="415753" y="537485"/>
                    <a:pt x="417262" y="566291"/>
                  </a:cubicBezTo>
                  <a:lnTo>
                    <a:pt x="252197" y="608689"/>
                  </a:lnTo>
                  <a:cubicBezTo>
                    <a:pt x="239729" y="582748"/>
                    <a:pt x="225737" y="557569"/>
                    <a:pt x="210303" y="533279"/>
                  </a:cubicBezTo>
                  <a:cubicBezTo>
                    <a:pt x="182485" y="495406"/>
                    <a:pt x="73224" y="492390"/>
                    <a:pt x="14153" y="338721"/>
                  </a:cubicBezTo>
                  <a:cubicBezTo>
                    <a:pt x="-24725" y="238174"/>
                    <a:pt x="11388" y="53336"/>
                    <a:pt x="186591" y="8425"/>
                  </a:cubicBezTo>
                  <a:cubicBezTo>
                    <a:pt x="361793" y="-36486"/>
                    <a:pt x="481528" y="107715"/>
                    <a:pt x="496107" y="21488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="" xmlns:a16="http://schemas.microsoft.com/office/drawing/2014/main" id="{F7F46A45-0DC9-44EC-A3F1-B62E67C5E7F2}"/>
                </a:ext>
              </a:extLst>
            </p:cNvPr>
            <p:cNvSpPr/>
            <p:nvPr/>
          </p:nvSpPr>
          <p:spPr>
            <a:xfrm rot="-1496400">
              <a:off x="3313930" y="2023422"/>
              <a:ext cx="8378" cy="276419"/>
            </a:xfrm>
            <a:custGeom>
              <a:avLst/>
              <a:gdLst>
                <a:gd name="connsiteX0" fmla="*/ 0 w 8378"/>
                <a:gd name="connsiteY0" fmla="*/ 0 h 276419"/>
                <a:gd name="connsiteX1" fmla="*/ 8379 w 8378"/>
                <a:gd name="connsiteY1" fmla="*/ 0 h 276419"/>
                <a:gd name="connsiteX2" fmla="*/ 8379 w 8378"/>
                <a:gd name="connsiteY2" fmla="*/ 276420 h 276419"/>
                <a:gd name="connsiteX3" fmla="*/ 0 w 8378"/>
                <a:gd name="connsiteY3" fmla="*/ 276420 h 27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276419">
                  <a:moveTo>
                    <a:pt x="0" y="0"/>
                  </a:moveTo>
                  <a:lnTo>
                    <a:pt x="8379" y="0"/>
                  </a:lnTo>
                  <a:lnTo>
                    <a:pt x="8379" y="276420"/>
                  </a:lnTo>
                  <a:lnTo>
                    <a:pt x="0" y="276420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="" xmlns:a16="http://schemas.microsoft.com/office/drawing/2014/main" id="{6C99F87F-E9E5-4701-A691-67E81198A7D6}"/>
                </a:ext>
              </a:extLst>
            </p:cNvPr>
            <p:cNvSpPr/>
            <p:nvPr/>
          </p:nvSpPr>
          <p:spPr>
            <a:xfrm rot="-228600">
              <a:off x="3444361" y="1989830"/>
              <a:ext cx="8378" cy="276419"/>
            </a:xfrm>
            <a:custGeom>
              <a:avLst/>
              <a:gdLst>
                <a:gd name="connsiteX0" fmla="*/ 0 w 8378"/>
                <a:gd name="connsiteY0" fmla="*/ 0 h 276419"/>
                <a:gd name="connsiteX1" fmla="*/ 8379 w 8378"/>
                <a:gd name="connsiteY1" fmla="*/ 0 h 276419"/>
                <a:gd name="connsiteX2" fmla="*/ 8379 w 8378"/>
                <a:gd name="connsiteY2" fmla="*/ 276420 h 276419"/>
                <a:gd name="connsiteX3" fmla="*/ 0 w 8378"/>
                <a:gd name="connsiteY3" fmla="*/ 276420 h 27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276419">
                  <a:moveTo>
                    <a:pt x="0" y="0"/>
                  </a:moveTo>
                  <a:lnTo>
                    <a:pt x="8379" y="0"/>
                  </a:lnTo>
                  <a:lnTo>
                    <a:pt x="8379" y="276420"/>
                  </a:lnTo>
                  <a:lnTo>
                    <a:pt x="0" y="276420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="" xmlns:a16="http://schemas.microsoft.com/office/drawing/2014/main" id="{9C8B7229-F45E-4C08-BEA4-9273E511C1A6}"/>
                </a:ext>
              </a:extLst>
            </p:cNvPr>
            <p:cNvSpPr/>
            <p:nvPr/>
          </p:nvSpPr>
          <p:spPr>
            <a:xfrm>
              <a:off x="3264725" y="1986523"/>
              <a:ext cx="177548" cy="114621"/>
            </a:xfrm>
            <a:custGeom>
              <a:avLst/>
              <a:gdLst>
                <a:gd name="connsiteX0" fmla="*/ 100714 w 177548"/>
                <a:gd name="connsiteY0" fmla="*/ 114612 h 114621"/>
                <a:gd name="connsiteX1" fmla="*/ 63093 w 177548"/>
                <a:gd name="connsiteY1" fmla="*/ 94251 h 114621"/>
                <a:gd name="connsiteX2" fmla="*/ 60831 w 177548"/>
                <a:gd name="connsiteY2" fmla="*/ 91905 h 114621"/>
                <a:gd name="connsiteX3" fmla="*/ 48681 w 177548"/>
                <a:gd name="connsiteY3" fmla="*/ 103468 h 114621"/>
                <a:gd name="connsiteX4" fmla="*/ 0 w 177548"/>
                <a:gd name="connsiteY4" fmla="*/ 59228 h 114621"/>
                <a:gd name="connsiteX5" fmla="*/ 3770 w 177548"/>
                <a:gd name="connsiteY5" fmla="*/ 57468 h 114621"/>
                <a:gd name="connsiteX6" fmla="*/ 47592 w 177548"/>
                <a:gd name="connsiteY6" fmla="*/ 99362 h 114621"/>
                <a:gd name="connsiteX7" fmla="*/ 57814 w 177548"/>
                <a:gd name="connsiteY7" fmla="*/ 88554 h 114621"/>
                <a:gd name="connsiteX8" fmla="*/ 32678 w 177548"/>
                <a:gd name="connsiteY8" fmla="*/ 28393 h 114621"/>
                <a:gd name="connsiteX9" fmla="*/ 42313 w 177548"/>
                <a:gd name="connsiteY9" fmla="*/ 18841 h 114621"/>
                <a:gd name="connsiteX10" fmla="*/ 65523 w 177548"/>
                <a:gd name="connsiteY10" fmla="*/ 38280 h 114621"/>
                <a:gd name="connsiteX11" fmla="*/ 62506 w 177548"/>
                <a:gd name="connsiteY11" fmla="*/ 87716 h 114621"/>
                <a:gd name="connsiteX12" fmla="*/ 65942 w 177548"/>
                <a:gd name="connsiteY12" fmla="*/ 91319 h 114621"/>
                <a:gd name="connsiteX13" fmla="*/ 106077 w 177548"/>
                <a:gd name="connsiteY13" fmla="*/ 109752 h 114621"/>
                <a:gd name="connsiteX14" fmla="*/ 129370 w 177548"/>
                <a:gd name="connsiteY14" fmla="*/ 79421 h 114621"/>
                <a:gd name="connsiteX15" fmla="*/ 130543 w 177548"/>
                <a:gd name="connsiteY15" fmla="*/ 75064 h 114621"/>
                <a:gd name="connsiteX16" fmla="*/ 103982 w 177548"/>
                <a:gd name="connsiteY16" fmla="*/ 34678 h 114621"/>
                <a:gd name="connsiteX17" fmla="*/ 114288 w 177548"/>
                <a:gd name="connsiteY17" fmla="*/ 408 h 114621"/>
                <a:gd name="connsiteX18" fmla="*/ 126354 w 177548"/>
                <a:gd name="connsiteY18" fmla="*/ 4094 h 114621"/>
                <a:gd name="connsiteX19" fmla="*/ 135235 w 177548"/>
                <a:gd name="connsiteY19" fmla="*/ 73137 h 114621"/>
                <a:gd name="connsiteX20" fmla="*/ 153669 w 177548"/>
                <a:gd name="connsiteY20" fmla="*/ 75818 h 114621"/>
                <a:gd name="connsiteX21" fmla="*/ 173359 w 177548"/>
                <a:gd name="connsiteY21" fmla="*/ 17166 h 114621"/>
                <a:gd name="connsiteX22" fmla="*/ 177549 w 177548"/>
                <a:gd name="connsiteY22" fmla="*/ 17166 h 114621"/>
                <a:gd name="connsiteX23" fmla="*/ 154758 w 177548"/>
                <a:gd name="connsiteY23" fmla="*/ 79672 h 114621"/>
                <a:gd name="connsiteX24" fmla="*/ 134314 w 177548"/>
                <a:gd name="connsiteY24" fmla="*/ 77075 h 114621"/>
                <a:gd name="connsiteX25" fmla="*/ 133392 w 177548"/>
                <a:gd name="connsiteY25" fmla="*/ 80426 h 114621"/>
                <a:gd name="connsiteX26" fmla="*/ 107166 w 177548"/>
                <a:gd name="connsiteY26" fmla="*/ 113942 h 114621"/>
                <a:gd name="connsiteX27" fmla="*/ 100714 w 177548"/>
                <a:gd name="connsiteY27" fmla="*/ 114612 h 114621"/>
                <a:gd name="connsiteX28" fmla="*/ 46922 w 177548"/>
                <a:gd name="connsiteY28" fmla="*/ 22444 h 114621"/>
                <a:gd name="connsiteX29" fmla="*/ 43570 w 177548"/>
                <a:gd name="connsiteY29" fmla="*/ 22444 h 114621"/>
                <a:gd name="connsiteX30" fmla="*/ 36867 w 177548"/>
                <a:gd name="connsiteY30" fmla="*/ 29147 h 114621"/>
                <a:gd name="connsiteX31" fmla="*/ 59574 w 177548"/>
                <a:gd name="connsiteY31" fmla="*/ 83694 h 114621"/>
                <a:gd name="connsiteX32" fmla="*/ 61669 w 177548"/>
                <a:gd name="connsiteY32" fmla="*/ 38951 h 114621"/>
                <a:gd name="connsiteX33" fmla="*/ 46922 w 177548"/>
                <a:gd name="connsiteY33" fmla="*/ 22444 h 114621"/>
                <a:gd name="connsiteX34" fmla="*/ 117556 w 177548"/>
                <a:gd name="connsiteY34" fmla="*/ 4178 h 114621"/>
                <a:gd name="connsiteX35" fmla="*/ 115545 w 177548"/>
                <a:gd name="connsiteY35" fmla="*/ 4178 h 114621"/>
                <a:gd name="connsiteX36" fmla="*/ 108172 w 177548"/>
                <a:gd name="connsiteY36" fmla="*/ 33421 h 114621"/>
                <a:gd name="connsiteX37" fmla="*/ 131548 w 177548"/>
                <a:gd name="connsiteY37" fmla="*/ 70539 h 114621"/>
                <a:gd name="connsiteX38" fmla="*/ 123170 w 177548"/>
                <a:gd name="connsiteY38" fmla="*/ 6776 h 114621"/>
                <a:gd name="connsiteX39" fmla="*/ 117472 w 177548"/>
                <a:gd name="connsiteY39" fmla="*/ 4346 h 114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7548" h="114621">
                  <a:moveTo>
                    <a:pt x="100714" y="114612"/>
                  </a:moveTo>
                  <a:cubicBezTo>
                    <a:pt x="89235" y="114612"/>
                    <a:pt x="76080" y="107574"/>
                    <a:pt x="63093" y="94251"/>
                  </a:cubicBezTo>
                  <a:lnTo>
                    <a:pt x="60831" y="91905"/>
                  </a:lnTo>
                  <a:cubicBezTo>
                    <a:pt x="58602" y="97310"/>
                    <a:pt x="54186" y="101508"/>
                    <a:pt x="48681" y="103468"/>
                  </a:cubicBezTo>
                  <a:cubicBezTo>
                    <a:pt x="23545" y="109752"/>
                    <a:pt x="922" y="61574"/>
                    <a:pt x="0" y="59228"/>
                  </a:cubicBezTo>
                  <a:lnTo>
                    <a:pt x="3770" y="57468"/>
                  </a:lnTo>
                  <a:cubicBezTo>
                    <a:pt x="3770" y="57971"/>
                    <a:pt x="26310" y="104893"/>
                    <a:pt x="47592" y="99362"/>
                  </a:cubicBezTo>
                  <a:cubicBezTo>
                    <a:pt x="52443" y="97469"/>
                    <a:pt x="56197" y="93506"/>
                    <a:pt x="57814" y="88554"/>
                  </a:cubicBezTo>
                  <a:cubicBezTo>
                    <a:pt x="41811" y="69785"/>
                    <a:pt x="28740" y="43140"/>
                    <a:pt x="32678" y="28393"/>
                  </a:cubicBezTo>
                  <a:cubicBezTo>
                    <a:pt x="33842" y="23651"/>
                    <a:pt x="37563" y="19964"/>
                    <a:pt x="42313" y="18841"/>
                  </a:cubicBezTo>
                  <a:cubicBezTo>
                    <a:pt x="53206" y="15992"/>
                    <a:pt x="61669" y="23115"/>
                    <a:pt x="65523" y="38280"/>
                  </a:cubicBezTo>
                  <a:cubicBezTo>
                    <a:pt x="69159" y="54720"/>
                    <a:pt x="68112" y="71846"/>
                    <a:pt x="62506" y="87716"/>
                  </a:cubicBezTo>
                  <a:cubicBezTo>
                    <a:pt x="63596" y="88973"/>
                    <a:pt x="64769" y="90146"/>
                    <a:pt x="65942" y="91319"/>
                  </a:cubicBezTo>
                  <a:cubicBezTo>
                    <a:pt x="74321" y="99698"/>
                    <a:pt x="90659" y="113690"/>
                    <a:pt x="106077" y="109752"/>
                  </a:cubicBezTo>
                  <a:cubicBezTo>
                    <a:pt x="116383" y="107155"/>
                    <a:pt x="124678" y="96346"/>
                    <a:pt x="129370" y="79421"/>
                  </a:cubicBezTo>
                  <a:cubicBezTo>
                    <a:pt x="129789" y="77996"/>
                    <a:pt x="130124" y="76572"/>
                    <a:pt x="130543" y="75064"/>
                  </a:cubicBezTo>
                  <a:cubicBezTo>
                    <a:pt x="117196" y="65168"/>
                    <a:pt x="107786" y="50857"/>
                    <a:pt x="103982" y="34678"/>
                  </a:cubicBezTo>
                  <a:cubicBezTo>
                    <a:pt x="99290" y="16328"/>
                    <a:pt x="103228" y="3173"/>
                    <a:pt x="114288" y="408"/>
                  </a:cubicBezTo>
                  <a:cubicBezTo>
                    <a:pt x="118687" y="-774"/>
                    <a:pt x="123371" y="659"/>
                    <a:pt x="126354" y="4094"/>
                  </a:cubicBezTo>
                  <a:cubicBezTo>
                    <a:pt x="136911" y="14903"/>
                    <a:pt x="140681" y="45989"/>
                    <a:pt x="135235" y="73137"/>
                  </a:cubicBezTo>
                  <a:cubicBezTo>
                    <a:pt x="140790" y="76413"/>
                    <a:pt x="147410" y="77368"/>
                    <a:pt x="153669" y="75818"/>
                  </a:cubicBezTo>
                  <a:cubicBezTo>
                    <a:pt x="168918" y="71880"/>
                    <a:pt x="173024" y="32248"/>
                    <a:pt x="173359" y="17166"/>
                  </a:cubicBezTo>
                  <a:lnTo>
                    <a:pt x="177549" y="17166"/>
                  </a:lnTo>
                  <a:cubicBezTo>
                    <a:pt x="177549" y="19512"/>
                    <a:pt x="176124" y="74226"/>
                    <a:pt x="154758" y="79672"/>
                  </a:cubicBezTo>
                  <a:cubicBezTo>
                    <a:pt x="147862" y="81398"/>
                    <a:pt x="140564" y="80468"/>
                    <a:pt x="134314" y="77075"/>
                  </a:cubicBezTo>
                  <a:cubicBezTo>
                    <a:pt x="134314" y="78248"/>
                    <a:pt x="133727" y="79337"/>
                    <a:pt x="133392" y="80426"/>
                  </a:cubicBezTo>
                  <a:cubicBezTo>
                    <a:pt x="129789" y="93413"/>
                    <a:pt x="122248" y="109752"/>
                    <a:pt x="107166" y="113942"/>
                  </a:cubicBezTo>
                  <a:cubicBezTo>
                    <a:pt x="105054" y="114444"/>
                    <a:pt x="102884" y="114671"/>
                    <a:pt x="100714" y="114612"/>
                  </a:cubicBezTo>
                  <a:close/>
                  <a:moveTo>
                    <a:pt x="46922" y="22444"/>
                  </a:moveTo>
                  <a:cubicBezTo>
                    <a:pt x="45807" y="22327"/>
                    <a:pt x="44684" y="22327"/>
                    <a:pt x="43570" y="22444"/>
                  </a:cubicBezTo>
                  <a:cubicBezTo>
                    <a:pt x="40227" y="23198"/>
                    <a:pt x="37621" y="25804"/>
                    <a:pt x="36867" y="29147"/>
                  </a:cubicBezTo>
                  <a:cubicBezTo>
                    <a:pt x="33599" y="40794"/>
                    <a:pt x="43905" y="64758"/>
                    <a:pt x="59574" y="83694"/>
                  </a:cubicBezTo>
                  <a:cubicBezTo>
                    <a:pt x="64199" y="69224"/>
                    <a:pt x="64928" y="53790"/>
                    <a:pt x="61669" y="38951"/>
                  </a:cubicBezTo>
                  <a:cubicBezTo>
                    <a:pt x="59993" y="32918"/>
                    <a:pt x="55887" y="22444"/>
                    <a:pt x="46922" y="22444"/>
                  </a:cubicBezTo>
                  <a:close/>
                  <a:moveTo>
                    <a:pt x="117556" y="4178"/>
                  </a:moveTo>
                  <a:cubicBezTo>
                    <a:pt x="116885" y="4094"/>
                    <a:pt x="116215" y="4094"/>
                    <a:pt x="115545" y="4178"/>
                  </a:cubicBezTo>
                  <a:cubicBezTo>
                    <a:pt x="105239" y="6776"/>
                    <a:pt x="105155" y="21606"/>
                    <a:pt x="108172" y="33421"/>
                  </a:cubicBezTo>
                  <a:cubicBezTo>
                    <a:pt x="111841" y="47958"/>
                    <a:pt x="120019" y="60954"/>
                    <a:pt x="131548" y="70539"/>
                  </a:cubicBezTo>
                  <a:cubicBezTo>
                    <a:pt x="136241" y="45402"/>
                    <a:pt x="132889" y="16411"/>
                    <a:pt x="123170" y="6776"/>
                  </a:cubicBezTo>
                  <a:cubicBezTo>
                    <a:pt x="121653" y="5268"/>
                    <a:pt x="119609" y="4396"/>
                    <a:pt x="117472" y="4346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="" xmlns:a16="http://schemas.microsoft.com/office/drawing/2014/main" id="{58369A09-189D-4CC7-AA85-986F43D02A2B}"/>
                </a:ext>
              </a:extLst>
            </p:cNvPr>
            <p:cNvSpPr/>
            <p:nvPr/>
          </p:nvSpPr>
          <p:spPr>
            <a:xfrm rot="-862801">
              <a:off x="3312308" y="2257542"/>
              <a:ext cx="210812" cy="41224"/>
            </a:xfrm>
            <a:custGeom>
              <a:avLst/>
              <a:gdLst>
                <a:gd name="connsiteX0" fmla="*/ 0 w 210812"/>
                <a:gd name="connsiteY0" fmla="*/ 0 h 41224"/>
                <a:gd name="connsiteX1" fmla="*/ 210813 w 210812"/>
                <a:gd name="connsiteY1" fmla="*/ 0 h 41224"/>
                <a:gd name="connsiteX2" fmla="*/ 210813 w 210812"/>
                <a:gd name="connsiteY2" fmla="*/ 41224 h 41224"/>
                <a:gd name="connsiteX3" fmla="*/ 0 w 210812"/>
                <a:gd name="connsiteY3" fmla="*/ 41224 h 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812" h="41224">
                  <a:moveTo>
                    <a:pt x="0" y="0"/>
                  </a:moveTo>
                  <a:lnTo>
                    <a:pt x="210813" y="0"/>
                  </a:lnTo>
                  <a:lnTo>
                    <a:pt x="210813" y="41224"/>
                  </a:lnTo>
                  <a:lnTo>
                    <a:pt x="0" y="41224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="" xmlns:a16="http://schemas.microsoft.com/office/drawing/2014/main" id="{33696756-F750-4FFF-882D-07618FD32263}"/>
                </a:ext>
              </a:extLst>
            </p:cNvPr>
            <p:cNvSpPr/>
            <p:nvPr/>
          </p:nvSpPr>
          <p:spPr>
            <a:xfrm rot="-862801">
              <a:off x="3324217" y="2303993"/>
              <a:ext cx="210812" cy="41224"/>
            </a:xfrm>
            <a:custGeom>
              <a:avLst/>
              <a:gdLst>
                <a:gd name="connsiteX0" fmla="*/ 0 w 210812"/>
                <a:gd name="connsiteY0" fmla="*/ 0 h 41224"/>
                <a:gd name="connsiteX1" fmla="*/ 210813 w 210812"/>
                <a:gd name="connsiteY1" fmla="*/ 0 h 41224"/>
                <a:gd name="connsiteX2" fmla="*/ 210813 w 210812"/>
                <a:gd name="connsiteY2" fmla="*/ 41224 h 41224"/>
                <a:gd name="connsiteX3" fmla="*/ 0 w 210812"/>
                <a:gd name="connsiteY3" fmla="*/ 41224 h 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812" h="41224">
                  <a:moveTo>
                    <a:pt x="0" y="0"/>
                  </a:moveTo>
                  <a:lnTo>
                    <a:pt x="210813" y="0"/>
                  </a:lnTo>
                  <a:lnTo>
                    <a:pt x="210813" y="41224"/>
                  </a:lnTo>
                  <a:lnTo>
                    <a:pt x="0" y="41224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="" xmlns:a16="http://schemas.microsoft.com/office/drawing/2014/main" id="{85E0867B-87B5-40F1-B46E-D8D8B428DC53}"/>
                </a:ext>
              </a:extLst>
            </p:cNvPr>
            <p:cNvSpPr/>
            <p:nvPr/>
          </p:nvSpPr>
          <p:spPr>
            <a:xfrm rot="-862801">
              <a:off x="3336025" y="2350383"/>
              <a:ext cx="210812" cy="41224"/>
            </a:xfrm>
            <a:custGeom>
              <a:avLst/>
              <a:gdLst>
                <a:gd name="connsiteX0" fmla="*/ 0 w 210812"/>
                <a:gd name="connsiteY0" fmla="*/ 0 h 41224"/>
                <a:gd name="connsiteX1" fmla="*/ 210813 w 210812"/>
                <a:gd name="connsiteY1" fmla="*/ 0 h 41224"/>
                <a:gd name="connsiteX2" fmla="*/ 210813 w 210812"/>
                <a:gd name="connsiteY2" fmla="*/ 41224 h 41224"/>
                <a:gd name="connsiteX3" fmla="*/ 0 w 210812"/>
                <a:gd name="connsiteY3" fmla="*/ 41224 h 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812" h="41224">
                  <a:moveTo>
                    <a:pt x="0" y="0"/>
                  </a:moveTo>
                  <a:lnTo>
                    <a:pt x="210813" y="0"/>
                  </a:lnTo>
                  <a:lnTo>
                    <a:pt x="210813" y="41224"/>
                  </a:lnTo>
                  <a:lnTo>
                    <a:pt x="0" y="41224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="" xmlns:a16="http://schemas.microsoft.com/office/drawing/2014/main" id="{7C7234EE-5C17-41BB-A65C-ECA21678753B}"/>
                </a:ext>
              </a:extLst>
            </p:cNvPr>
            <p:cNvSpPr/>
            <p:nvPr/>
          </p:nvSpPr>
          <p:spPr>
            <a:xfrm>
              <a:off x="3239002" y="1598905"/>
              <a:ext cx="16759" cy="59741"/>
            </a:xfrm>
            <a:custGeom>
              <a:avLst/>
              <a:gdLst>
                <a:gd name="connsiteX0" fmla="*/ 16758 w 16759"/>
                <a:gd name="connsiteY0" fmla="*/ 59742 h 59741"/>
                <a:gd name="connsiteX1" fmla="*/ 0 w 16759"/>
                <a:gd name="connsiteY1" fmla="*/ 0 h 59741"/>
                <a:gd name="connsiteX2" fmla="*/ 12317 w 16759"/>
                <a:gd name="connsiteY2" fmla="*/ 28740 h 59741"/>
                <a:gd name="connsiteX3" fmla="*/ 16758 w 16759"/>
                <a:gd name="connsiteY3" fmla="*/ 59742 h 5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59" h="59741">
                  <a:moveTo>
                    <a:pt x="16758" y="59742"/>
                  </a:moveTo>
                  <a:cubicBezTo>
                    <a:pt x="5949" y="41677"/>
                    <a:pt x="167" y="21048"/>
                    <a:pt x="0" y="0"/>
                  </a:cubicBezTo>
                  <a:cubicBezTo>
                    <a:pt x="5547" y="8898"/>
                    <a:pt x="9694" y="18593"/>
                    <a:pt x="12317" y="28740"/>
                  </a:cubicBezTo>
                  <a:cubicBezTo>
                    <a:pt x="15325" y="38794"/>
                    <a:pt x="16825" y="49243"/>
                    <a:pt x="16758" y="5974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="" xmlns:a16="http://schemas.microsoft.com/office/drawing/2014/main" id="{EE417735-80BD-4CB8-AAF3-2E66CD76128E}"/>
                </a:ext>
              </a:extLst>
            </p:cNvPr>
            <p:cNvSpPr/>
            <p:nvPr/>
          </p:nvSpPr>
          <p:spPr>
            <a:xfrm>
              <a:off x="3084160" y="1688978"/>
              <a:ext cx="44324" cy="43486"/>
            </a:xfrm>
            <a:custGeom>
              <a:avLst/>
              <a:gdLst>
                <a:gd name="connsiteX0" fmla="*/ 44324 w 44324"/>
                <a:gd name="connsiteY0" fmla="*/ 43486 h 43486"/>
                <a:gd name="connsiteX1" fmla="*/ 19188 w 44324"/>
                <a:gd name="connsiteY1" fmla="*/ 24718 h 43486"/>
                <a:gd name="connsiteX2" fmla="*/ 0 w 44324"/>
                <a:gd name="connsiteY2" fmla="*/ 0 h 43486"/>
                <a:gd name="connsiteX3" fmla="*/ 25137 w 44324"/>
                <a:gd name="connsiteY3" fmla="*/ 18769 h 43486"/>
                <a:gd name="connsiteX4" fmla="*/ 44324 w 44324"/>
                <a:gd name="connsiteY4" fmla="*/ 43486 h 4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4" h="43486">
                  <a:moveTo>
                    <a:pt x="44324" y="43486"/>
                  </a:moveTo>
                  <a:cubicBezTo>
                    <a:pt x="35057" y="38509"/>
                    <a:pt x="26586" y="32183"/>
                    <a:pt x="19188" y="24718"/>
                  </a:cubicBezTo>
                  <a:cubicBezTo>
                    <a:pt x="11621" y="17462"/>
                    <a:pt x="5153" y="9133"/>
                    <a:pt x="0" y="0"/>
                  </a:cubicBezTo>
                  <a:cubicBezTo>
                    <a:pt x="9301" y="4918"/>
                    <a:pt x="17780" y="11253"/>
                    <a:pt x="25137" y="18769"/>
                  </a:cubicBezTo>
                  <a:cubicBezTo>
                    <a:pt x="32745" y="25991"/>
                    <a:pt x="39213" y="34328"/>
                    <a:pt x="44324" y="4348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="" xmlns:a16="http://schemas.microsoft.com/office/drawing/2014/main" id="{6F1C837D-6271-4FAF-941A-288D4C7D82CB}"/>
                </a:ext>
              </a:extLst>
            </p:cNvPr>
            <p:cNvSpPr/>
            <p:nvPr/>
          </p:nvSpPr>
          <p:spPr>
            <a:xfrm>
              <a:off x="2994841" y="1843643"/>
              <a:ext cx="60076" cy="15602"/>
            </a:xfrm>
            <a:custGeom>
              <a:avLst/>
              <a:gdLst>
                <a:gd name="connsiteX0" fmla="*/ 60077 w 60076"/>
                <a:gd name="connsiteY0" fmla="*/ 15594 h 15602"/>
                <a:gd name="connsiteX1" fmla="*/ 0 w 60076"/>
                <a:gd name="connsiteY1" fmla="*/ 9 h 15602"/>
                <a:gd name="connsiteX2" fmla="*/ 60077 w 60076"/>
                <a:gd name="connsiteY2" fmla="*/ 15594 h 1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76" h="15602">
                  <a:moveTo>
                    <a:pt x="60077" y="15594"/>
                  </a:moveTo>
                  <a:cubicBezTo>
                    <a:pt x="39021" y="15853"/>
                    <a:pt x="18274" y="10474"/>
                    <a:pt x="0" y="9"/>
                  </a:cubicBezTo>
                  <a:cubicBezTo>
                    <a:pt x="21056" y="-251"/>
                    <a:pt x="41802" y="5128"/>
                    <a:pt x="60077" y="15594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="" xmlns:a16="http://schemas.microsoft.com/office/drawing/2014/main" id="{BE41CDC3-A358-45FB-B869-D1CF64CACB28}"/>
                </a:ext>
              </a:extLst>
            </p:cNvPr>
            <p:cNvSpPr/>
            <p:nvPr/>
          </p:nvSpPr>
          <p:spPr>
            <a:xfrm>
              <a:off x="2995009" y="2006203"/>
              <a:ext cx="59741" cy="16757"/>
            </a:xfrm>
            <a:custGeom>
              <a:avLst/>
              <a:gdLst>
                <a:gd name="connsiteX0" fmla="*/ 59742 w 59741"/>
                <a:gd name="connsiteY0" fmla="*/ 0 h 16757"/>
                <a:gd name="connsiteX1" fmla="*/ 0 w 59741"/>
                <a:gd name="connsiteY1" fmla="*/ 16758 h 16757"/>
                <a:gd name="connsiteX2" fmla="*/ 59742 w 59741"/>
                <a:gd name="connsiteY2" fmla="*/ 0 h 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741" h="16757">
                  <a:moveTo>
                    <a:pt x="59742" y="0"/>
                  </a:moveTo>
                  <a:cubicBezTo>
                    <a:pt x="41719" y="10909"/>
                    <a:pt x="21064" y="16699"/>
                    <a:pt x="0" y="16758"/>
                  </a:cubicBezTo>
                  <a:cubicBezTo>
                    <a:pt x="18023" y="5848"/>
                    <a:pt x="38677" y="59"/>
                    <a:pt x="59742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="" xmlns:a16="http://schemas.microsoft.com/office/drawing/2014/main" id="{0DAD6C9A-F232-43FE-8ADE-F29DB1FB9FFA}"/>
                </a:ext>
              </a:extLst>
            </p:cNvPr>
            <p:cNvSpPr/>
            <p:nvPr/>
          </p:nvSpPr>
          <p:spPr>
            <a:xfrm>
              <a:off x="3084663" y="2133562"/>
              <a:ext cx="43486" cy="44324"/>
            </a:xfrm>
            <a:custGeom>
              <a:avLst/>
              <a:gdLst>
                <a:gd name="connsiteX0" fmla="*/ 43486 w 43486"/>
                <a:gd name="connsiteY0" fmla="*/ 0 h 44324"/>
                <a:gd name="connsiteX1" fmla="*/ 24718 w 43486"/>
                <a:gd name="connsiteY1" fmla="*/ 25137 h 44324"/>
                <a:gd name="connsiteX2" fmla="*/ 0 w 43486"/>
                <a:gd name="connsiteY2" fmla="*/ 44324 h 44324"/>
                <a:gd name="connsiteX3" fmla="*/ 18769 w 43486"/>
                <a:gd name="connsiteY3" fmla="*/ 19188 h 44324"/>
                <a:gd name="connsiteX4" fmla="*/ 43486 w 43486"/>
                <a:gd name="connsiteY4" fmla="*/ 0 h 4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6" h="44324">
                  <a:moveTo>
                    <a:pt x="43486" y="0"/>
                  </a:moveTo>
                  <a:cubicBezTo>
                    <a:pt x="38526" y="9276"/>
                    <a:pt x="32200" y="17747"/>
                    <a:pt x="24718" y="25137"/>
                  </a:cubicBezTo>
                  <a:cubicBezTo>
                    <a:pt x="17504" y="32753"/>
                    <a:pt x="9167" y="39222"/>
                    <a:pt x="0" y="44324"/>
                  </a:cubicBezTo>
                  <a:cubicBezTo>
                    <a:pt x="4918" y="35024"/>
                    <a:pt x="11253" y="26544"/>
                    <a:pt x="18769" y="19188"/>
                  </a:cubicBezTo>
                  <a:cubicBezTo>
                    <a:pt x="26025" y="11613"/>
                    <a:pt x="34354" y="5153"/>
                    <a:pt x="43486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="" xmlns:a16="http://schemas.microsoft.com/office/drawing/2014/main" id="{3A2A7851-A41A-42C3-9F0B-351F5DA3E874}"/>
                </a:ext>
              </a:extLst>
            </p:cNvPr>
            <p:cNvSpPr/>
            <p:nvPr/>
          </p:nvSpPr>
          <p:spPr>
            <a:xfrm>
              <a:off x="3603232" y="2006571"/>
              <a:ext cx="59992" cy="15684"/>
            </a:xfrm>
            <a:custGeom>
              <a:avLst/>
              <a:gdLst>
                <a:gd name="connsiteX0" fmla="*/ 0 w 59992"/>
                <a:gd name="connsiteY0" fmla="*/ 50 h 15684"/>
                <a:gd name="connsiteX1" fmla="*/ 31086 w 59992"/>
                <a:gd name="connsiteY1" fmla="*/ 3821 h 15684"/>
                <a:gd name="connsiteX2" fmla="*/ 59993 w 59992"/>
                <a:gd name="connsiteY2" fmla="*/ 15635 h 15684"/>
                <a:gd name="connsiteX3" fmla="*/ 28991 w 59992"/>
                <a:gd name="connsiteY3" fmla="*/ 11864 h 15684"/>
                <a:gd name="connsiteX4" fmla="*/ 0 w 59992"/>
                <a:gd name="connsiteY4" fmla="*/ 50 h 1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992" h="15684">
                  <a:moveTo>
                    <a:pt x="0" y="50"/>
                  </a:moveTo>
                  <a:cubicBezTo>
                    <a:pt x="10490" y="-277"/>
                    <a:pt x="20972" y="997"/>
                    <a:pt x="31086" y="3821"/>
                  </a:cubicBezTo>
                  <a:cubicBezTo>
                    <a:pt x="41266" y="6259"/>
                    <a:pt x="51019" y="10247"/>
                    <a:pt x="59993" y="15635"/>
                  </a:cubicBezTo>
                  <a:cubicBezTo>
                    <a:pt x="49527" y="15962"/>
                    <a:pt x="39071" y="14688"/>
                    <a:pt x="28991" y="11864"/>
                  </a:cubicBezTo>
                  <a:cubicBezTo>
                    <a:pt x="18786" y="9409"/>
                    <a:pt x="9016" y="5429"/>
                    <a:pt x="0" y="5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="" xmlns:a16="http://schemas.microsoft.com/office/drawing/2014/main" id="{1926A5D7-3D1A-4933-93F6-6D5E54C832D0}"/>
                </a:ext>
              </a:extLst>
            </p:cNvPr>
            <p:cNvSpPr/>
            <p:nvPr/>
          </p:nvSpPr>
          <p:spPr>
            <a:xfrm>
              <a:off x="3603316" y="1842898"/>
              <a:ext cx="59825" cy="16757"/>
            </a:xfrm>
            <a:custGeom>
              <a:avLst/>
              <a:gdLst>
                <a:gd name="connsiteX0" fmla="*/ 0 w 59825"/>
                <a:gd name="connsiteY0" fmla="*/ 16758 h 16757"/>
                <a:gd name="connsiteX1" fmla="*/ 59825 w 59825"/>
                <a:gd name="connsiteY1" fmla="*/ 0 h 16757"/>
                <a:gd name="connsiteX2" fmla="*/ 0 w 59825"/>
                <a:gd name="connsiteY2" fmla="*/ 16758 h 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25" h="16757">
                  <a:moveTo>
                    <a:pt x="0" y="16758"/>
                  </a:moveTo>
                  <a:cubicBezTo>
                    <a:pt x="18056" y="5865"/>
                    <a:pt x="38735" y="67"/>
                    <a:pt x="59825" y="0"/>
                  </a:cubicBezTo>
                  <a:cubicBezTo>
                    <a:pt x="41769" y="10893"/>
                    <a:pt x="21090" y="16691"/>
                    <a:pt x="0" y="16758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="" xmlns:a16="http://schemas.microsoft.com/office/drawing/2014/main" id="{C9016AA6-92CA-4E68-81F6-57E6960B2BE9}"/>
                </a:ext>
              </a:extLst>
            </p:cNvPr>
            <p:cNvSpPr/>
            <p:nvPr/>
          </p:nvSpPr>
          <p:spPr>
            <a:xfrm>
              <a:off x="3529917" y="1688140"/>
              <a:ext cx="43570" cy="44324"/>
            </a:xfrm>
            <a:custGeom>
              <a:avLst/>
              <a:gdLst>
                <a:gd name="connsiteX0" fmla="*/ 0 w 43570"/>
                <a:gd name="connsiteY0" fmla="*/ 44324 h 44324"/>
                <a:gd name="connsiteX1" fmla="*/ 18853 w 43570"/>
                <a:gd name="connsiteY1" fmla="*/ 19188 h 44324"/>
                <a:gd name="connsiteX2" fmla="*/ 43570 w 43570"/>
                <a:gd name="connsiteY2" fmla="*/ 0 h 44324"/>
                <a:gd name="connsiteX3" fmla="*/ 0 w 43570"/>
                <a:gd name="connsiteY3" fmla="*/ 44157 h 4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70" h="44324">
                  <a:moveTo>
                    <a:pt x="0" y="44324"/>
                  </a:moveTo>
                  <a:cubicBezTo>
                    <a:pt x="4994" y="35049"/>
                    <a:pt x="11345" y="26578"/>
                    <a:pt x="18853" y="19188"/>
                  </a:cubicBezTo>
                  <a:cubicBezTo>
                    <a:pt x="26050" y="11554"/>
                    <a:pt x="34395" y="5086"/>
                    <a:pt x="43570" y="0"/>
                  </a:cubicBezTo>
                  <a:cubicBezTo>
                    <a:pt x="33340" y="18417"/>
                    <a:pt x="18274" y="33683"/>
                    <a:pt x="0" y="4415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="" xmlns:a16="http://schemas.microsoft.com/office/drawing/2014/main" id="{F5BBD7FF-8A91-4D2B-AF3B-9E868D5B5E09}"/>
                </a:ext>
              </a:extLst>
            </p:cNvPr>
            <p:cNvSpPr/>
            <p:nvPr/>
          </p:nvSpPr>
          <p:spPr>
            <a:xfrm>
              <a:off x="3402717" y="1598737"/>
              <a:ext cx="15651" cy="59992"/>
            </a:xfrm>
            <a:custGeom>
              <a:avLst/>
              <a:gdLst>
                <a:gd name="connsiteX0" fmla="*/ 8 w 15651"/>
                <a:gd name="connsiteY0" fmla="*/ 59993 h 59992"/>
                <a:gd name="connsiteX1" fmla="*/ 15593 w 15651"/>
                <a:gd name="connsiteY1" fmla="*/ 0 h 59992"/>
                <a:gd name="connsiteX2" fmla="*/ 11906 w 15651"/>
                <a:gd name="connsiteY2" fmla="*/ 31086 h 59992"/>
                <a:gd name="connsiteX3" fmla="*/ 8 w 15651"/>
                <a:gd name="connsiteY3" fmla="*/ 59993 h 5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51" h="59992">
                  <a:moveTo>
                    <a:pt x="8" y="59993"/>
                  </a:moveTo>
                  <a:cubicBezTo>
                    <a:pt x="-243" y="38962"/>
                    <a:pt x="5136" y="18249"/>
                    <a:pt x="15593" y="0"/>
                  </a:cubicBezTo>
                  <a:cubicBezTo>
                    <a:pt x="15945" y="10490"/>
                    <a:pt x="14697" y="20972"/>
                    <a:pt x="11906" y="31086"/>
                  </a:cubicBezTo>
                  <a:cubicBezTo>
                    <a:pt x="9401" y="41258"/>
                    <a:pt x="5388" y="51002"/>
                    <a:pt x="8" y="59993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="" xmlns:a16="http://schemas.microsoft.com/office/drawing/2014/main" id="{19709336-4CA0-4EBF-A31D-9FC6999CDCE8}"/>
                </a:ext>
              </a:extLst>
            </p:cNvPr>
            <p:cNvSpPr/>
            <p:nvPr/>
          </p:nvSpPr>
          <p:spPr>
            <a:xfrm>
              <a:off x="2807240" y="2189520"/>
              <a:ext cx="198912" cy="362529"/>
            </a:xfrm>
            <a:custGeom>
              <a:avLst/>
              <a:gdLst>
                <a:gd name="connsiteX0" fmla="*/ 156013 w 198912"/>
                <a:gd name="connsiteY0" fmla="*/ 362483 h 362529"/>
                <a:gd name="connsiteX1" fmla="*/ 26475 w 198912"/>
                <a:gd name="connsiteY1" fmla="*/ 208647 h 362529"/>
                <a:gd name="connsiteX2" fmla="*/ 32592 w 198912"/>
                <a:gd name="connsiteY2" fmla="*/ 2191 h 362529"/>
                <a:gd name="connsiteX3" fmla="*/ 172603 w 198912"/>
                <a:gd name="connsiteY3" fmla="*/ 153933 h 362529"/>
                <a:gd name="connsiteX4" fmla="*/ 198913 w 198912"/>
                <a:gd name="connsiteY4" fmla="*/ 286906 h 362529"/>
                <a:gd name="connsiteX5" fmla="*/ 166487 w 198912"/>
                <a:gd name="connsiteY5" fmla="*/ 360305 h 362529"/>
                <a:gd name="connsiteX6" fmla="*/ 156013 w 198912"/>
                <a:gd name="connsiteY6" fmla="*/ 362483 h 362529"/>
                <a:gd name="connsiteX7" fmla="*/ 43485 w 198912"/>
                <a:gd name="connsiteY7" fmla="*/ 8475 h 362529"/>
                <a:gd name="connsiteX8" fmla="*/ 35525 w 198912"/>
                <a:gd name="connsiteY8" fmla="*/ 10067 h 362529"/>
                <a:gd name="connsiteX9" fmla="*/ 34268 w 198912"/>
                <a:gd name="connsiteY9" fmla="*/ 205714 h 362529"/>
                <a:gd name="connsiteX10" fmla="*/ 163554 w 198912"/>
                <a:gd name="connsiteY10" fmla="*/ 352428 h 362529"/>
                <a:gd name="connsiteX11" fmla="*/ 190534 w 198912"/>
                <a:gd name="connsiteY11" fmla="*/ 286738 h 362529"/>
                <a:gd name="connsiteX12" fmla="*/ 164811 w 198912"/>
                <a:gd name="connsiteY12" fmla="*/ 156865 h 362529"/>
                <a:gd name="connsiteX13" fmla="*/ 43568 w 198912"/>
                <a:gd name="connsiteY13" fmla="*/ 8475 h 36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8912" h="362529">
                  <a:moveTo>
                    <a:pt x="156013" y="362483"/>
                  </a:moveTo>
                  <a:cubicBezTo>
                    <a:pt x="115627" y="364494"/>
                    <a:pt x="60913" y="300731"/>
                    <a:pt x="26475" y="208647"/>
                  </a:cubicBezTo>
                  <a:cubicBezTo>
                    <a:pt x="-11062" y="108100"/>
                    <a:pt x="-8381" y="17524"/>
                    <a:pt x="32592" y="2191"/>
                  </a:cubicBezTo>
                  <a:cubicBezTo>
                    <a:pt x="73565" y="-13143"/>
                    <a:pt x="135066" y="53553"/>
                    <a:pt x="172603" y="153933"/>
                  </a:cubicBezTo>
                  <a:cubicBezTo>
                    <a:pt x="189378" y="196288"/>
                    <a:pt x="198293" y="241350"/>
                    <a:pt x="198913" y="286906"/>
                  </a:cubicBezTo>
                  <a:cubicBezTo>
                    <a:pt x="198243" y="326705"/>
                    <a:pt x="186680" y="352764"/>
                    <a:pt x="166487" y="360305"/>
                  </a:cubicBezTo>
                  <a:cubicBezTo>
                    <a:pt x="163118" y="361536"/>
                    <a:pt x="159591" y="362265"/>
                    <a:pt x="156013" y="362483"/>
                  </a:cubicBezTo>
                  <a:close/>
                  <a:moveTo>
                    <a:pt x="43485" y="8475"/>
                  </a:moveTo>
                  <a:cubicBezTo>
                    <a:pt x="40761" y="8567"/>
                    <a:pt x="38072" y="9112"/>
                    <a:pt x="35525" y="10067"/>
                  </a:cubicBezTo>
                  <a:cubicBezTo>
                    <a:pt x="166" y="23306"/>
                    <a:pt x="-421" y="112876"/>
                    <a:pt x="34268" y="205714"/>
                  </a:cubicBezTo>
                  <a:cubicBezTo>
                    <a:pt x="68956" y="298552"/>
                    <a:pt x="128195" y="365667"/>
                    <a:pt x="163554" y="352428"/>
                  </a:cubicBezTo>
                  <a:cubicBezTo>
                    <a:pt x="180312" y="346312"/>
                    <a:pt x="189947" y="322348"/>
                    <a:pt x="190534" y="286738"/>
                  </a:cubicBezTo>
                  <a:cubicBezTo>
                    <a:pt x="189897" y="242246"/>
                    <a:pt x="181183" y="198240"/>
                    <a:pt x="164811" y="156865"/>
                  </a:cubicBezTo>
                  <a:cubicBezTo>
                    <a:pt x="132636" y="70814"/>
                    <a:pt x="79346" y="6632"/>
                    <a:pt x="43568" y="847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="" xmlns:a16="http://schemas.microsoft.com/office/drawing/2014/main" id="{02F76CB9-DB13-48DF-8C5D-650AB7AED1AF}"/>
                </a:ext>
              </a:extLst>
            </p:cNvPr>
            <p:cNvSpPr/>
            <p:nvPr/>
          </p:nvSpPr>
          <p:spPr>
            <a:xfrm>
              <a:off x="2770755" y="2214896"/>
              <a:ext cx="272189" cy="311988"/>
            </a:xfrm>
            <a:custGeom>
              <a:avLst/>
              <a:gdLst>
                <a:gd name="connsiteX0" fmla="*/ 43856 w 272189"/>
                <a:gd name="connsiteY0" fmla="*/ 311804 h 311988"/>
                <a:gd name="connsiteX1" fmla="*/ 14530 w 272189"/>
                <a:gd name="connsiteY1" fmla="*/ 303425 h 311988"/>
                <a:gd name="connsiteX2" fmla="*/ 7743 w 272189"/>
                <a:gd name="connsiteY2" fmla="*/ 223406 h 311988"/>
                <a:gd name="connsiteX3" fmla="*/ 177834 w 272189"/>
                <a:gd name="connsiteY3" fmla="*/ 17034 h 311988"/>
                <a:gd name="connsiteX4" fmla="*/ 257685 w 272189"/>
                <a:gd name="connsiteY4" fmla="*/ 8655 h 311988"/>
                <a:gd name="connsiteX5" fmla="*/ 264472 w 272189"/>
                <a:gd name="connsiteY5" fmla="*/ 88590 h 311988"/>
                <a:gd name="connsiteX6" fmla="*/ 196352 w 272189"/>
                <a:gd name="connsiteY6" fmla="*/ 205894 h 311988"/>
                <a:gd name="connsiteX7" fmla="*/ 43856 w 272189"/>
                <a:gd name="connsiteY7" fmla="*/ 311804 h 311988"/>
                <a:gd name="connsiteX8" fmla="*/ 228862 w 272189"/>
                <a:gd name="connsiteY8" fmla="*/ 8404 h 311988"/>
                <a:gd name="connsiteX9" fmla="*/ 181940 w 272189"/>
                <a:gd name="connsiteY9" fmla="*/ 24324 h 311988"/>
                <a:gd name="connsiteX10" fmla="*/ 15703 w 272189"/>
                <a:gd name="connsiteY10" fmla="*/ 226004 h 311988"/>
                <a:gd name="connsiteX11" fmla="*/ 19892 w 272189"/>
                <a:gd name="connsiteY11" fmla="*/ 296973 h 311988"/>
                <a:gd name="connsiteX12" fmla="*/ 189900 w 272189"/>
                <a:gd name="connsiteY12" fmla="*/ 200197 h 311988"/>
                <a:gd name="connsiteX13" fmla="*/ 256512 w 272189"/>
                <a:gd name="connsiteY13" fmla="*/ 85741 h 311988"/>
                <a:gd name="connsiteX14" fmla="*/ 252323 w 272189"/>
                <a:gd name="connsiteY14" fmla="*/ 14856 h 311988"/>
                <a:gd name="connsiteX15" fmla="*/ 228862 w 272189"/>
                <a:gd name="connsiteY15" fmla="*/ 8404 h 31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189" h="311988">
                  <a:moveTo>
                    <a:pt x="43856" y="311804"/>
                  </a:moveTo>
                  <a:cubicBezTo>
                    <a:pt x="33374" y="312792"/>
                    <a:pt x="22909" y="309801"/>
                    <a:pt x="14530" y="303425"/>
                  </a:cubicBezTo>
                  <a:cubicBezTo>
                    <a:pt x="-2228" y="289683"/>
                    <a:pt x="-4490" y="261530"/>
                    <a:pt x="7743" y="223406"/>
                  </a:cubicBezTo>
                  <a:cubicBezTo>
                    <a:pt x="40370" y="137883"/>
                    <a:pt x="100112" y="65397"/>
                    <a:pt x="177834" y="17034"/>
                  </a:cubicBezTo>
                  <a:cubicBezTo>
                    <a:pt x="212691" y="-2237"/>
                    <a:pt x="241011" y="-5337"/>
                    <a:pt x="257685" y="8655"/>
                  </a:cubicBezTo>
                  <a:cubicBezTo>
                    <a:pt x="274359" y="22648"/>
                    <a:pt x="276705" y="50550"/>
                    <a:pt x="264472" y="88590"/>
                  </a:cubicBezTo>
                  <a:cubicBezTo>
                    <a:pt x="249055" y="131490"/>
                    <a:pt x="225971" y="171239"/>
                    <a:pt x="196352" y="205894"/>
                  </a:cubicBezTo>
                  <a:cubicBezTo>
                    <a:pt x="143565" y="269574"/>
                    <a:pt x="83572" y="309793"/>
                    <a:pt x="43856" y="311804"/>
                  </a:cubicBezTo>
                  <a:close/>
                  <a:moveTo>
                    <a:pt x="228862" y="8404"/>
                  </a:moveTo>
                  <a:cubicBezTo>
                    <a:pt x="212246" y="10205"/>
                    <a:pt x="196226" y="15643"/>
                    <a:pt x="181940" y="24324"/>
                  </a:cubicBezTo>
                  <a:cubicBezTo>
                    <a:pt x="106103" y="71723"/>
                    <a:pt x="47752" y="142517"/>
                    <a:pt x="15703" y="226004"/>
                  </a:cubicBezTo>
                  <a:cubicBezTo>
                    <a:pt x="4727" y="259519"/>
                    <a:pt x="6235" y="285745"/>
                    <a:pt x="19892" y="296973"/>
                  </a:cubicBezTo>
                  <a:cubicBezTo>
                    <a:pt x="48967" y="320937"/>
                    <a:pt x="126807" y="276612"/>
                    <a:pt x="189900" y="200197"/>
                  </a:cubicBezTo>
                  <a:cubicBezTo>
                    <a:pt x="218841" y="166388"/>
                    <a:pt x="241414" y="127611"/>
                    <a:pt x="256512" y="85741"/>
                  </a:cubicBezTo>
                  <a:cubicBezTo>
                    <a:pt x="267489" y="52226"/>
                    <a:pt x="265980" y="26084"/>
                    <a:pt x="252323" y="14856"/>
                  </a:cubicBezTo>
                  <a:cubicBezTo>
                    <a:pt x="245586" y="9845"/>
                    <a:pt x="237216" y="7541"/>
                    <a:pt x="228862" y="8404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="" xmlns:a16="http://schemas.microsoft.com/office/drawing/2014/main" id="{76BB9B37-BCD7-415E-A22B-F13315BA231E}"/>
                </a:ext>
              </a:extLst>
            </p:cNvPr>
            <p:cNvSpPr/>
            <p:nvPr/>
          </p:nvSpPr>
          <p:spPr>
            <a:xfrm>
              <a:off x="2717859" y="2287418"/>
              <a:ext cx="377671" cy="166612"/>
            </a:xfrm>
            <a:custGeom>
              <a:avLst/>
              <a:gdLst>
                <a:gd name="connsiteX0" fmla="*/ 267849 w 377671"/>
                <a:gd name="connsiteY0" fmla="*/ 166217 h 166612"/>
                <a:gd name="connsiteX1" fmla="*/ 176100 w 377671"/>
                <a:gd name="connsiteY1" fmla="*/ 160352 h 166612"/>
                <a:gd name="connsiteX2" fmla="*/ 176100 w 377671"/>
                <a:gd name="connsiteY2" fmla="*/ 160352 h 166612"/>
                <a:gd name="connsiteX3" fmla="*/ 47819 w 377671"/>
                <a:gd name="connsiteY3" fmla="*/ 116698 h 166612"/>
                <a:gd name="connsiteX4" fmla="*/ 478 w 377671"/>
                <a:gd name="connsiteY4" fmla="*/ 51846 h 166612"/>
                <a:gd name="connsiteX5" fmla="*/ 201572 w 377671"/>
                <a:gd name="connsiteY5" fmla="*/ 6432 h 166612"/>
                <a:gd name="connsiteX6" fmla="*/ 329853 w 377671"/>
                <a:gd name="connsiteY6" fmla="*/ 50086 h 166612"/>
                <a:gd name="connsiteX7" fmla="*/ 377193 w 377671"/>
                <a:gd name="connsiteY7" fmla="*/ 114855 h 166612"/>
                <a:gd name="connsiteX8" fmla="*/ 311335 w 377671"/>
                <a:gd name="connsiteY8" fmla="*/ 160771 h 166612"/>
                <a:gd name="connsiteX9" fmla="*/ 267849 w 377671"/>
                <a:gd name="connsiteY9" fmla="*/ 166217 h 166612"/>
                <a:gd name="connsiteX10" fmla="*/ 111331 w 377671"/>
                <a:gd name="connsiteY10" fmla="*/ 9029 h 166612"/>
                <a:gd name="connsiteX11" fmla="*/ 9025 w 377671"/>
                <a:gd name="connsiteY11" fmla="*/ 53270 h 166612"/>
                <a:gd name="connsiteX12" fmla="*/ 52511 w 377671"/>
                <a:gd name="connsiteY12" fmla="*/ 109492 h 166612"/>
                <a:gd name="connsiteX13" fmla="*/ 310246 w 377671"/>
                <a:gd name="connsiteY13" fmla="*/ 152560 h 166612"/>
                <a:gd name="connsiteX14" fmla="*/ 369569 w 377671"/>
                <a:gd name="connsiteY14" fmla="*/ 113514 h 166612"/>
                <a:gd name="connsiteX15" fmla="*/ 326166 w 377671"/>
                <a:gd name="connsiteY15" fmla="*/ 57292 h 166612"/>
                <a:gd name="connsiteX16" fmla="*/ 200483 w 377671"/>
                <a:gd name="connsiteY16" fmla="*/ 14643 h 166612"/>
                <a:gd name="connsiteX17" fmla="*/ 111331 w 377671"/>
                <a:gd name="connsiteY17" fmla="*/ 9029 h 16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7671" h="166612">
                  <a:moveTo>
                    <a:pt x="267849" y="166217"/>
                  </a:moveTo>
                  <a:cubicBezTo>
                    <a:pt x="237140" y="167533"/>
                    <a:pt x="206390" y="165564"/>
                    <a:pt x="176100" y="160352"/>
                  </a:cubicBezTo>
                  <a:lnTo>
                    <a:pt x="176100" y="160352"/>
                  </a:lnTo>
                  <a:cubicBezTo>
                    <a:pt x="131072" y="153599"/>
                    <a:pt x="87619" y="138818"/>
                    <a:pt x="47819" y="116698"/>
                  </a:cubicBezTo>
                  <a:cubicBezTo>
                    <a:pt x="13717" y="96170"/>
                    <a:pt x="-3124" y="73128"/>
                    <a:pt x="478" y="51846"/>
                  </a:cubicBezTo>
                  <a:cubicBezTo>
                    <a:pt x="7684" y="8694"/>
                    <a:pt x="96165" y="-11247"/>
                    <a:pt x="201572" y="6432"/>
                  </a:cubicBezTo>
                  <a:cubicBezTo>
                    <a:pt x="246625" y="13093"/>
                    <a:pt x="290087" y="27882"/>
                    <a:pt x="329853" y="50086"/>
                  </a:cubicBezTo>
                  <a:cubicBezTo>
                    <a:pt x="363955" y="70614"/>
                    <a:pt x="380796" y="93656"/>
                    <a:pt x="377193" y="114855"/>
                  </a:cubicBezTo>
                  <a:cubicBezTo>
                    <a:pt x="373590" y="136053"/>
                    <a:pt x="350213" y="152476"/>
                    <a:pt x="311335" y="160771"/>
                  </a:cubicBezTo>
                  <a:cubicBezTo>
                    <a:pt x="297007" y="163737"/>
                    <a:pt x="282462" y="165555"/>
                    <a:pt x="267849" y="166217"/>
                  </a:cubicBezTo>
                  <a:close/>
                  <a:moveTo>
                    <a:pt x="111331" y="9029"/>
                  </a:moveTo>
                  <a:cubicBezTo>
                    <a:pt x="54774" y="11878"/>
                    <a:pt x="13298" y="28050"/>
                    <a:pt x="9025" y="53270"/>
                  </a:cubicBezTo>
                  <a:cubicBezTo>
                    <a:pt x="6176" y="70614"/>
                    <a:pt x="22012" y="91143"/>
                    <a:pt x="52511" y="109492"/>
                  </a:cubicBezTo>
                  <a:cubicBezTo>
                    <a:pt x="131440" y="151538"/>
                    <a:pt x="221941" y="166653"/>
                    <a:pt x="310246" y="152560"/>
                  </a:cubicBezTo>
                  <a:cubicBezTo>
                    <a:pt x="345102" y="145103"/>
                    <a:pt x="366720" y="130859"/>
                    <a:pt x="369569" y="113514"/>
                  </a:cubicBezTo>
                  <a:cubicBezTo>
                    <a:pt x="372417" y="96170"/>
                    <a:pt x="356665" y="75642"/>
                    <a:pt x="326166" y="57292"/>
                  </a:cubicBezTo>
                  <a:cubicBezTo>
                    <a:pt x="287196" y="35590"/>
                    <a:pt x="244614" y="21137"/>
                    <a:pt x="200483" y="14643"/>
                  </a:cubicBezTo>
                  <a:cubicBezTo>
                    <a:pt x="171048" y="9641"/>
                    <a:pt x="141160" y="7756"/>
                    <a:pt x="111331" y="9029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="" xmlns:a16="http://schemas.microsoft.com/office/drawing/2014/main" id="{95E3886B-44C1-47D4-AF12-BE87A96D9C0E}"/>
                </a:ext>
              </a:extLst>
            </p:cNvPr>
            <p:cNvSpPr/>
            <p:nvPr/>
          </p:nvSpPr>
          <p:spPr>
            <a:xfrm>
              <a:off x="2872515" y="2336506"/>
              <a:ext cx="68725" cy="68723"/>
            </a:xfrm>
            <a:custGeom>
              <a:avLst/>
              <a:gdLst>
                <a:gd name="connsiteX0" fmla="*/ 66523 w 68725"/>
                <a:gd name="connsiteY0" fmla="*/ 22281 h 68723"/>
                <a:gd name="connsiteX1" fmla="*/ 46447 w 68725"/>
                <a:gd name="connsiteY1" fmla="*/ 66521 h 68723"/>
                <a:gd name="connsiteX2" fmla="*/ 2207 w 68725"/>
                <a:gd name="connsiteY2" fmla="*/ 46445 h 68723"/>
                <a:gd name="connsiteX3" fmla="*/ 22282 w 68725"/>
                <a:gd name="connsiteY3" fmla="*/ 2205 h 68723"/>
                <a:gd name="connsiteX4" fmla="*/ 22366 w 68725"/>
                <a:gd name="connsiteY4" fmla="*/ 2171 h 68723"/>
                <a:gd name="connsiteX5" fmla="*/ 66523 w 68725"/>
                <a:gd name="connsiteY5" fmla="*/ 22281 h 6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725" h="68723">
                  <a:moveTo>
                    <a:pt x="66523" y="22281"/>
                  </a:moveTo>
                  <a:cubicBezTo>
                    <a:pt x="73193" y="40044"/>
                    <a:pt x="64202" y="59851"/>
                    <a:pt x="46447" y="66521"/>
                  </a:cubicBezTo>
                  <a:cubicBezTo>
                    <a:pt x="28684" y="73191"/>
                    <a:pt x="8876" y="64200"/>
                    <a:pt x="2207" y="46445"/>
                  </a:cubicBezTo>
                  <a:cubicBezTo>
                    <a:pt x="-4471" y="28682"/>
                    <a:pt x="4519" y="8874"/>
                    <a:pt x="22282" y="2205"/>
                  </a:cubicBezTo>
                  <a:cubicBezTo>
                    <a:pt x="22308" y="2188"/>
                    <a:pt x="22341" y="2180"/>
                    <a:pt x="22366" y="2171"/>
                  </a:cubicBezTo>
                  <a:cubicBezTo>
                    <a:pt x="40113" y="-4440"/>
                    <a:pt x="59862" y="4551"/>
                    <a:pt x="66523" y="22281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="" xmlns:a16="http://schemas.microsoft.com/office/drawing/2014/main" id="{92231C91-6F05-401B-9CA4-5E65652CC5AB}"/>
                </a:ext>
              </a:extLst>
            </p:cNvPr>
            <p:cNvSpPr/>
            <p:nvPr/>
          </p:nvSpPr>
          <p:spPr>
            <a:xfrm>
              <a:off x="3458078" y="2456149"/>
              <a:ext cx="92854" cy="101803"/>
            </a:xfrm>
            <a:custGeom>
              <a:avLst/>
              <a:gdLst>
                <a:gd name="connsiteX0" fmla="*/ 56170 w 92854"/>
                <a:gd name="connsiteY0" fmla="*/ 93760 h 101803"/>
                <a:gd name="connsiteX1" fmla="*/ 55081 w 92854"/>
                <a:gd name="connsiteY1" fmla="*/ 94765 h 101803"/>
                <a:gd name="connsiteX2" fmla="*/ 54662 w 92854"/>
                <a:gd name="connsiteY2" fmla="*/ 93089 h 101803"/>
                <a:gd name="connsiteX3" fmla="*/ 53992 w 92854"/>
                <a:gd name="connsiteY3" fmla="*/ 93089 h 101803"/>
                <a:gd name="connsiteX4" fmla="*/ 53321 w 92854"/>
                <a:gd name="connsiteY4" fmla="*/ 93089 h 101803"/>
                <a:gd name="connsiteX5" fmla="*/ 52902 w 92854"/>
                <a:gd name="connsiteY5" fmla="*/ 92587 h 101803"/>
                <a:gd name="connsiteX6" fmla="*/ 52400 w 92854"/>
                <a:gd name="connsiteY6" fmla="*/ 91916 h 101803"/>
                <a:gd name="connsiteX7" fmla="*/ 51645 w 92854"/>
                <a:gd name="connsiteY7" fmla="*/ 91916 h 101803"/>
                <a:gd name="connsiteX8" fmla="*/ 50975 w 92854"/>
                <a:gd name="connsiteY8" fmla="*/ 92419 h 101803"/>
                <a:gd name="connsiteX9" fmla="*/ 50389 w 92854"/>
                <a:gd name="connsiteY9" fmla="*/ 93006 h 101803"/>
                <a:gd name="connsiteX10" fmla="*/ 49802 w 92854"/>
                <a:gd name="connsiteY10" fmla="*/ 93006 h 101803"/>
                <a:gd name="connsiteX11" fmla="*/ 49132 w 92854"/>
                <a:gd name="connsiteY11" fmla="*/ 93006 h 101803"/>
                <a:gd name="connsiteX12" fmla="*/ 49132 w 92854"/>
                <a:gd name="connsiteY12" fmla="*/ 93006 h 101803"/>
                <a:gd name="connsiteX13" fmla="*/ 49132 w 92854"/>
                <a:gd name="connsiteY13" fmla="*/ 93508 h 101803"/>
                <a:gd name="connsiteX14" fmla="*/ 49132 w 92854"/>
                <a:gd name="connsiteY14" fmla="*/ 94263 h 101803"/>
                <a:gd name="connsiteX15" fmla="*/ 49132 w 92854"/>
                <a:gd name="connsiteY15" fmla="*/ 94263 h 101803"/>
                <a:gd name="connsiteX16" fmla="*/ 49132 w 92854"/>
                <a:gd name="connsiteY16" fmla="*/ 94263 h 101803"/>
                <a:gd name="connsiteX17" fmla="*/ 49132 w 92854"/>
                <a:gd name="connsiteY17" fmla="*/ 94263 h 101803"/>
                <a:gd name="connsiteX18" fmla="*/ 47791 w 92854"/>
                <a:gd name="connsiteY18" fmla="*/ 94681 h 101803"/>
                <a:gd name="connsiteX19" fmla="*/ 46534 w 92854"/>
                <a:gd name="connsiteY19" fmla="*/ 95100 h 101803"/>
                <a:gd name="connsiteX20" fmla="*/ 44859 w 92854"/>
                <a:gd name="connsiteY20" fmla="*/ 95100 h 101803"/>
                <a:gd name="connsiteX21" fmla="*/ 43602 w 92854"/>
                <a:gd name="connsiteY21" fmla="*/ 95100 h 101803"/>
                <a:gd name="connsiteX22" fmla="*/ 41423 w 92854"/>
                <a:gd name="connsiteY22" fmla="*/ 97447 h 101803"/>
                <a:gd name="connsiteX23" fmla="*/ 39747 w 92854"/>
                <a:gd name="connsiteY23" fmla="*/ 96692 h 101803"/>
                <a:gd name="connsiteX24" fmla="*/ 40250 w 92854"/>
                <a:gd name="connsiteY24" fmla="*/ 98620 h 101803"/>
                <a:gd name="connsiteX25" fmla="*/ 36312 w 92854"/>
                <a:gd name="connsiteY25" fmla="*/ 98620 h 101803"/>
                <a:gd name="connsiteX26" fmla="*/ 35809 w 92854"/>
                <a:gd name="connsiteY26" fmla="*/ 96692 h 101803"/>
                <a:gd name="connsiteX27" fmla="*/ 35809 w 92854"/>
                <a:gd name="connsiteY27" fmla="*/ 96692 h 101803"/>
                <a:gd name="connsiteX28" fmla="*/ 35307 w 92854"/>
                <a:gd name="connsiteY28" fmla="*/ 96692 h 101803"/>
                <a:gd name="connsiteX29" fmla="*/ 34552 w 92854"/>
                <a:gd name="connsiteY29" fmla="*/ 96692 h 101803"/>
                <a:gd name="connsiteX30" fmla="*/ 33044 w 92854"/>
                <a:gd name="connsiteY30" fmla="*/ 97447 h 101803"/>
                <a:gd name="connsiteX31" fmla="*/ 32206 w 92854"/>
                <a:gd name="connsiteY31" fmla="*/ 98033 h 101803"/>
                <a:gd name="connsiteX32" fmla="*/ 32206 w 92854"/>
                <a:gd name="connsiteY32" fmla="*/ 98703 h 101803"/>
                <a:gd name="connsiteX33" fmla="*/ 32206 w 92854"/>
                <a:gd name="connsiteY33" fmla="*/ 99541 h 101803"/>
                <a:gd name="connsiteX34" fmla="*/ 32206 w 92854"/>
                <a:gd name="connsiteY34" fmla="*/ 99960 h 101803"/>
                <a:gd name="connsiteX35" fmla="*/ 32206 w 92854"/>
                <a:gd name="connsiteY35" fmla="*/ 99960 h 101803"/>
                <a:gd name="connsiteX36" fmla="*/ 31788 w 92854"/>
                <a:gd name="connsiteY36" fmla="*/ 99960 h 101803"/>
                <a:gd name="connsiteX37" fmla="*/ 30698 w 92854"/>
                <a:gd name="connsiteY37" fmla="*/ 99960 h 101803"/>
                <a:gd name="connsiteX38" fmla="*/ 30196 w 92854"/>
                <a:gd name="connsiteY38" fmla="*/ 99960 h 101803"/>
                <a:gd name="connsiteX39" fmla="*/ 29274 w 92854"/>
                <a:gd name="connsiteY39" fmla="*/ 99960 h 101803"/>
                <a:gd name="connsiteX40" fmla="*/ 28436 w 92854"/>
                <a:gd name="connsiteY40" fmla="*/ 100882 h 101803"/>
                <a:gd name="connsiteX41" fmla="*/ 27514 w 92854"/>
                <a:gd name="connsiteY41" fmla="*/ 101804 h 101803"/>
                <a:gd name="connsiteX42" fmla="*/ 26844 w 92854"/>
                <a:gd name="connsiteY42" fmla="*/ 101804 h 101803"/>
                <a:gd name="connsiteX43" fmla="*/ 26174 w 92854"/>
                <a:gd name="connsiteY43" fmla="*/ 101804 h 101803"/>
                <a:gd name="connsiteX44" fmla="*/ 24414 w 92854"/>
                <a:gd name="connsiteY44" fmla="*/ 101804 h 101803"/>
                <a:gd name="connsiteX45" fmla="*/ 22487 w 92854"/>
                <a:gd name="connsiteY45" fmla="*/ 101804 h 101803"/>
                <a:gd name="connsiteX46" fmla="*/ 22487 w 92854"/>
                <a:gd name="connsiteY46" fmla="*/ 100882 h 101803"/>
                <a:gd name="connsiteX47" fmla="*/ 22487 w 92854"/>
                <a:gd name="connsiteY47" fmla="*/ 99793 h 101803"/>
                <a:gd name="connsiteX48" fmla="*/ 22487 w 92854"/>
                <a:gd name="connsiteY48" fmla="*/ 99793 h 101803"/>
                <a:gd name="connsiteX49" fmla="*/ 22487 w 92854"/>
                <a:gd name="connsiteY49" fmla="*/ 99793 h 101803"/>
                <a:gd name="connsiteX50" fmla="*/ 22487 w 92854"/>
                <a:gd name="connsiteY50" fmla="*/ 99793 h 101803"/>
                <a:gd name="connsiteX51" fmla="*/ 22487 w 92854"/>
                <a:gd name="connsiteY51" fmla="*/ 99039 h 101803"/>
                <a:gd name="connsiteX52" fmla="*/ 22487 w 92854"/>
                <a:gd name="connsiteY52" fmla="*/ 98368 h 101803"/>
                <a:gd name="connsiteX53" fmla="*/ 21900 w 92854"/>
                <a:gd name="connsiteY53" fmla="*/ 98368 h 101803"/>
                <a:gd name="connsiteX54" fmla="*/ 21481 w 92854"/>
                <a:gd name="connsiteY54" fmla="*/ 98368 h 101803"/>
                <a:gd name="connsiteX55" fmla="*/ 20811 w 92854"/>
                <a:gd name="connsiteY55" fmla="*/ 98368 h 101803"/>
                <a:gd name="connsiteX56" fmla="*/ 19973 w 92854"/>
                <a:gd name="connsiteY56" fmla="*/ 98368 h 101803"/>
                <a:gd name="connsiteX57" fmla="*/ 19973 w 92854"/>
                <a:gd name="connsiteY57" fmla="*/ 97195 h 101803"/>
                <a:gd name="connsiteX58" fmla="*/ 19973 w 92854"/>
                <a:gd name="connsiteY58" fmla="*/ 95938 h 101803"/>
                <a:gd name="connsiteX59" fmla="*/ 19973 w 92854"/>
                <a:gd name="connsiteY59" fmla="*/ 94933 h 101803"/>
                <a:gd name="connsiteX60" fmla="*/ 19973 w 92854"/>
                <a:gd name="connsiteY60" fmla="*/ 93341 h 101803"/>
                <a:gd name="connsiteX61" fmla="*/ 19973 w 92854"/>
                <a:gd name="connsiteY61" fmla="*/ 91916 h 101803"/>
                <a:gd name="connsiteX62" fmla="*/ 19973 w 92854"/>
                <a:gd name="connsiteY62" fmla="*/ 91079 h 101803"/>
                <a:gd name="connsiteX63" fmla="*/ 19973 w 92854"/>
                <a:gd name="connsiteY63" fmla="*/ 90073 h 101803"/>
                <a:gd name="connsiteX64" fmla="*/ 19554 w 92854"/>
                <a:gd name="connsiteY64" fmla="*/ 88314 h 101803"/>
                <a:gd name="connsiteX65" fmla="*/ 19051 w 92854"/>
                <a:gd name="connsiteY65" fmla="*/ 86638 h 101803"/>
                <a:gd name="connsiteX66" fmla="*/ 19051 w 92854"/>
                <a:gd name="connsiteY66" fmla="*/ 85549 h 101803"/>
                <a:gd name="connsiteX67" fmla="*/ 19051 w 92854"/>
                <a:gd name="connsiteY67" fmla="*/ 83873 h 101803"/>
                <a:gd name="connsiteX68" fmla="*/ 19051 w 92854"/>
                <a:gd name="connsiteY68" fmla="*/ 82029 h 101803"/>
                <a:gd name="connsiteX69" fmla="*/ 19051 w 92854"/>
                <a:gd name="connsiteY69" fmla="*/ 80186 h 101803"/>
                <a:gd name="connsiteX70" fmla="*/ 18381 w 92854"/>
                <a:gd name="connsiteY70" fmla="*/ 77505 h 101803"/>
                <a:gd name="connsiteX71" fmla="*/ 18381 w 92854"/>
                <a:gd name="connsiteY71" fmla="*/ 76834 h 101803"/>
                <a:gd name="connsiteX72" fmla="*/ 18381 w 92854"/>
                <a:gd name="connsiteY72" fmla="*/ 75578 h 101803"/>
                <a:gd name="connsiteX73" fmla="*/ 17962 w 92854"/>
                <a:gd name="connsiteY73" fmla="*/ 74321 h 101803"/>
                <a:gd name="connsiteX74" fmla="*/ 17962 w 92854"/>
                <a:gd name="connsiteY74" fmla="*/ 73399 h 101803"/>
                <a:gd name="connsiteX75" fmla="*/ 17124 w 92854"/>
                <a:gd name="connsiteY75" fmla="*/ 72896 h 101803"/>
                <a:gd name="connsiteX76" fmla="*/ 16454 w 92854"/>
                <a:gd name="connsiteY76" fmla="*/ 72394 h 101803"/>
                <a:gd name="connsiteX77" fmla="*/ 16454 w 92854"/>
                <a:gd name="connsiteY77" fmla="*/ 72394 h 101803"/>
                <a:gd name="connsiteX78" fmla="*/ 16454 w 92854"/>
                <a:gd name="connsiteY78" fmla="*/ 72394 h 101803"/>
                <a:gd name="connsiteX79" fmla="*/ 16454 w 92854"/>
                <a:gd name="connsiteY79" fmla="*/ 71807 h 101803"/>
                <a:gd name="connsiteX80" fmla="*/ 16454 w 92854"/>
                <a:gd name="connsiteY80" fmla="*/ 71807 h 101803"/>
                <a:gd name="connsiteX81" fmla="*/ 16454 w 92854"/>
                <a:gd name="connsiteY81" fmla="*/ 70718 h 101803"/>
                <a:gd name="connsiteX82" fmla="*/ 16454 w 92854"/>
                <a:gd name="connsiteY82" fmla="*/ 69545 h 101803"/>
                <a:gd name="connsiteX83" fmla="*/ 16454 w 92854"/>
                <a:gd name="connsiteY83" fmla="*/ 69545 h 101803"/>
                <a:gd name="connsiteX84" fmla="*/ 16454 w 92854"/>
                <a:gd name="connsiteY84" fmla="*/ 69545 h 101803"/>
                <a:gd name="connsiteX85" fmla="*/ 15700 w 92854"/>
                <a:gd name="connsiteY85" fmla="*/ 69545 h 101803"/>
                <a:gd name="connsiteX86" fmla="*/ 14862 w 92854"/>
                <a:gd name="connsiteY86" fmla="*/ 69545 h 101803"/>
                <a:gd name="connsiteX87" fmla="*/ 14192 w 92854"/>
                <a:gd name="connsiteY87" fmla="*/ 72561 h 101803"/>
                <a:gd name="connsiteX88" fmla="*/ 14192 w 92854"/>
                <a:gd name="connsiteY88" fmla="*/ 72561 h 101803"/>
                <a:gd name="connsiteX89" fmla="*/ 13689 w 92854"/>
                <a:gd name="connsiteY89" fmla="*/ 72561 h 101803"/>
                <a:gd name="connsiteX90" fmla="*/ 13689 w 92854"/>
                <a:gd name="connsiteY90" fmla="*/ 72561 h 101803"/>
                <a:gd name="connsiteX91" fmla="*/ 13689 w 92854"/>
                <a:gd name="connsiteY91" fmla="*/ 72561 h 101803"/>
                <a:gd name="connsiteX92" fmla="*/ 12851 w 92854"/>
                <a:gd name="connsiteY92" fmla="*/ 72561 h 101803"/>
                <a:gd name="connsiteX93" fmla="*/ 12013 w 92854"/>
                <a:gd name="connsiteY93" fmla="*/ 72561 h 101803"/>
                <a:gd name="connsiteX94" fmla="*/ 12013 w 92854"/>
                <a:gd name="connsiteY94" fmla="*/ 71723 h 101803"/>
                <a:gd name="connsiteX95" fmla="*/ 12013 w 92854"/>
                <a:gd name="connsiteY95" fmla="*/ 70634 h 101803"/>
                <a:gd name="connsiteX96" fmla="*/ 12013 w 92854"/>
                <a:gd name="connsiteY96" fmla="*/ 69461 h 101803"/>
                <a:gd name="connsiteX97" fmla="*/ 12600 w 92854"/>
                <a:gd name="connsiteY97" fmla="*/ 68204 h 101803"/>
                <a:gd name="connsiteX98" fmla="*/ 12600 w 92854"/>
                <a:gd name="connsiteY98" fmla="*/ 67450 h 101803"/>
                <a:gd name="connsiteX99" fmla="*/ 13102 w 92854"/>
                <a:gd name="connsiteY99" fmla="*/ 66696 h 101803"/>
                <a:gd name="connsiteX100" fmla="*/ 13102 w 92854"/>
                <a:gd name="connsiteY100" fmla="*/ 65774 h 101803"/>
                <a:gd name="connsiteX101" fmla="*/ 13102 w 92854"/>
                <a:gd name="connsiteY101" fmla="*/ 65020 h 101803"/>
                <a:gd name="connsiteX102" fmla="*/ 13102 w 92854"/>
                <a:gd name="connsiteY102" fmla="*/ 65020 h 101803"/>
                <a:gd name="connsiteX103" fmla="*/ 13102 w 92854"/>
                <a:gd name="connsiteY103" fmla="*/ 65020 h 101803"/>
                <a:gd name="connsiteX104" fmla="*/ 11678 w 92854"/>
                <a:gd name="connsiteY104" fmla="*/ 59490 h 101803"/>
                <a:gd name="connsiteX105" fmla="*/ 11678 w 92854"/>
                <a:gd name="connsiteY105" fmla="*/ 57144 h 101803"/>
                <a:gd name="connsiteX106" fmla="*/ 11678 w 92854"/>
                <a:gd name="connsiteY106" fmla="*/ 54965 h 101803"/>
                <a:gd name="connsiteX107" fmla="*/ 11678 w 92854"/>
                <a:gd name="connsiteY107" fmla="*/ 54379 h 101803"/>
                <a:gd name="connsiteX108" fmla="*/ 10756 w 92854"/>
                <a:gd name="connsiteY108" fmla="*/ 53206 h 101803"/>
                <a:gd name="connsiteX109" fmla="*/ 9584 w 92854"/>
                <a:gd name="connsiteY109" fmla="*/ 52033 h 101803"/>
                <a:gd name="connsiteX110" fmla="*/ 9081 w 92854"/>
                <a:gd name="connsiteY110" fmla="*/ 51111 h 101803"/>
                <a:gd name="connsiteX111" fmla="*/ 8662 w 92854"/>
                <a:gd name="connsiteY111" fmla="*/ 50190 h 101803"/>
                <a:gd name="connsiteX112" fmla="*/ 8243 w 92854"/>
                <a:gd name="connsiteY112" fmla="*/ 49100 h 101803"/>
                <a:gd name="connsiteX113" fmla="*/ 7405 w 92854"/>
                <a:gd name="connsiteY113" fmla="*/ 47341 h 101803"/>
                <a:gd name="connsiteX114" fmla="*/ 6651 w 92854"/>
                <a:gd name="connsiteY114" fmla="*/ 45497 h 101803"/>
                <a:gd name="connsiteX115" fmla="*/ 6148 w 92854"/>
                <a:gd name="connsiteY115" fmla="*/ 44241 h 101803"/>
                <a:gd name="connsiteX116" fmla="*/ 6148 w 92854"/>
                <a:gd name="connsiteY116" fmla="*/ 43067 h 101803"/>
                <a:gd name="connsiteX117" fmla="*/ 6148 w 92854"/>
                <a:gd name="connsiteY117" fmla="*/ 42313 h 101803"/>
                <a:gd name="connsiteX118" fmla="*/ 6651 w 92854"/>
                <a:gd name="connsiteY118" fmla="*/ 41643 h 101803"/>
                <a:gd name="connsiteX119" fmla="*/ 7321 w 92854"/>
                <a:gd name="connsiteY119" fmla="*/ 40554 h 101803"/>
                <a:gd name="connsiteX120" fmla="*/ 7908 w 92854"/>
                <a:gd name="connsiteY120" fmla="*/ 39465 h 101803"/>
                <a:gd name="connsiteX121" fmla="*/ 7908 w 92854"/>
                <a:gd name="connsiteY121" fmla="*/ 38794 h 101803"/>
                <a:gd name="connsiteX122" fmla="*/ 7908 w 92854"/>
                <a:gd name="connsiteY122" fmla="*/ 38124 h 101803"/>
                <a:gd name="connsiteX123" fmla="*/ 7908 w 92854"/>
                <a:gd name="connsiteY123" fmla="*/ 37538 h 101803"/>
                <a:gd name="connsiteX124" fmla="*/ 9081 w 92854"/>
                <a:gd name="connsiteY124" fmla="*/ 38124 h 101803"/>
                <a:gd name="connsiteX125" fmla="*/ 10338 w 92854"/>
                <a:gd name="connsiteY125" fmla="*/ 38124 h 101803"/>
                <a:gd name="connsiteX126" fmla="*/ 10840 w 92854"/>
                <a:gd name="connsiteY126" fmla="*/ 37538 h 101803"/>
                <a:gd name="connsiteX127" fmla="*/ 11427 w 92854"/>
                <a:gd name="connsiteY127" fmla="*/ 36448 h 101803"/>
                <a:gd name="connsiteX128" fmla="*/ 11427 w 92854"/>
                <a:gd name="connsiteY128" fmla="*/ 35694 h 101803"/>
                <a:gd name="connsiteX129" fmla="*/ 11427 w 92854"/>
                <a:gd name="connsiteY129" fmla="*/ 35024 h 101803"/>
                <a:gd name="connsiteX130" fmla="*/ 11846 w 92854"/>
                <a:gd name="connsiteY130" fmla="*/ 35694 h 101803"/>
                <a:gd name="connsiteX131" fmla="*/ 12432 w 92854"/>
                <a:gd name="connsiteY131" fmla="*/ 36113 h 101803"/>
                <a:gd name="connsiteX132" fmla="*/ 13270 w 92854"/>
                <a:gd name="connsiteY132" fmla="*/ 35694 h 101803"/>
                <a:gd name="connsiteX133" fmla="*/ 13940 w 92854"/>
                <a:gd name="connsiteY133" fmla="*/ 35191 h 101803"/>
                <a:gd name="connsiteX134" fmla="*/ 13940 w 92854"/>
                <a:gd name="connsiteY134" fmla="*/ 33767 h 101803"/>
                <a:gd name="connsiteX135" fmla="*/ 13522 w 92854"/>
                <a:gd name="connsiteY135" fmla="*/ 32091 h 101803"/>
                <a:gd name="connsiteX136" fmla="*/ 12684 w 92854"/>
                <a:gd name="connsiteY136" fmla="*/ 31002 h 101803"/>
                <a:gd name="connsiteX137" fmla="*/ 11594 w 92854"/>
                <a:gd name="connsiteY137" fmla="*/ 29829 h 101803"/>
                <a:gd name="connsiteX138" fmla="*/ 11594 w 92854"/>
                <a:gd name="connsiteY138" fmla="*/ 29326 h 101803"/>
                <a:gd name="connsiteX139" fmla="*/ 11594 w 92854"/>
                <a:gd name="connsiteY139" fmla="*/ 28153 h 101803"/>
                <a:gd name="connsiteX140" fmla="*/ 11594 w 92854"/>
                <a:gd name="connsiteY140" fmla="*/ 26980 h 101803"/>
                <a:gd name="connsiteX141" fmla="*/ 11594 w 92854"/>
                <a:gd name="connsiteY141" fmla="*/ 25556 h 101803"/>
                <a:gd name="connsiteX142" fmla="*/ 11594 w 92854"/>
                <a:gd name="connsiteY142" fmla="*/ 23964 h 101803"/>
                <a:gd name="connsiteX143" fmla="*/ 12265 w 92854"/>
                <a:gd name="connsiteY143" fmla="*/ 23377 h 101803"/>
                <a:gd name="connsiteX144" fmla="*/ 12265 w 92854"/>
                <a:gd name="connsiteY144" fmla="*/ 22204 h 101803"/>
                <a:gd name="connsiteX145" fmla="*/ 12265 w 92854"/>
                <a:gd name="connsiteY145" fmla="*/ 21199 h 101803"/>
                <a:gd name="connsiteX146" fmla="*/ 13019 w 92854"/>
                <a:gd name="connsiteY146" fmla="*/ 21199 h 101803"/>
                <a:gd name="connsiteX147" fmla="*/ 13019 w 92854"/>
                <a:gd name="connsiteY147" fmla="*/ 21701 h 101803"/>
                <a:gd name="connsiteX148" fmla="*/ 13019 w 92854"/>
                <a:gd name="connsiteY148" fmla="*/ 21701 h 101803"/>
                <a:gd name="connsiteX149" fmla="*/ 13689 w 92854"/>
                <a:gd name="connsiteY149" fmla="*/ 22372 h 101803"/>
                <a:gd name="connsiteX150" fmla="*/ 13689 w 92854"/>
                <a:gd name="connsiteY150" fmla="*/ 22958 h 101803"/>
                <a:gd name="connsiteX151" fmla="*/ 15113 w 92854"/>
                <a:gd name="connsiteY151" fmla="*/ 22958 h 101803"/>
                <a:gd name="connsiteX152" fmla="*/ 16789 w 92854"/>
                <a:gd name="connsiteY152" fmla="*/ 22958 h 101803"/>
                <a:gd name="connsiteX153" fmla="*/ 16789 w 92854"/>
                <a:gd name="connsiteY153" fmla="*/ 22958 h 101803"/>
                <a:gd name="connsiteX154" fmla="*/ 17292 w 92854"/>
                <a:gd name="connsiteY154" fmla="*/ 22958 h 101803"/>
                <a:gd name="connsiteX155" fmla="*/ 17879 w 92854"/>
                <a:gd name="connsiteY155" fmla="*/ 22372 h 101803"/>
                <a:gd name="connsiteX156" fmla="*/ 18716 w 92854"/>
                <a:gd name="connsiteY156" fmla="*/ 21450 h 101803"/>
                <a:gd name="connsiteX157" fmla="*/ 19554 w 92854"/>
                <a:gd name="connsiteY157" fmla="*/ 20612 h 101803"/>
                <a:gd name="connsiteX158" fmla="*/ 19554 w 92854"/>
                <a:gd name="connsiteY158" fmla="*/ 20026 h 101803"/>
                <a:gd name="connsiteX159" fmla="*/ 20308 w 92854"/>
                <a:gd name="connsiteY159" fmla="*/ 19523 h 101803"/>
                <a:gd name="connsiteX160" fmla="*/ 20895 w 92854"/>
                <a:gd name="connsiteY160" fmla="*/ 19020 h 101803"/>
                <a:gd name="connsiteX161" fmla="*/ 21481 w 92854"/>
                <a:gd name="connsiteY161" fmla="*/ 19020 h 101803"/>
                <a:gd name="connsiteX162" fmla="*/ 22822 w 92854"/>
                <a:gd name="connsiteY162" fmla="*/ 19439 h 101803"/>
                <a:gd name="connsiteX163" fmla="*/ 23827 w 92854"/>
                <a:gd name="connsiteY163" fmla="*/ 19942 h 101803"/>
                <a:gd name="connsiteX164" fmla="*/ 24414 w 92854"/>
                <a:gd name="connsiteY164" fmla="*/ 20445 h 101803"/>
                <a:gd name="connsiteX165" fmla="*/ 25084 w 92854"/>
                <a:gd name="connsiteY165" fmla="*/ 21031 h 101803"/>
                <a:gd name="connsiteX166" fmla="*/ 25839 w 92854"/>
                <a:gd name="connsiteY166" fmla="*/ 21031 h 101803"/>
                <a:gd name="connsiteX167" fmla="*/ 26593 w 92854"/>
                <a:gd name="connsiteY167" fmla="*/ 21031 h 101803"/>
                <a:gd name="connsiteX168" fmla="*/ 27095 w 92854"/>
                <a:gd name="connsiteY168" fmla="*/ 20193 h 101803"/>
                <a:gd name="connsiteX169" fmla="*/ 27095 w 92854"/>
                <a:gd name="connsiteY169" fmla="*/ 18936 h 101803"/>
                <a:gd name="connsiteX170" fmla="*/ 27095 w 92854"/>
                <a:gd name="connsiteY170" fmla="*/ 18015 h 101803"/>
                <a:gd name="connsiteX171" fmla="*/ 27095 w 92854"/>
                <a:gd name="connsiteY171" fmla="*/ 17344 h 101803"/>
                <a:gd name="connsiteX172" fmla="*/ 27095 w 92854"/>
                <a:gd name="connsiteY172" fmla="*/ 17344 h 101803"/>
                <a:gd name="connsiteX173" fmla="*/ 24665 w 92854"/>
                <a:gd name="connsiteY173" fmla="*/ 17344 h 101803"/>
                <a:gd name="connsiteX174" fmla="*/ 26006 w 92854"/>
                <a:gd name="connsiteY174" fmla="*/ 18182 h 101803"/>
                <a:gd name="connsiteX175" fmla="*/ 27179 w 92854"/>
                <a:gd name="connsiteY175" fmla="*/ 18685 h 101803"/>
                <a:gd name="connsiteX176" fmla="*/ 27179 w 92854"/>
                <a:gd name="connsiteY176" fmla="*/ 18685 h 101803"/>
                <a:gd name="connsiteX177" fmla="*/ 27179 w 92854"/>
                <a:gd name="connsiteY177" fmla="*/ 18685 h 101803"/>
                <a:gd name="connsiteX178" fmla="*/ 27766 w 92854"/>
                <a:gd name="connsiteY178" fmla="*/ 18685 h 101803"/>
                <a:gd name="connsiteX179" fmla="*/ 28520 w 92854"/>
                <a:gd name="connsiteY179" fmla="*/ 18685 h 101803"/>
                <a:gd name="connsiteX180" fmla="*/ 29441 w 92854"/>
                <a:gd name="connsiteY180" fmla="*/ 18015 h 101803"/>
                <a:gd name="connsiteX181" fmla="*/ 30279 w 92854"/>
                <a:gd name="connsiteY181" fmla="*/ 17428 h 101803"/>
                <a:gd name="connsiteX182" fmla="*/ 30950 w 92854"/>
                <a:gd name="connsiteY182" fmla="*/ 17428 h 101803"/>
                <a:gd name="connsiteX183" fmla="*/ 31704 w 92854"/>
                <a:gd name="connsiteY183" fmla="*/ 17428 h 101803"/>
                <a:gd name="connsiteX184" fmla="*/ 31117 w 92854"/>
                <a:gd name="connsiteY184" fmla="*/ 18350 h 101803"/>
                <a:gd name="connsiteX185" fmla="*/ 30531 w 92854"/>
                <a:gd name="connsiteY185" fmla="*/ 19020 h 101803"/>
                <a:gd name="connsiteX186" fmla="*/ 30531 w 92854"/>
                <a:gd name="connsiteY186" fmla="*/ 19020 h 101803"/>
                <a:gd name="connsiteX187" fmla="*/ 30531 w 92854"/>
                <a:gd name="connsiteY187" fmla="*/ 19020 h 101803"/>
                <a:gd name="connsiteX188" fmla="*/ 33044 w 92854"/>
                <a:gd name="connsiteY188" fmla="*/ 19020 h 101803"/>
                <a:gd name="connsiteX189" fmla="*/ 33714 w 92854"/>
                <a:gd name="connsiteY189" fmla="*/ 18517 h 101803"/>
                <a:gd name="connsiteX190" fmla="*/ 34301 w 92854"/>
                <a:gd name="connsiteY190" fmla="*/ 17679 h 101803"/>
                <a:gd name="connsiteX191" fmla="*/ 34301 w 92854"/>
                <a:gd name="connsiteY191" fmla="*/ 17679 h 101803"/>
                <a:gd name="connsiteX192" fmla="*/ 34301 w 92854"/>
                <a:gd name="connsiteY192" fmla="*/ 17679 h 101803"/>
                <a:gd name="connsiteX193" fmla="*/ 34301 w 92854"/>
                <a:gd name="connsiteY193" fmla="*/ 17679 h 101803"/>
                <a:gd name="connsiteX194" fmla="*/ 34301 w 92854"/>
                <a:gd name="connsiteY194" fmla="*/ 16506 h 101803"/>
                <a:gd name="connsiteX195" fmla="*/ 34301 w 92854"/>
                <a:gd name="connsiteY195" fmla="*/ 15417 h 101803"/>
                <a:gd name="connsiteX196" fmla="*/ 34301 w 92854"/>
                <a:gd name="connsiteY196" fmla="*/ 15417 h 101803"/>
                <a:gd name="connsiteX197" fmla="*/ 34972 w 92854"/>
                <a:gd name="connsiteY197" fmla="*/ 15417 h 101803"/>
                <a:gd name="connsiteX198" fmla="*/ 35390 w 92854"/>
                <a:gd name="connsiteY198" fmla="*/ 15417 h 101803"/>
                <a:gd name="connsiteX199" fmla="*/ 36312 w 92854"/>
                <a:gd name="connsiteY199" fmla="*/ 13574 h 101803"/>
                <a:gd name="connsiteX200" fmla="*/ 37401 w 92854"/>
                <a:gd name="connsiteY200" fmla="*/ 12066 h 101803"/>
                <a:gd name="connsiteX201" fmla="*/ 37820 w 92854"/>
                <a:gd name="connsiteY201" fmla="*/ 12066 h 101803"/>
                <a:gd name="connsiteX202" fmla="*/ 38407 w 92854"/>
                <a:gd name="connsiteY202" fmla="*/ 12066 h 101803"/>
                <a:gd name="connsiteX203" fmla="*/ 38993 w 92854"/>
                <a:gd name="connsiteY203" fmla="*/ 12066 h 101803"/>
                <a:gd name="connsiteX204" fmla="*/ 39412 w 92854"/>
                <a:gd name="connsiteY204" fmla="*/ 12066 h 101803"/>
                <a:gd name="connsiteX205" fmla="*/ 40418 w 92854"/>
                <a:gd name="connsiteY205" fmla="*/ 12736 h 101803"/>
                <a:gd name="connsiteX206" fmla="*/ 41339 w 92854"/>
                <a:gd name="connsiteY206" fmla="*/ 13658 h 101803"/>
                <a:gd name="connsiteX207" fmla="*/ 42596 w 92854"/>
                <a:gd name="connsiteY207" fmla="*/ 14496 h 101803"/>
                <a:gd name="connsiteX208" fmla="*/ 43853 w 92854"/>
                <a:gd name="connsiteY208" fmla="*/ 15250 h 101803"/>
                <a:gd name="connsiteX209" fmla="*/ 43853 w 92854"/>
                <a:gd name="connsiteY209" fmla="*/ 14412 h 101803"/>
                <a:gd name="connsiteX210" fmla="*/ 43853 w 92854"/>
                <a:gd name="connsiteY210" fmla="*/ 13574 h 101803"/>
                <a:gd name="connsiteX211" fmla="*/ 43434 w 92854"/>
                <a:gd name="connsiteY211" fmla="*/ 13574 h 101803"/>
                <a:gd name="connsiteX212" fmla="*/ 42848 w 92854"/>
                <a:gd name="connsiteY212" fmla="*/ 13574 h 101803"/>
                <a:gd name="connsiteX213" fmla="*/ 42848 w 92854"/>
                <a:gd name="connsiteY213" fmla="*/ 13155 h 101803"/>
                <a:gd name="connsiteX214" fmla="*/ 42848 w 92854"/>
                <a:gd name="connsiteY214" fmla="*/ 12568 h 101803"/>
                <a:gd name="connsiteX215" fmla="*/ 43518 w 92854"/>
                <a:gd name="connsiteY215" fmla="*/ 12568 h 101803"/>
                <a:gd name="connsiteX216" fmla="*/ 44607 w 92854"/>
                <a:gd name="connsiteY216" fmla="*/ 12568 h 101803"/>
                <a:gd name="connsiteX217" fmla="*/ 46367 w 92854"/>
                <a:gd name="connsiteY217" fmla="*/ 12568 h 101803"/>
                <a:gd name="connsiteX218" fmla="*/ 47121 w 92854"/>
                <a:gd name="connsiteY218" fmla="*/ 12568 h 101803"/>
                <a:gd name="connsiteX219" fmla="*/ 47121 w 92854"/>
                <a:gd name="connsiteY219" fmla="*/ 12568 h 101803"/>
                <a:gd name="connsiteX220" fmla="*/ 47121 w 92854"/>
                <a:gd name="connsiteY220" fmla="*/ 11982 h 101803"/>
                <a:gd name="connsiteX221" fmla="*/ 49802 w 92854"/>
                <a:gd name="connsiteY221" fmla="*/ 11982 h 101803"/>
                <a:gd name="connsiteX222" fmla="*/ 53489 w 92854"/>
                <a:gd name="connsiteY222" fmla="*/ 14412 h 101803"/>
                <a:gd name="connsiteX223" fmla="*/ 57846 w 92854"/>
                <a:gd name="connsiteY223" fmla="*/ 10809 h 101803"/>
                <a:gd name="connsiteX224" fmla="*/ 60862 w 92854"/>
                <a:gd name="connsiteY224" fmla="*/ 19188 h 101803"/>
                <a:gd name="connsiteX225" fmla="*/ 58097 w 92854"/>
                <a:gd name="connsiteY225" fmla="*/ 21869 h 101803"/>
                <a:gd name="connsiteX226" fmla="*/ 58097 w 92854"/>
                <a:gd name="connsiteY226" fmla="*/ 22874 h 101803"/>
                <a:gd name="connsiteX227" fmla="*/ 57511 w 92854"/>
                <a:gd name="connsiteY227" fmla="*/ 24131 h 101803"/>
                <a:gd name="connsiteX228" fmla="*/ 57511 w 92854"/>
                <a:gd name="connsiteY228" fmla="*/ 24131 h 101803"/>
                <a:gd name="connsiteX229" fmla="*/ 56840 w 92854"/>
                <a:gd name="connsiteY229" fmla="*/ 24131 h 101803"/>
                <a:gd name="connsiteX230" fmla="*/ 56086 w 92854"/>
                <a:gd name="connsiteY230" fmla="*/ 24131 h 101803"/>
                <a:gd name="connsiteX231" fmla="*/ 55248 w 92854"/>
                <a:gd name="connsiteY231" fmla="*/ 24131 h 101803"/>
                <a:gd name="connsiteX232" fmla="*/ 54829 w 92854"/>
                <a:gd name="connsiteY232" fmla="*/ 24802 h 101803"/>
                <a:gd name="connsiteX233" fmla="*/ 54829 w 92854"/>
                <a:gd name="connsiteY233" fmla="*/ 25388 h 101803"/>
                <a:gd name="connsiteX234" fmla="*/ 54829 w 92854"/>
                <a:gd name="connsiteY234" fmla="*/ 26058 h 101803"/>
                <a:gd name="connsiteX235" fmla="*/ 54829 w 92854"/>
                <a:gd name="connsiteY235" fmla="*/ 26645 h 101803"/>
                <a:gd name="connsiteX236" fmla="*/ 54829 w 92854"/>
                <a:gd name="connsiteY236" fmla="*/ 26645 h 101803"/>
                <a:gd name="connsiteX237" fmla="*/ 54159 w 92854"/>
                <a:gd name="connsiteY237" fmla="*/ 26645 h 101803"/>
                <a:gd name="connsiteX238" fmla="*/ 53405 w 92854"/>
                <a:gd name="connsiteY238" fmla="*/ 26645 h 101803"/>
                <a:gd name="connsiteX239" fmla="*/ 52567 w 92854"/>
                <a:gd name="connsiteY239" fmla="*/ 26645 h 101803"/>
                <a:gd name="connsiteX240" fmla="*/ 51897 w 92854"/>
                <a:gd name="connsiteY240" fmla="*/ 26645 h 101803"/>
                <a:gd name="connsiteX241" fmla="*/ 51143 w 92854"/>
                <a:gd name="connsiteY241" fmla="*/ 26142 h 101803"/>
                <a:gd name="connsiteX242" fmla="*/ 50389 w 92854"/>
                <a:gd name="connsiteY242" fmla="*/ 25639 h 101803"/>
                <a:gd name="connsiteX243" fmla="*/ 48545 w 92854"/>
                <a:gd name="connsiteY243" fmla="*/ 25137 h 101803"/>
                <a:gd name="connsiteX244" fmla="*/ 47372 w 92854"/>
                <a:gd name="connsiteY244" fmla="*/ 25137 h 101803"/>
                <a:gd name="connsiteX245" fmla="*/ 46534 w 92854"/>
                <a:gd name="connsiteY245" fmla="*/ 26310 h 101803"/>
                <a:gd name="connsiteX246" fmla="*/ 45864 w 92854"/>
                <a:gd name="connsiteY246" fmla="*/ 27483 h 101803"/>
                <a:gd name="connsiteX247" fmla="*/ 45194 w 92854"/>
                <a:gd name="connsiteY247" fmla="*/ 27483 h 101803"/>
                <a:gd name="connsiteX248" fmla="*/ 44021 w 92854"/>
                <a:gd name="connsiteY248" fmla="*/ 28153 h 101803"/>
                <a:gd name="connsiteX249" fmla="*/ 42010 w 92854"/>
                <a:gd name="connsiteY249" fmla="*/ 29159 h 101803"/>
                <a:gd name="connsiteX250" fmla="*/ 39915 w 92854"/>
                <a:gd name="connsiteY250" fmla="*/ 30164 h 101803"/>
                <a:gd name="connsiteX251" fmla="*/ 38742 w 92854"/>
                <a:gd name="connsiteY251" fmla="*/ 30667 h 101803"/>
                <a:gd name="connsiteX252" fmla="*/ 36815 w 92854"/>
                <a:gd name="connsiteY252" fmla="*/ 31169 h 101803"/>
                <a:gd name="connsiteX253" fmla="*/ 36228 w 92854"/>
                <a:gd name="connsiteY253" fmla="*/ 31672 h 101803"/>
                <a:gd name="connsiteX254" fmla="*/ 35642 w 92854"/>
                <a:gd name="connsiteY254" fmla="*/ 32175 h 101803"/>
                <a:gd name="connsiteX255" fmla="*/ 34720 w 92854"/>
                <a:gd name="connsiteY255" fmla="*/ 32594 h 101803"/>
                <a:gd name="connsiteX256" fmla="*/ 33296 w 92854"/>
                <a:gd name="connsiteY256" fmla="*/ 33180 h 101803"/>
                <a:gd name="connsiteX257" fmla="*/ 31788 w 92854"/>
                <a:gd name="connsiteY257" fmla="*/ 33767 h 101803"/>
                <a:gd name="connsiteX258" fmla="*/ 30950 w 92854"/>
                <a:gd name="connsiteY258" fmla="*/ 33767 h 101803"/>
                <a:gd name="connsiteX259" fmla="*/ 30447 w 92854"/>
                <a:gd name="connsiteY259" fmla="*/ 33767 h 101803"/>
                <a:gd name="connsiteX260" fmla="*/ 29441 w 92854"/>
                <a:gd name="connsiteY260" fmla="*/ 34270 h 101803"/>
                <a:gd name="connsiteX261" fmla="*/ 28352 w 92854"/>
                <a:gd name="connsiteY261" fmla="*/ 34856 h 101803"/>
                <a:gd name="connsiteX262" fmla="*/ 27766 w 92854"/>
                <a:gd name="connsiteY262" fmla="*/ 34856 h 101803"/>
                <a:gd name="connsiteX263" fmla="*/ 26928 w 92854"/>
                <a:gd name="connsiteY263" fmla="*/ 34856 h 101803"/>
                <a:gd name="connsiteX264" fmla="*/ 25671 w 92854"/>
                <a:gd name="connsiteY264" fmla="*/ 34856 h 101803"/>
                <a:gd name="connsiteX265" fmla="*/ 24330 w 92854"/>
                <a:gd name="connsiteY265" fmla="*/ 34856 h 101803"/>
                <a:gd name="connsiteX266" fmla="*/ 23492 w 92854"/>
                <a:gd name="connsiteY266" fmla="*/ 34856 h 101803"/>
                <a:gd name="connsiteX267" fmla="*/ 22822 w 92854"/>
                <a:gd name="connsiteY267" fmla="*/ 32259 h 101803"/>
                <a:gd name="connsiteX268" fmla="*/ 22403 w 92854"/>
                <a:gd name="connsiteY268" fmla="*/ 32259 h 101803"/>
                <a:gd name="connsiteX269" fmla="*/ 22403 w 92854"/>
                <a:gd name="connsiteY269" fmla="*/ 32259 h 101803"/>
                <a:gd name="connsiteX270" fmla="*/ 22403 w 92854"/>
                <a:gd name="connsiteY270" fmla="*/ 32259 h 101803"/>
                <a:gd name="connsiteX271" fmla="*/ 21984 w 92854"/>
                <a:gd name="connsiteY271" fmla="*/ 32259 h 101803"/>
                <a:gd name="connsiteX272" fmla="*/ 22990 w 92854"/>
                <a:gd name="connsiteY272" fmla="*/ 36448 h 101803"/>
                <a:gd name="connsiteX273" fmla="*/ 21733 w 92854"/>
                <a:gd name="connsiteY273" fmla="*/ 36448 h 101803"/>
                <a:gd name="connsiteX274" fmla="*/ 20308 w 92854"/>
                <a:gd name="connsiteY274" fmla="*/ 36448 h 101803"/>
                <a:gd name="connsiteX275" fmla="*/ 19889 w 92854"/>
                <a:gd name="connsiteY275" fmla="*/ 36448 h 101803"/>
                <a:gd name="connsiteX276" fmla="*/ 19889 w 92854"/>
                <a:gd name="connsiteY276" fmla="*/ 36448 h 101803"/>
                <a:gd name="connsiteX277" fmla="*/ 19889 w 92854"/>
                <a:gd name="connsiteY277" fmla="*/ 38040 h 101803"/>
                <a:gd name="connsiteX278" fmla="*/ 11008 w 92854"/>
                <a:gd name="connsiteY278" fmla="*/ 40302 h 101803"/>
                <a:gd name="connsiteX279" fmla="*/ 10421 w 92854"/>
                <a:gd name="connsiteY279" fmla="*/ 40302 h 101803"/>
                <a:gd name="connsiteX280" fmla="*/ 10421 w 92854"/>
                <a:gd name="connsiteY280" fmla="*/ 40302 h 101803"/>
                <a:gd name="connsiteX281" fmla="*/ 10421 w 92854"/>
                <a:gd name="connsiteY281" fmla="*/ 40302 h 101803"/>
                <a:gd name="connsiteX282" fmla="*/ 10421 w 92854"/>
                <a:gd name="connsiteY282" fmla="*/ 40973 h 101803"/>
                <a:gd name="connsiteX283" fmla="*/ 10421 w 92854"/>
                <a:gd name="connsiteY283" fmla="*/ 41811 h 101803"/>
                <a:gd name="connsiteX284" fmla="*/ 10924 w 92854"/>
                <a:gd name="connsiteY284" fmla="*/ 41811 h 101803"/>
                <a:gd name="connsiteX285" fmla="*/ 10924 w 92854"/>
                <a:gd name="connsiteY285" fmla="*/ 41811 h 101803"/>
                <a:gd name="connsiteX286" fmla="*/ 12097 w 92854"/>
                <a:gd name="connsiteY286" fmla="*/ 41811 h 101803"/>
                <a:gd name="connsiteX287" fmla="*/ 13019 w 92854"/>
                <a:gd name="connsiteY287" fmla="*/ 41811 h 101803"/>
                <a:gd name="connsiteX288" fmla="*/ 13773 w 92854"/>
                <a:gd name="connsiteY288" fmla="*/ 44660 h 101803"/>
                <a:gd name="connsiteX289" fmla="*/ 13773 w 92854"/>
                <a:gd name="connsiteY289" fmla="*/ 44660 h 101803"/>
                <a:gd name="connsiteX290" fmla="*/ 14359 w 92854"/>
                <a:gd name="connsiteY290" fmla="*/ 44660 h 101803"/>
                <a:gd name="connsiteX291" fmla="*/ 15030 w 92854"/>
                <a:gd name="connsiteY291" fmla="*/ 44073 h 101803"/>
                <a:gd name="connsiteX292" fmla="*/ 15532 w 92854"/>
                <a:gd name="connsiteY292" fmla="*/ 43654 h 101803"/>
                <a:gd name="connsiteX293" fmla="*/ 16035 w 92854"/>
                <a:gd name="connsiteY293" fmla="*/ 43654 h 101803"/>
                <a:gd name="connsiteX294" fmla="*/ 16035 w 92854"/>
                <a:gd name="connsiteY294" fmla="*/ 43654 h 101803"/>
                <a:gd name="connsiteX295" fmla="*/ 16622 w 92854"/>
                <a:gd name="connsiteY295" fmla="*/ 43654 h 101803"/>
                <a:gd name="connsiteX296" fmla="*/ 16622 w 92854"/>
                <a:gd name="connsiteY296" fmla="*/ 43654 h 101803"/>
                <a:gd name="connsiteX297" fmla="*/ 17543 w 92854"/>
                <a:gd name="connsiteY297" fmla="*/ 47089 h 101803"/>
                <a:gd name="connsiteX298" fmla="*/ 18214 w 92854"/>
                <a:gd name="connsiteY298" fmla="*/ 47089 h 101803"/>
                <a:gd name="connsiteX299" fmla="*/ 18968 w 92854"/>
                <a:gd name="connsiteY299" fmla="*/ 47089 h 101803"/>
                <a:gd name="connsiteX300" fmla="*/ 18968 w 92854"/>
                <a:gd name="connsiteY300" fmla="*/ 47089 h 101803"/>
                <a:gd name="connsiteX301" fmla="*/ 18968 w 92854"/>
                <a:gd name="connsiteY301" fmla="*/ 47089 h 101803"/>
                <a:gd name="connsiteX302" fmla="*/ 18968 w 92854"/>
                <a:gd name="connsiteY302" fmla="*/ 48681 h 101803"/>
                <a:gd name="connsiteX303" fmla="*/ 18968 w 92854"/>
                <a:gd name="connsiteY303" fmla="*/ 47173 h 101803"/>
                <a:gd name="connsiteX304" fmla="*/ 19471 w 92854"/>
                <a:gd name="connsiteY304" fmla="*/ 47592 h 101803"/>
                <a:gd name="connsiteX305" fmla="*/ 20057 w 92854"/>
                <a:gd name="connsiteY305" fmla="*/ 48095 h 101803"/>
                <a:gd name="connsiteX306" fmla="*/ 20560 w 92854"/>
                <a:gd name="connsiteY306" fmla="*/ 48095 h 101803"/>
                <a:gd name="connsiteX307" fmla="*/ 20560 w 92854"/>
                <a:gd name="connsiteY307" fmla="*/ 48095 h 101803"/>
                <a:gd name="connsiteX308" fmla="*/ 20560 w 92854"/>
                <a:gd name="connsiteY308" fmla="*/ 48765 h 101803"/>
                <a:gd name="connsiteX309" fmla="*/ 19973 w 92854"/>
                <a:gd name="connsiteY309" fmla="*/ 49603 h 101803"/>
                <a:gd name="connsiteX310" fmla="*/ 19554 w 92854"/>
                <a:gd name="connsiteY310" fmla="*/ 50525 h 101803"/>
                <a:gd name="connsiteX311" fmla="*/ 20225 w 92854"/>
                <a:gd name="connsiteY311" fmla="*/ 53122 h 101803"/>
                <a:gd name="connsiteX312" fmla="*/ 19806 w 92854"/>
                <a:gd name="connsiteY312" fmla="*/ 54211 h 101803"/>
                <a:gd name="connsiteX313" fmla="*/ 19387 w 92854"/>
                <a:gd name="connsiteY313" fmla="*/ 55468 h 101803"/>
                <a:gd name="connsiteX314" fmla="*/ 19387 w 92854"/>
                <a:gd name="connsiteY314" fmla="*/ 56222 h 101803"/>
                <a:gd name="connsiteX315" fmla="*/ 19387 w 92854"/>
                <a:gd name="connsiteY315" fmla="*/ 56725 h 101803"/>
                <a:gd name="connsiteX316" fmla="*/ 20560 w 92854"/>
                <a:gd name="connsiteY316" fmla="*/ 55887 h 101803"/>
                <a:gd name="connsiteX317" fmla="*/ 21063 w 92854"/>
                <a:gd name="connsiteY317" fmla="*/ 56809 h 101803"/>
                <a:gd name="connsiteX318" fmla="*/ 21817 w 92854"/>
                <a:gd name="connsiteY318" fmla="*/ 57647 h 101803"/>
                <a:gd name="connsiteX319" fmla="*/ 22403 w 92854"/>
                <a:gd name="connsiteY319" fmla="*/ 57647 h 101803"/>
                <a:gd name="connsiteX320" fmla="*/ 23325 w 92854"/>
                <a:gd name="connsiteY320" fmla="*/ 57647 h 101803"/>
                <a:gd name="connsiteX321" fmla="*/ 24582 w 92854"/>
                <a:gd name="connsiteY321" fmla="*/ 57060 h 101803"/>
                <a:gd name="connsiteX322" fmla="*/ 25755 w 92854"/>
                <a:gd name="connsiteY322" fmla="*/ 56390 h 101803"/>
                <a:gd name="connsiteX323" fmla="*/ 25755 w 92854"/>
                <a:gd name="connsiteY323" fmla="*/ 55887 h 101803"/>
                <a:gd name="connsiteX324" fmla="*/ 25755 w 92854"/>
                <a:gd name="connsiteY324" fmla="*/ 55384 h 101803"/>
                <a:gd name="connsiteX325" fmla="*/ 25755 w 92854"/>
                <a:gd name="connsiteY325" fmla="*/ 54630 h 101803"/>
                <a:gd name="connsiteX326" fmla="*/ 25755 w 92854"/>
                <a:gd name="connsiteY326" fmla="*/ 53792 h 101803"/>
                <a:gd name="connsiteX327" fmla="*/ 25755 w 92854"/>
                <a:gd name="connsiteY327" fmla="*/ 53792 h 101803"/>
                <a:gd name="connsiteX328" fmla="*/ 26174 w 92854"/>
                <a:gd name="connsiteY328" fmla="*/ 53792 h 101803"/>
                <a:gd name="connsiteX329" fmla="*/ 28268 w 92854"/>
                <a:gd name="connsiteY329" fmla="*/ 53290 h 101803"/>
                <a:gd name="connsiteX330" fmla="*/ 28268 w 92854"/>
                <a:gd name="connsiteY330" fmla="*/ 53290 h 101803"/>
                <a:gd name="connsiteX331" fmla="*/ 28268 w 92854"/>
                <a:gd name="connsiteY331" fmla="*/ 53290 h 101803"/>
                <a:gd name="connsiteX332" fmla="*/ 29609 w 92854"/>
                <a:gd name="connsiteY332" fmla="*/ 53290 h 101803"/>
                <a:gd name="connsiteX333" fmla="*/ 30196 w 92854"/>
                <a:gd name="connsiteY333" fmla="*/ 52452 h 101803"/>
                <a:gd name="connsiteX334" fmla="*/ 30782 w 92854"/>
                <a:gd name="connsiteY334" fmla="*/ 51530 h 101803"/>
                <a:gd name="connsiteX335" fmla="*/ 30782 w 92854"/>
                <a:gd name="connsiteY335" fmla="*/ 51530 h 101803"/>
                <a:gd name="connsiteX336" fmla="*/ 30782 w 92854"/>
                <a:gd name="connsiteY336" fmla="*/ 51530 h 101803"/>
                <a:gd name="connsiteX337" fmla="*/ 31955 w 92854"/>
                <a:gd name="connsiteY337" fmla="*/ 52033 h 101803"/>
                <a:gd name="connsiteX338" fmla="*/ 33044 w 92854"/>
                <a:gd name="connsiteY338" fmla="*/ 52033 h 101803"/>
                <a:gd name="connsiteX339" fmla="*/ 33798 w 92854"/>
                <a:gd name="connsiteY339" fmla="*/ 52033 h 101803"/>
                <a:gd name="connsiteX340" fmla="*/ 34469 w 92854"/>
                <a:gd name="connsiteY340" fmla="*/ 52033 h 101803"/>
                <a:gd name="connsiteX341" fmla="*/ 35055 w 92854"/>
                <a:gd name="connsiteY341" fmla="*/ 52619 h 101803"/>
                <a:gd name="connsiteX342" fmla="*/ 35558 w 92854"/>
                <a:gd name="connsiteY342" fmla="*/ 53290 h 101803"/>
                <a:gd name="connsiteX343" fmla="*/ 41004 w 92854"/>
                <a:gd name="connsiteY343" fmla="*/ 51865 h 101803"/>
                <a:gd name="connsiteX344" fmla="*/ 41004 w 92854"/>
                <a:gd name="connsiteY344" fmla="*/ 51195 h 101803"/>
                <a:gd name="connsiteX345" fmla="*/ 41004 w 92854"/>
                <a:gd name="connsiteY345" fmla="*/ 50273 h 101803"/>
                <a:gd name="connsiteX346" fmla="*/ 40334 w 92854"/>
                <a:gd name="connsiteY346" fmla="*/ 47676 h 101803"/>
                <a:gd name="connsiteX347" fmla="*/ 40334 w 92854"/>
                <a:gd name="connsiteY347" fmla="*/ 47676 h 101803"/>
                <a:gd name="connsiteX348" fmla="*/ 40753 w 92854"/>
                <a:gd name="connsiteY348" fmla="*/ 47676 h 101803"/>
                <a:gd name="connsiteX349" fmla="*/ 42010 w 92854"/>
                <a:gd name="connsiteY349" fmla="*/ 48262 h 101803"/>
                <a:gd name="connsiteX350" fmla="*/ 43099 w 92854"/>
                <a:gd name="connsiteY350" fmla="*/ 48681 h 101803"/>
                <a:gd name="connsiteX351" fmla="*/ 43602 w 92854"/>
                <a:gd name="connsiteY351" fmla="*/ 48681 h 101803"/>
                <a:gd name="connsiteX352" fmla="*/ 44021 w 92854"/>
                <a:gd name="connsiteY352" fmla="*/ 48681 h 101803"/>
                <a:gd name="connsiteX353" fmla="*/ 44607 w 92854"/>
                <a:gd name="connsiteY353" fmla="*/ 49771 h 101803"/>
                <a:gd name="connsiteX354" fmla="*/ 45194 w 92854"/>
                <a:gd name="connsiteY354" fmla="*/ 50609 h 101803"/>
                <a:gd name="connsiteX355" fmla="*/ 45864 w 92854"/>
                <a:gd name="connsiteY355" fmla="*/ 50609 h 101803"/>
                <a:gd name="connsiteX356" fmla="*/ 46702 w 92854"/>
                <a:gd name="connsiteY356" fmla="*/ 50609 h 101803"/>
                <a:gd name="connsiteX357" fmla="*/ 46702 w 92854"/>
                <a:gd name="connsiteY357" fmla="*/ 51279 h 101803"/>
                <a:gd name="connsiteX358" fmla="*/ 46702 w 92854"/>
                <a:gd name="connsiteY358" fmla="*/ 51279 h 101803"/>
                <a:gd name="connsiteX359" fmla="*/ 46702 w 92854"/>
                <a:gd name="connsiteY359" fmla="*/ 51279 h 101803"/>
                <a:gd name="connsiteX360" fmla="*/ 46702 w 92854"/>
                <a:gd name="connsiteY360" fmla="*/ 52117 h 101803"/>
                <a:gd name="connsiteX361" fmla="*/ 46702 w 92854"/>
                <a:gd name="connsiteY361" fmla="*/ 52871 h 101803"/>
                <a:gd name="connsiteX362" fmla="*/ 46031 w 92854"/>
                <a:gd name="connsiteY362" fmla="*/ 52871 h 101803"/>
                <a:gd name="connsiteX363" fmla="*/ 45529 w 92854"/>
                <a:gd name="connsiteY363" fmla="*/ 52871 h 101803"/>
                <a:gd name="connsiteX364" fmla="*/ 45529 w 92854"/>
                <a:gd name="connsiteY364" fmla="*/ 53792 h 101803"/>
                <a:gd name="connsiteX365" fmla="*/ 45529 w 92854"/>
                <a:gd name="connsiteY365" fmla="*/ 54798 h 101803"/>
                <a:gd name="connsiteX366" fmla="*/ 46367 w 92854"/>
                <a:gd name="connsiteY366" fmla="*/ 55217 h 101803"/>
                <a:gd name="connsiteX367" fmla="*/ 47289 w 92854"/>
                <a:gd name="connsiteY367" fmla="*/ 55217 h 101803"/>
                <a:gd name="connsiteX368" fmla="*/ 46702 w 92854"/>
                <a:gd name="connsiteY368" fmla="*/ 55887 h 101803"/>
                <a:gd name="connsiteX369" fmla="*/ 46031 w 92854"/>
                <a:gd name="connsiteY369" fmla="*/ 56390 h 101803"/>
                <a:gd name="connsiteX370" fmla="*/ 45110 w 92854"/>
                <a:gd name="connsiteY370" fmla="*/ 56390 h 101803"/>
                <a:gd name="connsiteX371" fmla="*/ 44104 w 92854"/>
                <a:gd name="connsiteY371" fmla="*/ 56390 h 101803"/>
                <a:gd name="connsiteX372" fmla="*/ 43518 w 92854"/>
                <a:gd name="connsiteY372" fmla="*/ 56893 h 101803"/>
                <a:gd name="connsiteX373" fmla="*/ 42931 w 92854"/>
                <a:gd name="connsiteY373" fmla="*/ 57395 h 101803"/>
                <a:gd name="connsiteX374" fmla="*/ 40166 w 92854"/>
                <a:gd name="connsiteY374" fmla="*/ 58066 h 101803"/>
                <a:gd name="connsiteX375" fmla="*/ 38910 w 92854"/>
                <a:gd name="connsiteY375" fmla="*/ 58652 h 101803"/>
                <a:gd name="connsiteX376" fmla="*/ 37569 w 92854"/>
                <a:gd name="connsiteY376" fmla="*/ 59490 h 101803"/>
                <a:gd name="connsiteX377" fmla="*/ 36480 w 92854"/>
                <a:gd name="connsiteY377" fmla="*/ 60328 h 101803"/>
                <a:gd name="connsiteX378" fmla="*/ 34636 w 92854"/>
                <a:gd name="connsiteY378" fmla="*/ 61669 h 101803"/>
                <a:gd name="connsiteX379" fmla="*/ 32709 w 92854"/>
                <a:gd name="connsiteY379" fmla="*/ 63093 h 101803"/>
                <a:gd name="connsiteX380" fmla="*/ 31788 w 92854"/>
                <a:gd name="connsiteY380" fmla="*/ 63847 h 101803"/>
                <a:gd name="connsiteX381" fmla="*/ 30447 w 92854"/>
                <a:gd name="connsiteY381" fmla="*/ 64601 h 101803"/>
                <a:gd name="connsiteX382" fmla="*/ 29022 w 92854"/>
                <a:gd name="connsiteY382" fmla="*/ 65272 h 101803"/>
                <a:gd name="connsiteX383" fmla="*/ 27095 w 92854"/>
                <a:gd name="connsiteY383" fmla="*/ 66445 h 101803"/>
                <a:gd name="connsiteX384" fmla="*/ 25503 w 92854"/>
                <a:gd name="connsiteY384" fmla="*/ 67618 h 101803"/>
                <a:gd name="connsiteX385" fmla="*/ 24917 w 92854"/>
                <a:gd name="connsiteY385" fmla="*/ 68539 h 101803"/>
                <a:gd name="connsiteX386" fmla="*/ 24917 w 92854"/>
                <a:gd name="connsiteY386" fmla="*/ 69461 h 101803"/>
                <a:gd name="connsiteX387" fmla="*/ 24917 w 92854"/>
                <a:gd name="connsiteY387" fmla="*/ 71975 h 101803"/>
                <a:gd name="connsiteX388" fmla="*/ 24917 w 92854"/>
                <a:gd name="connsiteY388" fmla="*/ 73483 h 101803"/>
                <a:gd name="connsiteX389" fmla="*/ 24917 w 92854"/>
                <a:gd name="connsiteY389" fmla="*/ 73986 h 101803"/>
                <a:gd name="connsiteX390" fmla="*/ 24917 w 92854"/>
                <a:gd name="connsiteY390" fmla="*/ 73986 h 101803"/>
                <a:gd name="connsiteX391" fmla="*/ 24917 w 92854"/>
                <a:gd name="connsiteY391" fmla="*/ 74740 h 101803"/>
                <a:gd name="connsiteX392" fmla="*/ 24917 w 92854"/>
                <a:gd name="connsiteY392" fmla="*/ 75661 h 101803"/>
                <a:gd name="connsiteX393" fmla="*/ 24917 w 92854"/>
                <a:gd name="connsiteY393" fmla="*/ 76416 h 101803"/>
                <a:gd name="connsiteX394" fmla="*/ 24917 w 92854"/>
                <a:gd name="connsiteY394" fmla="*/ 77253 h 101803"/>
                <a:gd name="connsiteX395" fmla="*/ 25755 w 92854"/>
                <a:gd name="connsiteY395" fmla="*/ 77253 h 101803"/>
                <a:gd name="connsiteX396" fmla="*/ 26593 w 92854"/>
                <a:gd name="connsiteY396" fmla="*/ 77253 h 101803"/>
                <a:gd name="connsiteX397" fmla="*/ 29022 w 92854"/>
                <a:gd name="connsiteY397" fmla="*/ 78678 h 101803"/>
                <a:gd name="connsiteX398" fmla="*/ 33044 w 92854"/>
                <a:gd name="connsiteY398" fmla="*/ 78678 h 101803"/>
                <a:gd name="connsiteX399" fmla="*/ 33044 w 92854"/>
                <a:gd name="connsiteY399" fmla="*/ 78678 h 101803"/>
                <a:gd name="connsiteX400" fmla="*/ 33463 w 92854"/>
                <a:gd name="connsiteY400" fmla="*/ 78259 h 101803"/>
                <a:gd name="connsiteX401" fmla="*/ 33882 w 92854"/>
                <a:gd name="connsiteY401" fmla="*/ 78259 h 101803"/>
                <a:gd name="connsiteX402" fmla="*/ 34385 w 92854"/>
                <a:gd name="connsiteY402" fmla="*/ 78259 h 101803"/>
                <a:gd name="connsiteX403" fmla="*/ 35307 w 92854"/>
                <a:gd name="connsiteY403" fmla="*/ 78259 h 101803"/>
                <a:gd name="connsiteX404" fmla="*/ 37066 w 92854"/>
                <a:gd name="connsiteY404" fmla="*/ 78762 h 101803"/>
                <a:gd name="connsiteX405" fmla="*/ 38742 w 92854"/>
                <a:gd name="connsiteY405" fmla="*/ 78762 h 101803"/>
                <a:gd name="connsiteX406" fmla="*/ 39915 w 92854"/>
                <a:gd name="connsiteY406" fmla="*/ 78762 h 101803"/>
                <a:gd name="connsiteX407" fmla="*/ 40585 w 92854"/>
                <a:gd name="connsiteY407" fmla="*/ 78762 h 101803"/>
                <a:gd name="connsiteX408" fmla="*/ 41256 w 92854"/>
                <a:gd name="connsiteY408" fmla="*/ 78762 h 101803"/>
                <a:gd name="connsiteX409" fmla="*/ 42010 w 92854"/>
                <a:gd name="connsiteY409" fmla="*/ 79599 h 101803"/>
                <a:gd name="connsiteX410" fmla="*/ 42596 w 92854"/>
                <a:gd name="connsiteY410" fmla="*/ 80689 h 101803"/>
                <a:gd name="connsiteX411" fmla="*/ 42596 w 92854"/>
                <a:gd name="connsiteY411" fmla="*/ 79683 h 101803"/>
                <a:gd name="connsiteX412" fmla="*/ 43015 w 92854"/>
                <a:gd name="connsiteY412" fmla="*/ 78929 h 101803"/>
                <a:gd name="connsiteX413" fmla="*/ 44523 w 92854"/>
                <a:gd name="connsiteY413" fmla="*/ 78929 h 101803"/>
                <a:gd name="connsiteX414" fmla="*/ 45780 w 92854"/>
                <a:gd name="connsiteY414" fmla="*/ 78929 h 101803"/>
                <a:gd name="connsiteX415" fmla="*/ 45780 w 92854"/>
                <a:gd name="connsiteY415" fmla="*/ 77924 h 101803"/>
                <a:gd name="connsiteX416" fmla="*/ 44775 w 92854"/>
                <a:gd name="connsiteY416" fmla="*/ 77337 h 101803"/>
                <a:gd name="connsiteX417" fmla="*/ 43602 w 92854"/>
                <a:gd name="connsiteY417" fmla="*/ 77337 h 101803"/>
                <a:gd name="connsiteX418" fmla="*/ 42345 w 92854"/>
                <a:gd name="connsiteY418" fmla="*/ 77337 h 101803"/>
                <a:gd name="connsiteX419" fmla="*/ 42848 w 92854"/>
                <a:gd name="connsiteY419" fmla="*/ 76583 h 101803"/>
                <a:gd name="connsiteX420" fmla="*/ 43602 w 92854"/>
                <a:gd name="connsiteY420" fmla="*/ 75997 h 101803"/>
                <a:gd name="connsiteX421" fmla="*/ 44356 w 92854"/>
                <a:gd name="connsiteY421" fmla="*/ 75997 h 101803"/>
                <a:gd name="connsiteX422" fmla="*/ 45277 w 92854"/>
                <a:gd name="connsiteY422" fmla="*/ 75997 h 101803"/>
                <a:gd name="connsiteX423" fmla="*/ 45948 w 92854"/>
                <a:gd name="connsiteY423" fmla="*/ 75997 h 101803"/>
                <a:gd name="connsiteX424" fmla="*/ 46702 w 92854"/>
                <a:gd name="connsiteY424" fmla="*/ 75410 h 101803"/>
                <a:gd name="connsiteX425" fmla="*/ 47372 w 92854"/>
                <a:gd name="connsiteY425" fmla="*/ 74656 h 101803"/>
                <a:gd name="connsiteX426" fmla="*/ 48043 w 92854"/>
                <a:gd name="connsiteY426" fmla="*/ 77170 h 101803"/>
                <a:gd name="connsiteX427" fmla="*/ 48461 w 92854"/>
                <a:gd name="connsiteY427" fmla="*/ 77170 h 101803"/>
                <a:gd name="connsiteX428" fmla="*/ 49132 w 92854"/>
                <a:gd name="connsiteY428" fmla="*/ 77170 h 101803"/>
                <a:gd name="connsiteX429" fmla="*/ 49802 w 92854"/>
                <a:gd name="connsiteY429" fmla="*/ 80689 h 101803"/>
                <a:gd name="connsiteX430" fmla="*/ 50389 w 92854"/>
                <a:gd name="connsiteY430" fmla="*/ 79851 h 101803"/>
                <a:gd name="connsiteX431" fmla="*/ 51059 w 92854"/>
                <a:gd name="connsiteY431" fmla="*/ 79851 h 101803"/>
                <a:gd name="connsiteX432" fmla="*/ 51645 w 92854"/>
                <a:gd name="connsiteY432" fmla="*/ 79851 h 101803"/>
                <a:gd name="connsiteX433" fmla="*/ 52148 w 92854"/>
                <a:gd name="connsiteY433" fmla="*/ 79851 h 101803"/>
                <a:gd name="connsiteX434" fmla="*/ 52148 w 92854"/>
                <a:gd name="connsiteY434" fmla="*/ 79851 h 101803"/>
                <a:gd name="connsiteX435" fmla="*/ 52148 w 92854"/>
                <a:gd name="connsiteY435" fmla="*/ 80270 h 101803"/>
                <a:gd name="connsiteX436" fmla="*/ 52148 w 92854"/>
                <a:gd name="connsiteY436" fmla="*/ 80772 h 101803"/>
                <a:gd name="connsiteX437" fmla="*/ 52148 w 92854"/>
                <a:gd name="connsiteY437" fmla="*/ 81443 h 101803"/>
                <a:gd name="connsiteX438" fmla="*/ 52148 w 92854"/>
                <a:gd name="connsiteY438" fmla="*/ 82113 h 101803"/>
                <a:gd name="connsiteX439" fmla="*/ 52148 w 92854"/>
                <a:gd name="connsiteY439" fmla="*/ 83035 h 101803"/>
                <a:gd name="connsiteX440" fmla="*/ 52148 w 92854"/>
                <a:gd name="connsiteY440" fmla="*/ 83538 h 101803"/>
                <a:gd name="connsiteX441" fmla="*/ 52986 w 92854"/>
                <a:gd name="connsiteY441" fmla="*/ 84040 h 101803"/>
                <a:gd name="connsiteX442" fmla="*/ 53573 w 92854"/>
                <a:gd name="connsiteY442" fmla="*/ 84040 h 101803"/>
                <a:gd name="connsiteX443" fmla="*/ 53573 w 92854"/>
                <a:gd name="connsiteY443" fmla="*/ 83538 h 101803"/>
                <a:gd name="connsiteX444" fmla="*/ 53573 w 92854"/>
                <a:gd name="connsiteY444" fmla="*/ 83538 h 101803"/>
                <a:gd name="connsiteX445" fmla="*/ 53573 w 92854"/>
                <a:gd name="connsiteY445" fmla="*/ 82113 h 101803"/>
                <a:gd name="connsiteX446" fmla="*/ 53573 w 92854"/>
                <a:gd name="connsiteY446" fmla="*/ 80772 h 101803"/>
                <a:gd name="connsiteX447" fmla="*/ 54243 w 92854"/>
                <a:gd name="connsiteY447" fmla="*/ 80102 h 101803"/>
                <a:gd name="connsiteX448" fmla="*/ 54829 w 92854"/>
                <a:gd name="connsiteY448" fmla="*/ 79599 h 101803"/>
                <a:gd name="connsiteX449" fmla="*/ 54829 w 92854"/>
                <a:gd name="connsiteY449" fmla="*/ 78343 h 101803"/>
                <a:gd name="connsiteX450" fmla="*/ 54829 w 92854"/>
                <a:gd name="connsiteY450" fmla="*/ 77086 h 101803"/>
                <a:gd name="connsiteX451" fmla="*/ 60862 w 92854"/>
                <a:gd name="connsiteY451" fmla="*/ 75578 h 101803"/>
                <a:gd name="connsiteX452" fmla="*/ 61868 w 92854"/>
                <a:gd name="connsiteY452" fmla="*/ 73483 h 101803"/>
                <a:gd name="connsiteX453" fmla="*/ 67398 w 92854"/>
                <a:gd name="connsiteY453" fmla="*/ 72059 h 101803"/>
                <a:gd name="connsiteX454" fmla="*/ 67398 w 92854"/>
                <a:gd name="connsiteY454" fmla="*/ 72980 h 101803"/>
                <a:gd name="connsiteX455" fmla="*/ 68068 w 92854"/>
                <a:gd name="connsiteY455" fmla="*/ 73902 h 101803"/>
                <a:gd name="connsiteX456" fmla="*/ 69157 w 92854"/>
                <a:gd name="connsiteY456" fmla="*/ 74405 h 101803"/>
                <a:gd name="connsiteX457" fmla="*/ 70414 w 92854"/>
                <a:gd name="connsiteY457" fmla="*/ 74824 h 101803"/>
                <a:gd name="connsiteX458" fmla="*/ 71839 w 92854"/>
                <a:gd name="connsiteY458" fmla="*/ 74824 h 101803"/>
                <a:gd name="connsiteX459" fmla="*/ 71839 w 92854"/>
                <a:gd name="connsiteY459" fmla="*/ 74824 h 101803"/>
                <a:gd name="connsiteX460" fmla="*/ 72257 w 92854"/>
                <a:gd name="connsiteY460" fmla="*/ 74824 h 101803"/>
                <a:gd name="connsiteX461" fmla="*/ 72257 w 92854"/>
                <a:gd name="connsiteY461" fmla="*/ 75578 h 101803"/>
                <a:gd name="connsiteX462" fmla="*/ 72257 w 92854"/>
                <a:gd name="connsiteY462" fmla="*/ 76248 h 101803"/>
                <a:gd name="connsiteX463" fmla="*/ 74436 w 92854"/>
                <a:gd name="connsiteY463" fmla="*/ 76248 h 101803"/>
                <a:gd name="connsiteX464" fmla="*/ 75106 w 92854"/>
                <a:gd name="connsiteY464" fmla="*/ 77505 h 101803"/>
                <a:gd name="connsiteX465" fmla="*/ 75860 w 92854"/>
                <a:gd name="connsiteY465" fmla="*/ 78762 h 101803"/>
                <a:gd name="connsiteX466" fmla="*/ 76615 w 92854"/>
                <a:gd name="connsiteY466" fmla="*/ 79348 h 101803"/>
                <a:gd name="connsiteX467" fmla="*/ 77536 w 92854"/>
                <a:gd name="connsiteY467" fmla="*/ 79935 h 101803"/>
                <a:gd name="connsiteX468" fmla="*/ 78039 w 92854"/>
                <a:gd name="connsiteY468" fmla="*/ 79097 h 101803"/>
                <a:gd name="connsiteX469" fmla="*/ 77033 w 92854"/>
                <a:gd name="connsiteY469" fmla="*/ 78175 h 101803"/>
                <a:gd name="connsiteX470" fmla="*/ 76028 w 92854"/>
                <a:gd name="connsiteY470" fmla="*/ 77337 h 101803"/>
                <a:gd name="connsiteX471" fmla="*/ 76028 w 92854"/>
                <a:gd name="connsiteY471" fmla="*/ 76834 h 101803"/>
                <a:gd name="connsiteX472" fmla="*/ 76028 w 92854"/>
                <a:gd name="connsiteY472" fmla="*/ 74656 h 101803"/>
                <a:gd name="connsiteX473" fmla="*/ 76028 w 92854"/>
                <a:gd name="connsiteY473" fmla="*/ 73064 h 101803"/>
                <a:gd name="connsiteX474" fmla="*/ 76531 w 92854"/>
                <a:gd name="connsiteY474" fmla="*/ 72226 h 101803"/>
                <a:gd name="connsiteX475" fmla="*/ 77033 w 92854"/>
                <a:gd name="connsiteY475" fmla="*/ 71304 h 101803"/>
                <a:gd name="connsiteX476" fmla="*/ 77033 w 92854"/>
                <a:gd name="connsiteY476" fmla="*/ 71304 h 101803"/>
                <a:gd name="connsiteX477" fmla="*/ 77704 w 92854"/>
                <a:gd name="connsiteY477" fmla="*/ 71304 h 101803"/>
                <a:gd name="connsiteX478" fmla="*/ 77704 w 92854"/>
                <a:gd name="connsiteY478" fmla="*/ 72059 h 101803"/>
                <a:gd name="connsiteX479" fmla="*/ 77704 w 92854"/>
                <a:gd name="connsiteY479" fmla="*/ 72980 h 101803"/>
                <a:gd name="connsiteX480" fmla="*/ 77704 w 92854"/>
                <a:gd name="connsiteY480" fmla="*/ 72980 h 101803"/>
                <a:gd name="connsiteX481" fmla="*/ 77704 w 92854"/>
                <a:gd name="connsiteY481" fmla="*/ 72980 h 101803"/>
                <a:gd name="connsiteX482" fmla="*/ 78123 w 92854"/>
                <a:gd name="connsiteY482" fmla="*/ 72980 h 101803"/>
                <a:gd name="connsiteX483" fmla="*/ 78625 w 92854"/>
                <a:gd name="connsiteY483" fmla="*/ 72980 h 101803"/>
                <a:gd name="connsiteX484" fmla="*/ 79212 w 92854"/>
                <a:gd name="connsiteY484" fmla="*/ 71221 h 101803"/>
                <a:gd name="connsiteX485" fmla="*/ 79966 w 92854"/>
                <a:gd name="connsiteY485" fmla="*/ 69210 h 101803"/>
                <a:gd name="connsiteX486" fmla="*/ 80720 w 92854"/>
                <a:gd name="connsiteY486" fmla="*/ 68623 h 101803"/>
                <a:gd name="connsiteX487" fmla="*/ 80720 w 92854"/>
                <a:gd name="connsiteY487" fmla="*/ 71137 h 101803"/>
                <a:gd name="connsiteX488" fmla="*/ 81726 w 92854"/>
                <a:gd name="connsiteY488" fmla="*/ 75243 h 101803"/>
                <a:gd name="connsiteX489" fmla="*/ 82899 w 92854"/>
                <a:gd name="connsiteY489" fmla="*/ 74069 h 101803"/>
                <a:gd name="connsiteX490" fmla="*/ 83653 w 92854"/>
                <a:gd name="connsiteY490" fmla="*/ 74824 h 101803"/>
                <a:gd name="connsiteX491" fmla="*/ 83653 w 92854"/>
                <a:gd name="connsiteY491" fmla="*/ 76751 h 101803"/>
                <a:gd name="connsiteX492" fmla="*/ 82815 w 92854"/>
                <a:gd name="connsiteY492" fmla="*/ 79181 h 101803"/>
                <a:gd name="connsiteX493" fmla="*/ 82815 w 92854"/>
                <a:gd name="connsiteY493" fmla="*/ 80605 h 101803"/>
                <a:gd name="connsiteX494" fmla="*/ 82815 w 92854"/>
                <a:gd name="connsiteY494" fmla="*/ 81946 h 101803"/>
                <a:gd name="connsiteX495" fmla="*/ 82396 w 92854"/>
                <a:gd name="connsiteY495" fmla="*/ 82867 h 101803"/>
                <a:gd name="connsiteX496" fmla="*/ 81642 w 92854"/>
                <a:gd name="connsiteY496" fmla="*/ 84208 h 101803"/>
                <a:gd name="connsiteX497" fmla="*/ 80888 w 92854"/>
                <a:gd name="connsiteY497" fmla="*/ 85465 h 101803"/>
                <a:gd name="connsiteX498" fmla="*/ 80385 w 92854"/>
                <a:gd name="connsiteY498" fmla="*/ 86219 h 101803"/>
                <a:gd name="connsiteX499" fmla="*/ 80385 w 92854"/>
                <a:gd name="connsiteY499" fmla="*/ 86889 h 101803"/>
                <a:gd name="connsiteX500" fmla="*/ 81810 w 92854"/>
                <a:gd name="connsiteY500" fmla="*/ 86889 h 101803"/>
                <a:gd name="connsiteX501" fmla="*/ 81055 w 92854"/>
                <a:gd name="connsiteY501" fmla="*/ 89989 h 101803"/>
                <a:gd name="connsiteX502" fmla="*/ 75525 w 92854"/>
                <a:gd name="connsiteY502" fmla="*/ 91414 h 101803"/>
                <a:gd name="connsiteX503" fmla="*/ 74771 w 92854"/>
                <a:gd name="connsiteY503" fmla="*/ 90743 h 101803"/>
                <a:gd name="connsiteX504" fmla="*/ 73849 w 92854"/>
                <a:gd name="connsiteY504" fmla="*/ 90324 h 101803"/>
                <a:gd name="connsiteX505" fmla="*/ 71252 w 92854"/>
                <a:gd name="connsiteY505" fmla="*/ 90995 h 101803"/>
                <a:gd name="connsiteX506" fmla="*/ 70330 w 92854"/>
                <a:gd name="connsiteY506" fmla="*/ 90576 h 101803"/>
                <a:gd name="connsiteX507" fmla="*/ 69493 w 92854"/>
                <a:gd name="connsiteY507" fmla="*/ 90073 h 101803"/>
                <a:gd name="connsiteX508" fmla="*/ 68822 w 92854"/>
                <a:gd name="connsiteY508" fmla="*/ 90073 h 101803"/>
                <a:gd name="connsiteX509" fmla="*/ 69576 w 92854"/>
                <a:gd name="connsiteY509" fmla="*/ 93089 h 101803"/>
                <a:gd name="connsiteX510" fmla="*/ 68236 w 92854"/>
                <a:gd name="connsiteY510" fmla="*/ 93089 h 101803"/>
                <a:gd name="connsiteX511" fmla="*/ 66644 w 92854"/>
                <a:gd name="connsiteY511" fmla="*/ 93089 h 101803"/>
                <a:gd name="connsiteX512" fmla="*/ 64716 w 92854"/>
                <a:gd name="connsiteY512" fmla="*/ 93089 h 101803"/>
                <a:gd name="connsiteX513" fmla="*/ 62370 w 92854"/>
                <a:gd name="connsiteY513" fmla="*/ 93089 h 101803"/>
                <a:gd name="connsiteX514" fmla="*/ 61952 w 92854"/>
                <a:gd name="connsiteY514" fmla="*/ 93089 h 101803"/>
                <a:gd name="connsiteX515" fmla="*/ 61952 w 92854"/>
                <a:gd name="connsiteY515" fmla="*/ 93089 h 101803"/>
                <a:gd name="connsiteX516" fmla="*/ 61952 w 92854"/>
                <a:gd name="connsiteY516" fmla="*/ 92503 h 101803"/>
                <a:gd name="connsiteX517" fmla="*/ 61952 w 92854"/>
                <a:gd name="connsiteY517" fmla="*/ 91749 h 101803"/>
                <a:gd name="connsiteX518" fmla="*/ 60862 w 92854"/>
                <a:gd name="connsiteY518" fmla="*/ 91749 h 101803"/>
                <a:gd name="connsiteX519" fmla="*/ 60108 w 92854"/>
                <a:gd name="connsiteY519" fmla="*/ 91749 h 101803"/>
                <a:gd name="connsiteX520" fmla="*/ 59522 w 92854"/>
                <a:gd name="connsiteY520" fmla="*/ 91749 h 101803"/>
                <a:gd name="connsiteX521" fmla="*/ 59103 w 92854"/>
                <a:gd name="connsiteY521" fmla="*/ 91749 h 101803"/>
                <a:gd name="connsiteX522" fmla="*/ 58684 w 92854"/>
                <a:gd name="connsiteY522" fmla="*/ 91749 h 101803"/>
                <a:gd name="connsiteX523" fmla="*/ 58684 w 92854"/>
                <a:gd name="connsiteY523" fmla="*/ 93173 h 101803"/>
                <a:gd name="connsiteX524" fmla="*/ 58684 w 92854"/>
                <a:gd name="connsiteY524" fmla="*/ 94514 h 101803"/>
                <a:gd name="connsiteX525" fmla="*/ 58684 w 92854"/>
                <a:gd name="connsiteY525" fmla="*/ 94514 h 101803"/>
                <a:gd name="connsiteX526" fmla="*/ 58684 w 92854"/>
                <a:gd name="connsiteY526" fmla="*/ 94514 h 101803"/>
                <a:gd name="connsiteX527" fmla="*/ 57427 w 92854"/>
                <a:gd name="connsiteY527" fmla="*/ 95687 h 101803"/>
                <a:gd name="connsiteX528" fmla="*/ 56338 w 92854"/>
                <a:gd name="connsiteY528" fmla="*/ 96692 h 101803"/>
                <a:gd name="connsiteX529" fmla="*/ 55751 w 92854"/>
                <a:gd name="connsiteY529" fmla="*/ 96106 h 101803"/>
                <a:gd name="connsiteX530" fmla="*/ 55165 w 92854"/>
                <a:gd name="connsiteY530" fmla="*/ 95436 h 101803"/>
                <a:gd name="connsiteX531" fmla="*/ 55165 w 92854"/>
                <a:gd name="connsiteY531" fmla="*/ 95436 h 101803"/>
                <a:gd name="connsiteX532" fmla="*/ 55165 w 92854"/>
                <a:gd name="connsiteY532" fmla="*/ 95436 h 101803"/>
                <a:gd name="connsiteX533" fmla="*/ 54662 w 92854"/>
                <a:gd name="connsiteY533" fmla="*/ 95436 h 101803"/>
                <a:gd name="connsiteX534" fmla="*/ 31 w 92854"/>
                <a:gd name="connsiteY534" fmla="*/ 32007 h 101803"/>
                <a:gd name="connsiteX535" fmla="*/ 31 w 92854"/>
                <a:gd name="connsiteY535" fmla="*/ 30834 h 101803"/>
                <a:gd name="connsiteX536" fmla="*/ 618 w 92854"/>
                <a:gd name="connsiteY536" fmla="*/ 29745 h 101803"/>
                <a:gd name="connsiteX537" fmla="*/ 1372 w 92854"/>
                <a:gd name="connsiteY537" fmla="*/ 30918 h 101803"/>
                <a:gd name="connsiteX538" fmla="*/ 2210 w 92854"/>
                <a:gd name="connsiteY538" fmla="*/ 32259 h 101803"/>
                <a:gd name="connsiteX539" fmla="*/ 2210 w 92854"/>
                <a:gd name="connsiteY539" fmla="*/ 33013 h 101803"/>
                <a:gd name="connsiteX540" fmla="*/ 1121 w 92854"/>
                <a:gd name="connsiteY540" fmla="*/ 33013 h 101803"/>
                <a:gd name="connsiteX541" fmla="*/ 199 w 92854"/>
                <a:gd name="connsiteY541" fmla="*/ 32510 h 101803"/>
                <a:gd name="connsiteX542" fmla="*/ 31 w 92854"/>
                <a:gd name="connsiteY542" fmla="*/ 32007 h 101803"/>
                <a:gd name="connsiteX543" fmla="*/ 2797 w 92854"/>
                <a:gd name="connsiteY543" fmla="*/ 26477 h 101803"/>
                <a:gd name="connsiteX544" fmla="*/ 2797 w 92854"/>
                <a:gd name="connsiteY544" fmla="*/ 25891 h 101803"/>
                <a:gd name="connsiteX545" fmla="*/ 2797 w 92854"/>
                <a:gd name="connsiteY545" fmla="*/ 25472 h 101803"/>
                <a:gd name="connsiteX546" fmla="*/ 4305 w 92854"/>
                <a:gd name="connsiteY546" fmla="*/ 26142 h 101803"/>
                <a:gd name="connsiteX547" fmla="*/ 5897 w 92854"/>
                <a:gd name="connsiteY547" fmla="*/ 26896 h 101803"/>
                <a:gd name="connsiteX548" fmla="*/ 6567 w 92854"/>
                <a:gd name="connsiteY548" fmla="*/ 27734 h 101803"/>
                <a:gd name="connsiteX549" fmla="*/ 7070 w 92854"/>
                <a:gd name="connsiteY549" fmla="*/ 28656 h 101803"/>
                <a:gd name="connsiteX550" fmla="*/ 7070 w 92854"/>
                <a:gd name="connsiteY550" fmla="*/ 29745 h 101803"/>
                <a:gd name="connsiteX551" fmla="*/ 6567 w 92854"/>
                <a:gd name="connsiteY551" fmla="*/ 29745 h 101803"/>
                <a:gd name="connsiteX552" fmla="*/ 6567 w 92854"/>
                <a:gd name="connsiteY552" fmla="*/ 29745 h 101803"/>
                <a:gd name="connsiteX553" fmla="*/ 6567 w 92854"/>
                <a:gd name="connsiteY553" fmla="*/ 29745 h 101803"/>
                <a:gd name="connsiteX554" fmla="*/ 6148 w 92854"/>
                <a:gd name="connsiteY554" fmla="*/ 29745 h 101803"/>
                <a:gd name="connsiteX555" fmla="*/ 5562 w 92854"/>
                <a:gd name="connsiteY555" fmla="*/ 29326 h 101803"/>
                <a:gd name="connsiteX556" fmla="*/ 4891 w 92854"/>
                <a:gd name="connsiteY556" fmla="*/ 28823 h 101803"/>
                <a:gd name="connsiteX557" fmla="*/ 4137 w 92854"/>
                <a:gd name="connsiteY557" fmla="*/ 28237 h 101803"/>
                <a:gd name="connsiteX558" fmla="*/ 3383 w 92854"/>
                <a:gd name="connsiteY558" fmla="*/ 27650 h 101803"/>
                <a:gd name="connsiteX559" fmla="*/ 3383 w 92854"/>
                <a:gd name="connsiteY559" fmla="*/ 27650 h 101803"/>
                <a:gd name="connsiteX560" fmla="*/ 21398 w 92854"/>
                <a:gd name="connsiteY560" fmla="*/ 89151 h 101803"/>
                <a:gd name="connsiteX561" fmla="*/ 20895 w 92854"/>
                <a:gd name="connsiteY561" fmla="*/ 89151 h 101803"/>
                <a:gd name="connsiteX562" fmla="*/ 20476 w 92854"/>
                <a:gd name="connsiteY562" fmla="*/ 89654 h 101803"/>
                <a:gd name="connsiteX563" fmla="*/ 20979 w 92854"/>
                <a:gd name="connsiteY563" fmla="*/ 89654 h 101803"/>
                <a:gd name="connsiteX564" fmla="*/ 21398 w 92854"/>
                <a:gd name="connsiteY564" fmla="*/ 89068 h 101803"/>
                <a:gd name="connsiteX565" fmla="*/ 25336 w 92854"/>
                <a:gd name="connsiteY565" fmla="*/ 99625 h 101803"/>
                <a:gd name="connsiteX566" fmla="*/ 25336 w 92854"/>
                <a:gd name="connsiteY566" fmla="*/ 100379 h 101803"/>
                <a:gd name="connsiteX567" fmla="*/ 26006 w 92854"/>
                <a:gd name="connsiteY567" fmla="*/ 100882 h 101803"/>
                <a:gd name="connsiteX568" fmla="*/ 26006 w 92854"/>
                <a:gd name="connsiteY568" fmla="*/ 100128 h 101803"/>
                <a:gd name="connsiteX569" fmla="*/ 25336 w 92854"/>
                <a:gd name="connsiteY569" fmla="*/ 99625 h 101803"/>
                <a:gd name="connsiteX570" fmla="*/ 16287 w 92854"/>
                <a:gd name="connsiteY570" fmla="*/ 50190 h 101803"/>
                <a:gd name="connsiteX571" fmla="*/ 16287 w 92854"/>
                <a:gd name="connsiteY571" fmla="*/ 51028 h 101803"/>
                <a:gd name="connsiteX572" fmla="*/ 16957 w 92854"/>
                <a:gd name="connsiteY572" fmla="*/ 51614 h 101803"/>
                <a:gd name="connsiteX573" fmla="*/ 16957 w 92854"/>
                <a:gd name="connsiteY573" fmla="*/ 50776 h 101803"/>
                <a:gd name="connsiteX574" fmla="*/ 16287 w 92854"/>
                <a:gd name="connsiteY574" fmla="*/ 50190 h 101803"/>
                <a:gd name="connsiteX575" fmla="*/ 15532 w 92854"/>
                <a:gd name="connsiteY575" fmla="*/ 21785 h 101803"/>
                <a:gd name="connsiteX576" fmla="*/ 15532 w 92854"/>
                <a:gd name="connsiteY576" fmla="*/ 21031 h 101803"/>
                <a:gd name="connsiteX577" fmla="*/ 14778 w 92854"/>
                <a:gd name="connsiteY577" fmla="*/ 21031 h 101803"/>
                <a:gd name="connsiteX578" fmla="*/ 16119 w 92854"/>
                <a:gd name="connsiteY578" fmla="*/ 27315 h 101803"/>
                <a:gd name="connsiteX579" fmla="*/ 16119 w 92854"/>
                <a:gd name="connsiteY579" fmla="*/ 26813 h 101803"/>
                <a:gd name="connsiteX580" fmla="*/ 16119 w 92854"/>
                <a:gd name="connsiteY580" fmla="*/ 26226 h 101803"/>
                <a:gd name="connsiteX581" fmla="*/ 16119 w 92854"/>
                <a:gd name="connsiteY581" fmla="*/ 25723 h 101803"/>
                <a:gd name="connsiteX582" fmla="*/ 16119 w 92854"/>
                <a:gd name="connsiteY582" fmla="*/ 25053 h 101803"/>
                <a:gd name="connsiteX583" fmla="*/ 15700 w 92854"/>
                <a:gd name="connsiteY583" fmla="*/ 25053 h 101803"/>
                <a:gd name="connsiteX584" fmla="*/ 15197 w 92854"/>
                <a:gd name="connsiteY584" fmla="*/ 25053 h 101803"/>
                <a:gd name="connsiteX585" fmla="*/ 16119 w 92854"/>
                <a:gd name="connsiteY585" fmla="*/ 13490 h 101803"/>
                <a:gd name="connsiteX586" fmla="*/ 16119 w 92854"/>
                <a:gd name="connsiteY586" fmla="*/ 13490 h 101803"/>
                <a:gd name="connsiteX587" fmla="*/ 16119 w 92854"/>
                <a:gd name="connsiteY587" fmla="*/ 13993 h 101803"/>
                <a:gd name="connsiteX588" fmla="*/ 15532 w 92854"/>
                <a:gd name="connsiteY588" fmla="*/ 13993 h 101803"/>
                <a:gd name="connsiteX589" fmla="*/ 16287 w 92854"/>
                <a:gd name="connsiteY589" fmla="*/ 13658 h 101803"/>
                <a:gd name="connsiteX590" fmla="*/ 19303 w 92854"/>
                <a:gd name="connsiteY590" fmla="*/ 17847 h 101803"/>
                <a:gd name="connsiteX591" fmla="*/ 18775 w 92854"/>
                <a:gd name="connsiteY591" fmla="*/ 18492 h 101803"/>
                <a:gd name="connsiteX592" fmla="*/ 18800 w 92854"/>
                <a:gd name="connsiteY592" fmla="*/ 18601 h 101803"/>
                <a:gd name="connsiteX593" fmla="*/ 19638 w 92854"/>
                <a:gd name="connsiteY593" fmla="*/ 18601 h 101803"/>
                <a:gd name="connsiteX594" fmla="*/ 19638 w 92854"/>
                <a:gd name="connsiteY594" fmla="*/ 17847 h 101803"/>
                <a:gd name="connsiteX595" fmla="*/ 19554 w 92854"/>
                <a:gd name="connsiteY595" fmla="*/ 17847 h 101803"/>
                <a:gd name="connsiteX596" fmla="*/ 46702 w 92854"/>
                <a:gd name="connsiteY596" fmla="*/ 82616 h 101803"/>
                <a:gd name="connsiteX597" fmla="*/ 46693 w 92854"/>
                <a:gd name="connsiteY597" fmla="*/ 83445 h 101803"/>
                <a:gd name="connsiteX598" fmla="*/ 46702 w 92854"/>
                <a:gd name="connsiteY598" fmla="*/ 83454 h 101803"/>
                <a:gd name="connsiteX599" fmla="*/ 47372 w 92854"/>
                <a:gd name="connsiteY599" fmla="*/ 84040 h 101803"/>
                <a:gd name="connsiteX600" fmla="*/ 47372 w 92854"/>
                <a:gd name="connsiteY600" fmla="*/ 83286 h 101803"/>
                <a:gd name="connsiteX601" fmla="*/ 46953 w 92854"/>
                <a:gd name="connsiteY601" fmla="*/ 82616 h 101803"/>
                <a:gd name="connsiteX602" fmla="*/ 40920 w 92854"/>
                <a:gd name="connsiteY602" fmla="*/ 58150 h 101803"/>
                <a:gd name="connsiteX603" fmla="*/ 41758 w 92854"/>
                <a:gd name="connsiteY603" fmla="*/ 58150 h 101803"/>
                <a:gd name="connsiteX604" fmla="*/ 41758 w 92854"/>
                <a:gd name="connsiteY604" fmla="*/ 56976 h 101803"/>
                <a:gd name="connsiteX605" fmla="*/ 41004 w 92854"/>
                <a:gd name="connsiteY605" fmla="*/ 56976 h 101803"/>
                <a:gd name="connsiteX606" fmla="*/ 37904 w 92854"/>
                <a:gd name="connsiteY606" fmla="*/ 12066 h 101803"/>
                <a:gd name="connsiteX607" fmla="*/ 38323 w 92854"/>
                <a:gd name="connsiteY607" fmla="*/ 12485 h 101803"/>
                <a:gd name="connsiteX608" fmla="*/ 38826 w 92854"/>
                <a:gd name="connsiteY608" fmla="*/ 12485 h 101803"/>
                <a:gd name="connsiteX609" fmla="*/ 38826 w 92854"/>
                <a:gd name="connsiteY609" fmla="*/ 11395 h 101803"/>
                <a:gd name="connsiteX610" fmla="*/ 38826 w 92854"/>
                <a:gd name="connsiteY610" fmla="*/ 10893 h 101803"/>
                <a:gd name="connsiteX611" fmla="*/ 38826 w 92854"/>
                <a:gd name="connsiteY611" fmla="*/ 10222 h 101803"/>
                <a:gd name="connsiteX612" fmla="*/ 37988 w 92854"/>
                <a:gd name="connsiteY612" fmla="*/ 10222 h 101803"/>
                <a:gd name="connsiteX613" fmla="*/ 37988 w 92854"/>
                <a:gd name="connsiteY613" fmla="*/ 10725 h 101803"/>
                <a:gd name="connsiteX614" fmla="*/ 37988 w 92854"/>
                <a:gd name="connsiteY614" fmla="*/ 11144 h 101803"/>
                <a:gd name="connsiteX615" fmla="*/ 50472 w 92854"/>
                <a:gd name="connsiteY615" fmla="*/ 55720 h 101803"/>
                <a:gd name="connsiteX616" fmla="*/ 51310 w 92854"/>
                <a:gd name="connsiteY616" fmla="*/ 56306 h 101803"/>
                <a:gd name="connsiteX617" fmla="*/ 51319 w 92854"/>
                <a:gd name="connsiteY617" fmla="*/ 57136 h 101803"/>
                <a:gd name="connsiteX618" fmla="*/ 51310 w 92854"/>
                <a:gd name="connsiteY618" fmla="*/ 57144 h 101803"/>
                <a:gd name="connsiteX619" fmla="*/ 50556 w 92854"/>
                <a:gd name="connsiteY619" fmla="*/ 56558 h 101803"/>
                <a:gd name="connsiteX620" fmla="*/ 50724 w 92854"/>
                <a:gd name="connsiteY620" fmla="*/ 55552 h 101803"/>
                <a:gd name="connsiteX621" fmla="*/ 48713 w 92854"/>
                <a:gd name="connsiteY621" fmla="*/ 49100 h 101803"/>
                <a:gd name="connsiteX622" fmla="*/ 48713 w 92854"/>
                <a:gd name="connsiteY622" fmla="*/ 48430 h 101803"/>
                <a:gd name="connsiteX623" fmla="*/ 48713 w 92854"/>
                <a:gd name="connsiteY623" fmla="*/ 47592 h 101803"/>
                <a:gd name="connsiteX624" fmla="*/ 50472 w 92854"/>
                <a:gd name="connsiteY624" fmla="*/ 48179 h 101803"/>
                <a:gd name="connsiteX625" fmla="*/ 51897 w 92854"/>
                <a:gd name="connsiteY625" fmla="*/ 48849 h 101803"/>
                <a:gd name="connsiteX626" fmla="*/ 52735 w 92854"/>
                <a:gd name="connsiteY626" fmla="*/ 50357 h 101803"/>
                <a:gd name="connsiteX627" fmla="*/ 53405 w 92854"/>
                <a:gd name="connsiteY627" fmla="*/ 51949 h 101803"/>
                <a:gd name="connsiteX628" fmla="*/ 52400 w 92854"/>
                <a:gd name="connsiteY628" fmla="*/ 51949 h 101803"/>
                <a:gd name="connsiteX629" fmla="*/ 51227 w 92854"/>
                <a:gd name="connsiteY629" fmla="*/ 51949 h 101803"/>
                <a:gd name="connsiteX630" fmla="*/ 50724 w 92854"/>
                <a:gd name="connsiteY630" fmla="*/ 51195 h 101803"/>
                <a:gd name="connsiteX631" fmla="*/ 50305 w 92854"/>
                <a:gd name="connsiteY631" fmla="*/ 50609 h 101803"/>
                <a:gd name="connsiteX632" fmla="*/ 49886 w 92854"/>
                <a:gd name="connsiteY632" fmla="*/ 50609 h 101803"/>
                <a:gd name="connsiteX633" fmla="*/ 49383 w 92854"/>
                <a:gd name="connsiteY633" fmla="*/ 50609 h 101803"/>
                <a:gd name="connsiteX634" fmla="*/ 49383 w 92854"/>
                <a:gd name="connsiteY634" fmla="*/ 49938 h 101803"/>
                <a:gd name="connsiteX635" fmla="*/ 48964 w 92854"/>
                <a:gd name="connsiteY635" fmla="*/ 49100 h 101803"/>
                <a:gd name="connsiteX636" fmla="*/ 42680 w 92854"/>
                <a:gd name="connsiteY636" fmla="*/ 20361 h 101803"/>
                <a:gd name="connsiteX637" fmla="*/ 42680 w 92854"/>
                <a:gd name="connsiteY637" fmla="*/ 20361 h 101803"/>
                <a:gd name="connsiteX638" fmla="*/ 42680 w 92854"/>
                <a:gd name="connsiteY638" fmla="*/ 20361 h 101803"/>
                <a:gd name="connsiteX639" fmla="*/ 43183 w 92854"/>
                <a:gd name="connsiteY639" fmla="*/ 20361 h 101803"/>
                <a:gd name="connsiteX640" fmla="*/ 43183 w 92854"/>
                <a:gd name="connsiteY640" fmla="*/ 19607 h 101803"/>
                <a:gd name="connsiteX641" fmla="*/ 43183 w 92854"/>
                <a:gd name="connsiteY641" fmla="*/ 18769 h 101803"/>
                <a:gd name="connsiteX642" fmla="*/ 42345 w 92854"/>
                <a:gd name="connsiteY642" fmla="*/ 18769 h 101803"/>
                <a:gd name="connsiteX643" fmla="*/ 42345 w 92854"/>
                <a:gd name="connsiteY643" fmla="*/ 18769 h 101803"/>
                <a:gd name="connsiteX644" fmla="*/ 42345 w 92854"/>
                <a:gd name="connsiteY644" fmla="*/ 18769 h 101803"/>
                <a:gd name="connsiteX645" fmla="*/ 42345 w 92854"/>
                <a:gd name="connsiteY645" fmla="*/ 18769 h 101803"/>
                <a:gd name="connsiteX646" fmla="*/ 42345 w 92854"/>
                <a:gd name="connsiteY646" fmla="*/ 19607 h 101803"/>
                <a:gd name="connsiteX647" fmla="*/ 42680 w 92854"/>
                <a:gd name="connsiteY647" fmla="*/ 10893 h 101803"/>
                <a:gd name="connsiteX648" fmla="*/ 42680 w 92854"/>
                <a:gd name="connsiteY648" fmla="*/ 10893 h 101803"/>
                <a:gd name="connsiteX649" fmla="*/ 42680 w 92854"/>
                <a:gd name="connsiteY649" fmla="*/ 10893 h 101803"/>
                <a:gd name="connsiteX650" fmla="*/ 42680 w 92854"/>
                <a:gd name="connsiteY650" fmla="*/ 10893 h 101803"/>
                <a:gd name="connsiteX651" fmla="*/ 42848 w 92854"/>
                <a:gd name="connsiteY651" fmla="*/ 10893 h 101803"/>
                <a:gd name="connsiteX652" fmla="*/ 52316 w 92854"/>
                <a:gd name="connsiteY652" fmla="*/ 45916 h 101803"/>
                <a:gd name="connsiteX653" fmla="*/ 51729 w 92854"/>
                <a:gd name="connsiteY653" fmla="*/ 45916 h 101803"/>
                <a:gd name="connsiteX654" fmla="*/ 51729 w 92854"/>
                <a:gd name="connsiteY654" fmla="*/ 45246 h 101803"/>
                <a:gd name="connsiteX655" fmla="*/ 46031 w 92854"/>
                <a:gd name="connsiteY655" fmla="*/ 21618 h 101803"/>
                <a:gd name="connsiteX656" fmla="*/ 46811 w 92854"/>
                <a:gd name="connsiteY656" fmla="*/ 21894 h 101803"/>
                <a:gd name="connsiteX657" fmla="*/ 46869 w 92854"/>
                <a:gd name="connsiteY657" fmla="*/ 22120 h 101803"/>
                <a:gd name="connsiteX658" fmla="*/ 46367 w 92854"/>
                <a:gd name="connsiteY658" fmla="*/ 23042 h 101803"/>
                <a:gd name="connsiteX659" fmla="*/ 45864 w 92854"/>
                <a:gd name="connsiteY659" fmla="*/ 22455 h 101803"/>
                <a:gd name="connsiteX660" fmla="*/ 46199 w 92854"/>
                <a:gd name="connsiteY660" fmla="*/ 22037 h 101803"/>
                <a:gd name="connsiteX661" fmla="*/ 53908 w 92854"/>
                <a:gd name="connsiteY661" fmla="*/ 46252 h 101803"/>
                <a:gd name="connsiteX662" fmla="*/ 53908 w 92854"/>
                <a:gd name="connsiteY662" fmla="*/ 46252 h 101803"/>
                <a:gd name="connsiteX663" fmla="*/ 53908 w 92854"/>
                <a:gd name="connsiteY663" fmla="*/ 46252 h 101803"/>
                <a:gd name="connsiteX664" fmla="*/ 54075 w 92854"/>
                <a:gd name="connsiteY664" fmla="*/ 46252 h 101803"/>
                <a:gd name="connsiteX665" fmla="*/ 54746 w 92854"/>
                <a:gd name="connsiteY665" fmla="*/ 49603 h 101803"/>
                <a:gd name="connsiteX666" fmla="*/ 55165 w 92854"/>
                <a:gd name="connsiteY666" fmla="*/ 50273 h 101803"/>
                <a:gd name="connsiteX667" fmla="*/ 55165 w 92854"/>
                <a:gd name="connsiteY667" fmla="*/ 51028 h 101803"/>
                <a:gd name="connsiteX668" fmla="*/ 55165 w 92854"/>
                <a:gd name="connsiteY668" fmla="*/ 50441 h 101803"/>
                <a:gd name="connsiteX669" fmla="*/ 54913 w 92854"/>
                <a:gd name="connsiteY669" fmla="*/ 49603 h 101803"/>
                <a:gd name="connsiteX670" fmla="*/ 46367 w 92854"/>
                <a:gd name="connsiteY670" fmla="*/ 9468 h 101803"/>
                <a:gd name="connsiteX671" fmla="*/ 46367 w 92854"/>
                <a:gd name="connsiteY671" fmla="*/ 10222 h 101803"/>
                <a:gd name="connsiteX672" fmla="*/ 46869 w 92854"/>
                <a:gd name="connsiteY672" fmla="*/ 10809 h 101803"/>
                <a:gd name="connsiteX673" fmla="*/ 47381 w 92854"/>
                <a:gd name="connsiteY673" fmla="*/ 10013 h 101803"/>
                <a:gd name="connsiteX674" fmla="*/ 47372 w 92854"/>
                <a:gd name="connsiteY674" fmla="*/ 9971 h 101803"/>
                <a:gd name="connsiteX675" fmla="*/ 46702 w 92854"/>
                <a:gd name="connsiteY675" fmla="*/ 9468 h 101803"/>
                <a:gd name="connsiteX676" fmla="*/ 57259 w 92854"/>
                <a:gd name="connsiteY676" fmla="*/ 45330 h 101803"/>
                <a:gd name="connsiteX677" fmla="*/ 57678 w 92854"/>
                <a:gd name="connsiteY677" fmla="*/ 46000 h 101803"/>
                <a:gd name="connsiteX678" fmla="*/ 57678 w 92854"/>
                <a:gd name="connsiteY678" fmla="*/ 46754 h 101803"/>
                <a:gd name="connsiteX679" fmla="*/ 56840 w 92854"/>
                <a:gd name="connsiteY679" fmla="*/ 46168 h 101803"/>
                <a:gd name="connsiteX680" fmla="*/ 57310 w 92854"/>
                <a:gd name="connsiteY680" fmla="*/ 45347 h 101803"/>
                <a:gd name="connsiteX681" fmla="*/ 57594 w 92854"/>
                <a:gd name="connsiteY681" fmla="*/ 45330 h 101803"/>
                <a:gd name="connsiteX682" fmla="*/ 68990 w 92854"/>
                <a:gd name="connsiteY682" fmla="*/ 91162 h 101803"/>
                <a:gd name="connsiteX683" fmla="*/ 69660 w 92854"/>
                <a:gd name="connsiteY683" fmla="*/ 91162 h 101803"/>
                <a:gd name="connsiteX684" fmla="*/ 69241 w 92854"/>
                <a:gd name="connsiteY684" fmla="*/ 90576 h 101803"/>
                <a:gd name="connsiteX685" fmla="*/ 68655 w 92854"/>
                <a:gd name="connsiteY685" fmla="*/ 89989 h 101803"/>
                <a:gd name="connsiteX686" fmla="*/ 73766 w 92854"/>
                <a:gd name="connsiteY686" fmla="*/ 79181 h 101803"/>
                <a:gd name="connsiteX687" fmla="*/ 73766 w 92854"/>
                <a:gd name="connsiteY687" fmla="*/ 79181 h 101803"/>
                <a:gd name="connsiteX688" fmla="*/ 73766 w 92854"/>
                <a:gd name="connsiteY688" fmla="*/ 78762 h 101803"/>
                <a:gd name="connsiteX689" fmla="*/ 73766 w 92854"/>
                <a:gd name="connsiteY689" fmla="*/ 78762 h 101803"/>
                <a:gd name="connsiteX690" fmla="*/ 73766 w 92854"/>
                <a:gd name="connsiteY690" fmla="*/ 78762 h 101803"/>
                <a:gd name="connsiteX691" fmla="*/ 73766 w 92854"/>
                <a:gd name="connsiteY691" fmla="*/ 78762 h 101803"/>
                <a:gd name="connsiteX692" fmla="*/ 73766 w 92854"/>
                <a:gd name="connsiteY692" fmla="*/ 78762 h 101803"/>
                <a:gd name="connsiteX693" fmla="*/ 73012 w 92854"/>
                <a:gd name="connsiteY693" fmla="*/ 78762 h 101803"/>
                <a:gd name="connsiteX694" fmla="*/ 76112 w 92854"/>
                <a:gd name="connsiteY694" fmla="*/ 85800 h 101803"/>
                <a:gd name="connsiteX695" fmla="*/ 76112 w 92854"/>
                <a:gd name="connsiteY695" fmla="*/ 86554 h 101803"/>
                <a:gd name="connsiteX696" fmla="*/ 76782 w 92854"/>
                <a:gd name="connsiteY696" fmla="*/ 87141 h 101803"/>
                <a:gd name="connsiteX697" fmla="*/ 76791 w 92854"/>
                <a:gd name="connsiteY697" fmla="*/ 86311 h 101803"/>
                <a:gd name="connsiteX698" fmla="*/ 76782 w 92854"/>
                <a:gd name="connsiteY698" fmla="*/ 86303 h 101803"/>
                <a:gd name="connsiteX699" fmla="*/ 76447 w 92854"/>
                <a:gd name="connsiteY699" fmla="*/ 85800 h 101803"/>
                <a:gd name="connsiteX700" fmla="*/ 73849 w 92854"/>
                <a:gd name="connsiteY700" fmla="*/ 71304 h 101803"/>
                <a:gd name="connsiteX701" fmla="*/ 73849 w 92854"/>
                <a:gd name="connsiteY701" fmla="*/ 71891 h 101803"/>
                <a:gd name="connsiteX702" fmla="*/ 73179 w 92854"/>
                <a:gd name="connsiteY702" fmla="*/ 71891 h 101803"/>
                <a:gd name="connsiteX703" fmla="*/ 73179 w 92854"/>
                <a:gd name="connsiteY703" fmla="*/ 71388 h 101803"/>
                <a:gd name="connsiteX704" fmla="*/ 74185 w 92854"/>
                <a:gd name="connsiteY704" fmla="*/ 71304 h 101803"/>
                <a:gd name="connsiteX705" fmla="*/ 58768 w 92854"/>
                <a:gd name="connsiteY705" fmla="*/ 15333 h 101803"/>
                <a:gd name="connsiteX706" fmla="*/ 59940 w 92854"/>
                <a:gd name="connsiteY706" fmla="*/ 14160 h 101803"/>
                <a:gd name="connsiteX707" fmla="*/ 60862 w 92854"/>
                <a:gd name="connsiteY707" fmla="*/ 12736 h 101803"/>
                <a:gd name="connsiteX708" fmla="*/ 61281 w 92854"/>
                <a:gd name="connsiteY708" fmla="*/ 12736 h 101803"/>
                <a:gd name="connsiteX709" fmla="*/ 61281 w 92854"/>
                <a:gd name="connsiteY709" fmla="*/ 12317 h 101803"/>
                <a:gd name="connsiteX710" fmla="*/ 61281 w 92854"/>
                <a:gd name="connsiteY710" fmla="*/ 11479 h 101803"/>
                <a:gd name="connsiteX711" fmla="*/ 61281 w 92854"/>
                <a:gd name="connsiteY711" fmla="*/ 10641 h 101803"/>
                <a:gd name="connsiteX712" fmla="*/ 60192 w 92854"/>
                <a:gd name="connsiteY712" fmla="*/ 9720 h 101803"/>
                <a:gd name="connsiteX713" fmla="*/ 59438 w 92854"/>
                <a:gd name="connsiteY713" fmla="*/ 8798 h 101803"/>
                <a:gd name="connsiteX714" fmla="*/ 59019 w 92854"/>
                <a:gd name="connsiteY714" fmla="*/ 7876 h 101803"/>
                <a:gd name="connsiteX715" fmla="*/ 58265 w 92854"/>
                <a:gd name="connsiteY715" fmla="*/ 7876 h 101803"/>
                <a:gd name="connsiteX716" fmla="*/ 60695 w 92854"/>
                <a:gd name="connsiteY716" fmla="*/ 5362 h 101803"/>
                <a:gd name="connsiteX717" fmla="*/ 58348 w 92854"/>
                <a:gd name="connsiteY717" fmla="*/ 5362 h 101803"/>
                <a:gd name="connsiteX718" fmla="*/ 58935 w 92854"/>
                <a:gd name="connsiteY718" fmla="*/ 4860 h 101803"/>
                <a:gd name="connsiteX719" fmla="*/ 59605 w 92854"/>
                <a:gd name="connsiteY719" fmla="*/ 4273 h 101803"/>
                <a:gd name="connsiteX720" fmla="*/ 59605 w 92854"/>
                <a:gd name="connsiteY720" fmla="*/ 3100 h 101803"/>
                <a:gd name="connsiteX721" fmla="*/ 60108 w 92854"/>
                <a:gd name="connsiteY721" fmla="*/ 2011 h 101803"/>
                <a:gd name="connsiteX722" fmla="*/ 60108 w 92854"/>
                <a:gd name="connsiteY722" fmla="*/ 1257 h 101803"/>
                <a:gd name="connsiteX723" fmla="*/ 60108 w 92854"/>
                <a:gd name="connsiteY723" fmla="*/ 503 h 101803"/>
                <a:gd name="connsiteX724" fmla="*/ 62119 w 92854"/>
                <a:gd name="connsiteY724" fmla="*/ 0 h 101803"/>
                <a:gd name="connsiteX725" fmla="*/ 62119 w 92854"/>
                <a:gd name="connsiteY725" fmla="*/ 503 h 101803"/>
                <a:gd name="connsiteX726" fmla="*/ 62119 w 92854"/>
                <a:gd name="connsiteY726" fmla="*/ 1676 h 101803"/>
                <a:gd name="connsiteX727" fmla="*/ 62119 w 92854"/>
                <a:gd name="connsiteY727" fmla="*/ 2849 h 101803"/>
                <a:gd name="connsiteX728" fmla="*/ 63208 w 92854"/>
                <a:gd name="connsiteY728" fmla="*/ 3435 h 101803"/>
                <a:gd name="connsiteX729" fmla="*/ 63711 w 92854"/>
                <a:gd name="connsiteY729" fmla="*/ 3435 h 101803"/>
                <a:gd name="connsiteX730" fmla="*/ 63711 w 92854"/>
                <a:gd name="connsiteY730" fmla="*/ 3016 h 101803"/>
                <a:gd name="connsiteX731" fmla="*/ 63711 w 92854"/>
                <a:gd name="connsiteY731" fmla="*/ 2430 h 101803"/>
                <a:gd name="connsiteX732" fmla="*/ 63711 w 92854"/>
                <a:gd name="connsiteY732" fmla="*/ 1760 h 101803"/>
                <a:gd name="connsiteX733" fmla="*/ 63711 w 92854"/>
                <a:gd name="connsiteY733" fmla="*/ 1089 h 101803"/>
                <a:gd name="connsiteX734" fmla="*/ 64214 w 92854"/>
                <a:gd name="connsiteY734" fmla="*/ 1592 h 101803"/>
                <a:gd name="connsiteX735" fmla="*/ 64800 w 92854"/>
                <a:gd name="connsiteY735" fmla="*/ 2095 h 101803"/>
                <a:gd name="connsiteX736" fmla="*/ 65554 w 92854"/>
                <a:gd name="connsiteY736" fmla="*/ 2765 h 101803"/>
                <a:gd name="connsiteX737" fmla="*/ 66560 w 92854"/>
                <a:gd name="connsiteY737" fmla="*/ 2095 h 101803"/>
                <a:gd name="connsiteX738" fmla="*/ 67398 w 92854"/>
                <a:gd name="connsiteY738" fmla="*/ 1424 h 101803"/>
                <a:gd name="connsiteX739" fmla="*/ 67901 w 92854"/>
                <a:gd name="connsiteY739" fmla="*/ 2179 h 101803"/>
                <a:gd name="connsiteX740" fmla="*/ 68403 w 92854"/>
                <a:gd name="connsiteY740" fmla="*/ 2681 h 101803"/>
                <a:gd name="connsiteX741" fmla="*/ 69073 w 92854"/>
                <a:gd name="connsiteY741" fmla="*/ 2681 h 101803"/>
                <a:gd name="connsiteX742" fmla="*/ 69660 w 92854"/>
                <a:gd name="connsiteY742" fmla="*/ 2681 h 101803"/>
                <a:gd name="connsiteX743" fmla="*/ 70917 w 92854"/>
                <a:gd name="connsiteY743" fmla="*/ 1508 h 101803"/>
                <a:gd name="connsiteX744" fmla="*/ 72090 w 92854"/>
                <a:gd name="connsiteY744" fmla="*/ 503 h 101803"/>
                <a:gd name="connsiteX745" fmla="*/ 74436 w 92854"/>
                <a:gd name="connsiteY745" fmla="*/ 922 h 101803"/>
                <a:gd name="connsiteX746" fmla="*/ 76698 w 92854"/>
                <a:gd name="connsiteY746" fmla="*/ 1508 h 101803"/>
                <a:gd name="connsiteX747" fmla="*/ 73347 w 92854"/>
                <a:gd name="connsiteY747" fmla="*/ 2430 h 101803"/>
                <a:gd name="connsiteX748" fmla="*/ 73347 w 92854"/>
                <a:gd name="connsiteY748" fmla="*/ 3771 h 101803"/>
                <a:gd name="connsiteX749" fmla="*/ 73347 w 92854"/>
                <a:gd name="connsiteY749" fmla="*/ 5865 h 101803"/>
                <a:gd name="connsiteX750" fmla="*/ 73347 w 92854"/>
                <a:gd name="connsiteY750" fmla="*/ 7876 h 101803"/>
                <a:gd name="connsiteX751" fmla="*/ 73347 w 92854"/>
                <a:gd name="connsiteY751" fmla="*/ 9217 h 101803"/>
                <a:gd name="connsiteX752" fmla="*/ 73347 w 92854"/>
                <a:gd name="connsiteY752" fmla="*/ 10055 h 101803"/>
                <a:gd name="connsiteX753" fmla="*/ 73347 w 92854"/>
                <a:gd name="connsiteY753" fmla="*/ 10893 h 101803"/>
                <a:gd name="connsiteX754" fmla="*/ 73347 w 92854"/>
                <a:gd name="connsiteY754" fmla="*/ 10893 h 101803"/>
                <a:gd name="connsiteX755" fmla="*/ 73347 w 92854"/>
                <a:gd name="connsiteY755" fmla="*/ 10474 h 101803"/>
                <a:gd name="connsiteX756" fmla="*/ 73347 w 92854"/>
                <a:gd name="connsiteY756" fmla="*/ 9552 h 101803"/>
                <a:gd name="connsiteX757" fmla="*/ 73347 w 92854"/>
                <a:gd name="connsiteY757" fmla="*/ 8379 h 101803"/>
                <a:gd name="connsiteX758" fmla="*/ 72677 w 92854"/>
                <a:gd name="connsiteY758" fmla="*/ 7290 h 101803"/>
                <a:gd name="connsiteX759" fmla="*/ 72090 w 92854"/>
                <a:gd name="connsiteY759" fmla="*/ 6033 h 101803"/>
                <a:gd name="connsiteX760" fmla="*/ 71503 w 92854"/>
                <a:gd name="connsiteY760" fmla="*/ 5362 h 101803"/>
                <a:gd name="connsiteX761" fmla="*/ 70749 w 92854"/>
                <a:gd name="connsiteY761" fmla="*/ 4776 h 101803"/>
                <a:gd name="connsiteX762" fmla="*/ 70749 w 92854"/>
                <a:gd name="connsiteY762" fmla="*/ 4776 h 101803"/>
                <a:gd name="connsiteX763" fmla="*/ 70749 w 92854"/>
                <a:gd name="connsiteY763" fmla="*/ 5949 h 101803"/>
                <a:gd name="connsiteX764" fmla="*/ 70749 w 92854"/>
                <a:gd name="connsiteY764" fmla="*/ 7038 h 101803"/>
                <a:gd name="connsiteX765" fmla="*/ 70079 w 92854"/>
                <a:gd name="connsiteY765" fmla="*/ 8379 h 101803"/>
                <a:gd name="connsiteX766" fmla="*/ 69325 w 92854"/>
                <a:gd name="connsiteY766" fmla="*/ 9552 h 101803"/>
                <a:gd name="connsiteX767" fmla="*/ 69325 w 92854"/>
                <a:gd name="connsiteY767" fmla="*/ 10809 h 101803"/>
                <a:gd name="connsiteX768" fmla="*/ 69744 w 92854"/>
                <a:gd name="connsiteY768" fmla="*/ 12401 h 101803"/>
                <a:gd name="connsiteX769" fmla="*/ 70163 w 92854"/>
                <a:gd name="connsiteY769" fmla="*/ 12401 h 101803"/>
                <a:gd name="connsiteX770" fmla="*/ 70582 w 92854"/>
                <a:gd name="connsiteY770" fmla="*/ 12401 h 101803"/>
                <a:gd name="connsiteX771" fmla="*/ 70079 w 92854"/>
                <a:gd name="connsiteY771" fmla="*/ 13239 h 101803"/>
                <a:gd name="connsiteX772" fmla="*/ 69493 w 92854"/>
                <a:gd name="connsiteY772" fmla="*/ 14160 h 101803"/>
                <a:gd name="connsiteX773" fmla="*/ 69073 w 92854"/>
                <a:gd name="connsiteY773" fmla="*/ 14160 h 101803"/>
                <a:gd name="connsiteX774" fmla="*/ 69073 w 92854"/>
                <a:gd name="connsiteY774" fmla="*/ 14160 h 101803"/>
                <a:gd name="connsiteX775" fmla="*/ 68152 w 92854"/>
                <a:gd name="connsiteY775" fmla="*/ 13574 h 101803"/>
                <a:gd name="connsiteX776" fmla="*/ 67230 w 92854"/>
                <a:gd name="connsiteY776" fmla="*/ 13071 h 101803"/>
                <a:gd name="connsiteX777" fmla="*/ 66644 w 92854"/>
                <a:gd name="connsiteY777" fmla="*/ 13071 h 101803"/>
                <a:gd name="connsiteX778" fmla="*/ 66225 w 92854"/>
                <a:gd name="connsiteY778" fmla="*/ 13490 h 101803"/>
                <a:gd name="connsiteX779" fmla="*/ 65722 w 92854"/>
                <a:gd name="connsiteY779" fmla="*/ 14831 h 101803"/>
                <a:gd name="connsiteX780" fmla="*/ 65722 w 92854"/>
                <a:gd name="connsiteY780" fmla="*/ 16087 h 101803"/>
                <a:gd name="connsiteX781" fmla="*/ 64968 w 92854"/>
                <a:gd name="connsiteY781" fmla="*/ 16087 h 101803"/>
                <a:gd name="connsiteX782" fmla="*/ 64549 w 92854"/>
                <a:gd name="connsiteY782" fmla="*/ 16087 h 101803"/>
                <a:gd name="connsiteX783" fmla="*/ 64549 w 92854"/>
                <a:gd name="connsiteY783" fmla="*/ 16087 h 101803"/>
                <a:gd name="connsiteX784" fmla="*/ 63124 w 92854"/>
                <a:gd name="connsiteY784" fmla="*/ 16087 h 101803"/>
                <a:gd name="connsiteX785" fmla="*/ 61868 w 92854"/>
                <a:gd name="connsiteY785" fmla="*/ 16087 h 101803"/>
                <a:gd name="connsiteX786" fmla="*/ 61197 w 92854"/>
                <a:gd name="connsiteY786" fmla="*/ 16087 h 101803"/>
                <a:gd name="connsiteX787" fmla="*/ 60360 w 92854"/>
                <a:gd name="connsiteY787" fmla="*/ 16087 h 101803"/>
                <a:gd name="connsiteX788" fmla="*/ 59857 w 92854"/>
                <a:gd name="connsiteY788" fmla="*/ 16087 h 101803"/>
                <a:gd name="connsiteX789" fmla="*/ 59103 w 92854"/>
                <a:gd name="connsiteY789" fmla="*/ 15333 h 101803"/>
                <a:gd name="connsiteX790" fmla="*/ 58768 w 92854"/>
                <a:gd name="connsiteY790" fmla="*/ 8965 h 101803"/>
                <a:gd name="connsiteX791" fmla="*/ 58768 w 92854"/>
                <a:gd name="connsiteY791" fmla="*/ 9552 h 101803"/>
                <a:gd name="connsiteX792" fmla="*/ 59186 w 92854"/>
                <a:gd name="connsiteY792" fmla="*/ 9552 h 101803"/>
                <a:gd name="connsiteX793" fmla="*/ 59186 w 92854"/>
                <a:gd name="connsiteY793" fmla="*/ 9049 h 101803"/>
                <a:gd name="connsiteX794" fmla="*/ 58851 w 92854"/>
                <a:gd name="connsiteY794" fmla="*/ 8965 h 101803"/>
                <a:gd name="connsiteX795" fmla="*/ 76028 w 92854"/>
                <a:gd name="connsiteY795" fmla="*/ 70802 h 101803"/>
                <a:gd name="connsiteX796" fmla="*/ 76849 w 92854"/>
                <a:gd name="connsiteY796" fmla="*/ 71279 h 101803"/>
                <a:gd name="connsiteX797" fmla="*/ 76866 w 92854"/>
                <a:gd name="connsiteY797" fmla="*/ 71388 h 101803"/>
                <a:gd name="connsiteX798" fmla="*/ 76363 w 92854"/>
                <a:gd name="connsiteY798" fmla="*/ 72310 h 101803"/>
                <a:gd name="connsiteX799" fmla="*/ 75860 w 92854"/>
                <a:gd name="connsiteY799" fmla="*/ 71640 h 101803"/>
                <a:gd name="connsiteX800" fmla="*/ 76112 w 92854"/>
                <a:gd name="connsiteY800" fmla="*/ 70802 h 101803"/>
                <a:gd name="connsiteX801" fmla="*/ 63376 w 92854"/>
                <a:gd name="connsiteY801" fmla="*/ 9887 h 101803"/>
                <a:gd name="connsiteX802" fmla="*/ 63795 w 92854"/>
                <a:gd name="connsiteY802" fmla="*/ 9887 h 101803"/>
                <a:gd name="connsiteX803" fmla="*/ 64381 w 92854"/>
                <a:gd name="connsiteY803" fmla="*/ 9887 h 101803"/>
                <a:gd name="connsiteX804" fmla="*/ 64381 w 92854"/>
                <a:gd name="connsiteY804" fmla="*/ 8379 h 101803"/>
                <a:gd name="connsiteX805" fmla="*/ 64381 w 92854"/>
                <a:gd name="connsiteY805" fmla="*/ 6619 h 101803"/>
                <a:gd name="connsiteX806" fmla="*/ 64381 w 92854"/>
                <a:gd name="connsiteY806" fmla="*/ 6117 h 101803"/>
                <a:gd name="connsiteX807" fmla="*/ 63795 w 92854"/>
                <a:gd name="connsiteY807" fmla="*/ 6117 h 101803"/>
                <a:gd name="connsiteX808" fmla="*/ 63292 w 92854"/>
                <a:gd name="connsiteY808" fmla="*/ 6117 h 101803"/>
                <a:gd name="connsiteX809" fmla="*/ 63292 w 92854"/>
                <a:gd name="connsiteY809" fmla="*/ 7541 h 101803"/>
                <a:gd name="connsiteX810" fmla="*/ 62873 w 92854"/>
                <a:gd name="connsiteY810" fmla="*/ 9217 h 101803"/>
                <a:gd name="connsiteX811" fmla="*/ 62873 w 92854"/>
                <a:gd name="connsiteY811" fmla="*/ 9217 h 101803"/>
                <a:gd name="connsiteX812" fmla="*/ 81474 w 92854"/>
                <a:gd name="connsiteY812" fmla="*/ 76918 h 101803"/>
                <a:gd name="connsiteX813" fmla="*/ 81474 w 92854"/>
                <a:gd name="connsiteY813" fmla="*/ 76164 h 101803"/>
                <a:gd name="connsiteX814" fmla="*/ 80804 w 92854"/>
                <a:gd name="connsiteY814" fmla="*/ 75578 h 101803"/>
                <a:gd name="connsiteX815" fmla="*/ 83402 w 92854"/>
                <a:gd name="connsiteY815" fmla="*/ 76416 h 101803"/>
                <a:gd name="connsiteX816" fmla="*/ 83904 w 92854"/>
                <a:gd name="connsiteY816" fmla="*/ 75578 h 101803"/>
                <a:gd name="connsiteX817" fmla="*/ 82982 w 92854"/>
                <a:gd name="connsiteY817" fmla="*/ 76834 h 101803"/>
                <a:gd name="connsiteX818" fmla="*/ 87256 w 92854"/>
                <a:gd name="connsiteY818" fmla="*/ 82700 h 101803"/>
                <a:gd name="connsiteX819" fmla="*/ 87842 w 92854"/>
                <a:gd name="connsiteY819" fmla="*/ 83202 h 101803"/>
                <a:gd name="connsiteX820" fmla="*/ 87842 w 92854"/>
                <a:gd name="connsiteY820" fmla="*/ 83957 h 101803"/>
                <a:gd name="connsiteX821" fmla="*/ 87055 w 92854"/>
                <a:gd name="connsiteY821" fmla="*/ 83688 h 101803"/>
                <a:gd name="connsiteX822" fmla="*/ 87004 w 92854"/>
                <a:gd name="connsiteY822" fmla="*/ 83538 h 101803"/>
                <a:gd name="connsiteX823" fmla="*/ 87340 w 92854"/>
                <a:gd name="connsiteY823" fmla="*/ 83035 h 101803"/>
                <a:gd name="connsiteX824" fmla="*/ 86753 w 92854"/>
                <a:gd name="connsiteY824" fmla="*/ 69796 h 101803"/>
                <a:gd name="connsiteX825" fmla="*/ 86250 w 92854"/>
                <a:gd name="connsiteY825" fmla="*/ 69293 h 101803"/>
                <a:gd name="connsiteX826" fmla="*/ 85748 w 92854"/>
                <a:gd name="connsiteY826" fmla="*/ 68539 h 101803"/>
                <a:gd name="connsiteX827" fmla="*/ 85245 w 92854"/>
                <a:gd name="connsiteY827" fmla="*/ 67534 h 101803"/>
                <a:gd name="connsiteX828" fmla="*/ 85245 w 92854"/>
                <a:gd name="connsiteY828" fmla="*/ 66528 h 101803"/>
                <a:gd name="connsiteX829" fmla="*/ 86669 w 92854"/>
                <a:gd name="connsiteY829" fmla="*/ 66528 h 101803"/>
                <a:gd name="connsiteX830" fmla="*/ 88010 w 92854"/>
                <a:gd name="connsiteY830" fmla="*/ 66528 h 101803"/>
                <a:gd name="connsiteX831" fmla="*/ 88680 w 92854"/>
                <a:gd name="connsiteY831" fmla="*/ 66528 h 101803"/>
                <a:gd name="connsiteX832" fmla="*/ 89183 w 92854"/>
                <a:gd name="connsiteY832" fmla="*/ 66528 h 101803"/>
                <a:gd name="connsiteX833" fmla="*/ 89183 w 92854"/>
                <a:gd name="connsiteY833" fmla="*/ 68456 h 101803"/>
                <a:gd name="connsiteX834" fmla="*/ 88177 w 92854"/>
                <a:gd name="connsiteY834" fmla="*/ 69042 h 101803"/>
                <a:gd name="connsiteX835" fmla="*/ 88177 w 92854"/>
                <a:gd name="connsiteY835" fmla="*/ 69461 h 101803"/>
                <a:gd name="connsiteX836" fmla="*/ 88177 w 92854"/>
                <a:gd name="connsiteY836" fmla="*/ 69964 h 101803"/>
                <a:gd name="connsiteX837" fmla="*/ 89769 w 92854"/>
                <a:gd name="connsiteY837" fmla="*/ 70383 h 101803"/>
                <a:gd name="connsiteX838" fmla="*/ 90942 w 92854"/>
                <a:gd name="connsiteY838" fmla="*/ 70383 h 101803"/>
                <a:gd name="connsiteX839" fmla="*/ 91613 w 92854"/>
                <a:gd name="connsiteY839" fmla="*/ 70383 h 101803"/>
                <a:gd name="connsiteX840" fmla="*/ 90859 w 92854"/>
                <a:gd name="connsiteY840" fmla="*/ 71137 h 101803"/>
                <a:gd name="connsiteX841" fmla="*/ 90188 w 92854"/>
                <a:gd name="connsiteY841" fmla="*/ 71807 h 101803"/>
                <a:gd name="connsiteX842" fmla="*/ 90188 w 92854"/>
                <a:gd name="connsiteY842" fmla="*/ 71807 h 101803"/>
                <a:gd name="connsiteX843" fmla="*/ 90188 w 92854"/>
                <a:gd name="connsiteY843" fmla="*/ 72896 h 101803"/>
                <a:gd name="connsiteX844" fmla="*/ 90188 w 92854"/>
                <a:gd name="connsiteY844" fmla="*/ 73483 h 101803"/>
                <a:gd name="connsiteX845" fmla="*/ 89183 w 92854"/>
                <a:gd name="connsiteY845" fmla="*/ 73483 h 101803"/>
                <a:gd name="connsiteX846" fmla="*/ 88261 w 92854"/>
                <a:gd name="connsiteY846" fmla="*/ 73483 h 101803"/>
                <a:gd name="connsiteX847" fmla="*/ 71420 w 92854"/>
                <a:gd name="connsiteY847" fmla="*/ 7541 h 101803"/>
                <a:gd name="connsiteX848" fmla="*/ 72257 w 92854"/>
                <a:gd name="connsiteY848" fmla="*/ 8044 h 101803"/>
                <a:gd name="connsiteX849" fmla="*/ 71931 w 92854"/>
                <a:gd name="connsiteY849" fmla="*/ 8932 h 101803"/>
                <a:gd name="connsiteX850" fmla="*/ 71839 w 92854"/>
                <a:gd name="connsiteY850" fmla="*/ 8965 h 101803"/>
                <a:gd name="connsiteX851" fmla="*/ 71085 w 92854"/>
                <a:gd name="connsiteY851" fmla="*/ 8379 h 101803"/>
                <a:gd name="connsiteX852" fmla="*/ 71503 w 92854"/>
                <a:gd name="connsiteY852" fmla="*/ 7876 h 101803"/>
                <a:gd name="connsiteX853" fmla="*/ 72174 w 92854"/>
                <a:gd name="connsiteY853" fmla="*/ 5279 h 101803"/>
                <a:gd name="connsiteX854" fmla="*/ 73012 w 92854"/>
                <a:gd name="connsiteY854" fmla="*/ 5865 h 101803"/>
                <a:gd name="connsiteX855" fmla="*/ 72509 w 92854"/>
                <a:gd name="connsiteY855" fmla="*/ 6787 h 101803"/>
                <a:gd name="connsiteX856" fmla="*/ 72090 w 92854"/>
                <a:gd name="connsiteY856" fmla="*/ 6117 h 101803"/>
                <a:gd name="connsiteX857" fmla="*/ 72257 w 92854"/>
                <a:gd name="connsiteY857" fmla="*/ 5279 h 101803"/>
                <a:gd name="connsiteX858" fmla="*/ 92786 w 92854"/>
                <a:gd name="connsiteY858" fmla="*/ 62423 h 101803"/>
                <a:gd name="connsiteX859" fmla="*/ 92786 w 92854"/>
                <a:gd name="connsiteY859" fmla="*/ 62423 h 101803"/>
                <a:gd name="connsiteX860" fmla="*/ 92786 w 92854"/>
                <a:gd name="connsiteY860" fmla="*/ 62926 h 101803"/>
                <a:gd name="connsiteX861" fmla="*/ 92786 w 92854"/>
                <a:gd name="connsiteY861" fmla="*/ 63931 h 101803"/>
                <a:gd name="connsiteX862" fmla="*/ 92786 w 92854"/>
                <a:gd name="connsiteY862" fmla="*/ 64434 h 101803"/>
                <a:gd name="connsiteX863" fmla="*/ 92786 w 92854"/>
                <a:gd name="connsiteY863" fmla="*/ 64434 h 101803"/>
                <a:gd name="connsiteX864" fmla="*/ 92786 w 92854"/>
                <a:gd name="connsiteY864" fmla="*/ 65020 h 101803"/>
                <a:gd name="connsiteX865" fmla="*/ 92786 w 92854"/>
                <a:gd name="connsiteY865" fmla="*/ 66109 h 101803"/>
                <a:gd name="connsiteX866" fmla="*/ 92786 w 92854"/>
                <a:gd name="connsiteY866" fmla="*/ 67199 h 101803"/>
                <a:gd name="connsiteX867" fmla="*/ 92786 w 92854"/>
                <a:gd name="connsiteY867" fmla="*/ 67869 h 101803"/>
                <a:gd name="connsiteX868" fmla="*/ 92367 w 92854"/>
                <a:gd name="connsiteY868" fmla="*/ 68791 h 101803"/>
                <a:gd name="connsiteX869" fmla="*/ 91697 w 92854"/>
                <a:gd name="connsiteY869" fmla="*/ 69629 h 101803"/>
                <a:gd name="connsiteX870" fmla="*/ 91194 w 92854"/>
                <a:gd name="connsiteY870" fmla="*/ 68456 h 101803"/>
                <a:gd name="connsiteX871" fmla="*/ 90272 w 92854"/>
                <a:gd name="connsiteY871" fmla="*/ 66780 h 101803"/>
                <a:gd name="connsiteX872" fmla="*/ 89350 w 92854"/>
                <a:gd name="connsiteY872" fmla="*/ 65020 h 101803"/>
                <a:gd name="connsiteX873" fmla="*/ 88764 w 92854"/>
                <a:gd name="connsiteY873" fmla="*/ 64015 h 101803"/>
                <a:gd name="connsiteX874" fmla="*/ 88764 w 92854"/>
                <a:gd name="connsiteY874" fmla="*/ 63093 h 101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</a:cxnLst>
              <a:rect l="l" t="t" r="r" b="b"/>
              <a:pathLst>
                <a:path w="92854" h="101803">
                  <a:moveTo>
                    <a:pt x="56170" y="93760"/>
                  </a:moveTo>
                  <a:lnTo>
                    <a:pt x="55081" y="94765"/>
                  </a:lnTo>
                  <a:lnTo>
                    <a:pt x="54662" y="93089"/>
                  </a:lnTo>
                  <a:cubicBezTo>
                    <a:pt x="54662" y="93089"/>
                    <a:pt x="54243" y="93089"/>
                    <a:pt x="53992" y="93089"/>
                  </a:cubicBezTo>
                  <a:lnTo>
                    <a:pt x="53321" y="93089"/>
                  </a:lnTo>
                  <a:cubicBezTo>
                    <a:pt x="53321" y="93089"/>
                    <a:pt x="53321" y="93089"/>
                    <a:pt x="52902" y="92587"/>
                  </a:cubicBezTo>
                  <a:cubicBezTo>
                    <a:pt x="52483" y="92084"/>
                    <a:pt x="52902" y="92000"/>
                    <a:pt x="52400" y="91916"/>
                  </a:cubicBezTo>
                  <a:lnTo>
                    <a:pt x="51645" y="91916"/>
                  </a:lnTo>
                  <a:lnTo>
                    <a:pt x="50975" y="92419"/>
                  </a:lnTo>
                  <a:cubicBezTo>
                    <a:pt x="50741" y="92570"/>
                    <a:pt x="50540" y="92771"/>
                    <a:pt x="50389" y="93006"/>
                  </a:cubicBezTo>
                  <a:lnTo>
                    <a:pt x="49802" y="93006"/>
                  </a:lnTo>
                  <a:lnTo>
                    <a:pt x="49132" y="93006"/>
                  </a:lnTo>
                  <a:cubicBezTo>
                    <a:pt x="49132" y="93006"/>
                    <a:pt x="49132" y="93006"/>
                    <a:pt x="49132" y="93006"/>
                  </a:cubicBezTo>
                  <a:lnTo>
                    <a:pt x="49132" y="93508"/>
                  </a:lnTo>
                  <a:cubicBezTo>
                    <a:pt x="49182" y="93760"/>
                    <a:pt x="49182" y="94011"/>
                    <a:pt x="49132" y="94263"/>
                  </a:cubicBezTo>
                  <a:lnTo>
                    <a:pt x="49132" y="94263"/>
                  </a:lnTo>
                  <a:lnTo>
                    <a:pt x="49132" y="94263"/>
                  </a:lnTo>
                  <a:cubicBezTo>
                    <a:pt x="49132" y="94263"/>
                    <a:pt x="49132" y="94263"/>
                    <a:pt x="49132" y="94263"/>
                  </a:cubicBezTo>
                  <a:lnTo>
                    <a:pt x="47791" y="94681"/>
                  </a:lnTo>
                  <a:lnTo>
                    <a:pt x="46534" y="95100"/>
                  </a:lnTo>
                  <a:lnTo>
                    <a:pt x="44859" y="95100"/>
                  </a:lnTo>
                  <a:lnTo>
                    <a:pt x="43602" y="95100"/>
                  </a:lnTo>
                  <a:lnTo>
                    <a:pt x="41423" y="97447"/>
                  </a:lnTo>
                  <a:lnTo>
                    <a:pt x="39747" y="96692"/>
                  </a:lnTo>
                  <a:lnTo>
                    <a:pt x="40250" y="98620"/>
                  </a:lnTo>
                  <a:lnTo>
                    <a:pt x="36312" y="98620"/>
                  </a:lnTo>
                  <a:lnTo>
                    <a:pt x="35809" y="96692"/>
                  </a:lnTo>
                  <a:lnTo>
                    <a:pt x="35809" y="96692"/>
                  </a:lnTo>
                  <a:lnTo>
                    <a:pt x="35307" y="96692"/>
                  </a:lnTo>
                  <a:lnTo>
                    <a:pt x="34552" y="96692"/>
                  </a:lnTo>
                  <a:lnTo>
                    <a:pt x="33044" y="97447"/>
                  </a:lnTo>
                  <a:cubicBezTo>
                    <a:pt x="32818" y="97715"/>
                    <a:pt x="32533" y="97916"/>
                    <a:pt x="32206" y="98033"/>
                  </a:cubicBezTo>
                  <a:cubicBezTo>
                    <a:pt x="32206" y="98033"/>
                    <a:pt x="32206" y="98033"/>
                    <a:pt x="32206" y="98703"/>
                  </a:cubicBezTo>
                  <a:cubicBezTo>
                    <a:pt x="32156" y="98980"/>
                    <a:pt x="32156" y="99265"/>
                    <a:pt x="32206" y="99541"/>
                  </a:cubicBezTo>
                  <a:cubicBezTo>
                    <a:pt x="32206" y="99541"/>
                    <a:pt x="32206" y="99541"/>
                    <a:pt x="32206" y="99960"/>
                  </a:cubicBezTo>
                  <a:lnTo>
                    <a:pt x="32206" y="99960"/>
                  </a:lnTo>
                  <a:lnTo>
                    <a:pt x="31788" y="99960"/>
                  </a:lnTo>
                  <a:lnTo>
                    <a:pt x="30698" y="99960"/>
                  </a:lnTo>
                  <a:lnTo>
                    <a:pt x="30196" y="99960"/>
                  </a:lnTo>
                  <a:lnTo>
                    <a:pt x="29274" y="99960"/>
                  </a:lnTo>
                  <a:cubicBezTo>
                    <a:pt x="28930" y="100203"/>
                    <a:pt x="28645" y="100522"/>
                    <a:pt x="28436" y="100882"/>
                  </a:cubicBezTo>
                  <a:cubicBezTo>
                    <a:pt x="28017" y="101468"/>
                    <a:pt x="27682" y="101804"/>
                    <a:pt x="27514" y="101804"/>
                  </a:cubicBezTo>
                  <a:lnTo>
                    <a:pt x="26844" y="101804"/>
                  </a:lnTo>
                  <a:lnTo>
                    <a:pt x="26174" y="101804"/>
                  </a:lnTo>
                  <a:lnTo>
                    <a:pt x="24414" y="101804"/>
                  </a:lnTo>
                  <a:lnTo>
                    <a:pt x="22487" y="101804"/>
                  </a:lnTo>
                  <a:lnTo>
                    <a:pt x="22487" y="100882"/>
                  </a:lnTo>
                  <a:lnTo>
                    <a:pt x="22487" y="99793"/>
                  </a:lnTo>
                  <a:lnTo>
                    <a:pt x="22487" y="99793"/>
                  </a:lnTo>
                  <a:lnTo>
                    <a:pt x="22487" y="99793"/>
                  </a:lnTo>
                  <a:lnTo>
                    <a:pt x="22487" y="99793"/>
                  </a:lnTo>
                  <a:lnTo>
                    <a:pt x="22487" y="99039"/>
                  </a:lnTo>
                  <a:lnTo>
                    <a:pt x="22487" y="98368"/>
                  </a:lnTo>
                  <a:lnTo>
                    <a:pt x="21900" y="98368"/>
                  </a:lnTo>
                  <a:lnTo>
                    <a:pt x="21481" y="98368"/>
                  </a:lnTo>
                  <a:lnTo>
                    <a:pt x="20811" y="98368"/>
                  </a:lnTo>
                  <a:lnTo>
                    <a:pt x="19973" y="98368"/>
                  </a:lnTo>
                  <a:lnTo>
                    <a:pt x="19973" y="97195"/>
                  </a:lnTo>
                  <a:cubicBezTo>
                    <a:pt x="19856" y="96785"/>
                    <a:pt x="19856" y="96349"/>
                    <a:pt x="19973" y="95938"/>
                  </a:cubicBezTo>
                  <a:cubicBezTo>
                    <a:pt x="19915" y="95603"/>
                    <a:pt x="19915" y="95268"/>
                    <a:pt x="19973" y="94933"/>
                  </a:cubicBezTo>
                  <a:cubicBezTo>
                    <a:pt x="20007" y="94405"/>
                    <a:pt x="20007" y="93869"/>
                    <a:pt x="19973" y="93341"/>
                  </a:cubicBezTo>
                  <a:cubicBezTo>
                    <a:pt x="19940" y="92863"/>
                    <a:pt x="19940" y="92394"/>
                    <a:pt x="19973" y="91916"/>
                  </a:cubicBezTo>
                  <a:cubicBezTo>
                    <a:pt x="19973" y="91414"/>
                    <a:pt x="19973" y="91162"/>
                    <a:pt x="19973" y="91079"/>
                  </a:cubicBezTo>
                  <a:lnTo>
                    <a:pt x="19973" y="90073"/>
                  </a:lnTo>
                  <a:lnTo>
                    <a:pt x="19554" y="88314"/>
                  </a:lnTo>
                  <a:lnTo>
                    <a:pt x="19051" y="86638"/>
                  </a:lnTo>
                  <a:lnTo>
                    <a:pt x="19051" y="85549"/>
                  </a:lnTo>
                  <a:cubicBezTo>
                    <a:pt x="19051" y="85549"/>
                    <a:pt x="19051" y="84878"/>
                    <a:pt x="19051" y="83873"/>
                  </a:cubicBezTo>
                  <a:cubicBezTo>
                    <a:pt x="19135" y="83261"/>
                    <a:pt x="19135" y="82641"/>
                    <a:pt x="19051" y="82029"/>
                  </a:cubicBezTo>
                  <a:cubicBezTo>
                    <a:pt x="19051" y="82029"/>
                    <a:pt x="19051" y="81191"/>
                    <a:pt x="19051" y="80186"/>
                  </a:cubicBezTo>
                  <a:cubicBezTo>
                    <a:pt x="19051" y="79181"/>
                    <a:pt x="18633" y="78259"/>
                    <a:pt x="18381" y="77505"/>
                  </a:cubicBezTo>
                  <a:lnTo>
                    <a:pt x="18381" y="76834"/>
                  </a:lnTo>
                  <a:cubicBezTo>
                    <a:pt x="18423" y="76416"/>
                    <a:pt x="18423" y="75997"/>
                    <a:pt x="18381" y="75578"/>
                  </a:cubicBezTo>
                  <a:cubicBezTo>
                    <a:pt x="18205" y="75175"/>
                    <a:pt x="18063" y="74748"/>
                    <a:pt x="17962" y="74321"/>
                  </a:cubicBezTo>
                  <a:lnTo>
                    <a:pt x="17962" y="73399"/>
                  </a:lnTo>
                  <a:lnTo>
                    <a:pt x="17124" y="72896"/>
                  </a:lnTo>
                  <a:lnTo>
                    <a:pt x="16454" y="72394"/>
                  </a:lnTo>
                  <a:lnTo>
                    <a:pt x="16454" y="72394"/>
                  </a:lnTo>
                  <a:cubicBezTo>
                    <a:pt x="16454" y="72394"/>
                    <a:pt x="16454" y="72394"/>
                    <a:pt x="16454" y="72394"/>
                  </a:cubicBezTo>
                  <a:cubicBezTo>
                    <a:pt x="16362" y="72209"/>
                    <a:pt x="16362" y="71992"/>
                    <a:pt x="16454" y="71807"/>
                  </a:cubicBezTo>
                  <a:lnTo>
                    <a:pt x="16454" y="71807"/>
                  </a:lnTo>
                  <a:cubicBezTo>
                    <a:pt x="16496" y="71447"/>
                    <a:pt x="16496" y="71078"/>
                    <a:pt x="16454" y="70718"/>
                  </a:cubicBezTo>
                  <a:cubicBezTo>
                    <a:pt x="16513" y="70333"/>
                    <a:pt x="16513" y="69930"/>
                    <a:pt x="16454" y="69545"/>
                  </a:cubicBezTo>
                  <a:lnTo>
                    <a:pt x="16454" y="69545"/>
                  </a:lnTo>
                  <a:lnTo>
                    <a:pt x="16454" y="69545"/>
                  </a:lnTo>
                  <a:cubicBezTo>
                    <a:pt x="16220" y="69428"/>
                    <a:pt x="15935" y="69428"/>
                    <a:pt x="15700" y="69545"/>
                  </a:cubicBezTo>
                  <a:lnTo>
                    <a:pt x="14862" y="69545"/>
                  </a:lnTo>
                  <a:lnTo>
                    <a:pt x="14192" y="72561"/>
                  </a:lnTo>
                  <a:lnTo>
                    <a:pt x="14192" y="72561"/>
                  </a:lnTo>
                  <a:lnTo>
                    <a:pt x="13689" y="72561"/>
                  </a:lnTo>
                  <a:lnTo>
                    <a:pt x="13689" y="72561"/>
                  </a:lnTo>
                  <a:lnTo>
                    <a:pt x="13689" y="72561"/>
                  </a:lnTo>
                  <a:cubicBezTo>
                    <a:pt x="13689" y="72561"/>
                    <a:pt x="13270" y="72561"/>
                    <a:pt x="12851" y="72561"/>
                  </a:cubicBezTo>
                  <a:cubicBezTo>
                    <a:pt x="12575" y="72637"/>
                    <a:pt x="12290" y="72637"/>
                    <a:pt x="12013" y="72561"/>
                  </a:cubicBezTo>
                  <a:lnTo>
                    <a:pt x="12013" y="71723"/>
                  </a:lnTo>
                  <a:lnTo>
                    <a:pt x="12013" y="70634"/>
                  </a:lnTo>
                  <a:cubicBezTo>
                    <a:pt x="11971" y="70240"/>
                    <a:pt x="11971" y="69855"/>
                    <a:pt x="12013" y="69461"/>
                  </a:cubicBezTo>
                  <a:cubicBezTo>
                    <a:pt x="12181" y="69025"/>
                    <a:pt x="12373" y="68606"/>
                    <a:pt x="12600" y="68204"/>
                  </a:cubicBezTo>
                  <a:lnTo>
                    <a:pt x="12600" y="67450"/>
                  </a:lnTo>
                  <a:cubicBezTo>
                    <a:pt x="12809" y="67232"/>
                    <a:pt x="12985" y="66973"/>
                    <a:pt x="13102" y="66696"/>
                  </a:cubicBezTo>
                  <a:cubicBezTo>
                    <a:pt x="13052" y="66394"/>
                    <a:pt x="13052" y="66076"/>
                    <a:pt x="13102" y="65774"/>
                  </a:cubicBezTo>
                  <a:cubicBezTo>
                    <a:pt x="13052" y="65523"/>
                    <a:pt x="13052" y="65272"/>
                    <a:pt x="13102" y="65020"/>
                  </a:cubicBezTo>
                  <a:cubicBezTo>
                    <a:pt x="13102" y="65020"/>
                    <a:pt x="13102" y="65020"/>
                    <a:pt x="13102" y="65020"/>
                  </a:cubicBezTo>
                  <a:lnTo>
                    <a:pt x="13102" y="65020"/>
                  </a:lnTo>
                  <a:lnTo>
                    <a:pt x="11678" y="59490"/>
                  </a:lnTo>
                  <a:cubicBezTo>
                    <a:pt x="11737" y="58711"/>
                    <a:pt x="11737" y="57923"/>
                    <a:pt x="11678" y="57144"/>
                  </a:cubicBezTo>
                  <a:cubicBezTo>
                    <a:pt x="11770" y="56424"/>
                    <a:pt x="11770" y="55686"/>
                    <a:pt x="11678" y="54965"/>
                  </a:cubicBezTo>
                  <a:lnTo>
                    <a:pt x="11678" y="54379"/>
                  </a:lnTo>
                  <a:cubicBezTo>
                    <a:pt x="11678" y="54379"/>
                    <a:pt x="11678" y="53792"/>
                    <a:pt x="10756" y="53206"/>
                  </a:cubicBezTo>
                  <a:lnTo>
                    <a:pt x="9584" y="52033"/>
                  </a:lnTo>
                  <a:lnTo>
                    <a:pt x="9081" y="51111"/>
                  </a:lnTo>
                  <a:cubicBezTo>
                    <a:pt x="8896" y="50826"/>
                    <a:pt x="8754" y="50516"/>
                    <a:pt x="8662" y="50190"/>
                  </a:cubicBezTo>
                  <a:cubicBezTo>
                    <a:pt x="8662" y="50190"/>
                    <a:pt x="8662" y="49603"/>
                    <a:pt x="8243" y="49100"/>
                  </a:cubicBezTo>
                  <a:cubicBezTo>
                    <a:pt x="8000" y="48497"/>
                    <a:pt x="7715" y="47911"/>
                    <a:pt x="7405" y="47341"/>
                  </a:cubicBezTo>
                  <a:lnTo>
                    <a:pt x="6651" y="45497"/>
                  </a:lnTo>
                  <a:lnTo>
                    <a:pt x="6148" y="44241"/>
                  </a:lnTo>
                  <a:lnTo>
                    <a:pt x="6148" y="43067"/>
                  </a:lnTo>
                  <a:lnTo>
                    <a:pt x="6148" y="42313"/>
                  </a:lnTo>
                  <a:lnTo>
                    <a:pt x="6651" y="41643"/>
                  </a:lnTo>
                  <a:lnTo>
                    <a:pt x="7321" y="40554"/>
                  </a:lnTo>
                  <a:lnTo>
                    <a:pt x="7908" y="39465"/>
                  </a:lnTo>
                  <a:cubicBezTo>
                    <a:pt x="7958" y="39247"/>
                    <a:pt x="7958" y="39012"/>
                    <a:pt x="7908" y="38794"/>
                  </a:cubicBezTo>
                  <a:cubicBezTo>
                    <a:pt x="7933" y="38568"/>
                    <a:pt x="7933" y="38350"/>
                    <a:pt x="7908" y="38124"/>
                  </a:cubicBezTo>
                  <a:cubicBezTo>
                    <a:pt x="7958" y="37931"/>
                    <a:pt x="7958" y="37730"/>
                    <a:pt x="7908" y="37538"/>
                  </a:cubicBezTo>
                  <a:cubicBezTo>
                    <a:pt x="7908" y="37538"/>
                    <a:pt x="8410" y="37538"/>
                    <a:pt x="9081" y="38124"/>
                  </a:cubicBezTo>
                  <a:cubicBezTo>
                    <a:pt x="9491" y="38225"/>
                    <a:pt x="9927" y="38225"/>
                    <a:pt x="10338" y="38124"/>
                  </a:cubicBezTo>
                  <a:cubicBezTo>
                    <a:pt x="10338" y="38124"/>
                    <a:pt x="10338" y="38124"/>
                    <a:pt x="10840" y="37538"/>
                  </a:cubicBezTo>
                  <a:lnTo>
                    <a:pt x="11427" y="36448"/>
                  </a:lnTo>
                  <a:cubicBezTo>
                    <a:pt x="11402" y="36197"/>
                    <a:pt x="11402" y="35946"/>
                    <a:pt x="11427" y="35694"/>
                  </a:cubicBezTo>
                  <a:lnTo>
                    <a:pt x="11427" y="35024"/>
                  </a:lnTo>
                  <a:cubicBezTo>
                    <a:pt x="11494" y="35283"/>
                    <a:pt x="11636" y="35518"/>
                    <a:pt x="11846" y="35694"/>
                  </a:cubicBezTo>
                  <a:cubicBezTo>
                    <a:pt x="11846" y="35694"/>
                    <a:pt x="11846" y="36113"/>
                    <a:pt x="12432" y="36113"/>
                  </a:cubicBezTo>
                  <a:cubicBezTo>
                    <a:pt x="12767" y="36155"/>
                    <a:pt x="13102" y="35987"/>
                    <a:pt x="13270" y="35694"/>
                  </a:cubicBezTo>
                  <a:cubicBezTo>
                    <a:pt x="13270" y="35694"/>
                    <a:pt x="13773" y="35191"/>
                    <a:pt x="13940" y="35191"/>
                  </a:cubicBezTo>
                  <a:cubicBezTo>
                    <a:pt x="14108" y="35191"/>
                    <a:pt x="13940" y="34521"/>
                    <a:pt x="13940" y="33767"/>
                  </a:cubicBezTo>
                  <a:cubicBezTo>
                    <a:pt x="13890" y="33189"/>
                    <a:pt x="13748" y="32628"/>
                    <a:pt x="13522" y="32091"/>
                  </a:cubicBezTo>
                  <a:cubicBezTo>
                    <a:pt x="13295" y="31689"/>
                    <a:pt x="13019" y="31320"/>
                    <a:pt x="12684" y="31002"/>
                  </a:cubicBezTo>
                  <a:cubicBezTo>
                    <a:pt x="12382" y="30558"/>
                    <a:pt x="12013" y="30164"/>
                    <a:pt x="11594" y="29829"/>
                  </a:cubicBezTo>
                  <a:lnTo>
                    <a:pt x="11594" y="29326"/>
                  </a:lnTo>
                  <a:cubicBezTo>
                    <a:pt x="11619" y="28932"/>
                    <a:pt x="11619" y="28547"/>
                    <a:pt x="11594" y="28153"/>
                  </a:cubicBezTo>
                  <a:cubicBezTo>
                    <a:pt x="11594" y="27567"/>
                    <a:pt x="11594" y="27231"/>
                    <a:pt x="11594" y="26980"/>
                  </a:cubicBezTo>
                  <a:cubicBezTo>
                    <a:pt x="11695" y="26511"/>
                    <a:pt x="11695" y="26025"/>
                    <a:pt x="11594" y="25556"/>
                  </a:cubicBezTo>
                  <a:cubicBezTo>
                    <a:pt x="11594" y="24718"/>
                    <a:pt x="11594" y="24131"/>
                    <a:pt x="11594" y="23964"/>
                  </a:cubicBezTo>
                  <a:lnTo>
                    <a:pt x="12265" y="23377"/>
                  </a:lnTo>
                  <a:cubicBezTo>
                    <a:pt x="12298" y="22983"/>
                    <a:pt x="12298" y="22598"/>
                    <a:pt x="12265" y="22204"/>
                  </a:cubicBezTo>
                  <a:cubicBezTo>
                    <a:pt x="12323" y="21869"/>
                    <a:pt x="12323" y="21534"/>
                    <a:pt x="12265" y="21199"/>
                  </a:cubicBezTo>
                  <a:lnTo>
                    <a:pt x="13019" y="21199"/>
                  </a:lnTo>
                  <a:lnTo>
                    <a:pt x="13019" y="21701"/>
                  </a:lnTo>
                  <a:lnTo>
                    <a:pt x="13019" y="21701"/>
                  </a:lnTo>
                  <a:cubicBezTo>
                    <a:pt x="13278" y="21877"/>
                    <a:pt x="13513" y="22112"/>
                    <a:pt x="13689" y="22372"/>
                  </a:cubicBezTo>
                  <a:lnTo>
                    <a:pt x="13689" y="22958"/>
                  </a:lnTo>
                  <a:lnTo>
                    <a:pt x="15113" y="22958"/>
                  </a:lnTo>
                  <a:lnTo>
                    <a:pt x="16789" y="22958"/>
                  </a:lnTo>
                  <a:lnTo>
                    <a:pt x="16789" y="22958"/>
                  </a:lnTo>
                  <a:lnTo>
                    <a:pt x="17292" y="22958"/>
                  </a:lnTo>
                  <a:cubicBezTo>
                    <a:pt x="17468" y="22740"/>
                    <a:pt x="17661" y="22548"/>
                    <a:pt x="17879" y="22372"/>
                  </a:cubicBezTo>
                  <a:lnTo>
                    <a:pt x="18716" y="21450"/>
                  </a:lnTo>
                  <a:lnTo>
                    <a:pt x="19554" y="20612"/>
                  </a:lnTo>
                  <a:cubicBezTo>
                    <a:pt x="19554" y="20612"/>
                    <a:pt x="19973" y="20193"/>
                    <a:pt x="19554" y="20026"/>
                  </a:cubicBezTo>
                  <a:cubicBezTo>
                    <a:pt x="19135" y="19858"/>
                    <a:pt x="19554" y="20026"/>
                    <a:pt x="20308" y="19523"/>
                  </a:cubicBezTo>
                  <a:cubicBezTo>
                    <a:pt x="20476" y="19322"/>
                    <a:pt x="20669" y="19154"/>
                    <a:pt x="20895" y="19020"/>
                  </a:cubicBezTo>
                  <a:lnTo>
                    <a:pt x="21481" y="19020"/>
                  </a:lnTo>
                  <a:lnTo>
                    <a:pt x="22822" y="19439"/>
                  </a:lnTo>
                  <a:lnTo>
                    <a:pt x="23827" y="19942"/>
                  </a:lnTo>
                  <a:cubicBezTo>
                    <a:pt x="24096" y="20000"/>
                    <a:pt x="24314" y="20193"/>
                    <a:pt x="24414" y="20445"/>
                  </a:cubicBezTo>
                  <a:cubicBezTo>
                    <a:pt x="24414" y="20445"/>
                    <a:pt x="24917" y="21031"/>
                    <a:pt x="25084" y="21031"/>
                  </a:cubicBezTo>
                  <a:cubicBezTo>
                    <a:pt x="25336" y="21090"/>
                    <a:pt x="25587" y="21090"/>
                    <a:pt x="25839" y="21031"/>
                  </a:cubicBezTo>
                  <a:lnTo>
                    <a:pt x="26593" y="21031"/>
                  </a:lnTo>
                  <a:cubicBezTo>
                    <a:pt x="26593" y="21031"/>
                    <a:pt x="26593" y="21031"/>
                    <a:pt x="27095" y="20193"/>
                  </a:cubicBezTo>
                  <a:lnTo>
                    <a:pt x="27095" y="18936"/>
                  </a:lnTo>
                  <a:cubicBezTo>
                    <a:pt x="27011" y="18635"/>
                    <a:pt x="27011" y="18316"/>
                    <a:pt x="27095" y="18015"/>
                  </a:cubicBezTo>
                  <a:cubicBezTo>
                    <a:pt x="27095" y="18015"/>
                    <a:pt x="27095" y="17428"/>
                    <a:pt x="27095" y="17344"/>
                  </a:cubicBezTo>
                  <a:lnTo>
                    <a:pt x="27095" y="17344"/>
                  </a:lnTo>
                  <a:lnTo>
                    <a:pt x="24665" y="17344"/>
                  </a:lnTo>
                  <a:lnTo>
                    <a:pt x="26006" y="18182"/>
                  </a:lnTo>
                  <a:lnTo>
                    <a:pt x="27179" y="18685"/>
                  </a:lnTo>
                  <a:lnTo>
                    <a:pt x="27179" y="18685"/>
                  </a:lnTo>
                  <a:lnTo>
                    <a:pt x="27179" y="18685"/>
                  </a:lnTo>
                  <a:lnTo>
                    <a:pt x="27766" y="18685"/>
                  </a:lnTo>
                  <a:lnTo>
                    <a:pt x="28520" y="18685"/>
                  </a:lnTo>
                  <a:cubicBezTo>
                    <a:pt x="28763" y="18383"/>
                    <a:pt x="29081" y="18157"/>
                    <a:pt x="29441" y="18015"/>
                  </a:cubicBezTo>
                  <a:lnTo>
                    <a:pt x="30279" y="17428"/>
                  </a:lnTo>
                  <a:lnTo>
                    <a:pt x="30950" y="17428"/>
                  </a:lnTo>
                  <a:lnTo>
                    <a:pt x="31704" y="17428"/>
                  </a:lnTo>
                  <a:lnTo>
                    <a:pt x="31117" y="18350"/>
                  </a:lnTo>
                  <a:cubicBezTo>
                    <a:pt x="31017" y="18643"/>
                    <a:pt x="30807" y="18886"/>
                    <a:pt x="30531" y="19020"/>
                  </a:cubicBezTo>
                  <a:cubicBezTo>
                    <a:pt x="30531" y="19020"/>
                    <a:pt x="30531" y="19020"/>
                    <a:pt x="30531" y="19020"/>
                  </a:cubicBezTo>
                  <a:lnTo>
                    <a:pt x="30531" y="19020"/>
                  </a:lnTo>
                  <a:lnTo>
                    <a:pt x="33044" y="19020"/>
                  </a:lnTo>
                  <a:cubicBezTo>
                    <a:pt x="33304" y="18911"/>
                    <a:pt x="33539" y="18735"/>
                    <a:pt x="33714" y="18517"/>
                  </a:cubicBezTo>
                  <a:lnTo>
                    <a:pt x="34301" y="17679"/>
                  </a:lnTo>
                  <a:lnTo>
                    <a:pt x="34301" y="17679"/>
                  </a:lnTo>
                  <a:lnTo>
                    <a:pt x="34301" y="17679"/>
                  </a:lnTo>
                  <a:lnTo>
                    <a:pt x="34301" y="17679"/>
                  </a:lnTo>
                  <a:lnTo>
                    <a:pt x="34301" y="16506"/>
                  </a:lnTo>
                  <a:cubicBezTo>
                    <a:pt x="34301" y="15836"/>
                    <a:pt x="34301" y="15501"/>
                    <a:pt x="34301" y="15417"/>
                  </a:cubicBezTo>
                  <a:lnTo>
                    <a:pt x="34301" y="15417"/>
                  </a:lnTo>
                  <a:lnTo>
                    <a:pt x="34972" y="15417"/>
                  </a:lnTo>
                  <a:lnTo>
                    <a:pt x="35390" y="15417"/>
                  </a:lnTo>
                  <a:cubicBezTo>
                    <a:pt x="35575" y="14747"/>
                    <a:pt x="35885" y="14118"/>
                    <a:pt x="36312" y="13574"/>
                  </a:cubicBezTo>
                  <a:lnTo>
                    <a:pt x="37401" y="12066"/>
                  </a:lnTo>
                  <a:cubicBezTo>
                    <a:pt x="37401" y="12066"/>
                    <a:pt x="37401" y="12066"/>
                    <a:pt x="37820" y="12066"/>
                  </a:cubicBezTo>
                  <a:lnTo>
                    <a:pt x="38407" y="12066"/>
                  </a:lnTo>
                  <a:lnTo>
                    <a:pt x="38993" y="12066"/>
                  </a:lnTo>
                  <a:cubicBezTo>
                    <a:pt x="38993" y="12066"/>
                    <a:pt x="38993" y="12066"/>
                    <a:pt x="39412" y="12066"/>
                  </a:cubicBezTo>
                  <a:cubicBezTo>
                    <a:pt x="39831" y="12066"/>
                    <a:pt x="39915" y="12066"/>
                    <a:pt x="40418" y="12736"/>
                  </a:cubicBezTo>
                  <a:cubicBezTo>
                    <a:pt x="40703" y="13063"/>
                    <a:pt x="41013" y="13373"/>
                    <a:pt x="41339" y="13658"/>
                  </a:cubicBezTo>
                  <a:lnTo>
                    <a:pt x="42596" y="14496"/>
                  </a:lnTo>
                  <a:lnTo>
                    <a:pt x="43853" y="15250"/>
                  </a:lnTo>
                  <a:cubicBezTo>
                    <a:pt x="43870" y="14973"/>
                    <a:pt x="43870" y="14688"/>
                    <a:pt x="43853" y="14412"/>
                  </a:cubicBezTo>
                  <a:cubicBezTo>
                    <a:pt x="43887" y="14135"/>
                    <a:pt x="43887" y="13850"/>
                    <a:pt x="43853" y="13574"/>
                  </a:cubicBezTo>
                  <a:cubicBezTo>
                    <a:pt x="43853" y="13574"/>
                    <a:pt x="43853" y="13574"/>
                    <a:pt x="43434" y="13574"/>
                  </a:cubicBezTo>
                  <a:cubicBezTo>
                    <a:pt x="43250" y="13498"/>
                    <a:pt x="43032" y="13498"/>
                    <a:pt x="42848" y="13574"/>
                  </a:cubicBezTo>
                  <a:cubicBezTo>
                    <a:pt x="42806" y="13440"/>
                    <a:pt x="42806" y="13289"/>
                    <a:pt x="42848" y="13155"/>
                  </a:cubicBezTo>
                  <a:cubicBezTo>
                    <a:pt x="42915" y="12962"/>
                    <a:pt x="42915" y="12761"/>
                    <a:pt x="42848" y="12568"/>
                  </a:cubicBezTo>
                  <a:lnTo>
                    <a:pt x="43518" y="12568"/>
                  </a:lnTo>
                  <a:cubicBezTo>
                    <a:pt x="43870" y="12694"/>
                    <a:pt x="44255" y="12694"/>
                    <a:pt x="44607" y="12568"/>
                  </a:cubicBezTo>
                  <a:lnTo>
                    <a:pt x="46367" y="12568"/>
                  </a:lnTo>
                  <a:lnTo>
                    <a:pt x="47121" y="12568"/>
                  </a:lnTo>
                  <a:cubicBezTo>
                    <a:pt x="47121" y="12568"/>
                    <a:pt x="47121" y="12568"/>
                    <a:pt x="47121" y="12568"/>
                  </a:cubicBezTo>
                  <a:lnTo>
                    <a:pt x="47121" y="11982"/>
                  </a:lnTo>
                  <a:lnTo>
                    <a:pt x="49802" y="11982"/>
                  </a:lnTo>
                  <a:lnTo>
                    <a:pt x="53489" y="14412"/>
                  </a:lnTo>
                  <a:lnTo>
                    <a:pt x="57846" y="10809"/>
                  </a:lnTo>
                  <a:lnTo>
                    <a:pt x="60862" y="19188"/>
                  </a:lnTo>
                  <a:lnTo>
                    <a:pt x="58097" y="21869"/>
                  </a:lnTo>
                  <a:cubicBezTo>
                    <a:pt x="58097" y="21869"/>
                    <a:pt x="58097" y="22288"/>
                    <a:pt x="58097" y="22874"/>
                  </a:cubicBezTo>
                  <a:cubicBezTo>
                    <a:pt x="57972" y="23318"/>
                    <a:pt x="57770" y="23746"/>
                    <a:pt x="57511" y="24131"/>
                  </a:cubicBezTo>
                  <a:cubicBezTo>
                    <a:pt x="57511" y="24131"/>
                    <a:pt x="57511" y="24131"/>
                    <a:pt x="57511" y="24131"/>
                  </a:cubicBezTo>
                  <a:lnTo>
                    <a:pt x="56840" y="24131"/>
                  </a:lnTo>
                  <a:lnTo>
                    <a:pt x="56086" y="24131"/>
                  </a:lnTo>
                  <a:lnTo>
                    <a:pt x="55248" y="24131"/>
                  </a:lnTo>
                  <a:lnTo>
                    <a:pt x="54829" y="24802"/>
                  </a:lnTo>
                  <a:lnTo>
                    <a:pt x="54829" y="25388"/>
                  </a:lnTo>
                  <a:cubicBezTo>
                    <a:pt x="54829" y="25388"/>
                    <a:pt x="54829" y="25975"/>
                    <a:pt x="54829" y="26058"/>
                  </a:cubicBezTo>
                  <a:cubicBezTo>
                    <a:pt x="54922" y="26243"/>
                    <a:pt x="54922" y="26461"/>
                    <a:pt x="54829" y="26645"/>
                  </a:cubicBezTo>
                  <a:cubicBezTo>
                    <a:pt x="54829" y="26645"/>
                    <a:pt x="54829" y="26645"/>
                    <a:pt x="54829" y="26645"/>
                  </a:cubicBezTo>
                  <a:lnTo>
                    <a:pt x="54159" y="26645"/>
                  </a:lnTo>
                  <a:lnTo>
                    <a:pt x="53405" y="26645"/>
                  </a:lnTo>
                  <a:lnTo>
                    <a:pt x="52567" y="26645"/>
                  </a:lnTo>
                  <a:lnTo>
                    <a:pt x="51897" y="26645"/>
                  </a:lnTo>
                  <a:lnTo>
                    <a:pt x="51143" y="26142"/>
                  </a:lnTo>
                  <a:cubicBezTo>
                    <a:pt x="51143" y="26142"/>
                    <a:pt x="50556" y="25639"/>
                    <a:pt x="50389" y="25639"/>
                  </a:cubicBezTo>
                  <a:lnTo>
                    <a:pt x="48545" y="25137"/>
                  </a:lnTo>
                  <a:lnTo>
                    <a:pt x="47372" y="25137"/>
                  </a:lnTo>
                  <a:cubicBezTo>
                    <a:pt x="46987" y="25438"/>
                    <a:pt x="46693" y="25849"/>
                    <a:pt x="46534" y="26310"/>
                  </a:cubicBezTo>
                  <a:cubicBezTo>
                    <a:pt x="46534" y="26980"/>
                    <a:pt x="46031" y="27399"/>
                    <a:pt x="45864" y="27483"/>
                  </a:cubicBezTo>
                  <a:lnTo>
                    <a:pt x="45194" y="27483"/>
                  </a:lnTo>
                  <a:lnTo>
                    <a:pt x="44021" y="28153"/>
                  </a:lnTo>
                  <a:lnTo>
                    <a:pt x="42010" y="29159"/>
                  </a:lnTo>
                  <a:lnTo>
                    <a:pt x="39915" y="30164"/>
                  </a:lnTo>
                  <a:lnTo>
                    <a:pt x="38742" y="30667"/>
                  </a:lnTo>
                  <a:lnTo>
                    <a:pt x="36815" y="31169"/>
                  </a:lnTo>
                  <a:lnTo>
                    <a:pt x="36228" y="31672"/>
                  </a:lnTo>
                  <a:lnTo>
                    <a:pt x="35642" y="32175"/>
                  </a:lnTo>
                  <a:cubicBezTo>
                    <a:pt x="35365" y="32376"/>
                    <a:pt x="35055" y="32527"/>
                    <a:pt x="34720" y="32594"/>
                  </a:cubicBezTo>
                  <a:lnTo>
                    <a:pt x="33296" y="33180"/>
                  </a:lnTo>
                  <a:lnTo>
                    <a:pt x="31788" y="33767"/>
                  </a:lnTo>
                  <a:lnTo>
                    <a:pt x="30950" y="33767"/>
                  </a:lnTo>
                  <a:lnTo>
                    <a:pt x="30447" y="33767"/>
                  </a:lnTo>
                  <a:lnTo>
                    <a:pt x="29441" y="34270"/>
                  </a:lnTo>
                  <a:lnTo>
                    <a:pt x="28352" y="34856"/>
                  </a:lnTo>
                  <a:lnTo>
                    <a:pt x="27766" y="34856"/>
                  </a:lnTo>
                  <a:lnTo>
                    <a:pt x="26928" y="34856"/>
                  </a:lnTo>
                  <a:lnTo>
                    <a:pt x="25671" y="34856"/>
                  </a:lnTo>
                  <a:lnTo>
                    <a:pt x="24330" y="34856"/>
                  </a:lnTo>
                  <a:lnTo>
                    <a:pt x="23492" y="34856"/>
                  </a:lnTo>
                  <a:lnTo>
                    <a:pt x="22822" y="32259"/>
                  </a:lnTo>
                  <a:cubicBezTo>
                    <a:pt x="22688" y="32225"/>
                    <a:pt x="22537" y="32225"/>
                    <a:pt x="22403" y="32259"/>
                  </a:cubicBezTo>
                  <a:lnTo>
                    <a:pt x="22403" y="32259"/>
                  </a:lnTo>
                  <a:cubicBezTo>
                    <a:pt x="22403" y="32259"/>
                    <a:pt x="22403" y="32259"/>
                    <a:pt x="22403" y="32259"/>
                  </a:cubicBezTo>
                  <a:lnTo>
                    <a:pt x="21984" y="32259"/>
                  </a:lnTo>
                  <a:lnTo>
                    <a:pt x="22990" y="36448"/>
                  </a:lnTo>
                  <a:lnTo>
                    <a:pt x="21733" y="36448"/>
                  </a:lnTo>
                  <a:lnTo>
                    <a:pt x="20308" y="36448"/>
                  </a:lnTo>
                  <a:lnTo>
                    <a:pt x="19889" y="36448"/>
                  </a:lnTo>
                  <a:cubicBezTo>
                    <a:pt x="19889" y="36448"/>
                    <a:pt x="19889" y="36448"/>
                    <a:pt x="19889" y="36448"/>
                  </a:cubicBezTo>
                  <a:lnTo>
                    <a:pt x="19889" y="38040"/>
                  </a:lnTo>
                  <a:lnTo>
                    <a:pt x="11008" y="40302"/>
                  </a:lnTo>
                  <a:lnTo>
                    <a:pt x="10421" y="40302"/>
                  </a:lnTo>
                  <a:cubicBezTo>
                    <a:pt x="10421" y="40302"/>
                    <a:pt x="10421" y="40302"/>
                    <a:pt x="10421" y="40302"/>
                  </a:cubicBezTo>
                  <a:lnTo>
                    <a:pt x="10421" y="40302"/>
                  </a:lnTo>
                  <a:lnTo>
                    <a:pt x="10421" y="40973"/>
                  </a:lnTo>
                  <a:lnTo>
                    <a:pt x="10421" y="41811"/>
                  </a:lnTo>
                  <a:lnTo>
                    <a:pt x="10924" y="41811"/>
                  </a:lnTo>
                  <a:cubicBezTo>
                    <a:pt x="10924" y="41811"/>
                    <a:pt x="10924" y="41811"/>
                    <a:pt x="10924" y="41811"/>
                  </a:cubicBezTo>
                  <a:cubicBezTo>
                    <a:pt x="11310" y="41894"/>
                    <a:pt x="11712" y="41894"/>
                    <a:pt x="12097" y="41811"/>
                  </a:cubicBezTo>
                  <a:lnTo>
                    <a:pt x="13019" y="41811"/>
                  </a:lnTo>
                  <a:lnTo>
                    <a:pt x="13773" y="44660"/>
                  </a:lnTo>
                  <a:cubicBezTo>
                    <a:pt x="13773" y="44660"/>
                    <a:pt x="13773" y="44660"/>
                    <a:pt x="13773" y="44660"/>
                  </a:cubicBezTo>
                  <a:lnTo>
                    <a:pt x="14359" y="44660"/>
                  </a:lnTo>
                  <a:lnTo>
                    <a:pt x="15030" y="44073"/>
                  </a:lnTo>
                  <a:lnTo>
                    <a:pt x="15532" y="43654"/>
                  </a:lnTo>
                  <a:lnTo>
                    <a:pt x="16035" y="43654"/>
                  </a:lnTo>
                  <a:lnTo>
                    <a:pt x="16035" y="43654"/>
                  </a:lnTo>
                  <a:lnTo>
                    <a:pt x="16622" y="43654"/>
                  </a:lnTo>
                  <a:cubicBezTo>
                    <a:pt x="16622" y="43654"/>
                    <a:pt x="16622" y="43654"/>
                    <a:pt x="16622" y="43654"/>
                  </a:cubicBezTo>
                  <a:lnTo>
                    <a:pt x="17543" y="47089"/>
                  </a:lnTo>
                  <a:lnTo>
                    <a:pt x="18214" y="47089"/>
                  </a:lnTo>
                  <a:cubicBezTo>
                    <a:pt x="18633" y="47089"/>
                    <a:pt x="18884" y="47089"/>
                    <a:pt x="18968" y="47089"/>
                  </a:cubicBezTo>
                  <a:lnTo>
                    <a:pt x="18968" y="47089"/>
                  </a:lnTo>
                  <a:lnTo>
                    <a:pt x="18968" y="47089"/>
                  </a:lnTo>
                  <a:cubicBezTo>
                    <a:pt x="18968" y="47089"/>
                    <a:pt x="18968" y="47927"/>
                    <a:pt x="18968" y="48681"/>
                  </a:cubicBezTo>
                  <a:lnTo>
                    <a:pt x="18968" y="47173"/>
                  </a:lnTo>
                  <a:lnTo>
                    <a:pt x="19471" y="47592"/>
                  </a:lnTo>
                  <a:cubicBezTo>
                    <a:pt x="19697" y="47718"/>
                    <a:pt x="19898" y="47885"/>
                    <a:pt x="20057" y="48095"/>
                  </a:cubicBezTo>
                  <a:lnTo>
                    <a:pt x="20560" y="48095"/>
                  </a:lnTo>
                  <a:lnTo>
                    <a:pt x="20560" y="48095"/>
                  </a:lnTo>
                  <a:lnTo>
                    <a:pt x="20560" y="48765"/>
                  </a:lnTo>
                  <a:lnTo>
                    <a:pt x="19973" y="49603"/>
                  </a:lnTo>
                  <a:cubicBezTo>
                    <a:pt x="19973" y="49603"/>
                    <a:pt x="19471" y="50357"/>
                    <a:pt x="19554" y="50525"/>
                  </a:cubicBezTo>
                  <a:lnTo>
                    <a:pt x="20225" y="53122"/>
                  </a:lnTo>
                  <a:cubicBezTo>
                    <a:pt x="20158" y="53508"/>
                    <a:pt x="20015" y="53876"/>
                    <a:pt x="19806" y="54211"/>
                  </a:cubicBezTo>
                  <a:lnTo>
                    <a:pt x="19387" y="55468"/>
                  </a:lnTo>
                  <a:lnTo>
                    <a:pt x="19387" y="56222"/>
                  </a:lnTo>
                  <a:lnTo>
                    <a:pt x="19387" y="56725"/>
                  </a:lnTo>
                  <a:lnTo>
                    <a:pt x="20560" y="55887"/>
                  </a:lnTo>
                  <a:lnTo>
                    <a:pt x="21063" y="56809"/>
                  </a:lnTo>
                  <a:cubicBezTo>
                    <a:pt x="21272" y="57119"/>
                    <a:pt x="21523" y="57404"/>
                    <a:pt x="21817" y="57647"/>
                  </a:cubicBezTo>
                  <a:lnTo>
                    <a:pt x="22403" y="57647"/>
                  </a:lnTo>
                  <a:lnTo>
                    <a:pt x="23325" y="57647"/>
                  </a:lnTo>
                  <a:lnTo>
                    <a:pt x="24582" y="57060"/>
                  </a:lnTo>
                  <a:cubicBezTo>
                    <a:pt x="25017" y="56918"/>
                    <a:pt x="25411" y="56692"/>
                    <a:pt x="25755" y="56390"/>
                  </a:cubicBezTo>
                  <a:cubicBezTo>
                    <a:pt x="25713" y="56222"/>
                    <a:pt x="25713" y="56055"/>
                    <a:pt x="25755" y="55887"/>
                  </a:cubicBezTo>
                  <a:lnTo>
                    <a:pt x="25755" y="55384"/>
                  </a:lnTo>
                  <a:cubicBezTo>
                    <a:pt x="25813" y="55133"/>
                    <a:pt x="25813" y="54882"/>
                    <a:pt x="25755" y="54630"/>
                  </a:cubicBezTo>
                  <a:cubicBezTo>
                    <a:pt x="25721" y="54354"/>
                    <a:pt x="25721" y="54069"/>
                    <a:pt x="25755" y="53792"/>
                  </a:cubicBezTo>
                  <a:cubicBezTo>
                    <a:pt x="25755" y="53792"/>
                    <a:pt x="25755" y="53792"/>
                    <a:pt x="25755" y="53792"/>
                  </a:cubicBezTo>
                  <a:cubicBezTo>
                    <a:pt x="25755" y="53792"/>
                    <a:pt x="25755" y="53792"/>
                    <a:pt x="26174" y="53792"/>
                  </a:cubicBezTo>
                  <a:lnTo>
                    <a:pt x="28268" y="53290"/>
                  </a:lnTo>
                  <a:lnTo>
                    <a:pt x="28268" y="53290"/>
                  </a:lnTo>
                  <a:lnTo>
                    <a:pt x="28268" y="53290"/>
                  </a:lnTo>
                  <a:lnTo>
                    <a:pt x="29609" y="53290"/>
                  </a:lnTo>
                  <a:cubicBezTo>
                    <a:pt x="29609" y="53290"/>
                    <a:pt x="29609" y="53290"/>
                    <a:pt x="30196" y="52452"/>
                  </a:cubicBezTo>
                  <a:cubicBezTo>
                    <a:pt x="30371" y="52133"/>
                    <a:pt x="30572" y="51823"/>
                    <a:pt x="30782" y="51530"/>
                  </a:cubicBezTo>
                  <a:lnTo>
                    <a:pt x="30782" y="51530"/>
                  </a:lnTo>
                  <a:lnTo>
                    <a:pt x="30782" y="51530"/>
                  </a:lnTo>
                  <a:lnTo>
                    <a:pt x="31955" y="52033"/>
                  </a:lnTo>
                  <a:lnTo>
                    <a:pt x="33044" y="52033"/>
                  </a:lnTo>
                  <a:cubicBezTo>
                    <a:pt x="33044" y="52033"/>
                    <a:pt x="33044" y="52033"/>
                    <a:pt x="33798" y="52033"/>
                  </a:cubicBezTo>
                  <a:lnTo>
                    <a:pt x="34469" y="52033"/>
                  </a:lnTo>
                  <a:lnTo>
                    <a:pt x="35055" y="52619"/>
                  </a:lnTo>
                  <a:lnTo>
                    <a:pt x="35558" y="53290"/>
                  </a:lnTo>
                  <a:lnTo>
                    <a:pt x="41004" y="51865"/>
                  </a:lnTo>
                  <a:cubicBezTo>
                    <a:pt x="41004" y="51865"/>
                    <a:pt x="41004" y="51865"/>
                    <a:pt x="41004" y="51195"/>
                  </a:cubicBezTo>
                  <a:cubicBezTo>
                    <a:pt x="41038" y="50885"/>
                    <a:pt x="41038" y="50583"/>
                    <a:pt x="41004" y="50273"/>
                  </a:cubicBezTo>
                  <a:lnTo>
                    <a:pt x="40334" y="47676"/>
                  </a:lnTo>
                  <a:cubicBezTo>
                    <a:pt x="40334" y="47676"/>
                    <a:pt x="40334" y="47676"/>
                    <a:pt x="40334" y="47676"/>
                  </a:cubicBezTo>
                  <a:cubicBezTo>
                    <a:pt x="40334" y="47676"/>
                    <a:pt x="40334" y="47676"/>
                    <a:pt x="40753" y="47676"/>
                  </a:cubicBezTo>
                  <a:lnTo>
                    <a:pt x="42010" y="48262"/>
                  </a:lnTo>
                  <a:cubicBezTo>
                    <a:pt x="42395" y="48329"/>
                    <a:pt x="42764" y="48472"/>
                    <a:pt x="43099" y="48681"/>
                  </a:cubicBezTo>
                  <a:lnTo>
                    <a:pt x="43602" y="48681"/>
                  </a:lnTo>
                  <a:cubicBezTo>
                    <a:pt x="43602" y="48681"/>
                    <a:pt x="43602" y="48681"/>
                    <a:pt x="44021" y="48681"/>
                  </a:cubicBezTo>
                  <a:cubicBezTo>
                    <a:pt x="44171" y="49067"/>
                    <a:pt x="44364" y="49436"/>
                    <a:pt x="44607" y="49771"/>
                  </a:cubicBezTo>
                  <a:cubicBezTo>
                    <a:pt x="44607" y="50273"/>
                    <a:pt x="45110" y="50609"/>
                    <a:pt x="45194" y="50609"/>
                  </a:cubicBezTo>
                  <a:lnTo>
                    <a:pt x="45864" y="50609"/>
                  </a:lnTo>
                  <a:cubicBezTo>
                    <a:pt x="46132" y="50516"/>
                    <a:pt x="46434" y="50516"/>
                    <a:pt x="46702" y="50609"/>
                  </a:cubicBezTo>
                  <a:lnTo>
                    <a:pt x="46702" y="51279"/>
                  </a:lnTo>
                  <a:cubicBezTo>
                    <a:pt x="46702" y="51279"/>
                    <a:pt x="46702" y="51279"/>
                    <a:pt x="46702" y="51279"/>
                  </a:cubicBezTo>
                  <a:lnTo>
                    <a:pt x="46702" y="51279"/>
                  </a:lnTo>
                  <a:cubicBezTo>
                    <a:pt x="46635" y="51555"/>
                    <a:pt x="46635" y="51840"/>
                    <a:pt x="46702" y="52117"/>
                  </a:cubicBezTo>
                  <a:cubicBezTo>
                    <a:pt x="46702" y="52619"/>
                    <a:pt x="46702" y="52871"/>
                    <a:pt x="46702" y="52871"/>
                  </a:cubicBezTo>
                  <a:cubicBezTo>
                    <a:pt x="46702" y="52871"/>
                    <a:pt x="46702" y="52871"/>
                    <a:pt x="46031" y="52871"/>
                  </a:cubicBezTo>
                  <a:cubicBezTo>
                    <a:pt x="45361" y="52871"/>
                    <a:pt x="45613" y="52871"/>
                    <a:pt x="45529" y="52871"/>
                  </a:cubicBezTo>
                  <a:lnTo>
                    <a:pt x="45529" y="53792"/>
                  </a:lnTo>
                  <a:cubicBezTo>
                    <a:pt x="45529" y="54295"/>
                    <a:pt x="45529" y="54630"/>
                    <a:pt x="45529" y="54798"/>
                  </a:cubicBezTo>
                  <a:lnTo>
                    <a:pt x="46367" y="55217"/>
                  </a:lnTo>
                  <a:cubicBezTo>
                    <a:pt x="46668" y="55259"/>
                    <a:pt x="46987" y="55259"/>
                    <a:pt x="47289" y="55217"/>
                  </a:cubicBezTo>
                  <a:lnTo>
                    <a:pt x="46702" y="55887"/>
                  </a:lnTo>
                  <a:cubicBezTo>
                    <a:pt x="46702" y="55887"/>
                    <a:pt x="46199" y="56390"/>
                    <a:pt x="46031" y="56390"/>
                  </a:cubicBezTo>
                  <a:cubicBezTo>
                    <a:pt x="45730" y="56474"/>
                    <a:pt x="45412" y="56474"/>
                    <a:pt x="45110" y="56390"/>
                  </a:cubicBezTo>
                  <a:lnTo>
                    <a:pt x="44104" y="56390"/>
                  </a:lnTo>
                  <a:cubicBezTo>
                    <a:pt x="43861" y="56491"/>
                    <a:pt x="43652" y="56666"/>
                    <a:pt x="43518" y="56893"/>
                  </a:cubicBezTo>
                  <a:lnTo>
                    <a:pt x="42931" y="57395"/>
                  </a:lnTo>
                  <a:lnTo>
                    <a:pt x="40166" y="58066"/>
                  </a:lnTo>
                  <a:lnTo>
                    <a:pt x="38910" y="58652"/>
                  </a:lnTo>
                  <a:lnTo>
                    <a:pt x="37569" y="59490"/>
                  </a:lnTo>
                  <a:lnTo>
                    <a:pt x="36480" y="60328"/>
                  </a:lnTo>
                  <a:lnTo>
                    <a:pt x="34636" y="61669"/>
                  </a:lnTo>
                  <a:lnTo>
                    <a:pt x="32709" y="63093"/>
                  </a:lnTo>
                  <a:lnTo>
                    <a:pt x="31788" y="63847"/>
                  </a:lnTo>
                  <a:cubicBezTo>
                    <a:pt x="31385" y="64166"/>
                    <a:pt x="30933" y="64417"/>
                    <a:pt x="30447" y="64601"/>
                  </a:cubicBezTo>
                  <a:cubicBezTo>
                    <a:pt x="29953" y="64777"/>
                    <a:pt x="29475" y="65004"/>
                    <a:pt x="29022" y="65272"/>
                  </a:cubicBezTo>
                  <a:cubicBezTo>
                    <a:pt x="28352" y="65615"/>
                    <a:pt x="27707" y="66009"/>
                    <a:pt x="27095" y="66445"/>
                  </a:cubicBezTo>
                  <a:cubicBezTo>
                    <a:pt x="26534" y="66788"/>
                    <a:pt x="25998" y="67182"/>
                    <a:pt x="25503" y="67618"/>
                  </a:cubicBezTo>
                  <a:cubicBezTo>
                    <a:pt x="25202" y="67844"/>
                    <a:pt x="25001" y="68171"/>
                    <a:pt x="24917" y="68539"/>
                  </a:cubicBezTo>
                  <a:cubicBezTo>
                    <a:pt x="24917" y="68539"/>
                    <a:pt x="24917" y="68539"/>
                    <a:pt x="24917" y="69461"/>
                  </a:cubicBezTo>
                  <a:lnTo>
                    <a:pt x="24917" y="71975"/>
                  </a:lnTo>
                  <a:cubicBezTo>
                    <a:pt x="24917" y="72813"/>
                    <a:pt x="24917" y="73315"/>
                    <a:pt x="24917" y="73483"/>
                  </a:cubicBezTo>
                  <a:cubicBezTo>
                    <a:pt x="24883" y="73651"/>
                    <a:pt x="24883" y="73818"/>
                    <a:pt x="24917" y="73986"/>
                  </a:cubicBezTo>
                  <a:lnTo>
                    <a:pt x="24917" y="73986"/>
                  </a:lnTo>
                  <a:cubicBezTo>
                    <a:pt x="24875" y="74237"/>
                    <a:pt x="24875" y="74488"/>
                    <a:pt x="24917" y="74740"/>
                  </a:cubicBezTo>
                  <a:lnTo>
                    <a:pt x="24917" y="75661"/>
                  </a:lnTo>
                  <a:cubicBezTo>
                    <a:pt x="24866" y="75913"/>
                    <a:pt x="24866" y="76164"/>
                    <a:pt x="24917" y="76416"/>
                  </a:cubicBezTo>
                  <a:cubicBezTo>
                    <a:pt x="24959" y="76692"/>
                    <a:pt x="24959" y="76977"/>
                    <a:pt x="24917" y="77253"/>
                  </a:cubicBezTo>
                  <a:lnTo>
                    <a:pt x="25755" y="77253"/>
                  </a:lnTo>
                  <a:lnTo>
                    <a:pt x="26593" y="77253"/>
                  </a:lnTo>
                  <a:lnTo>
                    <a:pt x="29022" y="78678"/>
                  </a:lnTo>
                  <a:lnTo>
                    <a:pt x="33044" y="78678"/>
                  </a:lnTo>
                  <a:lnTo>
                    <a:pt x="33044" y="78678"/>
                  </a:lnTo>
                  <a:lnTo>
                    <a:pt x="33463" y="78259"/>
                  </a:lnTo>
                  <a:cubicBezTo>
                    <a:pt x="33463" y="78259"/>
                    <a:pt x="33463" y="78259"/>
                    <a:pt x="33882" y="78259"/>
                  </a:cubicBezTo>
                  <a:lnTo>
                    <a:pt x="34385" y="78259"/>
                  </a:lnTo>
                  <a:lnTo>
                    <a:pt x="35307" y="78259"/>
                  </a:lnTo>
                  <a:lnTo>
                    <a:pt x="37066" y="78762"/>
                  </a:lnTo>
                  <a:lnTo>
                    <a:pt x="38742" y="78762"/>
                  </a:lnTo>
                  <a:lnTo>
                    <a:pt x="39915" y="78762"/>
                  </a:lnTo>
                  <a:lnTo>
                    <a:pt x="40585" y="78762"/>
                  </a:lnTo>
                  <a:cubicBezTo>
                    <a:pt x="41004" y="78762"/>
                    <a:pt x="41256" y="78762"/>
                    <a:pt x="41256" y="78762"/>
                  </a:cubicBezTo>
                  <a:cubicBezTo>
                    <a:pt x="41591" y="78954"/>
                    <a:pt x="41850" y="79248"/>
                    <a:pt x="42010" y="79599"/>
                  </a:cubicBezTo>
                  <a:lnTo>
                    <a:pt x="42596" y="80689"/>
                  </a:lnTo>
                  <a:cubicBezTo>
                    <a:pt x="42546" y="80354"/>
                    <a:pt x="42546" y="80018"/>
                    <a:pt x="42596" y="79683"/>
                  </a:cubicBezTo>
                  <a:cubicBezTo>
                    <a:pt x="42596" y="79181"/>
                    <a:pt x="42596" y="78929"/>
                    <a:pt x="43015" y="78929"/>
                  </a:cubicBezTo>
                  <a:cubicBezTo>
                    <a:pt x="43518" y="78854"/>
                    <a:pt x="44021" y="78854"/>
                    <a:pt x="44523" y="78929"/>
                  </a:cubicBezTo>
                  <a:lnTo>
                    <a:pt x="45780" y="78929"/>
                  </a:lnTo>
                  <a:lnTo>
                    <a:pt x="45780" y="77924"/>
                  </a:lnTo>
                  <a:lnTo>
                    <a:pt x="44775" y="77337"/>
                  </a:lnTo>
                  <a:lnTo>
                    <a:pt x="43602" y="77337"/>
                  </a:lnTo>
                  <a:cubicBezTo>
                    <a:pt x="42931" y="77337"/>
                    <a:pt x="42596" y="77337"/>
                    <a:pt x="42345" y="77337"/>
                  </a:cubicBezTo>
                  <a:cubicBezTo>
                    <a:pt x="42454" y="77052"/>
                    <a:pt x="42621" y="76793"/>
                    <a:pt x="42848" y="76583"/>
                  </a:cubicBezTo>
                  <a:lnTo>
                    <a:pt x="43602" y="75997"/>
                  </a:lnTo>
                  <a:lnTo>
                    <a:pt x="44356" y="75997"/>
                  </a:lnTo>
                  <a:lnTo>
                    <a:pt x="45277" y="75997"/>
                  </a:lnTo>
                  <a:lnTo>
                    <a:pt x="45948" y="75997"/>
                  </a:lnTo>
                  <a:cubicBezTo>
                    <a:pt x="46149" y="75745"/>
                    <a:pt x="46409" y="75544"/>
                    <a:pt x="46702" y="75410"/>
                  </a:cubicBezTo>
                  <a:lnTo>
                    <a:pt x="47372" y="74656"/>
                  </a:lnTo>
                  <a:lnTo>
                    <a:pt x="48043" y="77170"/>
                  </a:lnTo>
                  <a:lnTo>
                    <a:pt x="48461" y="77170"/>
                  </a:lnTo>
                  <a:cubicBezTo>
                    <a:pt x="48461" y="77170"/>
                    <a:pt x="49048" y="77170"/>
                    <a:pt x="49132" y="77170"/>
                  </a:cubicBezTo>
                  <a:cubicBezTo>
                    <a:pt x="48612" y="78368"/>
                    <a:pt x="48881" y="79767"/>
                    <a:pt x="49802" y="80689"/>
                  </a:cubicBezTo>
                  <a:cubicBezTo>
                    <a:pt x="49802" y="80186"/>
                    <a:pt x="50221" y="79851"/>
                    <a:pt x="50389" y="79851"/>
                  </a:cubicBezTo>
                  <a:lnTo>
                    <a:pt x="51059" y="79851"/>
                  </a:lnTo>
                  <a:lnTo>
                    <a:pt x="51645" y="79851"/>
                  </a:lnTo>
                  <a:cubicBezTo>
                    <a:pt x="51645" y="79851"/>
                    <a:pt x="51645" y="79851"/>
                    <a:pt x="52148" y="79851"/>
                  </a:cubicBezTo>
                  <a:cubicBezTo>
                    <a:pt x="52651" y="79851"/>
                    <a:pt x="52148" y="79851"/>
                    <a:pt x="52148" y="79851"/>
                  </a:cubicBezTo>
                  <a:lnTo>
                    <a:pt x="52148" y="80270"/>
                  </a:lnTo>
                  <a:cubicBezTo>
                    <a:pt x="52115" y="80437"/>
                    <a:pt x="52115" y="80605"/>
                    <a:pt x="52148" y="80772"/>
                  </a:cubicBezTo>
                  <a:cubicBezTo>
                    <a:pt x="52106" y="80990"/>
                    <a:pt x="52106" y="81225"/>
                    <a:pt x="52148" y="81443"/>
                  </a:cubicBezTo>
                  <a:cubicBezTo>
                    <a:pt x="52148" y="81443"/>
                    <a:pt x="52148" y="82029"/>
                    <a:pt x="52148" y="82113"/>
                  </a:cubicBezTo>
                  <a:lnTo>
                    <a:pt x="52148" y="83035"/>
                  </a:lnTo>
                  <a:lnTo>
                    <a:pt x="52148" y="83538"/>
                  </a:lnTo>
                  <a:lnTo>
                    <a:pt x="52986" y="84040"/>
                  </a:lnTo>
                  <a:lnTo>
                    <a:pt x="53573" y="84040"/>
                  </a:lnTo>
                  <a:lnTo>
                    <a:pt x="53573" y="83538"/>
                  </a:lnTo>
                  <a:lnTo>
                    <a:pt x="53573" y="83538"/>
                  </a:lnTo>
                  <a:cubicBezTo>
                    <a:pt x="53598" y="83060"/>
                    <a:pt x="53598" y="82591"/>
                    <a:pt x="53573" y="82113"/>
                  </a:cubicBezTo>
                  <a:cubicBezTo>
                    <a:pt x="53497" y="81669"/>
                    <a:pt x="53497" y="81217"/>
                    <a:pt x="53573" y="80772"/>
                  </a:cubicBezTo>
                  <a:cubicBezTo>
                    <a:pt x="53723" y="80488"/>
                    <a:pt x="53958" y="80253"/>
                    <a:pt x="54243" y="80102"/>
                  </a:cubicBezTo>
                  <a:cubicBezTo>
                    <a:pt x="54662" y="80102"/>
                    <a:pt x="54829" y="80102"/>
                    <a:pt x="54829" y="79599"/>
                  </a:cubicBezTo>
                  <a:cubicBezTo>
                    <a:pt x="54829" y="79097"/>
                    <a:pt x="54829" y="79013"/>
                    <a:pt x="54829" y="78343"/>
                  </a:cubicBezTo>
                  <a:cubicBezTo>
                    <a:pt x="54896" y="77924"/>
                    <a:pt x="54896" y="77505"/>
                    <a:pt x="54829" y="77086"/>
                  </a:cubicBezTo>
                  <a:lnTo>
                    <a:pt x="60862" y="75578"/>
                  </a:lnTo>
                  <a:lnTo>
                    <a:pt x="61868" y="73483"/>
                  </a:lnTo>
                  <a:lnTo>
                    <a:pt x="67398" y="72059"/>
                  </a:lnTo>
                  <a:lnTo>
                    <a:pt x="67398" y="72980"/>
                  </a:lnTo>
                  <a:cubicBezTo>
                    <a:pt x="67565" y="73324"/>
                    <a:pt x="67792" y="73634"/>
                    <a:pt x="68068" y="73902"/>
                  </a:cubicBezTo>
                  <a:cubicBezTo>
                    <a:pt x="68386" y="74153"/>
                    <a:pt x="68764" y="74321"/>
                    <a:pt x="69157" y="74405"/>
                  </a:cubicBezTo>
                  <a:lnTo>
                    <a:pt x="70414" y="74824"/>
                  </a:lnTo>
                  <a:lnTo>
                    <a:pt x="71839" y="74824"/>
                  </a:lnTo>
                  <a:cubicBezTo>
                    <a:pt x="71839" y="74824"/>
                    <a:pt x="71839" y="74824"/>
                    <a:pt x="71839" y="74824"/>
                  </a:cubicBezTo>
                  <a:lnTo>
                    <a:pt x="72257" y="74824"/>
                  </a:lnTo>
                  <a:cubicBezTo>
                    <a:pt x="72257" y="74824"/>
                    <a:pt x="72257" y="74824"/>
                    <a:pt x="72257" y="75578"/>
                  </a:cubicBezTo>
                  <a:cubicBezTo>
                    <a:pt x="72257" y="76332"/>
                    <a:pt x="72257" y="76248"/>
                    <a:pt x="72257" y="76248"/>
                  </a:cubicBezTo>
                  <a:lnTo>
                    <a:pt x="74436" y="76248"/>
                  </a:lnTo>
                  <a:lnTo>
                    <a:pt x="75106" y="77505"/>
                  </a:lnTo>
                  <a:lnTo>
                    <a:pt x="75860" y="78762"/>
                  </a:lnTo>
                  <a:lnTo>
                    <a:pt x="76615" y="79348"/>
                  </a:lnTo>
                  <a:lnTo>
                    <a:pt x="77536" y="79935"/>
                  </a:lnTo>
                  <a:lnTo>
                    <a:pt x="78039" y="79097"/>
                  </a:lnTo>
                  <a:lnTo>
                    <a:pt x="77033" y="78175"/>
                  </a:lnTo>
                  <a:lnTo>
                    <a:pt x="76028" y="77337"/>
                  </a:lnTo>
                  <a:lnTo>
                    <a:pt x="76028" y="76834"/>
                  </a:lnTo>
                  <a:cubicBezTo>
                    <a:pt x="76062" y="76106"/>
                    <a:pt x="76062" y="75385"/>
                    <a:pt x="76028" y="74656"/>
                  </a:cubicBezTo>
                  <a:cubicBezTo>
                    <a:pt x="76028" y="73734"/>
                    <a:pt x="76028" y="73232"/>
                    <a:pt x="76028" y="73064"/>
                  </a:cubicBezTo>
                  <a:cubicBezTo>
                    <a:pt x="76229" y="72804"/>
                    <a:pt x="76405" y="72528"/>
                    <a:pt x="76531" y="72226"/>
                  </a:cubicBezTo>
                  <a:cubicBezTo>
                    <a:pt x="76665" y="71899"/>
                    <a:pt x="76832" y="71589"/>
                    <a:pt x="77033" y="71304"/>
                  </a:cubicBezTo>
                  <a:lnTo>
                    <a:pt x="77033" y="71304"/>
                  </a:lnTo>
                  <a:lnTo>
                    <a:pt x="77704" y="71304"/>
                  </a:lnTo>
                  <a:cubicBezTo>
                    <a:pt x="77662" y="71556"/>
                    <a:pt x="77662" y="71807"/>
                    <a:pt x="77704" y="72059"/>
                  </a:cubicBezTo>
                  <a:cubicBezTo>
                    <a:pt x="77737" y="72369"/>
                    <a:pt x="77737" y="72670"/>
                    <a:pt x="77704" y="72980"/>
                  </a:cubicBezTo>
                  <a:cubicBezTo>
                    <a:pt x="77704" y="72980"/>
                    <a:pt x="77704" y="72980"/>
                    <a:pt x="77704" y="72980"/>
                  </a:cubicBezTo>
                  <a:lnTo>
                    <a:pt x="77704" y="72980"/>
                  </a:lnTo>
                  <a:lnTo>
                    <a:pt x="78123" y="72980"/>
                  </a:lnTo>
                  <a:lnTo>
                    <a:pt x="78625" y="72980"/>
                  </a:lnTo>
                  <a:cubicBezTo>
                    <a:pt x="78768" y="72377"/>
                    <a:pt x="78961" y="71790"/>
                    <a:pt x="79212" y="71221"/>
                  </a:cubicBezTo>
                  <a:cubicBezTo>
                    <a:pt x="79405" y="70533"/>
                    <a:pt x="79656" y="69855"/>
                    <a:pt x="79966" y="69210"/>
                  </a:cubicBezTo>
                  <a:cubicBezTo>
                    <a:pt x="79966" y="68623"/>
                    <a:pt x="80553" y="68456"/>
                    <a:pt x="80720" y="68623"/>
                  </a:cubicBezTo>
                  <a:cubicBezTo>
                    <a:pt x="80888" y="68791"/>
                    <a:pt x="80720" y="69629"/>
                    <a:pt x="80720" y="71137"/>
                  </a:cubicBezTo>
                  <a:lnTo>
                    <a:pt x="81726" y="75243"/>
                  </a:lnTo>
                  <a:cubicBezTo>
                    <a:pt x="82228" y="74488"/>
                    <a:pt x="82647" y="74069"/>
                    <a:pt x="82899" y="74069"/>
                  </a:cubicBezTo>
                  <a:cubicBezTo>
                    <a:pt x="83150" y="74069"/>
                    <a:pt x="83485" y="74069"/>
                    <a:pt x="83653" y="74824"/>
                  </a:cubicBezTo>
                  <a:cubicBezTo>
                    <a:pt x="83770" y="75460"/>
                    <a:pt x="83770" y="76114"/>
                    <a:pt x="83653" y="76751"/>
                  </a:cubicBezTo>
                  <a:cubicBezTo>
                    <a:pt x="83502" y="77597"/>
                    <a:pt x="83217" y="78418"/>
                    <a:pt x="82815" y="79181"/>
                  </a:cubicBezTo>
                  <a:cubicBezTo>
                    <a:pt x="82781" y="79658"/>
                    <a:pt x="82781" y="80127"/>
                    <a:pt x="82815" y="80605"/>
                  </a:cubicBezTo>
                  <a:cubicBezTo>
                    <a:pt x="82815" y="81275"/>
                    <a:pt x="82815" y="81778"/>
                    <a:pt x="82815" y="81946"/>
                  </a:cubicBezTo>
                  <a:cubicBezTo>
                    <a:pt x="82756" y="82281"/>
                    <a:pt x="82606" y="82599"/>
                    <a:pt x="82396" y="82867"/>
                  </a:cubicBezTo>
                  <a:cubicBezTo>
                    <a:pt x="82228" y="83353"/>
                    <a:pt x="81969" y="83814"/>
                    <a:pt x="81642" y="84208"/>
                  </a:cubicBezTo>
                  <a:cubicBezTo>
                    <a:pt x="81357" y="84610"/>
                    <a:pt x="81106" y="85029"/>
                    <a:pt x="80888" y="85465"/>
                  </a:cubicBezTo>
                  <a:lnTo>
                    <a:pt x="80385" y="86219"/>
                  </a:lnTo>
                  <a:lnTo>
                    <a:pt x="80385" y="86889"/>
                  </a:lnTo>
                  <a:lnTo>
                    <a:pt x="81810" y="86889"/>
                  </a:lnTo>
                  <a:lnTo>
                    <a:pt x="81055" y="89989"/>
                  </a:lnTo>
                  <a:lnTo>
                    <a:pt x="75525" y="91414"/>
                  </a:lnTo>
                  <a:cubicBezTo>
                    <a:pt x="75525" y="91414"/>
                    <a:pt x="75525" y="91414"/>
                    <a:pt x="74771" y="90743"/>
                  </a:cubicBezTo>
                  <a:cubicBezTo>
                    <a:pt x="74503" y="90534"/>
                    <a:pt x="74185" y="90392"/>
                    <a:pt x="73849" y="90324"/>
                  </a:cubicBezTo>
                  <a:lnTo>
                    <a:pt x="71252" y="90995"/>
                  </a:lnTo>
                  <a:cubicBezTo>
                    <a:pt x="71252" y="90995"/>
                    <a:pt x="70749" y="90995"/>
                    <a:pt x="70330" y="90576"/>
                  </a:cubicBezTo>
                  <a:cubicBezTo>
                    <a:pt x="69911" y="90157"/>
                    <a:pt x="69576" y="90073"/>
                    <a:pt x="69493" y="90073"/>
                  </a:cubicBezTo>
                  <a:lnTo>
                    <a:pt x="68822" y="90073"/>
                  </a:lnTo>
                  <a:lnTo>
                    <a:pt x="69576" y="93089"/>
                  </a:lnTo>
                  <a:lnTo>
                    <a:pt x="68236" y="93089"/>
                  </a:lnTo>
                  <a:lnTo>
                    <a:pt x="66644" y="93089"/>
                  </a:lnTo>
                  <a:cubicBezTo>
                    <a:pt x="66007" y="93207"/>
                    <a:pt x="65353" y="93207"/>
                    <a:pt x="64716" y="93089"/>
                  </a:cubicBezTo>
                  <a:lnTo>
                    <a:pt x="62370" y="93089"/>
                  </a:lnTo>
                  <a:cubicBezTo>
                    <a:pt x="62370" y="93089"/>
                    <a:pt x="62370" y="93089"/>
                    <a:pt x="61952" y="93089"/>
                  </a:cubicBezTo>
                  <a:cubicBezTo>
                    <a:pt x="61532" y="93089"/>
                    <a:pt x="61952" y="93089"/>
                    <a:pt x="61952" y="93089"/>
                  </a:cubicBezTo>
                  <a:cubicBezTo>
                    <a:pt x="61952" y="93089"/>
                    <a:pt x="61952" y="93089"/>
                    <a:pt x="61952" y="92503"/>
                  </a:cubicBezTo>
                  <a:cubicBezTo>
                    <a:pt x="61926" y="92252"/>
                    <a:pt x="61926" y="92000"/>
                    <a:pt x="61952" y="91749"/>
                  </a:cubicBezTo>
                  <a:cubicBezTo>
                    <a:pt x="61952" y="91749"/>
                    <a:pt x="61449" y="91749"/>
                    <a:pt x="60862" y="91749"/>
                  </a:cubicBezTo>
                  <a:cubicBezTo>
                    <a:pt x="60276" y="91749"/>
                    <a:pt x="60443" y="91749"/>
                    <a:pt x="60108" y="91749"/>
                  </a:cubicBezTo>
                  <a:lnTo>
                    <a:pt x="59522" y="91749"/>
                  </a:lnTo>
                  <a:lnTo>
                    <a:pt x="59103" y="91749"/>
                  </a:lnTo>
                  <a:lnTo>
                    <a:pt x="58684" y="91749"/>
                  </a:lnTo>
                  <a:cubicBezTo>
                    <a:pt x="58742" y="92218"/>
                    <a:pt x="58742" y="92704"/>
                    <a:pt x="58684" y="93173"/>
                  </a:cubicBezTo>
                  <a:cubicBezTo>
                    <a:pt x="58742" y="93617"/>
                    <a:pt x="58742" y="94070"/>
                    <a:pt x="58684" y="94514"/>
                  </a:cubicBezTo>
                  <a:lnTo>
                    <a:pt x="58684" y="94514"/>
                  </a:lnTo>
                  <a:cubicBezTo>
                    <a:pt x="58684" y="94514"/>
                    <a:pt x="58684" y="94514"/>
                    <a:pt x="58684" y="94514"/>
                  </a:cubicBezTo>
                  <a:lnTo>
                    <a:pt x="57427" y="95687"/>
                  </a:lnTo>
                  <a:lnTo>
                    <a:pt x="56338" y="96692"/>
                  </a:lnTo>
                  <a:lnTo>
                    <a:pt x="55751" y="96106"/>
                  </a:lnTo>
                  <a:lnTo>
                    <a:pt x="55165" y="95436"/>
                  </a:lnTo>
                  <a:lnTo>
                    <a:pt x="55165" y="95436"/>
                  </a:lnTo>
                  <a:lnTo>
                    <a:pt x="55165" y="95436"/>
                  </a:lnTo>
                  <a:lnTo>
                    <a:pt x="54662" y="95436"/>
                  </a:lnTo>
                  <a:close/>
                  <a:moveTo>
                    <a:pt x="31" y="32007"/>
                  </a:moveTo>
                  <a:cubicBezTo>
                    <a:pt x="-10" y="31614"/>
                    <a:pt x="-10" y="31228"/>
                    <a:pt x="31" y="30834"/>
                  </a:cubicBezTo>
                  <a:cubicBezTo>
                    <a:pt x="31" y="30248"/>
                    <a:pt x="450" y="29829"/>
                    <a:pt x="618" y="29745"/>
                  </a:cubicBezTo>
                  <a:cubicBezTo>
                    <a:pt x="786" y="29661"/>
                    <a:pt x="1121" y="30248"/>
                    <a:pt x="1372" y="30918"/>
                  </a:cubicBezTo>
                  <a:cubicBezTo>
                    <a:pt x="1582" y="31404"/>
                    <a:pt x="1866" y="31857"/>
                    <a:pt x="2210" y="32259"/>
                  </a:cubicBezTo>
                  <a:lnTo>
                    <a:pt x="2210" y="33013"/>
                  </a:lnTo>
                  <a:lnTo>
                    <a:pt x="1121" y="33013"/>
                  </a:lnTo>
                  <a:lnTo>
                    <a:pt x="199" y="32510"/>
                  </a:lnTo>
                  <a:cubicBezTo>
                    <a:pt x="124" y="32351"/>
                    <a:pt x="73" y="32183"/>
                    <a:pt x="31" y="32007"/>
                  </a:cubicBezTo>
                  <a:close/>
                  <a:moveTo>
                    <a:pt x="2797" y="26477"/>
                  </a:moveTo>
                  <a:lnTo>
                    <a:pt x="2797" y="25891"/>
                  </a:lnTo>
                  <a:cubicBezTo>
                    <a:pt x="2830" y="25757"/>
                    <a:pt x="2830" y="25606"/>
                    <a:pt x="2797" y="25472"/>
                  </a:cubicBezTo>
                  <a:lnTo>
                    <a:pt x="4305" y="26142"/>
                  </a:lnTo>
                  <a:lnTo>
                    <a:pt x="5897" y="26896"/>
                  </a:lnTo>
                  <a:lnTo>
                    <a:pt x="6567" y="27734"/>
                  </a:lnTo>
                  <a:lnTo>
                    <a:pt x="7070" y="28656"/>
                  </a:lnTo>
                  <a:lnTo>
                    <a:pt x="7070" y="29745"/>
                  </a:lnTo>
                  <a:lnTo>
                    <a:pt x="6567" y="29745"/>
                  </a:lnTo>
                  <a:cubicBezTo>
                    <a:pt x="6567" y="29745"/>
                    <a:pt x="6567" y="29745"/>
                    <a:pt x="6567" y="29745"/>
                  </a:cubicBezTo>
                  <a:lnTo>
                    <a:pt x="6567" y="29745"/>
                  </a:lnTo>
                  <a:lnTo>
                    <a:pt x="6148" y="29745"/>
                  </a:lnTo>
                  <a:cubicBezTo>
                    <a:pt x="5905" y="29695"/>
                    <a:pt x="5696" y="29536"/>
                    <a:pt x="5562" y="29326"/>
                  </a:cubicBezTo>
                  <a:cubicBezTo>
                    <a:pt x="5562" y="29326"/>
                    <a:pt x="5059" y="28823"/>
                    <a:pt x="4891" y="28823"/>
                  </a:cubicBezTo>
                  <a:cubicBezTo>
                    <a:pt x="4724" y="28823"/>
                    <a:pt x="4891" y="28823"/>
                    <a:pt x="4137" y="28237"/>
                  </a:cubicBezTo>
                  <a:lnTo>
                    <a:pt x="3383" y="27650"/>
                  </a:lnTo>
                  <a:cubicBezTo>
                    <a:pt x="3383" y="27650"/>
                    <a:pt x="3383" y="27650"/>
                    <a:pt x="3383" y="27650"/>
                  </a:cubicBezTo>
                  <a:close/>
                  <a:moveTo>
                    <a:pt x="21398" y="89151"/>
                  </a:moveTo>
                  <a:cubicBezTo>
                    <a:pt x="21398" y="89151"/>
                    <a:pt x="21398" y="89151"/>
                    <a:pt x="20895" y="89151"/>
                  </a:cubicBezTo>
                  <a:cubicBezTo>
                    <a:pt x="20392" y="89151"/>
                    <a:pt x="20392" y="89151"/>
                    <a:pt x="20476" y="89654"/>
                  </a:cubicBezTo>
                  <a:cubicBezTo>
                    <a:pt x="20560" y="90157"/>
                    <a:pt x="20476" y="89654"/>
                    <a:pt x="20979" y="89654"/>
                  </a:cubicBezTo>
                  <a:cubicBezTo>
                    <a:pt x="21481" y="89654"/>
                    <a:pt x="21398" y="89068"/>
                    <a:pt x="21398" y="89068"/>
                  </a:cubicBezTo>
                  <a:close/>
                  <a:moveTo>
                    <a:pt x="25336" y="99625"/>
                  </a:moveTo>
                  <a:cubicBezTo>
                    <a:pt x="25336" y="99625"/>
                    <a:pt x="24833" y="99625"/>
                    <a:pt x="25336" y="100379"/>
                  </a:cubicBezTo>
                  <a:cubicBezTo>
                    <a:pt x="25839" y="101133"/>
                    <a:pt x="25336" y="101049"/>
                    <a:pt x="26006" y="100882"/>
                  </a:cubicBezTo>
                  <a:cubicBezTo>
                    <a:pt x="26676" y="100714"/>
                    <a:pt x="26509" y="100882"/>
                    <a:pt x="26006" y="100128"/>
                  </a:cubicBezTo>
                  <a:cubicBezTo>
                    <a:pt x="25503" y="99374"/>
                    <a:pt x="25671" y="99541"/>
                    <a:pt x="25336" y="99625"/>
                  </a:cubicBezTo>
                  <a:close/>
                  <a:moveTo>
                    <a:pt x="16287" y="50190"/>
                  </a:moveTo>
                  <a:cubicBezTo>
                    <a:pt x="16287" y="50190"/>
                    <a:pt x="15868" y="50190"/>
                    <a:pt x="16287" y="51028"/>
                  </a:cubicBezTo>
                  <a:cubicBezTo>
                    <a:pt x="16705" y="51865"/>
                    <a:pt x="16287" y="51698"/>
                    <a:pt x="16957" y="51614"/>
                  </a:cubicBezTo>
                  <a:cubicBezTo>
                    <a:pt x="17627" y="51530"/>
                    <a:pt x="17460" y="51614"/>
                    <a:pt x="16957" y="50776"/>
                  </a:cubicBezTo>
                  <a:cubicBezTo>
                    <a:pt x="16454" y="49938"/>
                    <a:pt x="16287" y="50106"/>
                    <a:pt x="16287" y="50190"/>
                  </a:cubicBezTo>
                  <a:close/>
                  <a:moveTo>
                    <a:pt x="15532" y="21785"/>
                  </a:moveTo>
                  <a:lnTo>
                    <a:pt x="15532" y="21031"/>
                  </a:lnTo>
                  <a:lnTo>
                    <a:pt x="14778" y="21031"/>
                  </a:lnTo>
                  <a:close/>
                  <a:moveTo>
                    <a:pt x="16119" y="27315"/>
                  </a:moveTo>
                  <a:lnTo>
                    <a:pt x="16119" y="26813"/>
                  </a:lnTo>
                  <a:lnTo>
                    <a:pt x="16119" y="26226"/>
                  </a:lnTo>
                  <a:lnTo>
                    <a:pt x="16119" y="25723"/>
                  </a:lnTo>
                  <a:lnTo>
                    <a:pt x="16119" y="25053"/>
                  </a:lnTo>
                  <a:lnTo>
                    <a:pt x="15700" y="25053"/>
                  </a:lnTo>
                  <a:cubicBezTo>
                    <a:pt x="15541" y="25112"/>
                    <a:pt x="15357" y="25112"/>
                    <a:pt x="15197" y="25053"/>
                  </a:cubicBezTo>
                  <a:close/>
                  <a:moveTo>
                    <a:pt x="16119" y="13490"/>
                  </a:moveTo>
                  <a:cubicBezTo>
                    <a:pt x="16119" y="13490"/>
                    <a:pt x="16119" y="13490"/>
                    <a:pt x="16119" y="13490"/>
                  </a:cubicBezTo>
                  <a:cubicBezTo>
                    <a:pt x="16194" y="13649"/>
                    <a:pt x="16194" y="13834"/>
                    <a:pt x="16119" y="13993"/>
                  </a:cubicBezTo>
                  <a:cubicBezTo>
                    <a:pt x="16119" y="13993"/>
                    <a:pt x="15616" y="13993"/>
                    <a:pt x="15532" y="13993"/>
                  </a:cubicBezTo>
                  <a:cubicBezTo>
                    <a:pt x="15449" y="13993"/>
                    <a:pt x="16287" y="13658"/>
                    <a:pt x="16287" y="13658"/>
                  </a:cubicBezTo>
                  <a:close/>
                  <a:moveTo>
                    <a:pt x="19303" y="17847"/>
                  </a:moveTo>
                  <a:cubicBezTo>
                    <a:pt x="18984" y="17881"/>
                    <a:pt x="18742" y="18165"/>
                    <a:pt x="18775" y="18492"/>
                  </a:cubicBezTo>
                  <a:cubicBezTo>
                    <a:pt x="18783" y="18526"/>
                    <a:pt x="18792" y="18568"/>
                    <a:pt x="18800" y="18601"/>
                  </a:cubicBezTo>
                  <a:cubicBezTo>
                    <a:pt x="19043" y="18794"/>
                    <a:pt x="19395" y="18794"/>
                    <a:pt x="19638" y="18601"/>
                  </a:cubicBezTo>
                  <a:cubicBezTo>
                    <a:pt x="19638" y="18601"/>
                    <a:pt x="20057" y="18601"/>
                    <a:pt x="19638" y="17847"/>
                  </a:cubicBezTo>
                  <a:cubicBezTo>
                    <a:pt x="19613" y="17847"/>
                    <a:pt x="19579" y="17847"/>
                    <a:pt x="19554" y="17847"/>
                  </a:cubicBezTo>
                  <a:close/>
                  <a:moveTo>
                    <a:pt x="46702" y="82616"/>
                  </a:moveTo>
                  <a:cubicBezTo>
                    <a:pt x="46467" y="82842"/>
                    <a:pt x="46467" y="83211"/>
                    <a:pt x="46693" y="83445"/>
                  </a:cubicBezTo>
                  <a:cubicBezTo>
                    <a:pt x="46693" y="83445"/>
                    <a:pt x="46702" y="83454"/>
                    <a:pt x="46702" y="83454"/>
                  </a:cubicBezTo>
                  <a:cubicBezTo>
                    <a:pt x="46702" y="83957"/>
                    <a:pt x="46702" y="84124"/>
                    <a:pt x="47372" y="84040"/>
                  </a:cubicBezTo>
                  <a:cubicBezTo>
                    <a:pt x="48043" y="83957"/>
                    <a:pt x="47372" y="84040"/>
                    <a:pt x="47372" y="83286"/>
                  </a:cubicBezTo>
                  <a:cubicBezTo>
                    <a:pt x="47372" y="82532"/>
                    <a:pt x="47205" y="82532"/>
                    <a:pt x="46953" y="82616"/>
                  </a:cubicBezTo>
                  <a:close/>
                  <a:moveTo>
                    <a:pt x="40920" y="58150"/>
                  </a:moveTo>
                  <a:lnTo>
                    <a:pt x="41758" y="58150"/>
                  </a:lnTo>
                  <a:lnTo>
                    <a:pt x="41758" y="56976"/>
                  </a:lnTo>
                  <a:lnTo>
                    <a:pt x="41004" y="56976"/>
                  </a:lnTo>
                  <a:close/>
                  <a:moveTo>
                    <a:pt x="37904" y="12066"/>
                  </a:moveTo>
                  <a:cubicBezTo>
                    <a:pt x="37971" y="12267"/>
                    <a:pt x="38122" y="12418"/>
                    <a:pt x="38323" y="12485"/>
                  </a:cubicBezTo>
                  <a:lnTo>
                    <a:pt x="38826" y="12485"/>
                  </a:lnTo>
                  <a:cubicBezTo>
                    <a:pt x="38876" y="12124"/>
                    <a:pt x="38876" y="11756"/>
                    <a:pt x="38826" y="11395"/>
                  </a:cubicBezTo>
                  <a:lnTo>
                    <a:pt x="38826" y="10893"/>
                  </a:lnTo>
                  <a:lnTo>
                    <a:pt x="38826" y="10222"/>
                  </a:lnTo>
                  <a:lnTo>
                    <a:pt x="37988" y="10222"/>
                  </a:lnTo>
                  <a:cubicBezTo>
                    <a:pt x="37912" y="10381"/>
                    <a:pt x="37912" y="10566"/>
                    <a:pt x="37988" y="10725"/>
                  </a:cubicBezTo>
                  <a:lnTo>
                    <a:pt x="37988" y="11144"/>
                  </a:lnTo>
                  <a:close/>
                  <a:moveTo>
                    <a:pt x="50472" y="55720"/>
                  </a:moveTo>
                  <a:cubicBezTo>
                    <a:pt x="50975" y="55720"/>
                    <a:pt x="51227" y="55720"/>
                    <a:pt x="51310" y="56306"/>
                  </a:cubicBezTo>
                  <a:cubicBezTo>
                    <a:pt x="51545" y="56532"/>
                    <a:pt x="51545" y="56901"/>
                    <a:pt x="51319" y="57136"/>
                  </a:cubicBezTo>
                  <a:cubicBezTo>
                    <a:pt x="51319" y="57136"/>
                    <a:pt x="51310" y="57144"/>
                    <a:pt x="51310" y="57144"/>
                  </a:cubicBezTo>
                  <a:cubicBezTo>
                    <a:pt x="51310" y="57144"/>
                    <a:pt x="50724" y="57144"/>
                    <a:pt x="50556" y="56558"/>
                  </a:cubicBezTo>
                  <a:cubicBezTo>
                    <a:pt x="50389" y="55971"/>
                    <a:pt x="50389" y="55552"/>
                    <a:pt x="50724" y="55552"/>
                  </a:cubicBezTo>
                  <a:close/>
                  <a:moveTo>
                    <a:pt x="48713" y="49100"/>
                  </a:moveTo>
                  <a:cubicBezTo>
                    <a:pt x="48713" y="49100"/>
                    <a:pt x="48713" y="49100"/>
                    <a:pt x="48713" y="48430"/>
                  </a:cubicBezTo>
                  <a:cubicBezTo>
                    <a:pt x="48713" y="47760"/>
                    <a:pt x="48713" y="47760"/>
                    <a:pt x="48713" y="47592"/>
                  </a:cubicBezTo>
                  <a:lnTo>
                    <a:pt x="50472" y="48179"/>
                  </a:lnTo>
                  <a:lnTo>
                    <a:pt x="51897" y="48849"/>
                  </a:lnTo>
                  <a:cubicBezTo>
                    <a:pt x="52224" y="49318"/>
                    <a:pt x="52508" y="49829"/>
                    <a:pt x="52735" y="50357"/>
                  </a:cubicBezTo>
                  <a:cubicBezTo>
                    <a:pt x="53011" y="50868"/>
                    <a:pt x="53229" y="51396"/>
                    <a:pt x="53405" y="51949"/>
                  </a:cubicBezTo>
                  <a:lnTo>
                    <a:pt x="52400" y="51949"/>
                  </a:lnTo>
                  <a:lnTo>
                    <a:pt x="51227" y="51949"/>
                  </a:lnTo>
                  <a:cubicBezTo>
                    <a:pt x="51227" y="51949"/>
                    <a:pt x="51227" y="51530"/>
                    <a:pt x="50724" y="51195"/>
                  </a:cubicBezTo>
                  <a:cubicBezTo>
                    <a:pt x="50565" y="51011"/>
                    <a:pt x="50431" y="50818"/>
                    <a:pt x="50305" y="50609"/>
                  </a:cubicBezTo>
                  <a:lnTo>
                    <a:pt x="49886" y="50609"/>
                  </a:lnTo>
                  <a:lnTo>
                    <a:pt x="49383" y="50609"/>
                  </a:lnTo>
                  <a:cubicBezTo>
                    <a:pt x="49425" y="50391"/>
                    <a:pt x="49425" y="50156"/>
                    <a:pt x="49383" y="49938"/>
                  </a:cubicBezTo>
                  <a:cubicBezTo>
                    <a:pt x="49190" y="49687"/>
                    <a:pt x="49048" y="49402"/>
                    <a:pt x="48964" y="49100"/>
                  </a:cubicBezTo>
                  <a:close/>
                  <a:moveTo>
                    <a:pt x="42680" y="20361"/>
                  </a:moveTo>
                  <a:lnTo>
                    <a:pt x="42680" y="20361"/>
                  </a:lnTo>
                  <a:lnTo>
                    <a:pt x="42680" y="20361"/>
                  </a:lnTo>
                  <a:lnTo>
                    <a:pt x="43183" y="20361"/>
                  </a:lnTo>
                  <a:cubicBezTo>
                    <a:pt x="43241" y="20109"/>
                    <a:pt x="43241" y="19858"/>
                    <a:pt x="43183" y="19607"/>
                  </a:cubicBezTo>
                  <a:cubicBezTo>
                    <a:pt x="43267" y="19330"/>
                    <a:pt x="43267" y="19045"/>
                    <a:pt x="43183" y="18769"/>
                  </a:cubicBezTo>
                  <a:cubicBezTo>
                    <a:pt x="43183" y="18769"/>
                    <a:pt x="43183" y="18266"/>
                    <a:pt x="42345" y="18769"/>
                  </a:cubicBezTo>
                  <a:lnTo>
                    <a:pt x="42345" y="18769"/>
                  </a:lnTo>
                  <a:lnTo>
                    <a:pt x="42345" y="18769"/>
                  </a:lnTo>
                  <a:lnTo>
                    <a:pt x="42345" y="18769"/>
                  </a:lnTo>
                  <a:lnTo>
                    <a:pt x="42345" y="19607"/>
                  </a:lnTo>
                  <a:close/>
                  <a:moveTo>
                    <a:pt x="42680" y="10893"/>
                  </a:moveTo>
                  <a:cubicBezTo>
                    <a:pt x="42680" y="10893"/>
                    <a:pt x="42680" y="10893"/>
                    <a:pt x="42680" y="10893"/>
                  </a:cubicBezTo>
                  <a:cubicBezTo>
                    <a:pt x="42680" y="10893"/>
                    <a:pt x="42261" y="10893"/>
                    <a:pt x="42680" y="10893"/>
                  </a:cubicBezTo>
                  <a:lnTo>
                    <a:pt x="42680" y="10893"/>
                  </a:lnTo>
                  <a:cubicBezTo>
                    <a:pt x="42739" y="10901"/>
                    <a:pt x="42789" y="10901"/>
                    <a:pt x="42848" y="10893"/>
                  </a:cubicBezTo>
                  <a:close/>
                  <a:moveTo>
                    <a:pt x="52316" y="45916"/>
                  </a:moveTo>
                  <a:lnTo>
                    <a:pt x="51729" y="45916"/>
                  </a:lnTo>
                  <a:lnTo>
                    <a:pt x="51729" y="45246"/>
                  </a:lnTo>
                  <a:close/>
                  <a:moveTo>
                    <a:pt x="46031" y="21618"/>
                  </a:moveTo>
                  <a:cubicBezTo>
                    <a:pt x="46325" y="21475"/>
                    <a:pt x="46677" y="21601"/>
                    <a:pt x="46811" y="21894"/>
                  </a:cubicBezTo>
                  <a:cubicBezTo>
                    <a:pt x="46844" y="21970"/>
                    <a:pt x="46869" y="22045"/>
                    <a:pt x="46869" y="22120"/>
                  </a:cubicBezTo>
                  <a:cubicBezTo>
                    <a:pt x="46869" y="22623"/>
                    <a:pt x="46869" y="22958"/>
                    <a:pt x="46367" y="23042"/>
                  </a:cubicBezTo>
                  <a:cubicBezTo>
                    <a:pt x="45864" y="23126"/>
                    <a:pt x="45948" y="23042"/>
                    <a:pt x="45864" y="22455"/>
                  </a:cubicBezTo>
                  <a:cubicBezTo>
                    <a:pt x="45780" y="21869"/>
                    <a:pt x="45948" y="22037"/>
                    <a:pt x="46199" y="22037"/>
                  </a:cubicBezTo>
                  <a:close/>
                  <a:moveTo>
                    <a:pt x="53908" y="46252"/>
                  </a:moveTo>
                  <a:cubicBezTo>
                    <a:pt x="53908" y="46252"/>
                    <a:pt x="53908" y="46252"/>
                    <a:pt x="53908" y="46252"/>
                  </a:cubicBezTo>
                  <a:cubicBezTo>
                    <a:pt x="53908" y="46252"/>
                    <a:pt x="53908" y="46252"/>
                    <a:pt x="53908" y="46252"/>
                  </a:cubicBezTo>
                  <a:cubicBezTo>
                    <a:pt x="53908" y="46252"/>
                    <a:pt x="53824" y="46168"/>
                    <a:pt x="54075" y="46252"/>
                  </a:cubicBezTo>
                  <a:close/>
                  <a:moveTo>
                    <a:pt x="54746" y="49603"/>
                  </a:moveTo>
                  <a:cubicBezTo>
                    <a:pt x="54980" y="49754"/>
                    <a:pt x="55131" y="49997"/>
                    <a:pt x="55165" y="50273"/>
                  </a:cubicBezTo>
                  <a:cubicBezTo>
                    <a:pt x="55165" y="50273"/>
                    <a:pt x="55165" y="50860"/>
                    <a:pt x="55165" y="51028"/>
                  </a:cubicBezTo>
                  <a:cubicBezTo>
                    <a:pt x="55165" y="51195"/>
                    <a:pt x="55165" y="51028"/>
                    <a:pt x="55165" y="50441"/>
                  </a:cubicBezTo>
                  <a:cubicBezTo>
                    <a:pt x="55165" y="49854"/>
                    <a:pt x="54746" y="49603"/>
                    <a:pt x="54913" y="49603"/>
                  </a:cubicBezTo>
                  <a:close/>
                  <a:moveTo>
                    <a:pt x="46367" y="9468"/>
                  </a:moveTo>
                  <a:cubicBezTo>
                    <a:pt x="46367" y="9468"/>
                    <a:pt x="46367" y="9468"/>
                    <a:pt x="46367" y="10222"/>
                  </a:cubicBezTo>
                  <a:cubicBezTo>
                    <a:pt x="46367" y="10976"/>
                    <a:pt x="46367" y="10809"/>
                    <a:pt x="46869" y="10809"/>
                  </a:cubicBezTo>
                  <a:cubicBezTo>
                    <a:pt x="47230" y="10733"/>
                    <a:pt x="47464" y="10373"/>
                    <a:pt x="47381" y="10013"/>
                  </a:cubicBezTo>
                  <a:cubicBezTo>
                    <a:pt x="47381" y="9996"/>
                    <a:pt x="47372" y="9988"/>
                    <a:pt x="47372" y="9971"/>
                  </a:cubicBezTo>
                  <a:cubicBezTo>
                    <a:pt x="47297" y="9669"/>
                    <a:pt x="47012" y="9460"/>
                    <a:pt x="46702" y="9468"/>
                  </a:cubicBezTo>
                  <a:close/>
                  <a:moveTo>
                    <a:pt x="57259" y="45330"/>
                  </a:moveTo>
                  <a:cubicBezTo>
                    <a:pt x="57259" y="45330"/>
                    <a:pt x="57259" y="45330"/>
                    <a:pt x="57678" y="46000"/>
                  </a:cubicBezTo>
                  <a:cubicBezTo>
                    <a:pt x="58097" y="46670"/>
                    <a:pt x="57678" y="46670"/>
                    <a:pt x="57678" y="46754"/>
                  </a:cubicBezTo>
                  <a:cubicBezTo>
                    <a:pt x="57678" y="46838"/>
                    <a:pt x="57008" y="46754"/>
                    <a:pt x="56840" y="46168"/>
                  </a:cubicBezTo>
                  <a:cubicBezTo>
                    <a:pt x="56740" y="45807"/>
                    <a:pt x="56958" y="45439"/>
                    <a:pt x="57310" y="45347"/>
                  </a:cubicBezTo>
                  <a:cubicBezTo>
                    <a:pt x="57402" y="45322"/>
                    <a:pt x="57502" y="45313"/>
                    <a:pt x="57594" y="45330"/>
                  </a:cubicBezTo>
                  <a:close/>
                  <a:moveTo>
                    <a:pt x="68990" y="91162"/>
                  </a:moveTo>
                  <a:lnTo>
                    <a:pt x="69660" y="91162"/>
                  </a:lnTo>
                  <a:cubicBezTo>
                    <a:pt x="69618" y="90911"/>
                    <a:pt x="69459" y="90702"/>
                    <a:pt x="69241" y="90576"/>
                  </a:cubicBezTo>
                  <a:lnTo>
                    <a:pt x="68655" y="89989"/>
                  </a:lnTo>
                  <a:close/>
                  <a:moveTo>
                    <a:pt x="73766" y="79181"/>
                  </a:moveTo>
                  <a:cubicBezTo>
                    <a:pt x="73766" y="79181"/>
                    <a:pt x="73766" y="79181"/>
                    <a:pt x="73766" y="79181"/>
                  </a:cubicBezTo>
                  <a:cubicBezTo>
                    <a:pt x="73766" y="79181"/>
                    <a:pt x="73766" y="78762"/>
                    <a:pt x="73766" y="78762"/>
                  </a:cubicBezTo>
                  <a:lnTo>
                    <a:pt x="73766" y="78762"/>
                  </a:lnTo>
                  <a:lnTo>
                    <a:pt x="73766" y="78762"/>
                  </a:lnTo>
                  <a:cubicBezTo>
                    <a:pt x="73766" y="78762"/>
                    <a:pt x="73766" y="78762"/>
                    <a:pt x="73766" y="78762"/>
                  </a:cubicBezTo>
                  <a:lnTo>
                    <a:pt x="73766" y="78762"/>
                  </a:lnTo>
                  <a:lnTo>
                    <a:pt x="73012" y="78762"/>
                  </a:lnTo>
                  <a:close/>
                  <a:moveTo>
                    <a:pt x="76112" y="85800"/>
                  </a:moveTo>
                  <a:cubicBezTo>
                    <a:pt x="76112" y="85800"/>
                    <a:pt x="75693" y="85800"/>
                    <a:pt x="76112" y="86554"/>
                  </a:cubicBezTo>
                  <a:cubicBezTo>
                    <a:pt x="76531" y="87308"/>
                    <a:pt x="76112" y="87224"/>
                    <a:pt x="76782" y="87141"/>
                  </a:cubicBezTo>
                  <a:cubicBezTo>
                    <a:pt x="77017" y="86914"/>
                    <a:pt x="77017" y="86546"/>
                    <a:pt x="76791" y="86311"/>
                  </a:cubicBezTo>
                  <a:cubicBezTo>
                    <a:pt x="76791" y="86311"/>
                    <a:pt x="76782" y="86303"/>
                    <a:pt x="76782" y="86303"/>
                  </a:cubicBezTo>
                  <a:cubicBezTo>
                    <a:pt x="76782" y="86303"/>
                    <a:pt x="76782" y="85716"/>
                    <a:pt x="76447" y="85800"/>
                  </a:cubicBezTo>
                  <a:close/>
                  <a:moveTo>
                    <a:pt x="73849" y="71304"/>
                  </a:moveTo>
                  <a:lnTo>
                    <a:pt x="73849" y="71891"/>
                  </a:lnTo>
                  <a:cubicBezTo>
                    <a:pt x="73849" y="71891"/>
                    <a:pt x="73849" y="71891"/>
                    <a:pt x="73179" y="71891"/>
                  </a:cubicBezTo>
                  <a:cubicBezTo>
                    <a:pt x="72509" y="71891"/>
                    <a:pt x="73179" y="71891"/>
                    <a:pt x="73179" y="71388"/>
                  </a:cubicBezTo>
                  <a:cubicBezTo>
                    <a:pt x="73179" y="70885"/>
                    <a:pt x="74017" y="71221"/>
                    <a:pt x="74185" y="71304"/>
                  </a:cubicBezTo>
                  <a:close/>
                  <a:moveTo>
                    <a:pt x="58768" y="15333"/>
                  </a:moveTo>
                  <a:lnTo>
                    <a:pt x="59940" y="14160"/>
                  </a:lnTo>
                  <a:cubicBezTo>
                    <a:pt x="60301" y="13725"/>
                    <a:pt x="60611" y="13247"/>
                    <a:pt x="60862" y="12736"/>
                  </a:cubicBezTo>
                  <a:cubicBezTo>
                    <a:pt x="60996" y="12778"/>
                    <a:pt x="61147" y="12778"/>
                    <a:pt x="61281" y="12736"/>
                  </a:cubicBezTo>
                  <a:lnTo>
                    <a:pt x="61281" y="12317"/>
                  </a:lnTo>
                  <a:cubicBezTo>
                    <a:pt x="61348" y="12041"/>
                    <a:pt x="61348" y="11756"/>
                    <a:pt x="61281" y="11479"/>
                  </a:cubicBezTo>
                  <a:lnTo>
                    <a:pt x="61281" y="10641"/>
                  </a:lnTo>
                  <a:lnTo>
                    <a:pt x="60192" y="9720"/>
                  </a:lnTo>
                  <a:lnTo>
                    <a:pt x="59438" y="8798"/>
                  </a:lnTo>
                  <a:cubicBezTo>
                    <a:pt x="59195" y="8547"/>
                    <a:pt x="59044" y="8220"/>
                    <a:pt x="59019" y="7876"/>
                  </a:cubicBezTo>
                  <a:cubicBezTo>
                    <a:pt x="57930" y="8714"/>
                    <a:pt x="57678" y="8798"/>
                    <a:pt x="58265" y="7876"/>
                  </a:cubicBezTo>
                  <a:cubicBezTo>
                    <a:pt x="58960" y="6938"/>
                    <a:pt x="59773" y="6091"/>
                    <a:pt x="60695" y="5362"/>
                  </a:cubicBezTo>
                  <a:lnTo>
                    <a:pt x="58348" y="5362"/>
                  </a:lnTo>
                  <a:cubicBezTo>
                    <a:pt x="58348" y="5362"/>
                    <a:pt x="58348" y="5362"/>
                    <a:pt x="58935" y="4860"/>
                  </a:cubicBezTo>
                  <a:cubicBezTo>
                    <a:pt x="59211" y="4734"/>
                    <a:pt x="59446" y="4533"/>
                    <a:pt x="59605" y="4273"/>
                  </a:cubicBezTo>
                  <a:cubicBezTo>
                    <a:pt x="59555" y="3888"/>
                    <a:pt x="59555" y="3486"/>
                    <a:pt x="59605" y="3100"/>
                  </a:cubicBezTo>
                  <a:cubicBezTo>
                    <a:pt x="59739" y="2723"/>
                    <a:pt x="59907" y="2363"/>
                    <a:pt x="60108" y="2011"/>
                  </a:cubicBezTo>
                  <a:cubicBezTo>
                    <a:pt x="60058" y="1760"/>
                    <a:pt x="60058" y="1508"/>
                    <a:pt x="60108" y="1257"/>
                  </a:cubicBezTo>
                  <a:cubicBezTo>
                    <a:pt x="60158" y="1006"/>
                    <a:pt x="60158" y="754"/>
                    <a:pt x="60108" y="503"/>
                  </a:cubicBezTo>
                  <a:lnTo>
                    <a:pt x="62119" y="0"/>
                  </a:lnTo>
                  <a:lnTo>
                    <a:pt x="62119" y="503"/>
                  </a:lnTo>
                  <a:cubicBezTo>
                    <a:pt x="62161" y="897"/>
                    <a:pt x="62161" y="1282"/>
                    <a:pt x="62119" y="1676"/>
                  </a:cubicBezTo>
                  <a:cubicBezTo>
                    <a:pt x="62044" y="2061"/>
                    <a:pt x="62044" y="2463"/>
                    <a:pt x="62119" y="2849"/>
                  </a:cubicBezTo>
                  <a:cubicBezTo>
                    <a:pt x="62119" y="2849"/>
                    <a:pt x="62538" y="3352"/>
                    <a:pt x="63208" y="3435"/>
                  </a:cubicBezTo>
                  <a:lnTo>
                    <a:pt x="63711" y="3435"/>
                  </a:lnTo>
                  <a:lnTo>
                    <a:pt x="63711" y="3016"/>
                  </a:lnTo>
                  <a:cubicBezTo>
                    <a:pt x="63711" y="3016"/>
                    <a:pt x="63711" y="3016"/>
                    <a:pt x="63711" y="2430"/>
                  </a:cubicBezTo>
                  <a:cubicBezTo>
                    <a:pt x="63653" y="2212"/>
                    <a:pt x="63653" y="1977"/>
                    <a:pt x="63711" y="1760"/>
                  </a:cubicBezTo>
                  <a:cubicBezTo>
                    <a:pt x="63736" y="1533"/>
                    <a:pt x="63736" y="1315"/>
                    <a:pt x="63711" y="1089"/>
                  </a:cubicBezTo>
                  <a:lnTo>
                    <a:pt x="64214" y="1592"/>
                  </a:lnTo>
                  <a:lnTo>
                    <a:pt x="64800" y="2095"/>
                  </a:lnTo>
                  <a:cubicBezTo>
                    <a:pt x="64800" y="2597"/>
                    <a:pt x="64800" y="2849"/>
                    <a:pt x="65554" y="2765"/>
                  </a:cubicBezTo>
                  <a:cubicBezTo>
                    <a:pt x="65915" y="2581"/>
                    <a:pt x="66258" y="2363"/>
                    <a:pt x="66560" y="2095"/>
                  </a:cubicBezTo>
                  <a:lnTo>
                    <a:pt x="67398" y="1424"/>
                  </a:lnTo>
                  <a:lnTo>
                    <a:pt x="67901" y="2179"/>
                  </a:lnTo>
                  <a:cubicBezTo>
                    <a:pt x="67901" y="2179"/>
                    <a:pt x="67901" y="2681"/>
                    <a:pt x="68403" y="2681"/>
                  </a:cubicBezTo>
                  <a:lnTo>
                    <a:pt x="69073" y="2681"/>
                  </a:lnTo>
                  <a:lnTo>
                    <a:pt x="69660" y="2681"/>
                  </a:lnTo>
                  <a:lnTo>
                    <a:pt x="70917" y="1508"/>
                  </a:lnTo>
                  <a:cubicBezTo>
                    <a:pt x="71587" y="838"/>
                    <a:pt x="71922" y="503"/>
                    <a:pt x="72090" y="503"/>
                  </a:cubicBezTo>
                  <a:lnTo>
                    <a:pt x="74436" y="922"/>
                  </a:lnTo>
                  <a:lnTo>
                    <a:pt x="76698" y="1508"/>
                  </a:lnTo>
                  <a:lnTo>
                    <a:pt x="73347" y="2430"/>
                  </a:lnTo>
                  <a:cubicBezTo>
                    <a:pt x="73389" y="2874"/>
                    <a:pt x="73389" y="3326"/>
                    <a:pt x="73347" y="3771"/>
                  </a:cubicBezTo>
                  <a:cubicBezTo>
                    <a:pt x="73397" y="4466"/>
                    <a:pt x="73397" y="5170"/>
                    <a:pt x="73347" y="5865"/>
                  </a:cubicBezTo>
                  <a:cubicBezTo>
                    <a:pt x="73347" y="6594"/>
                    <a:pt x="73347" y="7265"/>
                    <a:pt x="73347" y="7876"/>
                  </a:cubicBezTo>
                  <a:cubicBezTo>
                    <a:pt x="73347" y="8547"/>
                    <a:pt x="73347" y="8965"/>
                    <a:pt x="73347" y="9217"/>
                  </a:cubicBezTo>
                  <a:cubicBezTo>
                    <a:pt x="73347" y="9468"/>
                    <a:pt x="73347" y="9636"/>
                    <a:pt x="73347" y="10055"/>
                  </a:cubicBezTo>
                  <a:cubicBezTo>
                    <a:pt x="73422" y="10331"/>
                    <a:pt x="73422" y="10616"/>
                    <a:pt x="73347" y="10893"/>
                  </a:cubicBezTo>
                  <a:cubicBezTo>
                    <a:pt x="73347" y="10893"/>
                    <a:pt x="73347" y="10893"/>
                    <a:pt x="73347" y="10893"/>
                  </a:cubicBezTo>
                  <a:cubicBezTo>
                    <a:pt x="73296" y="10759"/>
                    <a:pt x="73296" y="10608"/>
                    <a:pt x="73347" y="10474"/>
                  </a:cubicBezTo>
                  <a:cubicBezTo>
                    <a:pt x="73347" y="10474"/>
                    <a:pt x="73347" y="10474"/>
                    <a:pt x="73347" y="9552"/>
                  </a:cubicBezTo>
                  <a:cubicBezTo>
                    <a:pt x="73389" y="9158"/>
                    <a:pt x="73389" y="8773"/>
                    <a:pt x="73347" y="8379"/>
                  </a:cubicBezTo>
                  <a:cubicBezTo>
                    <a:pt x="73079" y="8044"/>
                    <a:pt x="72852" y="7684"/>
                    <a:pt x="72677" y="7290"/>
                  </a:cubicBezTo>
                  <a:cubicBezTo>
                    <a:pt x="72408" y="6913"/>
                    <a:pt x="72207" y="6485"/>
                    <a:pt x="72090" y="6033"/>
                  </a:cubicBezTo>
                  <a:cubicBezTo>
                    <a:pt x="71855" y="5848"/>
                    <a:pt x="71654" y="5622"/>
                    <a:pt x="71503" y="5362"/>
                  </a:cubicBezTo>
                  <a:cubicBezTo>
                    <a:pt x="71503" y="4944"/>
                    <a:pt x="71001" y="4776"/>
                    <a:pt x="70749" y="4776"/>
                  </a:cubicBezTo>
                  <a:lnTo>
                    <a:pt x="70749" y="4776"/>
                  </a:lnTo>
                  <a:cubicBezTo>
                    <a:pt x="70691" y="5161"/>
                    <a:pt x="70691" y="5564"/>
                    <a:pt x="70749" y="5949"/>
                  </a:cubicBezTo>
                  <a:cubicBezTo>
                    <a:pt x="70749" y="6536"/>
                    <a:pt x="70749" y="6954"/>
                    <a:pt x="70749" y="7038"/>
                  </a:cubicBezTo>
                  <a:cubicBezTo>
                    <a:pt x="70598" y="7516"/>
                    <a:pt x="70372" y="7968"/>
                    <a:pt x="70079" y="8379"/>
                  </a:cubicBezTo>
                  <a:cubicBezTo>
                    <a:pt x="69869" y="8798"/>
                    <a:pt x="69618" y="9192"/>
                    <a:pt x="69325" y="9552"/>
                  </a:cubicBezTo>
                  <a:lnTo>
                    <a:pt x="69325" y="10809"/>
                  </a:lnTo>
                  <a:lnTo>
                    <a:pt x="69744" y="12401"/>
                  </a:lnTo>
                  <a:lnTo>
                    <a:pt x="70163" y="12401"/>
                  </a:lnTo>
                  <a:lnTo>
                    <a:pt x="70582" y="12401"/>
                  </a:lnTo>
                  <a:lnTo>
                    <a:pt x="70079" y="13239"/>
                  </a:lnTo>
                  <a:lnTo>
                    <a:pt x="69493" y="14160"/>
                  </a:lnTo>
                  <a:lnTo>
                    <a:pt x="69073" y="14160"/>
                  </a:lnTo>
                  <a:lnTo>
                    <a:pt x="69073" y="14160"/>
                  </a:lnTo>
                  <a:lnTo>
                    <a:pt x="68152" y="13574"/>
                  </a:lnTo>
                  <a:lnTo>
                    <a:pt x="67230" y="13071"/>
                  </a:lnTo>
                  <a:lnTo>
                    <a:pt x="66644" y="13071"/>
                  </a:lnTo>
                  <a:cubicBezTo>
                    <a:pt x="66644" y="13071"/>
                    <a:pt x="66141" y="13071"/>
                    <a:pt x="66225" y="13490"/>
                  </a:cubicBezTo>
                  <a:cubicBezTo>
                    <a:pt x="65982" y="13909"/>
                    <a:pt x="65814" y="14361"/>
                    <a:pt x="65722" y="14831"/>
                  </a:cubicBezTo>
                  <a:lnTo>
                    <a:pt x="65722" y="16087"/>
                  </a:lnTo>
                  <a:lnTo>
                    <a:pt x="64968" y="16087"/>
                  </a:lnTo>
                  <a:cubicBezTo>
                    <a:pt x="64968" y="16087"/>
                    <a:pt x="64968" y="16087"/>
                    <a:pt x="64549" y="16087"/>
                  </a:cubicBezTo>
                  <a:lnTo>
                    <a:pt x="64549" y="16087"/>
                  </a:lnTo>
                  <a:lnTo>
                    <a:pt x="63124" y="16087"/>
                  </a:lnTo>
                  <a:cubicBezTo>
                    <a:pt x="62454" y="16087"/>
                    <a:pt x="62035" y="16087"/>
                    <a:pt x="61868" y="16087"/>
                  </a:cubicBezTo>
                  <a:lnTo>
                    <a:pt x="61197" y="16087"/>
                  </a:lnTo>
                  <a:cubicBezTo>
                    <a:pt x="60929" y="16180"/>
                    <a:pt x="60628" y="16180"/>
                    <a:pt x="60360" y="16087"/>
                  </a:cubicBezTo>
                  <a:lnTo>
                    <a:pt x="59857" y="16087"/>
                  </a:lnTo>
                  <a:cubicBezTo>
                    <a:pt x="59488" y="15987"/>
                    <a:pt x="59203" y="15702"/>
                    <a:pt x="59103" y="15333"/>
                  </a:cubicBezTo>
                  <a:close/>
                  <a:moveTo>
                    <a:pt x="58768" y="8965"/>
                  </a:moveTo>
                  <a:cubicBezTo>
                    <a:pt x="58768" y="8965"/>
                    <a:pt x="58768" y="8965"/>
                    <a:pt x="58768" y="9552"/>
                  </a:cubicBezTo>
                  <a:cubicBezTo>
                    <a:pt x="58768" y="10139"/>
                    <a:pt x="58768" y="9552"/>
                    <a:pt x="59186" y="9552"/>
                  </a:cubicBezTo>
                  <a:cubicBezTo>
                    <a:pt x="59605" y="9552"/>
                    <a:pt x="59186" y="9552"/>
                    <a:pt x="59186" y="9049"/>
                  </a:cubicBezTo>
                  <a:cubicBezTo>
                    <a:pt x="59186" y="8547"/>
                    <a:pt x="59186" y="9049"/>
                    <a:pt x="58851" y="8965"/>
                  </a:cubicBezTo>
                  <a:close/>
                  <a:moveTo>
                    <a:pt x="76028" y="70802"/>
                  </a:moveTo>
                  <a:cubicBezTo>
                    <a:pt x="76388" y="70710"/>
                    <a:pt x="76749" y="70919"/>
                    <a:pt x="76849" y="71279"/>
                  </a:cubicBezTo>
                  <a:cubicBezTo>
                    <a:pt x="76858" y="71313"/>
                    <a:pt x="76866" y="71355"/>
                    <a:pt x="76866" y="71388"/>
                  </a:cubicBezTo>
                  <a:cubicBezTo>
                    <a:pt x="76866" y="71891"/>
                    <a:pt x="76866" y="72142"/>
                    <a:pt x="76363" y="72310"/>
                  </a:cubicBezTo>
                  <a:cubicBezTo>
                    <a:pt x="75860" y="72477"/>
                    <a:pt x="75944" y="72310"/>
                    <a:pt x="75860" y="71640"/>
                  </a:cubicBezTo>
                  <a:cubicBezTo>
                    <a:pt x="75777" y="70969"/>
                    <a:pt x="75860" y="70885"/>
                    <a:pt x="76112" y="70802"/>
                  </a:cubicBezTo>
                  <a:close/>
                  <a:moveTo>
                    <a:pt x="63376" y="9887"/>
                  </a:moveTo>
                  <a:cubicBezTo>
                    <a:pt x="63376" y="9887"/>
                    <a:pt x="63376" y="9887"/>
                    <a:pt x="63795" y="9887"/>
                  </a:cubicBezTo>
                  <a:lnTo>
                    <a:pt x="64381" y="9887"/>
                  </a:lnTo>
                  <a:cubicBezTo>
                    <a:pt x="64381" y="9887"/>
                    <a:pt x="64381" y="9217"/>
                    <a:pt x="64381" y="8379"/>
                  </a:cubicBezTo>
                  <a:cubicBezTo>
                    <a:pt x="64381" y="7541"/>
                    <a:pt x="64381" y="7038"/>
                    <a:pt x="64381" y="6619"/>
                  </a:cubicBezTo>
                  <a:lnTo>
                    <a:pt x="64381" y="6117"/>
                  </a:lnTo>
                  <a:lnTo>
                    <a:pt x="63795" y="6117"/>
                  </a:lnTo>
                  <a:lnTo>
                    <a:pt x="63292" y="6117"/>
                  </a:lnTo>
                  <a:cubicBezTo>
                    <a:pt x="63242" y="6586"/>
                    <a:pt x="63242" y="7072"/>
                    <a:pt x="63292" y="7541"/>
                  </a:cubicBezTo>
                  <a:cubicBezTo>
                    <a:pt x="63217" y="8111"/>
                    <a:pt x="63074" y="8672"/>
                    <a:pt x="62873" y="9217"/>
                  </a:cubicBezTo>
                  <a:lnTo>
                    <a:pt x="62873" y="9217"/>
                  </a:lnTo>
                  <a:close/>
                  <a:moveTo>
                    <a:pt x="81474" y="76918"/>
                  </a:moveTo>
                  <a:lnTo>
                    <a:pt x="81474" y="76164"/>
                  </a:lnTo>
                  <a:lnTo>
                    <a:pt x="80804" y="75578"/>
                  </a:lnTo>
                  <a:close/>
                  <a:moveTo>
                    <a:pt x="83402" y="76416"/>
                  </a:moveTo>
                  <a:lnTo>
                    <a:pt x="83904" y="75578"/>
                  </a:lnTo>
                  <a:lnTo>
                    <a:pt x="82982" y="76834"/>
                  </a:lnTo>
                  <a:close/>
                  <a:moveTo>
                    <a:pt x="87256" y="82700"/>
                  </a:moveTo>
                  <a:cubicBezTo>
                    <a:pt x="87256" y="82700"/>
                    <a:pt x="87256" y="82700"/>
                    <a:pt x="87842" y="83202"/>
                  </a:cubicBezTo>
                  <a:cubicBezTo>
                    <a:pt x="88429" y="83705"/>
                    <a:pt x="87842" y="83957"/>
                    <a:pt x="87842" y="83957"/>
                  </a:cubicBezTo>
                  <a:cubicBezTo>
                    <a:pt x="87549" y="84099"/>
                    <a:pt x="87197" y="83982"/>
                    <a:pt x="87055" y="83688"/>
                  </a:cubicBezTo>
                  <a:cubicBezTo>
                    <a:pt x="87029" y="83646"/>
                    <a:pt x="87013" y="83588"/>
                    <a:pt x="87004" y="83538"/>
                  </a:cubicBezTo>
                  <a:cubicBezTo>
                    <a:pt x="86753" y="83370"/>
                    <a:pt x="86921" y="83119"/>
                    <a:pt x="87340" y="83035"/>
                  </a:cubicBezTo>
                  <a:close/>
                  <a:moveTo>
                    <a:pt x="86753" y="69796"/>
                  </a:moveTo>
                  <a:cubicBezTo>
                    <a:pt x="86753" y="69796"/>
                    <a:pt x="86753" y="69796"/>
                    <a:pt x="86250" y="69293"/>
                  </a:cubicBezTo>
                  <a:cubicBezTo>
                    <a:pt x="85748" y="68791"/>
                    <a:pt x="85748" y="68707"/>
                    <a:pt x="85748" y="68539"/>
                  </a:cubicBezTo>
                  <a:cubicBezTo>
                    <a:pt x="85748" y="68372"/>
                    <a:pt x="85748" y="68120"/>
                    <a:pt x="85245" y="67534"/>
                  </a:cubicBezTo>
                  <a:lnTo>
                    <a:pt x="85245" y="66528"/>
                  </a:lnTo>
                  <a:lnTo>
                    <a:pt x="86669" y="66528"/>
                  </a:lnTo>
                  <a:lnTo>
                    <a:pt x="88010" y="66528"/>
                  </a:lnTo>
                  <a:cubicBezTo>
                    <a:pt x="88228" y="66570"/>
                    <a:pt x="88462" y="66570"/>
                    <a:pt x="88680" y="66528"/>
                  </a:cubicBezTo>
                  <a:cubicBezTo>
                    <a:pt x="88680" y="66528"/>
                    <a:pt x="89183" y="66528"/>
                    <a:pt x="89183" y="66528"/>
                  </a:cubicBezTo>
                  <a:cubicBezTo>
                    <a:pt x="89183" y="66528"/>
                    <a:pt x="89769" y="68037"/>
                    <a:pt x="89183" y="68456"/>
                  </a:cubicBezTo>
                  <a:cubicBezTo>
                    <a:pt x="88596" y="68874"/>
                    <a:pt x="88261" y="69126"/>
                    <a:pt x="88177" y="69042"/>
                  </a:cubicBezTo>
                  <a:lnTo>
                    <a:pt x="88177" y="69461"/>
                  </a:lnTo>
                  <a:lnTo>
                    <a:pt x="88177" y="69964"/>
                  </a:lnTo>
                  <a:lnTo>
                    <a:pt x="89769" y="70383"/>
                  </a:lnTo>
                  <a:cubicBezTo>
                    <a:pt x="90155" y="70316"/>
                    <a:pt x="90557" y="70316"/>
                    <a:pt x="90942" y="70383"/>
                  </a:cubicBezTo>
                  <a:lnTo>
                    <a:pt x="91613" y="70383"/>
                  </a:lnTo>
                  <a:cubicBezTo>
                    <a:pt x="91319" y="70592"/>
                    <a:pt x="91068" y="70844"/>
                    <a:pt x="90859" y="71137"/>
                  </a:cubicBezTo>
                  <a:lnTo>
                    <a:pt x="90188" y="71807"/>
                  </a:lnTo>
                  <a:lnTo>
                    <a:pt x="90188" y="71807"/>
                  </a:lnTo>
                  <a:cubicBezTo>
                    <a:pt x="90222" y="72167"/>
                    <a:pt x="90222" y="72536"/>
                    <a:pt x="90188" y="72896"/>
                  </a:cubicBezTo>
                  <a:cubicBezTo>
                    <a:pt x="90188" y="73315"/>
                    <a:pt x="90188" y="73483"/>
                    <a:pt x="90188" y="73483"/>
                  </a:cubicBezTo>
                  <a:cubicBezTo>
                    <a:pt x="89862" y="73575"/>
                    <a:pt x="89510" y="73575"/>
                    <a:pt x="89183" y="73483"/>
                  </a:cubicBezTo>
                  <a:lnTo>
                    <a:pt x="88261" y="73483"/>
                  </a:lnTo>
                  <a:close/>
                  <a:moveTo>
                    <a:pt x="71420" y="7541"/>
                  </a:moveTo>
                  <a:cubicBezTo>
                    <a:pt x="71922" y="7541"/>
                    <a:pt x="72174" y="7541"/>
                    <a:pt x="72257" y="8044"/>
                  </a:cubicBezTo>
                  <a:cubicBezTo>
                    <a:pt x="72408" y="8379"/>
                    <a:pt x="72266" y="8781"/>
                    <a:pt x="71931" y="8932"/>
                  </a:cubicBezTo>
                  <a:cubicBezTo>
                    <a:pt x="71897" y="8949"/>
                    <a:pt x="71872" y="8957"/>
                    <a:pt x="71839" y="8965"/>
                  </a:cubicBezTo>
                  <a:cubicBezTo>
                    <a:pt x="71839" y="8965"/>
                    <a:pt x="71252" y="8965"/>
                    <a:pt x="71085" y="8379"/>
                  </a:cubicBezTo>
                  <a:cubicBezTo>
                    <a:pt x="70917" y="7792"/>
                    <a:pt x="71168" y="7960"/>
                    <a:pt x="71503" y="7876"/>
                  </a:cubicBezTo>
                  <a:close/>
                  <a:moveTo>
                    <a:pt x="72174" y="5279"/>
                  </a:moveTo>
                  <a:cubicBezTo>
                    <a:pt x="72593" y="5279"/>
                    <a:pt x="72844" y="5279"/>
                    <a:pt x="73012" y="5865"/>
                  </a:cubicBezTo>
                  <a:cubicBezTo>
                    <a:pt x="73179" y="6452"/>
                    <a:pt x="73012" y="6703"/>
                    <a:pt x="72509" y="6787"/>
                  </a:cubicBezTo>
                  <a:cubicBezTo>
                    <a:pt x="72006" y="6871"/>
                    <a:pt x="72509" y="6787"/>
                    <a:pt x="72090" y="6117"/>
                  </a:cubicBezTo>
                  <a:cubicBezTo>
                    <a:pt x="71671" y="5446"/>
                    <a:pt x="72006" y="5279"/>
                    <a:pt x="72257" y="5279"/>
                  </a:cubicBezTo>
                  <a:close/>
                  <a:moveTo>
                    <a:pt x="92786" y="62423"/>
                  </a:moveTo>
                  <a:lnTo>
                    <a:pt x="92786" y="62423"/>
                  </a:lnTo>
                  <a:cubicBezTo>
                    <a:pt x="92878" y="62582"/>
                    <a:pt x="92878" y="62766"/>
                    <a:pt x="92786" y="62926"/>
                  </a:cubicBezTo>
                  <a:lnTo>
                    <a:pt x="92786" y="63931"/>
                  </a:lnTo>
                  <a:cubicBezTo>
                    <a:pt x="92735" y="64099"/>
                    <a:pt x="92735" y="64266"/>
                    <a:pt x="92786" y="64434"/>
                  </a:cubicBezTo>
                  <a:cubicBezTo>
                    <a:pt x="92786" y="64434"/>
                    <a:pt x="92786" y="64434"/>
                    <a:pt x="92786" y="64434"/>
                  </a:cubicBezTo>
                  <a:lnTo>
                    <a:pt x="92786" y="65020"/>
                  </a:lnTo>
                  <a:lnTo>
                    <a:pt x="92786" y="66109"/>
                  </a:lnTo>
                  <a:lnTo>
                    <a:pt x="92786" y="67199"/>
                  </a:lnTo>
                  <a:lnTo>
                    <a:pt x="92786" y="67869"/>
                  </a:lnTo>
                  <a:cubicBezTo>
                    <a:pt x="92710" y="68204"/>
                    <a:pt x="92568" y="68514"/>
                    <a:pt x="92367" y="68791"/>
                  </a:cubicBezTo>
                  <a:cubicBezTo>
                    <a:pt x="92208" y="69118"/>
                    <a:pt x="91973" y="69402"/>
                    <a:pt x="91697" y="69629"/>
                  </a:cubicBezTo>
                  <a:cubicBezTo>
                    <a:pt x="91596" y="69210"/>
                    <a:pt x="91420" y="68816"/>
                    <a:pt x="91194" y="68456"/>
                  </a:cubicBezTo>
                  <a:lnTo>
                    <a:pt x="90272" y="66780"/>
                  </a:lnTo>
                  <a:lnTo>
                    <a:pt x="89350" y="65020"/>
                  </a:lnTo>
                  <a:lnTo>
                    <a:pt x="88764" y="64015"/>
                  </a:lnTo>
                  <a:lnTo>
                    <a:pt x="88764" y="63093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="" xmlns:a16="http://schemas.microsoft.com/office/drawing/2014/main" id="{AE038B60-DD9D-4830-B008-1C1333B0D36F}"/>
                </a:ext>
              </a:extLst>
            </p:cNvPr>
            <p:cNvSpPr/>
            <p:nvPr/>
          </p:nvSpPr>
          <p:spPr>
            <a:xfrm>
              <a:off x="3578219" y="2460804"/>
              <a:ext cx="76400" cy="68157"/>
            </a:xfrm>
            <a:custGeom>
              <a:avLst/>
              <a:gdLst>
                <a:gd name="connsiteX0" fmla="*/ 7920 w 76400"/>
                <a:gd name="connsiteY0" fmla="*/ 68158 h 68157"/>
                <a:gd name="connsiteX1" fmla="*/ 7920 w 76400"/>
                <a:gd name="connsiteY1" fmla="*/ 68158 h 68157"/>
                <a:gd name="connsiteX2" fmla="*/ 7920 w 76400"/>
                <a:gd name="connsiteY2" fmla="*/ 68158 h 68157"/>
                <a:gd name="connsiteX3" fmla="*/ 7920 w 76400"/>
                <a:gd name="connsiteY3" fmla="*/ 68158 h 68157"/>
                <a:gd name="connsiteX4" fmla="*/ 7501 w 76400"/>
                <a:gd name="connsiteY4" fmla="*/ 67404 h 68157"/>
                <a:gd name="connsiteX5" fmla="*/ 6747 w 76400"/>
                <a:gd name="connsiteY5" fmla="*/ 66650 h 68157"/>
                <a:gd name="connsiteX6" fmla="*/ 6077 w 76400"/>
                <a:gd name="connsiteY6" fmla="*/ 65895 h 68157"/>
                <a:gd name="connsiteX7" fmla="*/ 5407 w 76400"/>
                <a:gd name="connsiteY7" fmla="*/ 65225 h 68157"/>
                <a:gd name="connsiteX8" fmla="*/ 5407 w 76400"/>
                <a:gd name="connsiteY8" fmla="*/ 64806 h 68157"/>
                <a:gd name="connsiteX9" fmla="*/ 4820 w 76400"/>
                <a:gd name="connsiteY9" fmla="*/ 63801 h 68157"/>
                <a:gd name="connsiteX10" fmla="*/ 4317 w 76400"/>
                <a:gd name="connsiteY10" fmla="*/ 63130 h 68157"/>
                <a:gd name="connsiteX11" fmla="*/ 3312 w 76400"/>
                <a:gd name="connsiteY11" fmla="*/ 62376 h 68157"/>
                <a:gd name="connsiteX12" fmla="*/ 2223 w 76400"/>
                <a:gd name="connsiteY12" fmla="*/ 61455 h 68157"/>
                <a:gd name="connsiteX13" fmla="*/ 2223 w 76400"/>
                <a:gd name="connsiteY13" fmla="*/ 60952 h 68157"/>
                <a:gd name="connsiteX14" fmla="*/ 2223 w 76400"/>
                <a:gd name="connsiteY14" fmla="*/ 60198 h 68157"/>
                <a:gd name="connsiteX15" fmla="*/ 2223 w 76400"/>
                <a:gd name="connsiteY15" fmla="*/ 59276 h 68157"/>
                <a:gd name="connsiteX16" fmla="*/ 2223 w 76400"/>
                <a:gd name="connsiteY16" fmla="*/ 58689 h 68157"/>
                <a:gd name="connsiteX17" fmla="*/ 2223 w 76400"/>
                <a:gd name="connsiteY17" fmla="*/ 57768 h 68157"/>
                <a:gd name="connsiteX18" fmla="*/ 2641 w 76400"/>
                <a:gd name="connsiteY18" fmla="*/ 56762 h 68157"/>
                <a:gd name="connsiteX19" fmla="*/ 2641 w 76400"/>
                <a:gd name="connsiteY19" fmla="*/ 56343 h 68157"/>
                <a:gd name="connsiteX20" fmla="*/ 2641 w 76400"/>
                <a:gd name="connsiteY20" fmla="*/ 56343 h 68157"/>
                <a:gd name="connsiteX21" fmla="*/ 3982 w 76400"/>
                <a:gd name="connsiteY21" fmla="*/ 55589 h 68157"/>
                <a:gd name="connsiteX22" fmla="*/ 5239 w 76400"/>
                <a:gd name="connsiteY22" fmla="*/ 55003 h 68157"/>
                <a:gd name="connsiteX23" fmla="*/ 6077 w 76400"/>
                <a:gd name="connsiteY23" fmla="*/ 54500 h 68157"/>
                <a:gd name="connsiteX24" fmla="*/ 6831 w 76400"/>
                <a:gd name="connsiteY24" fmla="*/ 54500 h 68157"/>
                <a:gd name="connsiteX25" fmla="*/ 8423 w 76400"/>
                <a:gd name="connsiteY25" fmla="*/ 54081 h 68157"/>
                <a:gd name="connsiteX26" fmla="*/ 9177 w 76400"/>
                <a:gd name="connsiteY26" fmla="*/ 53578 h 68157"/>
                <a:gd name="connsiteX27" fmla="*/ 9931 w 76400"/>
                <a:gd name="connsiteY27" fmla="*/ 53076 h 68157"/>
                <a:gd name="connsiteX28" fmla="*/ 10350 w 76400"/>
                <a:gd name="connsiteY28" fmla="*/ 52405 h 68157"/>
                <a:gd name="connsiteX29" fmla="*/ 10769 w 76400"/>
                <a:gd name="connsiteY29" fmla="*/ 51819 h 68157"/>
                <a:gd name="connsiteX30" fmla="*/ 12026 w 76400"/>
                <a:gd name="connsiteY30" fmla="*/ 51149 h 68157"/>
                <a:gd name="connsiteX31" fmla="*/ 13366 w 76400"/>
                <a:gd name="connsiteY31" fmla="*/ 50394 h 68157"/>
                <a:gd name="connsiteX32" fmla="*/ 14037 w 76400"/>
                <a:gd name="connsiteY32" fmla="*/ 49975 h 68157"/>
                <a:gd name="connsiteX33" fmla="*/ 14791 w 76400"/>
                <a:gd name="connsiteY33" fmla="*/ 49473 h 68157"/>
                <a:gd name="connsiteX34" fmla="*/ 16718 w 76400"/>
                <a:gd name="connsiteY34" fmla="*/ 48970 h 68157"/>
                <a:gd name="connsiteX35" fmla="*/ 18058 w 76400"/>
                <a:gd name="connsiteY35" fmla="*/ 48970 h 68157"/>
                <a:gd name="connsiteX36" fmla="*/ 18813 w 76400"/>
                <a:gd name="connsiteY36" fmla="*/ 49724 h 68157"/>
                <a:gd name="connsiteX37" fmla="*/ 19650 w 76400"/>
                <a:gd name="connsiteY37" fmla="*/ 50394 h 68157"/>
                <a:gd name="connsiteX38" fmla="*/ 20153 w 76400"/>
                <a:gd name="connsiteY38" fmla="*/ 50394 h 68157"/>
                <a:gd name="connsiteX39" fmla="*/ 20824 w 76400"/>
                <a:gd name="connsiteY39" fmla="*/ 50394 h 68157"/>
                <a:gd name="connsiteX40" fmla="*/ 20824 w 76400"/>
                <a:gd name="connsiteY40" fmla="*/ 49808 h 68157"/>
                <a:gd name="connsiteX41" fmla="*/ 20824 w 76400"/>
                <a:gd name="connsiteY41" fmla="*/ 49054 h 68157"/>
                <a:gd name="connsiteX42" fmla="*/ 20824 w 76400"/>
                <a:gd name="connsiteY42" fmla="*/ 48216 h 68157"/>
                <a:gd name="connsiteX43" fmla="*/ 20824 w 76400"/>
                <a:gd name="connsiteY43" fmla="*/ 47294 h 68157"/>
                <a:gd name="connsiteX44" fmla="*/ 21745 w 76400"/>
                <a:gd name="connsiteY44" fmla="*/ 46540 h 68157"/>
                <a:gd name="connsiteX45" fmla="*/ 22416 w 76400"/>
                <a:gd name="connsiteY45" fmla="*/ 45702 h 68157"/>
                <a:gd name="connsiteX46" fmla="*/ 23170 w 76400"/>
                <a:gd name="connsiteY46" fmla="*/ 45032 h 68157"/>
                <a:gd name="connsiteX47" fmla="*/ 24343 w 76400"/>
                <a:gd name="connsiteY47" fmla="*/ 45032 h 68157"/>
                <a:gd name="connsiteX48" fmla="*/ 24762 w 76400"/>
                <a:gd name="connsiteY48" fmla="*/ 45032 h 68157"/>
                <a:gd name="connsiteX49" fmla="*/ 24762 w 76400"/>
                <a:gd name="connsiteY49" fmla="*/ 45032 h 68157"/>
                <a:gd name="connsiteX50" fmla="*/ 25264 w 76400"/>
                <a:gd name="connsiteY50" fmla="*/ 45032 h 68157"/>
                <a:gd name="connsiteX51" fmla="*/ 25264 w 76400"/>
                <a:gd name="connsiteY51" fmla="*/ 44613 h 68157"/>
                <a:gd name="connsiteX52" fmla="*/ 26102 w 76400"/>
                <a:gd name="connsiteY52" fmla="*/ 44110 h 68157"/>
                <a:gd name="connsiteX53" fmla="*/ 26856 w 76400"/>
                <a:gd name="connsiteY53" fmla="*/ 43608 h 68157"/>
                <a:gd name="connsiteX54" fmla="*/ 27694 w 76400"/>
                <a:gd name="connsiteY54" fmla="*/ 42686 h 68157"/>
                <a:gd name="connsiteX55" fmla="*/ 28783 w 76400"/>
                <a:gd name="connsiteY55" fmla="*/ 41932 h 68157"/>
                <a:gd name="connsiteX56" fmla="*/ 29789 w 76400"/>
                <a:gd name="connsiteY56" fmla="*/ 41932 h 68157"/>
                <a:gd name="connsiteX57" fmla="*/ 30878 w 76400"/>
                <a:gd name="connsiteY57" fmla="*/ 41932 h 68157"/>
                <a:gd name="connsiteX58" fmla="*/ 30878 w 76400"/>
                <a:gd name="connsiteY58" fmla="*/ 41932 h 68157"/>
                <a:gd name="connsiteX59" fmla="*/ 30878 w 76400"/>
                <a:gd name="connsiteY59" fmla="*/ 41513 h 68157"/>
                <a:gd name="connsiteX60" fmla="*/ 31381 w 76400"/>
                <a:gd name="connsiteY60" fmla="*/ 41513 h 68157"/>
                <a:gd name="connsiteX61" fmla="*/ 32051 w 76400"/>
                <a:gd name="connsiteY61" fmla="*/ 41513 h 68157"/>
                <a:gd name="connsiteX62" fmla="*/ 32638 w 76400"/>
                <a:gd name="connsiteY62" fmla="*/ 41513 h 68157"/>
                <a:gd name="connsiteX63" fmla="*/ 33811 w 76400"/>
                <a:gd name="connsiteY63" fmla="*/ 41513 h 68157"/>
                <a:gd name="connsiteX64" fmla="*/ 34314 w 76400"/>
                <a:gd name="connsiteY64" fmla="*/ 41513 h 68157"/>
                <a:gd name="connsiteX65" fmla="*/ 35151 w 76400"/>
                <a:gd name="connsiteY65" fmla="*/ 41513 h 68157"/>
                <a:gd name="connsiteX66" fmla="*/ 37833 w 76400"/>
                <a:gd name="connsiteY66" fmla="*/ 40759 h 68157"/>
                <a:gd name="connsiteX67" fmla="*/ 40346 w 76400"/>
                <a:gd name="connsiteY67" fmla="*/ 40172 h 68157"/>
                <a:gd name="connsiteX68" fmla="*/ 41687 w 76400"/>
                <a:gd name="connsiteY68" fmla="*/ 39334 h 68157"/>
                <a:gd name="connsiteX69" fmla="*/ 42944 w 76400"/>
                <a:gd name="connsiteY69" fmla="*/ 38245 h 68157"/>
                <a:gd name="connsiteX70" fmla="*/ 42944 w 76400"/>
                <a:gd name="connsiteY70" fmla="*/ 37826 h 68157"/>
                <a:gd name="connsiteX71" fmla="*/ 42944 w 76400"/>
                <a:gd name="connsiteY71" fmla="*/ 37156 h 68157"/>
                <a:gd name="connsiteX72" fmla="*/ 43530 w 76400"/>
                <a:gd name="connsiteY72" fmla="*/ 37156 h 68157"/>
                <a:gd name="connsiteX73" fmla="*/ 44117 w 76400"/>
                <a:gd name="connsiteY73" fmla="*/ 37156 h 68157"/>
                <a:gd name="connsiteX74" fmla="*/ 44117 w 76400"/>
                <a:gd name="connsiteY74" fmla="*/ 37156 h 68157"/>
                <a:gd name="connsiteX75" fmla="*/ 44117 w 76400"/>
                <a:gd name="connsiteY75" fmla="*/ 37156 h 68157"/>
                <a:gd name="connsiteX76" fmla="*/ 45583 w 76400"/>
                <a:gd name="connsiteY76" fmla="*/ 34181 h 68157"/>
                <a:gd name="connsiteX77" fmla="*/ 46966 w 76400"/>
                <a:gd name="connsiteY77" fmla="*/ 34139 h 68157"/>
                <a:gd name="connsiteX78" fmla="*/ 46966 w 76400"/>
                <a:gd name="connsiteY78" fmla="*/ 33469 h 68157"/>
                <a:gd name="connsiteX79" fmla="*/ 46966 w 76400"/>
                <a:gd name="connsiteY79" fmla="*/ 33469 h 68157"/>
                <a:gd name="connsiteX80" fmla="*/ 46966 w 76400"/>
                <a:gd name="connsiteY80" fmla="*/ 33469 h 68157"/>
                <a:gd name="connsiteX81" fmla="*/ 47385 w 76400"/>
                <a:gd name="connsiteY81" fmla="*/ 34642 h 68157"/>
                <a:gd name="connsiteX82" fmla="*/ 47971 w 76400"/>
                <a:gd name="connsiteY82" fmla="*/ 35731 h 68157"/>
                <a:gd name="connsiteX83" fmla="*/ 48558 w 76400"/>
                <a:gd name="connsiteY83" fmla="*/ 36402 h 68157"/>
                <a:gd name="connsiteX84" fmla="*/ 49228 w 76400"/>
                <a:gd name="connsiteY84" fmla="*/ 36402 h 68157"/>
                <a:gd name="connsiteX85" fmla="*/ 55847 w 76400"/>
                <a:gd name="connsiteY85" fmla="*/ 34726 h 68157"/>
                <a:gd name="connsiteX86" fmla="*/ 56266 w 76400"/>
                <a:gd name="connsiteY86" fmla="*/ 32715 h 68157"/>
                <a:gd name="connsiteX87" fmla="*/ 56769 w 76400"/>
                <a:gd name="connsiteY87" fmla="*/ 31039 h 68157"/>
                <a:gd name="connsiteX88" fmla="*/ 56769 w 76400"/>
                <a:gd name="connsiteY88" fmla="*/ 30285 h 68157"/>
                <a:gd name="connsiteX89" fmla="*/ 57439 w 76400"/>
                <a:gd name="connsiteY89" fmla="*/ 30285 h 68157"/>
                <a:gd name="connsiteX90" fmla="*/ 59367 w 76400"/>
                <a:gd name="connsiteY90" fmla="*/ 30285 h 68157"/>
                <a:gd name="connsiteX91" fmla="*/ 60875 w 76400"/>
                <a:gd name="connsiteY91" fmla="*/ 30285 h 68157"/>
                <a:gd name="connsiteX92" fmla="*/ 62550 w 76400"/>
                <a:gd name="connsiteY92" fmla="*/ 30285 h 68157"/>
                <a:gd name="connsiteX93" fmla="*/ 65483 w 76400"/>
                <a:gd name="connsiteY93" fmla="*/ 29531 h 68157"/>
                <a:gd name="connsiteX94" fmla="*/ 65483 w 76400"/>
                <a:gd name="connsiteY94" fmla="*/ 30034 h 68157"/>
                <a:gd name="connsiteX95" fmla="*/ 65483 w 76400"/>
                <a:gd name="connsiteY95" fmla="*/ 30034 h 68157"/>
                <a:gd name="connsiteX96" fmla="*/ 66153 w 76400"/>
                <a:gd name="connsiteY96" fmla="*/ 31374 h 68157"/>
                <a:gd name="connsiteX97" fmla="*/ 66740 w 76400"/>
                <a:gd name="connsiteY97" fmla="*/ 32799 h 68157"/>
                <a:gd name="connsiteX98" fmla="*/ 67829 w 76400"/>
                <a:gd name="connsiteY98" fmla="*/ 33301 h 68157"/>
                <a:gd name="connsiteX99" fmla="*/ 68751 w 76400"/>
                <a:gd name="connsiteY99" fmla="*/ 33972 h 68157"/>
                <a:gd name="connsiteX100" fmla="*/ 69756 w 76400"/>
                <a:gd name="connsiteY100" fmla="*/ 34642 h 68157"/>
                <a:gd name="connsiteX101" fmla="*/ 70510 w 76400"/>
                <a:gd name="connsiteY101" fmla="*/ 35312 h 68157"/>
                <a:gd name="connsiteX102" fmla="*/ 70092 w 76400"/>
                <a:gd name="connsiteY102" fmla="*/ 36485 h 68157"/>
                <a:gd name="connsiteX103" fmla="*/ 70929 w 76400"/>
                <a:gd name="connsiteY103" fmla="*/ 36904 h 68157"/>
                <a:gd name="connsiteX104" fmla="*/ 71851 w 76400"/>
                <a:gd name="connsiteY104" fmla="*/ 36904 h 68157"/>
                <a:gd name="connsiteX105" fmla="*/ 72773 w 76400"/>
                <a:gd name="connsiteY105" fmla="*/ 40424 h 68157"/>
                <a:gd name="connsiteX106" fmla="*/ 73443 w 76400"/>
                <a:gd name="connsiteY106" fmla="*/ 40926 h 68157"/>
                <a:gd name="connsiteX107" fmla="*/ 73946 w 76400"/>
                <a:gd name="connsiteY107" fmla="*/ 41429 h 68157"/>
                <a:gd name="connsiteX108" fmla="*/ 74365 w 76400"/>
                <a:gd name="connsiteY108" fmla="*/ 41429 h 68157"/>
                <a:gd name="connsiteX109" fmla="*/ 74365 w 76400"/>
                <a:gd name="connsiteY109" fmla="*/ 41429 h 68157"/>
                <a:gd name="connsiteX110" fmla="*/ 74365 w 76400"/>
                <a:gd name="connsiteY110" fmla="*/ 41429 h 68157"/>
                <a:gd name="connsiteX111" fmla="*/ 74365 w 76400"/>
                <a:gd name="connsiteY111" fmla="*/ 40172 h 68157"/>
                <a:gd name="connsiteX112" fmla="*/ 74365 w 76400"/>
                <a:gd name="connsiteY112" fmla="*/ 38915 h 68157"/>
                <a:gd name="connsiteX113" fmla="*/ 74784 w 76400"/>
                <a:gd name="connsiteY113" fmla="*/ 38161 h 68157"/>
                <a:gd name="connsiteX114" fmla="*/ 75286 w 76400"/>
                <a:gd name="connsiteY114" fmla="*/ 37575 h 68157"/>
                <a:gd name="connsiteX115" fmla="*/ 75705 w 76400"/>
                <a:gd name="connsiteY115" fmla="*/ 37575 h 68157"/>
                <a:gd name="connsiteX116" fmla="*/ 76376 w 76400"/>
                <a:gd name="connsiteY116" fmla="*/ 37575 h 68157"/>
                <a:gd name="connsiteX117" fmla="*/ 76376 w 76400"/>
                <a:gd name="connsiteY117" fmla="*/ 38748 h 68157"/>
                <a:gd name="connsiteX118" fmla="*/ 76376 w 76400"/>
                <a:gd name="connsiteY118" fmla="*/ 40005 h 68157"/>
                <a:gd name="connsiteX119" fmla="*/ 76376 w 76400"/>
                <a:gd name="connsiteY119" fmla="*/ 41261 h 68157"/>
                <a:gd name="connsiteX120" fmla="*/ 76376 w 76400"/>
                <a:gd name="connsiteY120" fmla="*/ 42351 h 68157"/>
                <a:gd name="connsiteX121" fmla="*/ 76376 w 76400"/>
                <a:gd name="connsiteY121" fmla="*/ 43356 h 68157"/>
                <a:gd name="connsiteX122" fmla="*/ 76376 w 76400"/>
                <a:gd name="connsiteY122" fmla="*/ 44194 h 68157"/>
                <a:gd name="connsiteX123" fmla="*/ 75705 w 76400"/>
                <a:gd name="connsiteY123" fmla="*/ 44781 h 68157"/>
                <a:gd name="connsiteX124" fmla="*/ 74867 w 76400"/>
                <a:gd name="connsiteY124" fmla="*/ 44781 h 68157"/>
                <a:gd name="connsiteX125" fmla="*/ 74197 w 76400"/>
                <a:gd name="connsiteY125" fmla="*/ 44362 h 68157"/>
                <a:gd name="connsiteX126" fmla="*/ 73443 w 76400"/>
                <a:gd name="connsiteY126" fmla="*/ 43859 h 68157"/>
                <a:gd name="connsiteX127" fmla="*/ 72354 w 76400"/>
                <a:gd name="connsiteY127" fmla="*/ 43859 h 68157"/>
                <a:gd name="connsiteX128" fmla="*/ 71432 w 76400"/>
                <a:gd name="connsiteY128" fmla="*/ 43859 h 68157"/>
                <a:gd name="connsiteX129" fmla="*/ 70929 w 76400"/>
                <a:gd name="connsiteY129" fmla="*/ 43189 h 68157"/>
                <a:gd name="connsiteX130" fmla="*/ 70929 w 76400"/>
                <a:gd name="connsiteY130" fmla="*/ 43189 h 68157"/>
                <a:gd name="connsiteX131" fmla="*/ 70929 w 76400"/>
                <a:gd name="connsiteY131" fmla="*/ 43189 h 68157"/>
                <a:gd name="connsiteX132" fmla="*/ 70259 w 76400"/>
                <a:gd name="connsiteY132" fmla="*/ 43189 h 68157"/>
                <a:gd name="connsiteX133" fmla="*/ 69756 w 76400"/>
                <a:gd name="connsiteY133" fmla="*/ 43189 h 68157"/>
                <a:gd name="connsiteX134" fmla="*/ 69338 w 76400"/>
                <a:gd name="connsiteY134" fmla="*/ 43608 h 68157"/>
                <a:gd name="connsiteX135" fmla="*/ 66991 w 76400"/>
                <a:gd name="connsiteY135" fmla="*/ 43608 h 68157"/>
                <a:gd name="connsiteX136" fmla="*/ 66346 w 76400"/>
                <a:gd name="connsiteY136" fmla="*/ 43306 h 68157"/>
                <a:gd name="connsiteX137" fmla="*/ 66321 w 76400"/>
                <a:gd name="connsiteY137" fmla="*/ 43189 h 68157"/>
                <a:gd name="connsiteX138" fmla="*/ 66908 w 76400"/>
                <a:gd name="connsiteY138" fmla="*/ 43189 h 68157"/>
                <a:gd name="connsiteX139" fmla="*/ 66908 w 76400"/>
                <a:gd name="connsiteY139" fmla="*/ 42686 h 68157"/>
                <a:gd name="connsiteX140" fmla="*/ 66908 w 76400"/>
                <a:gd name="connsiteY140" fmla="*/ 42016 h 68157"/>
                <a:gd name="connsiteX141" fmla="*/ 66908 w 76400"/>
                <a:gd name="connsiteY141" fmla="*/ 41429 h 68157"/>
                <a:gd name="connsiteX142" fmla="*/ 66908 w 76400"/>
                <a:gd name="connsiteY142" fmla="*/ 41429 h 68157"/>
                <a:gd name="connsiteX143" fmla="*/ 66908 w 76400"/>
                <a:gd name="connsiteY143" fmla="*/ 41429 h 68157"/>
                <a:gd name="connsiteX144" fmla="*/ 66237 w 76400"/>
                <a:gd name="connsiteY144" fmla="*/ 41429 h 68157"/>
                <a:gd name="connsiteX145" fmla="*/ 65734 w 76400"/>
                <a:gd name="connsiteY145" fmla="*/ 41429 h 68157"/>
                <a:gd name="connsiteX146" fmla="*/ 65734 w 76400"/>
                <a:gd name="connsiteY146" fmla="*/ 42518 h 68157"/>
                <a:gd name="connsiteX147" fmla="*/ 65148 w 76400"/>
                <a:gd name="connsiteY147" fmla="*/ 44026 h 68157"/>
                <a:gd name="connsiteX148" fmla="*/ 65148 w 76400"/>
                <a:gd name="connsiteY148" fmla="*/ 44613 h 68157"/>
                <a:gd name="connsiteX149" fmla="*/ 65148 w 76400"/>
                <a:gd name="connsiteY149" fmla="*/ 45200 h 68157"/>
                <a:gd name="connsiteX150" fmla="*/ 65148 w 76400"/>
                <a:gd name="connsiteY150" fmla="*/ 45200 h 68157"/>
                <a:gd name="connsiteX151" fmla="*/ 64478 w 76400"/>
                <a:gd name="connsiteY151" fmla="*/ 44613 h 68157"/>
                <a:gd name="connsiteX152" fmla="*/ 63640 w 76400"/>
                <a:gd name="connsiteY152" fmla="*/ 44613 h 68157"/>
                <a:gd name="connsiteX153" fmla="*/ 63640 w 76400"/>
                <a:gd name="connsiteY153" fmla="*/ 44613 h 68157"/>
                <a:gd name="connsiteX154" fmla="*/ 63640 w 76400"/>
                <a:gd name="connsiteY154" fmla="*/ 44613 h 68157"/>
                <a:gd name="connsiteX155" fmla="*/ 63640 w 76400"/>
                <a:gd name="connsiteY155" fmla="*/ 45451 h 68157"/>
                <a:gd name="connsiteX156" fmla="*/ 63640 w 76400"/>
                <a:gd name="connsiteY156" fmla="*/ 46289 h 68157"/>
                <a:gd name="connsiteX157" fmla="*/ 62969 w 76400"/>
                <a:gd name="connsiteY157" fmla="*/ 47378 h 68157"/>
                <a:gd name="connsiteX158" fmla="*/ 62467 w 76400"/>
                <a:gd name="connsiteY158" fmla="*/ 48551 h 68157"/>
                <a:gd name="connsiteX159" fmla="*/ 61713 w 76400"/>
                <a:gd name="connsiteY159" fmla="*/ 48048 h 68157"/>
                <a:gd name="connsiteX160" fmla="*/ 61042 w 76400"/>
                <a:gd name="connsiteY160" fmla="*/ 47629 h 68157"/>
                <a:gd name="connsiteX161" fmla="*/ 60204 w 76400"/>
                <a:gd name="connsiteY161" fmla="*/ 47629 h 68157"/>
                <a:gd name="connsiteX162" fmla="*/ 59785 w 76400"/>
                <a:gd name="connsiteY162" fmla="*/ 47629 h 68157"/>
                <a:gd name="connsiteX163" fmla="*/ 59785 w 76400"/>
                <a:gd name="connsiteY163" fmla="*/ 47629 h 68157"/>
                <a:gd name="connsiteX164" fmla="*/ 59785 w 76400"/>
                <a:gd name="connsiteY164" fmla="*/ 48300 h 68157"/>
                <a:gd name="connsiteX165" fmla="*/ 59367 w 76400"/>
                <a:gd name="connsiteY165" fmla="*/ 49138 h 68157"/>
                <a:gd name="connsiteX166" fmla="*/ 59367 w 76400"/>
                <a:gd name="connsiteY166" fmla="*/ 49724 h 68157"/>
                <a:gd name="connsiteX167" fmla="*/ 59367 w 76400"/>
                <a:gd name="connsiteY167" fmla="*/ 49724 h 68157"/>
                <a:gd name="connsiteX168" fmla="*/ 59367 w 76400"/>
                <a:gd name="connsiteY168" fmla="*/ 49724 h 68157"/>
                <a:gd name="connsiteX169" fmla="*/ 58864 w 76400"/>
                <a:gd name="connsiteY169" fmla="*/ 49724 h 68157"/>
                <a:gd name="connsiteX170" fmla="*/ 58193 w 76400"/>
                <a:gd name="connsiteY170" fmla="*/ 50311 h 68157"/>
                <a:gd name="connsiteX171" fmla="*/ 57439 w 76400"/>
                <a:gd name="connsiteY171" fmla="*/ 50730 h 68157"/>
                <a:gd name="connsiteX172" fmla="*/ 56769 w 76400"/>
                <a:gd name="connsiteY172" fmla="*/ 50730 h 68157"/>
                <a:gd name="connsiteX173" fmla="*/ 56099 w 76400"/>
                <a:gd name="connsiteY173" fmla="*/ 50730 h 68157"/>
                <a:gd name="connsiteX174" fmla="*/ 55093 w 76400"/>
                <a:gd name="connsiteY174" fmla="*/ 50730 h 68157"/>
                <a:gd name="connsiteX175" fmla="*/ 53920 w 76400"/>
                <a:gd name="connsiteY175" fmla="*/ 50730 h 68157"/>
                <a:gd name="connsiteX176" fmla="*/ 53501 w 76400"/>
                <a:gd name="connsiteY176" fmla="*/ 50730 h 68157"/>
                <a:gd name="connsiteX177" fmla="*/ 53501 w 76400"/>
                <a:gd name="connsiteY177" fmla="*/ 50311 h 68157"/>
                <a:gd name="connsiteX178" fmla="*/ 52747 w 76400"/>
                <a:gd name="connsiteY178" fmla="*/ 49724 h 68157"/>
                <a:gd name="connsiteX179" fmla="*/ 52244 w 76400"/>
                <a:gd name="connsiteY179" fmla="*/ 49724 h 68157"/>
                <a:gd name="connsiteX180" fmla="*/ 51825 w 76400"/>
                <a:gd name="connsiteY180" fmla="*/ 49724 h 68157"/>
                <a:gd name="connsiteX181" fmla="*/ 51407 w 76400"/>
                <a:gd name="connsiteY181" fmla="*/ 50227 h 68157"/>
                <a:gd name="connsiteX182" fmla="*/ 50569 w 76400"/>
                <a:gd name="connsiteY182" fmla="*/ 50646 h 68157"/>
                <a:gd name="connsiteX183" fmla="*/ 49731 w 76400"/>
                <a:gd name="connsiteY183" fmla="*/ 50646 h 68157"/>
                <a:gd name="connsiteX184" fmla="*/ 48474 w 76400"/>
                <a:gd name="connsiteY184" fmla="*/ 51149 h 68157"/>
                <a:gd name="connsiteX185" fmla="*/ 46379 w 76400"/>
                <a:gd name="connsiteY185" fmla="*/ 52154 h 68157"/>
                <a:gd name="connsiteX186" fmla="*/ 44284 w 76400"/>
                <a:gd name="connsiteY186" fmla="*/ 53076 h 68157"/>
                <a:gd name="connsiteX187" fmla="*/ 43112 w 76400"/>
                <a:gd name="connsiteY187" fmla="*/ 53578 h 68157"/>
                <a:gd name="connsiteX188" fmla="*/ 41855 w 76400"/>
                <a:gd name="connsiteY188" fmla="*/ 54500 h 68157"/>
                <a:gd name="connsiteX189" fmla="*/ 40682 w 76400"/>
                <a:gd name="connsiteY189" fmla="*/ 55338 h 68157"/>
                <a:gd name="connsiteX190" fmla="*/ 39508 w 76400"/>
                <a:gd name="connsiteY190" fmla="*/ 55338 h 68157"/>
                <a:gd name="connsiteX191" fmla="*/ 38419 w 76400"/>
                <a:gd name="connsiteY191" fmla="*/ 55338 h 68157"/>
                <a:gd name="connsiteX192" fmla="*/ 37581 w 76400"/>
                <a:gd name="connsiteY192" fmla="*/ 56846 h 68157"/>
                <a:gd name="connsiteX193" fmla="*/ 36911 w 76400"/>
                <a:gd name="connsiteY193" fmla="*/ 56846 h 68157"/>
                <a:gd name="connsiteX194" fmla="*/ 35989 w 76400"/>
                <a:gd name="connsiteY194" fmla="*/ 56846 h 68157"/>
                <a:gd name="connsiteX195" fmla="*/ 35487 w 76400"/>
                <a:gd name="connsiteY195" fmla="*/ 57433 h 68157"/>
                <a:gd name="connsiteX196" fmla="*/ 35487 w 76400"/>
                <a:gd name="connsiteY196" fmla="*/ 58019 h 68157"/>
                <a:gd name="connsiteX197" fmla="*/ 34314 w 76400"/>
                <a:gd name="connsiteY197" fmla="*/ 58438 h 68157"/>
                <a:gd name="connsiteX198" fmla="*/ 33057 w 76400"/>
                <a:gd name="connsiteY198" fmla="*/ 58438 h 68157"/>
                <a:gd name="connsiteX199" fmla="*/ 31632 w 76400"/>
                <a:gd name="connsiteY199" fmla="*/ 58438 h 68157"/>
                <a:gd name="connsiteX200" fmla="*/ 30627 w 76400"/>
                <a:gd name="connsiteY200" fmla="*/ 58438 h 68157"/>
                <a:gd name="connsiteX201" fmla="*/ 27611 w 76400"/>
                <a:gd name="connsiteY201" fmla="*/ 58438 h 68157"/>
                <a:gd name="connsiteX202" fmla="*/ 27024 w 76400"/>
                <a:gd name="connsiteY202" fmla="*/ 59192 h 68157"/>
                <a:gd name="connsiteX203" fmla="*/ 26354 w 76400"/>
                <a:gd name="connsiteY203" fmla="*/ 59863 h 68157"/>
                <a:gd name="connsiteX204" fmla="*/ 25181 w 76400"/>
                <a:gd name="connsiteY204" fmla="*/ 59863 h 68157"/>
                <a:gd name="connsiteX205" fmla="*/ 24510 w 76400"/>
                <a:gd name="connsiteY205" fmla="*/ 59863 h 68157"/>
                <a:gd name="connsiteX206" fmla="*/ 22248 w 76400"/>
                <a:gd name="connsiteY206" fmla="*/ 59863 h 68157"/>
                <a:gd name="connsiteX207" fmla="*/ 22248 w 76400"/>
                <a:gd name="connsiteY207" fmla="*/ 59863 h 68157"/>
                <a:gd name="connsiteX208" fmla="*/ 22248 w 76400"/>
                <a:gd name="connsiteY208" fmla="*/ 59863 h 68157"/>
                <a:gd name="connsiteX209" fmla="*/ 22248 w 76400"/>
                <a:gd name="connsiteY209" fmla="*/ 60533 h 68157"/>
                <a:gd name="connsiteX210" fmla="*/ 22248 w 76400"/>
                <a:gd name="connsiteY210" fmla="*/ 61203 h 68157"/>
                <a:gd name="connsiteX211" fmla="*/ 22248 w 76400"/>
                <a:gd name="connsiteY211" fmla="*/ 61203 h 68157"/>
                <a:gd name="connsiteX212" fmla="*/ 22248 w 76400"/>
                <a:gd name="connsiteY212" fmla="*/ 61203 h 68157"/>
                <a:gd name="connsiteX213" fmla="*/ 22248 w 76400"/>
                <a:gd name="connsiteY213" fmla="*/ 61203 h 68157"/>
                <a:gd name="connsiteX214" fmla="*/ 20991 w 76400"/>
                <a:gd name="connsiteY214" fmla="*/ 61203 h 68157"/>
                <a:gd name="connsiteX215" fmla="*/ 19902 w 76400"/>
                <a:gd name="connsiteY215" fmla="*/ 61706 h 68157"/>
                <a:gd name="connsiteX216" fmla="*/ 19064 w 76400"/>
                <a:gd name="connsiteY216" fmla="*/ 61706 h 68157"/>
                <a:gd name="connsiteX217" fmla="*/ 18561 w 76400"/>
                <a:gd name="connsiteY217" fmla="*/ 61706 h 68157"/>
                <a:gd name="connsiteX218" fmla="*/ 17975 w 76400"/>
                <a:gd name="connsiteY218" fmla="*/ 61706 h 68157"/>
                <a:gd name="connsiteX219" fmla="*/ 13450 w 76400"/>
                <a:gd name="connsiteY219" fmla="*/ 61706 h 68157"/>
                <a:gd name="connsiteX220" fmla="*/ 12947 w 76400"/>
                <a:gd name="connsiteY220" fmla="*/ 62292 h 68157"/>
                <a:gd name="connsiteX221" fmla="*/ 12947 w 76400"/>
                <a:gd name="connsiteY221" fmla="*/ 63130 h 68157"/>
                <a:gd name="connsiteX222" fmla="*/ 7585 w 76400"/>
                <a:gd name="connsiteY222" fmla="*/ 64471 h 68157"/>
                <a:gd name="connsiteX223" fmla="*/ 7585 w 76400"/>
                <a:gd name="connsiteY223" fmla="*/ 63130 h 68157"/>
                <a:gd name="connsiteX224" fmla="*/ 7585 w 76400"/>
                <a:gd name="connsiteY224" fmla="*/ 61873 h 68157"/>
                <a:gd name="connsiteX225" fmla="*/ 7585 w 76400"/>
                <a:gd name="connsiteY225" fmla="*/ 61371 h 68157"/>
                <a:gd name="connsiteX226" fmla="*/ 7920 w 76400"/>
                <a:gd name="connsiteY226" fmla="*/ 68158 h 68157"/>
                <a:gd name="connsiteX227" fmla="*/ 1720 w 76400"/>
                <a:gd name="connsiteY227" fmla="*/ 35061 h 68157"/>
                <a:gd name="connsiteX228" fmla="*/ 1720 w 76400"/>
                <a:gd name="connsiteY228" fmla="*/ 34056 h 68157"/>
                <a:gd name="connsiteX229" fmla="*/ 1720 w 76400"/>
                <a:gd name="connsiteY229" fmla="*/ 32464 h 68157"/>
                <a:gd name="connsiteX230" fmla="*/ 1720 w 76400"/>
                <a:gd name="connsiteY230" fmla="*/ 30788 h 68157"/>
                <a:gd name="connsiteX231" fmla="*/ 1720 w 76400"/>
                <a:gd name="connsiteY231" fmla="*/ 29531 h 68157"/>
                <a:gd name="connsiteX232" fmla="*/ 1301 w 76400"/>
                <a:gd name="connsiteY232" fmla="*/ 29028 h 68157"/>
                <a:gd name="connsiteX233" fmla="*/ 714 w 76400"/>
                <a:gd name="connsiteY233" fmla="*/ 28107 h 68157"/>
                <a:gd name="connsiteX234" fmla="*/ 44 w 76400"/>
                <a:gd name="connsiteY234" fmla="*/ 27185 h 68157"/>
                <a:gd name="connsiteX235" fmla="*/ 44 w 76400"/>
                <a:gd name="connsiteY235" fmla="*/ 26598 h 68157"/>
                <a:gd name="connsiteX236" fmla="*/ 44 w 76400"/>
                <a:gd name="connsiteY236" fmla="*/ 25677 h 68157"/>
                <a:gd name="connsiteX237" fmla="*/ 44 w 76400"/>
                <a:gd name="connsiteY237" fmla="*/ 24755 h 68157"/>
                <a:gd name="connsiteX238" fmla="*/ 547 w 76400"/>
                <a:gd name="connsiteY238" fmla="*/ 24755 h 68157"/>
                <a:gd name="connsiteX239" fmla="*/ 966 w 76400"/>
                <a:gd name="connsiteY239" fmla="*/ 24336 h 68157"/>
                <a:gd name="connsiteX240" fmla="*/ 1636 w 76400"/>
                <a:gd name="connsiteY240" fmla="*/ 23666 h 68157"/>
                <a:gd name="connsiteX241" fmla="*/ 2474 w 76400"/>
                <a:gd name="connsiteY241" fmla="*/ 22995 h 68157"/>
                <a:gd name="connsiteX242" fmla="*/ 2474 w 76400"/>
                <a:gd name="connsiteY242" fmla="*/ 22995 h 68157"/>
                <a:gd name="connsiteX243" fmla="*/ 2474 w 76400"/>
                <a:gd name="connsiteY243" fmla="*/ 22995 h 68157"/>
                <a:gd name="connsiteX244" fmla="*/ 3731 w 76400"/>
                <a:gd name="connsiteY244" fmla="*/ 23666 h 68157"/>
                <a:gd name="connsiteX245" fmla="*/ 5155 w 76400"/>
                <a:gd name="connsiteY245" fmla="*/ 23666 h 68157"/>
                <a:gd name="connsiteX246" fmla="*/ 6747 w 76400"/>
                <a:gd name="connsiteY246" fmla="*/ 23666 h 68157"/>
                <a:gd name="connsiteX247" fmla="*/ 6747 w 76400"/>
                <a:gd name="connsiteY247" fmla="*/ 23666 h 68157"/>
                <a:gd name="connsiteX248" fmla="*/ 6747 w 76400"/>
                <a:gd name="connsiteY248" fmla="*/ 23666 h 68157"/>
                <a:gd name="connsiteX249" fmla="*/ 6747 w 76400"/>
                <a:gd name="connsiteY249" fmla="*/ 22660 h 68157"/>
                <a:gd name="connsiteX250" fmla="*/ 6747 w 76400"/>
                <a:gd name="connsiteY250" fmla="*/ 21739 h 68157"/>
                <a:gd name="connsiteX251" fmla="*/ 7753 w 76400"/>
                <a:gd name="connsiteY251" fmla="*/ 21739 h 68157"/>
                <a:gd name="connsiteX252" fmla="*/ 8842 w 76400"/>
                <a:gd name="connsiteY252" fmla="*/ 21739 h 68157"/>
                <a:gd name="connsiteX253" fmla="*/ 8842 w 76400"/>
                <a:gd name="connsiteY253" fmla="*/ 21068 h 68157"/>
                <a:gd name="connsiteX254" fmla="*/ 8842 w 76400"/>
                <a:gd name="connsiteY254" fmla="*/ 20147 h 68157"/>
                <a:gd name="connsiteX255" fmla="*/ 8842 w 76400"/>
                <a:gd name="connsiteY255" fmla="*/ 19393 h 68157"/>
                <a:gd name="connsiteX256" fmla="*/ 9345 w 76400"/>
                <a:gd name="connsiteY256" fmla="*/ 19393 h 68157"/>
                <a:gd name="connsiteX257" fmla="*/ 9931 w 76400"/>
                <a:gd name="connsiteY257" fmla="*/ 19393 h 68157"/>
                <a:gd name="connsiteX258" fmla="*/ 10601 w 76400"/>
                <a:gd name="connsiteY258" fmla="*/ 19393 h 68157"/>
                <a:gd name="connsiteX259" fmla="*/ 11355 w 76400"/>
                <a:gd name="connsiteY259" fmla="*/ 19393 h 68157"/>
                <a:gd name="connsiteX260" fmla="*/ 11355 w 76400"/>
                <a:gd name="connsiteY260" fmla="*/ 19393 h 68157"/>
                <a:gd name="connsiteX261" fmla="*/ 12277 w 76400"/>
                <a:gd name="connsiteY261" fmla="*/ 19393 h 68157"/>
                <a:gd name="connsiteX262" fmla="*/ 12696 w 76400"/>
                <a:gd name="connsiteY262" fmla="*/ 19393 h 68157"/>
                <a:gd name="connsiteX263" fmla="*/ 13199 w 76400"/>
                <a:gd name="connsiteY263" fmla="*/ 19393 h 68157"/>
                <a:gd name="connsiteX264" fmla="*/ 13618 w 76400"/>
                <a:gd name="connsiteY264" fmla="*/ 19393 h 68157"/>
                <a:gd name="connsiteX265" fmla="*/ 13618 w 76400"/>
                <a:gd name="connsiteY265" fmla="*/ 18555 h 68157"/>
                <a:gd name="connsiteX266" fmla="*/ 13618 w 76400"/>
                <a:gd name="connsiteY266" fmla="*/ 17884 h 68157"/>
                <a:gd name="connsiteX267" fmla="*/ 13618 w 76400"/>
                <a:gd name="connsiteY267" fmla="*/ 17298 h 68157"/>
                <a:gd name="connsiteX268" fmla="*/ 14288 w 76400"/>
                <a:gd name="connsiteY268" fmla="*/ 17298 h 68157"/>
                <a:gd name="connsiteX269" fmla="*/ 14288 w 76400"/>
                <a:gd name="connsiteY269" fmla="*/ 17801 h 68157"/>
                <a:gd name="connsiteX270" fmla="*/ 14791 w 76400"/>
                <a:gd name="connsiteY270" fmla="*/ 18303 h 68157"/>
                <a:gd name="connsiteX271" fmla="*/ 15377 w 76400"/>
                <a:gd name="connsiteY271" fmla="*/ 18890 h 68157"/>
                <a:gd name="connsiteX272" fmla="*/ 15377 w 76400"/>
                <a:gd name="connsiteY272" fmla="*/ 18052 h 68157"/>
                <a:gd name="connsiteX273" fmla="*/ 15377 w 76400"/>
                <a:gd name="connsiteY273" fmla="*/ 17298 h 68157"/>
                <a:gd name="connsiteX274" fmla="*/ 15377 w 76400"/>
                <a:gd name="connsiteY274" fmla="*/ 16711 h 68157"/>
                <a:gd name="connsiteX275" fmla="*/ 15377 w 76400"/>
                <a:gd name="connsiteY275" fmla="*/ 16041 h 68157"/>
                <a:gd name="connsiteX276" fmla="*/ 15377 w 76400"/>
                <a:gd name="connsiteY276" fmla="*/ 16628 h 68157"/>
                <a:gd name="connsiteX277" fmla="*/ 15796 w 76400"/>
                <a:gd name="connsiteY277" fmla="*/ 16628 h 68157"/>
                <a:gd name="connsiteX278" fmla="*/ 16215 w 76400"/>
                <a:gd name="connsiteY278" fmla="*/ 16628 h 68157"/>
                <a:gd name="connsiteX279" fmla="*/ 16215 w 76400"/>
                <a:gd name="connsiteY279" fmla="*/ 16628 h 68157"/>
                <a:gd name="connsiteX280" fmla="*/ 16634 w 76400"/>
                <a:gd name="connsiteY280" fmla="*/ 15957 h 68157"/>
                <a:gd name="connsiteX281" fmla="*/ 16634 w 76400"/>
                <a:gd name="connsiteY281" fmla="*/ 15371 h 68157"/>
                <a:gd name="connsiteX282" fmla="*/ 15964 w 76400"/>
                <a:gd name="connsiteY282" fmla="*/ 15371 h 68157"/>
                <a:gd name="connsiteX283" fmla="*/ 16886 w 76400"/>
                <a:gd name="connsiteY283" fmla="*/ 14449 h 68157"/>
                <a:gd name="connsiteX284" fmla="*/ 17807 w 76400"/>
                <a:gd name="connsiteY284" fmla="*/ 13695 h 68157"/>
                <a:gd name="connsiteX285" fmla="*/ 18394 w 76400"/>
                <a:gd name="connsiteY285" fmla="*/ 13695 h 68157"/>
                <a:gd name="connsiteX286" fmla="*/ 18813 w 76400"/>
                <a:gd name="connsiteY286" fmla="*/ 14198 h 68157"/>
                <a:gd name="connsiteX287" fmla="*/ 19232 w 76400"/>
                <a:gd name="connsiteY287" fmla="*/ 14700 h 68157"/>
                <a:gd name="connsiteX288" fmla="*/ 19986 w 76400"/>
                <a:gd name="connsiteY288" fmla="*/ 14700 h 68157"/>
                <a:gd name="connsiteX289" fmla="*/ 21913 w 76400"/>
                <a:gd name="connsiteY289" fmla="*/ 13611 h 68157"/>
                <a:gd name="connsiteX290" fmla="*/ 23505 w 76400"/>
                <a:gd name="connsiteY290" fmla="*/ 12689 h 68157"/>
                <a:gd name="connsiteX291" fmla="*/ 24008 w 76400"/>
                <a:gd name="connsiteY291" fmla="*/ 12270 h 68157"/>
                <a:gd name="connsiteX292" fmla="*/ 24510 w 76400"/>
                <a:gd name="connsiteY292" fmla="*/ 12270 h 68157"/>
                <a:gd name="connsiteX293" fmla="*/ 25097 w 76400"/>
                <a:gd name="connsiteY293" fmla="*/ 12270 h 68157"/>
                <a:gd name="connsiteX294" fmla="*/ 25767 w 76400"/>
                <a:gd name="connsiteY294" fmla="*/ 12270 h 68157"/>
                <a:gd name="connsiteX295" fmla="*/ 30208 w 76400"/>
                <a:gd name="connsiteY295" fmla="*/ 9003 h 68157"/>
                <a:gd name="connsiteX296" fmla="*/ 30962 w 76400"/>
                <a:gd name="connsiteY296" fmla="*/ 7578 h 68157"/>
                <a:gd name="connsiteX297" fmla="*/ 31465 w 76400"/>
                <a:gd name="connsiteY297" fmla="*/ 7578 h 68157"/>
                <a:gd name="connsiteX298" fmla="*/ 32135 w 76400"/>
                <a:gd name="connsiteY298" fmla="*/ 7578 h 68157"/>
                <a:gd name="connsiteX299" fmla="*/ 32554 w 76400"/>
                <a:gd name="connsiteY299" fmla="*/ 7578 h 68157"/>
                <a:gd name="connsiteX300" fmla="*/ 33141 w 76400"/>
                <a:gd name="connsiteY300" fmla="*/ 7076 h 68157"/>
                <a:gd name="connsiteX301" fmla="*/ 34230 w 76400"/>
                <a:gd name="connsiteY301" fmla="*/ 7076 h 68157"/>
                <a:gd name="connsiteX302" fmla="*/ 34900 w 76400"/>
                <a:gd name="connsiteY302" fmla="*/ 7076 h 68157"/>
                <a:gd name="connsiteX303" fmla="*/ 35403 w 76400"/>
                <a:gd name="connsiteY303" fmla="*/ 7076 h 68157"/>
                <a:gd name="connsiteX304" fmla="*/ 36073 w 76400"/>
                <a:gd name="connsiteY304" fmla="*/ 6573 h 68157"/>
                <a:gd name="connsiteX305" fmla="*/ 37330 w 76400"/>
                <a:gd name="connsiteY305" fmla="*/ 5567 h 68157"/>
                <a:gd name="connsiteX306" fmla="*/ 38503 w 76400"/>
                <a:gd name="connsiteY306" fmla="*/ 4562 h 68157"/>
                <a:gd name="connsiteX307" fmla="*/ 39173 w 76400"/>
                <a:gd name="connsiteY307" fmla="*/ 3892 h 68157"/>
                <a:gd name="connsiteX308" fmla="*/ 40514 w 76400"/>
                <a:gd name="connsiteY308" fmla="*/ 3221 h 68157"/>
                <a:gd name="connsiteX309" fmla="*/ 42274 w 76400"/>
                <a:gd name="connsiteY309" fmla="*/ 2383 h 68157"/>
                <a:gd name="connsiteX310" fmla="*/ 42944 w 76400"/>
                <a:gd name="connsiteY310" fmla="*/ 2383 h 68157"/>
                <a:gd name="connsiteX311" fmla="*/ 42944 w 76400"/>
                <a:gd name="connsiteY311" fmla="*/ 2383 h 68157"/>
                <a:gd name="connsiteX312" fmla="*/ 43698 w 76400"/>
                <a:gd name="connsiteY312" fmla="*/ 2383 h 68157"/>
                <a:gd name="connsiteX313" fmla="*/ 44284 w 76400"/>
                <a:gd name="connsiteY313" fmla="*/ 2383 h 68157"/>
                <a:gd name="connsiteX314" fmla="*/ 46212 w 76400"/>
                <a:gd name="connsiteY314" fmla="*/ 2383 h 68157"/>
                <a:gd name="connsiteX315" fmla="*/ 48055 w 76400"/>
                <a:gd name="connsiteY315" fmla="*/ 1797 h 68157"/>
                <a:gd name="connsiteX316" fmla="*/ 48055 w 76400"/>
                <a:gd name="connsiteY316" fmla="*/ 1797 h 68157"/>
                <a:gd name="connsiteX317" fmla="*/ 48474 w 76400"/>
                <a:gd name="connsiteY317" fmla="*/ 1797 h 68157"/>
                <a:gd name="connsiteX318" fmla="*/ 49144 w 76400"/>
                <a:gd name="connsiteY318" fmla="*/ 1797 h 68157"/>
                <a:gd name="connsiteX319" fmla="*/ 49144 w 76400"/>
                <a:gd name="connsiteY319" fmla="*/ 1210 h 68157"/>
                <a:gd name="connsiteX320" fmla="*/ 49144 w 76400"/>
                <a:gd name="connsiteY320" fmla="*/ 624 h 68157"/>
                <a:gd name="connsiteX321" fmla="*/ 49144 w 76400"/>
                <a:gd name="connsiteY321" fmla="*/ 624 h 68157"/>
                <a:gd name="connsiteX322" fmla="*/ 49144 w 76400"/>
                <a:gd name="connsiteY322" fmla="*/ 624 h 68157"/>
                <a:gd name="connsiteX323" fmla="*/ 49144 w 76400"/>
                <a:gd name="connsiteY323" fmla="*/ 624 h 68157"/>
                <a:gd name="connsiteX324" fmla="*/ 49144 w 76400"/>
                <a:gd name="connsiteY324" fmla="*/ 624 h 68157"/>
                <a:gd name="connsiteX325" fmla="*/ 49144 w 76400"/>
                <a:gd name="connsiteY325" fmla="*/ 624 h 68157"/>
                <a:gd name="connsiteX326" fmla="*/ 49144 w 76400"/>
                <a:gd name="connsiteY326" fmla="*/ 624 h 68157"/>
                <a:gd name="connsiteX327" fmla="*/ 49563 w 76400"/>
                <a:gd name="connsiteY327" fmla="*/ 1127 h 68157"/>
                <a:gd name="connsiteX328" fmla="*/ 49982 w 76400"/>
                <a:gd name="connsiteY328" fmla="*/ 1629 h 68157"/>
                <a:gd name="connsiteX329" fmla="*/ 50485 w 76400"/>
                <a:gd name="connsiteY329" fmla="*/ 1629 h 68157"/>
                <a:gd name="connsiteX330" fmla="*/ 50485 w 76400"/>
                <a:gd name="connsiteY330" fmla="*/ 1127 h 68157"/>
                <a:gd name="connsiteX331" fmla="*/ 50485 w 76400"/>
                <a:gd name="connsiteY331" fmla="*/ 624 h 68157"/>
                <a:gd name="connsiteX332" fmla="*/ 52580 w 76400"/>
                <a:gd name="connsiteY332" fmla="*/ 121 h 68157"/>
                <a:gd name="connsiteX333" fmla="*/ 52580 w 76400"/>
                <a:gd name="connsiteY333" fmla="*/ 791 h 68157"/>
                <a:gd name="connsiteX334" fmla="*/ 52580 w 76400"/>
                <a:gd name="connsiteY334" fmla="*/ 1713 h 68157"/>
                <a:gd name="connsiteX335" fmla="*/ 52580 w 76400"/>
                <a:gd name="connsiteY335" fmla="*/ 1713 h 68157"/>
                <a:gd name="connsiteX336" fmla="*/ 52580 w 76400"/>
                <a:gd name="connsiteY336" fmla="*/ 1713 h 68157"/>
                <a:gd name="connsiteX337" fmla="*/ 53166 w 76400"/>
                <a:gd name="connsiteY337" fmla="*/ 2216 h 68157"/>
                <a:gd name="connsiteX338" fmla="*/ 53920 w 76400"/>
                <a:gd name="connsiteY338" fmla="*/ 2216 h 68157"/>
                <a:gd name="connsiteX339" fmla="*/ 54591 w 76400"/>
                <a:gd name="connsiteY339" fmla="*/ 2216 h 68157"/>
                <a:gd name="connsiteX340" fmla="*/ 55261 w 76400"/>
                <a:gd name="connsiteY340" fmla="*/ 2216 h 68157"/>
                <a:gd name="connsiteX341" fmla="*/ 55261 w 76400"/>
                <a:gd name="connsiteY341" fmla="*/ 2970 h 68157"/>
                <a:gd name="connsiteX342" fmla="*/ 55847 w 76400"/>
                <a:gd name="connsiteY342" fmla="*/ 3808 h 68157"/>
                <a:gd name="connsiteX343" fmla="*/ 55847 w 76400"/>
                <a:gd name="connsiteY343" fmla="*/ 3808 h 68157"/>
                <a:gd name="connsiteX344" fmla="*/ 56266 w 76400"/>
                <a:gd name="connsiteY344" fmla="*/ 3808 h 68157"/>
                <a:gd name="connsiteX345" fmla="*/ 56266 w 76400"/>
                <a:gd name="connsiteY345" fmla="*/ 4311 h 68157"/>
                <a:gd name="connsiteX346" fmla="*/ 56685 w 76400"/>
                <a:gd name="connsiteY346" fmla="*/ 4813 h 68157"/>
                <a:gd name="connsiteX347" fmla="*/ 57607 w 76400"/>
                <a:gd name="connsiteY347" fmla="*/ 3975 h 68157"/>
                <a:gd name="connsiteX348" fmla="*/ 57607 w 76400"/>
                <a:gd name="connsiteY348" fmla="*/ 4562 h 68157"/>
                <a:gd name="connsiteX349" fmla="*/ 58193 w 76400"/>
                <a:gd name="connsiteY349" fmla="*/ 4981 h 68157"/>
                <a:gd name="connsiteX350" fmla="*/ 58780 w 76400"/>
                <a:gd name="connsiteY350" fmla="*/ 4981 h 68157"/>
                <a:gd name="connsiteX351" fmla="*/ 59450 w 76400"/>
                <a:gd name="connsiteY351" fmla="*/ 4981 h 68157"/>
                <a:gd name="connsiteX352" fmla="*/ 59450 w 76400"/>
                <a:gd name="connsiteY352" fmla="*/ 6070 h 68157"/>
                <a:gd name="connsiteX353" fmla="*/ 59450 w 76400"/>
                <a:gd name="connsiteY353" fmla="*/ 7159 h 68157"/>
                <a:gd name="connsiteX354" fmla="*/ 59450 w 76400"/>
                <a:gd name="connsiteY354" fmla="*/ 7159 h 68157"/>
                <a:gd name="connsiteX355" fmla="*/ 59450 w 76400"/>
                <a:gd name="connsiteY355" fmla="*/ 7159 h 68157"/>
                <a:gd name="connsiteX356" fmla="*/ 59450 w 76400"/>
                <a:gd name="connsiteY356" fmla="*/ 7159 h 68157"/>
                <a:gd name="connsiteX357" fmla="*/ 60121 w 76400"/>
                <a:gd name="connsiteY357" fmla="*/ 7159 h 68157"/>
                <a:gd name="connsiteX358" fmla="*/ 60707 w 76400"/>
                <a:gd name="connsiteY358" fmla="*/ 6573 h 68157"/>
                <a:gd name="connsiteX359" fmla="*/ 62132 w 76400"/>
                <a:gd name="connsiteY359" fmla="*/ 8584 h 68157"/>
                <a:gd name="connsiteX360" fmla="*/ 62634 w 76400"/>
                <a:gd name="connsiteY360" fmla="*/ 8081 h 68157"/>
                <a:gd name="connsiteX361" fmla="*/ 63221 w 76400"/>
                <a:gd name="connsiteY361" fmla="*/ 8081 h 68157"/>
                <a:gd name="connsiteX362" fmla="*/ 63724 w 76400"/>
                <a:gd name="connsiteY362" fmla="*/ 8081 h 68157"/>
                <a:gd name="connsiteX363" fmla="*/ 63724 w 76400"/>
                <a:gd name="connsiteY363" fmla="*/ 9254 h 68157"/>
                <a:gd name="connsiteX364" fmla="*/ 62634 w 76400"/>
                <a:gd name="connsiteY364" fmla="*/ 9254 h 68157"/>
                <a:gd name="connsiteX365" fmla="*/ 61545 w 76400"/>
                <a:gd name="connsiteY365" fmla="*/ 9757 h 68157"/>
                <a:gd name="connsiteX366" fmla="*/ 60288 w 76400"/>
                <a:gd name="connsiteY366" fmla="*/ 11935 h 68157"/>
                <a:gd name="connsiteX367" fmla="*/ 60288 w 76400"/>
                <a:gd name="connsiteY367" fmla="*/ 12522 h 68157"/>
                <a:gd name="connsiteX368" fmla="*/ 60288 w 76400"/>
                <a:gd name="connsiteY368" fmla="*/ 13192 h 68157"/>
                <a:gd name="connsiteX369" fmla="*/ 59115 w 76400"/>
                <a:gd name="connsiteY369" fmla="*/ 13192 h 68157"/>
                <a:gd name="connsiteX370" fmla="*/ 58193 w 76400"/>
                <a:gd name="connsiteY370" fmla="*/ 13192 h 68157"/>
                <a:gd name="connsiteX371" fmla="*/ 57272 w 76400"/>
                <a:gd name="connsiteY371" fmla="*/ 13695 h 68157"/>
                <a:gd name="connsiteX372" fmla="*/ 56518 w 76400"/>
                <a:gd name="connsiteY372" fmla="*/ 14198 h 68157"/>
                <a:gd name="connsiteX373" fmla="*/ 56518 w 76400"/>
                <a:gd name="connsiteY373" fmla="*/ 14784 h 68157"/>
                <a:gd name="connsiteX374" fmla="*/ 56518 w 76400"/>
                <a:gd name="connsiteY374" fmla="*/ 15371 h 68157"/>
                <a:gd name="connsiteX375" fmla="*/ 56099 w 76400"/>
                <a:gd name="connsiteY375" fmla="*/ 16041 h 68157"/>
                <a:gd name="connsiteX376" fmla="*/ 55596 w 76400"/>
                <a:gd name="connsiteY376" fmla="*/ 16041 h 68157"/>
                <a:gd name="connsiteX377" fmla="*/ 55009 w 76400"/>
                <a:gd name="connsiteY377" fmla="*/ 16041 h 68157"/>
                <a:gd name="connsiteX378" fmla="*/ 54423 w 76400"/>
                <a:gd name="connsiteY378" fmla="*/ 16041 h 68157"/>
                <a:gd name="connsiteX379" fmla="*/ 52663 w 76400"/>
                <a:gd name="connsiteY379" fmla="*/ 16041 h 68157"/>
                <a:gd name="connsiteX380" fmla="*/ 50988 w 76400"/>
                <a:gd name="connsiteY380" fmla="*/ 16041 h 68157"/>
                <a:gd name="connsiteX381" fmla="*/ 49898 w 76400"/>
                <a:gd name="connsiteY381" fmla="*/ 15538 h 68157"/>
                <a:gd name="connsiteX382" fmla="*/ 48893 w 76400"/>
                <a:gd name="connsiteY382" fmla="*/ 14868 h 68157"/>
                <a:gd name="connsiteX383" fmla="*/ 48893 w 76400"/>
                <a:gd name="connsiteY383" fmla="*/ 14868 h 68157"/>
                <a:gd name="connsiteX384" fmla="*/ 48893 w 76400"/>
                <a:gd name="connsiteY384" fmla="*/ 15287 h 68157"/>
                <a:gd name="connsiteX385" fmla="*/ 48390 w 76400"/>
                <a:gd name="connsiteY385" fmla="*/ 15287 h 68157"/>
                <a:gd name="connsiteX386" fmla="*/ 47887 w 76400"/>
                <a:gd name="connsiteY386" fmla="*/ 15287 h 68157"/>
                <a:gd name="connsiteX387" fmla="*/ 46882 w 76400"/>
                <a:gd name="connsiteY387" fmla="*/ 15287 h 68157"/>
                <a:gd name="connsiteX388" fmla="*/ 46044 w 76400"/>
                <a:gd name="connsiteY388" fmla="*/ 15287 h 68157"/>
                <a:gd name="connsiteX389" fmla="*/ 44871 w 76400"/>
                <a:gd name="connsiteY389" fmla="*/ 17298 h 68157"/>
                <a:gd name="connsiteX390" fmla="*/ 44871 w 76400"/>
                <a:gd name="connsiteY390" fmla="*/ 17298 h 68157"/>
                <a:gd name="connsiteX391" fmla="*/ 46966 w 76400"/>
                <a:gd name="connsiteY391" fmla="*/ 17298 h 68157"/>
                <a:gd name="connsiteX392" fmla="*/ 46379 w 76400"/>
                <a:gd name="connsiteY392" fmla="*/ 17298 h 68157"/>
                <a:gd name="connsiteX393" fmla="*/ 45876 w 76400"/>
                <a:gd name="connsiteY393" fmla="*/ 17298 h 68157"/>
                <a:gd name="connsiteX394" fmla="*/ 45206 w 76400"/>
                <a:gd name="connsiteY394" fmla="*/ 17298 h 68157"/>
                <a:gd name="connsiteX395" fmla="*/ 45206 w 76400"/>
                <a:gd name="connsiteY395" fmla="*/ 17801 h 68157"/>
                <a:gd name="connsiteX396" fmla="*/ 45206 w 76400"/>
                <a:gd name="connsiteY396" fmla="*/ 17801 h 68157"/>
                <a:gd name="connsiteX397" fmla="*/ 43866 w 76400"/>
                <a:gd name="connsiteY397" fmla="*/ 17801 h 68157"/>
                <a:gd name="connsiteX398" fmla="*/ 43279 w 76400"/>
                <a:gd name="connsiteY398" fmla="*/ 17801 h 68157"/>
                <a:gd name="connsiteX399" fmla="*/ 42609 w 76400"/>
                <a:gd name="connsiteY399" fmla="*/ 17801 h 68157"/>
                <a:gd name="connsiteX400" fmla="*/ 41687 w 76400"/>
                <a:gd name="connsiteY400" fmla="*/ 17801 h 68157"/>
                <a:gd name="connsiteX401" fmla="*/ 41017 w 76400"/>
                <a:gd name="connsiteY401" fmla="*/ 17801 h 68157"/>
                <a:gd name="connsiteX402" fmla="*/ 40263 w 76400"/>
                <a:gd name="connsiteY402" fmla="*/ 18471 h 68157"/>
                <a:gd name="connsiteX403" fmla="*/ 39592 w 76400"/>
                <a:gd name="connsiteY403" fmla="*/ 19141 h 68157"/>
                <a:gd name="connsiteX404" fmla="*/ 38838 w 76400"/>
                <a:gd name="connsiteY404" fmla="*/ 19141 h 68157"/>
                <a:gd name="connsiteX405" fmla="*/ 37581 w 76400"/>
                <a:gd name="connsiteY405" fmla="*/ 19141 h 68157"/>
                <a:gd name="connsiteX406" fmla="*/ 36408 w 76400"/>
                <a:gd name="connsiteY406" fmla="*/ 19141 h 68157"/>
                <a:gd name="connsiteX407" fmla="*/ 35738 w 76400"/>
                <a:gd name="connsiteY407" fmla="*/ 19141 h 68157"/>
                <a:gd name="connsiteX408" fmla="*/ 34565 w 76400"/>
                <a:gd name="connsiteY408" fmla="*/ 19141 h 68157"/>
                <a:gd name="connsiteX409" fmla="*/ 32554 w 76400"/>
                <a:gd name="connsiteY409" fmla="*/ 19895 h 68157"/>
                <a:gd name="connsiteX410" fmla="*/ 30627 w 76400"/>
                <a:gd name="connsiteY410" fmla="*/ 20566 h 68157"/>
                <a:gd name="connsiteX411" fmla="*/ 29370 w 76400"/>
                <a:gd name="connsiteY411" fmla="*/ 21068 h 68157"/>
                <a:gd name="connsiteX412" fmla="*/ 27694 w 76400"/>
                <a:gd name="connsiteY412" fmla="*/ 21487 h 68157"/>
                <a:gd name="connsiteX413" fmla="*/ 26689 w 76400"/>
                <a:gd name="connsiteY413" fmla="*/ 21990 h 68157"/>
                <a:gd name="connsiteX414" fmla="*/ 25767 w 76400"/>
                <a:gd name="connsiteY414" fmla="*/ 22576 h 68157"/>
                <a:gd name="connsiteX415" fmla="*/ 25264 w 76400"/>
                <a:gd name="connsiteY415" fmla="*/ 22576 h 68157"/>
                <a:gd name="connsiteX416" fmla="*/ 24845 w 76400"/>
                <a:gd name="connsiteY416" fmla="*/ 22576 h 68157"/>
                <a:gd name="connsiteX417" fmla="*/ 24008 w 76400"/>
                <a:gd name="connsiteY417" fmla="*/ 22576 h 68157"/>
                <a:gd name="connsiteX418" fmla="*/ 23086 w 76400"/>
                <a:gd name="connsiteY418" fmla="*/ 22576 h 68157"/>
                <a:gd name="connsiteX419" fmla="*/ 22416 w 76400"/>
                <a:gd name="connsiteY419" fmla="*/ 23079 h 68157"/>
                <a:gd name="connsiteX420" fmla="*/ 21578 w 76400"/>
                <a:gd name="connsiteY420" fmla="*/ 23582 h 68157"/>
                <a:gd name="connsiteX421" fmla="*/ 19986 w 76400"/>
                <a:gd name="connsiteY421" fmla="*/ 23582 h 68157"/>
                <a:gd name="connsiteX422" fmla="*/ 18394 w 76400"/>
                <a:gd name="connsiteY422" fmla="*/ 23582 h 68157"/>
                <a:gd name="connsiteX423" fmla="*/ 17640 w 76400"/>
                <a:gd name="connsiteY423" fmla="*/ 24504 h 68157"/>
                <a:gd name="connsiteX424" fmla="*/ 16969 w 76400"/>
                <a:gd name="connsiteY424" fmla="*/ 25258 h 68157"/>
                <a:gd name="connsiteX425" fmla="*/ 16215 w 76400"/>
                <a:gd name="connsiteY425" fmla="*/ 25258 h 68157"/>
                <a:gd name="connsiteX426" fmla="*/ 14623 w 76400"/>
                <a:gd name="connsiteY426" fmla="*/ 25760 h 68157"/>
                <a:gd name="connsiteX427" fmla="*/ 12947 w 76400"/>
                <a:gd name="connsiteY427" fmla="*/ 26347 h 68157"/>
                <a:gd name="connsiteX428" fmla="*/ 11774 w 76400"/>
                <a:gd name="connsiteY428" fmla="*/ 26766 h 68157"/>
                <a:gd name="connsiteX429" fmla="*/ 8339 w 76400"/>
                <a:gd name="connsiteY429" fmla="*/ 27604 h 68157"/>
                <a:gd name="connsiteX430" fmla="*/ 7920 w 76400"/>
                <a:gd name="connsiteY430" fmla="*/ 28107 h 68157"/>
                <a:gd name="connsiteX431" fmla="*/ 7501 w 76400"/>
                <a:gd name="connsiteY431" fmla="*/ 28107 h 68157"/>
                <a:gd name="connsiteX432" fmla="*/ 6412 w 76400"/>
                <a:gd name="connsiteY432" fmla="*/ 28107 h 68157"/>
                <a:gd name="connsiteX433" fmla="*/ 4987 w 76400"/>
                <a:gd name="connsiteY433" fmla="*/ 28107 h 68157"/>
                <a:gd name="connsiteX434" fmla="*/ 3815 w 76400"/>
                <a:gd name="connsiteY434" fmla="*/ 28107 h 68157"/>
                <a:gd name="connsiteX435" fmla="*/ 3144 w 76400"/>
                <a:gd name="connsiteY435" fmla="*/ 28107 h 68157"/>
                <a:gd name="connsiteX436" fmla="*/ 4485 w 76400"/>
                <a:gd name="connsiteY436" fmla="*/ 25844 h 68157"/>
                <a:gd name="connsiteX437" fmla="*/ 5155 w 76400"/>
                <a:gd name="connsiteY437" fmla="*/ 25844 h 68157"/>
                <a:gd name="connsiteX438" fmla="*/ 5155 w 76400"/>
                <a:gd name="connsiteY438" fmla="*/ 25174 h 68157"/>
                <a:gd name="connsiteX439" fmla="*/ 4485 w 76400"/>
                <a:gd name="connsiteY439" fmla="*/ 25174 h 68157"/>
                <a:gd name="connsiteX440" fmla="*/ 6831 w 76400"/>
                <a:gd name="connsiteY440" fmla="*/ 25844 h 68157"/>
                <a:gd name="connsiteX441" fmla="*/ 7334 w 76400"/>
                <a:gd name="connsiteY441" fmla="*/ 25844 h 68157"/>
                <a:gd name="connsiteX442" fmla="*/ 7334 w 76400"/>
                <a:gd name="connsiteY442" fmla="*/ 25844 h 68157"/>
                <a:gd name="connsiteX443" fmla="*/ 6831 w 76400"/>
                <a:gd name="connsiteY443" fmla="*/ 25844 h 68157"/>
                <a:gd name="connsiteX444" fmla="*/ 12026 w 76400"/>
                <a:gd name="connsiteY444" fmla="*/ 20984 h 68157"/>
                <a:gd name="connsiteX445" fmla="*/ 12026 w 76400"/>
                <a:gd name="connsiteY445" fmla="*/ 20984 h 68157"/>
                <a:gd name="connsiteX446" fmla="*/ 12026 w 76400"/>
                <a:gd name="connsiteY446" fmla="*/ 21906 h 68157"/>
                <a:gd name="connsiteX447" fmla="*/ 12026 w 76400"/>
                <a:gd name="connsiteY447" fmla="*/ 22744 h 68157"/>
                <a:gd name="connsiteX448" fmla="*/ 12026 w 76400"/>
                <a:gd name="connsiteY448" fmla="*/ 22744 h 68157"/>
                <a:gd name="connsiteX449" fmla="*/ 12026 w 76400"/>
                <a:gd name="connsiteY449" fmla="*/ 21655 h 68157"/>
                <a:gd name="connsiteX450" fmla="*/ 12026 w 76400"/>
                <a:gd name="connsiteY450" fmla="*/ 20817 h 68157"/>
                <a:gd name="connsiteX451" fmla="*/ 24678 w 76400"/>
                <a:gd name="connsiteY451" fmla="*/ 48048 h 68157"/>
                <a:gd name="connsiteX452" fmla="*/ 24678 w 76400"/>
                <a:gd name="connsiteY452" fmla="*/ 47378 h 68157"/>
                <a:gd name="connsiteX453" fmla="*/ 24175 w 76400"/>
                <a:gd name="connsiteY453" fmla="*/ 47378 h 68157"/>
                <a:gd name="connsiteX454" fmla="*/ 31130 w 76400"/>
                <a:gd name="connsiteY454" fmla="*/ 48048 h 68157"/>
                <a:gd name="connsiteX455" fmla="*/ 31130 w 76400"/>
                <a:gd name="connsiteY455" fmla="*/ 48048 h 68157"/>
                <a:gd name="connsiteX456" fmla="*/ 31632 w 76400"/>
                <a:gd name="connsiteY456" fmla="*/ 48048 h 68157"/>
                <a:gd name="connsiteX457" fmla="*/ 31632 w 76400"/>
                <a:gd name="connsiteY457" fmla="*/ 48048 h 68157"/>
                <a:gd name="connsiteX458" fmla="*/ 31632 w 76400"/>
                <a:gd name="connsiteY458" fmla="*/ 48048 h 68157"/>
                <a:gd name="connsiteX459" fmla="*/ 31632 w 76400"/>
                <a:gd name="connsiteY459" fmla="*/ 48048 h 68157"/>
                <a:gd name="connsiteX460" fmla="*/ 31632 w 76400"/>
                <a:gd name="connsiteY460" fmla="*/ 48048 h 68157"/>
                <a:gd name="connsiteX461" fmla="*/ 31632 w 76400"/>
                <a:gd name="connsiteY461" fmla="*/ 48048 h 68157"/>
                <a:gd name="connsiteX462" fmla="*/ 31632 w 76400"/>
                <a:gd name="connsiteY462" fmla="*/ 48048 h 68157"/>
                <a:gd name="connsiteX463" fmla="*/ 31632 w 76400"/>
                <a:gd name="connsiteY463" fmla="*/ 48048 h 68157"/>
                <a:gd name="connsiteX464" fmla="*/ 31632 w 76400"/>
                <a:gd name="connsiteY464" fmla="*/ 48048 h 68157"/>
                <a:gd name="connsiteX465" fmla="*/ 31632 w 76400"/>
                <a:gd name="connsiteY465" fmla="*/ 48048 h 68157"/>
                <a:gd name="connsiteX466" fmla="*/ 31213 w 76400"/>
                <a:gd name="connsiteY466" fmla="*/ 48048 h 68157"/>
                <a:gd name="connsiteX467" fmla="*/ 31213 w 76400"/>
                <a:gd name="connsiteY467" fmla="*/ 48719 h 68157"/>
                <a:gd name="connsiteX468" fmla="*/ 31130 w 76400"/>
                <a:gd name="connsiteY468" fmla="*/ 48048 h 68157"/>
                <a:gd name="connsiteX469" fmla="*/ 31130 w 76400"/>
                <a:gd name="connsiteY469" fmla="*/ 43943 h 68157"/>
                <a:gd name="connsiteX470" fmla="*/ 31130 w 76400"/>
                <a:gd name="connsiteY470" fmla="*/ 43943 h 68157"/>
                <a:gd name="connsiteX471" fmla="*/ 31549 w 76400"/>
                <a:gd name="connsiteY471" fmla="*/ 43943 h 68157"/>
                <a:gd name="connsiteX472" fmla="*/ 31549 w 76400"/>
                <a:gd name="connsiteY472" fmla="*/ 43943 h 68157"/>
                <a:gd name="connsiteX473" fmla="*/ 30795 w 76400"/>
                <a:gd name="connsiteY473" fmla="*/ 43943 h 68157"/>
                <a:gd name="connsiteX474" fmla="*/ 34649 w 76400"/>
                <a:gd name="connsiteY474" fmla="*/ 44864 h 68157"/>
                <a:gd name="connsiteX475" fmla="*/ 34649 w 76400"/>
                <a:gd name="connsiteY475" fmla="*/ 45451 h 68157"/>
                <a:gd name="connsiteX476" fmla="*/ 35151 w 76400"/>
                <a:gd name="connsiteY476" fmla="*/ 45870 h 68157"/>
                <a:gd name="connsiteX477" fmla="*/ 35596 w 76400"/>
                <a:gd name="connsiteY477" fmla="*/ 45317 h 68157"/>
                <a:gd name="connsiteX478" fmla="*/ 35571 w 76400"/>
                <a:gd name="connsiteY478" fmla="*/ 45200 h 68157"/>
                <a:gd name="connsiteX479" fmla="*/ 35110 w 76400"/>
                <a:gd name="connsiteY479" fmla="*/ 44404 h 68157"/>
                <a:gd name="connsiteX480" fmla="*/ 34314 w 76400"/>
                <a:gd name="connsiteY480" fmla="*/ 44864 h 68157"/>
                <a:gd name="connsiteX481" fmla="*/ 35738 w 76400"/>
                <a:gd name="connsiteY481" fmla="*/ 39921 h 68157"/>
                <a:gd name="connsiteX482" fmla="*/ 35738 w 76400"/>
                <a:gd name="connsiteY482" fmla="*/ 40591 h 68157"/>
                <a:gd name="connsiteX483" fmla="*/ 36408 w 76400"/>
                <a:gd name="connsiteY483" fmla="*/ 40591 h 68157"/>
                <a:gd name="connsiteX484" fmla="*/ 36408 w 76400"/>
                <a:gd name="connsiteY484" fmla="*/ 39921 h 68157"/>
                <a:gd name="connsiteX485" fmla="*/ 35403 w 76400"/>
                <a:gd name="connsiteY485" fmla="*/ 39921 h 68157"/>
                <a:gd name="connsiteX486" fmla="*/ 56015 w 76400"/>
                <a:gd name="connsiteY486" fmla="*/ 30620 h 68157"/>
                <a:gd name="connsiteX487" fmla="*/ 55177 w 76400"/>
                <a:gd name="connsiteY487" fmla="*/ 32045 h 68157"/>
                <a:gd name="connsiteX488" fmla="*/ 54255 w 76400"/>
                <a:gd name="connsiteY488" fmla="*/ 33218 h 68157"/>
                <a:gd name="connsiteX489" fmla="*/ 54255 w 76400"/>
                <a:gd name="connsiteY489" fmla="*/ 33637 h 68157"/>
                <a:gd name="connsiteX490" fmla="*/ 54255 w 76400"/>
                <a:gd name="connsiteY490" fmla="*/ 33637 h 68157"/>
                <a:gd name="connsiteX491" fmla="*/ 54255 w 76400"/>
                <a:gd name="connsiteY491" fmla="*/ 33218 h 68157"/>
                <a:gd name="connsiteX492" fmla="*/ 54255 w 76400"/>
                <a:gd name="connsiteY492" fmla="*/ 33218 h 68157"/>
                <a:gd name="connsiteX493" fmla="*/ 54842 w 76400"/>
                <a:gd name="connsiteY493" fmla="*/ 32128 h 68157"/>
                <a:gd name="connsiteX494" fmla="*/ 55512 w 76400"/>
                <a:gd name="connsiteY494" fmla="*/ 31123 h 68157"/>
                <a:gd name="connsiteX495" fmla="*/ 56015 w 76400"/>
                <a:gd name="connsiteY495" fmla="*/ 31123 h 68157"/>
                <a:gd name="connsiteX496" fmla="*/ 55596 w 76400"/>
                <a:gd name="connsiteY496" fmla="*/ 33637 h 68157"/>
                <a:gd name="connsiteX497" fmla="*/ 55596 w 76400"/>
                <a:gd name="connsiteY497" fmla="*/ 34139 h 68157"/>
                <a:gd name="connsiteX498" fmla="*/ 54926 w 76400"/>
                <a:gd name="connsiteY498" fmla="*/ 33720 h 68157"/>
                <a:gd name="connsiteX499" fmla="*/ 49312 w 76400"/>
                <a:gd name="connsiteY499" fmla="*/ 6740 h 68157"/>
                <a:gd name="connsiteX500" fmla="*/ 49312 w 76400"/>
                <a:gd name="connsiteY500" fmla="*/ 6740 h 68157"/>
                <a:gd name="connsiteX501" fmla="*/ 49312 w 76400"/>
                <a:gd name="connsiteY501" fmla="*/ 6740 h 68157"/>
                <a:gd name="connsiteX502" fmla="*/ 49312 w 76400"/>
                <a:gd name="connsiteY502" fmla="*/ 6740 h 68157"/>
                <a:gd name="connsiteX503" fmla="*/ 48977 w 76400"/>
                <a:gd name="connsiteY503" fmla="*/ 6740 h 68157"/>
                <a:gd name="connsiteX504" fmla="*/ 59367 w 76400"/>
                <a:gd name="connsiteY504" fmla="*/ 37240 h 68157"/>
                <a:gd name="connsiteX505" fmla="*/ 59367 w 76400"/>
                <a:gd name="connsiteY505" fmla="*/ 37910 h 68157"/>
                <a:gd name="connsiteX506" fmla="*/ 59785 w 76400"/>
                <a:gd name="connsiteY506" fmla="*/ 38413 h 68157"/>
                <a:gd name="connsiteX507" fmla="*/ 59785 w 76400"/>
                <a:gd name="connsiteY507" fmla="*/ 37658 h 68157"/>
                <a:gd name="connsiteX508" fmla="*/ 59266 w 76400"/>
                <a:gd name="connsiteY508" fmla="*/ 37173 h 68157"/>
                <a:gd name="connsiteX509" fmla="*/ 59031 w 76400"/>
                <a:gd name="connsiteY509" fmla="*/ 37240 h 68157"/>
                <a:gd name="connsiteX510" fmla="*/ 53166 w 76400"/>
                <a:gd name="connsiteY510" fmla="*/ 1713 h 68157"/>
                <a:gd name="connsiteX511" fmla="*/ 53166 w 76400"/>
                <a:gd name="connsiteY511" fmla="*/ 1713 h 68157"/>
                <a:gd name="connsiteX512" fmla="*/ 53166 w 76400"/>
                <a:gd name="connsiteY512" fmla="*/ 1713 h 68157"/>
                <a:gd name="connsiteX513" fmla="*/ 53585 w 76400"/>
                <a:gd name="connsiteY513" fmla="*/ 1713 h 68157"/>
                <a:gd name="connsiteX514" fmla="*/ 52831 w 76400"/>
                <a:gd name="connsiteY514" fmla="*/ 1713 h 68157"/>
                <a:gd name="connsiteX515" fmla="*/ 58026 w 76400"/>
                <a:gd name="connsiteY515" fmla="*/ 37 h 68157"/>
                <a:gd name="connsiteX516" fmla="*/ 58026 w 76400"/>
                <a:gd name="connsiteY516" fmla="*/ 37 h 68157"/>
                <a:gd name="connsiteX517" fmla="*/ 58026 w 76400"/>
                <a:gd name="connsiteY517" fmla="*/ 37 h 68157"/>
                <a:gd name="connsiteX518" fmla="*/ 57607 w 76400"/>
                <a:gd name="connsiteY518" fmla="*/ 37 h 68157"/>
                <a:gd name="connsiteX519" fmla="*/ 57691 w 76400"/>
                <a:gd name="connsiteY519" fmla="*/ 37 h 68157"/>
                <a:gd name="connsiteX520" fmla="*/ 70762 w 76400"/>
                <a:gd name="connsiteY520" fmla="*/ 43105 h 68157"/>
                <a:gd name="connsiteX521" fmla="*/ 70762 w 76400"/>
                <a:gd name="connsiteY521" fmla="*/ 43105 h 68157"/>
                <a:gd name="connsiteX522" fmla="*/ 70762 w 76400"/>
                <a:gd name="connsiteY522" fmla="*/ 43105 h 68157"/>
                <a:gd name="connsiteX523" fmla="*/ 71181 w 76400"/>
                <a:gd name="connsiteY523" fmla="*/ 43105 h 68157"/>
                <a:gd name="connsiteX524" fmla="*/ 70427 w 76400"/>
                <a:gd name="connsiteY524" fmla="*/ 43105 h 68157"/>
                <a:gd name="connsiteX525" fmla="*/ 69421 w 76400"/>
                <a:gd name="connsiteY525" fmla="*/ 31291 h 68157"/>
                <a:gd name="connsiteX526" fmla="*/ 69421 w 76400"/>
                <a:gd name="connsiteY526" fmla="*/ 31877 h 68157"/>
                <a:gd name="connsiteX527" fmla="*/ 69002 w 76400"/>
                <a:gd name="connsiteY527" fmla="*/ 31877 h 68157"/>
                <a:gd name="connsiteX528" fmla="*/ 69002 w 76400"/>
                <a:gd name="connsiteY528" fmla="*/ 31374 h 68157"/>
                <a:gd name="connsiteX529" fmla="*/ 74281 w 76400"/>
                <a:gd name="connsiteY529" fmla="*/ 43356 h 68157"/>
                <a:gd name="connsiteX530" fmla="*/ 74281 w 76400"/>
                <a:gd name="connsiteY530" fmla="*/ 42518 h 68157"/>
                <a:gd name="connsiteX531" fmla="*/ 74281 w 76400"/>
                <a:gd name="connsiteY531" fmla="*/ 42518 h 6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76400" h="68157">
                  <a:moveTo>
                    <a:pt x="7920" y="68158"/>
                  </a:moveTo>
                  <a:lnTo>
                    <a:pt x="7920" y="68158"/>
                  </a:lnTo>
                  <a:cubicBezTo>
                    <a:pt x="7920" y="68158"/>
                    <a:pt x="7920" y="68158"/>
                    <a:pt x="7920" y="68158"/>
                  </a:cubicBezTo>
                  <a:lnTo>
                    <a:pt x="7920" y="68158"/>
                  </a:lnTo>
                  <a:lnTo>
                    <a:pt x="7501" y="67404"/>
                  </a:lnTo>
                  <a:cubicBezTo>
                    <a:pt x="7292" y="67110"/>
                    <a:pt x="7040" y="66859"/>
                    <a:pt x="6747" y="66650"/>
                  </a:cubicBezTo>
                  <a:cubicBezTo>
                    <a:pt x="6747" y="66650"/>
                    <a:pt x="6747" y="66650"/>
                    <a:pt x="6077" y="65895"/>
                  </a:cubicBezTo>
                  <a:lnTo>
                    <a:pt x="5407" y="65225"/>
                  </a:lnTo>
                  <a:lnTo>
                    <a:pt x="5407" y="64806"/>
                  </a:lnTo>
                  <a:lnTo>
                    <a:pt x="4820" y="63801"/>
                  </a:lnTo>
                  <a:lnTo>
                    <a:pt x="4317" y="63130"/>
                  </a:lnTo>
                  <a:lnTo>
                    <a:pt x="3312" y="62376"/>
                  </a:lnTo>
                  <a:cubicBezTo>
                    <a:pt x="2926" y="62100"/>
                    <a:pt x="2558" y="61790"/>
                    <a:pt x="2223" y="61455"/>
                  </a:cubicBezTo>
                  <a:lnTo>
                    <a:pt x="2223" y="60952"/>
                  </a:lnTo>
                  <a:lnTo>
                    <a:pt x="2223" y="60198"/>
                  </a:lnTo>
                  <a:lnTo>
                    <a:pt x="2223" y="59276"/>
                  </a:lnTo>
                  <a:lnTo>
                    <a:pt x="2223" y="58689"/>
                  </a:lnTo>
                  <a:lnTo>
                    <a:pt x="2223" y="57768"/>
                  </a:lnTo>
                  <a:lnTo>
                    <a:pt x="2641" y="56762"/>
                  </a:lnTo>
                  <a:cubicBezTo>
                    <a:pt x="2692" y="56628"/>
                    <a:pt x="2692" y="56477"/>
                    <a:pt x="2641" y="56343"/>
                  </a:cubicBezTo>
                  <a:lnTo>
                    <a:pt x="2641" y="56343"/>
                  </a:lnTo>
                  <a:cubicBezTo>
                    <a:pt x="3027" y="55992"/>
                    <a:pt x="3488" y="55740"/>
                    <a:pt x="3982" y="55589"/>
                  </a:cubicBezTo>
                  <a:lnTo>
                    <a:pt x="5239" y="55003"/>
                  </a:lnTo>
                  <a:lnTo>
                    <a:pt x="6077" y="54500"/>
                  </a:lnTo>
                  <a:lnTo>
                    <a:pt x="6831" y="54500"/>
                  </a:lnTo>
                  <a:lnTo>
                    <a:pt x="8423" y="54081"/>
                  </a:lnTo>
                  <a:lnTo>
                    <a:pt x="9177" y="53578"/>
                  </a:lnTo>
                  <a:lnTo>
                    <a:pt x="9931" y="53076"/>
                  </a:lnTo>
                  <a:lnTo>
                    <a:pt x="10350" y="52405"/>
                  </a:lnTo>
                  <a:lnTo>
                    <a:pt x="10769" y="51819"/>
                  </a:lnTo>
                  <a:cubicBezTo>
                    <a:pt x="11146" y="51517"/>
                    <a:pt x="11573" y="51291"/>
                    <a:pt x="12026" y="51149"/>
                  </a:cubicBezTo>
                  <a:cubicBezTo>
                    <a:pt x="12512" y="50964"/>
                    <a:pt x="12956" y="50713"/>
                    <a:pt x="13366" y="50394"/>
                  </a:cubicBezTo>
                  <a:lnTo>
                    <a:pt x="14037" y="49975"/>
                  </a:lnTo>
                  <a:lnTo>
                    <a:pt x="14791" y="49473"/>
                  </a:lnTo>
                  <a:lnTo>
                    <a:pt x="16718" y="48970"/>
                  </a:lnTo>
                  <a:lnTo>
                    <a:pt x="18058" y="48970"/>
                  </a:lnTo>
                  <a:lnTo>
                    <a:pt x="18813" y="49724"/>
                  </a:lnTo>
                  <a:cubicBezTo>
                    <a:pt x="18813" y="50143"/>
                    <a:pt x="19483" y="50394"/>
                    <a:pt x="19650" y="50394"/>
                  </a:cubicBezTo>
                  <a:lnTo>
                    <a:pt x="20153" y="50394"/>
                  </a:lnTo>
                  <a:lnTo>
                    <a:pt x="20824" y="50394"/>
                  </a:lnTo>
                  <a:lnTo>
                    <a:pt x="20824" y="49808"/>
                  </a:lnTo>
                  <a:cubicBezTo>
                    <a:pt x="20899" y="49565"/>
                    <a:pt x="20899" y="49297"/>
                    <a:pt x="20824" y="49054"/>
                  </a:cubicBezTo>
                  <a:cubicBezTo>
                    <a:pt x="20882" y="48777"/>
                    <a:pt x="20882" y="48492"/>
                    <a:pt x="20824" y="48216"/>
                  </a:cubicBezTo>
                  <a:cubicBezTo>
                    <a:pt x="20773" y="47914"/>
                    <a:pt x="20773" y="47596"/>
                    <a:pt x="20824" y="47294"/>
                  </a:cubicBezTo>
                  <a:lnTo>
                    <a:pt x="21745" y="46540"/>
                  </a:lnTo>
                  <a:lnTo>
                    <a:pt x="22416" y="45702"/>
                  </a:lnTo>
                  <a:cubicBezTo>
                    <a:pt x="22617" y="45426"/>
                    <a:pt x="22876" y="45200"/>
                    <a:pt x="23170" y="45032"/>
                  </a:cubicBezTo>
                  <a:lnTo>
                    <a:pt x="24343" y="45032"/>
                  </a:lnTo>
                  <a:lnTo>
                    <a:pt x="24762" y="45032"/>
                  </a:lnTo>
                  <a:cubicBezTo>
                    <a:pt x="24762" y="45032"/>
                    <a:pt x="24762" y="45032"/>
                    <a:pt x="24762" y="45032"/>
                  </a:cubicBezTo>
                  <a:lnTo>
                    <a:pt x="25264" y="45032"/>
                  </a:lnTo>
                  <a:lnTo>
                    <a:pt x="25264" y="44613"/>
                  </a:lnTo>
                  <a:lnTo>
                    <a:pt x="26102" y="44110"/>
                  </a:lnTo>
                  <a:lnTo>
                    <a:pt x="26856" y="43608"/>
                  </a:lnTo>
                  <a:cubicBezTo>
                    <a:pt x="26856" y="43608"/>
                    <a:pt x="26856" y="43608"/>
                    <a:pt x="27694" y="42686"/>
                  </a:cubicBezTo>
                  <a:lnTo>
                    <a:pt x="28783" y="41932"/>
                  </a:lnTo>
                  <a:lnTo>
                    <a:pt x="29789" y="41932"/>
                  </a:lnTo>
                  <a:cubicBezTo>
                    <a:pt x="30149" y="42032"/>
                    <a:pt x="30526" y="42032"/>
                    <a:pt x="30878" y="41932"/>
                  </a:cubicBezTo>
                  <a:lnTo>
                    <a:pt x="30878" y="41932"/>
                  </a:lnTo>
                  <a:cubicBezTo>
                    <a:pt x="30937" y="41798"/>
                    <a:pt x="30937" y="41647"/>
                    <a:pt x="30878" y="41513"/>
                  </a:cubicBezTo>
                  <a:lnTo>
                    <a:pt x="31381" y="41513"/>
                  </a:lnTo>
                  <a:lnTo>
                    <a:pt x="32051" y="41513"/>
                  </a:lnTo>
                  <a:lnTo>
                    <a:pt x="32638" y="41513"/>
                  </a:lnTo>
                  <a:lnTo>
                    <a:pt x="33811" y="41513"/>
                  </a:lnTo>
                  <a:lnTo>
                    <a:pt x="34314" y="41513"/>
                  </a:lnTo>
                  <a:lnTo>
                    <a:pt x="35151" y="41513"/>
                  </a:lnTo>
                  <a:lnTo>
                    <a:pt x="37833" y="40759"/>
                  </a:lnTo>
                  <a:lnTo>
                    <a:pt x="40346" y="40172"/>
                  </a:lnTo>
                  <a:lnTo>
                    <a:pt x="41687" y="39334"/>
                  </a:lnTo>
                  <a:lnTo>
                    <a:pt x="42944" y="38245"/>
                  </a:lnTo>
                  <a:cubicBezTo>
                    <a:pt x="42944" y="38245"/>
                    <a:pt x="42944" y="38245"/>
                    <a:pt x="42944" y="37826"/>
                  </a:cubicBezTo>
                  <a:lnTo>
                    <a:pt x="42944" y="37156"/>
                  </a:lnTo>
                  <a:lnTo>
                    <a:pt x="43530" y="37156"/>
                  </a:lnTo>
                  <a:lnTo>
                    <a:pt x="44117" y="37156"/>
                  </a:lnTo>
                  <a:lnTo>
                    <a:pt x="44117" y="37156"/>
                  </a:lnTo>
                  <a:lnTo>
                    <a:pt x="44117" y="37156"/>
                  </a:lnTo>
                  <a:cubicBezTo>
                    <a:pt x="43698" y="35932"/>
                    <a:pt x="44351" y="34600"/>
                    <a:pt x="45583" y="34181"/>
                  </a:cubicBezTo>
                  <a:cubicBezTo>
                    <a:pt x="46027" y="34030"/>
                    <a:pt x="46513" y="34014"/>
                    <a:pt x="46966" y="34139"/>
                  </a:cubicBezTo>
                  <a:cubicBezTo>
                    <a:pt x="47016" y="33922"/>
                    <a:pt x="47016" y="33687"/>
                    <a:pt x="46966" y="33469"/>
                  </a:cubicBezTo>
                  <a:cubicBezTo>
                    <a:pt x="46966" y="33469"/>
                    <a:pt x="46966" y="33469"/>
                    <a:pt x="46966" y="33469"/>
                  </a:cubicBezTo>
                  <a:cubicBezTo>
                    <a:pt x="46966" y="33469"/>
                    <a:pt x="46966" y="33469"/>
                    <a:pt x="46966" y="33469"/>
                  </a:cubicBezTo>
                  <a:cubicBezTo>
                    <a:pt x="46966" y="33469"/>
                    <a:pt x="46966" y="34056"/>
                    <a:pt x="47385" y="34642"/>
                  </a:cubicBezTo>
                  <a:cubicBezTo>
                    <a:pt x="47552" y="35019"/>
                    <a:pt x="47753" y="35379"/>
                    <a:pt x="47971" y="35731"/>
                  </a:cubicBezTo>
                  <a:cubicBezTo>
                    <a:pt x="48114" y="35999"/>
                    <a:pt x="48315" y="36226"/>
                    <a:pt x="48558" y="36402"/>
                  </a:cubicBezTo>
                  <a:cubicBezTo>
                    <a:pt x="48558" y="36402"/>
                    <a:pt x="49144" y="36402"/>
                    <a:pt x="49228" y="36402"/>
                  </a:cubicBezTo>
                  <a:lnTo>
                    <a:pt x="55847" y="34726"/>
                  </a:lnTo>
                  <a:cubicBezTo>
                    <a:pt x="55847" y="34307"/>
                    <a:pt x="55847" y="33637"/>
                    <a:pt x="56266" y="32715"/>
                  </a:cubicBezTo>
                  <a:cubicBezTo>
                    <a:pt x="56317" y="32128"/>
                    <a:pt x="56484" y="31559"/>
                    <a:pt x="56769" y="31039"/>
                  </a:cubicBezTo>
                  <a:cubicBezTo>
                    <a:pt x="56769" y="31039"/>
                    <a:pt x="56769" y="30620"/>
                    <a:pt x="56769" y="30285"/>
                  </a:cubicBezTo>
                  <a:lnTo>
                    <a:pt x="57439" y="30285"/>
                  </a:lnTo>
                  <a:cubicBezTo>
                    <a:pt x="58076" y="30369"/>
                    <a:pt x="58730" y="30369"/>
                    <a:pt x="59367" y="30285"/>
                  </a:cubicBezTo>
                  <a:lnTo>
                    <a:pt x="60875" y="30285"/>
                  </a:lnTo>
                  <a:lnTo>
                    <a:pt x="62550" y="30285"/>
                  </a:lnTo>
                  <a:lnTo>
                    <a:pt x="65483" y="29531"/>
                  </a:lnTo>
                  <a:cubicBezTo>
                    <a:pt x="65424" y="29690"/>
                    <a:pt x="65424" y="29874"/>
                    <a:pt x="65483" y="30034"/>
                  </a:cubicBezTo>
                  <a:lnTo>
                    <a:pt x="65483" y="30034"/>
                  </a:lnTo>
                  <a:lnTo>
                    <a:pt x="66153" y="31374"/>
                  </a:lnTo>
                  <a:cubicBezTo>
                    <a:pt x="66396" y="31827"/>
                    <a:pt x="66589" y="32304"/>
                    <a:pt x="66740" y="32799"/>
                  </a:cubicBezTo>
                  <a:lnTo>
                    <a:pt x="67829" y="33301"/>
                  </a:lnTo>
                  <a:cubicBezTo>
                    <a:pt x="68416" y="33301"/>
                    <a:pt x="68751" y="33888"/>
                    <a:pt x="68751" y="33972"/>
                  </a:cubicBezTo>
                  <a:lnTo>
                    <a:pt x="69756" y="34642"/>
                  </a:lnTo>
                  <a:cubicBezTo>
                    <a:pt x="70259" y="34642"/>
                    <a:pt x="70510" y="35229"/>
                    <a:pt x="70510" y="35312"/>
                  </a:cubicBezTo>
                  <a:lnTo>
                    <a:pt x="70092" y="36485"/>
                  </a:lnTo>
                  <a:cubicBezTo>
                    <a:pt x="70092" y="36485"/>
                    <a:pt x="70092" y="36485"/>
                    <a:pt x="70929" y="36904"/>
                  </a:cubicBezTo>
                  <a:lnTo>
                    <a:pt x="71851" y="36904"/>
                  </a:lnTo>
                  <a:lnTo>
                    <a:pt x="72773" y="40424"/>
                  </a:lnTo>
                  <a:cubicBezTo>
                    <a:pt x="73192" y="40424"/>
                    <a:pt x="73443" y="40424"/>
                    <a:pt x="73443" y="40926"/>
                  </a:cubicBezTo>
                  <a:cubicBezTo>
                    <a:pt x="73443" y="41429"/>
                    <a:pt x="73443" y="40926"/>
                    <a:pt x="73946" y="41429"/>
                  </a:cubicBezTo>
                  <a:lnTo>
                    <a:pt x="74365" y="41429"/>
                  </a:lnTo>
                  <a:lnTo>
                    <a:pt x="74365" y="41429"/>
                  </a:lnTo>
                  <a:lnTo>
                    <a:pt x="74365" y="41429"/>
                  </a:lnTo>
                  <a:cubicBezTo>
                    <a:pt x="74331" y="41010"/>
                    <a:pt x="74331" y="40591"/>
                    <a:pt x="74365" y="40172"/>
                  </a:cubicBezTo>
                  <a:cubicBezTo>
                    <a:pt x="74365" y="39586"/>
                    <a:pt x="74365" y="39167"/>
                    <a:pt x="74365" y="38915"/>
                  </a:cubicBezTo>
                  <a:cubicBezTo>
                    <a:pt x="74474" y="38647"/>
                    <a:pt x="74616" y="38396"/>
                    <a:pt x="74784" y="38161"/>
                  </a:cubicBezTo>
                  <a:lnTo>
                    <a:pt x="75286" y="37575"/>
                  </a:lnTo>
                  <a:lnTo>
                    <a:pt x="75705" y="37575"/>
                  </a:lnTo>
                  <a:lnTo>
                    <a:pt x="76376" y="37575"/>
                  </a:lnTo>
                  <a:lnTo>
                    <a:pt x="76376" y="38748"/>
                  </a:lnTo>
                  <a:cubicBezTo>
                    <a:pt x="76376" y="39418"/>
                    <a:pt x="76376" y="39753"/>
                    <a:pt x="76376" y="40005"/>
                  </a:cubicBezTo>
                  <a:cubicBezTo>
                    <a:pt x="76325" y="40424"/>
                    <a:pt x="76325" y="40843"/>
                    <a:pt x="76376" y="41261"/>
                  </a:cubicBezTo>
                  <a:cubicBezTo>
                    <a:pt x="76350" y="41622"/>
                    <a:pt x="76350" y="41990"/>
                    <a:pt x="76376" y="42351"/>
                  </a:cubicBezTo>
                  <a:cubicBezTo>
                    <a:pt x="76409" y="42686"/>
                    <a:pt x="76409" y="43021"/>
                    <a:pt x="76376" y="43356"/>
                  </a:cubicBezTo>
                  <a:cubicBezTo>
                    <a:pt x="76376" y="43775"/>
                    <a:pt x="76376" y="44110"/>
                    <a:pt x="76376" y="44194"/>
                  </a:cubicBezTo>
                  <a:cubicBezTo>
                    <a:pt x="76241" y="44471"/>
                    <a:pt x="75999" y="44680"/>
                    <a:pt x="75705" y="44781"/>
                  </a:cubicBezTo>
                  <a:lnTo>
                    <a:pt x="74867" y="44781"/>
                  </a:lnTo>
                  <a:cubicBezTo>
                    <a:pt x="74616" y="44688"/>
                    <a:pt x="74390" y="44546"/>
                    <a:pt x="74197" y="44362"/>
                  </a:cubicBezTo>
                  <a:lnTo>
                    <a:pt x="73443" y="43859"/>
                  </a:lnTo>
                  <a:lnTo>
                    <a:pt x="72354" y="43859"/>
                  </a:lnTo>
                  <a:lnTo>
                    <a:pt x="71432" y="43859"/>
                  </a:lnTo>
                  <a:cubicBezTo>
                    <a:pt x="71298" y="43608"/>
                    <a:pt x="71130" y="43381"/>
                    <a:pt x="70929" y="43189"/>
                  </a:cubicBezTo>
                  <a:cubicBezTo>
                    <a:pt x="70929" y="43189"/>
                    <a:pt x="70929" y="43189"/>
                    <a:pt x="70929" y="43189"/>
                  </a:cubicBezTo>
                  <a:lnTo>
                    <a:pt x="70929" y="43189"/>
                  </a:lnTo>
                  <a:lnTo>
                    <a:pt x="70259" y="43189"/>
                  </a:lnTo>
                  <a:lnTo>
                    <a:pt x="69756" y="43189"/>
                  </a:lnTo>
                  <a:cubicBezTo>
                    <a:pt x="69756" y="43189"/>
                    <a:pt x="69756" y="43608"/>
                    <a:pt x="69338" y="43608"/>
                  </a:cubicBezTo>
                  <a:lnTo>
                    <a:pt x="66991" y="43608"/>
                  </a:lnTo>
                  <a:cubicBezTo>
                    <a:pt x="66732" y="43700"/>
                    <a:pt x="66438" y="43566"/>
                    <a:pt x="66346" y="43306"/>
                  </a:cubicBezTo>
                  <a:cubicBezTo>
                    <a:pt x="66338" y="43264"/>
                    <a:pt x="66329" y="43231"/>
                    <a:pt x="66321" y="43189"/>
                  </a:cubicBezTo>
                  <a:cubicBezTo>
                    <a:pt x="66321" y="43189"/>
                    <a:pt x="66321" y="43189"/>
                    <a:pt x="66908" y="43189"/>
                  </a:cubicBezTo>
                  <a:cubicBezTo>
                    <a:pt x="67494" y="43189"/>
                    <a:pt x="66908" y="43189"/>
                    <a:pt x="66908" y="42686"/>
                  </a:cubicBezTo>
                  <a:lnTo>
                    <a:pt x="66908" y="42016"/>
                  </a:lnTo>
                  <a:cubicBezTo>
                    <a:pt x="66908" y="42016"/>
                    <a:pt x="66908" y="41597"/>
                    <a:pt x="66908" y="41429"/>
                  </a:cubicBezTo>
                  <a:lnTo>
                    <a:pt x="66908" y="41429"/>
                  </a:lnTo>
                  <a:lnTo>
                    <a:pt x="66908" y="41429"/>
                  </a:lnTo>
                  <a:lnTo>
                    <a:pt x="66237" y="41429"/>
                  </a:lnTo>
                  <a:lnTo>
                    <a:pt x="65734" y="41429"/>
                  </a:lnTo>
                  <a:cubicBezTo>
                    <a:pt x="65709" y="41789"/>
                    <a:pt x="65709" y="42158"/>
                    <a:pt x="65734" y="42518"/>
                  </a:cubicBezTo>
                  <a:cubicBezTo>
                    <a:pt x="65734" y="43189"/>
                    <a:pt x="65316" y="43691"/>
                    <a:pt x="65148" y="44026"/>
                  </a:cubicBezTo>
                  <a:lnTo>
                    <a:pt x="65148" y="44613"/>
                  </a:lnTo>
                  <a:lnTo>
                    <a:pt x="65148" y="45200"/>
                  </a:lnTo>
                  <a:lnTo>
                    <a:pt x="65148" y="45200"/>
                  </a:lnTo>
                  <a:lnTo>
                    <a:pt x="64478" y="44613"/>
                  </a:lnTo>
                  <a:cubicBezTo>
                    <a:pt x="64059" y="44613"/>
                    <a:pt x="63807" y="44613"/>
                    <a:pt x="63640" y="44613"/>
                  </a:cubicBezTo>
                  <a:lnTo>
                    <a:pt x="63640" y="44613"/>
                  </a:lnTo>
                  <a:lnTo>
                    <a:pt x="63640" y="44613"/>
                  </a:lnTo>
                  <a:cubicBezTo>
                    <a:pt x="63665" y="44890"/>
                    <a:pt x="63665" y="45174"/>
                    <a:pt x="63640" y="45451"/>
                  </a:cubicBezTo>
                  <a:cubicBezTo>
                    <a:pt x="63640" y="45870"/>
                    <a:pt x="63640" y="46205"/>
                    <a:pt x="63640" y="46289"/>
                  </a:cubicBezTo>
                  <a:cubicBezTo>
                    <a:pt x="63640" y="46373"/>
                    <a:pt x="63640" y="46875"/>
                    <a:pt x="62969" y="47378"/>
                  </a:cubicBezTo>
                  <a:lnTo>
                    <a:pt x="62467" y="48551"/>
                  </a:lnTo>
                  <a:cubicBezTo>
                    <a:pt x="62274" y="48308"/>
                    <a:pt x="62014" y="48132"/>
                    <a:pt x="61713" y="48048"/>
                  </a:cubicBezTo>
                  <a:lnTo>
                    <a:pt x="61042" y="47629"/>
                  </a:lnTo>
                  <a:lnTo>
                    <a:pt x="60204" y="47629"/>
                  </a:lnTo>
                  <a:lnTo>
                    <a:pt x="59785" y="47629"/>
                  </a:lnTo>
                  <a:lnTo>
                    <a:pt x="59785" y="47629"/>
                  </a:lnTo>
                  <a:lnTo>
                    <a:pt x="59785" y="48300"/>
                  </a:lnTo>
                  <a:lnTo>
                    <a:pt x="59367" y="49138"/>
                  </a:lnTo>
                  <a:lnTo>
                    <a:pt x="59367" y="49724"/>
                  </a:lnTo>
                  <a:lnTo>
                    <a:pt x="59367" y="49724"/>
                  </a:lnTo>
                  <a:cubicBezTo>
                    <a:pt x="59367" y="49724"/>
                    <a:pt x="59367" y="49724"/>
                    <a:pt x="59367" y="49724"/>
                  </a:cubicBezTo>
                  <a:lnTo>
                    <a:pt x="58864" y="49724"/>
                  </a:lnTo>
                  <a:lnTo>
                    <a:pt x="58193" y="50311"/>
                  </a:lnTo>
                  <a:lnTo>
                    <a:pt x="57439" y="50730"/>
                  </a:lnTo>
                  <a:cubicBezTo>
                    <a:pt x="57439" y="50730"/>
                    <a:pt x="57439" y="50730"/>
                    <a:pt x="56769" y="50730"/>
                  </a:cubicBezTo>
                  <a:lnTo>
                    <a:pt x="56099" y="50730"/>
                  </a:lnTo>
                  <a:lnTo>
                    <a:pt x="55093" y="50730"/>
                  </a:lnTo>
                  <a:lnTo>
                    <a:pt x="53920" y="50730"/>
                  </a:lnTo>
                  <a:lnTo>
                    <a:pt x="53501" y="50730"/>
                  </a:lnTo>
                  <a:lnTo>
                    <a:pt x="53501" y="50311"/>
                  </a:lnTo>
                  <a:cubicBezTo>
                    <a:pt x="53501" y="49808"/>
                    <a:pt x="53501" y="49640"/>
                    <a:pt x="52747" y="49724"/>
                  </a:cubicBezTo>
                  <a:lnTo>
                    <a:pt x="52244" y="49724"/>
                  </a:lnTo>
                  <a:cubicBezTo>
                    <a:pt x="52244" y="49724"/>
                    <a:pt x="52244" y="49724"/>
                    <a:pt x="51825" y="49724"/>
                  </a:cubicBezTo>
                  <a:lnTo>
                    <a:pt x="51407" y="50227"/>
                  </a:lnTo>
                  <a:cubicBezTo>
                    <a:pt x="51105" y="50311"/>
                    <a:pt x="50820" y="50453"/>
                    <a:pt x="50569" y="50646"/>
                  </a:cubicBezTo>
                  <a:lnTo>
                    <a:pt x="49731" y="50646"/>
                  </a:lnTo>
                  <a:lnTo>
                    <a:pt x="48474" y="51149"/>
                  </a:lnTo>
                  <a:lnTo>
                    <a:pt x="46379" y="52154"/>
                  </a:lnTo>
                  <a:lnTo>
                    <a:pt x="44284" y="53076"/>
                  </a:lnTo>
                  <a:lnTo>
                    <a:pt x="43112" y="53578"/>
                  </a:lnTo>
                  <a:cubicBezTo>
                    <a:pt x="42659" y="53838"/>
                    <a:pt x="42240" y="54148"/>
                    <a:pt x="41855" y="54500"/>
                  </a:cubicBezTo>
                  <a:cubicBezTo>
                    <a:pt x="41520" y="54852"/>
                    <a:pt x="41126" y="55137"/>
                    <a:pt x="40682" y="55338"/>
                  </a:cubicBezTo>
                  <a:cubicBezTo>
                    <a:pt x="40296" y="55430"/>
                    <a:pt x="39894" y="55430"/>
                    <a:pt x="39508" y="55338"/>
                  </a:cubicBezTo>
                  <a:lnTo>
                    <a:pt x="38419" y="55338"/>
                  </a:lnTo>
                  <a:lnTo>
                    <a:pt x="37581" y="56846"/>
                  </a:lnTo>
                  <a:lnTo>
                    <a:pt x="36911" y="56846"/>
                  </a:lnTo>
                  <a:lnTo>
                    <a:pt x="35989" y="56846"/>
                  </a:lnTo>
                  <a:cubicBezTo>
                    <a:pt x="35763" y="56980"/>
                    <a:pt x="35587" y="57190"/>
                    <a:pt x="35487" y="57433"/>
                  </a:cubicBezTo>
                  <a:lnTo>
                    <a:pt x="35487" y="58019"/>
                  </a:lnTo>
                  <a:lnTo>
                    <a:pt x="34314" y="58438"/>
                  </a:lnTo>
                  <a:lnTo>
                    <a:pt x="33057" y="58438"/>
                  </a:lnTo>
                  <a:lnTo>
                    <a:pt x="31632" y="58438"/>
                  </a:lnTo>
                  <a:cubicBezTo>
                    <a:pt x="31306" y="58522"/>
                    <a:pt x="30954" y="58522"/>
                    <a:pt x="30627" y="58438"/>
                  </a:cubicBezTo>
                  <a:lnTo>
                    <a:pt x="27611" y="58438"/>
                  </a:lnTo>
                  <a:lnTo>
                    <a:pt x="27024" y="59192"/>
                  </a:lnTo>
                  <a:lnTo>
                    <a:pt x="26354" y="59863"/>
                  </a:lnTo>
                  <a:lnTo>
                    <a:pt x="25181" y="59863"/>
                  </a:lnTo>
                  <a:lnTo>
                    <a:pt x="24510" y="59863"/>
                  </a:lnTo>
                  <a:lnTo>
                    <a:pt x="22248" y="59863"/>
                  </a:lnTo>
                  <a:lnTo>
                    <a:pt x="22248" y="59863"/>
                  </a:lnTo>
                  <a:lnTo>
                    <a:pt x="22248" y="59863"/>
                  </a:lnTo>
                  <a:cubicBezTo>
                    <a:pt x="22181" y="60080"/>
                    <a:pt x="22181" y="60315"/>
                    <a:pt x="22248" y="60533"/>
                  </a:cubicBezTo>
                  <a:lnTo>
                    <a:pt x="22248" y="61203"/>
                  </a:lnTo>
                  <a:cubicBezTo>
                    <a:pt x="22248" y="61203"/>
                    <a:pt x="22248" y="61203"/>
                    <a:pt x="22248" y="61203"/>
                  </a:cubicBezTo>
                  <a:lnTo>
                    <a:pt x="22248" y="61203"/>
                  </a:lnTo>
                  <a:lnTo>
                    <a:pt x="22248" y="61203"/>
                  </a:lnTo>
                  <a:cubicBezTo>
                    <a:pt x="21829" y="61145"/>
                    <a:pt x="21410" y="61145"/>
                    <a:pt x="20991" y="61203"/>
                  </a:cubicBezTo>
                  <a:lnTo>
                    <a:pt x="19902" y="61706"/>
                  </a:lnTo>
                  <a:lnTo>
                    <a:pt x="19064" y="61706"/>
                  </a:lnTo>
                  <a:lnTo>
                    <a:pt x="18561" y="61706"/>
                  </a:lnTo>
                  <a:lnTo>
                    <a:pt x="17975" y="61706"/>
                  </a:lnTo>
                  <a:lnTo>
                    <a:pt x="13450" y="61706"/>
                  </a:lnTo>
                  <a:cubicBezTo>
                    <a:pt x="13224" y="61840"/>
                    <a:pt x="13048" y="62049"/>
                    <a:pt x="12947" y="62292"/>
                  </a:cubicBezTo>
                  <a:cubicBezTo>
                    <a:pt x="12897" y="62569"/>
                    <a:pt x="12897" y="62854"/>
                    <a:pt x="12947" y="63130"/>
                  </a:cubicBezTo>
                  <a:lnTo>
                    <a:pt x="7585" y="64471"/>
                  </a:lnTo>
                  <a:cubicBezTo>
                    <a:pt x="7585" y="64471"/>
                    <a:pt x="7585" y="63801"/>
                    <a:pt x="7585" y="63130"/>
                  </a:cubicBezTo>
                  <a:cubicBezTo>
                    <a:pt x="7585" y="62460"/>
                    <a:pt x="7585" y="62041"/>
                    <a:pt x="7585" y="61873"/>
                  </a:cubicBezTo>
                  <a:lnTo>
                    <a:pt x="7585" y="61371"/>
                  </a:lnTo>
                  <a:lnTo>
                    <a:pt x="7920" y="68158"/>
                  </a:lnTo>
                  <a:close/>
                  <a:moveTo>
                    <a:pt x="1720" y="35061"/>
                  </a:moveTo>
                  <a:cubicBezTo>
                    <a:pt x="1753" y="34726"/>
                    <a:pt x="1753" y="34391"/>
                    <a:pt x="1720" y="34056"/>
                  </a:cubicBezTo>
                  <a:lnTo>
                    <a:pt x="1720" y="32464"/>
                  </a:lnTo>
                  <a:cubicBezTo>
                    <a:pt x="1770" y="31902"/>
                    <a:pt x="1770" y="31349"/>
                    <a:pt x="1720" y="30788"/>
                  </a:cubicBezTo>
                  <a:cubicBezTo>
                    <a:pt x="1694" y="30369"/>
                    <a:pt x="1694" y="29950"/>
                    <a:pt x="1720" y="29531"/>
                  </a:cubicBezTo>
                  <a:lnTo>
                    <a:pt x="1301" y="29028"/>
                  </a:lnTo>
                  <a:lnTo>
                    <a:pt x="714" y="28107"/>
                  </a:lnTo>
                  <a:cubicBezTo>
                    <a:pt x="471" y="27813"/>
                    <a:pt x="245" y="27503"/>
                    <a:pt x="44" y="27185"/>
                  </a:cubicBezTo>
                  <a:cubicBezTo>
                    <a:pt x="44" y="27185"/>
                    <a:pt x="44" y="26682"/>
                    <a:pt x="44" y="26598"/>
                  </a:cubicBezTo>
                  <a:cubicBezTo>
                    <a:pt x="-15" y="26297"/>
                    <a:pt x="-15" y="25978"/>
                    <a:pt x="44" y="25677"/>
                  </a:cubicBezTo>
                  <a:cubicBezTo>
                    <a:pt x="44" y="25258"/>
                    <a:pt x="44" y="24923"/>
                    <a:pt x="44" y="24755"/>
                  </a:cubicBezTo>
                  <a:lnTo>
                    <a:pt x="547" y="24755"/>
                  </a:lnTo>
                  <a:lnTo>
                    <a:pt x="966" y="24336"/>
                  </a:lnTo>
                  <a:lnTo>
                    <a:pt x="1636" y="23666"/>
                  </a:lnTo>
                  <a:cubicBezTo>
                    <a:pt x="1845" y="23364"/>
                    <a:pt x="2130" y="23130"/>
                    <a:pt x="2474" y="22995"/>
                  </a:cubicBezTo>
                  <a:lnTo>
                    <a:pt x="2474" y="22995"/>
                  </a:lnTo>
                  <a:lnTo>
                    <a:pt x="2474" y="22995"/>
                  </a:lnTo>
                  <a:lnTo>
                    <a:pt x="3731" y="23666"/>
                  </a:lnTo>
                  <a:cubicBezTo>
                    <a:pt x="3731" y="23666"/>
                    <a:pt x="4317" y="23666"/>
                    <a:pt x="5155" y="23666"/>
                  </a:cubicBezTo>
                  <a:lnTo>
                    <a:pt x="6747" y="23666"/>
                  </a:lnTo>
                  <a:lnTo>
                    <a:pt x="6747" y="23666"/>
                  </a:lnTo>
                  <a:cubicBezTo>
                    <a:pt x="6747" y="23666"/>
                    <a:pt x="6747" y="23666"/>
                    <a:pt x="6747" y="23666"/>
                  </a:cubicBezTo>
                  <a:cubicBezTo>
                    <a:pt x="6705" y="23331"/>
                    <a:pt x="6705" y="22995"/>
                    <a:pt x="6747" y="22660"/>
                  </a:cubicBezTo>
                  <a:cubicBezTo>
                    <a:pt x="6714" y="22350"/>
                    <a:pt x="6714" y="22049"/>
                    <a:pt x="6747" y="21739"/>
                  </a:cubicBezTo>
                  <a:cubicBezTo>
                    <a:pt x="6747" y="21739"/>
                    <a:pt x="7250" y="21739"/>
                    <a:pt x="7753" y="21739"/>
                  </a:cubicBezTo>
                  <a:lnTo>
                    <a:pt x="8842" y="21739"/>
                  </a:lnTo>
                  <a:lnTo>
                    <a:pt x="8842" y="21068"/>
                  </a:lnTo>
                  <a:cubicBezTo>
                    <a:pt x="8783" y="20767"/>
                    <a:pt x="8783" y="20448"/>
                    <a:pt x="8842" y="20147"/>
                  </a:cubicBezTo>
                  <a:cubicBezTo>
                    <a:pt x="8842" y="20147"/>
                    <a:pt x="8842" y="19476"/>
                    <a:pt x="8842" y="19393"/>
                  </a:cubicBezTo>
                  <a:lnTo>
                    <a:pt x="9345" y="19393"/>
                  </a:lnTo>
                  <a:lnTo>
                    <a:pt x="9931" y="19393"/>
                  </a:lnTo>
                  <a:lnTo>
                    <a:pt x="10601" y="19393"/>
                  </a:lnTo>
                  <a:cubicBezTo>
                    <a:pt x="10844" y="19476"/>
                    <a:pt x="11113" y="19476"/>
                    <a:pt x="11355" y="19393"/>
                  </a:cubicBezTo>
                  <a:cubicBezTo>
                    <a:pt x="11355" y="19393"/>
                    <a:pt x="11355" y="19393"/>
                    <a:pt x="11355" y="19393"/>
                  </a:cubicBezTo>
                  <a:lnTo>
                    <a:pt x="12277" y="19393"/>
                  </a:lnTo>
                  <a:lnTo>
                    <a:pt x="12696" y="19393"/>
                  </a:lnTo>
                  <a:lnTo>
                    <a:pt x="13199" y="19393"/>
                  </a:lnTo>
                  <a:cubicBezTo>
                    <a:pt x="13199" y="19393"/>
                    <a:pt x="13199" y="19393"/>
                    <a:pt x="13618" y="19393"/>
                  </a:cubicBezTo>
                  <a:cubicBezTo>
                    <a:pt x="13593" y="19116"/>
                    <a:pt x="13593" y="18831"/>
                    <a:pt x="13618" y="18555"/>
                  </a:cubicBezTo>
                  <a:cubicBezTo>
                    <a:pt x="13559" y="18337"/>
                    <a:pt x="13559" y="18102"/>
                    <a:pt x="13618" y="17884"/>
                  </a:cubicBezTo>
                  <a:cubicBezTo>
                    <a:pt x="13618" y="17884"/>
                    <a:pt x="13618" y="17884"/>
                    <a:pt x="13618" y="17298"/>
                  </a:cubicBezTo>
                  <a:lnTo>
                    <a:pt x="14288" y="17298"/>
                  </a:lnTo>
                  <a:lnTo>
                    <a:pt x="14288" y="17801"/>
                  </a:lnTo>
                  <a:lnTo>
                    <a:pt x="14791" y="18303"/>
                  </a:lnTo>
                  <a:lnTo>
                    <a:pt x="15377" y="18890"/>
                  </a:lnTo>
                  <a:cubicBezTo>
                    <a:pt x="15327" y="18613"/>
                    <a:pt x="15327" y="18328"/>
                    <a:pt x="15377" y="18052"/>
                  </a:cubicBezTo>
                  <a:cubicBezTo>
                    <a:pt x="15411" y="17801"/>
                    <a:pt x="15411" y="17549"/>
                    <a:pt x="15377" y="17298"/>
                  </a:cubicBezTo>
                  <a:cubicBezTo>
                    <a:pt x="15428" y="17105"/>
                    <a:pt x="15428" y="16904"/>
                    <a:pt x="15377" y="16711"/>
                  </a:cubicBezTo>
                  <a:cubicBezTo>
                    <a:pt x="15310" y="16493"/>
                    <a:pt x="15310" y="16259"/>
                    <a:pt x="15377" y="16041"/>
                  </a:cubicBezTo>
                  <a:lnTo>
                    <a:pt x="15377" y="16628"/>
                  </a:lnTo>
                  <a:lnTo>
                    <a:pt x="15796" y="16628"/>
                  </a:lnTo>
                  <a:lnTo>
                    <a:pt x="16215" y="16628"/>
                  </a:lnTo>
                  <a:cubicBezTo>
                    <a:pt x="16215" y="16628"/>
                    <a:pt x="16215" y="16628"/>
                    <a:pt x="16215" y="16628"/>
                  </a:cubicBezTo>
                  <a:cubicBezTo>
                    <a:pt x="16215" y="16628"/>
                    <a:pt x="16718" y="16628"/>
                    <a:pt x="16634" y="15957"/>
                  </a:cubicBezTo>
                  <a:lnTo>
                    <a:pt x="16634" y="15371"/>
                  </a:lnTo>
                  <a:cubicBezTo>
                    <a:pt x="16634" y="15371"/>
                    <a:pt x="16634" y="15371"/>
                    <a:pt x="15964" y="15371"/>
                  </a:cubicBezTo>
                  <a:lnTo>
                    <a:pt x="16886" y="14449"/>
                  </a:lnTo>
                  <a:lnTo>
                    <a:pt x="17807" y="13695"/>
                  </a:lnTo>
                  <a:lnTo>
                    <a:pt x="18394" y="13695"/>
                  </a:lnTo>
                  <a:cubicBezTo>
                    <a:pt x="18394" y="13695"/>
                    <a:pt x="18394" y="13695"/>
                    <a:pt x="18813" y="14198"/>
                  </a:cubicBezTo>
                  <a:cubicBezTo>
                    <a:pt x="19232" y="14700"/>
                    <a:pt x="18813" y="14700"/>
                    <a:pt x="19232" y="14700"/>
                  </a:cubicBezTo>
                  <a:lnTo>
                    <a:pt x="19986" y="14700"/>
                  </a:lnTo>
                  <a:lnTo>
                    <a:pt x="21913" y="13611"/>
                  </a:lnTo>
                  <a:lnTo>
                    <a:pt x="23505" y="12689"/>
                  </a:lnTo>
                  <a:cubicBezTo>
                    <a:pt x="23505" y="12689"/>
                    <a:pt x="23505" y="12689"/>
                    <a:pt x="24008" y="12270"/>
                  </a:cubicBezTo>
                  <a:cubicBezTo>
                    <a:pt x="24510" y="11851"/>
                    <a:pt x="24510" y="12270"/>
                    <a:pt x="24510" y="12270"/>
                  </a:cubicBezTo>
                  <a:lnTo>
                    <a:pt x="25097" y="12270"/>
                  </a:lnTo>
                  <a:lnTo>
                    <a:pt x="25767" y="12270"/>
                  </a:lnTo>
                  <a:lnTo>
                    <a:pt x="30208" y="9003"/>
                  </a:lnTo>
                  <a:cubicBezTo>
                    <a:pt x="30417" y="8508"/>
                    <a:pt x="30669" y="8031"/>
                    <a:pt x="30962" y="7578"/>
                  </a:cubicBezTo>
                  <a:lnTo>
                    <a:pt x="31465" y="7578"/>
                  </a:lnTo>
                  <a:lnTo>
                    <a:pt x="32135" y="7578"/>
                  </a:lnTo>
                  <a:lnTo>
                    <a:pt x="32554" y="7578"/>
                  </a:lnTo>
                  <a:lnTo>
                    <a:pt x="33141" y="7076"/>
                  </a:lnTo>
                  <a:lnTo>
                    <a:pt x="34230" y="7076"/>
                  </a:lnTo>
                  <a:lnTo>
                    <a:pt x="34900" y="7076"/>
                  </a:lnTo>
                  <a:lnTo>
                    <a:pt x="35403" y="7076"/>
                  </a:lnTo>
                  <a:lnTo>
                    <a:pt x="36073" y="6573"/>
                  </a:lnTo>
                  <a:lnTo>
                    <a:pt x="37330" y="5567"/>
                  </a:lnTo>
                  <a:lnTo>
                    <a:pt x="38503" y="4562"/>
                  </a:lnTo>
                  <a:cubicBezTo>
                    <a:pt x="38746" y="4361"/>
                    <a:pt x="38972" y="4135"/>
                    <a:pt x="39173" y="3892"/>
                  </a:cubicBezTo>
                  <a:lnTo>
                    <a:pt x="40514" y="3221"/>
                  </a:lnTo>
                  <a:lnTo>
                    <a:pt x="42274" y="2383"/>
                  </a:lnTo>
                  <a:lnTo>
                    <a:pt x="42944" y="2383"/>
                  </a:lnTo>
                  <a:lnTo>
                    <a:pt x="42944" y="2383"/>
                  </a:lnTo>
                  <a:lnTo>
                    <a:pt x="43698" y="2383"/>
                  </a:lnTo>
                  <a:lnTo>
                    <a:pt x="44284" y="2383"/>
                  </a:lnTo>
                  <a:cubicBezTo>
                    <a:pt x="44921" y="2492"/>
                    <a:pt x="45575" y="2492"/>
                    <a:pt x="46212" y="2383"/>
                  </a:cubicBezTo>
                  <a:cubicBezTo>
                    <a:pt x="46848" y="2266"/>
                    <a:pt x="47468" y="2065"/>
                    <a:pt x="48055" y="1797"/>
                  </a:cubicBezTo>
                  <a:cubicBezTo>
                    <a:pt x="48055" y="1797"/>
                    <a:pt x="48055" y="1797"/>
                    <a:pt x="48055" y="1797"/>
                  </a:cubicBezTo>
                  <a:lnTo>
                    <a:pt x="48474" y="1797"/>
                  </a:lnTo>
                  <a:lnTo>
                    <a:pt x="49144" y="1797"/>
                  </a:lnTo>
                  <a:cubicBezTo>
                    <a:pt x="49153" y="1604"/>
                    <a:pt x="49153" y="1403"/>
                    <a:pt x="49144" y="1210"/>
                  </a:cubicBezTo>
                  <a:lnTo>
                    <a:pt x="49144" y="624"/>
                  </a:lnTo>
                  <a:lnTo>
                    <a:pt x="49144" y="624"/>
                  </a:lnTo>
                  <a:cubicBezTo>
                    <a:pt x="49144" y="624"/>
                    <a:pt x="49144" y="624"/>
                    <a:pt x="49144" y="624"/>
                  </a:cubicBezTo>
                  <a:lnTo>
                    <a:pt x="49144" y="624"/>
                  </a:lnTo>
                  <a:lnTo>
                    <a:pt x="49144" y="624"/>
                  </a:lnTo>
                  <a:cubicBezTo>
                    <a:pt x="49144" y="624"/>
                    <a:pt x="49144" y="624"/>
                    <a:pt x="49144" y="624"/>
                  </a:cubicBezTo>
                  <a:lnTo>
                    <a:pt x="49144" y="624"/>
                  </a:lnTo>
                  <a:lnTo>
                    <a:pt x="49563" y="1127"/>
                  </a:lnTo>
                  <a:cubicBezTo>
                    <a:pt x="49563" y="1127"/>
                    <a:pt x="49982" y="1127"/>
                    <a:pt x="49982" y="1629"/>
                  </a:cubicBezTo>
                  <a:lnTo>
                    <a:pt x="50485" y="1629"/>
                  </a:lnTo>
                  <a:lnTo>
                    <a:pt x="50485" y="1127"/>
                  </a:lnTo>
                  <a:cubicBezTo>
                    <a:pt x="50518" y="959"/>
                    <a:pt x="50518" y="791"/>
                    <a:pt x="50485" y="624"/>
                  </a:cubicBezTo>
                  <a:lnTo>
                    <a:pt x="52580" y="121"/>
                  </a:lnTo>
                  <a:cubicBezTo>
                    <a:pt x="52580" y="121"/>
                    <a:pt x="52580" y="121"/>
                    <a:pt x="52580" y="791"/>
                  </a:cubicBezTo>
                  <a:cubicBezTo>
                    <a:pt x="52496" y="1093"/>
                    <a:pt x="52496" y="1411"/>
                    <a:pt x="52580" y="1713"/>
                  </a:cubicBezTo>
                  <a:lnTo>
                    <a:pt x="52580" y="1713"/>
                  </a:lnTo>
                  <a:lnTo>
                    <a:pt x="52580" y="1713"/>
                  </a:lnTo>
                  <a:cubicBezTo>
                    <a:pt x="52580" y="1713"/>
                    <a:pt x="52580" y="1713"/>
                    <a:pt x="53166" y="2216"/>
                  </a:cubicBezTo>
                  <a:lnTo>
                    <a:pt x="53920" y="2216"/>
                  </a:lnTo>
                  <a:lnTo>
                    <a:pt x="54591" y="2216"/>
                  </a:lnTo>
                  <a:cubicBezTo>
                    <a:pt x="54591" y="2216"/>
                    <a:pt x="55177" y="2216"/>
                    <a:pt x="55261" y="2216"/>
                  </a:cubicBezTo>
                  <a:cubicBezTo>
                    <a:pt x="55219" y="2467"/>
                    <a:pt x="55219" y="2719"/>
                    <a:pt x="55261" y="2970"/>
                  </a:cubicBezTo>
                  <a:lnTo>
                    <a:pt x="55847" y="3808"/>
                  </a:lnTo>
                  <a:lnTo>
                    <a:pt x="55847" y="3808"/>
                  </a:lnTo>
                  <a:lnTo>
                    <a:pt x="56266" y="3808"/>
                  </a:lnTo>
                  <a:lnTo>
                    <a:pt x="56266" y="4311"/>
                  </a:lnTo>
                  <a:lnTo>
                    <a:pt x="56685" y="4813"/>
                  </a:lnTo>
                  <a:lnTo>
                    <a:pt x="57607" y="3975"/>
                  </a:lnTo>
                  <a:cubicBezTo>
                    <a:pt x="57607" y="3975"/>
                    <a:pt x="57607" y="3975"/>
                    <a:pt x="57607" y="4562"/>
                  </a:cubicBezTo>
                  <a:lnTo>
                    <a:pt x="58193" y="4981"/>
                  </a:lnTo>
                  <a:lnTo>
                    <a:pt x="58780" y="4981"/>
                  </a:lnTo>
                  <a:lnTo>
                    <a:pt x="59450" y="4981"/>
                  </a:lnTo>
                  <a:cubicBezTo>
                    <a:pt x="59450" y="4981"/>
                    <a:pt x="59450" y="5484"/>
                    <a:pt x="59450" y="6070"/>
                  </a:cubicBezTo>
                  <a:cubicBezTo>
                    <a:pt x="59450" y="6657"/>
                    <a:pt x="59450" y="6992"/>
                    <a:pt x="59450" y="7159"/>
                  </a:cubicBezTo>
                  <a:lnTo>
                    <a:pt x="59450" y="7159"/>
                  </a:lnTo>
                  <a:lnTo>
                    <a:pt x="59450" y="7159"/>
                  </a:lnTo>
                  <a:lnTo>
                    <a:pt x="59450" y="7159"/>
                  </a:lnTo>
                  <a:cubicBezTo>
                    <a:pt x="59668" y="7226"/>
                    <a:pt x="59903" y="7226"/>
                    <a:pt x="60121" y="7159"/>
                  </a:cubicBezTo>
                  <a:cubicBezTo>
                    <a:pt x="60355" y="7008"/>
                    <a:pt x="60556" y="6807"/>
                    <a:pt x="60707" y="6573"/>
                  </a:cubicBezTo>
                  <a:lnTo>
                    <a:pt x="62132" y="8584"/>
                  </a:lnTo>
                  <a:cubicBezTo>
                    <a:pt x="62316" y="8441"/>
                    <a:pt x="62492" y="8265"/>
                    <a:pt x="62634" y="8081"/>
                  </a:cubicBezTo>
                  <a:lnTo>
                    <a:pt x="63221" y="8081"/>
                  </a:lnTo>
                  <a:lnTo>
                    <a:pt x="63724" y="8081"/>
                  </a:lnTo>
                  <a:lnTo>
                    <a:pt x="63724" y="9254"/>
                  </a:lnTo>
                  <a:cubicBezTo>
                    <a:pt x="63363" y="9187"/>
                    <a:pt x="62995" y="9187"/>
                    <a:pt x="62634" y="9254"/>
                  </a:cubicBezTo>
                  <a:cubicBezTo>
                    <a:pt x="62249" y="9371"/>
                    <a:pt x="61880" y="9539"/>
                    <a:pt x="61545" y="9757"/>
                  </a:cubicBezTo>
                  <a:lnTo>
                    <a:pt x="60288" y="11935"/>
                  </a:lnTo>
                  <a:lnTo>
                    <a:pt x="60288" y="12522"/>
                  </a:lnTo>
                  <a:cubicBezTo>
                    <a:pt x="60288" y="12522"/>
                    <a:pt x="60288" y="13108"/>
                    <a:pt x="60288" y="13192"/>
                  </a:cubicBezTo>
                  <a:lnTo>
                    <a:pt x="59115" y="13192"/>
                  </a:lnTo>
                  <a:cubicBezTo>
                    <a:pt x="58445" y="13192"/>
                    <a:pt x="58193" y="13192"/>
                    <a:pt x="58193" y="13192"/>
                  </a:cubicBezTo>
                  <a:lnTo>
                    <a:pt x="57272" y="13695"/>
                  </a:lnTo>
                  <a:lnTo>
                    <a:pt x="56518" y="14198"/>
                  </a:lnTo>
                  <a:cubicBezTo>
                    <a:pt x="56518" y="14198"/>
                    <a:pt x="56518" y="14198"/>
                    <a:pt x="56518" y="14784"/>
                  </a:cubicBezTo>
                  <a:lnTo>
                    <a:pt x="56518" y="15371"/>
                  </a:lnTo>
                  <a:lnTo>
                    <a:pt x="56099" y="16041"/>
                  </a:lnTo>
                  <a:lnTo>
                    <a:pt x="55596" y="16041"/>
                  </a:lnTo>
                  <a:lnTo>
                    <a:pt x="55009" y="16041"/>
                  </a:lnTo>
                  <a:lnTo>
                    <a:pt x="54423" y="16041"/>
                  </a:lnTo>
                  <a:cubicBezTo>
                    <a:pt x="53845" y="15924"/>
                    <a:pt x="53241" y="15924"/>
                    <a:pt x="52663" y="16041"/>
                  </a:cubicBezTo>
                  <a:lnTo>
                    <a:pt x="50988" y="16041"/>
                  </a:lnTo>
                  <a:lnTo>
                    <a:pt x="49898" y="15538"/>
                  </a:lnTo>
                  <a:lnTo>
                    <a:pt x="48893" y="14868"/>
                  </a:lnTo>
                  <a:lnTo>
                    <a:pt x="48893" y="14868"/>
                  </a:lnTo>
                  <a:lnTo>
                    <a:pt x="48893" y="15287"/>
                  </a:lnTo>
                  <a:lnTo>
                    <a:pt x="48390" y="15287"/>
                  </a:lnTo>
                  <a:lnTo>
                    <a:pt x="47887" y="15287"/>
                  </a:lnTo>
                  <a:lnTo>
                    <a:pt x="46882" y="15287"/>
                  </a:lnTo>
                  <a:lnTo>
                    <a:pt x="46044" y="15287"/>
                  </a:lnTo>
                  <a:lnTo>
                    <a:pt x="44871" y="17298"/>
                  </a:lnTo>
                  <a:lnTo>
                    <a:pt x="44871" y="17298"/>
                  </a:lnTo>
                  <a:lnTo>
                    <a:pt x="46966" y="17298"/>
                  </a:lnTo>
                  <a:lnTo>
                    <a:pt x="46379" y="17298"/>
                  </a:lnTo>
                  <a:lnTo>
                    <a:pt x="45876" y="17298"/>
                  </a:lnTo>
                  <a:lnTo>
                    <a:pt x="45206" y="17298"/>
                  </a:lnTo>
                  <a:lnTo>
                    <a:pt x="45206" y="17801"/>
                  </a:lnTo>
                  <a:lnTo>
                    <a:pt x="45206" y="17801"/>
                  </a:lnTo>
                  <a:lnTo>
                    <a:pt x="43866" y="17801"/>
                  </a:lnTo>
                  <a:lnTo>
                    <a:pt x="43279" y="17801"/>
                  </a:lnTo>
                  <a:cubicBezTo>
                    <a:pt x="43061" y="17725"/>
                    <a:pt x="42827" y="17725"/>
                    <a:pt x="42609" y="17801"/>
                  </a:cubicBezTo>
                  <a:lnTo>
                    <a:pt x="41687" y="17801"/>
                  </a:lnTo>
                  <a:lnTo>
                    <a:pt x="41017" y="17801"/>
                  </a:lnTo>
                  <a:cubicBezTo>
                    <a:pt x="40724" y="17968"/>
                    <a:pt x="40464" y="18194"/>
                    <a:pt x="40263" y="18471"/>
                  </a:cubicBezTo>
                  <a:cubicBezTo>
                    <a:pt x="40263" y="18890"/>
                    <a:pt x="39760" y="19141"/>
                    <a:pt x="39592" y="19141"/>
                  </a:cubicBezTo>
                  <a:lnTo>
                    <a:pt x="38838" y="19141"/>
                  </a:lnTo>
                  <a:lnTo>
                    <a:pt x="37581" y="19141"/>
                  </a:lnTo>
                  <a:lnTo>
                    <a:pt x="36408" y="19141"/>
                  </a:lnTo>
                  <a:lnTo>
                    <a:pt x="35738" y="19141"/>
                  </a:lnTo>
                  <a:lnTo>
                    <a:pt x="34565" y="19141"/>
                  </a:lnTo>
                  <a:lnTo>
                    <a:pt x="32554" y="19895"/>
                  </a:lnTo>
                  <a:lnTo>
                    <a:pt x="30627" y="20566"/>
                  </a:lnTo>
                  <a:lnTo>
                    <a:pt x="29370" y="21068"/>
                  </a:lnTo>
                  <a:lnTo>
                    <a:pt x="27694" y="21487"/>
                  </a:lnTo>
                  <a:lnTo>
                    <a:pt x="26689" y="21990"/>
                  </a:lnTo>
                  <a:cubicBezTo>
                    <a:pt x="26186" y="21990"/>
                    <a:pt x="25851" y="22409"/>
                    <a:pt x="25767" y="22576"/>
                  </a:cubicBezTo>
                  <a:cubicBezTo>
                    <a:pt x="25683" y="22744"/>
                    <a:pt x="25767" y="22576"/>
                    <a:pt x="25264" y="22576"/>
                  </a:cubicBezTo>
                  <a:lnTo>
                    <a:pt x="24845" y="22576"/>
                  </a:lnTo>
                  <a:cubicBezTo>
                    <a:pt x="24577" y="22677"/>
                    <a:pt x="24276" y="22677"/>
                    <a:pt x="24008" y="22576"/>
                  </a:cubicBezTo>
                  <a:lnTo>
                    <a:pt x="23086" y="22576"/>
                  </a:lnTo>
                  <a:cubicBezTo>
                    <a:pt x="23086" y="22576"/>
                    <a:pt x="23086" y="22576"/>
                    <a:pt x="22416" y="23079"/>
                  </a:cubicBezTo>
                  <a:lnTo>
                    <a:pt x="21578" y="23582"/>
                  </a:lnTo>
                  <a:lnTo>
                    <a:pt x="19986" y="23582"/>
                  </a:lnTo>
                  <a:lnTo>
                    <a:pt x="18394" y="23582"/>
                  </a:lnTo>
                  <a:cubicBezTo>
                    <a:pt x="18109" y="23858"/>
                    <a:pt x="17857" y="24168"/>
                    <a:pt x="17640" y="24504"/>
                  </a:cubicBezTo>
                  <a:lnTo>
                    <a:pt x="16969" y="25258"/>
                  </a:lnTo>
                  <a:lnTo>
                    <a:pt x="16215" y="25258"/>
                  </a:lnTo>
                  <a:lnTo>
                    <a:pt x="14623" y="25760"/>
                  </a:lnTo>
                  <a:lnTo>
                    <a:pt x="12947" y="26347"/>
                  </a:lnTo>
                  <a:lnTo>
                    <a:pt x="11774" y="26766"/>
                  </a:lnTo>
                  <a:lnTo>
                    <a:pt x="8339" y="27604"/>
                  </a:lnTo>
                  <a:cubicBezTo>
                    <a:pt x="8339" y="27604"/>
                    <a:pt x="8339" y="27604"/>
                    <a:pt x="7920" y="28107"/>
                  </a:cubicBezTo>
                  <a:lnTo>
                    <a:pt x="7501" y="28107"/>
                  </a:lnTo>
                  <a:lnTo>
                    <a:pt x="6412" y="28107"/>
                  </a:lnTo>
                  <a:lnTo>
                    <a:pt x="4987" y="28107"/>
                  </a:lnTo>
                  <a:lnTo>
                    <a:pt x="3815" y="28107"/>
                  </a:lnTo>
                  <a:cubicBezTo>
                    <a:pt x="3597" y="28190"/>
                    <a:pt x="3362" y="28190"/>
                    <a:pt x="3144" y="28107"/>
                  </a:cubicBezTo>
                  <a:close/>
                  <a:moveTo>
                    <a:pt x="4485" y="25844"/>
                  </a:moveTo>
                  <a:lnTo>
                    <a:pt x="5155" y="25844"/>
                  </a:lnTo>
                  <a:lnTo>
                    <a:pt x="5155" y="25174"/>
                  </a:lnTo>
                  <a:lnTo>
                    <a:pt x="4485" y="25174"/>
                  </a:lnTo>
                  <a:close/>
                  <a:moveTo>
                    <a:pt x="6831" y="25844"/>
                  </a:moveTo>
                  <a:lnTo>
                    <a:pt x="7334" y="25844"/>
                  </a:lnTo>
                  <a:lnTo>
                    <a:pt x="7334" y="25844"/>
                  </a:lnTo>
                  <a:lnTo>
                    <a:pt x="6831" y="25844"/>
                  </a:lnTo>
                  <a:close/>
                  <a:moveTo>
                    <a:pt x="12026" y="20984"/>
                  </a:moveTo>
                  <a:cubicBezTo>
                    <a:pt x="12026" y="20984"/>
                    <a:pt x="12026" y="20984"/>
                    <a:pt x="12026" y="20984"/>
                  </a:cubicBezTo>
                  <a:cubicBezTo>
                    <a:pt x="11992" y="21294"/>
                    <a:pt x="11992" y="21596"/>
                    <a:pt x="12026" y="21906"/>
                  </a:cubicBezTo>
                  <a:cubicBezTo>
                    <a:pt x="11967" y="22183"/>
                    <a:pt x="11967" y="22468"/>
                    <a:pt x="12026" y="22744"/>
                  </a:cubicBezTo>
                  <a:cubicBezTo>
                    <a:pt x="12026" y="22744"/>
                    <a:pt x="12026" y="22744"/>
                    <a:pt x="12026" y="22744"/>
                  </a:cubicBezTo>
                  <a:cubicBezTo>
                    <a:pt x="12143" y="22392"/>
                    <a:pt x="12143" y="22007"/>
                    <a:pt x="12026" y="21655"/>
                  </a:cubicBezTo>
                  <a:cubicBezTo>
                    <a:pt x="12084" y="21378"/>
                    <a:pt x="12084" y="21093"/>
                    <a:pt x="12026" y="20817"/>
                  </a:cubicBezTo>
                  <a:close/>
                  <a:moveTo>
                    <a:pt x="24678" y="48048"/>
                  </a:moveTo>
                  <a:lnTo>
                    <a:pt x="24678" y="47378"/>
                  </a:lnTo>
                  <a:lnTo>
                    <a:pt x="24175" y="47378"/>
                  </a:lnTo>
                  <a:close/>
                  <a:moveTo>
                    <a:pt x="31130" y="48048"/>
                  </a:moveTo>
                  <a:cubicBezTo>
                    <a:pt x="31130" y="48048"/>
                    <a:pt x="31130" y="48048"/>
                    <a:pt x="31130" y="48048"/>
                  </a:cubicBezTo>
                  <a:cubicBezTo>
                    <a:pt x="31130" y="48048"/>
                    <a:pt x="31549" y="48048"/>
                    <a:pt x="31632" y="48048"/>
                  </a:cubicBezTo>
                  <a:lnTo>
                    <a:pt x="31632" y="48048"/>
                  </a:lnTo>
                  <a:cubicBezTo>
                    <a:pt x="31632" y="48048"/>
                    <a:pt x="31632" y="48048"/>
                    <a:pt x="31632" y="48048"/>
                  </a:cubicBezTo>
                  <a:lnTo>
                    <a:pt x="31632" y="48048"/>
                  </a:lnTo>
                  <a:lnTo>
                    <a:pt x="31632" y="48048"/>
                  </a:lnTo>
                  <a:lnTo>
                    <a:pt x="31632" y="48048"/>
                  </a:lnTo>
                  <a:lnTo>
                    <a:pt x="31632" y="48048"/>
                  </a:lnTo>
                  <a:lnTo>
                    <a:pt x="31632" y="48048"/>
                  </a:lnTo>
                  <a:cubicBezTo>
                    <a:pt x="31632" y="48048"/>
                    <a:pt x="31632" y="48048"/>
                    <a:pt x="31632" y="48048"/>
                  </a:cubicBezTo>
                  <a:lnTo>
                    <a:pt x="31632" y="48048"/>
                  </a:lnTo>
                  <a:lnTo>
                    <a:pt x="31213" y="48048"/>
                  </a:lnTo>
                  <a:cubicBezTo>
                    <a:pt x="31171" y="48266"/>
                    <a:pt x="31171" y="48501"/>
                    <a:pt x="31213" y="48719"/>
                  </a:cubicBezTo>
                  <a:cubicBezTo>
                    <a:pt x="31272" y="48492"/>
                    <a:pt x="31238" y="48249"/>
                    <a:pt x="31130" y="48048"/>
                  </a:cubicBezTo>
                  <a:close/>
                  <a:moveTo>
                    <a:pt x="31130" y="43943"/>
                  </a:moveTo>
                  <a:cubicBezTo>
                    <a:pt x="31130" y="43943"/>
                    <a:pt x="30711" y="43943"/>
                    <a:pt x="31130" y="43943"/>
                  </a:cubicBezTo>
                  <a:cubicBezTo>
                    <a:pt x="31549" y="43943"/>
                    <a:pt x="31130" y="43943"/>
                    <a:pt x="31549" y="43943"/>
                  </a:cubicBezTo>
                  <a:lnTo>
                    <a:pt x="31549" y="43943"/>
                  </a:lnTo>
                  <a:cubicBezTo>
                    <a:pt x="31549" y="43943"/>
                    <a:pt x="30962" y="43943"/>
                    <a:pt x="30795" y="43943"/>
                  </a:cubicBezTo>
                  <a:close/>
                  <a:moveTo>
                    <a:pt x="34649" y="44864"/>
                  </a:moveTo>
                  <a:cubicBezTo>
                    <a:pt x="34649" y="44864"/>
                    <a:pt x="34649" y="44864"/>
                    <a:pt x="34649" y="45451"/>
                  </a:cubicBezTo>
                  <a:cubicBezTo>
                    <a:pt x="34649" y="46037"/>
                    <a:pt x="34649" y="45954"/>
                    <a:pt x="35151" y="45870"/>
                  </a:cubicBezTo>
                  <a:cubicBezTo>
                    <a:pt x="35428" y="45836"/>
                    <a:pt x="35629" y="45593"/>
                    <a:pt x="35596" y="45317"/>
                  </a:cubicBezTo>
                  <a:cubicBezTo>
                    <a:pt x="35596" y="45275"/>
                    <a:pt x="35587" y="45233"/>
                    <a:pt x="35571" y="45200"/>
                  </a:cubicBezTo>
                  <a:cubicBezTo>
                    <a:pt x="35663" y="44856"/>
                    <a:pt x="35453" y="44496"/>
                    <a:pt x="35110" y="44404"/>
                  </a:cubicBezTo>
                  <a:cubicBezTo>
                    <a:pt x="34766" y="44311"/>
                    <a:pt x="34406" y="44521"/>
                    <a:pt x="34314" y="44864"/>
                  </a:cubicBezTo>
                  <a:close/>
                  <a:moveTo>
                    <a:pt x="35738" y="39921"/>
                  </a:moveTo>
                  <a:cubicBezTo>
                    <a:pt x="35738" y="39921"/>
                    <a:pt x="35319" y="39921"/>
                    <a:pt x="35738" y="40591"/>
                  </a:cubicBezTo>
                  <a:cubicBezTo>
                    <a:pt x="35931" y="40759"/>
                    <a:pt x="36216" y="40759"/>
                    <a:pt x="36408" y="40591"/>
                  </a:cubicBezTo>
                  <a:cubicBezTo>
                    <a:pt x="36408" y="40591"/>
                    <a:pt x="36408" y="40591"/>
                    <a:pt x="36408" y="39921"/>
                  </a:cubicBezTo>
                  <a:cubicBezTo>
                    <a:pt x="36408" y="39250"/>
                    <a:pt x="35738" y="39837"/>
                    <a:pt x="35403" y="39921"/>
                  </a:cubicBezTo>
                  <a:close/>
                  <a:moveTo>
                    <a:pt x="56015" y="30620"/>
                  </a:moveTo>
                  <a:cubicBezTo>
                    <a:pt x="55696" y="31073"/>
                    <a:pt x="55420" y="31550"/>
                    <a:pt x="55177" y="32045"/>
                  </a:cubicBezTo>
                  <a:cubicBezTo>
                    <a:pt x="54758" y="32799"/>
                    <a:pt x="54423" y="33218"/>
                    <a:pt x="54255" y="33218"/>
                  </a:cubicBezTo>
                  <a:lnTo>
                    <a:pt x="54255" y="33637"/>
                  </a:lnTo>
                  <a:lnTo>
                    <a:pt x="54255" y="33637"/>
                  </a:lnTo>
                  <a:lnTo>
                    <a:pt x="54255" y="33218"/>
                  </a:lnTo>
                  <a:cubicBezTo>
                    <a:pt x="54255" y="33218"/>
                    <a:pt x="54255" y="33218"/>
                    <a:pt x="54255" y="33218"/>
                  </a:cubicBezTo>
                  <a:cubicBezTo>
                    <a:pt x="54490" y="32874"/>
                    <a:pt x="54683" y="32514"/>
                    <a:pt x="54842" y="32128"/>
                  </a:cubicBezTo>
                  <a:cubicBezTo>
                    <a:pt x="54842" y="32128"/>
                    <a:pt x="55345" y="31291"/>
                    <a:pt x="55512" y="31123"/>
                  </a:cubicBezTo>
                  <a:lnTo>
                    <a:pt x="56015" y="31123"/>
                  </a:lnTo>
                  <a:close/>
                  <a:moveTo>
                    <a:pt x="55596" y="33637"/>
                  </a:moveTo>
                  <a:lnTo>
                    <a:pt x="55596" y="34139"/>
                  </a:lnTo>
                  <a:lnTo>
                    <a:pt x="54926" y="33720"/>
                  </a:lnTo>
                  <a:close/>
                  <a:moveTo>
                    <a:pt x="49312" y="6740"/>
                  </a:moveTo>
                  <a:cubicBezTo>
                    <a:pt x="49312" y="6740"/>
                    <a:pt x="49312" y="6740"/>
                    <a:pt x="49312" y="6740"/>
                  </a:cubicBezTo>
                  <a:cubicBezTo>
                    <a:pt x="49312" y="6740"/>
                    <a:pt x="49312" y="6740"/>
                    <a:pt x="49312" y="6740"/>
                  </a:cubicBezTo>
                  <a:cubicBezTo>
                    <a:pt x="49312" y="6740"/>
                    <a:pt x="49312" y="6740"/>
                    <a:pt x="49312" y="6740"/>
                  </a:cubicBezTo>
                  <a:cubicBezTo>
                    <a:pt x="49312" y="6740"/>
                    <a:pt x="49144" y="6740"/>
                    <a:pt x="48977" y="6740"/>
                  </a:cubicBezTo>
                  <a:close/>
                  <a:moveTo>
                    <a:pt x="59367" y="37240"/>
                  </a:moveTo>
                  <a:cubicBezTo>
                    <a:pt x="59367" y="37240"/>
                    <a:pt x="59367" y="37240"/>
                    <a:pt x="59367" y="37910"/>
                  </a:cubicBezTo>
                  <a:cubicBezTo>
                    <a:pt x="59367" y="38580"/>
                    <a:pt x="59367" y="38496"/>
                    <a:pt x="59785" y="38413"/>
                  </a:cubicBezTo>
                  <a:cubicBezTo>
                    <a:pt x="60204" y="38329"/>
                    <a:pt x="59785" y="38413"/>
                    <a:pt x="59785" y="37658"/>
                  </a:cubicBezTo>
                  <a:cubicBezTo>
                    <a:pt x="59777" y="37382"/>
                    <a:pt x="59543" y="37164"/>
                    <a:pt x="59266" y="37173"/>
                  </a:cubicBezTo>
                  <a:cubicBezTo>
                    <a:pt x="59182" y="37173"/>
                    <a:pt x="59107" y="37198"/>
                    <a:pt x="59031" y="37240"/>
                  </a:cubicBezTo>
                  <a:close/>
                  <a:moveTo>
                    <a:pt x="53166" y="1713"/>
                  </a:moveTo>
                  <a:cubicBezTo>
                    <a:pt x="53166" y="1713"/>
                    <a:pt x="53166" y="1713"/>
                    <a:pt x="53166" y="1713"/>
                  </a:cubicBezTo>
                  <a:cubicBezTo>
                    <a:pt x="53166" y="1713"/>
                    <a:pt x="53166" y="1713"/>
                    <a:pt x="53166" y="1713"/>
                  </a:cubicBezTo>
                  <a:cubicBezTo>
                    <a:pt x="53300" y="1772"/>
                    <a:pt x="53451" y="1772"/>
                    <a:pt x="53585" y="1713"/>
                  </a:cubicBezTo>
                  <a:cubicBezTo>
                    <a:pt x="53585" y="1713"/>
                    <a:pt x="52915" y="1881"/>
                    <a:pt x="52831" y="1713"/>
                  </a:cubicBezTo>
                  <a:close/>
                  <a:moveTo>
                    <a:pt x="58026" y="37"/>
                  </a:moveTo>
                  <a:lnTo>
                    <a:pt x="58026" y="37"/>
                  </a:lnTo>
                  <a:lnTo>
                    <a:pt x="58026" y="37"/>
                  </a:lnTo>
                  <a:cubicBezTo>
                    <a:pt x="58026" y="37"/>
                    <a:pt x="58026" y="37"/>
                    <a:pt x="57607" y="37"/>
                  </a:cubicBezTo>
                  <a:cubicBezTo>
                    <a:pt x="57188" y="37"/>
                    <a:pt x="57523" y="-47"/>
                    <a:pt x="57691" y="37"/>
                  </a:cubicBezTo>
                  <a:close/>
                  <a:moveTo>
                    <a:pt x="70762" y="43105"/>
                  </a:moveTo>
                  <a:cubicBezTo>
                    <a:pt x="70762" y="43105"/>
                    <a:pt x="70762" y="43105"/>
                    <a:pt x="70762" y="43105"/>
                  </a:cubicBezTo>
                  <a:cubicBezTo>
                    <a:pt x="70762" y="43105"/>
                    <a:pt x="70762" y="43105"/>
                    <a:pt x="70762" y="43105"/>
                  </a:cubicBezTo>
                  <a:lnTo>
                    <a:pt x="71181" y="43105"/>
                  </a:lnTo>
                  <a:cubicBezTo>
                    <a:pt x="71181" y="43105"/>
                    <a:pt x="70510" y="43272"/>
                    <a:pt x="70427" y="43105"/>
                  </a:cubicBezTo>
                  <a:close/>
                  <a:moveTo>
                    <a:pt x="69421" y="31291"/>
                  </a:moveTo>
                  <a:lnTo>
                    <a:pt x="69421" y="31877"/>
                  </a:lnTo>
                  <a:lnTo>
                    <a:pt x="69002" y="31877"/>
                  </a:lnTo>
                  <a:lnTo>
                    <a:pt x="69002" y="31374"/>
                  </a:lnTo>
                  <a:close/>
                  <a:moveTo>
                    <a:pt x="74281" y="43356"/>
                  </a:moveTo>
                  <a:lnTo>
                    <a:pt x="74281" y="42518"/>
                  </a:lnTo>
                  <a:lnTo>
                    <a:pt x="74281" y="42518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="" xmlns:a16="http://schemas.microsoft.com/office/drawing/2014/main" id="{C10EB8E6-7659-4220-BB74-866E92B0F536}"/>
                </a:ext>
              </a:extLst>
            </p:cNvPr>
            <p:cNvSpPr/>
            <p:nvPr/>
          </p:nvSpPr>
          <p:spPr>
            <a:xfrm>
              <a:off x="3690697" y="2416433"/>
              <a:ext cx="121169" cy="83975"/>
            </a:xfrm>
            <a:custGeom>
              <a:avLst/>
              <a:gdLst>
                <a:gd name="connsiteX0" fmla="*/ 15763 w 121169"/>
                <a:gd name="connsiteY0" fmla="*/ 78510 h 83975"/>
                <a:gd name="connsiteX1" fmla="*/ 15763 w 121169"/>
                <a:gd name="connsiteY1" fmla="*/ 76918 h 83975"/>
                <a:gd name="connsiteX2" fmla="*/ 15763 w 121169"/>
                <a:gd name="connsiteY2" fmla="*/ 75410 h 83975"/>
                <a:gd name="connsiteX3" fmla="*/ 14757 w 121169"/>
                <a:gd name="connsiteY3" fmla="*/ 74572 h 83975"/>
                <a:gd name="connsiteX4" fmla="*/ 13668 w 121169"/>
                <a:gd name="connsiteY4" fmla="*/ 73818 h 83975"/>
                <a:gd name="connsiteX5" fmla="*/ 14255 w 121169"/>
                <a:gd name="connsiteY5" fmla="*/ 72813 h 83975"/>
                <a:gd name="connsiteX6" fmla="*/ 14925 w 121169"/>
                <a:gd name="connsiteY6" fmla="*/ 72058 h 83975"/>
                <a:gd name="connsiteX7" fmla="*/ 14925 w 121169"/>
                <a:gd name="connsiteY7" fmla="*/ 70802 h 83975"/>
                <a:gd name="connsiteX8" fmla="*/ 11825 w 121169"/>
                <a:gd name="connsiteY8" fmla="*/ 64936 h 83975"/>
                <a:gd name="connsiteX9" fmla="*/ 8306 w 121169"/>
                <a:gd name="connsiteY9" fmla="*/ 59071 h 83975"/>
                <a:gd name="connsiteX10" fmla="*/ 4954 w 121169"/>
                <a:gd name="connsiteY10" fmla="*/ 50692 h 83975"/>
                <a:gd name="connsiteX11" fmla="*/ 2273 w 121169"/>
                <a:gd name="connsiteY11" fmla="*/ 41811 h 83975"/>
                <a:gd name="connsiteX12" fmla="*/ 94 w 121169"/>
                <a:gd name="connsiteY12" fmla="*/ 33432 h 83975"/>
                <a:gd name="connsiteX13" fmla="*/ 94 w 121169"/>
                <a:gd name="connsiteY13" fmla="*/ 30332 h 83975"/>
                <a:gd name="connsiteX14" fmla="*/ 848 w 121169"/>
                <a:gd name="connsiteY14" fmla="*/ 27566 h 83975"/>
                <a:gd name="connsiteX15" fmla="*/ 3111 w 121169"/>
                <a:gd name="connsiteY15" fmla="*/ 29326 h 83975"/>
                <a:gd name="connsiteX16" fmla="*/ 5373 w 121169"/>
                <a:gd name="connsiteY16" fmla="*/ 30164 h 83975"/>
                <a:gd name="connsiteX17" fmla="*/ 6211 w 121169"/>
                <a:gd name="connsiteY17" fmla="*/ 29326 h 83975"/>
                <a:gd name="connsiteX18" fmla="*/ 7133 w 121169"/>
                <a:gd name="connsiteY18" fmla="*/ 28321 h 83975"/>
                <a:gd name="connsiteX19" fmla="*/ 8054 w 121169"/>
                <a:gd name="connsiteY19" fmla="*/ 28321 h 83975"/>
                <a:gd name="connsiteX20" fmla="*/ 10484 w 121169"/>
                <a:gd name="connsiteY20" fmla="*/ 28321 h 83975"/>
                <a:gd name="connsiteX21" fmla="*/ 12914 w 121169"/>
                <a:gd name="connsiteY21" fmla="*/ 29410 h 83975"/>
                <a:gd name="connsiteX22" fmla="*/ 13752 w 121169"/>
                <a:gd name="connsiteY22" fmla="*/ 31756 h 83975"/>
                <a:gd name="connsiteX23" fmla="*/ 14841 w 121169"/>
                <a:gd name="connsiteY23" fmla="*/ 35275 h 83975"/>
                <a:gd name="connsiteX24" fmla="*/ 16349 w 121169"/>
                <a:gd name="connsiteY24" fmla="*/ 38794 h 83975"/>
                <a:gd name="connsiteX25" fmla="*/ 18193 w 121169"/>
                <a:gd name="connsiteY25" fmla="*/ 41224 h 83975"/>
                <a:gd name="connsiteX26" fmla="*/ 18193 w 121169"/>
                <a:gd name="connsiteY26" fmla="*/ 41224 h 83975"/>
                <a:gd name="connsiteX27" fmla="*/ 18863 w 121169"/>
                <a:gd name="connsiteY27" fmla="*/ 41224 h 83975"/>
                <a:gd name="connsiteX28" fmla="*/ 19701 w 121169"/>
                <a:gd name="connsiteY28" fmla="*/ 41224 h 83975"/>
                <a:gd name="connsiteX29" fmla="*/ 19701 w 121169"/>
                <a:gd name="connsiteY29" fmla="*/ 40135 h 83975"/>
                <a:gd name="connsiteX30" fmla="*/ 17858 w 121169"/>
                <a:gd name="connsiteY30" fmla="*/ 37789 h 83975"/>
                <a:gd name="connsiteX31" fmla="*/ 15930 w 121169"/>
                <a:gd name="connsiteY31" fmla="*/ 35275 h 83975"/>
                <a:gd name="connsiteX32" fmla="*/ 15930 w 121169"/>
                <a:gd name="connsiteY32" fmla="*/ 34018 h 83975"/>
                <a:gd name="connsiteX33" fmla="*/ 16768 w 121169"/>
                <a:gd name="connsiteY33" fmla="*/ 32259 h 83975"/>
                <a:gd name="connsiteX34" fmla="*/ 17690 w 121169"/>
                <a:gd name="connsiteY34" fmla="*/ 30583 h 83975"/>
                <a:gd name="connsiteX35" fmla="*/ 18528 w 121169"/>
                <a:gd name="connsiteY35" fmla="*/ 29829 h 83975"/>
                <a:gd name="connsiteX36" fmla="*/ 18528 w 121169"/>
                <a:gd name="connsiteY36" fmla="*/ 29829 h 83975"/>
                <a:gd name="connsiteX37" fmla="*/ 18528 w 121169"/>
                <a:gd name="connsiteY37" fmla="*/ 29829 h 83975"/>
                <a:gd name="connsiteX38" fmla="*/ 18947 w 121169"/>
                <a:gd name="connsiteY38" fmla="*/ 29829 h 83975"/>
                <a:gd name="connsiteX39" fmla="*/ 18947 w 121169"/>
                <a:gd name="connsiteY39" fmla="*/ 29829 h 83975"/>
                <a:gd name="connsiteX40" fmla="*/ 19868 w 121169"/>
                <a:gd name="connsiteY40" fmla="*/ 28991 h 83975"/>
                <a:gd name="connsiteX41" fmla="*/ 19868 w 121169"/>
                <a:gd name="connsiteY41" fmla="*/ 27650 h 83975"/>
                <a:gd name="connsiteX42" fmla="*/ 19868 w 121169"/>
                <a:gd name="connsiteY42" fmla="*/ 26226 h 83975"/>
                <a:gd name="connsiteX43" fmla="*/ 19868 w 121169"/>
                <a:gd name="connsiteY43" fmla="*/ 25053 h 83975"/>
                <a:gd name="connsiteX44" fmla="*/ 20958 w 121169"/>
                <a:gd name="connsiteY44" fmla="*/ 23628 h 83975"/>
                <a:gd name="connsiteX45" fmla="*/ 22215 w 121169"/>
                <a:gd name="connsiteY45" fmla="*/ 22120 h 83975"/>
                <a:gd name="connsiteX46" fmla="*/ 22633 w 121169"/>
                <a:gd name="connsiteY46" fmla="*/ 22120 h 83975"/>
                <a:gd name="connsiteX47" fmla="*/ 23723 w 121169"/>
                <a:gd name="connsiteY47" fmla="*/ 22874 h 83975"/>
                <a:gd name="connsiteX48" fmla="*/ 25566 w 121169"/>
                <a:gd name="connsiteY48" fmla="*/ 23377 h 83975"/>
                <a:gd name="connsiteX49" fmla="*/ 28080 w 121169"/>
                <a:gd name="connsiteY49" fmla="*/ 21282 h 83975"/>
                <a:gd name="connsiteX50" fmla="*/ 29420 w 121169"/>
                <a:gd name="connsiteY50" fmla="*/ 17931 h 83975"/>
                <a:gd name="connsiteX51" fmla="*/ 30175 w 121169"/>
                <a:gd name="connsiteY51" fmla="*/ 14747 h 83975"/>
                <a:gd name="connsiteX52" fmla="*/ 31180 w 121169"/>
                <a:gd name="connsiteY52" fmla="*/ 13155 h 83975"/>
                <a:gd name="connsiteX53" fmla="*/ 33191 w 121169"/>
                <a:gd name="connsiteY53" fmla="*/ 13155 h 83975"/>
                <a:gd name="connsiteX54" fmla="*/ 35537 w 121169"/>
                <a:gd name="connsiteY54" fmla="*/ 13741 h 83975"/>
                <a:gd name="connsiteX55" fmla="*/ 37799 w 121169"/>
                <a:gd name="connsiteY55" fmla="*/ 14412 h 83975"/>
                <a:gd name="connsiteX56" fmla="*/ 39810 w 121169"/>
                <a:gd name="connsiteY56" fmla="*/ 14412 h 83975"/>
                <a:gd name="connsiteX57" fmla="*/ 41737 w 121169"/>
                <a:gd name="connsiteY57" fmla="*/ 13993 h 83975"/>
                <a:gd name="connsiteX58" fmla="*/ 43497 w 121169"/>
                <a:gd name="connsiteY58" fmla="*/ 13490 h 83975"/>
                <a:gd name="connsiteX59" fmla="*/ 44670 w 121169"/>
                <a:gd name="connsiteY59" fmla="*/ 13993 h 83975"/>
                <a:gd name="connsiteX60" fmla="*/ 46932 w 121169"/>
                <a:gd name="connsiteY60" fmla="*/ 15250 h 83975"/>
                <a:gd name="connsiteX61" fmla="*/ 49195 w 121169"/>
                <a:gd name="connsiteY61" fmla="*/ 16506 h 83975"/>
                <a:gd name="connsiteX62" fmla="*/ 50368 w 121169"/>
                <a:gd name="connsiteY62" fmla="*/ 17177 h 83975"/>
                <a:gd name="connsiteX63" fmla="*/ 53049 w 121169"/>
                <a:gd name="connsiteY63" fmla="*/ 25556 h 83975"/>
                <a:gd name="connsiteX64" fmla="*/ 53049 w 121169"/>
                <a:gd name="connsiteY64" fmla="*/ 26477 h 83975"/>
                <a:gd name="connsiteX65" fmla="*/ 55730 w 121169"/>
                <a:gd name="connsiteY65" fmla="*/ 27985 h 83975"/>
                <a:gd name="connsiteX66" fmla="*/ 56987 w 121169"/>
                <a:gd name="connsiteY66" fmla="*/ 30332 h 83975"/>
                <a:gd name="connsiteX67" fmla="*/ 56987 w 121169"/>
                <a:gd name="connsiteY67" fmla="*/ 32175 h 83975"/>
                <a:gd name="connsiteX68" fmla="*/ 56987 w 121169"/>
                <a:gd name="connsiteY68" fmla="*/ 34437 h 83975"/>
                <a:gd name="connsiteX69" fmla="*/ 58160 w 121169"/>
                <a:gd name="connsiteY69" fmla="*/ 37286 h 83975"/>
                <a:gd name="connsiteX70" fmla="*/ 59249 w 121169"/>
                <a:gd name="connsiteY70" fmla="*/ 40051 h 83975"/>
                <a:gd name="connsiteX71" fmla="*/ 59249 w 121169"/>
                <a:gd name="connsiteY71" fmla="*/ 40638 h 83975"/>
                <a:gd name="connsiteX72" fmla="*/ 59249 w 121169"/>
                <a:gd name="connsiteY72" fmla="*/ 41308 h 83975"/>
                <a:gd name="connsiteX73" fmla="*/ 59249 w 121169"/>
                <a:gd name="connsiteY73" fmla="*/ 41308 h 83975"/>
                <a:gd name="connsiteX74" fmla="*/ 59752 w 121169"/>
                <a:gd name="connsiteY74" fmla="*/ 42146 h 83975"/>
                <a:gd name="connsiteX75" fmla="*/ 60422 w 121169"/>
                <a:gd name="connsiteY75" fmla="*/ 42649 h 83975"/>
                <a:gd name="connsiteX76" fmla="*/ 62266 w 121169"/>
                <a:gd name="connsiteY76" fmla="*/ 41559 h 83975"/>
                <a:gd name="connsiteX77" fmla="*/ 62266 w 121169"/>
                <a:gd name="connsiteY77" fmla="*/ 39883 h 83975"/>
                <a:gd name="connsiteX78" fmla="*/ 61512 w 121169"/>
                <a:gd name="connsiteY78" fmla="*/ 38962 h 83975"/>
                <a:gd name="connsiteX79" fmla="*/ 60841 w 121169"/>
                <a:gd name="connsiteY79" fmla="*/ 38040 h 83975"/>
                <a:gd name="connsiteX80" fmla="*/ 61428 w 121169"/>
                <a:gd name="connsiteY80" fmla="*/ 36532 h 83975"/>
                <a:gd name="connsiteX81" fmla="*/ 63104 w 121169"/>
                <a:gd name="connsiteY81" fmla="*/ 33683 h 83975"/>
                <a:gd name="connsiteX82" fmla="*/ 64863 w 121169"/>
                <a:gd name="connsiteY82" fmla="*/ 30834 h 83975"/>
                <a:gd name="connsiteX83" fmla="*/ 65869 w 121169"/>
                <a:gd name="connsiteY83" fmla="*/ 28991 h 83975"/>
                <a:gd name="connsiteX84" fmla="*/ 67209 w 121169"/>
                <a:gd name="connsiteY84" fmla="*/ 25891 h 83975"/>
                <a:gd name="connsiteX85" fmla="*/ 69639 w 121169"/>
                <a:gd name="connsiteY85" fmla="*/ 21618 h 83975"/>
                <a:gd name="connsiteX86" fmla="*/ 72404 w 121169"/>
                <a:gd name="connsiteY86" fmla="*/ 17679 h 83975"/>
                <a:gd name="connsiteX87" fmla="*/ 75001 w 121169"/>
                <a:gd name="connsiteY87" fmla="*/ 15585 h 83975"/>
                <a:gd name="connsiteX88" fmla="*/ 75756 w 121169"/>
                <a:gd name="connsiteY88" fmla="*/ 15585 h 83975"/>
                <a:gd name="connsiteX89" fmla="*/ 76510 w 121169"/>
                <a:gd name="connsiteY89" fmla="*/ 15585 h 83975"/>
                <a:gd name="connsiteX90" fmla="*/ 77348 w 121169"/>
                <a:gd name="connsiteY90" fmla="*/ 15585 h 83975"/>
                <a:gd name="connsiteX91" fmla="*/ 78856 w 121169"/>
                <a:gd name="connsiteY91" fmla="*/ 14495 h 83975"/>
                <a:gd name="connsiteX92" fmla="*/ 80197 w 121169"/>
                <a:gd name="connsiteY92" fmla="*/ 12652 h 83975"/>
                <a:gd name="connsiteX93" fmla="*/ 81118 w 121169"/>
                <a:gd name="connsiteY93" fmla="*/ 10390 h 83975"/>
                <a:gd name="connsiteX94" fmla="*/ 81118 w 121169"/>
                <a:gd name="connsiteY94" fmla="*/ 8295 h 83975"/>
                <a:gd name="connsiteX95" fmla="*/ 82710 w 121169"/>
                <a:gd name="connsiteY95" fmla="*/ 8295 h 83975"/>
                <a:gd name="connsiteX96" fmla="*/ 84554 w 121169"/>
                <a:gd name="connsiteY96" fmla="*/ 8295 h 83975"/>
                <a:gd name="connsiteX97" fmla="*/ 84972 w 121169"/>
                <a:gd name="connsiteY97" fmla="*/ 8882 h 83975"/>
                <a:gd name="connsiteX98" fmla="*/ 84972 w 121169"/>
                <a:gd name="connsiteY98" fmla="*/ 8882 h 83975"/>
                <a:gd name="connsiteX99" fmla="*/ 85559 w 121169"/>
                <a:gd name="connsiteY99" fmla="*/ 8379 h 83975"/>
                <a:gd name="connsiteX100" fmla="*/ 85978 w 121169"/>
                <a:gd name="connsiteY100" fmla="*/ 7709 h 83975"/>
                <a:gd name="connsiteX101" fmla="*/ 85978 w 121169"/>
                <a:gd name="connsiteY101" fmla="*/ 7709 h 83975"/>
                <a:gd name="connsiteX102" fmla="*/ 85978 w 121169"/>
                <a:gd name="connsiteY102" fmla="*/ 7709 h 83975"/>
                <a:gd name="connsiteX103" fmla="*/ 85308 w 121169"/>
                <a:gd name="connsiteY103" fmla="*/ 7709 h 83975"/>
                <a:gd name="connsiteX104" fmla="*/ 85308 w 121169"/>
                <a:gd name="connsiteY104" fmla="*/ 3016 h 83975"/>
                <a:gd name="connsiteX105" fmla="*/ 89162 w 121169"/>
                <a:gd name="connsiteY105" fmla="*/ 0 h 83975"/>
                <a:gd name="connsiteX106" fmla="*/ 91508 w 121169"/>
                <a:gd name="connsiteY106" fmla="*/ 922 h 83975"/>
                <a:gd name="connsiteX107" fmla="*/ 94022 w 121169"/>
                <a:gd name="connsiteY107" fmla="*/ 2597 h 83975"/>
                <a:gd name="connsiteX108" fmla="*/ 96284 w 121169"/>
                <a:gd name="connsiteY108" fmla="*/ 4106 h 83975"/>
                <a:gd name="connsiteX109" fmla="*/ 98127 w 121169"/>
                <a:gd name="connsiteY109" fmla="*/ 4525 h 83975"/>
                <a:gd name="connsiteX110" fmla="*/ 98714 w 121169"/>
                <a:gd name="connsiteY110" fmla="*/ 3938 h 83975"/>
                <a:gd name="connsiteX111" fmla="*/ 98714 w 121169"/>
                <a:gd name="connsiteY111" fmla="*/ 3352 h 83975"/>
                <a:gd name="connsiteX112" fmla="*/ 99384 w 121169"/>
                <a:gd name="connsiteY112" fmla="*/ 3352 h 83975"/>
                <a:gd name="connsiteX113" fmla="*/ 100976 w 121169"/>
                <a:gd name="connsiteY113" fmla="*/ 4022 h 83975"/>
                <a:gd name="connsiteX114" fmla="*/ 102484 w 121169"/>
                <a:gd name="connsiteY114" fmla="*/ 6284 h 83975"/>
                <a:gd name="connsiteX115" fmla="*/ 103825 w 121169"/>
                <a:gd name="connsiteY115" fmla="*/ 8965 h 83975"/>
                <a:gd name="connsiteX116" fmla="*/ 104495 w 121169"/>
                <a:gd name="connsiteY116" fmla="*/ 10809 h 83975"/>
                <a:gd name="connsiteX117" fmla="*/ 105249 w 121169"/>
                <a:gd name="connsiteY117" fmla="*/ 17847 h 83975"/>
                <a:gd name="connsiteX118" fmla="*/ 106003 w 121169"/>
                <a:gd name="connsiteY118" fmla="*/ 24885 h 83975"/>
                <a:gd name="connsiteX119" fmla="*/ 107176 w 121169"/>
                <a:gd name="connsiteY119" fmla="*/ 25556 h 83975"/>
                <a:gd name="connsiteX120" fmla="*/ 108350 w 121169"/>
                <a:gd name="connsiteY120" fmla="*/ 25556 h 83975"/>
                <a:gd name="connsiteX121" fmla="*/ 107931 w 121169"/>
                <a:gd name="connsiteY121" fmla="*/ 26729 h 83975"/>
                <a:gd name="connsiteX122" fmla="*/ 107931 w 121169"/>
                <a:gd name="connsiteY122" fmla="*/ 27902 h 83975"/>
                <a:gd name="connsiteX123" fmla="*/ 107931 w 121169"/>
                <a:gd name="connsiteY123" fmla="*/ 27902 h 83975"/>
                <a:gd name="connsiteX124" fmla="*/ 107931 w 121169"/>
                <a:gd name="connsiteY124" fmla="*/ 27902 h 83975"/>
                <a:gd name="connsiteX125" fmla="*/ 107931 w 121169"/>
                <a:gd name="connsiteY125" fmla="*/ 27902 h 83975"/>
                <a:gd name="connsiteX126" fmla="*/ 108685 w 121169"/>
                <a:gd name="connsiteY126" fmla="*/ 28488 h 83975"/>
                <a:gd name="connsiteX127" fmla="*/ 109523 w 121169"/>
                <a:gd name="connsiteY127" fmla="*/ 28488 h 83975"/>
                <a:gd name="connsiteX128" fmla="*/ 109523 w 121169"/>
                <a:gd name="connsiteY128" fmla="*/ 29410 h 83975"/>
                <a:gd name="connsiteX129" fmla="*/ 109523 w 121169"/>
                <a:gd name="connsiteY129" fmla="*/ 30332 h 83975"/>
                <a:gd name="connsiteX130" fmla="*/ 110444 w 121169"/>
                <a:gd name="connsiteY130" fmla="*/ 34018 h 83975"/>
                <a:gd name="connsiteX131" fmla="*/ 111114 w 121169"/>
                <a:gd name="connsiteY131" fmla="*/ 36532 h 83975"/>
                <a:gd name="connsiteX132" fmla="*/ 111701 w 121169"/>
                <a:gd name="connsiteY132" fmla="*/ 38543 h 83975"/>
                <a:gd name="connsiteX133" fmla="*/ 112623 w 121169"/>
                <a:gd name="connsiteY133" fmla="*/ 40470 h 83975"/>
                <a:gd name="connsiteX134" fmla="*/ 114131 w 121169"/>
                <a:gd name="connsiteY134" fmla="*/ 42984 h 83975"/>
                <a:gd name="connsiteX135" fmla="*/ 115053 w 121169"/>
                <a:gd name="connsiteY135" fmla="*/ 43905 h 83975"/>
                <a:gd name="connsiteX136" fmla="*/ 115974 w 121169"/>
                <a:gd name="connsiteY136" fmla="*/ 44743 h 83975"/>
                <a:gd name="connsiteX137" fmla="*/ 115974 w 121169"/>
                <a:gd name="connsiteY137" fmla="*/ 45749 h 83975"/>
                <a:gd name="connsiteX138" fmla="*/ 115136 w 121169"/>
                <a:gd name="connsiteY138" fmla="*/ 46670 h 83975"/>
                <a:gd name="connsiteX139" fmla="*/ 115136 w 121169"/>
                <a:gd name="connsiteY139" fmla="*/ 47927 h 83975"/>
                <a:gd name="connsiteX140" fmla="*/ 115136 w 121169"/>
                <a:gd name="connsiteY140" fmla="*/ 49435 h 83975"/>
                <a:gd name="connsiteX141" fmla="*/ 116477 w 121169"/>
                <a:gd name="connsiteY141" fmla="*/ 51865 h 83975"/>
                <a:gd name="connsiteX142" fmla="*/ 118320 w 121169"/>
                <a:gd name="connsiteY142" fmla="*/ 53290 h 83975"/>
                <a:gd name="connsiteX143" fmla="*/ 120080 w 121169"/>
                <a:gd name="connsiteY143" fmla="*/ 54379 h 83975"/>
                <a:gd name="connsiteX144" fmla="*/ 121169 w 121169"/>
                <a:gd name="connsiteY144" fmla="*/ 55887 h 83975"/>
                <a:gd name="connsiteX145" fmla="*/ 120248 w 121169"/>
                <a:gd name="connsiteY145" fmla="*/ 55887 h 83975"/>
                <a:gd name="connsiteX146" fmla="*/ 118656 w 121169"/>
                <a:gd name="connsiteY146" fmla="*/ 55468 h 83975"/>
                <a:gd name="connsiteX147" fmla="*/ 116980 w 121169"/>
                <a:gd name="connsiteY147" fmla="*/ 55468 h 83975"/>
                <a:gd name="connsiteX148" fmla="*/ 115807 w 121169"/>
                <a:gd name="connsiteY148" fmla="*/ 56306 h 83975"/>
                <a:gd name="connsiteX149" fmla="*/ 114718 w 121169"/>
                <a:gd name="connsiteY149" fmla="*/ 57479 h 83975"/>
                <a:gd name="connsiteX150" fmla="*/ 113964 w 121169"/>
                <a:gd name="connsiteY150" fmla="*/ 57479 h 83975"/>
                <a:gd name="connsiteX151" fmla="*/ 109104 w 121169"/>
                <a:gd name="connsiteY151" fmla="*/ 55636 h 83975"/>
                <a:gd name="connsiteX152" fmla="*/ 104328 w 121169"/>
                <a:gd name="connsiteY152" fmla="*/ 49100 h 83975"/>
                <a:gd name="connsiteX153" fmla="*/ 99803 w 121169"/>
                <a:gd name="connsiteY153" fmla="*/ 40219 h 83975"/>
                <a:gd name="connsiteX154" fmla="*/ 95865 w 121169"/>
                <a:gd name="connsiteY154" fmla="*/ 31253 h 83975"/>
                <a:gd name="connsiteX155" fmla="*/ 92597 w 121169"/>
                <a:gd name="connsiteY155" fmla="*/ 24299 h 83975"/>
                <a:gd name="connsiteX156" fmla="*/ 90419 w 121169"/>
                <a:gd name="connsiteY156" fmla="*/ 21785 h 83975"/>
                <a:gd name="connsiteX157" fmla="*/ 90419 w 121169"/>
                <a:gd name="connsiteY157" fmla="*/ 21785 h 83975"/>
                <a:gd name="connsiteX158" fmla="*/ 88994 w 121169"/>
                <a:gd name="connsiteY158" fmla="*/ 24131 h 83975"/>
                <a:gd name="connsiteX159" fmla="*/ 87402 w 121169"/>
                <a:gd name="connsiteY159" fmla="*/ 26645 h 83975"/>
                <a:gd name="connsiteX160" fmla="*/ 86313 w 121169"/>
                <a:gd name="connsiteY160" fmla="*/ 28404 h 83975"/>
                <a:gd name="connsiteX161" fmla="*/ 85475 w 121169"/>
                <a:gd name="connsiteY161" fmla="*/ 30248 h 83975"/>
                <a:gd name="connsiteX162" fmla="*/ 84805 w 121169"/>
                <a:gd name="connsiteY162" fmla="*/ 30248 h 83975"/>
                <a:gd name="connsiteX163" fmla="*/ 83548 w 121169"/>
                <a:gd name="connsiteY163" fmla="*/ 30248 h 83975"/>
                <a:gd name="connsiteX164" fmla="*/ 81956 w 121169"/>
                <a:gd name="connsiteY164" fmla="*/ 30248 h 83975"/>
                <a:gd name="connsiteX165" fmla="*/ 82878 w 121169"/>
                <a:gd name="connsiteY165" fmla="*/ 32929 h 83975"/>
                <a:gd name="connsiteX166" fmla="*/ 83716 w 121169"/>
                <a:gd name="connsiteY166" fmla="*/ 35108 h 83975"/>
                <a:gd name="connsiteX167" fmla="*/ 83716 w 121169"/>
                <a:gd name="connsiteY167" fmla="*/ 37286 h 83975"/>
                <a:gd name="connsiteX168" fmla="*/ 82710 w 121169"/>
                <a:gd name="connsiteY168" fmla="*/ 40051 h 83975"/>
                <a:gd name="connsiteX169" fmla="*/ 81956 w 121169"/>
                <a:gd name="connsiteY169" fmla="*/ 40051 h 83975"/>
                <a:gd name="connsiteX170" fmla="*/ 81286 w 121169"/>
                <a:gd name="connsiteY170" fmla="*/ 39046 h 83975"/>
                <a:gd name="connsiteX171" fmla="*/ 80532 w 121169"/>
                <a:gd name="connsiteY171" fmla="*/ 37956 h 83975"/>
                <a:gd name="connsiteX172" fmla="*/ 80532 w 121169"/>
                <a:gd name="connsiteY172" fmla="*/ 37118 h 83975"/>
                <a:gd name="connsiteX173" fmla="*/ 79861 w 121169"/>
                <a:gd name="connsiteY173" fmla="*/ 36616 h 83975"/>
                <a:gd name="connsiteX174" fmla="*/ 79191 w 121169"/>
                <a:gd name="connsiteY174" fmla="*/ 37035 h 83975"/>
                <a:gd name="connsiteX175" fmla="*/ 79191 w 121169"/>
                <a:gd name="connsiteY175" fmla="*/ 37621 h 83975"/>
                <a:gd name="connsiteX176" fmla="*/ 80029 w 121169"/>
                <a:gd name="connsiteY176" fmla="*/ 40973 h 83975"/>
                <a:gd name="connsiteX177" fmla="*/ 81453 w 121169"/>
                <a:gd name="connsiteY177" fmla="*/ 41643 h 83975"/>
                <a:gd name="connsiteX178" fmla="*/ 81453 w 121169"/>
                <a:gd name="connsiteY178" fmla="*/ 42146 h 83975"/>
                <a:gd name="connsiteX179" fmla="*/ 81034 w 121169"/>
                <a:gd name="connsiteY179" fmla="*/ 42565 h 83975"/>
                <a:gd name="connsiteX180" fmla="*/ 79945 w 121169"/>
                <a:gd name="connsiteY180" fmla="*/ 42565 h 83975"/>
                <a:gd name="connsiteX181" fmla="*/ 78940 w 121169"/>
                <a:gd name="connsiteY181" fmla="*/ 42565 h 83975"/>
                <a:gd name="connsiteX182" fmla="*/ 77515 w 121169"/>
                <a:gd name="connsiteY182" fmla="*/ 43486 h 83975"/>
                <a:gd name="connsiteX183" fmla="*/ 77013 w 121169"/>
                <a:gd name="connsiteY183" fmla="*/ 44995 h 83975"/>
                <a:gd name="connsiteX184" fmla="*/ 77013 w 121169"/>
                <a:gd name="connsiteY184" fmla="*/ 44995 h 83975"/>
                <a:gd name="connsiteX185" fmla="*/ 77013 w 121169"/>
                <a:gd name="connsiteY185" fmla="*/ 44995 h 83975"/>
                <a:gd name="connsiteX186" fmla="*/ 78018 w 121169"/>
                <a:gd name="connsiteY186" fmla="*/ 44995 h 83975"/>
                <a:gd name="connsiteX187" fmla="*/ 79359 w 121169"/>
                <a:gd name="connsiteY187" fmla="*/ 44995 h 83975"/>
                <a:gd name="connsiteX188" fmla="*/ 79359 w 121169"/>
                <a:gd name="connsiteY188" fmla="*/ 44995 h 83975"/>
                <a:gd name="connsiteX189" fmla="*/ 79359 w 121169"/>
                <a:gd name="connsiteY189" fmla="*/ 44995 h 83975"/>
                <a:gd name="connsiteX190" fmla="*/ 78353 w 121169"/>
                <a:gd name="connsiteY190" fmla="*/ 48681 h 83975"/>
                <a:gd name="connsiteX191" fmla="*/ 74666 w 121169"/>
                <a:gd name="connsiteY191" fmla="*/ 50273 h 83975"/>
                <a:gd name="connsiteX192" fmla="*/ 73745 w 121169"/>
                <a:gd name="connsiteY192" fmla="*/ 48346 h 83975"/>
                <a:gd name="connsiteX193" fmla="*/ 72237 w 121169"/>
                <a:gd name="connsiteY193" fmla="*/ 47676 h 83975"/>
                <a:gd name="connsiteX194" fmla="*/ 70393 w 121169"/>
                <a:gd name="connsiteY194" fmla="*/ 49854 h 83975"/>
                <a:gd name="connsiteX195" fmla="*/ 70393 w 121169"/>
                <a:gd name="connsiteY195" fmla="*/ 52787 h 83975"/>
                <a:gd name="connsiteX196" fmla="*/ 71985 w 121169"/>
                <a:gd name="connsiteY196" fmla="*/ 54630 h 83975"/>
                <a:gd name="connsiteX197" fmla="*/ 73661 w 121169"/>
                <a:gd name="connsiteY197" fmla="*/ 56893 h 83975"/>
                <a:gd name="connsiteX198" fmla="*/ 73661 w 121169"/>
                <a:gd name="connsiteY198" fmla="*/ 61501 h 83975"/>
                <a:gd name="connsiteX199" fmla="*/ 70645 w 121169"/>
                <a:gd name="connsiteY199" fmla="*/ 63847 h 83975"/>
                <a:gd name="connsiteX200" fmla="*/ 67042 w 121169"/>
                <a:gd name="connsiteY200" fmla="*/ 65942 h 83975"/>
                <a:gd name="connsiteX201" fmla="*/ 64947 w 121169"/>
                <a:gd name="connsiteY201" fmla="*/ 69545 h 83975"/>
                <a:gd name="connsiteX202" fmla="*/ 64947 w 121169"/>
                <a:gd name="connsiteY202" fmla="*/ 69545 h 83975"/>
                <a:gd name="connsiteX203" fmla="*/ 64528 w 121169"/>
                <a:gd name="connsiteY203" fmla="*/ 69545 h 83975"/>
                <a:gd name="connsiteX204" fmla="*/ 63606 w 121169"/>
                <a:gd name="connsiteY204" fmla="*/ 68958 h 83975"/>
                <a:gd name="connsiteX205" fmla="*/ 62601 w 121169"/>
                <a:gd name="connsiteY205" fmla="*/ 68456 h 83975"/>
                <a:gd name="connsiteX206" fmla="*/ 62182 w 121169"/>
                <a:gd name="connsiteY206" fmla="*/ 68456 h 83975"/>
                <a:gd name="connsiteX207" fmla="*/ 62182 w 121169"/>
                <a:gd name="connsiteY207" fmla="*/ 68958 h 83975"/>
                <a:gd name="connsiteX208" fmla="*/ 62182 w 121169"/>
                <a:gd name="connsiteY208" fmla="*/ 69545 h 83975"/>
                <a:gd name="connsiteX209" fmla="*/ 61512 w 121169"/>
                <a:gd name="connsiteY209" fmla="*/ 69545 h 83975"/>
                <a:gd name="connsiteX210" fmla="*/ 60925 w 121169"/>
                <a:gd name="connsiteY210" fmla="*/ 68874 h 83975"/>
                <a:gd name="connsiteX211" fmla="*/ 60925 w 121169"/>
                <a:gd name="connsiteY211" fmla="*/ 68456 h 83975"/>
                <a:gd name="connsiteX212" fmla="*/ 60925 w 121169"/>
                <a:gd name="connsiteY212" fmla="*/ 67450 h 83975"/>
                <a:gd name="connsiteX213" fmla="*/ 60925 w 121169"/>
                <a:gd name="connsiteY213" fmla="*/ 66528 h 83975"/>
                <a:gd name="connsiteX214" fmla="*/ 60925 w 121169"/>
                <a:gd name="connsiteY214" fmla="*/ 70131 h 83975"/>
                <a:gd name="connsiteX215" fmla="*/ 60925 w 121169"/>
                <a:gd name="connsiteY215" fmla="*/ 69629 h 83975"/>
                <a:gd name="connsiteX216" fmla="*/ 59752 w 121169"/>
                <a:gd name="connsiteY216" fmla="*/ 65188 h 83975"/>
                <a:gd name="connsiteX217" fmla="*/ 58160 w 121169"/>
                <a:gd name="connsiteY217" fmla="*/ 60160 h 83975"/>
                <a:gd name="connsiteX218" fmla="*/ 56149 w 121169"/>
                <a:gd name="connsiteY218" fmla="*/ 55301 h 83975"/>
                <a:gd name="connsiteX219" fmla="*/ 53971 w 121169"/>
                <a:gd name="connsiteY219" fmla="*/ 51614 h 83975"/>
                <a:gd name="connsiteX220" fmla="*/ 52211 w 121169"/>
                <a:gd name="connsiteY220" fmla="*/ 49687 h 83975"/>
                <a:gd name="connsiteX221" fmla="*/ 50870 w 121169"/>
                <a:gd name="connsiteY221" fmla="*/ 48179 h 83975"/>
                <a:gd name="connsiteX222" fmla="*/ 49697 w 121169"/>
                <a:gd name="connsiteY222" fmla="*/ 46419 h 83975"/>
                <a:gd name="connsiteX223" fmla="*/ 48692 w 121169"/>
                <a:gd name="connsiteY223" fmla="*/ 43570 h 83975"/>
                <a:gd name="connsiteX224" fmla="*/ 47770 w 121169"/>
                <a:gd name="connsiteY224" fmla="*/ 40051 h 83975"/>
                <a:gd name="connsiteX225" fmla="*/ 47770 w 121169"/>
                <a:gd name="connsiteY225" fmla="*/ 39213 h 83975"/>
                <a:gd name="connsiteX226" fmla="*/ 47770 w 121169"/>
                <a:gd name="connsiteY226" fmla="*/ 38375 h 83975"/>
                <a:gd name="connsiteX227" fmla="*/ 46681 w 121169"/>
                <a:gd name="connsiteY227" fmla="*/ 36281 h 83975"/>
                <a:gd name="connsiteX228" fmla="*/ 45675 w 121169"/>
                <a:gd name="connsiteY228" fmla="*/ 35024 h 83975"/>
                <a:gd name="connsiteX229" fmla="*/ 43748 w 121169"/>
                <a:gd name="connsiteY229" fmla="*/ 35526 h 83975"/>
                <a:gd name="connsiteX230" fmla="*/ 43748 w 121169"/>
                <a:gd name="connsiteY230" fmla="*/ 34102 h 83975"/>
                <a:gd name="connsiteX231" fmla="*/ 43748 w 121169"/>
                <a:gd name="connsiteY231" fmla="*/ 32678 h 83975"/>
                <a:gd name="connsiteX232" fmla="*/ 43329 w 121169"/>
                <a:gd name="connsiteY232" fmla="*/ 31253 h 83975"/>
                <a:gd name="connsiteX233" fmla="*/ 42743 w 121169"/>
                <a:gd name="connsiteY233" fmla="*/ 31840 h 83975"/>
                <a:gd name="connsiteX234" fmla="*/ 42072 w 121169"/>
                <a:gd name="connsiteY234" fmla="*/ 32426 h 83975"/>
                <a:gd name="connsiteX235" fmla="*/ 41235 w 121169"/>
                <a:gd name="connsiteY235" fmla="*/ 32426 h 83975"/>
                <a:gd name="connsiteX236" fmla="*/ 40397 w 121169"/>
                <a:gd name="connsiteY236" fmla="*/ 31169 h 83975"/>
                <a:gd name="connsiteX237" fmla="*/ 39475 w 121169"/>
                <a:gd name="connsiteY237" fmla="*/ 29745 h 83975"/>
                <a:gd name="connsiteX238" fmla="*/ 38218 w 121169"/>
                <a:gd name="connsiteY238" fmla="*/ 29159 h 83975"/>
                <a:gd name="connsiteX239" fmla="*/ 36542 w 121169"/>
                <a:gd name="connsiteY239" fmla="*/ 30583 h 83975"/>
                <a:gd name="connsiteX240" fmla="*/ 35034 w 121169"/>
                <a:gd name="connsiteY240" fmla="*/ 34018 h 83975"/>
                <a:gd name="connsiteX241" fmla="*/ 33861 w 121169"/>
                <a:gd name="connsiteY241" fmla="*/ 37956 h 83975"/>
                <a:gd name="connsiteX242" fmla="*/ 33023 w 121169"/>
                <a:gd name="connsiteY242" fmla="*/ 40470 h 83975"/>
                <a:gd name="connsiteX243" fmla="*/ 32269 w 121169"/>
                <a:gd name="connsiteY243" fmla="*/ 41894 h 83975"/>
                <a:gd name="connsiteX244" fmla="*/ 31766 w 121169"/>
                <a:gd name="connsiteY244" fmla="*/ 42984 h 83975"/>
                <a:gd name="connsiteX245" fmla="*/ 30761 w 121169"/>
                <a:gd name="connsiteY245" fmla="*/ 43654 h 83975"/>
                <a:gd name="connsiteX246" fmla="*/ 29756 w 121169"/>
                <a:gd name="connsiteY246" fmla="*/ 44492 h 83975"/>
                <a:gd name="connsiteX247" fmla="*/ 29756 w 121169"/>
                <a:gd name="connsiteY247" fmla="*/ 44492 h 83975"/>
                <a:gd name="connsiteX248" fmla="*/ 29756 w 121169"/>
                <a:gd name="connsiteY248" fmla="*/ 44911 h 83975"/>
                <a:gd name="connsiteX249" fmla="*/ 30593 w 121169"/>
                <a:gd name="connsiteY249" fmla="*/ 44911 h 83975"/>
                <a:gd name="connsiteX250" fmla="*/ 31264 w 121169"/>
                <a:gd name="connsiteY250" fmla="*/ 44911 h 83975"/>
                <a:gd name="connsiteX251" fmla="*/ 29337 w 121169"/>
                <a:gd name="connsiteY251" fmla="*/ 48179 h 83975"/>
                <a:gd name="connsiteX252" fmla="*/ 30593 w 121169"/>
                <a:gd name="connsiteY252" fmla="*/ 48179 h 83975"/>
                <a:gd name="connsiteX253" fmla="*/ 31431 w 121169"/>
                <a:gd name="connsiteY253" fmla="*/ 49016 h 83975"/>
                <a:gd name="connsiteX254" fmla="*/ 31431 w 121169"/>
                <a:gd name="connsiteY254" fmla="*/ 50525 h 83975"/>
                <a:gd name="connsiteX255" fmla="*/ 31431 w 121169"/>
                <a:gd name="connsiteY255" fmla="*/ 52117 h 83975"/>
                <a:gd name="connsiteX256" fmla="*/ 32269 w 121169"/>
                <a:gd name="connsiteY256" fmla="*/ 52871 h 83975"/>
                <a:gd name="connsiteX257" fmla="*/ 33023 w 121169"/>
                <a:gd name="connsiteY257" fmla="*/ 53457 h 83975"/>
                <a:gd name="connsiteX258" fmla="*/ 33023 w 121169"/>
                <a:gd name="connsiteY258" fmla="*/ 53457 h 83975"/>
                <a:gd name="connsiteX259" fmla="*/ 31599 w 121169"/>
                <a:gd name="connsiteY259" fmla="*/ 55468 h 83975"/>
                <a:gd name="connsiteX260" fmla="*/ 30761 w 121169"/>
                <a:gd name="connsiteY260" fmla="*/ 58150 h 83975"/>
                <a:gd name="connsiteX261" fmla="*/ 31515 w 121169"/>
                <a:gd name="connsiteY261" fmla="*/ 59406 h 83975"/>
                <a:gd name="connsiteX262" fmla="*/ 32269 w 121169"/>
                <a:gd name="connsiteY262" fmla="*/ 60663 h 83975"/>
                <a:gd name="connsiteX263" fmla="*/ 31683 w 121169"/>
                <a:gd name="connsiteY263" fmla="*/ 66612 h 83975"/>
                <a:gd name="connsiteX264" fmla="*/ 26739 w 121169"/>
                <a:gd name="connsiteY264" fmla="*/ 69629 h 83975"/>
                <a:gd name="connsiteX265" fmla="*/ 27158 w 121169"/>
                <a:gd name="connsiteY265" fmla="*/ 71137 h 83975"/>
                <a:gd name="connsiteX266" fmla="*/ 27829 w 121169"/>
                <a:gd name="connsiteY266" fmla="*/ 73399 h 83975"/>
                <a:gd name="connsiteX267" fmla="*/ 28499 w 121169"/>
                <a:gd name="connsiteY267" fmla="*/ 75577 h 83975"/>
                <a:gd name="connsiteX268" fmla="*/ 28918 w 121169"/>
                <a:gd name="connsiteY268" fmla="*/ 77002 h 83975"/>
                <a:gd name="connsiteX269" fmla="*/ 28918 w 121169"/>
                <a:gd name="connsiteY269" fmla="*/ 77840 h 83975"/>
                <a:gd name="connsiteX270" fmla="*/ 28918 w 121169"/>
                <a:gd name="connsiteY270" fmla="*/ 79013 h 83975"/>
                <a:gd name="connsiteX271" fmla="*/ 28918 w 121169"/>
                <a:gd name="connsiteY271" fmla="*/ 80270 h 83975"/>
                <a:gd name="connsiteX272" fmla="*/ 28163 w 121169"/>
                <a:gd name="connsiteY272" fmla="*/ 80940 h 83975"/>
                <a:gd name="connsiteX273" fmla="*/ 26153 w 121169"/>
                <a:gd name="connsiteY273" fmla="*/ 80940 h 83975"/>
                <a:gd name="connsiteX274" fmla="*/ 24225 w 121169"/>
                <a:gd name="connsiteY274" fmla="*/ 82281 h 83975"/>
                <a:gd name="connsiteX275" fmla="*/ 22801 w 121169"/>
                <a:gd name="connsiteY275" fmla="*/ 83705 h 83975"/>
                <a:gd name="connsiteX276" fmla="*/ 22801 w 121169"/>
                <a:gd name="connsiteY276" fmla="*/ 83705 h 83975"/>
                <a:gd name="connsiteX277" fmla="*/ 19031 w 121169"/>
                <a:gd name="connsiteY277" fmla="*/ 83202 h 83975"/>
                <a:gd name="connsiteX278" fmla="*/ 17103 w 121169"/>
                <a:gd name="connsiteY278" fmla="*/ 79516 h 83975"/>
                <a:gd name="connsiteX279" fmla="*/ 6714 w 121169"/>
                <a:gd name="connsiteY279" fmla="*/ 37872 h 83975"/>
                <a:gd name="connsiteX280" fmla="*/ 8138 w 121169"/>
                <a:gd name="connsiteY280" fmla="*/ 43235 h 83975"/>
                <a:gd name="connsiteX281" fmla="*/ 9311 w 121169"/>
                <a:gd name="connsiteY281" fmla="*/ 45581 h 83975"/>
                <a:gd name="connsiteX282" fmla="*/ 9311 w 121169"/>
                <a:gd name="connsiteY282" fmla="*/ 44157 h 83975"/>
                <a:gd name="connsiteX283" fmla="*/ 8306 w 121169"/>
                <a:gd name="connsiteY283" fmla="*/ 41224 h 83975"/>
                <a:gd name="connsiteX284" fmla="*/ 7216 w 121169"/>
                <a:gd name="connsiteY284" fmla="*/ 38627 h 83975"/>
                <a:gd name="connsiteX285" fmla="*/ 6714 w 121169"/>
                <a:gd name="connsiteY285" fmla="*/ 37872 h 83975"/>
                <a:gd name="connsiteX286" fmla="*/ 18863 w 121169"/>
                <a:gd name="connsiteY286" fmla="*/ 79767 h 83975"/>
                <a:gd name="connsiteX287" fmla="*/ 18863 w 121169"/>
                <a:gd name="connsiteY287" fmla="*/ 80521 h 83975"/>
                <a:gd name="connsiteX288" fmla="*/ 19366 w 121169"/>
                <a:gd name="connsiteY288" fmla="*/ 81108 h 83975"/>
                <a:gd name="connsiteX289" fmla="*/ 19366 w 121169"/>
                <a:gd name="connsiteY289" fmla="*/ 80270 h 83975"/>
                <a:gd name="connsiteX290" fmla="*/ 18863 w 121169"/>
                <a:gd name="connsiteY290" fmla="*/ 80102 h 83975"/>
                <a:gd name="connsiteX291" fmla="*/ 19282 w 121169"/>
                <a:gd name="connsiteY291" fmla="*/ 75745 h 83975"/>
                <a:gd name="connsiteX292" fmla="*/ 20287 w 121169"/>
                <a:gd name="connsiteY292" fmla="*/ 77421 h 83975"/>
                <a:gd name="connsiteX293" fmla="*/ 22298 w 121169"/>
                <a:gd name="connsiteY293" fmla="*/ 78007 h 83975"/>
                <a:gd name="connsiteX294" fmla="*/ 22801 w 121169"/>
                <a:gd name="connsiteY294" fmla="*/ 76667 h 83975"/>
                <a:gd name="connsiteX295" fmla="*/ 22801 w 121169"/>
                <a:gd name="connsiteY295" fmla="*/ 75159 h 83975"/>
                <a:gd name="connsiteX296" fmla="*/ 22801 w 121169"/>
                <a:gd name="connsiteY296" fmla="*/ 74321 h 83975"/>
                <a:gd name="connsiteX297" fmla="*/ 22801 w 121169"/>
                <a:gd name="connsiteY297" fmla="*/ 73399 h 83975"/>
                <a:gd name="connsiteX298" fmla="*/ 21712 w 121169"/>
                <a:gd name="connsiteY298" fmla="*/ 74153 h 83975"/>
                <a:gd name="connsiteX299" fmla="*/ 20706 w 121169"/>
                <a:gd name="connsiteY299" fmla="*/ 74740 h 83975"/>
                <a:gd name="connsiteX300" fmla="*/ 20287 w 121169"/>
                <a:gd name="connsiteY300" fmla="*/ 75242 h 83975"/>
                <a:gd name="connsiteX301" fmla="*/ 19282 w 121169"/>
                <a:gd name="connsiteY301" fmla="*/ 76080 h 83975"/>
                <a:gd name="connsiteX302" fmla="*/ 23807 w 121169"/>
                <a:gd name="connsiteY302" fmla="*/ 53122 h 83975"/>
                <a:gd name="connsiteX303" fmla="*/ 24645 w 121169"/>
                <a:gd name="connsiteY303" fmla="*/ 53122 h 83975"/>
                <a:gd name="connsiteX304" fmla="*/ 24645 w 121169"/>
                <a:gd name="connsiteY304" fmla="*/ 52117 h 83975"/>
                <a:gd name="connsiteX305" fmla="*/ 23807 w 121169"/>
                <a:gd name="connsiteY305" fmla="*/ 52117 h 83975"/>
                <a:gd name="connsiteX306" fmla="*/ 20706 w 121169"/>
                <a:gd name="connsiteY306" fmla="*/ 33851 h 83975"/>
                <a:gd name="connsiteX307" fmla="*/ 22047 w 121169"/>
                <a:gd name="connsiteY307" fmla="*/ 36783 h 83975"/>
                <a:gd name="connsiteX308" fmla="*/ 24142 w 121169"/>
                <a:gd name="connsiteY308" fmla="*/ 38962 h 83975"/>
                <a:gd name="connsiteX309" fmla="*/ 25147 w 121169"/>
                <a:gd name="connsiteY309" fmla="*/ 37537 h 83975"/>
                <a:gd name="connsiteX310" fmla="*/ 26069 w 121169"/>
                <a:gd name="connsiteY310" fmla="*/ 36197 h 83975"/>
                <a:gd name="connsiteX311" fmla="*/ 24728 w 121169"/>
                <a:gd name="connsiteY311" fmla="*/ 36197 h 83975"/>
                <a:gd name="connsiteX312" fmla="*/ 23136 w 121169"/>
                <a:gd name="connsiteY312" fmla="*/ 34270 h 83975"/>
                <a:gd name="connsiteX313" fmla="*/ 20706 w 121169"/>
                <a:gd name="connsiteY313" fmla="*/ 34186 h 83975"/>
                <a:gd name="connsiteX314" fmla="*/ 22801 w 121169"/>
                <a:gd name="connsiteY314" fmla="*/ 26729 h 83975"/>
                <a:gd name="connsiteX315" fmla="*/ 23304 w 121169"/>
                <a:gd name="connsiteY315" fmla="*/ 28069 h 83975"/>
                <a:gd name="connsiteX316" fmla="*/ 24393 w 121169"/>
                <a:gd name="connsiteY316" fmla="*/ 29075 h 83975"/>
                <a:gd name="connsiteX317" fmla="*/ 24393 w 121169"/>
                <a:gd name="connsiteY317" fmla="*/ 28572 h 83975"/>
                <a:gd name="connsiteX318" fmla="*/ 24393 w 121169"/>
                <a:gd name="connsiteY318" fmla="*/ 28069 h 83975"/>
                <a:gd name="connsiteX319" fmla="*/ 24393 w 121169"/>
                <a:gd name="connsiteY319" fmla="*/ 28069 h 83975"/>
                <a:gd name="connsiteX320" fmla="*/ 24393 w 121169"/>
                <a:gd name="connsiteY320" fmla="*/ 27566 h 83975"/>
                <a:gd name="connsiteX321" fmla="*/ 23723 w 121169"/>
                <a:gd name="connsiteY321" fmla="*/ 26142 h 83975"/>
                <a:gd name="connsiteX322" fmla="*/ 22969 w 121169"/>
                <a:gd name="connsiteY322" fmla="*/ 24718 h 83975"/>
                <a:gd name="connsiteX323" fmla="*/ 22298 w 121169"/>
                <a:gd name="connsiteY323" fmla="*/ 25807 h 83975"/>
                <a:gd name="connsiteX324" fmla="*/ 28499 w 121169"/>
                <a:gd name="connsiteY324" fmla="*/ 25137 h 83975"/>
                <a:gd name="connsiteX325" fmla="*/ 28499 w 121169"/>
                <a:gd name="connsiteY325" fmla="*/ 25556 h 83975"/>
                <a:gd name="connsiteX326" fmla="*/ 29001 w 121169"/>
                <a:gd name="connsiteY326" fmla="*/ 26310 h 83975"/>
                <a:gd name="connsiteX327" fmla="*/ 29756 w 121169"/>
                <a:gd name="connsiteY327" fmla="*/ 26896 h 83975"/>
                <a:gd name="connsiteX328" fmla="*/ 30593 w 121169"/>
                <a:gd name="connsiteY328" fmla="*/ 26896 h 83975"/>
                <a:gd name="connsiteX329" fmla="*/ 30007 w 121169"/>
                <a:gd name="connsiteY329" fmla="*/ 25807 h 83975"/>
                <a:gd name="connsiteX330" fmla="*/ 28499 w 121169"/>
                <a:gd name="connsiteY330" fmla="*/ 25472 h 83975"/>
                <a:gd name="connsiteX331" fmla="*/ 28499 w 121169"/>
                <a:gd name="connsiteY331" fmla="*/ 24047 h 83975"/>
                <a:gd name="connsiteX332" fmla="*/ 29253 w 121169"/>
                <a:gd name="connsiteY332" fmla="*/ 24047 h 83975"/>
                <a:gd name="connsiteX333" fmla="*/ 29253 w 121169"/>
                <a:gd name="connsiteY333" fmla="*/ 23126 h 83975"/>
                <a:gd name="connsiteX334" fmla="*/ 28499 w 121169"/>
                <a:gd name="connsiteY334" fmla="*/ 23126 h 83975"/>
                <a:gd name="connsiteX335" fmla="*/ 58663 w 121169"/>
                <a:gd name="connsiteY335" fmla="*/ 45581 h 83975"/>
                <a:gd name="connsiteX336" fmla="*/ 58663 w 121169"/>
                <a:gd name="connsiteY336" fmla="*/ 46922 h 83975"/>
                <a:gd name="connsiteX337" fmla="*/ 58663 w 121169"/>
                <a:gd name="connsiteY337" fmla="*/ 47927 h 83975"/>
                <a:gd name="connsiteX338" fmla="*/ 64193 w 121169"/>
                <a:gd name="connsiteY338" fmla="*/ 47927 h 83975"/>
                <a:gd name="connsiteX339" fmla="*/ 60171 w 121169"/>
                <a:gd name="connsiteY339" fmla="*/ 44995 h 83975"/>
                <a:gd name="connsiteX340" fmla="*/ 59417 w 121169"/>
                <a:gd name="connsiteY340" fmla="*/ 45497 h 83975"/>
                <a:gd name="connsiteX341" fmla="*/ 58998 w 121169"/>
                <a:gd name="connsiteY341" fmla="*/ 45916 h 83975"/>
                <a:gd name="connsiteX342" fmla="*/ 56568 w 121169"/>
                <a:gd name="connsiteY342" fmla="*/ 38375 h 83975"/>
                <a:gd name="connsiteX343" fmla="*/ 56568 w 121169"/>
                <a:gd name="connsiteY343" fmla="*/ 38794 h 83975"/>
                <a:gd name="connsiteX344" fmla="*/ 56987 w 121169"/>
                <a:gd name="connsiteY344" fmla="*/ 39297 h 83975"/>
                <a:gd name="connsiteX345" fmla="*/ 56903 w 121169"/>
                <a:gd name="connsiteY345" fmla="*/ 38710 h 83975"/>
                <a:gd name="connsiteX346" fmla="*/ 62014 w 121169"/>
                <a:gd name="connsiteY346" fmla="*/ 40721 h 83975"/>
                <a:gd name="connsiteX347" fmla="*/ 62844 w 121169"/>
                <a:gd name="connsiteY347" fmla="*/ 41182 h 83975"/>
                <a:gd name="connsiteX348" fmla="*/ 62852 w 121169"/>
                <a:gd name="connsiteY348" fmla="*/ 41224 h 83975"/>
                <a:gd name="connsiteX349" fmla="*/ 62391 w 121169"/>
                <a:gd name="connsiteY349" fmla="*/ 42054 h 83975"/>
                <a:gd name="connsiteX350" fmla="*/ 62350 w 121169"/>
                <a:gd name="connsiteY350" fmla="*/ 42062 h 83975"/>
                <a:gd name="connsiteX351" fmla="*/ 61679 w 121169"/>
                <a:gd name="connsiteY351" fmla="*/ 41475 h 83975"/>
                <a:gd name="connsiteX352" fmla="*/ 62350 w 121169"/>
                <a:gd name="connsiteY352" fmla="*/ 41057 h 83975"/>
                <a:gd name="connsiteX353" fmla="*/ 70393 w 121169"/>
                <a:gd name="connsiteY353" fmla="*/ 24885 h 83975"/>
                <a:gd name="connsiteX354" fmla="*/ 70393 w 121169"/>
                <a:gd name="connsiteY354" fmla="*/ 25723 h 83975"/>
                <a:gd name="connsiteX355" fmla="*/ 70980 w 121169"/>
                <a:gd name="connsiteY355" fmla="*/ 26310 h 83975"/>
                <a:gd name="connsiteX356" fmla="*/ 71482 w 121169"/>
                <a:gd name="connsiteY356" fmla="*/ 25472 h 83975"/>
                <a:gd name="connsiteX357" fmla="*/ 70728 w 121169"/>
                <a:gd name="connsiteY357" fmla="*/ 25220 h 83975"/>
                <a:gd name="connsiteX358" fmla="*/ 73577 w 121169"/>
                <a:gd name="connsiteY358" fmla="*/ 31924 h 83975"/>
                <a:gd name="connsiteX359" fmla="*/ 73577 w 121169"/>
                <a:gd name="connsiteY359" fmla="*/ 31924 h 83975"/>
                <a:gd name="connsiteX360" fmla="*/ 73577 w 121169"/>
                <a:gd name="connsiteY360" fmla="*/ 31924 h 83975"/>
                <a:gd name="connsiteX361" fmla="*/ 73577 w 121169"/>
                <a:gd name="connsiteY361" fmla="*/ 31924 h 83975"/>
                <a:gd name="connsiteX362" fmla="*/ 73912 w 121169"/>
                <a:gd name="connsiteY362" fmla="*/ 32259 h 83975"/>
                <a:gd name="connsiteX363" fmla="*/ 72655 w 121169"/>
                <a:gd name="connsiteY363" fmla="*/ 21115 h 83975"/>
                <a:gd name="connsiteX364" fmla="*/ 72655 w 121169"/>
                <a:gd name="connsiteY364" fmla="*/ 21701 h 83975"/>
                <a:gd name="connsiteX365" fmla="*/ 73409 w 121169"/>
                <a:gd name="connsiteY365" fmla="*/ 22791 h 83975"/>
                <a:gd name="connsiteX366" fmla="*/ 74499 w 121169"/>
                <a:gd name="connsiteY366" fmla="*/ 23880 h 83975"/>
                <a:gd name="connsiteX367" fmla="*/ 75337 w 121169"/>
                <a:gd name="connsiteY367" fmla="*/ 23880 h 83975"/>
                <a:gd name="connsiteX368" fmla="*/ 76091 w 121169"/>
                <a:gd name="connsiteY368" fmla="*/ 22120 h 83975"/>
                <a:gd name="connsiteX369" fmla="*/ 75421 w 121169"/>
                <a:gd name="connsiteY369" fmla="*/ 20863 h 83975"/>
                <a:gd name="connsiteX370" fmla="*/ 74080 w 121169"/>
                <a:gd name="connsiteY370" fmla="*/ 20277 h 83975"/>
                <a:gd name="connsiteX371" fmla="*/ 72991 w 121169"/>
                <a:gd name="connsiteY371" fmla="*/ 21450 h 83975"/>
                <a:gd name="connsiteX372" fmla="*/ 77431 w 121169"/>
                <a:gd name="connsiteY372" fmla="*/ 33934 h 83975"/>
                <a:gd name="connsiteX373" fmla="*/ 76845 w 121169"/>
                <a:gd name="connsiteY373" fmla="*/ 33934 h 83975"/>
                <a:gd name="connsiteX374" fmla="*/ 76845 w 121169"/>
                <a:gd name="connsiteY374" fmla="*/ 34521 h 83975"/>
                <a:gd name="connsiteX375" fmla="*/ 77431 w 121169"/>
                <a:gd name="connsiteY375" fmla="*/ 34521 h 83975"/>
                <a:gd name="connsiteX376" fmla="*/ 77767 w 121169"/>
                <a:gd name="connsiteY376" fmla="*/ 34270 h 83975"/>
                <a:gd name="connsiteX377" fmla="*/ 84218 w 121169"/>
                <a:gd name="connsiteY377" fmla="*/ 23712 h 83975"/>
                <a:gd name="connsiteX378" fmla="*/ 83799 w 121169"/>
                <a:gd name="connsiteY378" fmla="*/ 24550 h 83975"/>
                <a:gd name="connsiteX379" fmla="*/ 84554 w 121169"/>
                <a:gd name="connsiteY379" fmla="*/ 25053 h 83975"/>
                <a:gd name="connsiteX380" fmla="*/ 84554 w 121169"/>
                <a:gd name="connsiteY380" fmla="*/ 24215 h 83975"/>
                <a:gd name="connsiteX381" fmla="*/ 84554 w 121169"/>
                <a:gd name="connsiteY381" fmla="*/ 24047 h 83975"/>
                <a:gd name="connsiteX382" fmla="*/ 90251 w 121169"/>
                <a:gd name="connsiteY382" fmla="*/ 21869 h 83975"/>
                <a:gd name="connsiteX383" fmla="*/ 89330 w 121169"/>
                <a:gd name="connsiteY383" fmla="*/ 22288 h 83975"/>
                <a:gd name="connsiteX384" fmla="*/ 88073 w 121169"/>
                <a:gd name="connsiteY384" fmla="*/ 22874 h 83975"/>
                <a:gd name="connsiteX385" fmla="*/ 87151 w 121169"/>
                <a:gd name="connsiteY385" fmla="*/ 23377 h 83975"/>
                <a:gd name="connsiteX386" fmla="*/ 87151 w 121169"/>
                <a:gd name="connsiteY386" fmla="*/ 23377 h 83975"/>
                <a:gd name="connsiteX387" fmla="*/ 87821 w 121169"/>
                <a:gd name="connsiteY387" fmla="*/ 23377 h 83975"/>
                <a:gd name="connsiteX388" fmla="*/ 88994 w 121169"/>
                <a:gd name="connsiteY388" fmla="*/ 22791 h 83975"/>
                <a:gd name="connsiteX389" fmla="*/ 90084 w 121169"/>
                <a:gd name="connsiteY389" fmla="*/ 22288 h 83975"/>
                <a:gd name="connsiteX390" fmla="*/ 101311 w 121169"/>
                <a:gd name="connsiteY390" fmla="*/ 17512 h 83975"/>
                <a:gd name="connsiteX391" fmla="*/ 103657 w 121169"/>
                <a:gd name="connsiteY391" fmla="*/ 16674 h 83975"/>
                <a:gd name="connsiteX392" fmla="*/ 104328 w 121169"/>
                <a:gd name="connsiteY392" fmla="*/ 15417 h 83975"/>
                <a:gd name="connsiteX393" fmla="*/ 103322 w 121169"/>
                <a:gd name="connsiteY393" fmla="*/ 14495 h 83975"/>
                <a:gd name="connsiteX394" fmla="*/ 100725 w 121169"/>
                <a:gd name="connsiteY394" fmla="*/ 14495 h 83975"/>
                <a:gd name="connsiteX395" fmla="*/ 100725 w 121169"/>
                <a:gd name="connsiteY395" fmla="*/ 15082 h 83975"/>
                <a:gd name="connsiteX396" fmla="*/ 101144 w 121169"/>
                <a:gd name="connsiteY396" fmla="*/ 16171 h 83975"/>
                <a:gd name="connsiteX397" fmla="*/ 101144 w 121169"/>
                <a:gd name="connsiteY397" fmla="*/ 17177 h 83975"/>
                <a:gd name="connsiteX398" fmla="*/ 102065 w 121169"/>
                <a:gd name="connsiteY398" fmla="*/ 17847 h 83975"/>
                <a:gd name="connsiteX399" fmla="*/ 106841 w 121169"/>
                <a:gd name="connsiteY399" fmla="*/ 33264 h 83975"/>
                <a:gd name="connsiteX400" fmla="*/ 107344 w 121169"/>
                <a:gd name="connsiteY400" fmla="*/ 33934 h 83975"/>
                <a:gd name="connsiteX401" fmla="*/ 108098 w 121169"/>
                <a:gd name="connsiteY401" fmla="*/ 34353 h 83975"/>
                <a:gd name="connsiteX402" fmla="*/ 107428 w 121169"/>
                <a:gd name="connsiteY402" fmla="*/ 31588 h 83975"/>
                <a:gd name="connsiteX403" fmla="*/ 107009 w 121169"/>
                <a:gd name="connsiteY403" fmla="*/ 32426 h 83975"/>
                <a:gd name="connsiteX404" fmla="*/ 107176 w 121169"/>
                <a:gd name="connsiteY404" fmla="*/ 33599 h 83975"/>
                <a:gd name="connsiteX405" fmla="*/ 116561 w 121169"/>
                <a:gd name="connsiteY405" fmla="*/ 56055 h 83975"/>
                <a:gd name="connsiteX406" fmla="*/ 116561 w 121169"/>
                <a:gd name="connsiteY406" fmla="*/ 55384 h 83975"/>
                <a:gd name="connsiteX407" fmla="*/ 115974 w 121169"/>
                <a:gd name="connsiteY407" fmla="*/ 55384 h 8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</a:cxnLst>
              <a:rect l="l" t="t" r="r" b="b"/>
              <a:pathLst>
                <a:path w="121169" h="83975">
                  <a:moveTo>
                    <a:pt x="15763" y="78510"/>
                  </a:moveTo>
                  <a:cubicBezTo>
                    <a:pt x="15763" y="78510"/>
                    <a:pt x="15763" y="77840"/>
                    <a:pt x="15763" y="76918"/>
                  </a:cubicBezTo>
                  <a:cubicBezTo>
                    <a:pt x="15805" y="76415"/>
                    <a:pt x="15805" y="75913"/>
                    <a:pt x="15763" y="75410"/>
                  </a:cubicBezTo>
                  <a:cubicBezTo>
                    <a:pt x="15763" y="75410"/>
                    <a:pt x="15344" y="74907"/>
                    <a:pt x="14757" y="74572"/>
                  </a:cubicBezTo>
                  <a:cubicBezTo>
                    <a:pt x="14338" y="74413"/>
                    <a:pt x="13961" y="74153"/>
                    <a:pt x="13668" y="73818"/>
                  </a:cubicBezTo>
                  <a:cubicBezTo>
                    <a:pt x="13769" y="73433"/>
                    <a:pt x="13970" y="73089"/>
                    <a:pt x="14255" y="72813"/>
                  </a:cubicBezTo>
                  <a:lnTo>
                    <a:pt x="14925" y="72058"/>
                  </a:lnTo>
                  <a:lnTo>
                    <a:pt x="14925" y="70802"/>
                  </a:lnTo>
                  <a:cubicBezTo>
                    <a:pt x="14347" y="68640"/>
                    <a:pt x="13291" y="66629"/>
                    <a:pt x="11825" y="64936"/>
                  </a:cubicBezTo>
                  <a:cubicBezTo>
                    <a:pt x="10325" y="63202"/>
                    <a:pt x="9127" y="61216"/>
                    <a:pt x="8306" y="59071"/>
                  </a:cubicBezTo>
                  <a:cubicBezTo>
                    <a:pt x="7049" y="56139"/>
                    <a:pt x="5959" y="53290"/>
                    <a:pt x="4954" y="50692"/>
                  </a:cubicBezTo>
                  <a:cubicBezTo>
                    <a:pt x="3949" y="48095"/>
                    <a:pt x="3111" y="44995"/>
                    <a:pt x="2273" y="41811"/>
                  </a:cubicBezTo>
                  <a:lnTo>
                    <a:pt x="94" y="33432"/>
                  </a:lnTo>
                  <a:cubicBezTo>
                    <a:pt x="-31" y="32401"/>
                    <a:pt x="-31" y="31362"/>
                    <a:pt x="94" y="30332"/>
                  </a:cubicBezTo>
                  <a:cubicBezTo>
                    <a:pt x="61" y="29351"/>
                    <a:pt x="320" y="28388"/>
                    <a:pt x="848" y="27566"/>
                  </a:cubicBezTo>
                  <a:cubicBezTo>
                    <a:pt x="1695" y="28019"/>
                    <a:pt x="2466" y="28614"/>
                    <a:pt x="3111" y="29326"/>
                  </a:cubicBezTo>
                  <a:cubicBezTo>
                    <a:pt x="3949" y="30248"/>
                    <a:pt x="4703" y="30499"/>
                    <a:pt x="5373" y="30164"/>
                  </a:cubicBezTo>
                  <a:lnTo>
                    <a:pt x="6211" y="29326"/>
                  </a:lnTo>
                  <a:cubicBezTo>
                    <a:pt x="6479" y="28957"/>
                    <a:pt x="6789" y="28622"/>
                    <a:pt x="7133" y="28321"/>
                  </a:cubicBezTo>
                  <a:lnTo>
                    <a:pt x="8054" y="28321"/>
                  </a:lnTo>
                  <a:cubicBezTo>
                    <a:pt x="8842" y="28069"/>
                    <a:pt x="9697" y="28069"/>
                    <a:pt x="10484" y="28321"/>
                  </a:cubicBezTo>
                  <a:cubicBezTo>
                    <a:pt x="11322" y="28622"/>
                    <a:pt x="12135" y="28991"/>
                    <a:pt x="12914" y="29410"/>
                  </a:cubicBezTo>
                  <a:cubicBezTo>
                    <a:pt x="13283" y="30156"/>
                    <a:pt x="13559" y="30943"/>
                    <a:pt x="13752" y="31756"/>
                  </a:cubicBezTo>
                  <a:cubicBezTo>
                    <a:pt x="13752" y="32845"/>
                    <a:pt x="14422" y="34018"/>
                    <a:pt x="14841" y="35275"/>
                  </a:cubicBezTo>
                  <a:cubicBezTo>
                    <a:pt x="15243" y="36490"/>
                    <a:pt x="15746" y="37663"/>
                    <a:pt x="16349" y="38794"/>
                  </a:cubicBezTo>
                  <a:cubicBezTo>
                    <a:pt x="16760" y="39741"/>
                    <a:pt x="17388" y="40579"/>
                    <a:pt x="18193" y="41224"/>
                  </a:cubicBezTo>
                  <a:lnTo>
                    <a:pt x="18193" y="41224"/>
                  </a:lnTo>
                  <a:lnTo>
                    <a:pt x="18863" y="41224"/>
                  </a:lnTo>
                  <a:lnTo>
                    <a:pt x="19701" y="41224"/>
                  </a:lnTo>
                  <a:cubicBezTo>
                    <a:pt x="19701" y="41224"/>
                    <a:pt x="20204" y="40721"/>
                    <a:pt x="19701" y="40135"/>
                  </a:cubicBezTo>
                  <a:cubicBezTo>
                    <a:pt x="19391" y="39154"/>
                    <a:pt x="18737" y="38325"/>
                    <a:pt x="17858" y="37789"/>
                  </a:cubicBezTo>
                  <a:cubicBezTo>
                    <a:pt x="16953" y="37185"/>
                    <a:pt x="16274" y="36306"/>
                    <a:pt x="15930" y="35275"/>
                  </a:cubicBezTo>
                  <a:cubicBezTo>
                    <a:pt x="15838" y="34865"/>
                    <a:pt x="15838" y="34429"/>
                    <a:pt x="15930" y="34018"/>
                  </a:cubicBezTo>
                  <a:cubicBezTo>
                    <a:pt x="16173" y="33415"/>
                    <a:pt x="16458" y="32828"/>
                    <a:pt x="16768" y="32259"/>
                  </a:cubicBezTo>
                  <a:cubicBezTo>
                    <a:pt x="17011" y="31664"/>
                    <a:pt x="17321" y="31102"/>
                    <a:pt x="17690" y="30583"/>
                  </a:cubicBezTo>
                  <a:cubicBezTo>
                    <a:pt x="17690" y="30080"/>
                    <a:pt x="18276" y="29829"/>
                    <a:pt x="18528" y="29829"/>
                  </a:cubicBezTo>
                  <a:lnTo>
                    <a:pt x="18528" y="29829"/>
                  </a:lnTo>
                  <a:lnTo>
                    <a:pt x="18528" y="29829"/>
                  </a:lnTo>
                  <a:lnTo>
                    <a:pt x="18947" y="29829"/>
                  </a:lnTo>
                  <a:lnTo>
                    <a:pt x="18947" y="29829"/>
                  </a:lnTo>
                  <a:cubicBezTo>
                    <a:pt x="19533" y="29829"/>
                    <a:pt x="19785" y="29410"/>
                    <a:pt x="19868" y="28991"/>
                  </a:cubicBezTo>
                  <a:cubicBezTo>
                    <a:pt x="19952" y="28547"/>
                    <a:pt x="19952" y="28094"/>
                    <a:pt x="19868" y="27650"/>
                  </a:cubicBezTo>
                  <a:lnTo>
                    <a:pt x="19868" y="26226"/>
                  </a:lnTo>
                  <a:cubicBezTo>
                    <a:pt x="19743" y="25840"/>
                    <a:pt x="19743" y="25438"/>
                    <a:pt x="19868" y="25053"/>
                  </a:cubicBezTo>
                  <a:lnTo>
                    <a:pt x="20958" y="23628"/>
                  </a:lnTo>
                  <a:lnTo>
                    <a:pt x="22215" y="22120"/>
                  </a:lnTo>
                  <a:lnTo>
                    <a:pt x="22633" y="22120"/>
                  </a:lnTo>
                  <a:cubicBezTo>
                    <a:pt x="23136" y="22120"/>
                    <a:pt x="23471" y="22120"/>
                    <a:pt x="23723" y="22874"/>
                  </a:cubicBezTo>
                  <a:cubicBezTo>
                    <a:pt x="23974" y="23628"/>
                    <a:pt x="24477" y="23628"/>
                    <a:pt x="25566" y="23377"/>
                  </a:cubicBezTo>
                  <a:cubicBezTo>
                    <a:pt x="26672" y="23075"/>
                    <a:pt x="27585" y="22313"/>
                    <a:pt x="28080" y="21282"/>
                  </a:cubicBezTo>
                  <a:cubicBezTo>
                    <a:pt x="28650" y="20218"/>
                    <a:pt x="29093" y="19095"/>
                    <a:pt x="29420" y="17931"/>
                  </a:cubicBezTo>
                  <a:cubicBezTo>
                    <a:pt x="29420" y="16842"/>
                    <a:pt x="30007" y="15752"/>
                    <a:pt x="30175" y="14747"/>
                  </a:cubicBezTo>
                  <a:cubicBezTo>
                    <a:pt x="30342" y="13741"/>
                    <a:pt x="30761" y="13239"/>
                    <a:pt x="31180" y="13155"/>
                  </a:cubicBezTo>
                  <a:cubicBezTo>
                    <a:pt x="31842" y="12987"/>
                    <a:pt x="32529" y="12987"/>
                    <a:pt x="33191" y="13155"/>
                  </a:cubicBezTo>
                  <a:lnTo>
                    <a:pt x="35537" y="13741"/>
                  </a:lnTo>
                  <a:lnTo>
                    <a:pt x="37799" y="14412"/>
                  </a:lnTo>
                  <a:cubicBezTo>
                    <a:pt x="38461" y="14562"/>
                    <a:pt x="39148" y="14562"/>
                    <a:pt x="39810" y="14412"/>
                  </a:cubicBezTo>
                  <a:cubicBezTo>
                    <a:pt x="40472" y="14361"/>
                    <a:pt x="41117" y="14219"/>
                    <a:pt x="41737" y="13993"/>
                  </a:cubicBezTo>
                  <a:lnTo>
                    <a:pt x="43497" y="13490"/>
                  </a:lnTo>
                  <a:lnTo>
                    <a:pt x="44670" y="13993"/>
                  </a:lnTo>
                  <a:lnTo>
                    <a:pt x="46932" y="15250"/>
                  </a:lnTo>
                  <a:lnTo>
                    <a:pt x="49195" y="16506"/>
                  </a:lnTo>
                  <a:lnTo>
                    <a:pt x="50368" y="17177"/>
                  </a:lnTo>
                  <a:lnTo>
                    <a:pt x="53049" y="25556"/>
                  </a:lnTo>
                  <a:lnTo>
                    <a:pt x="53049" y="26477"/>
                  </a:lnTo>
                  <a:cubicBezTo>
                    <a:pt x="53987" y="26896"/>
                    <a:pt x="54884" y="27399"/>
                    <a:pt x="55730" y="27985"/>
                  </a:cubicBezTo>
                  <a:cubicBezTo>
                    <a:pt x="56426" y="28580"/>
                    <a:pt x="56878" y="29418"/>
                    <a:pt x="56987" y="30332"/>
                  </a:cubicBezTo>
                  <a:cubicBezTo>
                    <a:pt x="57188" y="30926"/>
                    <a:pt x="57188" y="31580"/>
                    <a:pt x="56987" y="32175"/>
                  </a:cubicBezTo>
                  <a:cubicBezTo>
                    <a:pt x="56752" y="32912"/>
                    <a:pt x="56752" y="33700"/>
                    <a:pt x="56987" y="34437"/>
                  </a:cubicBezTo>
                  <a:cubicBezTo>
                    <a:pt x="57222" y="35443"/>
                    <a:pt x="57624" y="36406"/>
                    <a:pt x="58160" y="37286"/>
                  </a:cubicBezTo>
                  <a:cubicBezTo>
                    <a:pt x="58654" y="38149"/>
                    <a:pt x="59023" y="39079"/>
                    <a:pt x="59249" y="40051"/>
                  </a:cubicBezTo>
                  <a:lnTo>
                    <a:pt x="59249" y="40638"/>
                  </a:lnTo>
                  <a:cubicBezTo>
                    <a:pt x="59283" y="40864"/>
                    <a:pt x="59283" y="41082"/>
                    <a:pt x="59249" y="41308"/>
                  </a:cubicBezTo>
                  <a:cubicBezTo>
                    <a:pt x="59249" y="41308"/>
                    <a:pt x="59249" y="41308"/>
                    <a:pt x="59249" y="41308"/>
                  </a:cubicBezTo>
                  <a:cubicBezTo>
                    <a:pt x="59375" y="41609"/>
                    <a:pt x="59542" y="41894"/>
                    <a:pt x="59752" y="42146"/>
                  </a:cubicBezTo>
                  <a:cubicBezTo>
                    <a:pt x="59752" y="42146"/>
                    <a:pt x="60255" y="42649"/>
                    <a:pt x="60422" y="42649"/>
                  </a:cubicBezTo>
                  <a:cubicBezTo>
                    <a:pt x="61084" y="42380"/>
                    <a:pt x="61713" y="42012"/>
                    <a:pt x="62266" y="41559"/>
                  </a:cubicBezTo>
                  <a:cubicBezTo>
                    <a:pt x="62266" y="41559"/>
                    <a:pt x="62266" y="40721"/>
                    <a:pt x="62266" y="39883"/>
                  </a:cubicBezTo>
                  <a:cubicBezTo>
                    <a:pt x="62266" y="39046"/>
                    <a:pt x="61847" y="39046"/>
                    <a:pt x="61512" y="38962"/>
                  </a:cubicBezTo>
                  <a:cubicBezTo>
                    <a:pt x="61151" y="38777"/>
                    <a:pt x="60908" y="38434"/>
                    <a:pt x="60841" y="38040"/>
                  </a:cubicBezTo>
                  <a:cubicBezTo>
                    <a:pt x="60841" y="38040"/>
                    <a:pt x="60841" y="37370"/>
                    <a:pt x="61428" y="36532"/>
                  </a:cubicBezTo>
                  <a:lnTo>
                    <a:pt x="63104" y="33683"/>
                  </a:lnTo>
                  <a:cubicBezTo>
                    <a:pt x="63774" y="32678"/>
                    <a:pt x="64360" y="31756"/>
                    <a:pt x="64863" y="30834"/>
                  </a:cubicBezTo>
                  <a:cubicBezTo>
                    <a:pt x="65257" y="30256"/>
                    <a:pt x="65592" y="29636"/>
                    <a:pt x="65869" y="28991"/>
                  </a:cubicBezTo>
                  <a:cubicBezTo>
                    <a:pt x="65869" y="28321"/>
                    <a:pt x="66539" y="27315"/>
                    <a:pt x="67209" y="25891"/>
                  </a:cubicBezTo>
                  <a:cubicBezTo>
                    <a:pt x="67880" y="24466"/>
                    <a:pt x="68717" y="23042"/>
                    <a:pt x="69639" y="21618"/>
                  </a:cubicBezTo>
                  <a:cubicBezTo>
                    <a:pt x="70427" y="20210"/>
                    <a:pt x="71348" y="18894"/>
                    <a:pt x="72404" y="17679"/>
                  </a:cubicBezTo>
                  <a:cubicBezTo>
                    <a:pt x="73058" y="16749"/>
                    <a:pt x="73954" y="16029"/>
                    <a:pt x="75001" y="15585"/>
                  </a:cubicBezTo>
                  <a:lnTo>
                    <a:pt x="75756" y="15585"/>
                  </a:lnTo>
                  <a:lnTo>
                    <a:pt x="76510" y="15585"/>
                  </a:lnTo>
                  <a:lnTo>
                    <a:pt x="77348" y="15585"/>
                  </a:lnTo>
                  <a:cubicBezTo>
                    <a:pt x="77943" y="15367"/>
                    <a:pt x="78462" y="14990"/>
                    <a:pt x="78856" y="14495"/>
                  </a:cubicBezTo>
                  <a:cubicBezTo>
                    <a:pt x="79392" y="13951"/>
                    <a:pt x="79844" y="13331"/>
                    <a:pt x="80197" y="12652"/>
                  </a:cubicBezTo>
                  <a:cubicBezTo>
                    <a:pt x="80607" y="11940"/>
                    <a:pt x="80917" y="11186"/>
                    <a:pt x="81118" y="10390"/>
                  </a:cubicBezTo>
                  <a:cubicBezTo>
                    <a:pt x="81286" y="9703"/>
                    <a:pt x="81286" y="8982"/>
                    <a:pt x="81118" y="8295"/>
                  </a:cubicBezTo>
                  <a:cubicBezTo>
                    <a:pt x="81646" y="8412"/>
                    <a:pt x="82182" y="8412"/>
                    <a:pt x="82710" y="8295"/>
                  </a:cubicBezTo>
                  <a:lnTo>
                    <a:pt x="84554" y="8295"/>
                  </a:lnTo>
                  <a:cubicBezTo>
                    <a:pt x="84646" y="8521"/>
                    <a:pt x="84788" y="8722"/>
                    <a:pt x="84972" y="8882"/>
                  </a:cubicBezTo>
                  <a:lnTo>
                    <a:pt x="84972" y="8882"/>
                  </a:lnTo>
                  <a:cubicBezTo>
                    <a:pt x="85241" y="8823"/>
                    <a:pt x="85458" y="8630"/>
                    <a:pt x="85559" y="8379"/>
                  </a:cubicBezTo>
                  <a:cubicBezTo>
                    <a:pt x="85743" y="8186"/>
                    <a:pt x="85886" y="7960"/>
                    <a:pt x="85978" y="7709"/>
                  </a:cubicBezTo>
                  <a:lnTo>
                    <a:pt x="85978" y="7709"/>
                  </a:lnTo>
                  <a:lnTo>
                    <a:pt x="85978" y="7709"/>
                  </a:lnTo>
                  <a:lnTo>
                    <a:pt x="85308" y="7709"/>
                  </a:lnTo>
                  <a:cubicBezTo>
                    <a:pt x="84821" y="6184"/>
                    <a:pt x="84821" y="4541"/>
                    <a:pt x="85308" y="3016"/>
                  </a:cubicBezTo>
                  <a:cubicBezTo>
                    <a:pt x="86263" y="1651"/>
                    <a:pt x="87603" y="603"/>
                    <a:pt x="89162" y="0"/>
                  </a:cubicBezTo>
                  <a:cubicBezTo>
                    <a:pt x="90000" y="134"/>
                    <a:pt x="90804" y="452"/>
                    <a:pt x="91508" y="922"/>
                  </a:cubicBezTo>
                  <a:lnTo>
                    <a:pt x="94022" y="2597"/>
                  </a:lnTo>
                  <a:cubicBezTo>
                    <a:pt x="94734" y="3159"/>
                    <a:pt x="95496" y="3662"/>
                    <a:pt x="96284" y="4106"/>
                  </a:cubicBezTo>
                  <a:cubicBezTo>
                    <a:pt x="96812" y="4508"/>
                    <a:pt x="97482" y="4659"/>
                    <a:pt x="98127" y="4525"/>
                  </a:cubicBezTo>
                  <a:cubicBezTo>
                    <a:pt x="98127" y="4525"/>
                    <a:pt x="98127" y="4525"/>
                    <a:pt x="98714" y="3938"/>
                  </a:cubicBezTo>
                  <a:cubicBezTo>
                    <a:pt x="99300" y="3352"/>
                    <a:pt x="98714" y="3435"/>
                    <a:pt x="98714" y="3352"/>
                  </a:cubicBezTo>
                  <a:lnTo>
                    <a:pt x="99384" y="3352"/>
                  </a:lnTo>
                  <a:cubicBezTo>
                    <a:pt x="100004" y="3218"/>
                    <a:pt x="100641" y="3486"/>
                    <a:pt x="100976" y="4022"/>
                  </a:cubicBezTo>
                  <a:cubicBezTo>
                    <a:pt x="101554" y="4726"/>
                    <a:pt x="102057" y="5480"/>
                    <a:pt x="102484" y="6284"/>
                  </a:cubicBezTo>
                  <a:cubicBezTo>
                    <a:pt x="102995" y="7147"/>
                    <a:pt x="103448" y="8035"/>
                    <a:pt x="103825" y="8965"/>
                  </a:cubicBezTo>
                  <a:cubicBezTo>
                    <a:pt x="104076" y="9569"/>
                    <a:pt x="104303" y="10180"/>
                    <a:pt x="104495" y="10809"/>
                  </a:cubicBezTo>
                  <a:cubicBezTo>
                    <a:pt x="105082" y="13105"/>
                    <a:pt x="105341" y="15476"/>
                    <a:pt x="105249" y="17847"/>
                  </a:cubicBezTo>
                  <a:cubicBezTo>
                    <a:pt x="105157" y="20218"/>
                    <a:pt x="105417" y="22589"/>
                    <a:pt x="106003" y="24885"/>
                  </a:cubicBezTo>
                  <a:cubicBezTo>
                    <a:pt x="106003" y="24885"/>
                    <a:pt x="106506" y="25472"/>
                    <a:pt x="107176" y="25556"/>
                  </a:cubicBezTo>
                  <a:lnTo>
                    <a:pt x="108350" y="25556"/>
                  </a:lnTo>
                  <a:lnTo>
                    <a:pt x="107931" y="26729"/>
                  </a:lnTo>
                  <a:cubicBezTo>
                    <a:pt x="107855" y="27114"/>
                    <a:pt x="107855" y="27516"/>
                    <a:pt x="107931" y="27902"/>
                  </a:cubicBezTo>
                  <a:lnTo>
                    <a:pt x="107931" y="27902"/>
                  </a:lnTo>
                  <a:cubicBezTo>
                    <a:pt x="107931" y="27902"/>
                    <a:pt x="107931" y="27902"/>
                    <a:pt x="107931" y="27902"/>
                  </a:cubicBezTo>
                  <a:lnTo>
                    <a:pt x="107931" y="27902"/>
                  </a:lnTo>
                  <a:lnTo>
                    <a:pt x="108685" y="28488"/>
                  </a:lnTo>
                  <a:cubicBezTo>
                    <a:pt x="109104" y="28488"/>
                    <a:pt x="109355" y="28907"/>
                    <a:pt x="109523" y="28488"/>
                  </a:cubicBezTo>
                  <a:cubicBezTo>
                    <a:pt x="109598" y="28790"/>
                    <a:pt x="109598" y="29108"/>
                    <a:pt x="109523" y="29410"/>
                  </a:cubicBezTo>
                  <a:cubicBezTo>
                    <a:pt x="109523" y="29913"/>
                    <a:pt x="109523" y="30164"/>
                    <a:pt x="109523" y="30332"/>
                  </a:cubicBezTo>
                  <a:lnTo>
                    <a:pt x="110444" y="34018"/>
                  </a:lnTo>
                  <a:cubicBezTo>
                    <a:pt x="110629" y="34865"/>
                    <a:pt x="110846" y="35702"/>
                    <a:pt x="111114" y="36532"/>
                  </a:cubicBezTo>
                  <a:cubicBezTo>
                    <a:pt x="111274" y="37211"/>
                    <a:pt x="111467" y="37881"/>
                    <a:pt x="111701" y="38543"/>
                  </a:cubicBezTo>
                  <a:lnTo>
                    <a:pt x="112623" y="40470"/>
                  </a:lnTo>
                  <a:cubicBezTo>
                    <a:pt x="113067" y="41341"/>
                    <a:pt x="113569" y="42179"/>
                    <a:pt x="114131" y="42984"/>
                  </a:cubicBezTo>
                  <a:cubicBezTo>
                    <a:pt x="114131" y="42984"/>
                    <a:pt x="114131" y="43486"/>
                    <a:pt x="115053" y="43905"/>
                  </a:cubicBezTo>
                  <a:lnTo>
                    <a:pt x="115974" y="44743"/>
                  </a:lnTo>
                  <a:cubicBezTo>
                    <a:pt x="116008" y="45078"/>
                    <a:pt x="116008" y="45414"/>
                    <a:pt x="115974" y="45749"/>
                  </a:cubicBezTo>
                  <a:cubicBezTo>
                    <a:pt x="115916" y="46201"/>
                    <a:pt x="115581" y="46570"/>
                    <a:pt x="115136" y="46670"/>
                  </a:cubicBezTo>
                  <a:cubicBezTo>
                    <a:pt x="115170" y="47089"/>
                    <a:pt x="115170" y="47508"/>
                    <a:pt x="115136" y="47927"/>
                  </a:cubicBezTo>
                  <a:cubicBezTo>
                    <a:pt x="115111" y="48430"/>
                    <a:pt x="115111" y="48933"/>
                    <a:pt x="115136" y="49435"/>
                  </a:cubicBezTo>
                  <a:cubicBezTo>
                    <a:pt x="115371" y="50349"/>
                    <a:pt x="115832" y="51178"/>
                    <a:pt x="116477" y="51865"/>
                  </a:cubicBezTo>
                  <a:cubicBezTo>
                    <a:pt x="117055" y="52385"/>
                    <a:pt x="117667" y="52862"/>
                    <a:pt x="118320" y="53290"/>
                  </a:cubicBezTo>
                  <a:lnTo>
                    <a:pt x="120080" y="54379"/>
                  </a:lnTo>
                  <a:cubicBezTo>
                    <a:pt x="120600" y="54748"/>
                    <a:pt x="120976" y="55276"/>
                    <a:pt x="121169" y="55887"/>
                  </a:cubicBezTo>
                  <a:lnTo>
                    <a:pt x="120248" y="55887"/>
                  </a:lnTo>
                  <a:cubicBezTo>
                    <a:pt x="119737" y="55669"/>
                    <a:pt x="119200" y="55527"/>
                    <a:pt x="118656" y="55468"/>
                  </a:cubicBezTo>
                  <a:cubicBezTo>
                    <a:pt x="118103" y="55368"/>
                    <a:pt x="117533" y="55368"/>
                    <a:pt x="116980" y="55468"/>
                  </a:cubicBezTo>
                  <a:lnTo>
                    <a:pt x="115807" y="56306"/>
                  </a:lnTo>
                  <a:cubicBezTo>
                    <a:pt x="115136" y="56893"/>
                    <a:pt x="114801" y="57228"/>
                    <a:pt x="114718" y="57479"/>
                  </a:cubicBezTo>
                  <a:lnTo>
                    <a:pt x="113964" y="57479"/>
                  </a:lnTo>
                  <a:cubicBezTo>
                    <a:pt x="112128" y="57831"/>
                    <a:pt x="110243" y="57119"/>
                    <a:pt x="109104" y="55636"/>
                  </a:cubicBezTo>
                  <a:cubicBezTo>
                    <a:pt x="107235" y="53675"/>
                    <a:pt x="105635" y="51471"/>
                    <a:pt x="104328" y="49100"/>
                  </a:cubicBezTo>
                  <a:cubicBezTo>
                    <a:pt x="102635" y="46235"/>
                    <a:pt x="101127" y="43269"/>
                    <a:pt x="99803" y="40219"/>
                  </a:cubicBezTo>
                  <a:cubicBezTo>
                    <a:pt x="98379" y="37035"/>
                    <a:pt x="97038" y="34018"/>
                    <a:pt x="95865" y="31253"/>
                  </a:cubicBezTo>
                  <a:cubicBezTo>
                    <a:pt x="94692" y="28488"/>
                    <a:pt x="93519" y="26142"/>
                    <a:pt x="92597" y="24299"/>
                  </a:cubicBezTo>
                  <a:cubicBezTo>
                    <a:pt x="91676" y="22455"/>
                    <a:pt x="90922" y="21701"/>
                    <a:pt x="90419" y="21785"/>
                  </a:cubicBezTo>
                  <a:lnTo>
                    <a:pt x="90419" y="21785"/>
                  </a:lnTo>
                  <a:cubicBezTo>
                    <a:pt x="90050" y="22623"/>
                    <a:pt x="89572" y="23419"/>
                    <a:pt x="88994" y="24131"/>
                  </a:cubicBezTo>
                  <a:cubicBezTo>
                    <a:pt x="88240" y="25304"/>
                    <a:pt x="87654" y="26142"/>
                    <a:pt x="87402" y="26645"/>
                  </a:cubicBezTo>
                  <a:cubicBezTo>
                    <a:pt x="87000" y="27206"/>
                    <a:pt x="86631" y="27793"/>
                    <a:pt x="86313" y="28404"/>
                  </a:cubicBezTo>
                  <a:cubicBezTo>
                    <a:pt x="86003" y="28999"/>
                    <a:pt x="85718" y="29619"/>
                    <a:pt x="85475" y="30248"/>
                  </a:cubicBezTo>
                  <a:lnTo>
                    <a:pt x="84805" y="30248"/>
                  </a:lnTo>
                  <a:cubicBezTo>
                    <a:pt x="84394" y="30373"/>
                    <a:pt x="83958" y="30373"/>
                    <a:pt x="83548" y="30248"/>
                  </a:cubicBezTo>
                  <a:cubicBezTo>
                    <a:pt x="83029" y="30072"/>
                    <a:pt x="82475" y="30072"/>
                    <a:pt x="81956" y="30248"/>
                  </a:cubicBezTo>
                  <a:cubicBezTo>
                    <a:pt x="82174" y="31169"/>
                    <a:pt x="82484" y="32066"/>
                    <a:pt x="82878" y="32929"/>
                  </a:cubicBezTo>
                  <a:cubicBezTo>
                    <a:pt x="83255" y="33616"/>
                    <a:pt x="83531" y="34345"/>
                    <a:pt x="83716" y="35108"/>
                  </a:cubicBezTo>
                  <a:cubicBezTo>
                    <a:pt x="83841" y="35828"/>
                    <a:pt x="83841" y="36565"/>
                    <a:pt x="83716" y="37286"/>
                  </a:cubicBezTo>
                  <a:cubicBezTo>
                    <a:pt x="83548" y="38258"/>
                    <a:pt x="83204" y="39196"/>
                    <a:pt x="82710" y="40051"/>
                  </a:cubicBezTo>
                  <a:lnTo>
                    <a:pt x="81956" y="40051"/>
                  </a:lnTo>
                  <a:cubicBezTo>
                    <a:pt x="81956" y="40051"/>
                    <a:pt x="81956" y="39632"/>
                    <a:pt x="81286" y="39046"/>
                  </a:cubicBezTo>
                  <a:lnTo>
                    <a:pt x="80532" y="37956"/>
                  </a:lnTo>
                  <a:lnTo>
                    <a:pt x="80532" y="37118"/>
                  </a:lnTo>
                  <a:cubicBezTo>
                    <a:pt x="80532" y="36699"/>
                    <a:pt x="80532" y="36532"/>
                    <a:pt x="79861" y="36616"/>
                  </a:cubicBezTo>
                  <a:cubicBezTo>
                    <a:pt x="79610" y="36708"/>
                    <a:pt x="79384" y="36850"/>
                    <a:pt x="79191" y="37035"/>
                  </a:cubicBezTo>
                  <a:cubicBezTo>
                    <a:pt x="79191" y="37035"/>
                    <a:pt x="78772" y="37035"/>
                    <a:pt x="79191" y="37621"/>
                  </a:cubicBezTo>
                  <a:lnTo>
                    <a:pt x="80029" y="40973"/>
                  </a:lnTo>
                  <a:lnTo>
                    <a:pt x="81453" y="41643"/>
                  </a:lnTo>
                  <a:cubicBezTo>
                    <a:pt x="81495" y="41811"/>
                    <a:pt x="81495" y="41978"/>
                    <a:pt x="81453" y="42146"/>
                  </a:cubicBezTo>
                  <a:cubicBezTo>
                    <a:pt x="81386" y="42347"/>
                    <a:pt x="81236" y="42498"/>
                    <a:pt x="81034" y="42565"/>
                  </a:cubicBezTo>
                  <a:cubicBezTo>
                    <a:pt x="80682" y="42682"/>
                    <a:pt x="80297" y="42682"/>
                    <a:pt x="79945" y="42565"/>
                  </a:cubicBezTo>
                  <a:lnTo>
                    <a:pt x="78940" y="42565"/>
                  </a:lnTo>
                  <a:cubicBezTo>
                    <a:pt x="78378" y="42716"/>
                    <a:pt x="77884" y="43034"/>
                    <a:pt x="77515" y="43486"/>
                  </a:cubicBezTo>
                  <a:cubicBezTo>
                    <a:pt x="77138" y="43897"/>
                    <a:pt x="76954" y="44442"/>
                    <a:pt x="77013" y="44995"/>
                  </a:cubicBezTo>
                  <a:lnTo>
                    <a:pt x="77013" y="44995"/>
                  </a:lnTo>
                  <a:cubicBezTo>
                    <a:pt x="77013" y="44995"/>
                    <a:pt x="77013" y="44995"/>
                    <a:pt x="77013" y="44995"/>
                  </a:cubicBezTo>
                  <a:lnTo>
                    <a:pt x="78018" y="44995"/>
                  </a:lnTo>
                  <a:cubicBezTo>
                    <a:pt x="78462" y="44928"/>
                    <a:pt x="78914" y="44928"/>
                    <a:pt x="79359" y="44995"/>
                  </a:cubicBezTo>
                  <a:lnTo>
                    <a:pt x="79359" y="44995"/>
                  </a:lnTo>
                  <a:lnTo>
                    <a:pt x="79359" y="44995"/>
                  </a:lnTo>
                  <a:cubicBezTo>
                    <a:pt x="79359" y="46838"/>
                    <a:pt x="79359" y="48011"/>
                    <a:pt x="78353" y="48681"/>
                  </a:cubicBezTo>
                  <a:cubicBezTo>
                    <a:pt x="77172" y="49310"/>
                    <a:pt x="75932" y="49838"/>
                    <a:pt x="74666" y="50273"/>
                  </a:cubicBezTo>
                  <a:cubicBezTo>
                    <a:pt x="74499" y="49570"/>
                    <a:pt x="74180" y="48916"/>
                    <a:pt x="73745" y="48346"/>
                  </a:cubicBezTo>
                  <a:cubicBezTo>
                    <a:pt x="73460" y="47802"/>
                    <a:pt x="72831" y="47525"/>
                    <a:pt x="72237" y="47676"/>
                  </a:cubicBezTo>
                  <a:cubicBezTo>
                    <a:pt x="71231" y="47952"/>
                    <a:pt x="70494" y="48815"/>
                    <a:pt x="70393" y="49854"/>
                  </a:cubicBezTo>
                  <a:cubicBezTo>
                    <a:pt x="70184" y="50818"/>
                    <a:pt x="70184" y="51823"/>
                    <a:pt x="70393" y="52787"/>
                  </a:cubicBezTo>
                  <a:cubicBezTo>
                    <a:pt x="70594" y="53625"/>
                    <a:pt x="71189" y="54303"/>
                    <a:pt x="71985" y="54630"/>
                  </a:cubicBezTo>
                  <a:cubicBezTo>
                    <a:pt x="72865" y="55083"/>
                    <a:pt x="73485" y="55921"/>
                    <a:pt x="73661" y="56893"/>
                  </a:cubicBezTo>
                  <a:cubicBezTo>
                    <a:pt x="74390" y="58342"/>
                    <a:pt x="74390" y="60051"/>
                    <a:pt x="73661" y="61501"/>
                  </a:cubicBezTo>
                  <a:cubicBezTo>
                    <a:pt x="72848" y="62506"/>
                    <a:pt x="71818" y="63311"/>
                    <a:pt x="70645" y="63847"/>
                  </a:cubicBezTo>
                  <a:lnTo>
                    <a:pt x="67042" y="65942"/>
                  </a:lnTo>
                  <a:cubicBezTo>
                    <a:pt x="65843" y="66771"/>
                    <a:pt x="65081" y="68095"/>
                    <a:pt x="64947" y="69545"/>
                  </a:cubicBezTo>
                  <a:lnTo>
                    <a:pt x="64947" y="69545"/>
                  </a:lnTo>
                  <a:lnTo>
                    <a:pt x="64528" y="69545"/>
                  </a:lnTo>
                  <a:lnTo>
                    <a:pt x="63606" y="68958"/>
                  </a:lnTo>
                  <a:lnTo>
                    <a:pt x="62601" y="68456"/>
                  </a:lnTo>
                  <a:lnTo>
                    <a:pt x="62182" y="68456"/>
                  </a:lnTo>
                  <a:cubicBezTo>
                    <a:pt x="62182" y="68456"/>
                    <a:pt x="62182" y="68456"/>
                    <a:pt x="62182" y="68958"/>
                  </a:cubicBezTo>
                  <a:cubicBezTo>
                    <a:pt x="62182" y="69461"/>
                    <a:pt x="62182" y="68958"/>
                    <a:pt x="62182" y="69545"/>
                  </a:cubicBezTo>
                  <a:lnTo>
                    <a:pt x="61512" y="69545"/>
                  </a:lnTo>
                  <a:lnTo>
                    <a:pt x="60925" y="68874"/>
                  </a:lnTo>
                  <a:lnTo>
                    <a:pt x="60925" y="68456"/>
                  </a:lnTo>
                  <a:cubicBezTo>
                    <a:pt x="60925" y="68456"/>
                    <a:pt x="60925" y="68456"/>
                    <a:pt x="60925" y="67450"/>
                  </a:cubicBezTo>
                  <a:cubicBezTo>
                    <a:pt x="60883" y="67140"/>
                    <a:pt x="60883" y="66838"/>
                    <a:pt x="60925" y="66528"/>
                  </a:cubicBezTo>
                  <a:lnTo>
                    <a:pt x="60925" y="70131"/>
                  </a:lnTo>
                  <a:cubicBezTo>
                    <a:pt x="61017" y="69972"/>
                    <a:pt x="61017" y="69788"/>
                    <a:pt x="60925" y="69629"/>
                  </a:cubicBezTo>
                  <a:cubicBezTo>
                    <a:pt x="60925" y="68372"/>
                    <a:pt x="60255" y="66947"/>
                    <a:pt x="59752" y="65188"/>
                  </a:cubicBezTo>
                  <a:cubicBezTo>
                    <a:pt x="59249" y="63428"/>
                    <a:pt x="58746" y="61836"/>
                    <a:pt x="58160" y="60160"/>
                  </a:cubicBezTo>
                  <a:cubicBezTo>
                    <a:pt x="57573" y="58485"/>
                    <a:pt x="56819" y="56809"/>
                    <a:pt x="56149" y="55301"/>
                  </a:cubicBezTo>
                  <a:cubicBezTo>
                    <a:pt x="55630" y="53960"/>
                    <a:pt x="54892" y="52720"/>
                    <a:pt x="53971" y="51614"/>
                  </a:cubicBezTo>
                  <a:lnTo>
                    <a:pt x="52211" y="49687"/>
                  </a:lnTo>
                  <a:cubicBezTo>
                    <a:pt x="51700" y="49243"/>
                    <a:pt x="51247" y="48740"/>
                    <a:pt x="50870" y="48179"/>
                  </a:cubicBezTo>
                  <a:cubicBezTo>
                    <a:pt x="50409" y="47642"/>
                    <a:pt x="50016" y="47047"/>
                    <a:pt x="49697" y="46419"/>
                  </a:cubicBezTo>
                  <a:cubicBezTo>
                    <a:pt x="49270" y="45506"/>
                    <a:pt x="48935" y="44551"/>
                    <a:pt x="48692" y="43570"/>
                  </a:cubicBezTo>
                  <a:lnTo>
                    <a:pt x="47770" y="40051"/>
                  </a:lnTo>
                  <a:cubicBezTo>
                    <a:pt x="47745" y="39775"/>
                    <a:pt x="47745" y="39490"/>
                    <a:pt x="47770" y="39213"/>
                  </a:cubicBezTo>
                  <a:cubicBezTo>
                    <a:pt x="47770" y="39213"/>
                    <a:pt x="47770" y="38459"/>
                    <a:pt x="47770" y="38375"/>
                  </a:cubicBezTo>
                  <a:cubicBezTo>
                    <a:pt x="47527" y="37621"/>
                    <a:pt x="47158" y="36917"/>
                    <a:pt x="46681" y="36281"/>
                  </a:cubicBezTo>
                  <a:cubicBezTo>
                    <a:pt x="46413" y="35811"/>
                    <a:pt x="46069" y="35392"/>
                    <a:pt x="45675" y="35024"/>
                  </a:cubicBezTo>
                  <a:lnTo>
                    <a:pt x="43748" y="35526"/>
                  </a:lnTo>
                  <a:cubicBezTo>
                    <a:pt x="43907" y="35066"/>
                    <a:pt x="43907" y="34563"/>
                    <a:pt x="43748" y="34102"/>
                  </a:cubicBezTo>
                  <a:lnTo>
                    <a:pt x="43748" y="32678"/>
                  </a:lnTo>
                  <a:lnTo>
                    <a:pt x="43329" y="31253"/>
                  </a:lnTo>
                  <a:lnTo>
                    <a:pt x="42743" y="31840"/>
                  </a:lnTo>
                  <a:cubicBezTo>
                    <a:pt x="42567" y="32083"/>
                    <a:pt x="42341" y="32284"/>
                    <a:pt x="42072" y="32426"/>
                  </a:cubicBezTo>
                  <a:cubicBezTo>
                    <a:pt x="42072" y="32426"/>
                    <a:pt x="41486" y="32426"/>
                    <a:pt x="41235" y="32426"/>
                  </a:cubicBezTo>
                  <a:lnTo>
                    <a:pt x="40397" y="31169"/>
                  </a:lnTo>
                  <a:cubicBezTo>
                    <a:pt x="40120" y="30675"/>
                    <a:pt x="39810" y="30197"/>
                    <a:pt x="39475" y="29745"/>
                  </a:cubicBezTo>
                  <a:cubicBezTo>
                    <a:pt x="39173" y="29360"/>
                    <a:pt x="38704" y="29142"/>
                    <a:pt x="38218" y="29159"/>
                  </a:cubicBezTo>
                  <a:cubicBezTo>
                    <a:pt x="37716" y="29159"/>
                    <a:pt x="37129" y="29577"/>
                    <a:pt x="36542" y="30583"/>
                  </a:cubicBezTo>
                  <a:cubicBezTo>
                    <a:pt x="35922" y="31672"/>
                    <a:pt x="35420" y="32828"/>
                    <a:pt x="35034" y="34018"/>
                  </a:cubicBezTo>
                  <a:cubicBezTo>
                    <a:pt x="35034" y="35359"/>
                    <a:pt x="34196" y="36616"/>
                    <a:pt x="33861" y="37956"/>
                  </a:cubicBezTo>
                  <a:cubicBezTo>
                    <a:pt x="33635" y="38811"/>
                    <a:pt x="33358" y="39649"/>
                    <a:pt x="33023" y="40470"/>
                  </a:cubicBezTo>
                  <a:cubicBezTo>
                    <a:pt x="32822" y="40964"/>
                    <a:pt x="32562" y="41442"/>
                    <a:pt x="32269" y="41894"/>
                  </a:cubicBezTo>
                  <a:cubicBezTo>
                    <a:pt x="32269" y="42565"/>
                    <a:pt x="31683" y="42900"/>
                    <a:pt x="31766" y="42984"/>
                  </a:cubicBezTo>
                  <a:lnTo>
                    <a:pt x="30761" y="43654"/>
                  </a:lnTo>
                  <a:cubicBezTo>
                    <a:pt x="30175" y="43654"/>
                    <a:pt x="29839" y="44241"/>
                    <a:pt x="29756" y="44492"/>
                  </a:cubicBezTo>
                  <a:lnTo>
                    <a:pt x="29756" y="44492"/>
                  </a:lnTo>
                  <a:lnTo>
                    <a:pt x="29756" y="44911"/>
                  </a:lnTo>
                  <a:lnTo>
                    <a:pt x="30593" y="44911"/>
                  </a:lnTo>
                  <a:lnTo>
                    <a:pt x="31264" y="44911"/>
                  </a:lnTo>
                  <a:lnTo>
                    <a:pt x="29337" y="48179"/>
                  </a:lnTo>
                  <a:cubicBezTo>
                    <a:pt x="29756" y="48103"/>
                    <a:pt x="30175" y="48103"/>
                    <a:pt x="30593" y="48179"/>
                  </a:cubicBezTo>
                  <a:cubicBezTo>
                    <a:pt x="31012" y="48271"/>
                    <a:pt x="31339" y="48597"/>
                    <a:pt x="31431" y="49016"/>
                  </a:cubicBezTo>
                  <a:cubicBezTo>
                    <a:pt x="31716" y="49477"/>
                    <a:pt x="31716" y="50064"/>
                    <a:pt x="31431" y="50525"/>
                  </a:cubicBezTo>
                  <a:cubicBezTo>
                    <a:pt x="31147" y="51019"/>
                    <a:pt x="31147" y="51622"/>
                    <a:pt x="31431" y="52117"/>
                  </a:cubicBezTo>
                  <a:cubicBezTo>
                    <a:pt x="31431" y="52787"/>
                    <a:pt x="31934" y="53038"/>
                    <a:pt x="32269" y="52871"/>
                  </a:cubicBezTo>
                  <a:cubicBezTo>
                    <a:pt x="32604" y="52703"/>
                    <a:pt x="32940" y="52871"/>
                    <a:pt x="33023" y="53457"/>
                  </a:cubicBezTo>
                  <a:lnTo>
                    <a:pt x="33023" y="53457"/>
                  </a:lnTo>
                  <a:cubicBezTo>
                    <a:pt x="32739" y="54245"/>
                    <a:pt x="32244" y="54940"/>
                    <a:pt x="31599" y="55468"/>
                  </a:cubicBezTo>
                  <a:cubicBezTo>
                    <a:pt x="30820" y="56122"/>
                    <a:pt x="30493" y="57169"/>
                    <a:pt x="30761" y="58150"/>
                  </a:cubicBezTo>
                  <a:cubicBezTo>
                    <a:pt x="30845" y="58652"/>
                    <a:pt x="31113" y="59096"/>
                    <a:pt x="31515" y="59406"/>
                  </a:cubicBezTo>
                  <a:cubicBezTo>
                    <a:pt x="31859" y="59758"/>
                    <a:pt x="32118" y="60194"/>
                    <a:pt x="32269" y="60663"/>
                  </a:cubicBezTo>
                  <a:cubicBezTo>
                    <a:pt x="32931" y="62641"/>
                    <a:pt x="32722" y="64802"/>
                    <a:pt x="31683" y="66612"/>
                  </a:cubicBezTo>
                  <a:cubicBezTo>
                    <a:pt x="30443" y="68171"/>
                    <a:pt x="28692" y="69243"/>
                    <a:pt x="26739" y="69629"/>
                  </a:cubicBezTo>
                  <a:cubicBezTo>
                    <a:pt x="26739" y="69629"/>
                    <a:pt x="26739" y="70383"/>
                    <a:pt x="27158" y="71137"/>
                  </a:cubicBezTo>
                  <a:cubicBezTo>
                    <a:pt x="27443" y="71874"/>
                    <a:pt x="27669" y="72628"/>
                    <a:pt x="27829" y="73399"/>
                  </a:cubicBezTo>
                  <a:cubicBezTo>
                    <a:pt x="28004" y="74136"/>
                    <a:pt x="28222" y="74865"/>
                    <a:pt x="28499" y="75577"/>
                  </a:cubicBezTo>
                  <a:cubicBezTo>
                    <a:pt x="28499" y="76248"/>
                    <a:pt x="28499" y="76751"/>
                    <a:pt x="28918" y="77002"/>
                  </a:cubicBezTo>
                  <a:cubicBezTo>
                    <a:pt x="29337" y="77253"/>
                    <a:pt x="28918" y="77002"/>
                    <a:pt x="28918" y="77840"/>
                  </a:cubicBezTo>
                  <a:cubicBezTo>
                    <a:pt x="28960" y="78234"/>
                    <a:pt x="28960" y="78619"/>
                    <a:pt x="28918" y="79013"/>
                  </a:cubicBezTo>
                  <a:cubicBezTo>
                    <a:pt x="29010" y="79423"/>
                    <a:pt x="29010" y="79859"/>
                    <a:pt x="28918" y="80270"/>
                  </a:cubicBezTo>
                  <a:cubicBezTo>
                    <a:pt x="28809" y="80613"/>
                    <a:pt x="28515" y="80865"/>
                    <a:pt x="28163" y="80940"/>
                  </a:cubicBezTo>
                  <a:lnTo>
                    <a:pt x="26153" y="80940"/>
                  </a:lnTo>
                  <a:cubicBezTo>
                    <a:pt x="25365" y="81133"/>
                    <a:pt x="24678" y="81610"/>
                    <a:pt x="24225" y="82281"/>
                  </a:cubicBezTo>
                  <a:cubicBezTo>
                    <a:pt x="23815" y="82817"/>
                    <a:pt x="23337" y="83295"/>
                    <a:pt x="22801" y="83705"/>
                  </a:cubicBezTo>
                  <a:lnTo>
                    <a:pt x="22801" y="83705"/>
                  </a:lnTo>
                  <a:cubicBezTo>
                    <a:pt x="21544" y="84199"/>
                    <a:pt x="20120" y="84007"/>
                    <a:pt x="19031" y="83202"/>
                  </a:cubicBezTo>
                  <a:cubicBezTo>
                    <a:pt x="18092" y="82155"/>
                    <a:pt x="17422" y="80890"/>
                    <a:pt x="17103" y="79516"/>
                  </a:cubicBezTo>
                  <a:close/>
                  <a:moveTo>
                    <a:pt x="6714" y="37872"/>
                  </a:moveTo>
                  <a:cubicBezTo>
                    <a:pt x="7216" y="39800"/>
                    <a:pt x="7719" y="41559"/>
                    <a:pt x="8138" y="43235"/>
                  </a:cubicBezTo>
                  <a:cubicBezTo>
                    <a:pt x="8557" y="44911"/>
                    <a:pt x="9060" y="45665"/>
                    <a:pt x="9311" y="45581"/>
                  </a:cubicBezTo>
                  <a:cubicBezTo>
                    <a:pt x="9562" y="45497"/>
                    <a:pt x="9311" y="45078"/>
                    <a:pt x="9311" y="44157"/>
                  </a:cubicBezTo>
                  <a:cubicBezTo>
                    <a:pt x="9035" y="43160"/>
                    <a:pt x="8699" y="42179"/>
                    <a:pt x="8306" y="41224"/>
                  </a:cubicBezTo>
                  <a:lnTo>
                    <a:pt x="7216" y="38627"/>
                  </a:lnTo>
                  <a:cubicBezTo>
                    <a:pt x="6797" y="37872"/>
                    <a:pt x="6714" y="37621"/>
                    <a:pt x="6714" y="37872"/>
                  </a:cubicBezTo>
                  <a:close/>
                  <a:moveTo>
                    <a:pt x="18863" y="79767"/>
                  </a:moveTo>
                  <a:cubicBezTo>
                    <a:pt x="18863" y="79767"/>
                    <a:pt x="18863" y="79767"/>
                    <a:pt x="18863" y="80521"/>
                  </a:cubicBezTo>
                  <a:cubicBezTo>
                    <a:pt x="18863" y="81275"/>
                    <a:pt x="18863" y="81275"/>
                    <a:pt x="19366" y="81108"/>
                  </a:cubicBezTo>
                  <a:cubicBezTo>
                    <a:pt x="19491" y="80839"/>
                    <a:pt x="19491" y="80538"/>
                    <a:pt x="19366" y="80270"/>
                  </a:cubicBezTo>
                  <a:cubicBezTo>
                    <a:pt x="19366" y="80270"/>
                    <a:pt x="19114" y="80102"/>
                    <a:pt x="18863" y="80102"/>
                  </a:cubicBezTo>
                  <a:close/>
                  <a:moveTo>
                    <a:pt x="19282" y="75745"/>
                  </a:moveTo>
                  <a:cubicBezTo>
                    <a:pt x="19508" y="76365"/>
                    <a:pt x="19852" y="76935"/>
                    <a:pt x="20287" y="77421"/>
                  </a:cubicBezTo>
                  <a:cubicBezTo>
                    <a:pt x="20773" y="78016"/>
                    <a:pt x="21569" y="78250"/>
                    <a:pt x="22298" y="78007"/>
                  </a:cubicBezTo>
                  <a:cubicBezTo>
                    <a:pt x="22298" y="78007"/>
                    <a:pt x="22885" y="77505"/>
                    <a:pt x="22801" y="76667"/>
                  </a:cubicBezTo>
                  <a:cubicBezTo>
                    <a:pt x="22768" y="76164"/>
                    <a:pt x="22768" y="75661"/>
                    <a:pt x="22801" y="75159"/>
                  </a:cubicBezTo>
                  <a:cubicBezTo>
                    <a:pt x="22801" y="75159"/>
                    <a:pt x="22801" y="75159"/>
                    <a:pt x="22801" y="74321"/>
                  </a:cubicBezTo>
                  <a:cubicBezTo>
                    <a:pt x="22751" y="74019"/>
                    <a:pt x="22751" y="73701"/>
                    <a:pt x="22801" y="73399"/>
                  </a:cubicBezTo>
                  <a:cubicBezTo>
                    <a:pt x="22483" y="73709"/>
                    <a:pt x="22114" y="73960"/>
                    <a:pt x="21712" y="74153"/>
                  </a:cubicBezTo>
                  <a:lnTo>
                    <a:pt x="20706" y="74740"/>
                  </a:lnTo>
                  <a:cubicBezTo>
                    <a:pt x="20706" y="74740"/>
                    <a:pt x="20706" y="74740"/>
                    <a:pt x="20287" y="75242"/>
                  </a:cubicBezTo>
                  <a:cubicBezTo>
                    <a:pt x="19902" y="75452"/>
                    <a:pt x="19559" y="75737"/>
                    <a:pt x="19282" y="76080"/>
                  </a:cubicBezTo>
                  <a:close/>
                  <a:moveTo>
                    <a:pt x="23807" y="53122"/>
                  </a:moveTo>
                  <a:lnTo>
                    <a:pt x="24645" y="53122"/>
                  </a:lnTo>
                  <a:lnTo>
                    <a:pt x="24645" y="52117"/>
                  </a:lnTo>
                  <a:lnTo>
                    <a:pt x="23807" y="52117"/>
                  </a:lnTo>
                  <a:close/>
                  <a:moveTo>
                    <a:pt x="20706" y="33851"/>
                  </a:moveTo>
                  <a:cubicBezTo>
                    <a:pt x="21025" y="34881"/>
                    <a:pt x="21477" y="35870"/>
                    <a:pt x="22047" y="36783"/>
                  </a:cubicBezTo>
                  <a:cubicBezTo>
                    <a:pt x="22491" y="37713"/>
                    <a:pt x="23228" y="38484"/>
                    <a:pt x="24142" y="38962"/>
                  </a:cubicBezTo>
                  <a:cubicBezTo>
                    <a:pt x="24435" y="38459"/>
                    <a:pt x="24770" y="37981"/>
                    <a:pt x="25147" y="37537"/>
                  </a:cubicBezTo>
                  <a:cubicBezTo>
                    <a:pt x="25541" y="37152"/>
                    <a:pt x="25851" y="36699"/>
                    <a:pt x="26069" y="36197"/>
                  </a:cubicBezTo>
                  <a:lnTo>
                    <a:pt x="24728" y="36197"/>
                  </a:lnTo>
                  <a:cubicBezTo>
                    <a:pt x="24410" y="35409"/>
                    <a:pt x="23849" y="34739"/>
                    <a:pt x="23136" y="34270"/>
                  </a:cubicBezTo>
                  <a:cubicBezTo>
                    <a:pt x="22374" y="33909"/>
                    <a:pt x="21494" y="33884"/>
                    <a:pt x="20706" y="34186"/>
                  </a:cubicBezTo>
                  <a:close/>
                  <a:moveTo>
                    <a:pt x="22801" y="26729"/>
                  </a:moveTo>
                  <a:cubicBezTo>
                    <a:pt x="22902" y="27198"/>
                    <a:pt x="23069" y="27650"/>
                    <a:pt x="23304" y="28069"/>
                  </a:cubicBezTo>
                  <a:cubicBezTo>
                    <a:pt x="23538" y="28522"/>
                    <a:pt x="23924" y="28874"/>
                    <a:pt x="24393" y="29075"/>
                  </a:cubicBezTo>
                  <a:cubicBezTo>
                    <a:pt x="24343" y="28907"/>
                    <a:pt x="24343" y="28740"/>
                    <a:pt x="24393" y="28572"/>
                  </a:cubicBezTo>
                  <a:lnTo>
                    <a:pt x="24393" y="28069"/>
                  </a:lnTo>
                  <a:lnTo>
                    <a:pt x="24393" y="28069"/>
                  </a:lnTo>
                  <a:lnTo>
                    <a:pt x="24393" y="27566"/>
                  </a:lnTo>
                  <a:cubicBezTo>
                    <a:pt x="24200" y="27081"/>
                    <a:pt x="23974" y="26603"/>
                    <a:pt x="23723" y="26142"/>
                  </a:cubicBezTo>
                  <a:cubicBezTo>
                    <a:pt x="23429" y="25690"/>
                    <a:pt x="23178" y="25212"/>
                    <a:pt x="22969" y="24718"/>
                  </a:cubicBezTo>
                  <a:cubicBezTo>
                    <a:pt x="22550" y="24919"/>
                    <a:pt x="22290" y="25346"/>
                    <a:pt x="22298" y="25807"/>
                  </a:cubicBezTo>
                  <a:close/>
                  <a:moveTo>
                    <a:pt x="28499" y="25137"/>
                  </a:moveTo>
                  <a:cubicBezTo>
                    <a:pt x="28499" y="25137"/>
                    <a:pt x="28499" y="25137"/>
                    <a:pt x="28499" y="25556"/>
                  </a:cubicBezTo>
                  <a:cubicBezTo>
                    <a:pt x="28583" y="25849"/>
                    <a:pt x="28759" y="26117"/>
                    <a:pt x="29001" y="26310"/>
                  </a:cubicBezTo>
                  <a:lnTo>
                    <a:pt x="29756" y="26896"/>
                  </a:lnTo>
                  <a:cubicBezTo>
                    <a:pt x="30015" y="27030"/>
                    <a:pt x="30334" y="27030"/>
                    <a:pt x="30593" y="26896"/>
                  </a:cubicBezTo>
                  <a:cubicBezTo>
                    <a:pt x="30593" y="26896"/>
                    <a:pt x="30593" y="26896"/>
                    <a:pt x="30007" y="25807"/>
                  </a:cubicBezTo>
                  <a:cubicBezTo>
                    <a:pt x="29420" y="24718"/>
                    <a:pt x="28750" y="25388"/>
                    <a:pt x="28499" y="25472"/>
                  </a:cubicBezTo>
                  <a:close/>
                  <a:moveTo>
                    <a:pt x="28499" y="24047"/>
                  </a:moveTo>
                  <a:lnTo>
                    <a:pt x="29253" y="24047"/>
                  </a:lnTo>
                  <a:lnTo>
                    <a:pt x="29253" y="23126"/>
                  </a:lnTo>
                  <a:lnTo>
                    <a:pt x="28499" y="23126"/>
                  </a:lnTo>
                  <a:close/>
                  <a:moveTo>
                    <a:pt x="58663" y="45581"/>
                  </a:moveTo>
                  <a:cubicBezTo>
                    <a:pt x="58755" y="46025"/>
                    <a:pt x="58755" y="46478"/>
                    <a:pt x="58663" y="46922"/>
                  </a:cubicBezTo>
                  <a:cubicBezTo>
                    <a:pt x="58637" y="47257"/>
                    <a:pt x="58637" y="47592"/>
                    <a:pt x="58663" y="47927"/>
                  </a:cubicBezTo>
                  <a:lnTo>
                    <a:pt x="64193" y="47927"/>
                  </a:lnTo>
                  <a:lnTo>
                    <a:pt x="60171" y="44995"/>
                  </a:lnTo>
                  <a:cubicBezTo>
                    <a:pt x="59886" y="45104"/>
                    <a:pt x="59626" y="45271"/>
                    <a:pt x="59417" y="45497"/>
                  </a:cubicBezTo>
                  <a:cubicBezTo>
                    <a:pt x="59241" y="45589"/>
                    <a:pt x="59090" y="45740"/>
                    <a:pt x="58998" y="45916"/>
                  </a:cubicBezTo>
                  <a:close/>
                  <a:moveTo>
                    <a:pt x="56568" y="38375"/>
                  </a:moveTo>
                  <a:cubicBezTo>
                    <a:pt x="56568" y="38375"/>
                    <a:pt x="56568" y="38375"/>
                    <a:pt x="56568" y="38794"/>
                  </a:cubicBezTo>
                  <a:cubicBezTo>
                    <a:pt x="56568" y="39213"/>
                    <a:pt x="56568" y="39297"/>
                    <a:pt x="56987" y="39297"/>
                  </a:cubicBezTo>
                  <a:cubicBezTo>
                    <a:pt x="57012" y="39096"/>
                    <a:pt x="56987" y="38895"/>
                    <a:pt x="56903" y="38710"/>
                  </a:cubicBezTo>
                  <a:close/>
                  <a:moveTo>
                    <a:pt x="62014" y="40721"/>
                  </a:moveTo>
                  <a:cubicBezTo>
                    <a:pt x="62375" y="40621"/>
                    <a:pt x="62743" y="40830"/>
                    <a:pt x="62844" y="41182"/>
                  </a:cubicBezTo>
                  <a:cubicBezTo>
                    <a:pt x="62844" y="41199"/>
                    <a:pt x="62852" y="41207"/>
                    <a:pt x="62852" y="41224"/>
                  </a:cubicBezTo>
                  <a:cubicBezTo>
                    <a:pt x="62953" y="41584"/>
                    <a:pt x="62743" y="41953"/>
                    <a:pt x="62391" y="42054"/>
                  </a:cubicBezTo>
                  <a:cubicBezTo>
                    <a:pt x="62375" y="42054"/>
                    <a:pt x="62366" y="42062"/>
                    <a:pt x="62350" y="42062"/>
                  </a:cubicBezTo>
                  <a:cubicBezTo>
                    <a:pt x="62350" y="42062"/>
                    <a:pt x="61763" y="42062"/>
                    <a:pt x="61679" y="41475"/>
                  </a:cubicBezTo>
                  <a:cubicBezTo>
                    <a:pt x="61595" y="40889"/>
                    <a:pt x="62014" y="41140"/>
                    <a:pt x="62350" y="41057"/>
                  </a:cubicBezTo>
                  <a:close/>
                  <a:moveTo>
                    <a:pt x="70393" y="24885"/>
                  </a:moveTo>
                  <a:cubicBezTo>
                    <a:pt x="70393" y="24885"/>
                    <a:pt x="70393" y="24885"/>
                    <a:pt x="70393" y="25723"/>
                  </a:cubicBezTo>
                  <a:cubicBezTo>
                    <a:pt x="70393" y="26561"/>
                    <a:pt x="70393" y="26393"/>
                    <a:pt x="70980" y="26310"/>
                  </a:cubicBezTo>
                  <a:cubicBezTo>
                    <a:pt x="71566" y="26226"/>
                    <a:pt x="71566" y="26310"/>
                    <a:pt x="71482" y="25472"/>
                  </a:cubicBezTo>
                  <a:cubicBezTo>
                    <a:pt x="71315" y="25229"/>
                    <a:pt x="71005" y="25128"/>
                    <a:pt x="70728" y="25220"/>
                  </a:cubicBezTo>
                  <a:close/>
                  <a:moveTo>
                    <a:pt x="73577" y="31924"/>
                  </a:moveTo>
                  <a:cubicBezTo>
                    <a:pt x="73577" y="31924"/>
                    <a:pt x="73577" y="31924"/>
                    <a:pt x="73577" y="31924"/>
                  </a:cubicBezTo>
                  <a:cubicBezTo>
                    <a:pt x="73577" y="31924"/>
                    <a:pt x="73577" y="32343"/>
                    <a:pt x="73577" y="31924"/>
                  </a:cubicBezTo>
                  <a:cubicBezTo>
                    <a:pt x="73577" y="31505"/>
                    <a:pt x="73577" y="31924"/>
                    <a:pt x="73577" y="31924"/>
                  </a:cubicBezTo>
                  <a:cubicBezTo>
                    <a:pt x="73577" y="31924"/>
                    <a:pt x="74164" y="32175"/>
                    <a:pt x="73912" y="32259"/>
                  </a:cubicBezTo>
                  <a:close/>
                  <a:moveTo>
                    <a:pt x="72655" y="21115"/>
                  </a:moveTo>
                  <a:cubicBezTo>
                    <a:pt x="72655" y="21115"/>
                    <a:pt x="72655" y="21115"/>
                    <a:pt x="72655" y="21701"/>
                  </a:cubicBezTo>
                  <a:cubicBezTo>
                    <a:pt x="72865" y="22087"/>
                    <a:pt x="73125" y="22455"/>
                    <a:pt x="73409" y="22791"/>
                  </a:cubicBezTo>
                  <a:lnTo>
                    <a:pt x="74499" y="23880"/>
                  </a:lnTo>
                  <a:lnTo>
                    <a:pt x="75337" y="23880"/>
                  </a:lnTo>
                  <a:cubicBezTo>
                    <a:pt x="75839" y="23436"/>
                    <a:pt x="76116" y="22791"/>
                    <a:pt x="76091" y="22120"/>
                  </a:cubicBezTo>
                  <a:cubicBezTo>
                    <a:pt x="76007" y="21643"/>
                    <a:pt x="75772" y="21199"/>
                    <a:pt x="75421" y="20863"/>
                  </a:cubicBezTo>
                  <a:cubicBezTo>
                    <a:pt x="75043" y="20537"/>
                    <a:pt x="74574" y="20327"/>
                    <a:pt x="74080" y="20277"/>
                  </a:cubicBezTo>
                  <a:cubicBezTo>
                    <a:pt x="73569" y="20503"/>
                    <a:pt x="73175" y="20922"/>
                    <a:pt x="72991" y="21450"/>
                  </a:cubicBezTo>
                  <a:close/>
                  <a:moveTo>
                    <a:pt x="77431" y="33934"/>
                  </a:moveTo>
                  <a:cubicBezTo>
                    <a:pt x="77431" y="33934"/>
                    <a:pt x="77431" y="33432"/>
                    <a:pt x="76845" y="33934"/>
                  </a:cubicBezTo>
                  <a:cubicBezTo>
                    <a:pt x="76259" y="34437"/>
                    <a:pt x="76342" y="33934"/>
                    <a:pt x="76845" y="34521"/>
                  </a:cubicBezTo>
                  <a:cubicBezTo>
                    <a:pt x="77021" y="34647"/>
                    <a:pt x="77255" y="34647"/>
                    <a:pt x="77431" y="34521"/>
                  </a:cubicBezTo>
                  <a:cubicBezTo>
                    <a:pt x="77431" y="34521"/>
                    <a:pt x="77850" y="34521"/>
                    <a:pt x="77767" y="34270"/>
                  </a:cubicBezTo>
                  <a:close/>
                  <a:moveTo>
                    <a:pt x="84218" y="23712"/>
                  </a:moveTo>
                  <a:cubicBezTo>
                    <a:pt x="83799" y="23712"/>
                    <a:pt x="83716" y="24131"/>
                    <a:pt x="83799" y="24550"/>
                  </a:cubicBezTo>
                  <a:cubicBezTo>
                    <a:pt x="83883" y="24969"/>
                    <a:pt x="83799" y="25137"/>
                    <a:pt x="84554" y="25053"/>
                  </a:cubicBezTo>
                  <a:cubicBezTo>
                    <a:pt x="85308" y="24969"/>
                    <a:pt x="84972" y="25053"/>
                    <a:pt x="84554" y="24215"/>
                  </a:cubicBezTo>
                  <a:cubicBezTo>
                    <a:pt x="84134" y="23377"/>
                    <a:pt x="85308" y="23964"/>
                    <a:pt x="84554" y="24047"/>
                  </a:cubicBezTo>
                  <a:close/>
                  <a:moveTo>
                    <a:pt x="90251" y="21869"/>
                  </a:moveTo>
                  <a:lnTo>
                    <a:pt x="89330" y="22288"/>
                  </a:lnTo>
                  <a:lnTo>
                    <a:pt x="88073" y="22874"/>
                  </a:lnTo>
                  <a:lnTo>
                    <a:pt x="87151" y="23377"/>
                  </a:lnTo>
                  <a:cubicBezTo>
                    <a:pt x="87151" y="23377"/>
                    <a:pt x="87151" y="23377"/>
                    <a:pt x="87151" y="23377"/>
                  </a:cubicBezTo>
                  <a:cubicBezTo>
                    <a:pt x="87369" y="23427"/>
                    <a:pt x="87603" y="23427"/>
                    <a:pt x="87821" y="23377"/>
                  </a:cubicBezTo>
                  <a:lnTo>
                    <a:pt x="88994" y="22791"/>
                  </a:lnTo>
                  <a:lnTo>
                    <a:pt x="90084" y="22288"/>
                  </a:lnTo>
                  <a:close/>
                  <a:moveTo>
                    <a:pt x="101311" y="17512"/>
                  </a:moveTo>
                  <a:cubicBezTo>
                    <a:pt x="102149" y="17428"/>
                    <a:pt x="102953" y="17143"/>
                    <a:pt x="103657" y="16674"/>
                  </a:cubicBezTo>
                  <a:cubicBezTo>
                    <a:pt x="104068" y="16381"/>
                    <a:pt x="104311" y="15920"/>
                    <a:pt x="104328" y="15417"/>
                  </a:cubicBezTo>
                  <a:cubicBezTo>
                    <a:pt x="104328" y="15417"/>
                    <a:pt x="103909" y="14747"/>
                    <a:pt x="103322" y="14495"/>
                  </a:cubicBezTo>
                  <a:cubicBezTo>
                    <a:pt x="102468" y="14303"/>
                    <a:pt x="101579" y="14303"/>
                    <a:pt x="100725" y="14495"/>
                  </a:cubicBezTo>
                  <a:cubicBezTo>
                    <a:pt x="100725" y="14495"/>
                    <a:pt x="100725" y="14495"/>
                    <a:pt x="100725" y="15082"/>
                  </a:cubicBezTo>
                  <a:cubicBezTo>
                    <a:pt x="100725" y="15668"/>
                    <a:pt x="100725" y="15752"/>
                    <a:pt x="101144" y="16171"/>
                  </a:cubicBezTo>
                  <a:lnTo>
                    <a:pt x="101144" y="17177"/>
                  </a:lnTo>
                  <a:cubicBezTo>
                    <a:pt x="101144" y="17177"/>
                    <a:pt x="102065" y="17847"/>
                    <a:pt x="102065" y="17847"/>
                  </a:cubicBezTo>
                  <a:close/>
                  <a:moveTo>
                    <a:pt x="106841" y="33264"/>
                  </a:moveTo>
                  <a:cubicBezTo>
                    <a:pt x="106950" y="33524"/>
                    <a:pt x="107126" y="33758"/>
                    <a:pt x="107344" y="33934"/>
                  </a:cubicBezTo>
                  <a:cubicBezTo>
                    <a:pt x="107537" y="34169"/>
                    <a:pt x="107805" y="34312"/>
                    <a:pt x="108098" y="34353"/>
                  </a:cubicBezTo>
                  <a:lnTo>
                    <a:pt x="107428" y="31588"/>
                  </a:lnTo>
                  <a:cubicBezTo>
                    <a:pt x="107235" y="31840"/>
                    <a:pt x="107093" y="32125"/>
                    <a:pt x="107009" y="32426"/>
                  </a:cubicBezTo>
                  <a:cubicBezTo>
                    <a:pt x="106942" y="32828"/>
                    <a:pt x="107000" y="33231"/>
                    <a:pt x="107176" y="33599"/>
                  </a:cubicBezTo>
                  <a:close/>
                  <a:moveTo>
                    <a:pt x="116561" y="56055"/>
                  </a:moveTo>
                  <a:lnTo>
                    <a:pt x="116561" y="55384"/>
                  </a:lnTo>
                  <a:lnTo>
                    <a:pt x="115974" y="55384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="" xmlns:a16="http://schemas.microsoft.com/office/drawing/2014/main" id="{1F98AF6D-9E5D-4042-8E9C-88C7E58DD81F}"/>
                </a:ext>
              </a:extLst>
            </p:cNvPr>
            <p:cNvSpPr/>
            <p:nvPr/>
          </p:nvSpPr>
          <p:spPr>
            <a:xfrm>
              <a:off x="3813167" y="2393810"/>
              <a:ext cx="71530" cy="71304"/>
            </a:xfrm>
            <a:custGeom>
              <a:avLst/>
              <a:gdLst>
                <a:gd name="connsiteX0" fmla="*/ 49140 w 71530"/>
                <a:gd name="connsiteY0" fmla="*/ 68204 h 71304"/>
                <a:gd name="connsiteX1" fmla="*/ 48554 w 71530"/>
                <a:gd name="connsiteY1" fmla="*/ 67031 h 71304"/>
                <a:gd name="connsiteX2" fmla="*/ 47967 w 71530"/>
                <a:gd name="connsiteY2" fmla="*/ 65774 h 71304"/>
                <a:gd name="connsiteX3" fmla="*/ 47213 w 71530"/>
                <a:gd name="connsiteY3" fmla="*/ 65355 h 71304"/>
                <a:gd name="connsiteX4" fmla="*/ 45034 w 71530"/>
                <a:gd name="connsiteY4" fmla="*/ 65355 h 71304"/>
                <a:gd name="connsiteX5" fmla="*/ 44616 w 71530"/>
                <a:gd name="connsiteY5" fmla="*/ 64601 h 71304"/>
                <a:gd name="connsiteX6" fmla="*/ 43442 w 71530"/>
                <a:gd name="connsiteY6" fmla="*/ 66193 h 71304"/>
                <a:gd name="connsiteX7" fmla="*/ 42353 w 71530"/>
                <a:gd name="connsiteY7" fmla="*/ 67701 h 71304"/>
                <a:gd name="connsiteX8" fmla="*/ 41850 w 71530"/>
                <a:gd name="connsiteY8" fmla="*/ 65942 h 71304"/>
                <a:gd name="connsiteX9" fmla="*/ 40929 w 71530"/>
                <a:gd name="connsiteY9" fmla="*/ 66780 h 71304"/>
                <a:gd name="connsiteX10" fmla="*/ 40510 w 71530"/>
                <a:gd name="connsiteY10" fmla="*/ 68120 h 71304"/>
                <a:gd name="connsiteX11" fmla="*/ 40510 w 71530"/>
                <a:gd name="connsiteY11" fmla="*/ 69461 h 71304"/>
                <a:gd name="connsiteX12" fmla="*/ 40510 w 71530"/>
                <a:gd name="connsiteY12" fmla="*/ 70048 h 71304"/>
                <a:gd name="connsiteX13" fmla="*/ 39421 w 71530"/>
                <a:gd name="connsiteY13" fmla="*/ 69042 h 71304"/>
                <a:gd name="connsiteX14" fmla="*/ 39421 w 71530"/>
                <a:gd name="connsiteY14" fmla="*/ 67366 h 71304"/>
                <a:gd name="connsiteX15" fmla="*/ 39421 w 71530"/>
                <a:gd name="connsiteY15" fmla="*/ 65607 h 71304"/>
                <a:gd name="connsiteX16" fmla="*/ 37158 w 71530"/>
                <a:gd name="connsiteY16" fmla="*/ 63931 h 71304"/>
                <a:gd name="connsiteX17" fmla="*/ 37158 w 71530"/>
                <a:gd name="connsiteY17" fmla="*/ 63931 h 71304"/>
                <a:gd name="connsiteX18" fmla="*/ 37158 w 71530"/>
                <a:gd name="connsiteY18" fmla="*/ 64434 h 71304"/>
                <a:gd name="connsiteX19" fmla="*/ 37158 w 71530"/>
                <a:gd name="connsiteY19" fmla="*/ 65104 h 71304"/>
                <a:gd name="connsiteX20" fmla="*/ 35650 w 71530"/>
                <a:gd name="connsiteY20" fmla="*/ 65104 h 71304"/>
                <a:gd name="connsiteX21" fmla="*/ 34142 w 71530"/>
                <a:gd name="connsiteY21" fmla="*/ 65523 h 71304"/>
                <a:gd name="connsiteX22" fmla="*/ 34142 w 71530"/>
                <a:gd name="connsiteY22" fmla="*/ 66110 h 71304"/>
                <a:gd name="connsiteX23" fmla="*/ 34142 w 71530"/>
                <a:gd name="connsiteY23" fmla="*/ 66780 h 71304"/>
                <a:gd name="connsiteX24" fmla="*/ 32550 w 71530"/>
                <a:gd name="connsiteY24" fmla="*/ 68204 h 71304"/>
                <a:gd name="connsiteX25" fmla="*/ 29869 w 71530"/>
                <a:gd name="connsiteY25" fmla="*/ 67618 h 71304"/>
                <a:gd name="connsiteX26" fmla="*/ 28612 w 71530"/>
                <a:gd name="connsiteY26" fmla="*/ 67618 h 71304"/>
                <a:gd name="connsiteX27" fmla="*/ 27104 w 71530"/>
                <a:gd name="connsiteY27" fmla="*/ 68372 h 71304"/>
                <a:gd name="connsiteX28" fmla="*/ 25679 w 71530"/>
                <a:gd name="connsiteY28" fmla="*/ 69042 h 71304"/>
                <a:gd name="connsiteX29" fmla="*/ 24758 w 71530"/>
                <a:gd name="connsiteY29" fmla="*/ 69042 h 71304"/>
                <a:gd name="connsiteX30" fmla="*/ 23668 w 71530"/>
                <a:gd name="connsiteY30" fmla="*/ 69042 h 71304"/>
                <a:gd name="connsiteX31" fmla="*/ 23166 w 71530"/>
                <a:gd name="connsiteY31" fmla="*/ 69042 h 71304"/>
                <a:gd name="connsiteX32" fmla="*/ 22495 w 71530"/>
                <a:gd name="connsiteY32" fmla="*/ 70131 h 71304"/>
                <a:gd name="connsiteX33" fmla="*/ 22076 w 71530"/>
                <a:gd name="connsiteY33" fmla="*/ 71304 h 71304"/>
                <a:gd name="connsiteX34" fmla="*/ 21574 w 71530"/>
                <a:gd name="connsiteY34" fmla="*/ 70718 h 71304"/>
                <a:gd name="connsiteX35" fmla="*/ 21155 w 71530"/>
                <a:gd name="connsiteY35" fmla="*/ 69964 h 71304"/>
                <a:gd name="connsiteX36" fmla="*/ 21155 w 71530"/>
                <a:gd name="connsiteY36" fmla="*/ 68958 h 71304"/>
                <a:gd name="connsiteX37" fmla="*/ 21155 w 71530"/>
                <a:gd name="connsiteY37" fmla="*/ 67785 h 71304"/>
                <a:gd name="connsiteX38" fmla="*/ 21155 w 71530"/>
                <a:gd name="connsiteY38" fmla="*/ 67618 h 71304"/>
                <a:gd name="connsiteX39" fmla="*/ 20149 w 71530"/>
                <a:gd name="connsiteY39" fmla="*/ 66780 h 71304"/>
                <a:gd name="connsiteX40" fmla="*/ 19563 w 71530"/>
                <a:gd name="connsiteY40" fmla="*/ 67526 h 71304"/>
                <a:gd name="connsiteX41" fmla="*/ 19563 w 71530"/>
                <a:gd name="connsiteY41" fmla="*/ 67534 h 71304"/>
                <a:gd name="connsiteX42" fmla="*/ 19563 w 71530"/>
                <a:gd name="connsiteY42" fmla="*/ 68707 h 71304"/>
                <a:gd name="connsiteX43" fmla="*/ 18557 w 71530"/>
                <a:gd name="connsiteY43" fmla="*/ 67701 h 71304"/>
                <a:gd name="connsiteX44" fmla="*/ 18054 w 71530"/>
                <a:gd name="connsiteY44" fmla="*/ 66277 h 71304"/>
                <a:gd name="connsiteX45" fmla="*/ 15792 w 71530"/>
                <a:gd name="connsiteY45" fmla="*/ 66277 h 71304"/>
                <a:gd name="connsiteX46" fmla="*/ 15289 w 71530"/>
                <a:gd name="connsiteY46" fmla="*/ 65607 h 71304"/>
                <a:gd name="connsiteX47" fmla="*/ 15289 w 71530"/>
                <a:gd name="connsiteY47" fmla="*/ 64434 h 71304"/>
                <a:gd name="connsiteX48" fmla="*/ 15289 w 71530"/>
                <a:gd name="connsiteY48" fmla="*/ 63428 h 71304"/>
                <a:gd name="connsiteX49" fmla="*/ 15289 w 71530"/>
                <a:gd name="connsiteY49" fmla="*/ 62758 h 71304"/>
                <a:gd name="connsiteX50" fmla="*/ 14787 w 71530"/>
                <a:gd name="connsiteY50" fmla="*/ 62758 h 71304"/>
                <a:gd name="connsiteX51" fmla="*/ 14284 w 71530"/>
                <a:gd name="connsiteY51" fmla="*/ 62758 h 71304"/>
                <a:gd name="connsiteX52" fmla="*/ 13195 w 71530"/>
                <a:gd name="connsiteY52" fmla="*/ 63428 h 71304"/>
                <a:gd name="connsiteX53" fmla="*/ 13195 w 71530"/>
                <a:gd name="connsiteY53" fmla="*/ 64182 h 71304"/>
                <a:gd name="connsiteX54" fmla="*/ 13195 w 71530"/>
                <a:gd name="connsiteY54" fmla="*/ 65020 h 71304"/>
                <a:gd name="connsiteX55" fmla="*/ 12273 w 71530"/>
                <a:gd name="connsiteY55" fmla="*/ 65607 h 71304"/>
                <a:gd name="connsiteX56" fmla="*/ 12273 w 71530"/>
                <a:gd name="connsiteY56" fmla="*/ 64518 h 71304"/>
                <a:gd name="connsiteX57" fmla="*/ 11854 w 71530"/>
                <a:gd name="connsiteY57" fmla="*/ 64099 h 71304"/>
                <a:gd name="connsiteX58" fmla="*/ 11435 w 71530"/>
                <a:gd name="connsiteY58" fmla="*/ 63596 h 71304"/>
                <a:gd name="connsiteX59" fmla="*/ 11435 w 71530"/>
                <a:gd name="connsiteY59" fmla="*/ 62423 h 71304"/>
                <a:gd name="connsiteX60" fmla="*/ 11435 w 71530"/>
                <a:gd name="connsiteY60" fmla="*/ 61920 h 71304"/>
                <a:gd name="connsiteX61" fmla="*/ 11435 w 71530"/>
                <a:gd name="connsiteY61" fmla="*/ 61082 h 71304"/>
                <a:gd name="connsiteX62" fmla="*/ 11435 w 71530"/>
                <a:gd name="connsiteY62" fmla="*/ 60328 h 71304"/>
                <a:gd name="connsiteX63" fmla="*/ 10849 w 71530"/>
                <a:gd name="connsiteY63" fmla="*/ 60328 h 71304"/>
                <a:gd name="connsiteX64" fmla="*/ 10178 w 71530"/>
                <a:gd name="connsiteY64" fmla="*/ 60328 h 71304"/>
                <a:gd name="connsiteX65" fmla="*/ 9675 w 71530"/>
                <a:gd name="connsiteY65" fmla="*/ 59825 h 71304"/>
                <a:gd name="connsiteX66" fmla="*/ 9005 w 71530"/>
                <a:gd name="connsiteY66" fmla="*/ 59825 h 71304"/>
                <a:gd name="connsiteX67" fmla="*/ 8503 w 71530"/>
                <a:gd name="connsiteY67" fmla="*/ 59825 h 71304"/>
                <a:gd name="connsiteX68" fmla="*/ 8000 w 71530"/>
                <a:gd name="connsiteY68" fmla="*/ 59825 h 71304"/>
                <a:gd name="connsiteX69" fmla="*/ 8000 w 71530"/>
                <a:gd name="connsiteY69" fmla="*/ 60412 h 71304"/>
                <a:gd name="connsiteX70" fmla="*/ 8000 w 71530"/>
                <a:gd name="connsiteY70" fmla="*/ 61082 h 71304"/>
                <a:gd name="connsiteX71" fmla="*/ 8754 w 71530"/>
                <a:gd name="connsiteY71" fmla="*/ 61753 h 71304"/>
                <a:gd name="connsiteX72" fmla="*/ 9675 w 71530"/>
                <a:gd name="connsiteY72" fmla="*/ 61753 h 71304"/>
                <a:gd name="connsiteX73" fmla="*/ 10346 w 71530"/>
                <a:gd name="connsiteY73" fmla="*/ 61753 h 71304"/>
                <a:gd name="connsiteX74" fmla="*/ 10849 w 71530"/>
                <a:gd name="connsiteY74" fmla="*/ 62423 h 71304"/>
                <a:gd name="connsiteX75" fmla="*/ 7581 w 71530"/>
                <a:gd name="connsiteY75" fmla="*/ 63261 h 71304"/>
                <a:gd name="connsiteX76" fmla="*/ 6575 w 71530"/>
                <a:gd name="connsiteY76" fmla="*/ 61166 h 71304"/>
                <a:gd name="connsiteX77" fmla="*/ 5402 w 71530"/>
                <a:gd name="connsiteY77" fmla="*/ 60328 h 71304"/>
                <a:gd name="connsiteX78" fmla="*/ 4313 w 71530"/>
                <a:gd name="connsiteY78" fmla="*/ 59825 h 71304"/>
                <a:gd name="connsiteX79" fmla="*/ 3643 w 71530"/>
                <a:gd name="connsiteY79" fmla="*/ 58904 h 71304"/>
                <a:gd name="connsiteX80" fmla="*/ 3643 w 71530"/>
                <a:gd name="connsiteY80" fmla="*/ 58904 h 71304"/>
                <a:gd name="connsiteX81" fmla="*/ 3643 w 71530"/>
                <a:gd name="connsiteY81" fmla="*/ 58904 h 71304"/>
                <a:gd name="connsiteX82" fmla="*/ 3643 w 71530"/>
                <a:gd name="connsiteY82" fmla="*/ 58485 h 71304"/>
                <a:gd name="connsiteX83" fmla="*/ 3643 w 71530"/>
                <a:gd name="connsiteY83" fmla="*/ 58485 h 71304"/>
                <a:gd name="connsiteX84" fmla="*/ 2805 w 71530"/>
                <a:gd name="connsiteY84" fmla="*/ 57731 h 71304"/>
                <a:gd name="connsiteX85" fmla="*/ 1967 w 71530"/>
                <a:gd name="connsiteY85" fmla="*/ 56893 h 71304"/>
                <a:gd name="connsiteX86" fmla="*/ 1967 w 71530"/>
                <a:gd name="connsiteY86" fmla="*/ 56474 h 71304"/>
                <a:gd name="connsiteX87" fmla="*/ 1967 w 71530"/>
                <a:gd name="connsiteY87" fmla="*/ 56474 h 71304"/>
                <a:gd name="connsiteX88" fmla="*/ 1967 w 71530"/>
                <a:gd name="connsiteY88" fmla="*/ 55971 h 71304"/>
                <a:gd name="connsiteX89" fmla="*/ 1967 w 71530"/>
                <a:gd name="connsiteY89" fmla="*/ 55468 h 71304"/>
                <a:gd name="connsiteX90" fmla="*/ 1213 w 71530"/>
                <a:gd name="connsiteY90" fmla="*/ 55468 h 71304"/>
                <a:gd name="connsiteX91" fmla="*/ 375 w 71530"/>
                <a:gd name="connsiteY91" fmla="*/ 54966 h 71304"/>
                <a:gd name="connsiteX92" fmla="*/ 375 w 71530"/>
                <a:gd name="connsiteY92" fmla="*/ 54966 h 71304"/>
                <a:gd name="connsiteX93" fmla="*/ 375 w 71530"/>
                <a:gd name="connsiteY93" fmla="*/ 54966 h 71304"/>
                <a:gd name="connsiteX94" fmla="*/ 375 w 71530"/>
                <a:gd name="connsiteY94" fmla="*/ 53541 h 71304"/>
                <a:gd name="connsiteX95" fmla="*/ 1799 w 71530"/>
                <a:gd name="connsiteY95" fmla="*/ 52703 h 71304"/>
                <a:gd name="connsiteX96" fmla="*/ 3391 w 71530"/>
                <a:gd name="connsiteY96" fmla="*/ 51949 h 71304"/>
                <a:gd name="connsiteX97" fmla="*/ 4313 w 71530"/>
                <a:gd name="connsiteY97" fmla="*/ 50860 h 71304"/>
                <a:gd name="connsiteX98" fmla="*/ 3224 w 71530"/>
                <a:gd name="connsiteY98" fmla="*/ 50441 h 71304"/>
                <a:gd name="connsiteX99" fmla="*/ 3224 w 71530"/>
                <a:gd name="connsiteY99" fmla="*/ 50441 h 71304"/>
                <a:gd name="connsiteX100" fmla="*/ 3224 w 71530"/>
                <a:gd name="connsiteY100" fmla="*/ 50441 h 71304"/>
                <a:gd name="connsiteX101" fmla="*/ 2637 w 71530"/>
                <a:gd name="connsiteY101" fmla="*/ 51028 h 71304"/>
                <a:gd name="connsiteX102" fmla="*/ 2051 w 71530"/>
                <a:gd name="connsiteY102" fmla="*/ 51698 h 71304"/>
                <a:gd name="connsiteX103" fmla="*/ 1380 w 71530"/>
                <a:gd name="connsiteY103" fmla="*/ 51698 h 71304"/>
                <a:gd name="connsiteX104" fmla="*/ 878 w 71530"/>
                <a:gd name="connsiteY104" fmla="*/ 51698 h 71304"/>
                <a:gd name="connsiteX105" fmla="*/ 375 w 71530"/>
                <a:gd name="connsiteY105" fmla="*/ 51698 h 71304"/>
                <a:gd name="connsiteX106" fmla="*/ 375 w 71530"/>
                <a:gd name="connsiteY106" fmla="*/ 51698 h 71304"/>
                <a:gd name="connsiteX107" fmla="*/ 375 w 71530"/>
                <a:gd name="connsiteY107" fmla="*/ 51195 h 71304"/>
                <a:gd name="connsiteX108" fmla="*/ 375 w 71530"/>
                <a:gd name="connsiteY108" fmla="*/ 50609 h 71304"/>
                <a:gd name="connsiteX109" fmla="*/ 375 w 71530"/>
                <a:gd name="connsiteY109" fmla="*/ 48765 h 71304"/>
                <a:gd name="connsiteX110" fmla="*/ 1213 w 71530"/>
                <a:gd name="connsiteY110" fmla="*/ 46838 h 71304"/>
                <a:gd name="connsiteX111" fmla="*/ 2135 w 71530"/>
                <a:gd name="connsiteY111" fmla="*/ 45078 h 71304"/>
                <a:gd name="connsiteX112" fmla="*/ 2135 w 71530"/>
                <a:gd name="connsiteY112" fmla="*/ 43905 h 71304"/>
                <a:gd name="connsiteX113" fmla="*/ 1129 w 71530"/>
                <a:gd name="connsiteY113" fmla="*/ 42313 h 71304"/>
                <a:gd name="connsiteX114" fmla="*/ 207 w 71530"/>
                <a:gd name="connsiteY114" fmla="*/ 40805 h 71304"/>
                <a:gd name="connsiteX115" fmla="*/ 207 w 71530"/>
                <a:gd name="connsiteY115" fmla="*/ 38627 h 71304"/>
                <a:gd name="connsiteX116" fmla="*/ 710 w 71530"/>
                <a:gd name="connsiteY116" fmla="*/ 36113 h 71304"/>
                <a:gd name="connsiteX117" fmla="*/ 207 w 71530"/>
                <a:gd name="connsiteY117" fmla="*/ 34102 h 71304"/>
                <a:gd name="connsiteX118" fmla="*/ 207 w 71530"/>
                <a:gd name="connsiteY118" fmla="*/ 33599 h 71304"/>
                <a:gd name="connsiteX119" fmla="*/ 710 w 71530"/>
                <a:gd name="connsiteY119" fmla="*/ 33599 h 71304"/>
                <a:gd name="connsiteX120" fmla="*/ 1129 w 71530"/>
                <a:gd name="connsiteY120" fmla="*/ 32929 h 71304"/>
                <a:gd name="connsiteX121" fmla="*/ 1129 w 71530"/>
                <a:gd name="connsiteY121" fmla="*/ 31421 h 71304"/>
                <a:gd name="connsiteX122" fmla="*/ 2051 w 71530"/>
                <a:gd name="connsiteY122" fmla="*/ 31421 h 71304"/>
                <a:gd name="connsiteX123" fmla="*/ 2721 w 71530"/>
                <a:gd name="connsiteY123" fmla="*/ 33935 h 71304"/>
                <a:gd name="connsiteX124" fmla="*/ 3307 w 71530"/>
                <a:gd name="connsiteY124" fmla="*/ 32929 h 71304"/>
                <a:gd name="connsiteX125" fmla="*/ 4062 w 71530"/>
                <a:gd name="connsiteY125" fmla="*/ 32175 h 71304"/>
                <a:gd name="connsiteX126" fmla="*/ 5821 w 71530"/>
                <a:gd name="connsiteY126" fmla="*/ 32175 h 71304"/>
                <a:gd name="connsiteX127" fmla="*/ 7078 w 71530"/>
                <a:gd name="connsiteY127" fmla="*/ 32175 h 71304"/>
                <a:gd name="connsiteX128" fmla="*/ 7748 w 71530"/>
                <a:gd name="connsiteY128" fmla="*/ 32175 h 71304"/>
                <a:gd name="connsiteX129" fmla="*/ 7748 w 71530"/>
                <a:gd name="connsiteY129" fmla="*/ 32175 h 71304"/>
                <a:gd name="connsiteX130" fmla="*/ 7748 w 71530"/>
                <a:gd name="connsiteY130" fmla="*/ 32175 h 71304"/>
                <a:gd name="connsiteX131" fmla="*/ 7748 w 71530"/>
                <a:gd name="connsiteY131" fmla="*/ 32175 h 71304"/>
                <a:gd name="connsiteX132" fmla="*/ 5905 w 71530"/>
                <a:gd name="connsiteY132" fmla="*/ 31253 h 71304"/>
                <a:gd name="connsiteX133" fmla="*/ 3810 w 71530"/>
                <a:gd name="connsiteY133" fmla="*/ 31253 h 71304"/>
                <a:gd name="connsiteX134" fmla="*/ 3391 w 71530"/>
                <a:gd name="connsiteY134" fmla="*/ 29578 h 71304"/>
                <a:gd name="connsiteX135" fmla="*/ 4062 w 71530"/>
                <a:gd name="connsiteY135" fmla="*/ 29578 h 71304"/>
                <a:gd name="connsiteX136" fmla="*/ 4564 w 71530"/>
                <a:gd name="connsiteY136" fmla="*/ 29578 h 71304"/>
                <a:gd name="connsiteX137" fmla="*/ 5067 w 71530"/>
                <a:gd name="connsiteY137" fmla="*/ 29578 h 71304"/>
                <a:gd name="connsiteX138" fmla="*/ 5067 w 71530"/>
                <a:gd name="connsiteY138" fmla="*/ 28991 h 71304"/>
                <a:gd name="connsiteX139" fmla="*/ 5067 w 71530"/>
                <a:gd name="connsiteY139" fmla="*/ 28488 h 71304"/>
                <a:gd name="connsiteX140" fmla="*/ 5570 w 71530"/>
                <a:gd name="connsiteY140" fmla="*/ 28488 h 71304"/>
                <a:gd name="connsiteX141" fmla="*/ 6324 w 71530"/>
                <a:gd name="connsiteY141" fmla="*/ 29996 h 71304"/>
                <a:gd name="connsiteX142" fmla="*/ 7916 w 71530"/>
                <a:gd name="connsiteY142" fmla="*/ 31086 h 71304"/>
                <a:gd name="connsiteX143" fmla="*/ 8335 w 71530"/>
                <a:gd name="connsiteY143" fmla="*/ 31086 h 71304"/>
                <a:gd name="connsiteX144" fmla="*/ 8335 w 71530"/>
                <a:gd name="connsiteY144" fmla="*/ 31086 h 71304"/>
                <a:gd name="connsiteX145" fmla="*/ 7246 w 71530"/>
                <a:gd name="connsiteY145" fmla="*/ 26813 h 71304"/>
                <a:gd name="connsiteX146" fmla="*/ 5235 w 71530"/>
                <a:gd name="connsiteY146" fmla="*/ 26226 h 71304"/>
                <a:gd name="connsiteX147" fmla="*/ 3727 w 71530"/>
                <a:gd name="connsiteY147" fmla="*/ 25472 h 71304"/>
                <a:gd name="connsiteX148" fmla="*/ 3727 w 71530"/>
                <a:gd name="connsiteY148" fmla="*/ 25472 h 71304"/>
                <a:gd name="connsiteX149" fmla="*/ 4397 w 71530"/>
                <a:gd name="connsiteY149" fmla="*/ 23042 h 71304"/>
                <a:gd name="connsiteX150" fmla="*/ 6491 w 71530"/>
                <a:gd name="connsiteY150" fmla="*/ 21618 h 71304"/>
                <a:gd name="connsiteX151" fmla="*/ 7246 w 71530"/>
                <a:gd name="connsiteY151" fmla="*/ 21618 h 71304"/>
                <a:gd name="connsiteX152" fmla="*/ 7748 w 71530"/>
                <a:gd name="connsiteY152" fmla="*/ 21618 h 71304"/>
                <a:gd name="connsiteX153" fmla="*/ 7748 w 71530"/>
                <a:gd name="connsiteY153" fmla="*/ 21618 h 71304"/>
                <a:gd name="connsiteX154" fmla="*/ 8251 w 71530"/>
                <a:gd name="connsiteY154" fmla="*/ 20528 h 71304"/>
                <a:gd name="connsiteX155" fmla="*/ 8754 w 71530"/>
                <a:gd name="connsiteY155" fmla="*/ 18434 h 71304"/>
                <a:gd name="connsiteX156" fmla="*/ 9340 w 71530"/>
                <a:gd name="connsiteY156" fmla="*/ 16423 h 71304"/>
                <a:gd name="connsiteX157" fmla="*/ 10095 w 71530"/>
                <a:gd name="connsiteY157" fmla="*/ 15501 h 71304"/>
                <a:gd name="connsiteX158" fmla="*/ 10095 w 71530"/>
                <a:gd name="connsiteY158" fmla="*/ 16758 h 71304"/>
                <a:gd name="connsiteX159" fmla="*/ 10597 w 71530"/>
                <a:gd name="connsiteY159" fmla="*/ 19104 h 71304"/>
                <a:gd name="connsiteX160" fmla="*/ 11016 w 71530"/>
                <a:gd name="connsiteY160" fmla="*/ 21534 h 71304"/>
                <a:gd name="connsiteX161" fmla="*/ 11016 w 71530"/>
                <a:gd name="connsiteY161" fmla="*/ 22791 h 71304"/>
                <a:gd name="connsiteX162" fmla="*/ 10346 w 71530"/>
                <a:gd name="connsiteY162" fmla="*/ 22791 h 71304"/>
                <a:gd name="connsiteX163" fmla="*/ 9592 w 71530"/>
                <a:gd name="connsiteY163" fmla="*/ 22791 h 71304"/>
                <a:gd name="connsiteX164" fmla="*/ 9592 w 71530"/>
                <a:gd name="connsiteY164" fmla="*/ 23712 h 71304"/>
                <a:gd name="connsiteX165" fmla="*/ 9592 w 71530"/>
                <a:gd name="connsiteY165" fmla="*/ 24466 h 71304"/>
                <a:gd name="connsiteX166" fmla="*/ 9592 w 71530"/>
                <a:gd name="connsiteY166" fmla="*/ 24466 h 71304"/>
                <a:gd name="connsiteX167" fmla="*/ 9592 w 71530"/>
                <a:gd name="connsiteY167" fmla="*/ 24466 h 71304"/>
                <a:gd name="connsiteX168" fmla="*/ 12357 w 71530"/>
                <a:gd name="connsiteY168" fmla="*/ 23712 h 71304"/>
                <a:gd name="connsiteX169" fmla="*/ 12357 w 71530"/>
                <a:gd name="connsiteY169" fmla="*/ 23712 h 71304"/>
                <a:gd name="connsiteX170" fmla="*/ 12357 w 71530"/>
                <a:gd name="connsiteY170" fmla="*/ 24131 h 71304"/>
                <a:gd name="connsiteX171" fmla="*/ 12357 w 71530"/>
                <a:gd name="connsiteY171" fmla="*/ 24131 h 71304"/>
                <a:gd name="connsiteX172" fmla="*/ 12357 w 71530"/>
                <a:gd name="connsiteY172" fmla="*/ 24131 h 71304"/>
                <a:gd name="connsiteX173" fmla="*/ 14200 w 71530"/>
                <a:gd name="connsiteY173" fmla="*/ 24131 h 71304"/>
                <a:gd name="connsiteX174" fmla="*/ 14200 w 71530"/>
                <a:gd name="connsiteY174" fmla="*/ 23293 h 71304"/>
                <a:gd name="connsiteX175" fmla="*/ 13446 w 71530"/>
                <a:gd name="connsiteY175" fmla="*/ 20193 h 71304"/>
                <a:gd name="connsiteX176" fmla="*/ 15122 w 71530"/>
                <a:gd name="connsiteY176" fmla="*/ 19774 h 71304"/>
                <a:gd name="connsiteX177" fmla="*/ 16630 w 71530"/>
                <a:gd name="connsiteY177" fmla="*/ 20193 h 71304"/>
                <a:gd name="connsiteX178" fmla="*/ 17719 w 71530"/>
                <a:gd name="connsiteY178" fmla="*/ 20193 h 71304"/>
                <a:gd name="connsiteX179" fmla="*/ 18138 w 71530"/>
                <a:gd name="connsiteY179" fmla="*/ 20193 h 71304"/>
                <a:gd name="connsiteX180" fmla="*/ 17468 w 71530"/>
                <a:gd name="connsiteY180" fmla="*/ 19690 h 71304"/>
                <a:gd name="connsiteX181" fmla="*/ 16379 w 71530"/>
                <a:gd name="connsiteY181" fmla="*/ 18853 h 71304"/>
                <a:gd name="connsiteX182" fmla="*/ 15206 w 71530"/>
                <a:gd name="connsiteY182" fmla="*/ 18015 h 71304"/>
                <a:gd name="connsiteX183" fmla="*/ 14619 w 71530"/>
                <a:gd name="connsiteY183" fmla="*/ 18015 h 71304"/>
                <a:gd name="connsiteX184" fmla="*/ 15038 w 71530"/>
                <a:gd name="connsiteY184" fmla="*/ 18015 h 71304"/>
                <a:gd name="connsiteX185" fmla="*/ 15876 w 71530"/>
                <a:gd name="connsiteY185" fmla="*/ 18015 h 71304"/>
                <a:gd name="connsiteX186" fmla="*/ 16462 w 71530"/>
                <a:gd name="connsiteY186" fmla="*/ 18015 h 71304"/>
                <a:gd name="connsiteX187" fmla="*/ 16462 w 71530"/>
                <a:gd name="connsiteY187" fmla="*/ 16255 h 71304"/>
                <a:gd name="connsiteX188" fmla="*/ 15708 w 71530"/>
                <a:gd name="connsiteY188" fmla="*/ 14831 h 71304"/>
                <a:gd name="connsiteX189" fmla="*/ 14870 w 71530"/>
                <a:gd name="connsiteY189" fmla="*/ 12904 h 71304"/>
                <a:gd name="connsiteX190" fmla="*/ 15792 w 71530"/>
                <a:gd name="connsiteY190" fmla="*/ 12904 h 71304"/>
                <a:gd name="connsiteX191" fmla="*/ 16714 w 71530"/>
                <a:gd name="connsiteY191" fmla="*/ 12904 h 71304"/>
                <a:gd name="connsiteX192" fmla="*/ 17216 w 71530"/>
                <a:gd name="connsiteY192" fmla="*/ 12904 h 71304"/>
                <a:gd name="connsiteX193" fmla="*/ 17719 w 71530"/>
                <a:gd name="connsiteY193" fmla="*/ 12904 h 71304"/>
                <a:gd name="connsiteX194" fmla="*/ 18138 w 71530"/>
                <a:gd name="connsiteY194" fmla="*/ 12904 h 71304"/>
                <a:gd name="connsiteX195" fmla="*/ 18138 w 71530"/>
                <a:gd name="connsiteY195" fmla="*/ 12317 h 71304"/>
                <a:gd name="connsiteX196" fmla="*/ 18138 w 71530"/>
                <a:gd name="connsiteY196" fmla="*/ 11814 h 71304"/>
                <a:gd name="connsiteX197" fmla="*/ 19060 w 71530"/>
                <a:gd name="connsiteY197" fmla="*/ 10557 h 71304"/>
                <a:gd name="connsiteX198" fmla="*/ 21490 w 71530"/>
                <a:gd name="connsiteY198" fmla="*/ 8965 h 71304"/>
                <a:gd name="connsiteX199" fmla="*/ 22579 w 71530"/>
                <a:gd name="connsiteY199" fmla="*/ 8295 h 71304"/>
                <a:gd name="connsiteX200" fmla="*/ 23333 w 71530"/>
                <a:gd name="connsiteY200" fmla="*/ 7792 h 71304"/>
                <a:gd name="connsiteX201" fmla="*/ 23752 w 71530"/>
                <a:gd name="connsiteY201" fmla="*/ 7792 h 71304"/>
                <a:gd name="connsiteX202" fmla="*/ 27606 w 71530"/>
                <a:gd name="connsiteY202" fmla="*/ 7792 h 71304"/>
                <a:gd name="connsiteX203" fmla="*/ 27606 w 71530"/>
                <a:gd name="connsiteY203" fmla="*/ 7792 h 71304"/>
                <a:gd name="connsiteX204" fmla="*/ 27187 w 71530"/>
                <a:gd name="connsiteY204" fmla="*/ 8714 h 71304"/>
                <a:gd name="connsiteX205" fmla="*/ 26769 w 71530"/>
                <a:gd name="connsiteY205" fmla="*/ 9468 h 71304"/>
                <a:gd name="connsiteX206" fmla="*/ 26769 w 71530"/>
                <a:gd name="connsiteY206" fmla="*/ 9468 h 71304"/>
                <a:gd name="connsiteX207" fmla="*/ 28277 w 71530"/>
                <a:gd name="connsiteY207" fmla="*/ 8547 h 71304"/>
                <a:gd name="connsiteX208" fmla="*/ 29115 w 71530"/>
                <a:gd name="connsiteY208" fmla="*/ 7038 h 71304"/>
                <a:gd name="connsiteX209" fmla="*/ 29785 w 71530"/>
                <a:gd name="connsiteY209" fmla="*/ 5614 h 71304"/>
                <a:gd name="connsiteX210" fmla="*/ 30707 w 71530"/>
                <a:gd name="connsiteY210" fmla="*/ 4776 h 71304"/>
                <a:gd name="connsiteX211" fmla="*/ 31712 w 71530"/>
                <a:gd name="connsiteY211" fmla="*/ 4776 h 71304"/>
                <a:gd name="connsiteX212" fmla="*/ 32969 w 71530"/>
                <a:gd name="connsiteY212" fmla="*/ 5614 h 71304"/>
                <a:gd name="connsiteX213" fmla="*/ 34309 w 71530"/>
                <a:gd name="connsiteY213" fmla="*/ 6368 h 71304"/>
                <a:gd name="connsiteX214" fmla="*/ 35315 w 71530"/>
                <a:gd name="connsiteY214" fmla="*/ 6368 h 71304"/>
                <a:gd name="connsiteX215" fmla="*/ 35315 w 71530"/>
                <a:gd name="connsiteY215" fmla="*/ 6368 h 71304"/>
                <a:gd name="connsiteX216" fmla="*/ 35315 w 71530"/>
                <a:gd name="connsiteY216" fmla="*/ 5530 h 71304"/>
                <a:gd name="connsiteX217" fmla="*/ 35315 w 71530"/>
                <a:gd name="connsiteY217" fmla="*/ 4692 h 71304"/>
                <a:gd name="connsiteX218" fmla="*/ 35315 w 71530"/>
                <a:gd name="connsiteY218" fmla="*/ 4692 h 71304"/>
                <a:gd name="connsiteX219" fmla="*/ 34058 w 71530"/>
                <a:gd name="connsiteY219" fmla="*/ 4692 h 71304"/>
                <a:gd name="connsiteX220" fmla="*/ 33555 w 71530"/>
                <a:gd name="connsiteY220" fmla="*/ 3854 h 71304"/>
                <a:gd name="connsiteX221" fmla="*/ 34058 w 71530"/>
                <a:gd name="connsiteY221" fmla="*/ 3352 h 71304"/>
                <a:gd name="connsiteX222" fmla="*/ 35231 w 71530"/>
                <a:gd name="connsiteY222" fmla="*/ 3352 h 71304"/>
                <a:gd name="connsiteX223" fmla="*/ 35734 w 71530"/>
                <a:gd name="connsiteY223" fmla="*/ 3352 h 71304"/>
                <a:gd name="connsiteX224" fmla="*/ 39169 w 71530"/>
                <a:gd name="connsiteY224" fmla="*/ 5446 h 71304"/>
                <a:gd name="connsiteX225" fmla="*/ 39672 w 71530"/>
                <a:gd name="connsiteY225" fmla="*/ 5446 h 71304"/>
                <a:gd name="connsiteX226" fmla="*/ 39672 w 71530"/>
                <a:gd name="connsiteY226" fmla="*/ 4776 h 71304"/>
                <a:gd name="connsiteX227" fmla="*/ 39672 w 71530"/>
                <a:gd name="connsiteY227" fmla="*/ 3268 h 71304"/>
                <a:gd name="connsiteX228" fmla="*/ 40342 w 71530"/>
                <a:gd name="connsiteY228" fmla="*/ 3268 h 71304"/>
                <a:gd name="connsiteX229" fmla="*/ 41599 w 71530"/>
                <a:gd name="connsiteY229" fmla="*/ 3268 h 71304"/>
                <a:gd name="connsiteX230" fmla="*/ 42940 w 71530"/>
                <a:gd name="connsiteY230" fmla="*/ 3268 h 71304"/>
                <a:gd name="connsiteX231" fmla="*/ 43442 w 71530"/>
                <a:gd name="connsiteY231" fmla="*/ 4692 h 71304"/>
                <a:gd name="connsiteX232" fmla="*/ 44029 w 71530"/>
                <a:gd name="connsiteY232" fmla="*/ 6033 h 71304"/>
                <a:gd name="connsiteX233" fmla="*/ 44029 w 71530"/>
                <a:gd name="connsiteY233" fmla="*/ 6033 h 71304"/>
                <a:gd name="connsiteX234" fmla="*/ 44029 w 71530"/>
                <a:gd name="connsiteY234" fmla="*/ 5446 h 71304"/>
                <a:gd name="connsiteX235" fmla="*/ 44029 w 71530"/>
                <a:gd name="connsiteY235" fmla="*/ 4944 h 71304"/>
                <a:gd name="connsiteX236" fmla="*/ 42772 w 71530"/>
                <a:gd name="connsiteY236" fmla="*/ 0 h 71304"/>
                <a:gd name="connsiteX237" fmla="*/ 43275 w 71530"/>
                <a:gd name="connsiteY237" fmla="*/ 0 h 71304"/>
                <a:gd name="connsiteX238" fmla="*/ 46543 w 71530"/>
                <a:gd name="connsiteY238" fmla="*/ 6368 h 71304"/>
                <a:gd name="connsiteX239" fmla="*/ 48805 w 71530"/>
                <a:gd name="connsiteY239" fmla="*/ 3268 h 71304"/>
                <a:gd name="connsiteX240" fmla="*/ 48805 w 71530"/>
                <a:gd name="connsiteY240" fmla="*/ 3268 h 71304"/>
                <a:gd name="connsiteX241" fmla="*/ 47716 w 71530"/>
                <a:gd name="connsiteY241" fmla="*/ 2849 h 71304"/>
                <a:gd name="connsiteX242" fmla="*/ 46375 w 71530"/>
                <a:gd name="connsiteY242" fmla="*/ 2849 h 71304"/>
                <a:gd name="connsiteX243" fmla="*/ 47381 w 71530"/>
                <a:gd name="connsiteY243" fmla="*/ 2011 h 71304"/>
                <a:gd name="connsiteX244" fmla="*/ 48470 w 71530"/>
                <a:gd name="connsiteY244" fmla="*/ 2011 h 71304"/>
                <a:gd name="connsiteX245" fmla="*/ 49643 w 71530"/>
                <a:gd name="connsiteY245" fmla="*/ 2011 h 71304"/>
                <a:gd name="connsiteX246" fmla="*/ 50313 w 71530"/>
                <a:gd name="connsiteY246" fmla="*/ 2765 h 71304"/>
                <a:gd name="connsiteX247" fmla="*/ 51151 w 71530"/>
                <a:gd name="connsiteY247" fmla="*/ 3854 h 71304"/>
                <a:gd name="connsiteX248" fmla="*/ 51151 w 71530"/>
                <a:gd name="connsiteY248" fmla="*/ 3854 h 71304"/>
                <a:gd name="connsiteX249" fmla="*/ 51151 w 71530"/>
                <a:gd name="connsiteY249" fmla="*/ 5195 h 71304"/>
                <a:gd name="connsiteX250" fmla="*/ 50481 w 71530"/>
                <a:gd name="connsiteY250" fmla="*/ 6452 h 71304"/>
                <a:gd name="connsiteX251" fmla="*/ 51151 w 71530"/>
                <a:gd name="connsiteY251" fmla="*/ 6452 h 71304"/>
                <a:gd name="connsiteX252" fmla="*/ 51821 w 71530"/>
                <a:gd name="connsiteY252" fmla="*/ 6452 h 71304"/>
                <a:gd name="connsiteX253" fmla="*/ 52324 w 71530"/>
                <a:gd name="connsiteY253" fmla="*/ 7206 h 71304"/>
                <a:gd name="connsiteX254" fmla="*/ 52827 w 71530"/>
                <a:gd name="connsiteY254" fmla="*/ 7206 h 71304"/>
                <a:gd name="connsiteX255" fmla="*/ 53329 w 71530"/>
                <a:gd name="connsiteY255" fmla="*/ 7206 h 71304"/>
                <a:gd name="connsiteX256" fmla="*/ 53749 w 71530"/>
                <a:gd name="connsiteY256" fmla="*/ 6787 h 71304"/>
                <a:gd name="connsiteX257" fmla="*/ 53749 w 71530"/>
                <a:gd name="connsiteY257" fmla="*/ 7206 h 71304"/>
                <a:gd name="connsiteX258" fmla="*/ 54586 w 71530"/>
                <a:gd name="connsiteY258" fmla="*/ 7206 h 71304"/>
                <a:gd name="connsiteX259" fmla="*/ 55508 w 71530"/>
                <a:gd name="connsiteY259" fmla="*/ 7206 h 71304"/>
                <a:gd name="connsiteX260" fmla="*/ 56178 w 71530"/>
                <a:gd name="connsiteY260" fmla="*/ 7206 h 71304"/>
                <a:gd name="connsiteX261" fmla="*/ 56681 w 71530"/>
                <a:gd name="connsiteY261" fmla="*/ 8379 h 71304"/>
                <a:gd name="connsiteX262" fmla="*/ 57184 w 71530"/>
                <a:gd name="connsiteY262" fmla="*/ 9552 h 71304"/>
                <a:gd name="connsiteX263" fmla="*/ 58189 w 71530"/>
                <a:gd name="connsiteY263" fmla="*/ 13490 h 71304"/>
                <a:gd name="connsiteX264" fmla="*/ 58692 w 71530"/>
                <a:gd name="connsiteY264" fmla="*/ 14160 h 71304"/>
                <a:gd name="connsiteX265" fmla="*/ 60368 w 71530"/>
                <a:gd name="connsiteY265" fmla="*/ 14160 h 71304"/>
                <a:gd name="connsiteX266" fmla="*/ 61122 w 71530"/>
                <a:gd name="connsiteY266" fmla="*/ 14160 h 71304"/>
                <a:gd name="connsiteX267" fmla="*/ 61122 w 71530"/>
                <a:gd name="connsiteY267" fmla="*/ 14160 h 71304"/>
                <a:gd name="connsiteX268" fmla="*/ 61122 w 71530"/>
                <a:gd name="connsiteY268" fmla="*/ 14579 h 71304"/>
                <a:gd name="connsiteX269" fmla="*/ 61122 w 71530"/>
                <a:gd name="connsiteY269" fmla="*/ 14579 h 71304"/>
                <a:gd name="connsiteX270" fmla="*/ 58776 w 71530"/>
                <a:gd name="connsiteY270" fmla="*/ 14579 h 71304"/>
                <a:gd name="connsiteX271" fmla="*/ 56681 w 71530"/>
                <a:gd name="connsiteY271" fmla="*/ 13993 h 71304"/>
                <a:gd name="connsiteX272" fmla="*/ 56095 w 71530"/>
                <a:gd name="connsiteY272" fmla="*/ 14915 h 71304"/>
                <a:gd name="connsiteX273" fmla="*/ 56095 w 71530"/>
                <a:gd name="connsiteY273" fmla="*/ 15920 h 71304"/>
                <a:gd name="connsiteX274" fmla="*/ 54000 w 71530"/>
                <a:gd name="connsiteY274" fmla="*/ 15920 h 71304"/>
                <a:gd name="connsiteX275" fmla="*/ 52073 w 71530"/>
                <a:gd name="connsiteY275" fmla="*/ 15166 h 71304"/>
                <a:gd name="connsiteX276" fmla="*/ 52492 w 71530"/>
                <a:gd name="connsiteY276" fmla="*/ 14244 h 71304"/>
                <a:gd name="connsiteX277" fmla="*/ 52492 w 71530"/>
                <a:gd name="connsiteY277" fmla="*/ 13406 h 71304"/>
                <a:gd name="connsiteX278" fmla="*/ 52492 w 71530"/>
                <a:gd name="connsiteY278" fmla="*/ 12820 h 71304"/>
                <a:gd name="connsiteX279" fmla="*/ 52492 w 71530"/>
                <a:gd name="connsiteY279" fmla="*/ 12401 h 71304"/>
                <a:gd name="connsiteX280" fmla="*/ 51654 w 71530"/>
                <a:gd name="connsiteY280" fmla="*/ 12401 h 71304"/>
                <a:gd name="connsiteX281" fmla="*/ 50565 w 71530"/>
                <a:gd name="connsiteY281" fmla="*/ 11898 h 71304"/>
                <a:gd name="connsiteX282" fmla="*/ 50565 w 71530"/>
                <a:gd name="connsiteY282" fmla="*/ 11898 h 71304"/>
                <a:gd name="connsiteX283" fmla="*/ 49056 w 71530"/>
                <a:gd name="connsiteY283" fmla="*/ 12987 h 71304"/>
                <a:gd name="connsiteX284" fmla="*/ 47967 w 71530"/>
                <a:gd name="connsiteY284" fmla="*/ 14663 h 71304"/>
                <a:gd name="connsiteX285" fmla="*/ 47967 w 71530"/>
                <a:gd name="connsiteY285" fmla="*/ 14663 h 71304"/>
                <a:gd name="connsiteX286" fmla="*/ 47967 w 71530"/>
                <a:gd name="connsiteY286" fmla="*/ 14663 h 71304"/>
                <a:gd name="connsiteX287" fmla="*/ 47297 w 71530"/>
                <a:gd name="connsiteY287" fmla="*/ 14244 h 71304"/>
                <a:gd name="connsiteX288" fmla="*/ 46794 w 71530"/>
                <a:gd name="connsiteY288" fmla="*/ 14244 h 71304"/>
                <a:gd name="connsiteX289" fmla="*/ 45537 w 71530"/>
                <a:gd name="connsiteY289" fmla="*/ 14244 h 71304"/>
                <a:gd name="connsiteX290" fmla="*/ 44280 w 71530"/>
                <a:gd name="connsiteY290" fmla="*/ 14244 h 71304"/>
                <a:gd name="connsiteX291" fmla="*/ 43610 w 71530"/>
                <a:gd name="connsiteY291" fmla="*/ 14244 h 71304"/>
                <a:gd name="connsiteX292" fmla="*/ 43024 w 71530"/>
                <a:gd name="connsiteY292" fmla="*/ 14244 h 71304"/>
                <a:gd name="connsiteX293" fmla="*/ 43024 w 71530"/>
                <a:gd name="connsiteY293" fmla="*/ 14244 h 71304"/>
                <a:gd name="connsiteX294" fmla="*/ 42353 w 71530"/>
                <a:gd name="connsiteY294" fmla="*/ 14915 h 71304"/>
                <a:gd name="connsiteX295" fmla="*/ 41767 w 71530"/>
                <a:gd name="connsiteY295" fmla="*/ 16171 h 71304"/>
                <a:gd name="connsiteX296" fmla="*/ 41180 w 71530"/>
                <a:gd name="connsiteY296" fmla="*/ 17596 h 71304"/>
                <a:gd name="connsiteX297" fmla="*/ 40258 w 71530"/>
                <a:gd name="connsiteY297" fmla="*/ 18601 h 71304"/>
                <a:gd name="connsiteX298" fmla="*/ 39085 w 71530"/>
                <a:gd name="connsiteY298" fmla="*/ 19104 h 71304"/>
                <a:gd name="connsiteX299" fmla="*/ 37158 w 71530"/>
                <a:gd name="connsiteY299" fmla="*/ 19942 h 71304"/>
                <a:gd name="connsiteX300" fmla="*/ 35231 w 71530"/>
                <a:gd name="connsiteY300" fmla="*/ 20696 h 71304"/>
                <a:gd name="connsiteX301" fmla="*/ 34058 w 71530"/>
                <a:gd name="connsiteY301" fmla="*/ 20696 h 71304"/>
                <a:gd name="connsiteX302" fmla="*/ 33220 w 71530"/>
                <a:gd name="connsiteY302" fmla="*/ 21199 h 71304"/>
                <a:gd name="connsiteX303" fmla="*/ 32382 w 71530"/>
                <a:gd name="connsiteY303" fmla="*/ 21701 h 71304"/>
                <a:gd name="connsiteX304" fmla="*/ 28947 w 71530"/>
                <a:gd name="connsiteY304" fmla="*/ 22623 h 71304"/>
                <a:gd name="connsiteX305" fmla="*/ 28947 w 71530"/>
                <a:gd name="connsiteY305" fmla="*/ 23629 h 71304"/>
                <a:gd name="connsiteX306" fmla="*/ 28025 w 71530"/>
                <a:gd name="connsiteY306" fmla="*/ 23629 h 71304"/>
                <a:gd name="connsiteX307" fmla="*/ 26769 w 71530"/>
                <a:gd name="connsiteY307" fmla="*/ 23126 h 71304"/>
                <a:gd name="connsiteX308" fmla="*/ 25512 w 71530"/>
                <a:gd name="connsiteY308" fmla="*/ 22623 h 71304"/>
                <a:gd name="connsiteX309" fmla="*/ 24674 w 71530"/>
                <a:gd name="connsiteY309" fmla="*/ 23126 h 71304"/>
                <a:gd name="connsiteX310" fmla="*/ 23752 w 71530"/>
                <a:gd name="connsiteY310" fmla="*/ 23629 h 71304"/>
                <a:gd name="connsiteX311" fmla="*/ 22747 w 71530"/>
                <a:gd name="connsiteY311" fmla="*/ 23629 h 71304"/>
                <a:gd name="connsiteX312" fmla="*/ 21741 w 71530"/>
                <a:gd name="connsiteY312" fmla="*/ 23629 h 71304"/>
                <a:gd name="connsiteX313" fmla="*/ 22579 w 71530"/>
                <a:gd name="connsiteY313" fmla="*/ 25472 h 71304"/>
                <a:gd name="connsiteX314" fmla="*/ 24003 w 71530"/>
                <a:gd name="connsiteY314" fmla="*/ 26896 h 71304"/>
                <a:gd name="connsiteX315" fmla="*/ 24003 w 71530"/>
                <a:gd name="connsiteY315" fmla="*/ 26896 h 71304"/>
                <a:gd name="connsiteX316" fmla="*/ 24003 w 71530"/>
                <a:gd name="connsiteY316" fmla="*/ 26896 h 71304"/>
                <a:gd name="connsiteX317" fmla="*/ 24003 w 71530"/>
                <a:gd name="connsiteY317" fmla="*/ 27315 h 71304"/>
                <a:gd name="connsiteX318" fmla="*/ 24003 w 71530"/>
                <a:gd name="connsiteY318" fmla="*/ 28488 h 71304"/>
                <a:gd name="connsiteX319" fmla="*/ 22998 w 71530"/>
                <a:gd name="connsiteY319" fmla="*/ 29326 h 71304"/>
                <a:gd name="connsiteX320" fmla="*/ 21909 w 71530"/>
                <a:gd name="connsiteY320" fmla="*/ 29996 h 71304"/>
                <a:gd name="connsiteX321" fmla="*/ 20903 w 71530"/>
                <a:gd name="connsiteY321" fmla="*/ 29996 h 71304"/>
                <a:gd name="connsiteX322" fmla="*/ 20903 w 71530"/>
                <a:gd name="connsiteY322" fmla="*/ 30415 h 71304"/>
                <a:gd name="connsiteX323" fmla="*/ 20903 w 71530"/>
                <a:gd name="connsiteY323" fmla="*/ 31169 h 71304"/>
                <a:gd name="connsiteX324" fmla="*/ 21992 w 71530"/>
                <a:gd name="connsiteY324" fmla="*/ 31169 h 71304"/>
                <a:gd name="connsiteX325" fmla="*/ 21322 w 71530"/>
                <a:gd name="connsiteY325" fmla="*/ 33683 h 71304"/>
                <a:gd name="connsiteX326" fmla="*/ 21322 w 71530"/>
                <a:gd name="connsiteY326" fmla="*/ 36113 h 71304"/>
                <a:gd name="connsiteX327" fmla="*/ 22076 w 71530"/>
                <a:gd name="connsiteY327" fmla="*/ 39046 h 71304"/>
                <a:gd name="connsiteX328" fmla="*/ 22076 w 71530"/>
                <a:gd name="connsiteY328" fmla="*/ 40470 h 71304"/>
                <a:gd name="connsiteX329" fmla="*/ 22076 w 71530"/>
                <a:gd name="connsiteY329" fmla="*/ 42565 h 71304"/>
                <a:gd name="connsiteX330" fmla="*/ 22076 w 71530"/>
                <a:gd name="connsiteY330" fmla="*/ 45246 h 71304"/>
                <a:gd name="connsiteX331" fmla="*/ 18054 w 71530"/>
                <a:gd name="connsiteY331" fmla="*/ 43654 h 71304"/>
                <a:gd name="connsiteX332" fmla="*/ 18054 w 71530"/>
                <a:gd name="connsiteY332" fmla="*/ 43654 h 71304"/>
                <a:gd name="connsiteX333" fmla="*/ 18054 w 71530"/>
                <a:gd name="connsiteY333" fmla="*/ 44157 h 71304"/>
                <a:gd name="connsiteX334" fmla="*/ 18054 w 71530"/>
                <a:gd name="connsiteY334" fmla="*/ 44827 h 71304"/>
                <a:gd name="connsiteX335" fmla="*/ 18473 w 71530"/>
                <a:gd name="connsiteY335" fmla="*/ 45581 h 71304"/>
                <a:gd name="connsiteX336" fmla="*/ 18473 w 71530"/>
                <a:gd name="connsiteY336" fmla="*/ 47927 h 71304"/>
                <a:gd name="connsiteX337" fmla="*/ 19144 w 71530"/>
                <a:gd name="connsiteY337" fmla="*/ 48765 h 71304"/>
                <a:gd name="connsiteX338" fmla="*/ 19814 w 71530"/>
                <a:gd name="connsiteY338" fmla="*/ 49268 h 71304"/>
                <a:gd name="connsiteX339" fmla="*/ 19814 w 71530"/>
                <a:gd name="connsiteY339" fmla="*/ 49268 h 71304"/>
                <a:gd name="connsiteX340" fmla="*/ 19814 w 71530"/>
                <a:gd name="connsiteY340" fmla="*/ 49268 h 71304"/>
                <a:gd name="connsiteX341" fmla="*/ 21238 w 71530"/>
                <a:gd name="connsiteY341" fmla="*/ 48430 h 71304"/>
                <a:gd name="connsiteX342" fmla="*/ 22830 w 71530"/>
                <a:gd name="connsiteY342" fmla="*/ 47676 h 71304"/>
                <a:gd name="connsiteX343" fmla="*/ 23668 w 71530"/>
                <a:gd name="connsiteY343" fmla="*/ 47676 h 71304"/>
                <a:gd name="connsiteX344" fmla="*/ 23668 w 71530"/>
                <a:gd name="connsiteY344" fmla="*/ 50273 h 71304"/>
                <a:gd name="connsiteX345" fmla="*/ 24590 w 71530"/>
                <a:gd name="connsiteY345" fmla="*/ 50273 h 71304"/>
                <a:gd name="connsiteX346" fmla="*/ 25260 w 71530"/>
                <a:gd name="connsiteY346" fmla="*/ 52955 h 71304"/>
                <a:gd name="connsiteX347" fmla="*/ 26601 w 71530"/>
                <a:gd name="connsiteY347" fmla="*/ 52955 h 71304"/>
                <a:gd name="connsiteX348" fmla="*/ 26601 w 71530"/>
                <a:gd name="connsiteY348" fmla="*/ 54547 h 71304"/>
                <a:gd name="connsiteX349" fmla="*/ 27271 w 71530"/>
                <a:gd name="connsiteY349" fmla="*/ 54547 h 71304"/>
                <a:gd name="connsiteX350" fmla="*/ 28695 w 71530"/>
                <a:gd name="connsiteY350" fmla="*/ 55217 h 71304"/>
                <a:gd name="connsiteX351" fmla="*/ 30371 w 71530"/>
                <a:gd name="connsiteY351" fmla="*/ 56390 h 71304"/>
                <a:gd name="connsiteX352" fmla="*/ 31042 w 71530"/>
                <a:gd name="connsiteY352" fmla="*/ 57060 h 71304"/>
                <a:gd name="connsiteX353" fmla="*/ 31712 w 71530"/>
                <a:gd name="connsiteY353" fmla="*/ 57647 h 71304"/>
                <a:gd name="connsiteX354" fmla="*/ 32969 w 71530"/>
                <a:gd name="connsiteY354" fmla="*/ 57647 h 71304"/>
                <a:gd name="connsiteX355" fmla="*/ 34142 w 71530"/>
                <a:gd name="connsiteY355" fmla="*/ 57647 h 71304"/>
                <a:gd name="connsiteX356" fmla="*/ 34980 w 71530"/>
                <a:gd name="connsiteY356" fmla="*/ 57647 h 71304"/>
                <a:gd name="connsiteX357" fmla="*/ 35901 w 71530"/>
                <a:gd name="connsiteY357" fmla="*/ 57647 h 71304"/>
                <a:gd name="connsiteX358" fmla="*/ 36907 w 71530"/>
                <a:gd name="connsiteY358" fmla="*/ 57647 h 71304"/>
                <a:gd name="connsiteX359" fmla="*/ 37829 w 71530"/>
                <a:gd name="connsiteY359" fmla="*/ 57647 h 71304"/>
                <a:gd name="connsiteX360" fmla="*/ 40426 w 71530"/>
                <a:gd name="connsiteY360" fmla="*/ 57647 h 71304"/>
                <a:gd name="connsiteX361" fmla="*/ 42437 w 71530"/>
                <a:gd name="connsiteY361" fmla="*/ 57144 h 71304"/>
                <a:gd name="connsiteX362" fmla="*/ 45453 w 71530"/>
                <a:gd name="connsiteY362" fmla="*/ 56390 h 71304"/>
                <a:gd name="connsiteX363" fmla="*/ 48470 w 71530"/>
                <a:gd name="connsiteY363" fmla="*/ 55720 h 71304"/>
                <a:gd name="connsiteX364" fmla="*/ 50397 w 71530"/>
                <a:gd name="connsiteY364" fmla="*/ 55217 h 71304"/>
                <a:gd name="connsiteX365" fmla="*/ 50900 w 71530"/>
                <a:gd name="connsiteY365" fmla="*/ 56893 h 71304"/>
                <a:gd name="connsiteX366" fmla="*/ 51654 w 71530"/>
                <a:gd name="connsiteY366" fmla="*/ 55301 h 71304"/>
                <a:gd name="connsiteX367" fmla="*/ 52324 w 71530"/>
                <a:gd name="connsiteY367" fmla="*/ 53290 h 71304"/>
                <a:gd name="connsiteX368" fmla="*/ 56346 w 71530"/>
                <a:gd name="connsiteY368" fmla="*/ 50944 h 71304"/>
                <a:gd name="connsiteX369" fmla="*/ 60368 w 71530"/>
                <a:gd name="connsiteY369" fmla="*/ 48849 h 71304"/>
                <a:gd name="connsiteX370" fmla="*/ 61373 w 71530"/>
                <a:gd name="connsiteY370" fmla="*/ 48095 h 71304"/>
                <a:gd name="connsiteX371" fmla="*/ 62295 w 71530"/>
                <a:gd name="connsiteY371" fmla="*/ 47425 h 71304"/>
                <a:gd name="connsiteX372" fmla="*/ 63384 w 71530"/>
                <a:gd name="connsiteY372" fmla="*/ 47425 h 71304"/>
                <a:gd name="connsiteX373" fmla="*/ 63384 w 71530"/>
                <a:gd name="connsiteY373" fmla="*/ 47425 h 71304"/>
                <a:gd name="connsiteX374" fmla="*/ 63971 w 71530"/>
                <a:gd name="connsiteY374" fmla="*/ 47425 h 71304"/>
                <a:gd name="connsiteX375" fmla="*/ 65898 w 71530"/>
                <a:gd name="connsiteY375" fmla="*/ 46922 h 71304"/>
                <a:gd name="connsiteX376" fmla="*/ 67741 w 71530"/>
                <a:gd name="connsiteY376" fmla="*/ 46922 h 71304"/>
                <a:gd name="connsiteX377" fmla="*/ 69250 w 71530"/>
                <a:gd name="connsiteY377" fmla="*/ 46922 h 71304"/>
                <a:gd name="connsiteX378" fmla="*/ 70171 w 71530"/>
                <a:gd name="connsiteY378" fmla="*/ 48095 h 71304"/>
                <a:gd name="connsiteX379" fmla="*/ 70842 w 71530"/>
                <a:gd name="connsiteY379" fmla="*/ 49268 h 71304"/>
                <a:gd name="connsiteX380" fmla="*/ 71512 w 71530"/>
                <a:gd name="connsiteY380" fmla="*/ 49268 h 71304"/>
                <a:gd name="connsiteX381" fmla="*/ 71512 w 71530"/>
                <a:gd name="connsiteY381" fmla="*/ 49268 h 71304"/>
                <a:gd name="connsiteX382" fmla="*/ 71512 w 71530"/>
                <a:gd name="connsiteY382" fmla="*/ 49854 h 71304"/>
                <a:gd name="connsiteX383" fmla="*/ 71093 w 71530"/>
                <a:gd name="connsiteY383" fmla="*/ 50441 h 71304"/>
                <a:gd name="connsiteX384" fmla="*/ 71093 w 71530"/>
                <a:gd name="connsiteY384" fmla="*/ 50944 h 71304"/>
                <a:gd name="connsiteX385" fmla="*/ 71093 w 71530"/>
                <a:gd name="connsiteY385" fmla="*/ 51447 h 71304"/>
                <a:gd name="connsiteX386" fmla="*/ 70422 w 71530"/>
                <a:gd name="connsiteY386" fmla="*/ 52787 h 71304"/>
                <a:gd name="connsiteX387" fmla="*/ 69082 w 71530"/>
                <a:gd name="connsiteY387" fmla="*/ 53541 h 71304"/>
                <a:gd name="connsiteX388" fmla="*/ 69082 w 71530"/>
                <a:gd name="connsiteY388" fmla="*/ 53541 h 71304"/>
                <a:gd name="connsiteX389" fmla="*/ 69082 w 71530"/>
                <a:gd name="connsiteY389" fmla="*/ 53541 h 71304"/>
                <a:gd name="connsiteX390" fmla="*/ 69585 w 71530"/>
                <a:gd name="connsiteY390" fmla="*/ 52620 h 71304"/>
                <a:gd name="connsiteX391" fmla="*/ 70171 w 71530"/>
                <a:gd name="connsiteY391" fmla="*/ 51614 h 71304"/>
                <a:gd name="connsiteX392" fmla="*/ 70171 w 71530"/>
                <a:gd name="connsiteY392" fmla="*/ 51028 h 71304"/>
                <a:gd name="connsiteX393" fmla="*/ 68747 w 71530"/>
                <a:gd name="connsiteY393" fmla="*/ 50022 h 71304"/>
                <a:gd name="connsiteX394" fmla="*/ 68328 w 71530"/>
                <a:gd name="connsiteY394" fmla="*/ 51028 h 71304"/>
                <a:gd name="connsiteX395" fmla="*/ 68328 w 71530"/>
                <a:gd name="connsiteY395" fmla="*/ 52117 h 71304"/>
                <a:gd name="connsiteX396" fmla="*/ 66400 w 71530"/>
                <a:gd name="connsiteY396" fmla="*/ 52871 h 71304"/>
                <a:gd name="connsiteX397" fmla="*/ 64557 w 71530"/>
                <a:gd name="connsiteY397" fmla="*/ 53625 h 71304"/>
                <a:gd name="connsiteX398" fmla="*/ 63803 w 71530"/>
                <a:gd name="connsiteY398" fmla="*/ 54128 h 71304"/>
                <a:gd name="connsiteX399" fmla="*/ 63217 w 71530"/>
                <a:gd name="connsiteY399" fmla="*/ 54547 h 71304"/>
                <a:gd name="connsiteX400" fmla="*/ 63217 w 71530"/>
                <a:gd name="connsiteY400" fmla="*/ 55468 h 71304"/>
                <a:gd name="connsiteX401" fmla="*/ 63217 w 71530"/>
                <a:gd name="connsiteY401" fmla="*/ 56558 h 71304"/>
                <a:gd name="connsiteX402" fmla="*/ 64222 w 71530"/>
                <a:gd name="connsiteY402" fmla="*/ 57144 h 71304"/>
                <a:gd name="connsiteX403" fmla="*/ 63300 w 71530"/>
                <a:gd name="connsiteY403" fmla="*/ 57144 h 71304"/>
                <a:gd name="connsiteX404" fmla="*/ 62379 w 71530"/>
                <a:gd name="connsiteY404" fmla="*/ 57814 h 71304"/>
                <a:gd name="connsiteX405" fmla="*/ 62379 w 71530"/>
                <a:gd name="connsiteY405" fmla="*/ 58736 h 71304"/>
                <a:gd name="connsiteX406" fmla="*/ 62379 w 71530"/>
                <a:gd name="connsiteY406" fmla="*/ 59658 h 71304"/>
                <a:gd name="connsiteX407" fmla="*/ 61457 w 71530"/>
                <a:gd name="connsiteY407" fmla="*/ 60915 h 71304"/>
                <a:gd name="connsiteX408" fmla="*/ 60954 w 71530"/>
                <a:gd name="connsiteY408" fmla="*/ 62842 h 71304"/>
                <a:gd name="connsiteX409" fmla="*/ 60954 w 71530"/>
                <a:gd name="connsiteY409" fmla="*/ 62842 h 71304"/>
                <a:gd name="connsiteX410" fmla="*/ 60452 w 71530"/>
                <a:gd name="connsiteY410" fmla="*/ 61585 h 71304"/>
                <a:gd name="connsiteX411" fmla="*/ 59781 w 71530"/>
                <a:gd name="connsiteY411" fmla="*/ 60412 h 71304"/>
                <a:gd name="connsiteX412" fmla="*/ 58608 w 71530"/>
                <a:gd name="connsiteY412" fmla="*/ 60412 h 71304"/>
                <a:gd name="connsiteX413" fmla="*/ 58608 w 71530"/>
                <a:gd name="connsiteY413" fmla="*/ 60412 h 71304"/>
                <a:gd name="connsiteX414" fmla="*/ 58608 w 71530"/>
                <a:gd name="connsiteY414" fmla="*/ 60412 h 71304"/>
                <a:gd name="connsiteX415" fmla="*/ 58608 w 71530"/>
                <a:gd name="connsiteY415" fmla="*/ 60412 h 71304"/>
                <a:gd name="connsiteX416" fmla="*/ 58608 w 71530"/>
                <a:gd name="connsiteY416" fmla="*/ 61501 h 71304"/>
                <a:gd name="connsiteX417" fmla="*/ 58608 w 71530"/>
                <a:gd name="connsiteY417" fmla="*/ 62590 h 71304"/>
                <a:gd name="connsiteX418" fmla="*/ 58189 w 71530"/>
                <a:gd name="connsiteY418" fmla="*/ 62590 h 71304"/>
                <a:gd name="connsiteX419" fmla="*/ 57351 w 71530"/>
                <a:gd name="connsiteY419" fmla="*/ 63428 h 71304"/>
                <a:gd name="connsiteX420" fmla="*/ 56430 w 71530"/>
                <a:gd name="connsiteY420" fmla="*/ 64182 h 71304"/>
                <a:gd name="connsiteX421" fmla="*/ 55759 w 71530"/>
                <a:gd name="connsiteY421" fmla="*/ 64182 h 71304"/>
                <a:gd name="connsiteX422" fmla="*/ 54921 w 71530"/>
                <a:gd name="connsiteY422" fmla="*/ 64182 h 71304"/>
                <a:gd name="connsiteX423" fmla="*/ 53916 w 71530"/>
                <a:gd name="connsiteY423" fmla="*/ 65020 h 71304"/>
                <a:gd name="connsiteX424" fmla="*/ 52743 w 71530"/>
                <a:gd name="connsiteY424" fmla="*/ 65774 h 71304"/>
                <a:gd name="connsiteX425" fmla="*/ 52743 w 71530"/>
                <a:gd name="connsiteY425" fmla="*/ 65774 h 71304"/>
                <a:gd name="connsiteX426" fmla="*/ 52743 w 71530"/>
                <a:gd name="connsiteY426" fmla="*/ 65774 h 71304"/>
                <a:gd name="connsiteX427" fmla="*/ 50983 w 71530"/>
                <a:gd name="connsiteY427" fmla="*/ 65774 h 71304"/>
                <a:gd name="connsiteX428" fmla="*/ 49140 w 71530"/>
                <a:gd name="connsiteY428" fmla="*/ 68204 h 71304"/>
                <a:gd name="connsiteX429" fmla="*/ 2051 w 71530"/>
                <a:gd name="connsiteY429" fmla="*/ 52201 h 71304"/>
                <a:gd name="connsiteX430" fmla="*/ 2051 w 71530"/>
                <a:gd name="connsiteY430" fmla="*/ 52787 h 71304"/>
                <a:gd name="connsiteX431" fmla="*/ 2637 w 71530"/>
                <a:gd name="connsiteY431" fmla="*/ 52787 h 71304"/>
                <a:gd name="connsiteX432" fmla="*/ 2637 w 71530"/>
                <a:gd name="connsiteY432" fmla="*/ 52201 h 71304"/>
                <a:gd name="connsiteX433" fmla="*/ 2051 w 71530"/>
                <a:gd name="connsiteY433" fmla="*/ 52201 h 71304"/>
                <a:gd name="connsiteX434" fmla="*/ 961 w 71530"/>
                <a:gd name="connsiteY434" fmla="*/ 47844 h 71304"/>
                <a:gd name="connsiteX435" fmla="*/ 961 w 71530"/>
                <a:gd name="connsiteY435" fmla="*/ 47844 h 71304"/>
                <a:gd name="connsiteX436" fmla="*/ 961 w 71530"/>
                <a:gd name="connsiteY436" fmla="*/ 47844 h 71304"/>
                <a:gd name="connsiteX437" fmla="*/ 961 w 71530"/>
                <a:gd name="connsiteY437" fmla="*/ 47844 h 71304"/>
                <a:gd name="connsiteX438" fmla="*/ 961 w 71530"/>
                <a:gd name="connsiteY438" fmla="*/ 47844 h 71304"/>
                <a:gd name="connsiteX439" fmla="*/ 4983 w 71530"/>
                <a:gd name="connsiteY439" fmla="*/ 51614 h 71304"/>
                <a:gd name="connsiteX440" fmla="*/ 5821 w 71530"/>
                <a:gd name="connsiteY440" fmla="*/ 50860 h 71304"/>
                <a:gd name="connsiteX441" fmla="*/ 4899 w 71530"/>
                <a:gd name="connsiteY441" fmla="*/ 50860 h 71304"/>
                <a:gd name="connsiteX442" fmla="*/ 8167 w 71530"/>
                <a:gd name="connsiteY442" fmla="*/ 51614 h 71304"/>
                <a:gd name="connsiteX443" fmla="*/ 7413 w 71530"/>
                <a:gd name="connsiteY443" fmla="*/ 52368 h 71304"/>
                <a:gd name="connsiteX444" fmla="*/ 7413 w 71530"/>
                <a:gd name="connsiteY444" fmla="*/ 52368 h 71304"/>
                <a:gd name="connsiteX445" fmla="*/ 8335 w 71530"/>
                <a:gd name="connsiteY445" fmla="*/ 51530 h 71304"/>
                <a:gd name="connsiteX446" fmla="*/ 3475 w 71530"/>
                <a:gd name="connsiteY446" fmla="*/ 32259 h 71304"/>
                <a:gd name="connsiteX447" fmla="*/ 4062 w 71530"/>
                <a:gd name="connsiteY447" fmla="*/ 33516 h 71304"/>
                <a:gd name="connsiteX448" fmla="*/ 5151 w 71530"/>
                <a:gd name="connsiteY448" fmla="*/ 33935 h 71304"/>
                <a:gd name="connsiteX449" fmla="*/ 5821 w 71530"/>
                <a:gd name="connsiteY449" fmla="*/ 33935 h 71304"/>
                <a:gd name="connsiteX450" fmla="*/ 5821 w 71530"/>
                <a:gd name="connsiteY450" fmla="*/ 33264 h 71304"/>
                <a:gd name="connsiteX451" fmla="*/ 4732 w 71530"/>
                <a:gd name="connsiteY451" fmla="*/ 32343 h 71304"/>
                <a:gd name="connsiteX452" fmla="*/ 4983 w 71530"/>
                <a:gd name="connsiteY452" fmla="*/ 36951 h 71304"/>
                <a:gd name="connsiteX453" fmla="*/ 5402 w 71530"/>
                <a:gd name="connsiteY453" fmla="*/ 36951 h 71304"/>
                <a:gd name="connsiteX454" fmla="*/ 5402 w 71530"/>
                <a:gd name="connsiteY454" fmla="*/ 36029 h 71304"/>
                <a:gd name="connsiteX455" fmla="*/ 4732 w 71530"/>
                <a:gd name="connsiteY455" fmla="*/ 36029 h 71304"/>
                <a:gd name="connsiteX456" fmla="*/ 11184 w 71530"/>
                <a:gd name="connsiteY456" fmla="*/ 55049 h 71304"/>
                <a:gd name="connsiteX457" fmla="*/ 11184 w 71530"/>
                <a:gd name="connsiteY457" fmla="*/ 55049 h 71304"/>
                <a:gd name="connsiteX458" fmla="*/ 11184 w 71530"/>
                <a:gd name="connsiteY458" fmla="*/ 55049 h 71304"/>
                <a:gd name="connsiteX459" fmla="*/ 11184 w 71530"/>
                <a:gd name="connsiteY459" fmla="*/ 55049 h 71304"/>
                <a:gd name="connsiteX460" fmla="*/ 11184 w 71530"/>
                <a:gd name="connsiteY460" fmla="*/ 55468 h 71304"/>
                <a:gd name="connsiteX461" fmla="*/ 11184 w 71530"/>
                <a:gd name="connsiteY461" fmla="*/ 45916 h 71304"/>
                <a:gd name="connsiteX462" fmla="*/ 9927 w 71530"/>
                <a:gd name="connsiteY462" fmla="*/ 46922 h 71304"/>
                <a:gd name="connsiteX463" fmla="*/ 9927 w 71530"/>
                <a:gd name="connsiteY463" fmla="*/ 48514 h 71304"/>
                <a:gd name="connsiteX464" fmla="*/ 11686 w 71530"/>
                <a:gd name="connsiteY464" fmla="*/ 47760 h 71304"/>
                <a:gd name="connsiteX465" fmla="*/ 12608 w 71530"/>
                <a:gd name="connsiteY465" fmla="*/ 46335 h 71304"/>
                <a:gd name="connsiteX466" fmla="*/ 12608 w 71530"/>
                <a:gd name="connsiteY466" fmla="*/ 46335 h 71304"/>
                <a:gd name="connsiteX467" fmla="*/ 11075 w 71530"/>
                <a:gd name="connsiteY467" fmla="*/ 46193 h 71304"/>
                <a:gd name="connsiteX468" fmla="*/ 10932 w 71530"/>
                <a:gd name="connsiteY468" fmla="*/ 46335 h 71304"/>
                <a:gd name="connsiteX469" fmla="*/ 8586 w 71530"/>
                <a:gd name="connsiteY469" fmla="*/ 41811 h 71304"/>
                <a:gd name="connsiteX470" fmla="*/ 8586 w 71530"/>
                <a:gd name="connsiteY470" fmla="*/ 41392 h 71304"/>
                <a:gd name="connsiteX471" fmla="*/ 8586 w 71530"/>
                <a:gd name="connsiteY471" fmla="*/ 40721 h 71304"/>
                <a:gd name="connsiteX472" fmla="*/ 7916 w 71530"/>
                <a:gd name="connsiteY472" fmla="*/ 40721 h 71304"/>
                <a:gd name="connsiteX473" fmla="*/ 14870 w 71530"/>
                <a:gd name="connsiteY473" fmla="*/ 60579 h 71304"/>
                <a:gd name="connsiteX474" fmla="*/ 14870 w 71530"/>
                <a:gd name="connsiteY474" fmla="*/ 60579 h 71304"/>
                <a:gd name="connsiteX475" fmla="*/ 15373 w 71530"/>
                <a:gd name="connsiteY475" fmla="*/ 60579 h 71304"/>
                <a:gd name="connsiteX476" fmla="*/ 15373 w 71530"/>
                <a:gd name="connsiteY476" fmla="*/ 60077 h 71304"/>
                <a:gd name="connsiteX477" fmla="*/ 14619 w 71530"/>
                <a:gd name="connsiteY477" fmla="*/ 60998 h 71304"/>
                <a:gd name="connsiteX478" fmla="*/ 10597 w 71530"/>
                <a:gd name="connsiteY478" fmla="*/ 39800 h 71304"/>
                <a:gd name="connsiteX479" fmla="*/ 10597 w 71530"/>
                <a:gd name="connsiteY479" fmla="*/ 40386 h 71304"/>
                <a:gd name="connsiteX480" fmla="*/ 11184 w 71530"/>
                <a:gd name="connsiteY480" fmla="*/ 40386 h 71304"/>
                <a:gd name="connsiteX481" fmla="*/ 11184 w 71530"/>
                <a:gd name="connsiteY481" fmla="*/ 39716 h 71304"/>
                <a:gd name="connsiteX482" fmla="*/ 10346 w 71530"/>
                <a:gd name="connsiteY482" fmla="*/ 40219 h 71304"/>
                <a:gd name="connsiteX483" fmla="*/ 11184 w 71530"/>
                <a:gd name="connsiteY483" fmla="*/ 42230 h 71304"/>
                <a:gd name="connsiteX484" fmla="*/ 11854 w 71530"/>
                <a:gd name="connsiteY484" fmla="*/ 42230 h 71304"/>
                <a:gd name="connsiteX485" fmla="*/ 11854 w 71530"/>
                <a:gd name="connsiteY485" fmla="*/ 41727 h 71304"/>
                <a:gd name="connsiteX486" fmla="*/ 11268 w 71530"/>
                <a:gd name="connsiteY486" fmla="*/ 41727 h 71304"/>
                <a:gd name="connsiteX487" fmla="*/ 6994 w 71530"/>
                <a:gd name="connsiteY487" fmla="*/ 21534 h 71304"/>
                <a:gd name="connsiteX488" fmla="*/ 7497 w 71530"/>
                <a:gd name="connsiteY488" fmla="*/ 21534 h 71304"/>
                <a:gd name="connsiteX489" fmla="*/ 7497 w 71530"/>
                <a:gd name="connsiteY489" fmla="*/ 20863 h 71304"/>
                <a:gd name="connsiteX490" fmla="*/ 11268 w 71530"/>
                <a:gd name="connsiteY490" fmla="*/ 33851 h 71304"/>
                <a:gd name="connsiteX491" fmla="*/ 11268 w 71530"/>
                <a:gd name="connsiteY491" fmla="*/ 34689 h 71304"/>
                <a:gd name="connsiteX492" fmla="*/ 11268 w 71530"/>
                <a:gd name="connsiteY492" fmla="*/ 35443 h 71304"/>
                <a:gd name="connsiteX493" fmla="*/ 11770 w 71530"/>
                <a:gd name="connsiteY493" fmla="*/ 35443 h 71304"/>
                <a:gd name="connsiteX494" fmla="*/ 11770 w 71530"/>
                <a:gd name="connsiteY494" fmla="*/ 35443 h 71304"/>
                <a:gd name="connsiteX495" fmla="*/ 11770 w 71530"/>
                <a:gd name="connsiteY495" fmla="*/ 35443 h 71304"/>
                <a:gd name="connsiteX496" fmla="*/ 11770 w 71530"/>
                <a:gd name="connsiteY496" fmla="*/ 34270 h 71304"/>
                <a:gd name="connsiteX497" fmla="*/ 11770 w 71530"/>
                <a:gd name="connsiteY497" fmla="*/ 33013 h 71304"/>
                <a:gd name="connsiteX498" fmla="*/ 11016 w 71530"/>
                <a:gd name="connsiteY498" fmla="*/ 33013 h 71304"/>
                <a:gd name="connsiteX499" fmla="*/ 11016 w 71530"/>
                <a:gd name="connsiteY499" fmla="*/ 33767 h 71304"/>
                <a:gd name="connsiteX500" fmla="*/ 11016 w 71530"/>
                <a:gd name="connsiteY500" fmla="*/ 33767 h 71304"/>
                <a:gd name="connsiteX501" fmla="*/ 10765 w 71530"/>
                <a:gd name="connsiteY501" fmla="*/ 30332 h 71304"/>
                <a:gd name="connsiteX502" fmla="*/ 10765 w 71530"/>
                <a:gd name="connsiteY502" fmla="*/ 30332 h 71304"/>
                <a:gd name="connsiteX503" fmla="*/ 10765 w 71530"/>
                <a:gd name="connsiteY503" fmla="*/ 30332 h 71304"/>
                <a:gd name="connsiteX504" fmla="*/ 10765 w 71530"/>
                <a:gd name="connsiteY504" fmla="*/ 30332 h 71304"/>
                <a:gd name="connsiteX505" fmla="*/ 10513 w 71530"/>
                <a:gd name="connsiteY505" fmla="*/ 30751 h 71304"/>
                <a:gd name="connsiteX506" fmla="*/ 12692 w 71530"/>
                <a:gd name="connsiteY506" fmla="*/ 38711 h 71304"/>
                <a:gd name="connsiteX507" fmla="*/ 12692 w 71530"/>
                <a:gd name="connsiteY507" fmla="*/ 39130 h 71304"/>
                <a:gd name="connsiteX508" fmla="*/ 13278 w 71530"/>
                <a:gd name="connsiteY508" fmla="*/ 39130 h 71304"/>
                <a:gd name="connsiteX509" fmla="*/ 13865 w 71530"/>
                <a:gd name="connsiteY509" fmla="*/ 39548 h 71304"/>
                <a:gd name="connsiteX510" fmla="*/ 14619 w 71530"/>
                <a:gd name="connsiteY510" fmla="*/ 40303 h 71304"/>
                <a:gd name="connsiteX511" fmla="*/ 15373 w 71530"/>
                <a:gd name="connsiteY511" fmla="*/ 41057 h 71304"/>
                <a:gd name="connsiteX512" fmla="*/ 15960 w 71530"/>
                <a:gd name="connsiteY512" fmla="*/ 41057 h 71304"/>
                <a:gd name="connsiteX513" fmla="*/ 16462 w 71530"/>
                <a:gd name="connsiteY513" fmla="*/ 41057 h 71304"/>
                <a:gd name="connsiteX514" fmla="*/ 16462 w 71530"/>
                <a:gd name="connsiteY514" fmla="*/ 41057 h 71304"/>
                <a:gd name="connsiteX515" fmla="*/ 16462 w 71530"/>
                <a:gd name="connsiteY515" fmla="*/ 41643 h 71304"/>
                <a:gd name="connsiteX516" fmla="*/ 17384 w 71530"/>
                <a:gd name="connsiteY516" fmla="*/ 40638 h 71304"/>
                <a:gd name="connsiteX517" fmla="*/ 17384 w 71530"/>
                <a:gd name="connsiteY517" fmla="*/ 39297 h 71304"/>
                <a:gd name="connsiteX518" fmla="*/ 16211 w 71530"/>
                <a:gd name="connsiteY518" fmla="*/ 36616 h 71304"/>
                <a:gd name="connsiteX519" fmla="*/ 13697 w 71530"/>
                <a:gd name="connsiteY519" fmla="*/ 35443 h 71304"/>
                <a:gd name="connsiteX520" fmla="*/ 12022 w 71530"/>
                <a:gd name="connsiteY520" fmla="*/ 36029 h 71304"/>
                <a:gd name="connsiteX521" fmla="*/ 10849 w 71530"/>
                <a:gd name="connsiteY521" fmla="*/ 37621 h 71304"/>
                <a:gd name="connsiteX522" fmla="*/ 12441 w 71530"/>
                <a:gd name="connsiteY522" fmla="*/ 38794 h 71304"/>
                <a:gd name="connsiteX523" fmla="*/ 20317 w 71530"/>
                <a:gd name="connsiteY523" fmla="*/ 63847 h 71304"/>
                <a:gd name="connsiteX524" fmla="*/ 20317 w 71530"/>
                <a:gd name="connsiteY524" fmla="*/ 63847 h 71304"/>
                <a:gd name="connsiteX525" fmla="*/ 20317 w 71530"/>
                <a:gd name="connsiteY525" fmla="*/ 63847 h 71304"/>
                <a:gd name="connsiteX526" fmla="*/ 20317 w 71530"/>
                <a:gd name="connsiteY526" fmla="*/ 64350 h 71304"/>
                <a:gd name="connsiteX527" fmla="*/ 20317 w 71530"/>
                <a:gd name="connsiteY527" fmla="*/ 64350 h 71304"/>
                <a:gd name="connsiteX528" fmla="*/ 20317 w 71530"/>
                <a:gd name="connsiteY528" fmla="*/ 64350 h 71304"/>
                <a:gd name="connsiteX529" fmla="*/ 20317 w 71530"/>
                <a:gd name="connsiteY529" fmla="*/ 64350 h 71304"/>
                <a:gd name="connsiteX530" fmla="*/ 12692 w 71530"/>
                <a:gd name="connsiteY530" fmla="*/ 25891 h 71304"/>
                <a:gd name="connsiteX531" fmla="*/ 12692 w 71530"/>
                <a:gd name="connsiteY531" fmla="*/ 26394 h 71304"/>
                <a:gd name="connsiteX532" fmla="*/ 14116 w 71530"/>
                <a:gd name="connsiteY532" fmla="*/ 26394 h 71304"/>
                <a:gd name="connsiteX533" fmla="*/ 14116 w 71530"/>
                <a:gd name="connsiteY533" fmla="*/ 26394 h 71304"/>
                <a:gd name="connsiteX534" fmla="*/ 14116 w 71530"/>
                <a:gd name="connsiteY534" fmla="*/ 26394 h 71304"/>
                <a:gd name="connsiteX535" fmla="*/ 14116 w 71530"/>
                <a:gd name="connsiteY535" fmla="*/ 26394 h 71304"/>
                <a:gd name="connsiteX536" fmla="*/ 16127 w 71530"/>
                <a:gd name="connsiteY536" fmla="*/ 33683 h 71304"/>
                <a:gd name="connsiteX537" fmla="*/ 16127 w 71530"/>
                <a:gd name="connsiteY537" fmla="*/ 34437 h 71304"/>
                <a:gd name="connsiteX538" fmla="*/ 16798 w 71530"/>
                <a:gd name="connsiteY538" fmla="*/ 35108 h 71304"/>
                <a:gd name="connsiteX539" fmla="*/ 17216 w 71530"/>
                <a:gd name="connsiteY539" fmla="*/ 34186 h 71304"/>
                <a:gd name="connsiteX540" fmla="*/ 17216 w 71530"/>
                <a:gd name="connsiteY540" fmla="*/ 34102 h 71304"/>
                <a:gd name="connsiteX541" fmla="*/ 21574 w 71530"/>
                <a:gd name="connsiteY541" fmla="*/ 17512 h 71304"/>
                <a:gd name="connsiteX542" fmla="*/ 22328 w 71530"/>
                <a:gd name="connsiteY542" fmla="*/ 16088 h 71304"/>
                <a:gd name="connsiteX543" fmla="*/ 21238 w 71530"/>
                <a:gd name="connsiteY543" fmla="*/ 16088 h 71304"/>
                <a:gd name="connsiteX544" fmla="*/ 22747 w 71530"/>
                <a:gd name="connsiteY544" fmla="*/ 12317 h 71304"/>
                <a:gd name="connsiteX545" fmla="*/ 23249 w 71530"/>
                <a:gd name="connsiteY545" fmla="*/ 12736 h 71304"/>
                <a:gd name="connsiteX546" fmla="*/ 23836 w 71530"/>
                <a:gd name="connsiteY546" fmla="*/ 12736 h 71304"/>
                <a:gd name="connsiteX547" fmla="*/ 24339 w 71530"/>
                <a:gd name="connsiteY547" fmla="*/ 12233 h 71304"/>
                <a:gd name="connsiteX548" fmla="*/ 25931 w 71530"/>
                <a:gd name="connsiteY548" fmla="*/ 12317 h 71304"/>
                <a:gd name="connsiteX549" fmla="*/ 25931 w 71530"/>
                <a:gd name="connsiteY549" fmla="*/ 12820 h 71304"/>
                <a:gd name="connsiteX550" fmla="*/ 25931 w 71530"/>
                <a:gd name="connsiteY550" fmla="*/ 13406 h 71304"/>
                <a:gd name="connsiteX551" fmla="*/ 25931 w 71530"/>
                <a:gd name="connsiteY551" fmla="*/ 16339 h 71304"/>
                <a:gd name="connsiteX552" fmla="*/ 26433 w 71530"/>
                <a:gd name="connsiteY552" fmla="*/ 19188 h 71304"/>
                <a:gd name="connsiteX553" fmla="*/ 26936 w 71530"/>
                <a:gd name="connsiteY553" fmla="*/ 19188 h 71304"/>
                <a:gd name="connsiteX554" fmla="*/ 27355 w 71530"/>
                <a:gd name="connsiteY554" fmla="*/ 16674 h 71304"/>
                <a:gd name="connsiteX555" fmla="*/ 27355 w 71530"/>
                <a:gd name="connsiteY555" fmla="*/ 14077 h 71304"/>
                <a:gd name="connsiteX556" fmla="*/ 27355 w 71530"/>
                <a:gd name="connsiteY556" fmla="*/ 12904 h 71304"/>
                <a:gd name="connsiteX557" fmla="*/ 25679 w 71530"/>
                <a:gd name="connsiteY557" fmla="*/ 12987 h 71304"/>
                <a:gd name="connsiteX558" fmla="*/ 27020 w 71530"/>
                <a:gd name="connsiteY558" fmla="*/ 10641 h 71304"/>
                <a:gd name="connsiteX559" fmla="*/ 28612 w 71530"/>
                <a:gd name="connsiteY559" fmla="*/ 12736 h 71304"/>
                <a:gd name="connsiteX560" fmla="*/ 29198 w 71530"/>
                <a:gd name="connsiteY560" fmla="*/ 10893 h 71304"/>
                <a:gd name="connsiteX561" fmla="*/ 31377 w 71530"/>
                <a:gd name="connsiteY561" fmla="*/ 11395 h 71304"/>
                <a:gd name="connsiteX562" fmla="*/ 31377 w 71530"/>
                <a:gd name="connsiteY562" fmla="*/ 10809 h 71304"/>
                <a:gd name="connsiteX563" fmla="*/ 30623 w 71530"/>
                <a:gd name="connsiteY563" fmla="*/ 9301 h 71304"/>
                <a:gd name="connsiteX564" fmla="*/ 29366 w 71530"/>
                <a:gd name="connsiteY564" fmla="*/ 8714 h 71304"/>
                <a:gd name="connsiteX565" fmla="*/ 27439 w 71530"/>
                <a:gd name="connsiteY565" fmla="*/ 9217 h 71304"/>
                <a:gd name="connsiteX566" fmla="*/ 26769 w 71530"/>
                <a:gd name="connsiteY566" fmla="*/ 11312 h 71304"/>
                <a:gd name="connsiteX567" fmla="*/ 28612 w 71530"/>
                <a:gd name="connsiteY567" fmla="*/ 16758 h 71304"/>
                <a:gd name="connsiteX568" fmla="*/ 28612 w 71530"/>
                <a:gd name="connsiteY568" fmla="*/ 16758 h 71304"/>
                <a:gd name="connsiteX569" fmla="*/ 29869 w 71530"/>
                <a:gd name="connsiteY569" fmla="*/ 16758 h 71304"/>
                <a:gd name="connsiteX570" fmla="*/ 29869 w 71530"/>
                <a:gd name="connsiteY570" fmla="*/ 15836 h 71304"/>
                <a:gd name="connsiteX571" fmla="*/ 29869 w 71530"/>
                <a:gd name="connsiteY571" fmla="*/ 15166 h 71304"/>
                <a:gd name="connsiteX572" fmla="*/ 30874 w 71530"/>
                <a:gd name="connsiteY572" fmla="*/ 14244 h 71304"/>
                <a:gd name="connsiteX573" fmla="*/ 31880 w 71530"/>
                <a:gd name="connsiteY573" fmla="*/ 13406 h 71304"/>
                <a:gd name="connsiteX574" fmla="*/ 31880 w 71530"/>
                <a:gd name="connsiteY574" fmla="*/ 13406 h 71304"/>
                <a:gd name="connsiteX575" fmla="*/ 31880 w 71530"/>
                <a:gd name="connsiteY575" fmla="*/ 13406 h 71304"/>
                <a:gd name="connsiteX576" fmla="*/ 30958 w 71530"/>
                <a:gd name="connsiteY576" fmla="*/ 12904 h 71304"/>
                <a:gd name="connsiteX577" fmla="*/ 30120 w 71530"/>
                <a:gd name="connsiteY577" fmla="*/ 12485 h 71304"/>
                <a:gd name="connsiteX578" fmla="*/ 29115 w 71530"/>
                <a:gd name="connsiteY578" fmla="*/ 14663 h 71304"/>
                <a:gd name="connsiteX579" fmla="*/ 28361 w 71530"/>
                <a:gd name="connsiteY579" fmla="*/ 17344 h 71304"/>
                <a:gd name="connsiteX580" fmla="*/ 30287 w 71530"/>
                <a:gd name="connsiteY580" fmla="*/ 18936 h 71304"/>
                <a:gd name="connsiteX581" fmla="*/ 30287 w 71530"/>
                <a:gd name="connsiteY581" fmla="*/ 18182 h 71304"/>
                <a:gd name="connsiteX582" fmla="*/ 29785 w 71530"/>
                <a:gd name="connsiteY582" fmla="*/ 18182 h 71304"/>
                <a:gd name="connsiteX583" fmla="*/ 30958 w 71530"/>
                <a:gd name="connsiteY583" fmla="*/ 15585 h 71304"/>
                <a:gd name="connsiteX584" fmla="*/ 30958 w 71530"/>
                <a:gd name="connsiteY584" fmla="*/ 16255 h 71304"/>
                <a:gd name="connsiteX585" fmla="*/ 31461 w 71530"/>
                <a:gd name="connsiteY585" fmla="*/ 16674 h 71304"/>
                <a:gd name="connsiteX586" fmla="*/ 31461 w 71530"/>
                <a:gd name="connsiteY586" fmla="*/ 16088 h 71304"/>
                <a:gd name="connsiteX587" fmla="*/ 30707 w 71530"/>
                <a:gd name="connsiteY587" fmla="*/ 16255 h 71304"/>
                <a:gd name="connsiteX588" fmla="*/ 32634 w 71530"/>
                <a:gd name="connsiteY588" fmla="*/ 20445 h 71304"/>
                <a:gd name="connsiteX589" fmla="*/ 32634 w 71530"/>
                <a:gd name="connsiteY589" fmla="*/ 19942 h 71304"/>
                <a:gd name="connsiteX590" fmla="*/ 32634 w 71530"/>
                <a:gd name="connsiteY590" fmla="*/ 19942 h 71304"/>
                <a:gd name="connsiteX591" fmla="*/ 34309 w 71530"/>
                <a:gd name="connsiteY591" fmla="*/ 18517 h 71304"/>
                <a:gd name="connsiteX592" fmla="*/ 34309 w 71530"/>
                <a:gd name="connsiteY592" fmla="*/ 17177 h 71304"/>
                <a:gd name="connsiteX593" fmla="*/ 33807 w 71530"/>
                <a:gd name="connsiteY593" fmla="*/ 17177 h 71304"/>
                <a:gd name="connsiteX594" fmla="*/ 32801 w 71530"/>
                <a:gd name="connsiteY594" fmla="*/ 9720 h 71304"/>
                <a:gd name="connsiteX595" fmla="*/ 32801 w 71530"/>
                <a:gd name="connsiteY595" fmla="*/ 9720 h 71304"/>
                <a:gd name="connsiteX596" fmla="*/ 32801 w 71530"/>
                <a:gd name="connsiteY596" fmla="*/ 9720 h 71304"/>
                <a:gd name="connsiteX597" fmla="*/ 32801 w 71530"/>
                <a:gd name="connsiteY597" fmla="*/ 9720 h 71304"/>
                <a:gd name="connsiteX598" fmla="*/ 32801 w 71530"/>
                <a:gd name="connsiteY598" fmla="*/ 9720 h 71304"/>
                <a:gd name="connsiteX599" fmla="*/ 32801 w 71530"/>
                <a:gd name="connsiteY599" fmla="*/ 9133 h 71304"/>
                <a:gd name="connsiteX600" fmla="*/ 32801 w 71530"/>
                <a:gd name="connsiteY600" fmla="*/ 9133 h 71304"/>
                <a:gd name="connsiteX601" fmla="*/ 32801 w 71530"/>
                <a:gd name="connsiteY601" fmla="*/ 9133 h 71304"/>
                <a:gd name="connsiteX602" fmla="*/ 32801 w 71530"/>
                <a:gd name="connsiteY602" fmla="*/ 7541 h 71304"/>
                <a:gd name="connsiteX603" fmla="*/ 32801 w 71530"/>
                <a:gd name="connsiteY603" fmla="*/ 7541 h 71304"/>
                <a:gd name="connsiteX604" fmla="*/ 32801 w 71530"/>
                <a:gd name="connsiteY604" fmla="*/ 7541 h 71304"/>
                <a:gd name="connsiteX605" fmla="*/ 32801 w 71530"/>
                <a:gd name="connsiteY605" fmla="*/ 7541 h 71304"/>
                <a:gd name="connsiteX606" fmla="*/ 32215 w 71530"/>
                <a:gd name="connsiteY606" fmla="*/ 8211 h 71304"/>
                <a:gd name="connsiteX607" fmla="*/ 36237 w 71530"/>
                <a:gd name="connsiteY607" fmla="*/ 8211 h 71304"/>
                <a:gd name="connsiteX608" fmla="*/ 36237 w 71530"/>
                <a:gd name="connsiteY608" fmla="*/ 9217 h 71304"/>
                <a:gd name="connsiteX609" fmla="*/ 36739 w 71530"/>
                <a:gd name="connsiteY609" fmla="*/ 9217 h 71304"/>
                <a:gd name="connsiteX610" fmla="*/ 50565 w 71530"/>
                <a:gd name="connsiteY610" fmla="*/ 66277 h 71304"/>
                <a:gd name="connsiteX611" fmla="*/ 52408 w 71530"/>
                <a:gd name="connsiteY611" fmla="*/ 65439 h 71304"/>
                <a:gd name="connsiteX612" fmla="*/ 54251 w 71530"/>
                <a:gd name="connsiteY612" fmla="*/ 64518 h 71304"/>
                <a:gd name="connsiteX613" fmla="*/ 54251 w 71530"/>
                <a:gd name="connsiteY613" fmla="*/ 63847 h 71304"/>
                <a:gd name="connsiteX614" fmla="*/ 53665 w 71530"/>
                <a:gd name="connsiteY614" fmla="*/ 62674 h 71304"/>
                <a:gd name="connsiteX615" fmla="*/ 52827 w 71530"/>
                <a:gd name="connsiteY615" fmla="*/ 61585 h 71304"/>
                <a:gd name="connsiteX616" fmla="*/ 52324 w 71530"/>
                <a:gd name="connsiteY616" fmla="*/ 61082 h 71304"/>
                <a:gd name="connsiteX617" fmla="*/ 52324 w 71530"/>
                <a:gd name="connsiteY617" fmla="*/ 61082 h 71304"/>
                <a:gd name="connsiteX618" fmla="*/ 52324 w 71530"/>
                <a:gd name="connsiteY618" fmla="*/ 61669 h 71304"/>
                <a:gd name="connsiteX619" fmla="*/ 52324 w 71530"/>
                <a:gd name="connsiteY619" fmla="*/ 62088 h 71304"/>
                <a:gd name="connsiteX620" fmla="*/ 52324 w 71530"/>
                <a:gd name="connsiteY620" fmla="*/ 62507 h 71304"/>
                <a:gd name="connsiteX621" fmla="*/ 52324 w 71530"/>
                <a:gd name="connsiteY621" fmla="*/ 62507 h 71304"/>
                <a:gd name="connsiteX622" fmla="*/ 51654 w 71530"/>
                <a:gd name="connsiteY622" fmla="*/ 62507 h 71304"/>
                <a:gd name="connsiteX623" fmla="*/ 50983 w 71530"/>
                <a:gd name="connsiteY623" fmla="*/ 62507 h 71304"/>
                <a:gd name="connsiteX624" fmla="*/ 38080 w 71530"/>
                <a:gd name="connsiteY624" fmla="*/ 15417 h 71304"/>
                <a:gd name="connsiteX625" fmla="*/ 38080 w 71530"/>
                <a:gd name="connsiteY625" fmla="*/ 15920 h 71304"/>
                <a:gd name="connsiteX626" fmla="*/ 38583 w 71530"/>
                <a:gd name="connsiteY626" fmla="*/ 16339 h 71304"/>
                <a:gd name="connsiteX627" fmla="*/ 38583 w 71530"/>
                <a:gd name="connsiteY627" fmla="*/ 15752 h 71304"/>
                <a:gd name="connsiteX628" fmla="*/ 37493 w 71530"/>
                <a:gd name="connsiteY628" fmla="*/ 16088 h 71304"/>
                <a:gd name="connsiteX629" fmla="*/ 38666 w 71530"/>
                <a:gd name="connsiteY629" fmla="*/ 6452 h 71304"/>
                <a:gd name="connsiteX630" fmla="*/ 38666 w 71530"/>
                <a:gd name="connsiteY630" fmla="*/ 7038 h 71304"/>
                <a:gd name="connsiteX631" fmla="*/ 38666 w 71530"/>
                <a:gd name="connsiteY631" fmla="*/ 7625 h 71304"/>
                <a:gd name="connsiteX632" fmla="*/ 38666 w 71530"/>
                <a:gd name="connsiteY632" fmla="*/ 8128 h 71304"/>
                <a:gd name="connsiteX633" fmla="*/ 38666 w 71530"/>
                <a:gd name="connsiteY633" fmla="*/ 8547 h 71304"/>
                <a:gd name="connsiteX634" fmla="*/ 38666 w 71530"/>
                <a:gd name="connsiteY634" fmla="*/ 8547 h 71304"/>
                <a:gd name="connsiteX635" fmla="*/ 38666 w 71530"/>
                <a:gd name="connsiteY635" fmla="*/ 10139 h 71304"/>
                <a:gd name="connsiteX636" fmla="*/ 38666 w 71530"/>
                <a:gd name="connsiteY636" fmla="*/ 11563 h 71304"/>
                <a:gd name="connsiteX637" fmla="*/ 38248 w 71530"/>
                <a:gd name="connsiteY637" fmla="*/ 11563 h 71304"/>
                <a:gd name="connsiteX638" fmla="*/ 38248 w 71530"/>
                <a:gd name="connsiteY638" fmla="*/ 11563 h 71304"/>
                <a:gd name="connsiteX639" fmla="*/ 38248 w 71530"/>
                <a:gd name="connsiteY639" fmla="*/ 11060 h 71304"/>
                <a:gd name="connsiteX640" fmla="*/ 38248 w 71530"/>
                <a:gd name="connsiteY640" fmla="*/ 10557 h 71304"/>
                <a:gd name="connsiteX641" fmla="*/ 39253 w 71530"/>
                <a:gd name="connsiteY641" fmla="*/ 10055 h 71304"/>
                <a:gd name="connsiteX642" fmla="*/ 40258 w 71530"/>
                <a:gd name="connsiteY642" fmla="*/ 10055 h 71304"/>
                <a:gd name="connsiteX643" fmla="*/ 40929 w 71530"/>
                <a:gd name="connsiteY643" fmla="*/ 9636 h 71304"/>
                <a:gd name="connsiteX644" fmla="*/ 41515 w 71530"/>
                <a:gd name="connsiteY644" fmla="*/ 9636 h 71304"/>
                <a:gd name="connsiteX645" fmla="*/ 39840 w 71530"/>
                <a:gd name="connsiteY645" fmla="*/ 8463 h 71304"/>
                <a:gd name="connsiteX646" fmla="*/ 38415 w 71530"/>
                <a:gd name="connsiteY646" fmla="*/ 7206 h 71304"/>
                <a:gd name="connsiteX647" fmla="*/ 38248 w 71530"/>
                <a:gd name="connsiteY647" fmla="*/ 7206 h 71304"/>
                <a:gd name="connsiteX648" fmla="*/ 38666 w 71530"/>
                <a:gd name="connsiteY648" fmla="*/ 13742 h 71304"/>
                <a:gd name="connsiteX649" fmla="*/ 39253 w 71530"/>
                <a:gd name="connsiteY649" fmla="*/ 14915 h 71304"/>
                <a:gd name="connsiteX650" fmla="*/ 40175 w 71530"/>
                <a:gd name="connsiteY650" fmla="*/ 15836 h 71304"/>
                <a:gd name="connsiteX651" fmla="*/ 40175 w 71530"/>
                <a:gd name="connsiteY651" fmla="*/ 15333 h 71304"/>
                <a:gd name="connsiteX652" fmla="*/ 40175 w 71530"/>
                <a:gd name="connsiteY652" fmla="*/ 13825 h 71304"/>
                <a:gd name="connsiteX653" fmla="*/ 40175 w 71530"/>
                <a:gd name="connsiteY653" fmla="*/ 12317 h 71304"/>
                <a:gd name="connsiteX654" fmla="*/ 39169 w 71530"/>
                <a:gd name="connsiteY654" fmla="*/ 12736 h 71304"/>
                <a:gd name="connsiteX655" fmla="*/ 37870 w 71530"/>
                <a:gd name="connsiteY655" fmla="*/ 13113 h 71304"/>
                <a:gd name="connsiteX656" fmla="*/ 38248 w 71530"/>
                <a:gd name="connsiteY656" fmla="*/ 14412 h 71304"/>
                <a:gd name="connsiteX657" fmla="*/ 56765 w 71530"/>
                <a:gd name="connsiteY657" fmla="*/ 62507 h 71304"/>
                <a:gd name="connsiteX658" fmla="*/ 56765 w 71530"/>
                <a:gd name="connsiteY658" fmla="*/ 63093 h 71304"/>
                <a:gd name="connsiteX659" fmla="*/ 56765 w 71530"/>
                <a:gd name="connsiteY659" fmla="*/ 63093 h 71304"/>
                <a:gd name="connsiteX660" fmla="*/ 56765 w 71530"/>
                <a:gd name="connsiteY660" fmla="*/ 62590 h 71304"/>
                <a:gd name="connsiteX661" fmla="*/ 56095 w 71530"/>
                <a:gd name="connsiteY661" fmla="*/ 63177 h 71304"/>
                <a:gd name="connsiteX662" fmla="*/ 42688 w 71530"/>
                <a:gd name="connsiteY662" fmla="*/ 7541 h 71304"/>
                <a:gd name="connsiteX663" fmla="*/ 43191 w 71530"/>
                <a:gd name="connsiteY663" fmla="*/ 7541 h 71304"/>
                <a:gd name="connsiteX664" fmla="*/ 42521 w 71530"/>
                <a:gd name="connsiteY664" fmla="*/ 7541 h 71304"/>
                <a:gd name="connsiteX665" fmla="*/ 42688 w 71530"/>
                <a:gd name="connsiteY665" fmla="*/ 4022 h 71304"/>
                <a:gd name="connsiteX666" fmla="*/ 43275 w 71530"/>
                <a:gd name="connsiteY666" fmla="*/ 4022 h 71304"/>
                <a:gd name="connsiteX667" fmla="*/ 43275 w 71530"/>
                <a:gd name="connsiteY667" fmla="*/ 2933 h 71304"/>
                <a:gd name="connsiteX668" fmla="*/ 62044 w 71530"/>
                <a:gd name="connsiteY668" fmla="*/ 51447 h 71304"/>
                <a:gd name="connsiteX669" fmla="*/ 62044 w 71530"/>
                <a:gd name="connsiteY669" fmla="*/ 52284 h 71304"/>
                <a:gd name="connsiteX670" fmla="*/ 62044 w 71530"/>
                <a:gd name="connsiteY670" fmla="*/ 53541 h 71304"/>
                <a:gd name="connsiteX671" fmla="*/ 62044 w 71530"/>
                <a:gd name="connsiteY671" fmla="*/ 54128 h 71304"/>
                <a:gd name="connsiteX672" fmla="*/ 62044 w 71530"/>
                <a:gd name="connsiteY672" fmla="*/ 54630 h 71304"/>
                <a:gd name="connsiteX673" fmla="*/ 62798 w 71530"/>
                <a:gd name="connsiteY673" fmla="*/ 53793 h 71304"/>
                <a:gd name="connsiteX674" fmla="*/ 62798 w 71530"/>
                <a:gd name="connsiteY674" fmla="*/ 52368 h 71304"/>
                <a:gd name="connsiteX675" fmla="*/ 63217 w 71530"/>
                <a:gd name="connsiteY675" fmla="*/ 51865 h 71304"/>
                <a:gd name="connsiteX676" fmla="*/ 63217 w 71530"/>
                <a:gd name="connsiteY676" fmla="*/ 51865 h 71304"/>
                <a:gd name="connsiteX677" fmla="*/ 63217 w 71530"/>
                <a:gd name="connsiteY677" fmla="*/ 51865 h 71304"/>
                <a:gd name="connsiteX678" fmla="*/ 51654 w 71530"/>
                <a:gd name="connsiteY678" fmla="*/ 4357 h 71304"/>
                <a:gd name="connsiteX679" fmla="*/ 51654 w 71530"/>
                <a:gd name="connsiteY679" fmla="*/ 4860 h 71304"/>
                <a:gd name="connsiteX680" fmla="*/ 52157 w 71530"/>
                <a:gd name="connsiteY680" fmla="*/ 4860 h 71304"/>
                <a:gd name="connsiteX681" fmla="*/ 52157 w 71530"/>
                <a:gd name="connsiteY681" fmla="*/ 4273 h 71304"/>
                <a:gd name="connsiteX682" fmla="*/ 50648 w 71530"/>
                <a:gd name="connsiteY682" fmla="*/ 5027 h 71304"/>
                <a:gd name="connsiteX683" fmla="*/ 54084 w 71530"/>
                <a:gd name="connsiteY683" fmla="*/ 9301 h 71304"/>
                <a:gd name="connsiteX684" fmla="*/ 53329 w 71530"/>
                <a:gd name="connsiteY684" fmla="*/ 10893 h 71304"/>
                <a:gd name="connsiteX685" fmla="*/ 53329 w 71530"/>
                <a:gd name="connsiteY685" fmla="*/ 10893 h 71304"/>
                <a:gd name="connsiteX686" fmla="*/ 53078 w 71530"/>
                <a:gd name="connsiteY686" fmla="*/ 9971 h 71304"/>
                <a:gd name="connsiteX687" fmla="*/ 55592 w 71530"/>
                <a:gd name="connsiteY687" fmla="*/ 13658 h 71304"/>
                <a:gd name="connsiteX688" fmla="*/ 55592 w 71530"/>
                <a:gd name="connsiteY688" fmla="*/ 13658 h 71304"/>
                <a:gd name="connsiteX689" fmla="*/ 55592 w 71530"/>
                <a:gd name="connsiteY689" fmla="*/ 13658 h 71304"/>
                <a:gd name="connsiteX690" fmla="*/ 56011 w 71530"/>
                <a:gd name="connsiteY690" fmla="*/ 13658 h 71304"/>
                <a:gd name="connsiteX691" fmla="*/ 55005 w 71530"/>
                <a:gd name="connsiteY691" fmla="*/ 14328 h 71304"/>
                <a:gd name="connsiteX692" fmla="*/ 67071 w 71530"/>
                <a:gd name="connsiteY692" fmla="*/ 47927 h 71304"/>
                <a:gd name="connsiteX693" fmla="*/ 67071 w 71530"/>
                <a:gd name="connsiteY693" fmla="*/ 48598 h 71304"/>
                <a:gd name="connsiteX694" fmla="*/ 67658 w 71530"/>
                <a:gd name="connsiteY694" fmla="*/ 49017 h 71304"/>
                <a:gd name="connsiteX695" fmla="*/ 67658 w 71530"/>
                <a:gd name="connsiteY695" fmla="*/ 48430 h 71304"/>
                <a:gd name="connsiteX696" fmla="*/ 66066 w 71530"/>
                <a:gd name="connsiteY696" fmla="*/ 48598 h 7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1530" h="71304">
                  <a:moveTo>
                    <a:pt x="49140" y="68204"/>
                  </a:moveTo>
                  <a:cubicBezTo>
                    <a:pt x="48889" y="67844"/>
                    <a:pt x="48696" y="67450"/>
                    <a:pt x="48554" y="67031"/>
                  </a:cubicBezTo>
                  <a:cubicBezTo>
                    <a:pt x="48428" y="66587"/>
                    <a:pt x="48227" y="66160"/>
                    <a:pt x="47967" y="65774"/>
                  </a:cubicBezTo>
                  <a:cubicBezTo>
                    <a:pt x="47800" y="65515"/>
                    <a:pt x="47514" y="65364"/>
                    <a:pt x="47213" y="65355"/>
                  </a:cubicBezTo>
                  <a:lnTo>
                    <a:pt x="45034" y="65355"/>
                  </a:lnTo>
                  <a:cubicBezTo>
                    <a:pt x="45034" y="65355"/>
                    <a:pt x="44616" y="65355"/>
                    <a:pt x="44616" y="64601"/>
                  </a:cubicBezTo>
                  <a:lnTo>
                    <a:pt x="43442" y="66193"/>
                  </a:lnTo>
                  <a:lnTo>
                    <a:pt x="42353" y="67701"/>
                  </a:lnTo>
                  <a:lnTo>
                    <a:pt x="41850" y="65942"/>
                  </a:lnTo>
                  <a:cubicBezTo>
                    <a:pt x="41440" y="66076"/>
                    <a:pt x="41105" y="66378"/>
                    <a:pt x="40929" y="66780"/>
                  </a:cubicBezTo>
                  <a:cubicBezTo>
                    <a:pt x="40677" y="67182"/>
                    <a:pt x="40535" y="67643"/>
                    <a:pt x="40510" y="68120"/>
                  </a:cubicBezTo>
                  <a:cubicBezTo>
                    <a:pt x="40476" y="68565"/>
                    <a:pt x="40476" y="69017"/>
                    <a:pt x="40510" y="69461"/>
                  </a:cubicBezTo>
                  <a:cubicBezTo>
                    <a:pt x="40510" y="69461"/>
                    <a:pt x="40510" y="70048"/>
                    <a:pt x="40510" y="70048"/>
                  </a:cubicBezTo>
                  <a:cubicBezTo>
                    <a:pt x="40510" y="70048"/>
                    <a:pt x="39588" y="70048"/>
                    <a:pt x="39421" y="69042"/>
                  </a:cubicBezTo>
                  <a:cubicBezTo>
                    <a:pt x="39253" y="68497"/>
                    <a:pt x="39253" y="67911"/>
                    <a:pt x="39421" y="67366"/>
                  </a:cubicBezTo>
                  <a:cubicBezTo>
                    <a:pt x="39630" y="66797"/>
                    <a:pt x="39630" y="66177"/>
                    <a:pt x="39421" y="65607"/>
                  </a:cubicBezTo>
                  <a:cubicBezTo>
                    <a:pt x="39002" y="64182"/>
                    <a:pt x="38248" y="63596"/>
                    <a:pt x="37158" y="63931"/>
                  </a:cubicBezTo>
                  <a:lnTo>
                    <a:pt x="37158" y="63931"/>
                  </a:lnTo>
                  <a:cubicBezTo>
                    <a:pt x="37158" y="63931"/>
                    <a:pt x="37158" y="63931"/>
                    <a:pt x="37158" y="64434"/>
                  </a:cubicBezTo>
                  <a:cubicBezTo>
                    <a:pt x="37175" y="64660"/>
                    <a:pt x="37175" y="64878"/>
                    <a:pt x="37158" y="65104"/>
                  </a:cubicBezTo>
                  <a:lnTo>
                    <a:pt x="35650" y="65104"/>
                  </a:lnTo>
                  <a:lnTo>
                    <a:pt x="34142" y="65523"/>
                  </a:lnTo>
                  <a:cubicBezTo>
                    <a:pt x="34142" y="65523"/>
                    <a:pt x="34142" y="65523"/>
                    <a:pt x="34142" y="66110"/>
                  </a:cubicBezTo>
                  <a:lnTo>
                    <a:pt x="34142" y="66780"/>
                  </a:lnTo>
                  <a:lnTo>
                    <a:pt x="32550" y="68204"/>
                  </a:lnTo>
                  <a:lnTo>
                    <a:pt x="29869" y="67618"/>
                  </a:lnTo>
                  <a:lnTo>
                    <a:pt x="28612" y="67618"/>
                  </a:lnTo>
                  <a:cubicBezTo>
                    <a:pt x="28067" y="67769"/>
                    <a:pt x="27548" y="68020"/>
                    <a:pt x="27104" y="68372"/>
                  </a:cubicBezTo>
                  <a:cubicBezTo>
                    <a:pt x="26710" y="68741"/>
                    <a:pt x="26215" y="68975"/>
                    <a:pt x="25679" y="69042"/>
                  </a:cubicBezTo>
                  <a:cubicBezTo>
                    <a:pt x="25176" y="69042"/>
                    <a:pt x="24925" y="69042"/>
                    <a:pt x="24758" y="69042"/>
                  </a:cubicBezTo>
                  <a:cubicBezTo>
                    <a:pt x="24590" y="69042"/>
                    <a:pt x="24255" y="69042"/>
                    <a:pt x="23668" y="69042"/>
                  </a:cubicBezTo>
                  <a:lnTo>
                    <a:pt x="23166" y="69042"/>
                  </a:lnTo>
                  <a:cubicBezTo>
                    <a:pt x="22906" y="69386"/>
                    <a:pt x="22680" y="69746"/>
                    <a:pt x="22495" y="70131"/>
                  </a:cubicBezTo>
                  <a:cubicBezTo>
                    <a:pt x="22311" y="70500"/>
                    <a:pt x="22168" y="70894"/>
                    <a:pt x="22076" y="71304"/>
                  </a:cubicBezTo>
                  <a:lnTo>
                    <a:pt x="21574" y="70718"/>
                  </a:lnTo>
                  <a:cubicBezTo>
                    <a:pt x="21372" y="70508"/>
                    <a:pt x="21230" y="70249"/>
                    <a:pt x="21155" y="69964"/>
                  </a:cubicBezTo>
                  <a:cubicBezTo>
                    <a:pt x="21196" y="69629"/>
                    <a:pt x="21196" y="69293"/>
                    <a:pt x="21155" y="68958"/>
                  </a:cubicBezTo>
                  <a:cubicBezTo>
                    <a:pt x="21230" y="68573"/>
                    <a:pt x="21230" y="68171"/>
                    <a:pt x="21155" y="67785"/>
                  </a:cubicBezTo>
                  <a:lnTo>
                    <a:pt x="21155" y="67618"/>
                  </a:lnTo>
                  <a:cubicBezTo>
                    <a:pt x="21155" y="66947"/>
                    <a:pt x="20652" y="66612"/>
                    <a:pt x="20149" y="66780"/>
                  </a:cubicBezTo>
                  <a:cubicBezTo>
                    <a:pt x="19780" y="66822"/>
                    <a:pt x="19521" y="67157"/>
                    <a:pt x="19563" y="67526"/>
                  </a:cubicBezTo>
                  <a:cubicBezTo>
                    <a:pt x="19563" y="67526"/>
                    <a:pt x="19563" y="67534"/>
                    <a:pt x="19563" y="67534"/>
                  </a:cubicBezTo>
                  <a:lnTo>
                    <a:pt x="19563" y="68707"/>
                  </a:lnTo>
                  <a:cubicBezTo>
                    <a:pt x="18892" y="68707"/>
                    <a:pt x="18557" y="68372"/>
                    <a:pt x="18557" y="67701"/>
                  </a:cubicBezTo>
                  <a:cubicBezTo>
                    <a:pt x="18557" y="66864"/>
                    <a:pt x="18557" y="66361"/>
                    <a:pt x="18054" y="66277"/>
                  </a:cubicBezTo>
                  <a:lnTo>
                    <a:pt x="15792" y="66277"/>
                  </a:lnTo>
                  <a:cubicBezTo>
                    <a:pt x="15516" y="66160"/>
                    <a:pt x="15323" y="65900"/>
                    <a:pt x="15289" y="65607"/>
                  </a:cubicBezTo>
                  <a:cubicBezTo>
                    <a:pt x="15164" y="65221"/>
                    <a:pt x="15164" y="64819"/>
                    <a:pt x="15289" y="64434"/>
                  </a:cubicBezTo>
                  <a:cubicBezTo>
                    <a:pt x="15331" y="64099"/>
                    <a:pt x="15331" y="63763"/>
                    <a:pt x="15289" y="63428"/>
                  </a:cubicBezTo>
                  <a:lnTo>
                    <a:pt x="15289" y="62758"/>
                  </a:lnTo>
                  <a:cubicBezTo>
                    <a:pt x="15289" y="62758"/>
                    <a:pt x="15289" y="62758"/>
                    <a:pt x="14787" y="62758"/>
                  </a:cubicBezTo>
                  <a:lnTo>
                    <a:pt x="14284" y="62758"/>
                  </a:lnTo>
                  <a:cubicBezTo>
                    <a:pt x="13614" y="62758"/>
                    <a:pt x="13278" y="62758"/>
                    <a:pt x="13195" y="63428"/>
                  </a:cubicBezTo>
                  <a:cubicBezTo>
                    <a:pt x="13161" y="63680"/>
                    <a:pt x="13161" y="63931"/>
                    <a:pt x="13195" y="64182"/>
                  </a:cubicBezTo>
                  <a:cubicBezTo>
                    <a:pt x="13195" y="64182"/>
                    <a:pt x="13195" y="64769"/>
                    <a:pt x="13195" y="65020"/>
                  </a:cubicBezTo>
                  <a:cubicBezTo>
                    <a:pt x="13195" y="65272"/>
                    <a:pt x="12776" y="65020"/>
                    <a:pt x="12273" y="65607"/>
                  </a:cubicBezTo>
                  <a:lnTo>
                    <a:pt x="12273" y="64518"/>
                  </a:lnTo>
                  <a:lnTo>
                    <a:pt x="11854" y="64099"/>
                  </a:lnTo>
                  <a:lnTo>
                    <a:pt x="11435" y="63596"/>
                  </a:lnTo>
                  <a:cubicBezTo>
                    <a:pt x="11293" y="63219"/>
                    <a:pt x="11293" y="62800"/>
                    <a:pt x="11435" y="62423"/>
                  </a:cubicBezTo>
                  <a:lnTo>
                    <a:pt x="11435" y="61920"/>
                  </a:lnTo>
                  <a:cubicBezTo>
                    <a:pt x="11477" y="61644"/>
                    <a:pt x="11477" y="61359"/>
                    <a:pt x="11435" y="61082"/>
                  </a:cubicBezTo>
                  <a:cubicBezTo>
                    <a:pt x="11401" y="60831"/>
                    <a:pt x="11401" y="60579"/>
                    <a:pt x="11435" y="60328"/>
                  </a:cubicBezTo>
                  <a:cubicBezTo>
                    <a:pt x="11242" y="60278"/>
                    <a:pt x="11041" y="60278"/>
                    <a:pt x="10849" y="60328"/>
                  </a:cubicBezTo>
                  <a:cubicBezTo>
                    <a:pt x="10849" y="60328"/>
                    <a:pt x="10430" y="60328"/>
                    <a:pt x="10178" y="60328"/>
                  </a:cubicBezTo>
                  <a:cubicBezTo>
                    <a:pt x="9927" y="60328"/>
                    <a:pt x="10178" y="60328"/>
                    <a:pt x="9675" y="59825"/>
                  </a:cubicBezTo>
                  <a:cubicBezTo>
                    <a:pt x="9458" y="59767"/>
                    <a:pt x="9223" y="59767"/>
                    <a:pt x="9005" y="59825"/>
                  </a:cubicBezTo>
                  <a:lnTo>
                    <a:pt x="8503" y="59825"/>
                  </a:lnTo>
                  <a:lnTo>
                    <a:pt x="8000" y="59825"/>
                  </a:lnTo>
                  <a:cubicBezTo>
                    <a:pt x="7975" y="60018"/>
                    <a:pt x="7975" y="60219"/>
                    <a:pt x="8000" y="60412"/>
                  </a:cubicBezTo>
                  <a:cubicBezTo>
                    <a:pt x="7899" y="60621"/>
                    <a:pt x="7899" y="60873"/>
                    <a:pt x="8000" y="61082"/>
                  </a:cubicBezTo>
                  <a:cubicBezTo>
                    <a:pt x="8000" y="61082"/>
                    <a:pt x="8503" y="61753"/>
                    <a:pt x="8754" y="61753"/>
                  </a:cubicBezTo>
                  <a:cubicBezTo>
                    <a:pt x="9055" y="61828"/>
                    <a:pt x="9374" y="61828"/>
                    <a:pt x="9675" y="61753"/>
                  </a:cubicBezTo>
                  <a:lnTo>
                    <a:pt x="10346" y="61753"/>
                  </a:lnTo>
                  <a:cubicBezTo>
                    <a:pt x="10346" y="61753"/>
                    <a:pt x="10346" y="61753"/>
                    <a:pt x="10849" y="62423"/>
                  </a:cubicBezTo>
                  <a:lnTo>
                    <a:pt x="7581" y="63261"/>
                  </a:lnTo>
                  <a:cubicBezTo>
                    <a:pt x="7438" y="62481"/>
                    <a:pt x="7087" y="61761"/>
                    <a:pt x="6575" y="61166"/>
                  </a:cubicBezTo>
                  <a:cubicBezTo>
                    <a:pt x="6265" y="60789"/>
                    <a:pt x="5863" y="60496"/>
                    <a:pt x="5402" y="60328"/>
                  </a:cubicBezTo>
                  <a:lnTo>
                    <a:pt x="4313" y="59825"/>
                  </a:lnTo>
                  <a:cubicBezTo>
                    <a:pt x="3986" y="59608"/>
                    <a:pt x="3743" y="59281"/>
                    <a:pt x="3643" y="58904"/>
                  </a:cubicBezTo>
                  <a:lnTo>
                    <a:pt x="3643" y="58904"/>
                  </a:lnTo>
                  <a:lnTo>
                    <a:pt x="3643" y="58904"/>
                  </a:lnTo>
                  <a:lnTo>
                    <a:pt x="3643" y="58485"/>
                  </a:lnTo>
                  <a:lnTo>
                    <a:pt x="3643" y="58485"/>
                  </a:lnTo>
                  <a:cubicBezTo>
                    <a:pt x="3643" y="58485"/>
                    <a:pt x="3224" y="57731"/>
                    <a:pt x="2805" y="57731"/>
                  </a:cubicBezTo>
                  <a:cubicBezTo>
                    <a:pt x="2386" y="57638"/>
                    <a:pt x="2059" y="57312"/>
                    <a:pt x="1967" y="56893"/>
                  </a:cubicBezTo>
                  <a:cubicBezTo>
                    <a:pt x="1967" y="56893"/>
                    <a:pt x="1967" y="56893"/>
                    <a:pt x="1967" y="56474"/>
                  </a:cubicBezTo>
                  <a:cubicBezTo>
                    <a:pt x="1967" y="56055"/>
                    <a:pt x="1967" y="56474"/>
                    <a:pt x="1967" y="56474"/>
                  </a:cubicBezTo>
                  <a:cubicBezTo>
                    <a:pt x="1942" y="56306"/>
                    <a:pt x="1942" y="56139"/>
                    <a:pt x="1967" y="55971"/>
                  </a:cubicBezTo>
                  <a:cubicBezTo>
                    <a:pt x="1992" y="55803"/>
                    <a:pt x="1992" y="55636"/>
                    <a:pt x="1967" y="55468"/>
                  </a:cubicBezTo>
                  <a:cubicBezTo>
                    <a:pt x="1967" y="55468"/>
                    <a:pt x="1967" y="55468"/>
                    <a:pt x="1213" y="55468"/>
                  </a:cubicBezTo>
                  <a:cubicBezTo>
                    <a:pt x="459" y="55468"/>
                    <a:pt x="459" y="55468"/>
                    <a:pt x="375" y="54966"/>
                  </a:cubicBezTo>
                  <a:cubicBezTo>
                    <a:pt x="291" y="54463"/>
                    <a:pt x="375" y="54966"/>
                    <a:pt x="375" y="54966"/>
                  </a:cubicBezTo>
                  <a:lnTo>
                    <a:pt x="375" y="54966"/>
                  </a:lnTo>
                  <a:cubicBezTo>
                    <a:pt x="124" y="54521"/>
                    <a:pt x="124" y="53985"/>
                    <a:pt x="375" y="53541"/>
                  </a:cubicBezTo>
                  <a:cubicBezTo>
                    <a:pt x="811" y="53198"/>
                    <a:pt x="1288" y="52913"/>
                    <a:pt x="1799" y="52703"/>
                  </a:cubicBezTo>
                  <a:cubicBezTo>
                    <a:pt x="2361" y="52519"/>
                    <a:pt x="2897" y="52268"/>
                    <a:pt x="3391" y="51949"/>
                  </a:cubicBezTo>
                  <a:cubicBezTo>
                    <a:pt x="3844" y="51740"/>
                    <a:pt x="4187" y="51346"/>
                    <a:pt x="4313" y="50860"/>
                  </a:cubicBezTo>
                  <a:cubicBezTo>
                    <a:pt x="4313" y="50441"/>
                    <a:pt x="3643" y="50273"/>
                    <a:pt x="3224" y="50441"/>
                  </a:cubicBezTo>
                  <a:cubicBezTo>
                    <a:pt x="2805" y="50609"/>
                    <a:pt x="3224" y="50441"/>
                    <a:pt x="3224" y="50441"/>
                  </a:cubicBezTo>
                  <a:lnTo>
                    <a:pt x="3224" y="50441"/>
                  </a:lnTo>
                  <a:lnTo>
                    <a:pt x="2637" y="51028"/>
                  </a:lnTo>
                  <a:cubicBezTo>
                    <a:pt x="2637" y="51447"/>
                    <a:pt x="2135" y="51698"/>
                    <a:pt x="2051" y="51698"/>
                  </a:cubicBezTo>
                  <a:lnTo>
                    <a:pt x="1380" y="51698"/>
                  </a:lnTo>
                  <a:lnTo>
                    <a:pt x="878" y="51698"/>
                  </a:lnTo>
                  <a:lnTo>
                    <a:pt x="375" y="51698"/>
                  </a:lnTo>
                  <a:lnTo>
                    <a:pt x="375" y="51698"/>
                  </a:lnTo>
                  <a:cubicBezTo>
                    <a:pt x="342" y="51530"/>
                    <a:pt x="342" y="51363"/>
                    <a:pt x="375" y="51195"/>
                  </a:cubicBezTo>
                  <a:lnTo>
                    <a:pt x="375" y="50609"/>
                  </a:lnTo>
                  <a:cubicBezTo>
                    <a:pt x="207" y="50005"/>
                    <a:pt x="207" y="49369"/>
                    <a:pt x="375" y="48765"/>
                  </a:cubicBezTo>
                  <a:cubicBezTo>
                    <a:pt x="375" y="48179"/>
                    <a:pt x="878" y="47508"/>
                    <a:pt x="1213" y="46838"/>
                  </a:cubicBezTo>
                  <a:lnTo>
                    <a:pt x="2135" y="45078"/>
                  </a:lnTo>
                  <a:cubicBezTo>
                    <a:pt x="2193" y="44693"/>
                    <a:pt x="2193" y="44291"/>
                    <a:pt x="2135" y="43905"/>
                  </a:cubicBezTo>
                  <a:cubicBezTo>
                    <a:pt x="2009" y="43269"/>
                    <a:pt x="1648" y="42699"/>
                    <a:pt x="1129" y="42313"/>
                  </a:cubicBezTo>
                  <a:cubicBezTo>
                    <a:pt x="668" y="41920"/>
                    <a:pt x="350" y="41392"/>
                    <a:pt x="207" y="40805"/>
                  </a:cubicBezTo>
                  <a:cubicBezTo>
                    <a:pt x="-69" y="40110"/>
                    <a:pt x="-69" y="39322"/>
                    <a:pt x="207" y="38627"/>
                  </a:cubicBezTo>
                  <a:cubicBezTo>
                    <a:pt x="643" y="37864"/>
                    <a:pt x="819" y="36984"/>
                    <a:pt x="710" y="36113"/>
                  </a:cubicBezTo>
                  <a:lnTo>
                    <a:pt x="207" y="34102"/>
                  </a:lnTo>
                  <a:cubicBezTo>
                    <a:pt x="149" y="33943"/>
                    <a:pt x="149" y="33759"/>
                    <a:pt x="207" y="33599"/>
                  </a:cubicBezTo>
                  <a:cubicBezTo>
                    <a:pt x="367" y="33658"/>
                    <a:pt x="551" y="33658"/>
                    <a:pt x="710" y="33599"/>
                  </a:cubicBezTo>
                  <a:cubicBezTo>
                    <a:pt x="945" y="33449"/>
                    <a:pt x="1096" y="33206"/>
                    <a:pt x="1129" y="32929"/>
                  </a:cubicBezTo>
                  <a:cubicBezTo>
                    <a:pt x="1230" y="32435"/>
                    <a:pt x="1230" y="31915"/>
                    <a:pt x="1129" y="31421"/>
                  </a:cubicBezTo>
                  <a:lnTo>
                    <a:pt x="2051" y="31421"/>
                  </a:lnTo>
                  <a:lnTo>
                    <a:pt x="2721" y="33935"/>
                  </a:lnTo>
                  <a:lnTo>
                    <a:pt x="3307" y="32929"/>
                  </a:lnTo>
                  <a:cubicBezTo>
                    <a:pt x="3509" y="32636"/>
                    <a:pt x="3768" y="32376"/>
                    <a:pt x="4062" y="32175"/>
                  </a:cubicBezTo>
                  <a:lnTo>
                    <a:pt x="5821" y="32175"/>
                  </a:lnTo>
                  <a:lnTo>
                    <a:pt x="7078" y="32175"/>
                  </a:lnTo>
                  <a:lnTo>
                    <a:pt x="7748" y="32175"/>
                  </a:lnTo>
                  <a:cubicBezTo>
                    <a:pt x="7748" y="32175"/>
                    <a:pt x="7748" y="32175"/>
                    <a:pt x="7748" y="32175"/>
                  </a:cubicBezTo>
                  <a:lnTo>
                    <a:pt x="7748" y="32175"/>
                  </a:lnTo>
                  <a:lnTo>
                    <a:pt x="7748" y="32175"/>
                  </a:lnTo>
                  <a:lnTo>
                    <a:pt x="5905" y="31253"/>
                  </a:lnTo>
                  <a:cubicBezTo>
                    <a:pt x="5226" y="31027"/>
                    <a:pt x="4489" y="31027"/>
                    <a:pt x="3810" y="31253"/>
                  </a:cubicBezTo>
                  <a:lnTo>
                    <a:pt x="3391" y="29578"/>
                  </a:lnTo>
                  <a:lnTo>
                    <a:pt x="4062" y="29578"/>
                  </a:lnTo>
                  <a:cubicBezTo>
                    <a:pt x="4221" y="29510"/>
                    <a:pt x="4405" y="29510"/>
                    <a:pt x="4564" y="29578"/>
                  </a:cubicBezTo>
                  <a:lnTo>
                    <a:pt x="5067" y="29578"/>
                  </a:lnTo>
                  <a:cubicBezTo>
                    <a:pt x="5042" y="29385"/>
                    <a:pt x="5042" y="29184"/>
                    <a:pt x="5067" y="28991"/>
                  </a:cubicBezTo>
                  <a:cubicBezTo>
                    <a:pt x="5092" y="28823"/>
                    <a:pt x="5092" y="28656"/>
                    <a:pt x="5067" y="28488"/>
                  </a:cubicBezTo>
                  <a:lnTo>
                    <a:pt x="5570" y="28488"/>
                  </a:lnTo>
                  <a:cubicBezTo>
                    <a:pt x="5721" y="29033"/>
                    <a:pt x="5972" y="29552"/>
                    <a:pt x="6324" y="29996"/>
                  </a:cubicBezTo>
                  <a:cubicBezTo>
                    <a:pt x="6667" y="30583"/>
                    <a:pt x="7246" y="30977"/>
                    <a:pt x="7916" y="31086"/>
                  </a:cubicBezTo>
                  <a:lnTo>
                    <a:pt x="8335" y="31086"/>
                  </a:lnTo>
                  <a:lnTo>
                    <a:pt x="8335" y="31086"/>
                  </a:lnTo>
                  <a:lnTo>
                    <a:pt x="7246" y="26813"/>
                  </a:lnTo>
                  <a:lnTo>
                    <a:pt x="5235" y="26226"/>
                  </a:lnTo>
                  <a:cubicBezTo>
                    <a:pt x="4229" y="25891"/>
                    <a:pt x="3727" y="25640"/>
                    <a:pt x="3727" y="25472"/>
                  </a:cubicBezTo>
                  <a:lnTo>
                    <a:pt x="3727" y="25472"/>
                  </a:lnTo>
                  <a:cubicBezTo>
                    <a:pt x="3852" y="24642"/>
                    <a:pt x="4078" y="23821"/>
                    <a:pt x="4397" y="23042"/>
                  </a:cubicBezTo>
                  <a:cubicBezTo>
                    <a:pt x="4397" y="22372"/>
                    <a:pt x="5402" y="21953"/>
                    <a:pt x="6491" y="21618"/>
                  </a:cubicBezTo>
                  <a:lnTo>
                    <a:pt x="7246" y="21618"/>
                  </a:lnTo>
                  <a:cubicBezTo>
                    <a:pt x="7405" y="21559"/>
                    <a:pt x="7589" y="21559"/>
                    <a:pt x="7748" y="21618"/>
                  </a:cubicBezTo>
                  <a:lnTo>
                    <a:pt x="7748" y="21618"/>
                  </a:lnTo>
                  <a:cubicBezTo>
                    <a:pt x="7748" y="21618"/>
                    <a:pt x="7748" y="21115"/>
                    <a:pt x="8251" y="20528"/>
                  </a:cubicBezTo>
                  <a:lnTo>
                    <a:pt x="8754" y="18434"/>
                  </a:lnTo>
                  <a:cubicBezTo>
                    <a:pt x="8754" y="17679"/>
                    <a:pt x="9173" y="17009"/>
                    <a:pt x="9340" y="16423"/>
                  </a:cubicBezTo>
                  <a:cubicBezTo>
                    <a:pt x="9508" y="15836"/>
                    <a:pt x="9843" y="15501"/>
                    <a:pt x="10095" y="15501"/>
                  </a:cubicBezTo>
                  <a:lnTo>
                    <a:pt x="10095" y="16758"/>
                  </a:lnTo>
                  <a:lnTo>
                    <a:pt x="10597" y="19104"/>
                  </a:lnTo>
                  <a:cubicBezTo>
                    <a:pt x="10597" y="19942"/>
                    <a:pt x="10597" y="20780"/>
                    <a:pt x="11016" y="21534"/>
                  </a:cubicBezTo>
                  <a:cubicBezTo>
                    <a:pt x="10966" y="21953"/>
                    <a:pt x="10966" y="22372"/>
                    <a:pt x="11016" y="22791"/>
                  </a:cubicBezTo>
                  <a:cubicBezTo>
                    <a:pt x="11016" y="22791"/>
                    <a:pt x="11016" y="22791"/>
                    <a:pt x="10346" y="22791"/>
                  </a:cubicBezTo>
                  <a:lnTo>
                    <a:pt x="9592" y="22791"/>
                  </a:lnTo>
                  <a:cubicBezTo>
                    <a:pt x="9533" y="23092"/>
                    <a:pt x="9533" y="23411"/>
                    <a:pt x="9592" y="23712"/>
                  </a:cubicBezTo>
                  <a:cubicBezTo>
                    <a:pt x="9642" y="23964"/>
                    <a:pt x="9642" y="24215"/>
                    <a:pt x="9592" y="24466"/>
                  </a:cubicBezTo>
                  <a:cubicBezTo>
                    <a:pt x="9592" y="24466"/>
                    <a:pt x="9592" y="24466"/>
                    <a:pt x="9592" y="24466"/>
                  </a:cubicBezTo>
                  <a:cubicBezTo>
                    <a:pt x="9592" y="24466"/>
                    <a:pt x="9592" y="24466"/>
                    <a:pt x="9592" y="24466"/>
                  </a:cubicBezTo>
                  <a:lnTo>
                    <a:pt x="12357" y="23712"/>
                  </a:lnTo>
                  <a:lnTo>
                    <a:pt x="12357" y="23712"/>
                  </a:lnTo>
                  <a:cubicBezTo>
                    <a:pt x="12390" y="23846"/>
                    <a:pt x="12390" y="23997"/>
                    <a:pt x="12357" y="24131"/>
                  </a:cubicBezTo>
                  <a:cubicBezTo>
                    <a:pt x="12357" y="24131"/>
                    <a:pt x="12357" y="24131"/>
                    <a:pt x="12357" y="24131"/>
                  </a:cubicBezTo>
                  <a:cubicBezTo>
                    <a:pt x="12357" y="24131"/>
                    <a:pt x="12357" y="24131"/>
                    <a:pt x="12357" y="24131"/>
                  </a:cubicBezTo>
                  <a:lnTo>
                    <a:pt x="14200" y="24131"/>
                  </a:lnTo>
                  <a:lnTo>
                    <a:pt x="14200" y="23293"/>
                  </a:lnTo>
                  <a:lnTo>
                    <a:pt x="13446" y="20193"/>
                  </a:lnTo>
                  <a:lnTo>
                    <a:pt x="15122" y="19774"/>
                  </a:lnTo>
                  <a:lnTo>
                    <a:pt x="16630" y="20193"/>
                  </a:lnTo>
                  <a:lnTo>
                    <a:pt x="17719" y="20193"/>
                  </a:lnTo>
                  <a:lnTo>
                    <a:pt x="18138" y="20193"/>
                  </a:lnTo>
                  <a:lnTo>
                    <a:pt x="17468" y="19690"/>
                  </a:lnTo>
                  <a:lnTo>
                    <a:pt x="16379" y="18853"/>
                  </a:lnTo>
                  <a:lnTo>
                    <a:pt x="15206" y="18015"/>
                  </a:lnTo>
                  <a:lnTo>
                    <a:pt x="14619" y="18015"/>
                  </a:lnTo>
                  <a:cubicBezTo>
                    <a:pt x="14619" y="18015"/>
                    <a:pt x="14619" y="17512"/>
                    <a:pt x="15038" y="18015"/>
                  </a:cubicBezTo>
                  <a:lnTo>
                    <a:pt x="15876" y="18015"/>
                  </a:lnTo>
                  <a:cubicBezTo>
                    <a:pt x="15876" y="18015"/>
                    <a:pt x="16295" y="18015"/>
                    <a:pt x="16462" y="18015"/>
                  </a:cubicBezTo>
                  <a:cubicBezTo>
                    <a:pt x="16630" y="18015"/>
                    <a:pt x="16462" y="17261"/>
                    <a:pt x="16462" y="16255"/>
                  </a:cubicBezTo>
                  <a:cubicBezTo>
                    <a:pt x="16337" y="15727"/>
                    <a:pt x="16077" y="15233"/>
                    <a:pt x="15708" y="14831"/>
                  </a:cubicBezTo>
                  <a:cubicBezTo>
                    <a:pt x="15306" y="14253"/>
                    <a:pt x="15021" y="13599"/>
                    <a:pt x="14870" y="12904"/>
                  </a:cubicBezTo>
                  <a:lnTo>
                    <a:pt x="15792" y="12904"/>
                  </a:lnTo>
                  <a:cubicBezTo>
                    <a:pt x="16379" y="12904"/>
                    <a:pt x="16714" y="12904"/>
                    <a:pt x="16714" y="12904"/>
                  </a:cubicBezTo>
                  <a:lnTo>
                    <a:pt x="17216" y="12904"/>
                  </a:lnTo>
                  <a:lnTo>
                    <a:pt x="17719" y="12904"/>
                  </a:lnTo>
                  <a:lnTo>
                    <a:pt x="18138" y="12904"/>
                  </a:lnTo>
                  <a:cubicBezTo>
                    <a:pt x="18264" y="12728"/>
                    <a:pt x="18264" y="12493"/>
                    <a:pt x="18138" y="12317"/>
                  </a:cubicBezTo>
                  <a:cubicBezTo>
                    <a:pt x="18138" y="12317"/>
                    <a:pt x="18138" y="11898"/>
                    <a:pt x="18138" y="11814"/>
                  </a:cubicBezTo>
                  <a:lnTo>
                    <a:pt x="19060" y="10557"/>
                  </a:lnTo>
                  <a:cubicBezTo>
                    <a:pt x="19630" y="9728"/>
                    <a:pt x="20501" y="9158"/>
                    <a:pt x="21490" y="8965"/>
                  </a:cubicBezTo>
                  <a:cubicBezTo>
                    <a:pt x="21884" y="8790"/>
                    <a:pt x="22244" y="8563"/>
                    <a:pt x="22579" y="8295"/>
                  </a:cubicBezTo>
                  <a:lnTo>
                    <a:pt x="23333" y="7792"/>
                  </a:lnTo>
                  <a:lnTo>
                    <a:pt x="23752" y="7792"/>
                  </a:lnTo>
                  <a:lnTo>
                    <a:pt x="27606" y="7792"/>
                  </a:lnTo>
                  <a:cubicBezTo>
                    <a:pt x="27606" y="7792"/>
                    <a:pt x="27606" y="7792"/>
                    <a:pt x="27606" y="7792"/>
                  </a:cubicBezTo>
                  <a:cubicBezTo>
                    <a:pt x="27447" y="8094"/>
                    <a:pt x="27313" y="8396"/>
                    <a:pt x="27187" y="8714"/>
                  </a:cubicBezTo>
                  <a:lnTo>
                    <a:pt x="26769" y="9468"/>
                  </a:lnTo>
                  <a:cubicBezTo>
                    <a:pt x="26769" y="9468"/>
                    <a:pt x="26769" y="9468"/>
                    <a:pt x="26769" y="9468"/>
                  </a:cubicBezTo>
                  <a:cubicBezTo>
                    <a:pt x="27338" y="9292"/>
                    <a:pt x="27858" y="8974"/>
                    <a:pt x="28277" y="8547"/>
                  </a:cubicBezTo>
                  <a:cubicBezTo>
                    <a:pt x="28620" y="8086"/>
                    <a:pt x="28897" y="7575"/>
                    <a:pt x="29115" y="7038"/>
                  </a:cubicBezTo>
                  <a:cubicBezTo>
                    <a:pt x="29115" y="6536"/>
                    <a:pt x="29533" y="6033"/>
                    <a:pt x="29785" y="5614"/>
                  </a:cubicBezTo>
                  <a:cubicBezTo>
                    <a:pt x="29961" y="5212"/>
                    <a:pt x="30296" y="4910"/>
                    <a:pt x="30707" y="4776"/>
                  </a:cubicBezTo>
                  <a:lnTo>
                    <a:pt x="31712" y="4776"/>
                  </a:lnTo>
                  <a:lnTo>
                    <a:pt x="32969" y="5614"/>
                  </a:lnTo>
                  <a:cubicBezTo>
                    <a:pt x="33388" y="5916"/>
                    <a:pt x="33840" y="6167"/>
                    <a:pt x="34309" y="6368"/>
                  </a:cubicBezTo>
                  <a:cubicBezTo>
                    <a:pt x="34628" y="6510"/>
                    <a:pt x="34997" y="6510"/>
                    <a:pt x="35315" y="6368"/>
                  </a:cubicBezTo>
                  <a:cubicBezTo>
                    <a:pt x="35315" y="6368"/>
                    <a:pt x="35315" y="6368"/>
                    <a:pt x="35315" y="6368"/>
                  </a:cubicBezTo>
                  <a:cubicBezTo>
                    <a:pt x="35315" y="6368"/>
                    <a:pt x="35315" y="5949"/>
                    <a:pt x="35315" y="5530"/>
                  </a:cubicBezTo>
                  <a:cubicBezTo>
                    <a:pt x="35357" y="5254"/>
                    <a:pt x="35357" y="4969"/>
                    <a:pt x="35315" y="4692"/>
                  </a:cubicBezTo>
                  <a:cubicBezTo>
                    <a:pt x="35315" y="4692"/>
                    <a:pt x="35315" y="4692"/>
                    <a:pt x="35315" y="4692"/>
                  </a:cubicBezTo>
                  <a:lnTo>
                    <a:pt x="34058" y="4692"/>
                  </a:lnTo>
                  <a:cubicBezTo>
                    <a:pt x="34058" y="4692"/>
                    <a:pt x="33639" y="4692"/>
                    <a:pt x="33555" y="3854"/>
                  </a:cubicBezTo>
                  <a:cubicBezTo>
                    <a:pt x="33472" y="3016"/>
                    <a:pt x="33555" y="3854"/>
                    <a:pt x="34058" y="3352"/>
                  </a:cubicBezTo>
                  <a:lnTo>
                    <a:pt x="35231" y="3352"/>
                  </a:lnTo>
                  <a:lnTo>
                    <a:pt x="35734" y="3352"/>
                  </a:lnTo>
                  <a:lnTo>
                    <a:pt x="39169" y="5446"/>
                  </a:lnTo>
                  <a:cubicBezTo>
                    <a:pt x="39169" y="5446"/>
                    <a:pt x="39169" y="5446"/>
                    <a:pt x="39672" y="5446"/>
                  </a:cubicBezTo>
                  <a:lnTo>
                    <a:pt x="39672" y="4776"/>
                  </a:lnTo>
                  <a:lnTo>
                    <a:pt x="39672" y="3268"/>
                  </a:lnTo>
                  <a:lnTo>
                    <a:pt x="40342" y="3268"/>
                  </a:lnTo>
                  <a:cubicBezTo>
                    <a:pt x="40761" y="3343"/>
                    <a:pt x="41180" y="3343"/>
                    <a:pt x="41599" y="3268"/>
                  </a:cubicBezTo>
                  <a:cubicBezTo>
                    <a:pt x="42043" y="3176"/>
                    <a:pt x="42496" y="3176"/>
                    <a:pt x="42940" y="3268"/>
                  </a:cubicBezTo>
                  <a:cubicBezTo>
                    <a:pt x="42940" y="3268"/>
                    <a:pt x="42940" y="3854"/>
                    <a:pt x="43442" y="4692"/>
                  </a:cubicBezTo>
                  <a:cubicBezTo>
                    <a:pt x="43602" y="5153"/>
                    <a:pt x="43794" y="5606"/>
                    <a:pt x="44029" y="6033"/>
                  </a:cubicBezTo>
                  <a:lnTo>
                    <a:pt x="44029" y="6033"/>
                  </a:lnTo>
                  <a:lnTo>
                    <a:pt x="44029" y="5446"/>
                  </a:lnTo>
                  <a:cubicBezTo>
                    <a:pt x="44054" y="5279"/>
                    <a:pt x="44054" y="5111"/>
                    <a:pt x="44029" y="4944"/>
                  </a:cubicBezTo>
                  <a:lnTo>
                    <a:pt x="42772" y="0"/>
                  </a:lnTo>
                  <a:lnTo>
                    <a:pt x="43275" y="0"/>
                  </a:lnTo>
                  <a:lnTo>
                    <a:pt x="46543" y="6368"/>
                  </a:lnTo>
                  <a:lnTo>
                    <a:pt x="48805" y="3268"/>
                  </a:lnTo>
                  <a:lnTo>
                    <a:pt x="48805" y="3268"/>
                  </a:lnTo>
                  <a:cubicBezTo>
                    <a:pt x="48805" y="2765"/>
                    <a:pt x="48386" y="2681"/>
                    <a:pt x="47716" y="2849"/>
                  </a:cubicBezTo>
                  <a:cubicBezTo>
                    <a:pt x="47314" y="3125"/>
                    <a:pt x="46777" y="3125"/>
                    <a:pt x="46375" y="2849"/>
                  </a:cubicBezTo>
                  <a:cubicBezTo>
                    <a:pt x="46375" y="2430"/>
                    <a:pt x="46375" y="2179"/>
                    <a:pt x="47381" y="2011"/>
                  </a:cubicBezTo>
                  <a:lnTo>
                    <a:pt x="48470" y="2011"/>
                  </a:lnTo>
                  <a:lnTo>
                    <a:pt x="49643" y="2011"/>
                  </a:lnTo>
                  <a:cubicBezTo>
                    <a:pt x="49643" y="2011"/>
                    <a:pt x="49643" y="2011"/>
                    <a:pt x="50313" y="2765"/>
                  </a:cubicBezTo>
                  <a:cubicBezTo>
                    <a:pt x="50623" y="3100"/>
                    <a:pt x="50908" y="3469"/>
                    <a:pt x="51151" y="3854"/>
                  </a:cubicBezTo>
                  <a:lnTo>
                    <a:pt x="51151" y="3854"/>
                  </a:lnTo>
                  <a:cubicBezTo>
                    <a:pt x="51310" y="4290"/>
                    <a:pt x="51310" y="4759"/>
                    <a:pt x="51151" y="5195"/>
                  </a:cubicBezTo>
                  <a:cubicBezTo>
                    <a:pt x="50958" y="5631"/>
                    <a:pt x="50740" y="6050"/>
                    <a:pt x="50481" y="6452"/>
                  </a:cubicBezTo>
                  <a:cubicBezTo>
                    <a:pt x="50481" y="6452"/>
                    <a:pt x="50983" y="5949"/>
                    <a:pt x="51151" y="6452"/>
                  </a:cubicBezTo>
                  <a:lnTo>
                    <a:pt x="51821" y="6452"/>
                  </a:lnTo>
                  <a:lnTo>
                    <a:pt x="52324" y="7206"/>
                  </a:lnTo>
                  <a:cubicBezTo>
                    <a:pt x="52324" y="7206"/>
                    <a:pt x="52324" y="7206"/>
                    <a:pt x="52827" y="7206"/>
                  </a:cubicBezTo>
                  <a:cubicBezTo>
                    <a:pt x="53329" y="7206"/>
                    <a:pt x="52827" y="7206"/>
                    <a:pt x="53329" y="7206"/>
                  </a:cubicBezTo>
                  <a:cubicBezTo>
                    <a:pt x="53832" y="7206"/>
                    <a:pt x="53749" y="7206"/>
                    <a:pt x="53749" y="6787"/>
                  </a:cubicBezTo>
                  <a:cubicBezTo>
                    <a:pt x="53749" y="6368"/>
                    <a:pt x="53749" y="6787"/>
                    <a:pt x="53749" y="7206"/>
                  </a:cubicBezTo>
                  <a:cubicBezTo>
                    <a:pt x="54025" y="7281"/>
                    <a:pt x="54310" y="7281"/>
                    <a:pt x="54586" y="7206"/>
                  </a:cubicBezTo>
                  <a:lnTo>
                    <a:pt x="55508" y="7206"/>
                  </a:lnTo>
                  <a:lnTo>
                    <a:pt x="56178" y="7206"/>
                  </a:lnTo>
                  <a:cubicBezTo>
                    <a:pt x="56271" y="7625"/>
                    <a:pt x="56446" y="8019"/>
                    <a:pt x="56681" y="8379"/>
                  </a:cubicBezTo>
                  <a:cubicBezTo>
                    <a:pt x="56916" y="8739"/>
                    <a:pt x="57092" y="9133"/>
                    <a:pt x="57184" y="9552"/>
                  </a:cubicBezTo>
                  <a:lnTo>
                    <a:pt x="58189" y="13490"/>
                  </a:lnTo>
                  <a:cubicBezTo>
                    <a:pt x="58189" y="13909"/>
                    <a:pt x="58189" y="14160"/>
                    <a:pt x="58692" y="14160"/>
                  </a:cubicBezTo>
                  <a:lnTo>
                    <a:pt x="60368" y="14160"/>
                  </a:lnTo>
                  <a:cubicBezTo>
                    <a:pt x="60611" y="14085"/>
                    <a:pt x="60879" y="14085"/>
                    <a:pt x="61122" y="14160"/>
                  </a:cubicBezTo>
                  <a:cubicBezTo>
                    <a:pt x="61122" y="14160"/>
                    <a:pt x="61122" y="14160"/>
                    <a:pt x="61122" y="14160"/>
                  </a:cubicBezTo>
                  <a:lnTo>
                    <a:pt x="61122" y="14579"/>
                  </a:lnTo>
                  <a:lnTo>
                    <a:pt x="61122" y="14579"/>
                  </a:lnTo>
                  <a:lnTo>
                    <a:pt x="58776" y="14579"/>
                  </a:lnTo>
                  <a:cubicBezTo>
                    <a:pt x="58055" y="14462"/>
                    <a:pt x="57360" y="14261"/>
                    <a:pt x="56681" y="13993"/>
                  </a:cubicBezTo>
                  <a:cubicBezTo>
                    <a:pt x="56321" y="14160"/>
                    <a:pt x="56095" y="14521"/>
                    <a:pt x="56095" y="14915"/>
                  </a:cubicBezTo>
                  <a:cubicBezTo>
                    <a:pt x="56120" y="15250"/>
                    <a:pt x="56120" y="15585"/>
                    <a:pt x="56095" y="15920"/>
                  </a:cubicBezTo>
                  <a:cubicBezTo>
                    <a:pt x="55408" y="16088"/>
                    <a:pt x="54687" y="16088"/>
                    <a:pt x="54000" y="15920"/>
                  </a:cubicBezTo>
                  <a:cubicBezTo>
                    <a:pt x="53321" y="15786"/>
                    <a:pt x="52668" y="15534"/>
                    <a:pt x="52073" y="15166"/>
                  </a:cubicBezTo>
                  <a:cubicBezTo>
                    <a:pt x="52383" y="14973"/>
                    <a:pt x="52550" y="14605"/>
                    <a:pt x="52492" y="14244"/>
                  </a:cubicBezTo>
                  <a:lnTo>
                    <a:pt x="52492" y="13406"/>
                  </a:lnTo>
                  <a:lnTo>
                    <a:pt x="52492" y="12820"/>
                  </a:lnTo>
                  <a:cubicBezTo>
                    <a:pt x="52475" y="12677"/>
                    <a:pt x="52475" y="12543"/>
                    <a:pt x="52492" y="12401"/>
                  </a:cubicBezTo>
                  <a:lnTo>
                    <a:pt x="51654" y="12401"/>
                  </a:lnTo>
                  <a:lnTo>
                    <a:pt x="50565" y="11898"/>
                  </a:lnTo>
                  <a:lnTo>
                    <a:pt x="50565" y="11898"/>
                  </a:lnTo>
                  <a:cubicBezTo>
                    <a:pt x="49928" y="12032"/>
                    <a:pt x="49383" y="12426"/>
                    <a:pt x="49056" y="12987"/>
                  </a:cubicBezTo>
                  <a:lnTo>
                    <a:pt x="47967" y="14663"/>
                  </a:lnTo>
                  <a:lnTo>
                    <a:pt x="47967" y="14663"/>
                  </a:lnTo>
                  <a:lnTo>
                    <a:pt x="47967" y="14663"/>
                  </a:lnTo>
                  <a:cubicBezTo>
                    <a:pt x="47967" y="14663"/>
                    <a:pt x="47967" y="14663"/>
                    <a:pt x="47297" y="14244"/>
                  </a:cubicBezTo>
                  <a:lnTo>
                    <a:pt x="46794" y="14244"/>
                  </a:lnTo>
                  <a:cubicBezTo>
                    <a:pt x="46384" y="14110"/>
                    <a:pt x="45948" y="14110"/>
                    <a:pt x="45537" y="14244"/>
                  </a:cubicBezTo>
                  <a:lnTo>
                    <a:pt x="44280" y="14244"/>
                  </a:lnTo>
                  <a:lnTo>
                    <a:pt x="43610" y="14244"/>
                  </a:lnTo>
                  <a:cubicBezTo>
                    <a:pt x="43610" y="14244"/>
                    <a:pt x="43107" y="14244"/>
                    <a:pt x="43024" y="14244"/>
                  </a:cubicBezTo>
                  <a:lnTo>
                    <a:pt x="43024" y="14244"/>
                  </a:lnTo>
                  <a:cubicBezTo>
                    <a:pt x="42722" y="14370"/>
                    <a:pt x="42479" y="14613"/>
                    <a:pt x="42353" y="14915"/>
                  </a:cubicBezTo>
                  <a:lnTo>
                    <a:pt x="41767" y="16171"/>
                  </a:lnTo>
                  <a:cubicBezTo>
                    <a:pt x="41767" y="16674"/>
                    <a:pt x="41348" y="17093"/>
                    <a:pt x="41180" y="17596"/>
                  </a:cubicBezTo>
                  <a:cubicBezTo>
                    <a:pt x="41012" y="18040"/>
                    <a:pt x="40686" y="18400"/>
                    <a:pt x="40258" y="18601"/>
                  </a:cubicBezTo>
                  <a:cubicBezTo>
                    <a:pt x="39840" y="18693"/>
                    <a:pt x="39446" y="18869"/>
                    <a:pt x="39085" y="19104"/>
                  </a:cubicBezTo>
                  <a:lnTo>
                    <a:pt x="37158" y="19942"/>
                  </a:lnTo>
                  <a:lnTo>
                    <a:pt x="35231" y="20696"/>
                  </a:lnTo>
                  <a:lnTo>
                    <a:pt x="34058" y="20696"/>
                  </a:lnTo>
                  <a:lnTo>
                    <a:pt x="33220" y="21199"/>
                  </a:lnTo>
                  <a:lnTo>
                    <a:pt x="32382" y="21701"/>
                  </a:lnTo>
                  <a:lnTo>
                    <a:pt x="28947" y="22623"/>
                  </a:lnTo>
                  <a:cubicBezTo>
                    <a:pt x="29006" y="22958"/>
                    <a:pt x="29006" y="23293"/>
                    <a:pt x="28947" y="23629"/>
                  </a:cubicBezTo>
                  <a:cubicBezTo>
                    <a:pt x="28645" y="23687"/>
                    <a:pt x="28327" y="23687"/>
                    <a:pt x="28025" y="23629"/>
                  </a:cubicBezTo>
                  <a:cubicBezTo>
                    <a:pt x="27246" y="23629"/>
                    <a:pt x="26827" y="23461"/>
                    <a:pt x="26769" y="23126"/>
                  </a:cubicBezTo>
                  <a:cubicBezTo>
                    <a:pt x="26710" y="22791"/>
                    <a:pt x="26291" y="22623"/>
                    <a:pt x="25512" y="22623"/>
                  </a:cubicBezTo>
                  <a:cubicBezTo>
                    <a:pt x="25093" y="22623"/>
                    <a:pt x="24758" y="22623"/>
                    <a:pt x="24674" y="23126"/>
                  </a:cubicBezTo>
                  <a:cubicBezTo>
                    <a:pt x="24414" y="23360"/>
                    <a:pt x="24096" y="23536"/>
                    <a:pt x="23752" y="23629"/>
                  </a:cubicBezTo>
                  <a:cubicBezTo>
                    <a:pt x="23434" y="23763"/>
                    <a:pt x="23073" y="23763"/>
                    <a:pt x="22747" y="23629"/>
                  </a:cubicBezTo>
                  <a:cubicBezTo>
                    <a:pt x="22445" y="23402"/>
                    <a:pt x="22043" y="23402"/>
                    <a:pt x="21741" y="23629"/>
                  </a:cubicBezTo>
                  <a:cubicBezTo>
                    <a:pt x="21884" y="24299"/>
                    <a:pt x="22168" y="24927"/>
                    <a:pt x="22579" y="25472"/>
                  </a:cubicBezTo>
                  <a:lnTo>
                    <a:pt x="24003" y="26896"/>
                  </a:lnTo>
                  <a:lnTo>
                    <a:pt x="24003" y="26896"/>
                  </a:lnTo>
                  <a:lnTo>
                    <a:pt x="24003" y="26896"/>
                  </a:lnTo>
                  <a:cubicBezTo>
                    <a:pt x="24045" y="27030"/>
                    <a:pt x="24045" y="27181"/>
                    <a:pt x="24003" y="27315"/>
                  </a:cubicBezTo>
                  <a:cubicBezTo>
                    <a:pt x="24171" y="27684"/>
                    <a:pt x="24171" y="28120"/>
                    <a:pt x="24003" y="28488"/>
                  </a:cubicBezTo>
                  <a:cubicBezTo>
                    <a:pt x="23727" y="28832"/>
                    <a:pt x="23384" y="29117"/>
                    <a:pt x="22998" y="29326"/>
                  </a:cubicBezTo>
                  <a:lnTo>
                    <a:pt x="21909" y="29996"/>
                  </a:lnTo>
                  <a:cubicBezTo>
                    <a:pt x="21574" y="30047"/>
                    <a:pt x="21238" y="30047"/>
                    <a:pt x="20903" y="29996"/>
                  </a:cubicBezTo>
                  <a:lnTo>
                    <a:pt x="20903" y="30415"/>
                  </a:lnTo>
                  <a:cubicBezTo>
                    <a:pt x="20861" y="30667"/>
                    <a:pt x="20861" y="30918"/>
                    <a:pt x="20903" y="31169"/>
                  </a:cubicBezTo>
                  <a:cubicBezTo>
                    <a:pt x="20903" y="31169"/>
                    <a:pt x="21490" y="31169"/>
                    <a:pt x="21992" y="31169"/>
                  </a:cubicBezTo>
                  <a:cubicBezTo>
                    <a:pt x="21833" y="32024"/>
                    <a:pt x="21607" y="32862"/>
                    <a:pt x="21322" y="33683"/>
                  </a:cubicBezTo>
                  <a:cubicBezTo>
                    <a:pt x="21138" y="34479"/>
                    <a:pt x="21138" y="35317"/>
                    <a:pt x="21322" y="36113"/>
                  </a:cubicBezTo>
                  <a:lnTo>
                    <a:pt x="22076" y="39046"/>
                  </a:lnTo>
                  <a:cubicBezTo>
                    <a:pt x="22135" y="39515"/>
                    <a:pt x="22135" y="40001"/>
                    <a:pt x="22076" y="40470"/>
                  </a:cubicBezTo>
                  <a:cubicBezTo>
                    <a:pt x="22034" y="41166"/>
                    <a:pt x="22034" y="41869"/>
                    <a:pt x="22076" y="42565"/>
                  </a:cubicBezTo>
                  <a:cubicBezTo>
                    <a:pt x="22160" y="43453"/>
                    <a:pt x="22160" y="44358"/>
                    <a:pt x="22076" y="45246"/>
                  </a:cubicBezTo>
                  <a:lnTo>
                    <a:pt x="18054" y="43654"/>
                  </a:lnTo>
                  <a:cubicBezTo>
                    <a:pt x="18054" y="43654"/>
                    <a:pt x="18054" y="43654"/>
                    <a:pt x="18054" y="43654"/>
                  </a:cubicBezTo>
                  <a:cubicBezTo>
                    <a:pt x="18054" y="43654"/>
                    <a:pt x="18054" y="43654"/>
                    <a:pt x="18054" y="44157"/>
                  </a:cubicBezTo>
                  <a:cubicBezTo>
                    <a:pt x="18038" y="44383"/>
                    <a:pt x="18038" y="44601"/>
                    <a:pt x="18054" y="44827"/>
                  </a:cubicBezTo>
                  <a:lnTo>
                    <a:pt x="18473" y="45581"/>
                  </a:lnTo>
                  <a:lnTo>
                    <a:pt x="18473" y="47927"/>
                  </a:lnTo>
                  <a:cubicBezTo>
                    <a:pt x="18649" y="48237"/>
                    <a:pt x="18875" y="48522"/>
                    <a:pt x="19144" y="48765"/>
                  </a:cubicBezTo>
                  <a:cubicBezTo>
                    <a:pt x="19320" y="48983"/>
                    <a:pt x="19554" y="49159"/>
                    <a:pt x="19814" y="49268"/>
                  </a:cubicBezTo>
                  <a:lnTo>
                    <a:pt x="19814" y="49268"/>
                  </a:lnTo>
                  <a:cubicBezTo>
                    <a:pt x="19814" y="49268"/>
                    <a:pt x="19814" y="49268"/>
                    <a:pt x="19814" y="49268"/>
                  </a:cubicBezTo>
                  <a:cubicBezTo>
                    <a:pt x="20367" y="49142"/>
                    <a:pt x="20861" y="48849"/>
                    <a:pt x="21238" y="48430"/>
                  </a:cubicBezTo>
                  <a:cubicBezTo>
                    <a:pt x="21708" y="48061"/>
                    <a:pt x="22252" y="47810"/>
                    <a:pt x="22830" y="47676"/>
                  </a:cubicBezTo>
                  <a:lnTo>
                    <a:pt x="23668" y="47676"/>
                  </a:lnTo>
                  <a:lnTo>
                    <a:pt x="23668" y="50273"/>
                  </a:lnTo>
                  <a:lnTo>
                    <a:pt x="24590" y="50273"/>
                  </a:lnTo>
                  <a:lnTo>
                    <a:pt x="25260" y="52955"/>
                  </a:lnTo>
                  <a:lnTo>
                    <a:pt x="26601" y="52955"/>
                  </a:lnTo>
                  <a:cubicBezTo>
                    <a:pt x="26484" y="53483"/>
                    <a:pt x="26484" y="54019"/>
                    <a:pt x="26601" y="54547"/>
                  </a:cubicBezTo>
                  <a:lnTo>
                    <a:pt x="27271" y="54547"/>
                  </a:lnTo>
                  <a:cubicBezTo>
                    <a:pt x="27791" y="54664"/>
                    <a:pt x="28277" y="54890"/>
                    <a:pt x="28695" y="55217"/>
                  </a:cubicBezTo>
                  <a:lnTo>
                    <a:pt x="30371" y="56390"/>
                  </a:lnTo>
                  <a:lnTo>
                    <a:pt x="31042" y="57060"/>
                  </a:lnTo>
                  <a:cubicBezTo>
                    <a:pt x="31042" y="57060"/>
                    <a:pt x="31628" y="57647"/>
                    <a:pt x="31712" y="57647"/>
                  </a:cubicBezTo>
                  <a:lnTo>
                    <a:pt x="32969" y="57647"/>
                  </a:lnTo>
                  <a:lnTo>
                    <a:pt x="34142" y="57647"/>
                  </a:lnTo>
                  <a:lnTo>
                    <a:pt x="34980" y="57647"/>
                  </a:lnTo>
                  <a:lnTo>
                    <a:pt x="35901" y="57647"/>
                  </a:lnTo>
                  <a:cubicBezTo>
                    <a:pt x="35901" y="57647"/>
                    <a:pt x="36320" y="57647"/>
                    <a:pt x="36907" y="57647"/>
                  </a:cubicBezTo>
                  <a:lnTo>
                    <a:pt x="37829" y="57647"/>
                  </a:lnTo>
                  <a:lnTo>
                    <a:pt x="40426" y="57647"/>
                  </a:lnTo>
                  <a:lnTo>
                    <a:pt x="42437" y="57144"/>
                  </a:lnTo>
                  <a:lnTo>
                    <a:pt x="45453" y="56390"/>
                  </a:lnTo>
                  <a:lnTo>
                    <a:pt x="48470" y="55720"/>
                  </a:lnTo>
                  <a:lnTo>
                    <a:pt x="50397" y="55217"/>
                  </a:lnTo>
                  <a:lnTo>
                    <a:pt x="50900" y="56893"/>
                  </a:lnTo>
                  <a:cubicBezTo>
                    <a:pt x="51545" y="56658"/>
                    <a:pt x="51880" y="55946"/>
                    <a:pt x="51654" y="55301"/>
                  </a:cubicBezTo>
                  <a:cubicBezTo>
                    <a:pt x="51511" y="54563"/>
                    <a:pt x="51771" y="53801"/>
                    <a:pt x="52324" y="53290"/>
                  </a:cubicBezTo>
                  <a:cubicBezTo>
                    <a:pt x="53539" y="52310"/>
                    <a:pt x="54896" y="51514"/>
                    <a:pt x="56346" y="50944"/>
                  </a:cubicBezTo>
                  <a:cubicBezTo>
                    <a:pt x="57737" y="50349"/>
                    <a:pt x="59077" y="49645"/>
                    <a:pt x="60368" y="48849"/>
                  </a:cubicBezTo>
                  <a:lnTo>
                    <a:pt x="61373" y="48095"/>
                  </a:lnTo>
                  <a:cubicBezTo>
                    <a:pt x="61876" y="48095"/>
                    <a:pt x="62127" y="47425"/>
                    <a:pt x="62295" y="47425"/>
                  </a:cubicBezTo>
                  <a:lnTo>
                    <a:pt x="63384" y="47425"/>
                  </a:lnTo>
                  <a:lnTo>
                    <a:pt x="63384" y="47425"/>
                  </a:lnTo>
                  <a:lnTo>
                    <a:pt x="63971" y="47425"/>
                  </a:lnTo>
                  <a:lnTo>
                    <a:pt x="65898" y="46922"/>
                  </a:lnTo>
                  <a:lnTo>
                    <a:pt x="67741" y="46922"/>
                  </a:lnTo>
                  <a:lnTo>
                    <a:pt x="69250" y="46922"/>
                  </a:lnTo>
                  <a:cubicBezTo>
                    <a:pt x="69626" y="47249"/>
                    <a:pt x="69945" y="47651"/>
                    <a:pt x="70171" y="48095"/>
                  </a:cubicBezTo>
                  <a:cubicBezTo>
                    <a:pt x="70464" y="48438"/>
                    <a:pt x="70699" y="48841"/>
                    <a:pt x="70842" y="49268"/>
                  </a:cubicBezTo>
                  <a:lnTo>
                    <a:pt x="71512" y="49268"/>
                  </a:lnTo>
                  <a:cubicBezTo>
                    <a:pt x="71512" y="49268"/>
                    <a:pt x="71512" y="49268"/>
                    <a:pt x="71512" y="49268"/>
                  </a:cubicBezTo>
                  <a:cubicBezTo>
                    <a:pt x="71537" y="49461"/>
                    <a:pt x="71537" y="49662"/>
                    <a:pt x="71512" y="49854"/>
                  </a:cubicBezTo>
                  <a:cubicBezTo>
                    <a:pt x="71336" y="50022"/>
                    <a:pt x="71193" y="50223"/>
                    <a:pt x="71093" y="50441"/>
                  </a:cubicBezTo>
                  <a:lnTo>
                    <a:pt x="71093" y="50944"/>
                  </a:lnTo>
                  <a:cubicBezTo>
                    <a:pt x="71093" y="50944"/>
                    <a:pt x="71093" y="50944"/>
                    <a:pt x="71093" y="51447"/>
                  </a:cubicBezTo>
                  <a:cubicBezTo>
                    <a:pt x="71026" y="51958"/>
                    <a:pt x="70791" y="52427"/>
                    <a:pt x="70422" y="52787"/>
                  </a:cubicBezTo>
                  <a:cubicBezTo>
                    <a:pt x="70029" y="53114"/>
                    <a:pt x="69568" y="53374"/>
                    <a:pt x="69082" y="53541"/>
                  </a:cubicBezTo>
                  <a:lnTo>
                    <a:pt x="69082" y="53541"/>
                  </a:lnTo>
                  <a:lnTo>
                    <a:pt x="69082" y="53541"/>
                  </a:lnTo>
                  <a:lnTo>
                    <a:pt x="69585" y="52620"/>
                  </a:lnTo>
                  <a:cubicBezTo>
                    <a:pt x="69652" y="52226"/>
                    <a:pt x="69861" y="51865"/>
                    <a:pt x="70171" y="51614"/>
                  </a:cubicBezTo>
                  <a:lnTo>
                    <a:pt x="70171" y="51028"/>
                  </a:lnTo>
                  <a:cubicBezTo>
                    <a:pt x="70171" y="50525"/>
                    <a:pt x="69585" y="50190"/>
                    <a:pt x="68747" y="50022"/>
                  </a:cubicBezTo>
                  <a:cubicBezTo>
                    <a:pt x="68479" y="50290"/>
                    <a:pt x="68328" y="50651"/>
                    <a:pt x="68328" y="51028"/>
                  </a:cubicBezTo>
                  <a:lnTo>
                    <a:pt x="68328" y="52117"/>
                  </a:lnTo>
                  <a:cubicBezTo>
                    <a:pt x="67716" y="52443"/>
                    <a:pt x="67071" y="52703"/>
                    <a:pt x="66400" y="52871"/>
                  </a:cubicBezTo>
                  <a:lnTo>
                    <a:pt x="64557" y="53625"/>
                  </a:lnTo>
                  <a:cubicBezTo>
                    <a:pt x="64272" y="53742"/>
                    <a:pt x="64021" y="53910"/>
                    <a:pt x="63803" y="54128"/>
                  </a:cubicBezTo>
                  <a:lnTo>
                    <a:pt x="63217" y="54547"/>
                  </a:lnTo>
                  <a:lnTo>
                    <a:pt x="63217" y="55468"/>
                  </a:lnTo>
                  <a:cubicBezTo>
                    <a:pt x="63166" y="55829"/>
                    <a:pt x="63166" y="56197"/>
                    <a:pt x="63217" y="56558"/>
                  </a:cubicBezTo>
                  <a:cubicBezTo>
                    <a:pt x="63435" y="56909"/>
                    <a:pt x="63811" y="57127"/>
                    <a:pt x="64222" y="57144"/>
                  </a:cubicBezTo>
                  <a:cubicBezTo>
                    <a:pt x="63920" y="57077"/>
                    <a:pt x="63602" y="57077"/>
                    <a:pt x="63300" y="57144"/>
                  </a:cubicBezTo>
                  <a:cubicBezTo>
                    <a:pt x="62957" y="57312"/>
                    <a:pt x="62647" y="57538"/>
                    <a:pt x="62379" y="57814"/>
                  </a:cubicBezTo>
                  <a:cubicBezTo>
                    <a:pt x="62379" y="57814"/>
                    <a:pt x="62379" y="57814"/>
                    <a:pt x="62379" y="58736"/>
                  </a:cubicBezTo>
                  <a:cubicBezTo>
                    <a:pt x="62379" y="59658"/>
                    <a:pt x="62379" y="59574"/>
                    <a:pt x="62379" y="59658"/>
                  </a:cubicBezTo>
                  <a:cubicBezTo>
                    <a:pt x="62261" y="60186"/>
                    <a:pt x="61926" y="60646"/>
                    <a:pt x="61457" y="60915"/>
                  </a:cubicBezTo>
                  <a:cubicBezTo>
                    <a:pt x="60871" y="60915"/>
                    <a:pt x="60703" y="61836"/>
                    <a:pt x="60954" y="62842"/>
                  </a:cubicBezTo>
                  <a:lnTo>
                    <a:pt x="60954" y="62842"/>
                  </a:lnTo>
                  <a:lnTo>
                    <a:pt x="60452" y="61585"/>
                  </a:lnTo>
                  <a:cubicBezTo>
                    <a:pt x="60276" y="61166"/>
                    <a:pt x="60049" y="60772"/>
                    <a:pt x="59781" y="60412"/>
                  </a:cubicBezTo>
                  <a:cubicBezTo>
                    <a:pt x="59413" y="60579"/>
                    <a:pt x="58985" y="60579"/>
                    <a:pt x="58608" y="60412"/>
                  </a:cubicBezTo>
                  <a:lnTo>
                    <a:pt x="58608" y="60412"/>
                  </a:lnTo>
                  <a:lnTo>
                    <a:pt x="58608" y="60412"/>
                  </a:lnTo>
                  <a:lnTo>
                    <a:pt x="58608" y="60412"/>
                  </a:lnTo>
                  <a:lnTo>
                    <a:pt x="58608" y="61501"/>
                  </a:lnTo>
                  <a:cubicBezTo>
                    <a:pt x="58692" y="61861"/>
                    <a:pt x="58692" y="62230"/>
                    <a:pt x="58608" y="62590"/>
                  </a:cubicBezTo>
                  <a:lnTo>
                    <a:pt x="58189" y="62590"/>
                  </a:lnTo>
                  <a:lnTo>
                    <a:pt x="57351" y="63428"/>
                  </a:lnTo>
                  <a:lnTo>
                    <a:pt x="56430" y="64182"/>
                  </a:lnTo>
                  <a:lnTo>
                    <a:pt x="55759" y="64182"/>
                  </a:lnTo>
                  <a:lnTo>
                    <a:pt x="54921" y="64182"/>
                  </a:lnTo>
                  <a:lnTo>
                    <a:pt x="53916" y="65020"/>
                  </a:lnTo>
                  <a:lnTo>
                    <a:pt x="52743" y="65774"/>
                  </a:lnTo>
                  <a:lnTo>
                    <a:pt x="52743" y="65774"/>
                  </a:lnTo>
                  <a:lnTo>
                    <a:pt x="52743" y="65774"/>
                  </a:lnTo>
                  <a:cubicBezTo>
                    <a:pt x="52165" y="65900"/>
                    <a:pt x="51562" y="65900"/>
                    <a:pt x="50983" y="65774"/>
                  </a:cubicBezTo>
                  <a:cubicBezTo>
                    <a:pt x="49978" y="66193"/>
                    <a:pt x="49266" y="67123"/>
                    <a:pt x="49140" y="68204"/>
                  </a:cubicBezTo>
                  <a:close/>
                  <a:moveTo>
                    <a:pt x="2051" y="52201"/>
                  </a:moveTo>
                  <a:cubicBezTo>
                    <a:pt x="2051" y="52201"/>
                    <a:pt x="1632" y="52201"/>
                    <a:pt x="2051" y="52787"/>
                  </a:cubicBezTo>
                  <a:cubicBezTo>
                    <a:pt x="2470" y="53374"/>
                    <a:pt x="2051" y="53206"/>
                    <a:pt x="2637" y="52787"/>
                  </a:cubicBezTo>
                  <a:cubicBezTo>
                    <a:pt x="3224" y="52368"/>
                    <a:pt x="2637" y="52787"/>
                    <a:pt x="2637" y="52201"/>
                  </a:cubicBezTo>
                  <a:cubicBezTo>
                    <a:pt x="2478" y="52041"/>
                    <a:pt x="2210" y="52041"/>
                    <a:pt x="2051" y="52201"/>
                  </a:cubicBezTo>
                  <a:close/>
                  <a:moveTo>
                    <a:pt x="961" y="47844"/>
                  </a:moveTo>
                  <a:cubicBezTo>
                    <a:pt x="961" y="47844"/>
                    <a:pt x="961" y="47844"/>
                    <a:pt x="961" y="47844"/>
                  </a:cubicBezTo>
                  <a:cubicBezTo>
                    <a:pt x="961" y="47844"/>
                    <a:pt x="961" y="47844"/>
                    <a:pt x="961" y="47844"/>
                  </a:cubicBezTo>
                  <a:cubicBezTo>
                    <a:pt x="961" y="47844"/>
                    <a:pt x="961" y="47844"/>
                    <a:pt x="961" y="47844"/>
                  </a:cubicBezTo>
                  <a:cubicBezTo>
                    <a:pt x="961" y="47844"/>
                    <a:pt x="1129" y="47844"/>
                    <a:pt x="961" y="47844"/>
                  </a:cubicBezTo>
                  <a:close/>
                  <a:moveTo>
                    <a:pt x="4983" y="51614"/>
                  </a:moveTo>
                  <a:cubicBezTo>
                    <a:pt x="5369" y="51505"/>
                    <a:pt x="5679" y="51229"/>
                    <a:pt x="5821" y="50860"/>
                  </a:cubicBezTo>
                  <a:lnTo>
                    <a:pt x="4899" y="50860"/>
                  </a:lnTo>
                  <a:close/>
                  <a:moveTo>
                    <a:pt x="8167" y="51614"/>
                  </a:moveTo>
                  <a:cubicBezTo>
                    <a:pt x="7765" y="51656"/>
                    <a:pt x="7455" y="51966"/>
                    <a:pt x="7413" y="52368"/>
                  </a:cubicBezTo>
                  <a:lnTo>
                    <a:pt x="7413" y="52368"/>
                  </a:lnTo>
                  <a:cubicBezTo>
                    <a:pt x="7849" y="52268"/>
                    <a:pt x="8201" y="51949"/>
                    <a:pt x="8335" y="51530"/>
                  </a:cubicBezTo>
                  <a:close/>
                  <a:moveTo>
                    <a:pt x="3475" y="32259"/>
                  </a:moveTo>
                  <a:cubicBezTo>
                    <a:pt x="3601" y="32703"/>
                    <a:pt x="3802" y="33130"/>
                    <a:pt x="4062" y="33516"/>
                  </a:cubicBezTo>
                  <a:cubicBezTo>
                    <a:pt x="4254" y="33926"/>
                    <a:pt x="4732" y="34111"/>
                    <a:pt x="5151" y="33935"/>
                  </a:cubicBezTo>
                  <a:cubicBezTo>
                    <a:pt x="5369" y="34002"/>
                    <a:pt x="5603" y="34002"/>
                    <a:pt x="5821" y="33935"/>
                  </a:cubicBezTo>
                  <a:cubicBezTo>
                    <a:pt x="5821" y="33935"/>
                    <a:pt x="5821" y="33935"/>
                    <a:pt x="5821" y="33264"/>
                  </a:cubicBezTo>
                  <a:cubicBezTo>
                    <a:pt x="5737" y="32728"/>
                    <a:pt x="5277" y="32334"/>
                    <a:pt x="4732" y="32343"/>
                  </a:cubicBezTo>
                  <a:close/>
                  <a:moveTo>
                    <a:pt x="4983" y="36951"/>
                  </a:moveTo>
                  <a:lnTo>
                    <a:pt x="5402" y="36951"/>
                  </a:lnTo>
                  <a:lnTo>
                    <a:pt x="5402" y="36029"/>
                  </a:lnTo>
                  <a:lnTo>
                    <a:pt x="4732" y="36029"/>
                  </a:lnTo>
                  <a:close/>
                  <a:moveTo>
                    <a:pt x="11184" y="55049"/>
                  </a:moveTo>
                  <a:cubicBezTo>
                    <a:pt x="11184" y="55049"/>
                    <a:pt x="11184" y="55049"/>
                    <a:pt x="11184" y="55049"/>
                  </a:cubicBezTo>
                  <a:cubicBezTo>
                    <a:pt x="11184" y="55049"/>
                    <a:pt x="11184" y="55049"/>
                    <a:pt x="11184" y="55049"/>
                  </a:cubicBezTo>
                  <a:cubicBezTo>
                    <a:pt x="11184" y="55049"/>
                    <a:pt x="11184" y="55049"/>
                    <a:pt x="11184" y="55049"/>
                  </a:cubicBezTo>
                  <a:cubicBezTo>
                    <a:pt x="11184" y="55049"/>
                    <a:pt x="11184" y="55636"/>
                    <a:pt x="11184" y="55468"/>
                  </a:cubicBezTo>
                  <a:close/>
                  <a:moveTo>
                    <a:pt x="11184" y="45916"/>
                  </a:moveTo>
                  <a:cubicBezTo>
                    <a:pt x="10681" y="45916"/>
                    <a:pt x="10346" y="45916"/>
                    <a:pt x="9927" y="46922"/>
                  </a:cubicBezTo>
                  <a:cubicBezTo>
                    <a:pt x="9751" y="47441"/>
                    <a:pt x="9751" y="47994"/>
                    <a:pt x="9927" y="48514"/>
                  </a:cubicBezTo>
                  <a:cubicBezTo>
                    <a:pt x="10547" y="48346"/>
                    <a:pt x="11142" y="48095"/>
                    <a:pt x="11686" y="47760"/>
                  </a:cubicBezTo>
                  <a:cubicBezTo>
                    <a:pt x="12315" y="47592"/>
                    <a:pt x="12717" y="46981"/>
                    <a:pt x="12608" y="46335"/>
                  </a:cubicBezTo>
                  <a:lnTo>
                    <a:pt x="12608" y="46335"/>
                  </a:lnTo>
                  <a:cubicBezTo>
                    <a:pt x="12223" y="45874"/>
                    <a:pt x="11536" y="45807"/>
                    <a:pt x="11075" y="46193"/>
                  </a:cubicBezTo>
                  <a:cubicBezTo>
                    <a:pt x="11025" y="46235"/>
                    <a:pt x="10974" y="46285"/>
                    <a:pt x="10932" y="46335"/>
                  </a:cubicBezTo>
                  <a:close/>
                  <a:moveTo>
                    <a:pt x="8586" y="41811"/>
                  </a:moveTo>
                  <a:cubicBezTo>
                    <a:pt x="8586" y="41811"/>
                    <a:pt x="8586" y="41811"/>
                    <a:pt x="8586" y="41392"/>
                  </a:cubicBezTo>
                  <a:cubicBezTo>
                    <a:pt x="8670" y="41174"/>
                    <a:pt x="8670" y="40939"/>
                    <a:pt x="8586" y="40721"/>
                  </a:cubicBezTo>
                  <a:cubicBezTo>
                    <a:pt x="8586" y="40721"/>
                    <a:pt x="8586" y="40303"/>
                    <a:pt x="7916" y="40721"/>
                  </a:cubicBezTo>
                  <a:close/>
                  <a:moveTo>
                    <a:pt x="14870" y="60579"/>
                  </a:moveTo>
                  <a:cubicBezTo>
                    <a:pt x="14870" y="60579"/>
                    <a:pt x="14870" y="60579"/>
                    <a:pt x="14870" y="60579"/>
                  </a:cubicBezTo>
                  <a:cubicBezTo>
                    <a:pt x="14870" y="60579"/>
                    <a:pt x="14870" y="60998"/>
                    <a:pt x="15373" y="60579"/>
                  </a:cubicBezTo>
                  <a:cubicBezTo>
                    <a:pt x="15876" y="60160"/>
                    <a:pt x="15373" y="60579"/>
                    <a:pt x="15373" y="60077"/>
                  </a:cubicBezTo>
                  <a:cubicBezTo>
                    <a:pt x="15373" y="59574"/>
                    <a:pt x="14870" y="60915"/>
                    <a:pt x="14619" y="60998"/>
                  </a:cubicBezTo>
                  <a:close/>
                  <a:moveTo>
                    <a:pt x="10597" y="39800"/>
                  </a:moveTo>
                  <a:cubicBezTo>
                    <a:pt x="10597" y="39800"/>
                    <a:pt x="10178" y="39800"/>
                    <a:pt x="10597" y="40386"/>
                  </a:cubicBezTo>
                  <a:cubicBezTo>
                    <a:pt x="11016" y="40973"/>
                    <a:pt x="10597" y="40889"/>
                    <a:pt x="11184" y="40386"/>
                  </a:cubicBezTo>
                  <a:cubicBezTo>
                    <a:pt x="11770" y="39884"/>
                    <a:pt x="11603" y="40386"/>
                    <a:pt x="11184" y="39716"/>
                  </a:cubicBezTo>
                  <a:cubicBezTo>
                    <a:pt x="10765" y="39046"/>
                    <a:pt x="10681" y="40135"/>
                    <a:pt x="10346" y="40219"/>
                  </a:cubicBezTo>
                  <a:close/>
                  <a:moveTo>
                    <a:pt x="11184" y="42230"/>
                  </a:moveTo>
                  <a:lnTo>
                    <a:pt x="11854" y="42230"/>
                  </a:lnTo>
                  <a:lnTo>
                    <a:pt x="11854" y="41727"/>
                  </a:lnTo>
                  <a:lnTo>
                    <a:pt x="11268" y="41727"/>
                  </a:lnTo>
                  <a:close/>
                  <a:moveTo>
                    <a:pt x="6994" y="21534"/>
                  </a:moveTo>
                  <a:lnTo>
                    <a:pt x="7497" y="21534"/>
                  </a:lnTo>
                  <a:lnTo>
                    <a:pt x="7497" y="20863"/>
                  </a:lnTo>
                  <a:close/>
                  <a:moveTo>
                    <a:pt x="11268" y="33851"/>
                  </a:moveTo>
                  <a:cubicBezTo>
                    <a:pt x="11351" y="34127"/>
                    <a:pt x="11351" y="34412"/>
                    <a:pt x="11268" y="34689"/>
                  </a:cubicBezTo>
                  <a:cubicBezTo>
                    <a:pt x="11351" y="34932"/>
                    <a:pt x="11351" y="35200"/>
                    <a:pt x="11268" y="35443"/>
                  </a:cubicBezTo>
                  <a:lnTo>
                    <a:pt x="11770" y="35443"/>
                  </a:lnTo>
                  <a:lnTo>
                    <a:pt x="11770" y="35443"/>
                  </a:lnTo>
                  <a:lnTo>
                    <a:pt x="11770" y="35443"/>
                  </a:lnTo>
                  <a:cubicBezTo>
                    <a:pt x="11728" y="35049"/>
                    <a:pt x="11728" y="34664"/>
                    <a:pt x="11770" y="34270"/>
                  </a:cubicBezTo>
                  <a:cubicBezTo>
                    <a:pt x="11770" y="33599"/>
                    <a:pt x="11770" y="33180"/>
                    <a:pt x="11770" y="33013"/>
                  </a:cubicBezTo>
                  <a:lnTo>
                    <a:pt x="11016" y="33013"/>
                  </a:lnTo>
                  <a:cubicBezTo>
                    <a:pt x="10865" y="33239"/>
                    <a:pt x="10865" y="33541"/>
                    <a:pt x="11016" y="33767"/>
                  </a:cubicBezTo>
                  <a:lnTo>
                    <a:pt x="11016" y="33767"/>
                  </a:lnTo>
                  <a:close/>
                  <a:moveTo>
                    <a:pt x="10765" y="30332"/>
                  </a:moveTo>
                  <a:cubicBezTo>
                    <a:pt x="10765" y="30332"/>
                    <a:pt x="10765" y="30332"/>
                    <a:pt x="10765" y="30332"/>
                  </a:cubicBezTo>
                  <a:cubicBezTo>
                    <a:pt x="10765" y="30332"/>
                    <a:pt x="10765" y="30332"/>
                    <a:pt x="10765" y="30332"/>
                  </a:cubicBezTo>
                  <a:lnTo>
                    <a:pt x="10765" y="30332"/>
                  </a:lnTo>
                  <a:lnTo>
                    <a:pt x="10513" y="30751"/>
                  </a:lnTo>
                  <a:close/>
                  <a:moveTo>
                    <a:pt x="12692" y="38711"/>
                  </a:moveTo>
                  <a:cubicBezTo>
                    <a:pt x="12709" y="38853"/>
                    <a:pt x="12709" y="38987"/>
                    <a:pt x="12692" y="39130"/>
                  </a:cubicBezTo>
                  <a:lnTo>
                    <a:pt x="13278" y="39130"/>
                  </a:lnTo>
                  <a:lnTo>
                    <a:pt x="13865" y="39548"/>
                  </a:lnTo>
                  <a:cubicBezTo>
                    <a:pt x="13865" y="39548"/>
                    <a:pt x="13865" y="39548"/>
                    <a:pt x="14619" y="40303"/>
                  </a:cubicBezTo>
                  <a:cubicBezTo>
                    <a:pt x="15373" y="41057"/>
                    <a:pt x="15206" y="41057"/>
                    <a:pt x="15373" y="41057"/>
                  </a:cubicBezTo>
                  <a:lnTo>
                    <a:pt x="15960" y="41057"/>
                  </a:lnTo>
                  <a:cubicBezTo>
                    <a:pt x="15960" y="41057"/>
                    <a:pt x="16462" y="41057"/>
                    <a:pt x="16462" y="41057"/>
                  </a:cubicBezTo>
                  <a:cubicBezTo>
                    <a:pt x="16462" y="41057"/>
                    <a:pt x="16462" y="41057"/>
                    <a:pt x="16462" y="41057"/>
                  </a:cubicBezTo>
                  <a:cubicBezTo>
                    <a:pt x="16513" y="41249"/>
                    <a:pt x="16513" y="41450"/>
                    <a:pt x="16462" y="41643"/>
                  </a:cubicBezTo>
                  <a:cubicBezTo>
                    <a:pt x="16915" y="41476"/>
                    <a:pt x="17258" y="41099"/>
                    <a:pt x="17384" y="40638"/>
                  </a:cubicBezTo>
                  <a:cubicBezTo>
                    <a:pt x="17501" y="40202"/>
                    <a:pt x="17501" y="39733"/>
                    <a:pt x="17384" y="39297"/>
                  </a:cubicBezTo>
                  <a:cubicBezTo>
                    <a:pt x="17066" y="38375"/>
                    <a:pt x="16680" y="37479"/>
                    <a:pt x="16211" y="36616"/>
                  </a:cubicBezTo>
                  <a:cubicBezTo>
                    <a:pt x="15759" y="35669"/>
                    <a:pt x="14711" y="35183"/>
                    <a:pt x="13697" y="35443"/>
                  </a:cubicBezTo>
                  <a:lnTo>
                    <a:pt x="12022" y="36029"/>
                  </a:lnTo>
                  <a:cubicBezTo>
                    <a:pt x="11259" y="36147"/>
                    <a:pt x="10731" y="36859"/>
                    <a:pt x="10849" y="37621"/>
                  </a:cubicBezTo>
                  <a:cubicBezTo>
                    <a:pt x="10966" y="38384"/>
                    <a:pt x="11678" y="38912"/>
                    <a:pt x="12441" y="38794"/>
                  </a:cubicBezTo>
                  <a:close/>
                  <a:moveTo>
                    <a:pt x="20317" y="63847"/>
                  </a:moveTo>
                  <a:cubicBezTo>
                    <a:pt x="20317" y="63847"/>
                    <a:pt x="20317" y="63847"/>
                    <a:pt x="20317" y="63847"/>
                  </a:cubicBezTo>
                  <a:cubicBezTo>
                    <a:pt x="20317" y="63847"/>
                    <a:pt x="20317" y="63847"/>
                    <a:pt x="20317" y="63847"/>
                  </a:cubicBezTo>
                  <a:lnTo>
                    <a:pt x="20317" y="64350"/>
                  </a:lnTo>
                  <a:lnTo>
                    <a:pt x="20317" y="64350"/>
                  </a:lnTo>
                  <a:cubicBezTo>
                    <a:pt x="20317" y="64350"/>
                    <a:pt x="20317" y="64350"/>
                    <a:pt x="20317" y="64350"/>
                  </a:cubicBezTo>
                  <a:lnTo>
                    <a:pt x="20317" y="64350"/>
                  </a:lnTo>
                  <a:close/>
                  <a:moveTo>
                    <a:pt x="12692" y="25891"/>
                  </a:moveTo>
                  <a:lnTo>
                    <a:pt x="12692" y="26394"/>
                  </a:lnTo>
                  <a:lnTo>
                    <a:pt x="14116" y="26394"/>
                  </a:lnTo>
                  <a:lnTo>
                    <a:pt x="14116" y="26394"/>
                  </a:lnTo>
                  <a:lnTo>
                    <a:pt x="14116" y="26394"/>
                  </a:lnTo>
                  <a:lnTo>
                    <a:pt x="14116" y="26394"/>
                  </a:lnTo>
                  <a:close/>
                  <a:moveTo>
                    <a:pt x="16127" y="33683"/>
                  </a:moveTo>
                  <a:cubicBezTo>
                    <a:pt x="16052" y="33926"/>
                    <a:pt x="16052" y="34194"/>
                    <a:pt x="16127" y="34437"/>
                  </a:cubicBezTo>
                  <a:cubicBezTo>
                    <a:pt x="16253" y="34739"/>
                    <a:pt x="16496" y="34982"/>
                    <a:pt x="16798" y="35108"/>
                  </a:cubicBezTo>
                  <a:cubicBezTo>
                    <a:pt x="17024" y="34848"/>
                    <a:pt x="17166" y="34529"/>
                    <a:pt x="17216" y="34186"/>
                  </a:cubicBezTo>
                  <a:lnTo>
                    <a:pt x="17216" y="34102"/>
                  </a:lnTo>
                  <a:close/>
                  <a:moveTo>
                    <a:pt x="21574" y="17512"/>
                  </a:moveTo>
                  <a:cubicBezTo>
                    <a:pt x="22244" y="17512"/>
                    <a:pt x="22495" y="16842"/>
                    <a:pt x="22328" y="16088"/>
                  </a:cubicBezTo>
                  <a:lnTo>
                    <a:pt x="21238" y="16088"/>
                  </a:lnTo>
                  <a:close/>
                  <a:moveTo>
                    <a:pt x="22747" y="12317"/>
                  </a:moveTo>
                  <a:cubicBezTo>
                    <a:pt x="22747" y="12317"/>
                    <a:pt x="22747" y="12820"/>
                    <a:pt x="23249" y="12736"/>
                  </a:cubicBezTo>
                  <a:lnTo>
                    <a:pt x="23836" y="12736"/>
                  </a:lnTo>
                  <a:cubicBezTo>
                    <a:pt x="23836" y="12736"/>
                    <a:pt x="24255" y="12736"/>
                    <a:pt x="24339" y="12233"/>
                  </a:cubicBezTo>
                  <a:close/>
                  <a:moveTo>
                    <a:pt x="25931" y="12317"/>
                  </a:moveTo>
                  <a:cubicBezTo>
                    <a:pt x="25956" y="12485"/>
                    <a:pt x="25956" y="12652"/>
                    <a:pt x="25931" y="12820"/>
                  </a:cubicBezTo>
                  <a:cubicBezTo>
                    <a:pt x="25897" y="13012"/>
                    <a:pt x="25897" y="13214"/>
                    <a:pt x="25931" y="13406"/>
                  </a:cubicBezTo>
                  <a:cubicBezTo>
                    <a:pt x="25872" y="14387"/>
                    <a:pt x="25872" y="15359"/>
                    <a:pt x="25931" y="16339"/>
                  </a:cubicBezTo>
                  <a:lnTo>
                    <a:pt x="26433" y="19188"/>
                  </a:lnTo>
                  <a:lnTo>
                    <a:pt x="26936" y="19188"/>
                  </a:lnTo>
                  <a:cubicBezTo>
                    <a:pt x="26936" y="18266"/>
                    <a:pt x="26936" y="17428"/>
                    <a:pt x="27355" y="16674"/>
                  </a:cubicBezTo>
                  <a:cubicBezTo>
                    <a:pt x="27556" y="15819"/>
                    <a:pt x="27556" y="14931"/>
                    <a:pt x="27355" y="14077"/>
                  </a:cubicBezTo>
                  <a:cubicBezTo>
                    <a:pt x="27355" y="13658"/>
                    <a:pt x="27355" y="13239"/>
                    <a:pt x="27355" y="12904"/>
                  </a:cubicBezTo>
                  <a:cubicBezTo>
                    <a:pt x="27355" y="12568"/>
                    <a:pt x="26266" y="12987"/>
                    <a:pt x="25679" y="12987"/>
                  </a:cubicBezTo>
                  <a:close/>
                  <a:moveTo>
                    <a:pt x="27020" y="10641"/>
                  </a:moveTo>
                  <a:cubicBezTo>
                    <a:pt x="27246" y="11529"/>
                    <a:pt x="27816" y="12283"/>
                    <a:pt x="28612" y="12736"/>
                  </a:cubicBezTo>
                  <a:cubicBezTo>
                    <a:pt x="29031" y="12216"/>
                    <a:pt x="29240" y="11555"/>
                    <a:pt x="29198" y="10893"/>
                  </a:cubicBezTo>
                  <a:lnTo>
                    <a:pt x="31377" y="11395"/>
                  </a:lnTo>
                  <a:cubicBezTo>
                    <a:pt x="31377" y="11395"/>
                    <a:pt x="31377" y="11395"/>
                    <a:pt x="31377" y="10809"/>
                  </a:cubicBezTo>
                  <a:cubicBezTo>
                    <a:pt x="31226" y="10264"/>
                    <a:pt x="30975" y="9745"/>
                    <a:pt x="30623" y="9301"/>
                  </a:cubicBezTo>
                  <a:cubicBezTo>
                    <a:pt x="30623" y="8798"/>
                    <a:pt x="29785" y="8547"/>
                    <a:pt x="29366" y="8714"/>
                  </a:cubicBezTo>
                  <a:lnTo>
                    <a:pt x="27439" y="9217"/>
                  </a:lnTo>
                  <a:cubicBezTo>
                    <a:pt x="26769" y="10139"/>
                    <a:pt x="26601" y="10557"/>
                    <a:pt x="26769" y="11312"/>
                  </a:cubicBezTo>
                  <a:close/>
                  <a:moveTo>
                    <a:pt x="28612" y="16758"/>
                  </a:moveTo>
                  <a:cubicBezTo>
                    <a:pt x="28612" y="16758"/>
                    <a:pt x="28612" y="16758"/>
                    <a:pt x="28612" y="16758"/>
                  </a:cubicBezTo>
                  <a:lnTo>
                    <a:pt x="29869" y="16758"/>
                  </a:lnTo>
                  <a:lnTo>
                    <a:pt x="29869" y="15836"/>
                  </a:lnTo>
                  <a:cubicBezTo>
                    <a:pt x="29869" y="15417"/>
                    <a:pt x="29869" y="15250"/>
                    <a:pt x="29869" y="15166"/>
                  </a:cubicBezTo>
                  <a:cubicBezTo>
                    <a:pt x="30145" y="14797"/>
                    <a:pt x="30489" y="14487"/>
                    <a:pt x="30874" y="14244"/>
                  </a:cubicBezTo>
                  <a:lnTo>
                    <a:pt x="31880" y="13406"/>
                  </a:lnTo>
                  <a:lnTo>
                    <a:pt x="31880" y="13406"/>
                  </a:lnTo>
                  <a:lnTo>
                    <a:pt x="31880" y="13406"/>
                  </a:lnTo>
                  <a:lnTo>
                    <a:pt x="30958" y="12904"/>
                  </a:lnTo>
                  <a:lnTo>
                    <a:pt x="30120" y="12485"/>
                  </a:lnTo>
                  <a:cubicBezTo>
                    <a:pt x="29944" y="13272"/>
                    <a:pt x="29600" y="14018"/>
                    <a:pt x="29115" y="14663"/>
                  </a:cubicBezTo>
                  <a:cubicBezTo>
                    <a:pt x="28386" y="15342"/>
                    <a:pt x="28092" y="16381"/>
                    <a:pt x="28361" y="17344"/>
                  </a:cubicBezTo>
                  <a:close/>
                  <a:moveTo>
                    <a:pt x="30287" y="18936"/>
                  </a:moveTo>
                  <a:lnTo>
                    <a:pt x="30287" y="18182"/>
                  </a:lnTo>
                  <a:lnTo>
                    <a:pt x="29785" y="18182"/>
                  </a:lnTo>
                  <a:close/>
                  <a:moveTo>
                    <a:pt x="30958" y="15585"/>
                  </a:moveTo>
                  <a:cubicBezTo>
                    <a:pt x="30958" y="15585"/>
                    <a:pt x="30539" y="15585"/>
                    <a:pt x="30958" y="16255"/>
                  </a:cubicBezTo>
                  <a:cubicBezTo>
                    <a:pt x="31377" y="16925"/>
                    <a:pt x="30958" y="16758"/>
                    <a:pt x="31461" y="16674"/>
                  </a:cubicBezTo>
                  <a:cubicBezTo>
                    <a:pt x="31963" y="16590"/>
                    <a:pt x="31461" y="16674"/>
                    <a:pt x="31461" y="16088"/>
                  </a:cubicBezTo>
                  <a:cubicBezTo>
                    <a:pt x="31461" y="15501"/>
                    <a:pt x="30874" y="16255"/>
                    <a:pt x="30707" y="16255"/>
                  </a:cubicBezTo>
                  <a:close/>
                  <a:moveTo>
                    <a:pt x="32634" y="20445"/>
                  </a:moveTo>
                  <a:lnTo>
                    <a:pt x="32634" y="19942"/>
                  </a:lnTo>
                  <a:lnTo>
                    <a:pt x="32634" y="19942"/>
                  </a:lnTo>
                  <a:close/>
                  <a:moveTo>
                    <a:pt x="34309" y="18517"/>
                  </a:moveTo>
                  <a:cubicBezTo>
                    <a:pt x="34485" y="18090"/>
                    <a:pt x="34485" y="17604"/>
                    <a:pt x="34309" y="17177"/>
                  </a:cubicBezTo>
                  <a:lnTo>
                    <a:pt x="33807" y="17177"/>
                  </a:lnTo>
                  <a:close/>
                  <a:moveTo>
                    <a:pt x="32801" y="9720"/>
                  </a:moveTo>
                  <a:cubicBezTo>
                    <a:pt x="32801" y="9720"/>
                    <a:pt x="32801" y="9720"/>
                    <a:pt x="32801" y="9720"/>
                  </a:cubicBezTo>
                  <a:cubicBezTo>
                    <a:pt x="32801" y="9720"/>
                    <a:pt x="32801" y="9720"/>
                    <a:pt x="32801" y="9720"/>
                  </a:cubicBezTo>
                  <a:lnTo>
                    <a:pt x="32801" y="9720"/>
                  </a:lnTo>
                  <a:lnTo>
                    <a:pt x="32801" y="9720"/>
                  </a:lnTo>
                  <a:lnTo>
                    <a:pt x="32801" y="9133"/>
                  </a:lnTo>
                  <a:lnTo>
                    <a:pt x="32801" y="9133"/>
                  </a:lnTo>
                  <a:cubicBezTo>
                    <a:pt x="32801" y="9133"/>
                    <a:pt x="32801" y="9133"/>
                    <a:pt x="32801" y="9133"/>
                  </a:cubicBezTo>
                  <a:close/>
                  <a:moveTo>
                    <a:pt x="32801" y="7541"/>
                  </a:moveTo>
                  <a:cubicBezTo>
                    <a:pt x="32801" y="7541"/>
                    <a:pt x="32801" y="7541"/>
                    <a:pt x="32801" y="7541"/>
                  </a:cubicBezTo>
                  <a:cubicBezTo>
                    <a:pt x="32801" y="7541"/>
                    <a:pt x="32801" y="7541"/>
                    <a:pt x="32801" y="7541"/>
                  </a:cubicBezTo>
                  <a:lnTo>
                    <a:pt x="32801" y="7541"/>
                  </a:lnTo>
                  <a:cubicBezTo>
                    <a:pt x="32801" y="7541"/>
                    <a:pt x="32299" y="8379"/>
                    <a:pt x="32215" y="8211"/>
                  </a:cubicBezTo>
                  <a:close/>
                  <a:moveTo>
                    <a:pt x="36237" y="8211"/>
                  </a:moveTo>
                  <a:cubicBezTo>
                    <a:pt x="36237" y="8211"/>
                    <a:pt x="35818" y="8714"/>
                    <a:pt x="36237" y="9217"/>
                  </a:cubicBezTo>
                  <a:lnTo>
                    <a:pt x="36739" y="9217"/>
                  </a:lnTo>
                  <a:close/>
                  <a:moveTo>
                    <a:pt x="50565" y="66277"/>
                  </a:moveTo>
                  <a:cubicBezTo>
                    <a:pt x="51227" y="66118"/>
                    <a:pt x="51855" y="65833"/>
                    <a:pt x="52408" y="65439"/>
                  </a:cubicBezTo>
                  <a:cubicBezTo>
                    <a:pt x="52944" y="65004"/>
                    <a:pt x="53581" y="64685"/>
                    <a:pt x="54251" y="64518"/>
                  </a:cubicBezTo>
                  <a:cubicBezTo>
                    <a:pt x="54301" y="64300"/>
                    <a:pt x="54301" y="64065"/>
                    <a:pt x="54251" y="63847"/>
                  </a:cubicBezTo>
                  <a:lnTo>
                    <a:pt x="53665" y="62674"/>
                  </a:lnTo>
                  <a:cubicBezTo>
                    <a:pt x="53430" y="62280"/>
                    <a:pt x="53154" y="61912"/>
                    <a:pt x="52827" y="61585"/>
                  </a:cubicBezTo>
                  <a:cubicBezTo>
                    <a:pt x="52827" y="61166"/>
                    <a:pt x="52408" y="61082"/>
                    <a:pt x="52324" y="61082"/>
                  </a:cubicBezTo>
                  <a:lnTo>
                    <a:pt x="52324" y="61082"/>
                  </a:lnTo>
                  <a:lnTo>
                    <a:pt x="52324" y="61669"/>
                  </a:lnTo>
                  <a:cubicBezTo>
                    <a:pt x="52299" y="61811"/>
                    <a:pt x="52299" y="61945"/>
                    <a:pt x="52324" y="62088"/>
                  </a:cubicBezTo>
                  <a:lnTo>
                    <a:pt x="52324" y="62507"/>
                  </a:lnTo>
                  <a:cubicBezTo>
                    <a:pt x="52324" y="62507"/>
                    <a:pt x="52324" y="62507"/>
                    <a:pt x="52324" y="62507"/>
                  </a:cubicBezTo>
                  <a:lnTo>
                    <a:pt x="51654" y="62507"/>
                  </a:lnTo>
                  <a:lnTo>
                    <a:pt x="50983" y="62507"/>
                  </a:lnTo>
                  <a:close/>
                  <a:moveTo>
                    <a:pt x="38080" y="15417"/>
                  </a:moveTo>
                  <a:cubicBezTo>
                    <a:pt x="38080" y="15417"/>
                    <a:pt x="37661" y="15417"/>
                    <a:pt x="38080" y="15920"/>
                  </a:cubicBezTo>
                  <a:cubicBezTo>
                    <a:pt x="38499" y="16423"/>
                    <a:pt x="38080" y="16423"/>
                    <a:pt x="38583" y="16339"/>
                  </a:cubicBezTo>
                  <a:cubicBezTo>
                    <a:pt x="38742" y="16180"/>
                    <a:pt x="38742" y="15912"/>
                    <a:pt x="38583" y="15752"/>
                  </a:cubicBezTo>
                  <a:cubicBezTo>
                    <a:pt x="38583" y="15752"/>
                    <a:pt x="37745" y="16004"/>
                    <a:pt x="37493" y="16088"/>
                  </a:cubicBezTo>
                  <a:close/>
                  <a:moveTo>
                    <a:pt x="38666" y="6452"/>
                  </a:moveTo>
                  <a:cubicBezTo>
                    <a:pt x="38666" y="6452"/>
                    <a:pt x="38666" y="6452"/>
                    <a:pt x="38666" y="7038"/>
                  </a:cubicBezTo>
                  <a:cubicBezTo>
                    <a:pt x="38666" y="7625"/>
                    <a:pt x="38666" y="7541"/>
                    <a:pt x="38666" y="7625"/>
                  </a:cubicBezTo>
                  <a:cubicBezTo>
                    <a:pt x="38608" y="7784"/>
                    <a:pt x="38608" y="7968"/>
                    <a:pt x="38666" y="8128"/>
                  </a:cubicBezTo>
                  <a:cubicBezTo>
                    <a:pt x="38666" y="8128"/>
                    <a:pt x="38666" y="8128"/>
                    <a:pt x="38666" y="8547"/>
                  </a:cubicBezTo>
                  <a:lnTo>
                    <a:pt x="38666" y="8547"/>
                  </a:lnTo>
                  <a:cubicBezTo>
                    <a:pt x="38625" y="9074"/>
                    <a:pt x="38625" y="9611"/>
                    <a:pt x="38666" y="10139"/>
                  </a:cubicBezTo>
                  <a:cubicBezTo>
                    <a:pt x="38666" y="10976"/>
                    <a:pt x="38666" y="11395"/>
                    <a:pt x="38666" y="11563"/>
                  </a:cubicBezTo>
                  <a:lnTo>
                    <a:pt x="38248" y="11563"/>
                  </a:lnTo>
                  <a:lnTo>
                    <a:pt x="38248" y="11563"/>
                  </a:lnTo>
                  <a:cubicBezTo>
                    <a:pt x="38248" y="11563"/>
                    <a:pt x="38248" y="11563"/>
                    <a:pt x="38248" y="11060"/>
                  </a:cubicBezTo>
                  <a:cubicBezTo>
                    <a:pt x="38222" y="10893"/>
                    <a:pt x="38222" y="10725"/>
                    <a:pt x="38248" y="10557"/>
                  </a:cubicBezTo>
                  <a:lnTo>
                    <a:pt x="39253" y="10055"/>
                  </a:lnTo>
                  <a:lnTo>
                    <a:pt x="40258" y="10055"/>
                  </a:lnTo>
                  <a:lnTo>
                    <a:pt x="40929" y="9636"/>
                  </a:lnTo>
                  <a:lnTo>
                    <a:pt x="41515" y="9636"/>
                  </a:lnTo>
                  <a:lnTo>
                    <a:pt x="39840" y="8463"/>
                  </a:lnTo>
                  <a:lnTo>
                    <a:pt x="38415" y="7206"/>
                  </a:lnTo>
                  <a:lnTo>
                    <a:pt x="38248" y="7206"/>
                  </a:lnTo>
                  <a:close/>
                  <a:moveTo>
                    <a:pt x="38666" y="13742"/>
                  </a:moveTo>
                  <a:cubicBezTo>
                    <a:pt x="38775" y="14169"/>
                    <a:pt x="38977" y="14571"/>
                    <a:pt x="39253" y="14915"/>
                  </a:cubicBezTo>
                  <a:lnTo>
                    <a:pt x="40175" y="15836"/>
                  </a:lnTo>
                  <a:cubicBezTo>
                    <a:pt x="40175" y="15836"/>
                    <a:pt x="40594" y="15836"/>
                    <a:pt x="40175" y="15333"/>
                  </a:cubicBezTo>
                  <a:cubicBezTo>
                    <a:pt x="40225" y="14831"/>
                    <a:pt x="40225" y="14328"/>
                    <a:pt x="40175" y="13825"/>
                  </a:cubicBezTo>
                  <a:cubicBezTo>
                    <a:pt x="40149" y="13323"/>
                    <a:pt x="40149" y="12820"/>
                    <a:pt x="40175" y="12317"/>
                  </a:cubicBezTo>
                  <a:cubicBezTo>
                    <a:pt x="39814" y="12384"/>
                    <a:pt x="39471" y="12527"/>
                    <a:pt x="39169" y="12736"/>
                  </a:cubicBezTo>
                  <a:cubicBezTo>
                    <a:pt x="38708" y="12485"/>
                    <a:pt x="38122" y="12652"/>
                    <a:pt x="37870" y="13113"/>
                  </a:cubicBezTo>
                  <a:cubicBezTo>
                    <a:pt x="37619" y="13574"/>
                    <a:pt x="37787" y="14160"/>
                    <a:pt x="38248" y="14412"/>
                  </a:cubicBezTo>
                  <a:close/>
                  <a:moveTo>
                    <a:pt x="56765" y="62507"/>
                  </a:moveTo>
                  <a:cubicBezTo>
                    <a:pt x="56765" y="62507"/>
                    <a:pt x="56765" y="62507"/>
                    <a:pt x="56765" y="63093"/>
                  </a:cubicBezTo>
                  <a:cubicBezTo>
                    <a:pt x="56765" y="63680"/>
                    <a:pt x="56765" y="63596"/>
                    <a:pt x="56765" y="63093"/>
                  </a:cubicBezTo>
                  <a:cubicBezTo>
                    <a:pt x="56840" y="62934"/>
                    <a:pt x="56840" y="62750"/>
                    <a:pt x="56765" y="62590"/>
                  </a:cubicBezTo>
                  <a:cubicBezTo>
                    <a:pt x="56765" y="62590"/>
                    <a:pt x="56262" y="63261"/>
                    <a:pt x="56095" y="63177"/>
                  </a:cubicBezTo>
                  <a:close/>
                  <a:moveTo>
                    <a:pt x="42688" y="7541"/>
                  </a:moveTo>
                  <a:lnTo>
                    <a:pt x="43191" y="7541"/>
                  </a:lnTo>
                  <a:lnTo>
                    <a:pt x="42521" y="7541"/>
                  </a:lnTo>
                  <a:close/>
                  <a:moveTo>
                    <a:pt x="42688" y="4022"/>
                  </a:moveTo>
                  <a:lnTo>
                    <a:pt x="43275" y="4022"/>
                  </a:lnTo>
                  <a:lnTo>
                    <a:pt x="43275" y="2933"/>
                  </a:lnTo>
                  <a:close/>
                  <a:moveTo>
                    <a:pt x="62044" y="51447"/>
                  </a:moveTo>
                  <a:cubicBezTo>
                    <a:pt x="62044" y="51447"/>
                    <a:pt x="62044" y="51447"/>
                    <a:pt x="62044" y="52284"/>
                  </a:cubicBezTo>
                  <a:cubicBezTo>
                    <a:pt x="62044" y="53122"/>
                    <a:pt x="62044" y="53206"/>
                    <a:pt x="62044" y="53541"/>
                  </a:cubicBezTo>
                  <a:cubicBezTo>
                    <a:pt x="62094" y="53734"/>
                    <a:pt x="62094" y="53935"/>
                    <a:pt x="62044" y="54128"/>
                  </a:cubicBezTo>
                  <a:cubicBezTo>
                    <a:pt x="62044" y="54128"/>
                    <a:pt x="62044" y="54547"/>
                    <a:pt x="62044" y="54630"/>
                  </a:cubicBezTo>
                  <a:cubicBezTo>
                    <a:pt x="62044" y="54714"/>
                    <a:pt x="62965" y="54128"/>
                    <a:pt x="62798" y="53793"/>
                  </a:cubicBezTo>
                  <a:cubicBezTo>
                    <a:pt x="62697" y="53323"/>
                    <a:pt x="62697" y="52837"/>
                    <a:pt x="62798" y="52368"/>
                  </a:cubicBezTo>
                  <a:lnTo>
                    <a:pt x="63217" y="51865"/>
                  </a:lnTo>
                  <a:lnTo>
                    <a:pt x="63217" y="51865"/>
                  </a:lnTo>
                  <a:cubicBezTo>
                    <a:pt x="63217" y="51865"/>
                    <a:pt x="63217" y="51865"/>
                    <a:pt x="63217" y="51865"/>
                  </a:cubicBezTo>
                  <a:close/>
                  <a:moveTo>
                    <a:pt x="51654" y="4357"/>
                  </a:moveTo>
                  <a:lnTo>
                    <a:pt x="51654" y="4860"/>
                  </a:lnTo>
                  <a:cubicBezTo>
                    <a:pt x="51654" y="4860"/>
                    <a:pt x="51654" y="5363"/>
                    <a:pt x="52157" y="4860"/>
                  </a:cubicBezTo>
                  <a:cubicBezTo>
                    <a:pt x="52659" y="4357"/>
                    <a:pt x="52157" y="4860"/>
                    <a:pt x="52157" y="4273"/>
                  </a:cubicBezTo>
                  <a:cubicBezTo>
                    <a:pt x="52157" y="3687"/>
                    <a:pt x="50816" y="4944"/>
                    <a:pt x="50648" y="5027"/>
                  </a:cubicBezTo>
                  <a:close/>
                  <a:moveTo>
                    <a:pt x="54084" y="9301"/>
                  </a:moveTo>
                  <a:cubicBezTo>
                    <a:pt x="53329" y="9301"/>
                    <a:pt x="53162" y="9971"/>
                    <a:pt x="53329" y="10893"/>
                  </a:cubicBezTo>
                  <a:lnTo>
                    <a:pt x="53329" y="10893"/>
                  </a:lnTo>
                  <a:cubicBezTo>
                    <a:pt x="53321" y="10566"/>
                    <a:pt x="53237" y="10256"/>
                    <a:pt x="53078" y="9971"/>
                  </a:cubicBezTo>
                  <a:close/>
                  <a:moveTo>
                    <a:pt x="55592" y="13658"/>
                  </a:moveTo>
                  <a:cubicBezTo>
                    <a:pt x="55592" y="13658"/>
                    <a:pt x="55592" y="13658"/>
                    <a:pt x="55592" y="13658"/>
                  </a:cubicBezTo>
                  <a:cubicBezTo>
                    <a:pt x="55592" y="13658"/>
                    <a:pt x="55592" y="13658"/>
                    <a:pt x="55592" y="13658"/>
                  </a:cubicBezTo>
                  <a:lnTo>
                    <a:pt x="56011" y="13658"/>
                  </a:lnTo>
                  <a:cubicBezTo>
                    <a:pt x="56011" y="13658"/>
                    <a:pt x="55005" y="14496"/>
                    <a:pt x="55005" y="14328"/>
                  </a:cubicBezTo>
                  <a:close/>
                  <a:moveTo>
                    <a:pt x="67071" y="47927"/>
                  </a:moveTo>
                  <a:cubicBezTo>
                    <a:pt x="67071" y="47927"/>
                    <a:pt x="66652" y="47927"/>
                    <a:pt x="67071" y="48598"/>
                  </a:cubicBezTo>
                  <a:cubicBezTo>
                    <a:pt x="67490" y="49268"/>
                    <a:pt x="67071" y="49100"/>
                    <a:pt x="67658" y="49017"/>
                  </a:cubicBezTo>
                  <a:cubicBezTo>
                    <a:pt x="68244" y="48933"/>
                    <a:pt x="67658" y="49017"/>
                    <a:pt x="67658" y="48430"/>
                  </a:cubicBezTo>
                  <a:cubicBezTo>
                    <a:pt x="67658" y="47844"/>
                    <a:pt x="66233" y="48598"/>
                    <a:pt x="66066" y="48598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="" xmlns:a16="http://schemas.microsoft.com/office/drawing/2014/main" id="{39114965-BEE8-4440-ADFF-7B21C06AE441}"/>
                </a:ext>
              </a:extLst>
            </p:cNvPr>
            <p:cNvSpPr/>
            <p:nvPr/>
          </p:nvSpPr>
          <p:spPr>
            <a:xfrm>
              <a:off x="3875211" y="2364735"/>
              <a:ext cx="36167" cy="44994"/>
            </a:xfrm>
            <a:custGeom>
              <a:avLst/>
              <a:gdLst>
                <a:gd name="connsiteX0" fmla="*/ 29494 w 36167"/>
                <a:gd name="connsiteY0" fmla="*/ 40302 h 44994"/>
                <a:gd name="connsiteX1" fmla="*/ 29494 w 36167"/>
                <a:gd name="connsiteY1" fmla="*/ 39716 h 44994"/>
                <a:gd name="connsiteX2" fmla="*/ 29494 w 36167"/>
                <a:gd name="connsiteY2" fmla="*/ 39213 h 44994"/>
                <a:gd name="connsiteX3" fmla="*/ 28069 w 36167"/>
                <a:gd name="connsiteY3" fmla="*/ 39213 h 44994"/>
                <a:gd name="connsiteX4" fmla="*/ 28069 w 36167"/>
                <a:gd name="connsiteY4" fmla="*/ 39213 h 44994"/>
                <a:gd name="connsiteX5" fmla="*/ 27399 w 36167"/>
                <a:gd name="connsiteY5" fmla="*/ 39213 h 44994"/>
                <a:gd name="connsiteX6" fmla="*/ 26645 w 36167"/>
                <a:gd name="connsiteY6" fmla="*/ 39213 h 44994"/>
                <a:gd name="connsiteX7" fmla="*/ 24299 w 36167"/>
                <a:gd name="connsiteY7" fmla="*/ 39213 h 44994"/>
                <a:gd name="connsiteX8" fmla="*/ 22623 w 36167"/>
                <a:gd name="connsiteY8" fmla="*/ 38794 h 44994"/>
                <a:gd name="connsiteX9" fmla="*/ 21031 w 36167"/>
                <a:gd name="connsiteY9" fmla="*/ 38040 h 44994"/>
                <a:gd name="connsiteX10" fmla="*/ 21031 w 36167"/>
                <a:gd name="connsiteY10" fmla="*/ 38040 h 44994"/>
                <a:gd name="connsiteX11" fmla="*/ 21031 w 36167"/>
                <a:gd name="connsiteY11" fmla="*/ 38627 h 44994"/>
                <a:gd name="connsiteX12" fmla="*/ 21031 w 36167"/>
                <a:gd name="connsiteY12" fmla="*/ 39297 h 44994"/>
                <a:gd name="connsiteX13" fmla="*/ 20277 w 36167"/>
                <a:gd name="connsiteY13" fmla="*/ 39297 h 44994"/>
                <a:gd name="connsiteX14" fmla="*/ 18098 w 36167"/>
                <a:gd name="connsiteY14" fmla="*/ 38040 h 44994"/>
                <a:gd name="connsiteX15" fmla="*/ 18098 w 36167"/>
                <a:gd name="connsiteY15" fmla="*/ 38040 h 44994"/>
                <a:gd name="connsiteX16" fmla="*/ 18098 w 36167"/>
                <a:gd name="connsiteY16" fmla="*/ 38627 h 44994"/>
                <a:gd name="connsiteX17" fmla="*/ 18098 w 36167"/>
                <a:gd name="connsiteY17" fmla="*/ 39213 h 44994"/>
                <a:gd name="connsiteX18" fmla="*/ 18098 w 36167"/>
                <a:gd name="connsiteY18" fmla="*/ 39213 h 44994"/>
                <a:gd name="connsiteX19" fmla="*/ 18098 w 36167"/>
                <a:gd name="connsiteY19" fmla="*/ 39213 h 44994"/>
                <a:gd name="connsiteX20" fmla="*/ 18098 w 36167"/>
                <a:gd name="connsiteY20" fmla="*/ 38543 h 44994"/>
                <a:gd name="connsiteX21" fmla="*/ 17680 w 36167"/>
                <a:gd name="connsiteY21" fmla="*/ 38543 h 44994"/>
                <a:gd name="connsiteX22" fmla="*/ 17680 w 36167"/>
                <a:gd name="connsiteY22" fmla="*/ 38543 h 44994"/>
                <a:gd name="connsiteX23" fmla="*/ 17680 w 36167"/>
                <a:gd name="connsiteY23" fmla="*/ 38543 h 44994"/>
                <a:gd name="connsiteX24" fmla="*/ 17680 w 36167"/>
                <a:gd name="connsiteY24" fmla="*/ 38543 h 44994"/>
                <a:gd name="connsiteX25" fmla="*/ 18098 w 36167"/>
                <a:gd name="connsiteY25" fmla="*/ 40219 h 44994"/>
                <a:gd name="connsiteX26" fmla="*/ 17512 w 36167"/>
                <a:gd name="connsiteY26" fmla="*/ 40973 h 44994"/>
                <a:gd name="connsiteX27" fmla="*/ 16842 w 36167"/>
                <a:gd name="connsiteY27" fmla="*/ 41559 h 44994"/>
                <a:gd name="connsiteX28" fmla="*/ 15250 w 36167"/>
                <a:gd name="connsiteY28" fmla="*/ 41559 h 44994"/>
                <a:gd name="connsiteX29" fmla="*/ 15250 w 36167"/>
                <a:gd name="connsiteY29" fmla="*/ 41559 h 44994"/>
                <a:gd name="connsiteX30" fmla="*/ 15250 w 36167"/>
                <a:gd name="connsiteY30" fmla="*/ 41559 h 44994"/>
                <a:gd name="connsiteX31" fmla="*/ 15250 w 36167"/>
                <a:gd name="connsiteY31" fmla="*/ 41559 h 44994"/>
                <a:gd name="connsiteX32" fmla="*/ 14160 w 36167"/>
                <a:gd name="connsiteY32" fmla="*/ 41559 h 44994"/>
                <a:gd name="connsiteX33" fmla="*/ 13322 w 36167"/>
                <a:gd name="connsiteY33" fmla="*/ 41559 h 44994"/>
                <a:gd name="connsiteX34" fmla="*/ 13322 w 36167"/>
                <a:gd name="connsiteY34" fmla="*/ 41559 h 44994"/>
                <a:gd name="connsiteX35" fmla="*/ 13322 w 36167"/>
                <a:gd name="connsiteY35" fmla="*/ 41559 h 44994"/>
                <a:gd name="connsiteX36" fmla="*/ 12233 w 36167"/>
                <a:gd name="connsiteY36" fmla="*/ 39632 h 44994"/>
                <a:gd name="connsiteX37" fmla="*/ 11563 w 36167"/>
                <a:gd name="connsiteY37" fmla="*/ 37454 h 44994"/>
                <a:gd name="connsiteX38" fmla="*/ 11563 w 36167"/>
                <a:gd name="connsiteY38" fmla="*/ 35526 h 44994"/>
                <a:gd name="connsiteX39" fmla="*/ 11563 w 36167"/>
                <a:gd name="connsiteY39" fmla="*/ 33264 h 44994"/>
                <a:gd name="connsiteX40" fmla="*/ 11563 w 36167"/>
                <a:gd name="connsiteY40" fmla="*/ 30918 h 44994"/>
                <a:gd name="connsiteX41" fmla="*/ 11563 w 36167"/>
                <a:gd name="connsiteY41" fmla="*/ 28991 h 44994"/>
                <a:gd name="connsiteX42" fmla="*/ 12317 w 36167"/>
                <a:gd name="connsiteY42" fmla="*/ 27902 h 44994"/>
                <a:gd name="connsiteX43" fmla="*/ 13071 w 36167"/>
                <a:gd name="connsiteY43" fmla="*/ 26812 h 44994"/>
                <a:gd name="connsiteX44" fmla="*/ 13071 w 36167"/>
                <a:gd name="connsiteY44" fmla="*/ 26058 h 44994"/>
                <a:gd name="connsiteX45" fmla="*/ 13071 w 36167"/>
                <a:gd name="connsiteY45" fmla="*/ 25304 h 44994"/>
                <a:gd name="connsiteX46" fmla="*/ 13071 w 36167"/>
                <a:gd name="connsiteY46" fmla="*/ 25304 h 44994"/>
                <a:gd name="connsiteX47" fmla="*/ 13071 w 36167"/>
                <a:gd name="connsiteY47" fmla="*/ 25304 h 44994"/>
                <a:gd name="connsiteX48" fmla="*/ 13071 w 36167"/>
                <a:gd name="connsiteY48" fmla="*/ 25304 h 44994"/>
                <a:gd name="connsiteX49" fmla="*/ 13071 w 36167"/>
                <a:gd name="connsiteY49" fmla="*/ 25304 h 44994"/>
                <a:gd name="connsiteX50" fmla="*/ 13071 w 36167"/>
                <a:gd name="connsiteY50" fmla="*/ 25304 h 44994"/>
                <a:gd name="connsiteX51" fmla="*/ 13071 w 36167"/>
                <a:gd name="connsiteY51" fmla="*/ 25304 h 44994"/>
                <a:gd name="connsiteX52" fmla="*/ 13071 w 36167"/>
                <a:gd name="connsiteY52" fmla="*/ 25304 h 44994"/>
                <a:gd name="connsiteX53" fmla="*/ 13071 w 36167"/>
                <a:gd name="connsiteY53" fmla="*/ 25304 h 44994"/>
                <a:gd name="connsiteX54" fmla="*/ 13071 w 36167"/>
                <a:gd name="connsiteY54" fmla="*/ 25304 h 44994"/>
                <a:gd name="connsiteX55" fmla="*/ 13071 w 36167"/>
                <a:gd name="connsiteY55" fmla="*/ 25304 h 44994"/>
                <a:gd name="connsiteX56" fmla="*/ 13490 w 36167"/>
                <a:gd name="connsiteY56" fmla="*/ 25304 h 44994"/>
                <a:gd name="connsiteX57" fmla="*/ 13490 w 36167"/>
                <a:gd name="connsiteY57" fmla="*/ 24885 h 44994"/>
                <a:gd name="connsiteX58" fmla="*/ 13490 w 36167"/>
                <a:gd name="connsiteY58" fmla="*/ 24047 h 44994"/>
                <a:gd name="connsiteX59" fmla="*/ 13490 w 36167"/>
                <a:gd name="connsiteY59" fmla="*/ 23209 h 44994"/>
                <a:gd name="connsiteX60" fmla="*/ 13490 w 36167"/>
                <a:gd name="connsiteY60" fmla="*/ 21282 h 44994"/>
                <a:gd name="connsiteX61" fmla="*/ 14160 w 36167"/>
                <a:gd name="connsiteY61" fmla="*/ 21282 h 44994"/>
                <a:gd name="connsiteX62" fmla="*/ 14914 w 36167"/>
                <a:gd name="connsiteY62" fmla="*/ 21282 h 44994"/>
                <a:gd name="connsiteX63" fmla="*/ 15501 w 36167"/>
                <a:gd name="connsiteY63" fmla="*/ 20780 h 44994"/>
                <a:gd name="connsiteX64" fmla="*/ 15501 w 36167"/>
                <a:gd name="connsiteY64" fmla="*/ 20026 h 44994"/>
                <a:gd name="connsiteX65" fmla="*/ 16842 w 36167"/>
                <a:gd name="connsiteY65" fmla="*/ 20026 h 44994"/>
                <a:gd name="connsiteX66" fmla="*/ 16842 w 36167"/>
                <a:gd name="connsiteY66" fmla="*/ 20026 h 44994"/>
                <a:gd name="connsiteX67" fmla="*/ 16842 w 36167"/>
                <a:gd name="connsiteY67" fmla="*/ 19607 h 44994"/>
                <a:gd name="connsiteX68" fmla="*/ 18098 w 36167"/>
                <a:gd name="connsiteY68" fmla="*/ 19607 h 44994"/>
                <a:gd name="connsiteX69" fmla="*/ 18685 w 36167"/>
                <a:gd name="connsiteY69" fmla="*/ 19607 h 44994"/>
                <a:gd name="connsiteX70" fmla="*/ 19774 w 36167"/>
                <a:gd name="connsiteY70" fmla="*/ 18182 h 44994"/>
                <a:gd name="connsiteX71" fmla="*/ 20612 w 36167"/>
                <a:gd name="connsiteY71" fmla="*/ 17177 h 44994"/>
                <a:gd name="connsiteX72" fmla="*/ 21031 w 36167"/>
                <a:gd name="connsiteY72" fmla="*/ 16674 h 44994"/>
                <a:gd name="connsiteX73" fmla="*/ 21031 w 36167"/>
                <a:gd name="connsiteY73" fmla="*/ 16674 h 44994"/>
                <a:gd name="connsiteX74" fmla="*/ 21031 w 36167"/>
                <a:gd name="connsiteY74" fmla="*/ 16674 h 44994"/>
                <a:gd name="connsiteX75" fmla="*/ 21031 w 36167"/>
                <a:gd name="connsiteY75" fmla="*/ 16674 h 44994"/>
                <a:gd name="connsiteX76" fmla="*/ 21031 w 36167"/>
                <a:gd name="connsiteY76" fmla="*/ 16674 h 44994"/>
                <a:gd name="connsiteX77" fmla="*/ 21031 w 36167"/>
                <a:gd name="connsiteY77" fmla="*/ 16674 h 44994"/>
                <a:gd name="connsiteX78" fmla="*/ 21031 w 36167"/>
                <a:gd name="connsiteY78" fmla="*/ 16674 h 44994"/>
                <a:gd name="connsiteX79" fmla="*/ 21031 w 36167"/>
                <a:gd name="connsiteY79" fmla="*/ 16255 h 44994"/>
                <a:gd name="connsiteX80" fmla="*/ 21031 w 36167"/>
                <a:gd name="connsiteY80" fmla="*/ 16255 h 44994"/>
                <a:gd name="connsiteX81" fmla="*/ 21031 w 36167"/>
                <a:gd name="connsiteY81" fmla="*/ 15250 h 44994"/>
                <a:gd name="connsiteX82" fmla="*/ 21031 w 36167"/>
                <a:gd name="connsiteY82" fmla="*/ 14412 h 44994"/>
                <a:gd name="connsiteX83" fmla="*/ 21031 w 36167"/>
                <a:gd name="connsiteY83" fmla="*/ 13993 h 44994"/>
                <a:gd name="connsiteX84" fmla="*/ 21031 w 36167"/>
                <a:gd name="connsiteY84" fmla="*/ 13322 h 44994"/>
                <a:gd name="connsiteX85" fmla="*/ 21031 w 36167"/>
                <a:gd name="connsiteY85" fmla="*/ 12484 h 44994"/>
                <a:gd name="connsiteX86" fmla="*/ 21031 w 36167"/>
                <a:gd name="connsiteY86" fmla="*/ 11814 h 44994"/>
                <a:gd name="connsiteX87" fmla="*/ 21031 w 36167"/>
                <a:gd name="connsiteY87" fmla="*/ 11814 h 44994"/>
                <a:gd name="connsiteX88" fmla="*/ 21031 w 36167"/>
                <a:gd name="connsiteY88" fmla="*/ 11228 h 44994"/>
                <a:gd name="connsiteX89" fmla="*/ 21031 w 36167"/>
                <a:gd name="connsiteY89" fmla="*/ 10809 h 44994"/>
                <a:gd name="connsiteX90" fmla="*/ 18266 w 36167"/>
                <a:gd name="connsiteY90" fmla="*/ 10809 h 44994"/>
                <a:gd name="connsiteX91" fmla="*/ 18266 w 36167"/>
                <a:gd name="connsiteY91" fmla="*/ 10138 h 44994"/>
                <a:gd name="connsiteX92" fmla="*/ 17763 w 36167"/>
                <a:gd name="connsiteY92" fmla="*/ 10138 h 44994"/>
                <a:gd name="connsiteX93" fmla="*/ 17260 w 36167"/>
                <a:gd name="connsiteY93" fmla="*/ 10138 h 44994"/>
                <a:gd name="connsiteX94" fmla="*/ 16674 w 36167"/>
                <a:gd name="connsiteY94" fmla="*/ 9719 h 44994"/>
                <a:gd name="connsiteX95" fmla="*/ 16255 w 36167"/>
                <a:gd name="connsiteY95" fmla="*/ 9719 h 44994"/>
                <a:gd name="connsiteX96" fmla="*/ 13742 w 36167"/>
                <a:gd name="connsiteY96" fmla="*/ 9719 h 44994"/>
                <a:gd name="connsiteX97" fmla="*/ 12904 w 36167"/>
                <a:gd name="connsiteY97" fmla="*/ 9719 h 44994"/>
                <a:gd name="connsiteX98" fmla="*/ 10055 w 36167"/>
                <a:gd name="connsiteY98" fmla="*/ 10976 h 44994"/>
                <a:gd name="connsiteX99" fmla="*/ 8128 w 36167"/>
                <a:gd name="connsiteY99" fmla="*/ 13322 h 44994"/>
                <a:gd name="connsiteX100" fmla="*/ 8128 w 36167"/>
                <a:gd name="connsiteY100" fmla="*/ 13322 h 44994"/>
                <a:gd name="connsiteX101" fmla="*/ 8128 w 36167"/>
                <a:gd name="connsiteY101" fmla="*/ 14076 h 44994"/>
                <a:gd name="connsiteX102" fmla="*/ 9468 w 36167"/>
                <a:gd name="connsiteY102" fmla="*/ 14076 h 44994"/>
                <a:gd name="connsiteX103" fmla="*/ 11479 w 36167"/>
                <a:gd name="connsiteY103" fmla="*/ 14914 h 44994"/>
                <a:gd name="connsiteX104" fmla="*/ 13239 w 36167"/>
                <a:gd name="connsiteY104" fmla="*/ 16087 h 44994"/>
                <a:gd name="connsiteX105" fmla="*/ 13239 w 36167"/>
                <a:gd name="connsiteY105" fmla="*/ 12903 h 44994"/>
                <a:gd name="connsiteX106" fmla="*/ 13239 w 36167"/>
                <a:gd name="connsiteY106" fmla="*/ 13825 h 44994"/>
                <a:gd name="connsiteX107" fmla="*/ 13239 w 36167"/>
                <a:gd name="connsiteY107" fmla="*/ 14579 h 44994"/>
                <a:gd name="connsiteX108" fmla="*/ 12652 w 36167"/>
                <a:gd name="connsiteY108" fmla="*/ 14579 h 44994"/>
                <a:gd name="connsiteX109" fmla="*/ 12233 w 36167"/>
                <a:gd name="connsiteY109" fmla="*/ 13909 h 44994"/>
                <a:gd name="connsiteX110" fmla="*/ 10725 w 36167"/>
                <a:gd name="connsiteY110" fmla="*/ 14747 h 44994"/>
                <a:gd name="connsiteX111" fmla="*/ 10725 w 36167"/>
                <a:gd name="connsiteY111" fmla="*/ 14160 h 44994"/>
                <a:gd name="connsiteX112" fmla="*/ 10725 w 36167"/>
                <a:gd name="connsiteY112" fmla="*/ 13658 h 44994"/>
                <a:gd name="connsiteX113" fmla="*/ 10725 w 36167"/>
                <a:gd name="connsiteY113" fmla="*/ 13658 h 44994"/>
                <a:gd name="connsiteX114" fmla="*/ 9803 w 36167"/>
                <a:gd name="connsiteY114" fmla="*/ 14328 h 44994"/>
                <a:gd name="connsiteX115" fmla="*/ 8714 w 36167"/>
                <a:gd name="connsiteY115" fmla="*/ 14747 h 44994"/>
                <a:gd name="connsiteX116" fmla="*/ 8044 w 36167"/>
                <a:gd name="connsiteY116" fmla="*/ 14747 h 44994"/>
                <a:gd name="connsiteX117" fmla="*/ 7541 w 36167"/>
                <a:gd name="connsiteY117" fmla="*/ 14244 h 44994"/>
                <a:gd name="connsiteX118" fmla="*/ 6703 w 36167"/>
                <a:gd name="connsiteY118" fmla="*/ 14244 h 44994"/>
                <a:gd name="connsiteX119" fmla="*/ 5530 w 36167"/>
                <a:gd name="connsiteY119" fmla="*/ 13239 h 44994"/>
                <a:gd name="connsiteX120" fmla="*/ 4441 w 36167"/>
                <a:gd name="connsiteY120" fmla="*/ 12233 h 44994"/>
                <a:gd name="connsiteX121" fmla="*/ 3771 w 36167"/>
                <a:gd name="connsiteY121" fmla="*/ 12233 h 44994"/>
                <a:gd name="connsiteX122" fmla="*/ 1759 w 36167"/>
                <a:gd name="connsiteY122" fmla="*/ 12233 h 44994"/>
                <a:gd name="connsiteX123" fmla="*/ 1341 w 36167"/>
                <a:gd name="connsiteY123" fmla="*/ 12233 h 44994"/>
                <a:gd name="connsiteX124" fmla="*/ 0 w 36167"/>
                <a:gd name="connsiteY124" fmla="*/ 7206 h 44994"/>
                <a:gd name="connsiteX125" fmla="*/ 0 w 36167"/>
                <a:gd name="connsiteY125" fmla="*/ 7206 h 44994"/>
                <a:gd name="connsiteX126" fmla="*/ 922 w 36167"/>
                <a:gd name="connsiteY126" fmla="*/ 6452 h 44994"/>
                <a:gd name="connsiteX127" fmla="*/ 1341 w 36167"/>
                <a:gd name="connsiteY127" fmla="*/ 5279 h 44994"/>
                <a:gd name="connsiteX128" fmla="*/ 1927 w 36167"/>
                <a:gd name="connsiteY128" fmla="*/ 5279 h 44994"/>
                <a:gd name="connsiteX129" fmla="*/ 2765 w 36167"/>
                <a:gd name="connsiteY129" fmla="*/ 5279 h 44994"/>
                <a:gd name="connsiteX130" fmla="*/ 3603 w 36167"/>
                <a:gd name="connsiteY130" fmla="*/ 5279 h 44994"/>
                <a:gd name="connsiteX131" fmla="*/ 4106 w 36167"/>
                <a:gd name="connsiteY131" fmla="*/ 5279 h 44994"/>
                <a:gd name="connsiteX132" fmla="*/ 4106 w 36167"/>
                <a:gd name="connsiteY132" fmla="*/ 5279 h 44994"/>
                <a:gd name="connsiteX133" fmla="*/ 4106 w 36167"/>
                <a:gd name="connsiteY133" fmla="*/ 5279 h 44994"/>
                <a:gd name="connsiteX134" fmla="*/ 4944 w 36167"/>
                <a:gd name="connsiteY134" fmla="*/ 4776 h 44994"/>
                <a:gd name="connsiteX135" fmla="*/ 5614 w 36167"/>
                <a:gd name="connsiteY135" fmla="*/ 4022 h 44994"/>
                <a:gd name="connsiteX136" fmla="*/ 7960 w 36167"/>
                <a:gd name="connsiteY136" fmla="*/ 3435 h 44994"/>
                <a:gd name="connsiteX137" fmla="*/ 7960 w 36167"/>
                <a:gd name="connsiteY137" fmla="*/ 2765 h 44994"/>
                <a:gd name="connsiteX138" fmla="*/ 7541 w 36167"/>
                <a:gd name="connsiteY138" fmla="*/ 2765 h 44994"/>
                <a:gd name="connsiteX139" fmla="*/ 7541 w 36167"/>
                <a:gd name="connsiteY139" fmla="*/ 2765 h 44994"/>
                <a:gd name="connsiteX140" fmla="*/ 10055 w 36167"/>
                <a:gd name="connsiteY140" fmla="*/ 2765 h 44994"/>
                <a:gd name="connsiteX141" fmla="*/ 12149 w 36167"/>
                <a:gd name="connsiteY141" fmla="*/ 4273 h 44994"/>
                <a:gd name="connsiteX142" fmla="*/ 12149 w 36167"/>
                <a:gd name="connsiteY142" fmla="*/ 4273 h 44994"/>
                <a:gd name="connsiteX143" fmla="*/ 12149 w 36167"/>
                <a:gd name="connsiteY143" fmla="*/ 3687 h 44994"/>
                <a:gd name="connsiteX144" fmla="*/ 12568 w 36167"/>
                <a:gd name="connsiteY144" fmla="*/ 3100 h 44994"/>
                <a:gd name="connsiteX145" fmla="*/ 14160 w 36167"/>
                <a:gd name="connsiteY145" fmla="*/ 3100 h 44994"/>
                <a:gd name="connsiteX146" fmla="*/ 14579 w 36167"/>
                <a:gd name="connsiteY146" fmla="*/ 3100 h 44994"/>
                <a:gd name="connsiteX147" fmla="*/ 15250 w 36167"/>
                <a:gd name="connsiteY147" fmla="*/ 3100 h 44994"/>
                <a:gd name="connsiteX148" fmla="*/ 18098 w 36167"/>
                <a:gd name="connsiteY148" fmla="*/ 3100 h 44994"/>
                <a:gd name="connsiteX149" fmla="*/ 18601 w 36167"/>
                <a:gd name="connsiteY149" fmla="*/ 3100 h 44994"/>
                <a:gd name="connsiteX150" fmla="*/ 18601 w 36167"/>
                <a:gd name="connsiteY150" fmla="*/ 3854 h 44994"/>
                <a:gd name="connsiteX151" fmla="*/ 18601 w 36167"/>
                <a:gd name="connsiteY151" fmla="*/ 4692 h 44994"/>
                <a:gd name="connsiteX152" fmla="*/ 20361 w 36167"/>
                <a:gd name="connsiteY152" fmla="*/ 5195 h 44994"/>
                <a:gd name="connsiteX153" fmla="*/ 21701 w 36167"/>
                <a:gd name="connsiteY153" fmla="*/ 6284 h 44994"/>
                <a:gd name="connsiteX154" fmla="*/ 21701 w 36167"/>
                <a:gd name="connsiteY154" fmla="*/ 6787 h 44994"/>
                <a:gd name="connsiteX155" fmla="*/ 21701 w 36167"/>
                <a:gd name="connsiteY155" fmla="*/ 7290 h 44994"/>
                <a:gd name="connsiteX156" fmla="*/ 22288 w 36167"/>
                <a:gd name="connsiteY156" fmla="*/ 7290 h 44994"/>
                <a:gd name="connsiteX157" fmla="*/ 22874 w 36167"/>
                <a:gd name="connsiteY157" fmla="*/ 7290 h 44994"/>
                <a:gd name="connsiteX158" fmla="*/ 24047 w 36167"/>
                <a:gd name="connsiteY158" fmla="*/ 7290 h 44994"/>
                <a:gd name="connsiteX159" fmla="*/ 24047 w 36167"/>
                <a:gd name="connsiteY159" fmla="*/ 7792 h 44994"/>
                <a:gd name="connsiteX160" fmla="*/ 24550 w 36167"/>
                <a:gd name="connsiteY160" fmla="*/ 8211 h 44994"/>
                <a:gd name="connsiteX161" fmla="*/ 25137 w 36167"/>
                <a:gd name="connsiteY161" fmla="*/ 8714 h 44994"/>
                <a:gd name="connsiteX162" fmla="*/ 25639 w 36167"/>
                <a:gd name="connsiteY162" fmla="*/ 9803 h 44994"/>
                <a:gd name="connsiteX163" fmla="*/ 25639 w 36167"/>
                <a:gd name="connsiteY163" fmla="*/ 10976 h 44994"/>
                <a:gd name="connsiteX164" fmla="*/ 25639 w 36167"/>
                <a:gd name="connsiteY164" fmla="*/ 12568 h 44994"/>
                <a:gd name="connsiteX165" fmla="*/ 25639 w 36167"/>
                <a:gd name="connsiteY165" fmla="*/ 14244 h 44994"/>
                <a:gd name="connsiteX166" fmla="*/ 25639 w 36167"/>
                <a:gd name="connsiteY166" fmla="*/ 15585 h 44994"/>
                <a:gd name="connsiteX167" fmla="*/ 26226 w 36167"/>
                <a:gd name="connsiteY167" fmla="*/ 16842 h 44994"/>
                <a:gd name="connsiteX168" fmla="*/ 25723 w 36167"/>
                <a:gd name="connsiteY168" fmla="*/ 17512 h 44994"/>
                <a:gd name="connsiteX169" fmla="*/ 25137 w 36167"/>
                <a:gd name="connsiteY169" fmla="*/ 18098 h 44994"/>
                <a:gd name="connsiteX170" fmla="*/ 24466 w 36167"/>
                <a:gd name="connsiteY170" fmla="*/ 18098 h 44994"/>
                <a:gd name="connsiteX171" fmla="*/ 23712 w 36167"/>
                <a:gd name="connsiteY171" fmla="*/ 18098 h 44994"/>
                <a:gd name="connsiteX172" fmla="*/ 23712 w 36167"/>
                <a:gd name="connsiteY172" fmla="*/ 18098 h 44994"/>
                <a:gd name="connsiteX173" fmla="*/ 23712 w 36167"/>
                <a:gd name="connsiteY173" fmla="*/ 18601 h 44994"/>
                <a:gd name="connsiteX174" fmla="*/ 23712 w 36167"/>
                <a:gd name="connsiteY174" fmla="*/ 19188 h 44994"/>
                <a:gd name="connsiteX175" fmla="*/ 23712 w 36167"/>
                <a:gd name="connsiteY175" fmla="*/ 19188 h 44994"/>
                <a:gd name="connsiteX176" fmla="*/ 23712 w 36167"/>
                <a:gd name="connsiteY176" fmla="*/ 19188 h 44994"/>
                <a:gd name="connsiteX177" fmla="*/ 23712 w 36167"/>
                <a:gd name="connsiteY177" fmla="*/ 19188 h 44994"/>
                <a:gd name="connsiteX178" fmla="*/ 23712 w 36167"/>
                <a:gd name="connsiteY178" fmla="*/ 19690 h 44994"/>
                <a:gd name="connsiteX179" fmla="*/ 23712 w 36167"/>
                <a:gd name="connsiteY179" fmla="*/ 20528 h 44994"/>
                <a:gd name="connsiteX180" fmla="*/ 23209 w 36167"/>
                <a:gd name="connsiteY180" fmla="*/ 21031 h 44994"/>
                <a:gd name="connsiteX181" fmla="*/ 22455 w 36167"/>
                <a:gd name="connsiteY181" fmla="*/ 21031 h 44994"/>
                <a:gd name="connsiteX182" fmla="*/ 21953 w 36167"/>
                <a:gd name="connsiteY182" fmla="*/ 21031 h 44994"/>
                <a:gd name="connsiteX183" fmla="*/ 21953 w 36167"/>
                <a:gd name="connsiteY183" fmla="*/ 21031 h 44994"/>
                <a:gd name="connsiteX184" fmla="*/ 21953 w 36167"/>
                <a:gd name="connsiteY184" fmla="*/ 22120 h 44994"/>
                <a:gd name="connsiteX185" fmla="*/ 21953 w 36167"/>
                <a:gd name="connsiteY185" fmla="*/ 23042 h 44994"/>
                <a:gd name="connsiteX186" fmla="*/ 21953 w 36167"/>
                <a:gd name="connsiteY186" fmla="*/ 24047 h 44994"/>
                <a:gd name="connsiteX187" fmla="*/ 21953 w 36167"/>
                <a:gd name="connsiteY187" fmla="*/ 25137 h 44994"/>
                <a:gd name="connsiteX188" fmla="*/ 21953 w 36167"/>
                <a:gd name="connsiteY188" fmla="*/ 25137 h 44994"/>
                <a:gd name="connsiteX189" fmla="*/ 21953 w 36167"/>
                <a:gd name="connsiteY189" fmla="*/ 25137 h 44994"/>
                <a:gd name="connsiteX190" fmla="*/ 21450 w 36167"/>
                <a:gd name="connsiteY190" fmla="*/ 25137 h 44994"/>
                <a:gd name="connsiteX191" fmla="*/ 20780 w 36167"/>
                <a:gd name="connsiteY191" fmla="*/ 25137 h 44994"/>
                <a:gd name="connsiteX192" fmla="*/ 20780 w 36167"/>
                <a:gd name="connsiteY192" fmla="*/ 26645 h 44994"/>
                <a:gd name="connsiteX193" fmla="*/ 20780 w 36167"/>
                <a:gd name="connsiteY193" fmla="*/ 26645 h 44994"/>
                <a:gd name="connsiteX194" fmla="*/ 20780 w 36167"/>
                <a:gd name="connsiteY194" fmla="*/ 26645 h 44994"/>
                <a:gd name="connsiteX195" fmla="*/ 20193 w 36167"/>
                <a:gd name="connsiteY195" fmla="*/ 26645 h 44994"/>
                <a:gd name="connsiteX196" fmla="*/ 19607 w 36167"/>
                <a:gd name="connsiteY196" fmla="*/ 26645 h 44994"/>
                <a:gd name="connsiteX197" fmla="*/ 19607 w 36167"/>
                <a:gd name="connsiteY197" fmla="*/ 27148 h 44994"/>
                <a:gd name="connsiteX198" fmla="*/ 19607 w 36167"/>
                <a:gd name="connsiteY198" fmla="*/ 27148 h 44994"/>
                <a:gd name="connsiteX199" fmla="*/ 19607 w 36167"/>
                <a:gd name="connsiteY199" fmla="*/ 27148 h 44994"/>
                <a:gd name="connsiteX200" fmla="*/ 19607 w 36167"/>
                <a:gd name="connsiteY200" fmla="*/ 27148 h 44994"/>
                <a:gd name="connsiteX201" fmla="*/ 19607 w 36167"/>
                <a:gd name="connsiteY201" fmla="*/ 27148 h 44994"/>
                <a:gd name="connsiteX202" fmla="*/ 19607 w 36167"/>
                <a:gd name="connsiteY202" fmla="*/ 27148 h 44994"/>
                <a:gd name="connsiteX203" fmla="*/ 19607 w 36167"/>
                <a:gd name="connsiteY203" fmla="*/ 27148 h 44994"/>
                <a:gd name="connsiteX204" fmla="*/ 19104 w 36167"/>
                <a:gd name="connsiteY204" fmla="*/ 27148 h 44994"/>
                <a:gd name="connsiteX205" fmla="*/ 19104 w 36167"/>
                <a:gd name="connsiteY205" fmla="*/ 27148 h 44994"/>
                <a:gd name="connsiteX206" fmla="*/ 19104 w 36167"/>
                <a:gd name="connsiteY206" fmla="*/ 27148 h 44994"/>
                <a:gd name="connsiteX207" fmla="*/ 19104 w 36167"/>
                <a:gd name="connsiteY207" fmla="*/ 27148 h 44994"/>
                <a:gd name="connsiteX208" fmla="*/ 19104 w 36167"/>
                <a:gd name="connsiteY208" fmla="*/ 27148 h 44994"/>
                <a:gd name="connsiteX209" fmla="*/ 19104 w 36167"/>
                <a:gd name="connsiteY209" fmla="*/ 27148 h 44994"/>
                <a:gd name="connsiteX210" fmla="*/ 19104 w 36167"/>
                <a:gd name="connsiteY210" fmla="*/ 27148 h 44994"/>
                <a:gd name="connsiteX211" fmla="*/ 18266 w 36167"/>
                <a:gd name="connsiteY211" fmla="*/ 28153 h 44994"/>
                <a:gd name="connsiteX212" fmla="*/ 17596 w 36167"/>
                <a:gd name="connsiteY212" fmla="*/ 28907 h 44994"/>
                <a:gd name="connsiteX213" fmla="*/ 17596 w 36167"/>
                <a:gd name="connsiteY213" fmla="*/ 29326 h 44994"/>
                <a:gd name="connsiteX214" fmla="*/ 17596 w 36167"/>
                <a:gd name="connsiteY214" fmla="*/ 29326 h 44994"/>
                <a:gd name="connsiteX215" fmla="*/ 17596 w 36167"/>
                <a:gd name="connsiteY215" fmla="*/ 30667 h 44994"/>
                <a:gd name="connsiteX216" fmla="*/ 17177 w 36167"/>
                <a:gd name="connsiteY216" fmla="*/ 31588 h 44994"/>
                <a:gd name="connsiteX217" fmla="*/ 17177 w 36167"/>
                <a:gd name="connsiteY217" fmla="*/ 32594 h 44994"/>
                <a:gd name="connsiteX218" fmla="*/ 17763 w 36167"/>
                <a:gd name="connsiteY218" fmla="*/ 32594 h 44994"/>
                <a:gd name="connsiteX219" fmla="*/ 18434 w 36167"/>
                <a:gd name="connsiteY219" fmla="*/ 32594 h 44994"/>
                <a:gd name="connsiteX220" fmla="*/ 18434 w 36167"/>
                <a:gd name="connsiteY220" fmla="*/ 32594 h 44994"/>
                <a:gd name="connsiteX221" fmla="*/ 18434 w 36167"/>
                <a:gd name="connsiteY221" fmla="*/ 32594 h 44994"/>
                <a:gd name="connsiteX222" fmla="*/ 18434 w 36167"/>
                <a:gd name="connsiteY222" fmla="*/ 32594 h 44994"/>
                <a:gd name="connsiteX223" fmla="*/ 18936 w 36167"/>
                <a:gd name="connsiteY223" fmla="*/ 32594 h 44994"/>
                <a:gd name="connsiteX224" fmla="*/ 18936 w 36167"/>
                <a:gd name="connsiteY224" fmla="*/ 32091 h 44994"/>
                <a:gd name="connsiteX225" fmla="*/ 19523 w 36167"/>
                <a:gd name="connsiteY225" fmla="*/ 32091 h 44994"/>
                <a:gd name="connsiteX226" fmla="*/ 19523 w 36167"/>
                <a:gd name="connsiteY226" fmla="*/ 32091 h 44994"/>
                <a:gd name="connsiteX227" fmla="*/ 20528 w 36167"/>
                <a:gd name="connsiteY227" fmla="*/ 32091 h 44994"/>
                <a:gd name="connsiteX228" fmla="*/ 21534 w 36167"/>
                <a:gd name="connsiteY228" fmla="*/ 32091 h 44994"/>
                <a:gd name="connsiteX229" fmla="*/ 21534 w 36167"/>
                <a:gd name="connsiteY229" fmla="*/ 32091 h 44994"/>
                <a:gd name="connsiteX230" fmla="*/ 21534 w 36167"/>
                <a:gd name="connsiteY230" fmla="*/ 32091 h 44994"/>
                <a:gd name="connsiteX231" fmla="*/ 22874 w 36167"/>
                <a:gd name="connsiteY231" fmla="*/ 32091 h 44994"/>
                <a:gd name="connsiteX232" fmla="*/ 24215 w 36167"/>
                <a:gd name="connsiteY232" fmla="*/ 32091 h 44994"/>
                <a:gd name="connsiteX233" fmla="*/ 24215 w 36167"/>
                <a:gd name="connsiteY233" fmla="*/ 32091 h 44994"/>
                <a:gd name="connsiteX234" fmla="*/ 24215 w 36167"/>
                <a:gd name="connsiteY234" fmla="*/ 32091 h 44994"/>
                <a:gd name="connsiteX235" fmla="*/ 23712 w 36167"/>
                <a:gd name="connsiteY235" fmla="*/ 32594 h 44994"/>
                <a:gd name="connsiteX236" fmla="*/ 23126 w 36167"/>
                <a:gd name="connsiteY236" fmla="*/ 33013 h 44994"/>
                <a:gd name="connsiteX237" fmla="*/ 23880 w 36167"/>
                <a:gd name="connsiteY237" fmla="*/ 36029 h 44994"/>
                <a:gd name="connsiteX238" fmla="*/ 23880 w 36167"/>
                <a:gd name="connsiteY238" fmla="*/ 36029 h 44994"/>
                <a:gd name="connsiteX239" fmla="*/ 23880 w 36167"/>
                <a:gd name="connsiteY239" fmla="*/ 35359 h 44994"/>
                <a:gd name="connsiteX240" fmla="*/ 23880 w 36167"/>
                <a:gd name="connsiteY240" fmla="*/ 34018 h 44994"/>
                <a:gd name="connsiteX241" fmla="*/ 23880 w 36167"/>
                <a:gd name="connsiteY241" fmla="*/ 32678 h 44994"/>
                <a:gd name="connsiteX242" fmla="*/ 24466 w 36167"/>
                <a:gd name="connsiteY242" fmla="*/ 32007 h 44994"/>
                <a:gd name="connsiteX243" fmla="*/ 25472 w 36167"/>
                <a:gd name="connsiteY243" fmla="*/ 32929 h 44994"/>
                <a:gd name="connsiteX244" fmla="*/ 25472 w 36167"/>
                <a:gd name="connsiteY244" fmla="*/ 33432 h 44994"/>
                <a:gd name="connsiteX245" fmla="*/ 25891 w 36167"/>
                <a:gd name="connsiteY245" fmla="*/ 33432 h 44994"/>
                <a:gd name="connsiteX246" fmla="*/ 26393 w 36167"/>
                <a:gd name="connsiteY246" fmla="*/ 33432 h 44994"/>
                <a:gd name="connsiteX247" fmla="*/ 26813 w 36167"/>
                <a:gd name="connsiteY247" fmla="*/ 33432 h 44994"/>
                <a:gd name="connsiteX248" fmla="*/ 27483 w 36167"/>
                <a:gd name="connsiteY248" fmla="*/ 33432 h 44994"/>
                <a:gd name="connsiteX249" fmla="*/ 27902 w 36167"/>
                <a:gd name="connsiteY249" fmla="*/ 33934 h 44994"/>
                <a:gd name="connsiteX250" fmla="*/ 29242 w 36167"/>
                <a:gd name="connsiteY250" fmla="*/ 33934 h 44994"/>
                <a:gd name="connsiteX251" fmla="*/ 28740 w 36167"/>
                <a:gd name="connsiteY251" fmla="*/ 33934 h 44994"/>
                <a:gd name="connsiteX252" fmla="*/ 28237 w 36167"/>
                <a:gd name="connsiteY252" fmla="*/ 33934 h 44994"/>
                <a:gd name="connsiteX253" fmla="*/ 28237 w 36167"/>
                <a:gd name="connsiteY253" fmla="*/ 33934 h 44994"/>
                <a:gd name="connsiteX254" fmla="*/ 28237 w 36167"/>
                <a:gd name="connsiteY254" fmla="*/ 33934 h 44994"/>
                <a:gd name="connsiteX255" fmla="*/ 28237 w 36167"/>
                <a:gd name="connsiteY255" fmla="*/ 33934 h 44994"/>
                <a:gd name="connsiteX256" fmla="*/ 28237 w 36167"/>
                <a:gd name="connsiteY256" fmla="*/ 33934 h 44994"/>
                <a:gd name="connsiteX257" fmla="*/ 29997 w 36167"/>
                <a:gd name="connsiteY257" fmla="*/ 33934 h 44994"/>
                <a:gd name="connsiteX258" fmla="*/ 30918 w 36167"/>
                <a:gd name="connsiteY258" fmla="*/ 33934 h 44994"/>
                <a:gd name="connsiteX259" fmla="*/ 31756 w 36167"/>
                <a:gd name="connsiteY259" fmla="*/ 33934 h 44994"/>
                <a:gd name="connsiteX260" fmla="*/ 34856 w 36167"/>
                <a:gd name="connsiteY260" fmla="*/ 33934 h 44994"/>
                <a:gd name="connsiteX261" fmla="*/ 34856 w 36167"/>
                <a:gd name="connsiteY261" fmla="*/ 34437 h 44994"/>
                <a:gd name="connsiteX262" fmla="*/ 34856 w 36167"/>
                <a:gd name="connsiteY262" fmla="*/ 34437 h 44994"/>
                <a:gd name="connsiteX263" fmla="*/ 34856 w 36167"/>
                <a:gd name="connsiteY263" fmla="*/ 34437 h 44994"/>
                <a:gd name="connsiteX264" fmla="*/ 34856 w 36167"/>
                <a:gd name="connsiteY264" fmla="*/ 34437 h 44994"/>
                <a:gd name="connsiteX265" fmla="*/ 34856 w 36167"/>
                <a:gd name="connsiteY265" fmla="*/ 34437 h 44994"/>
                <a:gd name="connsiteX266" fmla="*/ 34856 w 36167"/>
                <a:gd name="connsiteY266" fmla="*/ 34437 h 44994"/>
                <a:gd name="connsiteX267" fmla="*/ 34856 w 36167"/>
                <a:gd name="connsiteY267" fmla="*/ 34437 h 44994"/>
                <a:gd name="connsiteX268" fmla="*/ 34856 w 36167"/>
                <a:gd name="connsiteY268" fmla="*/ 34437 h 44994"/>
                <a:gd name="connsiteX269" fmla="*/ 36029 w 36167"/>
                <a:gd name="connsiteY269" fmla="*/ 34437 h 44994"/>
                <a:gd name="connsiteX270" fmla="*/ 36029 w 36167"/>
                <a:gd name="connsiteY270" fmla="*/ 34437 h 44994"/>
                <a:gd name="connsiteX271" fmla="*/ 36029 w 36167"/>
                <a:gd name="connsiteY271" fmla="*/ 35610 h 44994"/>
                <a:gd name="connsiteX272" fmla="*/ 35443 w 36167"/>
                <a:gd name="connsiteY272" fmla="*/ 36532 h 44994"/>
                <a:gd name="connsiteX273" fmla="*/ 35443 w 36167"/>
                <a:gd name="connsiteY273" fmla="*/ 36532 h 44994"/>
                <a:gd name="connsiteX274" fmla="*/ 35443 w 36167"/>
                <a:gd name="connsiteY274" fmla="*/ 37370 h 44994"/>
                <a:gd name="connsiteX275" fmla="*/ 34940 w 36167"/>
                <a:gd name="connsiteY275" fmla="*/ 37370 h 44994"/>
                <a:gd name="connsiteX276" fmla="*/ 34856 w 36167"/>
                <a:gd name="connsiteY276" fmla="*/ 37370 h 44994"/>
                <a:gd name="connsiteX277" fmla="*/ 35610 w 36167"/>
                <a:gd name="connsiteY277" fmla="*/ 38124 h 44994"/>
                <a:gd name="connsiteX278" fmla="*/ 35610 w 36167"/>
                <a:gd name="connsiteY278" fmla="*/ 38124 h 44994"/>
                <a:gd name="connsiteX279" fmla="*/ 35610 w 36167"/>
                <a:gd name="connsiteY279" fmla="*/ 38124 h 44994"/>
                <a:gd name="connsiteX280" fmla="*/ 34940 w 36167"/>
                <a:gd name="connsiteY280" fmla="*/ 38124 h 44994"/>
                <a:gd name="connsiteX281" fmla="*/ 34940 w 36167"/>
                <a:gd name="connsiteY281" fmla="*/ 37621 h 44994"/>
                <a:gd name="connsiteX282" fmla="*/ 34940 w 36167"/>
                <a:gd name="connsiteY282" fmla="*/ 37118 h 44994"/>
                <a:gd name="connsiteX283" fmla="*/ 34437 w 36167"/>
                <a:gd name="connsiteY283" fmla="*/ 37118 h 44994"/>
                <a:gd name="connsiteX284" fmla="*/ 34437 w 36167"/>
                <a:gd name="connsiteY284" fmla="*/ 37621 h 44994"/>
                <a:gd name="connsiteX285" fmla="*/ 34437 w 36167"/>
                <a:gd name="connsiteY285" fmla="*/ 38459 h 44994"/>
                <a:gd name="connsiteX286" fmla="*/ 34437 w 36167"/>
                <a:gd name="connsiteY286" fmla="*/ 39129 h 44994"/>
                <a:gd name="connsiteX287" fmla="*/ 32761 w 36167"/>
                <a:gd name="connsiteY287" fmla="*/ 39129 h 44994"/>
                <a:gd name="connsiteX288" fmla="*/ 32761 w 36167"/>
                <a:gd name="connsiteY288" fmla="*/ 37370 h 44994"/>
                <a:gd name="connsiteX289" fmla="*/ 32761 w 36167"/>
                <a:gd name="connsiteY289" fmla="*/ 37370 h 44994"/>
                <a:gd name="connsiteX290" fmla="*/ 32761 w 36167"/>
                <a:gd name="connsiteY290" fmla="*/ 37956 h 44994"/>
                <a:gd name="connsiteX291" fmla="*/ 32761 w 36167"/>
                <a:gd name="connsiteY291" fmla="*/ 39129 h 44994"/>
                <a:gd name="connsiteX292" fmla="*/ 33180 w 36167"/>
                <a:gd name="connsiteY292" fmla="*/ 40302 h 44994"/>
                <a:gd name="connsiteX293" fmla="*/ 33180 w 36167"/>
                <a:gd name="connsiteY293" fmla="*/ 40302 h 44994"/>
                <a:gd name="connsiteX294" fmla="*/ 33180 w 36167"/>
                <a:gd name="connsiteY294" fmla="*/ 39632 h 44994"/>
                <a:gd name="connsiteX295" fmla="*/ 33935 w 36167"/>
                <a:gd name="connsiteY295" fmla="*/ 39632 h 44994"/>
                <a:gd name="connsiteX296" fmla="*/ 34354 w 36167"/>
                <a:gd name="connsiteY296" fmla="*/ 40302 h 44994"/>
                <a:gd name="connsiteX297" fmla="*/ 34354 w 36167"/>
                <a:gd name="connsiteY297" fmla="*/ 40721 h 44994"/>
                <a:gd name="connsiteX298" fmla="*/ 34354 w 36167"/>
                <a:gd name="connsiteY298" fmla="*/ 40721 h 44994"/>
                <a:gd name="connsiteX299" fmla="*/ 34354 w 36167"/>
                <a:gd name="connsiteY299" fmla="*/ 40135 h 44994"/>
                <a:gd name="connsiteX300" fmla="*/ 34354 w 36167"/>
                <a:gd name="connsiteY300" fmla="*/ 40135 h 44994"/>
                <a:gd name="connsiteX301" fmla="*/ 34940 w 36167"/>
                <a:gd name="connsiteY301" fmla="*/ 39465 h 44994"/>
                <a:gd name="connsiteX302" fmla="*/ 35359 w 36167"/>
                <a:gd name="connsiteY302" fmla="*/ 39465 h 44994"/>
                <a:gd name="connsiteX303" fmla="*/ 35862 w 36167"/>
                <a:gd name="connsiteY303" fmla="*/ 39465 h 44994"/>
                <a:gd name="connsiteX304" fmla="*/ 35862 w 36167"/>
                <a:gd name="connsiteY304" fmla="*/ 42816 h 44994"/>
                <a:gd name="connsiteX305" fmla="*/ 33851 w 36167"/>
                <a:gd name="connsiteY305" fmla="*/ 43905 h 44994"/>
                <a:gd name="connsiteX306" fmla="*/ 32007 w 36167"/>
                <a:gd name="connsiteY306" fmla="*/ 44995 h 44994"/>
                <a:gd name="connsiteX307" fmla="*/ 31002 w 36167"/>
                <a:gd name="connsiteY307" fmla="*/ 44995 h 44994"/>
                <a:gd name="connsiteX308" fmla="*/ 9720 w 36167"/>
                <a:gd name="connsiteY308" fmla="*/ 31002 h 44994"/>
                <a:gd name="connsiteX309" fmla="*/ 9720 w 36167"/>
                <a:gd name="connsiteY309" fmla="*/ 31002 h 44994"/>
                <a:gd name="connsiteX310" fmla="*/ 9720 w 36167"/>
                <a:gd name="connsiteY310" fmla="*/ 30499 h 44994"/>
                <a:gd name="connsiteX311" fmla="*/ 9720 w 36167"/>
                <a:gd name="connsiteY311" fmla="*/ 29829 h 44994"/>
                <a:gd name="connsiteX312" fmla="*/ 9720 w 36167"/>
                <a:gd name="connsiteY312" fmla="*/ 29829 h 44994"/>
                <a:gd name="connsiteX313" fmla="*/ 10390 w 36167"/>
                <a:gd name="connsiteY313" fmla="*/ 28488 h 44994"/>
                <a:gd name="connsiteX314" fmla="*/ 10390 w 36167"/>
                <a:gd name="connsiteY314" fmla="*/ 28488 h 44994"/>
                <a:gd name="connsiteX315" fmla="*/ 10390 w 36167"/>
                <a:gd name="connsiteY315" fmla="*/ 28488 h 44994"/>
                <a:gd name="connsiteX316" fmla="*/ 10390 w 36167"/>
                <a:gd name="connsiteY316" fmla="*/ 28488 h 44994"/>
                <a:gd name="connsiteX317" fmla="*/ 11395 w 36167"/>
                <a:gd name="connsiteY317" fmla="*/ 29410 h 44994"/>
                <a:gd name="connsiteX318" fmla="*/ 11395 w 36167"/>
                <a:gd name="connsiteY318" fmla="*/ 29410 h 44994"/>
                <a:gd name="connsiteX319" fmla="*/ 11395 w 36167"/>
                <a:gd name="connsiteY319" fmla="*/ 29410 h 44994"/>
                <a:gd name="connsiteX320" fmla="*/ 11395 w 36167"/>
                <a:gd name="connsiteY320" fmla="*/ 29410 h 44994"/>
                <a:gd name="connsiteX321" fmla="*/ 11647 w 36167"/>
                <a:gd name="connsiteY321" fmla="*/ 29661 h 44994"/>
                <a:gd name="connsiteX322" fmla="*/ 11395 w 36167"/>
                <a:gd name="connsiteY322" fmla="*/ 27985 h 44994"/>
                <a:gd name="connsiteX323" fmla="*/ 11395 w 36167"/>
                <a:gd name="connsiteY323" fmla="*/ 27985 h 44994"/>
                <a:gd name="connsiteX324" fmla="*/ 11395 w 36167"/>
                <a:gd name="connsiteY324" fmla="*/ 27985 h 44994"/>
                <a:gd name="connsiteX325" fmla="*/ 11395 w 36167"/>
                <a:gd name="connsiteY325" fmla="*/ 26477 h 44994"/>
                <a:gd name="connsiteX326" fmla="*/ 13155 w 36167"/>
                <a:gd name="connsiteY326" fmla="*/ 26477 h 44994"/>
                <a:gd name="connsiteX327" fmla="*/ 12736 w 36167"/>
                <a:gd name="connsiteY327" fmla="*/ 25974 h 44994"/>
                <a:gd name="connsiteX328" fmla="*/ 11647 w 36167"/>
                <a:gd name="connsiteY328" fmla="*/ 25974 h 44994"/>
                <a:gd name="connsiteX329" fmla="*/ 11563 w 36167"/>
                <a:gd name="connsiteY329" fmla="*/ 26477 h 44994"/>
                <a:gd name="connsiteX330" fmla="*/ 14579 w 36167"/>
                <a:gd name="connsiteY330" fmla="*/ 37872 h 44994"/>
                <a:gd name="connsiteX331" fmla="*/ 14579 w 36167"/>
                <a:gd name="connsiteY331" fmla="*/ 37872 h 44994"/>
                <a:gd name="connsiteX332" fmla="*/ 14579 w 36167"/>
                <a:gd name="connsiteY332" fmla="*/ 37872 h 44994"/>
                <a:gd name="connsiteX333" fmla="*/ 14579 w 36167"/>
                <a:gd name="connsiteY333" fmla="*/ 37454 h 44994"/>
                <a:gd name="connsiteX334" fmla="*/ 14747 w 36167"/>
                <a:gd name="connsiteY334" fmla="*/ 38040 h 44994"/>
                <a:gd name="connsiteX335" fmla="*/ 7709 w 36167"/>
                <a:gd name="connsiteY335" fmla="*/ 9133 h 44994"/>
                <a:gd name="connsiteX336" fmla="*/ 7709 w 36167"/>
                <a:gd name="connsiteY336" fmla="*/ 9133 h 44994"/>
                <a:gd name="connsiteX337" fmla="*/ 7709 w 36167"/>
                <a:gd name="connsiteY337" fmla="*/ 9133 h 44994"/>
                <a:gd name="connsiteX338" fmla="*/ 7709 w 36167"/>
                <a:gd name="connsiteY338" fmla="*/ 9133 h 44994"/>
                <a:gd name="connsiteX339" fmla="*/ 7876 w 36167"/>
                <a:gd name="connsiteY339" fmla="*/ 9133 h 44994"/>
                <a:gd name="connsiteX340" fmla="*/ 15082 w 36167"/>
                <a:gd name="connsiteY340" fmla="*/ 31002 h 44994"/>
                <a:gd name="connsiteX341" fmla="*/ 15082 w 36167"/>
                <a:gd name="connsiteY341" fmla="*/ 31924 h 44994"/>
                <a:gd name="connsiteX342" fmla="*/ 16004 w 36167"/>
                <a:gd name="connsiteY342" fmla="*/ 31924 h 44994"/>
                <a:gd name="connsiteX343" fmla="*/ 16004 w 36167"/>
                <a:gd name="connsiteY343" fmla="*/ 31924 h 44994"/>
                <a:gd name="connsiteX344" fmla="*/ 16004 w 36167"/>
                <a:gd name="connsiteY344" fmla="*/ 31924 h 44994"/>
                <a:gd name="connsiteX345" fmla="*/ 16004 w 36167"/>
                <a:gd name="connsiteY345" fmla="*/ 31253 h 44994"/>
                <a:gd name="connsiteX346" fmla="*/ 16004 w 36167"/>
                <a:gd name="connsiteY346" fmla="*/ 31253 h 44994"/>
                <a:gd name="connsiteX347" fmla="*/ 15082 w 36167"/>
                <a:gd name="connsiteY347" fmla="*/ 31253 h 44994"/>
                <a:gd name="connsiteX348" fmla="*/ 13993 w 36167"/>
                <a:gd name="connsiteY348" fmla="*/ 23712 h 44994"/>
                <a:gd name="connsiteX349" fmla="*/ 13993 w 36167"/>
                <a:gd name="connsiteY349" fmla="*/ 23712 h 44994"/>
                <a:gd name="connsiteX350" fmla="*/ 13993 w 36167"/>
                <a:gd name="connsiteY350" fmla="*/ 23712 h 44994"/>
                <a:gd name="connsiteX351" fmla="*/ 13993 w 36167"/>
                <a:gd name="connsiteY351" fmla="*/ 24215 h 44994"/>
                <a:gd name="connsiteX352" fmla="*/ 13993 w 36167"/>
                <a:gd name="connsiteY352" fmla="*/ 25053 h 44994"/>
                <a:gd name="connsiteX353" fmla="*/ 13993 w 36167"/>
                <a:gd name="connsiteY353" fmla="*/ 25807 h 44994"/>
                <a:gd name="connsiteX354" fmla="*/ 13993 w 36167"/>
                <a:gd name="connsiteY354" fmla="*/ 26310 h 44994"/>
                <a:gd name="connsiteX355" fmla="*/ 13993 w 36167"/>
                <a:gd name="connsiteY355" fmla="*/ 26310 h 44994"/>
                <a:gd name="connsiteX356" fmla="*/ 13993 w 36167"/>
                <a:gd name="connsiteY356" fmla="*/ 25891 h 44994"/>
                <a:gd name="connsiteX357" fmla="*/ 13993 w 36167"/>
                <a:gd name="connsiteY357" fmla="*/ 25388 h 44994"/>
                <a:gd name="connsiteX358" fmla="*/ 13993 w 36167"/>
                <a:gd name="connsiteY358" fmla="*/ 25388 h 44994"/>
                <a:gd name="connsiteX359" fmla="*/ 13993 w 36167"/>
                <a:gd name="connsiteY359" fmla="*/ 25388 h 44994"/>
                <a:gd name="connsiteX360" fmla="*/ 13993 w 36167"/>
                <a:gd name="connsiteY360" fmla="*/ 24885 h 44994"/>
                <a:gd name="connsiteX361" fmla="*/ 13993 w 36167"/>
                <a:gd name="connsiteY361" fmla="*/ 24299 h 44994"/>
                <a:gd name="connsiteX362" fmla="*/ 13993 w 36167"/>
                <a:gd name="connsiteY362" fmla="*/ 23712 h 44994"/>
                <a:gd name="connsiteX363" fmla="*/ 13993 w 36167"/>
                <a:gd name="connsiteY363" fmla="*/ 23712 h 44994"/>
                <a:gd name="connsiteX364" fmla="*/ 12904 w 36167"/>
                <a:gd name="connsiteY364" fmla="*/ 23712 h 44994"/>
                <a:gd name="connsiteX365" fmla="*/ 12904 w 36167"/>
                <a:gd name="connsiteY365" fmla="*/ 23712 h 44994"/>
                <a:gd name="connsiteX366" fmla="*/ 12904 w 36167"/>
                <a:gd name="connsiteY366" fmla="*/ 24131 h 44994"/>
                <a:gd name="connsiteX367" fmla="*/ 12904 w 36167"/>
                <a:gd name="connsiteY367" fmla="*/ 24634 h 44994"/>
                <a:gd name="connsiteX368" fmla="*/ 17931 w 36167"/>
                <a:gd name="connsiteY368" fmla="*/ 37202 h 44994"/>
                <a:gd name="connsiteX369" fmla="*/ 17931 w 36167"/>
                <a:gd name="connsiteY369" fmla="*/ 37202 h 44994"/>
                <a:gd name="connsiteX370" fmla="*/ 17931 w 36167"/>
                <a:gd name="connsiteY370" fmla="*/ 37202 h 44994"/>
                <a:gd name="connsiteX371" fmla="*/ 17931 w 36167"/>
                <a:gd name="connsiteY371" fmla="*/ 37202 h 44994"/>
                <a:gd name="connsiteX372" fmla="*/ 18098 w 36167"/>
                <a:gd name="connsiteY372" fmla="*/ 37202 h 44994"/>
                <a:gd name="connsiteX373" fmla="*/ 14496 w 36167"/>
                <a:gd name="connsiteY373" fmla="*/ 21199 h 44994"/>
                <a:gd name="connsiteX374" fmla="*/ 14496 w 36167"/>
                <a:gd name="connsiteY374" fmla="*/ 21199 h 44994"/>
                <a:gd name="connsiteX375" fmla="*/ 14496 w 36167"/>
                <a:gd name="connsiteY375" fmla="*/ 21199 h 44994"/>
                <a:gd name="connsiteX376" fmla="*/ 14496 w 36167"/>
                <a:gd name="connsiteY376" fmla="*/ 21199 h 44994"/>
                <a:gd name="connsiteX377" fmla="*/ 14496 w 36167"/>
                <a:gd name="connsiteY377" fmla="*/ 21199 h 44994"/>
                <a:gd name="connsiteX378" fmla="*/ 14496 w 36167"/>
                <a:gd name="connsiteY378" fmla="*/ 21199 h 44994"/>
                <a:gd name="connsiteX379" fmla="*/ 9217 w 36167"/>
                <a:gd name="connsiteY379" fmla="*/ 1005 h 44994"/>
                <a:gd name="connsiteX380" fmla="*/ 9636 w 36167"/>
                <a:gd name="connsiteY380" fmla="*/ 1005 h 44994"/>
                <a:gd name="connsiteX381" fmla="*/ 10306 w 36167"/>
                <a:gd name="connsiteY381" fmla="*/ 1005 h 44994"/>
                <a:gd name="connsiteX382" fmla="*/ 10306 w 36167"/>
                <a:gd name="connsiteY382" fmla="*/ 0 h 44994"/>
                <a:gd name="connsiteX383" fmla="*/ 9887 w 36167"/>
                <a:gd name="connsiteY383" fmla="*/ 0 h 44994"/>
                <a:gd name="connsiteX384" fmla="*/ 9468 w 36167"/>
                <a:gd name="connsiteY384" fmla="*/ 0 h 44994"/>
                <a:gd name="connsiteX385" fmla="*/ 18434 w 36167"/>
                <a:gd name="connsiteY385" fmla="*/ 36867 h 44994"/>
                <a:gd name="connsiteX386" fmla="*/ 18853 w 36167"/>
                <a:gd name="connsiteY386" fmla="*/ 36867 h 44994"/>
                <a:gd name="connsiteX387" fmla="*/ 19272 w 36167"/>
                <a:gd name="connsiteY387" fmla="*/ 36867 h 44994"/>
                <a:gd name="connsiteX388" fmla="*/ 19272 w 36167"/>
                <a:gd name="connsiteY388" fmla="*/ 36867 h 44994"/>
                <a:gd name="connsiteX389" fmla="*/ 19272 w 36167"/>
                <a:gd name="connsiteY389" fmla="*/ 36867 h 44994"/>
                <a:gd name="connsiteX390" fmla="*/ 19272 w 36167"/>
                <a:gd name="connsiteY390" fmla="*/ 36867 h 44994"/>
                <a:gd name="connsiteX391" fmla="*/ 19272 w 36167"/>
                <a:gd name="connsiteY391" fmla="*/ 36867 h 44994"/>
                <a:gd name="connsiteX392" fmla="*/ 19272 w 36167"/>
                <a:gd name="connsiteY392" fmla="*/ 36867 h 44994"/>
                <a:gd name="connsiteX393" fmla="*/ 19272 w 36167"/>
                <a:gd name="connsiteY393" fmla="*/ 36867 h 44994"/>
                <a:gd name="connsiteX394" fmla="*/ 19272 w 36167"/>
                <a:gd name="connsiteY394" fmla="*/ 36867 h 44994"/>
                <a:gd name="connsiteX395" fmla="*/ 19272 w 36167"/>
                <a:gd name="connsiteY395" fmla="*/ 36867 h 44994"/>
                <a:gd name="connsiteX396" fmla="*/ 19272 w 36167"/>
                <a:gd name="connsiteY396" fmla="*/ 36867 h 44994"/>
                <a:gd name="connsiteX397" fmla="*/ 17260 w 36167"/>
                <a:gd name="connsiteY397" fmla="*/ 31002 h 44994"/>
                <a:gd name="connsiteX398" fmla="*/ 17260 w 36167"/>
                <a:gd name="connsiteY398" fmla="*/ 30415 h 44994"/>
                <a:gd name="connsiteX399" fmla="*/ 17260 w 36167"/>
                <a:gd name="connsiteY399" fmla="*/ 29913 h 44994"/>
                <a:gd name="connsiteX400" fmla="*/ 17260 w 36167"/>
                <a:gd name="connsiteY400" fmla="*/ 29661 h 44994"/>
                <a:gd name="connsiteX401" fmla="*/ 16842 w 36167"/>
                <a:gd name="connsiteY401" fmla="*/ 29661 h 44994"/>
                <a:gd name="connsiteX402" fmla="*/ 16842 w 36167"/>
                <a:gd name="connsiteY402" fmla="*/ 30164 h 44994"/>
                <a:gd name="connsiteX403" fmla="*/ 16339 w 36167"/>
                <a:gd name="connsiteY403" fmla="*/ 26058 h 44994"/>
                <a:gd name="connsiteX404" fmla="*/ 16339 w 36167"/>
                <a:gd name="connsiteY404" fmla="*/ 26477 h 44994"/>
                <a:gd name="connsiteX405" fmla="*/ 16339 w 36167"/>
                <a:gd name="connsiteY405" fmla="*/ 26477 h 44994"/>
                <a:gd name="connsiteX406" fmla="*/ 16339 w 36167"/>
                <a:gd name="connsiteY406" fmla="*/ 26477 h 44994"/>
                <a:gd name="connsiteX407" fmla="*/ 16506 w 36167"/>
                <a:gd name="connsiteY407" fmla="*/ 26058 h 44994"/>
                <a:gd name="connsiteX408" fmla="*/ 17009 w 36167"/>
                <a:gd name="connsiteY408" fmla="*/ 28572 h 44994"/>
                <a:gd name="connsiteX409" fmla="*/ 17009 w 36167"/>
                <a:gd name="connsiteY409" fmla="*/ 27902 h 44994"/>
                <a:gd name="connsiteX410" fmla="*/ 17009 w 36167"/>
                <a:gd name="connsiteY410" fmla="*/ 27902 h 44994"/>
                <a:gd name="connsiteX411" fmla="*/ 20863 w 36167"/>
                <a:gd name="connsiteY411" fmla="*/ 29913 h 44994"/>
                <a:gd name="connsiteX412" fmla="*/ 20445 w 36167"/>
                <a:gd name="connsiteY412" fmla="*/ 30415 h 44994"/>
                <a:gd name="connsiteX413" fmla="*/ 20445 w 36167"/>
                <a:gd name="connsiteY413" fmla="*/ 31002 h 44994"/>
                <a:gd name="connsiteX414" fmla="*/ 20947 w 36167"/>
                <a:gd name="connsiteY414" fmla="*/ 31002 h 44994"/>
                <a:gd name="connsiteX415" fmla="*/ 21031 w 36167"/>
                <a:gd name="connsiteY415" fmla="*/ 29661 h 44994"/>
                <a:gd name="connsiteX416" fmla="*/ 23293 w 36167"/>
                <a:gd name="connsiteY416" fmla="*/ 37621 h 44994"/>
                <a:gd name="connsiteX417" fmla="*/ 23964 w 36167"/>
                <a:gd name="connsiteY417" fmla="*/ 38124 h 44994"/>
                <a:gd name="connsiteX418" fmla="*/ 25137 w 36167"/>
                <a:gd name="connsiteY418" fmla="*/ 38124 h 44994"/>
                <a:gd name="connsiteX419" fmla="*/ 24299 w 36167"/>
                <a:gd name="connsiteY419" fmla="*/ 38124 h 44994"/>
                <a:gd name="connsiteX420" fmla="*/ 21869 w 36167"/>
                <a:gd name="connsiteY420" fmla="*/ 29242 h 44994"/>
                <a:gd name="connsiteX421" fmla="*/ 21869 w 36167"/>
                <a:gd name="connsiteY421" fmla="*/ 30164 h 44994"/>
                <a:gd name="connsiteX422" fmla="*/ 21869 w 36167"/>
                <a:gd name="connsiteY422" fmla="*/ 31002 h 44994"/>
                <a:gd name="connsiteX423" fmla="*/ 21869 w 36167"/>
                <a:gd name="connsiteY423" fmla="*/ 32091 h 44994"/>
                <a:gd name="connsiteX424" fmla="*/ 21869 w 36167"/>
                <a:gd name="connsiteY424" fmla="*/ 32091 h 44994"/>
                <a:gd name="connsiteX425" fmla="*/ 22372 w 36167"/>
                <a:gd name="connsiteY425" fmla="*/ 32091 h 44994"/>
                <a:gd name="connsiteX426" fmla="*/ 22372 w 36167"/>
                <a:gd name="connsiteY426" fmla="*/ 32091 h 44994"/>
                <a:gd name="connsiteX427" fmla="*/ 22372 w 36167"/>
                <a:gd name="connsiteY427" fmla="*/ 30751 h 44994"/>
                <a:gd name="connsiteX428" fmla="*/ 22372 w 36167"/>
                <a:gd name="connsiteY428" fmla="*/ 30751 h 44994"/>
                <a:gd name="connsiteX429" fmla="*/ 22372 w 36167"/>
                <a:gd name="connsiteY429" fmla="*/ 30751 h 44994"/>
                <a:gd name="connsiteX430" fmla="*/ 22372 w 36167"/>
                <a:gd name="connsiteY430" fmla="*/ 30751 h 44994"/>
                <a:gd name="connsiteX431" fmla="*/ 22372 w 36167"/>
                <a:gd name="connsiteY431" fmla="*/ 30164 h 44994"/>
                <a:gd name="connsiteX432" fmla="*/ 22372 w 36167"/>
                <a:gd name="connsiteY432" fmla="*/ 29577 h 44994"/>
                <a:gd name="connsiteX433" fmla="*/ 20109 w 36167"/>
                <a:gd name="connsiteY433" fmla="*/ 19355 h 44994"/>
                <a:gd name="connsiteX434" fmla="*/ 20612 w 36167"/>
                <a:gd name="connsiteY434" fmla="*/ 19774 h 44994"/>
                <a:gd name="connsiteX435" fmla="*/ 20612 w 36167"/>
                <a:gd name="connsiteY435" fmla="*/ 19271 h 44994"/>
                <a:gd name="connsiteX436" fmla="*/ 24718 w 36167"/>
                <a:gd name="connsiteY436" fmla="*/ 34772 h 44994"/>
                <a:gd name="connsiteX437" fmla="*/ 24718 w 36167"/>
                <a:gd name="connsiteY437" fmla="*/ 34772 h 44994"/>
                <a:gd name="connsiteX438" fmla="*/ 24718 w 36167"/>
                <a:gd name="connsiteY438" fmla="*/ 34772 h 44994"/>
                <a:gd name="connsiteX439" fmla="*/ 26729 w 36167"/>
                <a:gd name="connsiteY439" fmla="*/ 33683 h 44994"/>
                <a:gd name="connsiteX440" fmla="*/ 26729 w 36167"/>
                <a:gd name="connsiteY440" fmla="*/ 33683 h 44994"/>
                <a:gd name="connsiteX441" fmla="*/ 27148 w 36167"/>
                <a:gd name="connsiteY441" fmla="*/ 33683 h 44994"/>
                <a:gd name="connsiteX442" fmla="*/ 27734 w 36167"/>
                <a:gd name="connsiteY442" fmla="*/ 33683 h 44994"/>
                <a:gd name="connsiteX443" fmla="*/ 28321 w 36167"/>
                <a:gd name="connsiteY443" fmla="*/ 34437 h 44994"/>
                <a:gd name="connsiteX444" fmla="*/ 28321 w 36167"/>
                <a:gd name="connsiteY444" fmla="*/ 33934 h 44994"/>
                <a:gd name="connsiteX445" fmla="*/ 28321 w 36167"/>
                <a:gd name="connsiteY445" fmla="*/ 33516 h 44994"/>
                <a:gd name="connsiteX446" fmla="*/ 28321 w 36167"/>
                <a:gd name="connsiteY446" fmla="*/ 33516 h 44994"/>
                <a:gd name="connsiteX447" fmla="*/ 28321 w 36167"/>
                <a:gd name="connsiteY447" fmla="*/ 33516 h 44994"/>
                <a:gd name="connsiteX448" fmla="*/ 28321 w 36167"/>
                <a:gd name="connsiteY448" fmla="*/ 34102 h 44994"/>
                <a:gd name="connsiteX449" fmla="*/ 28907 w 36167"/>
                <a:gd name="connsiteY449" fmla="*/ 34102 h 44994"/>
                <a:gd name="connsiteX450" fmla="*/ 28488 w 36167"/>
                <a:gd name="connsiteY450" fmla="*/ 32845 h 44994"/>
                <a:gd name="connsiteX451" fmla="*/ 27650 w 36167"/>
                <a:gd name="connsiteY451" fmla="*/ 31924 h 44994"/>
                <a:gd name="connsiteX452" fmla="*/ 27650 w 36167"/>
                <a:gd name="connsiteY452" fmla="*/ 31924 h 44994"/>
                <a:gd name="connsiteX453" fmla="*/ 27650 w 36167"/>
                <a:gd name="connsiteY453" fmla="*/ 31924 h 44994"/>
                <a:gd name="connsiteX454" fmla="*/ 27650 w 36167"/>
                <a:gd name="connsiteY454" fmla="*/ 30918 h 44994"/>
                <a:gd name="connsiteX455" fmla="*/ 26729 w 36167"/>
                <a:gd name="connsiteY455" fmla="*/ 32678 h 44994"/>
                <a:gd name="connsiteX456" fmla="*/ 24131 w 36167"/>
                <a:gd name="connsiteY456" fmla="*/ 18601 h 44994"/>
                <a:gd name="connsiteX457" fmla="*/ 24550 w 36167"/>
                <a:gd name="connsiteY457" fmla="*/ 19271 h 44994"/>
                <a:gd name="connsiteX458" fmla="*/ 24550 w 36167"/>
                <a:gd name="connsiteY458" fmla="*/ 19271 h 44994"/>
                <a:gd name="connsiteX459" fmla="*/ 24550 w 36167"/>
                <a:gd name="connsiteY459" fmla="*/ 19271 h 44994"/>
                <a:gd name="connsiteX460" fmla="*/ 24550 w 36167"/>
                <a:gd name="connsiteY460" fmla="*/ 19271 h 44994"/>
                <a:gd name="connsiteX461" fmla="*/ 24550 w 36167"/>
                <a:gd name="connsiteY461" fmla="*/ 17763 h 44994"/>
                <a:gd name="connsiteX462" fmla="*/ 24550 w 36167"/>
                <a:gd name="connsiteY462" fmla="*/ 17763 h 44994"/>
                <a:gd name="connsiteX463" fmla="*/ 23964 w 36167"/>
                <a:gd name="connsiteY463" fmla="*/ 18266 h 44994"/>
                <a:gd name="connsiteX464" fmla="*/ 28656 w 36167"/>
                <a:gd name="connsiteY464" fmla="*/ 31588 h 44994"/>
                <a:gd name="connsiteX465" fmla="*/ 28656 w 36167"/>
                <a:gd name="connsiteY465" fmla="*/ 31588 h 44994"/>
                <a:gd name="connsiteX466" fmla="*/ 28656 w 36167"/>
                <a:gd name="connsiteY466" fmla="*/ 31588 h 44994"/>
                <a:gd name="connsiteX467" fmla="*/ 28823 w 36167"/>
                <a:gd name="connsiteY467" fmla="*/ 31505 h 44994"/>
                <a:gd name="connsiteX468" fmla="*/ 29075 w 36167"/>
                <a:gd name="connsiteY468" fmla="*/ 31588 h 44994"/>
                <a:gd name="connsiteX469" fmla="*/ 29075 w 36167"/>
                <a:gd name="connsiteY469" fmla="*/ 31588 h 44994"/>
                <a:gd name="connsiteX470" fmla="*/ 29075 w 36167"/>
                <a:gd name="connsiteY470" fmla="*/ 31588 h 44994"/>
                <a:gd name="connsiteX471" fmla="*/ 29075 w 36167"/>
                <a:gd name="connsiteY471" fmla="*/ 31588 h 44994"/>
                <a:gd name="connsiteX472" fmla="*/ 29242 w 36167"/>
                <a:gd name="connsiteY472" fmla="*/ 31756 h 44994"/>
                <a:gd name="connsiteX473" fmla="*/ 29075 w 36167"/>
                <a:gd name="connsiteY473" fmla="*/ 31588 h 44994"/>
                <a:gd name="connsiteX474" fmla="*/ 29075 w 36167"/>
                <a:gd name="connsiteY474" fmla="*/ 31588 h 44994"/>
                <a:gd name="connsiteX475" fmla="*/ 29075 w 36167"/>
                <a:gd name="connsiteY475" fmla="*/ 31588 h 44994"/>
                <a:gd name="connsiteX476" fmla="*/ 29075 w 36167"/>
                <a:gd name="connsiteY476" fmla="*/ 31588 h 44994"/>
                <a:gd name="connsiteX477" fmla="*/ 29577 w 36167"/>
                <a:gd name="connsiteY477" fmla="*/ 32007 h 44994"/>
                <a:gd name="connsiteX478" fmla="*/ 29494 w 36167"/>
                <a:gd name="connsiteY478" fmla="*/ 32343 h 44994"/>
                <a:gd name="connsiteX479" fmla="*/ 29494 w 36167"/>
                <a:gd name="connsiteY479" fmla="*/ 32343 h 44994"/>
                <a:gd name="connsiteX480" fmla="*/ 29494 w 36167"/>
                <a:gd name="connsiteY480" fmla="*/ 32343 h 44994"/>
                <a:gd name="connsiteX481" fmla="*/ 25053 w 36167"/>
                <a:gd name="connsiteY481" fmla="*/ 11982 h 44994"/>
                <a:gd name="connsiteX482" fmla="*/ 25053 w 36167"/>
                <a:gd name="connsiteY482" fmla="*/ 11982 h 44994"/>
                <a:gd name="connsiteX483" fmla="*/ 25053 w 36167"/>
                <a:gd name="connsiteY483" fmla="*/ 12736 h 44994"/>
                <a:gd name="connsiteX484" fmla="*/ 25053 w 36167"/>
                <a:gd name="connsiteY484" fmla="*/ 13322 h 44994"/>
                <a:gd name="connsiteX485" fmla="*/ 25053 w 36167"/>
                <a:gd name="connsiteY485" fmla="*/ 13322 h 44994"/>
                <a:gd name="connsiteX486" fmla="*/ 25053 w 36167"/>
                <a:gd name="connsiteY486" fmla="*/ 13322 h 44994"/>
                <a:gd name="connsiteX487" fmla="*/ 25053 w 36167"/>
                <a:gd name="connsiteY487" fmla="*/ 12652 h 44994"/>
                <a:gd name="connsiteX488" fmla="*/ 25053 w 36167"/>
                <a:gd name="connsiteY488" fmla="*/ 11982 h 44994"/>
                <a:gd name="connsiteX489" fmla="*/ 25556 w 36167"/>
                <a:gd name="connsiteY489" fmla="*/ 12401 h 44994"/>
                <a:gd name="connsiteX490" fmla="*/ 31756 w 36167"/>
                <a:gd name="connsiteY490" fmla="*/ 32929 h 44994"/>
                <a:gd name="connsiteX491" fmla="*/ 31756 w 36167"/>
                <a:gd name="connsiteY491" fmla="*/ 32929 h 44994"/>
                <a:gd name="connsiteX492" fmla="*/ 31756 w 36167"/>
                <a:gd name="connsiteY492" fmla="*/ 32929 h 4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</a:cxnLst>
              <a:rect l="l" t="t" r="r" b="b"/>
              <a:pathLst>
                <a:path w="36167" h="44994">
                  <a:moveTo>
                    <a:pt x="29494" y="40302"/>
                  </a:moveTo>
                  <a:cubicBezTo>
                    <a:pt x="29552" y="40110"/>
                    <a:pt x="29552" y="39909"/>
                    <a:pt x="29494" y="39716"/>
                  </a:cubicBezTo>
                  <a:cubicBezTo>
                    <a:pt x="29552" y="39557"/>
                    <a:pt x="29552" y="39372"/>
                    <a:pt x="29494" y="39213"/>
                  </a:cubicBezTo>
                  <a:lnTo>
                    <a:pt x="28069" y="39213"/>
                  </a:lnTo>
                  <a:lnTo>
                    <a:pt x="28069" y="39213"/>
                  </a:lnTo>
                  <a:lnTo>
                    <a:pt x="27399" y="39213"/>
                  </a:lnTo>
                  <a:lnTo>
                    <a:pt x="26645" y="39213"/>
                  </a:lnTo>
                  <a:lnTo>
                    <a:pt x="24299" y="39213"/>
                  </a:lnTo>
                  <a:cubicBezTo>
                    <a:pt x="23721" y="39188"/>
                    <a:pt x="23151" y="39046"/>
                    <a:pt x="22623" y="38794"/>
                  </a:cubicBezTo>
                  <a:lnTo>
                    <a:pt x="21031" y="38040"/>
                  </a:lnTo>
                  <a:lnTo>
                    <a:pt x="21031" y="38040"/>
                  </a:lnTo>
                  <a:cubicBezTo>
                    <a:pt x="21031" y="38040"/>
                    <a:pt x="21031" y="38040"/>
                    <a:pt x="21031" y="38627"/>
                  </a:cubicBezTo>
                  <a:cubicBezTo>
                    <a:pt x="21048" y="38853"/>
                    <a:pt x="21048" y="39071"/>
                    <a:pt x="21031" y="39297"/>
                  </a:cubicBezTo>
                  <a:cubicBezTo>
                    <a:pt x="20612" y="39297"/>
                    <a:pt x="20361" y="39297"/>
                    <a:pt x="20277" y="39297"/>
                  </a:cubicBezTo>
                  <a:lnTo>
                    <a:pt x="18098" y="38040"/>
                  </a:lnTo>
                  <a:lnTo>
                    <a:pt x="18098" y="38040"/>
                  </a:lnTo>
                  <a:cubicBezTo>
                    <a:pt x="18006" y="38224"/>
                    <a:pt x="18006" y="38442"/>
                    <a:pt x="18098" y="38627"/>
                  </a:cubicBezTo>
                  <a:cubicBezTo>
                    <a:pt x="18048" y="38819"/>
                    <a:pt x="18048" y="39020"/>
                    <a:pt x="18098" y="39213"/>
                  </a:cubicBezTo>
                  <a:lnTo>
                    <a:pt x="18098" y="39213"/>
                  </a:lnTo>
                  <a:lnTo>
                    <a:pt x="18098" y="39213"/>
                  </a:lnTo>
                  <a:cubicBezTo>
                    <a:pt x="18015" y="38995"/>
                    <a:pt x="18015" y="38761"/>
                    <a:pt x="18098" y="38543"/>
                  </a:cubicBezTo>
                  <a:cubicBezTo>
                    <a:pt x="18098" y="38543"/>
                    <a:pt x="18098" y="38543"/>
                    <a:pt x="17680" y="38543"/>
                  </a:cubicBezTo>
                  <a:lnTo>
                    <a:pt x="17680" y="38543"/>
                  </a:lnTo>
                  <a:lnTo>
                    <a:pt x="17680" y="38543"/>
                  </a:lnTo>
                  <a:lnTo>
                    <a:pt x="17680" y="38543"/>
                  </a:lnTo>
                  <a:lnTo>
                    <a:pt x="18098" y="40219"/>
                  </a:lnTo>
                  <a:cubicBezTo>
                    <a:pt x="17839" y="40411"/>
                    <a:pt x="17638" y="40671"/>
                    <a:pt x="17512" y="40973"/>
                  </a:cubicBezTo>
                  <a:cubicBezTo>
                    <a:pt x="17386" y="41258"/>
                    <a:pt x="17135" y="41467"/>
                    <a:pt x="16842" y="41559"/>
                  </a:cubicBezTo>
                  <a:lnTo>
                    <a:pt x="15250" y="41559"/>
                  </a:lnTo>
                  <a:lnTo>
                    <a:pt x="15250" y="41559"/>
                  </a:lnTo>
                  <a:cubicBezTo>
                    <a:pt x="15250" y="41559"/>
                    <a:pt x="15250" y="41559"/>
                    <a:pt x="15250" y="41559"/>
                  </a:cubicBezTo>
                  <a:lnTo>
                    <a:pt x="15250" y="41559"/>
                  </a:lnTo>
                  <a:lnTo>
                    <a:pt x="14160" y="41559"/>
                  </a:lnTo>
                  <a:lnTo>
                    <a:pt x="13322" y="41559"/>
                  </a:lnTo>
                  <a:lnTo>
                    <a:pt x="13322" y="41559"/>
                  </a:lnTo>
                  <a:lnTo>
                    <a:pt x="13322" y="41559"/>
                  </a:lnTo>
                  <a:cubicBezTo>
                    <a:pt x="12803" y="41023"/>
                    <a:pt x="12426" y="40353"/>
                    <a:pt x="12233" y="39632"/>
                  </a:cubicBezTo>
                  <a:cubicBezTo>
                    <a:pt x="12233" y="38794"/>
                    <a:pt x="12233" y="38124"/>
                    <a:pt x="11563" y="37454"/>
                  </a:cubicBezTo>
                  <a:cubicBezTo>
                    <a:pt x="10893" y="36783"/>
                    <a:pt x="11563" y="36280"/>
                    <a:pt x="11563" y="35526"/>
                  </a:cubicBezTo>
                  <a:cubicBezTo>
                    <a:pt x="11521" y="34772"/>
                    <a:pt x="11521" y="34018"/>
                    <a:pt x="11563" y="33264"/>
                  </a:cubicBezTo>
                  <a:cubicBezTo>
                    <a:pt x="11563" y="32426"/>
                    <a:pt x="11563" y="31672"/>
                    <a:pt x="11563" y="30918"/>
                  </a:cubicBezTo>
                  <a:cubicBezTo>
                    <a:pt x="11504" y="30281"/>
                    <a:pt x="11504" y="29628"/>
                    <a:pt x="11563" y="28991"/>
                  </a:cubicBezTo>
                  <a:cubicBezTo>
                    <a:pt x="11630" y="28530"/>
                    <a:pt x="11915" y="28128"/>
                    <a:pt x="12317" y="27902"/>
                  </a:cubicBezTo>
                  <a:cubicBezTo>
                    <a:pt x="12644" y="27592"/>
                    <a:pt x="12895" y="27223"/>
                    <a:pt x="13071" y="26812"/>
                  </a:cubicBezTo>
                  <a:cubicBezTo>
                    <a:pt x="13071" y="26812"/>
                    <a:pt x="13071" y="26812"/>
                    <a:pt x="13071" y="26058"/>
                  </a:cubicBezTo>
                  <a:cubicBezTo>
                    <a:pt x="13096" y="25807"/>
                    <a:pt x="13096" y="25556"/>
                    <a:pt x="13071" y="25304"/>
                  </a:cubicBez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lnTo>
                    <a:pt x="13071" y="25304"/>
                  </a:ln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lnTo>
                    <a:pt x="13071" y="25304"/>
                  </a:ln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lnTo>
                    <a:pt x="13490" y="25304"/>
                  </a:lnTo>
                  <a:cubicBezTo>
                    <a:pt x="13524" y="25170"/>
                    <a:pt x="13524" y="25019"/>
                    <a:pt x="13490" y="24885"/>
                  </a:cubicBezTo>
                  <a:cubicBezTo>
                    <a:pt x="13532" y="24609"/>
                    <a:pt x="13532" y="24324"/>
                    <a:pt x="13490" y="24047"/>
                  </a:cubicBezTo>
                  <a:cubicBezTo>
                    <a:pt x="13524" y="23771"/>
                    <a:pt x="13524" y="23486"/>
                    <a:pt x="13490" y="23209"/>
                  </a:cubicBezTo>
                  <a:lnTo>
                    <a:pt x="13490" y="21282"/>
                  </a:lnTo>
                  <a:lnTo>
                    <a:pt x="14160" y="21282"/>
                  </a:lnTo>
                  <a:lnTo>
                    <a:pt x="14914" y="21282"/>
                  </a:lnTo>
                  <a:lnTo>
                    <a:pt x="15501" y="20780"/>
                  </a:lnTo>
                  <a:cubicBezTo>
                    <a:pt x="15576" y="20537"/>
                    <a:pt x="15576" y="20268"/>
                    <a:pt x="15501" y="20026"/>
                  </a:cubicBezTo>
                  <a:lnTo>
                    <a:pt x="16842" y="20026"/>
                  </a:lnTo>
                  <a:lnTo>
                    <a:pt x="16842" y="20026"/>
                  </a:lnTo>
                  <a:cubicBezTo>
                    <a:pt x="16842" y="20026"/>
                    <a:pt x="16842" y="20026"/>
                    <a:pt x="16842" y="19607"/>
                  </a:cubicBezTo>
                  <a:lnTo>
                    <a:pt x="18098" y="19607"/>
                  </a:lnTo>
                  <a:lnTo>
                    <a:pt x="18685" y="19607"/>
                  </a:lnTo>
                  <a:lnTo>
                    <a:pt x="19774" y="18182"/>
                  </a:lnTo>
                  <a:lnTo>
                    <a:pt x="20612" y="17177"/>
                  </a:lnTo>
                  <a:cubicBezTo>
                    <a:pt x="20612" y="17177"/>
                    <a:pt x="20612" y="16674"/>
                    <a:pt x="21031" y="16674"/>
                  </a:cubicBezTo>
                  <a:lnTo>
                    <a:pt x="21031" y="16674"/>
                  </a:lnTo>
                  <a:cubicBezTo>
                    <a:pt x="21031" y="16674"/>
                    <a:pt x="21031" y="16674"/>
                    <a:pt x="21031" y="16674"/>
                  </a:cubicBezTo>
                  <a:lnTo>
                    <a:pt x="21031" y="16674"/>
                  </a:lnTo>
                  <a:lnTo>
                    <a:pt x="21031" y="16674"/>
                  </a:lnTo>
                  <a:cubicBezTo>
                    <a:pt x="21031" y="16674"/>
                    <a:pt x="21031" y="16674"/>
                    <a:pt x="21031" y="16674"/>
                  </a:cubicBezTo>
                  <a:lnTo>
                    <a:pt x="21031" y="16674"/>
                  </a:lnTo>
                  <a:lnTo>
                    <a:pt x="21031" y="16255"/>
                  </a:lnTo>
                  <a:lnTo>
                    <a:pt x="21031" y="16255"/>
                  </a:lnTo>
                  <a:cubicBezTo>
                    <a:pt x="21031" y="16255"/>
                    <a:pt x="21031" y="15752"/>
                    <a:pt x="21031" y="15250"/>
                  </a:cubicBezTo>
                  <a:lnTo>
                    <a:pt x="21031" y="14412"/>
                  </a:lnTo>
                  <a:lnTo>
                    <a:pt x="21031" y="13993"/>
                  </a:lnTo>
                  <a:cubicBezTo>
                    <a:pt x="20981" y="13775"/>
                    <a:pt x="20981" y="13540"/>
                    <a:pt x="21031" y="13322"/>
                  </a:cubicBezTo>
                  <a:cubicBezTo>
                    <a:pt x="21031" y="13322"/>
                    <a:pt x="21031" y="12736"/>
                    <a:pt x="21031" y="12484"/>
                  </a:cubicBezTo>
                  <a:lnTo>
                    <a:pt x="21031" y="11814"/>
                  </a:lnTo>
                  <a:cubicBezTo>
                    <a:pt x="21031" y="11814"/>
                    <a:pt x="21031" y="11814"/>
                    <a:pt x="21031" y="11814"/>
                  </a:cubicBezTo>
                  <a:cubicBezTo>
                    <a:pt x="21090" y="11621"/>
                    <a:pt x="21090" y="11420"/>
                    <a:pt x="21031" y="11228"/>
                  </a:cubicBezTo>
                  <a:lnTo>
                    <a:pt x="21031" y="10809"/>
                  </a:lnTo>
                  <a:lnTo>
                    <a:pt x="18266" y="10809"/>
                  </a:lnTo>
                  <a:lnTo>
                    <a:pt x="18266" y="10138"/>
                  </a:lnTo>
                  <a:lnTo>
                    <a:pt x="17763" y="10138"/>
                  </a:lnTo>
                  <a:lnTo>
                    <a:pt x="17260" y="10138"/>
                  </a:lnTo>
                  <a:cubicBezTo>
                    <a:pt x="17260" y="10138"/>
                    <a:pt x="17260" y="10138"/>
                    <a:pt x="16674" y="9719"/>
                  </a:cubicBezTo>
                  <a:lnTo>
                    <a:pt x="16255" y="9719"/>
                  </a:lnTo>
                  <a:lnTo>
                    <a:pt x="13742" y="9719"/>
                  </a:lnTo>
                  <a:lnTo>
                    <a:pt x="12904" y="9719"/>
                  </a:lnTo>
                  <a:cubicBezTo>
                    <a:pt x="11906" y="10013"/>
                    <a:pt x="10943" y="10432"/>
                    <a:pt x="10055" y="10976"/>
                  </a:cubicBezTo>
                  <a:cubicBezTo>
                    <a:pt x="9158" y="11504"/>
                    <a:pt x="8471" y="12342"/>
                    <a:pt x="8128" y="13322"/>
                  </a:cubicBezTo>
                  <a:lnTo>
                    <a:pt x="8128" y="13322"/>
                  </a:lnTo>
                  <a:cubicBezTo>
                    <a:pt x="8069" y="13574"/>
                    <a:pt x="8069" y="13825"/>
                    <a:pt x="8128" y="14076"/>
                  </a:cubicBezTo>
                  <a:lnTo>
                    <a:pt x="9468" y="14076"/>
                  </a:lnTo>
                  <a:lnTo>
                    <a:pt x="11479" y="14914"/>
                  </a:lnTo>
                  <a:lnTo>
                    <a:pt x="13239" y="16087"/>
                  </a:lnTo>
                  <a:lnTo>
                    <a:pt x="13239" y="12903"/>
                  </a:lnTo>
                  <a:cubicBezTo>
                    <a:pt x="13239" y="12903"/>
                    <a:pt x="13239" y="13322"/>
                    <a:pt x="13239" y="13825"/>
                  </a:cubicBezTo>
                  <a:cubicBezTo>
                    <a:pt x="13239" y="14328"/>
                    <a:pt x="13239" y="14579"/>
                    <a:pt x="13239" y="14579"/>
                  </a:cubicBezTo>
                  <a:cubicBezTo>
                    <a:pt x="13239" y="14579"/>
                    <a:pt x="12820" y="14579"/>
                    <a:pt x="12652" y="14579"/>
                  </a:cubicBezTo>
                  <a:lnTo>
                    <a:pt x="12233" y="13909"/>
                  </a:lnTo>
                  <a:cubicBezTo>
                    <a:pt x="11839" y="14345"/>
                    <a:pt x="11303" y="14638"/>
                    <a:pt x="10725" y="14747"/>
                  </a:cubicBezTo>
                  <a:cubicBezTo>
                    <a:pt x="10725" y="14747"/>
                    <a:pt x="10725" y="14244"/>
                    <a:pt x="10725" y="14160"/>
                  </a:cubicBezTo>
                  <a:lnTo>
                    <a:pt x="10725" y="13658"/>
                  </a:lnTo>
                  <a:lnTo>
                    <a:pt x="10725" y="13658"/>
                  </a:lnTo>
                  <a:lnTo>
                    <a:pt x="9803" y="14328"/>
                  </a:lnTo>
                  <a:lnTo>
                    <a:pt x="8714" y="14747"/>
                  </a:lnTo>
                  <a:lnTo>
                    <a:pt x="8044" y="14747"/>
                  </a:lnTo>
                  <a:cubicBezTo>
                    <a:pt x="8044" y="14747"/>
                    <a:pt x="8044" y="14160"/>
                    <a:pt x="7541" y="14244"/>
                  </a:cubicBezTo>
                  <a:lnTo>
                    <a:pt x="6703" y="14244"/>
                  </a:lnTo>
                  <a:cubicBezTo>
                    <a:pt x="6192" y="14076"/>
                    <a:pt x="5773" y="13716"/>
                    <a:pt x="5530" y="13239"/>
                  </a:cubicBezTo>
                  <a:cubicBezTo>
                    <a:pt x="5228" y="12836"/>
                    <a:pt x="4860" y="12501"/>
                    <a:pt x="4441" y="12233"/>
                  </a:cubicBezTo>
                  <a:lnTo>
                    <a:pt x="3771" y="12233"/>
                  </a:lnTo>
                  <a:lnTo>
                    <a:pt x="1759" y="12233"/>
                  </a:lnTo>
                  <a:cubicBezTo>
                    <a:pt x="1759" y="12233"/>
                    <a:pt x="1341" y="12233"/>
                    <a:pt x="1341" y="12233"/>
                  </a:cubicBezTo>
                  <a:lnTo>
                    <a:pt x="0" y="7206"/>
                  </a:lnTo>
                  <a:cubicBezTo>
                    <a:pt x="0" y="7206"/>
                    <a:pt x="0" y="7206"/>
                    <a:pt x="0" y="7206"/>
                  </a:cubicBezTo>
                  <a:cubicBezTo>
                    <a:pt x="385" y="7072"/>
                    <a:pt x="721" y="6804"/>
                    <a:pt x="922" y="6452"/>
                  </a:cubicBezTo>
                  <a:cubicBezTo>
                    <a:pt x="922" y="6033"/>
                    <a:pt x="922" y="5614"/>
                    <a:pt x="1341" y="5279"/>
                  </a:cubicBezTo>
                  <a:lnTo>
                    <a:pt x="1927" y="5279"/>
                  </a:lnTo>
                  <a:lnTo>
                    <a:pt x="2765" y="5279"/>
                  </a:lnTo>
                  <a:lnTo>
                    <a:pt x="3603" y="5279"/>
                  </a:lnTo>
                  <a:lnTo>
                    <a:pt x="4106" y="5279"/>
                  </a:lnTo>
                  <a:cubicBezTo>
                    <a:pt x="4106" y="5279"/>
                    <a:pt x="4106" y="5279"/>
                    <a:pt x="4106" y="5279"/>
                  </a:cubicBezTo>
                  <a:lnTo>
                    <a:pt x="4106" y="5279"/>
                  </a:lnTo>
                  <a:cubicBezTo>
                    <a:pt x="4349" y="5052"/>
                    <a:pt x="4634" y="4885"/>
                    <a:pt x="4944" y="4776"/>
                  </a:cubicBezTo>
                  <a:cubicBezTo>
                    <a:pt x="5262" y="4625"/>
                    <a:pt x="5505" y="4357"/>
                    <a:pt x="5614" y="4022"/>
                  </a:cubicBezTo>
                  <a:lnTo>
                    <a:pt x="7960" y="3435"/>
                  </a:lnTo>
                  <a:cubicBezTo>
                    <a:pt x="7960" y="3435"/>
                    <a:pt x="7960" y="2849"/>
                    <a:pt x="7960" y="2765"/>
                  </a:cubicBezTo>
                  <a:lnTo>
                    <a:pt x="7541" y="2765"/>
                  </a:lnTo>
                  <a:lnTo>
                    <a:pt x="7541" y="2765"/>
                  </a:lnTo>
                  <a:cubicBezTo>
                    <a:pt x="8379" y="2673"/>
                    <a:pt x="9217" y="2673"/>
                    <a:pt x="10055" y="2765"/>
                  </a:cubicBezTo>
                  <a:cubicBezTo>
                    <a:pt x="10926" y="2966"/>
                    <a:pt x="11680" y="3511"/>
                    <a:pt x="12149" y="4273"/>
                  </a:cubicBezTo>
                  <a:lnTo>
                    <a:pt x="12149" y="4273"/>
                  </a:lnTo>
                  <a:cubicBezTo>
                    <a:pt x="12149" y="4273"/>
                    <a:pt x="12149" y="4273"/>
                    <a:pt x="12149" y="3687"/>
                  </a:cubicBezTo>
                  <a:cubicBezTo>
                    <a:pt x="12141" y="3418"/>
                    <a:pt x="12309" y="3176"/>
                    <a:pt x="12568" y="3100"/>
                  </a:cubicBezTo>
                  <a:lnTo>
                    <a:pt x="14160" y="3100"/>
                  </a:lnTo>
                  <a:lnTo>
                    <a:pt x="14579" y="3100"/>
                  </a:lnTo>
                  <a:lnTo>
                    <a:pt x="15250" y="3100"/>
                  </a:lnTo>
                  <a:lnTo>
                    <a:pt x="18098" y="3100"/>
                  </a:lnTo>
                  <a:cubicBezTo>
                    <a:pt x="18258" y="3025"/>
                    <a:pt x="18442" y="3025"/>
                    <a:pt x="18601" y="3100"/>
                  </a:cubicBezTo>
                  <a:cubicBezTo>
                    <a:pt x="18626" y="3352"/>
                    <a:pt x="18626" y="3603"/>
                    <a:pt x="18601" y="3854"/>
                  </a:cubicBezTo>
                  <a:cubicBezTo>
                    <a:pt x="18626" y="4131"/>
                    <a:pt x="18626" y="4416"/>
                    <a:pt x="18601" y="4692"/>
                  </a:cubicBezTo>
                  <a:cubicBezTo>
                    <a:pt x="19213" y="4742"/>
                    <a:pt x="19816" y="4918"/>
                    <a:pt x="20361" y="5195"/>
                  </a:cubicBezTo>
                  <a:cubicBezTo>
                    <a:pt x="20931" y="5362"/>
                    <a:pt x="21416" y="5756"/>
                    <a:pt x="21701" y="6284"/>
                  </a:cubicBezTo>
                  <a:cubicBezTo>
                    <a:pt x="21701" y="6284"/>
                    <a:pt x="21701" y="6284"/>
                    <a:pt x="21701" y="6787"/>
                  </a:cubicBezTo>
                  <a:cubicBezTo>
                    <a:pt x="21727" y="6954"/>
                    <a:pt x="21727" y="7122"/>
                    <a:pt x="21701" y="7290"/>
                  </a:cubicBezTo>
                  <a:cubicBezTo>
                    <a:pt x="21894" y="7357"/>
                    <a:pt x="22095" y="7357"/>
                    <a:pt x="22288" y="7290"/>
                  </a:cubicBezTo>
                  <a:lnTo>
                    <a:pt x="22874" y="7290"/>
                  </a:lnTo>
                  <a:lnTo>
                    <a:pt x="24047" y="7290"/>
                  </a:lnTo>
                  <a:cubicBezTo>
                    <a:pt x="24047" y="7290"/>
                    <a:pt x="24047" y="7709"/>
                    <a:pt x="24047" y="7792"/>
                  </a:cubicBezTo>
                  <a:cubicBezTo>
                    <a:pt x="24047" y="7876"/>
                    <a:pt x="24047" y="7792"/>
                    <a:pt x="24550" y="8211"/>
                  </a:cubicBezTo>
                  <a:lnTo>
                    <a:pt x="25137" y="8714"/>
                  </a:lnTo>
                  <a:cubicBezTo>
                    <a:pt x="25355" y="9049"/>
                    <a:pt x="25522" y="9418"/>
                    <a:pt x="25639" y="9803"/>
                  </a:cubicBezTo>
                  <a:cubicBezTo>
                    <a:pt x="25665" y="10197"/>
                    <a:pt x="25665" y="10583"/>
                    <a:pt x="25639" y="10976"/>
                  </a:cubicBezTo>
                  <a:cubicBezTo>
                    <a:pt x="25673" y="11504"/>
                    <a:pt x="25673" y="12040"/>
                    <a:pt x="25639" y="12568"/>
                  </a:cubicBezTo>
                  <a:cubicBezTo>
                    <a:pt x="25556" y="13121"/>
                    <a:pt x="25556" y="13691"/>
                    <a:pt x="25639" y="14244"/>
                  </a:cubicBezTo>
                  <a:lnTo>
                    <a:pt x="25639" y="15585"/>
                  </a:lnTo>
                  <a:cubicBezTo>
                    <a:pt x="25765" y="16029"/>
                    <a:pt x="25966" y="16456"/>
                    <a:pt x="26226" y="16842"/>
                  </a:cubicBezTo>
                  <a:lnTo>
                    <a:pt x="25723" y="17512"/>
                  </a:lnTo>
                  <a:lnTo>
                    <a:pt x="25137" y="18098"/>
                  </a:lnTo>
                  <a:lnTo>
                    <a:pt x="24466" y="18098"/>
                  </a:lnTo>
                  <a:lnTo>
                    <a:pt x="23712" y="18098"/>
                  </a:lnTo>
                  <a:lnTo>
                    <a:pt x="23712" y="18098"/>
                  </a:lnTo>
                  <a:lnTo>
                    <a:pt x="23712" y="18601"/>
                  </a:lnTo>
                  <a:lnTo>
                    <a:pt x="23712" y="19188"/>
                  </a:lnTo>
                  <a:cubicBezTo>
                    <a:pt x="23712" y="19188"/>
                    <a:pt x="23712" y="19188"/>
                    <a:pt x="23712" y="19188"/>
                  </a:cubicBezTo>
                  <a:lnTo>
                    <a:pt x="23712" y="19188"/>
                  </a:lnTo>
                  <a:cubicBezTo>
                    <a:pt x="23712" y="19188"/>
                    <a:pt x="23712" y="19188"/>
                    <a:pt x="23712" y="19188"/>
                  </a:cubicBezTo>
                  <a:lnTo>
                    <a:pt x="23712" y="19690"/>
                  </a:lnTo>
                  <a:cubicBezTo>
                    <a:pt x="23796" y="19967"/>
                    <a:pt x="23796" y="20252"/>
                    <a:pt x="23712" y="20528"/>
                  </a:cubicBezTo>
                  <a:cubicBezTo>
                    <a:pt x="23712" y="20528"/>
                    <a:pt x="23712" y="20528"/>
                    <a:pt x="23209" y="21031"/>
                  </a:cubicBezTo>
                  <a:cubicBezTo>
                    <a:pt x="22983" y="21182"/>
                    <a:pt x="22682" y="21182"/>
                    <a:pt x="22455" y="21031"/>
                  </a:cubicBezTo>
                  <a:cubicBezTo>
                    <a:pt x="22305" y="20922"/>
                    <a:pt x="22104" y="20922"/>
                    <a:pt x="21953" y="21031"/>
                  </a:cubicBezTo>
                  <a:lnTo>
                    <a:pt x="21953" y="21031"/>
                  </a:lnTo>
                  <a:cubicBezTo>
                    <a:pt x="22078" y="21383"/>
                    <a:pt x="22078" y="21768"/>
                    <a:pt x="21953" y="22120"/>
                  </a:cubicBezTo>
                  <a:cubicBezTo>
                    <a:pt x="22003" y="22422"/>
                    <a:pt x="22003" y="22740"/>
                    <a:pt x="21953" y="23042"/>
                  </a:cubicBezTo>
                  <a:cubicBezTo>
                    <a:pt x="21953" y="23042"/>
                    <a:pt x="21953" y="23712"/>
                    <a:pt x="21953" y="24047"/>
                  </a:cubicBezTo>
                  <a:cubicBezTo>
                    <a:pt x="21869" y="24408"/>
                    <a:pt x="21869" y="24776"/>
                    <a:pt x="21953" y="25137"/>
                  </a:cubicBezTo>
                  <a:cubicBezTo>
                    <a:pt x="21953" y="25137"/>
                    <a:pt x="21953" y="25137"/>
                    <a:pt x="21953" y="25137"/>
                  </a:cubicBezTo>
                  <a:lnTo>
                    <a:pt x="21953" y="25137"/>
                  </a:lnTo>
                  <a:lnTo>
                    <a:pt x="21450" y="25137"/>
                  </a:lnTo>
                  <a:cubicBezTo>
                    <a:pt x="21450" y="25137"/>
                    <a:pt x="21450" y="25137"/>
                    <a:pt x="20780" y="25137"/>
                  </a:cubicBezTo>
                  <a:lnTo>
                    <a:pt x="20780" y="26645"/>
                  </a:lnTo>
                  <a:cubicBezTo>
                    <a:pt x="20780" y="26645"/>
                    <a:pt x="20780" y="26645"/>
                    <a:pt x="20780" y="26645"/>
                  </a:cubicBezTo>
                  <a:lnTo>
                    <a:pt x="20780" y="26645"/>
                  </a:lnTo>
                  <a:cubicBezTo>
                    <a:pt x="20587" y="26712"/>
                    <a:pt x="20386" y="26712"/>
                    <a:pt x="20193" y="26645"/>
                  </a:cubicBezTo>
                  <a:lnTo>
                    <a:pt x="19607" y="26645"/>
                  </a:lnTo>
                  <a:lnTo>
                    <a:pt x="19607" y="27148"/>
                  </a:lnTo>
                  <a:lnTo>
                    <a:pt x="19607" y="27148"/>
                  </a:lnTo>
                  <a:cubicBezTo>
                    <a:pt x="19607" y="27148"/>
                    <a:pt x="19607" y="27148"/>
                    <a:pt x="19607" y="27148"/>
                  </a:cubicBezTo>
                  <a:cubicBezTo>
                    <a:pt x="19607" y="27148"/>
                    <a:pt x="19607" y="27148"/>
                    <a:pt x="19607" y="27148"/>
                  </a:cubicBezTo>
                  <a:lnTo>
                    <a:pt x="19607" y="27148"/>
                  </a:lnTo>
                  <a:lnTo>
                    <a:pt x="19607" y="27148"/>
                  </a:lnTo>
                  <a:lnTo>
                    <a:pt x="19607" y="27148"/>
                  </a:lnTo>
                  <a:cubicBezTo>
                    <a:pt x="19607" y="27148"/>
                    <a:pt x="19607" y="27148"/>
                    <a:pt x="19104" y="27148"/>
                  </a:cubicBezTo>
                  <a:lnTo>
                    <a:pt x="19104" y="27148"/>
                  </a:lnTo>
                  <a:cubicBezTo>
                    <a:pt x="19104" y="27148"/>
                    <a:pt x="19104" y="27148"/>
                    <a:pt x="19104" y="27148"/>
                  </a:cubicBezTo>
                  <a:lnTo>
                    <a:pt x="19104" y="27148"/>
                  </a:lnTo>
                  <a:lnTo>
                    <a:pt x="19104" y="27148"/>
                  </a:lnTo>
                  <a:lnTo>
                    <a:pt x="19104" y="27148"/>
                  </a:lnTo>
                  <a:lnTo>
                    <a:pt x="19104" y="27148"/>
                  </a:lnTo>
                  <a:lnTo>
                    <a:pt x="18266" y="28153"/>
                  </a:lnTo>
                  <a:lnTo>
                    <a:pt x="17596" y="28907"/>
                  </a:lnTo>
                  <a:lnTo>
                    <a:pt x="17596" y="29326"/>
                  </a:lnTo>
                  <a:lnTo>
                    <a:pt x="17596" y="29326"/>
                  </a:lnTo>
                  <a:lnTo>
                    <a:pt x="17596" y="30667"/>
                  </a:lnTo>
                  <a:cubicBezTo>
                    <a:pt x="17428" y="30960"/>
                    <a:pt x="17286" y="31270"/>
                    <a:pt x="17177" y="31588"/>
                  </a:cubicBezTo>
                  <a:cubicBezTo>
                    <a:pt x="17152" y="31924"/>
                    <a:pt x="17152" y="32259"/>
                    <a:pt x="17177" y="32594"/>
                  </a:cubicBezTo>
                  <a:cubicBezTo>
                    <a:pt x="17177" y="32594"/>
                    <a:pt x="17177" y="32594"/>
                    <a:pt x="17763" y="32594"/>
                  </a:cubicBezTo>
                  <a:lnTo>
                    <a:pt x="18434" y="32594"/>
                  </a:lnTo>
                  <a:lnTo>
                    <a:pt x="18434" y="32594"/>
                  </a:lnTo>
                  <a:cubicBezTo>
                    <a:pt x="18434" y="32594"/>
                    <a:pt x="18434" y="32594"/>
                    <a:pt x="18434" y="32594"/>
                  </a:cubicBezTo>
                  <a:lnTo>
                    <a:pt x="18434" y="32594"/>
                  </a:lnTo>
                  <a:lnTo>
                    <a:pt x="18936" y="32594"/>
                  </a:lnTo>
                  <a:lnTo>
                    <a:pt x="18936" y="32091"/>
                  </a:lnTo>
                  <a:lnTo>
                    <a:pt x="19523" y="32091"/>
                  </a:lnTo>
                  <a:cubicBezTo>
                    <a:pt x="19523" y="32091"/>
                    <a:pt x="19523" y="32091"/>
                    <a:pt x="19523" y="32091"/>
                  </a:cubicBezTo>
                  <a:cubicBezTo>
                    <a:pt x="19833" y="32267"/>
                    <a:pt x="20218" y="32267"/>
                    <a:pt x="20528" y="32091"/>
                  </a:cubicBezTo>
                  <a:cubicBezTo>
                    <a:pt x="20855" y="32016"/>
                    <a:pt x="21207" y="32016"/>
                    <a:pt x="21534" y="32091"/>
                  </a:cubicBezTo>
                  <a:cubicBezTo>
                    <a:pt x="21534" y="32091"/>
                    <a:pt x="21534" y="32091"/>
                    <a:pt x="21534" y="32091"/>
                  </a:cubicBezTo>
                  <a:lnTo>
                    <a:pt x="21534" y="32091"/>
                  </a:lnTo>
                  <a:cubicBezTo>
                    <a:pt x="21953" y="32301"/>
                    <a:pt x="22455" y="32301"/>
                    <a:pt x="22874" y="32091"/>
                  </a:cubicBezTo>
                  <a:lnTo>
                    <a:pt x="24215" y="32091"/>
                  </a:lnTo>
                  <a:lnTo>
                    <a:pt x="24215" y="32091"/>
                  </a:lnTo>
                  <a:lnTo>
                    <a:pt x="24215" y="32091"/>
                  </a:lnTo>
                  <a:cubicBezTo>
                    <a:pt x="24215" y="32091"/>
                    <a:pt x="24215" y="32091"/>
                    <a:pt x="23712" y="32594"/>
                  </a:cubicBezTo>
                  <a:lnTo>
                    <a:pt x="23126" y="33013"/>
                  </a:lnTo>
                  <a:lnTo>
                    <a:pt x="23880" y="36029"/>
                  </a:lnTo>
                  <a:cubicBezTo>
                    <a:pt x="23880" y="36029"/>
                    <a:pt x="23880" y="36029"/>
                    <a:pt x="23880" y="36029"/>
                  </a:cubicBezTo>
                  <a:cubicBezTo>
                    <a:pt x="23880" y="36029"/>
                    <a:pt x="23880" y="36029"/>
                    <a:pt x="23880" y="35359"/>
                  </a:cubicBezTo>
                  <a:cubicBezTo>
                    <a:pt x="23838" y="34915"/>
                    <a:pt x="23838" y="34462"/>
                    <a:pt x="23880" y="34018"/>
                  </a:cubicBezTo>
                  <a:cubicBezTo>
                    <a:pt x="23796" y="33574"/>
                    <a:pt x="23796" y="33122"/>
                    <a:pt x="23880" y="32678"/>
                  </a:cubicBezTo>
                  <a:cubicBezTo>
                    <a:pt x="23880" y="32259"/>
                    <a:pt x="23880" y="32007"/>
                    <a:pt x="24466" y="32007"/>
                  </a:cubicBezTo>
                  <a:lnTo>
                    <a:pt x="25472" y="32929"/>
                  </a:lnTo>
                  <a:cubicBezTo>
                    <a:pt x="25472" y="32929"/>
                    <a:pt x="25472" y="32929"/>
                    <a:pt x="25472" y="33432"/>
                  </a:cubicBezTo>
                  <a:lnTo>
                    <a:pt x="25891" y="33432"/>
                  </a:lnTo>
                  <a:cubicBezTo>
                    <a:pt x="26050" y="33524"/>
                    <a:pt x="26234" y="33524"/>
                    <a:pt x="26393" y="33432"/>
                  </a:cubicBezTo>
                  <a:lnTo>
                    <a:pt x="26813" y="33432"/>
                  </a:lnTo>
                  <a:cubicBezTo>
                    <a:pt x="27030" y="33348"/>
                    <a:pt x="27265" y="33348"/>
                    <a:pt x="27483" y="33432"/>
                  </a:cubicBezTo>
                  <a:lnTo>
                    <a:pt x="27902" y="33934"/>
                  </a:lnTo>
                  <a:lnTo>
                    <a:pt x="29242" y="33934"/>
                  </a:lnTo>
                  <a:lnTo>
                    <a:pt x="28740" y="33934"/>
                  </a:lnTo>
                  <a:lnTo>
                    <a:pt x="28237" y="33934"/>
                  </a:lnTo>
                  <a:lnTo>
                    <a:pt x="28237" y="33934"/>
                  </a:lnTo>
                  <a:lnTo>
                    <a:pt x="28237" y="33934"/>
                  </a:lnTo>
                  <a:lnTo>
                    <a:pt x="28237" y="33934"/>
                  </a:lnTo>
                  <a:cubicBezTo>
                    <a:pt x="28237" y="33934"/>
                    <a:pt x="28237" y="33934"/>
                    <a:pt x="28237" y="33934"/>
                  </a:cubicBezTo>
                  <a:lnTo>
                    <a:pt x="29997" y="33934"/>
                  </a:lnTo>
                  <a:lnTo>
                    <a:pt x="30918" y="33934"/>
                  </a:lnTo>
                  <a:lnTo>
                    <a:pt x="31756" y="33934"/>
                  </a:lnTo>
                  <a:lnTo>
                    <a:pt x="34856" y="33934"/>
                  </a:lnTo>
                  <a:lnTo>
                    <a:pt x="34856" y="34437"/>
                  </a:lnTo>
                  <a:cubicBezTo>
                    <a:pt x="34856" y="34437"/>
                    <a:pt x="34856" y="34437"/>
                    <a:pt x="34856" y="34437"/>
                  </a:cubicBezTo>
                  <a:cubicBezTo>
                    <a:pt x="34856" y="34437"/>
                    <a:pt x="34856" y="34437"/>
                    <a:pt x="34856" y="34437"/>
                  </a:cubicBezTo>
                  <a:lnTo>
                    <a:pt x="34856" y="34437"/>
                  </a:lnTo>
                  <a:cubicBezTo>
                    <a:pt x="34856" y="34437"/>
                    <a:pt x="34856" y="34437"/>
                    <a:pt x="34856" y="34437"/>
                  </a:cubicBezTo>
                  <a:cubicBezTo>
                    <a:pt x="34856" y="34437"/>
                    <a:pt x="34856" y="34437"/>
                    <a:pt x="34856" y="34437"/>
                  </a:cubicBezTo>
                  <a:lnTo>
                    <a:pt x="34856" y="34437"/>
                  </a:lnTo>
                  <a:lnTo>
                    <a:pt x="34856" y="34437"/>
                  </a:lnTo>
                  <a:lnTo>
                    <a:pt x="36029" y="34437"/>
                  </a:lnTo>
                  <a:lnTo>
                    <a:pt x="36029" y="34437"/>
                  </a:lnTo>
                  <a:cubicBezTo>
                    <a:pt x="36213" y="34806"/>
                    <a:pt x="36213" y="35242"/>
                    <a:pt x="36029" y="35610"/>
                  </a:cubicBezTo>
                  <a:cubicBezTo>
                    <a:pt x="35786" y="35887"/>
                    <a:pt x="35585" y="36197"/>
                    <a:pt x="35443" y="36532"/>
                  </a:cubicBezTo>
                  <a:lnTo>
                    <a:pt x="35443" y="36532"/>
                  </a:lnTo>
                  <a:cubicBezTo>
                    <a:pt x="35510" y="36808"/>
                    <a:pt x="35510" y="37093"/>
                    <a:pt x="35443" y="37370"/>
                  </a:cubicBezTo>
                  <a:lnTo>
                    <a:pt x="34940" y="37370"/>
                  </a:lnTo>
                  <a:lnTo>
                    <a:pt x="34856" y="37370"/>
                  </a:lnTo>
                  <a:lnTo>
                    <a:pt x="35610" y="38124"/>
                  </a:lnTo>
                  <a:cubicBezTo>
                    <a:pt x="35610" y="38124"/>
                    <a:pt x="35610" y="38124"/>
                    <a:pt x="35610" y="38124"/>
                  </a:cubicBezTo>
                  <a:lnTo>
                    <a:pt x="35610" y="38124"/>
                  </a:lnTo>
                  <a:cubicBezTo>
                    <a:pt x="35610" y="38124"/>
                    <a:pt x="35108" y="38124"/>
                    <a:pt x="34940" y="38124"/>
                  </a:cubicBezTo>
                  <a:lnTo>
                    <a:pt x="34940" y="37621"/>
                  </a:lnTo>
                  <a:cubicBezTo>
                    <a:pt x="34974" y="37454"/>
                    <a:pt x="34974" y="37286"/>
                    <a:pt x="34940" y="37118"/>
                  </a:cubicBezTo>
                  <a:lnTo>
                    <a:pt x="34437" y="37118"/>
                  </a:lnTo>
                  <a:cubicBezTo>
                    <a:pt x="34437" y="37118"/>
                    <a:pt x="34437" y="37118"/>
                    <a:pt x="34437" y="37621"/>
                  </a:cubicBezTo>
                  <a:cubicBezTo>
                    <a:pt x="34479" y="37898"/>
                    <a:pt x="34479" y="38183"/>
                    <a:pt x="34437" y="38459"/>
                  </a:cubicBezTo>
                  <a:cubicBezTo>
                    <a:pt x="34554" y="38668"/>
                    <a:pt x="34554" y="38920"/>
                    <a:pt x="34437" y="39129"/>
                  </a:cubicBezTo>
                  <a:cubicBezTo>
                    <a:pt x="33901" y="39339"/>
                    <a:pt x="33298" y="39339"/>
                    <a:pt x="32761" y="39129"/>
                  </a:cubicBezTo>
                  <a:lnTo>
                    <a:pt x="32761" y="37370"/>
                  </a:lnTo>
                  <a:lnTo>
                    <a:pt x="32761" y="37370"/>
                  </a:lnTo>
                  <a:lnTo>
                    <a:pt x="32761" y="37956"/>
                  </a:lnTo>
                  <a:cubicBezTo>
                    <a:pt x="32694" y="38342"/>
                    <a:pt x="32694" y="38744"/>
                    <a:pt x="32761" y="39129"/>
                  </a:cubicBezTo>
                  <a:cubicBezTo>
                    <a:pt x="32761" y="39716"/>
                    <a:pt x="32761" y="40135"/>
                    <a:pt x="33180" y="40302"/>
                  </a:cubicBezTo>
                  <a:lnTo>
                    <a:pt x="33180" y="40302"/>
                  </a:lnTo>
                  <a:lnTo>
                    <a:pt x="33180" y="39632"/>
                  </a:lnTo>
                  <a:lnTo>
                    <a:pt x="33935" y="39632"/>
                  </a:lnTo>
                  <a:cubicBezTo>
                    <a:pt x="34102" y="39833"/>
                    <a:pt x="34245" y="40059"/>
                    <a:pt x="34354" y="40302"/>
                  </a:cubicBezTo>
                  <a:cubicBezTo>
                    <a:pt x="34404" y="40436"/>
                    <a:pt x="34404" y="40587"/>
                    <a:pt x="34354" y="40721"/>
                  </a:cubicBezTo>
                  <a:lnTo>
                    <a:pt x="34354" y="40721"/>
                  </a:lnTo>
                  <a:cubicBezTo>
                    <a:pt x="34320" y="40529"/>
                    <a:pt x="34320" y="40328"/>
                    <a:pt x="34354" y="40135"/>
                  </a:cubicBezTo>
                  <a:cubicBezTo>
                    <a:pt x="34354" y="40135"/>
                    <a:pt x="34354" y="40135"/>
                    <a:pt x="34354" y="40135"/>
                  </a:cubicBezTo>
                  <a:lnTo>
                    <a:pt x="34940" y="39465"/>
                  </a:lnTo>
                  <a:lnTo>
                    <a:pt x="35359" y="39465"/>
                  </a:lnTo>
                  <a:cubicBezTo>
                    <a:pt x="35359" y="39465"/>
                    <a:pt x="35862" y="39465"/>
                    <a:pt x="35862" y="39465"/>
                  </a:cubicBezTo>
                  <a:lnTo>
                    <a:pt x="35862" y="42816"/>
                  </a:lnTo>
                  <a:cubicBezTo>
                    <a:pt x="35108" y="43000"/>
                    <a:pt x="34420" y="43377"/>
                    <a:pt x="33851" y="43905"/>
                  </a:cubicBezTo>
                  <a:cubicBezTo>
                    <a:pt x="33382" y="44475"/>
                    <a:pt x="32728" y="44860"/>
                    <a:pt x="32007" y="44995"/>
                  </a:cubicBezTo>
                  <a:lnTo>
                    <a:pt x="31002" y="44995"/>
                  </a:lnTo>
                  <a:close/>
                  <a:moveTo>
                    <a:pt x="9720" y="31002"/>
                  </a:moveTo>
                  <a:lnTo>
                    <a:pt x="9720" y="31002"/>
                  </a:lnTo>
                  <a:cubicBezTo>
                    <a:pt x="9745" y="30834"/>
                    <a:pt x="9745" y="30667"/>
                    <a:pt x="9720" y="30499"/>
                  </a:cubicBezTo>
                  <a:cubicBezTo>
                    <a:pt x="9627" y="30290"/>
                    <a:pt x="9627" y="30047"/>
                    <a:pt x="9720" y="29829"/>
                  </a:cubicBezTo>
                  <a:lnTo>
                    <a:pt x="9720" y="29829"/>
                  </a:lnTo>
                  <a:close/>
                  <a:moveTo>
                    <a:pt x="10390" y="28488"/>
                  </a:moveTo>
                  <a:cubicBezTo>
                    <a:pt x="10390" y="28488"/>
                    <a:pt x="10390" y="28488"/>
                    <a:pt x="10390" y="28488"/>
                  </a:cubicBezTo>
                  <a:cubicBezTo>
                    <a:pt x="10390" y="28488"/>
                    <a:pt x="10390" y="28488"/>
                    <a:pt x="10390" y="28488"/>
                  </a:cubicBezTo>
                  <a:cubicBezTo>
                    <a:pt x="10390" y="28488"/>
                    <a:pt x="10390" y="28488"/>
                    <a:pt x="10390" y="28488"/>
                  </a:cubicBezTo>
                  <a:close/>
                  <a:moveTo>
                    <a:pt x="11395" y="29410"/>
                  </a:moveTo>
                  <a:cubicBezTo>
                    <a:pt x="11395" y="29410"/>
                    <a:pt x="11395" y="29410"/>
                    <a:pt x="11395" y="29410"/>
                  </a:cubicBezTo>
                  <a:cubicBezTo>
                    <a:pt x="11395" y="29410"/>
                    <a:pt x="11395" y="29410"/>
                    <a:pt x="11395" y="29410"/>
                  </a:cubicBezTo>
                  <a:cubicBezTo>
                    <a:pt x="11395" y="29410"/>
                    <a:pt x="11395" y="29410"/>
                    <a:pt x="11395" y="29410"/>
                  </a:cubicBezTo>
                  <a:cubicBezTo>
                    <a:pt x="11395" y="29410"/>
                    <a:pt x="11814" y="29661"/>
                    <a:pt x="11647" y="29661"/>
                  </a:cubicBezTo>
                  <a:close/>
                  <a:moveTo>
                    <a:pt x="11395" y="27985"/>
                  </a:moveTo>
                  <a:lnTo>
                    <a:pt x="11395" y="27985"/>
                  </a:lnTo>
                  <a:lnTo>
                    <a:pt x="11395" y="27985"/>
                  </a:lnTo>
                  <a:close/>
                  <a:moveTo>
                    <a:pt x="11395" y="26477"/>
                  </a:moveTo>
                  <a:lnTo>
                    <a:pt x="13155" y="26477"/>
                  </a:lnTo>
                  <a:cubicBezTo>
                    <a:pt x="13155" y="26477"/>
                    <a:pt x="13155" y="25974"/>
                    <a:pt x="12736" y="25974"/>
                  </a:cubicBezTo>
                  <a:lnTo>
                    <a:pt x="11647" y="25974"/>
                  </a:lnTo>
                  <a:cubicBezTo>
                    <a:pt x="11647" y="25974"/>
                    <a:pt x="11563" y="26310"/>
                    <a:pt x="11563" y="26477"/>
                  </a:cubicBezTo>
                  <a:close/>
                  <a:moveTo>
                    <a:pt x="14579" y="37872"/>
                  </a:moveTo>
                  <a:cubicBezTo>
                    <a:pt x="14579" y="37872"/>
                    <a:pt x="14579" y="37872"/>
                    <a:pt x="14579" y="37872"/>
                  </a:cubicBezTo>
                  <a:lnTo>
                    <a:pt x="14579" y="37872"/>
                  </a:lnTo>
                  <a:cubicBezTo>
                    <a:pt x="14579" y="37872"/>
                    <a:pt x="14579" y="37872"/>
                    <a:pt x="14579" y="37454"/>
                  </a:cubicBezTo>
                  <a:cubicBezTo>
                    <a:pt x="14579" y="37035"/>
                    <a:pt x="14831" y="38040"/>
                    <a:pt x="14747" y="38040"/>
                  </a:cubicBezTo>
                  <a:close/>
                  <a:moveTo>
                    <a:pt x="7709" y="9133"/>
                  </a:moveTo>
                  <a:cubicBezTo>
                    <a:pt x="7709" y="9133"/>
                    <a:pt x="7709" y="9133"/>
                    <a:pt x="7709" y="9133"/>
                  </a:cubicBezTo>
                  <a:cubicBezTo>
                    <a:pt x="7709" y="9133"/>
                    <a:pt x="7709" y="9133"/>
                    <a:pt x="7709" y="9133"/>
                  </a:cubicBezTo>
                  <a:cubicBezTo>
                    <a:pt x="7709" y="9133"/>
                    <a:pt x="7709" y="9133"/>
                    <a:pt x="7709" y="9133"/>
                  </a:cubicBezTo>
                  <a:cubicBezTo>
                    <a:pt x="7709" y="9133"/>
                    <a:pt x="8044" y="9133"/>
                    <a:pt x="7876" y="9133"/>
                  </a:cubicBezTo>
                  <a:close/>
                  <a:moveTo>
                    <a:pt x="15082" y="31002"/>
                  </a:moveTo>
                  <a:cubicBezTo>
                    <a:pt x="15040" y="31303"/>
                    <a:pt x="15040" y="31622"/>
                    <a:pt x="15082" y="31924"/>
                  </a:cubicBezTo>
                  <a:cubicBezTo>
                    <a:pt x="15359" y="32108"/>
                    <a:pt x="15727" y="32108"/>
                    <a:pt x="16004" y="31924"/>
                  </a:cubicBezTo>
                  <a:lnTo>
                    <a:pt x="16004" y="31924"/>
                  </a:lnTo>
                  <a:lnTo>
                    <a:pt x="16004" y="31924"/>
                  </a:lnTo>
                  <a:cubicBezTo>
                    <a:pt x="15970" y="31697"/>
                    <a:pt x="15970" y="31479"/>
                    <a:pt x="16004" y="31253"/>
                  </a:cubicBezTo>
                  <a:lnTo>
                    <a:pt x="16004" y="31253"/>
                  </a:lnTo>
                  <a:lnTo>
                    <a:pt x="15082" y="31253"/>
                  </a:lnTo>
                  <a:close/>
                  <a:moveTo>
                    <a:pt x="13993" y="23712"/>
                  </a:moveTo>
                  <a:lnTo>
                    <a:pt x="13993" y="23712"/>
                  </a:lnTo>
                  <a:lnTo>
                    <a:pt x="13993" y="23712"/>
                  </a:lnTo>
                  <a:lnTo>
                    <a:pt x="13993" y="24215"/>
                  </a:lnTo>
                  <a:lnTo>
                    <a:pt x="13993" y="25053"/>
                  </a:lnTo>
                  <a:cubicBezTo>
                    <a:pt x="13984" y="25304"/>
                    <a:pt x="13984" y="25556"/>
                    <a:pt x="13993" y="25807"/>
                  </a:cubicBezTo>
                  <a:lnTo>
                    <a:pt x="13993" y="26310"/>
                  </a:lnTo>
                  <a:cubicBezTo>
                    <a:pt x="13993" y="26310"/>
                    <a:pt x="13993" y="26310"/>
                    <a:pt x="13993" y="26310"/>
                  </a:cubicBezTo>
                  <a:cubicBezTo>
                    <a:pt x="13993" y="26310"/>
                    <a:pt x="13993" y="26310"/>
                    <a:pt x="13993" y="25891"/>
                  </a:cubicBezTo>
                  <a:lnTo>
                    <a:pt x="13993" y="25388"/>
                  </a:lnTo>
                  <a:lnTo>
                    <a:pt x="13993" y="25388"/>
                  </a:lnTo>
                  <a:lnTo>
                    <a:pt x="13993" y="25388"/>
                  </a:lnTo>
                  <a:lnTo>
                    <a:pt x="13993" y="24885"/>
                  </a:lnTo>
                  <a:lnTo>
                    <a:pt x="13993" y="24299"/>
                  </a:lnTo>
                  <a:cubicBezTo>
                    <a:pt x="13993" y="24299"/>
                    <a:pt x="13993" y="23712"/>
                    <a:pt x="13993" y="23712"/>
                  </a:cubicBezTo>
                  <a:cubicBezTo>
                    <a:pt x="13993" y="23712"/>
                    <a:pt x="13993" y="23712"/>
                    <a:pt x="13993" y="23712"/>
                  </a:cubicBezTo>
                  <a:lnTo>
                    <a:pt x="12904" y="23712"/>
                  </a:lnTo>
                  <a:cubicBezTo>
                    <a:pt x="12904" y="23712"/>
                    <a:pt x="12904" y="23712"/>
                    <a:pt x="12904" y="23712"/>
                  </a:cubicBezTo>
                  <a:cubicBezTo>
                    <a:pt x="12904" y="23712"/>
                    <a:pt x="12904" y="23712"/>
                    <a:pt x="12904" y="24131"/>
                  </a:cubicBezTo>
                  <a:lnTo>
                    <a:pt x="12904" y="24634"/>
                  </a:lnTo>
                  <a:close/>
                  <a:moveTo>
                    <a:pt x="17931" y="37202"/>
                  </a:moveTo>
                  <a:cubicBezTo>
                    <a:pt x="17931" y="37202"/>
                    <a:pt x="17931" y="37202"/>
                    <a:pt x="17931" y="37202"/>
                  </a:cubicBezTo>
                  <a:cubicBezTo>
                    <a:pt x="17931" y="37202"/>
                    <a:pt x="17931" y="37202"/>
                    <a:pt x="17931" y="37202"/>
                  </a:cubicBezTo>
                  <a:cubicBezTo>
                    <a:pt x="17931" y="37202"/>
                    <a:pt x="17931" y="37202"/>
                    <a:pt x="17931" y="37202"/>
                  </a:cubicBezTo>
                  <a:cubicBezTo>
                    <a:pt x="17931" y="37202"/>
                    <a:pt x="18098" y="37370"/>
                    <a:pt x="18098" y="37202"/>
                  </a:cubicBezTo>
                  <a:close/>
                  <a:moveTo>
                    <a:pt x="14496" y="21199"/>
                  </a:moveTo>
                  <a:cubicBezTo>
                    <a:pt x="14496" y="21199"/>
                    <a:pt x="14496" y="21199"/>
                    <a:pt x="14496" y="21199"/>
                  </a:cubicBezTo>
                  <a:lnTo>
                    <a:pt x="14496" y="21199"/>
                  </a:lnTo>
                  <a:lnTo>
                    <a:pt x="14496" y="21199"/>
                  </a:lnTo>
                  <a:lnTo>
                    <a:pt x="14496" y="21199"/>
                  </a:lnTo>
                  <a:lnTo>
                    <a:pt x="14496" y="21199"/>
                  </a:lnTo>
                  <a:close/>
                  <a:moveTo>
                    <a:pt x="9217" y="1005"/>
                  </a:moveTo>
                  <a:cubicBezTo>
                    <a:pt x="9217" y="1005"/>
                    <a:pt x="9217" y="1005"/>
                    <a:pt x="9636" y="1005"/>
                  </a:cubicBezTo>
                  <a:lnTo>
                    <a:pt x="10306" y="1005"/>
                  </a:lnTo>
                  <a:lnTo>
                    <a:pt x="10306" y="0"/>
                  </a:lnTo>
                  <a:lnTo>
                    <a:pt x="9887" y="0"/>
                  </a:lnTo>
                  <a:lnTo>
                    <a:pt x="9468" y="0"/>
                  </a:lnTo>
                  <a:close/>
                  <a:moveTo>
                    <a:pt x="18434" y="36867"/>
                  </a:moveTo>
                  <a:lnTo>
                    <a:pt x="18853" y="36867"/>
                  </a:lnTo>
                  <a:lnTo>
                    <a:pt x="19272" y="36867"/>
                  </a:lnTo>
                  <a:cubicBezTo>
                    <a:pt x="19272" y="36867"/>
                    <a:pt x="19272" y="36867"/>
                    <a:pt x="19272" y="36867"/>
                  </a:cubicBezTo>
                  <a:lnTo>
                    <a:pt x="19272" y="36867"/>
                  </a:lnTo>
                  <a:lnTo>
                    <a:pt x="19272" y="36867"/>
                  </a:lnTo>
                  <a:lnTo>
                    <a:pt x="19272" y="36867"/>
                  </a:lnTo>
                  <a:cubicBezTo>
                    <a:pt x="19272" y="36867"/>
                    <a:pt x="19272" y="36867"/>
                    <a:pt x="19272" y="36867"/>
                  </a:cubicBezTo>
                  <a:cubicBezTo>
                    <a:pt x="19272" y="36867"/>
                    <a:pt x="19272" y="36867"/>
                    <a:pt x="19272" y="36867"/>
                  </a:cubicBezTo>
                  <a:lnTo>
                    <a:pt x="19272" y="36867"/>
                  </a:lnTo>
                  <a:cubicBezTo>
                    <a:pt x="19272" y="36867"/>
                    <a:pt x="19272" y="36867"/>
                    <a:pt x="19272" y="36867"/>
                  </a:cubicBezTo>
                  <a:lnTo>
                    <a:pt x="19272" y="36867"/>
                  </a:lnTo>
                  <a:close/>
                  <a:moveTo>
                    <a:pt x="17260" y="31002"/>
                  </a:moveTo>
                  <a:lnTo>
                    <a:pt x="17260" y="30415"/>
                  </a:lnTo>
                  <a:cubicBezTo>
                    <a:pt x="17294" y="30248"/>
                    <a:pt x="17294" y="30080"/>
                    <a:pt x="17260" y="29913"/>
                  </a:cubicBezTo>
                  <a:lnTo>
                    <a:pt x="17260" y="29661"/>
                  </a:lnTo>
                  <a:cubicBezTo>
                    <a:pt x="17260" y="29661"/>
                    <a:pt x="17260" y="29661"/>
                    <a:pt x="16842" y="29661"/>
                  </a:cubicBezTo>
                  <a:lnTo>
                    <a:pt x="16842" y="30164"/>
                  </a:lnTo>
                  <a:close/>
                  <a:moveTo>
                    <a:pt x="16339" y="26058"/>
                  </a:moveTo>
                  <a:cubicBezTo>
                    <a:pt x="16339" y="26058"/>
                    <a:pt x="16339" y="26058"/>
                    <a:pt x="16339" y="26477"/>
                  </a:cubicBezTo>
                  <a:cubicBezTo>
                    <a:pt x="16339" y="26896"/>
                    <a:pt x="16339" y="26477"/>
                    <a:pt x="16339" y="26477"/>
                  </a:cubicBezTo>
                  <a:cubicBezTo>
                    <a:pt x="16339" y="26477"/>
                    <a:pt x="16339" y="26477"/>
                    <a:pt x="16339" y="26477"/>
                  </a:cubicBezTo>
                  <a:lnTo>
                    <a:pt x="16506" y="26058"/>
                  </a:lnTo>
                  <a:close/>
                  <a:moveTo>
                    <a:pt x="17009" y="28572"/>
                  </a:moveTo>
                  <a:cubicBezTo>
                    <a:pt x="17009" y="28572"/>
                    <a:pt x="17009" y="28572"/>
                    <a:pt x="17009" y="27902"/>
                  </a:cubicBezTo>
                  <a:lnTo>
                    <a:pt x="17009" y="27902"/>
                  </a:lnTo>
                  <a:close/>
                  <a:moveTo>
                    <a:pt x="20863" y="29913"/>
                  </a:moveTo>
                  <a:cubicBezTo>
                    <a:pt x="20620" y="29955"/>
                    <a:pt x="20445" y="30164"/>
                    <a:pt x="20445" y="30415"/>
                  </a:cubicBezTo>
                  <a:lnTo>
                    <a:pt x="20445" y="31002"/>
                  </a:lnTo>
                  <a:cubicBezTo>
                    <a:pt x="20445" y="31002"/>
                    <a:pt x="20947" y="31002"/>
                    <a:pt x="20947" y="31002"/>
                  </a:cubicBezTo>
                  <a:cubicBezTo>
                    <a:pt x="21140" y="30583"/>
                    <a:pt x="21174" y="30105"/>
                    <a:pt x="21031" y="29661"/>
                  </a:cubicBezTo>
                  <a:close/>
                  <a:moveTo>
                    <a:pt x="23293" y="37621"/>
                  </a:moveTo>
                  <a:cubicBezTo>
                    <a:pt x="23293" y="38040"/>
                    <a:pt x="23293" y="38208"/>
                    <a:pt x="23964" y="38124"/>
                  </a:cubicBezTo>
                  <a:lnTo>
                    <a:pt x="25137" y="38124"/>
                  </a:lnTo>
                  <a:cubicBezTo>
                    <a:pt x="24894" y="37931"/>
                    <a:pt x="24542" y="37931"/>
                    <a:pt x="24299" y="38124"/>
                  </a:cubicBezTo>
                  <a:close/>
                  <a:moveTo>
                    <a:pt x="21869" y="29242"/>
                  </a:moveTo>
                  <a:lnTo>
                    <a:pt x="21869" y="30164"/>
                  </a:lnTo>
                  <a:cubicBezTo>
                    <a:pt x="21869" y="30164"/>
                    <a:pt x="21869" y="30667"/>
                    <a:pt x="21869" y="31002"/>
                  </a:cubicBezTo>
                  <a:lnTo>
                    <a:pt x="21869" y="32091"/>
                  </a:lnTo>
                  <a:lnTo>
                    <a:pt x="21869" y="32091"/>
                  </a:lnTo>
                  <a:lnTo>
                    <a:pt x="22372" y="32091"/>
                  </a:lnTo>
                  <a:cubicBezTo>
                    <a:pt x="22372" y="32091"/>
                    <a:pt x="22372" y="32091"/>
                    <a:pt x="22372" y="32091"/>
                  </a:cubicBezTo>
                  <a:cubicBezTo>
                    <a:pt x="22472" y="31647"/>
                    <a:pt x="22472" y="31195"/>
                    <a:pt x="22372" y="30751"/>
                  </a:cubicBezTo>
                  <a:lnTo>
                    <a:pt x="22372" y="30751"/>
                  </a:lnTo>
                  <a:lnTo>
                    <a:pt x="22372" y="30751"/>
                  </a:lnTo>
                  <a:lnTo>
                    <a:pt x="22372" y="30751"/>
                  </a:lnTo>
                  <a:cubicBezTo>
                    <a:pt x="22447" y="30566"/>
                    <a:pt x="22447" y="30348"/>
                    <a:pt x="22372" y="30164"/>
                  </a:cubicBezTo>
                  <a:lnTo>
                    <a:pt x="22372" y="29577"/>
                  </a:lnTo>
                  <a:close/>
                  <a:moveTo>
                    <a:pt x="20109" y="19355"/>
                  </a:moveTo>
                  <a:cubicBezTo>
                    <a:pt x="20210" y="19556"/>
                    <a:pt x="20394" y="19707"/>
                    <a:pt x="20612" y="19774"/>
                  </a:cubicBezTo>
                  <a:lnTo>
                    <a:pt x="20612" y="19271"/>
                  </a:lnTo>
                  <a:close/>
                  <a:moveTo>
                    <a:pt x="24718" y="34772"/>
                  </a:moveTo>
                  <a:lnTo>
                    <a:pt x="24718" y="34772"/>
                  </a:lnTo>
                  <a:lnTo>
                    <a:pt x="24718" y="34772"/>
                  </a:lnTo>
                  <a:close/>
                  <a:moveTo>
                    <a:pt x="26729" y="33683"/>
                  </a:moveTo>
                  <a:cubicBezTo>
                    <a:pt x="26729" y="33683"/>
                    <a:pt x="26729" y="33683"/>
                    <a:pt x="26729" y="33683"/>
                  </a:cubicBezTo>
                  <a:lnTo>
                    <a:pt x="27148" y="33683"/>
                  </a:lnTo>
                  <a:lnTo>
                    <a:pt x="27734" y="33683"/>
                  </a:lnTo>
                  <a:cubicBezTo>
                    <a:pt x="28011" y="33859"/>
                    <a:pt x="28220" y="34127"/>
                    <a:pt x="28321" y="34437"/>
                  </a:cubicBezTo>
                  <a:lnTo>
                    <a:pt x="28321" y="33934"/>
                  </a:lnTo>
                  <a:cubicBezTo>
                    <a:pt x="28262" y="33800"/>
                    <a:pt x="28262" y="33650"/>
                    <a:pt x="28321" y="33516"/>
                  </a:cubicBezTo>
                  <a:lnTo>
                    <a:pt x="28321" y="33516"/>
                  </a:lnTo>
                  <a:cubicBezTo>
                    <a:pt x="28321" y="33516"/>
                    <a:pt x="28321" y="33516"/>
                    <a:pt x="28321" y="33516"/>
                  </a:cubicBezTo>
                  <a:lnTo>
                    <a:pt x="28321" y="34102"/>
                  </a:lnTo>
                  <a:cubicBezTo>
                    <a:pt x="28321" y="34102"/>
                    <a:pt x="28321" y="34102"/>
                    <a:pt x="28907" y="34102"/>
                  </a:cubicBezTo>
                  <a:lnTo>
                    <a:pt x="28488" y="32845"/>
                  </a:lnTo>
                  <a:cubicBezTo>
                    <a:pt x="28405" y="32401"/>
                    <a:pt x="28086" y="32041"/>
                    <a:pt x="27650" y="31924"/>
                  </a:cubicBezTo>
                  <a:lnTo>
                    <a:pt x="27650" y="31924"/>
                  </a:lnTo>
                  <a:lnTo>
                    <a:pt x="27650" y="31924"/>
                  </a:lnTo>
                  <a:lnTo>
                    <a:pt x="27650" y="30918"/>
                  </a:lnTo>
                  <a:lnTo>
                    <a:pt x="26729" y="32678"/>
                  </a:lnTo>
                  <a:close/>
                  <a:moveTo>
                    <a:pt x="24131" y="18601"/>
                  </a:moveTo>
                  <a:lnTo>
                    <a:pt x="24550" y="19271"/>
                  </a:lnTo>
                  <a:lnTo>
                    <a:pt x="24550" y="19271"/>
                  </a:lnTo>
                  <a:lnTo>
                    <a:pt x="24550" y="19271"/>
                  </a:lnTo>
                  <a:cubicBezTo>
                    <a:pt x="24550" y="19271"/>
                    <a:pt x="24550" y="19271"/>
                    <a:pt x="24550" y="19271"/>
                  </a:cubicBezTo>
                  <a:lnTo>
                    <a:pt x="24550" y="17763"/>
                  </a:lnTo>
                  <a:cubicBezTo>
                    <a:pt x="24550" y="17763"/>
                    <a:pt x="24550" y="17763"/>
                    <a:pt x="24550" y="17763"/>
                  </a:cubicBezTo>
                  <a:cubicBezTo>
                    <a:pt x="24550" y="17763"/>
                    <a:pt x="24131" y="18266"/>
                    <a:pt x="23964" y="18266"/>
                  </a:cubicBezTo>
                  <a:close/>
                  <a:moveTo>
                    <a:pt x="28656" y="31588"/>
                  </a:moveTo>
                  <a:cubicBezTo>
                    <a:pt x="28656" y="31588"/>
                    <a:pt x="28656" y="31588"/>
                    <a:pt x="28656" y="31588"/>
                  </a:cubicBezTo>
                  <a:cubicBezTo>
                    <a:pt x="28656" y="31588"/>
                    <a:pt x="28656" y="31588"/>
                    <a:pt x="28656" y="31588"/>
                  </a:cubicBezTo>
                  <a:cubicBezTo>
                    <a:pt x="28656" y="31588"/>
                    <a:pt x="28991" y="31421"/>
                    <a:pt x="28823" y="31505"/>
                  </a:cubicBezTo>
                  <a:close/>
                  <a:moveTo>
                    <a:pt x="29075" y="31588"/>
                  </a:move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lnTo>
                    <a:pt x="29242" y="31756"/>
                  </a:lnTo>
                  <a:close/>
                  <a:moveTo>
                    <a:pt x="29075" y="31588"/>
                  </a:move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661" y="31924"/>
                    <a:pt x="29577" y="32007"/>
                  </a:cubicBezTo>
                  <a:close/>
                  <a:moveTo>
                    <a:pt x="29494" y="32343"/>
                  </a:moveTo>
                  <a:lnTo>
                    <a:pt x="29494" y="32343"/>
                  </a:lnTo>
                  <a:lnTo>
                    <a:pt x="29494" y="32343"/>
                  </a:lnTo>
                  <a:close/>
                  <a:moveTo>
                    <a:pt x="25053" y="11982"/>
                  </a:moveTo>
                  <a:cubicBezTo>
                    <a:pt x="25053" y="11982"/>
                    <a:pt x="25053" y="11982"/>
                    <a:pt x="25053" y="11982"/>
                  </a:cubicBezTo>
                  <a:cubicBezTo>
                    <a:pt x="25011" y="12233"/>
                    <a:pt x="25011" y="12484"/>
                    <a:pt x="25053" y="12736"/>
                  </a:cubicBezTo>
                  <a:cubicBezTo>
                    <a:pt x="24978" y="12920"/>
                    <a:pt x="24978" y="13138"/>
                    <a:pt x="25053" y="13322"/>
                  </a:cubicBezTo>
                  <a:cubicBezTo>
                    <a:pt x="25053" y="13322"/>
                    <a:pt x="25053" y="13322"/>
                    <a:pt x="25053" y="13322"/>
                  </a:cubicBezTo>
                  <a:cubicBezTo>
                    <a:pt x="25053" y="13322"/>
                    <a:pt x="25053" y="13322"/>
                    <a:pt x="25053" y="13322"/>
                  </a:cubicBezTo>
                  <a:cubicBezTo>
                    <a:pt x="25087" y="13105"/>
                    <a:pt x="25087" y="12870"/>
                    <a:pt x="25053" y="12652"/>
                  </a:cubicBezTo>
                  <a:cubicBezTo>
                    <a:pt x="25095" y="12434"/>
                    <a:pt x="25095" y="12200"/>
                    <a:pt x="25053" y="11982"/>
                  </a:cubicBezTo>
                  <a:cubicBezTo>
                    <a:pt x="25053" y="11982"/>
                    <a:pt x="25639" y="12401"/>
                    <a:pt x="25556" y="12401"/>
                  </a:cubicBezTo>
                  <a:close/>
                  <a:moveTo>
                    <a:pt x="31756" y="32929"/>
                  </a:moveTo>
                  <a:lnTo>
                    <a:pt x="31756" y="32929"/>
                  </a:lnTo>
                  <a:lnTo>
                    <a:pt x="31756" y="32929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="" xmlns:a16="http://schemas.microsoft.com/office/drawing/2014/main" id="{90EA0886-D855-49C9-882C-3ACAEEB8B385}"/>
                </a:ext>
              </a:extLst>
            </p:cNvPr>
            <p:cNvSpPr/>
            <p:nvPr/>
          </p:nvSpPr>
          <p:spPr>
            <a:xfrm>
              <a:off x="3045701" y="2520918"/>
              <a:ext cx="233955" cy="174029"/>
            </a:xfrm>
            <a:custGeom>
              <a:avLst/>
              <a:gdLst>
                <a:gd name="connsiteX0" fmla="*/ 6033 w 233955"/>
                <a:gd name="connsiteY0" fmla="*/ 174029 h 174029"/>
                <a:gd name="connsiteX1" fmla="*/ 0 w 233955"/>
                <a:gd name="connsiteY1" fmla="*/ 172270 h 174029"/>
                <a:gd name="connsiteX2" fmla="*/ 71472 w 233955"/>
                <a:gd name="connsiteY2" fmla="*/ 69293 h 174029"/>
                <a:gd name="connsiteX3" fmla="*/ 143112 w 233955"/>
                <a:gd name="connsiteY3" fmla="*/ 77253 h 174029"/>
                <a:gd name="connsiteX4" fmla="*/ 196485 w 233955"/>
                <a:gd name="connsiteY4" fmla="*/ 84794 h 174029"/>
                <a:gd name="connsiteX5" fmla="*/ 224554 w 233955"/>
                <a:gd name="connsiteY5" fmla="*/ 53122 h 174029"/>
                <a:gd name="connsiteX6" fmla="*/ 218857 w 233955"/>
                <a:gd name="connsiteY6" fmla="*/ 3854 h 174029"/>
                <a:gd name="connsiteX7" fmla="*/ 223884 w 233955"/>
                <a:gd name="connsiteY7" fmla="*/ 0 h 174029"/>
                <a:gd name="connsiteX8" fmla="*/ 230503 w 233955"/>
                <a:gd name="connsiteY8" fmla="*/ 54965 h 174029"/>
                <a:gd name="connsiteX9" fmla="*/ 198496 w 233955"/>
                <a:gd name="connsiteY9" fmla="*/ 90743 h 174029"/>
                <a:gd name="connsiteX10" fmla="*/ 141184 w 233955"/>
                <a:gd name="connsiteY10" fmla="*/ 83202 h 174029"/>
                <a:gd name="connsiteX11" fmla="*/ 73399 w 233955"/>
                <a:gd name="connsiteY11" fmla="*/ 75326 h 174029"/>
                <a:gd name="connsiteX12" fmla="*/ 6033 w 233955"/>
                <a:gd name="connsiteY12" fmla="*/ 174029 h 17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55" h="174029">
                  <a:moveTo>
                    <a:pt x="6033" y="174029"/>
                  </a:moveTo>
                  <a:lnTo>
                    <a:pt x="0" y="172270"/>
                  </a:lnTo>
                  <a:cubicBezTo>
                    <a:pt x="1089" y="168667"/>
                    <a:pt x="26226" y="83789"/>
                    <a:pt x="71472" y="69293"/>
                  </a:cubicBezTo>
                  <a:cubicBezTo>
                    <a:pt x="94933" y="61836"/>
                    <a:pt x="119399" y="69293"/>
                    <a:pt x="143112" y="77253"/>
                  </a:cubicBezTo>
                  <a:cubicBezTo>
                    <a:pt x="162970" y="83621"/>
                    <a:pt x="181738" y="89570"/>
                    <a:pt x="196485" y="84794"/>
                  </a:cubicBezTo>
                  <a:cubicBezTo>
                    <a:pt x="210436" y="79432"/>
                    <a:pt x="220909" y="67618"/>
                    <a:pt x="224554" y="53122"/>
                  </a:cubicBezTo>
                  <a:cubicBezTo>
                    <a:pt x="230227" y="36683"/>
                    <a:pt x="228132" y="18559"/>
                    <a:pt x="218857" y="3854"/>
                  </a:cubicBezTo>
                  <a:lnTo>
                    <a:pt x="223884" y="0"/>
                  </a:lnTo>
                  <a:cubicBezTo>
                    <a:pt x="234383" y="16347"/>
                    <a:pt x="236821" y="36599"/>
                    <a:pt x="230503" y="54965"/>
                  </a:cubicBezTo>
                  <a:cubicBezTo>
                    <a:pt x="226356" y="71422"/>
                    <a:pt x="214391" y="84794"/>
                    <a:pt x="198496" y="90743"/>
                  </a:cubicBezTo>
                  <a:cubicBezTo>
                    <a:pt x="181738" y="96190"/>
                    <a:pt x="162048" y="89905"/>
                    <a:pt x="141184" y="83202"/>
                  </a:cubicBezTo>
                  <a:cubicBezTo>
                    <a:pt x="118394" y="75913"/>
                    <a:pt x="94933" y="68372"/>
                    <a:pt x="73399" y="75326"/>
                  </a:cubicBezTo>
                  <a:cubicBezTo>
                    <a:pt x="31253" y="88732"/>
                    <a:pt x="6284" y="173192"/>
                    <a:pt x="6033" y="174029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="" xmlns:a16="http://schemas.microsoft.com/office/drawing/2014/main" id="{51DFB773-7E65-4415-A6C3-089CAA2E2B6E}"/>
                </a:ext>
              </a:extLst>
            </p:cNvPr>
            <p:cNvSpPr/>
            <p:nvPr/>
          </p:nvSpPr>
          <p:spPr>
            <a:xfrm>
              <a:off x="3207330" y="2487989"/>
              <a:ext cx="58903" cy="40470"/>
            </a:xfrm>
            <a:custGeom>
              <a:avLst/>
              <a:gdLst>
                <a:gd name="connsiteX0" fmla="*/ 58652 w 58903"/>
                <a:gd name="connsiteY0" fmla="*/ 40470 h 40470"/>
                <a:gd name="connsiteX1" fmla="*/ 33516 w 58903"/>
                <a:gd name="connsiteY1" fmla="*/ 34270 h 40470"/>
                <a:gd name="connsiteX2" fmla="*/ 0 w 58903"/>
                <a:gd name="connsiteY2" fmla="*/ 4189 h 40470"/>
                <a:gd name="connsiteX3" fmla="*/ 4692 w 58903"/>
                <a:gd name="connsiteY3" fmla="*/ 0 h 40470"/>
                <a:gd name="connsiteX4" fmla="*/ 36364 w 58903"/>
                <a:gd name="connsiteY4" fmla="*/ 28740 h 40470"/>
                <a:gd name="connsiteX5" fmla="*/ 58904 w 58903"/>
                <a:gd name="connsiteY5" fmla="*/ 34186 h 40470"/>
                <a:gd name="connsiteX6" fmla="*/ 58904 w 58903"/>
                <a:gd name="connsiteY6" fmla="*/ 40470 h 4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903" h="40470">
                  <a:moveTo>
                    <a:pt x="58652" y="40470"/>
                  </a:moveTo>
                  <a:cubicBezTo>
                    <a:pt x="49896" y="40462"/>
                    <a:pt x="41274" y="38333"/>
                    <a:pt x="33516" y="34270"/>
                  </a:cubicBezTo>
                  <a:cubicBezTo>
                    <a:pt x="21140" y="25673"/>
                    <a:pt x="9887" y="15568"/>
                    <a:pt x="0" y="4189"/>
                  </a:cubicBezTo>
                  <a:lnTo>
                    <a:pt x="4692" y="0"/>
                  </a:lnTo>
                  <a:cubicBezTo>
                    <a:pt x="14085" y="10792"/>
                    <a:pt x="24718" y="20436"/>
                    <a:pt x="36364" y="28740"/>
                  </a:cubicBezTo>
                  <a:cubicBezTo>
                    <a:pt x="43344" y="32309"/>
                    <a:pt x="51069" y="34177"/>
                    <a:pt x="58904" y="34186"/>
                  </a:cubicBezTo>
                  <a:lnTo>
                    <a:pt x="58904" y="40470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="" xmlns:a16="http://schemas.microsoft.com/office/drawing/2014/main" id="{33D5F707-06FA-42B2-811A-5BB3906628FE}"/>
                </a:ext>
              </a:extLst>
            </p:cNvPr>
            <p:cNvSpPr/>
            <p:nvPr/>
          </p:nvSpPr>
          <p:spPr>
            <a:xfrm>
              <a:off x="3243778" y="2456233"/>
              <a:ext cx="29560" cy="65774"/>
            </a:xfrm>
            <a:custGeom>
              <a:avLst/>
              <a:gdLst>
                <a:gd name="connsiteX0" fmla="*/ 28488 w 29560"/>
                <a:gd name="connsiteY0" fmla="*/ 65774 h 65774"/>
                <a:gd name="connsiteX1" fmla="*/ 22204 w 29560"/>
                <a:gd name="connsiteY1" fmla="*/ 64936 h 65774"/>
                <a:gd name="connsiteX2" fmla="*/ 22958 w 29560"/>
                <a:gd name="connsiteY2" fmla="*/ 39800 h 65774"/>
                <a:gd name="connsiteX3" fmla="*/ 0 w 29560"/>
                <a:gd name="connsiteY3" fmla="*/ 3938 h 65774"/>
                <a:gd name="connsiteX4" fmla="*/ 4860 w 29560"/>
                <a:gd name="connsiteY4" fmla="*/ 0 h 65774"/>
                <a:gd name="connsiteX5" fmla="*/ 29158 w 29560"/>
                <a:gd name="connsiteY5" fmla="*/ 38962 h 65774"/>
                <a:gd name="connsiteX6" fmla="*/ 28488 w 29560"/>
                <a:gd name="connsiteY6" fmla="*/ 65774 h 6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60" h="65774">
                  <a:moveTo>
                    <a:pt x="28488" y="65774"/>
                  </a:moveTo>
                  <a:lnTo>
                    <a:pt x="22204" y="64936"/>
                  </a:lnTo>
                  <a:cubicBezTo>
                    <a:pt x="23369" y="56608"/>
                    <a:pt x="23620" y="48179"/>
                    <a:pt x="22958" y="39800"/>
                  </a:cubicBezTo>
                  <a:cubicBezTo>
                    <a:pt x="22036" y="32929"/>
                    <a:pt x="8714" y="14663"/>
                    <a:pt x="0" y="3938"/>
                  </a:cubicBezTo>
                  <a:lnTo>
                    <a:pt x="4860" y="0"/>
                  </a:lnTo>
                  <a:cubicBezTo>
                    <a:pt x="7206" y="2849"/>
                    <a:pt x="27734" y="28237"/>
                    <a:pt x="29158" y="38962"/>
                  </a:cubicBezTo>
                  <a:cubicBezTo>
                    <a:pt x="29862" y="47902"/>
                    <a:pt x="29644" y="56884"/>
                    <a:pt x="28488" y="65774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="" xmlns:a16="http://schemas.microsoft.com/office/drawing/2014/main" id="{BF9AC8AD-7481-4B54-963F-FF3904BF21FB}"/>
                </a:ext>
              </a:extLst>
            </p:cNvPr>
            <p:cNvSpPr/>
            <p:nvPr/>
          </p:nvSpPr>
          <p:spPr>
            <a:xfrm>
              <a:off x="3209089" y="2471734"/>
              <a:ext cx="60411" cy="54798"/>
            </a:xfrm>
            <a:custGeom>
              <a:avLst/>
              <a:gdLst>
                <a:gd name="connsiteX0" fmla="*/ 57228 w 60411"/>
                <a:gd name="connsiteY0" fmla="*/ 54798 h 54798"/>
                <a:gd name="connsiteX1" fmla="*/ 26980 w 60411"/>
                <a:gd name="connsiteY1" fmla="*/ 34102 h 54798"/>
                <a:gd name="connsiteX2" fmla="*/ 0 w 60411"/>
                <a:gd name="connsiteY2" fmla="*/ 4189 h 54798"/>
                <a:gd name="connsiteX3" fmla="*/ 4692 w 60411"/>
                <a:gd name="connsiteY3" fmla="*/ 0 h 54798"/>
                <a:gd name="connsiteX4" fmla="*/ 31588 w 60411"/>
                <a:gd name="connsiteY4" fmla="*/ 29829 h 54798"/>
                <a:gd name="connsiteX5" fmla="*/ 60412 w 60411"/>
                <a:gd name="connsiteY5" fmla="*/ 49352 h 5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11" h="54798">
                  <a:moveTo>
                    <a:pt x="57228" y="54798"/>
                  </a:moveTo>
                  <a:cubicBezTo>
                    <a:pt x="46553" y="48807"/>
                    <a:pt x="36431" y="41886"/>
                    <a:pt x="26980" y="34102"/>
                  </a:cubicBezTo>
                  <a:cubicBezTo>
                    <a:pt x="21031" y="27650"/>
                    <a:pt x="0" y="4189"/>
                    <a:pt x="0" y="4189"/>
                  </a:cubicBezTo>
                  <a:lnTo>
                    <a:pt x="4692" y="0"/>
                  </a:lnTo>
                  <a:cubicBezTo>
                    <a:pt x="4692" y="0"/>
                    <a:pt x="25723" y="23461"/>
                    <a:pt x="31588" y="29829"/>
                  </a:cubicBezTo>
                  <a:cubicBezTo>
                    <a:pt x="40579" y="37202"/>
                    <a:pt x="50231" y="43738"/>
                    <a:pt x="60412" y="49352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="" xmlns:a16="http://schemas.microsoft.com/office/drawing/2014/main" id="{E27D7F31-C938-404C-BBCC-E7B32EDF7D32}"/>
                </a:ext>
              </a:extLst>
            </p:cNvPr>
            <p:cNvSpPr/>
            <p:nvPr/>
          </p:nvSpPr>
          <p:spPr>
            <a:xfrm>
              <a:off x="3228444" y="2459417"/>
              <a:ext cx="43235" cy="64601"/>
            </a:xfrm>
            <a:custGeom>
              <a:avLst/>
              <a:gdLst>
                <a:gd name="connsiteX0" fmla="*/ 37454 w 43235"/>
                <a:gd name="connsiteY0" fmla="*/ 64601 h 64601"/>
                <a:gd name="connsiteX1" fmla="*/ 19355 w 43235"/>
                <a:gd name="connsiteY1" fmla="*/ 29326 h 64601"/>
                <a:gd name="connsiteX2" fmla="*/ 0 w 43235"/>
                <a:gd name="connsiteY2" fmla="*/ 3603 h 64601"/>
                <a:gd name="connsiteX3" fmla="*/ 5195 w 43235"/>
                <a:gd name="connsiteY3" fmla="*/ 0 h 64601"/>
                <a:gd name="connsiteX4" fmla="*/ 23964 w 43235"/>
                <a:gd name="connsiteY4" fmla="*/ 25137 h 64601"/>
                <a:gd name="connsiteX5" fmla="*/ 43235 w 43235"/>
                <a:gd name="connsiteY5" fmla="*/ 62171 h 6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35" h="64601">
                  <a:moveTo>
                    <a:pt x="37454" y="64601"/>
                  </a:moveTo>
                  <a:cubicBezTo>
                    <a:pt x="32435" y="52351"/>
                    <a:pt x="26377" y="40545"/>
                    <a:pt x="19355" y="29326"/>
                  </a:cubicBezTo>
                  <a:cubicBezTo>
                    <a:pt x="13742" y="23293"/>
                    <a:pt x="587" y="4189"/>
                    <a:pt x="0" y="3603"/>
                  </a:cubicBezTo>
                  <a:lnTo>
                    <a:pt x="5195" y="0"/>
                  </a:lnTo>
                  <a:cubicBezTo>
                    <a:pt x="5195" y="0"/>
                    <a:pt x="18601" y="19355"/>
                    <a:pt x="23964" y="25137"/>
                  </a:cubicBezTo>
                  <a:cubicBezTo>
                    <a:pt x="31496" y="36876"/>
                    <a:pt x="37948" y="49268"/>
                    <a:pt x="43235" y="6217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="" xmlns:a16="http://schemas.microsoft.com/office/drawing/2014/main" id="{BC0591D8-C71C-4731-B8F9-1EE49810D8AB}"/>
                </a:ext>
              </a:extLst>
            </p:cNvPr>
            <p:cNvSpPr/>
            <p:nvPr/>
          </p:nvSpPr>
          <p:spPr>
            <a:xfrm>
              <a:off x="2620053" y="2623978"/>
              <a:ext cx="554012" cy="182911"/>
            </a:xfrm>
            <a:custGeom>
              <a:avLst/>
              <a:gdLst>
                <a:gd name="connsiteX0" fmla="*/ 294518 w 554012"/>
                <a:gd name="connsiteY0" fmla="*/ 182911 h 182911"/>
                <a:gd name="connsiteX1" fmla="*/ 0 w 554012"/>
                <a:gd name="connsiteY1" fmla="*/ 163053 h 182911"/>
                <a:gd name="connsiteX2" fmla="*/ 259913 w 554012"/>
                <a:gd name="connsiteY2" fmla="*/ 0 h 182911"/>
                <a:gd name="connsiteX3" fmla="*/ 554012 w 554012"/>
                <a:gd name="connsiteY3" fmla="*/ 57144 h 182911"/>
                <a:gd name="connsiteX4" fmla="*/ 294518 w 554012"/>
                <a:gd name="connsiteY4" fmla="*/ 182911 h 18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12" h="182911">
                  <a:moveTo>
                    <a:pt x="294518" y="182911"/>
                  </a:moveTo>
                  <a:lnTo>
                    <a:pt x="0" y="163053"/>
                  </a:lnTo>
                  <a:lnTo>
                    <a:pt x="259913" y="0"/>
                  </a:lnTo>
                  <a:lnTo>
                    <a:pt x="554012" y="57144"/>
                  </a:lnTo>
                  <a:lnTo>
                    <a:pt x="294518" y="182911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="" xmlns:a16="http://schemas.microsoft.com/office/drawing/2014/main" id="{68440C94-FE1E-47C0-9CEB-1B7B2A449A23}"/>
                </a:ext>
              </a:extLst>
            </p:cNvPr>
            <p:cNvSpPr/>
            <p:nvPr/>
          </p:nvSpPr>
          <p:spPr>
            <a:xfrm>
              <a:off x="2620053" y="2623978"/>
              <a:ext cx="554012" cy="182911"/>
            </a:xfrm>
            <a:custGeom>
              <a:avLst/>
              <a:gdLst>
                <a:gd name="connsiteX0" fmla="*/ 294518 w 554012"/>
                <a:gd name="connsiteY0" fmla="*/ 182911 h 182911"/>
                <a:gd name="connsiteX1" fmla="*/ 0 w 554012"/>
                <a:gd name="connsiteY1" fmla="*/ 163053 h 182911"/>
                <a:gd name="connsiteX2" fmla="*/ 259913 w 554012"/>
                <a:gd name="connsiteY2" fmla="*/ 0 h 182911"/>
                <a:gd name="connsiteX3" fmla="*/ 554012 w 554012"/>
                <a:gd name="connsiteY3" fmla="*/ 57144 h 182911"/>
                <a:gd name="connsiteX4" fmla="*/ 294518 w 554012"/>
                <a:gd name="connsiteY4" fmla="*/ 182911 h 18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12" h="182911">
                  <a:moveTo>
                    <a:pt x="294518" y="182911"/>
                  </a:moveTo>
                  <a:lnTo>
                    <a:pt x="0" y="163053"/>
                  </a:lnTo>
                  <a:lnTo>
                    <a:pt x="259913" y="0"/>
                  </a:lnTo>
                  <a:lnTo>
                    <a:pt x="554012" y="57144"/>
                  </a:lnTo>
                  <a:lnTo>
                    <a:pt x="294518" y="18291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="" xmlns:a16="http://schemas.microsoft.com/office/drawing/2014/main" id="{FCC05E80-0B53-4656-A0AB-1767E47AD4AF}"/>
                </a:ext>
              </a:extLst>
            </p:cNvPr>
            <p:cNvSpPr/>
            <p:nvPr/>
          </p:nvSpPr>
          <p:spPr>
            <a:xfrm>
              <a:off x="2749340" y="2703828"/>
              <a:ext cx="310689" cy="155513"/>
            </a:xfrm>
            <a:custGeom>
              <a:avLst/>
              <a:gdLst>
                <a:gd name="connsiteX0" fmla="*/ 25639 w 310689"/>
                <a:gd name="connsiteY0" fmla="*/ 155513 h 155513"/>
                <a:gd name="connsiteX1" fmla="*/ 0 w 310689"/>
                <a:gd name="connsiteY1" fmla="*/ 72814 h 155513"/>
                <a:gd name="connsiteX2" fmla="*/ 144871 w 310689"/>
                <a:gd name="connsiteY2" fmla="*/ 4526 h 155513"/>
                <a:gd name="connsiteX3" fmla="*/ 298959 w 310689"/>
                <a:gd name="connsiteY3" fmla="*/ 9553 h 155513"/>
                <a:gd name="connsiteX4" fmla="*/ 310689 w 310689"/>
                <a:gd name="connsiteY4" fmla="*/ 101721 h 155513"/>
                <a:gd name="connsiteX5" fmla="*/ 157020 w 310689"/>
                <a:gd name="connsiteY5" fmla="*/ 112614 h 155513"/>
                <a:gd name="connsiteX6" fmla="*/ 25639 w 310689"/>
                <a:gd name="connsiteY6" fmla="*/ 155513 h 15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689" h="155513">
                  <a:moveTo>
                    <a:pt x="25639" y="155513"/>
                  </a:moveTo>
                  <a:lnTo>
                    <a:pt x="0" y="72814"/>
                  </a:lnTo>
                  <a:cubicBezTo>
                    <a:pt x="0" y="72814"/>
                    <a:pt x="78343" y="17094"/>
                    <a:pt x="144871" y="4526"/>
                  </a:cubicBezTo>
                  <a:cubicBezTo>
                    <a:pt x="211399" y="-8042"/>
                    <a:pt x="298959" y="9553"/>
                    <a:pt x="298959" y="9553"/>
                  </a:cubicBezTo>
                  <a:lnTo>
                    <a:pt x="310689" y="101721"/>
                  </a:lnTo>
                  <a:cubicBezTo>
                    <a:pt x="310689" y="101721"/>
                    <a:pt x="210562" y="101302"/>
                    <a:pt x="157020" y="112614"/>
                  </a:cubicBezTo>
                  <a:cubicBezTo>
                    <a:pt x="103479" y="123925"/>
                    <a:pt x="25639" y="155513"/>
                    <a:pt x="25639" y="155513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="" xmlns:a16="http://schemas.microsoft.com/office/drawing/2014/main" id="{DF8152AF-E4B6-4A5B-83FC-5B85DE7AEC72}"/>
                </a:ext>
              </a:extLst>
            </p:cNvPr>
            <p:cNvSpPr/>
            <p:nvPr/>
          </p:nvSpPr>
          <p:spPr>
            <a:xfrm>
              <a:off x="3017632" y="2891349"/>
              <a:ext cx="333479" cy="330966"/>
            </a:xfrm>
            <a:custGeom>
              <a:avLst/>
              <a:gdLst>
                <a:gd name="connsiteX0" fmla="*/ 288234 w 333479"/>
                <a:gd name="connsiteY0" fmla="*/ 285972 h 330966"/>
                <a:gd name="connsiteX1" fmla="*/ 333480 w 333479"/>
                <a:gd name="connsiteY1" fmla="*/ 204110 h 330966"/>
                <a:gd name="connsiteX2" fmla="*/ 308343 w 333479"/>
                <a:gd name="connsiteY2" fmla="*/ 190285 h 330966"/>
                <a:gd name="connsiteX3" fmla="*/ 296948 w 333479"/>
                <a:gd name="connsiteY3" fmla="*/ 169840 h 330966"/>
                <a:gd name="connsiteX4" fmla="*/ 296948 w 333479"/>
                <a:gd name="connsiteY4" fmla="*/ 155847 h 330966"/>
                <a:gd name="connsiteX5" fmla="*/ 307589 w 333479"/>
                <a:gd name="connsiteY5" fmla="*/ 135152 h 330966"/>
                <a:gd name="connsiteX6" fmla="*/ 332055 w 333479"/>
                <a:gd name="connsiteY6" fmla="*/ 120321 h 330966"/>
                <a:gd name="connsiteX7" fmla="*/ 283793 w 333479"/>
                <a:gd name="connsiteY7" fmla="*/ 40135 h 330966"/>
                <a:gd name="connsiteX8" fmla="*/ 259243 w 333479"/>
                <a:gd name="connsiteY8" fmla="*/ 54965 h 330966"/>
                <a:gd name="connsiteX9" fmla="*/ 235950 w 333479"/>
                <a:gd name="connsiteY9" fmla="*/ 54965 h 330966"/>
                <a:gd name="connsiteX10" fmla="*/ 223716 w 333479"/>
                <a:gd name="connsiteY10" fmla="*/ 48179 h 330966"/>
                <a:gd name="connsiteX11" fmla="*/ 210981 w 333479"/>
                <a:gd name="connsiteY11" fmla="*/ 28572 h 330966"/>
                <a:gd name="connsiteX12" fmla="*/ 210478 w 333479"/>
                <a:gd name="connsiteY12" fmla="*/ 0 h 330966"/>
                <a:gd name="connsiteX13" fmla="*/ 116886 w 333479"/>
                <a:gd name="connsiteY13" fmla="*/ 1759 h 330966"/>
                <a:gd name="connsiteX14" fmla="*/ 117472 w 333479"/>
                <a:gd name="connsiteY14" fmla="*/ 30499 h 330966"/>
                <a:gd name="connsiteX15" fmla="*/ 105407 w 333479"/>
                <a:gd name="connsiteY15" fmla="*/ 50441 h 330966"/>
                <a:gd name="connsiteX16" fmla="*/ 99457 w 333479"/>
                <a:gd name="connsiteY16" fmla="*/ 53876 h 330966"/>
                <a:gd name="connsiteX17" fmla="*/ 93592 w 333479"/>
                <a:gd name="connsiteY17" fmla="*/ 57563 h 330966"/>
                <a:gd name="connsiteX18" fmla="*/ 70383 w 333479"/>
                <a:gd name="connsiteY18" fmla="*/ 58904 h 330966"/>
                <a:gd name="connsiteX19" fmla="*/ 45246 w 333479"/>
                <a:gd name="connsiteY19" fmla="*/ 44995 h 330966"/>
                <a:gd name="connsiteX20" fmla="*/ 0 w 333479"/>
                <a:gd name="connsiteY20" fmla="*/ 126857 h 330966"/>
                <a:gd name="connsiteX21" fmla="*/ 25137 w 333479"/>
                <a:gd name="connsiteY21" fmla="*/ 140765 h 330966"/>
                <a:gd name="connsiteX22" fmla="*/ 36532 w 333479"/>
                <a:gd name="connsiteY22" fmla="*/ 161126 h 330966"/>
                <a:gd name="connsiteX23" fmla="*/ 36532 w 333479"/>
                <a:gd name="connsiteY23" fmla="*/ 175119 h 330966"/>
                <a:gd name="connsiteX24" fmla="*/ 25891 w 333479"/>
                <a:gd name="connsiteY24" fmla="*/ 195815 h 330966"/>
                <a:gd name="connsiteX25" fmla="*/ 1341 w 333479"/>
                <a:gd name="connsiteY25" fmla="*/ 210645 h 330966"/>
                <a:gd name="connsiteX26" fmla="*/ 49687 w 333479"/>
                <a:gd name="connsiteY26" fmla="*/ 290831 h 330966"/>
                <a:gd name="connsiteX27" fmla="*/ 74237 w 333479"/>
                <a:gd name="connsiteY27" fmla="*/ 276001 h 330966"/>
                <a:gd name="connsiteX28" fmla="*/ 97530 w 333479"/>
                <a:gd name="connsiteY28" fmla="*/ 276001 h 330966"/>
                <a:gd name="connsiteX29" fmla="*/ 109680 w 333479"/>
                <a:gd name="connsiteY29" fmla="*/ 282704 h 330966"/>
                <a:gd name="connsiteX30" fmla="*/ 122416 w 333479"/>
                <a:gd name="connsiteY30" fmla="*/ 302311 h 330966"/>
                <a:gd name="connsiteX31" fmla="*/ 123002 w 333479"/>
                <a:gd name="connsiteY31" fmla="*/ 330966 h 330966"/>
                <a:gd name="connsiteX32" fmla="*/ 216594 w 333479"/>
                <a:gd name="connsiteY32" fmla="*/ 329207 h 330966"/>
                <a:gd name="connsiteX33" fmla="*/ 216008 w 333479"/>
                <a:gd name="connsiteY33" fmla="*/ 300467 h 330966"/>
                <a:gd name="connsiteX34" fmla="*/ 228073 w 333479"/>
                <a:gd name="connsiteY34" fmla="*/ 280609 h 330966"/>
                <a:gd name="connsiteX35" fmla="*/ 234106 w 333479"/>
                <a:gd name="connsiteY35" fmla="*/ 277174 h 330966"/>
                <a:gd name="connsiteX36" fmla="*/ 239888 w 333479"/>
                <a:gd name="connsiteY36" fmla="*/ 273403 h 330966"/>
                <a:gd name="connsiteX37" fmla="*/ 263181 w 333479"/>
                <a:gd name="connsiteY37" fmla="*/ 272146 h 330966"/>
                <a:gd name="connsiteX38" fmla="*/ 206205 w 333479"/>
                <a:gd name="connsiteY38" fmla="*/ 231006 h 330966"/>
                <a:gd name="connsiteX39" fmla="*/ 100982 w 333479"/>
                <a:gd name="connsiteY39" fmla="*/ 204856 h 330966"/>
                <a:gd name="connsiteX40" fmla="*/ 127133 w 333479"/>
                <a:gd name="connsiteY40" fmla="*/ 99633 h 330966"/>
                <a:gd name="connsiteX41" fmla="*/ 232347 w 333479"/>
                <a:gd name="connsiteY41" fmla="*/ 125767 h 330966"/>
                <a:gd name="connsiteX42" fmla="*/ 206205 w 333479"/>
                <a:gd name="connsiteY42" fmla="*/ 231006 h 33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479" h="330966">
                  <a:moveTo>
                    <a:pt x="288234" y="285972"/>
                  </a:moveTo>
                  <a:lnTo>
                    <a:pt x="333480" y="204110"/>
                  </a:lnTo>
                  <a:lnTo>
                    <a:pt x="308343" y="190285"/>
                  </a:lnTo>
                  <a:cubicBezTo>
                    <a:pt x="301012" y="186145"/>
                    <a:pt x="296613" y="178253"/>
                    <a:pt x="296948" y="169840"/>
                  </a:cubicBezTo>
                  <a:cubicBezTo>
                    <a:pt x="297199" y="165181"/>
                    <a:pt x="297199" y="160506"/>
                    <a:pt x="296948" y="155847"/>
                  </a:cubicBezTo>
                  <a:cubicBezTo>
                    <a:pt x="296286" y="147494"/>
                    <a:pt x="300408" y="139475"/>
                    <a:pt x="307589" y="135152"/>
                  </a:cubicBezTo>
                  <a:lnTo>
                    <a:pt x="332055" y="120321"/>
                  </a:lnTo>
                  <a:lnTo>
                    <a:pt x="283793" y="40135"/>
                  </a:lnTo>
                  <a:lnTo>
                    <a:pt x="259243" y="54965"/>
                  </a:lnTo>
                  <a:cubicBezTo>
                    <a:pt x="252104" y="59364"/>
                    <a:pt x="243089" y="59364"/>
                    <a:pt x="235950" y="54965"/>
                  </a:cubicBezTo>
                  <a:cubicBezTo>
                    <a:pt x="232011" y="52460"/>
                    <a:pt x="227923" y="50189"/>
                    <a:pt x="223716" y="48179"/>
                  </a:cubicBezTo>
                  <a:cubicBezTo>
                    <a:pt x="216092" y="44592"/>
                    <a:pt x="211165" y="36993"/>
                    <a:pt x="210981" y="28572"/>
                  </a:cubicBezTo>
                  <a:lnTo>
                    <a:pt x="210478" y="0"/>
                  </a:lnTo>
                  <a:lnTo>
                    <a:pt x="116886" y="1759"/>
                  </a:lnTo>
                  <a:lnTo>
                    <a:pt x="117472" y="30499"/>
                  </a:lnTo>
                  <a:cubicBezTo>
                    <a:pt x="117539" y="38895"/>
                    <a:pt x="112872" y="46612"/>
                    <a:pt x="105407" y="50441"/>
                  </a:cubicBezTo>
                  <a:lnTo>
                    <a:pt x="99457" y="53876"/>
                  </a:lnTo>
                  <a:cubicBezTo>
                    <a:pt x="97447" y="55049"/>
                    <a:pt x="95520" y="56306"/>
                    <a:pt x="93592" y="57563"/>
                  </a:cubicBezTo>
                  <a:cubicBezTo>
                    <a:pt x="86730" y="62364"/>
                    <a:pt x="77748" y="62884"/>
                    <a:pt x="70383" y="58904"/>
                  </a:cubicBezTo>
                  <a:lnTo>
                    <a:pt x="45246" y="44995"/>
                  </a:lnTo>
                  <a:lnTo>
                    <a:pt x="0" y="126857"/>
                  </a:lnTo>
                  <a:lnTo>
                    <a:pt x="25137" y="140765"/>
                  </a:lnTo>
                  <a:cubicBezTo>
                    <a:pt x="32452" y="144880"/>
                    <a:pt x="36850" y="152739"/>
                    <a:pt x="36532" y="161126"/>
                  </a:cubicBezTo>
                  <a:cubicBezTo>
                    <a:pt x="36281" y="165785"/>
                    <a:pt x="36281" y="170460"/>
                    <a:pt x="36532" y="175119"/>
                  </a:cubicBezTo>
                  <a:cubicBezTo>
                    <a:pt x="37177" y="183473"/>
                    <a:pt x="33055" y="191474"/>
                    <a:pt x="25891" y="195815"/>
                  </a:cubicBezTo>
                  <a:lnTo>
                    <a:pt x="1341" y="210645"/>
                  </a:lnTo>
                  <a:lnTo>
                    <a:pt x="49687" y="290831"/>
                  </a:lnTo>
                  <a:lnTo>
                    <a:pt x="74237" y="276001"/>
                  </a:lnTo>
                  <a:cubicBezTo>
                    <a:pt x="81376" y="271602"/>
                    <a:pt x="90392" y="271602"/>
                    <a:pt x="97530" y="276001"/>
                  </a:cubicBezTo>
                  <a:cubicBezTo>
                    <a:pt x="101460" y="278447"/>
                    <a:pt x="105516" y="280684"/>
                    <a:pt x="109680" y="282704"/>
                  </a:cubicBezTo>
                  <a:cubicBezTo>
                    <a:pt x="117304" y="286290"/>
                    <a:pt x="122231" y="293890"/>
                    <a:pt x="122416" y="302311"/>
                  </a:cubicBezTo>
                  <a:lnTo>
                    <a:pt x="123002" y="330966"/>
                  </a:lnTo>
                  <a:lnTo>
                    <a:pt x="216594" y="329207"/>
                  </a:lnTo>
                  <a:lnTo>
                    <a:pt x="216008" y="300467"/>
                  </a:lnTo>
                  <a:cubicBezTo>
                    <a:pt x="215932" y="292096"/>
                    <a:pt x="220608" y="284396"/>
                    <a:pt x="228073" y="280609"/>
                  </a:cubicBezTo>
                  <a:lnTo>
                    <a:pt x="234106" y="277174"/>
                  </a:lnTo>
                  <a:lnTo>
                    <a:pt x="239888" y="273403"/>
                  </a:lnTo>
                  <a:cubicBezTo>
                    <a:pt x="246792" y="268611"/>
                    <a:pt x="255808" y="268124"/>
                    <a:pt x="263181" y="272146"/>
                  </a:cubicBezTo>
                  <a:close/>
                  <a:moveTo>
                    <a:pt x="206205" y="231006"/>
                  </a:moveTo>
                  <a:cubicBezTo>
                    <a:pt x="169924" y="252841"/>
                    <a:pt x="122818" y="241128"/>
                    <a:pt x="100982" y="204856"/>
                  </a:cubicBezTo>
                  <a:cubicBezTo>
                    <a:pt x="79147" y="168575"/>
                    <a:pt x="90861" y="121469"/>
                    <a:pt x="127133" y="99633"/>
                  </a:cubicBezTo>
                  <a:cubicBezTo>
                    <a:pt x="163405" y="77798"/>
                    <a:pt x="210503" y="89503"/>
                    <a:pt x="232347" y="125767"/>
                  </a:cubicBezTo>
                  <a:cubicBezTo>
                    <a:pt x="254149" y="162056"/>
                    <a:pt x="242452" y="209137"/>
                    <a:pt x="206205" y="2310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="" xmlns:a16="http://schemas.microsoft.com/office/drawing/2014/main" id="{541AE290-84C6-4177-946E-CA5EC6A935B6}"/>
                </a:ext>
              </a:extLst>
            </p:cNvPr>
            <p:cNvSpPr/>
            <p:nvPr/>
          </p:nvSpPr>
          <p:spPr>
            <a:xfrm>
              <a:off x="3282991" y="2649199"/>
              <a:ext cx="235195" cy="234441"/>
            </a:xfrm>
            <a:custGeom>
              <a:avLst/>
              <a:gdLst>
                <a:gd name="connsiteX0" fmla="*/ 232179 w 235195"/>
                <a:gd name="connsiteY0" fmla="*/ 82197 h 234441"/>
                <a:gd name="connsiteX1" fmla="*/ 196653 w 235195"/>
                <a:gd name="connsiteY1" fmla="*/ 27064 h 234441"/>
                <a:gd name="connsiteX2" fmla="*/ 179895 w 235195"/>
                <a:gd name="connsiteY2" fmla="*/ 37956 h 234441"/>
                <a:gd name="connsiteX3" fmla="*/ 163556 w 235195"/>
                <a:gd name="connsiteY3" fmla="*/ 37956 h 234441"/>
                <a:gd name="connsiteX4" fmla="*/ 155177 w 235195"/>
                <a:gd name="connsiteY4" fmla="*/ 33432 h 234441"/>
                <a:gd name="connsiteX5" fmla="*/ 145793 w 235195"/>
                <a:gd name="connsiteY5" fmla="*/ 20026 h 234441"/>
                <a:gd name="connsiteX6" fmla="*/ 144871 w 235195"/>
                <a:gd name="connsiteY6" fmla="*/ 0 h 234441"/>
                <a:gd name="connsiteX7" fmla="*/ 79348 w 235195"/>
                <a:gd name="connsiteY7" fmla="*/ 3268 h 234441"/>
                <a:gd name="connsiteX8" fmla="*/ 80354 w 235195"/>
                <a:gd name="connsiteY8" fmla="*/ 23293 h 234441"/>
                <a:gd name="connsiteX9" fmla="*/ 72393 w 235195"/>
                <a:gd name="connsiteY9" fmla="*/ 37621 h 234441"/>
                <a:gd name="connsiteX10" fmla="*/ 64015 w 235195"/>
                <a:gd name="connsiteY10" fmla="*/ 42900 h 234441"/>
                <a:gd name="connsiteX11" fmla="*/ 47760 w 235195"/>
                <a:gd name="connsiteY11" fmla="*/ 44324 h 234441"/>
                <a:gd name="connsiteX12" fmla="*/ 29829 w 235195"/>
                <a:gd name="connsiteY12" fmla="*/ 35108 h 234441"/>
                <a:gd name="connsiteX13" fmla="*/ 0 w 235195"/>
                <a:gd name="connsiteY13" fmla="*/ 93760 h 234441"/>
                <a:gd name="connsiteX14" fmla="*/ 17931 w 235195"/>
                <a:gd name="connsiteY14" fmla="*/ 102893 h 234441"/>
                <a:gd name="connsiteX15" fmla="*/ 26310 w 235195"/>
                <a:gd name="connsiteY15" fmla="*/ 116969 h 234441"/>
                <a:gd name="connsiteX16" fmla="*/ 26310 w 235195"/>
                <a:gd name="connsiteY16" fmla="*/ 121745 h 234441"/>
                <a:gd name="connsiteX17" fmla="*/ 26310 w 235195"/>
                <a:gd name="connsiteY17" fmla="*/ 126605 h 234441"/>
                <a:gd name="connsiteX18" fmla="*/ 19439 w 235195"/>
                <a:gd name="connsiteY18" fmla="*/ 141352 h 234441"/>
                <a:gd name="connsiteX19" fmla="*/ 2681 w 235195"/>
                <a:gd name="connsiteY19" fmla="*/ 152328 h 234441"/>
                <a:gd name="connsiteX20" fmla="*/ 38208 w 235195"/>
                <a:gd name="connsiteY20" fmla="*/ 207378 h 234441"/>
                <a:gd name="connsiteX21" fmla="*/ 54965 w 235195"/>
                <a:gd name="connsiteY21" fmla="*/ 196485 h 234441"/>
                <a:gd name="connsiteX22" fmla="*/ 71304 w 235195"/>
                <a:gd name="connsiteY22" fmla="*/ 196485 h 234441"/>
                <a:gd name="connsiteX23" fmla="*/ 79683 w 235195"/>
                <a:gd name="connsiteY23" fmla="*/ 201009 h 234441"/>
                <a:gd name="connsiteX24" fmla="*/ 88984 w 235195"/>
                <a:gd name="connsiteY24" fmla="*/ 214332 h 234441"/>
                <a:gd name="connsiteX25" fmla="*/ 89989 w 235195"/>
                <a:gd name="connsiteY25" fmla="*/ 234441 h 234441"/>
                <a:gd name="connsiteX26" fmla="*/ 155428 w 235195"/>
                <a:gd name="connsiteY26" fmla="*/ 231174 h 234441"/>
                <a:gd name="connsiteX27" fmla="*/ 154423 w 235195"/>
                <a:gd name="connsiteY27" fmla="*/ 211064 h 234441"/>
                <a:gd name="connsiteX28" fmla="*/ 162802 w 235195"/>
                <a:gd name="connsiteY28" fmla="*/ 196820 h 234441"/>
                <a:gd name="connsiteX29" fmla="*/ 171181 w 235195"/>
                <a:gd name="connsiteY29" fmla="*/ 191541 h 234441"/>
                <a:gd name="connsiteX30" fmla="*/ 187436 w 235195"/>
                <a:gd name="connsiteY30" fmla="*/ 190117 h 234441"/>
                <a:gd name="connsiteX31" fmla="*/ 205367 w 235195"/>
                <a:gd name="connsiteY31" fmla="*/ 199250 h 234441"/>
                <a:gd name="connsiteX32" fmla="*/ 235196 w 235195"/>
                <a:gd name="connsiteY32" fmla="*/ 140598 h 234441"/>
                <a:gd name="connsiteX33" fmla="*/ 217348 w 235195"/>
                <a:gd name="connsiteY33" fmla="*/ 131465 h 234441"/>
                <a:gd name="connsiteX34" fmla="*/ 208970 w 235195"/>
                <a:gd name="connsiteY34" fmla="*/ 117388 h 234441"/>
                <a:gd name="connsiteX35" fmla="*/ 208970 w 235195"/>
                <a:gd name="connsiteY35" fmla="*/ 112528 h 234441"/>
                <a:gd name="connsiteX36" fmla="*/ 208970 w 235195"/>
                <a:gd name="connsiteY36" fmla="*/ 107753 h 234441"/>
                <a:gd name="connsiteX37" fmla="*/ 215840 w 235195"/>
                <a:gd name="connsiteY37" fmla="*/ 92922 h 234441"/>
                <a:gd name="connsiteX38" fmla="*/ 171097 w 235195"/>
                <a:gd name="connsiteY38" fmla="*/ 114623 h 234441"/>
                <a:gd name="connsiteX39" fmla="*/ 120069 w 235195"/>
                <a:gd name="connsiteY39" fmla="*/ 170887 h 234441"/>
                <a:gd name="connsiteX40" fmla="*/ 63805 w 235195"/>
                <a:gd name="connsiteY40" fmla="*/ 119852 h 234441"/>
                <a:gd name="connsiteX41" fmla="*/ 114791 w 235195"/>
                <a:gd name="connsiteY41" fmla="*/ 63596 h 234441"/>
                <a:gd name="connsiteX42" fmla="*/ 171097 w 235195"/>
                <a:gd name="connsiteY42" fmla="*/ 114623 h 23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195" h="234441">
                  <a:moveTo>
                    <a:pt x="232179" y="82197"/>
                  </a:moveTo>
                  <a:lnTo>
                    <a:pt x="196653" y="27064"/>
                  </a:lnTo>
                  <a:lnTo>
                    <a:pt x="179895" y="37956"/>
                  </a:lnTo>
                  <a:cubicBezTo>
                    <a:pt x="174892" y="41057"/>
                    <a:pt x="168558" y="41057"/>
                    <a:pt x="163556" y="37956"/>
                  </a:cubicBezTo>
                  <a:cubicBezTo>
                    <a:pt x="160841" y="36314"/>
                    <a:pt x="158043" y="34798"/>
                    <a:pt x="155177" y="33432"/>
                  </a:cubicBezTo>
                  <a:cubicBezTo>
                    <a:pt x="149764" y="31094"/>
                    <a:pt x="146136" y="25907"/>
                    <a:pt x="145793" y="20026"/>
                  </a:cubicBezTo>
                  <a:lnTo>
                    <a:pt x="144871" y="0"/>
                  </a:lnTo>
                  <a:lnTo>
                    <a:pt x="79348" y="3268"/>
                  </a:lnTo>
                  <a:lnTo>
                    <a:pt x="80354" y="23293"/>
                  </a:lnTo>
                  <a:cubicBezTo>
                    <a:pt x="80605" y="29184"/>
                    <a:pt x="77530" y="34722"/>
                    <a:pt x="72393" y="37621"/>
                  </a:cubicBezTo>
                  <a:cubicBezTo>
                    <a:pt x="69503" y="39213"/>
                    <a:pt x="66704" y="40981"/>
                    <a:pt x="64015" y="42900"/>
                  </a:cubicBezTo>
                  <a:cubicBezTo>
                    <a:pt x="59314" y="46436"/>
                    <a:pt x="53005" y="46989"/>
                    <a:pt x="47760" y="44324"/>
                  </a:cubicBezTo>
                  <a:lnTo>
                    <a:pt x="29829" y="35108"/>
                  </a:lnTo>
                  <a:lnTo>
                    <a:pt x="0" y="93760"/>
                  </a:lnTo>
                  <a:lnTo>
                    <a:pt x="17931" y="102893"/>
                  </a:lnTo>
                  <a:cubicBezTo>
                    <a:pt x="23159" y="105624"/>
                    <a:pt x="26410" y="111071"/>
                    <a:pt x="26310" y="116969"/>
                  </a:cubicBezTo>
                  <a:cubicBezTo>
                    <a:pt x="26310" y="118561"/>
                    <a:pt x="26310" y="120153"/>
                    <a:pt x="26310" y="121745"/>
                  </a:cubicBezTo>
                  <a:cubicBezTo>
                    <a:pt x="26310" y="123337"/>
                    <a:pt x="26310" y="125013"/>
                    <a:pt x="26310" y="126605"/>
                  </a:cubicBezTo>
                  <a:cubicBezTo>
                    <a:pt x="26988" y="132420"/>
                    <a:pt x="24332" y="138126"/>
                    <a:pt x="19439" y="141352"/>
                  </a:cubicBezTo>
                  <a:lnTo>
                    <a:pt x="2681" y="152328"/>
                  </a:lnTo>
                  <a:lnTo>
                    <a:pt x="38208" y="207378"/>
                  </a:lnTo>
                  <a:lnTo>
                    <a:pt x="54965" y="196485"/>
                  </a:lnTo>
                  <a:cubicBezTo>
                    <a:pt x="59984" y="193418"/>
                    <a:pt x="66285" y="193418"/>
                    <a:pt x="71304" y="196485"/>
                  </a:cubicBezTo>
                  <a:cubicBezTo>
                    <a:pt x="74011" y="198144"/>
                    <a:pt x="76809" y="199661"/>
                    <a:pt x="79683" y="201009"/>
                  </a:cubicBezTo>
                  <a:cubicBezTo>
                    <a:pt x="85046" y="203339"/>
                    <a:pt x="88649" y="208492"/>
                    <a:pt x="88984" y="214332"/>
                  </a:cubicBezTo>
                  <a:lnTo>
                    <a:pt x="89989" y="234441"/>
                  </a:lnTo>
                  <a:lnTo>
                    <a:pt x="155428" y="231174"/>
                  </a:lnTo>
                  <a:lnTo>
                    <a:pt x="154423" y="211064"/>
                  </a:lnTo>
                  <a:cubicBezTo>
                    <a:pt x="154280" y="205107"/>
                    <a:pt x="157531" y="199593"/>
                    <a:pt x="162802" y="196820"/>
                  </a:cubicBezTo>
                  <a:cubicBezTo>
                    <a:pt x="165693" y="195228"/>
                    <a:pt x="168491" y="193460"/>
                    <a:pt x="171181" y="191541"/>
                  </a:cubicBezTo>
                  <a:cubicBezTo>
                    <a:pt x="175881" y="188005"/>
                    <a:pt x="182190" y="187453"/>
                    <a:pt x="187436" y="190117"/>
                  </a:cubicBezTo>
                  <a:lnTo>
                    <a:pt x="205367" y="199250"/>
                  </a:lnTo>
                  <a:lnTo>
                    <a:pt x="235196" y="140598"/>
                  </a:lnTo>
                  <a:lnTo>
                    <a:pt x="217348" y="131465"/>
                  </a:lnTo>
                  <a:cubicBezTo>
                    <a:pt x="212112" y="128733"/>
                    <a:pt x="208869" y="123287"/>
                    <a:pt x="208970" y="117388"/>
                  </a:cubicBezTo>
                  <a:cubicBezTo>
                    <a:pt x="208970" y="115796"/>
                    <a:pt x="208970" y="114204"/>
                    <a:pt x="208970" y="112528"/>
                  </a:cubicBezTo>
                  <a:cubicBezTo>
                    <a:pt x="208970" y="110853"/>
                    <a:pt x="208970" y="109345"/>
                    <a:pt x="208970" y="107753"/>
                  </a:cubicBezTo>
                  <a:cubicBezTo>
                    <a:pt x="208257" y="101904"/>
                    <a:pt x="210922" y="96156"/>
                    <a:pt x="215840" y="92922"/>
                  </a:cubicBezTo>
                  <a:close/>
                  <a:moveTo>
                    <a:pt x="171097" y="114623"/>
                  </a:moveTo>
                  <a:cubicBezTo>
                    <a:pt x="172538" y="144251"/>
                    <a:pt x="149697" y="169438"/>
                    <a:pt x="120069" y="170887"/>
                  </a:cubicBezTo>
                  <a:cubicBezTo>
                    <a:pt x="90442" y="172329"/>
                    <a:pt x="65255" y="149479"/>
                    <a:pt x="63805" y="119852"/>
                  </a:cubicBezTo>
                  <a:cubicBezTo>
                    <a:pt x="62364" y="90241"/>
                    <a:pt x="85180" y="65062"/>
                    <a:pt x="114791" y="63596"/>
                  </a:cubicBezTo>
                  <a:cubicBezTo>
                    <a:pt x="144418" y="62171"/>
                    <a:pt x="169606" y="84995"/>
                    <a:pt x="171097" y="114623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3" name="Graphic 2">
            <a:extLst>
              <a:ext uri="{FF2B5EF4-FFF2-40B4-BE49-F238E27FC236}">
                <a16:creationId xmlns="" xmlns:a16="http://schemas.microsoft.com/office/drawing/2014/main" id="{F910314C-3B56-48FF-AF28-6C445A46158F}"/>
              </a:ext>
            </a:extLst>
          </p:cNvPr>
          <p:cNvGrpSpPr/>
          <p:nvPr/>
        </p:nvGrpSpPr>
        <p:grpSpPr>
          <a:xfrm>
            <a:off x="1399016" y="2032581"/>
            <a:ext cx="2446089" cy="2191798"/>
            <a:chOff x="1399016" y="2032580"/>
            <a:chExt cx="2446089" cy="2191798"/>
          </a:xfrm>
        </p:grpSpPr>
        <p:sp>
          <p:nvSpPr>
            <p:cNvPr id="844" name="Freeform: Shape 843">
              <a:extLst>
                <a:ext uri="{FF2B5EF4-FFF2-40B4-BE49-F238E27FC236}">
                  <a16:creationId xmlns="" xmlns:a16="http://schemas.microsoft.com/office/drawing/2014/main" id="{F983135A-4CB3-4C26-A7C6-92CF5FC9AB51}"/>
                </a:ext>
              </a:extLst>
            </p:cNvPr>
            <p:cNvSpPr/>
            <p:nvPr/>
          </p:nvSpPr>
          <p:spPr>
            <a:xfrm>
              <a:off x="2283732" y="3009632"/>
              <a:ext cx="962781" cy="1115230"/>
            </a:xfrm>
            <a:custGeom>
              <a:avLst/>
              <a:gdLst>
                <a:gd name="connsiteX0" fmla="*/ 3930 w 962781"/>
                <a:gd name="connsiteY0" fmla="*/ 133419 h 1115230"/>
                <a:gd name="connsiteX1" fmla="*/ 250605 w 962781"/>
                <a:gd name="connsiteY1" fmla="*/ 898746 h 1115230"/>
                <a:gd name="connsiteX2" fmla="*/ 791797 w 962781"/>
                <a:gd name="connsiteY2" fmla="*/ 1115005 h 1115230"/>
                <a:gd name="connsiteX3" fmla="*/ 948483 w 962781"/>
                <a:gd name="connsiteY3" fmla="*/ 679303 h 1115230"/>
                <a:gd name="connsiteX4" fmla="*/ 469294 w 962781"/>
                <a:gd name="connsiteY4" fmla="*/ 582108 h 1115230"/>
                <a:gd name="connsiteX5" fmla="*/ 186590 w 962781"/>
                <a:gd name="connsiteY5" fmla="*/ 125542 h 1115230"/>
                <a:gd name="connsiteX6" fmla="*/ 3930 w 962781"/>
                <a:gd name="connsiteY6" fmla="*/ 133419 h 111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2781" h="1115230">
                  <a:moveTo>
                    <a:pt x="3930" y="133419"/>
                  </a:moveTo>
                  <a:cubicBezTo>
                    <a:pt x="46579" y="432126"/>
                    <a:pt x="151650" y="815041"/>
                    <a:pt x="250605" y="898746"/>
                  </a:cubicBezTo>
                  <a:cubicBezTo>
                    <a:pt x="330540" y="966364"/>
                    <a:pt x="767163" y="1110229"/>
                    <a:pt x="791797" y="1115005"/>
                  </a:cubicBezTo>
                  <a:cubicBezTo>
                    <a:pt x="852796" y="1126401"/>
                    <a:pt x="1010822" y="702010"/>
                    <a:pt x="948483" y="679303"/>
                  </a:cubicBezTo>
                  <a:cubicBezTo>
                    <a:pt x="870056" y="650312"/>
                    <a:pt x="489152" y="606239"/>
                    <a:pt x="469294" y="582108"/>
                  </a:cubicBezTo>
                  <a:cubicBezTo>
                    <a:pt x="449436" y="557977"/>
                    <a:pt x="325596" y="356716"/>
                    <a:pt x="186590" y="125542"/>
                  </a:cubicBezTo>
                  <a:cubicBezTo>
                    <a:pt x="90652" y="-34243"/>
                    <a:pt x="-22631" y="-52006"/>
                    <a:pt x="3930" y="133419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="" xmlns:a16="http://schemas.microsoft.com/office/drawing/2014/main" id="{95BDA6DB-2EF8-40D9-912A-DCFFE9AA3259}"/>
                </a:ext>
              </a:extLst>
            </p:cNvPr>
            <p:cNvSpPr/>
            <p:nvPr/>
          </p:nvSpPr>
          <p:spPr>
            <a:xfrm>
              <a:off x="3028105" y="3688014"/>
              <a:ext cx="817001" cy="536364"/>
            </a:xfrm>
            <a:custGeom>
              <a:avLst/>
              <a:gdLst>
                <a:gd name="connsiteX0" fmla="*/ 0 w 817001"/>
                <a:gd name="connsiteY0" fmla="*/ 408555 h 536364"/>
                <a:gd name="connsiteX1" fmla="*/ 169422 w 817001"/>
                <a:gd name="connsiteY1" fmla="*/ 498041 h 536364"/>
                <a:gd name="connsiteX2" fmla="*/ 377386 w 817001"/>
                <a:gd name="connsiteY2" fmla="*/ 514799 h 536364"/>
                <a:gd name="connsiteX3" fmla="*/ 263935 w 817001"/>
                <a:gd name="connsiteY3" fmla="*/ 415425 h 536364"/>
                <a:gd name="connsiteX4" fmla="*/ 212321 w 817001"/>
                <a:gd name="connsiteY4" fmla="*/ 348981 h 536364"/>
                <a:gd name="connsiteX5" fmla="*/ 350070 w 817001"/>
                <a:gd name="connsiteY5" fmla="*/ 389702 h 536364"/>
                <a:gd name="connsiteX6" fmla="*/ 623390 w 817001"/>
                <a:gd name="connsiteY6" fmla="*/ 520915 h 536364"/>
                <a:gd name="connsiteX7" fmla="*/ 589288 w 817001"/>
                <a:gd name="connsiteY7" fmla="*/ 432686 h 536364"/>
                <a:gd name="connsiteX8" fmla="*/ 736672 w 817001"/>
                <a:gd name="connsiteY8" fmla="*/ 495611 h 536364"/>
                <a:gd name="connsiteX9" fmla="*/ 747481 w 817001"/>
                <a:gd name="connsiteY9" fmla="*/ 452544 h 536364"/>
                <a:gd name="connsiteX10" fmla="*/ 795241 w 817001"/>
                <a:gd name="connsiteY10" fmla="*/ 449192 h 536364"/>
                <a:gd name="connsiteX11" fmla="*/ 790633 w 817001"/>
                <a:gd name="connsiteY11" fmla="*/ 365403 h 536364"/>
                <a:gd name="connsiteX12" fmla="*/ 809653 w 817001"/>
                <a:gd name="connsiteY12" fmla="*/ 355097 h 536364"/>
                <a:gd name="connsiteX13" fmla="*/ 590880 w 817001"/>
                <a:gd name="connsiteY13" fmla="*/ 69461 h 536364"/>
                <a:gd name="connsiteX14" fmla="*/ 151826 w 817001"/>
                <a:gd name="connsiteY14" fmla="*/ 0 h 536364"/>
                <a:gd name="connsiteX15" fmla="*/ 0 w 817001"/>
                <a:gd name="connsiteY15" fmla="*/ 408555 h 53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7001" h="536364">
                  <a:moveTo>
                    <a:pt x="0" y="408555"/>
                  </a:moveTo>
                  <a:cubicBezTo>
                    <a:pt x="7039" y="412912"/>
                    <a:pt x="106664" y="473994"/>
                    <a:pt x="169422" y="498041"/>
                  </a:cubicBezTo>
                  <a:cubicBezTo>
                    <a:pt x="216259" y="515972"/>
                    <a:pt x="352500" y="564067"/>
                    <a:pt x="377386" y="514799"/>
                  </a:cubicBezTo>
                  <a:cubicBezTo>
                    <a:pt x="394143" y="481283"/>
                    <a:pt x="317644" y="443327"/>
                    <a:pt x="263935" y="415425"/>
                  </a:cubicBezTo>
                  <a:cubicBezTo>
                    <a:pt x="235615" y="400762"/>
                    <a:pt x="202099" y="367079"/>
                    <a:pt x="212321" y="348981"/>
                  </a:cubicBezTo>
                  <a:cubicBezTo>
                    <a:pt x="230168" y="317309"/>
                    <a:pt x="302897" y="356689"/>
                    <a:pt x="350070" y="389702"/>
                  </a:cubicBezTo>
                  <a:cubicBezTo>
                    <a:pt x="441317" y="453549"/>
                    <a:pt x="560716" y="564653"/>
                    <a:pt x="623390" y="520915"/>
                  </a:cubicBezTo>
                  <a:cubicBezTo>
                    <a:pt x="647102" y="504158"/>
                    <a:pt x="624144" y="468631"/>
                    <a:pt x="589288" y="432686"/>
                  </a:cubicBezTo>
                  <a:cubicBezTo>
                    <a:pt x="647186" y="476088"/>
                    <a:pt x="709609" y="512955"/>
                    <a:pt x="736672" y="495611"/>
                  </a:cubicBezTo>
                  <a:cubicBezTo>
                    <a:pt x="752173" y="485808"/>
                    <a:pt x="754100" y="470475"/>
                    <a:pt x="747481" y="452544"/>
                  </a:cubicBezTo>
                  <a:cubicBezTo>
                    <a:pt x="765831" y="460252"/>
                    <a:pt x="782589" y="460504"/>
                    <a:pt x="795241" y="449192"/>
                  </a:cubicBezTo>
                  <a:cubicBezTo>
                    <a:pt x="816859" y="430088"/>
                    <a:pt x="809736" y="398919"/>
                    <a:pt x="790633" y="365403"/>
                  </a:cubicBezTo>
                  <a:cubicBezTo>
                    <a:pt x="798257" y="365202"/>
                    <a:pt x="805321" y="361373"/>
                    <a:pt x="809653" y="355097"/>
                  </a:cubicBezTo>
                  <a:cubicBezTo>
                    <a:pt x="857077" y="294518"/>
                    <a:pt x="662184" y="92838"/>
                    <a:pt x="590880" y="69461"/>
                  </a:cubicBezTo>
                  <a:cubicBezTo>
                    <a:pt x="381408" y="586"/>
                    <a:pt x="151826" y="0"/>
                    <a:pt x="151826" y="0"/>
                  </a:cubicBezTo>
                  <a:cubicBezTo>
                    <a:pt x="62088" y="59658"/>
                    <a:pt x="-167" y="408471"/>
                    <a:pt x="0" y="408555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="" xmlns:a16="http://schemas.microsoft.com/office/drawing/2014/main" id="{403BF094-DAC1-4D64-AB1E-504B4F60403F}"/>
                </a:ext>
              </a:extLst>
            </p:cNvPr>
            <p:cNvSpPr/>
            <p:nvPr/>
          </p:nvSpPr>
          <p:spPr>
            <a:xfrm>
              <a:off x="3358807" y="3925968"/>
              <a:ext cx="264867" cy="200564"/>
            </a:xfrm>
            <a:custGeom>
              <a:avLst/>
              <a:gdLst>
                <a:gd name="connsiteX0" fmla="*/ 684 w 264867"/>
                <a:gd name="connsiteY0" fmla="*/ 6 h 200564"/>
                <a:gd name="connsiteX1" fmla="*/ 138851 w 264867"/>
                <a:gd name="connsiteY1" fmla="*/ 67037 h 200564"/>
                <a:gd name="connsiteX2" fmla="*/ 264535 w 264867"/>
                <a:gd name="connsiteY2" fmla="*/ 198418 h 200564"/>
                <a:gd name="connsiteX3" fmla="*/ 262691 w 264867"/>
                <a:gd name="connsiteY3" fmla="*/ 200177 h 200564"/>
                <a:gd name="connsiteX4" fmla="*/ 137008 w 264867"/>
                <a:gd name="connsiteY4" fmla="*/ 76170 h 200564"/>
                <a:gd name="connsiteX5" fmla="*/ 97 w 264867"/>
                <a:gd name="connsiteY5" fmla="*/ 760 h 200564"/>
                <a:gd name="connsiteX6" fmla="*/ 684 w 264867"/>
                <a:gd name="connsiteY6" fmla="*/ 6 h 200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867" h="200564">
                  <a:moveTo>
                    <a:pt x="684" y="6"/>
                  </a:moveTo>
                  <a:cubicBezTo>
                    <a:pt x="50974" y="12281"/>
                    <a:pt x="98080" y="35130"/>
                    <a:pt x="138851" y="67037"/>
                  </a:cubicBezTo>
                  <a:cubicBezTo>
                    <a:pt x="190130" y="107423"/>
                    <a:pt x="222640" y="152334"/>
                    <a:pt x="264535" y="198418"/>
                  </a:cubicBezTo>
                  <a:cubicBezTo>
                    <a:pt x="265624" y="199591"/>
                    <a:pt x="263781" y="201351"/>
                    <a:pt x="262691" y="200177"/>
                  </a:cubicBezTo>
                  <a:cubicBezTo>
                    <a:pt x="242666" y="178225"/>
                    <a:pt x="159128" y="95274"/>
                    <a:pt x="137008" y="76170"/>
                  </a:cubicBezTo>
                  <a:cubicBezTo>
                    <a:pt x="97711" y="40937"/>
                    <a:pt x="50882" y="15146"/>
                    <a:pt x="97" y="760"/>
                  </a:cubicBezTo>
                  <a:cubicBezTo>
                    <a:pt x="-154" y="760"/>
                    <a:pt x="97" y="-78"/>
                    <a:pt x="684" y="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="" xmlns:a16="http://schemas.microsoft.com/office/drawing/2014/main" id="{9588E876-BD4D-4B32-A221-E8FEBCBC2BDF}"/>
                </a:ext>
              </a:extLst>
            </p:cNvPr>
            <p:cNvSpPr/>
            <p:nvPr/>
          </p:nvSpPr>
          <p:spPr>
            <a:xfrm>
              <a:off x="3406691" y="3838484"/>
              <a:ext cx="368065" cy="298867"/>
            </a:xfrm>
            <a:custGeom>
              <a:avLst/>
              <a:gdLst>
                <a:gd name="connsiteX0" fmla="*/ 643 w 368065"/>
                <a:gd name="connsiteY0" fmla="*/ 15 h 298867"/>
                <a:gd name="connsiteX1" fmla="*/ 161937 w 368065"/>
                <a:gd name="connsiteY1" fmla="*/ 71571 h 298867"/>
                <a:gd name="connsiteX2" fmla="*/ 297507 w 368065"/>
                <a:gd name="connsiteY2" fmla="*/ 206135 h 298867"/>
                <a:gd name="connsiteX3" fmla="*/ 367806 w 368065"/>
                <a:gd name="connsiteY3" fmla="*/ 296711 h 298867"/>
                <a:gd name="connsiteX4" fmla="*/ 365963 w 368065"/>
                <a:gd name="connsiteY4" fmla="*/ 298387 h 298867"/>
                <a:gd name="connsiteX5" fmla="*/ 239442 w 368065"/>
                <a:gd name="connsiteY5" fmla="*/ 149327 h 298867"/>
                <a:gd name="connsiteX6" fmla="*/ 95995 w 368065"/>
                <a:gd name="connsiteY6" fmla="*/ 41071 h 298867"/>
                <a:gd name="connsiteX7" fmla="*/ 392 w 368065"/>
                <a:gd name="connsiteY7" fmla="*/ 1020 h 298867"/>
                <a:gd name="connsiteX8" fmla="*/ 15 w 368065"/>
                <a:gd name="connsiteY8" fmla="*/ 392 h 298867"/>
                <a:gd name="connsiteX9" fmla="*/ 643 w 368065"/>
                <a:gd name="connsiteY9" fmla="*/ 15 h 29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065" h="298867">
                  <a:moveTo>
                    <a:pt x="643" y="15"/>
                  </a:moveTo>
                  <a:cubicBezTo>
                    <a:pt x="55609" y="20124"/>
                    <a:pt x="111999" y="40569"/>
                    <a:pt x="161937" y="71571"/>
                  </a:cubicBezTo>
                  <a:cubicBezTo>
                    <a:pt x="216651" y="105505"/>
                    <a:pt x="257373" y="156700"/>
                    <a:pt x="297507" y="206135"/>
                  </a:cubicBezTo>
                  <a:cubicBezTo>
                    <a:pt x="321639" y="235797"/>
                    <a:pt x="345074" y="265986"/>
                    <a:pt x="367806" y="296711"/>
                  </a:cubicBezTo>
                  <a:cubicBezTo>
                    <a:pt x="368728" y="297968"/>
                    <a:pt x="366968" y="299728"/>
                    <a:pt x="365963" y="298387"/>
                  </a:cubicBezTo>
                  <a:cubicBezTo>
                    <a:pt x="325300" y="247443"/>
                    <a:pt x="283121" y="197757"/>
                    <a:pt x="239442" y="149327"/>
                  </a:cubicBezTo>
                  <a:cubicBezTo>
                    <a:pt x="199231" y="104139"/>
                    <a:pt x="150483" y="67347"/>
                    <a:pt x="95995" y="41071"/>
                  </a:cubicBezTo>
                  <a:cubicBezTo>
                    <a:pt x="64826" y="26073"/>
                    <a:pt x="32567" y="13589"/>
                    <a:pt x="392" y="1020"/>
                  </a:cubicBezTo>
                  <a:cubicBezTo>
                    <a:pt x="115" y="953"/>
                    <a:pt x="-52" y="668"/>
                    <a:pt x="15" y="392"/>
                  </a:cubicBezTo>
                  <a:cubicBezTo>
                    <a:pt x="82" y="115"/>
                    <a:pt x="367" y="-52"/>
                    <a:pt x="643" y="15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="" xmlns:a16="http://schemas.microsoft.com/office/drawing/2014/main" id="{AB4B90EB-30FF-4CCB-AA7A-C0D61754DC15}"/>
                </a:ext>
              </a:extLst>
            </p:cNvPr>
            <p:cNvSpPr/>
            <p:nvPr/>
          </p:nvSpPr>
          <p:spPr>
            <a:xfrm>
              <a:off x="3473640" y="3764167"/>
              <a:ext cx="346973" cy="288920"/>
            </a:xfrm>
            <a:custGeom>
              <a:avLst/>
              <a:gdLst>
                <a:gd name="connsiteX0" fmla="*/ 138 w 346973"/>
                <a:gd name="connsiteY0" fmla="*/ 11 h 288920"/>
                <a:gd name="connsiteX1" fmla="*/ 146685 w 346973"/>
                <a:gd name="connsiteY1" fmla="*/ 62769 h 288920"/>
                <a:gd name="connsiteX2" fmla="*/ 283680 w 346973"/>
                <a:gd name="connsiteY2" fmla="*/ 202445 h 288920"/>
                <a:gd name="connsiteX3" fmla="*/ 346773 w 346973"/>
                <a:gd name="connsiteY3" fmla="*/ 286988 h 288920"/>
                <a:gd name="connsiteX4" fmla="*/ 344762 w 346973"/>
                <a:gd name="connsiteY4" fmla="*/ 288496 h 288920"/>
                <a:gd name="connsiteX5" fmla="*/ 191931 w 346973"/>
                <a:gd name="connsiteY5" fmla="*/ 109356 h 288920"/>
                <a:gd name="connsiteX6" fmla="*/ 103785 w 346973"/>
                <a:gd name="connsiteY6" fmla="*/ 40900 h 288920"/>
                <a:gd name="connsiteX7" fmla="*/ 55 w 346973"/>
                <a:gd name="connsiteY7" fmla="*/ 346 h 288920"/>
                <a:gd name="connsiteX8" fmla="*/ 138 w 346973"/>
                <a:gd name="connsiteY8" fmla="*/ 11 h 28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73" h="288920">
                  <a:moveTo>
                    <a:pt x="138" y="11"/>
                  </a:moveTo>
                  <a:cubicBezTo>
                    <a:pt x="53847" y="15847"/>
                    <a:pt x="100685" y="29421"/>
                    <a:pt x="146685" y="62769"/>
                  </a:cubicBezTo>
                  <a:cubicBezTo>
                    <a:pt x="207516" y="106926"/>
                    <a:pt x="263990" y="177476"/>
                    <a:pt x="283680" y="202445"/>
                  </a:cubicBezTo>
                  <a:cubicBezTo>
                    <a:pt x="305465" y="230095"/>
                    <a:pt x="326329" y="258416"/>
                    <a:pt x="346773" y="286988"/>
                  </a:cubicBezTo>
                  <a:cubicBezTo>
                    <a:pt x="347611" y="288161"/>
                    <a:pt x="345600" y="289669"/>
                    <a:pt x="344762" y="288496"/>
                  </a:cubicBezTo>
                  <a:cubicBezTo>
                    <a:pt x="297740" y="225546"/>
                    <a:pt x="246687" y="165712"/>
                    <a:pt x="191931" y="109356"/>
                  </a:cubicBezTo>
                  <a:cubicBezTo>
                    <a:pt x="166267" y="82116"/>
                    <a:pt x="136530" y="59024"/>
                    <a:pt x="103785" y="40900"/>
                  </a:cubicBezTo>
                  <a:cubicBezTo>
                    <a:pt x="70421" y="24461"/>
                    <a:pt x="35715" y="10895"/>
                    <a:pt x="55" y="346"/>
                  </a:cubicBezTo>
                  <a:cubicBezTo>
                    <a:pt x="55" y="346"/>
                    <a:pt x="-113" y="-73"/>
                    <a:pt x="138" y="11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="" xmlns:a16="http://schemas.microsoft.com/office/drawing/2014/main" id="{2AC5624F-C678-41D1-8ACD-F866D44D5CD3}"/>
                </a:ext>
              </a:extLst>
            </p:cNvPr>
            <p:cNvSpPr/>
            <p:nvPr/>
          </p:nvSpPr>
          <p:spPr>
            <a:xfrm>
              <a:off x="2274094" y="2973263"/>
              <a:ext cx="430753" cy="676291"/>
            </a:xfrm>
            <a:custGeom>
              <a:avLst/>
              <a:gdLst>
                <a:gd name="connsiteX0" fmla="*/ 99703 w 430753"/>
                <a:gd name="connsiteY0" fmla="*/ 676291 h 676291"/>
                <a:gd name="connsiteX1" fmla="*/ 430753 w 430753"/>
                <a:gd name="connsiteY1" fmla="*/ 490867 h 676291"/>
                <a:gd name="connsiteX2" fmla="*/ 169667 w 430753"/>
                <a:gd name="connsiteY2" fmla="*/ 89266 h 676291"/>
                <a:gd name="connsiteX3" fmla="*/ 3765 w 430753"/>
                <a:gd name="connsiteY3" fmla="*/ 203135 h 676291"/>
                <a:gd name="connsiteX4" fmla="*/ 99703 w 430753"/>
                <a:gd name="connsiteY4" fmla="*/ 676291 h 67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753" h="676291">
                  <a:moveTo>
                    <a:pt x="99703" y="676291"/>
                  </a:moveTo>
                  <a:lnTo>
                    <a:pt x="430753" y="490867"/>
                  </a:lnTo>
                  <a:cubicBezTo>
                    <a:pt x="430753" y="490867"/>
                    <a:pt x="301886" y="261871"/>
                    <a:pt x="169667" y="89266"/>
                  </a:cubicBezTo>
                  <a:cubicBezTo>
                    <a:pt x="37448" y="-83339"/>
                    <a:pt x="-15255" y="16035"/>
                    <a:pt x="3765" y="203135"/>
                  </a:cubicBezTo>
                  <a:cubicBezTo>
                    <a:pt x="22785" y="390236"/>
                    <a:pt x="99703" y="676291"/>
                    <a:pt x="99703" y="67629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="" xmlns:a16="http://schemas.microsoft.com/office/drawing/2014/main" id="{E3204539-6B76-4CD9-9932-F2C3CA134358}"/>
                </a:ext>
              </a:extLst>
            </p:cNvPr>
            <p:cNvSpPr/>
            <p:nvPr/>
          </p:nvSpPr>
          <p:spPr>
            <a:xfrm>
              <a:off x="2377350" y="3417651"/>
              <a:ext cx="279393" cy="158043"/>
            </a:xfrm>
            <a:custGeom>
              <a:avLst/>
              <a:gdLst>
                <a:gd name="connsiteX0" fmla="*/ 277057 w 279393"/>
                <a:gd name="connsiteY0" fmla="*/ 143 h 158043"/>
                <a:gd name="connsiteX1" fmla="*/ 553 w 279393"/>
                <a:gd name="connsiteY1" fmla="*/ 155571 h 158043"/>
                <a:gd name="connsiteX2" fmla="*/ 1978 w 279393"/>
                <a:gd name="connsiteY2" fmla="*/ 157917 h 158043"/>
                <a:gd name="connsiteX3" fmla="*/ 279068 w 279393"/>
                <a:gd name="connsiteY3" fmla="*/ 2740 h 158043"/>
                <a:gd name="connsiteX4" fmla="*/ 277057 w 279393"/>
                <a:gd name="connsiteY4" fmla="*/ 143 h 15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3" h="158043">
                  <a:moveTo>
                    <a:pt x="277057" y="143"/>
                  </a:moveTo>
                  <a:cubicBezTo>
                    <a:pt x="182275" y="47157"/>
                    <a:pt x="89981" y="99030"/>
                    <a:pt x="553" y="155571"/>
                  </a:cubicBezTo>
                  <a:cubicBezTo>
                    <a:pt x="-787" y="156409"/>
                    <a:pt x="553" y="158588"/>
                    <a:pt x="1978" y="157917"/>
                  </a:cubicBezTo>
                  <a:cubicBezTo>
                    <a:pt x="96961" y="111021"/>
                    <a:pt x="189447" y="59223"/>
                    <a:pt x="279068" y="2740"/>
                  </a:cubicBezTo>
                  <a:cubicBezTo>
                    <a:pt x="280073" y="1819"/>
                    <a:pt x="278565" y="-611"/>
                    <a:pt x="277057" y="143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="" xmlns:a16="http://schemas.microsoft.com/office/drawing/2014/main" id="{74962150-A5E1-48AE-BC0E-B4723E9243D2}"/>
                </a:ext>
              </a:extLst>
            </p:cNvPr>
            <p:cNvSpPr/>
            <p:nvPr/>
          </p:nvSpPr>
          <p:spPr>
            <a:xfrm>
              <a:off x="2274088" y="2973378"/>
              <a:ext cx="372274" cy="676176"/>
            </a:xfrm>
            <a:custGeom>
              <a:avLst/>
              <a:gdLst>
                <a:gd name="connsiteX0" fmla="*/ 372275 w 372274"/>
                <a:gd name="connsiteY0" fmla="*/ 523513 h 676176"/>
                <a:gd name="connsiteX1" fmla="*/ 99710 w 372274"/>
                <a:gd name="connsiteY1" fmla="*/ 676176 h 676176"/>
                <a:gd name="connsiteX2" fmla="*/ 3771 w 372274"/>
                <a:gd name="connsiteY2" fmla="*/ 203020 h 676176"/>
                <a:gd name="connsiteX3" fmla="*/ 55888 w 372274"/>
                <a:gd name="connsiteY3" fmla="*/ 0 h 67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274" h="676176">
                  <a:moveTo>
                    <a:pt x="372275" y="523513"/>
                  </a:moveTo>
                  <a:lnTo>
                    <a:pt x="99710" y="676176"/>
                  </a:lnTo>
                  <a:cubicBezTo>
                    <a:pt x="99710" y="676176"/>
                    <a:pt x="22708" y="390205"/>
                    <a:pt x="3771" y="203020"/>
                  </a:cubicBezTo>
                  <a:cubicBezTo>
                    <a:pt x="-8294" y="84627"/>
                    <a:pt x="8463" y="1424"/>
                    <a:pt x="55888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="" xmlns:a16="http://schemas.microsoft.com/office/drawing/2014/main" id="{DE302F49-59F7-40FA-A780-BE57D77FD581}"/>
                </a:ext>
              </a:extLst>
            </p:cNvPr>
            <p:cNvSpPr/>
            <p:nvPr/>
          </p:nvSpPr>
          <p:spPr>
            <a:xfrm>
              <a:off x="1441832" y="2929015"/>
              <a:ext cx="1254503" cy="1239192"/>
            </a:xfrm>
            <a:custGeom>
              <a:avLst/>
              <a:gdLst>
                <a:gd name="connsiteX0" fmla="*/ 652 w 1254503"/>
                <a:gd name="connsiteY0" fmla="*/ 1239193 h 1239192"/>
                <a:gd name="connsiteX1" fmla="*/ 1253296 w 1254503"/>
                <a:gd name="connsiteY1" fmla="*/ 1239193 h 1239192"/>
                <a:gd name="connsiteX2" fmla="*/ 939758 w 1254503"/>
                <a:gd name="connsiteY2" fmla="*/ 85419 h 1239192"/>
                <a:gd name="connsiteX3" fmla="*/ 610384 w 1254503"/>
                <a:gd name="connsiteY3" fmla="*/ 46122 h 1239192"/>
                <a:gd name="connsiteX4" fmla="*/ 652 w 1254503"/>
                <a:gd name="connsiteY4" fmla="*/ 1239193 h 123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03" h="1239192">
                  <a:moveTo>
                    <a:pt x="652" y="1239193"/>
                  </a:moveTo>
                  <a:lnTo>
                    <a:pt x="1253296" y="1239193"/>
                  </a:lnTo>
                  <a:cubicBezTo>
                    <a:pt x="1269299" y="1227462"/>
                    <a:pt x="1124177" y="378681"/>
                    <a:pt x="939758" y="85419"/>
                  </a:cubicBezTo>
                  <a:cubicBezTo>
                    <a:pt x="905237" y="30621"/>
                    <a:pt x="739837" y="-53168"/>
                    <a:pt x="610384" y="46122"/>
                  </a:cubicBezTo>
                  <a:cubicBezTo>
                    <a:pt x="219676" y="345835"/>
                    <a:pt x="-14011" y="1220424"/>
                    <a:pt x="652" y="1239193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="" xmlns:a16="http://schemas.microsoft.com/office/drawing/2014/main" id="{6AA9B672-24DB-48B4-8750-5DA87A9F099D}"/>
                </a:ext>
              </a:extLst>
            </p:cNvPr>
            <p:cNvSpPr/>
            <p:nvPr/>
          </p:nvSpPr>
          <p:spPr>
            <a:xfrm>
              <a:off x="2102657" y="3396428"/>
              <a:ext cx="1196421" cy="787783"/>
            </a:xfrm>
            <a:custGeom>
              <a:avLst/>
              <a:gdLst>
                <a:gd name="connsiteX0" fmla="*/ 812250 w 1196421"/>
                <a:gd name="connsiteY0" fmla="*/ 139425 h 787783"/>
                <a:gd name="connsiteX1" fmla="*/ 941703 w 1196421"/>
                <a:gd name="connsiteY1" fmla="*/ 87224 h 787783"/>
                <a:gd name="connsiteX2" fmla="*/ 1156622 w 1196421"/>
                <a:gd name="connsiteY2" fmla="*/ 38124 h 787783"/>
                <a:gd name="connsiteX3" fmla="*/ 1196422 w 1196421"/>
                <a:gd name="connsiteY3" fmla="*/ 36700 h 787783"/>
                <a:gd name="connsiteX4" fmla="*/ 939106 w 1196421"/>
                <a:gd name="connsiteY4" fmla="*/ 715390 h 787783"/>
                <a:gd name="connsiteX5" fmla="*/ 586522 w 1196421"/>
                <a:gd name="connsiteY5" fmla="*/ 787783 h 787783"/>
                <a:gd name="connsiteX6" fmla="*/ 0 w 1196421"/>
                <a:gd name="connsiteY6" fmla="*/ 647856 h 787783"/>
                <a:gd name="connsiteX7" fmla="*/ 209472 w 1196421"/>
                <a:gd name="connsiteY7" fmla="*/ 2011 h 787783"/>
                <a:gd name="connsiteX8" fmla="*/ 249859 w 1196421"/>
                <a:gd name="connsiteY8" fmla="*/ 0 h 787783"/>
                <a:gd name="connsiteX9" fmla="*/ 385764 w 1196421"/>
                <a:gd name="connsiteY9" fmla="*/ 31924 h 787783"/>
                <a:gd name="connsiteX10" fmla="*/ 812250 w 1196421"/>
                <a:gd name="connsiteY10" fmla="*/ 139425 h 78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6421" h="787783">
                  <a:moveTo>
                    <a:pt x="812250" y="139425"/>
                  </a:moveTo>
                  <a:cubicBezTo>
                    <a:pt x="853591" y="117832"/>
                    <a:pt x="896952" y="100354"/>
                    <a:pt x="941703" y="87224"/>
                  </a:cubicBezTo>
                  <a:cubicBezTo>
                    <a:pt x="1001612" y="71723"/>
                    <a:pt x="1133077" y="47927"/>
                    <a:pt x="1156622" y="38124"/>
                  </a:cubicBezTo>
                  <a:lnTo>
                    <a:pt x="1196422" y="36700"/>
                  </a:lnTo>
                  <a:lnTo>
                    <a:pt x="939106" y="715390"/>
                  </a:lnTo>
                  <a:lnTo>
                    <a:pt x="586522" y="787783"/>
                  </a:lnTo>
                  <a:lnTo>
                    <a:pt x="0" y="647856"/>
                  </a:lnTo>
                  <a:lnTo>
                    <a:pt x="209472" y="2011"/>
                  </a:lnTo>
                  <a:lnTo>
                    <a:pt x="249859" y="0"/>
                  </a:lnTo>
                  <a:cubicBezTo>
                    <a:pt x="249859" y="0"/>
                    <a:pt x="324347" y="20193"/>
                    <a:pt x="385764" y="31924"/>
                  </a:cubicBezTo>
                  <a:cubicBezTo>
                    <a:pt x="447181" y="43654"/>
                    <a:pt x="660173" y="52871"/>
                    <a:pt x="812250" y="13942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="" xmlns:a16="http://schemas.microsoft.com/office/drawing/2014/main" id="{ECD55C45-D78E-4D11-89E7-118D4C1D0EF9}"/>
                </a:ext>
              </a:extLst>
            </p:cNvPr>
            <p:cNvSpPr/>
            <p:nvPr/>
          </p:nvSpPr>
          <p:spPr>
            <a:xfrm>
              <a:off x="2068722" y="3391820"/>
              <a:ext cx="798340" cy="809735"/>
            </a:xfrm>
            <a:custGeom>
              <a:avLst/>
              <a:gdLst>
                <a:gd name="connsiteX0" fmla="*/ 568172 w 798340"/>
                <a:gd name="connsiteY0" fmla="*/ 809736 h 809735"/>
                <a:gd name="connsiteX1" fmla="*/ 798341 w 798340"/>
                <a:gd name="connsiteY1" fmla="*/ 155596 h 809735"/>
                <a:gd name="connsiteX2" fmla="*/ 218019 w 798340"/>
                <a:gd name="connsiteY2" fmla="*/ 0 h 809735"/>
                <a:gd name="connsiteX3" fmla="*/ 0 w 798340"/>
                <a:gd name="connsiteY3" fmla="*/ 667797 h 809735"/>
                <a:gd name="connsiteX4" fmla="*/ 568172 w 798340"/>
                <a:gd name="connsiteY4" fmla="*/ 809736 h 80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340" h="809735">
                  <a:moveTo>
                    <a:pt x="568172" y="809736"/>
                  </a:moveTo>
                  <a:lnTo>
                    <a:pt x="798341" y="155596"/>
                  </a:lnTo>
                  <a:lnTo>
                    <a:pt x="218019" y="0"/>
                  </a:lnTo>
                  <a:lnTo>
                    <a:pt x="0" y="667797"/>
                  </a:lnTo>
                  <a:lnTo>
                    <a:pt x="568172" y="809736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="" xmlns:a16="http://schemas.microsoft.com/office/drawing/2014/main" id="{D5F02C2B-53DF-48CC-96A7-F2A495CF0B1C}"/>
                </a:ext>
              </a:extLst>
            </p:cNvPr>
            <p:cNvSpPr/>
            <p:nvPr/>
          </p:nvSpPr>
          <p:spPr>
            <a:xfrm>
              <a:off x="2636895" y="3547416"/>
              <a:ext cx="315632" cy="658832"/>
            </a:xfrm>
            <a:custGeom>
              <a:avLst/>
              <a:gdLst>
                <a:gd name="connsiteX0" fmla="*/ 0 w 315632"/>
                <a:gd name="connsiteY0" fmla="*/ 654140 h 658832"/>
                <a:gd name="connsiteX1" fmla="*/ 84543 w 315632"/>
                <a:gd name="connsiteY1" fmla="*/ 658832 h 658832"/>
                <a:gd name="connsiteX2" fmla="*/ 315633 w 315632"/>
                <a:gd name="connsiteY2" fmla="*/ 4609 h 658832"/>
                <a:gd name="connsiteX3" fmla="*/ 230168 w 315632"/>
                <a:gd name="connsiteY3" fmla="*/ 0 h 658832"/>
                <a:gd name="connsiteX4" fmla="*/ 0 w 315632"/>
                <a:gd name="connsiteY4" fmla="*/ 654140 h 658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2" h="658832">
                  <a:moveTo>
                    <a:pt x="0" y="654140"/>
                  </a:moveTo>
                  <a:lnTo>
                    <a:pt x="84543" y="658832"/>
                  </a:lnTo>
                  <a:lnTo>
                    <a:pt x="315633" y="4609"/>
                  </a:lnTo>
                  <a:lnTo>
                    <a:pt x="230168" y="0"/>
                  </a:lnTo>
                  <a:lnTo>
                    <a:pt x="0" y="65414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="" xmlns:a16="http://schemas.microsoft.com/office/drawing/2014/main" id="{2104952B-BEEE-4BB3-93FD-1BAE44F48926}"/>
                </a:ext>
              </a:extLst>
            </p:cNvPr>
            <p:cNvSpPr/>
            <p:nvPr/>
          </p:nvSpPr>
          <p:spPr>
            <a:xfrm>
              <a:off x="2721438" y="3427179"/>
              <a:ext cx="594733" cy="779069"/>
            </a:xfrm>
            <a:custGeom>
              <a:avLst/>
              <a:gdLst>
                <a:gd name="connsiteX0" fmla="*/ 0 w 594733"/>
                <a:gd name="connsiteY0" fmla="*/ 779069 h 779069"/>
                <a:gd name="connsiteX1" fmla="*/ 231090 w 594733"/>
                <a:gd name="connsiteY1" fmla="*/ 124845 h 779069"/>
                <a:gd name="connsiteX2" fmla="*/ 594733 w 594733"/>
                <a:gd name="connsiteY2" fmla="*/ 0 h 779069"/>
                <a:gd name="connsiteX3" fmla="*/ 329709 w 594733"/>
                <a:gd name="connsiteY3" fmla="*/ 691258 h 779069"/>
                <a:gd name="connsiteX4" fmla="*/ 0 w 594733"/>
                <a:gd name="connsiteY4" fmla="*/ 779069 h 7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33" h="779069">
                  <a:moveTo>
                    <a:pt x="0" y="779069"/>
                  </a:moveTo>
                  <a:lnTo>
                    <a:pt x="231090" y="124845"/>
                  </a:lnTo>
                  <a:lnTo>
                    <a:pt x="594733" y="0"/>
                  </a:lnTo>
                  <a:lnTo>
                    <a:pt x="329709" y="691258"/>
                  </a:lnTo>
                  <a:lnTo>
                    <a:pt x="0" y="779069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="" xmlns:a16="http://schemas.microsoft.com/office/drawing/2014/main" id="{41D29AEE-390D-4196-B32B-96B24C83D831}"/>
                </a:ext>
              </a:extLst>
            </p:cNvPr>
            <p:cNvSpPr/>
            <p:nvPr/>
          </p:nvSpPr>
          <p:spPr>
            <a:xfrm>
              <a:off x="1399016" y="2958345"/>
              <a:ext cx="805260" cy="1264732"/>
            </a:xfrm>
            <a:custGeom>
              <a:avLst/>
              <a:gdLst>
                <a:gd name="connsiteX0" fmla="*/ 617422 w 805260"/>
                <a:gd name="connsiteY0" fmla="*/ 51900 h 1264732"/>
                <a:gd name="connsiteX1" fmla="*/ 7438 w 805260"/>
                <a:gd name="connsiteY1" fmla="*/ 1142664 h 1264732"/>
                <a:gd name="connsiteX2" fmla="*/ 795054 w 805260"/>
                <a:gd name="connsiteY2" fmla="*/ 1240195 h 1264732"/>
                <a:gd name="connsiteX3" fmla="*/ 593961 w 805260"/>
                <a:gd name="connsiteY3" fmla="*/ 746678 h 1264732"/>
                <a:gd name="connsiteX4" fmla="*/ 492828 w 805260"/>
                <a:gd name="connsiteY4" fmla="*/ 761760 h 1264732"/>
                <a:gd name="connsiteX5" fmla="*/ 746876 w 805260"/>
                <a:gd name="connsiteY5" fmla="*/ 180852 h 1264732"/>
                <a:gd name="connsiteX6" fmla="*/ 617422 w 805260"/>
                <a:gd name="connsiteY6" fmla="*/ 51900 h 126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260" h="1264732">
                  <a:moveTo>
                    <a:pt x="617422" y="51900"/>
                  </a:moveTo>
                  <a:cubicBezTo>
                    <a:pt x="319804" y="389486"/>
                    <a:pt x="-57833" y="1018238"/>
                    <a:pt x="7438" y="1142664"/>
                  </a:cubicBezTo>
                  <a:cubicBezTo>
                    <a:pt x="90222" y="1300439"/>
                    <a:pt x="661914" y="1271280"/>
                    <a:pt x="795054" y="1240195"/>
                  </a:cubicBezTo>
                  <a:cubicBezTo>
                    <a:pt x="851947" y="1226956"/>
                    <a:pt x="655210" y="733775"/>
                    <a:pt x="593961" y="746678"/>
                  </a:cubicBezTo>
                  <a:cubicBezTo>
                    <a:pt x="540671" y="757906"/>
                    <a:pt x="494671" y="769134"/>
                    <a:pt x="492828" y="761760"/>
                  </a:cubicBezTo>
                  <a:cubicBezTo>
                    <a:pt x="490984" y="754387"/>
                    <a:pt x="650016" y="519359"/>
                    <a:pt x="746876" y="180852"/>
                  </a:cubicBezTo>
                  <a:cubicBezTo>
                    <a:pt x="813488" y="-49903"/>
                    <a:pt x="680599" y="-19320"/>
                    <a:pt x="617422" y="51900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="" xmlns:a16="http://schemas.microsoft.com/office/drawing/2014/main" id="{17219A58-7BBF-4406-B772-2BCCA8DE7423}"/>
                </a:ext>
              </a:extLst>
            </p:cNvPr>
            <p:cNvSpPr/>
            <p:nvPr/>
          </p:nvSpPr>
          <p:spPr>
            <a:xfrm>
              <a:off x="1725607" y="3550413"/>
              <a:ext cx="842048" cy="651394"/>
            </a:xfrm>
            <a:custGeom>
              <a:avLst/>
              <a:gdLst>
                <a:gd name="connsiteX0" fmla="*/ 0 w 842048"/>
                <a:gd name="connsiteY0" fmla="*/ 389470 h 651394"/>
                <a:gd name="connsiteX1" fmla="*/ 119734 w 842048"/>
                <a:gd name="connsiteY1" fmla="*/ 227674 h 651394"/>
                <a:gd name="connsiteX2" fmla="*/ 733739 w 842048"/>
                <a:gd name="connsiteY2" fmla="*/ 18202 h 651394"/>
                <a:gd name="connsiteX3" fmla="*/ 756111 w 842048"/>
                <a:gd name="connsiteY3" fmla="*/ 139025 h 651394"/>
                <a:gd name="connsiteX4" fmla="*/ 566664 w 842048"/>
                <a:gd name="connsiteY4" fmla="*/ 127630 h 651394"/>
                <a:gd name="connsiteX5" fmla="*/ 663608 w 842048"/>
                <a:gd name="connsiteY5" fmla="*/ 306854 h 651394"/>
                <a:gd name="connsiteX6" fmla="*/ 622635 w 842048"/>
                <a:gd name="connsiteY6" fmla="*/ 521438 h 651394"/>
                <a:gd name="connsiteX7" fmla="*/ 581746 w 842048"/>
                <a:gd name="connsiteY7" fmla="*/ 517332 h 651394"/>
                <a:gd name="connsiteX8" fmla="*/ 452041 w 842048"/>
                <a:gd name="connsiteY8" fmla="*/ 651394 h 65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2048" h="651394">
                  <a:moveTo>
                    <a:pt x="0" y="389470"/>
                  </a:moveTo>
                  <a:cubicBezTo>
                    <a:pt x="0" y="389470"/>
                    <a:pt x="22204" y="366680"/>
                    <a:pt x="119734" y="227674"/>
                  </a:cubicBezTo>
                  <a:cubicBezTo>
                    <a:pt x="186766" y="131484"/>
                    <a:pt x="412996" y="-59638"/>
                    <a:pt x="733739" y="18202"/>
                  </a:cubicBezTo>
                  <a:cubicBezTo>
                    <a:pt x="856574" y="48114"/>
                    <a:pt x="889335" y="147404"/>
                    <a:pt x="756111" y="139025"/>
                  </a:cubicBezTo>
                  <a:cubicBezTo>
                    <a:pt x="662268" y="133076"/>
                    <a:pt x="597834" y="120927"/>
                    <a:pt x="566664" y="127630"/>
                  </a:cubicBezTo>
                  <a:cubicBezTo>
                    <a:pt x="566664" y="127630"/>
                    <a:pt x="673412" y="224071"/>
                    <a:pt x="663608" y="306854"/>
                  </a:cubicBezTo>
                  <a:cubicBezTo>
                    <a:pt x="655062" y="379265"/>
                    <a:pt x="641371" y="450971"/>
                    <a:pt x="622635" y="521438"/>
                  </a:cubicBezTo>
                  <a:cubicBezTo>
                    <a:pt x="608936" y="520910"/>
                    <a:pt x="595278" y="519544"/>
                    <a:pt x="581746" y="517332"/>
                  </a:cubicBezTo>
                  <a:cubicBezTo>
                    <a:pt x="567888" y="583240"/>
                    <a:pt x="517464" y="635365"/>
                    <a:pt x="452041" y="65139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="" xmlns:a16="http://schemas.microsoft.com/office/drawing/2014/main" id="{84390552-B036-43AC-BEF9-DA8725589A65}"/>
                </a:ext>
              </a:extLst>
            </p:cNvPr>
            <p:cNvSpPr/>
            <p:nvPr/>
          </p:nvSpPr>
          <p:spPr>
            <a:xfrm>
              <a:off x="1924270" y="3662136"/>
              <a:ext cx="650073" cy="470932"/>
            </a:xfrm>
            <a:custGeom>
              <a:avLst/>
              <a:gdLst>
                <a:gd name="connsiteX0" fmla="*/ 0 w 650073"/>
                <a:gd name="connsiteY0" fmla="*/ 34424 h 470932"/>
                <a:gd name="connsiteX1" fmla="*/ 299378 w 650073"/>
                <a:gd name="connsiteY1" fmla="*/ 3003 h 470932"/>
                <a:gd name="connsiteX2" fmla="*/ 649699 w 650073"/>
                <a:gd name="connsiteY2" fmla="*/ 168989 h 470932"/>
                <a:gd name="connsiteX3" fmla="*/ 549152 w 650073"/>
                <a:gd name="connsiteY3" fmla="*/ 221441 h 470932"/>
                <a:gd name="connsiteX4" fmla="*/ 621043 w 650073"/>
                <a:gd name="connsiteY4" fmla="*/ 326260 h 470932"/>
                <a:gd name="connsiteX5" fmla="*/ 531389 w 650073"/>
                <a:gd name="connsiteY5" fmla="*/ 364384 h 470932"/>
                <a:gd name="connsiteX6" fmla="*/ 554599 w 650073"/>
                <a:gd name="connsiteY6" fmla="*/ 450268 h 470932"/>
                <a:gd name="connsiteX7" fmla="*/ 332977 w 650073"/>
                <a:gd name="connsiteY7" fmla="*/ 450268 h 470932"/>
                <a:gd name="connsiteX8" fmla="*/ 0 w 650073"/>
                <a:gd name="connsiteY8" fmla="*/ 34424 h 47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0073" h="470932">
                  <a:moveTo>
                    <a:pt x="0" y="34424"/>
                  </a:moveTo>
                  <a:cubicBezTo>
                    <a:pt x="59825" y="19677"/>
                    <a:pt x="187017" y="-9398"/>
                    <a:pt x="299378" y="3003"/>
                  </a:cubicBezTo>
                  <a:cubicBezTo>
                    <a:pt x="424139" y="16828"/>
                    <a:pt x="660759" y="76988"/>
                    <a:pt x="649699" y="168989"/>
                  </a:cubicBezTo>
                  <a:cubicBezTo>
                    <a:pt x="641320" y="236020"/>
                    <a:pt x="549152" y="221441"/>
                    <a:pt x="549152" y="221441"/>
                  </a:cubicBezTo>
                  <a:cubicBezTo>
                    <a:pt x="549152" y="221441"/>
                    <a:pt x="641739" y="266938"/>
                    <a:pt x="621043" y="326260"/>
                  </a:cubicBezTo>
                  <a:cubicBezTo>
                    <a:pt x="602191" y="380304"/>
                    <a:pt x="531389" y="364384"/>
                    <a:pt x="531389" y="364384"/>
                  </a:cubicBezTo>
                  <a:cubicBezTo>
                    <a:pt x="531389" y="364384"/>
                    <a:pt x="582836" y="401670"/>
                    <a:pt x="554599" y="450268"/>
                  </a:cubicBezTo>
                  <a:cubicBezTo>
                    <a:pt x="521083" y="508920"/>
                    <a:pt x="418526" y="421026"/>
                    <a:pt x="332977" y="450268"/>
                  </a:cubicBezTo>
                  <a:cubicBezTo>
                    <a:pt x="313873" y="457139"/>
                    <a:pt x="0" y="34424"/>
                    <a:pt x="0" y="3442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="" xmlns:a16="http://schemas.microsoft.com/office/drawing/2014/main" id="{947758E3-111F-46E9-9BB0-D7D87D2DDA42}"/>
                </a:ext>
              </a:extLst>
            </p:cNvPr>
            <p:cNvSpPr/>
            <p:nvPr/>
          </p:nvSpPr>
          <p:spPr>
            <a:xfrm>
              <a:off x="2186670" y="3794036"/>
              <a:ext cx="287370" cy="90280"/>
            </a:xfrm>
            <a:custGeom>
              <a:avLst/>
              <a:gdLst>
                <a:gd name="connsiteX0" fmla="*/ 446 w 287370"/>
                <a:gd name="connsiteY0" fmla="*/ 557 h 90280"/>
                <a:gd name="connsiteX1" fmla="*/ 285831 w 287370"/>
                <a:gd name="connsiteY1" fmla="*/ 87111 h 90280"/>
                <a:gd name="connsiteX2" fmla="*/ 285831 w 287370"/>
                <a:gd name="connsiteY2" fmla="*/ 90044 h 90280"/>
                <a:gd name="connsiteX3" fmla="*/ 948 w 287370"/>
                <a:gd name="connsiteY3" fmla="*/ 1730 h 90280"/>
                <a:gd name="connsiteX4" fmla="*/ 446 w 287370"/>
                <a:gd name="connsiteY4" fmla="*/ 557 h 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370" h="90280">
                  <a:moveTo>
                    <a:pt x="446" y="557"/>
                  </a:moveTo>
                  <a:cubicBezTo>
                    <a:pt x="59098" y="-4051"/>
                    <a:pt x="194501" y="19494"/>
                    <a:pt x="285831" y="87111"/>
                  </a:cubicBezTo>
                  <a:cubicBezTo>
                    <a:pt x="287925" y="88620"/>
                    <a:pt x="287842" y="91049"/>
                    <a:pt x="285831" y="90044"/>
                  </a:cubicBezTo>
                  <a:cubicBezTo>
                    <a:pt x="194794" y="49180"/>
                    <a:pt x="99132" y="19527"/>
                    <a:pt x="948" y="1730"/>
                  </a:cubicBezTo>
                  <a:cubicBezTo>
                    <a:pt x="-308" y="1647"/>
                    <a:pt x="-141" y="641"/>
                    <a:pt x="446" y="55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="" xmlns:a16="http://schemas.microsoft.com/office/drawing/2014/main" id="{E0532C48-5070-4BFD-8ECB-F10C6D1EE2A9}"/>
                </a:ext>
              </a:extLst>
            </p:cNvPr>
            <p:cNvSpPr/>
            <p:nvPr/>
          </p:nvSpPr>
          <p:spPr>
            <a:xfrm>
              <a:off x="2176384" y="3920947"/>
              <a:ext cx="281612" cy="106606"/>
            </a:xfrm>
            <a:custGeom>
              <a:avLst/>
              <a:gdLst>
                <a:gd name="connsiteX0" fmla="*/ 510 w 281612"/>
                <a:gd name="connsiteY0" fmla="*/ 0 h 106606"/>
                <a:gd name="connsiteX1" fmla="*/ 280197 w 281612"/>
                <a:gd name="connsiteY1" fmla="*/ 103479 h 106606"/>
                <a:gd name="connsiteX2" fmla="*/ 280197 w 281612"/>
                <a:gd name="connsiteY2" fmla="*/ 106328 h 106606"/>
                <a:gd name="connsiteX3" fmla="*/ 677 w 281612"/>
                <a:gd name="connsiteY3" fmla="*/ 1173 h 106606"/>
                <a:gd name="connsiteX4" fmla="*/ 7 w 281612"/>
                <a:gd name="connsiteY4" fmla="*/ 670 h 106606"/>
                <a:gd name="connsiteX5" fmla="*/ 510 w 281612"/>
                <a:gd name="connsiteY5" fmla="*/ 0 h 106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612" h="106606">
                  <a:moveTo>
                    <a:pt x="510" y="0"/>
                  </a:moveTo>
                  <a:cubicBezTo>
                    <a:pt x="51370" y="1173"/>
                    <a:pt x="190040" y="31756"/>
                    <a:pt x="280197" y="103479"/>
                  </a:cubicBezTo>
                  <a:cubicBezTo>
                    <a:pt x="282208" y="105071"/>
                    <a:pt x="281957" y="107417"/>
                    <a:pt x="280197" y="106328"/>
                  </a:cubicBezTo>
                  <a:cubicBezTo>
                    <a:pt x="191297" y="60831"/>
                    <a:pt x="97529" y="25547"/>
                    <a:pt x="677" y="1173"/>
                  </a:cubicBezTo>
                  <a:cubicBezTo>
                    <a:pt x="351" y="1223"/>
                    <a:pt x="57" y="997"/>
                    <a:pt x="7" y="670"/>
                  </a:cubicBezTo>
                  <a:cubicBezTo>
                    <a:pt x="-43" y="343"/>
                    <a:pt x="183" y="50"/>
                    <a:pt x="510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="" xmlns:a16="http://schemas.microsoft.com/office/drawing/2014/main" id="{129FAC69-ACD0-479B-A58D-0879A712CBFD}"/>
                </a:ext>
              </a:extLst>
            </p:cNvPr>
            <p:cNvSpPr/>
            <p:nvPr/>
          </p:nvSpPr>
          <p:spPr>
            <a:xfrm>
              <a:off x="1636407" y="3721856"/>
              <a:ext cx="259019" cy="154293"/>
            </a:xfrm>
            <a:custGeom>
              <a:avLst/>
              <a:gdLst>
                <a:gd name="connsiteX0" fmla="*/ 132 w 259019"/>
                <a:gd name="connsiteY0" fmla="*/ 153258 h 154293"/>
                <a:gd name="connsiteX1" fmla="*/ 255939 w 259019"/>
                <a:gd name="connsiteY1" fmla="*/ 92 h 154293"/>
                <a:gd name="connsiteX2" fmla="*/ 258034 w 259019"/>
                <a:gd name="connsiteY2" fmla="*/ 2187 h 154293"/>
                <a:gd name="connsiteX3" fmla="*/ 886 w 259019"/>
                <a:gd name="connsiteY3" fmla="*/ 154180 h 154293"/>
                <a:gd name="connsiteX4" fmla="*/ 132 w 259019"/>
                <a:gd name="connsiteY4" fmla="*/ 153258 h 15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019" h="154293">
                  <a:moveTo>
                    <a:pt x="132" y="153258"/>
                  </a:moveTo>
                  <a:cubicBezTo>
                    <a:pt x="35993" y="106839"/>
                    <a:pt x="144500" y="22296"/>
                    <a:pt x="255939" y="92"/>
                  </a:cubicBezTo>
                  <a:cubicBezTo>
                    <a:pt x="258453" y="-411"/>
                    <a:pt x="260212" y="1265"/>
                    <a:pt x="258034" y="2187"/>
                  </a:cubicBezTo>
                  <a:cubicBezTo>
                    <a:pt x="166478" y="42246"/>
                    <a:pt x="80125" y="93282"/>
                    <a:pt x="886" y="154180"/>
                  </a:cubicBezTo>
                  <a:cubicBezTo>
                    <a:pt x="383" y="154599"/>
                    <a:pt x="-287" y="153761"/>
                    <a:pt x="132" y="153258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="" xmlns:a16="http://schemas.microsoft.com/office/drawing/2014/main" id="{315E4CD7-0013-462D-B2F8-3E77ED253FE7}"/>
                </a:ext>
              </a:extLst>
            </p:cNvPr>
            <p:cNvSpPr/>
            <p:nvPr/>
          </p:nvSpPr>
          <p:spPr>
            <a:xfrm>
              <a:off x="1665111" y="2946271"/>
              <a:ext cx="506492" cy="615304"/>
            </a:xfrm>
            <a:custGeom>
              <a:avLst/>
              <a:gdLst>
                <a:gd name="connsiteX0" fmla="*/ 0 w 506492"/>
                <a:gd name="connsiteY0" fmla="*/ 480321 h 615304"/>
                <a:gd name="connsiteX1" fmla="*/ 354595 w 506492"/>
                <a:gd name="connsiteY1" fmla="*/ 615305 h 615304"/>
                <a:gd name="connsiteX2" fmla="*/ 495192 w 506492"/>
                <a:gd name="connsiteY2" fmla="*/ 157398 h 615304"/>
                <a:gd name="connsiteX3" fmla="*/ 301305 w 506492"/>
                <a:gd name="connsiteY3" fmla="*/ 103103 h 615304"/>
                <a:gd name="connsiteX4" fmla="*/ 0 w 506492"/>
                <a:gd name="connsiteY4" fmla="*/ 480321 h 61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92" h="615304">
                  <a:moveTo>
                    <a:pt x="0" y="480321"/>
                  </a:moveTo>
                  <a:lnTo>
                    <a:pt x="354595" y="615305"/>
                  </a:lnTo>
                  <a:cubicBezTo>
                    <a:pt x="354595" y="615305"/>
                    <a:pt x="447600" y="369468"/>
                    <a:pt x="495192" y="157398"/>
                  </a:cubicBezTo>
                  <a:cubicBezTo>
                    <a:pt x="542785" y="-54671"/>
                    <a:pt x="432770" y="-31462"/>
                    <a:pt x="301305" y="103103"/>
                  </a:cubicBezTo>
                  <a:cubicBezTo>
                    <a:pt x="169840" y="237668"/>
                    <a:pt x="0" y="480321"/>
                    <a:pt x="0" y="48032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="" xmlns:a16="http://schemas.microsoft.com/office/drawing/2014/main" id="{338EB791-5EF8-4B83-A794-800AEFCACD6E}"/>
                </a:ext>
              </a:extLst>
            </p:cNvPr>
            <p:cNvSpPr/>
            <p:nvPr/>
          </p:nvSpPr>
          <p:spPr>
            <a:xfrm>
              <a:off x="1994634" y="3249173"/>
              <a:ext cx="134993" cy="316927"/>
            </a:xfrm>
            <a:custGeom>
              <a:avLst/>
              <a:gdLst>
                <a:gd name="connsiteX0" fmla="*/ 134919 w 134993"/>
                <a:gd name="connsiteY0" fmla="*/ 37827 h 316927"/>
                <a:gd name="connsiteX1" fmla="*/ 134542 w 134993"/>
                <a:gd name="connsiteY1" fmla="*/ 36779 h 316927"/>
                <a:gd name="connsiteX2" fmla="*/ 133495 w 134993"/>
                <a:gd name="connsiteY2" fmla="*/ 37156 h 316927"/>
                <a:gd name="connsiteX3" fmla="*/ 115145 w 134993"/>
                <a:gd name="connsiteY3" fmla="*/ 71761 h 316927"/>
                <a:gd name="connsiteX4" fmla="*/ 132908 w 134993"/>
                <a:gd name="connsiteY4" fmla="*/ 876 h 316927"/>
                <a:gd name="connsiteX5" fmla="*/ 131568 w 134993"/>
                <a:gd name="connsiteY5" fmla="*/ 373 h 316927"/>
                <a:gd name="connsiteX6" fmla="*/ 78697 w 134993"/>
                <a:gd name="connsiteY6" fmla="*/ 154377 h 316927"/>
                <a:gd name="connsiteX7" fmla="*/ 25407 w 134993"/>
                <a:gd name="connsiteY7" fmla="*/ 308381 h 316927"/>
                <a:gd name="connsiteX8" fmla="*/ 2030 w 134993"/>
                <a:gd name="connsiteY8" fmla="*/ 303438 h 316927"/>
                <a:gd name="connsiteX9" fmla="*/ 773 w 134993"/>
                <a:gd name="connsiteY9" fmla="*/ 305951 h 316927"/>
                <a:gd name="connsiteX10" fmla="*/ 29932 w 134993"/>
                <a:gd name="connsiteY10" fmla="*/ 316927 h 316927"/>
                <a:gd name="connsiteX11" fmla="*/ 88081 w 134993"/>
                <a:gd name="connsiteY11" fmla="*/ 160661 h 316927"/>
                <a:gd name="connsiteX12" fmla="*/ 111709 w 134993"/>
                <a:gd name="connsiteY12" fmla="*/ 84329 h 316927"/>
                <a:gd name="connsiteX13" fmla="*/ 134919 w 134993"/>
                <a:gd name="connsiteY13" fmla="*/ 37827 h 3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993" h="316927">
                  <a:moveTo>
                    <a:pt x="134919" y="37827"/>
                  </a:moveTo>
                  <a:cubicBezTo>
                    <a:pt x="135103" y="37433"/>
                    <a:pt x="134936" y="36964"/>
                    <a:pt x="134542" y="36779"/>
                  </a:cubicBezTo>
                  <a:cubicBezTo>
                    <a:pt x="134148" y="36595"/>
                    <a:pt x="133679" y="36763"/>
                    <a:pt x="133495" y="37156"/>
                  </a:cubicBezTo>
                  <a:lnTo>
                    <a:pt x="115145" y="71761"/>
                  </a:lnTo>
                  <a:cubicBezTo>
                    <a:pt x="121513" y="48300"/>
                    <a:pt x="127437" y="24672"/>
                    <a:pt x="132908" y="876"/>
                  </a:cubicBezTo>
                  <a:cubicBezTo>
                    <a:pt x="132908" y="122"/>
                    <a:pt x="131819" y="-381"/>
                    <a:pt x="131568" y="373"/>
                  </a:cubicBezTo>
                  <a:cubicBezTo>
                    <a:pt x="113578" y="51652"/>
                    <a:pt x="95957" y="102989"/>
                    <a:pt x="78697" y="154377"/>
                  </a:cubicBezTo>
                  <a:cubicBezTo>
                    <a:pt x="61939" y="205907"/>
                    <a:pt x="41997" y="256683"/>
                    <a:pt x="25407" y="308381"/>
                  </a:cubicBezTo>
                  <a:cubicBezTo>
                    <a:pt x="15185" y="306370"/>
                    <a:pt x="9655" y="304694"/>
                    <a:pt x="2030" y="303438"/>
                  </a:cubicBezTo>
                  <a:cubicBezTo>
                    <a:pt x="270" y="303438"/>
                    <a:pt x="-819" y="305113"/>
                    <a:pt x="773" y="305951"/>
                  </a:cubicBezTo>
                  <a:cubicBezTo>
                    <a:pt x="9956" y="310903"/>
                    <a:pt x="19760" y="314598"/>
                    <a:pt x="29932" y="316927"/>
                  </a:cubicBezTo>
                  <a:cubicBezTo>
                    <a:pt x="52387" y="267492"/>
                    <a:pt x="70569" y="212024"/>
                    <a:pt x="88081" y="160661"/>
                  </a:cubicBezTo>
                  <a:cubicBezTo>
                    <a:pt x="96460" y="135525"/>
                    <a:pt x="104839" y="109969"/>
                    <a:pt x="111709" y="84329"/>
                  </a:cubicBezTo>
                  <a:cubicBezTo>
                    <a:pt x="120315" y="69273"/>
                    <a:pt x="128057" y="53747"/>
                    <a:pt x="134919" y="3782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="" xmlns:a16="http://schemas.microsoft.com/office/drawing/2014/main" id="{BE6C8098-6302-4BDE-B62E-0B927DC99D2C}"/>
                </a:ext>
              </a:extLst>
            </p:cNvPr>
            <p:cNvSpPr/>
            <p:nvPr/>
          </p:nvSpPr>
          <p:spPr>
            <a:xfrm>
              <a:off x="1724371" y="3380358"/>
              <a:ext cx="299495" cy="115692"/>
            </a:xfrm>
            <a:custGeom>
              <a:avLst/>
              <a:gdLst>
                <a:gd name="connsiteX0" fmla="*/ 298519 w 299495"/>
                <a:gd name="connsiteY0" fmla="*/ 112762 h 115692"/>
                <a:gd name="connsiteX1" fmla="*/ 1655 w 299495"/>
                <a:gd name="connsiteY1" fmla="*/ 66 h 115692"/>
                <a:gd name="connsiteX2" fmla="*/ 733 w 299495"/>
                <a:gd name="connsiteY2" fmla="*/ 2663 h 115692"/>
                <a:gd name="connsiteX3" fmla="*/ 297597 w 299495"/>
                <a:gd name="connsiteY3" fmla="*/ 115611 h 115692"/>
                <a:gd name="connsiteX4" fmla="*/ 298519 w 299495"/>
                <a:gd name="connsiteY4" fmla="*/ 112762 h 11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495" h="115692">
                  <a:moveTo>
                    <a:pt x="298519" y="112762"/>
                  </a:moveTo>
                  <a:cubicBezTo>
                    <a:pt x="201583" y="70080"/>
                    <a:pt x="102495" y="32459"/>
                    <a:pt x="1655" y="66"/>
                  </a:cubicBezTo>
                  <a:cubicBezTo>
                    <a:pt x="147" y="-437"/>
                    <a:pt x="-691" y="2077"/>
                    <a:pt x="733" y="2663"/>
                  </a:cubicBezTo>
                  <a:cubicBezTo>
                    <a:pt x="97652" y="45454"/>
                    <a:pt x="196740" y="83159"/>
                    <a:pt x="297597" y="115611"/>
                  </a:cubicBezTo>
                  <a:cubicBezTo>
                    <a:pt x="299189" y="116198"/>
                    <a:pt x="300446" y="113432"/>
                    <a:pt x="298519" y="11276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="" xmlns:a16="http://schemas.microsoft.com/office/drawing/2014/main" id="{67A8335B-79B5-4B79-ADF3-4909E76B7A79}"/>
                </a:ext>
              </a:extLst>
            </p:cNvPr>
            <p:cNvSpPr/>
            <p:nvPr/>
          </p:nvSpPr>
          <p:spPr>
            <a:xfrm>
              <a:off x="2125364" y="2665035"/>
              <a:ext cx="297450" cy="509641"/>
            </a:xfrm>
            <a:custGeom>
              <a:avLst/>
              <a:gdLst>
                <a:gd name="connsiteX0" fmla="*/ 0 w 297450"/>
                <a:gd name="connsiteY0" fmla="*/ 325939 h 509641"/>
                <a:gd name="connsiteX1" fmla="*/ 154255 w 297450"/>
                <a:gd name="connsiteY1" fmla="*/ 509520 h 509641"/>
                <a:gd name="connsiteX2" fmla="*/ 218605 w 297450"/>
                <a:gd name="connsiteY2" fmla="*/ 356187 h 509641"/>
                <a:gd name="connsiteX3" fmla="*/ 223884 w 297450"/>
                <a:gd name="connsiteY3" fmla="*/ 345043 h 509641"/>
                <a:gd name="connsiteX4" fmla="*/ 297451 w 297450"/>
                <a:gd name="connsiteY4" fmla="*/ 189531 h 509641"/>
                <a:gd name="connsiteX5" fmla="*/ 108926 w 297450"/>
                <a:gd name="connsiteY5" fmla="*/ 0 h 509641"/>
                <a:gd name="connsiteX6" fmla="*/ 0 w 297450"/>
                <a:gd name="connsiteY6" fmla="*/ 325939 h 509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450" h="509641">
                  <a:moveTo>
                    <a:pt x="0" y="325939"/>
                  </a:moveTo>
                  <a:cubicBezTo>
                    <a:pt x="0" y="346467"/>
                    <a:pt x="64434" y="493517"/>
                    <a:pt x="154255" y="509520"/>
                  </a:cubicBezTo>
                  <a:cubicBezTo>
                    <a:pt x="183582" y="514631"/>
                    <a:pt x="218605" y="356187"/>
                    <a:pt x="218605" y="356187"/>
                  </a:cubicBezTo>
                  <a:lnTo>
                    <a:pt x="223884" y="345043"/>
                  </a:lnTo>
                  <a:lnTo>
                    <a:pt x="297451" y="189531"/>
                  </a:lnTo>
                  <a:lnTo>
                    <a:pt x="108926" y="0"/>
                  </a:lnTo>
                  <a:cubicBezTo>
                    <a:pt x="108926" y="0"/>
                    <a:pt x="0" y="317309"/>
                    <a:pt x="0" y="325939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="" xmlns:a16="http://schemas.microsoft.com/office/drawing/2014/main" id="{745B9105-DC4B-47DF-89B4-12D72C27E58E}"/>
                </a:ext>
              </a:extLst>
            </p:cNvPr>
            <p:cNvSpPr/>
            <p:nvPr/>
          </p:nvSpPr>
          <p:spPr>
            <a:xfrm>
              <a:off x="2166001" y="2665119"/>
              <a:ext cx="256812" cy="417352"/>
            </a:xfrm>
            <a:custGeom>
              <a:avLst/>
              <a:gdLst>
                <a:gd name="connsiteX0" fmla="*/ 256813 w 256812"/>
                <a:gd name="connsiteY0" fmla="*/ 189447 h 417352"/>
                <a:gd name="connsiteX1" fmla="*/ 183246 w 256812"/>
                <a:gd name="connsiteY1" fmla="*/ 344875 h 417352"/>
                <a:gd name="connsiteX2" fmla="*/ 177968 w 256812"/>
                <a:gd name="connsiteY2" fmla="*/ 356103 h 417352"/>
                <a:gd name="connsiteX3" fmla="*/ 162048 w 256812"/>
                <a:gd name="connsiteY3" fmla="*/ 417353 h 417352"/>
                <a:gd name="connsiteX4" fmla="*/ 0 w 256812"/>
                <a:gd name="connsiteY4" fmla="*/ 200255 h 417352"/>
                <a:gd name="connsiteX5" fmla="*/ 68204 w 256812"/>
                <a:gd name="connsiteY5" fmla="*/ 0 h 41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812" h="417352">
                  <a:moveTo>
                    <a:pt x="256813" y="189447"/>
                  </a:moveTo>
                  <a:lnTo>
                    <a:pt x="183246" y="344875"/>
                  </a:lnTo>
                  <a:lnTo>
                    <a:pt x="177968" y="356103"/>
                  </a:lnTo>
                  <a:cubicBezTo>
                    <a:pt x="177968" y="356103"/>
                    <a:pt x="171600" y="384759"/>
                    <a:pt x="162048" y="417353"/>
                  </a:cubicBezTo>
                  <a:cubicBezTo>
                    <a:pt x="44743" y="372023"/>
                    <a:pt x="10055" y="268460"/>
                    <a:pt x="0" y="200255"/>
                  </a:cubicBezTo>
                  <a:cubicBezTo>
                    <a:pt x="30918" y="108088"/>
                    <a:pt x="68204" y="0"/>
                    <a:pt x="68204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="" xmlns:a16="http://schemas.microsoft.com/office/drawing/2014/main" id="{84E9FD4F-5C20-4E5B-AA34-D3F4F9055699}"/>
                </a:ext>
              </a:extLst>
            </p:cNvPr>
            <p:cNvSpPr/>
            <p:nvPr/>
          </p:nvSpPr>
          <p:spPr>
            <a:xfrm>
              <a:off x="2066710" y="2115674"/>
              <a:ext cx="661628" cy="871103"/>
            </a:xfrm>
            <a:custGeom>
              <a:avLst/>
              <a:gdLst>
                <a:gd name="connsiteX0" fmla="*/ 656236 w 661628"/>
                <a:gd name="connsiteY0" fmla="*/ 493390 h 871103"/>
                <a:gd name="connsiteX1" fmla="*/ 314377 w 661628"/>
                <a:gd name="connsiteY1" fmla="*/ 869686 h 871103"/>
                <a:gd name="connsiteX2" fmla="*/ 1 w 661628"/>
                <a:gd name="connsiteY2" fmla="*/ 458115 h 871103"/>
                <a:gd name="connsiteX3" fmla="*/ 348479 w 661628"/>
                <a:gd name="connsiteY3" fmla="*/ 543 h 871103"/>
                <a:gd name="connsiteX4" fmla="*/ 656236 w 661628"/>
                <a:gd name="connsiteY4" fmla="*/ 493390 h 87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628" h="871103">
                  <a:moveTo>
                    <a:pt x="656236" y="493390"/>
                  </a:moveTo>
                  <a:cubicBezTo>
                    <a:pt x="617358" y="859966"/>
                    <a:pt x="393474" y="878148"/>
                    <a:pt x="314377" y="869686"/>
                  </a:cubicBezTo>
                  <a:cubicBezTo>
                    <a:pt x="242654" y="861977"/>
                    <a:pt x="-669" y="826786"/>
                    <a:pt x="1" y="458115"/>
                  </a:cubicBezTo>
                  <a:cubicBezTo>
                    <a:pt x="672" y="89443"/>
                    <a:pt x="183499" y="-8338"/>
                    <a:pt x="348479" y="543"/>
                  </a:cubicBezTo>
                  <a:cubicBezTo>
                    <a:pt x="513460" y="9425"/>
                    <a:pt x="695449" y="126813"/>
                    <a:pt x="656236" y="493390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="" xmlns:a16="http://schemas.microsoft.com/office/drawing/2014/main" id="{10D191F6-18FB-4185-8BFC-5C0E25DAC34B}"/>
                </a:ext>
              </a:extLst>
            </p:cNvPr>
            <p:cNvSpPr/>
            <p:nvPr/>
          </p:nvSpPr>
          <p:spPr>
            <a:xfrm>
              <a:off x="2595589" y="2663879"/>
              <a:ext cx="57779" cy="81378"/>
            </a:xfrm>
            <a:custGeom>
              <a:avLst/>
              <a:gdLst>
                <a:gd name="connsiteX0" fmla="*/ 33849 w 57779"/>
                <a:gd name="connsiteY0" fmla="*/ 234 h 81378"/>
                <a:gd name="connsiteX1" fmla="*/ 21616 w 57779"/>
                <a:gd name="connsiteY1" fmla="*/ 81090 h 81378"/>
                <a:gd name="connsiteX2" fmla="*/ 33849 w 57779"/>
                <a:gd name="connsiteY2" fmla="*/ 234 h 8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79" h="81378">
                  <a:moveTo>
                    <a:pt x="33849" y="234"/>
                  </a:moveTo>
                  <a:cubicBezTo>
                    <a:pt x="74235" y="6351"/>
                    <a:pt x="58986" y="86788"/>
                    <a:pt x="21616" y="81090"/>
                  </a:cubicBezTo>
                  <a:cubicBezTo>
                    <a:pt x="-15754" y="75393"/>
                    <a:pt x="-86" y="-4877"/>
                    <a:pt x="33849" y="234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="" xmlns:a16="http://schemas.microsoft.com/office/drawing/2014/main" id="{2349E1A4-5070-4D49-9C4C-656575615D64}"/>
                </a:ext>
              </a:extLst>
            </p:cNvPr>
            <p:cNvSpPr/>
            <p:nvPr/>
          </p:nvSpPr>
          <p:spPr>
            <a:xfrm>
              <a:off x="2404894" y="2636878"/>
              <a:ext cx="57447" cy="81291"/>
            </a:xfrm>
            <a:custGeom>
              <a:avLst/>
              <a:gdLst>
                <a:gd name="connsiteX0" fmla="*/ 37611 w 57447"/>
                <a:gd name="connsiteY0" fmla="*/ 506 h 81291"/>
                <a:gd name="connsiteX1" fmla="*/ 22277 w 57447"/>
                <a:gd name="connsiteY1" fmla="*/ 80860 h 81291"/>
                <a:gd name="connsiteX2" fmla="*/ 37611 w 57447"/>
                <a:gd name="connsiteY2" fmla="*/ 506 h 8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447" h="81291">
                  <a:moveTo>
                    <a:pt x="37611" y="506"/>
                  </a:moveTo>
                  <a:cubicBezTo>
                    <a:pt x="-2608" y="-7119"/>
                    <a:pt x="-14925" y="73821"/>
                    <a:pt x="22277" y="80860"/>
                  </a:cubicBezTo>
                  <a:cubicBezTo>
                    <a:pt x="59479" y="87898"/>
                    <a:pt x="71210" y="6707"/>
                    <a:pt x="37611" y="50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="" xmlns:a16="http://schemas.microsoft.com/office/drawing/2014/main" id="{86D228EE-087A-49E6-8D1E-D240347963A6}"/>
                </a:ext>
              </a:extLst>
            </p:cNvPr>
            <p:cNvSpPr/>
            <p:nvPr/>
          </p:nvSpPr>
          <p:spPr>
            <a:xfrm>
              <a:off x="2617567" y="2573097"/>
              <a:ext cx="65166" cy="45556"/>
            </a:xfrm>
            <a:custGeom>
              <a:avLst/>
              <a:gdLst>
                <a:gd name="connsiteX0" fmla="*/ 47313 w 65166"/>
                <a:gd name="connsiteY0" fmla="*/ 45016 h 45556"/>
                <a:gd name="connsiteX1" fmla="*/ 23685 w 65166"/>
                <a:gd name="connsiteY1" fmla="*/ 35464 h 45556"/>
                <a:gd name="connsiteX2" fmla="*/ 1481 w 65166"/>
                <a:gd name="connsiteY2" fmla="*/ 21136 h 45556"/>
                <a:gd name="connsiteX3" fmla="*/ 4330 w 65166"/>
                <a:gd name="connsiteY3" fmla="*/ 5383 h 45556"/>
                <a:gd name="connsiteX4" fmla="*/ 37175 w 65166"/>
                <a:gd name="connsiteY4" fmla="*/ 3540 h 45556"/>
                <a:gd name="connsiteX5" fmla="*/ 63736 w 65166"/>
                <a:gd name="connsiteY5" fmla="*/ 25409 h 45556"/>
                <a:gd name="connsiteX6" fmla="*/ 57326 w 65166"/>
                <a:gd name="connsiteY6" fmla="*/ 44127 h 45556"/>
                <a:gd name="connsiteX7" fmla="*/ 47313 w 65166"/>
                <a:gd name="connsiteY7" fmla="*/ 45016 h 4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66" h="45556">
                  <a:moveTo>
                    <a:pt x="47313" y="45016"/>
                  </a:moveTo>
                  <a:cubicBezTo>
                    <a:pt x="39278" y="42234"/>
                    <a:pt x="31393" y="39050"/>
                    <a:pt x="23685" y="35464"/>
                  </a:cubicBezTo>
                  <a:cubicBezTo>
                    <a:pt x="14904" y="33268"/>
                    <a:pt x="7103" y="28224"/>
                    <a:pt x="1481" y="21136"/>
                  </a:cubicBezTo>
                  <a:cubicBezTo>
                    <a:pt x="-1276" y="15849"/>
                    <a:pt x="-103" y="9372"/>
                    <a:pt x="4330" y="5383"/>
                  </a:cubicBezTo>
                  <a:cubicBezTo>
                    <a:pt x="13965" y="-2409"/>
                    <a:pt x="26114" y="-566"/>
                    <a:pt x="37175" y="3540"/>
                  </a:cubicBezTo>
                  <a:cubicBezTo>
                    <a:pt x="48461" y="7244"/>
                    <a:pt x="57937" y="15044"/>
                    <a:pt x="63736" y="25409"/>
                  </a:cubicBezTo>
                  <a:cubicBezTo>
                    <a:pt x="67138" y="32347"/>
                    <a:pt x="64264" y="40734"/>
                    <a:pt x="57326" y="44127"/>
                  </a:cubicBezTo>
                  <a:cubicBezTo>
                    <a:pt x="54217" y="45652"/>
                    <a:pt x="50648" y="45971"/>
                    <a:pt x="47313" y="4501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="" xmlns:a16="http://schemas.microsoft.com/office/drawing/2014/main" id="{2ED7DEEF-BB02-4641-98E1-1FDAB5F38822}"/>
                </a:ext>
              </a:extLst>
            </p:cNvPr>
            <p:cNvSpPr/>
            <p:nvPr/>
          </p:nvSpPr>
          <p:spPr>
            <a:xfrm>
              <a:off x="2402867" y="2550414"/>
              <a:ext cx="68520" cy="35830"/>
            </a:xfrm>
            <a:custGeom>
              <a:avLst/>
              <a:gdLst>
                <a:gd name="connsiteX0" fmla="*/ 13328 w 68520"/>
                <a:gd name="connsiteY0" fmla="*/ 35692 h 35830"/>
                <a:gd name="connsiteX1" fmla="*/ 38465 w 68520"/>
                <a:gd name="connsiteY1" fmla="*/ 34854 h 35830"/>
                <a:gd name="connsiteX2" fmla="*/ 64271 w 68520"/>
                <a:gd name="connsiteY2" fmla="*/ 29073 h 35830"/>
                <a:gd name="connsiteX3" fmla="*/ 67036 w 68520"/>
                <a:gd name="connsiteY3" fmla="*/ 13320 h 35830"/>
                <a:gd name="connsiteX4" fmla="*/ 36789 w 68520"/>
                <a:gd name="connsiteY4" fmla="*/ 249 h 35830"/>
                <a:gd name="connsiteX5" fmla="*/ 4279 w 68520"/>
                <a:gd name="connsiteY5" fmla="*/ 11645 h 35830"/>
                <a:gd name="connsiteX6" fmla="*/ 3927 w 68520"/>
                <a:gd name="connsiteY6" fmla="*/ 31427 h 35830"/>
                <a:gd name="connsiteX7" fmla="*/ 13328 w 68520"/>
                <a:gd name="connsiteY7" fmla="*/ 35692 h 3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20" h="35830">
                  <a:moveTo>
                    <a:pt x="13328" y="35692"/>
                  </a:moveTo>
                  <a:cubicBezTo>
                    <a:pt x="21707" y="36195"/>
                    <a:pt x="30086" y="35189"/>
                    <a:pt x="38465" y="34854"/>
                  </a:cubicBezTo>
                  <a:cubicBezTo>
                    <a:pt x="47472" y="35818"/>
                    <a:pt x="56538" y="33782"/>
                    <a:pt x="64271" y="29073"/>
                  </a:cubicBezTo>
                  <a:cubicBezTo>
                    <a:pt x="68645" y="25051"/>
                    <a:pt x="69776" y="18591"/>
                    <a:pt x="67036" y="13320"/>
                  </a:cubicBezTo>
                  <a:cubicBezTo>
                    <a:pt x="60074" y="3802"/>
                    <a:pt x="48494" y="-1209"/>
                    <a:pt x="36789" y="249"/>
                  </a:cubicBezTo>
                  <a:cubicBezTo>
                    <a:pt x="24907" y="-153"/>
                    <a:pt x="13311" y="3911"/>
                    <a:pt x="4279" y="11645"/>
                  </a:cubicBezTo>
                  <a:cubicBezTo>
                    <a:pt x="-1285" y="17007"/>
                    <a:pt x="-1444" y="25872"/>
                    <a:pt x="3927" y="31427"/>
                  </a:cubicBezTo>
                  <a:cubicBezTo>
                    <a:pt x="6398" y="33999"/>
                    <a:pt x="9767" y="35525"/>
                    <a:pt x="13328" y="3569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="" xmlns:a16="http://schemas.microsoft.com/office/drawing/2014/main" id="{39ACC0C6-AE6D-4D20-94E2-49002DA7FB6F}"/>
                </a:ext>
              </a:extLst>
            </p:cNvPr>
            <p:cNvSpPr/>
            <p:nvPr/>
          </p:nvSpPr>
          <p:spPr>
            <a:xfrm>
              <a:off x="2410116" y="2857488"/>
              <a:ext cx="48518" cy="29584"/>
            </a:xfrm>
            <a:custGeom>
              <a:avLst/>
              <a:gdLst>
                <a:gd name="connsiteX0" fmla="*/ 3063 w 48518"/>
                <a:gd name="connsiteY0" fmla="*/ 680 h 29584"/>
                <a:gd name="connsiteX1" fmla="*/ 19821 w 48518"/>
                <a:gd name="connsiteY1" fmla="*/ 19952 h 29584"/>
                <a:gd name="connsiteX2" fmla="*/ 47555 w 48518"/>
                <a:gd name="connsiteY2" fmla="*/ 19952 h 29584"/>
                <a:gd name="connsiteX3" fmla="*/ 48518 w 48518"/>
                <a:gd name="connsiteY3" fmla="*/ 20832 h 29584"/>
                <a:gd name="connsiteX4" fmla="*/ 48309 w 48518"/>
                <a:gd name="connsiteY4" fmla="*/ 21460 h 29584"/>
                <a:gd name="connsiteX5" fmla="*/ 14123 w 48518"/>
                <a:gd name="connsiteY5" fmla="*/ 27241 h 29584"/>
                <a:gd name="connsiteX6" fmla="*/ 130 w 48518"/>
                <a:gd name="connsiteY6" fmla="*/ 1099 h 29584"/>
                <a:gd name="connsiteX7" fmla="*/ 3063 w 48518"/>
                <a:gd name="connsiteY7" fmla="*/ 680 h 29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18" h="29584">
                  <a:moveTo>
                    <a:pt x="3063" y="680"/>
                  </a:moveTo>
                  <a:cubicBezTo>
                    <a:pt x="7587" y="7803"/>
                    <a:pt x="11442" y="17438"/>
                    <a:pt x="19821" y="19952"/>
                  </a:cubicBezTo>
                  <a:cubicBezTo>
                    <a:pt x="28962" y="21921"/>
                    <a:pt x="38413" y="21921"/>
                    <a:pt x="47555" y="19952"/>
                  </a:cubicBezTo>
                  <a:cubicBezTo>
                    <a:pt x="48066" y="19927"/>
                    <a:pt x="48493" y="20321"/>
                    <a:pt x="48518" y="20832"/>
                  </a:cubicBezTo>
                  <a:cubicBezTo>
                    <a:pt x="48527" y="21058"/>
                    <a:pt x="48451" y="21284"/>
                    <a:pt x="48309" y="21460"/>
                  </a:cubicBezTo>
                  <a:cubicBezTo>
                    <a:pt x="38874" y="29587"/>
                    <a:pt x="25711" y="31816"/>
                    <a:pt x="14123" y="27241"/>
                  </a:cubicBezTo>
                  <a:cubicBezTo>
                    <a:pt x="4596" y="22164"/>
                    <a:pt x="-934" y="11841"/>
                    <a:pt x="130" y="1099"/>
                  </a:cubicBezTo>
                  <a:cubicBezTo>
                    <a:pt x="130" y="-241"/>
                    <a:pt x="2476" y="-325"/>
                    <a:pt x="3063" y="68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="" xmlns:a16="http://schemas.microsoft.com/office/drawing/2014/main" id="{58144344-2EA3-42FB-83D8-E7490B2EF147}"/>
                </a:ext>
              </a:extLst>
            </p:cNvPr>
            <p:cNvSpPr/>
            <p:nvPr/>
          </p:nvSpPr>
          <p:spPr>
            <a:xfrm>
              <a:off x="2441667" y="2641950"/>
              <a:ext cx="131998" cy="202266"/>
            </a:xfrm>
            <a:custGeom>
              <a:avLst/>
              <a:gdLst>
                <a:gd name="connsiteX0" fmla="*/ 90994 w 131998"/>
                <a:gd name="connsiteY0" fmla="*/ 145667 h 202266"/>
                <a:gd name="connsiteX1" fmla="*/ 86218 w 131998"/>
                <a:gd name="connsiteY1" fmla="*/ 200884 h 202266"/>
                <a:gd name="connsiteX2" fmla="*/ 75577 w 131998"/>
                <a:gd name="connsiteY2" fmla="*/ 201806 h 202266"/>
                <a:gd name="connsiteX3" fmla="*/ 74907 w 131998"/>
                <a:gd name="connsiteY3" fmla="*/ 201806 h 202266"/>
                <a:gd name="connsiteX4" fmla="*/ 167 w 131998"/>
                <a:gd name="connsiteY4" fmla="*/ 156309 h 202266"/>
                <a:gd name="connsiteX5" fmla="*/ 3267 w 131998"/>
                <a:gd name="connsiteY5" fmla="*/ 154382 h 202266"/>
                <a:gd name="connsiteX6" fmla="*/ 74823 w 131998"/>
                <a:gd name="connsiteY6" fmla="*/ 189740 h 202266"/>
                <a:gd name="connsiteX7" fmla="*/ 78175 w 131998"/>
                <a:gd name="connsiteY7" fmla="*/ 125139 h 202266"/>
                <a:gd name="connsiteX8" fmla="*/ 116047 w 131998"/>
                <a:gd name="connsiteY8" fmla="*/ 141310 h 202266"/>
                <a:gd name="connsiteX9" fmla="*/ 121745 w 131998"/>
                <a:gd name="connsiteY9" fmla="*/ 2137 h 202266"/>
                <a:gd name="connsiteX10" fmla="*/ 126437 w 131998"/>
                <a:gd name="connsiteY10" fmla="*/ 2137 h 202266"/>
                <a:gd name="connsiteX11" fmla="*/ 131213 w 131998"/>
                <a:gd name="connsiteY11" fmla="*/ 159660 h 202266"/>
                <a:gd name="connsiteX12" fmla="*/ 90994 w 131998"/>
                <a:gd name="connsiteY12" fmla="*/ 145667 h 20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998" h="202266">
                  <a:moveTo>
                    <a:pt x="90994" y="145667"/>
                  </a:moveTo>
                  <a:cubicBezTo>
                    <a:pt x="90994" y="145667"/>
                    <a:pt x="89402" y="183456"/>
                    <a:pt x="86218" y="200884"/>
                  </a:cubicBezTo>
                  <a:cubicBezTo>
                    <a:pt x="86218" y="202476"/>
                    <a:pt x="81610" y="202560"/>
                    <a:pt x="75577" y="201806"/>
                  </a:cubicBezTo>
                  <a:cubicBezTo>
                    <a:pt x="75577" y="201806"/>
                    <a:pt x="75158" y="201806"/>
                    <a:pt x="74907" y="201806"/>
                  </a:cubicBezTo>
                  <a:cubicBezTo>
                    <a:pt x="43452" y="201789"/>
                    <a:pt x="14629" y="184244"/>
                    <a:pt x="167" y="156309"/>
                  </a:cubicBezTo>
                  <a:cubicBezTo>
                    <a:pt x="-671" y="154382"/>
                    <a:pt x="1843" y="153041"/>
                    <a:pt x="3267" y="154382"/>
                  </a:cubicBezTo>
                  <a:cubicBezTo>
                    <a:pt x="23125" y="175413"/>
                    <a:pt x="47675" y="184294"/>
                    <a:pt x="74823" y="189740"/>
                  </a:cubicBezTo>
                  <a:cubicBezTo>
                    <a:pt x="76918" y="185132"/>
                    <a:pt x="75577" y="124217"/>
                    <a:pt x="78175" y="125139"/>
                  </a:cubicBezTo>
                  <a:cubicBezTo>
                    <a:pt x="89402" y="129245"/>
                    <a:pt x="108841" y="138043"/>
                    <a:pt x="116047" y="141310"/>
                  </a:cubicBezTo>
                  <a:cubicBezTo>
                    <a:pt x="117639" y="116760"/>
                    <a:pt x="118728" y="46797"/>
                    <a:pt x="121745" y="2137"/>
                  </a:cubicBezTo>
                  <a:cubicBezTo>
                    <a:pt x="121745" y="-628"/>
                    <a:pt x="126269" y="-796"/>
                    <a:pt x="126437" y="2137"/>
                  </a:cubicBezTo>
                  <a:cubicBezTo>
                    <a:pt x="131531" y="54480"/>
                    <a:pt x="133132" y="107108"/>
                    <a:pt x="131213" y="159660"/>
                  </a:cubicBezTo>
                  <a:cubicBezTo>
                    <a:pt x="131045" y="163431"/>
                    <a:pt x="97446" y="149857"/>
                    <a:pt x="90994" y="14566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="" xmlns:a16="http://schemas.microsoft.com/office/drawing/2014/main" id="{04C090EB-69FC-432B-8874-DB430B89F8A2}"/>
                </a:ext>
              </a:extLst>
            </p:cNvPr>
            <p:cNvSpPr/>
            <p:nvPr/>
          </p:nvSpPr>
          <p:spPr>
            <a:xfrm>
              <a:off x="1964922" y="2032580"/>
              <a:ext cx="817914" cy="567405"/>
            </a:xfrm>
            <a:custGeom>
              <a:avLst/>
              <a:gdLst>
                <a:gd name="connsiteX0" fmla="*/ 57632 w 817914"/>
                <a:gd name="connsiteY0" fmla="*/ 559642 h 567405"/>
                <a:gd name="connsiteX1" fmla="*/ 256715 w 817914"/>
                <a:gd name="connsiteY1" fmla="*/ 380836 h 567405"/>
                <a:gd name="connsiteX2" fmla="*/ 603852 w 817914"/>
                <a:gd name="connsiteY2" fmla="*/ 279452 h 567405"/>
                <a:gd name="connsiteX3" fmla="*/ 755761 w 817914"/>
                <a:gd name="connsiteY3" fmla="*/ 433121 h 567405"/>
                <a:gd name="connsiteX4" fmla="*/ 762716 w 817914"/>
                <a:gd name="connsiteY4" fmla="*/ 525288 h 567405"/>
                <a:gd name="connsiteX5" fmla="*/ 796734 w 817914"/>
                <a:gd name="connsiteY5" fmla="*/ 368687 h 567405"/>
                <a:gd name="connsiteX6" fmla="*/ 761962 w 817914"/>
                <a:gd name="connsiteY6" fmla="*/ 164493 h 567405"/>
                <a:gd name="connsiteX7" fmla="*/ 604522 w 817914"/>
                <a:gd name="connsiteY7" fmla="*/ 93021 h 567405"/>
                <a:gd name="connsiteX8" fmla="*/ 448424 w 817914"/>
                <a:gd name="connsiteY8" fmla="*/ 2278 h 567405"/>
                <a:gd name="connsiteX9" fmla="*/ 272467 w 817914"/>
                <a:gd name="connsiteY9" fmla="*/ 66712 h 567405"/>
                <a:gd name="connsiteX10" fmla="*/ 74223 w 817914"/>
                <a:gd name="connsiteY10" fmla="*/ 143881 h 567405"/>
                <a:gd name="connsiteX11" fmla="*/ 53359 w 817914"/>
                <a:gd name="connsiteY11" fmla="*/ 315816 h 567405"/>
                <a:gd name="connsiteX12" fmla="*/ 488 w 817914"/>
                <a:gd name="connsiteY12" fmla="*/ 433121 h 567405"/>
                <a:gd name="connsiteX13" fmla="*/ 57632 w 817914"/>
                <a:gd name="connsiteY13" fmla="*/ 559642 h 56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7914" h="567405">
                  <a:moveTo>
                    <a:pt x="57632" y="559642"/>
                  </a:moveTo>
                  <a:cubicBezTo>
                    <a:pt x="160358" y="597766"/>
                    <a:pt x="251771" y="488673"/>
                    <a:pt x="256715" y="380836"/>
                  </a:cubicBezTo>
                  <a:cubicBezTo>
                    <a:pt x="256715" y="380836"/>
                    <a:pt x="524839" y="499565"/>
                    <a:pt x="603852" y="279452"/>
                  </a:cubicBezTo>
                  <a:cubicBezTo>
                    <a:pt x="625621" y="352851"/>
                    <a:pt x="682622" y="410506"/>
                    <a:pt x="755761" y="433121"/>
                  </a:cubicBezTo>
                  <a:lnTo>
                    <a:pt x="762716" y="525288"/>
                  </a:lnTo>
                  <a:cubicBezTo>
                    <a:pt x="793802" y="525288"/>
                    <a:pt x="848097" y="452979"/>
                    <a:pt x="796734" y="368687"/>
                  </a:cubicBezTo>
                  <a:cubicBezTo>
                    <a:pt x="796734" y="368687"/>
                    <a:pt x="824636" y="255572"/>
                    <a:pt x="761962" y="164493"/>
                  </a:cubicBezTo>
                  <a:cubicBezTo>
                    <a:pt x="728120" y="111765"/>
                    <a:pt x="666493" y="83788"/>
                    <a:pt x="604522" y="93021"/>
                  </a:cubicBezTo>
                  <a:cubicBezTo>
                    <a:pt x="566231" y="43670"/>
                    <a:pt x="510260" y="11126"/>
                    <a:pt x="448424" y="2278"/>
                  </a:cubicBezTo>
                  <a:cubicBezTo>
                    <a:pt x="341760" y="-14480"/>
                    <a:pt x="272467" y="66712"/>
                    <a:pt x="272467" y="66712"/>
                  </a:cubicBezTo>
                  <a:cubicBezTo>
                    <a:pt x="272467" y="66712"/>
                    <a:pt x="126507" y="52635"/>
                    <a:pt x="74223" y="143881"/>
                  </a:cubicBezTo>
                  <a:cubicBezTo>
                    <a:pt x="21938" y="235128"/>
                    <a:pt x="53359" y="315816"/>
                    <a:pt x="53359" y="315816"/>
                  </a:cubicBezTo>
                  <a:cubicBezTo>
                    <a:pt x="53359" y="315816"/>
                    <a:pt x="7443" y="344221"/>
                    <a:pt x="488" y="433121"/>
                  </a:cubicBezTo>
                  <a:cubicBezTo>
                    <a:pt x="-4288" y="490348"/>
                    <a:pt x="26798" y="548163"/>
                    <a:pt x="57632" y="55964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="" xmlns:a16="http://schemas.microsoft.com/office/drawing/2014/main" id="{CEB930AE-CE61-4CAE-84B6-DB7454EA04FF}"/>
                </a:ext>
              </a:extLst>
            </p:cNvPr>
            <p:cNvSpPr/>
            <p:nvPr/>
          </p:nvSpPr>
          <p:spPr>
            <a:xfrm>
              <a:off x="2221637" y="2290331"/>
              <a:ext cx="346802" cy="184427"/>
            </a:xfrm>
            <a:custGeom>
              <a:avLst/>
              <a:gdLst>
                <a:gd name="connsiteX0" fmla="*/ 346802 w 346802"/>
                <a:gd name="connsiteY0" fmla="*/ 0 h 184427"/>
                <a:gd name="connsiteX1" fmla="*/ 331385 w 346802"/>
                <a:gd name="connsiteY1" fmla="*/ 54882 h 184427"/>
                <a:gd name="connsiteX2" fmla="*/ 305746 w 346802"/>
                <a:gd name="connsiteY2" fmla="*/ 105155 h 184427"/>
                <a:gd name="connsiteX3" fmla="*/ 217600 w 346802"/>
                <a:gd name="connsiteY3" fmla="*/ 166656 h 184427"/>
                <a:gd name="connsiteX4" fmla="*/ 107166 w 346802"/>
                <a:gd name="connsiteY4" fmla="*/ 162383 h 184427"/>
                <a:gd name="connsiteX5" fmla="*/ 53122 w 346802"/>
                <a:gd name="connsiteY5" fmla="*/ 145039 h 184427"/>
                <a:gd name="connsiteX6" fmla="*/ 0 w 346802"/>
                <a:gd name="connsiteY6" fmla="*/ 123421 h 184427"/>
                <a:gd name="connsiteX7" fmla="*/ 50273 w 346802"/>
                <a:gd name="connsiteY7" fmla="*/ 151071 h 184427"/>
                <a:gd name="connsiteX8" fmla="*/ 104150 w 346802"/>
                <a:gd name="connsiteY8" fmla="*/ 172354 h 184427"/>
                <a:gd name="connsiteX9" fmla="*/ 220532 w 346802"/>
                <a:gd name="connsiteY9" fmla="*/ 179727 h 184427"/>
                <a:gd name="connsiteX10" fmla="*/ 314292 w 346802"/>
                <a:gd name="connsiteY10" fmla="*/ 110518 h 184427"/>
                <a:gd name="connsiteX11" fmla="*/ 346802 w 346802"/>
                <a:gd name="connsiteY11" fmla="*/ 0 h 18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6802" h="184427">
                  <a:moveTo>
                    <a:pt x="346802" y="0"/>
                  </a:moveTo>
                  <a:cubicBezTo>
                    <a:pt x="343560" y="18777"/>
                    <a:pt x="338390" y="37169"/>
                    <a:pt x="331385" y="54882"/>
                  </a:cubicBezTo>
                  <a:cubicBezTo>
                    <a:pt x="324950" y="72637"/>
                    <a:pt x="316336" y="89520"/>
                    <a:pt x="305746" y="105155"/>
                  </a:cubicBezTo>
                  <a:cubicBezTo>
                    <a:pt x="285175" y="136040"/>
                    <a:pt x="253688" y="158009"/>
                    <a:pt x="217600" y="166656"/>
                  </a:cubicBezTo>
                  <a:cubicBezTo>
                    <a:pt x="181822" y="177130"/>
                    <a:pt x="143782" y="169254"/>
                    <a:pt x="107166" y="162383"/>
                  </a:cubicBezTo>
                  <a:cubicBezTo>
                    <a:pt x="89235" y="156518"/>
                    <a:pt x="70802" y="151909"/>
                    <a:pt x="53122" y="145039"/>
                  </a:cubicBezTo>
                  <a:cubicBezTo>
                    <a:pt x="35443" y="138168"/>
                    <a:pt x="18015" y="130292"/>
                    <a:pt x="0" y="123421"/>
                  </a:cubicBezTo>
                  <a:cubicBezTo>
                    <a:pt x="16758" y="132973"/>
                    <a:pt x="33516" y="141771"/>
                    <a:pt x="50273" y="151071"/>
                  </a:cubicBezTo>
                  <a:cubicBezTo>
                    <a:pt x="67031" y="160372"/>
                    <a:pt x="86135" y="165148"/>
                    <a:pt x="104150" y="172354"/>
                  </a:cubicBezTo>
                  <a:cubicBezTo>
                    <a:pt x="141436" y="181654"/>
                    <a:pt x="181235" y="189949"/>
                    <a:pt x="220532" y="179727"/>
                  </a:cubicBezTo>
                  <a:cubicBezTo>
                    <a:pt x="259653" y="169848"/>
                    <a:pt x="293328" y="144988"/>
                    <a:pt x="314292" y="110518"/>
                  </a:cubicBezTo>
                  <a:cubicBezTo>
                    <a:pt x="334184" y="76969"/>
                    <a:pt x="345361" y="38979"/>
                    <a:pt x="346802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="" xmlns:a16="http://schemas.microsoft.com/office/drawing/2014/main" id="{025FC638-4347-459F-B1A4-4C18297ACFC7}"/>
                </a:ext>
              </a:extLst>
            </p:cNvPr>
            <p:cNvSpPr/>
            <p:nvPr/>
          </p:nvSpPr>
          <p:spPr>
            <a:xfrm>
              <a:off x="1986320" y="2089049"/>
              <a:ext cx="250734" cy="259347"/>
            </a:xfrm>
            <a:custGeom>
              <a:avLst/>
              <a:gdLst>
                <a:gd name="connsiteX0" fmla="*/ 250735 w 250734"/>
                <a:gd name="connsiteY0" fmla="*/ 10243 h 259347"/>
                <a:gd name="connsiteX1" fmla="*/ 141390 w 250734"/>
                <a:gd name="connsiteY1" fmla="*/ 2367 h 259347"/>
                <a:gd name="connsiteX2" fmla="*/ 42100 w 250734"/>
                <a:gd name="connsiteY2" fmla="*/ 52138 h 259347"/>
                <a:gd name="connsiteX3" fmla="*/ 13528 w 250734"/>
                <a:gd name="connsiteY3" fmla="*/ 100736 h 259347"/>
                <a:gd name="connsiteX4" fmla="*/ 457 w 250734"/>
                <a:gd name="connsiteY4" fmla="*/ 155198 h 259347"/>
                <a:gd name="connsiteX5" fmla="*/ 31626 w 250734"/>
                <a:gd name="connsiteY5" fmla="*/ 259348 h 259347"/>
                <a:gd name="connsiteX6" fmla="*/ 10763 w 250734"/>
                <a:gd name="connsiteY6" fmla="*/ 156120 h 259347"/>
                <a:gd name="connsiteX7" fmla="*/ 52239 w 250734"/>
                <a:gd name="connsiteY7" fmla="*/ 60936 h 259347"/>
                <a:gd name="connsiteX8" fmla="*/ 93044 w 250734"/>
                <a:gd name="connsiteY8" fmla="*/ 29180 h 259347"/>
                <a:gd name="connsiteX9" fmla="*/ 143317 w 250734"/>
                <a:gd name="connsiteY9" fmla="*/ 12422 h 259347"/>
                <a:gd name="connsiteX10" fmla="*/ 250735 w 250734"/>
                <a:gd name="connsiteY10" fmla="*/ 10243 h 25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734" h="259347">
                  <a:moveTo>
                    <a:pt x="250735" y="10243"/>
                  </a:moveTo>
                  <a:cubicBezTo>
                    <a:pt x="215208" y="164"/>
                    <a:pt x="177997" y="-2509"/>
                    <a:pt x="141390" y="2367"/>
                  </a:cubicBezTo>
                  <a:cubicBezTo>
                    <a:pt x="103467" y="6750"/>
                    <a:pt x="68301" y="24379"/>
                    <a:pt x="42100" y="52138"/>
                  </a:cubicBezTo>
                  <a:cubicBezTo>
                    <a:pt x="30060" y="66717"/>
                    <a:pt x="20416" y="83123"/>
                    <a:pt x="13528" y="100736"/>
                  </a:cubicBezTo>
                  <a:cubicBezTo>
                    <a:pt x="6096" y="118013"/>
                    <a:pt x="1680" y="136430"/>
                    <a:pt x="457" y="155198"/>
                  </a:cubicBezTo>
                  <a:cubicBezTo>
                    <a:pt x="-2459" y="192585"/>
                    <a:pt x="8652" y="229712"/>
                    <a:pt x="31626" y="259348"/>
                  </a:cubicBezTo>
                  <a:cubicBezTo>
                    <a:pt x="13620" y="228128"/>
                    <a:pt x="6289" y="191881"/>
                    <a:pt x="10763" y="156120"/>
                  </a:cubicBezTo>
                  <a:cubicBezTo>
                    <a:pt x="15179" y="121071"/>
                    <a:pt x="29582" y="88033"/>
                    <a:pt x="52239" y="60936"/>
                  </a:cubicBezTo>
                  <a:cubicBezTo>
                    <a:pt x="63734" y="47890"/>
                    <a:pt x="77576" y="37115"/>
                    <a:pt x="93044" y="29180"/>
                  </a:cubicBezTo>
                  <a:cubicBezTo>
                    <a:pt x="109031" y="21496"/>
                    <a:pt x="125923" y="15866"/>
                    <a:pt x="143317" y="12422"/>
                  </a:cubicBezTo>
                  <a:cubicBezTo>
                    <a:pt x="178785" y="6021"/>
                    <a:pt x="215040" y="5283"/>
                    <a:pt x="250735" y="10243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="" xmlns:a16="http://schemas.microsoft.com/office/drawing/2014/main" id="{F4B29F71-FBFB-4171-8D00-A7306F26C2BE}"/>
                </a:ext>
              </a:extLst>
            </p:cNvPr>
            <p:cNvSpPr/>
            <p:nvPr/>
          </p:nvSpPr>
          <p:spPr>
            <a:xfrm>
              <a:off x="2569445" y="2119895"/>
              <a:ext cx="217138" cy="214006"/>
            </a:xfrm>
            <a:custGeom>
              <a:avLst/>
              <a:gdLst>
                <a:gd name="connsiteX0" fmla="*/ 0 w 217138"/>
                <a:gd name="connsiteY0" fmla="*/ 5707 h 214006"/>
                <a:gd name="connsiteX1" fmla="*/ 86638 w 217138"/>
                <a:gd name="connsiteY1" fmla="*/ 14086 h 214006"/>
                <a:gd name="connsiteX2" fmla="*/ 160204 w 217138"/>
                <a:gd name="connsiteY2" fmla="*/ 54556 h 214006"/>
                <a:gd name="connsiteX3" fmla="*/ 202099 w 217138"/>
                <a:gd name="connsiteY3" fmla="*/ 127536 h 214006"/>
                <a:gd name="connsiteX4" fmla="*/ 212992 w 217138"/>
                <a:gd name="connsiteY4" fmla="*/ 214006 h 214006"/>
                <a:gd name="connsiteX5" fmla="*/ 212154 w 217138"/>
                <a:gd name="connsiteY5" fmla="*/ 124939 h 214006"/>
                <a:gd name="connsiteX6" fmla="*/ 89152 w 217138"/>
                <a:gd name="connsiteY6" fmla="*/ 4031 h 214006"/>
                <a:gd name="connsiteX7" fmla="*/ 0 w 217138"/>
                <a:gd name="connsiteY7" fmla="*/ 5707 h 21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138" h="214006">
                  <a:moveTo>
                    <a:pt x="0" y="5707"/>
                  </a:moveTo>
                  <a:cubicBezTo>
                    <a:pt x="29142" y="3880"/>
                    <a:pt x="58384" y="6712"/>
                    <a:pt x="86638" y="14086"/>
                  </a:cubicBezTo>
                  <a:cubicBezTo>
                    <a:pt x="114221" y="21049"/>
                    <a:pt x="139559" y="34983"/>
                    <a:pt x="160204" y="54556"/>
                  </a:cubicBezTo>
                  <a:cubicBezTo>
                    <a:pt x="180113" y="74950"/>
                    <a:pt x="194524" y="100062"/>
                    <a:pt x="202099" y="127536"/>
                  </a:cubicBezTo>
                  <a:cubicBezTo>
                    <a:pt x="209950" y="155672"/>
                    <a:pt x="213620" y="184806"/>
                    <a:pt x="212992" y="214006"/>
                  </a:cubicBezTo>
                  <a:cubicBezTo>
                    <a:pt x="218790" y="184571"/>
                    <a:pt x="218505" y="154256"/>
                    <a:pt x="212154" y="124939"/>
                  </a:cubicBezTo>
                  <a:cubicBezTo>
                    <a:pt x="200767" y="62725"/>
                    <a:pt x="151557" y="14346"/>
                    <a:pt x="89152" y="4031"/>
                  </a:cubicBezTo>
                  <a:cubicBezTo>
                    <a:pt x="59666" y="-1859"/>
                    <a:pt x="29251" y="-1289"/>
                    <a:pt x="0" y="570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="" xmlns:a16="http://schemas.microsoft.com/office/drawing/2014/main" id="{CE8A9AB1-E057-43C1-960F-FC7605912F76}"/>
                </a:ext>
              </a:extLst>
            </p:cNvPr>
            <p:cNvSpPr/>
            <p:nvPr/>
          </p:nvSpPr>
          <p:spPr>
            <a:xfrm>
              <a:off x="2567061" y="2298710"/>
              <a:ext cx="107203" cy="163220"/>
            </a:xfrm>
            <a:custGeom>
              <a:avLst/>
              <a:gdLst>
                <a:gd name="connsiteX0" fmla="*/ 107204 w 107203"/>
                <a:gd name="connsiteY0" fmla="*/ 163221 h 163220"/>
                <a:gd name="connsiteX1" fmla="*/ 35983 w 107203"/>
                <a:gd name="connsiteY1" fmla="*/ 92838 h 163220"/>
                <a:gd name="connsiteX2" fmla="*/ 13276 w 107203"/>
                <a:gd name="connsiteY2" fmla="*/ 49268 h 163220"/>
                <a:gd name="connsiteX3" fmla="*/ 2216 w 107203"/>
                <a:gd name="connsiteY3" fmla="*/ 0 h 163220"/>
                <a:gd name="connsiteX4" fmla="*/ 3305 w 107203"/>
                <a:gd name="connsiteY4" fmla="*/ 52117 h 163220"/>
                <a:gd name="connsiteX5" fmla="*/ 24923 w 107203"/>
                <a:gd name="connsiteY5" fmla="*/ 100547 h 163220"/>
                <a:gd name="connsiteX6" fmla="*/ 61455 w 107203"/>
                <a:gd name="connsiteY6" fmla="*/ 138503 h 163220"/>
                <a:gd name="connsiteX7" fmla="*/ 107204 w 107203"/>
                <a:gd name="connsiteY7" fmla="*/ 163221 h 16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03" h="163220">
                  <a:moveTo>
                    <a:pt x="107204" y="163221"/>
                  </a:moveTo>
                  <a:cubicBezTo>
                    <a:pt x="79679" y="143924"/>
                    <a:pt x="55598" y="120137"/>
                    <a:pt x="35983" y="92838"/>
                  </a:cubicBezTo>
                  <a:cubicBezTo>
                    <a:pt x="26456" y="79424"/>
                    <a:pt x="18815" y="64760"/>
                    <a:pt x="13276" y="49268"/>
                  </a:cubicBezTo>
                  <a:cubicBezTo>
                    <a:pt x="7797" y="33298"/>
                    <a:pt x="4085" y="16775"/>
                    <a:pt x="2216" y="0"/>
                  </a:cubicBezTo>
                  <a:cubicBezTo>
                    <a:pt x="-1068" y="17260"/>
                    <a:pt x="-700" y="35015"/>
                    <a:pt x="3305" y="52117"/>
                  </a:cubicBezTo>
                  <a:cubicBezTo>
                    <a:pt x="7218" y="69536"/>
                    <a:pt x="14567" y="86001"/>
                    <a:pt x="24923" y="100547"/>
                  </a:cubicBezTo>
                  <a:cubicBezTo>
                    <a:pt x="35045" y="115034"/>
                    <a:pt x="47370" y="127837"/>
                    <a:pt x="61455" y="138503"/>
                  </a:cubicBezTo>
                  <a:cubicBezTo>
                    <a:pt x="75230" y="149220"/>
                    <a:pt x="90689" y="157573"/>
                    <a:pt x="107204" y="163221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="" xmlns:a16="http://schemas.microsoft.com/office/drawing/2014/main" id="{A032D3A6-B784-42E5-934A-1B713D487820}"/>
                </a:ext>
              </a:extLst>
            </p:cNvPr>
            <p:cNvSpPr/>
            <p:nvPr/>
          </p:nvSpPr>
          <p:spPr>
            <a:xfrm>
              <a:off x="2277948" y="2674256"/>
              <a:ext cx="11805" cy="11805"/>
            </a:xfrm>
            <a:custGeom>
              <a:avLst/>
              <a:gdLst>
                <a:gd name="connsiteX0" fmla="*/ 11223 w 11805"/>
                <a:gd name="connsiteY0" fmla="*/ 8458 h 11805"/>
                <a:gd name="connsiteX1" fmla="*/ 3347 w 11805"/>
                <a:gd name="connsiteY1" fmla="*/ 11223 h 11805"/>
                <a:gd name="connsiteX2" fmla="*/ 582 w 11805"/>
                <a:gd name="connsiteY2" fmla="*/ 3347 h 11805"/>
                <a:gd name="connsiteX3" fmla="*/ 8458 w 11805"/>
                <a:gd name="connsiteY3" fmla="*/ 582 h 11805"/>
                <a:gd name="connsiteX4" fmla="*/ 11223 w 11805"/>
                <a:gd name="connsiteY4" fmla="*/ 8458 h 1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1805">
                  <a:moveTo>
                    <a:pt x="11223" y="8458"/>
                  </a:moveTo>
                  <a:cubicBezTo>
                    <a:pt x="9816" y="11399"/>
                    <a:pt x="6288" y="12631"/>
                    <a:pt x="3347" y="11223"/>
                  </a:cubicBezTo>
                  <a:cubicBezTo>
                    <a:pt x="406" y="9816"/>
                    <a:pt x="-826" y="6288"/>
                    <a:pt x="582" y="3347"/>
                  </a:cubicBezTo>
                  <a:cubicBezTo>
                    <a:pt x="1990" y="406"/>
                    <a:pt x="5517" y="-826"/>
                    <a:pt x="8458" y="582"/>
                  </a:cubicBezTo>
                  <a:cubicBezTo>
                    <a:pt x="11399" y="1990"/>
                    <a:pt x="12631" y="5517"/>
                    <a:pt x="11223" y="8458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="" xmlns:a16="http://schemas.microsoft.com/office/drawing/2014/main" id="{F89A051D-7DF8-4DE9-8A1A-7C33A9F8C4C3}"/>
                </a:ext>
              </a:extLst>
            </p:cNvPr>
            <p:cNvSpPr/>
            <p:nvPr/>
          </p:nvSpPr>
          <p:spPr>
            <a:xfrm>
              <a:off x="2392756" y="2722421"/>
              <a:ext cx="11867" cy="11902"/>
            </a:xfrm>
            <a:custGeom>
              <a:avLst/>
              <a:gdLst>
                <a:gd name="connsiteX0" fmla="*/ 11122 w 11867"/>
                <a:gd name="connsiteY0" fmla="*/ 8891 h 11902"/>
                <a:gd name="connsiteX1" fmla="*/ 3011 w 11867"/>
                <a:gd name="connsiteY1" fmla="*/ 11128 h 11902"/>
                <a:gd name="connsiteX2" fmla="*/ 774 w 11867"/>
                <a:gd name="connsiteY2" fmla="*/ 3017 h 11902"/>
                <a:gd name="connsiteX3" fmla="*/ 8357 w 11867"/>
                <a:gd name="connsiteY3" fmla="*/ 512 h 11902"/>
                <a:gd name="connsiteX4" fmla="*/ 11315 w 11867"/>
                <a:gd name="connsiteY4" fmla="*/ 8514 h 11902"/>
                <a:gd name="connsiteX5" fmla="*/ 11122 w 11867"/>
                <a:gd name="connsiteY5" fmla="*/ 8891 h 1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67" h="11902">
                  <a:moveTo>
                    <a:pt x="11122" y="8891"/>
                  </a:moveTo>
                  <a:cubicBezTo>
                    <a:pt x="9497" y="11748"/>
                    <a:pt x="5869" y="12745"/>
                    <a:pt x="3011" y="11128"/>
                  </a:cubicBezTo>
                  <a:cubicBezTo>
                    <a:pt x="154" y="9503"/>
                    <a:pt x="-843" y="5866"/>
                    <a:pt x="774" y="3017"/>
                  </a:cubicBezTo>
                  <a:cubicBezTo>
                    <a:pt x="2291" y="353"/>
                    <a:pt x="5567" y="-728"/>
                    <a:pt x="8357" y="512"/>
                  </a:cubicBezTo>
                  <a:cubicBezTo>
                    <a:pt x="11382" y="1903"/>
                    <a:pt x="12706" y="5489"/>
                    <a:pt x="11315" y="8514"/>
                  </a:cubicBezTo>
                  <a:cubicBezTo>
                    <a:pt x="11256" y="8639"/>
                    <a:pt x="11189" y="8765"/>
                    <a:pt x="11122" y="8891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="" xmlns:a16="http://schemas.microsoft.com/office/drawing/2014/main" id="{0CE78298-48A8-46C0-86BB-BB1E0CF49524}"/>
                </a:ext>
              </a:extLst>
            </p:cNvPr>
            <p:cNvSpPr/>
            <p:nvPr/>
          </p:nvSpPr>
          <p:spPr>
            <a:xfrm>
              <a:off x="2334026" y="2742946"/>
              <a:ext cx="12166" cy="12271"/>
            </a:xfrm>
            <a:custGeom>
              <a:avLst/>
              <a:gdLst>
                <a:gd name="connsiteX0" fmla="*/ 11451 w 12166"/>
                <a:gd name="connsiteY0" fmla="*/ 8727 h 12271"/>
                <a:gd name="connsiteX1" fmla="*/ 3600 w 12166"/>
                <a:gd name="connsiteY1" fmla="*/ 11760 h 12271"/>
                <a:gd name="connsiteX2" fmla="*/ 3072 w 12166"/>
                <a:gd name="connsiteY2" fmla="*/ 11492 h 12271"/>
                <a:gd name="connsiteX3" fmla="*/ 709 w 12166"/>
                <a:gd name="connsiteY3" fmla="*/ 3540 h 12271"/>
                <a:gd name="connsiteX4" fmla="*/ 809 w 12166"/>
                <a:gd name="connsiteY4" fmla="*/ 3364 h 12271"/>
                <a:gd name="connsiteX5" fmla="*/ 8753 w 12166"/>
                <a:gd name="connsiteY5" fmla="*/ 591 h 12271"/>
                <a:gd name="connsiteX6" fmla="*/ 8769 w 12166"/>
                <a:gd name="connsiteY6" fmla="*/ 599 h 12271"/>
                <a:gd name="connsiteX7" fmla="*/ 11618 w 12166"/>
                <a:gd name="connsiteY7" fmla="*/ 8391 h 12271"/>
                <a:gd name="connsiteX8" fmla="*/ 11451 w 12166"/>
                <a:gd name="connsiteY8" fmla="*/ 8727 h 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6" h="12271">
                  <a:moveTo>
                    <a:pt x="11451" y="8727"/>
                  </a:moveTo>
                  <a:cubicBezTo>
                    <a:pt x="10118" y="11734"/>
                    <a:pt x="6608" y="13092"/>
                    <a:pt x="3600" y="11760"/>
                  </a:cubicBezTo>
                  <a:cubicBezTo>
                    <a:pt x="3424" y="11676"/>
                    <a:pt x="3248" y="11592"/>
                    <a:pt x="3072" y="11492"/>
                  </a:cubicBezTo>
                  <a:cubicBezTo>
                    <a:pt x="223" y="9950"/>
                    <a:pt x="-833" y="6389"/>
                    <a:pt x="709" y="3540"/>
                  </a:cubicBezTo>
                  <a:cubicBezTo>
                    <a:pt x="742" y="3481"/>
                    <a:pt x="776" y="3423"/>
                    <a:pt x="809" y="3364"/>
                  </a:cubicBezTo>
                  <a:cubicBezTo>
                    <a:pt x="2234" y="406"/>
                    <a:pt x="5795" y="-834"/>
                    <a:pt x="8753" y="591"/>
                  </a:cubicBezTo>
                  <a:cubicBezTo>
                    <a:pt x="8761" y="591"/>
                    <a:pt x="8761" y="599"/>
                    <a:pt x="8769" y="599"/>
                  </a:cubicBezTo>
                  <a:cubicBezTo>
                    <a:pt x="11710" y="1965"/>
                    <a:pt x="12984" y="5450"/>
                    <a:pt x="11618" y="8391"/>
                  </a:cubicBezTo>
                  <a:cubicBezTo>
                    <a:pt x="11568" y="8500"/>
                    <a:pt x="11509" y="8618"/>
                    <a:pt x="11451" y="8727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="" xmlns:a16="http://schemas.microsoft.com/office/drawing/2014/main" id="{ED016EB9-AA7F-4B8E-9A1B-8AEEFE67C94F}"/>
                </a:ext>
              </a:extLst>
            </p:cNvPr>
            <p:cNvSpPr/>
            <p:nvPr/>
          </p:nvSpPr>
          <p:spPr>
            <a:xfrm>
              <a:off x="2302162" y="2631364"/>
              <a:ext cx="11899" cy="11897"/>
            </a:xfrm>
            <a:custGeom>
              <a:avLst/>
              <a:gdLst>
                <a:gd name="connsiteX0" fmla="*/ 11307 w 11899"/>
                <a:gd name="connsiteY0" fmla="*/ 8534 h 11897"/>
                <a:gd name="connsiteX1" fmla="*/ 3364 w 11899"/>
                <a:gd name="connsiteY1" fmla="*/ 11307 h 11897"/>
                <a:gd name="connsiteX2" fmla="*/ 3347 w 11899"/>
                <a:gd name="connsiteY2" fmla="*/ 11299 h 11897"/>
                <a:gd name="connsiteX3" fmla="*/ 599 w 11899"/>
                <a:gd name="connsiteY3" fmla="*/ 3347 h 11897"/>
                <a:gd name="connsiteX4" fmla="*/ 8551 w 11899"/>
                <a:gd name="connsiteY4" fmla="*/ 599 h 11897"/>
                <a:gd name="connsiteX5" fmla="*/ 11307 w 11899"/>
                <a:gd name="connsiteY5" fmla="*/ 8534 h 1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99" h="11897">
                  <a:moveTo>
                    <a:pt x="11307" y="8534"/>
                  </a:moveTo>
                  <a:cubicBezTo>
                    <a:pt x="9883" y="11492"/>
                    <a:pt x="6322" y="12732"/>
                    <a:pt x="3364" y="11307"/>
                  </a:cubicBezTo>
                  <a:cubicBezTo>
                    <a:pt x="3356" y="11307"/>
                    <a:pt x="3356" y="11299"/>
                    <a:pt x="3347" y="11299"/>
                  </a:cubicBezTo>
                  <a:cubicBezTo>
                    <a:pt x="390" y="9866"/>
                    <a:pt x="-834" y="6305"/>
                    <a:pt x="599" y="3347"/>
                  </a:cubicBezTo>
                  <a:cubicBezTo>
                    <a:pt x="2040" y="390"/>
                    <a:pt x="5593" y="-834"/>
                    <a:pt x="8551" y="599"/>
                  </a:cubicBezTo>
                  <a:cubicBezTo>
                    <a:pt x="11500" y="2032"/>
                    <a:pt x="12732" y="5585"/>
                    <a:pt x="11307" y="853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="" xmlns:a16="http://schemas.microsoft.com/office/drawing/2014/main" id="{B223CD5E-C665-433D-A082-232874C0CA17}"/>
                </a:ext>
              </a:extLst>
            </p:cNvPr>
            <p:cNvSpPr/>
            <p:nvPr/>
          </p:nvSpPr>
          <p:spPr>
            <a:xfrm>
              <a:off x="2340248" y="2686996"/>
              <a:ext cx="11925" cy="11906"/>
            </a:xfrm>
            <a:custGeom>
              <a:avLst/>
              <a:gdLst>
                <a:gd name="connsiteX0" fmla="*/ 11345 w 11925"/>
                <a:gd name="connsiteY0" fmla="*/ 8454 h 11906"/>
                <a:gd name="connsiteX1" fmla="*/ 3444 w 11925"/>
                <a:gd name="connsiteY1" fmla="*/ 11353 h 11906"/>
                <a:gd name="connsiteX2" fmla="*/ 553 w 11925"/>
                <a:gd name="connsiteY2" fmla="*/ 3452 h 11906"/>
                <a:gd name="connsiteX3" fmla="*/ 8446 w 11925"/>
                <a:gd name="connsiteY3" fmla="*/ 553 h 11906"/>
                <a:gd name="connsiteX4" fmla="*/ 8496 w 11925"/>
                <a:gd name="connsiteY4" fmla="*/ 578 h 11906"/>
                <a:gd name="connsiteX5" fmla="*/ 11396 w 11925"/>
                <a:gd name="connsiteY5" fmla="*/ 8354 h 11906"/>
                <a:gd name="connsiteX6" fmla="*/ 11345 w 11925"/>
                <a:gd name="connsiteY6" fmla="*/ 8454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25" h="11906">
                  <a:moveTo>
                    <a:pt x="11345" y="8454"/>
                  </a:moveTo>
                  <a:cubicBezTo>
                    <a:pt x="9963" y="11437"/>
                    <a:pt x="6427" y="12736"/>
                    <a:pt x="3444" y="11353"/>
                  </a:cubicBezTo>
                  <a:cubicBezTo>
                    <a:pt x="469" y="9971"/>
                    <a:pt x="-829" y="6435"/>
                    <a:pt x="553" y="3452"/>
                  </a:cubicBezTo>
                  <a:cubicBezTo>
                    <a:pt x="1927" y="469"/>
                    <a:pt x="5463" y="-829"/>
                    <a:pt x="8446" y="553"/>
                  </a:cubicBezTo>
                  <a:cubicBezTo>
                    <a:pt x="8463" y="562"/>
                    <a:pt x="8480" y="570"/>
                    <a:pt x="8496" y="578"/>
                  </a:cubicBezTo>
                  <a:cubicBezTo>
                    <a:pt x="11446" y="1927"/>
                    <a:pt x="12736" y="5404"/>
                    <a:pt x="11396" y="8354"/>
                  </a:cubicBezTo>
                  <a:cubicBezTo>
                    <a:pt x="11379" y="8387"/>
                    <a:pt x="11362" y="8421"/>
                    <a:pt x="11345" y="845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="" xmlns:a16="http://schemas.microsoft.com/office/drawing/2014/main" id="{7795D634-9D7B-4344-A0A2-30254B5E7603}"/>
                </a:ext>
              </a:extLst>
            </p:cNvPr>
            <p:cNvSpPr/>
            <p:nvPr/>
          </p:nvSpPr>
          <p:spPr>
            <a:xfrm>
              <a:off x="2653643" y="2741776"/>
              <a:ext cx="11916" cy="11916"/>
            </a:xfrm>
            <a:custGeom>
              <a:avLst/>
              <a:gdLst>
                <a:gd name="connsiteX0" fmla="*/ 11321 w 11916"/>
                <a:gd name="connsiteY0" fmla="*/ 8556 h 11916"/>
                <a:gd name="connsiteX1" fmla="*/ 3361 w 11916"/>
                <a:gd name="connsiteY1" fmla="*/ 11321 h 11916"/>
                <a:gd name="connsiteX2" fmla="*/ 596 w 11916"/>
                <a:gd name="connsiteY2" fmla="*/ 3361 h 11916"/>
                <a:gd name="connsiteX3" fmla="*/ 8556 w 11916"/>
                <a:gd name="connsiteY3" fmla="*/ 596 h 11916"/>
                <a:gd name="connsiteX4" fmla="*/ 11321 w 11916"/>
                <a:gd name="connsiteY4" fmla="*/ 8556 h 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6" h="11916">
                  <a:moveTo>
                    <a:pt x="11321" y="8556"/>
                  </a:moveTo>
                  <a:cubicBezTo>
                    <a:pt x="9888" y="11514"/>
                    <a:pt x="6319" y="12754"/>
                    <a:pt x="3361" y="11321"/>
                  </a:cubicBezTo>
                  <a:cubicBezTo>
                    <a:pt x="403" y="9888"/>
                    <a:pt x="-837" y="6319"/>
                    <a:pt x="596" y="3361"/>
                  </a:cubicBezTo>
                  <a:cubicBezTo>
                    <a:pt x="2029" y="403"/>
                    <a:pt x="5598" y="-837"/>
                    <a:pt x="8556" y="596"/>
                  </a:cubicBezTo>
                  <a:cubicBezTo>
                    <a:pt x="11514" y="2029"/>
                    <a:pt x="12754" y="5598"/>
                    <a:pt x="11321" y="8556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="" xmlns:a16="http://schemas.microsoft.com/office/drawing/2014/main" id="{FF93B240-5A1F-4BF9-8E6E-935B87F44DAA}"/>
                </a:ext>
              </a:extLst>
            </p:cNvPr>
            <p:cNvSpPr/>
            <p:nvPr/>
          </p:nvSpPr>
          <p:spPr>
            <a:xfrm>
              <a:off x="2597069" y="2751746"/>
              <a:ext cx="12166" cy="12337"/>
            </a:xfrm>
            <a:custGeom>
              <a:avLst/>
              <a:gdLst>
                <a:gd name="connsiteX0" fmla="*/ 11421 w 12166"/>
                <a:gd name="connsiteY0" fmla="*/ 8976 h 12337"/>
                <a:gd name="connsiteX1" fmla="*/ 3612 w 12166"/>
                <a:gd name="connsiteY1" fmla="*/ 11774 h 12337"/>
                <a:gd name="connsiteX2" fmla="*/ 3545 w 12166"/>
                <a:gd name="connsiteY2" fmla="*/ 11741 h 12337"/>
                <a:gd name="connsiteX3" fmla="*/ 512 w 12166"/>
                <a:gd name="connsiteY3" fmla="*/ 3890 h 12337"/>
                <a:gd name="connsiteX4" fmla="*/ 780 w 12166"/>
                <a:gd name="connsiteY4" fmla="*/ 3362 h 12337"/>
                <a:gd name="connsiteX5" fmla="*/ 8589 w 12166"/>
                <a:gd name="connsiteY5" fmla="*/ 563 h 12337"/>
                <a:gd name="connsiteX6" fmla="*/ 8656 w 12166"/>
                <a:gd name="connsiteY6" fmla="*/ 597 h 12337"/>
                <a:gd name="connsiteX7" fmla="*/ 11614 w 12166"/>
                <a:gd name="connsiteY7" fmla="*/ 8599 h 12337"/>
                <a:gd name="connsiteX8" fmla="*/ 11421 w 12166"/>
                <a:gd name="connsiteY8" fmla="*/ 8976 h 1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6" h="12337">
                  <a:moveTo>
                    <a:pt x="11421" y="8976"/>
                  </a:moveTo>
                  <a:cubicBezTo>
                    <a:pt x="10039" y="11908"/>
                    <a:pt x="6545" y="13157"/>
                    <a:pt x="3612" y="11774"/>
                  </a:cubicBezTo>
                  <a:cubicBezTo>
                    <a:pt x="3587" y="11766"/>
                    <a:pt x="3570" y="11749"/>
                    <a:pt x="3545" y="11741"/>
                  </a:cubicBezTo>
                  <a:cubicBezTo>
                    <a:pt x="537" y="10409"/>
                    <a:pt x="-820" y="6898"/>
                    <a:pt x="512" y="3890"/>
                  </a:cubicBezTo>
                  <a:cubicBezTo>
                    <a:pt x="596" y="3714"/>
                    <a:pt x="679" y="3538"/>
                    <a:pt x="780" y="3362"/>
                  </a:cubicBezTo>
                  <a:cubicBezTo>
                    <a:pt x="2163" y="429"/>
                    <a:pt x="5656" y="-819"/>
                    <a:pt x="8589" y="563"/>
                  </a:cubicBezTo>
                  <a:cubicBezTo>
                    <a:pt x="8614" y="572"/>
                    <a:pt x="8631" y="588"/>
                    <a:pt x="8656" y="597"/>
                  </a:cubicBezTo>
                  <a:cubicBezTo>
                    <a:pt x="11681" y="1988"/>
                    <a:pt x="13005" y="5574"/>
                    <a:pt x="11614" y="8599"/>
                  </a:cubicBezTo>
                  <a:cubicBezTo>
                    <a:pt x="11555" y="8724"/>
                    <a:pt x="11488" y="8850"/>
                    <a:pt x="11421" y="8976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="" xmlns:a16="http://schemas.microsoft.com/office/drawing/2014/main" id="{139BC833-7A97-4E19-87B4-9A1161D9F8B6}"/>
                </a:ext>
              </a:extLst>
            </p:cNvPr>
            <p:cNvSpPr/>
            <p:nvPr/>
          </p:nvSpPr>
          <p:spPr>
            <a:xfrm>
              <a:off x="2591104" y="2792771"/>
              <a:ext cx="11732" cy="11675"/>
            </a:xfrm>
            <a:custGeom>
              <a:avLst/>
              <a:gdLst>
                <a:gd name="connsiteX0" fmla="*/ 11186 w 11732"/>
                <a:gd name="connsiteY0" fmla="*/ 8337 h 11675"/>
                <a:gd name="connsiteX1" fmla="*/ 3226 w 11732"/>
                <a:gd name="connsiteY1" fmla="*/ 11102 h 11675"/>
                <a:gd name="connsiteX2" fmla="*/ 629 w 11732"/>
                <a:gd name="connsiteY2" fmla="*/ 3226 h 11675"/>
                <a:gd name="connsiteX3" fmla="*/ 8505 w 11732"/>
                <a:gd name="connsiteY3" fmla="*/ 629 h 11675"/>
                <a:gd name="connsiteX4" fmla="*/ 11186 w 11732"/>
                <a:gd name="connsiteY4" fmla="*/ 8337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2" h="11675">
                  <a:moveTo>
                    <a:pt x="11186" y="8337"/>
                  </a:moveTo>
                  <a:cubicBezTo>
                    <a:pt x="9720" y="11270"/>
                    <a:pt x="6192" y="12493"/>
                    <a:pt x="3226" y="11102"/>
                  </a:cubicBezTo>
                  <a:cubicBezTo>
                    <a:pt x="335" y="9644"/>
                    <a:pt x="-829" y="6117"/>
                    <a:pt x="629" y="3226"/>
                  </a:cubicBezTo>
                  <a:cubicBezTo>
                    <a:pt x="2087" y="335"/>
                    <a:pt x="5614" y="-829"/>
                    <a:pt x="8505" y="629"/>
                  </a:cubicBezTo>
                  <a:cubicBezTo>
                    <a:pt x="11337" y="2053"/>
                    <a:pt x="12518" y="5463"/>
                    <a:pt x="11186" y="8337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="" xmlns:a16="http://schemas.microsoft.com/office/drawing/2014/main" id="{58BBC7DF-42B1-4D57-9C61-387201F36CDE}"/>
                </a:ext>
              </a:extLst>
            </p:cNvPr>
            <p:cNvSpPr/>
            <p:nvPr/>
          </p:nvSpPr>
          <p:spPr>
            <a:xfrm>
              <a:off x="2639170" y="2785517"/>
              <a:ext cx="11872" cy="11899"/>
            </a:xfrm>
            <a:custGeom>
              <a:avLst/>
              <a:gdLst>
                <a:gd name="connsiteX0" fmla="*/ 11299 w 11872"/>
                <a:gd name="connsiteY0" fmla="*/ 8552 h 11899"/>
                <a:gd name="connsiteX1" fmla="*/ 3348 w 11872"/>
                <a:gd name="connsiteY1" fmla="*/ 11301 h 11899"/>
                <a:gd name="connsiteX2" fmla="*/ 599 w 11872"/>
                <a:gd name="connsiteY2" fmla="*/ 3349 h 11899"/>
                <a:gd name="connsiteX3" fmla="*/ 8534 w 11872"/>
                <a:gd name="connsiteY3" fmla="*/ 592 h 11899"/>
                <a:gd name="connsiteX4" fmla="*/ 11299 w 11872"/>
                <a:gd name="connsiteY4" fmla="*/ 8552 h 1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2" h="11899">
                  <a:moveTo>
                    <a:pt x="11299" y="8552"/>
                  </a:moveTo>
                  <a:cubicBezTo>
                    <a:pt x="9866" y="11510"/>
                    <a:pt x="6305" y="12733"/>
                    <a:pt x="3348" y="11301"/>
                  </a:cubicBezTo>
                  <a:cubicBezTo>
                    <a:pt x="390" y="9859"/>
                    <a:pt x="-834" y="6307"/>
                    <a:pt x="599" y="3349"/>
                  </a:cubicBezTo>
                  <a:cubicBezTo>
                    <a:pt x="2032" y="400"/>
                    <a:pt x="5585" y="-832"/>
                    <a:pt x="8534" y="592"/>
                  </a:cubicBezTo>
                  <a:cubicBezTo>
                    <a:pt x="11467" y="2059"/>
                    <a:pt x="12690" y="5586"/>
                    <a:pt x="11299" y="8552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="" xmlns:a16="http://schemas.microsoft.com/office/drawing/2014/main" id="{FDDB6F22-C1D6-4DED-A6FE-9F8FAA439707}"/>
                </a:ext>
              </a:extLst>
            </p:cNvPr>
            <p:cNvSpPr/>
            <p:nvPr/>
          </p:nvSpPr>
          <p:spPr>
            <a:xfrm>
              <a:off x="2258354" y="2516888"/>
              <a:ext cx="257603" cy="257520"/>
            </a:xfrm>
            <a:custGeom>
              <a:avLst/>
              <a:gdLst>
                <a:gd name="connsiteX0" fmla="*/ 91397 w 257603"/>
                <a:gd name="connsiteY0" fmla="*/ 252045 h 257520"/>
                <a:gd name="connsiteX1" fmla="*/ 5589 w 257603"/>
                <a:gd name="connsiteY1" fmla="*/ 91397 h 257520"/>
                <a:gd name="connsiteX2" fmla="*/ 166245 w 257603"/>
                <a:gd name="connsiteY2" fmla="*/ 5588 h 257520"/>
                <a:gd name="connsiteX3" fmla="*/ 257466 w 257603"/>
                <a:gd name="connsiteY3" fmla="*/ 134741 h 257520"/>
                <a:gd name="connsiteX4" fmla="*/ 257466 w 257603"/>
                <a:gd name="connsiteY4" fmla="*/ 134741 h 257520"/>
                <a:gd name="connsiteX5" fmla="*/ 123404 w 257603"/>
                <a:gd name="connsiteY5" fmla="*/ 257408 h 257520"/>
                <a:gd name="connsiteX6" fmla="*/ 91397 w 257603"/>
                <a:gd name="connsiteY6" fmla="*/ 252045 h 257520"/>
                <a:gd name="connsiteX7" fmla="*/ 161277 w 257603"/>
                <a:gd name="connsiteY7" fmla="*/ 22128 h 257520"/>
                <a:gd name="connsiteX8" fmla="*/ 133962 w 257603"/>
                <a:gd name="connsiteY8" fmla="*/ 17436 h 257520"/>
                <a:gd name="connsiteX9" fmla="*/ 17478 w 257603"/>
                <a:gd name="connsiteY9" fmla="*/ 123764 h 257520"/>
                <a:gd name="connsiteX10" fmla="*/ 123806 w 257603"/>
                <a:gd name="connsiteY10" fmla="*/ 240248 h 257520"/>
                <a:gd name="connsiteX11" fmla="*/ 240290 w 257603"/>
                <a:gd name="connsiteY11" fmla="*/ 133920 h 257520"/>
                <a:gd name="connsiteX12" fmla="*/ 161277 w 257603"/>
                <a:gd name="connsiteY12" fmla="*/ 22128 h 25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7603" h="257520">
                  <a:moveTo>
                    <a:pt x="91397" y="252045"/>
                  </a:moveTo>
                  <a:cubicBezTo>
                    <a:pt x="23343" y="231375"/>
                    <a:pt x="-15074" y="159450"/>
                    <a:pt x="5589" y="91397"/>
                  </a:cubicBezTo>
                  <a:cubicBezTo>
                    <a:pt x="26259" y="23343"/>
                    <a:pt x="98184" y="-15074"/>
                    <a:pt x="166245" y="5588"/>
                  </a:cubicBezTo>
                  <a:cubicBezTo>
                    <a:pt x="222610" y="22707"/>
                    <a:pt x="260173" y="75896"/>
                    <a:pt x="257466" y="134741"/>
                  </a:cubicBezTo>
                  <a:lnTo>
                    <a:pt x="257466" y="134741"/>
                  </a:lnTo>
                  <a:cubicBezTo>
                    <a:pt x="254115" y="205542"/>
                    <a:pt x="194223" y="260340"/>
                    <a:pt x="123404" y="257408"/>
                  </a:cubicBezTo>
                  <a:cubicBezTo>
                    <a:pt x="112553" y="256955"/>
                    <a:pt x="101803" y="255154"/>
                    <a:pt x="91397" y="252045"/>
                  </a:cubicBezTo>
                  <a:close/>
                  <a:moveTo>
                    <a:pt x="161277" y="22128"/>
                  </a:moveTo>
                  <a:cubicBezTo>
                    <a:pt x="152412" y="19405"/>
                    <a:pt x="143229" y="17830"/>
                    <a:pt x="133962" y="17436"/>
                  </a:cubicBezTo>
                  <a:cubicBezTo>
                    <a:pt x="72435" y="14629"/>
                    <a:pt x="20285" y="62238"/>
                    <a:pt x="17478" y="123764"/>
                  </a:cubicBezTo>
                  <a:cubicBezTo>
                    <a:pt x="14671" y="185299"/>
                    <a:pt x="62280" y="237449"/>
                    <a:pt x="123806" y="240248"/>
                  </a:cubicBezTo>
                  <a:cubicBezTo>
                    <a:pt x="185332" y="243055"/>
                    <a:pt x="237491" y="195446"/>
                    <a:pt x="240290" y="133920"/>
                  </a:cubicBezTo>
                  <a:cubicBezTo>
                    <a:pt x="242611" y="82976"/>
                    <a:pt x="210075" y="36942"/>
                    <a:pt x="161277" y="22128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="" xmlns:a16="http://schemas.microsoft.com/office/drawing/2014/main" id="{C6154CE7-BBC5-4886-9939-765E07ABBE52}"/>
                </a:ext>
              </a:extLst>
            </p:cNvPr>
            <p:cNvSpPr/>
            <p:nvPr/>
          </p:nvSpPr>
          <p:spPr>
            <a:xfrm>
              <a:off x="2564062" y="2564097"/>
              <a:ext cx="194332" cy="255418"/>
            </a:xfrm>
            <a:custGeom>
              <a:avLst/>
              <a:gdLst>
                <a:gd name="connsiteX0" fmla="*/ 66130 w 194332"/>
                <a:gd name="connsiteY0" fmla="*/ 252344 h 255418"/>
                <a:gd name="connsiteX1" fmla="*/ 2785 w 194332"/>
                <a:gd name="connsiteY1" fmla="*/ 110658 h 255418"/>
                <a:gd name="connsiteX2" fmla="*/ 45518 w 194332"/>
                <a:gd name="connsiteY2" fmla="*/ 26869 h 255418"/>
                <a:gd name="connsiteX3" fmla="*/ 119922 w 194332"/>
                <a:gd name="connsiteY3" fmla="*/ 894 h 255418"/>
                <a:gd name="connsiteX4" fmla="*/ 180585 w 194332"/>
                <a:gd name="connsiteY4" fmla="*/ 51167 h 255418"/>
                <a:gd name="connsiteX5" fmla="*/ 191394 w 194332"/>
                <a:gd name="connsiteY5" fmla="*/ 144508 h 255418"/>
                <a:gd name="connsiteX6" fmla="*/ 74090 w 194332"/>
                <a:gd name="connsiteY6" fmla="*/ 254272 h 255418"/>
                <a:gd name="connsiteX7" fmla="*/ 66130 w 194332"/>
                <a:gd name="connsiteY7" fmla="*/ 252344 h 255418"/>
                <a:gd name="connsiteX8" fmla="*/ 123190 w 194332"/>
                <a:gd name="connsiteY8" fmla="*/ 19411 h 255418"/>
                <a:gd name="connsiteX9" fmla="*/ 116906 w 194332"/>
                <a:gd name="connsiteY9" fmla="*/ 17903 h 255418"/>
                <a:gd name="connsiteX10" fmla="*/ 57416 w 194332"/>
                <a:gd name="connsiteY10" fmla="*/ 39269 h 255418"/>
                <a:gd name="connsiteX11" fmla="*/ 19711 w 194332"/>
                <a:gd name="connsiteY11" fmla="*/ 113674 h 255418"/>
                <a:gd name="connsiteX12" fmla="*/ 77358 w 194332"/>
                <a:gd name="connsiteY12" fmla="*/ 237430 h 255418"/>
                <a:gd name="connsiteX13" fmla="*/ 174469 w 194332"/>
                <a:gd name="connsiteY13" fmla="*/ 141576 h 255418"/>
                <a:gd name="connsiteX14" fmla="*/ 165084 w 194332"/>
                <a:gd name="connsiteY14" fmla="*/ 58708 h 255418"/>
                <a:gd name="connsiteX15" fmla="*/ 123190 w 194332"/>
                <a:gd name="connsiteY15" fmla="*/ 19411 h 25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332" h="255418">
                  <a:moveTo>
                    <a:pt x="66130" y="252344"/>
                  </a:moveTo>
                  <a:cubicBezTo>
                    <a:pt x="18957" y="238017"/>
                    <a:pt x="-9280" y="176934"/>
                    <a:pt x="2785" y="110658"/>
                  </a:cubicBezTo>
                  <a:cubicBezTo>
                    <a:pt x="7930" y="78952"/>
                    <a:pt x="22870" y="49651"/>
                    <a:pt x="45518" y="26869"/>
                  </a:cubicBezTo>
                  <a:cubicBezTo>
                    <a:pt x="64588" y="6575"/>
                    <a:pt x="92364" y="-3128"/>
                    <a:pt x="119922" y="894"/>
                  </a:cubicBezTo>
                  <a:cubicBezTo>
                    <a:pt x="145729" y="5502"/>
                    <a:pt x="167179" y="23433"/>
                    <a:pt x="180585" y="51167"/>
                  </a:cubicBezTo>
                  <a:cubicBezTo>
                    <a:pt x="193866" y="80385"/>
                    <a:pt x="197645" y="113029"/>
                    <a:pt x="191394" y="144508"/>
                  </a:cubicBezTo>
                  <a:cubicBezTo>
                    <a:pt x="178826" y="214388"/>
                    <a:pt x="126290" y="263656"/>
                    <a:pt x="74090" y="254272"/>
                  </a:cubicBezTo>
                  <a:cubicBezTo>
                    <a:pt x="71400" y="253794"/>
                    <a:pt x="68744" y="253149"/>
                    <a:pt x="66130" y="252344"/>
                  </a:cubicBezTo>
                  <a:close/>
                  <a:moveTo>
                    <a:pt x="123190" y="19411"/>
                  </a:moveTo>
                  <a:cubicBezTo>
                    <a:pt x="121137" y="18741"/>
                    <a:pt x="119034" y="18238"/>
                    <a:pt x="116906" y="17903"/>
                  </a:cubicBezTo>
                  <a:cubicBezTo>
                    <a:pt x="94777" y="14895"/>
                    <a:pt x="72573" y="22872"/>
                    <a:pt x="57416" y="39269"/>
                  </a:cubicBezTo>
                  <a:cubicBezTo>
                    <a:pt x="37407" y="59546"/>
                    <a:pt x="24227" y="85554"/>
                    <a:pt x="19711" y="113674"/>
                  </a:cubicBezTo>
                  <a:cubicBezTo>
                    <a:pt x="8818" y="174253"/>
                    <a:pt x="34541" y="229722"/>
                    <a:pt x="77358" y="237430"/>
                  </a:cubicBezTo>
                  <a:cubicBezTo>
                    <a:pt x="120174" y="245139"/>
                    <a:pt x="163576" y="202071"/>
                    <a:pt x="174469" y="141576"/>
                  </a:cubicBezTo>
                  <a:cubicBezTo>
                    <a:pt x="180091" y="113649"/>
                    <a:pt x="176807" y="84666"/>
                    <a:pt x="165084" y="58708"/>
                  </a:cubicBezTo>
                  <a:cubicBezTo>
                    <a:pt x="157292" y="40283"/>
                    <a:pt x="142076" y="26014"/>
                    <a:pt x="123190" y="19411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="" xmlns:a16="http://schemas.microsoft.com/office/drawing/2014/main" id="{931F1CC2-EECC-41A7-96CE-1EB45B2B9BDE}"/>
                </a:ext>
              </a:extLst>
            </p:cNvPr>
            <p:cNvSpPr/>
            <p:nvPr/>
          </p:nvSpPr>
          <p:spPr>
            <a:xfrm>
              <a:off x="2503000" y="2642032"/>
              <a:ext cx="80437" cy="29287"/>
            </a:xfrm>
            <a:custGeom>
              <a:avLst/>
              <a:gdLst>
                <a:gd name="connsiteX0" fmla="*/ 7206 w 80437"/>
                <a:gd name="connsiteY0" fmla="*/ 23673 h 29287"/>
                <a:gd name="connsiteX1" fmla="*/ 0 w 80437"/>
                <a:gd name="connsiteY1" fmla="*/ 11021 h 29287"/>
                <a:gd name="connsiteX2" fmla="*/ 80437 w 80437"/>
                <a:gd name="connsiteY2" fmla="*/ 21411 h 29287"/>
                <a:gd name="connsiteX3" fmla="*/ 68288 w 80437"/>
                <a:gd name="connsiteY3" fmla="*/ 29287 h 29287"/>
                <a:gd name="connsiteX4" fmla="*/ 7206 w 80437"/>
                <a:gd name="connsiteY4" fmla="*/ 23673 h 2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37" h="29287">
                  <a:moveTo>
                    <a:pt x="7206" y="23673"/>
                  </a:moveTo>
                  <a:lnTo>
                    <a:pt x="0" y="11021"/>
                  </a:lnTo>
                  <a:cubicBezTo>
                    <a:pt x="18601" y="380"/>
                    <a:pt x="59406" y="-11183"/>
                    <a:pt x="80437" y="21411"/>
                  </a:cubicBezTo>
                  <a:lnTo>
                    <a:pt x="68288" y="29287"/>
                  </a:lnTo>
                  <a:cubicBezTo>
                    <a:pt x="49687" y="45"/>
                    <a:pt x="8882" y="22668"/>
                    <a:pt x="7206" y="23673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="" xmlns:a16="http://schemas.microsoft.com/office/drawing/2014/main" id="{49B0CEEB-8A19-449E-8B91-78B8586CB894}"/>
                </a:ext>
              </a:extLst>
            </p:cNvPr>
            <p:cNvSpPr/>
            <p:nvPr/>
          </p:nvSpPr>
          <p:spPr>
            <a:xfrm>
              <a:off x="1978146" y="2540269"/>
              <a:ext cx="300885" cy="69213"/>
            </a:xfrm>
            <a:custGeom>
              <a:avLst/>
              <a:gdLst>
                <a:gd name="connsiteX0" fmla="*/ 11479 w 300885"/>
                <a:gd name="connsiteY0" fmla="*/ 60248 h 69213"/>
                <a:gd name="connsiteX1" fmla="*/ 0 w 300885"/>
                <a:gd name="connsiteY1" fmla="*/ 51869 h 69213"/>
                <a:gd name="connsiteX2" fmla="*/ 74069 w 300885"/>
                <a:gd name="connsiteY2" fmla="*/ 4 h 69213"/>
                <a:gd name="connsiteX3" fmla="*/ 300886 w 300885"/>
                <a:gd name="connsiteY3" fmla="*/ 55305 h 69213"/>
                <a:gd name="connsiteX4" fmla="*/ 297032 w 300885"/>
                <a:gd name="connsiteY4" fmla="*/ 69214 h 69213"/>
                <a:gd name="connsiteX5" fmla="*/ 73818 w 300885"/>
                <a:gd name="connsiteY5" fmla="*/ 14583 h 69213"/>
                <a:gd name="connsiteX6" fmla="*/ 11479 w 300885"/>
                <a:gd name="connsiteY6" fmla="*/ 60248 h 6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885" h="69213">
                  <a:moveTo>
                    <a:pt x="11479" y="60248"/>
                  </a:moveTo>
                  <a:lnTo>
                    <a:pt x="0" y="51869"/>
                  </a:lnTo>
                  <a:cubicBezTo>
                    <a:pt x="4106" y="46507"/>
                    <a:pt x="41224" y="-499"/>
                    <a:pt x="74069" y="4"/>
                  </a:cubicBezTo>
                  <a:cubicBezTo>
                    <a:pt x="104736" y="674"/>
                    <a:pt x="292926" y="53042"/>
                    <a:pt x="300886" y="55305"/>
                  </a:cubicBezTo>
                  <a:lnTo>
                    <a:pt x="297032" y="69214"/>
                  </a:lnTo>
                  <a:cubicBezTo>
                    <a:pt x="243072" y="54132"/>
                    <a:pt x="97530" y="14918"/>
                    <a:pt x="73818" y="14583"/>
                  </a:cubicBezTo>
                  <a:cubicBezTo>
                    <a:pt x="52117" y="13745"/>
                    <a:pt x="21534" y="47345"/>
                    <a:pt x="11479" y="60248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="" xmlns:a16="http://schemas.microsoft.com/office/drawing/2014/main" id="{D4992CE8-49CA-429A-A9F1-ED6D8B1C74EE}"/>
                </a:ext>
              </a:extLst>
            </p:cNvPr>
            <p:cNvSpPr/>
            <p:nvPr/>
          </p:nvSpPr>
          <p:spPr>
            <a:xfrm>
              <a:off x="1987857" y="2503065"/>
              <a:ext cx="146220" cy="240897"/>
            </a:xfrm>
            <a:custGeom>
              <a:avLst/>
              <a:gdLst>
                <a:gd name="connsiteX0" fmla="*/ 144963 w 146220"/>
                <a:gd name="connsiteY0" fmla="*/ 111864 h 240897"/>
                <a:gd name="connsiteX1" fmla="*/ 31262 w 146220"/>
                <a:gd name="connsiteY1" fmla="*/ 1765 h 240897"/>
                <a:gd name="connsiteX2" fmla="*/ 57823 w 146220"/>
                <a:gd name="connsiteY2" fmla="*/ 229336 h 240897"/>
                <a:gd name="connsiteX3" fmla="*/ 144762 w 146220"/>
                <a:gd name="connsiteY3" fmla="*/ 214715 h 240897"/>
                <a:gd name="connsiteX4" fmla="*/ 146220 w 146220"/>
                <a:gd name="connsiteY4" fmla="*/ 212578 h 24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20" h="240897">
                  <a:moveTo>
                    <a:pt x="144963" y="111864"/>
                  </a:moveTo>
                  <a:cubicBezTo>
                    <a:pt x="144963" y="111864"/>
                    <a:pt x="87987" y="-16417"/>
                    <a:pt x="31262" y="1765"/>
                  </a:cubicBezTo>
                  <a:cubicBezTo>
                    <a:pt x="-25463" y="19947"/>
                    <a:pt x="2020" y="195234"/>
                    <a:pt x="57823" y="229336"/>
                  </a:cubicBezTo>
                  <a:cubicBezTo>
                    <a:pt x="85867" y="249303"/>
                    <a:pt x="124796" y="242759"/>
                    <a:pt x="144762" y="214715"/>
                  </a:cubicBezTo>
                  <a:cubicBezTo>
                    <a:pt x="145265" y="214011"/>
                    <a:pt x="145751" y="213299"/>
                    <a:pt x="146220" y="212578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="" xmlns:a16="http://schemas.microsoft.com/office/drawing/2014/main" id="{138E0EAF-3AA1-4FFE-AB6C-826BB60D36F7}"/>
                </a:ext>
              </a:extLst>
            </p:cNvPr>
            <p:cNvSpPr/>
            <p:nvPr/>
          </p:nvSpPr>
          <p:spPr>
            <a:xfrm>
              <a:off x="2027196" y="2554936"/>
              <a:ext cx="76085" cy="158564"/>
            </a:xfrm>
            <a:custGeom>
              <a:avLst/>
              <a:gdLst>
                <a:gd name="connsiteX0" fmla="*/ 1056 w 76085"/>
                <a:gd name="connsiteY0" fmla="*/ 0 h 158564"/>
                <a:gd name="connsiteX1" fmla="*/ 386 w 76085"/>
                <a:gd name="connsiteY1" fmla="*/ 1508 h 158564"/>
                <a:gd name="connsiteX2" fmla="*/ 61552 w 76085"/>
                <a:gd name="connsiteY2" fmla="*/ 113869 h 158564"/>
                <a:gd name="connsiteX3" fmla="*/ 12787 w 76085"/>
                <a:gd name="connsiteY3" fmla="*/ 94765 h 158564"/>
                <a:gd name="connsiteX4" fmla="*/ 13457 w 76085"/>
                <a:gd name="connsiteY4" fmla="*/ 97279 h 158564"/>
                <a:gd name="connsiteX5" fmla="*/ 52335 w 76085"/>
                <a:gd name="connsiteY5" fmla="*/ 118478 h 158564"/>
                <a:gd name="connsiteX6" fmla="*/ 65657 w 76085"/>
                <a:gd name="connsiteY6" fmla="*/ 155847 h 158564"/>
                <a:gd name="connsiteX7" fmla="*/ 73534 w 76085"/>
                <a:gd name="connsiteY7" fmla="*/ 154674 h 158564"/>
                <a:gd name="connsiteX8" fmla="*/ 73534 w 76085"/>
                <a:gd name="connsiteY8" fmla="*/ 153585 h 158564"/>
                <a:gd name="connsiteX9" fmla="*/ 1056 w 76085"/>
                <a:gd name="connsiteY9" fmla="*/ 0 h 1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085" h="158564">
                  <a:moveTo>
                    <a:pt x="1056" y="0"/>
                  </a:moveTo>
                  <a:cubicBezTo>
                    <a:pt x="51" y="0"/>
                    <a:pt x="-368" y="1005"/>
                    <a:pt x="386" y="1508"/>
                  </a:cubicBezTo>
                  <a:cubicBezTo>
                    <a:pt x="39264" y="26645"/>
                    <a:pt x="53843" y="70215"/>
                    <a:pt x="61552" y="113869"/>
                  </a:cubicBezTo>
                  <a:cubicBezTo>
                    <a:pt x="52000" y="95771"/>
                    <a:pt x="36415" y="83873"/>
                    <a:pt x="12787" y="94765"/>
                  </a:cubicBezTo>
                  <a:cubicBezTo>
                    <a:pt x="11530" y="95352"/>
                    <a:pt x="12284" y="97279"/>
                    <a:pt x="13457" y="97279"/>
                  </a:cubicBezTo>
                  <a:cubicBezTo>
                    <a:pt x="29603" y="95377"/>
                    <a:pt x="45188" y="103873"/>
                    <a:pt x="52335" y="118478"/>
                  </a:cubicBezTo>
                  <a:cubicBezTo>
                    <a:pt x="58125" y="130409"/>
                    <a:pt x="62591" y="142944"/>
                    <a:pt x="65657" y="155847"/>
                  </a:cubicBezTo>
                  <a:cubicBezTo>
                    <a:pt x="66914" y="159953"/>
                    <a:pt x="74036" y="159283"/>
                    <a:pt x="73534" y="154674"/>
                  </a:cubicBezTo>
                  <a:cubicBezTo>
                    <a:pt x="73575" y="154314"/>
                    <a:pt x="73575" y="153945"/>
                    <a:pt x="73534" y="153585"/>
                  </a:cubicBezTo>
                  <a:cubicBezTo>
                    <a:pt x="84929" y="100044"/>
                    <a:pt x="57697" y="16590"/>
                    <a:pt x="1056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5" name="Graphic 2">
            <a:extLst>
              <a:ext uri="{FF2B5EF4-FFF2-40B4-BE49-F238E27FC236}">
                <a16:creationId xmlns="" xmlns:a16="http://schemas.microsoft.com/office/drawing/2014/main" id="{457D576F-FDEB-45E0-BB5A-F7A1C6861900}"/>
              </a:ext>
            </a:extLst>
          </p:cNvPr>
          <p:cNvGrpSpPr/>
          <p:nvPr/>
        </p:nvGrpSpPr>
        <p:grpSpPr>
          <a:xfrm>
            <a:off x="2664964" y="3578167"/>
            <a:ext cx="1621650" cy="669305"/>
            <a:chOff x="2664964" y="3578166"/>
            <a:chExt cx="1621650" cy="669305"/>
          </a:xfrm>
        </p:grpSpPr>
        <p:sp>
          <p:nvSpPr>
            <p:cNvPr id="896" name="Freeform: Shape 895">
              <a:extLst>
                <a:ext uri="{FF2B5EF4-FFF2-40B4-BE49-F238E27FC236}">
                  <a16:creationId xmlns="" xmlns:a16="http://schemas.microsoft.com/office/drawing/2014/main" id="{96878D82-E33D-48D5-8D7D-4A5CD59816C9}"/>
                </a:ext>
              </a:extLst>
            </p:cNvPr>
            <p:cNvSpPr/>
            <p:nvPr/>
          </p:nvSpPr>
          <p:spPr>
            <a:xfrm>
              <a:off x="2664964" y="4202142"/>
              <a:ext cx="1011080" cy="45329"/>
            </a:xfrm>
            <a:custGeom>
              <a:avLst/>
              <a:gdLst>
                <a:gd name="connsiteX0" fmla="*/ 0 w 1011080"/>
                <a:gd name="connsiteY0" fmla="*/ 0 h 45329"/>
                <a:gd name="connsiteX1" fmla="*/ 1011081 w 1011080"/>
                <a:gd name="connsiteY1" fmla="*/ 0 h 45329"/>
                <a:gd name="connsiteX2" fmla="*/ 1011081 w 1011080"/>
                <a:gd name="connsiteY2" fmla="*/ 45330 h 45329"/>
                <a:gd name="connsiteX3" fmla="*/ 0 w 1011080"/>
                <a:gd name="connsiteY3" fmla="*/ 45330 h 4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080" h="45329">
                  <a:moveTo>
                    <a:pt x="0" y="0"/>
                  </a:moveTo>
                  <a:lnTo>
                    <a:pt x="1011081" y="0"/>
                  </a:lnTo>
                  <a:lnTo>
                    <a:pt x="1011081" y="45330"/>
                  </a:lnTo>
                  <a:lnTo>
                    <a:pt x="0" y="45330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="" xmlns:a16="http://schemas.microsoft.com/office/drawing/2014/main" id="{B932A112-C942-4024-98E6-F1BF062C3034}"/>
                </a:ext>
              </a:extLst>
            </p:cNvPr>
            <p:cNvSpPr/>
            <p:nvPr/>
          </p:nvSpPr>
          <p:spPr>
            <a:xfrm>
              <a:off x="2664964" y="4202142"/>
              <a:ext cx="508849" cy="45329"/>
            </a:xfrm>
            <a:custGeom>
              <a:avLst/>
              <a:gdLst>
                <a:gd name="connsiteX0" fmla="*/ 0 w 508849"/>
                <a:gd name="connsiteY0" fmla="*/ 0 h 45329"/>
                <a:gd name="connsiteX1" fmla="*/ 508850 w 508849"/>
                <a:gd name="connsiteY1" fmla="*/ 0 h 45329"/>
                <a:gd name="connsiteX2" fmla="*/ 508850 w 508849"/>
                <a:gd name="connsiteY2" fmla="*/ 45330 h 45329"/>
                <a:gd name="connsiteX3" fmla="*/ 0 w 508849"/>
                <a:gd name="connsiteY3" fmla="*/ 45330 h 4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8849" h="45329">
                  <a:moveTo>
                    <a:pt x="0" y="0"/>
                  </a:moveTo>
                  <a:lnTo>
                    <a:pt x="508850" y="0"/>
                  </a:lnTo>
                  <a:lnTo>
                    <a:pt x="508850" y="45330"/>
                  </a:lnTo>
                  <a:lnTo>
                    <a:pt x="0" y="45330"/>
                  </a:lnTo>
                  <a:close/>
                </a:path>
              </a:pathLst>
            </a:custGeom>
            <a:solidFill>
              <a:srgbClr val="A6A6A6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="" xmlns:a16="http://schemas.microsoft.com/office/drawing/2014/main" id="{DDAD92C0-90FC-4466-93F0-F1E22E18479E}"/>
                </a:ext>
              </a:extLst>
            </p:cNvPr>
            <p:cNvSpPr/>
            <p:nvPr/>
          </p:nvSpPr>
          <p:spPr>
            <a:xfrm>
              <a:off x="3162000" y="3578166"/>
              <a:ext cx="1124614" cy="669221"/>
            </a:xfrm>
            <a:custGeom>
              <a:avLst/>
              <a:gdLst>
                <a:gd name="connsiteX0" fmla="*/ 0 w 1124614"/>
                <a:gd name="connsiteY0" fmla="*/ 669222 h 669221"/>
                <a:gd name="connsiteX1" fmla="*/ 985358 w 1124614"/>
                <a:gd name="connsiteY1" fmla="*/ 669222 h 669221"/>
                <a:gd name="connsiteX2" fmla="*/ 1124615 w 1124614"/>
                <a:gd name="connsiteY2" fmla="*/ 0 h 669221"/>
                <a:gd name="connsiteX3" fmla="*/ 139257 w 1124614"/>
                <a:gd name="connsiteY3" fmla="*/ 0 h 669221"/>
                <a:gd name="connsiteX4" fmla="*/ 0 w 1124614"/>
                <a:gd name="connsiteY4" fmla="*/ 669222 h 66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614" h="669221">
                  <a:moveTo>
                    <a:pt x="0" y="669222"/>
                  </a:moveTo>
                  <a:lnTo>
                    <a:pt x="985358" y="669222"/>
                  </a:lnTo>
                  <a:lnTo>
                    <a:pt x="1124615" y="0"/>
                  </a:lnTo>
                  <a:lnTo>
                    <a:pt x="139257" y="0"/>
                  </a:lnTo>
                  <a:lnTo>
                    <a:pt x="0" y="669222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="" xmlns:a16="http://schemas.microsoft.com/office/drawing/2014/main" id="{37CC7C89-CFA1-4738-ABF2-5941EB9149B4}"/>
                </a:ext>
              </a:extLst>
            </p:cNvPr>
            <p:cNvSpPr/>
            <p:nvPr/>
          </p:nvSpPr>
          <p:spPr>
            <a:xfrm>
              <a:off x="3647381" y="3862032"/>
              <a:ext cx="132234" cy="131403"/>
            </a:xfrm>
            <a:custGeom>
              <a:avLst/>
              <a:gdLst>
                <a:gd name="connsiteX0" fmla="*/ 510 w 132234"/>
                <a:gd name="connsiteY0" fmla="*/ 65702 h 131403"/>
                <a:gd name="connsiteX1" fmla="*/ 50440 w 132234"/>
                <a:gd name="connsiteY1" fmla="*/ 130898 h 131403"/>
                <a:gd name="connsiteX2" fmla="*/ 59163 w 132234"/>
                <a:gd name="connsiteY2" fmla="*/ 131392 h 131403"/>
                <a:gd name="connsiteX3" fmla="*/ 131724 w 132234"/>
                <a:gd name="connsiteY3" fmla="*/ 65702 h 131403"/>
                <a:gd name="connsiteX4" fmla="*/ 81794 w 132234"/>
                <a:gd name="connsiteY4" fmla="*/ 506 h 131403"/>
                <a:gd name="connsiteX5" fmla="*/ 73072 w 132234"/>
                <a:gd name="connsiteY5" fmla="*/ 11 h 131403"/>
                <a:gd name="connsiteX6" fmla="*/ 510 w 132234"/>
                <a:gd name="connsiteY6" fmla="*/ 65702 h 13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234" h="131403">
                  <a:moveTo>
                    <a:pt x="510" y="65702"/>
                  </a:moveTo>
                  <a:cubicBezTo>
                    <a:pt x="-3704" y="97491"/>
                    <a:pt x="18651" y="126684"/>
                    <a:pt x="50440" y="130898"/>
                  </a:cubicBezTo>
                  <a:cubicBezTo>
                    <a:pt x="53331" y="131283"/>
                    <a:pt x="56247" y="131451"/>
                    <a:pt x="59163" y="131392"/>
                  </a:cubicBezTo>
                  <a:cubicBezTo>
                    <a:pt x="96315" y="130580"/>
                    <a:pt x="127233" y="102594"/>
                    <a:pt x="131724" y="65702"/>
                  </a:cubicBezTo>
                  <a:cubicBezTo>
                    <a:pt x="135938" y="33912"/>
                    <a:pt x="113583" y="4720"/>
                    <a:pt x="81794" y="506"/>
                  </a:cubicBezTo>
                  <a:cubicBezTo>
                    <a:pt x="78903" y="120"/>
                    <a:pt x="75987" y="-47"/>
                    <a:pt x="73072" y="11"/>
                  </a:cubicBezTo>
                  <a:cubicBezTo>
                    <a:pt x="35928" y="858"/>
                    <a:pt x="5035" y="28826"/>
                    <a:pt x="510" y="65702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0" name="Graphic 2">
            <a:extLst>
              <a:ext uri="{FF2B5EF4-FFF2-40B4-BE49-F238E27FC236}">
                <a16:creationId xmlns="" xmlns:a16="http://schemas.microsoft.com/office/drawing/2014/main" id="{57C7ED47-9CC9-4940-BA90-B3FA3A1CC9FF}"/>
              </a:ext>
            </a:extLst>
          </p:cNvPr>
          <p:cNvGrpSpPr/>
          <p:nvPr/>
        </p:nvGrpSpPr>
        <p:grpSpPr>
          <a:xfrm>
            <a:off x="761616" y="3604477"/>
            <a:ext cx="956366" cy="635455"/>
            <a:chOff x="761615" y="3604476"/>
            <a:chExt cx="956366" cy="635455"/>
          </a:xfrm>
        </p:grpSpPr>
        <p:sp>
          <p:nvSpPr>
            <p:cNvPr id="901" name="Freeform: Shape 900">
              <a:extLst>
                <a:ext uri="{FF2B5EF4-FFF2-40B4-BE49-F238E27FC236}">
                  <a16:creationId xmlns="" xmlns:a16="http://schemas.microsoft.com/office/drawing/2014/main" id="{0FCB8401-F7AE-447A-B581-F5133433BC79}"/>
                </a:ext>
              </a:extLst>
            </p:cNvPr>
            <p:cNvSpPr/>
            <p:nvPr/>
          </p:nvSpPr>
          <p:spPr>
            <a:xfrm>
              <a:off x="876406" y="4140306"/>
              <a:ext cx="841575" cy="99625"/>
            </a:xfrm>
            <a:custGeom>
              <a:avLst/>
              <a:gdLst>
                <a:gd name="connsiteX0" fmla="*/ 0 w 841575"/>
                <a:gd name="connsiteY0" fmla="*/ 0 h 99625"/>
                <a:gd name="connsiteX1" fmla="*/ 841576 w 841575"/>
                <a:gd name="connsiteY1" fmla="*/ 0 h 99625"/>
                <a:gd name="connsiteX2" fmla="*/ 841576 w 841575"/>
                <a:gd name="connsiteY2" fmla="*/ 99625 h 99625"/>
                <a:gd name="connsiteX3" fmla="*/ 0 w 841575"/>
                <a:gd name="connsiteY3" fmla="*/ 99625 h 9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575" h="99625">
                  <a:moveTo>
                    <a:pt x="0" y="0"/>
                  </a:moveTo>
                  <a:lnTo>
                    <a:pt x="841576" y="0"/>
                  </a:lnTo>
                  <a:lnTo>
                    <a:pt x="841576" y="99625"/>
                  </a:lnTo>
                  <a:lnTo>
                    <a:pt x="0" y="9962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="" xmlns:a16="http://schemas.microsoft.com/office/drawing/2014/main" id="{4C47CA18-61D7-44AC-B118-C003B22CE85B}"/>
                </a:ext>
              </a:extLst>
            </p:cNvPr>
            <p:cNvSpPr/>
            <p:nvPr/>
          </p:nvSpPr>
          <p:spPr>
            <a:xfrm>
              <a:off x="1041470" y="4140306"/>
              <a:ext cx="34353" cy="99625"/>
            </a:xfrm>
            <a:custGeom>
              <a:avLst/>
              <a:gdLst>
                <a:gd name="connsiteX0" fmla="*/ 0 w 34353"/>
                <a:gd name="connsiteY0" fmla="*/ 0 h 99625"/>
                <a:gd name="connsiteX1" fmla="*/ 34353 w 34353"/>
                <a:gd name="connsiteY1" fmla="*/ 0 h 99625"/>
                <a:gd name="connsiteX2" fmla="*/ 34353 w 34353"/>
                <a:gd name="connsiteY2" fmla="*/ 99625 h 99625"/>
                <a:gd name="connsiteX3" fmla="*/ 0 w 34353"/>
                <a:gd name="connsiteY3" fmla="*/ 99625 h 9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53" h="99625">
                  <a:moveTo>
                    <a:pt x="0" y="0"/>
                  </a:moveTo>
                  <a:lnTo>
                    <a:pt x="34353" y="0"/>
                  </a:lnTo>
                  <a:lnTo>
                    <a:pt x="34353" y="99625"/>
                  </a:lnTo>
                  <a:lnTo>
                    <a:pt x="0" y="9962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="" xmlns:a16="http://schemas.microsoft.com/office/drawing/2014/main" id="{5BF13770-56E3-43B1-B349-8CC7349D65D5}"/>
                </a:ext>
              </a:extLst>
            </p:cNvPr>
            <p:cNvSpPr/>
            <p:nvPr/>
          </p:nvSpPr>
          <p:spPr>
            <a:xfrm>
              <a:off x="1536747" y="4140306"/>
              <a:ext cx="82196" cy="99625"/>
            </a:xfrm>
            <a:custGeom>
              <a:avLst/>
              <a:gdLst>
                <a:gd name="connsiteX0" fmla="*/ 0 w 82196"/>
                <a:gd name="connsiteY0" fmla="*/ 0 h 99625"/>
                <a:gd name="connsiteX1" fmla="*/ 82197 w 82196"/>
                <a:gd name="connsiteY1" fmla="*/ 0 h 99625"/>
                <a:gd name="connsiteX2" fmla="*/ 82197 w 82196"/>
                <a:gd name="connsiteY2" fmla="*/ 99625 h 99625"/>
                <a:gd name="connsiteX3" fmla="*/ 0 w 82196"/>
                <a:gd name="connsiteY3" fmla="*/ 99625 h 9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96" h="99625">
                  <a:moveTo>
                    <a:pt x="0" y="0"/>
                  </a:moveTo>
                  <a:lnTo>
                    <a:pt x="82197" y="0"/>
                  </a:lnTo>
                  <a:lnTo>
                    <a:pt x="82197" y="99625"/>
                  </a:lnTo>
                  <a:lnTo>
                    <a:pt x="0" y="9962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="" xmlns:a16="http://schemas.microsoft.com/office/drawing/2014/main" id="{B4624D97-CAEB-4A0D-A0C3-E716C3961241}"/>
                </a:ext>
              </a:extLst>
            </p:cNvPr>
            <p:cNvSpPr/>
            <p:nvPr/>
          </p:nvSpPr>
          <p:spPr>
            <a:xfrm>
              <a:off x="1186425" y="4158726"/>
              <a:ext cx="52334" cy="58667"/>
            </a:xfrm>
            <a:custGeom>
              <a:avLst/>
              <a:gdLst>
                <a:gd name="connsiteX0" fmla="*/ 48262 w 52334"/>
                <a:gd name="connsiteY0" fmla="*/ 8057 h 58667"/>
                <a:gd name="connsiteX1" fmla="*/ 28153 w 52334"/>
                <a:gd name="connsiteY1" fmla="*/ 34199 h 58667"/>
                <a:gd name="connsiteX2" fmla="*/ 26393 w 52334"/>
                <a:gd name="connsiteY2" fmla="*/ 35121 h 58667"/>
                <a:gd name="connsiteX3" fmla="*/ 26393 w 52334"/>
                <a:gd name="connsiteY3" fmla="*/ 35121 h 58667"/>
                <a:gd name="connsiteX4" fmla="*/ 24550 w 52334"/>
                <a:gd name="connsiteY4" fmla="*/ 34199 h 58667"/>
                <a:gd name="connsiteX5" fmla="*/ 4441 w 52334"/>
                <a:gd name="connsiteY5" fmla="*/ 8141 h 58667"/>
                <a:gd name="connsiteX6" fmla="*/ 4441 w 52334"/>
                <a:gd name="connsiteY6" fmla="*/ 56487 h 58667"/>
                <a:gd name="connsiteX7" fmla="*/ 2266 w 52334"/>
                <a:gd name="connsiteY7" fmla="*/ 58498 h 58667"/>
                <a:gd name="connsiteX8" fmla="*/ 2262 w 52334"/>
                <a:gd name="connsiteY8" fmla="*/ 58498 h 58667"/>
                <a:gd name="connsiteX9" fmla="*/ 0 w 52334"/>
                <a:gd name="connsiteY9" fmla="*/ 56487 h 58667"/>
                <a:gd name="connsiteX10" fmla="*/ 0 w 52334"/>
                <a:gd name="connsiteY10" fmla="*/ 1940 h 58667"/>
                <a:gd name="connsiteX11" fmla="*/ 922 w 52334"/>
                <a:gd name="connsiteY11" fmla="*/ 348 h 58667"/>
                <a:gd name="connsiteX12" fmla="*/ 922 w 52334"/>
                <a:gd name="connsiteY12" fmla="*/ 348 h 58667"/>
                <a:gd name="connsiteX13" fmla="*/ 4022 w 52334"/>
                <a:gd name="connsiteY13" fmla="*/ 851 h 58667"/>
                <a:gd name="connsiteX14" fmla="*/ 26393 w 52334"/>
                <a:gd name="connsiteY14" fmla="*/ 29926 h 58667"/>
                <a:gd name="connsiteX15" fmla="*/ 48598 w 52334"/>
                <a:gd name="connsiteY15" fmla="*/ 851 h 58667"/>
                <a:gd name="connsiteX16" fmla="*/ 51698 w 52334"/>
                <a:gd name="connsiteY16" fmla="*/ 348 h 58667"/>
                <a:gd name="connsiteX17" fmla="*/ 52284 w 52334"/>
                <a:gd name="connsiteY17" fmla="*/ 1019 h 58667"/>
                <a:gd name="connsiteX18" fmla="*/ 52284 w 52334"/>
                <a:gd name="connsiteY18" fmla="*/ 2108 h 58667"/>
                <a:gd name="connsiteX19" fmla="*/ 52284 w 52334"/>
                <a:gd name="connsiteY19" fmla="*/ 56655 h 58667"/>
                <a:gd name="connsiteX20" fmla="*/ 50106 w 52334"/>
                <a:gd name="connsiteY20" fmla="*/ 58666 h 58667"/>
                <a:gd name="connsiteX21" fmla="*/ 50106 w 52334"/>
                <a:gd name="connsiteY21" fmla="*/ 58666 h 58667"/>
                <a:gd name="connsiteX22" fmla="*/ 47927 w 52334"/>
                <a:gd name="connsiteY22" fmla="*/ 56655 h 58667"/>
                <a:gd name="connsiteX23" fmla="*/ 47927 w 52334"/>
                <a:gd name="connsiteY23" fmla="*/ 56655 h 5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334" h="58667">
                  <a:moveTo>
                    <a:pt x="48262" y="8057"/>
                  </a:moveTo>
                  <a:lnTo>
                    <a:pt x="28153" y="34199"/>
                  </a:lnTo>
                  <a:cubicBezTo>
                    <a:pt x="27758" y="34786"/>
                    <a:pt x="27097" y="35129"/>
                    <a:pt x="26393" y="35121"/>
                  </a:cubicBezTo>
                  <a:lnTo>
                    <a:pt x="26393" y="35121"/>
                  </a:lnTo>
                  <a:cubicBezTo>
                    <a:pt x="25656" y="35180"/>
                    <a:pt x="24948" y="34819"/>
                    <a:pt x="24550" y="34199"/>
                  </a:cubicBezTo>
                  <a:lnTo>
                    <a:pt x="4441" y="8141"/>
                  </a:lnTo>
                  <a:lnTo>
                    <a:pt x="4441" y="56487"/>
                  </a:lnTo>
                  <a:cubicBezTo>
                    <a:pt x="4396" y="57643"/>
                    <a:pt x="3422" y="58540"/>
                    <a:pt x="2266" y="58498"/>
                  </a:cubicBezTo>
                  <a:cubicBezTo>
                    <a:pt x="2265" y="58498"/>
                    <a:pt x="2263" y="58498"/>
                    <a:pt x="2262" y="58498"/>
                  </a:cubicBezTo>
                  <a:cubicBezTo>
                    <a:pt x="1090" y="58548"/>
                    <a:pt x="90" y="57660"/>
                    <a:pt x="0" y="56487"/>
                  </a:cubicBezTo>
                  <a:lnTo>
                    <a:pt x="0" y="1940"/>
                  </a:lnTo>
                  <a:cubicBezTo>
                    <a:pt x="33" y="1295"/>
                    <a:pt x="375" y="701"/>
                    <a:pt x="922" y="348"/>
                  </a:cubicBezTo>
                  <a:lnTo>
                    <a:pt x="922" y="348"/>
                  </a:lnTo>
                  <a:cubicBezTo>
                    <a:pt x="1939" y="-263"/>
                    <a:pt x="3250" y="-54"/>
                    <a:pt x="4022" y="851"/>
                  </a:cubicBezTo>
                  <a:lnTo>
                    <a:pt x="26393" y="29926"/>
                  </a:lnTo>
                  <a:lnTo>
                    <a:pt x="48598" y="851"/>
                  </a:lnTo>
                  <a:cubicBezTo>
                    <a:pt x="49368" y="-54"/>
                    <a:pt x="50684" y="-263"/>
                    <a:pt x="51698" y="348"/>
                  </a:cubicBezTo>
                  <a:lnTo>
                    <a:pt x="52284" y="1019"/>
                  </a:lnTo>
                  <a:cubicBezTo>
                    <a:pt x="52351" y="1379"/>
                    <a:pt x="52351" y="1748"/>
                    <a:pt x="52284" y="2108"/>
                  </a:cubicBezTo>
                  <a:lnTo>
                    <a:pt x="52284" y="56655"/>
                  </a:lnTo>
                  <a:cubicBezTo>
                    <a:pt x="52242" y="57811"/>
                    <a:pt x="51262" y="58708"/>
                    <a:pt x="50106" y="58666"/>
                  </a:cubicBezTo>
                  <a:cubicBezTo>
                    <a:pt x="50106" y="58666"/>
                    <a:pt x="50106" y="58666"/>
                    <a:pt x="50106" y="58666"/>
                  </a:cubicBezTo>
                  <a:cubicBezTo>
                    <a:pt x="48949" y="58716"/>
                    <a:pt x="47978" y="57811"/>
                    <a:pt x="47927" y="56655"/>
                  </a:cubicBezTo>
                  <a:cubicBezTo>
                    <a:pt x="47927" y="56655"/>
                    <a:pt x="47927" y="56655"/>
                    <a:pt x="47927" y="5665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="" xmlns:a16="http://schemas.microsoft.com/office/drawing/2014/main" id="{931C09DB-8F07-4A58-9309-233A3D1C98E6}"/>
                </a:ext>
              </a:extLst>
            </p:cNvPr>
            <p:cNvSpPr/>
            <p:nvPr/>
          </p:nvSpPr>
          <p:spPr>
            <a:xfrm>
              <a:off x="1252047" y="4158652"/>
              <a:ext cx="48215" cy="58573"/>
            </a:xfrm>
            <a:custGeom>
              <a:avLst/>
              <a:gdLst>
                <a:gd name="connsiteX0" fmla="*/ 38444 w 48215"/>
                <a:gd name="connsiteY0" fmla="*/ 43322 h 58573"/>
                <a:gd name="connsiteX1" fmla="*/ 9788 w 48215"/>
                <a:gd name="connsiteY1" fmla="*/ 43322 h 58573"/>
                <a:gd name="connsiteX2" fmla="*/ 4258 w 48215"/>
                <a:gd name="connsiteY2" fmla="*/ 57231 h 58573"/>
                <a:gd name="connsiteX3" fmla="*/ 2163 w 48215"/>
                <a:gd name="connsiteY3" fmla="*/ 58572 h 58573"/>
                <a:gd name="connsiteX4" fmla="*/ 1409 w 48215"/>
                <a:gd name="connsiteY4" fmla="*/ 58572 h 58573"/>
                <a:gd name="connsiteX5" fmla="*/ 94 w 48215"/>
                <a:gd name="connsiteY5" fmla="*/ 56050 h 58573"/>
                <a:gd name="connsiteX6" fmla="*/ 152 w 48215"/>
                <a:gd name="connsiteY6" fmla="*/ 55891 h 58573"/>
                <a:gd name="connsiteX7" fmla="*/ 21937 w 48215"/>
                <a:gd name="connsiteY7" fmla="*/ 1260 h 58573"/>
                <a:gd name="connsiteX8" fmla="*/ 24116 w 48215"/>
                <a:gd name="connsiteY8" fmla="*/ 3 h 58573"/>
                <a:gd name="connsiteX9" fmla="*/ 26211 w 48215"/>
                <a:gd name="connsiteY9" fmla="*/ 1260 h 58573"/>
                <a:gd name="connsiteX10" fmla="*/ 48079 w 48215"/>
                <a:gd name="connsiteY10" fmla="*/ 55891 h 58573"/>
                <a:gd name="connsiteX11" fmla="*/ 46906 w 48215"/>
                <a:gd name="connsiteY11" fmla="*/ 58572 h 58573"/>
                <a:gd name="connsiteX12" fmla="*/ 46068 w 48215"/>
                <a:gd name="connsiteY12" fmla="*/ 58572 h 58573"/>
                <a:gd name="connsiteX13" fmla="*/ 43974 w 48215"/>
                <a:gd name="connsiteY13" fmla="*/ 57231 h 58573"/>
                <a:gd name="connsiteX14" fmla="*/ 11380 w 48215"/>
                <a:gd name="connsiteY14" fmla="*/ 39217 h 58573"/>
                <a:gd name="connsiteX15" fmla="*/ 36517 w 48215"/>
                <a:gd name="connsiteY15" fmla="*/ 39217 h 58573"/>
                <a:gd name="connsiteX16" fmla="*/ 23864 w 48215"/>
                <a:gd name="connsiteY16" fmla="*/ 7544 h 5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15" h="58573">
                  <a:moveTo>
                    <a:pt x="38444" y="43322"/>
                  </a:moveTo>
                  <a:lnTo>
                    <a:pt x="9788" y="43322"/>
                  </a:lnTo>
                  <a:lnTo>
                    <a:pt x="4258" y="57231"/>
                  </a:lnTo>
                  <a:cubicBezTo>
                    <a:pt x="3906" y="58069"/>
                    <a:pt x="3076" y="58605"/>
                    <a:pt x="2163" y="58572"/>
                  </a:cubicBezTo>
                  <a:lnTo>
                    <a:pt x="1409" y="58572"/>
                  </a:lnTo>
                  <a:cubicBezTo>
                    <a:pt x="353" y="58237"/>
                    <a:pt x="-242" y="57106"/>
                    <a:pt x="94" y="56050"/>
                  </a:cubicBezTo>
                  <a:cubicBezTo>
                    <a:pt x="110" y="56000"/>
                    <a:pt x="127" y="55941"/>
                    <a:pt x="152" y="55891"/>
                  </a:cubicBezTo>
                  <a:lnTo>
                    <a:pt x="21937" y="1260"/>
                  </a:lnTo>
                  <a:cubicBezTo>
                    <a:pt x="22373" y="473"/>
                    <a:pt x="23211" y="-13"/>
                    <a:pt x="24116" y="3"/>
                  </a:cubicBezTo>
                  <a:cubicBezTo>
                    <a:pt x="25004" y="-47"/>
                    <a:pt x="25834" y="456"/>
                    <a:pt x="26211" y="1260"/>
                  </a:cubicBezTo>
                  <a:lnTo>
                    <a:pt x="48079" y="55891"/>
                  </a:lnTo>
                  <a:cubicBezTo>
                    <a:pt x="48482" y="56955"/>
                    <a:pt x="47962" y="58145"/>
                    <a:pt x="46906" y="58572"/>
                  </a:cubicBezTo>
                  <a:lnTo>
                    <a:pt x="46068" y="58572"/>
                  </a:lnTo>
                  <a:cubicBezTo>
                    <a:pt x="45172" y="58564"/>
                    <a:pt x="44359" y="58044"/>
                    <a:pt x="43974" y="57231"/>
                  </a:cubicBezTo>
                  <a:close/>
                  <a:moveTo>
                    <a:pt x="11380" y="39217"/>
                  </a:moveTo>
                  <a:lnTo>
                    <a:pt x="36517" y="39217"/>
                  </a:lnTo>
                  <a:lnTo>
                    <a:pt x="23864" y="7544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="" xmlns:a16="http://schemas.microsoft.com/office/drawing/2014/main" id="{4E52F918-766D-4F11-882D-E46B13B230A9}"/>
                </a:ext>
              </a:extLst>
            </p:cNvPr>
            <p:cNvSpPr/>
            <p:nvPr/>
          </p:nvSpPr>
          <p:spPr>
            <a:xfrm>
              <a:off x="1299541" y="4158193"/>
              <a:ext cx="46920" cy="59115"/>
            </a:xfrm>
            <a:custGeom>
              <a:avLst/>
              <a:gdLst>
                <a:gd name="connsiteX0" fmla="*/ 21449 w 46920"/>
                <a:gd name="connsiteY0" fmla="*/ 4150 h 59115"/>
                <a:gd name="connsiteX1" fmla="*/ 2513 w 46920"/>
                <a:gd name="connsiteY1" fmla="*/ 4150 h 59115"/>
                <a:gd name="connsiteX2" fmla="*/ 41 w 46920"/>
                <a:gd name="connsiteY2" fmla="*/ 2516 h 59115"/>
                <a:gd name="connsiteX3" fmla="*/ 1683 w 46920"/>
                <a:gd name="connsiteY3" fmla="*/ 44 h 59115"/>
                <a:gd name="connsiteX4" fmla="*/ 2513 w 46920"/>
                <a:gd name="connsiteY4" fmla="*/ 44 h 59115"/>
                <a:gd name="connsiteX5" fmla="*/ 44407 w 46920"/>
                <a:gd name="connsiteY5" fmla="*/ 44 h 59115"/>
                <a:gd name="connsiteX6" fmla="*/ 46879 w 46920"/>
                <a:gd name="connsiteY6" fmla="*/ 1678 h 59115"/>
                <a:gd name="connsiteX7" fmla="*/ 45237 w 46920"/>
                <a:gd name="connsiteY7" fmla="*/ 4150 h 59115"/>
                <a:gd name="connsiteX8" fmla="*/ 44407 w 46920"/>
                <a:gd name="connsiteY8" fmla="*/ 4150 h 59115"/>
                <a:gd name="connsiteX9" fmla="*/ 25471 w 46920"/>
                <a:gd name="connsiteY9" fmla="*/ 4150 h 59115"/>
                <a:gd name="connsiteX10" fmla="*/ 25471 w 46920"/>
                <a:gd name="connsiteY10" fmla="*/ 56937 h 59115"/>
                <a:gd name="connsiteX11" fmla="*/ 23293 w 46920"/>
                <a:gd name="connsiteY11" fmla="*/ 59115 h 59115"/>
                <a:gd name="connsiteX12" fmla="*/ 21114 w 46920"/>
                <a:gd name="connsiteY12" fmla="*/ 56937 h 5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920" h="59115">
                  <a:moveTo>
                    <a:pt x="21449" y="4150"/>
                  </a:moveTo>
                  <a:lnTo>
                    <a:pt x="2513" y="4150"/>
                  </a:lnTo>
                  <a:cubicBezTo>
                    <a:pt x="1382" y="4376"/>
                    <a:pt x="276" y="3647"/>
                    <a:pt x="41" y="2516"/>
                  </a:cubicBezTo>
                  <a:cubicBezTo>
                    <a:pt x="-185" y="1376"/>
                    <a:pt x="544" y="270"/>
                    <a:pt x="1683" y="44"/>
                  </a:cubicBezTo>
                  <a:cubicBezTo>
                    <a:pt x="1952" y="-15"/>
                    <a:pt x="2236" y="-15"/>
                    <a:pt x="2513" y="44"/>
                  </a:cubicBezTo>
                  <a:lnTo>
                    <a:pt x="44407" y="44"/>
                  </a:lnTo>
                  <a:cubicBezTo>
                    <a:pt x="45539" y="-182"/>
                    <a:pt x="46645" y="547"/>
                    <a:pt x="46879" y="1678"/>
                  </a:cubicBezTo>
                  <a:cubicBezTo>
                    <a:pt x="47105" y="2817"/>
                    <a:pt x="46376" y="3923"/>
                    <a:pt x="45237" y="4150"/>
                  </a:cubicBezTo>
                  <a:cubicBezTo>
                    <a:pt x="44969" y="4208"/>
                    <a:pt x="44684" y="4208"/>
                    <a:pt x="44407" y="4150"/>
                  </a:cubicBezTo>
                  <a:lnTo>
                    <a:pt x="25471" y="4150"/>
                  </a:lnTo>
                  <a:lnTo>
                    <a:pt x="25471" y="56937"/>
                  </a:lnTo>
                  <a:cubicBezTo>
                    <a:pt x="25471" y="58143"/>
                    <a:pt x="24499" y="59115"/>
                    <a:pt x="23293" y="59115"/>
                  </a:cubicBezTo>
                  <a:cubicBezTo>
                    <a:pt x="22086" y="59115"/>
                    <a:pt x="21114" y="58143"/>
                    <a:pt x="21114" y="56937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="" xmlns:a16="http://schemas.microsoft.com/office/drawing/2014/main" id="{F6564BA3-1DB3-4EF0-9FFE-0856E1362E2D}"/>
                </a:ext>
              </a:extLst>
            </p:cNvPr>
            <p:cNvSpPr/>
            <p:nvPr/>
          </p:nvSpPr>
          <p:spPr>
            <a:xfrm>
              <a:off x="1363220" y="4158067"/>
              <a:ext cx="41140" cy="58907"/>
            </a:xfrm>
            <a:custGeom>
              <a:avLst/>
              <a:gdLst>
                <a:gd name="connsiteX0" fmla="*/ 36700 w 41140"/>
                <a:gd name="connsiteY0" fmla="*/ 31758 h 58907"/>
                <a:gd name="connsiteX1" fmla="*/ 4441 w 41140"/>
                <a:gd name="connsiteY1" fmla="*/ 31758 h 58907"/>
                <a:gd name="connsiteX2" fmla="*/ 4441 w 41140"/>
                <a:gd name="connsiteY2" fmla="*/ 56895 h 58907"/>
                <a:gd name="connsiteX3" fmla="*/ 2179 w 41140"/>
                <a:gd name="connsiteY3" fmla="*/ 58906 h 58907"/>
                <a:gd name="connsiteX4" fmla="*/ 0 w 41140"/>
                <a:gd name="connsiteY4" fmla="*/ 56895 h 58907"/>
                <a:gd name="connsiteX5" fmla="*/ 0 w 41140"/>
                <a:gd name="connsiteY5" fmla="*/ 56895 h 58907"/>
                <a:gd name="connsiteX6" fmla="*/ 0 w 41140"/>
                <a:gd name="connsiteY6" fmla="*/ 2013 h 58907"/>
                <a:gd name="connsiteX7" fmla="*/ 2179 w 41140"/>
                <a:gd name="connsiteY7" fmla="*/ 2 h 58907"/>
                <a:gd name="connsiteX8" fmla="*/ 2179 w 41140"/>
                <a:gd name="connsiteY8" fmla="*/ 2 h 58907"/>
                <a:gd name="connsiteX9" fmla="*/ 4441 w 41140"/>
                <a:gd name="connsiteY9" fmla="*/ 2013 h 58907"/>
                <a:gd name="connsiteX10" fmla="*/ 4441 w 41140"/>
                <a:gd name="connsiteY10" fmla="*/ 27150 h 58907"/>
                <a:gd name="connsiteX11" fmla="*/ 36700 w 41140"/>
                <a:gd name="connsiteY11" fmla="*/ 27150 h 58907"/>
                <a:gd name="connsiteX12" fmla="*/ 36700 w 41140"/>
                <a:gd name="connsiteY12" fmla="*/ 2013 h 58907"/>
                <a:gd name="connsiteX13" fmla="*/ 38878 w 41140"/>
                <a:gd name="connsiteY13" fmla="*/ 2 h 58907"/>
                <a:gd name="connsiteX14" fmla="*/ 38878 w 41140"/>
                <a:gd name="connsiteY14" fmla="*/ 2 h 58907"/>
                <a:gd name="connsiteX15" fmla="*/ 41140 w 41140"/>
                <a:gd name="connsiteY15" fmla="*/ 2013 h 58907"/>
                <a:gd name="connsiteX16" fmla="*/ 41140 w 41140"/>
                <a:gd name="connsiteY16" fmla="*/ 56895 h 58907"/>
                <a:gd name="connsiteX17" fmla="*/ 38878 w 41140"/>
                <a:gd name="connsiteY17" fmla="*/ 58906 h 58907"/>
                <a:gd name="connsiteX18" fmla="*/ 36700 w 41140"/>
                <a:gd name="connsiteY18" fmla="*/ 56895 h 58907"/>
                <a:gd name="connsiteX19" fmla="*/ 36700 w 41140"/>
                <a:gd name="connsiteY19" fmla="*/ 56895 h 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140" h="58907">
                  <a:moveTo>
                    <a:pt x="36700" y="31758"/>
                  </a:moveTo>
                  <a:lnTo>
                    <a:pt x="4441" y="31758"/>
                  </a:lnTo>
                  <a:lnTo>
                    <a:pt x="4441" y="56895"/>
                  </a:lnTo>
                  <a:cubicBezTo>
                    <a:pt x="4349" y="58068"/>
                    <a:pt x="3352" y="58956"/>
                    <a:pt x="2179" y="58906"/>
                  </a:cubicBezTo>
                  <a:cubicBezTo>
                    <a:pt x="1022" y="58956"/>
                    <a:pt x="50" y="58051"/>
                    <a:pt x="0" y="56895"/>
                  </a:cubicBezTo>
                  <a:cubicBezTo>
                    <a:pt x="0" y="56895"/>
                    <a:pt x="0" y="56895"/>
                    <a:pt x="0" y="56895"/>
                  </a:cubicBezTo>
                  <a:lnTo>
                    <a:pt x="0" y="2013"/>
                  </a:lnTo>
                  <a:cubicBezTo>
                    <a:pt x="42" y="857"/>
                    <a:pt x="1022" y="-40"/>
                    <a:pt x="2179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3352" y="-48"/>
                    <a:pt x="4349" y="840"/>
                    <a:pt x="4441" y="2013"/>
                  </a:cubicBezTo>
                  <a:lnTo>
                    <a:pt x="4441" y="27150"/>
                  </a:lnTo>
                  <a:lnTo>
                    <a:pt x="36700" y="27150"/>
                  </a:lnTo>
                  <a:lnTo>
                    <a:pt x="36700" y="2013"/>
                  </a:lnTo>
                  <a:cubicBezTo>
                    <a:pt x="36741" y="857"/>
                    <a:pt x="37722" y="-40"/>
                    <a:pt x="38878" y="2"/>
                  </a:cubicBezTo>
                  <a:cubicBezTo>
                    <a:pt x="38878" y="2"/>
                    <a:pt x="38878" y="2"/>
                    <a:pt x="38878" y="2"/>
                  </a:cubicBezTo>
                  <a:cubicBezTo>
                    <a:pt x="40051" y="-48"/>
                    <a:pt x="41048" y="840"/>
                    <a:pt x="41140" y="2013"/>
                  </a:cubicBezTo>
                  <a:lnTo>
                    <a:pt x="41140" y="56895"/>
                  </a:lnTo>
                  <a:cubicBezTo>
                    <a:pt x="41048" y="58068"/>
                    <a:pt x="40051" y="58956"/>
                    <a:pt x="38878" y="58906"/>
                  </a:cubicBezTo>
                  <a:cubicBezTo>
                    <a:pt x="37722" y="58956"/>
                    <a:pt x="36750" y="58051"/>
                    <a:pt x="36700" y="56895"/>
                  </a:cubicBezTo>
                  <a:cubicBezTo>
                    <a:pt x="36700" y="56895"/>
                    <a:pt x="36700" y="56895"/>
                    <a:pt x="36700" y="5689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="" xmlns:a16="http://schemas.microsoft.com/office/drawing/2014/main" id="{09F0DB92-97BD-4400-A9B3-69A35AE7B2A5}"/>
                </a:ext>
              </a:extLst>
            </p:cNvPr>
            <p:cNvSpPr/>
            <p:nvPr/>
          </p:nvSpPr>
          <p:spPr>
            <a:xfrm>
              <a:off x="809040" y="3604476"/>
              <a:ext cx="841575" cy="128364"/>
            </a:xfrm>
            <a:custGeom>
              <a:avLst/>
              <a:gdLst>
                <a:gd name="connsiteX0" fmla="*/ 0 w 841575"/>
                <a:gd name="connsiteY0" fmla="*/ 0 h 128364"/>
                <a:gd name="connsiteX1" fmla="*/ 841576 w 841575"/>
                <a:gd name="connsiteY1" fmla="*/ 0 h 128364"/>
                <a:gd name="connsiteX2" fmla="*/ 841576 w 841575"/>
                <a:gd name="connsiteY2" fmla="*/ 128365 h 128364"/>
                <a:gd name="connsiteX3" fmla="*/ 0 w 841575"/>
                <a:gd name="connsiteY3" fmla="*/ 128365 h 12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575" h="128364">
                  <a:moveTo>
                    <a:pt x="0" y="0"/>
                  </a:moveTo>
                  <a:lnTo>
                    <a:pt x="841576" y="0"/>
                  </a:lnTo>
                  <a:lnTo>
                    <a:pt x="841576" y="128365"/>
                  </a:lnTo>
                  <a:lnTo>
                    <a:pt x="0" y="128365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="" xmlns:a16="http://schemas.microsoft.com/office/drawing/2014/main" id="{68D104DC-C00C-49EA-80CB-579705F44878}"/>
                </a:ext>
              </a:extLst>
            </p:cNvPr>
            <p:cNvSpPr/>
            <p:nvPr/>
          </p:nvSpPr>
          <p:spPr>
            <a:xfrm>
              <a:off x="1214896" y="3640163"/>
              <a:ext cx="47944" cy="60256"/>
            </a:xfrm>
            <a:custGeom>
              <a:avLst/>
              <a:gdLst>
                <a:gd name="connsiteX0" fmla="*/ 1274 w 47944"/>
                <a:gd name="connsiteY0" fmla="*/ 48437 h 60256"/>
                <a:gd name="connsiteX1" fmla="*/ 4039 w 47944"/>
                <a:gd name="connsiteY1" fmla="*/ 48437 h 60256"/>
                <a:gd name="connsiteX2" fmla="*/ 24651 w 47944"/>
                <a:gd name="connsiteY2" fmla="*/ 55978 h 60256"/>
                <a:gd name="connsiteX3" fmla="*/ 38477 w 47944"/>
                <a:gd name="connsiteY3" fmla="*/ 52124 h 60256"/>
                <a:gd name="connsiteX4" fmla="*/ 43839 w 47944"/>
                <a:gd name="connsiteY4" fmla="*/ 43745 h 60256"/>
                <a:gd name="connsiteX5" fmla="*/ 38728 w 47944"/>
                <a:gd name="connsiteY5" fmla="*/ 35366 h 60256"/>
                <a:gd name="connsiteX6" fmla="*/ 24232 w 47944"/>
                <a:gd name="connsiteY6" fmla="*/ 30590 h 60256"/>
                <a:gd name="connsiteX7" fmla="*/ 24232 w 47944"/>
                <a:gd name="connsiteY7" fmla="*/ 30590 h 60256"/>
                <a:gd name="connsiteX8" fmla="*/ 9402 w 47944"/>
                <a:gd name="connsiteY8" fmla="*/ 25647 h 60256"/>
                <a:gd name="connsiteX9" fmla="*/ 2950 w 47944"/>
                <a:gd name="connsiteY9" fmla="*/ 15341 h 60256"/>
                <a:gd name="connsiteX10" fmla="*/ 9486 w 47944"/>
                <a:gd name="connsiteY10" fmla="*/ 4364 h 60256"/>
                <a:gd name="connsiteX11" fmla="*/ 24651 w 47944"/>
                <a:gd name="connsiteY11" fmla="*/ 7 h 60256"/>
                <a:gd name="connsiteX12" fmla="*/ 44007 w 47944"/>
                <a:gd name="connsiteY12" fmla="*/ 6878 h 60256"/>
                <a:gd name="connsiteX13" fmla="*/ 44635 w 47944"/>
                <a:gd name="connsiteY13" fmla="*/ 9408 h 60256"/>
                <a:gd name="connsiteX14" fmla="*/ 44593 w 47944"/>
                <a:gd name="connsiteY14" fmla="*/ 9475 h 60256"/>
                <a:gd name="connsiteX15" fmla="*/ 41912 w 47944"/>
                <a:gd name="connsiteY15" fmla="*/ 9978 h 60256"/>
                <a:gd name="connsiteX16" fmla="*/ 24651 w 47944"/>
                <a:gd name="connsiteY16" fmla="*/ 3778 h 60256"/>
                <a:gd name="connsiteX17" fmla="*/ 11832 w 47944"/>
                <a:gd name="connsiteY17" fmla="*/ 7297 h 60256"/>
                <a:gd name="connsiteX18" fmla="*/ 6888 w 47944"/>
                <a:gd name="connsiteY18" fmla="*/ 15676 h 60256"/>
                <a:gd name="connsiteX19" fmla="*/ 11580 w 47944"/>
                <a:gd name="connsiteY19" fmla="*/ 22882 h 60256"/>
                <a:gd name="connsiteX20" fmla="*/ 24987 w 47944"/>
                <a:gd name="connsiteY20" fmla="*/ 27322 h 60256"/>
                <a:gd name="connsiteX21" fmla="*/ 24987 w 47944"/>
                <a:gd name="connsiteY21" fmla="*/ 27322 h 60256"/>
                <a:gd name="connsiteX22" fmla="*/ 40990 w 47944"/>
                <a:gd name="connsiteY22" fmla="*/ 32685 h 60256"/>
                <a:gd name="connsiteX23" fmla="*/ 47945 w 47944"/>
                <a:gd name="connsiteY23" fmla="*/ 43829 h 60256"/>
                <a:gd name="connsiteX24" fmla="*/ 40823 w 47944"/>
                <a:gd name="connsiteY24" fmla="*/ 55559 h 60256"/>
                <a:gd name="connsiteX25" fmla="*/ 24651 w 47944"/>
                <a:gd name="connsiteY25" fmla="*/ 60251 h 60256"/>
                <a:gd name="connsiteX26" fmla="*/ 1526 w 47944"/>
                <a:gd name="connsiteY26" fmla="*/ 51873 h 60256"/>
                <a:gd name="connsiteX27" fmla="*/ 16 w 47944"/>
                <a:gd name="connsiteY27" fmla="*/ 49895 h 60256"/>
                <a:gd name="connsiteX28" fmla="*/ 1274 w 47944"/>
                <a:gd name="connsiteY28" fmla="*/ 48437 h 6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944" h="60256">
                  <a:moveTo>
                    <a:pt x="1274" y="48437"/>
                  </a:moveTo>
                  <a:cubicBezTo>
                    <a:pt x="2050" y="47700"/>
                    <a:pt x="3263" y="47700"/>
                    <a:pt x="4039" y="48437"/>
                  </a:cubicBezTo>
                  <a:cubicBezTo>
                    <a:pt x="9955" y="53046"/>
                    <a:pt x="17161" y="55677"/>
                    <a:pt x="24651" y="55978"/>
                  </a:cubicBezTo>
                  <a:cubicBezTo>
                    <a:pt x="29545" y="56096"/>
                    <a:pt x="34354" y="54755"/>
                    <a:pt x="38477" y="52124"/>
                  </a:cubicBezTo>
                  <a:cubicBezTo>
                    <a:pt x="41543" y="50389"/>
                    <a:pt x="43546" y="47256"/>
                    <a:pt x="43839" y="43745"/>
                  </a:cubicBezTo>
                  <a:cubicBezTo>
                    <a:pt x="43864" y="40209"/>
                    <a:pt x="41887" y="36958"/>
                    <a:pt x="38728" y="35366"/>
                  </a:cubicBezTo>
                  <a:cubicBezTo>
                    <a:pt x="34220" y="32911"/>
                    <a:pt x="29310" y="31294"/>
                    <a:pt x="24232" y="30590"/>
                  </a:cubicBezTo>
                  <a:lnTo>
                    <a:pt x="24232" y="30590"/>
                  </a:lnTo>
                  <a:cubicBezTo>
                    <a:pt x="19021" y="29903"/>
                    <a:pt x="13985" y="28227"/>
                    <a:pt x="9402" y="25647"/>
                  </a:cubicBezTo>
                  <a:cubicBezTo>
                    <a:pt x="5564" y="23611"/>
                    <a:pt x="3103" y="19681"/>
                    <a:pt x="2950" y="15341"/>
                  </a:cubicBezTo>
                  <a:cubicBezTo>
                    <a:pt x="3149" y="10816"/>
                    <a:pt x="5606" y="6694"/>
                    <a:pt x="9486" y="4364"/>
                  </a:cubicBezTo>
                  <a:cubicBezTo>
                    <a:pt x="13977" y="1398"/>
                    <a:pt x="19272" y="-118"/>
                    <a:pt x="24651" y="7"/>
                  </a:cubicBezTo>
                  <a:cubicBezTo>
                    <a:pt x="31639" y="359"/>
                    <a:pt x="38368" y="2747"/>
                    <a:pt x="44007" y="6878"/>
                  </a:cubicBezTo>
                  <a:cubicBezTo>
                    <a:pt x="44878" y="7406"/>
                    <a:pt x="45163" y="8537"/>
                    <a:pt x="44635" y="9408"/>
                  </a:cubicBezTo>
                  <a:cubicBezTo>
                    <a:pt x="44618" y="9433"/>
                    <a:pt x="44610" y="9450"/>
                    <a:pt x="44593" y="9475"/>
                  </a:cubicBezTo>
                  <a:cubicBezTo>
                    <a:pt x="43965" y="10313"/>
                    <a:pt x="42800" y="10531"/>
                    <a:pt x="41912" y="9978"/>
                  </a:cubicBezTo>
                  <a:cubicBezTo>
                    <a:pt x="36876" y="6300"/>
                    <a:pt x="30877" y="4147"/>
                    <a:pt x="24651" y="3778"/>
                  </a:cubicBezTo>
                  <a:cubicBezTo>
                    <a:pt x="20127" y="3694"/>
                    <a:pt x="15678" y="4909"/>
                    <a:pt x="11832" y="7297"/>
                  </a:cubicBezTo>
                  <a:cubicBezTo>
                    <a:pt x="8840" y="9040"/>
                    <a:pt x="6972" y="12215"/>
                    <a:pt x="6888" y="15676"/>
                  </a:cubicBezTo>
                  <a:cubicBezTo>
                    <a:pt x="7005" y="18759"/>
                    <a:pt x="8807" y="21524"/>
                    <a:pt x="11580" y="22882"/>
                  </a:cubicBezTo>
                  <a:cubicBezTo>
                    <a:pt x="15728" y="25186"/>
                    <a:pt x="20278" y="26694"/>
                    <a:pt x="24987" y="27322"/>
                  </a:cubicBezTo>
                  <a:lnTo>
                    <a:pt x="24987" y="27322"/>
                  </a:lnTo>
                  <a:cubicBezTo>
                    <a:pt x="30617" y="28068"/>
                    <a:pt x="36047" y="29886"/>
                    <a:pt x="40990" y="32685"/>
                  </a:cubicBezTo>
                  <a:cubicBezTo>
                    <a:pt x="45155" y="34863"/>
                    <a:pt x="47811" y="39128"/>
                    <a:pt x="47945" y="43829"/>
                  </a:cubicBezTo>
                  <a:cubicBezTo>
                    <a:pt x="47660" y="48680"/>
                    <a:pt x="44995" y="53071"/>
                    <a:pt x="40823" y="55559"/>
                  </a:cubicBezTo>
                  <a:cubicBezTo>
                    <a:pt x="36030" y="58726"/>
                    <a:pt x="30391" y="60360"/>
                    <a:pt x="24651" y="60251"/>
                  </a:cubicBezTo>
                  <a:cubicBezTo>
                    <a:pt x="16264" y="59900"/>
                    <a:pt x="8187" y="56975"/>
                    <a:pt x="1526" y="51873"/>
                  </a:cubicBezTo>
                  <a:cubicBezTo>
                    <a:pt x="563" y="51747"/>
                    <a:pt x="-113" y="50859"/>
                    <a:pt x="16" y="49895"/>
                  </a:cubicBezTo>
                  <a:cubicBezTo>
                    <a:pt x="108" y="49200"/>
                    <a:pt x="602" y="48630"/>
                    <a:pt x="1274" y="48437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="" xmlns:a16="http://schemas.microsoft.com/office/drawing/2014/main" id="{319F8DDE-04CB-4906-81FD-42B67D109B04}"/>
                </a:ext>
              </a:extLst>
            </p:cNvPr>
            <p:cNvSpPr/>
            <p:nvPr/>
          </p:nvSpPr>
          <p:spPr>
            <a:xfrm>
              <a:off x="1276438" y="3639753"/>
              <a:ext cx="53273" cy="59992"/>
            </a:xfrm>
            <a:custGeom>
              <a:avLst/>
              <a:gdLst>
                <a:gd name="connsiteX0" fmla="*/ 32319 w 53273"/>
                <a:gd name="connsiteY0" fmla="*/ 82 h 59992"/>
                <a:gd name="connsiteX1" fmla="*/ 52596 w 53273"/>
                <a:gd name="connsiteY1" fmla="*/ 6617 h 59992"/>
                <a:gd name="connsiteX2" fmla="*/ 52814 w 53273"/>
                <a:gd name="connsiteY2" fmla="*/ 9332 h 59992"/>
                <a:gd name="connsiteX3" fmla="*/ 52596 w 53273"/>
                <a:gd name="connsiteY3" fmla="*/ 9550 h 59992"/>
                <a:gd name="connsiteX4" fmla="*/ 49580 w 53273"/>
                <a:gd name="connsiteY4" fmla="*/ 9969 h 59992"/>
                <a:gd name="connsiteX5" fmla="*/ 31984 w 53273"/>
                <a:gd name="connsiteY5" fmla="*/ 4271 h 59992"/>
                <a:gd name="connsiteX6" fmla="*/ 4183 w 53273"/>
                <a:gd name="connsiteY6" fmla="*/ 27916 h 59992"/>
                <a:gd name="connsiteX7" fmla="*/ 27828 w 53273"/>
                <a:gd name="connsiteY7" fmla="*/ 55717 h 59992"/>
                <a:gd name="connsiteX8" fmla="*/ 31984 w 53273"/>
                <a:gd name="connsiteY8" fmla="*/ 55717 h 59992"/>
                <a:gd name="connsiteX9" fmla="*/ 49412 w 53273"/>
                <a:gd name="connsiteY9" fmla="*/ 50020 h 59992"/>
                <a:gd name="connsiteX10" fmla="*/ 52462 w 53273"/>
                <a:gd name="connsiteY10" fmla="*/ 50456 h 59992"/>
                <a:gd name="connsiteX11" fmla="*/ 52512 w 53273"/>
                <a:gd name="connsiteY11" fmla="*/ 50523 h 59992"/>
                <a:gd name="connsiteX12" fmla="*/ 52864 w 53273"/>
                <a:gd name="connsiteY12" fmla="*/ 53103 h 59992"/>
                <a:gd name="connsiteX13" fmla="*/ 52512 w 53273"/>
                <a:gd name="connsiteY13" fmla="*/ 53455 h 59992"/>
                <a:gd name="connsiteX14" fmla="*/ 32235 w 53273"/>
                <a:gd name="connsiteY14" fmla="*/ 59907 h 59992"/>
                <a:gd name="connsiteX15" fmla="*/ 86 w 53273"/>
                <a:gd name="connsiteY15" fmla="*/ 32231 h 59992"/>
                <a:gd name="connsiteX16" fmla="*/ 27753 w 53273"/>
                <a:gd name="connsiteY16" fmla="*/ 82 h 59992"/>
                <a:gd name="connsiteX17" fmla="*/ 32235 w 53273"/>
                <a:gd name="connsiteY17" fmla="*/ 82 h 5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273" h="59992">
                  <a:moveTo>
                    <a:pt x="32319" y="82"/>
                  </a:moveTo>
                  <a:cubicBezTo>
                    <a:pt x="39600" y="48"/>
                    <a:pt x="46706" y="2344"/>
                    <a:pt x="52596" y="6617"/>
                  </a:cubicBezTo>
                  <a:cubicBezTo>
                    <a:pt x="53409" y="7304"/>
                    <a:pt x="53501" y="8528"/>
                    <a:pt x="52814" y="9332"/>
                  </a:cubicBezTo>
                  <a:cubicBezTo>
                    <a:pt x="52747" y="9416"/>
                    <a:pt x="52671" y="9483"/>
                    <a:pt x="52596" y="9550"/>
                  </a:cubicBezTo>
                  <a:cubicBezTo>
                    <a:pt x="51875" y="10488"/>
                    <a:pt x="50535" y="10672"/>
                    <a:pt x="49580" y="9969"/>
                  </a:cubicBezTo>
                  <a:cubicBezTo>
                    <a:pt x="44460" y="6265"/>
                    <a:pt x="38302" y="4271"/>
                    <a:pt x="31984" y="4271"/>
                  </a:cubicBezTo>
                  <a:cubicBezTo>
                    <a:pt x="17773" y="3123"/>
                    <a:pt x="5331" y="13714"/>
                    <a:pt x="4183" y="27916"/>
                  </a:cubicBezTo>
                  <a:cubicBezTo>
                    <a:pt x="3035" y="42127"/>
                    <a:pt x="13626" y="54570"/>
                    <a:pt x="27828" y="55717"/>
                  </a:cubicBezTo>
                  <a:cubicBezTo>
                    <a:pt x="29211" y="55826"/>
                    <a:pt x="30601" y="55826"/>
                    <a:pt x="31984" y="55717"/>
                  </a:cubicBezTo>
                  <a:cubicBezTo>
                    <a:pt x="38268" y="55826"/>
                    <a:pt x="44401" y="53815"/>
                    <a:pt x="49412" y="50020"/>
                  </a:cubicBezTo>
                  <a:cubicBezTo>
                    <a:pt x="50376" y="49299"/>
                    <a:pt x="51741" y="49492"/>
                    <a:pt x="52462" y="50456"/>
                  </a:cubicBezTo>
                  <a:cubicBezTo>
                    <a:pt x="52479" y="50472"/>
                    <a:pt x="52495" y="50497"/>
                    <a:pt x="52512" y="50523"/>
                  </a:cubicBezTo>
                  <a:cubicBezTo>
                    <a:pt x="53325" y="51143"/>
                    <a:pt x="53476" y="52299"/>
                    <a:pt x="52864" y="53103"/>
                  </a:cubicBezTo>
                  <a:cubicBezTo>
                    <a:pt x="52764" y="53237"/>
                    <a:pt x="52646" y="53354"/>
                    <a:pt x="52512" y="53455"/>
                  </a:cubicBezTo>
                  <a:cubicBezTo>
                    <a:pt x="46614" y="57712"/>
                    <a:pt x="39508" y="59965"/>
                    <a:pt x="32235" y="59907"/>
                  </a:cubicBezTo>
                  <a:cubicBezTo>
                    <a:pt x="15712" y="61147"/>
                    <a:pt x="1317" y="48755"/>
                    <a:pt x="86" y="32231"/>
                  </a:cubicBezTo>
                  <a:cubicBezTo>
                    <a:pt x="-1155" y="15717"/>
                    <a:pt x="11238" y="1322"/>
                    <a:pt x="27753" y="82"/>
                  </a:cubicBezTo>
                  <a:cubicBezTo>
                    <a:pt x="29244" y="-27"/>
                    <a:pt x="30744" y="-27"/>
                    <a:pt x="32235" y="82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="" xmlns:a16="http://schemas.microsoft.com/office/drawing/2014/main" id="{63275C24-87B6-45E3-B6DD-7E8DD52586D4}"/>
                </a:ext>
              </a:extLst>
            </p:cNvPr>
            <p:cNvSpPr/>
            <p:nvPr/>
          </p:nvSpPr>
          <p:spPr>
            <a:xfrm>
              <a:off x="1348641" y="3640755"/>
              <a:ext cx="4440" cy="58991"/>
            </a:xfrm>
            <a:custGeom>
              <a:avLst/>
              <a:gdLst>
                <a:gd name="connsiteX0" fmla="*/ 0 w 4440"/>
                <a:gd name="connsiteY0" fmla="*/ 2097 h 58991"/>
                <a:gd name="connsiteX1" fmla="*/ 2178 w 4440"/>
                <a:gd name="connsiteY1" fmla="*/ 2 h 58991"/>
                <a:gd name="connsiteX2" fmla="*/ 4441 w 4440"/>
                <a:gd name="connsiteY2" fmla="*/ 2097 h 58991"/>
                <a:gd name="connsiteX3" fmla="*/ 4441 w 4440"/>
                <a:gd name="connsiteY3" fmla="*/ 2097 h 58991"/>
                <a:gd name="connsiteX4" fmla="*/ 4441 w 4440"/>
                <a:gd name="connsiteY4" fmla="*/ 56978 h 58991"/>
                <a:gd name="connsiteX5" fmla="*/ 2178 w 4440"/>
                <a:gd name="connsiteY5" fmla="*/ 58989 h 58991"/>
                <a:gd name="connsiteX6" fmla="*/ 0 w 4440"/>
                <a:gd name="connsiteY6" fmla="*/ 56978 h 58991"/>
                <a:gd name="connsiteX7" fmla="*/ 0 w 4440"/>
                <a:gd name="connsiteY7" fmla="*/ 56978 h 5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0" h="58991">
                  <a:moveTo>
                    <a:pt x="0" y="2097"/>
                  </a:moveTo>
                  <a:cubicBezTo>
                    <a:pt x="42" y="923"/>
                    <a:pt x="1005" y="2"/>
                    <a:pt x="2178" y="2"/>
                  </a:cubicBezTo>
                  <a:cubicBezTo>
                    <a:pt x="3377" y="-48"/>
                    <a:pt x="4390" y="890"/>
                    <a:pt x="4441" y="2097"/>
                  </a:cubicBezTo>
                  <a:cubicBezTo>
                    <a:pt x="4441" y="2097"/>
                    <a:pt x="4441" y="2097"/>
                    <a:pt x="4441" y="2097"/>
                  </a:cubicBezTo>
                  <a:lnTo>
                    <a:pt x="4441" y="56978"/>
                  </a:lnTo>
                  <a:cubicBezTo>
                    <a:pt x="4349" y="58151"/>
                    <a:pt x="3352" y="59040"/>
                    <a:pt x="2178" y="58989"/>
                  </a:cubicBezTo>
                  <a:cubicBezTo>
                    <a:pt x="1022" y="59040"/>
                    <a:pt x="50" y="58135"/>
                    <a:pt x="0" y="56978"/>
                  </a:cubicBezTo>
                  <a:cubicBezTo>
                    <a:pt x="0" y="56978"/>
                    <a:pt x="0" y="56978"/>
                    <a:pt x="0" y="56978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="" xmlns:a16="http://schemas.microsoft.com/office/drawing/2014/main" id="{998413FC-D91B-4528-BF66-4563870F07FA}"/>
                </a:ext>
              </a:extLst>
            </p:cNvPr>
            <p:cNvSpPr/>
            <p:nvPr/>
          </p:nvSpPr>
          <p:spPr>
            <a:xfrm>
              <a:off x="1375202" y="3640757"/>
              <a:ext cx="36783" cy="58736"/>
            </a:xfrm>
            <a:custGeom>
              <a:avLst/>
              <a:gdLst>
                <a:gd name="connsiteX0" fmla="*/ 168 w 36783"/>
                <a:gd name="connsiteY0" fmla="*/ 2095 h 58736"/>
                <a:gd name="connsiteX1" fmla="*/ 2346 w 36783"/>
                <a:gd name="connsiteY1" fmla="*/ 0 h 58736"/>
                <a:gd name="connsiteX2" fmla="*/ 34689 w 36783"/>
                <a:gd name="connsiteY2" fmla="*/ 0 h 58736"/>
                <a:gd name="connsiteX3" fmla="*/ 36783 w 36783"/>
                <a:gd name="connsiteY3" fmla="*/ 2095 h 58736"/>
                <a:gd name="connsiteX4" fmla="*/ 34689 w 36783"/>
                <a:gd name="connsiteY4" fmla="*/ 4189 h 58736"/>
                <a:gd name="connsiteX5" fmla="*/ 4441 w 36783"/>
                <a:gd name="connsiteY5" fmla="*/ 4189 h 58736"/>
                <a:gd name="connsiteX6" fmla="*/ 4441 w 36783"/>
                <a:gd name="connsiteY6" fmla="*/ 27231 h 58736"/>
                <a:gd name="connsiteX7" fmla="*/ 30751 w 36783"/>
                <a:gd name="connsiteY7" fmla="*/ 27231 h 58736"/>
                <a:gd name="connsiteX8" fmla="*/ 33222 w 36783"/>
                <a:gd name="connsiteY8" fmla="*/ 28865 h 58736"/>
                <a:gd name="connsiteX9" fmla="*/ 31580 w 36783"/>
                <a:gd name="connsiteY9" fmla="*/ 31337 h 58736"/>
                <a:gd name="connsiteX10" fmla="*/ 30751 w 36783"/>
                <a:gd name="connsiteY10" fmla="*/ 31337 h 58736"/>
                <a:gd name="connsiteX11" fmla="*/ 4441 w 36783"/>
                <a:gd name="connsiteY11" fmla="*/ 31337 h 58736"/>
                <a:gd name="connsiteX12" fmla="*/ 4441 w 36783"/>
                <a:gd name="connsiteY12" fmla="*/ 54547 h 58736"/>
                <a:gd name="connsiteX13" fmla="*/ 34521 w 36783"/>
                <a:gd name="connsiteY13" fmla="*/ 54547 h 58736"/>
                <a:gd name="connsiteX14" fmla="*/ 36624 w 36783"/>
                <a:gd name="connsiteY14" fmla="*/ 56465 h 58736"/>
                <a:gd name="connsiteX15" fmla="*/ 36616 w 36783"/>
                <a:gd name="connsiteY15" fmla="*/ 56725 h 58736"/>
                <a:gd name="connsiteX16" fmla="*/ 34605 w 36783"/>
                <a:gd name="connsiteY16" fmla="*/ 58736 h 58736"/>
                <a:gd name="connsiteX17" fmla="*/ 34521 w 36783"/>
                <a:gd name="connsiteY17" fmla="*/ 58736 h 58736"/>
                <a:gd name="connsiteX18" fmla="*/ 2011 w 36783"/>
                <a:gd name="connsiteY18" fmla="*/ 58736 h 58736"/>
                <a:gd name="connsiteX19" fmla="*/ 0 w 36783"/>
                <a:gd name="connsiteY19" fmla="*/ 56725 h 5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783" h="58736">
                  <a:moveTo>
                    <a:pt x="168" y="2095"/>
                  </a:moveTo>
                  <a:cubicBezTo>
                    <a:pt x="209" y="922"/>
                    <a:pt x="1173" y="0"/>
                    <a:pt x="2346" y="0"/>
                  </a:cubicBezTo>
                  <a:lnTo>
                    <a:pt x="34689" y="0"/>
                  </a:lnTo>
                  <a:cubicBezTo>
                    <a:pt x="35845" y="0"/>
                    <a:pt x="36783" y="938"/>
                    <a:pt x="36783" y="2095"/>
                  </a:cubicBezTo>
                  <a:cubicBezTo>
                    <a:pt x="36783" y="3251"/>
                    <a:pt x="35845" y="4189"/>
                    <a:pt x="34689" y="4189"/>
                  </a:cubicBezTo>
                  <a:lnTo>
                    <a:pt x="4441" y="4189"/>
                  </a:lnTo>
                  <a:lnTo>
                    <a:pt x="4441" y="27231"/>
                  </a:lnTo>
                  <a:lnTo>
                    <a:pt x="30751" y="27231"/>
                  </a:lnTo>
                  <a:cubicBezTo>
                    <a:pt x="31882" y="27005"/>
                    <a:pt x="32988" y="27734"/>
                    <a:pt x="33222" y="28865"/>
                  </a:cubicBezTo>
                  <a:cubicBezTo>
                    <a:pt x="33449" y="30005"/>
                    <a:pt x="32720" y="31111"/>
                    <a:pt x="31580" y="31337"/>
                  </a:cubicBezTo>
                  <a:cubicBezTo>
                    <a:pt x="31312" y="31396"/>
                    <a:pt x="31027" y="31396"/>
                    <a:pt x="30751" y="31337"/>
                  </a:cubicBezTo>
                  <a:lnTo>
                    <a:pt x="4441" y="31337"/>
                  </a:lnTo>
                  <a:lnTo>
                    <a:pt x="4441" y="54547"/>
                  </a:lnTo>
                  <a:lnTo>
                    <a:pt x="34521" y="54547"/>
                  </a:lnTo>
                  <a:cubicBezTo>
                    <a:pt x="35627" y="54496"/>
                    <a:pt x="36574" y="55359"/>
                    <a:pt x="36624" y="56465"/>
                  </a:cubicBezTo>
                  <a:cubicBezTo>
                    <a:pt x="36624" y="56549"/>
                    <a:pt x="36624" y="56641"/>
                    <a:pt x="36616" y="56725"/>
                  </a:cubicBezTo>
                  <a:cubicBezTo>
                    <a:pt x="36616" y="57840"/>
                    <a:pt x="35719" y="58736"/>
                    <a:pt x="34605" y="58736"/>
                  </a:cubicBezTo>
                  <a:cubicBezTo>
                    <a:pt x="34580" y="58736"/>
                    <a:pt x="34546" y="58736"/>
                    <a:pt x="34521" y="58736"/>
                  </a:cubicBezTo>
                  <a:lnTo>
                    <a:pt x="2011" y="58736"/>
                  </a:lnTo>
                  <a:cubicBezTo>
                    <a:pt x="922" y="58694"/>
                    <a:pt x="42" y="57814"/>
                    <a:pt x="0" y="5672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="" xmlns:a16="http://schemas.microsoft.com/office/drawing/2014/main" id="{C06965B3-FA08-423C-8027-8E7AF8058058}"/>
                </a:ext>
              </a:extLst>
            </p:cNvPr>
            <p:cNvSpPr/>
            <p:nvPr/>
          </p:nvSpPr>
          <p:spPr>
            <a:xfrm>
              <a:off x="1428736" y="3640895"/>
              <a:ext cx="46425" cy="58932"/>
            </a:xfrm>
            <a:custGeom>
              <a:avLst/>
              <a:gdLst>
                <a:gd name="connsiteX0" fmla="*/ 4447 w 46425"/>
                <a:gd name="connsiteY0" fmla="*/ 8492 h 58932"/>
                <a:gd name="connsiteX1" fmla="*/ 4447 w 46425"/>
                <a:gd name="connsiteY1" fmla="*/ 56754 h 58932"/>
                <a:gd name="connsiteX2" fmla="*/ 2269 w 46425"/>
                <a:gd name="connsiteY2" fmla="*/ 58932 h 58932"/>
                <a:gd name="connsiteX3" fmla="*/ 90 w 46425"/>
                <a:gd name="connsiteY3" fmla="*/ 56754 h 58932"/>
                <a:gd name="connsiteX4" fmla="*/ 90 w 46425"/>
                <a:gd name="connsiteY4" fmla="*/ 2710 h 58932"/>
                <a:gd name="connsiteX5" fmla="*/ 928 w 46425"/>
                <a:gd name="connsiteY5" fmla="*/ 364 h 58932"/>
                <a:gd name="connsiteX6" fmla="*/ 3945 w 46425"/>
                <a:gd name="connsiteY6" fmla="*/ 867 h 58932"/>
                <a:gd name="connsiteX7" fmla="*/ 42069 w 46425"/>
                <a:gd name="connsiteY7" fmla="*/ 50386 h 58932"/>
                <a:gd name="connsiteX8" fmla="*/ 42069 w 46425"/>
                <a:gd name="connsiteY8" fmla="*/ 2459 h 58932"/>
                <a:gd name="connsiteX9" fmla="*/ 44163 w 46425"/>
                <a:gd name="connsiteY9" fmla="*/ 364 h 58932"/>
                <a:gd name="connsiteX10" fmla="*/ 46426 w 46425"/>
                <a:gd name="connsiteY10" fmla="*/ 2459 h 58932"/>
                <a:gd name="connsiteX11" fmla="*/ 46426 w 46425"/>
                <a:gd name="connsiteY11" fmla="*/ 56754 h 58932"/>
                <a:gd name="connsiteX12" fmla="*/ 44163 w 46425"/>
                <a:gd name="connsiteY12" fmla="*/ 58765 h 58932"/>
                <a:gd name="connsiteX13" fmla="*/ 42487 w 46425"/>
                <a:gd name="connsiteY13" fmla="*/ 58011 h 58932"/>
                <a:gd name="connsiteX14" fmla="*/ 42487 w 46425"/>
                <a:gd name="connsiteY14" fmla="*/ 58011 h 5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425" h="58932">
                  <a:moveTo>
                    <a:pt x="4447" y="8492"/>
                  </a:moveTo>
                  <a:lnTo>
                    <a:pt x="4447" y="56754"/>
                  </a:lnTo>
                  <a:cubicBezTo>
                    <a:pt x="4447" y="57960"/>
                    <a:pt x="3475" y="58932"/>
                    <a:pt x="2269" y="58932"/>
                  </a:cubicBezTo>
                  <a:cubicBezTo>
                    <a:pt x="1062" y="58932"/>
                    <a:pt x="90" y="57960"/>
                    <a:pt x="90" y="56754"/>
                  </a:cubicBezTo>
                  <a:lnTo>
                    <a:pt x="90" y="2710"/>
                  </a:lnTo>
                  <a:cubicBezTo>
                    <a:pt x="-178" y="1830"/>
                    <a:pt x="166" y="875"/>
                    <a:pt x="928" y="364"/>
                  </a:cubicBezTo>
                  <a:cubicBezTo>
                    <a:pt x="1908" y="-273"/>
                    <a:pt x="3224" y="-55"/>
                    <a:pt x="3945" y="867"/>
                  </a:cubicBezTo>
                  <a:lnTo>
                    <a:pt x="42069" y="50386"/>
                  </a:lnTo>
                  <a:lnTo>
                    <a:pt x="42069" y="2459"/>
                  </a:lnTo>
                  <a:cubicBezTo>
                    <a:pt x="42110" y="1319"/>
                    <a:pt x="43024" y="406"/>
                    <a:pt x="44163" y="364"/>
                  </a:cubicBezTo>
                  <a:cubicBezTo>
                    <a:pt x="45353" y="364"/>
                    <a:pt x="46342" y="1277"/>
                    <a:pt x="46426" y="2459"/>
                  </a:cubicBezTo>
                  <a:lnTo>
                    <a:pt x="46426" y="56754"/>
                  </a:lnTo>
                  <a:cubicBezTo>
                    <a:pt x="46333" y="57927"/>
                    <a:pt x="45336" y="58815"/>
                    <a:pt x="44163" y="58765"/>
                  </a:cubicBezTo>
                  <a:cubicBezTo>
                    <a:pt x="43518" y="58782"/>
                    <a:pt x="42898" y="58505"/>
                    <a:pt x="42487" y="58011"/>
                  </a:cubicBezTo>
                  <a:cubicBezTo>
                    <a:pt x="42487" y="58011"/>
                    <a:pt x="42487" y="58011"/>
                    <a:pt x="42487" y="58011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="" xmlns:a16="http://schemas.microsoft.com/office/drawing/2014/main" id="{AD21E204-A0DA-4F48-B6C7-8578E8F2B839}"/>
                </a:ext>
              </a:extLst>
            </p:cNvPr>
            <p:cNvSpPr/>
            <p:nvPr/>
          </p:nvSpPr>
          <p:spPr>
            <a:xfrm>
              <a:off x="1495295" y="3639753"/>
              <a:ext cx="53314" cy="59992"/>
            </a:xfrm>
            <a:custGeom>
              <a:avLst/>
              <a:gdLst>
                <a:gd name="connsiteX0" fmla="*/ 32319 w 53314"/>
                <a:gd name="connsiteY0" fmla="*/ 82 h 59992"/>
                <a:gd name="connsiteX1" fmla="*/ 52680 w 53314"/>
                <a:gd name="connsiteY1" fmla="*/ 6617 h 59992"/>
                <a:gd name="connsiteX2" fmla="*/ 52772 w 53314"/>
                <a:gd name="connsiteY2" fmla="*/ 9458 h 59992"/>
                <a:gd name="connsiteX3" fmla="*/ 52680 w 53314"/>
                <a:gd name="connsiteY3" fmla="*/ 9550 h 59992"/>
                <a:gd name="connsiteX4" fmla="*/ 49663 w 53314"/>
                <a:gd name="connsiteY4" fmla="*/ 9969 h 59992"/>
                <a:gd name="connsiteX5" fmla="*/ 31984 w 53314"/>
                <a:gd name="connsiteY5" fmla="*/ 4271 h 59992"/>
                <a:gd name="connsiteX6" fmla="*/ 4183 w 53314"/>
                <a:gd name="connsiteY6" fmla="*/ 27916 h 59992"/>
                <a:gd name="connsiteX7" fmla="*/ 27828 w 53314"/>
                <a:gd name="connsiteY7" fmla="*/ 55717 h 59992"/>
                <a:gd name="connsiteX8" fmla="*/ 31984 w 53314"/>
                <a:gd name="connsiteY8" fmla="*/ 55717 h 59992"/>
                <a:gd name="connsiteX9" fmla="*/ 49412 w 53314"/>
                <a:gd name="connsiteY9" fmla="*/ 50020 h 59992"/>
                <a:gd name="connsiteX10" fmla="*/ 52596 w 53314"/>
                <a:gd name="connsiteY10" fmla="*/ 50523 h 59992"/>
                <a:gd name="connsiteX11" fmla="*/ 52814 w 53314"/>
                <a:gd name="connsiteY11" fmla="*/ 53237 h 59992"/>
                <a:gd name="connsiteX12" fmla="*/ 52596 w 53314"/>
                <a:gd name="connsiteY12" fmla="*/ 53455 h 59992"/>
                <a:gd name="connsiteX13" fmla="*/ 32235 w 53314"/>
                <a:gd name="connsiteY13" fmla="*/ 59907 h 59992"/>
                <a:gd name="connsiteX14" fmla="*/ 86 w 53314"/>
                <a:gd name="connsiteY14" fmla="*/ 32231 h 59992"/>
                <a:gd name="connsiteX15" fmla="*/ 27753 w 53314"/>
                <a:gd name="connsiteY15" fmla="*/ 82 h 59992"/>
                <a:gd name="connsiteX16" fmla="*/ 32235 w 53314"/>
                <a:gd name="connsiteY16" fmla="*/ 82 h 5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314" h="59992">
                  <a:moveTo>
                    <a:pt x="32319" y="82"/>
                  </a:moveTo>
                  <a:cubicBezTo>
                    <a:pt x="39625" y="48"/>
                    <a:pt x="46756" y="2335"/>
                    <a:pt x="52680" y="6617"/>
                  </a:cubicBezTo>
                  <a:cubicBezTo>
                    <a:pt x="53493" y="7379"/>
                    <a:pt x="53526" y="8653"/>
                    <a:pt x="52772" y="9458"/>
                  </a:cubicBezTo>
                  <a:cubicBezTo>
                    <a:pt x="52738" y="9491"/>
                    <a:pt x="52713" y="9525"/>
                    <a:pt x="52680" y="9550"/>
                  </a:cubicBezTo>
                  <a:cubicBezTo>
                    <a:pt x="51959" y="10488"/>
                    <a:pt x="50619" y="10672"/>
                    <a:pt x="49663" y="9969"/>
                  </a:cubicBezTo>
                  <a:cubicBezTo>
                    <a:pt x="44519" y="6248"/>
                    <a:pt x="38327" y="4254"/>
                    <a:pt x="31984" y="4271"/>
                  </a:cubicBezTo>
                  <a:cubicBezTo>
                    <a:pt x="17773" y="3123"/>
                    <a:pt x="5331" y="13714"/>
                    <a:pt x="4183" y="27916"/>
                  </a:cubicBezTo>
                  <a:cubicBezTo>
                    <a:pt x="3035" y="42127"/>
                    <a:pt x="13617" y="54570"/>
                    <a:pt x="27828" y="55717"/>
                  </a:cubicBezTo>
                  <a:cubicBezTo>
                    <a:pt x="29211" y="55826"/>
                    <a:pt x="30601" y="55826"/>
                    <a:pt x="31984" y="55717"/>
                  </a:cubicBezTo>
                  <a:cubicBezTo>
                    <a:pt x="38268" y="55851"/>
                    <a:pt x="44418" y="53841"/>
                    <a:pt x="49412" y="50020"/>
                  </a:cubicBezTo>
                  <a:cubicBezTo>
                    <a:pt x="50443" y="49316"/>
                    <a:pt x="51834" y="49534"/>
                    <a:pt x="52596" y="50523"/>
                  </a:cubicBezTo>
                  <a:cubicBezTo>
                    <a:pt x="53409" y="51210"/>
                    <a:pt x="53501" y="52433"/>
                    <a:pt x="52814" y="53237"/>
                  </a:cubicBezTo>
                  <a:cubicBezTo>
                    <a:pt x="52747" y="53321"/>
                    <a:pt x="52671" y="53388"/>
                    <a:pt x="52596" y="53455"/>
                  </a:cubicBezTo>
                  <a:cubicBezTo>
                    <a:pt x="46664" y="57712"/>
                    <a:pt x="39533" y="59965"/>
                    <a:pt x="32235" y="59907"/>
                  </a:cubicBezTo>
                  <a:cubicBezTo>
                    <a:pt x="15712" y="61147"/>
                    <a:pt x="1317" y="48755"/>
                    <a:pt x="86" y="32231"/>
                  </a:cubicBezTo>
                  <a:cubicBezTo>
                    <a:pt x="-1155" y="15717"/>
                    <a:pt x="11238" y="1322"/>
                    <a:pt x="27753" y="82"/>
                  </a:cubicBezTo>
                  <a:cubicBezTo>
                    <a:pt x="29244" y="-27"/>
                    <a:pt x="30744" y="-27"/>
                    <a:pt x="32235" y="82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="" xmlns:a16="http://schemas.microsoft.com/office/drawing/2014/main" id="{633212F4-78EA-461D-ADA0-D5421C3A2C47}"/>
                </a:ext>
              </a:extLst>
            </p:cNvPr>
            <p:cNvSpPr/>
            <p:nvPr/>
          </p:nvSpPr>
          <p:spPr>
            <a:xfrm>
              <a:off x="1566743" y="3640757"/>
              <a:ext cx="36783" cy="58736"/>
            </a:xfrm>
            <a:custGeom>
              <a:avLst/>
              <a:gdLst>
                <a:gd name="connsiteX0" fmla="*/ 168 w 36783"/>
                <a:gd name="connsiteY0" fmla="*/ 2095 h 58736"/>
                <a:gd name="connsiteX1" fmla="*/ 2346 w 36783"/>
                <a:gd name="connsiteY1" fmla="*/ 0 h 58736"/>
                <a:gd name="connsiteX2" fmla="*/ 34689 w 36783"/>
                <a:gd name="connsiteY2" fmla="*/ 0 h 58736"/>
                <a:gd name="connsiteX3" fmla="*/ 36783 w 36783"/>
                <a:gd name="connsiteY3" fmla="*/ 2095 h 58736"/>
                <a:gd name="connsiteX4" fmla="*/ 34689 w 36783"/>
                <a:gd name="connsiteY4" fmla="*/ 4189 h 58736"/>
                <a:gd name="connsiteX5" fmla="*/ 4608 w 36783"/>
                <a:gd name="connsiteY5" fmla="*/ 4189 h 58736"/>
                <a:gd name="connsiteX6" fmla="*/ 4608 w 36783"/>
                <a:gd name="connsiteY6" fmla="*/ 27231 h 58736"/>
                <a:gd name="connsiteX7" fmla="*/ 30751 w 36783"/>
                <a:gd name="connsiteY7" fmla="*/ 27231 h 58736"/>
                <a:gd name="connsiteX8" fmla="*/ 33222 w 36783"/>
                <a:gd name="connsiteY8" fmla="*/ 28865 h 58736"/>
                <a:gd name="connsiteX9" fmla="*/ 31588 w 36783"/>
                <a:gd name="connsiteY9" fmla="*/ 31337 h 58736"/>
                <a:gd name="connsiteX10" fmla="*/ 30751 w 36783"/>
                <a:gd name="connsiteY10" fmla="*/ 31337 h 58736"/>
                <a:gd name="connsiteX11" fmla="*/ 4441 w 36783"/>
                <a:gd name="connsiteY11" fmla="*/ 31337 h 58736"/>
                <a:gd name="connsiteX12" fmla="*/ 4441 w 36783"/>
                <a:gd name="connsiteY12" fmla="*/ 54547 h 58736"/>
                <a:gd name="connsiteX13" fmla="*/ 34521 w 36783"/>
                <a:gd name="connsiteY13" fmla="*/ 54547 h 58736"/>
                <a:gd name="connsiteX14" fmla="*/ 36624 w 36783"/>
                <a:gd name="connsiteY14" fmla="*/ 56465 h 58736"/>
                <a:gd name="connsiteX15" fmla="*/ 36616 w 36783"/>
                <a:gd name="connsiteY15" fmla="*/ 56725 h 58736"/>
                <a:gd name="connsiteX16" fmla="*/ 34605 w 36783"/>
                <a:gd name="connsiteY16" fmla="*/ 58736 h 58736"/>
                <a:gd name="connsiteX17" fmla="*/ 34521 w 36783"/>
                <a:gd name="connsiteY17" fmla="*/ 58736 h 58736"/>
                <a:gd name="connsiteX18" fmla="*/ 2011 w 36783"/>
                <a:gd name="connsiteY18" fmla="*/ 58736 h 58736"/>
                <a:gd name="connsiteX19" fmla="*/ 0 w 36783"/>
                <a:gd name="connsiteY19" fmla="*/ 56725 h 5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783" h="58736">
                  <a:moveTo>
                    <a:pt x="168" y="2095"/>
                  </a:moveTo>
                  <a:cubicBezTo>
                    <a:pt x="209" y="922"/>
                    <a:pt x="1173" y="0"/>
                    <a:pt x="2346" y="0"/>
                  </a:cubicBezTo>
                  <a:lnTo>
                    <a:pt x="34689" y="0"/>
                  </a:lnTo>
                  <a:cubicBezTo>
                    <a:pt x="35845" y="0"/>
                    <a:pt x="36783" y="938"/>
                    <a:pt x="36783" y="2095"/>
                  </a:cubicBezTo>
                  <a:cubicBezTo>
                    <a:pt x="36783" y="3251"/>
                    <a:pt x="35845" y="4189"/>
                    <a:pt x="34689" y="4189"/>
                  </a:cubicBezTo>
                  <a:lnTo>
                    <a:pt x="4608" y="4189"/>
                  </a:lnTo>
                  <a:lnTo>
                    <a:pt x="4608" y="27231"/>
                  </a:lnTo>
                  <a:lnTo>
                    <a:pt x="30751" y="27231"/>
                  </a:lnTo>
                  <a:cubicBezTo>
                    <a:pt x="31882" y="27005"/>
                    <a:pt x="32988" y="27734"/>
                    <a:pt x="33222" y="28865"/>
                  </a:cubicBezTo>
                  <a:cubicBezTo>
                    <a:pt x="33449" y="30005"/>
                    <a:pt x="32720" y="31111"/>
                    <a:pt x="31588" y="31337"/>
                  </a:cubicBezTo>
                  <a:cubicBezTo>
                    <a:pt x="31312" y="31396"/>
                    <a:pt x="31027" y="31396"/>
                    <a:pt x="30751" y="31337"/>
                  </a:cubicBezTo>
                  <a:lnTo>
                    <a:pt x="4441" y="31337"/>
                  </a:lnTo>
                  <a:lnTo>
                    <a:pt x="4441" y="54547"/>
                  </a:lnTo>
                  <a:lnTo>
                    <a:pt x="34521" y="54547"/>
                  </a:lnTo>
                  <a:cubicBezTo>
                    <a:pt x="35627" y="54496"/>
                    <a:pt x="36574" y="55359"/>
                    <a:pt x="36624" y="56465"/>
                  </a:cubicBezTo>
                  <a:cubicBezTo>
                    <a:pt x="36624" y="56549"/>
                    <a:pt x="36624" y="56641"/>
                    <a:pt x="36616" y="56725"/>
                  </a:cubicBezTo>
                  <a:cubicBezTo>
                    <a:pt x="36616" y="57840"/>
                    <a:pt x="35719" y="58736"/>
                    <a:pt x="34605" y="58736"/>
                  </a:cubicBezTo>
                  <a:cubicBezTo>
                    <a:pt x="34580" y="58736"/>
                    <a:pt x="34546" y="58736"/>
                    <a:pt x="34521" y="58736"/>
                  </a:cubicBezTo>
                  <a:lnTo>
                    <a:pt x="2011" y="58736"/>
                  </a:lnTo>
                  <a:cubicBezTo>
                    <a:pt x="922" y="58694"/>
                    <a:pt x="42" y="57814"/>
                    <a:pt x="0" y="5672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="" xmlns:a16="http://schemas.microsoft.com/office/drawing/2014/main" id="{A6F975A3-5AE7-4DA5-9AB5-6B189924B3AE}"/>
                </a:ext>
              </a:extLst>
            </p:cNvPr>
            <p:cNvSpPr/>
            <p:nvPr/>
          </p:nvSpPr>
          <p:spPr>
            <a:xfrm>
              <a:off x="879842" y="3604476"/>
              <a:ext cx="211483" cy="128364"/>
            </a:xfrm>
            <a:custGeom>
              <a:avLst/>
              <a:gdLst>
                <a:gd name="connsiteX0" fmla="*/ 0 w 211483"/>
                <a:gd name="connsiteY0" fmla="*/ 0 h 128364"/>
                <a:gd name="connsiteX1" fmla="*/ 211483 w 211483"/>
                <a:gd name="connsiteY1" fmla="*/ 0 h 128364"/>
                <a:gd name="connsiteX2" fmla="*/ 211483 w 211483"/>
                <a:gd name="connsiteY2" fmla="*/ 128365 h 128364"/>
                <a:gd name="connsiteX3" fmla="*/ 0 w 211483"/>
                <a:gd name="connsiteY3" fmla="*/ 128365 h 12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83" h="128364">
                  <a:moveTo>
                    <a:pt x="0" y="0"/>
                  </a:moveTo>
                  <a:lnTo>
                    <a:pt x="211483" y="0"/>
                  </a:lnTo>
                  <a:lnTo>
                    <a:pt x="211483" y="128365"/>
                  </a:lnTo>
                  <a:lnTo>
                    <a:pt x="0" y="12836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="" xmlns:a16="http://schemas.microsoft.com/office/drawing/2014/main" id="{FFEF3AD9-A009-48ED-88BD-61422E12B19F}"/>
                </a:ext>
              </a:extLst>
            </p:cNvPr>
            <p:cNvSpPr/>
            <p:nvPr/>
          </p:nvSpPr>
          <p:spPr>
            <a:xfrm>
              <a:off x="919641" y="3622323"/>
              <a:ext cx="131967" cy="22539"/>
            </a:xfrm>
            <a:custGeom>
              <a:avLst/>
              <a:gdLst>
                <a:gd name="connsiteX0" fmla="*/ 0 w 131967"/>
                <a:gd name="connsiteY0" fmla="*/ 0 h 22539"/>
                <a:gd name="connsiteX1" fmla="*/ 131968 w 131967"/>
                <a:gd name="connsiteY1" fmla="*/ 0 h 22539"/>
                <a:gd name="connsiteX2" fmla="*/ 131968 w 131967"/>
                <a:gd name="connsiteY2" fmla="*/ 22539 h 22539"/>
                <a:gd name="connsiteX3" fmla="*/ 0 w 131967"/>
                <a:gd name="connsiteY3" fmla="*/ 22539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67" h="22539">
                  <a:moveTo>
                    <a:pt x="0" y="0"/>
                  </a:moveTo>
                  <a:lnTo>
                    <a:pt x="131968" y="0"/>
                  </a:lnTo>
                  <a:lnTo>
                    <a:pt x="131968" y="22539"/>
                  </a:lnTo>
                  <a:lnTo>
                    <a:pt x="0" y="22539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="" xmlns:a16="http://schemas.microsoft.com/office/drawing/2014/main" id="{008249EF-9E7B-42F4-A064-6D52E0C75375}"/>
                </a:ext>
              </a:extLst>
            </p:cNvPr>
            <p:cNvSpPr/>
            <p:nvPr/>
          </p:nvSpPr>
          <p:spPr>
            <a:xfrm>
              <a:off x="919641" y="3657347"/>
              <a:ext cx="131967" cy="22539"/>
            </a:xfrm>
            <a:custGeom>
              <a:avLst/>
              <a:gdLst>
                <a:gd name="connsiteX0" fmla="*/ 0 w 131967"/>
                <a:gd name="connsiteY0" fmla="*/ 0 h 22539"/>
                <a:gd name="connsiteX1" fmla="*/ 131968 w 131967"/>
                <a:gd name="connsiteY1" fmla="*/ 0 h 22539"/>
                <a:gd name="connsiteX2" fmla="*/ 131968 w 131967"/>
                <a:gd name="connsiteY2" fmla="*/ 22539 h 22539"/>
                <a:gd name="connsiteX3" fmla="*/ 0 w 131967"/>
                <a:gd name="connsiteY3" fmla="*/ 22539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67" h="22539">
                  <a:moveTo>
                    <a:pt x="0" y="0"/>
                  </a:moveTo>
                  <a:lnTo>
                    <a:pt x="131968" y="0"/>
                  </a:lnTo>
                  <a:lnTo>
                    <a:pt x="131968" y="22539"/>
                  </a:lnTo>
                  <a:lnTo>
                    <a:pt x="0" y="22539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="" xmlns:a16="http://schemas.microsoft.com/office/drawing/2014/main" id="{4277E338-7564-4080-8338-9FF062B9CA94}"/>
                </a:ext>
              </a:extLst>
            </p:cNvPr>
            <p:cNvSpPr/>
            <p:nvPr/>
          </p:nvSpPr>
          <p:spPr>
            <a:xfrm>
              <a:off x="919641" y="3692287"/>
              <a:ext cx="131967" cy="22539"/>
            </a:xfrm>
            <a:custGeom>
              <a:avLst/>
              <a:gdLst>
                <a:gd name="connsiteX0" fmla="*/ 0 w 131967"/>
                <a:gd name="connsiteY0" fmla="*/ 0 h 22539"/>
                <a:gd name="connsiteX1" fmla="*/ 131968 w 131967"/>
                <a:gd name="connsiteY1" fmla="*/ 0 h 22539"/>
                <a:gd name="connsiteX2" fmla="*/ 131968 w 131967"/>
                <a:gd name="connsiteY2" fmla="*/ 22539 h 22539"/>
                <a:gd name="connsiteX3" fmla="*/ 0 w 131967"/>
                <a:gd name="connsiteY3" fmla="*/ 22539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67" h="22539">
                  <a:moveTo>
                    <a:pt x="0" y="0"/>
                  </a:moveTo>
                  <a:lnTo>
                    <a:pt x="131968" y="0"/>
                  </a:lnTo>
                  <a:lnTo>
                    <a:pt x="131968" y="22539"/>
                  </a:lnTo>
                  <a:lnTo>
                    <a:pt x="0" y="22539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="" xmlns:a16="http://schemas.microsoft.com/office/drawing/2014/main" id="{4FA1EB5C-FAA0-4759-A4B4-D2440E76A453}"/>
                </a:ext>
              </a:extLst>
            </p:cNvPr>
            <p:cNvSpPr/>
            <p:nvPr/>
          </p:nvSpPr>
          <p:spPr>
            <a:xfrm>
              <a:off x="841047" y="3732757"/>
              <a:ext cx="859590" cy="131632"/>
            </a:xfrm>
            <a:custGeom>
              <a:avLst/>
              <a:gdLst>
                <a:gd name="connsiteX0" fmla="*/ 0 w 859590"/>
                <a:gd name="connsiteY0" fmla="*/ 0 h 131632"/>
                <a:gd name="connsiteX1" fmla="*/ 859590 w 859590"/>
                <a:gd name="connsiteY1" fmla="*/ 0 h 131632"/>
                <a:gd name="connsiteX2" fmla="*/ 859590 w 859590"/>
                <a:gd name="connsiteY2" fmla="*/ 131632 h 131632"/>
                <a:gd name="connsiteX3" fmla="*/ 0 w 859590"/>
                <a:gd name="connsiteY3" fmla="*/ 131632 h 13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590" h="131632">
                  <a:moveTo>
                    <a:pt x="0" y="0"/>
                  </a:moveTo>
                  <a:lnTo>
                    <a:pt x="859590" y="0"/>
                  </a:lnTo>
                  <a:lnTo>
                    <a:pt x="859590" y="131632"/>
                  </a:lnTo>
                  <a:lnTo>
                    <a:pt x="0" y="13163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="" xmlns:a16="http://schemas.microsoft.com/office/drawing/2014/main" id="{25260CB8-9FF4-4555-BDB2-838C5AFABE4D}"/>
                </a:ext>
              </a:extLst>
            </p:cNvPr>
            <p:cNvSpPr/>
            <p:nvPr/>
          </p:nvSpPr>
          <p:spPr>
            <a:xfrm>
              <a:off x="1342105" y="3775489"/>
              <a:ext cx="206455" cy="46251"/>
            </a:xfrm>
            <a:custGeom>
              <a:avLst/>
              <a:gdLst>
                <a:gd name="connsiteX0" fmla="*/ 0 w 206455"/>
                <a:gd name="connsiteY0" fmla="*/ 0 h 46251"/>
                <a:gd name="connsiteX1" fmla="*/ 206456 w 206455"/>
                <a:gd name="connsiteY1" fmla="*/ 0 h 46251"/>
                <a:gd name="connsiteX2" fmla="*/ 206456 w 206455"/>
                <a:gd name="connsiteY2" fmla="*/ 46251 h 46251"/>
                <a:gd name="connsiteX3" fmla="*/ 0 w 206455"/>
                <a:gd name="connsiteY3" fmla="*/ 46251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455" h="46251">
                  <a:moveTo>
                    <a:pt x="0" y="0"/>
                  </a:moveTo>
                  <a:lnTo>
                    <a:pt x="206456" y="0"/>
                  </a:lnTo>
                  <a:lnTo>
                    <a:pt x="206456" y="46251"/>
                  </a:lnTo>
                  <a:lnTo>
                    <a:pt x="0" y="46251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="" xmlns:a16="http://schemas.microsoft.com/office/drawing/2014/main" id="{CE1C45E1-2A41-454A-8F81-8E3570EBD44C}"/>
                </a:ext>
              </a:extLst>
            </p:cNvPr>
            <p:cNvSpPr/>
            <p:nvPr/>
          </p:nvSpPr>
          <p:spPr>
            <a:xfrm>
              <a:off x="1597581" y="3773466"/>
              <a:ext cx="54632" cy="54646"/>
            </a:xfrm>
            <a:custGeom>
              <a:avLst/>
              <a:gdLst>
                <a:gd name="connsiteX0" fmla="*/ 54543 w 54632"/>
                <a:gd name="connsiteY0" fmla="*/ 25149 h 54646"/>
                <a:gd name="connsiteX1" fmla="*/ 29490 w 54632"/>
                <a:gd name="connsiteY1" fmla="*/ 54559 h 54646"/>
                <a:gd name="connsiteX2" fmla="*/ 89 w 54632"/>
                <a:gd name="connsiteY2" fmla="*/ 29505 h 54646"/>
                <a:gd name="connsiteX3" fmla="*/ 25133 w 54632"/>
                <a:gd name="connsiteY3" fmla="*/ 96 h 54646"/>
                <a:gd name="connsiteX4" fmla="*/ 27312 w 54632"/>
                <a:gd name="connsiteY4" fmla="*/ 12 h 54646"/>
                <a:gd name="connsiteX5" fmla="*/ 54543 w 54632"/>
                <a:gd name="connsiteY5" fmla="*/ 25149 h 5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32" h="54646">
                  <a:moveTo>
                    <a:pt x="54543" y="25149"/>
                  </a:moveTo>
                  <a:cubicBezTo>
                    <a:pt x="55750" y="40189"/>
                    <a:pt x="44531" y="53352"/>
                    <a:pt x="29490" y="54559"/>
                  </a:cubicBezTo>
                  <a:cubicBezTo>
                    <a:pt x="14459" y="55757"/>
                    <a:pt x="1287" y="44546"/>
                    <a:pt x="89" y="29505"/>
                  </a:cubicBezTo>
                  <a:cubicBezTo>
                    <a:pt x="-1118" y="14465"/>
                    <a:pt x="10102" y="1302"/>
                    <a:pt x="25133" y="96"/>
                  </a:cubicBezTo>
                  <a:cubicBezTo>
                    <a:pt x="25862" y="37"/>
                    <a:pt x="26583" y="12"/>
                    <a:pt x="27312" y="12"/>
                  </a:cubicBezTo>
                  <a:cubicBezTo>
                    <a:pt x="41715" y="-415"/>
                    <a:pt x="53823" y="10754"/>
                    <a:pt x="54543" y="25149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="" xmlns:a16="http://schemas.microsoft.com/office/drawing/2014/main" id="{BF8EFEFC-3B95-4C98-A4BF-A758DB17603C}"/>
                </a:ext>
              </a:extLst>
            </p:cNvPr>
            <p:cNvSpPr/>
            <p:nvPr/>
          </p:nvSpPr>
          <p:spPr>
            <a:xfrm>
              <a:off x="921233" y="3766483"/>
              <a:ext cx="36948" cy="58988"/>
            </a:xfrm>
            <a:custGeom>
              <a:avLst/>
              <a:gdLst>
                <a:gd name="connsiteX0" fmla="*/ 0 w 36948"/>
                <a:gd name="connsiteY0" fmla="*/ 2052 h 58988"/>
                <a:gd name="connsiteX1" fmla="*/ 2175 w 36948"/>
                <a:gd name="connsiteY1" fmla="*/ 41 h 58988"/>
                <a:gd name="connsiteX2" fmla="*/ 2179 w 36948"/>
                <a:gd name="connsiteY2" fmla="*/ 41 h 58988"/>
                <a:gd name="connsiteX3" fmla="*/ 34437 w 36948"/>
                <a:gd name="connsiteY3" fmla="*/ 41 h 58988"/>
                <a:gd name="connsiteX4" fmla="*/ 36907 w 36948"/>
                <a:gd name="connsiteY4" fmla="*/ 1675 h 58988"/>
                <a:gd name="connsiteX5" fmla="*/ 35271 w 36948"/>
                <a:gd name="connsiteY5" fmla="*/ 4147 h 58988"/>
                <a:gd name="connsiteX6" fmla="*/ 34437 w 36948"/>
                <a:gd name="connsiteY6" fmla="*/ 4147 h 58988"/>
                <a:gd name="connsiteX7" fmla="*/ 4441 w 36948"/>
                <a:gd name="connsiteY7" fmla="*/ 4147 h 58988"/>
                <a:gd name="connsiteX8" fmla="*/ 4441 w 36948"/>
                <a:gd name="connsiteY8" fmla="*/ 27524 h 58988"/>
                <a:gd name="connsiteX9" fmla="*/ 31086 w 36948"/>
                <a:gd name="connsiteY9" fmla="*/ 27524 h 58988"/>
                <a:gd name="connsiteX10" fmla="*/ 33555 w 36948"/>
                <a:gd name="connsiteY10" fmla="*/ 29158 h 58988"/>
                <a:gd name="connsiteX11" fmla="*/ 31919 w 36948"/>
                <a:gd name="connsiteY11" fmla="*/ 31629 h 58988"/>
                <a:gd name="connsiteX12" fmla="*/ 31086 w 36948"/>
                <a:gd name="connsiteY12" fmla="*/ 31629 h 58988"/>
                <a:gd name="connsiteX13" fmla="*/ 4441 w 36948"/>
                <a:gd name="connsiteY13" fmla="*/ 31629 h 58988"/>
                <a:gd name="connsiteX14" fmla="*/ 4441 w 36948"/>
                <a:gd name="connsiteY14" fmla="*/ 54839 h 58988"/>
                <a:gd name="connsiteX15" fmla="*/ 34437 w 36948"/>
                <a:gd name="connsiteY15" fmla="*/ 54839 h 58988"/>
                <a:gd name="connsiteX16" fmla="*/ 36907 w 36948"/>
                <a:gd name="connsiteY16" fmla="*/ 56473 h 58988"/>
                <a:gd name="connsiteX17" fmla="*/ 35271 w 36948"/>
                <a:gd name="connsiteY17" fmla="*/ 58945 h 58988"/>
                <a:gd name="connsiteX18" fmla="*/ 34437 w 36948"/>
                <a:gd name="connsiteY18" fmla="*/ 58945 h 58988"/>
                <a:gd name="connsiteX19" fmla="*/ 2011 w 36948"/>
                <a:gd name="connsiteY19" fmla="*/ 58945 h 58988"/>
                <a:gd name="connsiteX20" fmla="*/ 0 w 36948"/>
                <a:gd name="connsiteY20" fmla="*/ 56934 h 5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48" h="58988">
                  <a:moveTo>
                    <a:pt x="0" y="2052"/>
                  </a:moveTo>
                  <a:cubicBezTo>
                    <a:pt x="45" y="896"/>
                    <a:pt x="1019" y="-1"/>
                    <a:pt x="2175" y="41"/>
                  </a:cubicBezTo>
                  <a:cubicBezTo>
                    <a:pt x="2176" y="41"/>
                    <a:pt x="2178" y="41"/>
                    <a:pt x="2179" y="41"/>
                  </a:cubicBezTo>
                  <a:lnTo>
                    <a:pt x="34437" y="41"/>
                  </a:lnTo>
                  <a:cubicBezTo>
                    <a:pt x="35571" y="-185"/>
                    <a:pt x="36677" y="544"/>
                    <a:pt x="36907" y="1675"/>
                  </a:cubicBezTo>
                  <a:cubicBezTo>
                    <a:pt x="37137" y="2815"/>
                    <a:pt x="36405" y="3920"/>
                    <a:pt x="35271" y="4147"/>
                  </a:cubicBezTo>
                  <a:cubicBezTo>
                    <a:pt x="34996" y="4205"/>
                    <a:pt x="34712" y="4205"/>
                    <a:pt x="34437" y="4147"/>
                  </a:cubicBezTo>
                  <a:lnTo>
                    <a:pt x="4441" y="4147"/>
                  </a:lnTo>
                  <a:lnTo>
                    <a:pt x="4441" y="27524"/>
                  </a:lnTo>
                  <a:lnTo>
                    <a:pt x="31086" y="27524"/>
                  </a:lnTo>
                  <a:cubicBezTo>
                    <a:pt x="32219" y="27298"/>
                    <a:pt x="33325" y="28027"/>
                    <a:pt x="33555" y="29158"/>
                  </a:cubicBezTo>
                  <a:cubicBezTo>
                    <a:pt x="33785" y="30297"/>
                    <a:pt x="33053" y="31403"/>
                    <a:pt x="31919" y="31629"/>
                  </a:cubicBezTo>
                  <a:cubicBezTo>
                    <a:pt x="31645" y="31688"/>
                    <a:pt x="31360" y="31688"/>
                    <a:pt x="31086" y="31629"/>
                  </a:cubicBezTo>
                  <a:lnTo>
                    <a:pt x="4441" y="31629"/>
                  </a:lnTo>
                  <a:lnTo>
                    <a:pt x="4441" y="54839"/>
                  </a:lnTo>
                  <a:lnTo>
                    <a:pt x="34437" y="54839"/>
                  </a:lnTo>
                  <a:cubicBezTo>
                    <a:pt x="35571" y="54613"/>
                    <a:pt x="36677" y="55342"/>
                    <a:pt x="36907" y="56473"/>
                  </a:cubicBezTo>
                  <a:cubicBezTo>
                    <a:pt x="37137" y="57613"/>
                    <a:pt x="36405" y="58718"/>
                    <a:pt x="35271" y="58945"/>
                  </a:cubicBezTo>
                  <a:cubicBezTo>
                    <a:pt x="34996" y="59003"/>
                    <a:pt x="34712" y="59003"/>
                    <a:pt x="34437" y="58945"/>
                  </a:cubicBezTo>
                  <a:lnTo>
                    <a:pt x="2011" y="58945"/>
                  </a:lnTo>
                  <a:cubicBezTo>
                    <a:pt x="918" y="58903"/>
                    <a:pt x="43" y="58023"/>
                    <a:pt x="0" y="56934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="" xmlns:a16="http://schemas.microsoft.com/office/drawing/2014/main" id="{B28F1DEE-5854-473B-B842-5422E959A738}"/>
                </a:ext>
              </a:extLst>
            </p:cNvPr>
            <p:cNvSpPr/>
            <p:nvPr/>
          </p:nvSpPr>
          <p:spPr>
            <a:xfrm>
              <a:off x="974592" y="3766997"/>
              <a:ext cx="46434" cy="58848"/>
            </a:xfrm>
            <a:custGeom>
              <a:avLst/>
              <a:gdLst>
                <a:gd name="connsiteX0" fmla="*/ 4456 w 46434"/>
                <a:gd name="connsiteY0" fmla="*/ 8492 h 58848"/>
                <a:gd name="connsiteX1" fmla="*/ 4456 w 46434"/>
                <a:gd name="connsiteY1" fmla="*/ 56670 h 58848"/>
                <a:gd name="connsiteX2" fmla="*/ 2278 w 46434"/>
                <a:gd name="connsiteY2" fmla="*/ 58849 h 58848"/>
                <a:gd name="connsiteX3" fmla="*/ 99 w 46434"/>
                <a:gd name="connsiteY3" fmla="*/ 56670 h 58848"/>
                <a:gd name="connsiteX4" fmla="*/ 99 w 46434"/>
                <a:gd name="connsiteY4" fmla="*/ 2626 h 58848"/>
                <a:gd name="connsiteX5" fmla="*/ 937 w 46434"/>
                <a:gd name="connsiteY5" fmla="*/ 364 h 58848"/>
                <a:gd name="connsiteX6" fmla="*/ 3953 w 46434"/>
                <a:gd name="connsiteY6" fmla="*/ 867 h 58848"/>
                <a:gd name="connsiteX7" fmla="*/ 42077 w 46434"/>
                <a:gd name="connsiteY7" fmla="*/ 50386 h 58848"/>
                <a:gd name="connsiteX8" fmla="*/ 42077 w 46434"/>
                <a:gd name="connsiteY8" fmla="*/ 2375 h 58848"/>
                <a:gd name="connsiteX9" fmla="*/ 44172 w 46434"/>
                <a:gd name="connsiteY9" fmla="*/ 364 h 58848"/>
                <a:gd name="connsiteX10" fmla="*/ 46434 w 46434"/>
                <a:gd name="connsiteY10" fmla="*/ 2375 h 58848"/>
                <a:gd name="connsiteX11" fmla="*/ 46434 w 46434"/>
                <a:gd name="connsiteY11" fmla="*/ 56670 h 58848"/>
                <a:gd name="connsiteX12" fmla="*/ 44172 w 46434"/>
                <a:gd name="connsiteY12" fmla="*/ 58681 h 58848"/>
                <a:gd name="connsiteX13" fmla="*/ 42496 w 46434"/>
                <a:gd name="connsiteY13" fmla="*/ 57927 h 58848"/>
                <a:gd name="connsiteX14" fmla="*/ 42496 w 46434"/>
                <a:gd name="connsiteY14" fmla="*/ 57927 h 5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434" h="58848">
                  <a:moveTo>
                    <a:pt x="4456" y="8492"/>
                  </a:moveTo>
                  <a:lnTo>
                    <a:pt x="4456" y="56670"/>
                  </a:lnTo>
                  <a:cubicBezTo>
                    <a:pt x="4456" y="57877"/>
                    <a:pt x="3481" y="58849"/>
                    <a:pt x="2278" y="58849"/>
                  </a:cubicBezTo>
                  <a:cubicBezTo>
                    <a:pt x="1074" y="58849"/>
                    <a:pt x="99" y="57877"/>
                    <a:pt x="99" y="56670"/>
                  </a:cubicBezTo>
                  <a:lnTo>
                    <a:pt x="99" y="2626"/>
                  </a:lnTo>
                  <a:cubicBezTo>
                    <a:pt x="-187" y="1772"/>
                    <a:pt x="162" y="825"/>
                    <a:pt x="937" y="364"/>
                  </a:cubicBezTo>
                  <a:cubicBezTo>
                    <a:pt x="1921" y="-273"/>
                    <a:pt x="3230" y="-55"/>
                    <a:pt x="3953" y="867"/>
                  </a:cubicBezTo>
                  <a:lnTo>
                    <a:pt x="42077" y="50386"/>
                  </a:lnTo>
                  <a:lnTo>
                    <a:pt x="42077" y="2375"/>
                  </a:lnTo>
                  <a:cubicBezTo>
                    <a:pt x="42123" y="1252"/>
                    <a:pt x="43047" y="364"/>
                    <a:pt x="44172" y="364"/>
                  </a:cubicBezTo>
                  <a:cubicBezTo>
                    <a:pt x="45345" y="314"/>
                    <a:pt x="46345" y="1202"/>
                    <a:pt x="46434" y="2375"/>
                  </a:cubicBezTo>
                  <a:lnTo>
                    <a:pt x="46434" y="56670"/>
                  </a:lnTo>
                  <a:cubicBezTo>
                    <a:pt x="46345" y="57843"/>
                    <a:pt x="45345" y="58731"/>
                    <a:pt x="44172" y="58681"/>
                  </a:cubicBezTo>
                  <a:cubicBezTo>
                    <a:pt x="43527" y="58698"/>
                    <a:pt x="42909" y="58421"/>
                    <a:pt x="42496" y="57927"/>
                  </a:cubicBezTo>
                  <a:lnTo>
                    <a:pt x="42496" y="57927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="" xmlns:a16="http://schemas.microsoft.com/office/drawing/2014/main" id="{125F206E-72CC-408C-9E86-32F08DD9B9F5}"/>
                </a:ext>
              </a:extLst>
            </p:cNvPr>
            <p:cNvSpPr/>
            <p:nvPr/>
          </p:nvSpPr>
          <p:spPr>
            <a:xfrm>
              <a:off x="1036295" y="3765812"/>
              <a:ext cx="53856" cy="59995"/>
            </a:xfrm>
            <a:custGeom>
              <a:avLst/>
              <a:gdLst>
                <a:gd name="connsiteX0" fmla="*/ 32155 w 53856"/>
                <a:gd name="connsiteY0" fmla="*/ 33390 h 59995"/>
                <a:gd name="connsiteX1" fmla="*/ 29983 w 53856"/>
                <a:gd name="connsiteY1" fmla="*/ 31555 h 59995"/>
                <a:gd name="connsiteX2" fmla="*/ 29977 w 53856"/>
                <a:gd name="connsiteY2" fmla="*/ 31379 h 59995"/>
                <a:gd name="connsiteX3" fmla="*/ 32070 w 53856"/>
                <a:gd name="connsiteY3" fmla="*/ 29284 h 59995"/>
                <a:gd name="connsiteX4" fmla="*/ 32155 w 53856"/>
                <a:gd name="connsiteY4" fmla="*/ 29284 h 59995"/>
                <a:gd name="connsiteX5" fmla="*/ 51846 w 53856"/>
                <a:gd name="connsiteY5" fmla="*/ 29284 h 59995"/>
                <a:gd name="connsiteX6" fmla="*/ 53856 w 53856"/>
                <a:gd name="connsiteY6" fmla="*/ 31379 h 59995"/>
                <a:gd name="connsiteX7" fmla="*/ 53856 w 53856"/>
                <a:gd name="connsiteY7" fmla="*/ 51907 h 59995"/>
                <a:gd name="connsiteX8" fmla="*/ 53019 w 53856"/>
                <a:gd name="connsiteY8" fmla="*/ 53415 h 59995"/>
                <a:gd name="connsiteX9" fmla="*/ 32742 w 53856"/>
                <a:gd name="connsiteY9" fmla="*/ 59867 h 59995"/>
                <a:gd name="connsiteX10" fmla="*/ 128 w 53856"/>
                <a:gd name="connsiteY10" fmla="*/ 32736 h 59995"/>
                <a:gd name="connsiteX11" fmla="*/ 27256 w 53856"/>
                <a:gd name="connsiteY11" fmla="*/ 126 h 59995"/>
                <a:gd name="connsiteX12" fmla="*/ 32742 w 53856"/>
                <a:gd name="connsiteY12" fmla="*/ 126 h 59995"/>
                <a:gd name="connsiteX13" fmla="*/ 53102 w 53856"/>
                <a:gd name="connsiteY13" fmla="*/ 6829 h 59995"/>
                <a:gd name="connsiteX14" fmla="*/ 53229 w 53856"/>
                <a:gd name="connsiteY14" fmla="*/ 9552 h 59995"/>
                <a:gd name="connsiteX15" fmla="*/ 53102 w 53856"/>
                <a:gd name="connsiteY15" fmla="*/ 9677 h 59995"/>
                <a:gd name="connsiteX16" fmla="*/ 50002 w 53856"/>
                <a:gd name="connsiteY16" fmla="*/ 9677 h 59995"/>
                <a:gd name="connsiteX17" fmla="*/ 32490 w 53856"/>
                <a:gd name="connsiteY17" fmla="*/ 3896 h 59995"/>
                <a:gd name="connsiteX18" fmla="*/ 4177 w 53856"/>
                <a:gd name="connsiteY18" fmla="*/ 27114 h 59995"/>
                <a:gd name="connsiteX19" fmla="*/ 27394 w 53856"/>
                <a:gd name="connsiteY19" fmla="*/ 55426 h 59995"/>
                <a:gd name="connsiteX20" fmla="*/ 32490 w 53856"/>
                <a:gd name="connsiteY20" fmla="*/ 55426 h 59995"/>
                <a:gd name="connsiteX21" fmla="*/ 49248 w 53856"/>
                <a:gd name="connsiteY21" fmla="*/ 50399 h 59995"/>
                <a:gd name="connsiteX22" fmla="*/ 49248 w 53856"/>
                <a:gd name="connsiteY22" fmla="*/ 33055 h 5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856" h="59995">
                  <a:moveTo>
                    <a:pt x="32155" y="33390"/>
                  </a:moveTo>
                  <a:cubicBezTo>
                    <a:pt x="31048" y="33482"/>
                    <a:pt x="30076" y="32661"/>
                    <a:pt x="29983" y="31555"/>
                  </a:cubicBezTo>
                  <a:cubicBezTo>
                    <a:pt x="29979" y="31496"/>
                    <a:pt x="29977" y="31438"/>
                    <a:pt x="29977" y="31379"/>
                  </a:cubicBezTo>
                  <a:cubicBezTo>
                    <a:pt x="29976" y="30223"/>
                    <a:pt x="30913" y="29284"/>
                    <a:pt x="32070" y="29284"/>
                  </a:cubicBezTo>
                  <a:cubicBezTo>
                    <a:pt x="32098" y="29284"/>
                    <a:pt x="32127" y="29284"/>
                    <a:pt x="32155" y="29284"/>
                  </a:cubicBezTo>
                  <a:lnTo>
                    <a:pt x="51846" y="29284"/>
                  </a:lnTo>
                  <a:cubicBezTo>
                    <a:pt x="52952" y="29368"/>
                    <a:pt x="53817" y="30273"/>
                    <a:pt x="53856" y="31379"/>
                  </a:cubicBezTo>
                  <a:lnTo>
                    <a:pt x="53856" y="51907"/>
                  </a:lnTo>
                  <a:cubicBezTo>
                    <a:pt x="53771" y="52494"/>
                    <a:pt x="53473" y="53030"/>
                    <a:pt x="53019" y="53415"/>
                  </a:cubicBezTo>
                  <a:cubicBezTo>
                    <a:pt x="47140" y="57714"/>
                    <a:pt x="40022" y="59976"/>
                    <a:pt x="32742" y="59867"/>
                  </a:cubicBezTo>
                  <a:cubicBezTo>
                    <a:pt x="16244" y="61384"/>
                    <a:pt x="1643" y="49234"/>
                    <a:pt x="128" y="32736"/>
                  </a:cubicBezTo>
                  <a:cubicBezTo>
                    <a:pt x="-1387" y="16238"/>
                    <a:pt x="10759" y="1642"/>
                    <a:pt x="27256" y="126"/>
                  </a:cubicBezTo>
                  <a:cubicBezTo>
                    <a:pt x="29080" y="-42"/>
                    <a:pt x="30917" y="-42"/>
                    <a:pt x="32742" y="126"/>
                  </a:cubicBezTo>
                  <a:cubicBezTo>
                    <a:pt x="40079" y="67"/>
                    <a:pt x="47232" y="2430"/>
                    <a:pt x="53102" y="6829"/>
                  </a:cubicBezTo>
                  <a:cubicBezTo>
                    <a:pt x="53889" y="7549"/>
                    <a:pt x="53945" y="8764"/>
                    <a:pt x="53229" y="9552"/>
                  </a:cubicBezTo>
                  <a:cubicBezTo>
                    <a:pt x="53189" y="9594"/>
                    <a:pt x="53147" y="9636"/>
                    <a:pt x="53102" y="9677"/>
                  </a:cubicBezTo>
                  <a:cubicBezTo>
                    <a:pt x="52216" y="10457"/>
                    <a:pt x="50889" y="10457"/>
                    <a:pt x="50002" y="9677"/>
                  </a:cubicBezTo>
                  <a:cubicBezTo>
                    <a:pt x="44965" y="5865"/>
                    <a:pt x="38806" y="3837"/>
                    <a:pt x="32490" y="3896"/>
                  </a:cubicBezTo>
                  <a:cubicBezTo>
                    <a:pt x="18260" y="2488"/>
                    <a:pt x="5585" y="12887"/>
                    <a:pt x="4177" y="27114"/>
                  </a:cubicBezTo>
                  <a:cubicBezTo>
                    <a:pt x="2770" y="41341"/>
                    <a:pt x="13164" y="54019"/>
                    <a:pt x="27394" y="55426"/>
                  </a:cubicBezTo>
                  <a:cubicBezTo>
                    <a:pt x="29089" y="55594"/>
                    <a:pt x="30796" y="55594"/>
                    <a:pt x="32490" y="55426"/>
                  </a:cubicBezTo>
                  <a:cubicBezTo>
                    <a:pt x="38455" y="55476"/>
                    <a:pt x="44297" y="53725"/>
                    <a:pt x="49248" y="50399"/>
                  </a:cubicBezTo>
                  <a:lnTo>
                    <a:pt x="49248" y="33055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="" xmlns:a16="http://schemas.microsoft.com/office/drawing/2014/main" id="{BE982ACC-63FF-48DD-8F96-03D24538A140}"/>
                </a:ext>
              </a:extLst>
            </p:cNvPr>
            <p:cNvSpPr/>
            <p:nvPr/>
          </p:nvSpPr>
          <p:spPr>
            <a:xfrm>
              <a:off x="1107831" y="3766522"/>
              <a:ext cx="37032" cy="59158"/>
            </a:xfrm>
            <a:custGeom>
              <a:avLst/>
              <a:gdLst>
                <a:gd name="connsiteX0" fmla="*/ 2179 w 37032"/>
                <a:gd name="connsiteY0" fmla="*/ 59157 h 59158"/>
                <a:gd name="connsiteX1" fmla="*/ 2179 w 37032"/>
                <a:gd name="connsiteY1" fmla="*/ 59157 h 59158"/>
                <a:gd name="connsiteX2" fmla="*/ 0 w 37032"/>
                <a:gd name="connsiteY2" fmla="*/ 57146 h 59158"/>
                <a:gd name="connsiteX3" fmla="*/ 0 w 37032"/>
                <a:gd name="connsiteY3" fmla="*/ 57146 h 59158"/>
                <a:gd name="connsiteX4" fmla="*/ 0 w 37032"/>
                <a:gd name="connsiteY4" fmla="*/ 2013 h 59158"/>
                <a:gd name="connsiteX5" fmla="*/ 2175 w 37032"/>
                <a:gd name="connsiteY5" fmla="*/ 2 h 59158"/>
                <a:gd name="connsiteX6" fmla="*/ 2179 w 37032"/>
                <a:gd name="connsiteY6" fmla="*/ 2 h 59158"/>
                <a:gd name="connsiteX7" fmla="*/ 4441 w 37032"/>
                <a:gd name="connsiteY7" fmla="*/ 2013 h 59158"/>
                <a:gd name="connsiteX8" fmla="*/ 4441 w 37032"/>
                <a:gd name="connsiteY8" fmla="*/ 54800 h 59158"/>
                <a:gd name="connsiteX9" fmla="*/ 34521 w 37032"/>
                <a:gd name="connsiteY9" fmla="*/ 54800 h 59158"/>
                <a:gd name="connsiteX10" fmla="*/ 36990 w 37032"/>
                <a:gd name="connsiteY10" fmla="*/ 56434 h 59158"/>
                <a:gd name="connsiteX11" fmla="*/ 35355 w 37032"/>
                <a:gd name="connsiteY11" fmla="*/ 58906 h 59158"/>
                <a:gd name="connsiteX12" fmla="*/ 34521 w 37032"/>
                <a:gd name="connsiteY12" fmla="*/ 58906 h 5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032" h="59158">
                  <a:moveTo>
                    <a:pt x="2179" y="59157"/>
                  </a:moveTo>
                  <a:lnTo>
                    <a:pt x="2179" y="59157"/>
                  </a:lnTo>
                  <a:cubicBezTo>
                    <a:pt x="1022" y="59207"/>
                    <a:pt x="47" y="58302"/>
                    <a:pt x="0" y="57146"/>
                  </a:cubicBezTo>
                  <a:cubicBezTo>
                    <a:pt x="0" y="57146"/>
                    <a:pt x="0" y="57146"/>
                    <a:pt x="0" y="57146"/>
                  </a:cubicBezTo>
                  <a:lnTo>
                    <a:pt x="0" y="2013"/>
                  </a:lnTo>
                  <a:cubicBezTo>
                    <a:pt x="45" y="857"/>
                    <a:pt x="1019" y="-40"/>
                    <a:pt x="2175" y="2"/>
                  </a:cubicBezTo>
                  <a:cubicBezTo>
                    <a:pt x="2176" y="2"/>
                    <a:pt x="2178" y="2"/>
                    <a:pt x="2179" y="2"/>
                  </a:cubicBezTo>
                  <a:cubicBezTo>
                    <a:pt x="3351" y="-48"/>
                    <a:pt x="4351" y="840"/>
                    <a:pt x="4441" y="2013"/>
                  </a:cubicBezTo>
                  <a:lnTo>
                    <a:pt x="4441" y="54800"/>
                  </a:lnTo>
                  <a:lnTo>
                    <a:pt x="34521" y="54800"/>
                  </a:lnTo>
                  <a:cubicBezTo>
                    <a:pt x="35655" y="54574"/>
                    <a:pt x="36761" y="55303"/>
                    <a:pt x="36990" y="56434"/>
                  </a:cubicBezTo>
                  <a:cubicBezTo>
                    <a:pt x="37221" y="57573"/>
                    <a:pt x="36488" y="58679"/>
                    <a:pt x="35355" y="58906"/>
                  </a:cubicBezTo>
                  <a:cubicBezTo>
                    <a:pt x="35080" y="58964"/>
                    <a:pt x="34796" y="58964"/>
                    <a:pt x="34521" y="58906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="" xmlns:a16="http://schemas.microsoft.com/office/drawing/2014/main" id="{3C50D204-179B-45D1-9EF6-8CDDB695DB43}"/>
                </a:ext>
              </a:extLst>
            </p:cNvPr>
            <p:cNvSpPr/>
            <p:nvPr/>
          </p:nvSpPr>
          <p:spPr>
            <a:xfrm>
              <a:off x="1159278" y="3766522"/>
              <a:ext cx="4357" cy="58907"/>
            </a:xfrm>
            <a:custGeom>
              <a:avLst/>
              <a:gdLst>
                <a:gd name="connsiteX0" fmla="*/ 0 w 4357"/>
                <a:gd name="connsiteY0" fmla="*/ 2013 h 58907"/>
                <a:gd name="connsiteX1" fmla="*/ 2095 w 4357"/>
                <a:gd name="connsiteY1" fmla="*/ 2 h 58907"/>
                <a:gd name="connsiteX2" fmla="*/ 4357 w 4357"/>
                <a:gd name="connsiteY2" fmla="*/ 2013 h 58907"/>
                <a:gd name="connsiteX3" fmla="*/ 4357 w 4357"/>
                <a:gd name="connsiteY3" fmla="*/ 56895 h 58907"/>
                <a:gd name="connsiteX4" fmla="*/ 2095 w 4357"/>
                <a:gd name="connsiteY4" fmla="*/ 58906 h 58907"/>
                <a:gd name="connsiteX5" fmla="*/ 0 w 4357"/>
                <a:gd name="connsiteY5" fmla="*/ 56895 h 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7" h="58907">
                  <a:moveTo>
                    <a:pt x="0" y="2013"/>
                  </a:moveTo>
                  <a:cubicBezTo>
                    <a:pt x="45" y="890"/>
                    <a:pt x="969" y="2"/>
                    <a:pt x="2095" y="2"/>
                  </a:cubicBezTo>
                  <a:cubicBezTo>
                    <a:pt x="3268" y="-48"/>
                    <a:pt x="4267" y="840"/>
                    <a:pt x="4357" y="2013"/>
                  </a:cubicBezTo>
                  <a:lnTo>
                    <a:pt x="4357" y="56895"/>
                  </a:lnTo>
                  <a:cubicBezTo>
                    <a:pt x="4267" y="58068"/>
                    <a:pt x="3268" y="58956"/>
                    <a:pt x="2095" y="58906"/>
                  </a:cubicBezTo>
                  <a:cubicBezTo>
                    <a:pt x="969" y="58906"/>
                    <a:pt x="45" y="58017"/>
                    <a:pt x="0" y="5689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="" xmlns:a16="http://schemas.microsoft.com/office/drawing/2014/main" id="{7E0EC088-AF3E-44EF-8E08-E41132BE21F0}"/>
                </a:ext>
              </a:extLst>
            </p:cNvPr>
            <p:cNvSpPr/>
            <p:nvPr/>
          </p:nvSpPr>
          <p:spPr>
            <a:xfrm>
              <a:off x="1182043" y="3766266"/>
              <a:ext cx="47784" cy="60170"/>
            </a:xfrm>
            <a:custGeom>
              <a:avLst/>
              <a:gdLst>
                <a:gd name="connsiteX0" fmla="*/ 1114 w 47784"/>
                <a:gd name="connsiteY0" fmla="*/ 48436 h 60170"/>
                <a:gd name="connsiteX1" fmla="*/ 3879 w 47784"/>
                <a:gd name="connsiteY1" fmla="*/ 48436 h 60170"/>
                <a:gd name="connsiteX2" fmla="*/ 24491 w 47784"/>
                <a:gd name="connsiteY2" fmla="*/ 55977 h 60170"/>
                <a:gd name="connsiteX3" fmla="*/ 38317 w 47784"/>
                <a:gd name="connsiteY3" fmla="*/ 52123 h 60170"/>
                <a:gd name="connsiteX4" fmla="*/ 43679 w 47784"/>
                <a:gd name="connsiteY4" fmla="*/ 43744 h 60170"/>
                <a:gd name="connsiteX5" fmla="*/ 38568 w 47784"/>
                <a:gd name="connsiteY5" fmla="*/ 35365 h 60170"/>
                <a:gd name="connsiteX6" fmla="*/ 24072 w 47784"/>
                <a:gd name="connsiteY6" fmla="*/ 30589 h 60170"/>
                <a:gd name="connsiteX7" fmla="*/ 24072 w 47784"/>
                <a:gd name="connsiteY7" fmla="*/ 30589 h 60170"/>
                <a:gd name="connsiteX8" fmla="*/ 9242 w 47784"/>
                <a:gd name="connsiteY8" fmla="*/ 25646 h 60170"/>
                <a:gd name="connsiteX9" fmla="*/ 2790 w 47784"/>
                <a:gd name="connsiteY9" fmla="*/ 15340 h 60170"/>
                <a:gd name="connsiteX10" fmla="*/ 9326 w 47784"/>
                <a:gd name="connsiteY10" fmla="*/ 4279 h 60170"/>
                <a:gd name="connsiteX11" fmla="*/ 24491 w 47784"/>
                <a:gd name="connsiteY11" fmla="*/ 6 h 60170"/>
                <a:gd name="connsiteX12" fmla="*/ 43847 w 47784"/>
                <a:gd name="connsiteY12" fmla="*/ 6793 h 60170"/>
                <a:gd name="connsiteX13" fmla="*/ 44450 w 47784"/>
                <a:gd name="connsiteY13" fmla="*/ 9449 h 60170"/>
                <a:gd name="connsiteX14" fmla="*/ 44433 w 47784"/>
                <a:gd name="connsiteY14" fmla="*/ 9474 h 60170"/>
                <a:gd name="connsiteX15" fmla="*/ 41752 w 47784"/>
                <a:gd name="connsiteY15" fmla="*/ 9977 h 60170"/>
                <a:gd name="connsiteX16" fmla="*/ 24491 w 47784"/>
                <a:gd name="connsiteY16" fmla="*/ 3693 h 60170"/>
                <a:gd name="connsiteX17" fmla="*/ 11672 w 47784"/>
                <a:gd name="connsiteY17" fmla="*/ 7296 h 60170"/>
                <a:gd name="connsiteX18" fmla="*/ 6728 w 47784"/>
                <a:gd name="connsiteY18" fmla="*/ 15675 h 60170"/>
                <a:gd name="connsiteX19" fmla="*/ 11420 w 47784"/>
                <a:gd name="connsiteY19" fmla="*/ 22797 h 60170"/>
                <a:gd name="connsiteX20" fmla="*/ 24827 w 47784"/>
                <a:gd name="connsiteY20" fmla="*/ 27321 h 60170"/>
                <a:gd name="connsiteX21" fmla="*/ 24827 w 47784"/>
                <a:gd name="connsiteY21" fmla="*/ 27321 h 60170"/>
                <a:gd name="connsiteX22" fmla="*/ 40830 w 47784"/>
                <a:gd name="connsiteY22" fmla="*/ 32684 h 60170"/>
                <a:gd name="connsiteX23" fmla="*/ 47785 w 47784"/>
                <a:gd name="connsiteY23" fmla="*/ 43828 h 60170"/>
                <a:gd name="connsiteX24" fmla="*/ 40663 w 47784"/>
                <a:gd name="connsiteY24" fmla="*/ 55558 h 60170"/>
                <a:gd name="connsiteX25" fmla="*/ 24491 w 47784"/>
                <a:gd name="connsiteY25" fmla="*/ 60167 h 60170"/>
                <a:gd name="connsiteX26" fmla="*/ 1366 w 47784"/>
                <a:gd name="connsiteY26" fmla="*/ 51788 h 60170"/>
                <a:gd name="connsiteX27" fmla="*/ 45 w 47784"/>
                <a:gd name="connsiteY27" fmla="*/ 49676 h 60170"/>
                <a:gd name="connsiteX28" fmla="*/ 1114 w 47784"/>
                <a:gd name="connsiteY28" fmla="*/ 48436 h 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84" h="60170">
                  <a:moveTo>
                    <a:pt x="1114" y="48436"/>
                  </a:moveTo>
                  <a:cubicBezTo>
                    <a:pt x="1890" y="47699"/>
                    <a:pt x="3104" y="47699"/>
                    <a:pt x="3879" y="48436"/>
                  </a:cubicBezTo>
                  <a:cubicBezTo>
                    <a:pt x="9787" y="53053"/>
                    <a:pt x="16999" y="55693"/>
                    <a:pt x="24491" y="55977"/>
                  </a:cubicBezTo>
                  <a:cubicBezTo>
                    <a:pt x="29376" y="56061"/>
                    <a:pt x="34181" y="54721"/>
                    <a:pt x="38317" y="52123"/>
                  </a:cubicBezTo>
                  <a:cubicBezTo>
                    <a:pt x="41383" y="50389"/>
                    <a:pt x="43386" y="47255"/>
                    <a:pt x="43679" y="43744"/>
                  </a:cubicBezTo>
                  <a:cubicBezTo>
                    <a:pt x="43729" y="40200"/>
                    <a:pt x="41744" y="36940"/>
                    <a:pt x="38568" y="35365"/>
                  </a:cubicBezTo>
                  <a:cubicBezTo>
                    <a:pt x="34064" y="32910"/>
                    <a:pt x="29153" y="31293"/>
                    <a:pt x="24072" y="30589"/>
                  </a:cubicBezTo>
                  <a:lnTo>
                    <a:pt x="24072" y="30589"/>
                  </a:lnTo>
                  <a:cubicBezTo>
                    <a:pt x="18858" y="29902"/>
                    <a:pt x="13824" y="28226"/>
                    <a:pt x="9242" y="25646"/>
                  </a:cubicBezTo>
                  <a:cubicBezTo>
                    <a:pt x="5428" y="23585"/>
                    <a:pt x="2977" y="19672"/>
                    <a:pt x="2790" y="15340"/>
                  </a:cubicBezTo>
                  <a:cubicBezTo>
                    <a:pt x="3005" y="10798"/>
                    <a:pt x="5452" y="6659"/>
                    <a:pt x="9326" y="4279"/>
                  </a:cubicBezTo>
                  <a:cubicBezTo>
                    <a:pt x="13843" y="1381"/>
                    <a:pt x="19124" y="-111"/>
                    <a:pt x="24491" y="6"/>
                  </a:cubicBezTo>
                  <a:cubicBezTo>
                    <a:pt x="31468" y="325"/>
                    <a:pt x="38198" y="2687"/>
                    <a:pt x="43847" y="6793"/>
                  </a:cubicBezTo>
                  <a:cubicBezTo>
                    <a:pt x="44743" y="7363"/>
                    <a:pt x="45020" y="8553"/>
                    <a:pt x="44450" y="9449"/>
                  </a:cubicBezTo>
                  <a:cubicBezTo>
                    <a:pt x="44442" y="9458"/>
                    <a:pt x="44442" y="9466"/>
                    <a:pt x="44433" y="9474"/>
                  </a:cubicBezTo>
                  <a:cubicBezTo>
                    <a:pt x="43805" y="10312"/>
                    <a:pt x="42640" y="10530"/>
                    <a:pt x="41752" y="9977"/>
                  </a:cubicBezTo>
                  <a:cubicBezTo>
                    <a:pt x="36720" y="6274"/>
                    <a:pt x="30729" y="4087"/>
                    <a:pt x="24491" y="3693"/>
                  </a:cubicBezTo>
                  <a:cubicBezTo>
                    <a:pt x="19955" y="3592"/>
                    <a:pt x="15491" y="4849"/>
                    <a:pt x="11672" y="7296"/>
                  </a:cubicBezTo>
                  <a:cubicBezTo>
                    <a:pt x="8680" y="9039"/>
                    <a:pt x="6809" y="12214"/>
                    <a:pt x="6728" y="15675"/>
                  </a:cubicBezTo>
                  <a:cubicBezTo>
                    <a:pt x="6876" y="18725"/>
                    <a:pt x="8675" y="21456"/>
                    <a:pt x="11420" y="22797"/>
                  </a:cubicBezTo>
                  <a:cubicBezTo>
                    <a:pt x="15565" y="25135"/>
                    <a:pt x="20113" y="26668"/>
                    <a:pt x="24827" y="27321"/>
                  </a:cubicBezTo>
                  <a:lnTo>
                    <a:pt x="24827" y="27321"/>
                  </a:lnTo>
                  <a:cubicBezTo>
                    <a:pt x="30456" y="28067"/>
                    <a:pt x="35888" y="29885"/>
                    <a:pt x="40830" y="32684"/>
                  </a:cubicBezTo>
                  <a:cubicBezTo>
                    <a:pt x="44969" y="34896"/>
                    <a:pt x="47617" y="39136"/>
                    <a:pt x="47785" y="43828"/>
                  </a:cubicBezTo>
                  <a:cubicBezTo>
                    <a:pt x="47500" y="48679"/>
                    <a:pt x="44835" y="53070"/>
                    <a:pt x="40663" y="55558"/>
                  </a:cubicBezTo>
                  <a:cubicBezTo>
                    <a:pt x="35846" y="58659"/>
                    <a:pt x="30218" y="60259"/>
                    <a:pt x="24491" y="60167"/>
                  </a:cubicBezTo>
                  <a:cubicBezTo>
                    <a:pt x="16105" y="59815"/>
                    <a:pt x="8029" y="56891"/>
                    <a:pt x="1366" y="51788"/>
                  </a:cubicBezTo>
                  <a:cubicBezTo>
                    <a:pt x="419" y="51570"/>
                    <a:pt x="-173" y="50623"/>
                    <a:pt x="45" y="49676"/>
                  </a:cubicBezTo>
                  <a:cubicBezTo>
                    <a:pt x="175" y="49115"/>
                    <a:pt x="575" y="48646"/>
                    <a:pt x="1114" y="48436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="" xmlns:a16="http://schemas.microsoft.com/office/drawing/2014/main" id="{3D4C765E-F93C-4031-85C1-927D40E55FC9}"/>
                </a:ext>
              </a:extLst>
            </p:cNvPr>
            <p:cNvSpPr/>
            <p:nvPr/>
          </p:nvSpPr>
          <p:spPr>
            <a:xfrm>
              <a:off x="1245832" y="3766522"/>
              <a:ext cx="41140" cy="58907"/>
            </a:xfrm>
            <a:custGeom>
              <a:avLst/>
              <a:gdLst>
                <a:gd name="connsiteX0" fmla="*/ 36700 w 41140"/>
                <a:gd name="connsiteY0" fmla="*/ 31758 h 58907"/>
                <a:gd name="connsiteX1" fmla="*/ 4441 w 41140"/>
                <a:gd name="connsiteY1" fmla="*/ 31758 h 58907"/>
                <a:gd name="connsiteX2" fmla="*/ 4441 w 41140"/>
                <a:gd name="connsiteY2" fmla="*/ 56895 h 58907"/>
                <a:gd name="connsiteX3" fmla="*/ 2179 w 41140"/>
                <a:gd name="connsiteY3" fmla="*/ 58906 h 58907"/>
                <a:gd name="connsiteX4" fmla="*/ 0 w 41140"/>
                <a:gd name="connsiteY4" fmla="*/ 56895 h 58907"/>
                <a:gd name="connsiteX5" fmla="*/ 0 w 41140"/>
                <a:gd name="connsiteY5" fmla="*/ 56895 h 58907"/>
                <a:gd name="connsiteX6" fmla="*/ 0 w 41140"/>
                <a:gd name="connsiteY6" fmla="*/ 2013 h 58907"/>
                <a:gd name="connsiteX7" fmla="*/ 2179 w 41140"/>
                <a:gd name="connsiteY7" fmla="*/ 2 h 58907"/>
                <a:gd name="connsiteX8" fmla="*/ 2179 w 41140"/>
                <a:gd name="connsiteY8" fmla="*/ 2 h 58907"/>
                <a:gd name="connsiteX9" fmla="*/ 4441 w 41140"/>
                <a:gd name="connsiteY9" fmla="*/ 2013 h 58907"/>
                <a:gd name="connsiteX10" fmla="*/ 4441 w 41140"/>
                <a:gd name="connsiteY10" fmla="*/ 27150 h 58907"/>
                <a:gd name="connsiteX11" fmla="*/ 36700 w 41140"/>
                <a:gd name="connsiteY11" fmla="*/ 27150 h 58907"/>
                <a:gd name="connsiteX12" fmla="*/ 36700 w 41140"/>
                <a:gd name="connsiteY12" fmla="*/ 2013 h 58907"/>
                <a:gd name="connsiteX13" fmla="*/ 38878 w 41140"/>
                <a:gd name="connsiteY13" fmla="*/ 2 h 58907"/>
                <a:gd name="connsiteX14" fmla="*/ 38878 w 41140"/>
                <a:gd name="connsiteY14" fmla="*/ 2 h 58907"/>
                <a:gd name="connsiteX15" fmla="*/ 41140 w 41140"/>
                <a:gd name="connsiteY15" fmla="*/ 2013 h 58907"/>
                <a:gd name="connsiteX16" fmla="*/ 41140 w 41140"/>
                <a:gd name="connsiteY16" fmla="*/ 56895 h 58907"/>
                <a:gd name="connsiteX17" fmla="*/ 38878 w 41140"/>
                <a:gd name="connsiteY17" fmla="*/ 58906 h 58907"/>
                <a:gd name="connsiteX18" fmla="*/ 36700 w 41140"/>
                <a:gd name="connsiteY18" fmla="*/ 56895 h 58907"/>
                <a:gd name="connsiteX19" fmla="*/ 36700 w 41140"/>
                <a:gd name="connsiteY19" fmla="*/ 56895 h 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140" h="58907">
                  <a:moveTo>
                    <a:pt x="36700" y="31758"/>
                  </a:moveTo>
                  <a:lnTo>
                    <a:pt x="4441" y="31758"/>
                  </a:lnTo>
                  <a:lnTo>
                    <a:pt x="4441" y="56895"/>
                  </a:lnTo>
                  <a:cubicBezTo>
                    <a:pt x="4349" y="58068"/>
                    <a:pt x="3352" y="58956"/>
                    <a:pt x="2179" y="58906"/>
                  </a:cubicBezTo>
                  <a:cubicBezTo>
                    <a:pt x="1022" y="58956"/>
                    <a:pt x="50" y="58051"/>
                    <a:pt x="0" y="56895"/>
                  </a:cubicBezTo>
                  <a:cubicBezTo>
                    <a:pt x="0" y="56895"/>
                    <a:pt x="0" y="56895"/>
                    <a:pt x="0" y="56895"/>
                  </a:cubicBezTo>
                  <a:lnTo>
                    <a:pt x="0" y="2013"/>
                  </a:lnTo>
                  <a:cubicBezTo>
                    <a:pt x="42" y="857"/>
                    <a:pt x="1022" y="-40"/>
                    <a:pt x="2179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3352" y="-48"/>
                    <a:pt x="4349" y="840"/>
                    <a:pt x="4441" y="2013"/>
                  </a:cubicBezTo>
                  <a:lnTo>
                    <a:pt x="4441" y="27150"/>
                  </a:lnTo>
                  <a:lnTo>
                    <a:pt x="36700" y="27150"/>
                  </a:lnTo>
                  <a:lnTo>
                    <a:pt x="36700" y="2013"/>
                  </a:lnTo>
                  <a:cubicBezTo>
                    <a:pt x="36741" y="857"/>
                    <a:pt x="37722" y="-40"/>
                    <a:pt x="38878" y="2"/>
                  </a:cubicBezTo>
                  <a:cubicBezTo>
                    <a:pt x="38878" y="2"/>
                    <a:pt x="38878" y="2"/>
                    <a:pt x="38878" y="2"/>
                  </a:cubicBezTo>
                  <a:cubicBezTo>
                    <a:pt x="40051" y="-48"/>
                    <a:pt x="41048" y="840"/>
                    <a:pt x="41140" y="2013"/>
                  </a:cubicBezTo>
                  <a:lnTo>
                    <a:pt x="41140" y="56895"/>
                  </a:lnTo>
                  <a:cubicBezTo>
                    <a:pt x="41048" y="58068"/>
                    <a:pt x="40051" y="58956"/>
                    <a:pt x="38878" y="58906"/>
                  </a:cubicBezTo>
                  <a:cubicBezTo>
                    <a:pt x="37722" y="58956"/>
                    <a:pt x="36750" y="58051"/>
                    <a:pt x="36700" y="56895"/>
                  </a:cubicBezTo>
                  <a:cubicBezTo>
                    <a:pt x="36700" y="56895"/>
                    <a:pt x="36700" y="56895"/>
                    <a:pt x="36700" y="5689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="" xmlns:a16="http://schemas.microsoft.com/office/drawing/2014/main" id="{AD79D527-249A-4B65-AC29-1C88E77DD8F2}"/>
                </a:ext>
              </a:extLst>
            </p:cNvPr>
            <p:cNvSpPr/>
            <p:nvPr/>
          </p:nvSpPr>
          <p:spPr>
            <a:xfrm>
              <a:off x="803259" y="3864389"/>
              <a:ext cx="434277" cy="116215"/>
            </a:xfrm>
            <a:custGeom>
              <a:avLst/>
              <a:gdLst>
                <a:gd name="connsiteX0" fmla="*/ 0 w 434277"/>
                <a:gd name="connsiteY0" fmla="*/ 0 h 116215"/>
                <a:gd name="connsiteX1" fmla="*/ 434278 w 434277"/>
                <a:gd name="connsiteY1" fmla="*/ 0 h 116215"/>
                <a:gd name="connsiteX2" fmla="*/ 434278 w 434277"/>
                <a:gd name="connsiteY2" fmla="*/ 116215 h 116215"/>
                <a:gd name="connsiteX3" fmla="*/ 0 w 434277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277" h="116215">
                  <a:moveTo>
                    <a:pt x="0" y="0"/>
                  </a:moveTo>
                  <a:lnTo>
                    <a:pt x="434278" y="0"/>
                  </a:lnTo>
                  <a:lnTo>
                    <a:pt x="434278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="" xmlns:a16="http://schemas.microsoft.com/office/drawing/2014/main" id="{998BF1AE-1277-45ED-A889-AC5F98272CCD}"/>
                </a:ext>
              </a:extLst>
            </p:cNvPr>
            <p:cNvSpPr/>
            <p:nvPr/>
          </p:nvSpPr>
          <p:spPr>
            <a:xfrm>
              <a:off x="1237536" y="3864389"/>
              <a:ext cx="401432" cy="116215"/>
            </a:xfrm>
            <a:custGeom>
              <a:avLst/>
              <a:gdLst>
                <a:gd name="connsiteX0" fmla="*/ 0 w 401432"/>
                <a:gd name="connsiteY0" fmla="*/ 0 h 116215"/>
                <a:gd name="connsiteX1" fmla="*/ 401433 w 401432"/>
                <a:gd name="connsiteY1" fmla="*/ 0 h 116215"/>
                <a:gd name="connsiteX2" fmla="*/ 401433 w 401432"/>
                <a:gd name="connsiteY2" fmla="*/ 116215 h 116215"/>
                <a:gd name="connsiteX3" fmla="*/ 0 w 401432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432" h="116215">
                  <a:moveTo>
                    <a:pt x="0" y="0"/>
                  </a:moveTo>
                  <a:lnTo>
                    <a:pt x="401433" y="0"/>
                  </a:lnTo>
                  <a:lnTo>
                    <a:pt x="401433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="" xmlns:a16="http://schemas.microsoft.com/office/drawing/2014/main" id="{AB5A4417-BBCD-4323-9945-86B88F2F7B5D}"/>
                </a:ext>
              </a:extLst>
            </p:cNvPr>
            <p:cNvSpPr/>
            <p:nvPr/>
          </p:nvSpPr>
          <p:spPr>
            <a:xfrm>
              <a:off x="803259" y="3876455"/>
              <a:ext cx="434277" cy="92084"/>
            </a:xfrm>
            <a:custGeom>
              <a:avLst/>
              <a:gdLst>
                <a:gd name="connsiteX0" fmla="*/ 0 w 434277"/>
                <a:gd name="connsiteY0" fmla="*/ 0 h 92084"/>
                <a:gd name="connsiteX1" fmla="*/ 434278 w 434277"/>
                <a:gd name="connsiteY1" fmla="*/ 0 h 92084"/>
                <a:gd name="connsiteX2" fmla="*/ 434278 w 434277"/>
                <a:gd name="connsiteY2" fmla="*/ 92084 h 92084"/>
                <a:gd name="connsiteX3" fmla="*/ 0 w 434277"/>
                <a:gd name="connsiteY3" fmla="*/ 92084 h 9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277" h="92084">
                  <a:moveTo>
                    <a:pt x="0" y="0"/>
                  </a:moveTo>
                  <a:lnTo>
                    <a:pt x="434278" y="0"/>
                  </a:lnTo>
                  <a:lnTo>
                    <a:pt x="434278" y="92084"/>
                  </a:lnTo>
                  <a:lnTo>
                    <a:pt x="0" y="92084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="" xmlns:a16="http://schemas.microsoft.com/office/drawing/2014/main" id="{E23A7DDE-20B5-4B38-81FB-35FDA1E84333}"/>
                </a:ext>
              </a:extLst>
            </p:cNvPr>
            <p:cNvSpPr/>
            <p:nvPr/>
          </p:nvSpPr>
          <p:spPr>
            <a:xfrm>
              <a:off x="841047" y="3893799"/>
              <a:ext cx="396405" cy="3518"/>
            </a:xfrm>
            <a:custGeom>
              <a:avLst/>
              <a:gdLst>
                <a:gd name="connsiteX0" fmla="*/ 0 w 396405"/>
                <a:gd name="connsiteY0" fmla="*/ 1592 h 3518"/>
                <a:gd name="connsiteX1" fmla="*/ 136408 w 396405"/>
                <a:gd name="connsiteY1" fmla="*/ 419 h 3518"/>
                <a:gd name="connsiteX2" fmla="*/ 198161 w 396405"/>
                <a:gd name="connsiteY2" fmla="*/ 0 h 3518"/>
                <a:gd name="connsiteX3" fmla="*/ 334653 w 396405"/>
                <a:gd name="connsiteY3" fmla="*/ 419 h 3518"/>
                <a:gd name="connsiteX4" fmla="*/ 396405 w 396405"/>
                <a:gd name="connsiteY4" fmla="*/ 1759 h 3518"/>
                <a:gd name="connsiteX5" fmla="*/ 334653 w 396405"/>
                <a:gd name="connsiteY5" fmla="*/ 3100 h 3518"/>
                <a:gd name="connsiteX6" fmla="*/ 198161 w 396405"/>
                <a:gd name="connsiteY6" fmla="*/ 3519 h 3518"/>
                <a:gd name="connsiteX7" fmla="*/ 136408 w 396405"/>
                <a:gd name="connsiteY7" fmla="*/ 2932 h 3518"/>
                <a:gd name="connsiteX8" fmla="*/ 0 w 396405"/>
                <a:gd name="connsiteY8" fmla="*/ 1592 h 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05" h="3518">
                  <a:moveTo>
                    <a:pt x="0" y="1592"/>
                  </a:moveTo>
                  <a:cubicBezTo>
                    <a:pt x="45470" y="813"/>
                    <a:pt x="90939" y="419"/>
                    <a:pt x="136408" y="419"/>
                  </a:cubicBezTo>
                  <a:lnTo>
                    <a:pt x="198161" y="0"/>
                  </a:lnTo>
                  <a:lnTo>
                    <a:pt x="334653" y="419"/>
                  </a:lnTo>
                  <a:cubicBezTo>
                    <a:pt x="380150" y="419"/>
                    <a:pt x="350908" y="1089"/>
                    <a:pt x="396405" y="1759"/>
                  </a:cubicBezTo>
                  <a:cubicBezTo>
                    <a:pt x="350908" y="2430"/>
                    <a:pt x="380150" y="2849"/>
                    <a:pt x="334653" y="3100"/>
                  </a:cubicBezTo>
                  <a:lnTo>
                    <a:pt x="198161" y="3519"/>
                  </a:lnTo>
                  <a:lnTo>
                    <a:pt x="136408" y="2932"/>
                  </a:lnTo>
                  <a:cubicBezTo>
                    <a:pt x="90939" y="2706"/>
                    <a:pt x="45470" y="2262"/>
                    <a:pt x="0" y="1592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="" xmlns:a16="http://schemas.microsoft.com/office/drawing/2014/main" id="{12F6EAD2-5BB8-46C3-BF4A-87DA84269CD8}"/>
                </a:ext>
              </a:extLst>
            </p:cNvPr>
            <p:cNvSpPr/>
            <p:nvPr/>
          </p:nvSpPr>
          <p:spPr>
            <a:xfrm>
              <a:off x="841047" y="3911646"/>
              <a:ext cx="396489" cy="3519"/>
            </a:xfrm>
            <a:custGeom>
              <a:avLst/>
              <a:gdLst>
                <a:gd name="connsiteX0" fmla="*/ 0 w 396489"/>
                <a:gd name="connsiteY0" fmla="*/ 1760 h 3519"/>
                <a:gd name="connsiteX1" fmla="*/ 136492 w 396489"/>
                <a:gd name="connsiteY1" fmla="*/ 419 h 3519"/>
                <a:gd name="connsiteX2" fmla="*/ 198245 w 396489"/>
                <a:gd name="connsiteY2" fmla="*/ 0 h 3519"/>
                <a:gd name="connsiteX3" fmla="*/ 334737 w 396489"/>
                <a:gd name="connsiteY3" fmla="*/ 419 h 3519"/>
                <a:gd name="connsiteX4" fmla="*/ 396489 w 396489"/>
                <a:gd name="connsiteY4" fmla="*/ 1760 h 3519"/>
                <a:gd name="connsiteX5" fmla="*/ 334737 w 396489"/>
                <a:gd name="connsiteY5" fmla="*/ 3100 h 3519"/>
                <a:gd name="connsiteX6" fmla="*/ 198245 w 396489"/>
                <a:gd name="connsiteY6" fmla="*/ 3519 h 3519"/>
                <a:gd name="connsiteX7" fmla="*/ 136408 w 396489"/>
                <a:gd name="connsiteY7" fmla="*/ 3100 h 3519"/>
                <a:gd name="connsiteX8" fmla="*/ 0 w 396489"/>
                <a:gd name="connsiteY8" fmla="*/ 176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89" h="3519">
                  <a:moveTo>
                    <a:pt x="0" y="1760"/>
                  </a:moveTo>
                  <a:cubicBezTo>
                    <a:pt x="45470" y="1198"/>
                    <a:pt x="90967" y="754"/>
                    <a:pt x="136492" y="419"/>
                  </a:cubicBezTo>
                  <a:lnTo>
                    <a:pt x="198245" y="0"/>
                  </a:lnTo>
                  <a:lnTo>
                    <a:pt x="334737" y="419"/>
                  </a:lnTo>
                  <a:cubicBezTo>
                    <a:pt x="380234" y="419"/>
                    <a:pt x="350992" y="1173"/>
                    <a:pt x="396489" y="1760"/>
                  </a:cubicBezTo>
                  <a:cubicBezTo>
                    <a:pt x="350992" y="2430"/>
                    <a:pt x="380234" y="2933"/>
                    <a:pt x="334737" y="3100"/>
                  </a:cubicBezTo>
                  <a:lnTo>
                    <a:pt x="198245" y="3519"/>
                  </a:lnTo>
                  <a:lnTo>
                    <a:pt x="136408" y="3100"/>
                  </a:lnTo>
                  <a:cubicBezTo>
                    <a:pt x="90939" y="2933"/>
                    <a:pt x="45470" y="2489"/>
                    <a:pt x="0" y="1760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="" xmlns:a16="http://schemas.microsoft.com/office/drawing/2014/main" id="{F0BE0294-1870-4ECF-A85B-114BCA950D11}"/>
                </a:ext>
              </a:extLst>
            </p:cNvPr>
            <p:cNvSpPr/>
            <p:nvPr/>
          </p:nvSpPr>
          <p:spPr>
            <a:xfrm>
              <a:off x="841047" y="3929744"/>
              <a:ext cx="396489" cy="3519"/>
            </a:xfrm>
            <a:custGeom>
              <a:avLst/>
              <a:gdLst>
                <a:gd name="connsiteX0" fmla="*/ 0 w 396489"/>
                <a:gd name="connsiteY0" fmla="*/ 1760 h 3519"/>
                <a:gd name="connsiteX1" fmla="*/ 136492 w 396489"/>
                <a:gd name="connsiteY1" fmla="*/ 419 h 3519"/>
                <a:gd name="connsiteX2" fmla="*/ 198245 w 396489"/>
                <a:gd name="connsiteY2" fmla="*/ 0 h 3519"/>
                <a:gd name="connsiteX3" fmla="*/ 334737 w 396489"/>
                <a:gd name="connsiteY3" fmla="*/ 419 h 3519"/>
                <a:gd name="connsiteX4" fmla="*/ 396489 w 396489"/>
                <a:gd name="connsiteY4" fmla="*/ 1760 h 3519"/>
                <a:gd name="connsiteX5" fmla="*/ 334737 w 396489"/>
                <a:gd name="connsiteY5" fmla="*/ 3100 h 3519"/>
                <a:gd name="connsiteX6" fmla="*/ 198245 w 396489"/>
                <a:gd name="connsiteY6" fmla="*/ 3519 h 3519"/>
                <a:gd name="connsiteX7" fmla="*/ 136408 w 396489"/>
                <a:gd name="connsiteY7" fmla="*/ 3100 h 3519"/>
                <a:gd name="connsiteX8" fmla="*/ 0 w 396489"/>
                <a:gd name="connsiteY8" fmla="*/ 176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89" h="3519">
                  <a:moveTo>
                    <a:pt x="0" y="1760"/>
                  </a:moveTo>
                  <a:cubicBezTo>
                    <a:pt x="45470" y="1089"/>
                    <a:pt x="90967" y="645"/>
                    <a:pt x="136492" y="419"/>
                  </a:cubicBezTo>
                  <a:lnTo>
                    <a:pt x="198245" y="0"/>
                  </a:lnTo>
                  <a:lnTo>
                    <a:pt x="334737" y="419"/>
                  </a:lnTo>
                  <a:cubicBezTo>
                    <a:pt x="380234" y="419"/>
                    <a:pt x="350992" y="1089"/>
                    <a:pt x="396489" y="1760"/>
                  </a:cubicBezTo>
                  <a:cubicBezTo>
                    <a:pt x="350992" y="2430"/>
                    <a:pt x="380234" y="2849"/>
                    <a:pt x="334737" y="3100"/>
                  </a:cubicBezTo>
                  <a:lnTo>
                    <a:pt x="198245" y="3519"/>
                  </a:lnTo>
                  <a:lnTo>
                    <a:pt x="136408" y="3100"/>
                  </a:lnTo>
                  <a:cubicBezTo>
                    <a:pt x="90939" y="2824"/>
                    <a:pt x="45470" y="2371"/>
                    <a:pt x="0" y="1760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="" xmlns:a16="http://schemas.microsoft.com/office/drawing/2014/main" id="{211DC39D-0085-4153-ACEB-70F9BE5CA730}"/>
                </a:ext>
              </a:extLst>
            </p:cNvPr>
            <p:cNvSpPr/>
            <p:nvPr/>
          </p:nvSpPr>
          <p:spPr>
            <a:xfrm>
              <a:off x="841047" y="3948178"/>
              <a:ext cx="396489" cy="2764"/>
            </a:xfrm>
            <a:custGeom>
              <a:avLst/>
              <a:gdLst>
                <a:gd name="connsiteX0" fmla="*/ 0 w 396489"/>
                <a:gd name="connsiteY0" fmla="*/ 1424 h 2764"/>
                <a:gd name="connsiteX1" fmla="*/ 136492 w 396489"/>
                <a:gd name="connsiteY1" fmla="*/ 0 h 2764"/>
                <a:gd name="connsiteX2" fmla="*/ 198245 w 396489"/>
                <a:gd name="connsiteY2" fmla="*/ 0 h 2764"/>
                <a:gd name="connsiteX3" fmla="*/ 334737 w 396489"/>
                <a:gd name="connsiteY3" fmla="*/ 0 h 2764"/>
                <a:gd name="connsiteX4" fmla="*/ 396489 w 396489"/>
                <a:gd name="connsiteY4" fmla="*/ 1424 h 2764"/>
                <a:gd name="connsiteX5" fmla="*/ 334737 w 396489"/>
                <a:gd name="connsiteY5" fmla="*/ 2765 h 2764"/>
                <a:gd name="connsiteX6" fmla="*/ 198245 w 396489"/>
                <a:gd name="connsiteY6" fmla="*/ 2765 h 2764"/>
                <a:gd name="connsiteX7" fmla="*/ 136492 w 396489"/>
                <a:gd name="connsiteY7" fmla="*/ 2765 h 2764"/>
                <a:gd name="connsiteX8" fmla="*/ 0 w 396489"/>
                <a:gd name="connsiteY8" fmla="*/ 1424 h 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89" h="2764">
                  <a:moveTo>
                    <a:pt x="0" y="1424"/>
                  </a:moveTo>
                  <a:cubicBezTo>
                    <a:pt x="45470" y="754"/>
                    <a:pt x="90967" y="276"/>
                    <a:pt x="136492" y="0"/>
                  </a:cubicBezTo>
                  <a:lnTo>
                    <a:pt x="198245" y="0"/>
                  </a:lnTo>
                  <a:lnTo>
                    <a:pt x="334737" y="0"/>
                  </a:lnTo>
                  <a:cubicBezTo>
                    <a:pt x="380234" y="0"/>
                    <a:pt x="350992" y="754"/>
                    <a:pt x="396489" y="1424"/>
                  </a:cubicBezTo>
                  <a:cubicBezTo>
                    <a:pt x="350992" y="2011"/>
                    <a:pt x="380234" y="2514"/>
                    <a:pt x="334737" y="2765"/>
                  </a:cubicBezTo>
                  <a:lnTo>
                    <a:pt x="198245" y="2765"/>
                  </a:lnTo>
                  <a:lnTo>
                    <a:pt x="136492" y="2765"/>
                  </a:lnTo>
                  <a:cubicBezTo>
                    <a:pt x="90967" y="2539"/>
                    <a:pt x="45470" y="2095"/>
                    <a:pt x="0" y="1424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="" xmlns:a16="http://schemas.microsoft.com/office/drawing/2014/main" id="{B5FE56B9-7B5E-48CD-B743-93850C047D4C}"/>
                </a:ext>
              </a:extLst>
            </p:cNvPr>
            <p:cNvSpPr/>
            <p:nvPr/>
          </p:nvSpPr>
          <p:spPr>
            <a:xfrm>
              <a:off x="1326436" y="3864389"/>
              <a:ext cx="56473" cy="116215"/>
            </a:xfrm>
            <a:custGeom>
              <a:avLst/>
              <a:gdLst>
                <a:gd name="connsiteX0" fmla="*/ 0 w 56473"/>
                <a:gd name="connsiteY0" fmla="*/ 0 h 116215"/>
                <a:gd name="connsiteX1" fmla="*/ 56474 w 56473"/>
                <a:gd name="connsiteY1" fmla="*/ 0 h 116215"/>
                <a:gd name="connsiteX2" fmla="*/ 56474 w 56473"/>
                <a:gd name="connsiteY2" fmla="*/ 116215 h 116215"/>
                <a:gd name="connsiteX3" fmla="*/ 0 w 56473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73" h="116215">
                  <a:moveTo>
                    <a:pt x="0" y="0"/>
                  </a:moveTo>
                  <a:lnTo>
                    <a:pt x="56474" y="0"/>
                  </a:lnTo>
                  <a:lnTo>
                    <a:pt x="56474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="" xmlns:a16="http://schemas.microsoft.com/office/drawing/2014/main" id="{17EFEB57-AE6B-4DA5-BC83-EF86E192E5FC}"/>
                </a:ext>
              </a:extLst>
            </p:cNvPr>
            <p:cNvSpPr/>
            <p:nvPr/>
          </p:nvSpPr>
          <p:spPr>
            <a:xfrm>
              <a:off x="1580233" y="3864389"/>
              <a:ext cx="37956" cy="116215"/>
            </a:xfrm>
            <a:custGeom>
              <a:avLst/>
              <a:gdLst>
                <a:gd name="connsiteX0" fmla="*/ 0 w 37956"/>
                <a:gd name="connsiteY0" fmla="*/ 0 h 116215"/>
                <a:gd name="connsiteX1" fmla="*/ 37956 w 37956"/>
                <a:gd name="connsiteY1" fmla="*/ 0 h 116215"/>
                <a:gd name="connsiteX2" fmla="*/ 37956 w 37956"/>
                <a:gd name="connsiteY2" fmla="*/ 116215 h 116215"/>
                <a:gd name="connsiteX3" fmla="*/ 0 w 37956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56" h="116215">
                  <a:moveTo>
                    <a:pt x="0" y="0"/>
                  </a:moveTo>
                  <a:lnTo>
                    <a:pt x="37956" y="0"/>
                  </a:lnTo>
                  <a:lnTo>
                    <a:pt x="37956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="" xmlns:a16="http://schemas.microsoft.com/office/drawing/2014/main" id="{512773FF-ED20-4E04-9767-05835AB93930}"/>
                </a:ext>
              </a:extLst>
            </p:cNvPr>
            <p:cNvSpPr/>
            <p:nvPr/>
          </p:nvSpPr>
          <p:spPr>
            <a:xfrm rot="10800000">
              <a:off x="1132968" y="3980520"/>
              <a:ext cx="489075" cy="159701"/>
            </a:xfrm>
            <a:custGeom>
              <a:avLst/>
              <a:gdLst>
                <a:gd name="connsiteX0" fmla="*/ 0 w 489075"/>
                <a:gd name="connsiteY0" fmla="*/ 0 h 159701"/>
                <a:gd name="connsiteX1" fmla="*/ 489076 w 489075"/>
                <a:gd name="connsiteY1" fmla="*/ 0 h 159701"/>
                <a:gd name="connsiteX2" fmla="*/ 489076 w 489075"/>
                <a:gd name="connsiteY2" fmla="*/ 159702 h 159701"/>
                <a:gd name="connsiteX3" fmla="*/ 0 w 489075"/>
                <a:gd name="connsiteY3" fmla="*/ 159702 h 1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075" h="159701">
                  <a:moveTo>
                    <a:pt x="0" y="0"/>
                  </a:moveTo>
                  <a:lnTo>
                    <a:pt x="489076" y="0"/>
                  </a:lnTo>
                  <a:lnTo>
                    <a:pt x="489076" y="159702"/>
                  </a:lnTo>
                  <a:lnTo>
                    <a:pt x="0" y="159702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="" xmlns:a16="http://schemas.microsoft.com/office/drawing/2014/main" id="{810D61EC-B636-4859-BFA3-64433A31B961}"/>
                </a:ext>
              </a:extLst>
            </p:cNvPr>
            <p:cNvSpPr/>
            <p:nvPr/>
          </p:nvSpPr>
          <p:spPr>
            <a:xfrm rot="10800000">
              <a:off x="761615" y="3980520"/>
              <a:ext cx="371352" cy="159701"/>
            </a:xfrm>
            <a:custGeom>
              <a:avLst/>
              <a:gdLst>
                <a:gd name="connsiteX0" fmla="*/ 0 w 371352"/>
                <a:gd name="connsiteY0" fmla="*/ 0 h 159701"/>
                <a:gd name="connsiteX1" fmla="*/ 371352 w 371352"/>
                <a:gd name="connsiteY1" fmla="*/ 0 h 159701"/>
                <a:gd name="connsiteX2" fmla="*/ 371352 w 371352"/>
                <a:gd name="connsiteY2" fmla="*/ 159702 h 159701"/>
                <a:gd name="connsiteX3" fmla="*/ 0 w 371352"/>
                <a:gd name="connsiteY3" fmla="*/ 159702 h 1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352" h="159701">
                  <a:moveTo>
                    <a:pt x="0" y="0"/>
                  </a:moveTo>
                  <a:lnTo>
                    <a:pt x="371352" y="0"/>
                  </a:lnTo>
                  <a:lnTo>
                    <a:pt x="371352" y="159702"/>
                  </a:lnTo>
                  <a:lnTo>
                    <a:pt x="0" y="159702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="" xmlns:a16="http://schemas.microsoft.com/office/drawing/2014/main" id="{45012CA9-F662-40F6-9C9D-E54D501818AE}"/>
                </a:ext>
              </a:extLst>
            </p:cNvPr>
            <p:cNvSpPr/>
            <p:nvPr/>
          </p:nvSpPr>
          <p:spPr>
            <a:xfrm rot="10800000">
              <a:off x="1132968" y="3997111"/>
              <a:ext cx="489075" cy="126521"/>
            </a:xfrm>
            <a:custGeom>
              <a:avLst/>
              <a:gdLst>
                <a:gd name="connsiteX0" fmla="*/ 0 w 489075"/>
                <a:gd name="connsiteY0" fmla="*/ 0 h 126521"/>
                <a:gd name="connsiteX1" fmla="*/ 489076 w 489075"/>
                <a:gd name="connsiteY1" fmla="*/ 0 h 126521"/>
                <a:gd name="connsiteX2" fmla="*/ 489076 w 489075"/>
                <a:gd name="connsiteY2" fmla="*/ 126521 h 126521"/>
                <a:gd name="connsiteX3" fmla="*/ 0 w 489075"/>
                <a:gd name="connsiteY3" fmla="*/ 126521 h 12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075" h="126521">
                  <a:moveTo>
                    <a:pt x="0" y="0"/>
                  </a:moveTo>
                  <a:lnTo>
                    <a:pt x="489076" y="0"/>
                  </a:lnTo>
                  <a:lnTo>
                    <a:pt x="489076" y="126521"/>
                  </a:lnTo>
                  <a:lnTo>
                    <a:pt x="0" y="126521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="" xmlns:a16="http://schemas.microsoft.com/office/drawing/2014/main" id="{D5A21C40-3E03-4FF6-BDAB-EDA7BBF83670}"/>
                </a:ext>
              </a:extLst>
            </p:cNvPr>
            <p:cNvSpPr/>
            <p:nvPr/>
          </p:nvSpPr>
          <p:spPr>
            <a:xfrm>
              <a:off x="1132884" y="4095898"/>
              <a:ext cx="457487" cy="3518"/>
            </a:xfrm>
            <a:custGeom>
              <a:avLst/>
              <a:gdLst>
                <a:gd name="connsiteX0" fmla="*/ 457487 w 457487"/>
                <a:gd name="connsiteY0" fmla="*/ 1759 h 3518"/>
                <a:gd name="connsiteX1" fmla="*/ 343116 w 457487"/>
                <a:gd name="connsiteY1" fmla="*/ 3100 h 3518"/>
                <a:gd name="connsiteX2" fmla="*/ 228744 w 457487"/>
                <a:gd name="connsiteY2" fmla="*/ 3519 h 3518"/>
                <a:gd name="connsiteX3" fmla="*/ 114372 w 457487"/>
                <a:gd name="connsiteY3" fmla="*/ 3100 h 3518"/>
                <a:gd name="connsiteX4" fmla="*/ 0 w 457487"/>
                <a:gd name="connsiteY4" fmla="*/ 1759 h 3518"/>
                <a:gd name="connsiteX5" fmla="*/ 114372 w 457487"/>
                <a:gd name="connsiteY5" fmla="*/ 419 h 3518"/>
                <a:gd name="connsiteX6" fmla="*/ 228744 w 457487"/>
                <a:gd name="connsiteY6" fmla="*/ 0 h 3518"/>
                <a:gd name="connsiteX7" fmla="*/ 343116 w 457487"/>
                <a:gd name="connsiteY7" fmla="*/ 419 h 3518"/>
                <a:gd name="connsiteX8" fmla="*/ 457487 w 457487"/>
                <a:gd name="connsiteY8" fmla="*/ 1759 h 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3518">
                  <a:moveTo>
                    <a:pt x="457487" y="1759"/>
                  </a:moveTo>
                  <a:cubicBezTo>
                    <a:pt x="419338" y="2371"/>
                    <a:pt x="381214" y="2824"/>
                    <a:pt x="343116" y="3100"/>
                  </a:cubicBezTo>
                  <a:lnTo>
                    <a:pt x="228744" y="3519"/>
                  </a:lnTo>
                  <a:lnTo>
                    <a:pt x="114372" y="3100"/>
                  </a:lnTo>
                  <a:cubicBezTo>
                    <a:pt x="76220" y="3100"/>
                    <a:pt x="38096" y="2656"/>
                    <a:pt x="0" y="1759"/>
                  </a:cubicBezTo>
                  <a:cubicBezTo>
                    <a:pt x="38152" y="1089"/>
                    <a:pt x="76276" y="645"/>
                    <a:pt x="114372" y="419"/>
                  </a:cubicBezTo>
                  <a:lnTo>
                    <a:pt x="228744" y="0"/>
                  </a:lnTo>
                  <a:lnTo>
                    <a:pt x="343116" y="419"/>
                  </a:lnTo>
                  <a:cubicBezTo>
                    <a:pt x="381265" y="587"/>
                    <a:pt x="419389" y="1030"/>
                    <a:pt x="457487" y="1759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="" xmlns:a16="http://schemas.microsoft.com/office/drawing/2014/main" id="{B49F7014-3C09-427F-A529-D1A20875F040}"/>
                </a:ext>
              </a:extLst>
            </p:cNvPr>
            <p:cNvSpPr/>
            <p:nvPr/>
          </p:nvSpPr>
          <p:spPr>
            <a:xfrm>
              <a:off x="1132884" y="4071431"/>
              <a:ext cx="457487" cy="2681"/>
            </a:xfrm>
            <a:custGeom>
              <a:avLst/>
              <a:gdLst>
                <a:gd name="connsiteX0" fmla="*/ 457487 w 457487"/>
                <a:gd name="connsiteY0" fmla="*/ 1341 h 2681"/>
                <a:gd name="connsiteX1" fmla="*/ 343116 w 457487"/>
                <a:gd name="connsiteY1" fmla="*/ 2681 h 2681"/>
                <a:gd name="connsiteX2" fmla="*/ 228744 w 457487"/>
                <a:gd name="connsiteY2" fmla="*/ 2681 h 2681"/>
                <a:gd name="connsiteX3" fmla="*/ 114372 w 457487"/>
                <a:gd name="connsiteY3" fmla="*/ 2681 h 2681"/>
                <a:gd name="connsiteX4" fmla="*/ 0 w 457487"/>
                <a:gd name="connsiteY4" fmla="*/ 1341 h 2681"/>
                <a:gd name="connsiteX5" fmla="*/ 114372 w 457487"/>
                <a:gd name="connsiteY5" fmla="*/ 0 h 2681"/>
                <a:gd name="connsiteX6" fmla="*/ 228744 w 457487"/>
                <a:gd name="connsiteY6" fmla="*/ 0 h 2681"/>
                <a:gd name="connsiteX7" fmla="*/ 343116 w 457487"/>
                <a:gd name="connsiteY7" fmla="*/ 0 h 2681"/>
                <a:gd name="connsiteX8" fmla="*/ 457487 w 457487"/>
                <a:gd name="connsiteY8" fmla="*/ 1341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2681">
                  <a:moveTo>
                    <a:pt x="457487" y="1341"/>
                  </a:moveTo>
                  <a:cubicBezTo>
                    <a:pt x="419338" y="2011"/>
                    <a:pt x="381214" y="2455"/>
                    <a:pt x="343116" y="2681"/>
                  </a:cubicBezTo>
                  <a:lnTo>
                    <a:pt x="228744" y="2681"/>
                  </a:lnTo>
                  <a:lnTo>
                    <a:pt x="114372" y="2681"/>
                  </a:lnTo>
                  <a:cubicBezTo>
                    <a:pt x="76220" y="2681"/>
                    <a:pt x="38096" y="2237"/>
                    <a:pt x="0" y="1341"/>
                  </a:cubicBezTo>
                  <a:cubicBezTo>
                    <a:pt x="38152" y="779"/>
                    <a:pt x="76276" y="335"/>
                    <a:pt x="114372" y="0"/>
                  </a:cubicBezTo>
                  <a:lnTo>
                    <a:pt x="228744" y="0"/>
                  </a:lnTo>
                  <a:lnTo>
                    <a:pt x="343116" y="0"/>
                  </a:lnTo>
                  <a:cubicBezTo>
                    <a:pt x="381265" y="277"/>
                    <a:pt x="419389" y="729"/>
                    <a:pt x="457487" y="1341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="" xmlns:a16="http://schemas.microsoft.com/office/drawing/2014/main" id="{458D3106-C5D9-498B-B99D-010F9140602B}"/>
                </a:ext>
              </a:extLst>
            </p:cNvPr>
            <p:cNvSpPr/>
            <p:nvPr/>
          </p:nvSpPr>
          <p:spPr>
            <a:xfrm>
              <a:off x="1132884" y="4046211"/>
              <a:ext cx="457487" cy="3518"/>
            </a:xfrm>
            <a:custGeom>
              <a:avLst/>
              <a:gdLst>
                <a:gd name="connsiteX0" fmla="*/ 457487 w 457487"/>
                <a:gd name="connsiteY0" fmla="*/ 1759 h 3518"/>
                <a:gd name="connsiteX1" fmla="*/ 343116 w 457487"/>
                <a:gd name="connsiteY1" fmla="*/ 3100 h 3518"/>
                <a:gd name="connsiteX2" fmla="*/ 228744 w 457487"/>
                <a:gd name="connsiteY2" fmla="*/ 3519 h 3518"/>
                <a:gd name="connsiteX3" fmla="*/ 114372 w 457487"/>
                <a:gd name="connsiteY3" fmla="*/ 3100 h 3518"/>
                <a:gd name="connsiteX4" fmla="*/ 0 w 457487"/>
                <a:gd name="connsiteY4" fmla="*/ 1759 h 3518"/>
                <a:gd name="connsiteX5" fmla="*/ 114372 w 457487"/>
                <a:gd name="connsiteY5" fmla="*/ 419 h 3518"/>
                <a:gd name="connsiteX6" fmla="*/ 228744 w 457487"/>
                <a:gd name="connsiteY6" fmla="*/ 0 h 3518"/>
                <a:gd name="connsiteX7" fmla="*/ 343116 w 457487"/>
                <a:gd name="connsiteY7" fmla="*/ 419 h 3518"/>
                <a:gd name="connsiteX8" fmla="*/ 457487 w 457487"/>
                <a:gd name="connsiteY8" fmla="*/ 1759 h 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3518">
                  <a:moveTo>
                    <a:pt x="457487" y="1759"/>
                  </a:moveTo>
                  <a:cubicBezTo>
                    <a:pt x="419338" y="2430"/>
                    <a:pt x="381214" y="2874"/>
                    <a:pt x="343116" y="3100"/>
                  </a:cubicBezTo>
                  <a:lnTo>
                    <a:pt x="228744" y="3519"/>
                  </a:lnTo>
                  <a:lnTo>
                    <a:pt x="114372" y="3100"/>
                  </a:lnTo>
                  <a:cubicBezTo>
                    <a:pt x="76220" y="3100"/>
                    <a:pt x="38096" y="2656"/>
                    <a:pt x="0" y="1759"/>
                  </a:cubicBezTo>
                  <a:cubicBezTo>
                    <a:pt x="38152" y="1089"/>
                    <a:pt x="76276" y="645"/>
                    <a:pt x="114372" y="419"/>
                  </a:cubicBezTo>
                  <a:lnTo>
                    <a:pt x="228744" y="0"/>
                  </a:lnTo>
                  <a:lnTo>
                    <a:pt x="343116" y="419"/>
                  </a:lnTo>
                  <a:cubicBezTo>
                    <a:pt x="381265" y="695"/>
                    <a:pt x="419389" y="1148"/>
                    <a:pt x="457487" y="1759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="" xmlns:a16="http://schemas.microsoft.com/office/drawing/2014/main" id="{C5253435-19DC-4535-AF8E-4E6136065FE1}"/>
                </a:ext>
              </a:extLst>
            </p:cNvPr>
            <p:cNvSpPr/>
            <p:nvPr/>
          </p:nvSpPr>
          <p:spPr>
            <a:xfrm>
              <a:off x="1132884" y="4021409"/>
              <a:ext cx="457487" cy="3519"/>
            </a:xfrm>
            <a:custGeom>
              <a:avLst/>
              <a:gdLst>
                <a:gd name="connsiteX0" fmla="*/ 457487 w 457487"/>
                <a:gd name="connsiteY0" fmla="*/ 1760 h 3519"/>
                <a:gd name="connsiteX1" fmla="*/ 343116 w 457487"/>
                <a:gd name="connsiteY1" fmla="*/ 3100 h 3519"/>
                <a:gd name="connsiteX2" fmla="*/ 228744 w 457487"/>
                <a:gd name="connsiteY2" fmla="*/ 3519 h 3519"/>
                <a:gd name="connsiteX3" fmla="*/ 114372 w 457487"/>
                <a:gd name="connsiteY3" fmla="*/ 3100 h 3519"/>
                <a:gd name="connsiteX4" fmla="*/ 0 w 457487"/>
                <a:gd name="connsiteY4" fmla="*/ 1760 h 3519"/>
                <a:gd name="connsiteX5" fmla="*/ 114372 w 457487"/>
                <a:gd name="connsiteY5" fmla="*/ 419 h 3519"/>
                <a:gd name="connsiteX6" fmla="*/ 228744 w 457487"/>
                <a:gd name="connsiteY6" fmla="*/ 0 h 3519"/>
                <a:gd name="connsiteX7" fmla="*/ 343116 w 457487"/>
                <a:gd name="connsiteY7" fmla="*/ 419 h 3519"/>
                <a:gd name="connsiteX8" fmla="*/ 457487 w 457487"/>
                <a:gd name="connsiteY8" fmla="*/ 176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3519">
                  <a:moveTo>
                    <a:pt x="457487" y="1760"/>
                  </a:moveTo>
                  <a:cubicBezTo>
                    <a:pt x="419338" y="2430"/>
                    <a:pt x="381214" y="2874"/>
                    <a:pt x="343116" y="3100"/>
                  </a:cubicBezTo>
                  <a:lnTo>
                    <a:pt x="228744" y="3519"/>
                  </a:lnTo>
                  <a:lnTo>
                    <a:pt x="114372" y="3100"/>
                  </a:lnTo>
                  <a:cubicBezTo>
                    <a:pt x="76220" y="3100"/>
                    <a:pt x="38096" y="2656"/>
                    <a:pt x="0" y="1760"/>
                  </a:cubicBezTo>
                  <a:cubicBezTo>
                    <a:pt x="38152" y="1089"/>
                    <a:pt x="76276" y="645"/>
                    <a:pt x="114372" y="419"/>
                  </a:cubicBezTo>
                  <a:lnTo>
                    <a:pt x="228744" y="0"/>
                  </a:lnTo>
                  <a:lnTo>
                    <a:pt x="343116" y="419"/>
                  </a:lnTo>
                  <a:cubicBezTo>
                    <a:pt x="381265" y="696"/>
                    <a:pt x="419389" y="1148"/>
                    <a:pt x="457487" y="1760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="" xmlns:a16="http://schemas.microsoft.com/office/drawing/2014/main" id="{F2090328-C2D8-4925-A0CB-950C9345D6B2}"/>
                </a:ext>
              </a:extLst>
            </p:cNvPr>
            <p:cNvSpPr/>
            <p:nvPr/>
          </p:nvSpPr>
          <p:spPr>
            <a:xfrm>
              <a:off x="820687" y="3980520"/>
              <a:ext cx="69544" cy="159701"/>
            </a:xfrm>
            <a:custGeom>
              <a:avLst/>
              <a:gdLst>
                <a:gd name="connsiteX0" fmla="*/ 0 w 69544"/>
                <a:gd name="connsiteY0" fmla="*/ 0 h 159701"/>
                <a:gd name="connsiteX1" fmla="*/ 69545 w 69544"/>
                <a:gd name="connsiteY1" fmla="*/ 0 h 159701"/>
                <a:gd name="connsiteX2" fmla="*/ 69545 w 69544"/>
                <a:gd name="connsiteY2" fmla="*/ 159702 h 159701"/>
                <a:gd name="connsiteX3" fmla="*/ 0 w 69544"/>
                <a:gd name="connsiteY3" fmla="*/ 159702 h 1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44" h="159701">
                  <a:moveTo>
                    <a:pt x="0" y="0"/>
                  </a:moveTo>
                  <a:lnTo>
                    <a:pt x="69545" y="0"/>
                  </a:lnTo>
                  <a:lnTo>
                    <a:pt x="69545" y="159702"/>
                  </a:lnTo>
                  <a:lnTo>
                    <a:pt x="0" y="159702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" name="Freeform: Shape 137">
            <a:extLst>
              <a:ext uri="{FF2B5EF4-FFF2-40B4-BE49-F238E27FC236}">
                <a16:creationId xmlns="" xmlns:a16="http://schemas.microsoft.com/office/drawing/2014/main" id="{43D1118F-FDD2-41A5-A2F2-E3BE4DE4DDF6}"/>
              </a:ext>
            </a:extLst>
          </p:cNvPr>
          <p:cNvSpPr/>
          <p:nvPr/>
        </p:nvSpPr>
        <p:spPr>
          <a:xfrm>
            <a:off x="728771" y="4168040"/>
            <a:ext cx="3497013" cy="8295"/>
          </a:xfrm>
          <a:custGeom>
            <a:avLst/>
            <a:gdLst>
              <a:gd name="connsiteX0" fmla="*/ 3497014 w 3497013"/>
              <a:gd name="connsiteY0" fmla="*/ 4106 h 8295"/>
              <a:gd name="connsiteX1" fmla="*/ 3059887 w 3497013"/>
              <a:gd name="connsiteY1" fmla="*/ 6201 h 8295"/>
              <a:gd name="connsiteX2" fmla="*/ 2622760 w 3497013"/>
              <a:gd name="connsiteY2" fmla="*/ 6871 h 8295"/>
              <a:gd name="connsiteX3" fmla="*/ 1748507 w 3497013"/>
              <a:gd name="connsiteY3" fmla="*/ 8295 h 8295"/>
              <a:gd name="connsiteX4" fmla="*/ 874253 w 3497013"/>
              <a:gd name="connsiteY4" fmla="*/ 6955 h 8295"/>
              <a:gd name="connsiteX5" fmla="*/ 437127 w 3497013"/>
              <a:gd name="connsiteY5" fmla="*/ 6201 h 8295"/>
              <a:gd name="connsiteX6" fmla="*/ 0 w 3497013"/>
              <a:gd name="connsiteY6" fmla="*/ 4106 h 8295"/>
              <a:gd name="connsiteX7" fmla="*/ 437127 w 3497013"/>
              <a:gd name="connsiteY7" fmla="*/ 2095 h 8295"/>
              <a:gd name="connsiteX8" fmla="*/ 874253 w 3497013"/>
              <a:gd name="connsiteY8" fmla="*/ 1341 h 8295"/>
              <a:gd name="connsiteX9" fmla="*/ 1748507 w 3497013"/>
              <a:gd name="connsiteY9" fmla="*/ 0 h 8295"/>
              <a:gd name="connsiteX10" fmla="*/ 2622760 w 3497013"/>
              <a:gd name="connsiteY10" fmla="*/ 1341 h 8295"/>
              <a:gd name="connsiteX11" fmla="*/ 3059887 w 3497013"/>
              <a:gd name="connsiteY11" fmla="*/ 2095 h 8295"/>
              <a:gd name="connsiteX12" fmla="*/ 3497014 w 3497013"/>
              <a:gd name="connsiteY12" fmla="*/ 4106 h 8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97013" h="8295">
                <a:moveTo>
                  <a:pt x="3497014" y="4106"/>
                </a:moveTo>
                <a:lnTo>
                  <a:pt x="3059887" y="6201"/>
                </a:lnTo>
                <a:lnTo>
                  <a:pt x="2622760" y="6871"/>
                </a:lnTo>
                <a:lnTo>
                  <a:pt x="1748507" y="8295"/>
                </a:lnTo>
                <a:lnTo>
                  <a:pt x="874253" y="6955"/>
                </a:lnTo>
                <a:lnTo>
                  <a:pt x="437127" y="6201"/>
                </a:lnTo>
                <a:lnTo>
                  <a:pt x="0" y="4106"/>
                </a:lnTo>
                <a:lnTo>
                  <a:pt x="437127" y="2095"/>
                </a:lnTo>
                <a:lnTo>
                  <a:pt x="874253" y="1341"/>
                </a:lnTo>
                <a:lnTo>
                  <a:pt x="1748507" y="0"/>
                </a:lnTo>
                <a:lnTo>
                  <a:pt x="2622760" y="1341"/>
                </a:lnTo>
                <a:lnTo>
                  <a:pt x="3059887" y="2095"/>
                </a:lnTo>
                <a:lnTo>
                  <a:pt x="3497014" y="4106"/>
                </a:lnTo>
                <a:close/>
              </a:path>
            </a:pathLst>
          </a:custGeom>
          <a:solidFill>
            <a:srgbClr val="263238"/>
          </a:solidFill>
          <a:ln w="836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78429820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7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8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1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2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5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6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9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0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3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4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38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38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2A70E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CFE2F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" name="Google Shape;142;p18">
            <a:extLst>
              <a:ext uri="{FF2B5EF4-FFF2-40B4-BE49-F238E27FC236}">
                <a16:creationId xmlns="" xmlns:a16="http://schemas.microsoft.com/office/drawing/2014/main" id="{79F150D2-648B-26A1-CA81-A1936CA9F488}"/>
              </a:ext>
            </a:extLst>
          </p:cNvPr>
          <p:cNvSpPr txBox="1"/>
          <p:nvPr/>
        </p:nvSpPr>
        <p:spPr>
          <a:xfrm>
            <a:off x="0" y="37215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ira Sans Condensed Medium" panose="020B0603050000020004" pitchFamily="34" charset="0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kumimoji="0" sz="1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ira Sans Condensed Medium" panose="020B0603050000020004" pitchFamily="34" charset="0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540723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kumimoji="0" lang="en" sz="1800" b="1" i="0" u="none" strike="noStrike" kern="0" cap="none" spc="0" normalizeH="0" baseline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4.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Một số dụng cụ dùng trong quan sát nhiễm sắc thể</a:t>
            </a:r>
            <a:endParaRPr lang="en-US" sz="18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="" xmlns:a16="http://schemas.microsoft.com/office/drawing/2014/main" id="{06CD2899-FD97-851B-654F-2CCF6F2EFB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5045" y="1108813"/>
            <a:ext cx="2452098" cy="2452098"/>
          </a:xfrm>
          <a:prstGeom prst="rect">
            <a:avLst/>
          </a:prstGeom>
        </p:spPr>
      </p:pic>
      <p:pic>
        <p:nvPicPr>
          <p:cNvPr id="5124" name="Picture 4" descr="Bộ 25 mẫu tiêu bản cho kính hiển vi - Thế giới thiên văn">
            <a:extLst>
              <a:ext uri="{FF2B5EF4-FFF2-40B4-BE49-F238E27FC236}">
                <a16:creationId xmlns="" xmlns:a16="http://schemas.microsoft.com/office/drawing/2014/main" id="{2470ECE5-A42A-4955-7F47-8E9933BB21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9845" y="1187665"/>
            <a:ext cx="3491672" cy="2373246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13">
            <a:extLst>
              <a:ext uri="{FF2B5EF4-FFF2-40B4-BE49-F238E27FC236}">
                <a16:creationId xmlns="" xmlns:a16="http://schemas.microsoft.com/office/drawing/2014/main" id="{83893880-5B49-284D-BA8D-F544C13127D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36250" y="1187665"/>
            <a:ext cx="2373246" cy="2373246"/>
          </a:xfrm>
          <a:prstGeom prst="rect">
            <a:avLst/>
          </a:prstGeom>
        </p:spPr>
      </p:pic>
      <p:sp>
        <p:nvSpPr>
          <p:cNvPr id="16" name="Google Shape;142;p18">
            <a:extLst>
              <a:ext uri="{FF2B5EF4-FFF2-40B4-BE49-F238E27FC236}">
                <a16:creationId xmlns="" xmlns:a16="http://schemas.microsoft.com/office/drawing/2014/main" id="{F0F0D74A-2777-B00F-263D-82A6A430E284}"/>
              </a:ext>
            </a:extLst>
          </p:cNvPr>
          <p:cNvSpPr txBox="1"/>
          <p:nvPr/>
        </p:nvSpPr>
        <p:spPr>
          <a:xfrm>
            <a:off x="305045" y="3766359"/>
            <a:ext cx="171231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Kính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hiển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vi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943557"/>
              </a:solidFill>
              <a:effectLst/>
              <a:uLnTx/>
              <a:uFillTx/>
              <a:latin typeface="Fira Sans Extra Condensed Medium" panose="020B0604020202020204" charset="0"/>
              <a:ea typeface="Fira Sans Extra Condensed"/>
              <a:cs typeface="Fira Sans Extra Condensed"/>
              <a:sym typeface="Arial"/>
            </a:endParaRPr>
          </a:p>
        </p:txBody>
      </p:sp>
      <p:sp>
        <p:nvSpPr>
          <p:cNvPr id="18" name="Google Shape;142;p18">
            <a:extLst>
              <a:ext uri="{FF2B5EF4-FFF2-40B4-BE49-F238E27FC236}">
                <a16:creationId xmlns="" xmlns:a16="http://schemas.microsoft.com/office/drawing/2014/main" id="{FAEAFD90-8B11-AD3F-A23F-4F5FA0564F93}"/>
              </a:ext>
            </a:extLst>
          </p:cNvPr>
          <p:cNvSpPr txBox="1"/>
          <p:nvPr/>
        </p:nvSpPr>
        <p:spPr>
          <a:xfrm>
            <a:off x="2845901" y="3766359"/>
            <a:ext cx="2463595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Tiêu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bản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cố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định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NST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943557"/>
              </a:solidFill>
              <a:effectLst/>
              <a:uLnTx/>
              <a:uFillTx/>
              <a:latin typeface="Fira Sans Extra Condensed Medium" panose="020B0604020202020204" charset="0"/>
              <a:ea typeface="Fira Sans Extra Condensed"/>
              <a:cs typeface="Fira Sans Extra Condensed"/>
              <a:sym typeface="Arial"/>
            </a:endParaRPr>
          </a:p>
        </p:txBody>
      </p:sp>
      <p:sp>
        <p:nvSpPr>
          <p:cNvPr id="19" name="Google Shape;142;p18">
            <a:extLst>
              <a:ext uri="{FF2B5EF4-FFF2-40B4-BE49-F238E27FC236}">
                <a16:creationId xmlns="" xmlns:a16="http://schemas.microsoft.com/office/drawing/2014/main" id="{B26A6CA3-A647-FC87-3291-EE6A859B5527}"/>
              </a:ext>
            </a:extLst>
          </p:cNvPr>
          <p:cNvSpPr txBox="1"/>
          <p:nvPr/>
        </p:nvSpPr>
        <p:spPr>
          <a:xfrm>
            <a:off x="5913883" y="3766359"/>
            <a:ext cx="2463595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Hộp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đựng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tiêu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rgbClr val="943557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bản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943557"/>
              </a:solidFill>
              <a:effectLst/>
              <a:uLnTx/>
              <a:uFillTx/>
              <a:latin typeface="Fira Sans Extra Condensed Medium" panose="020B0604020202020204" charset="0"/>
              <a:ea typeface="Fira Sans Extra Condensed"/>
              <a:cs typeface="Fira Sans Extra Condensed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9916573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25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60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6" grpId="0"/>
      <p:bldP spid="18" grpId="0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1D5CD0F9-8EDF-3C37-83E6-5D94E35A25B6}"/>
              </a:ext>
            </a:extLst>
          </p:cNvPr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pic>
          <p:nvPicPr>
            <p:cNvPr id="3" name="Picture 2">
              <a:extLst>
                <a:ext uri="{FF2B5EF4-FFF2-40B4-BE49-F238E27FC236}">
                  <a16:creationId xmlns="" xmlns:a16="http://schemas.microsoft.com/office/drawing/2014/main" id="{4DF6F2F6-1023-C91A-836D-81BA71A96FE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-1401" t="14526" r="1401" b="24084"/>
            <a:stretch/>
          </p:blipFill>
          <p:spPr>
            <a:xfrm>
              <a:off x="0" y="0"/>
              <a:ext cx="9144000" cy="5143500"/>
            </a:xfrm>
            <a:prstGeom prst="rect">
              <a:avLst/>
            </a:prstGeom>
          </p:spPr>
        </p:pic>
        <p:cxnSp>
          <p:nvCxnSpPr>
            <p:cNvPr id="5" name="Straight Connector 4">
              <a:extLst>
                <a:ext uri="{FF2B5EF4-FFF2-40B4-BE49-F238E27FC236}">
                  <a16:creationId xmlns="" xmlns:a16="http://schemas.microsoft.com/office/drawing/2014/main" id="{7CBB0CC4-56D9-FFB3-5B47-4E78ADB396B6}"/>
                </a:ext>
              </a:extLst>
            </p:cNvPr>
            <p:cNvCxnSpPr>
              <a:cxnSpLocks/>
            </p:cNvCxnSpPr>
            <p:nvPr/>
          </p:nvCxnSpPr>
          <p:spPr>
            <a:xfrm>
              <a:off x="1116655" y="54244"/>
              <a:ext cx="7079286" cy="0"/>
            </a:xfrm>
            <a:prstGeom prst="line">
              <a:avLst/>
            </a:prstGeom>
            <a:ln w="101600">
              <a:solidFill>
                <a:srgbClr val="4444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DE4059C9-7174-0F7C-6AEE-A629952047E0}"/>
              </a:ext>
            </a:extLst>
          </p:cNvPr>
          <p:cNvSpPr txBox="1"/>
          <p:nvPr/>
        </p:nvSpPr>
        <p:spPr>
          <a:xfrm>
            <a:off x="1387098" y="452078"/>
            <a:ext cx="4742481" cy="1771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lnSpc>
                <a:spcPct val="115000"/>
              </a:lnSpc>
              <a:buClr>
                <a:schemeClr val="dk1"/>
              </a:buClr>
              <a:buSzPts val="1100"/>
              <a:buNone/>
              <a:defRPr sz="1500" b="1">
                <a:solidFill>
                  <a:schemeClr val="dk1"/>
                </a:solidFill>
                <a:latin typeface="+mn-lt"/>
                <a:ea typeface="Roboto"/>
                <a:cs typeface="#9Slide03 Arima Madurai Black" panose="00000A00000000000000" pitchFamily="2" charset="-93"/>
                <a:sym typeface="Roboto"/>
              </a:defRPr>
            </a:lvl1pPr>
            <a:lvl2pPr marL="9144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>
              <a:lnSpc>
                <a:spcPct val="100000"/>
              </a:lnSpc>
            </a:pPr>
            <a:r>
              <a:rPr lang="vi-VN" sz="2400" dirty="0">
                <a:solidFill>
                  <a:srgbClr val="C53F3F"/>
                </a:solidFill>
                <a:cs typeface="Arial" panose="020B0604020202020204" pitchFamily="34" charset="0"/>
              </a:rPr>
              <a:t>Làm thế nào lựa chọn được dụng cụ, hoá chất phù hợp đ</a:t>
            </a:r>
            <a:r>
              <a:rPr lang="en-US" sz="2400" dirty="0">
                <a:solidFill>
                  <a:srgbClr val="C53F3F"/>
                </a:solidFill>
                <a:cs typeface="Arial" panose="020B0604020202020204" pitchFamily="34" charset="0"/>
              </a:rPr>
              <a:t>ể</a:t>
            </a:r>
            <a:r>
              <a:rPr lang="vi-VN" sz="2400" dirty="0">
                <a:solidFill>
                  <a:srgbClr val="C53F3F"/>
                </a:solidFill>
                <a:cs typeface="Arial" panose="020B0604020202020204" pitchFamily="34" charset="0"/>
              </a:rPr>
              <a:t> thực hiện thí nghiệm thành công và an toàn?</a:t>
            </a:r>
            <a:endParaRPr lang="en-US" sz="2400" dirty="0">
              <a:solidFill>
                <a:srgbClr val="C53F3F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21308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01;p18"/>
          <p:cNvGrpSpPr/>
          <p:nvPr/>
        </p:nvGrpSpPr>
        <p:grpSpPr>
          <a:xfrm>
            <a:off x="838068" y="465113"/>
            <a:ext cx="2538213" cy="3697454"/>
            <a:chOff x="4932214" y="1325792"/>
            <a:chExt cx="941618" cy="1418418"/>
          </a:xfrm>
        </p:grpSpPr>
        <p:sp>
          <p:nvSpPr>
            <p:cNvPr id="6" name="Google Shape;102;p18"/>
            <p:cNvSpPr/>
            <p:nvPr/>
          </p:nvSpPr>
          <p:spPr>
            <a:xfrm>
              <a:off x="4933245" y="1325792"/>
              <a:ext cx="940588" cy="1418418"/>
            </a:xfrm>
            <a:custGeom>
              <a:avLst/>
              <a:gdLst/>
              <a:ahLst/>
              <a:cxnLst/>
              <a:rect l="l" t="t" r="r" b="b"/>
              <a:pathLst>
                <a:path w="29204" h="44040" extrusionOk="0">
                  <a:moveTo>
                    <a:pt x="6524" y="14963"/>
                  </a:moveTo>
                  <a:cubicBezTo>
                    <a:pt x="6556" y="15406"/>
                    <a:pt x="6556" y="15818"/>
                    <a:pt x="6587" y="16229"/>
                  </a:cubicBezTo>
                  <a:cubicBezTo>
                    <a:pt x="6492" y="16546"/>
                    <a:pt x="6112" y="16863"/>
                    <a:pt x="5922" y="17148"/>
                  </a:cubicBezTo>
                  <a:cubicBezTo>
                    <a:pt x="5542" y="17559"/>
                    <a:pt x="5067" y="17908"/>
                    <a:pt x="4624" y="18256"/>
                  </a:cubicBezTo>
                  <a:cubicBezTo>
                    <a:pt x="3674" y="19048"/>
                    <a:pt x="2755" y="19808"/>
                    <a:pt x="1837" y="20600"/>
                  </a:cubicBezTo>
                  <a:cubicBezTo>
                    <a:pt x="1799" y="20523"/>
                    <a:pt x="1749" y="20481"/>
                    <a:pt x="1694" y="20481"/>
                  </a:cubicBezTo>
                  <a:cubicBezTo>
                    <a:pt x="1659" y="20481"/>
                    <a:pt x="1621" y="20499"/>
                    <a:pt x="1584" y="20536"/>
                  </a:cubicBezTo>
                  <a:cubicBezTo>
                    <a:pt x="1457" y="20315"/>
                    <a:pt x="1299" y="20156"/>
                    <a:pt x="1172" y="19966"/>
                  </a:cubicBezTo>
                  <a:cubicBezTo>
                    <a:pt x="1267" y="19776"/>
                    <a:pt x="1362" y="19586"/>
                    <a:pt x="1457" y="19365"/>
                  </a:cubicBezTo>
                  <a:cubicBezTo>
                    <a:pt x="1584" y="19175"/>
                    <a:pt x="1679" y="18953"/>
                    <a:pt x="1805" y="18731"/>
                  </a:cubicBezTo>
                  <a:cubicBezTo>
                    <a:pt x="2154" y="18193"/>
                    <a:pt x="2565" y="17686"/>
                    <a:pt x="3040" y="17211"/>
                  </a:cubicBezTo>
                  <a:cubicBezTo>
                    <a:pt x="3737" y="16483"/>
                    <a:pt x="5099" y="15184"/>
                    <a:pt x="6176" y="15089"/>
                  </a:cubicBezTo>
                  <a:lnTo>
                    <a:pt x="6524" y="14963"/>
                  </a:lnTo>
                  <a:close/>
                  <a:moveTo>
                    <a:pt x="28091" y="1472"/>
                  </a:moveTo>
                  <a:cubicBezTo>
                    <a:pt x="25811" y="6887"/>
                    <a:pt x="22390" y="11574"/>
                    <a:pt x="19097" y="16451"/>
                  </a:cubicBezTo>
                  <a:cubicBezTo>
                    <a:pt x="19002" y="16641"/>
                    <a:pt x="19097" y="16799"/>
                    <a:pt x="19255" y="16831"/>
                  </a:cubicBezTo>
                  <a:cubicBezTo>
                    <a:pt x="19097" y="16958"/>
                    <a:pt x="19065" y="17243"/>
                    <a:pt x="19318" y="17338"/>
                  </a:cubicBezTo>
                  <a:cubicBezTo>
                    <a:pt x="24290" y="19871"/>
                    <a:pt x="27711" y="25255"/>
                    <a:pt x="27299" y="30924"/>
                  </a:cubicBezTo>
                  <a:cubicBezTo>
                    <a:pt x="26951" y="36466"/>
                    <a:pt x="22834" y="41564"/>
                    <a:pt x="17513" y="43053"/>
                  </a:cubicBezTo>
                  <a:cubicBezTo>
                    <a:pt x="16460" y="43343"/>
                    <a:pt x="15368" y="43482"/>
                    <a:pt x="14272" y="43482"/>
                  </a:cubicBezTo>
                  <a:cubicBezTo>
                    <a:pt x="9861" y="43482"/>
                    <a:pt x="5374" y="41227"/>
                    <a:pt x="3040" y="37447"/>
                  </a:cubicBezTo>
                  <a:cubicBezTo>
                    <a:pt x="32" y="32634"/>
                    <a:pt x="855" y="26205"/>
                    <a:pt x="4529" y="21993"/>
                  </a:cubicBezTo>
                  <a:cubicBezTo>
                    <a:pt x="4654" y="21868"/>
                    <a:pt x="4561" y="21702"/>
                    <a:pt x="4438" y="21702"/>
                  </a:cubicBezTo>
                  <a:cubicBezTo>
                    <a:pt x="4406" y="21702"/>
                    <a:pt x="4372" y="21713"/>
                    <a:pt x="4339" y="21740"/>
                  </a:cubicBezTo>
                  <a:cubicBezTo>
                    <a:pt x="4054" y="21518"/>
                    <a:pt x="3737" y="21265"/>
                    <a:pt x="3484" y="21075"/>
                  </a:cubicBezTo>
                  <a:cubicBezTo>
                    <a:pt x="3167" y="20885"/>
                    <a:pt x="2850" y="20631"/>
                    <a:pt x="2534" y="20410"/>
                  </a:cubicBezTo>
                  <a:cubicBezTo>
                    <a:pt x="3832" y="19460"/>
                    <a:pt x="5099" y="18478"/>
                    <a:pt x="6239" y="17401"/>
                  </a:cubicBezTo>
                  <a:cubicBezTo>
                    <a:pt x="6397" y="17243"/>
                    <a:pt x="6587" y="17053"/>
                    <a:pt x="6746" y="16831"/>
                  </a:cubicBezTo>
                  <a:cubicBezTo>
                    <a:pt x="6999" y="17084"/>
                    <a:pt x="7347" y="17274"/>
                    <a:pt x="7633" y="17464"/>
                  </a:cubicBezTo>
                  <a:cubicBezTo>
                    <a:pt x="8013" y="17749"/>
                    <a:pt x="8393" y="18003"/>
                    <a:pt x="8773" y="18256"/>
                  </a:cubicBezTo>
                  <a:cubicBezTo>
                    <a:pt x="8744" y="18369"/>
                    <a:pt x="8792" y="18483"/>
                    <a:pt x="8893" y="18483"/>
                  </a:cubicBezTo>
                  <a:cubicBezTo>
                    <a:pt x="8905" y="18483"/>
                    <a:pt x="8918" y="18481"/>
                    <a:pt x="8931" y="18478"/>
                  </a:cubicBezTo>
                  <a:cubicBezTo>
                    <a:pt x="9976" y="18066"/>
                    <a:pt x="10989" y="17749"/>
                    <a:pt x="12066" y="17464"/>
                  </a:cubicBezTo>
                  <a:cubicBezTo>
                    <a:pt x="12890" y="17274"/>
                    <a:pt x="13808" y="17211"/>
                    <a:pt x="14568" y="16673"/>
                  </a:cubicBezTo>
                  <a:cubicBezTo>
                    <a:pt x="16215" y="15533"/>
                    <a:pt x="17513" y="13347"/>
                    <a:pt x="18843" y="11796"/>
                  </a:cubicBezTo>
                  <a:cubicBezTo>
                    <a:pt x="21852" y="8280"/>
                    <a:pt x="24924" y="4829"/>
                    <a:pt x="28091" y="1472"/>
                  </a:cubicBezTo>
                  <a:close/>
                  <a:moveTo>
                    <a:pt x="28865" y="1"/>
                  </a:moveTo>
                  <a:cubicBezTo>
                    <a:pt x="28800" y="1"/>
                    <a:pt x="28737" y="24"/>
                    <a:pt x="28692" y="78"/>
                  </a:cubicBezTo>
                  <a:cubicBezTo>
                    <a:pt x="25399" y="3530"/>
                    <a:pt x="22232" y="7045"/>
                    <a:pt x="19128" y="10592"/>
                  </a:cubicBezTo>
                  <a:cubicBezTo>
                    <a:pt x="17767" y="12239"/>
                    <a:pt x="16405" y="14234"/>
                    <a:pt x="14821" y="15691"/>
                  </a:cubicBezTo>
                  <a:cubicBezTo>
                    <a:pt x="13365" y="17053"/>
                    <a:pt x="10926" y="17274"/>
                    <a:pt x="9089" y="18066"/>
                  </a:cubicBezTo>
                  <a:cubicBezTo>
                    <a:pt x="9089" y="18034"/>
                    <a:pt x="9089" y="17939"/>
                    <a:pt x="8994" y="17908"/>
                  </a:cubicBezTo>
                  <a:cubicBezTo>
                    <a:pt x="8614" y="17686"/>
                    <a:pt x="8203" y="17401"/>
                    <a:pt x="7823" y="17148"/>
                  </a:cubicBezTo>
                  <a:cubicBezTo>
                    <a:pt x="7506" y="16958"/>
                    <a:pt x="7221" y="16768"/>
                    <a:pt x="6904" y="16609"/>
                  </a:cubicBezTo>
                  <a:cubicBezTo>
                    <a:pt x="7379" y="15913"/>
                    <a:pt x="7569" y="15216"/>
                    <a:pt x="7221" y="14393"/>
                  </a:cubicBezTo>
                  <a:cubicBezTo>
                    <a:pt x="7221" y="14321"/>
                    <a:pt x="7150" y="14286"/>
                    <a:pt x="7087" y="14286"/>
                  </a:cubicBezTo>
                  <a:cubicBezTo>
                    <a:pt x="7066" y="14286"/>
                    <a:pt x="7047" y="14290"/>
                    <a:pt x="7031" y="14298"/>
                  </a:cubicBezTo>
                  <a:cubicBezTo>
                    <a:pt x="4782" y="15026"/>
                    <a:pt x="2787" y="16388"/>
                    <a:pt x="1489" y="18414"/>
                  </a:cubicBezTo>
                  <a:cubicBezTo>
                    <a:pt x="1172" y="18921"/>
                    <a:pt x="412" y="19935"/>
                    <a:pt x="760" y="20600"/>
                  </a:cubicBezTo>
                  <a:cubicBezTo>
                    <a:pt x="887" y="20885"/>
                    <a:pt x="1140" y="20980"/>
                    <a:pt x="1362" y="20980"/>
                  </a:cubicBezTo>
                  <a:lnTo>
                    <a:pt x="1330" y="21043"/>
                  </a:lnTo>
                  <a:cubicBezTo>
                    <a:pt x="1224" y="21096"/>
                    <a:pt x="1296" y="21216"/>
                    <a:pt x="1397" y="21216"/>
                  </a:cubicBezTo>
                  <a:cubicBezTo>
                    <a:pt x="1416" y="21216"/>
                    <a:pt x="1437" y="21212"/>
                    <a:pt x="1457" y="21201"/>
                  </a:cubicBezTo>
                  <a:cubicBezTo>
                    <a:pt x="1679" y="20980"/>
                    <a:pt x="1964" y="20790"/>
                    <a:pt x="2249" y="20600"/>
                  </a:cubicBezTo>
                  <a:cubicBezTo>
                    <a:pt x="2565" y="20885"/>
                    <a:pt x="2914" y="21106"/>
                    <a:pt x="3231" y="21391"/>
                  </a:cubicBezTo>
                  <a:cubicBezTo>
                    <a:pt x="3516" y="21581"/>
                    <a:pt x="3801" y="21835"/>
                    <a:pt x="4054" y="22025"/>
                  </a:cubicBezTo>
                  <a:cubicBezTo>
                    <a:pt x="1077" y="25160"/>
                    <a:pt x="0" y="29657"/>
                    <a:pt x="919" y="33901"/>
                  </a:cubicBezTo>
                  <a:cubicBezTo>
                    <a:pt x="1932" y="38366"/>
                    <a:pt x="5321" y="41849"/>
                    <a:pt x="9659" y="43306"/>
                  </a:cubicBezTo>
                  <a:cubicBezTo>
                    <a:pt x="11100" y="43806"/>
                    <a:pt x="12557" y="44040"/>
                    <a:pt x="13986" y="44040"/>
                  </a:cubicBezTo>
                  <a:cubicBezTo>
                    <a:pt x="21604" y="44040"/>
                    <a:pt x="28444" y="37415"/>
                    <a:pt x="27964" y="29309"/>
                  </a:cubicBezTo>
                  <a:cubicBezTo>
                    <a:pt x="27711" y="23988"/>
                    <a:pt x="24386" y="19175"/>
                    <a:pt x="19667" y="16799"/>
                  </a:cubicBezTo>
                  <a:cubicBezTo>
                    <a:pt x="19635" y="16768"/>
                    <a:pt x="19572" y="16768"/>
                    <a:pt x="19540" y="16768"/>
                  </a:cubicBezTo>
                  <a:lnTo>
                    <a:pt x="19572" y="16704"/>
                  </a:lnTo>
                  <a:cubicBezTo>
                    <a:pt x="23340" y="11606"/>
                    <a:pt x="26856" y="6254"/>
                    <a:pt x="29136" y="332"/>
                  </a:cubicBezTo>
                  <a:cubicBezTo>
                    <a:pt x="29204" y="150"/>
                    <a:pt x="29028" y="1"/>
                    <a:pt x="28865" y="1"/>
                  </a:cubicBezTo>
                  <a:close/>
                </a:path>
              </a:pathLst>
            </a:custGeom>
            <a:solidFill>
              <a:schemeClr val="dk1"/>
            </a:solidFill>
            <a:ln w="150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03;p18"/>
            <p:cNvSpPr/>
            <p:nvPr/>
          </p:nvSpPr>
          <p:spPr>
            <a:xfrm>
              <a:off x="4932214" y="1374200"/>
              <a:ext cx="904741" cy="1353198"/>
            </a:xfrm>
            <a:custGeom>
              <a:avLst/>
              <a:gdLst/>
              <a:ahLst/>
              <a:cxnLst/>
              <a:rect l="l" t="t" r="r" b="b"/>
              <a:pathLst>
                <a:path w="28091" h="42015" extrusionOk="0">
                  <a:moveTo>
                    <a:pt x="18636" y="11767"/>
                  </a:moveTo>
                  <a:cubicBezTo>
                    <a:pt x="18746" y="11767"/>
                    <a:pt x="18851" y="11885"/>
                    <a:pt x="18780" y="12003"/>
                  </a:cubicBezTo>
                  <a:cubicBezTo>
                    <a:pt x="18242" y="12953"/>
                    <a:pt x="17482" y="13840"/>
                    <a:pt x="16817" y="14663"/>
                  </a:cubicBezTo>
                  <a:cubicBezTo>
                    <a:pt x="16790" y="14690"/>
                    <a:pt x="16755" y="14702"/>
                    <a:pt x="16721" y="14702"/>
                  </a:cubicBezTo>
                  <a:cubicBezTo>
                    <a:pt x="16635" y="14702"/>
                    <a:pt x="16550" y="14627"/>
                    <a:pt x="16595" y="14536"/>
                  </a:cubicBezTo>
                  <a:cubicBezTo>
                    <a:pt x="17229" y="13618"/>
                    <a:pt x="17830" y="12636"/>
                    <a:pt x="18527" y="11813"/>
                  </a:cubicBezTo>
                  <a:cubicBezTo>
                    <a:pt x="18559" y="11781"/>
                    <a:pt x="18598" y="11767"/>
                    <a:pt x="18636" y="11767"/>
                  </a:cubicBezTo>
                  <a:close/>
                  <a:moveTo>
                    <a:pt x="17520" y="12333"/>
                  </a:moveTo>
                  <a:cubicBezTo>
                    <a:pt x="17605" y="12333"/>
                    <a:pt x="17681" y="12408"/>
                    <a:pt x="17640" y="12509"/>
                  </a:cubicBezTo>
                  <a:cubicBezTo>
                    <a:pt x="17070" y="13523"/>
                    <a:pt x="16532" y="14410"/>
                    <a:pt x="16025" y="15360"/>
                  </a:cubicBezTo>
                  <a:cubicBezTo>
                    <a:pt x="15996" y="15399"/>
                    <a:pt x="15963" y="15414"/>
                    <a:pt x="15934" y="15414"/>
                  </a:cubicBezTo>
                  <a:cubicBezTo>
                    <a:pt x="15870" y="15414"/>
                    <a:pt x="15823" y="15340"/>
                    <a:pt x="15867" y="15296"/>
                  </a:cubicBezTo>
                  <a:cubicBezTo>
                    <a:pt x="16374" y="14315"/>
                    <a:pt x="16849" y="13365"/>
                    <a:pt x="17387" y="12414"/>
                  </a:cubicBezTo>
                  <a:cubicBezTo>
                    <a:pt x="17421" y="12357"/>
                    <a:pt x="17472" y="12333"/>
                    <a:pt x="17520" y="12333"/>
                  </a:cubicBezTo>
                  <a:close/>
                  <a:moveTo>
                    <a:pt x="28091" y="0"/>
                  </a:moveTo>
                  <a:lnTo>
                    <a:pt x="28091" y="0"/>
                  </a:lnTo>
                  <a:cubicBezTo>
                    <a:pt x="24924" y="3421"/>
                    <a:pt x="21821" y="6841"/>
                    <a:pt x="18812" y="10356"/>
                  </a:cubicBezTo>
                  <a:cubicBezTo>
                    <a:pt x="17514" y="11908"/>
                    <a:pt x="16215" y="14125"/>
                    <a:pt x="14537" y="15233"/>
                  </a:cubicBezTo>
                  <a:cubicBezTo>
                    <a:pt x="13777" y="15740"/>
                    <a:pt x="12922" y="15803"/>
                    <a:pt x="12035" y="16025"/>
                  </a:cubicBezTo>
                  <a:cubicBezTo>
                    <a:pt x="10990" y="16246"/>
                    <a:pt x="9945" y="16595"/>
                    <a:pt x="8931" y="17006"/>
                  </a:cubicBezTo>
                  <a:cubicBezTo>
                    <a:pt x="8920" y="17009"/>
                    <a:pt x="8909" y="17011"/>
                    <a:pt x="8898" y="17011"/>
                  </a:cubicBezTo>
                  <a:cubicBezTo>
                    <a:pt x="8789" y="17011"/>
                    <a:pt x="8715" y="16874"/>
                    <a:pt x="8773" y="16816"/>
                  </a:cubicBezTo>
                  <a:cubicBezTo>
                    <a:pt x="8361" y="16563"/>
                    <a:pt x="8013" y="16278"/>
                    <a:pt x="7633" y="16025"/>
                  </a:cubicBezTo>
                  <a:cubicBezTo>
                    <a:pt x="7348" y="15803"/>
                    <a:pt x="7031" y="15613"/>
                    <a:pt x="6746" y="15391"/>
                  </a:cubicBezTo>
                  <a:cubicBezTo>
                    <a:pt x="6588" y="15581"/>
                    <a:pt x="6429" y="15740"/>
                    <a:pt x="6239" y="15930"/>
                  </a:cubicBezTo>
                  <a:cubicBezTo>
                    <a:pt x="5099" y="17006"/>
                    <a:pt x="3769" y="17988"/>
                    <a:pt x="2502" y="18938"/>
                  </a:cubicBezTo>
                  <a:cubicBezTo>
                    <a:pt x="2819" y="19128"/>
                    <a:pt x="3136" y="19382"/>
                    <a:pt x="3453" y="19603"/>
                  </a:cubicBezTo>
                  <a:cubicBezTo>
                    <a:pt x="3738" y="19825"/>
                    <a:pt x="4086" y="20047"/>
                    <a:pt x="4339" y="20300"/>
                  </a:cubicBezTo>
                  <a:cubicBezTo>
                    <a:pt x="4368" y="20271"/>
                    <a:pt x="4401" y="20259"/>
                    <a:pt x="4432" y="20259"/>
                  </a:cubicBezTo>
                  <a:cubicBezTo>
                    <a:pt x="4536" y="20259"/>
                    <a:pt x="4627" y="20400"/>
                    <a:pt x="4529" y="20522"/>
                  </a:cubicBezTo>
                  <a:cubicBezTo>
                    <a:pt x="887" y="24765"/>
                    <a:pt x="1" y="31162"/>
                    <a:pt x="3041" y="36008"/>
                  </a:cubicBezTo>
                  <a:cubicBezTo>
                    <a:pt x="5370" y="39780"/>
                    <a:pt x="9804" y="42014"/>
                    <a:pt x="14224" y="42014"/>
                  </a:cubicBezTo>
                  <a:cubicBezTo>
                    <a:pt x="15333" y="42014"/>
                    <a:pt x="16440" y="41874"/>
                    <a:pt x="17514" y="41582"/>
                  </a:cubicBezTo>
                  <a:cubicBezTo>
                    <a:pt x="22866" y="40093"/>
                    <a:pt x="26983" y="34931"/>
                    <a:pt x="27331" y="29421"/>
                  </a:cubicBezTo>
                  <a:cubicBezTo>
                    <a:pt x="27743" y="23752"/>
                    <a:pt x="24322" y="18368"/>
                    <a:pt x="19350" y="15835"/>
                  </a:cubicBezTo>
                  <a:cubicBezTo>
                    <a:pt x="19097" y="15740"/>
                    <a:pt x="19129" y="15486"/>
                    <a:pt x="19255" y="15391"/>
                  </a:cubicBezTo>
                  <a:cubicBezTo>
                    <a:pt x="19097" y="15328"/>
                    <a:pt x="18970" y="15170"/>
                    <a:pt x="19097" y="14980"/>
                  </a:cubicBezTo>
                  <a:cubicBezTo>
                    <a:pt x="22391" y="10103"/>
                    <a:pt x="25779" y="5416"/>
                    <a:pt x="28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04;p18"/>
            <p:cNvSpPr/>
            <p:nvPr/>
          </p:nvSpPr>
          <p:spPr>
            <a:xfrm>
              <a:off x="5026356" y="2188148"/>
              <a:ext cx="718807" cy="468233"/>
            </a:xfrm>
            <a:custGeom>
              <a:avLst/>
              <a:gdLst/>
              <a:ahLst/>
              <a:cxnLst/>
              <a:rect l="l" t="t" r="r" b="b"/>
              <a:pathLst>
                <a:path w="22318" h="14538" extrusionOk="0">
                  <a:moveTo>
                    <a:pt x="22057" y="0"/>
                  </a:moveTo>
                  <a:cubicBezTo>
                    <a:pt x="21922" y="0"/>
                    <a:pt x="21780" y="95"/>
                    <a:pt x="21748" y="285"/>
                  </a:cubicBezTo>
                  <a:lnTo>
                    <a:pt x="21748" y="507"/>
                  </a:lnTo>
                  <a:cubicBezTo>
                    <a:pt x="21399" y="6175"/>
                    <a:pt x="20259" y="13618"/>
                    <a:pt x="13166" y="13998"/>
                  </a:cubicBezTo>
                  <a:cubicBezTo>
                    <a:pt x="12915" y="14011"/>
                    <a:pt x="12664" y="14018"/>
                    <a:pt x="12415" y="14018"/>
                  </a:cubicBezTo>
                  <a:cubicBezTo>
                    <a:pt x="6866" y="14018"/>
                    <a:pt x="1701" y="10676"/>
                    <a:pt x="276" y="5130"/>
                  </a:cubicBezTo>
                  <a:cubicBezTo>
                    <a:pt x="276" y="5099"/>
                    <a:pt x="213" y="5067"/>
                    <a:pt x="213" y="5067"/>
                  </a:cubicBezTo>
                  <a:cubicBezTo>
                    <a:pt x="195" y="5040"/>
                    <a:pt x="169" y="5028"/>
                    <a:pt x="143" y="5028"/>
                  </a:cubicBezTo>
                  <a:cubicBezTo>
                    <a:pt x="75" y="5028"/>
                    <a:pt x="0" y="5103"/>
                    <a:pt x="23" y="5194"/>
                  </a:cubicBezTo>
                  <a:cubicBezTo>
                    <a:pt x="1228" y="10984"/>
                    <a:pt x="6770" y="14537"/>
                    <a:pt x="12473" y="14537"/>
                  </a:cubicBezTo>
                  <a:cubicBezTo>
                    <a:pt x="12914" y="14537"/>
                    <a:pt x="13357" y="14516"/>
                    <a:pt x="13799" y="14473"/>
                  </a:cubicBezTo>
                  <a:cubicBezTo>
                    <a:pt x="20703" y="13776"/>
                    <a:pt x="22160" y="3832"/>
                    <a:pt x="22318" y="285"/>
                  </a:cubicBezTo>
                  <a:cubicBezTo>
                    <a:pt x="22318" y="95"/>
                    <a:pt x="22191" y="0"/>
                    <a:pt x="22057" y="0"/>
                  </a:cubicBezTo>
                  <a:close/>
                </a:path>
              </a:pathLst>
            </a:custGeom>
            <a:solidFill>
              <a:schemeClr val="dk1"/>
            </a:solidFill>
            <a:ln w="1980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05;p18"/>
            <p:cNvSpPr/>
            <p:nvPr/>
          </p:nvSpPr>
          <p:spPr>
            <a:xfrm>
              <a:off x="5033184" y="2204445"/>
              <a:ext cx="693621" cy="435188"/>
            </a:xfrm>
            <a:custGeom>
              <a:avLst/>
              <a:gdLst/>
              <a:ahLst/>
              <a:cxnLst/>
              <a:rect l="l" t="t" r="r" b="b"/>
              <a:pathLst>
                <a:path w="21536" h="13512" extrusionOk="0">
                  <a:moveTo>
                    <a:pt x="6524" y="9130"/>
                  </a:moveTo>
                  <a:cubicBezTo>
                    <a:pt x="6544" y="9130"/>
                    <a:pt x="6566" y="9137"/>
                    <a:pt x="6588" y="9153"/>
                  </a:cubicBezTo>
                  <a:cubicBezTo>
                    <a:pt x="8013" y="10135"/>
                    <a:pt x="9502" y="10610"/>
                    <a:pt x="11148" y="11212"/>
                  </a:cubicBezTo>
                  <a:cubicBezTo>
                    <a:pt x="11358" y="11272"/>
                    <a:pt x="11313" y="11531"/>
                    <a:pt x="11092" y="11531"/>
                  </a:cubicBezTo>
                  <a:cubicBezTo>
                    <a:pt x="11079" y="11531"/>
                    <a:pt x="11067" y="11530"/>
                    <a:pt x="11053" y="11528"/>
                  </a:cubicBezTo>
                  <a:cubicBezTo>
                    <a:pt x="9438" y="11275"/>
                    <a:pt x="7760" y="10325"/>
                    <a:pt x="6461" y="9343"/>
                  </a:cubicBezTo>
                  <a:cubicBezTo>
                    <a:pt x="6356" y="9291"/>
                    <a:pt x="6425" y="9130"/>
                    <a:pt x="6524" y="9130"/>
                  </a:cubicBezTo>
                  <a:close/>
                  <a:moveTo>
                    <a:pt x="4295" y="9247"/>
                  </a:moveTo>
                  <a:cubicBezTo>
                    <a:pt x="4321" y="9247"/>
                    <a:pt x="4348" y="9257"/>
                    <a:pt x="4371" y="9280"/>
                  </a:cubicBezTo>
                  <a:cubicBezTo>
                    <a:pt x="5606" y="10293"/>
                    <a:pt x="6936" y="10895"/>
                    <a:pt x="8488" y="11402"/>
                  </a:cubicBezTo>
                  <a:cubicBezTo>
                    <a:pt x="8667" y="11491"/>
                    <a:pt x="8621" y="11721"/>
                    <a:pt x="8430" y="11721"/>
                  </a:cubicBezTo>
                  <a:cubicBezTo>
                    <a:pt x="8418" y="11721"/>
                    <a:pt x="8406" y="11720"/>
                    <a:pt x="8393" y="11718"/>
                  </a:cubicBezTo>
                  <a:cubicBezTo>
                    <a:pt x="6873" y="11370"/>
                    <a:pt x="5385" y="10451"/>
                    <a:pt x="4244" y="9438"/>
                  </a:cubicBezTo>
                  <a:cubicBezTo>
                    <a:pt x="4149" y="9342"/>
                    <a:pt x="4216" y="9247"/>
                    <a:pt x="4295" y="9247"/>
                  </a:cubicBezTo>
                  <a:close/>
                  <a:moveTo>
                    <a:pt x="21441" y="1"/>
                  </a:moveTo>
                  <a:cubicBezTo>
                    <a:pt x="21441" y="127"/>
                    <a:pt x="21346" y="254"/>
                    <a:pt x="21283" y="286"/>
                  </a:cubicBezTo>
                  <a:cubicBezTo>
                    <a:pt x="14094" y="1394"/>
                    <a:pt x="7221" y="2661"/>
                    <a:pt x="254" y="4593"/>
                  </a:cubicBezTo>
                  <a:cubicBezTo>
                    <a:pt x="159" y="4593"/>
                    <a:pt x="128" y="4593"/>
                    <a:pt x="96" y="4561"/>
                  </a:cubicBezTo>
                  <a:lnTo>
                    <a:pt x="1" y="4561"/>
                  </a:lnTo>
                  <a:cubicBezTo>
                    <a:pt x="1" y="4593"/>
                    <a:pt x="64" y="4593"/>
                    <a:pt x="64" y="4624"/>
                  </a:cubicBezTo>
                  <a:cubicBezTo>
                    <a:pt x="1489" y="10142"/>
                    <a:pt x="6658" y="13512"/>
                    <a:pt x="12209" y="13512"/>
                  </a:cubicBezTo>
                  <a:cubicBezTo>
                    <a:pt x="12456" y="13512"/>
                    <a:pt x="12705" y="13505"/>
                    <a:pt x="12954" y="13492"/>
                  </a:cubicBezTo>
                  <a:cubicBezTo>
                    <a:pt x="20047" y="13112"/>
                    <a:pt x="21187" y="5669"/>
                    <a:pt x="21536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06;p18"/>
            <p:cNvSpPr/>
            <p:nvPr/>
          </p:nvSpPr>
          <p:spPr>
            <a:xfrm>
              <a:off x="5031155" y="2195221"/>
              <a:ext cx="692590" cy="157108"/>
            </a:xfrm>
            <a:custGeom>
              <a:avLst/>
              <a:gdLst/>
              <a:ahLst/>
              <a:cxnLst/>
              <a:rect l="l" t="t" r="r" b="b"/>
              <a:pathLst>
                <a:path w="21504" h="4878" extrusionOk="0">
                  <a:moveTo>
                    <a:pt x="21219" y="0"/>
                  </a:moveTo>
                  <a:cubicBezTo>
                    <a:pt x="14125" y="475"/>
                    <a:pt x="6841" y="2154"/>
                    <a:pt x="159" y="4465"/>
                  </a:cubicBezTo>
                  <a:cubicBezTo>
                    <a:pt x="0" y="4560"/>
                    <a:pt x="0" y="4750"/>
                    <a:pt x="127" y="4845"/>
                  </a:cubicBezTo>
                  <a:cubicBezTo>
                    <a:pt x="159" y="4877"/>
                    <a:pt x="191" y="4877"/>
                    <a:pt x="286" y="4877"/>
                  </a:cubicBezTo>
                  <a:cubicBezTo>
                    <a:pt x="7253" y="2977"/>
                    <a:pt x="14125" y="1679"/>
                    <a:pt x="21282" y="570"/>
                  </a:cubicBezTo>
                  <a:cubicBezTo>
                    <a:pt x="21409" y="570"/>
                    <a:pt x="21504" y="443"/>
                    <a:pt x="21504" y="317"/>
                  </a:cubicBezTo>
                  <a:cubicBezTo>
                    <a:pt x="21504" y="158"/>
                    <a:pt x="21377" y="32"/>
                    <a:pt x="21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07;p18"/>
            <p:cNvSpPr/>
            <p:nvPr/>
          </p:nvSpPr>
          <p:spPr>
            <a:xfrm>
              <a:off x="5465957" y="1754184"/>
              <a:ext cx="73401" cy="95012"/>
            </a:xfrm>
            <a:custGeom>
              <a:avLst/>
              <a:gdLst/>
              <a:ahLst/>
              <a:cxnLst/>
              <a:rect l="l" t="t" r="r" b="b"/>
              <a:pathLst>
                <a:path w="2279" h="2950" extrusionOk="0">
                  <a:moveTo>
                    <a:pt x="2077" y="0"/>
                  </a:moveTo>
                  <a:cubicBezTo>
                    <a:pt x="2043" y="0"/>
                    <a:pt x="2011" y="14"/>
                    <a:pt x="1987" y="46"/>
                  </a:cubicBezTo>
                  <a:cubicBezTo>
                    <a:pt x="1258" y="870"/>
                    <a:pt x="657" y="1883"/>
                    <a:pt x="23" y="2770"/>
                  </a:cubicBezTo>
                  <a:cubicBezTo>
                    <a:pt x="1" y="2860"/>
                    <a:pt x="73" y="2949"/>
                    <a:pt x="152" y="2949"/>
                  </a:cubicBezTo>
                  <a:cubicBezTo>
                    <a:pt x="184" y="2949"/>
                    <a:pt x="217" y="2934"/>
                    <a:pt x="245" y="2897"/>
                  </a:cubicBezTo>
                  <a:cubicBezTo>
                    <a:pt x="910" y="2042"/>
                    <a:pt x="1607" y="1187"/>
                    <a:pt x="2208" y="236"/>
                  </a:cubicBezTo>
                  <a:cubicBezTo>
                    <a:pt x="2279" y="118"/>
                    <a:pt x="2174" y="0"/>
                    <a:pt x="2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08;p18"/>
            <p:cNvSpPr/>
            <p:nvPr/>
          </p:nvSpPr>
          <p:spPr>
            <a:xfrm>
              <a:off x="5441769" y="1771898"/>
              <a:ext cx="60035" cy="98845"/>
            </a:xfrm>
            <a:custGeom>
              <a:avLst/>
              <a:gdLst/>
              <a:ahLst/>
              <a:cxnLst/>
              <a:rect l="l" t="t" r="r" b="b"/>
              <a:pathLst>
                <a:path w="1864" h="3069" extrusionOk="0">
                  <a:moveTo>
                    <a:pt x="1674" y="0"/>
                  </a:moveTo>
                  <a:cubicBezTo>
                    <a:pt x="1634" y="0"/>
                    <a:pt x="1594" y="19"/>
                    <a:pt x="1566" y="66"/>
                  </a:cubicBezTo>
                  <a:cubicBezTo>
                    <a:pt x="1028" y="1017"/>
                    <a:pt x="553" y="1998"/>
                    <a:pt x="46" y="2948"/>
                  </a:cubicBezTo>
                  <a:cubicBezTo>
                    <a:pt x="0" y="3017"/>
                    <a:pt x="70" y="3069"/>
                    <a:pt x="136" y="3069"/>
                  </a:cubicBezTo>
                  <a:cubicBezTo>
                    <a:pt x="161" y="3069"/>
                    <a:pt x="187" y="3061"/>
                    <a:pt x="204" y="3043"/>
                  </a:cubicBezTo>
                  <a:cubicBezTo>
                    <a:pt x="743" y="2093"/>
                    <a:pt x="1313" y="1112"/>
                    <a:pt x="1819" y="193"/>
                  </a:cubicBezTo>
                  <a:cubicBezTo>
                    <a:pt x="1864" y="104"/>
                    <a:pt x="1768" y="0"/>
                    <a:pt x="1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9;p18"/>
            <p:cNvSpPr/>
            <p:nvPr/>
          </p:nvSpPr>
          <p:spPr>
            <a:xfrm>
              <a:off x="5239763" y="2500528"/>
              <a:ext cx="159266" cy="76332"/>
            </a:xfrm>
            <a:custGeom>
              <a:avLst/>
              <a:gdLst/>
              <a:ahLst/>
              <a:cxnLst/>
              <a:rect l="l" t="t" r="r" b="b"/>
              <a:pathLst>
                <a:path w="4945" h="2370" extrusionOk="0">
                  <a:moveTo>
                    <a:pt x="144" y="0"/>
                  </a:moveTo>
                  <a:cubicBezTo>
                    <a:pt x="52" y="0"/>
                    <a:pt x="0" y="166"/>
                    <a:pt x="79" y="245"/>
                  </a:cubicBezTo>
                  <a:cubicBezTo>
                    <a:pt x="1409" y="1163"/>
                    <a:pt x="3056" y="2145"/>
                    <a:pt x="4671" y="2367"/>
                  </a:cubicBezTo>
                  <a:cubicBezTo>
                    <a:pt x="4684" y="2369"/>
                    <a:pt x="4696" y="2370"/>
                    <a:pt x="4708" y="2370"/>
                  </a:cubicBezTo>
                  <a:cubicBezTo>
                    <a:pt x="4899" y="2370"/>
                    <a:pt x="4945" y="2140"/>
                    <a:pt x="4766" y="2050"/>
                  </a:cubicBezTo>
                  <a:cubicBezTo>
                    <a:pt x="3151" y="1448"/>
                    <a:pt x="1631" y="973"/>
                    <a:pt x="206" y="23"/>
                  </a:cubicBezTo>
                  <a:cubicBezTo>
                    <a:pt x="184" y="7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0;p18"/>
            <p:cNvSpPr/>
            <p:nvPr/>
          </p:nvSpPr>
          <p:spPr>
            <a:xfrm>
              <a:off x="5166395" y="2503491"/>
              <a:ext cx="145997" cy="80519"/>
            </a:xfrm>
            <a:custGeom>
              <a:avLst/>
              <a:gdLst/>
              <a:ahLst/>
              <a:cxnLst/>
              <a:rect l="l" t="t" r="r" b="b"/>
              <a:pathLst>
                <a:path w="4533" h="2500" extrusionOk="0">
                  <a:moveTo>
                    <a:pt x="147" y="0"/>
                  </a:moveTo>
                  <a:cubicBezTo>
                    <a:pt x="68" y="0"/>
                    <a:pt x="0" y="134"/>
                    <a:pt x="77" y="185"/>
                  </a:cubicBezTo>
                  <a:cubicBezTo>
                    <a:pt x="1249" y="1230"/>
                    <a:pt x="2737" y="2117"/>
                    <a:pt x="4257" y="2497"/>
                  </a:cubicBezTo>
                  <a:cubicBezTo>
                    <a:pt x="4269" y="2498"/>
                    <a:pt x="4280" y="2499"/>
                    <a:pt x="4291" y="2499"/>
                  </a:cubicBezTo>
                  <a:cubicBezTo>
                    <a:pt x="4485" y="2499"/>
                    <a:pt x="4532" y="2238"/>
                    <a:pt x="4352" y="2148"/>
                  </a:cubicBezTo>
                  <a:cubicBezTo>
                    <a:pt x="2832" y="1610"/>
                    <a:pt x="1502" y="1040"/>
                    <a:pt x="203" y="26"/>
                  </a:cubicBezTo>
                  <a:cubicBezTo>
                    <a:pt x="185" y="8"/>
                    <a:pt x="165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1;p18"/>
            <p:cNvSpPr/>
            <p:nvPr/>
          </p:nvSpPr>
          <p:spPr>
            <a:xfrm>
              <a:off x="4970992" y="1807680"/>
              <a:ext cx="172375" cy="171376"/>
            </a:xfrm>
            <a:custGeom>
              <a:avLst/>
              <a:gdLst/>
              <a:ahLst/>
              <a:cxnLst/>
              <a:rect l="l" t="t" r="r" b="b"/>
              <a:pathLst>
                <a:path w="5352" h="5321" extrusionOk="0">
                  <a:moveTo>
                    <a:pt x="5257" y="1"/>
                  </a:moveTo>
                  <a:lnTo>
                    <a:pt x="4940" y="96"/>
                  </a:lnTo>
                  <a:cubicBezTo>
                    <a:pt x="3927" y="159"/>
                    <a:pt x="2534" y="1394"/>
                    <a:pt x="1868" y="2059"/>
                  </a:cubicBezTo>
                  <a:cubicBezTo>
                    <a:pt x="1393" y="2502"/>
                    <a:pt x="982" y="2977"/>
                    <a:pt x="633" y="3547"/>
                  </a:cubicBezTo>
                  <a:cubicBezTo>
                    <a:pt x="507" y="3769"/>
                    <a:pt x="412" y="3959"/>
                    <a:pt x="285" y="4181"/>
                  </a:cubicBezTo>
                  <a:cubicBezTo>
                    <a:pt x="158" y="4371"/>
                    <a:pt x="95" y="4529"/>
                    <a:pt x="0" y="4719"/>
                  </a:cubicBezTo>
                  <a:cubicBezTo>
                    <a:pt x="127" y="4878"/>
                    <a:pt x="285" y="5068"/>
                    <a:pt x="412" y="5226"/>
                  </a:cubicBezTo>
                  <a:cubicBezTo>
                    <a:pt x="435" y="5218"/>
                    <a:pt x="459" y="5214"/>
                    <a:pt x="482" y="5214"/>
                  </a:cubicBezTo>
                  <a:cubicBezTo>
                    <a:pt x="552" y="5214"/>
                    <a:pt x="618" y="5250"/>
                    <a:pt x="665" y="5321"/>
                  </a:cubicBezTo>
                  <a:cubicBezTo>
                    <a:pt x="1552" y="4561"/>
                    <a:pt x="2470" y="3801"/>
                    <a:pt x="3357" y="3104"/>
                  </a:cubicBezTo>
                  <a:cubicBezTo>
                    <a:pt x="3800" y="2756"/>
                    <a:pt x="4275" y="2439"/>
                    <a:pt x="4687" y="2027"/>
                  </a:cubicBezTo>
                  <a:cubicBezTo>
                    <a:pt x="4909" y="1837"/>
                    <a:pt x="5257" y="1489"/>
                    <a:pt x="5352" y="1204"/>
                  </a:cubicBezTo>
                  <a:cubicBezTo>
                    <a:pt x="5320" y="792"/>
                    <a:pt x="5320" y="412"/>
                    <a:pt x="5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" name="Google Shape;144;p18"/>
          <p:cNvSpPr txBox="1"/>
          <p:nvPr/>
        </p:nvSpPr>
        <p:spPr>
          <a:xfrm>
            <a:off x="3985146" y="1885662"/>
            <a:ext cx="4488604" cy="11534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4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II. MỘT SỐ HOÁ CHẤT TRONG PHÒNG THÍ NGHIỆM</a:t>
            </a:r>
            <a:endParaRPr kumimoji="0" sz="4400" b="1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32855653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-14418"/>
            <a:ext cx="9144000" cy="418209"/>
          </a:xfrm>
          <a:prstGeom prst="rect">
            <a:avLst/>
          </a:prstGeom>
          <a:solidFill>
            <a:srgbClr val="C53F3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F5A4EE2-8596-9D94-1561-46F322C417FA}"/>
              </a:ext>
            </a:extLst>
          </p:cNvPr>
          <p:cNvSpPr txBox="1"/>
          <p:nvPr/>
        </p:nvSpPr>
        <p:spPr>
          <a:xfrm>
            <a:off x="82659" y="48573"/>
            <a:ext cx="5864658" cy="387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>
              <a:lnSpc>
                <a:spcPct val="115000"/>
              </a:lnSpc>
              <a:buNone/>
              <a:defRPr sz="1800" b="1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</a:defRPr>
            </a:lvl1pPr>
          </a:lstStyle>
          <a:p>
            <a:r>
              <a:rPr lang="en-US" dirty="0">
                <a:sym typeface="Fira Sans Extra Condensed"/>
              </a:rPr>
              <a:t>II. MỘT SỐ HOÁ CHẤT TRONG PHÒNG THÍ NGHIỆM</a:t>
            </a:r>
          </a:p>
        </p:txBody>
      </p:sp>
      <p:grpSp>
        <p:nvGrpSpPr>
          <p:cNvPr id="6147" name="Group 6146">
            <a:extLst>
              <a:ext uri="{FF2B5EF4-FFF2-40B4-BE49-F238E27FC236}">
                <a16:creationId xmlns="" xmlns:a16="http://schemas.microsoft.com/office/drawing/2014/main" id="{59A8DCBA-FDB8-981F-1A8C-DBAFB33DC147}"/>
              </a:ext>
            </a:extLst>
          </p:cNvPr>
          <p:cNvGrpSpPr/>
          <p:nvPr/>
        </p:nvGrpSpPr>
        <p:grpSpPr>
          <a:xfrm>
            <a:off x="174828" y="699572"/>
            <a:ext cx="2762852" cy="1668881"/>
            <a:chOff x="5820567" y="1255835"/>
            <a:chExt cx="2762852" cy="166888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4082C63E-5B6D-B601-7004-4B638AB311B8}"/>
                </a:ext>
              </a:extLst>
            </p:cNvPr>
            <p:cNvSpPr/>
            <p:nvPr/>
          </p:nvSpPr>
          <p:spPr>
            <a:xfrm>
              <a:off x="5970894" y="1376284"/>
              <a:ext cx="2518013" cy="1548432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Google Shape;142;p18">
              <a:extLst>
                <a:ext uri="{FF2B5EF4-FFF2-40B4-BE49-F238E27FC236}">
                  <a16:creationId xmlns="" xmlns:a16="http://schemas.microsoft.com/office/drawing/2014/main" id="{FBFC0495-729B-2300-B961-3592513476F1}"/>
                </a:ext>
              </a:extLst>
            </p:cNvPr>
            <p:cNvSpPr txBox="1"/>
            <p:nvPr/>
          </p:nvSpPr>
          <p:spPr>
            <a:xfrm>
              <a:off x="6787495" y="2506506"/>
              <a:ext cx="1003111" cy="41820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lnSpc>
                  <a:spcPct val="115000"/>
                </a:lnSpc>
              </a:pPr>
              <a:r>
                <a:rPr lang="en-US" sz="1800" b="1" dirty="0">
                  <a:solidFill>
                    <a:srgbClr val="C53F3F"/>
                  </a:solidFill>
                  <a:latin typeface="Fira Sans Extra Condensed Medium" panose="020B0604020202020204" charset="0"/>
                  <a:ea typeface="Fira Sans Extra Condensed"/>
                  <a:cs typeface="Fira Sans Extra Condensed"/>
                  <a:sym typeface="Fira Sans Extra Condensed"/>
                </a:rPr>
                <a:t>Kim </a:t>
              </a:r>
              <a:r>
                <a:rPr lang="en-US" sz="1800" b="1" dirty="0" err="1">
                  <a:solidFill>
                    <a:srgbClr val="C53F3F"/>
                  </a:solidFill>
                  <a:latin typeface="Fira Sans Extra Condensed Medium" panose="020B0604020202020204" charset="0"/>
                  <a:ea typeface="Fira Sans Extra Condensed"/>
                  <a:cs typeface="Fira Sans Extra Condensed"/>
                  <a:sym typeface="Fira Sans Extra Condensed"/>
                </a:rPr>
                <a:t>loại</a:t>
              </a:r>
              <a:endParaRPr lang="en-US" sz="1800" b="1" dirty="0">
                <a:solidFill>
                  <a:srgbClr val="C53F3F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endParaRPr>
            </a:p>
          </p:txBody>
        </p:sp>
        <p:pic>
          <p:nvPicPr>
            <p:cNvPr id="6150" name="Picture 6">
              <a:extLst>
                <a:ext uri="{FF2B5EF4-FFF2-40B4-BE49-F238E27FC236}">
                  <a16:creationId xmlns="" xmlns:a16="http://schemas.microsoft.com/office/drawing/2014/main" id="{26AA2543-5B45-876F-C0E4-9B3109F32D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20567" y="1255835"/>
              <a:ext cx="1744355" cy="1162903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44" name="TextBox 6143">
              <a:extLst>
                <a:ext uri="{FF2B5EF4-FFF2-40B4-BE49-F238E27FC236}">
                  <a16:creationId xmlns="" xmlns:a16="http://schemas.microsoft.com/office/drawing/2014/main" id="{68B7FC23-6E17-C79C-60D7-FCC1EFC31A0C}"/>
                </a:ext>
              </a:extLst>
            </p:cNvPr>
            <p:cNvSpPr txBox="1"/>
            <p:nvPr/>
          </p:nvSpPr>
          <p:spPr>
            <a:xfrm>
              <a:off x="6454715" y="2243983"/>
              <a:ext cx="503859" cy="3513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algn="ctr">
                <a:lnSpc>
                  <a:spcPct val="115000"/>
                </a:lnSpc>
                <a:defRPr sz="1600" b="1">
                  <a:solidFill>
                    <a:schemeClr val="bg1">
                      <a:lumMod val="10000"/>
                    </a:schemeClr>
                  </a:solidFill>
                  <a:latin typeface="+mn-lt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dirty="0">
                  <a:solidFill>
                    <a:srgbClr val="C53F3F"/>
                  </a:solidFill>
                </a:rPr>
                <a:t>Na</a:t>
              </a:r>
            </a:p>
          </p:txBody>
        </p:sp>
        <p:sp>
          <p:nvSpPr>
            <p:cNvPr id="6145" name="TextBox 6144">
              <a:extLst>
                <a:ext uri="{FF2B5EF4-FFF2-40B4-BE49-F238E27FC236}">
                  <a16:creationId xmlns="" xmlns:a16="http://schemas.microsoft.com/office/drawing/2014/main" id="{58350642-5BCC-B53F-B0C2-1E00DAB8E2BB}"/>
                </a:ext>
              </a:extLst>
            </p:cNvPr>
            <p:cNvSpPr txBox="1"/>
            <p:nvPr/>
          </p:nvSpPr>
          <p:spPr>
            <a:xfrm>
              <a:off x="7704715" y="2243049"/>
              <a:ext cx="503859" cy="35137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algn="ctr">
                <a:lnSpc>
                  <a:spcPct val="115000"/>
                </a:lnSpc>
                <a:defRPr sz="1600" b="1">
                  <a:solidFill>
                    <a:schemeClr val="bg1">
                      <a:lumMod val="10000"/>
                    </a:schemeClr>
                  </a:solidFill>
                  <a:latin typeface="+mn-lt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dirty="0">
                  <a:solidFill>
                    <a:srgbClr val="C53F3F"/>
                  </a:solidFill>
                </a:rPr>
                <a:t>Fe</a:t>
              </a:r>
            </a:p>
          </p:txBody>
        </p:sp>
        <p:pic>
          <p:nvPicPr>
            <p:cNvPr id="6152" name="Picture 8">
              <a:extLst>
                <a:ext uri="{FF2B5EF4-FFF2-40B4-BE49-F238E27FC236}">
                  <a16:creationId xmlns="" xmlns:a16="http://schemas.microsoft.com/office/drawing/2014/main" id="{22286165-BEE1-A10F-C698-7766EF470A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5129" y="1491517"/>
              <a:ext cx="1158290" cy="772193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177" name="Group 6176">
            <a:extLst>
              <a:ext uri="{FF2B5EF4-FFF2-40B4-BE49-F238E27FC236}">
                <a16:creationId xmlns="" xmlns:a16="http://schemas.microsoft.com/office/drawing/2014/main" id="{F4F135ED-835D-DC14-BC32-6E320E599EC7}"/>
              </a:ext>
            </a:extLst>
          </p:cNvPr>
          <p:cNvGrpSpPr/>
          <p:nvPr/>
        </p:nvGrpSpPr>
        <p:grpSpPr>
          <a:xfrm>
            <a:off x="320067" y="2730174"/>
            <a:ext cx="2518013" cy="1548433"/>
            <a:chOff x="2742569" y="693896"/>
            <a:chExt cx="2518013" cy="1548433"/>
          </a:xfrm>
        </p:grpSpPr>
        <p:grpSp>
          <p:nvGrpSpPr>
            <p:cNvPr id="1041" name="Group 1040">
              <a:extLst>
                <a:ext uri="{FF2B5EF4-FFF2-40B4-BE49-F238E27FC236}">
                  <a16:creationId xmlns="" xmlns:a16="http://schemas.microsoft.com/office/drawing/2014/main" id="{4786A921-BE2B-AFBA-581A-127486F470D1}"/>
                </a:ext>
              </a:extLst>
            </p:cNvPr>
            <p:cNvGrpSpPr/>
            <p:nvPr/>
          </p:nvGrpSpPr>
          <p:grpSpPr>
            <a:xfrm>
              <a:off x="2742569" y="693897"/>
              <a:ext cx="2518013" cy="1548432"/>
              <a:chOff x="5970894" y="1376284"/>
              <a:chExt cx="2518013" cy="1548432"/>
            </a:xfrm>
          </p:grpSpPr>
          <p:sp>
            <p:nvSpPr>
              <p:cNvPr id="1042" name="Rectangle: Rounded Corners 1041">
                <a:extLst>
                  <a:ext uri="{FF2B5EF4-FFF2-40B4-BE49-F238E27FC236}">
                    <a16:creationId xmlns="" xmlns:a16="http://schemas.microsoft.com/office/drawing/2014/main" id="{C40E5191-18A1-9F08-139D-D1375A4ABFD3}"/>
                  </a:ext>
                </a:extLst>
              </p:cNvPr>
              <p:cNvSpPr/>
              <p:nvPr/>
            </p:nvSpPr>
            <p:spPr>
              <a:xfrm>
                <a:off x="5970894" y="1376284"/>
                <a:ext cx="2518013" cy="1548432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Google Shape;142;p18">
                <a:extLst>
                  <a:ext uri="{FF2B5EF4-FFF2-40B4-BE49-F238E27FC236}">
                    <a16:creationId xmlns="" xmlns:a16="http://schemas.microsoft.com/office/drawing/2014/main" id="{5ECAC872-ED00-2A45-FBD0-76CFA41EE01C}"/>
                  </a:ext>
                </a:extLst>
              </p:cNvPr>
              <p:cNvSpPr txBox="1"/>
              <p:nvPr/>
            </p:nvSpPr>
            <p:spPr>
              <a:xfrm>
                <a:off x="6787495" y="2506506"/>
                <a:ext cx="1003111" cy="4182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sz="1800" b="1" dirty="0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Phi </a:t>
                </a:r>
                <a:r>
                  <a:rPr lang="en-US" sz="1800" b="1" dirty="0" err="1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kim</a:t>
                </a:r>
                <a:endParaRPr lang="en-US" sz="1800" b="1" dirty="0">
                  <a:solidFill>
                    <a:srgbClr val="C53F3F"/>
                  </a:solidFill>
                  <a:latin typeface="Fira Sans Extra Condensed Medium" panose="020B0604020202020204" charset="0"/>
                  <a:ea typeface="Fira Sans Extra Condensed"/>
                  <a:cs typeface="Fira Sans Extra Condensed"/>
                </a:endParaRPr>
              </a:p>
            </p:txBody>
          </p:sp>
          <p:sp>
            <p:nvSpPr>
              <p:cNvPr id="1045" name="TextBox 1044">
                <a:extLst>
                  <a:ext uri="{FF2B5EF4-FFF2-40B4-BE49-F238E27FC236}">
                    <a16:creationId xmlns="" xmlns:a16="http://schemas.microsoft.com/office/drawing/2014/main" id="{49A983D1-F330-4A04-EF18-7F8F4B2AE0A6}"/>
                  </a:ext>
                </a:extLst>
              </p:cNvPr>
              <p:cNvSpPr txBox="1"/>
              <p:nvPr/>
            </p:nvSpPr>
            <p:spPr>
              <a:xfrm>
                <a:off x="6454715" y="2243983"/>
                <a:ext cx="503859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>
                    <a:solidFill>
                      <a:srgbClr val="C53F3F"/>
                    </a:solidFill>
                  </a:rPr>
                  <a:t>S</a:t>
                </a:r>
              </a:p>
            </p:txBody>
          </p:sp>
          <p:sp>
            <p:nvSpPr>
              <p:cNvPr id="1046" name="TextBox 1045">
                <a:extLst>
                  <a:ext uri="{FF2B5EF4-FFF2-40B4-BE49-F238E27FC236}">
                    <a16:creationId xmlns="" xmlns:a16="http://schemas.microsoft.com/office/drawing/2014/main" id="{71F164D4-FE6C-C970-7D3B-4197ACC900B1}"/>
                  </a:ext>
                </a:extLst>
              </p:cNvPr>
              <p:cNvSpPr txBox="1"/>
              <p:nvPr/>
            </p:nvSpPr>
            <p:spPr>
              <a:xfrm>
                <a:off x="7704715" y="2243049"/>
                <a:ext cx="503859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>
                    <a:solidFill>
                      <a:srgbClr val="C53F3F"/>
                    </a:solidFill>
                  </a:rPr>
                  <a:t>I</a:t>
                </a:r>
                <a:r>
                  <a:rPr lang="en-US" baseline="-25000" dirty="0">
                    <a:solidFill>
                      <a:srgbClr val="C53F3F"/>
                    </a:solidFill>
                  </a:rPr>
                  <a:t>2</a:t>
                </a:r>
              </a:p>
            </p:txBody>
          </p:sp>
        </p:grpSp>
        <p:pic>
          <p:nvPicPr>
            <p:cNvPr id="1055" name="Picture 10">
              <a:extLst>
                <a:ext uri="{FF2B5EF4-FFF2-40B4-BE49-F238E27FC236}">
                  <a16:creationId xmlns="" xmlns:a16="http://schemas.microsoft.com/office/drawing/2014/main" id="{77ACD576-D1E7-DE53-6E55-8C1EC7CE28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8721" y="818524"/>
              <a:ext cx="1158290" cy="773376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176" name="Picture 12">
              <a:extLst>
                <a:ext uri="{FF2B5EF4-FFF2-40B4-BE49-F238E27FC236}">
                  <a16:creationId xmlns="" xmlns:a16="http://schemas.microsoft.com/office/drawing/2014/main" id="{C037861D-90B7-77AD-9BEE-8F2E5CF41D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7237" y="693896"/>
              <a:ext cx="863119" cy="929185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193" name="Group 6192">
            <a:extLst>
              <a:ext uri="{FF2B5EF4-FFF2-40B4-BE49-F238E27FC236}">
                <a16:creationId xmlns="" xmlns:a16="http://schemas.microsoft.com/office/drawing/2014/main" id="{5D1AD963-C4D9-C642-A365-299937AE1537}"/>
              </a:ext>
            </a:extLst>
          </p:cNvPr>
          <p:cNvGrpSpPr/>
          <p:nvPr/>
        </p:nvGrpSpPr>
        <p:grpSpPr>
          <a:xfrm>
            <a:off x="3126024" y="420171"/>
            <a:ext cx="2855021" cy="1414678"/>
            <a:chOff x="3126024" y="420171"/>
            <a:chExt cx="2855021" cy="1414678"/>
          </a:xfrm>
        </p:grpSpPr>
        <p:grpSp>
          <p:nvGrpSpPr>
            <p:cNvPr id="6179" name="Group 6178">
              <a:extLst>
                <a:ext uri="{FF2B5EF4-FFF2-40B4-BE49-F238E27FC236}">
                  <a16:creationId xmlns="" xmlns:a16="http://schemas.microsoft.com/office/drawing/2014/main" id="{D43B3EA3-F929-2ED2-6745-AA3F0762EC41}"/>
                </a:ext>
              </a:extLst>
            </p:cNvPr>
            <p:cNvGrpSpPr/>
            <p:nvPr/>
          </p:nvGrpSpPr>
          <p:grpSpPr>
            <a:xfrm>
              <a:off x="3268068" y="452851"/>
              <a:ext cx="2712977" cy="1381998"/>
              <a:chOff x="5970894" y="1376284"/>
              <a:chExt cx="2712977" cy="1381998"/>
            </a:xfrm>
          </p:grpSpPr>
          <p:sp>
            <p:nvSpPr>
              <p:cNvPr id="6182" name="Rectangle: Rounded Corners 6181">
                <a:extLst>
                  <a:ext uri="{FF2B5EF4-FFF2-40B4-BE49-F238E27FC236}">
                    <a16:creationId xmlns="" xmlns:a16="http://schemas.microsoft.com/office/drawing/2014/main" id="{22876FA2-A440-A8C7-81AA-24595C60F06C}"/>
                  </a:ext>
                </a:extLst>
              </p:cNvPr>
              <p:cNvSpPr/>
              <p:nvPr/>
            </p:nvSpPr>
            <p:spPr>
              <a:xfrm>
                <a:off x="5970894" y="1376284"/>
                <a:ext cx="2712977" cy="1321358"/>
              </a:xfrm>
              <a:prstGeom prst="roundRect">
                <a:avLst/>
              </a:prstGeom>
              <a:solidFill>
                <a:srgbClr val="FFFFB3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183" name="Google Shape;142;p18">
                <a:extLst>
                  <a:ext uri="{FF2B5EF4-FFF2-40B4-BE49-F238E27FC236}">
                    <a16:creationId xmlns="" xmlns:a16="http://schemas.microsoft.com/office/drawing/2014/main" id="{ED6CD702-1120-07CA-2631-19F25AE64D34}"/>
                  </a:ext>
                </a:extLst>
              </p:cNvPr>
              <p:cNvSpPr txBox="1"/>
              <p:nvPr/>
            </p:nvSpPr>
            <p:spPr>
              <a:xfrm>
                <a:off x="6799057" y="2340073"/>
                <a:ext cx="1003111" cy="4182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sz="1800" b="1" dirty="0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Oxide</a:t>
                </a:r>
                <a:endParaRPr lang="en-US" sz="1800" b="1" dirty="0">
                  <a:solidFill>
                    <a:srgbClr val="C53F3F"/>
                  </a:solidFill>
                  <a:latin typeface="Fira Sans Extra Condensed Medium" panose="020B0604020202020204" charset="0"/>
                  <a:ea typeface="Fira Sans Extra Condensed"/>
                  <a:cs typeface="Fira Sans Extra Condensed"/>
                </a:endParaRPr>
              </a:p>
            </p:txBody>
          </p:sp>
          <p:sp>
            <p:nvSpPr>
              <p:cNvPr id="6184" name="TextBox 6183">
                <a:extLst>
                  <a:ext uri="{FF2B5EF4-FFF2-40B4-BE49-F238E27FC236}">
                    <a16:creationId xmlns="" xmlns:a16="http://schemas.microsoft.com/office/drawing/2014/main" id="{FBF7B8FD-3B0E-0DC8-3F6A-7A446CF8E34A}"/>
                  </a:ext>
                </a:extLst>
              </p:cNvPr>
              <p:cNvSpPr txBox="1"/>
              <p:nvPr/>
            </p:nvSpPr>
            <p:spPr>
              <a:xfrm>
                <a:off x="6273153" y="2155128"/>
                <a:ext cx="639376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 err="1">
                    <a:solidFill>
                      <a:srgbClr val="C53F3F"/>
                    </a:solidFill>
                  </a:rPr>
                  <a:t>CuO</a:t>
                </a:r>
                <a:endParaRPr lang="en-US" dirty="0">
                  <a:solidFill>
                    <a:srgbClr val="C53F3F"/>
                  </a:solidFill>
                </a:endParaRPr>
              </a:p>
            </p:txBody>
          </p:sp>
          <p:sp>
            <p:nvSpPr>
              <p:cNvPr id="6185" name="TextBox 6184">
                <a:extLst>
                  <a:ext uri="{FF2B5EF4-FFF2-40B4-BE49-F238E27FC236}">
                    <a16:creationId xmlns="" xmlns:a16="http://schemas.microsoft.com/office/drawing/2014/main" id="{AF4C9D22-A6C9-019F-CF3B-0C53BCC49B46}"/>
                  </a:ext>
                </a:extLst>
              </p:cNvPr>
              <p:cNvSpPr txBox="1"/>
              <p:nvPr/>
            </p:nvSpPr>
            <p:spPr>
              <a:xfrm>
                <a:off x="7688696" y="2141604"/>
                <a:ext cx="639376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 err="1">
                    <a:solidFill>
                      <a:srgbClr val="C53F3F"/>
                    </a:solidFill>
                  </a:rPr>
                  <a:t>CaO</a:t>
                </a:r>
                <a:endParaRPr lang="en-US" baseline="-25000" dirty="0">
                  <a:solidFill>
                    <a:srgbClr val="C53F3F"/>
                  </a:solidFill>
                </a:endParaRPr>
              </a:p>
            </p:txBody>
          </p:sp>
        </p:grpSp>
        <p:pic>
          <p:nvPicPr>
            <p:cNvPr id="6186" name="Picture 14">
              <a:extLst>
                <a:ext uri="{FF2B5EF4-FFF2-40B4-BE49-F238E27FC236}">
                  <a16:creationId xmlns="" xmlns:a16="http://schemas.microsoft.com/office/drawing/2014/main" id="{227391BA-B905-95D5-D82E-6C0982A8D8E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t="20608" b="18070"/>
            <a:stretch/>
          </p:blipFill>
          <p:spPr bwMode="auto">
            <a:xfrm>
              <a:off x="3126024" y="420171"/>
              <a:ext cx="1466769" cy="899446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187" name="Picture 16" descr="Canxi oxit, Calcium oxide CaO - Mua Canxi oxit ở đâu Giá TỐT, chất lượng?">
              <a:extLst>
                <a:ext uri="{FF2B5EF4-FFF2-40B4-BE49-F238E27FC236}">
                  <a16:creationId xmlns="" xmlns:a16="http://schemas.microsoft.com/office/drawing/2014/main" id="{FF31573B-4533-399E-656F-6D6241818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2642" y="444147"/>
              <a:ext cx="1289051" cy="802433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1CBA4857-C7E8-FEE0-FEEC-D7EDE7F3974C}"/>
              </a:ext>
            </a:extLst>
          </p:cNvPr>
          <p:cNvGrpSpPr/>
          <p:nvPr/>
        </p:nvGrpSpPr>
        <p:grpSpPr>
          <a:xfrm>
            <a:off x="3204353" y="2014964"/>
            <a:ext cx="2899475" cy="1381998"/>
            <a:chOff x="3204353" y="2014964"/>
            <a:chExt cx="2899475" cy="1381998"/>
          </a:xfrm>
        </p:grpSpPr>
        <p:grpSp>
          <p:nvGrpSpPr>
            <p:cNvPr id="6211" name="Group 6210">
              <a:extLst>
                <a:ext uri="{FF2B5EF4-FFF2-40B4-BE49-F238E27FC236}">
                  <a16:creationId xmlns="" xmlns:a16="http://schemas.microsoft.com/office/drawing/2014/main" id="{9933197D-3FFA-8449-2102-720494D0A04F}"/>
                </a:ext>
              </a:extLst>
            </p:cNvPr>
            <p:cNvGrpSpPr/>
            <p:nvPr/>
          </p:nvGrpSpPr>
          <p:grpSpPr>
            <a:xfrm>
              <a:off x="3204353" y="2014964"/>
              <a:ext cx="2899475" cy="1381998"/>
              <a:chOff x="5905592" y="1376284"/>
              <a:chExt cx="2899475" cy="1381998"/>
            </a:xfrm>
          </p:grpSpPr>
          <p:sp>
            <p:nvSpPr>
              <p:cNvPr id="6214" name="Rectangle: Rounded Corners 6213">
                <a:extLst>
                  <a:ext uri="{FF2B5EF4-FFF2-40B4-BE49-F238E27FC236}">
                    <a16:creationId xmlns="" xmlns:a16="http://schemas.microsoft.com/office/drawing/2014/main" id="{A08E3B09-9336-FA26-337A-21659905D398}"/>
                  </a:ext>
                </a:extLst>
              </p:cNvPr>
              <p:cNvSpPr/>
              <p:nvPr/>
            </p:nvSpPr>
            <p:spPr>
              <a:xfrm>
                <a:off x="5970894" y="1376284"/>
                <a:ext cx="2712977" cy="1321358"/>
              </a:xfrm>
              <a:prstGeom prst="roundRect">
                <a:avLst/>
              </a:prstGeom>
              <a:solidFill>
                <a:srgbClr val="FFFFB3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215" name="Google Shape;142;p18">
                <a:extLst>
                  <a:ext uri="{FF2B5EF4-FFF2-40B4-BE49-F238E27FC236}">
                    <a16:creationId xmlns="" xmlns:a16="http://schemas.microsoft.com/office/drawing/2014/main" id="{D61DB5E3-70AB-1BAF-EA6D-C4EC64A0691E}"/>
                  </a:ext>
                </a:extLst>
              </p:cNvPr>
              <p:cNvSpPr txBox="1"/>
              <p:nvPr/>
            </p:nvSpPr>
            <p:spPr>
              <a:xfrm>
                <a:off x="6799057" y="2340073"/>
                <a:ext cx="1003111" cy="4182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sz="1800" b="1" dirty="0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Acid </a:t>
                </a:r>
                <a:endParaRPr lang="en-US" sz="1800" b="1" dirty="0">
                  <a:solidFill>
                    <a:srgbClr val="C53F3F"/>
                  </a:solidFill>
                  <a:latin typeface="Fira Sans Extra Condensed Medium" panose="020B0604020202020204" charset="0"/>
                  <a:ea typeface="Fira Sans Extra Condensed"/>
                  <a:cs typeface="Fira Sans Extra Condensed"/>
                </a:endParaRPr>
              </a:p>
            </p:txBody>
          </p:sp>
          <p:sp>
            <p:nvSpPr>
              <p:cNvPr id="6216" name="TextBox 6215">
                <a:extLst>
                  <a:ext uri="{FF2B5EF4-FFF2-40B4-BE49-F238E27FC236}">
                    <a16:creationId xmlns="" xmlns:a16="http://schemas.microsoft.com/office/drawing/2014/main" id="{3113BDD8-80EB-8F46-4990-15A139FC517F}"/>
                  </a:ext>
                </a:extLst>
              </p:cNvPr>
              <p:cNvSpPr txBox="1"/>
              <p:nvPr/>
            </p:nvSpPr>
            <p:spPr>
              <a:xfrm>
                <a:off x="5905592" y="1954317"/>
                <a:ext cx="639376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>
                    <a:solidFill>
                      <a:srgbClr val="C53F3F"/>
                    </a:solidFill>
                  </a:rPr>
                  <a:t>HCl</a:t>
                </a:r>
              </a:p>
            </p:txBody>
          </p:sp>
          <p:sp>
            <p:nvSpPr>
              <p:cNvPr id="6217" name="TextBox 6216">
                <a:extLst>
                  <a:ext uri="{FF2B5EF4-FFF2-40B4-BE49-F238E27FC236}">
                    <a16:creationId xmlns="" xmlns:a16="http://schemas.microsoft.com/office/drawing/2014/main" id="{2C2DA72F-6C2C-9C6A-7349-6D0D347E5549}"/>
                  </a:ext>
                </a:extLst>
              </p:cNvPr>
              <p:cNvSpPr txBox="1"/>
              <p:nvPr/>
            </p:nvSpPr>
            <p:spPr>
              <a:xfrm>
                <a:off x="7938406" y="1933070"/>
                <a:ext cx="866661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>
                    <a:solidFill>
                      <a:srgbClr val="C53F3F"/>
                    </a:solidFill>
                  </a:rPr>
                  <a:t>H</a:t>
                </a:r>
                <a:r>
                  <a:rPr lang="en-US" baseline="-25000" dirty="0">
                    <a:solidFill>
                      <a:srgbClr val="C53F3F"/>
                    </a:solidFill>
                  </a:rPr>
                  <a:t>2</a:t>
                </a:r>
                <a:r>
                  <a:rPr lang="en-US" dirty="0">
                    <a:solidFill>
                      <a:srgbClr val="C53F3F"/>
                    </a:solidFill>
                  </a:rPr>
                  <a:t>SO</a:t>
                </a:r>
                <a:r>
                  <a:rPr lang="en-US" baseline="-25000" dirty="0">
                    <a:solidFill>
                      <a:srgbClr val="C53F3F"/>
                    </a:solidFill>
                  </a:rPr>
                  <a:t>4</a:t>
                </a:r>
              </a:p>
            </p:txBody>
          </p:sp>
        </p:grpSp>
        <p:pic>
          <p:nvPicPr>
            <p:cNvPr id="6226" name="Picture 18">
              <a:extLst>
                <a:ext uri="{FF2B5EF4-FFF2-40B4-BE49-F238E27FC236}">
                  <a16:creationId xmlns="" xmlns:a16="http://schemas.microsoft.com/office/drawing/2014/main" id="{FA319EB9-62C7-8F5D-1323-3A3EF9AB8C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3359" y="2125978"/>
              <a:ext cx="1107521" cy="1107521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26" name="Picture 2">
              <a:extLst>
                <a:ext uri="{FF2B5EF4-FFF2-40B4-BE49-F238E27FC236}">
                  <a16:creationId xmlns="" xmlns:a16="http://schemas.microsoft.com/office/drawing/2014/main" id="{8517239D-2D40-54ED-3387-F4E355A2AD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64864" y="2108371"/>
              <a:ext cx="1268956" cy="1268956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4FF78BB5-0A62-431E-C722-85F3B7814BAD}"/>
              </a:ext>
            </a:extLst>
          </p:cNvPr>
          <p:cNvGrpSpPr/>
          <p:nvPr/>
        </p:nvGrpSpPr>
        <p:grpSpPr>
          <a:xfrm>
            <a:off x="3271242" y="3577077"/>
            <a:ext cx="2712977" cy="1428133"/>
            <a:chOff x="3271242" y="3577077"/>
            <a:chExt cx="2712977" cy="1428133"/>
          </a:xfrm>
        </p:grpSpPr>
        <p:grpSp>
          <p:nvGrpSpPr>
            <p:cNvPr id="6219" name="Group 6218">
              <a:extLst>
                <a:ext uri="{FF2B5EF4-FFF2-40B4-BE49-F238E27FC236}">
                  <a16:creationId xmlns="" xmlns:a16="http://schemas.microsoft.com/office/drawing/2014/main" id="{4C78B6D3-4ABE-3CEE-3950-B4FA6B44F91B}"/>
                </a:ext>
              </a:extLst>
            </p:cNvPr>
            <p:cNvGrpSpPr/>
            <p:nvPr/>
          </p:nvGrpSpPr>
          <p:grpSpPr>
            <a:xfrm>
              <a:off x="3271242" y="3577077"/>
              <a:ext cx="2712977" cy="1428133"/>
              <a:chOff x="5970894" y="1376284"/>
              <a:chExt cx="2712977" cy="1428133"/>
            </a:xfrm>
          </p:grpSpPr>
          <p:sp>
            <p:nvSpPr>
              <p:cNvPr id="6222" name="Rectangle: Rounded Corners 6221">
                <a:extLst>
                  <a:ext uri="{FF2B5EF4-FFF2-40B4-BE49-F238E27FC236}">
                    <a16:creationId xmlns="" xmlns:a16="http://schemas.microsoft.com/office/drawing/2014/main" id="{139F91EA-42FC-F65B-E575-83275CB957B1}"/>
                  </a:ext>
                </a:extLst>
              </p:cNvPr>
              <p:cNvSpPr/>
              <p:nvPr/>
            </p:nvSpPr>
            <p:spPr>
              <a:xfrm>
                <a:off x="5970894" y="1376284"/>
                <a:ext cx="2712977" cy="1321358"/>
              </a:xfrm>
              <a:prstGeom prst="roundRect">
                <a:avLst/>
              </a:prstGeom>
              <a:solidFill>
                <a:srgbClr val="FFFFB3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223" name="Google Shape;142;p18">
                <a:extLst>
                  <a:ext uri="{FF2B5EF4-FFF2-40B4-BE49-F238E27FC236}">
                    <a16:creationId xmlns="" xmlns:a16="http://schemas.microsoft.com/office/drawing/2014/main" id="{AF9C9080-5F49-731E-4236-93180FEDD7FE}"/>
                  </a:ext>
                </a:extLst>
              </p:cNvPr>
              <p:cNvSpPr txBox="1"/>
              <p:nvPr/>
            </p:nvSpPr>
            <p:spPr>
              <a:xfrm>
                <a:off x="6812797" y="2386208"/>
                <a:ext cx="1003111" cy="4182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sz="1800" b="1" dirty="0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Base</a:t>
                </a:r>
                <a:endParaRPr lang="en-US" sz="1800" b="1" dirty="0">
                  <a:solidFill>
                    <a:srgbClr val="C53F3F"/>
                  </a:solidFill>
                  <a:latin typeface="Fira Sans Extra Condensed Medium" panose="020B0604020202020204" charset="0"/>
                  <a:ea typeface="Fira Sans Extra Condensed"/>
                  <a:cs typeface="Fira Sans Extra Condensed"/>
                </a:endParaRPr>
              </a:p>
            </p:txBody>
          </p:sp>
          <p:sp>
            <p:nvSpPr>
              <p:cNvPr id="6224" name="TextBox 6223">
                <a:extLst>
                  <a:ext uri="{FF2B5EF4-FFF2-40B4-BE49-F238E27FC236}">
                    <a16:creationId xmlns="" xmlns:a16="http://schemas.microsoft.com/office/drawing/2014/main" id="{977AFFE0-9343-A3E3-B621-AB437859E1D5}"/>
                  </a:ext>
                </a:extLst>
              </p:cNvPr>
              <p:cNvSpPr txBox="1"/>
              <p:nvPr/>
            </p:nvSpPr>
            <p:spPr>
              <a:xfrm>
                <a:off x="6206733" y="2268765"/>
                <a:ext cx="765868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>
                    <a:solidFill>
                      <a:srgbClr val="C53F3F"/>
                    </a:solidFill>
                  </a:rPr>
                  <a:t>NaOH</a:t>
                </a:r>
              </a:p>
            </p:txBody>
          </p:sp>
          <p:sp>
            <p:nvSpPr>
              <p:cNvPr id="6225" name="TextBox 6224">
                <a:extLst>
                  <a:ext uri="{FF2B5EF4-FFF2-40B4-BE49-F238E27FC236}">
                    <a16:creationId xmlns="" xmlns:a16="http://schemas.microsoft.com/office/drawing/2014/main" id="{9C9BCEBE-2AE5-B743-0245-1BE3B2EA44BC}"/>
                  </a:ext>
                </a:extLst>
              </p:cNvPr>
              <p:cNvSpPr txBox="1"/>
              <p:nvPr/>
            </p:nvSpPr>
            <p:spPr>
              <a:xfrm>
                <a:off x="7688696" y="2295940"/>
                <a:ext cx="639376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>
                    <a:solidFill>
                      <a:srgbClr val="C53F3F"/>
                    </a:solidFill>
                  </a:rPr>
                  <a:t>NH</a:t>
                </a:r>
                <a:r>
                  <a:rPr lang="en-US" baseline="-25000" dirty="0">
                    <a:solidFill>
                      <a:srgbClr val="C53F3F"/>
                    </a:solidFill>
                  </a:rPr>
                  <a:t>3</a:t>
                </a:r>
              </a:p>
            </p:txBody>
          </p:sp>
        </p:grpSp>
        <p:pic>
          <p:nvPicPr>
            <p:cNvPr id="5" name="Picture 4">
              <a:extLst>
                <a:ext uri="{FF2B5EF4-FFF2-40B4-BE49-F238E27FC236}">
                  <a16:creationId xmlns="" xmlns:a16="http://schemas.microsoft.com/office/drawing/2014/main" id="{8DCB14DF-7BA3-6340-CE82-AE512B9847F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423134" y="3636497"/>
              <a:ext cx="899553" cy="899553"/>
            </a:xfrm>
            <a:prstGeom prst="rect">
              <a:avLst/>
            </a:prstGeom>
          </p:spPr>
        </p:pic>
        <p:pic>
          <p:nvPicPr>
            <p:cNvPr id="6" name="Picture 5">
              <a:extLst>
                <a:ext uri="{FF2B5EF4-FFF2-40B4-BE49-F238E27FC236}">
                  <a16:creationId xmlns="" xmlns:a16="http://schemas.microsoft.com/office/drawing/2014/main" id="{D24846F7-95AA-7696-417B-F1F93F8D329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767334" y="3598099"/>
              <a:ext cx="1076447" cy="927531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="" xmlns:a16="http://schemas.microsoft.com/office/drawing/2014/main" id="{AD57B090-64AB-78AA-2B34-0FBFD4BE7B97}"/>
              </a:ext>
            </a:extLst>
          </p:cNvPr>
          <p:cNvGrpSpPr/>
          <p:nvPr/>
        </p:nvGrpSpPr>
        <p:grpSpPr>
          <a:xfrm>
            <a:off x="6353179" y="790718"/>
            <a:ext cx="2518013" cy="1650421"/>
            <a:chOff x="6353179" y="790718"/>
            <a:chExt cx="2518013" cy="1650421"/>
          </a:xfrm>
        </p:grpSpPr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5963F7AB-9EA1-45B8-FD29-E0F73FB1EDA8}"/>
                </a:ext>
              </a:extLst>
            </p:cNvPr>
            <p:cNvGrpSpPr/>
            <p:nvPr/>
          </p:nvGrpSpPr>
          <p:grpSpPr>
            <a:xfrm>
              <a:off x="6353179" y="892707"/>
              <a:ext cx="2518013" cy="1548432"/>
              <a:chOff x="5970894" y="1376284"/>
              <a:chExt cx="2518013" cy="1548432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="" xmlns:a16="http://schemas.microsoft.com/office/drawing/2014/main" id="{2C4196F6-EE24-A71E-970F-F88A28BC421D}"/>
                  </a:ext>
                </a:extLst>
              </p:cNvPr>
              <p:cNvSpPr/>
              <p:nvPr/>
            </p:nvSpPr>
            <p:spPr>
              <a:xfrm>
                <a:off x="5970894" y="1376284"/>
                <a:ext cx="2518013" cy="1548432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Google Shape;142;p18">
                <a:extLst>
                  <a:ext uri="{FF2B5EF4-FFF2-40B4-BE49-F238E27FC236}">
                    <a16:creationId xmlns="" xmlns:a16="http://schemas.microsoft.com/office/drawing/2014/main" id="{8C4B3CF5-566E-9158-CDE5-CEA6FFB98EBF}"/>
                  </a:ext>
                </a:extLst>
              </p:cNvPr>
              <p:cNvSpPr txBox="1"/>
              <p:nvPr/>
            </p:nvSpPr>
            <p:spPr>
              <a:xfrm>
                <a:off x="6690067" y="2506506"/>
                <a:ext cx="1305147" cy="4182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sz="1800" b="1" dirty="0" err="1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Chất</a:t>
                </a:r>
                <a:r>
                  <a:rPr lang="en-US" sz="1800" b="1" dirty="0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 </a:t>
                </a:r>
                <a:r>
                  <a:rPr lang="en-US" sz="1800" b="1" dirty="0" err="1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hữu</a:t>
                </a:r>
                <a:r>
                  <a:rPr lang="en-US" sz="1800" b="1" dirty="0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 </a:t>
                </a:r>
                <a:r>
                  <a:rPr lang="en-US" sz="1800" b="1" dirty="0" err="1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cơ</a:t>
                </a:r>
                <a:endParaRPr lang="en-US" sz="1800" b="1" dirty="0">
                  <a:solidFill>
                    <a:srgbClr val="C53F3F"/>
                  </a:solidFill>
                  <a:latin typeface="Fira Sans Extra Condensed Medium" panose="020B0604020202020204" charset="0"/>
                  <a:ea typeface="Fira Sans Extra Condensed"/>
                  <a:cs typeface="Fira Sans Extra Condensed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="" xmlns:a16="http://schemas.microsoft.com/office/drawing/2014/main" id="{B0EB0C73-71C6-58B1-6434-854CA64A31D9}"/>
                  </a:ext>
                </a:extLst>
              </p:cNvPr>
              <p:cNvSpPr txBox="1"/>
              <p:nvPr/>
            </p:nvSpPr>
            <p:spPr>
              <a:xfrm>
                <a:off x="6229053" y="2243983"/>
                <a:ext cx="995759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>
                    <a:solidFill>
                      <a:srgbClr val="C53F3F"/>
                    </a:solidFill>
                  </a:rPr>
                  <a:t>C</a:t>
                </a:r>
                <a:r>
                  <a:rPr lang="en-US" baseline="-25000" dirty="0">
                    <a:solidFill>
                      <a:srgbClr val="C53F3F"/>
                    </a:solidFill>
                  </a:rPr>
                  <a:t>2</a:t>
                </a:r>
                <a:r>
                  <a:rPr lang="en-US" dirty="0">
                    <a:solidFill>
                      <a:srgbClr val="C53F3F"/>
                    </a:solidFill>
                  </a:rPr>
                  <a:t>H</a:t>
                </a:r>
                <a:r>
                  <a:rPr lang="en-US" baseline="-25000" dirty="0">
                    <a:solidFill>
                      <a:srgbClr val="C53F3F"/>
                    </a:solidFill>
                  </a:rPr>
                  <a:t>5</a:t>
                </a:r>
                <a:r>
                  <a:rPr lang="en-US" dirty="0">
                    <a:solidFill>
                      <a:srgbClr val="C53F3F"/>
                    </a:solidFill>
                  </a:rPr>
                  <a:t>OH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="" xmlns:a16="http://schemas.microsoft.com/office/drawing/2014/main" id="{934614F9-1469-1807-35D0-93DFACB86D19}"/>
                  </a:ext>
                </a:extLst>
              </p:cNvPr>
              <p:cNvSpPr txBox="1"/>
              <p:nvPr/>
            </p:nvSpPr>
            <p:spPr>
              <a:xfrm>
                <a:off x="7329080" y="2243049"/>
                <a:ext cx="1154739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>
                    <a:solidFill>
                      <a:srgbClr val="C53F3F"/>
                    </a:solidFill>
                  </a:rPr>
                  <a:t>C</a:t>
                </a:r>
                <a:r>
                  <a:rPr lang="en-US" baseline="-25000" dirty="0">
                    <a:solidFill>
                      <a:srgbClr val="C53F3F"/>
                    </a:solidFill>
                  </a:rPr>
                  <a:t>6</a:t>
                </a:r>
                <a:r>
                  <a:rPr lang="en-US" dirty="0">
                    <a:solidFill>
                      <a:srgbClr val="C53F3F"/>
                    </a:solidFill>
                  </a:rPr>
                  <a:t>H</a:t>
                </a:r>
                <a:r>
                  <a:rPr lang="en-US" baseline="-25000" dirty="0">
                    <a:solidFill>
                      <a:srgbClr val="C53F3F"/>
                    </a:solidFill>
                  </a:rPr>
                  <a:t>12</a:t>
                </a:r>
                <a:r>
                  <a:rPr lang="en-US" dirty="0">
                    <a:solidFill>
                      <a:srgbClr val="C53F3F"/>
                    </a:solidFill>
                  </a:rPr>
                  <a:t>O</a:t>
                </a:r>
                <a:r>
                  <a:rPr lang="en-US" baseline="-25000" dirty="0">
                    <a:solidFill>
                      <a:srgbClr val="C53F3F"/>
                    </a:solidFill>
                  </a:rPr>
                  <a:t>6</a:t>
                </a:r>
              </a:p>
            </p:txBody>
          </p:sp>
        </p:grpSp>
        <p:pic>
          <p:nvPicPr>
            <p:cNvPr id="1028" name="Picture 4">
              <a:extLst>
                <a:ext uri="{FF2B5EF4-FFF2-40B4-BE49-F238E27FC236}">
                  <a16:creationId xmlns="" xmlns:a16="http://schemas.microsoft.com/office/drawing/2014/main" id="{D50048DF-DB28-2300-2492-2FCAFCC08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9711" y="913330"/>
              <a:ext cx="940427" cy="940427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0" name="Picture 6">
              <a:extLst>
                <a:ext uri="{FF2B5EF4-FFF2-40B4-BE49-F238E27FC236}">
                  <a16:creationId xmlns="" xmlns:a16="http://schemas.microsoft.com/office/drawing/2014/main" id="{E5775CC2-5150-56B9-77E2-47ABAFE30B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8290" y="790718"/>
              <a:ext cx="1264750" cy="1168286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0651450C-6330-8174-DB55-5D4757FADAFA}"/>
              </a:ext>
            </a:extLst>
          </p:cNvPr>
          <p:cNvGrpSpPr/>
          <p:nvPr/>
        </p:nvGrpSpPr>
        <p:grpSpPr>
          <a:xfrm>
            <a:off x="6309147" y="2802861"/>
            <a:ext cx="2638611" cy="1563579"/>
            <a:chOff x="6309147" y="2802861"/>
            <a:chExt cx="2638611" cy="1563579"/>
          </a:xfrm>
        </p:grpSpPr>
        <p:grpSp>
          <p:nvGrpSpPr>
            <p:cNvPr id="17" name="Group 16">
              <a:extLst>
                <a:ext uri="{FF2B5EF4-FFF2-40B4-BE49-F238E27FC236}">
                  <a16:creationId xmlns="" xmlns:a16="http://schemas.microsoft.com/office/drawing/2014/main" id="{97DE9606-19B6-44EE-F28E-FB136A345BD3}"/>
                </a:ext>
              </a:extLst>
            </p:cNvPr>
            <p:cNvGrpSpPr/>
            <p:nvPr/>
          </p:nvGrpSpPr>
          <p:grpSpPr>
            <a:xfrm>
              <a:off x="6348091" y="2802861"/>
              <a:ext cx="2599667" cy="1548432"/>
              <a:chOff x="5970894" y="1376284"/>
              <a:chExt cx="2599667" cy="1548432"/>
            </a:xfrm>
          </p:grpSpPr>
          <p:sp>
            <p:nvSpPr>
              <p:cNvPr id="20" name="Rectangle: Rounded Corners 19">
                <a:extLst>
                  <a:ext uri="{FF2B5EF4-FFF2-40B4-BE49-F238E27FC236}">
                    <a16:creationId xmlns="" xmlns:a16="http://schemas.microsoft.com/office/drawing/2014/main" id="{EB1C5E13-8236-3FD1-016E-2EDCE43EC005}"/>
                  </a:ext>
                </a:extLst>
              </p:cNvPr>
              <p:cNvSpPr/>
              <p:nvPr/>
            </p:nvSpPr>
            <p:spPr>
              <a:xfrm>
                <a:off x="5970894" y="1376284"/>
                <a:ext cx="2518013" cy="1548432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Google Shape;142;p18">
                <a:extLst>
                  <a:ext uri="{FF2B5EF4-FFF2-40B4-BE49-F238E27FC236}">
                    <a16:creationId xmlns="" xmlns:a16="http://schemas.microsoft.com/office/drawing/2014/main" id="{58AE716E-4C19-1947-E1D8-B331C67B3EA2}"/>
                  </a:ext>
                </a:extLst>
              </p:cNvPr>
              <p:cNvSpPr txBox="1"/>
              <p:nvPr/>
            </p:nvSpPr>
            <p:spPr>
              <a:xfrm>
                <a:off x="6727888" y="2506506"/>
                <a:ext cx="1175420" cy="4182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sz="1800" b="1" dirty="0" err="1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Chất</a:t>
                </a:r>
                <a:r>
                  <a:rPr lang="en-US" sz="1800" b="1" dirty="0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 </a:t>
                </a:r>
                <a:r>
                  <a:rPr lang="en-US" sz="1800" b="1" dirty="0" err="1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chỉ</a:t>
                </a:r>
                <a:r>
                  <a:rPr lang="en-US" sz="1800" b="1" dirty="0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 </a:t>
                </a:r>
                <a:r>
                  <a:rPr lang="en-US" sz="1800" b="1" dirty="0" err="1">
                    <a:solidFill>
                      <a:srgbClr val="C53F3F"/>
                    </a:solidFill>
                    <a:latin typeface="Fira Sans Extra Condensed Medium" panose="020B0604020202020204" charset="0"/>
                    <a:ea typeface="Fira Sans Extra Condensed"/>
                    <a:cs typeface="Fira Sans Extra Condensed"/>
                    <a:sym typeface="Fira Sans Extra Condensed"/>
                  </a:rPr>
                  <a:t>thị</a:t>
                </a:r>
                <a:endParaRPr lang="en-US" sz="1800" b="1" dirty="0">
                  <a:solidFill>
                    <a:srgbClr val="C53F3F"/>
                  </a:solidFill>
                  <a:latin typeface="Fira Sans Extra Condensed Medium" panose="020B0604020202020204" charset="0"/>
                  <a:ea typeface="Fira Sans Extra Condensed"/>
                  <a:cs typeface="Fira Sans Extra Condensed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="" xmlns:a16="http://schemas.microsoft.com/office/drawing/2014/main" id="{225F6A45-DF03-45F2-AFEB-5BAF4118C6D7}"/>
                  </a:ext>
                </a:extLst>
              </p:cNvPr>
              <p:cNvSpPr txBox="1"/>
              <p:nvPr/>
            </p:nvSpPr>
            <p:spPr>
              <a:xfrm>
                <a:off x="7370172" y="1442435"/>
                <a:ext cx="1115295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 err="1">
                    <a:solidFill>
                      <a:srgbClr val="C53F3F"/>
                    </a:solidFill>
                  </a:rPr>
                  <a:t>Giấy</a:t>
                </a:r>
                <a:r>
                  <a:rPr lang="en-US" dirty="0">
                    <a:solidFill>
                      <a:srgbClr val="C53F3F"/>
                    </a:solidFill>
                  </a:rPr>
                  <a:t> pH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="" xmlns:a16="http://schemas.microsoft.com/office/drawing/2014/main" id="{43B12681-3FA0-BCF8-D9F3-A7584CD5031A}"/>
                  </a:ext>
                </a:extLst>
              </p:cNvPr>
              <p:cNvSpPr txBox="1"/>
              <p:nvPr/>
            </p:nvSpPr>
            <p:spPr>
              <a:xfrm>
                <a:off x="6727888" y="2138601"/>
                <a:ext cx="1842673" cy="3513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algn="ctr">
                  <a:lnSpc>
                    <a:spcPct val="115000"/>
                  </a:lnSpc>
                  <a:defRPr sz="1600" b="1">
                    <a:solidFill>
                      <a:schemeClr val="bg1">
                        <a:lumMod val="10000"/>
                      </a:schemeClr>
                    </a:solidFill>
                    <a:latin typeface="+mn-lt"/>
                    <a:ea typeface="Fira Sans Extra Condensed"/>
                    <a:cs typeface="Fira Sans Extra Condensed"/>
                  </a:defRPr>
                </a:lvl1pPr>
              </a:lstStyle>
              <a:p>
                <a:r>
                  <a:rPr lang="en-US" dirty="0">
                    <a:solidFill>
                      <a:srgbClr val="C53F3F"/>
                    </a:solidFill>
                  </a:rPr>
                  <a:t>Phenolphthalein</a:t>
                </a:r>
                <a:endParaRPr lang="en-US" baseline="-25000" dirty="0">
                  <a:solidFill>
                    <a:srgbClr val="C53F3F"/>
                  </a:solidFill>
                </a:endParaRPr>
              </a:p>
            </p:txBody>
          </p:sp>
        </p:grpSp>
        <p:pic>
          <p:nvPicPr>
            <p:cNvPr id="1034" name="Picture 10">
              <a:extLst>
                <a:ext uri="{FF2B5EF4-FFF2-40B4-BE49-F238E27FC236}">
                  <a16:creationId xmlns="" xmlns:a16="http://schemas.microsoft.com/office/drawing/2014/main" id="{85D94B94-552B-3260-8A9A-EA244B729E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 t="54340" b="10365"/>
            <a:stretch/>
          </p:blipFill>
          <p:spPr bwMode="auto">
            <a:xfrm>
              <a:off x="6354332" y="2842277"/>
              <a:ext cx="1571582" cy="554685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>
              <a:extLst>
                <a:ext uri="{FF2B5EF4-FFF2-40B4-BE49-F238E27FC236}">
                  <a16:creationId xmlns="" xmlns:a16="http://schemas.microsoft.com/office/drawing/2014/main" id="{95D368B1-A2BB-1011-1DF8-E986640D8E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9147" y="3336322"/>
              <a:ext cx="1030118" cy="1030118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="" xmlns:p14="http://schemas.microsoft.com/office/powerpoint/2010/main" val="2159783843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6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42;p18">
            <a:extLst>
              <a:ext uri="{FF2B5EF4-FFF2-40B4-BE49-F238E27FC236}">
                <a16:creationId xmlns="" xmlns:a16="http://schemas.microsoft.com/office/drawing/2014/main" id="{6D3CD5FE-2B73-FE47-D1BF-F085939B05F8}"/>
              </a:ext>
            </a:extLst>
          </p:cNvPr>
          <p:cNvSpPr txBox="1"/>
          <p:nvPr/>
        </p:nvSpPr>
        <p:spPr>
          <a:xfrm>
            <a:off x="1880083" y="3228494"/>
            <a:ext cx="1003111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2000" b="1" dirty="0">
                <a:solidFill>
                  <a:srgbClr val="C53F3F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KMNO</a:t>
            </a:r>
            <a:r>
              <a:rPr lang="en-US" sz="2000" b="1" baseline="-25000" dirty="0">
                <a:solidFill>
                  <a:srgbClr val="C53F3F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4</a:t>
            </a:r>
            <a:endParaRPr lang="en-US" sz="2000" b="1" baseline="-25000" dirty="0">
              <a:solidFill>
                <a:srgbClr val="C53F3F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pic>
        <p:nvPicPr>
          <p:cNvPr id="2052" name="Picture 4">
            <a:extLst>
              <a:ext uri="{FF2B5EF4-FFF2-40B4-BE49-F238E27FC236}">
                <a16:creationId xmlns="" xmlns:a16="http://schemas.microsoft.com/office/drawing/2014/main" id="{EAF2D220-D137-8981-6FDB-2F2BA05A4D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6176" y="466782"/>
            <a:ext cx="3260338" cy="326033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-14418"/>
            <a:ext cx="9144000" cy="418209"/>
          </a:xfrm>
          <a:prstGeom prst="rect">
            <a:avLst/>
          </a:prstGeom>
          <a:solidFill>
            <a:srgbClr val="C53F3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F5A4EE2-8596-9D94-1561-46F322C417FA}"/>
              </a:ext>
            </a:extLst>
          </p:cNvPr>
          <p:cNvSpPr txBox="1"/>
          <p:nvPr/>
        </p:nvSpPr>
        <p:spPr>
          <a:xfrm>
            <a:off x="82659" y="48573"/>
            <a:ext cx="5864658" cy="387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>
              <a:lnSpc>
                <a:spcPct val="115000"/>
              </a:lnSpc>
              <a:buNone/>
              <a:defRPr sz="1800" b="1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</a:defRPr>
            </a:lvl1pPr>
          </a:lstStyle>
          <a:p>
            <a:r>
              <a:rPr lang="en-US" dirty="0">
                <a:sym typeface="Fira Sans Extra Condensed"/>
              </a:rPr>
              <a:t>II. MỘT SỐ HOÁ CHẤT TRONG PHÒNG THÍ NGHIỆM</a:t>
            </a:r>
          </a:p>
        </p:txBody>
      </p:sp>
      <p:sp>
        <p:nvSpPr>
          <p:cNvPr id="15" name="Google Shape;142;p18">
            <a:extLst>
              <a:ext uri="{FF2B5EF4-FFF2-40B4-BE49-F238E27FC236}">
                <a16:creationId xmlns="" xmlns:a16="http://schemas.microsoft.com/office/drawing/2014/main" id="{07428A5A-679D-B337-A190-227715DF4A7C}"/>
              </a:ext>
            </a:extLst>
          </p:cNvPr>
          <p:cNvSpPr txBox="1"/>
          <p:nvPr/>
        </p:nvSpPr>
        <p:spPr>
          <a:xfrm>
            <a:off x="1263805" y="4069501"/>
            <a:ext cx="6861717" cy="867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ctr"/>
            <a:r>
              <a:rPr lang="vi-VN" sz="1800" dirty="0"/>
              <a:t>Những hoá chất dễ bị phân huỷ bởi ánh sáng cần được đựng trong các lọ tối màu và để ở chỗ tối hoặc bọc kín bằng giấy màu đen phía ngoài lọ.</a:t>
            </a:r>
            <a:endParaRPr lang="en-US" sz="1800" dirty="0"/>
          </a:p>
        </p:txBody>
      </p:sp>
      <p:sp>
        <p:nvSpPr>
          <p:cNvPr id="18" name="Google Shape;142;p18">
            <a:extLst>
              <a:ext uri="{FF2B5EF4-FFF2-40B4-BE49-F238E27FC236}">
                <a16:creationId xmlns="" xmlns:a16="http://schemas.microsoft.com/office/drawing/2014/main" id="{47B39922-2175-67E7-7591-351B0670C80C}"/>
              </a:ext>
            </a:extLst>
          </p:cNvPr>
          <p:cNvSpPr txBox="1"/>
          <p:nvPr/>
        </p:nvSpPr>
        <p:spPr>
          <a:xfrm>
            <a:off x="6076658" y="3261253"/>
            <a:ext cx="1003111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2000" b="1" dirty="0">
                <a:solidFill>
                  <a:srgbClr val="C53F3F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AgNO</a:t>
            </a:r>
            <a:r>
              <a:rPr lang="en-US" sz="2000" b="1" baseline="-25000" dirty="0">
                <a:solidFill>
                  <a:srgbClr val="C53F3F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3</a:t>
            </a:r>
            <a:endParaRPr lang="en-US" sz="2000" b="1" baseline="-25000" dirty="0">
              <a:solidFill>
                <a:srgbClr val="C53F3F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="" xmlns:a16="http://schemas.microsoft.com/office/drawing/2014/main" id="{55B98DC1-C258-7B9C-9BCB-FC0DFF293C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805" y="551306"/>
            <a:ext cx="2097999" cy="272739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996440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  <p:bldP spid="1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-14418"/>
            <a:ext cx="9144000" cy="418209"/>
          </a:xfrm>
          <a:prstGeom prst="rect">
            <a:avLst/>
          </a:prstGeom>
          <a:solidFill>
            <a:srgbClr val="C53F3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F5A4EE2-8596-9D94-1561-46F322C417FA}"/>
              </a:ext>
            </a:extLst>
          </p:cNvPr>
          <p:cNvSpPr txBox="1"/>
          <p:nvPr/>
        </p:nvSpPr>
        <p:spPr>
          <a:xfrm>
            <a:off x="82659" y="48573"/>
            <a:ext cx="5864658" cy="387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>
              <a:lnSpc>
                <a:spcPct val="115000"/>
              </a:lnSpc>
              <a:buNone/>
              <a:defRPr sz="1800" b="1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</a:defRPr>
            </a:lvl1pPr>
          </a:lstStyle>
          <a:p>
            <a:r>
              <a:rPr lang="en-US" dirty="0">
                <a:sym typeface="Fira Sans Extra Condensed"/>
              </a:rPr>
              <a:t>II. MỘT SỐ HOÁ CHẤT TRONG PHÒNG THÍ NGHIỆM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="" xmlns:a16="http://schemas.microsoft.com/office/drawing/2014/main" id="{27DCF9CF-32A7-C42D-B30B-93455CB61433}"/>
              </a:ext>
            </a:extLst>
          </p:cNvPr>
          <p:cNvSpPr/>
          <p:nvPr/>
        </p:nvSpPr>
        <p:spPr>
          <a:xfrm>
            <a:off x="282496" y="877228"/>
            <a:ext cx="8579004" cy="4064747"/>
          </a:xfrm>
          <a:prstGeom prst="roundRect">
            <a:avLst/>
          </a:prstGeom>
          <a:solidFill>
            <a:schemeClr val="accent2">
              <a:lumMod val="20000"/>
              <a:lumOff val="80000"/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Google Shape;142;p18">
            <a:extLst>
              <a:ext uri="{FF2B5EF4-FFF2-40B4-BE49-F238E27FC236}">
                <a16:creationId xmlns="" xmlns:a16="http://schemas.microsoft.com/office/drawing/2014/main" id="{6D3CD5FE-2B73-FE47-D1BF-F085939B05F8}"/>
              </a:ext>
            </a:extLst>
          </p:cNvPr>
          <p:cNvSpPr txBox="1"/>
          <p:nvPr/>
        </p:nvSpPr>
        <p:spPr>
          <a:xfrm>
            <a:off x="2311640" y="668124"/>
            <a:ext cx="452071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3200" b="1" dirty="0">
                <a:solidFill>
                  <a:schemeClr val="accent3">
                    <a:lumMod val="50000"/>
                  </a:schemeClr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PHIẾU HỌC TẬP</a:t>
            </a:r>
            <a:endParaRPr lang="en-US" sz="3200" b="1" baseline="-25000" dirty="0">
              <a:solidFill>
                <a:schemeClr val="accent3">
                  <a:lumMod val="50000"/>
                </a:schemeClr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E2F37A02-A47D-4C5D-ECDB-1B3F9A1EC788}"/>
              </a:ext>
            </a:extLst>
          </p:cNvPr>
          <p:cNvSpPr txBox="1"/>
          <p:nvPr/>
        </p:nvSpPr>
        <p:spPr>
          <a:xfrm>
            <a:off x="498087" y="1228717"/>
            <a:ext cx="7389543" cy="867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sz="1800" dirty="0"/>
              <a:t>1. </a:t>
            </a:r>
            <a:r>
              <a:rPr lang="vi-VN" sz="1800" dirty="0"/>
              <a:t>Khi thực hiện lấy hoá chất rắn, lỏng, cần lưu ý gì để các hoá chất đảm bảo được độ tinh khiết và bảo quản được lâu dài?</a:t>
            </a:r>
            <a:endParaRPr lang="en-US" sz="1800" dirty="0"/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951766A0-D904-F08A-8DC3-8E6902FB6EA1}"/>
              </a:ext>
            </a:extLst>
          </p:cNvPr>
          <p:cNvSpPr txBox="1"/>
          <p:nvPr/>
        </p:nvSpPr>
        <p:spPr>
          <a:xfrm>
            <a:off x="498086" y="2013830"/>
            <a:ext cx="7389543" cy="867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2. </a:t>
            </a:r>
            <a:r>
              <a:rPr lang="vi-VN" dirty="0"/>
              <a:t>Tại sao cần phải đọc cẩn thận nhãn hoá chất trước khi sử dụng?</a:t>
            </a:r>
            <a:endParaRPr lang="en-US" dirty="0"/>
          </a:p>
        </p:txBody>
      </p:sp>
      <p:sp>
        <p:nvSpPr>
          <p:cNvPr id="7" name="Google Shape;142;p18">
            <a:extLst>
              <a:ext uri="{FF2B5EF4-FFF2-40B4-BE49-F238E27FC236}">
                <a16:creationId xmlns="" xmlns:a16="http://schemas.microsoft.com/office/drawing/2014/main" id="{E0C31DB4-7698-0769-1454-C5364CACC464}"/>
              </a:ext>
            </a:extLst>
          </p:cNvPr>
          <p:cNvSpPr txBox="1"/>
          <p:nvPr/>
        </p:nvSpPr>
        <p:spPr>
          <a:xfrm>
            <a:off x="498085" y="2798943"/>
            <a:ext cx="7389543" cy="867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3</a:t>
            </a:r>
            <a:r>
              <a:rPr lang="en-US"/>
              <a:t>. </a:t>
            </a:r>
            <a:r>
              <a:rPr lang="vi-VN" dirty="0"/>
              <a:t>Tại sao không được tự ý nghiên, trộn các </a:t>
            </a:r>
            <a:r>
              <a:rPr lang="vi-VN"/>
              <a:t>hoá chất</a:t>
            </a:r>
            <a:r>
              <a:rPr lang="vi-VN" dirty="0"/>
              <a:t>?</a:t>
            </a:r>
            <a:endParaRPr lang="en-US" dirty="0"/>
          </a:p>
        </p:txBody>
      </p:sp>
      <p:sp>
        <p:nvSpPr>
          <p:cNvPr id="8" name="Google Shape;142;p18">
            <a:extLst>
              <a:ext uri="{FF2B5EF4-FFF2-40B4-BE49-F238E27FC236}">
                <a16:creationId xmlns="" xmlns:a16="http://schemas.microsoft.com/office/drawing/2014/main" id="{38CFE4E0-AA86-554D-A2F3-4B22870AD5BC}"/>
              </a:ext>
            </a:extLst>
          </p:cNvPr>
          <p:cNvSpPr txBox="1"/>
          <p:nvPr/>
        </p:nvSpPr>
        <p:spPr>
          <a:xfrm>
            <a:off x="498084" y="3584056"/>
            <a:ext cx="7389543" cy="867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4. </a:t>
            </a:r>
            <a:r>
              <a:rPr lang="vi-VN" dirty="0"/>
              <a:t>Em cần lưu ý gì khi sử dụng các hoá chất dễ bay hơi; hoá chất độc hại; hoá chất nguy hiểm (H</a:t>
            </a:r>
            <a:r>
              <a:rPr lang="vi-VN" baseline="-25000" dirty="0"/>
              <a:t>2</a:t>
            </a:r>
            <a:r>
              <a:rPr lang="vi-VN" dirty="0"/>
              <a:t>SO</a:t>
            </a:r>
            <a:r>
              <a:rPr lang="vi-VN" baseline="-25000" dirty="0"/>
              <a:t>4</a:t>
            </a:r>
            <a:r>
              <a:rPr lang="vi-VN" dirty="0"/>
              <a:t> đặc,...)?</a:t>
            </a:r>
            <a:endParaRPr lang="en-US" dirty="0"/>
          </a:p>
        </p:txBody>
      </p:sp>
      <p:grpSp>
        <p:nvGrpSpPr>
          <p:cNvPr id="9" name="Google Shape;469;p22">
            <a:extLst>
              <a:ext uri="{FF2B5EF4-FFF2-40B4-BE49-F238E27FC236}">
                <a16:creationId xmlns="" xmlns:a16="http://schemas.microsoft.com/office/drawing/2014/main" id="{14552A61-7624-D989-9654-A9D38652224C}"/>
              </a:ext>
            </a:extLst>
          </p:cNvPr>
          <p:cNvGrpSpPr/>
          <p:nvPr/>
        </p:nvGrpSpPr>
        <p:grpSpPr>
          <a:xfrm>
            <a:off x="3272500" y="4551819"/>
            <a:ext cx="233971" cy="600933"/>
            <a:chOff x="3206575" y="3419475"/>
            <a:chExt cx="362887" cy="1188428"/>
          </a:xfrm>
        </p:grpSpPr>
        <p:sp>
          <p:nvSpPr>
            <p:cNvPr id="10" name="Google Shape;470;p22">
              <a:extLst>
                <a:ext uri="{FF2B5EF4-FFF2-40B4-BE49-F238E27FC236}">
                  <a16:creationId xmlns="" xmlns:a16="http://schemas.microsoft.com/office/drawing/2014/main" id="{BDDD9C38-3373-0681-0610-780E0C9A937B}"/>
                </a:ext>
              </a:extLst>
            </p:cNvPr>
            <p:cNvSpPr/>
            <p:nvPr/>
          </p:nvSpPr>
          <p:spPr>
            <a:xfrm>
              <a:off x="3221008" y="3419475"/>
              <a:ext cx="341763" cy="1188428"/>
            </a:xfrm>
            <a:custGeom>
              <a:avLst/>
              <a:gdLst/>
              <a:ahLst/>
              <a:cxnLst/>
              <a:rect l="l" t="t" r="r" b="b"/>
              <a:pathLst>
                <a:path w="22117" h="76896" extrusionOk="0">
                  <a:moveTo>
                    <a:pt x="7072" y="69238"/>
                  </a:moveTo>
                  <a:lnTo>
                    <a:pt x="7072" y="69238"/>
                  </a:lnTo>
                  <a:cubicBezTo>
                    <a:pt x="7506" y="69671"/>
                    <a:pt x="8006" y="70072"/>
                    <a:pt x="8707" y="70272"/>
                  </a:cubicBezTo>
                  <a:cubicBezTo>
                    <a:pt x="8740" y="70272"/>
                    <a:pt x="8773" y="70272"/>
                    <a:pt x="8840" y="70305"/>
                  </a:cubicBezTo>
                  <a:cubicBezTo>
                    <a:pt x="8874" y="71139"/>
                    <a:pt x="9040" y="71973"/>
                    <a:pt x="9374" y="72740"/>
                  </a:cubicBezTo>
                  <a:cubicBezTo>
                    <a:pt x="8740" y="72540"/>
                    <a:pt x="8206" y="72173"/>
                    <a:pt x="7873" y="71773"/>
                  </a:cubicBezTo>
                  <a:cubicBezTo>
                    <a:pt x="7372" y="71072"/>
                    <a:pt x="7172" y="70138"/>
                    <a:pt x="7072" y="69238"/>
                  </a:cubicBezTo>
                  <a:close/>
                  <a:moveTo>
                    <a:pt x="13998" y="1"/>
                  </a:moveTo>
                  <a:cubicBezTo>
                    <a:pt x="13274" y="1"/>
                    <a:pt x="12541" y="104"/>
                    <a:pt x="11842" y="155"/>
                  </a:cubicBezTo>
                  <a:cubicBezTo>
                    <a:pt x="10041" y="255"/>
                    <a:pt x="8206" y="355"/>
                    <a:pt x="6405" y="455"/>
                  </a:cubicBezTo>
                  <a:cubicBezTo>
                    <a:pt x="4971" y="555"/>
                    <a:pt x="3303" y="455"/>
                    <a:pt x="2402" y="1923"/>
                  </a:cubicBezTo>
                  <a:cubicBezTo>
                    <a:pt x="1735" y="3090"/>
                    <a:pt x="1902" y="4692"/>
                    <a:pt x="2002" y="5926"/>
                  </a:cubicBezTo>
                  <a:cubicBezTo>
                    <a:pt x="2035" y="6693"/>
                    <a:pt x="2336" y="7961"/>
                    <a:pt x="1768" y="8594"/>
                  </a:cubicBezTo>
                  <a:cubicBezTo>
                    <a:pt x="1402" y="9061"/>
                    <a:pt x="834" y="9262"/>
                    <a:pt x="501" y="9862"/>
                  </a:cubicBezTo>
                  <a:cubicBezTo>
                    <a:pt x="1" y="10663"/>
                    <a:pt x="1" y="11630"/>
                    <a:pt x="267" y="12464"/>
                  </a:cubicBezTo>
                  <a:cubicBezTo>
                    <a:pt x="734" y="13765"/>
                    <a:pt x="1702" y="14699"/>
                    <a:pt x="2002" y="16066"/>
                  </a:cubicBezTo>
                  <a:cubicBezTo>
                    <a:pt x="2235" y="17367"/>
                    <a:pt x="2169" y="18768"/>
                    <a:pt x="2035" y="20069"/>
                  </a:cubicBezTo>
                  <a:cubicBezTo>
                    <a:pt x="1702" y="23472"/>
                    <a:pt x="1368" y="26874"/>
                    <a:pt x="1368" y="30277"/>
                  </a:cubicBezTo>
                  <a:cubicBezTo>
                    <a:pt x="1368" y="33746"/>
                    <a:pt x="1502" y="37215"/>
                    <a:pt x="1668" y="40617"/>
                  </a:cubicBezTo>
                  <a:cubicBezTo>
                    <a:pt x="1502" y="42085"/>
                    <a:pt x="1402" y="43653"/>
                    <a:pt x="1902" y="44987"/>
                  </a:cubicBezTo>
                  <a:cubicBezTo>
                    <a:pt x="2035" y="47222"/>
                    <a:pt x="2202" y="49390"/>
                    <a:pt x="2269" y="51592"/>
                  </a:cubicBezTo>
                  <a:cubicBezTo>
                    <a:pt x="2502" y="55128"/>
                    <a:pt x="2702" y="58664"/>
                    <a:pt x="2869" y="62233"/>
                  </a:cubicBezTo>
                  <a:cubicBezTo>
                    <a:pt x="2936" y="63934"/>
                    <a:pt x="3069" y="65602"/>
                    <a:pt x="3169" y="67303"/>
                  </a:cubicBezTo>
                  <a:cubicBezTo>
                    <a:pt x="3236" y="68771"/>
                    <a:pt x="3270" y="70305"/>
                    <a:pt x="3703" y="71740"/>
                  </a:cubicBezTo>
                  <a:cubicBezTo>
                    <a:pt x="4570" y="74842"/>
                    <a:pt x="7072" y="76243"/>
                    <a:pt x="10108" y="76743"/>
                  </a:cubicBezTo>
                  <a:cubicBezTo>
                    <a:pt x="10754" y="76839"/>
                    <a:pt x="11407" y="76895"/>
                    <a:pt x="12050" y="76895"/>
                  </a:cubicBezTo>
                  <a:cubicBezTo>
                    <a:pt x="14324" y="76895"/>
                    <a:pt x="16465" y="76185"/>
                    <a:pt x="17713" y="73975"/>
                  </a:cubicBezTo>
                  <a:cubicBezTo>
                    <a:pt x="18347" y="72807"/>
                    <a:pt x="18580" y="71506"/>
                    <a:pt x="18781" y="70239"/>
                  </a:cubicBezTo>
                  <a:lnTo>
                    <a:pt x="19548" y="64735"/>
                  </a:lnTo>
                  <a:cubicBezTo>
                    <a:pt x="20015" y="61232"/>
                    <a:pt x="20415" y="57730"/>
                    <a:pt x="20782" y="54227"/>
                  </a:cubicBezTo>
                  <a:cubicBezTo>
                    <a:pt x="21516" y="47356"/>
                    <a:pt x="22016" y="40451"/>
                    <a:pt x="22083" y="33579"/>
                  </a:cubicBezTo>
                  <a:cubicBezTo>
                    <a:pt x="22116" y="29509"/>
                    <a:pt x="22016" y="25540"/>
                    <a:pt x="21716" y="21570"/>
                  </a:cubicBezTo>
                  <a:cubicBezTo>
                    <a:pt x="21549" y="19569"/>
                    <a:pt x="21382" y="17601"/>
                    <a:pt x="21149" y="15666"/>
                  </a:cubicBezTo>
                  <a:cubicBezTo>
                    <a:pt x="20915" y="14032"/>
                    <a:pt x="20882" y="12230"/>
                    <a:pt x="20015" y="10763"/>
                  </a:cubicBezTo>
                  <a:cubicBezTo>
                    <a:pt x="19681" y="10229"/>
                    <a:pt x="19181" y="9862"/>
                    <a:pt x="18747" y="9395"/>
                  </a:cubicBezTo>
                  <a:cubicBezTo>
                    <a:pt x="18747" y="9262"/>
                    <a:pt x="18814" y="9195"/>
                    <a:pt x="18747" y="9061"/>
                  </a:cubicBezTo>
                  <a:cubicBezTo>
                    <a:pt x="18480" y="7394"/>
                    <a:pt x="18214" y="5726"/>
                    <a:pt x="17913" y="4058"/>
                  </a:cubicBezTo>
                  <a:cubicBezTo>
                    <a:pt x="17680" y="2590"/>
                    <a:pt x="17413" y="1189"/>
                    <a:pt x="16012" y="422"/>
                  </a:cubicBezTo>
                  <a:cubicBezTo>
                    <a:pt x="15375" y="95"/>
                    <a:pt x="14691" y="1"/>
                    <a:pt x="139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471;p22">
              <a:extLst>
                <a:ext uri="{FF2B5EF4-FFF2-40B4-BE49-F238E27FC236}">
                  <a16:creationId xmlns="" xmlns:a16="http://schemas.microsoft.com/office/drawing/2014/main" id="{D701B78B-0304-6462-40FC-29C33100DADE}"/>
                </a:ext>
              </a:extLst>
            </p:cNvPr>
            <p:cNvSpPr/>
            <p:nvPr/>
          </p:nvSpPr>
          <p:spPr>
            <a:xfrm>
              <a:off x="3290782" y="3462650"/>
              <a:ext cx="212024" cy="159358"/>
            </a:xfrm>
            <a:custGeom>
              <a:avLst/>
              <a:gdLst/>
              <a:ahLst/>
              <a:cxnLst/>
              <a:rect l="l" t="t" r="r" b="b"/>
              <a:pathLst>
                <a:path w="15879" h="12484" extrusionOk="0">
                  <a:moveTo>
                    <a:pt x="12543" y="7647"/>
                  </a:moveTo>
                  <a:lnTo>
                    <a:pt x="12543" y="8381"/>
                  </a:lnTo>
                  <a:lnTo>
                    <a:pt x="12543" y="8815"/>
                  </a:lnTo>
                  <a:cubicBezTo>
                    <a:pt x="12376" y="8815"/>
                    <a:pt x="12142" y="8848"/>
                    <a:pt x="11976" y="8848"/>
                  </a:cubicBezTo>
                  <a:cubicBezTo>
                    <a:pt x="11575" y="8848"/>
                    <a:pt x="11142" y="8848"/>
                    <a:pt x="10741" y="8881"/>
                  </a:cubicBezTo>
                  <a:cubicBezTo>
                    <a:pt x="11275" y="8514"/>
                    <a:pt x="11809" y="8114"/>
                    <a:pt x="12276" y="7647"/>
                  </a:cubicBezTo>
                  <a:close/>
                  <a:moveTo>
                    <a:pt x="4654" y="1"/>
                  </a:moveTo>
                  <a:cubicBezTo>
                    <a:pt x="3918" y="1"/>
                    <a:pt x="3179" y="62"/>
                    <a:pt x="2435" y="208"/>
                  </a:cubicBezTo>
                  <a:cubicBezTo>
                    <a:pt x="1401" y="442"/>
                    <a:pt x="467" y="942"/>
                    <a:pt x="234" y="2010"/>
                  </a:cubicBezTo>
                  <a:cubicBezTo>
                    <a:pt x="0" y="2944"/>
                    <a:pt x="134" y="4011"/>
                    <a:pt x="100" y="4945"/>
                  </a:cubicBezTo>
                  <a:cubicBezTo>
                    <a:pt x="67" y="6880"/>
                    <a:pt x="0" y="8848"/>
                    <a:pt x="0" y="10816"/>
                  </a:cubicBezTo>
                  <a:cubicBezTo>
                    <a:pt x="0" y="11683"/>
                    <a:pt x="768" y="12484"/>
                    <a:pt x="1668" y="12484"/>
                  </a:cubicBezTo>
                  <a:cubicBezTo>
                    <a:pt x="4303" y="12451"/>
                    <a:pt x="6905" y="12384"/>
                    <a:pt x="9507" y="12284"/>
                  </a:cubicBezTo>
                  <a:cubicBezTo>
                    <a:pt x="10775" y="12217"/>
                    <a:pt x="12009" y="12184"/>
                    <a:pt x="13276" y="12050"/>
                  </a:cubicBezTo>
                  <a:cubicBezTo>
                    <a:pt x="13977" y="11984"/>
                    <a:pt x="14644" y="11783"/>
                    <a:pt x="15144" y="11216"/>
                  </a:cubicBezTo>
                  <a:cubicBezTo>
                    <a:pt x="15745" y="10616"/>
                    <a:pt x="15778" y="9815"/>
                    <a:pt x="15812" y="9015"/>
                  </a:cubicBezTo>
                  <a:cubicBezTo>
                    <a:pt x="15878" y="7681"/>
                    <a:pt x="15878" y="6346"/>
                    <a:pt x="15778" y="5045"/>
                  </a:cubicBezTo>
                  <a:cubicBezTo>
                    <a:pt x="15712" y="3611"/>
                    <a:pt x="15411" y="2177"/>
                    <a:pt x="13810" y="1676"/>
                  </a:cubicBezTo>
                  <a:cubicBezTo>
                    <a:pt x="13643" y="1476"/>
                    <a:pt x="13443" y="1276"/>
                    <a:pt x="13143" y="1276"/>
                  </a:cubicBezTo>
                  <a:cubicBezTo>
                    <a:pt x="11408" y="1142"/>
                    <a:pt x="9741" y="642"/>
                    <a:pt x="7973" y="342"/>
                  </a:cubicBezTo>
                  <a:cubicBezTo>
                    <a:pt x="6869" y="141"/>
                    <a:pt x="5765" y="1"/>
                    <a:pt x="46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472;p22">
              <a:extLst>
                <a:ext uri="{FF2B5EF4-FFF2-40B4-BE49-F238E27FC236}">
                  <a16:creationId xmlns="" xmlns:a16="http://schemas.microsoft.com/office/drawing/2014/main" id="{35C8B11C-F372-96B1-1879-FF4C898349D7}"/>
                </a:ext>
              </a:extLst>
            </p:cNvPr>
            <p:cNvSpPr/>
            <p:nvPr/>
          </p:nvSpPr>
          <p:spPr>
            <a:xfrm>
              <a:off x="3263106" y="3862420"/>
              <a:ext cx="237251" cy="709876"/>
            </a:xfrm>
            <a:custGeom>
              <a:avLst/>
              <a:gdLst/>
              <a:ahLst/>
              <a:cxnLst/>
              <a:rect l="l" t="t" r="r" b="b"/>
              <a:pathLst>
                <a:path w="21534" h="53616" extrusionOk="0">
                  <a:moveTo>
                    <a:pt x="17380" y="5094"/>
                  </a:moveTo>
                  <a:cubicBezTo>
                    <a:pt x="17380" y="5761"/>
                    <a:pt x="17346" y="6428"/>
                    <a:pt x="17280" y="7128"/>
                  </a:cubicBezTo>
                  <a:cubicBezTo>
                    <a:pt x="17213" y="6761"/>
                    <a:pt x="17113" y="6395"/>
                    <a:pt x="17146" y="6094"/>
                  </a:cubicBezTo>
                  <a:cubicBezTo>
                    <a:pt x="17246" y="5761"/>
                    <a:pt x="17213" y="5427"/>
                    <a:pt x="17079" y="5194"/>
                  </a:cubicBezTo>
                  <a:cubicBezTo>
                    <a:pt x="17146" y="5127"/>
                    <a:pt x="17280" y="5127"/>
                    <a:pt x="17380" y="5094"/>
                  </a:cubicBezTo>
                  <a:close/>
                  <a:moveTo>
                    <a:pt x="14778" y="18803"/>
                  </a:moveTo>
                  <a:cubicBezTo>
                    <a:pt x="14845" y="19104"/>
                    <a:pt x="14878" y="19437"/>
                    <a:pt x="14911" y="19737"/>
                  </a:cubicBezTo>
                  <a:cubicBezTo>
                    <a:pt x="13911" y="21272"/>
                    <a:pt x="12977" y="22806"/>
                    <a:pt x="12076" y="24407"/>
                  </a:cubicBezTo>
                  <a:cubicBezTo>
                    <a:pt x="12943" y="22539"/>
                    <a:pt x="13877" y="20705"/>
                    <a:pt x="14778" y="18803"/>
                  </a:cubicBezTo>
                  <a:close/>
                  <a:moveTo>
                    <a:pt x="4771" y="34815"/>
                  </a:moveTo>
                  <a:lnTo>
                    <a:pt x="4771" y="34815"/>
                  </a:lnTo>
                  <a:cubicBezTo>
                    <a:pt x="4571" y="35382"/>
                    <a:pt x="4404" y="35916"/>
                    <a:pt x="4237" y="36449"/>
                  </a:cubicBezTo>
                  <a:cubicBezTo>
                    <a:pt x="4237" y="36116"/>
                    <a:pt x="4270" y="35749"/>
                    <a:pt x="4337" y="35315"/>
                  </a:cubicBezTo>
                  <a:cubicBezTo>
                    <a:pt x="4504" y="35148"/>
                    <a:pt x="4671" y="34982"/>
                    <a:pt x="4771" y="34815"/>
                  </a:cubicBezTo>
                  <a:close/>
                  <a:moveTo>
                    <a:pt x="15245" y="24708"/>
                  </a:moveTo>
                  <a:cubicBezTo>
                    <a:pt x="15245" y="25175"/>
                    <a:pt x="15278" y="25708"/>
                    <a:pt x="15278" y="26175"/>
                  </a:cubicBezTo>
                  <a:cubicBezTo>
                    <a:pt x="15278" y="27243"/>
                    <a:pt x="15345" y="28277"/>
                    <a:pt x="15345" y="29311"/>
                  </a:cubicBezTo>
                  <a:cubicBezTo>
                    <a:pt x="15122" y="29180"/>
                    <a:pt x="14869" y="29101"/>
                    <a:pt x="14619" y="29101"/>
                  </a:cubicBezTo>
                  <a:cubicBezTo>
                    <a:pt x="14232" y="29101"/>
                    <a:pt x="13854" y="29291"/>
                    <a:pt x="13610" y="29778"/>
                  </a:cubicBezTo>
                  <a:cubicBezTo>
                    <a:pt x="12109" y="32780"/>
                    <a:pt x="10608" y="35782"/>
                    <a:pt x="9074" y="38751"/>
                  </a:cubicBezTo>
                  <a:lnTo>
                    <a:pt x="8260" y="40379"/>
                  </a:lnTo>
                  <a:lnTo>
                    <a:pt x="8260" y="40379"/>
                  </a:lnTo>
                  <a:cubicBezTo>
                    <a:pt x="8265" y="40359"/>
                    <a:pt x="8269" y="40339"/>
                    <a:pt x="8273" y="40319"/>
                  </a:cubicBezTo>
                  <a:cubicBezTo>
                    <a:pt x="9174" y="38117"/>
                    <a:pt x="10041" y="35916"/>
                    <a:pt x="11008" y="33681"/>
                  </a:cubicBezTo>
                  <a:cubicBezTo>
                    <a:pt x="12343" y="30645"/>
                    <a:pt x="13744" y="27643"/>
                    <a:pt x="15245" y="24708"/>
                  </a:cubicBezTo>
                  <a:close/>
                  <a:moveTo>
                    <a:pt x="3523" y="1"/>
                  </a:moveTo>
                  <a:cubicBezTo>
                    <a:pt x="2640" y="1"/>
                    <a:pt x="1721" y="1015"/>
                    <a:pt x="2202" y="2091"/>
                  </a:cubicBezTo>
                  <a:cubicBezTo>
                    <a:pt x="2569" y="2959"/>
                    <a:pt x="2769" y="3893"/>
                    <a:pt x="2869" y="4860"/>
                  </a:cubicBezTo>
                  <a:cubicBezTo>
                    <a:pt x="2236" y="9297"/>
                    <a:pt x="1735" y="13800"/>
                    <a:pt x="1368" y="18303"/>
                  </a:cubicBezTo>
                  <a:cubicBezTo>
                    <a:pt x="1335" y="18870"/>
                    <a:pt x="1502" y="19270"/>
                    <a:pt x="1769" y="19571"/>
                  </a:cubicBezTo>
                  <a:cubicBezTo>
                    <a:pt x="1668" y="21272"/>
                    <a:pt x="1535" y="23040"/>
                    <a:pt x="1402" y="24741"/>
                  </a:cubicBezTo>
                  <a:cubicBezTo>
                    <a:pt x="1335" y="25909"/>
                    <a:pt x="1235" y="27043"/>
                    <a:pt x="1168" y="28210"/>
                  </a:cubicBezTo>
                  <a:cubicBezTo>
                    <a:pt x="1068" y="28310"/>
                    <a:pt x="1035" y="28477"/>
                    <a:pt x="935" y="28610"/>
                  </a:cubicBezTo>
                  <a:cubicBezTo>
                    <a:pt x="734" y="29077"/>
                    <a:pt x="835" y="29544"/>
                    <a:pt x="1035" y="29945"/>
                  </a:cubicBezTo>
                  <a:lnTo>
                    <a:pt x="568" y="36716"/>
                  </a:lnTo>
                  <a:cubicBezTo>
                    <a:pt x="334" y="40219"/>
                    <a:pt x="1" y="43888"/>
                    <a:pt x="1268" y="47224"/>
                  </a:cubicBezTo>
                  <a:cubicBezTo>
                    <a:pt x="2469" y="50326"/>
                    <a:pt x="4937" y="52794"/>
                    <a:pt x="8307" y="53428"/>
                  </a:cubicBezTo>
                  <a:cubicBezTo>
                    <a:pt x="9028" y="53551"/>
                    <a:pt x="9790" y="53616"/>
                    <a:pt x="10563" y="53616"/>
                  </a:cubicBezTo>
                  <a:cubicBezTo>
                    <a:pt x="13364" y="53616"/>
                    <a:pt x="16332" y="52765"/>
                    <a:pt x="18214" y="50726"/>
                  </a:cubicBezTo>
                  <a:cubicBezTo>
                    <a:pt x="20649" y="47958"/>
                    <a:pt x="20982" y="44288"/>
                    <a:pt x="20916" y="40786"/>
                  </a:cubicBezTo>
                  <a:cubicBezTo>
                    <a:pt x="20782" y="36950"/>
                    <a:pt x="20715" y="32980"/>
                    <a:pt x="20715" y="29044"/>
                  </a:cubicBezTo>
                  <a:cubicBezTo>
                    <a:pt x="20715" y="20138"/>
                    <a:pt x="20916" y="11231"/>
                    <a:pt x="21449" y="2392"/>
                  </a:cubicBezTo>
                  <a:cubicBezTo>
                    <a:pt x="21534" y="1405"/>
                    <a:pt x="20570" y="418"/>
                    <a:pt x="19565" y="418"/>
                  </a:cubicBezTo>
                  <a:cubicBezTo>
                    <a:pt x="19381" y="418"/>
                    <a:pt x="19195" y="451"/>
                    <a:pt x="19014" y="524"/>
                  </a:cubicBezTo>
                  <a:cubicBezTo>
                    <a:pt x="16438" y="1515"/>
                    <a:pt x="13756" y="2035"/>
                    <a:pt x="11058" y="2035"/>
                  </a:cubicBezTo>
                  <a:cubicBezTo>
                    <a:pt x="9215" y="2035"/>
                    <a:pt x="7366" y="1792"/>
                    <a:pt x="5538" y="1291"/>
                  </a:cubicBezTo>
                  <a:cubicBezTo>
                    <a:pt x="5349" y="1267"/>
                    <a:pt x="5177" y="1244"/>
                    <a:pt x="4998" y="1244"/>
                  </a:cubicBezTo>
                  <a:cubicBezTo>
                    <a:pt x="4924" y="1244"/>
                    <a:pt x="4849" y="1248"/>
                    <a:pt x="4771" y="1258"/>
                  </a:cubicBezTo>
                  <a:cubicBezTo>
                    <a:pt x="4704" y="1091"/>
                    <a:pt x="4671" y="891"/>
                    <a:pt x="4571" y="724"/>
                  </a:cubicBezTo>
                  <a:cubicBezTo>
                    <a:pt x="4320" y="212"/>
                    <a:pt x="3925" y="1"/>
                    <a:pt x="3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473;p22">
              <a:extLst>
                <a:ext uri="{FF2B5EF4-FFF2-40B4-BE49-F238E27FC236}">
                  <a16:creationId xmlns="" xmlns:a16="http://schemas.microsoft.com/office/drawing/2014/main" id="{14527A03-1EE3-1E21-3FB6-9B0AF95B4CD2}"/>
                </a:ext>
              </a:extLst>
            </p:cNvPr>
            <p:cNvSpPr/>
            <p:nvPr/>
          </p:nvSpPr>
          <p:spPr>
            <a:xfrm>
              <a:off x="3208630" y="3592390"/>
              <a:ext cx="357741" cy="995657"/>
            </a:xfrm>
            <a:custGeom>
              <a:avLst/>
              <a:gdLst/>
              <a:ahLst/>
              <a:cxnLst/>
              <a:rect l="l" t="t" r="r" b="b"/>
              <a:pathLst>
                <a:path w="23151" h="64423" extrusionOk="0">
                  <a:moveTo>
                    <a:pt x="22790" y="0"/>
                  </a:moveTo>
                  <a:cubicBezTo>
                    <a:pt x="22694" y="0"/>
                    <a:pt x="22622" y="78"/>
                    <a:pt x="22550" y="174"/>
                  </a:cubicBezTo>
                  <a:lnTo>
                    <a:pt x="21049" y="3376"/>
                  </a:lnTo>
                  <a:cubicBezTo>
                    <a:pt x="21016" y="3410"/>
                    <a:pt x="21016" y="3443"/>
                    <a:pt x="21016" y="3510"/>
                  </a:cubicBezTo>
                  <a:lnTo>
                    <a:pt x="21016" y="3543"/>
                  </a:lnTo>
                  <a:cubicBezTo>
                    <a:pt x="20916" y="6245"/>
                    <a:pt x="20883" y="9014"/>
                    <a:pt x="20849" y="11749"/>
                  </a:cubicBezTo>
                  <a:lnTo>
                    <a:pt x="20749" y="19955"/>
                  </a:lnTo>
                  <a:cubicBezTo>
                    <a:pt x="20716" y="21356"/>
                    <a:pt x="20749" y="22724"/>
                    <a:pt x="20749" y="24091"/>
                  </a:cubicBezTo>
                  <a:lnTo>
                    <a:pt x="20883" y="28228"/>
                  </a:lnTo>
                  <a:cubicBezTo>
                    <a:pt x="20916" y="29595"/>
                    <a:pt x="20916" y="30963"/>
                    <a:pt x="20983" y="32364"/>
                  </a:cubicBezTo>
                  <a:lnTo>
                    <a:pt x="20983" y="36500"/>
                  </a:lnTo>
                  <a:cubicBezTo>
                    <a:pt x="20983" y="42004"/>
                    <a:pt x="20849" y="47441"/>
                    <a:pt x="20816" y="52945"/>
                  </a:cubicBezTo>
                  <a:cubicBezTo>
                    <a:pt x="20816" y="54346"/>
                    <a:pt x="20849" y="55614"/>
                    <a:pt x="20549" y="56881"/>
                  </a:cubicBezTo>
                  <a:cubicBezTo>
                    <a:pt x="20249" y="58116"/>
                    <a:pt x="19715" y="59383"/>
                    <a:pt x="18881" y="60384"/>
                  </a:cubicBezTo>
                  <a:cubicBezTo>
                    <a:pt x="18047" y="61418"/>
                    <a:pt x="16980" y="62218"/>
                    <a:pt x="15746" y="62752"/>
                  </a:cubicBezTo>
                  <a:cubicBezTo>
                    <a:pt x="14605" y="63259"/>
                    <a:pt x="13344" y="63555"/>
                    <a:pt x="12106" y="63555"/>
                  </a:cubicBezTo>
                  <a:cubicBezTo>
                    <a:pt x="12041" y="63555"/>
                    <a:pt x="11975" y="63554"/>
                    <a:pt x="11909" y="63553"/>
                  </a:cubicBezTo>
                  <a:cubicBezTo>
                    <a:pt x="9308" y="63486"/>
                    <a:pt x="6806" y="62252"/>
                    <a:pt x="5138" y="60284"/>
                  </a:cubicBezTo>
                  <a:cubicBezTo>
                    <a:pt x="4304" y="59350"/>
                    <a:pt x="3704" y="58182"/>
                    <a:pt x="3370" y="56915"/>
                  </a:cubicBezTo>
                  <a:cubicBezTo>
                    <a:pt x="3003" y="55680"/>
                    <a:pt x="3036" y="54413"/>
                    <a:pt x="3070" y="53012"/>
                  </a:cubicBezTo>
                  <a:cubicBezTo>
                    <a:pt x="3170" y="50277"/>
                    <a:pt x="3237" y="47541"/>
                    <a:pt x="3170" y="44773"/>
                  </a:cubicBezTo>
                  <a:cubicBezTo>
                    <a:pt x="3137" y="42071"/>
                    <a:pt x="2903" y="39335"/>
                    <a:pt x="2870" y="36567"/>
                  </a:cubicBezTo>
                  <a:cubicBezTo>
                    <a:pt x="2803" y="31063"/>
                    <a:pt x="2870" y="25592"/>
                    <a:pt x="2903" y="20088"/>
                  </a:cubicBezTo>
                  <a:cubicBezTo>
                    <a:pt x="2903" y="14584"/>
                    <a:pt x="2870" y="9147"/>
                    <a:pt x="2803" y="3643"/>
                  </a:cubicBezTo>
                  <a:cubicBezTo>
                    <a:pt x="2803" y="3543"/>
                    <a:pt x="2770" y="3510"/>
                    <a:pt x="2703" y="3410"/>
                  </a:cubicBezTo>
                  <a:cubicBezTo>
                    <a:pt x="2303" y="2909"/>
                    <a:pt x="1869" y="2376"/>
                    <a:pt x="1502" y="1875"/>
                  </a:cubicBezTo>
                  <a:cubicBezTo>
                    <a:pt x="1302" y="1642"/>
                    <a:pt x="1102" y="1342"/>
                    <a:pt x="935" y="1075"/>
                  </a:cubicBezTo>
                  <a:cubicBezTo>
                    <a:pt x="835" y="908"/>
                    <a:pt x="768" y="808"/>
                    <a:pt x="668" y="674"/>
                  </a:cubicBezTo>
                  <a:cubicBezTo>
                    <a:pt x="668" y="574"/>
                    <a:pt x="601" y="508"/>
                    <a:pt x="601" y="474"/>
                  </a:cubicBezTo>
                  <a:lnTo>
                    <a:pt x="535" y="341"/>
                  </a:lnTo>
                  <a:lnTo>
                    <a:pt x="301" y="141"/>
                  </a:lnTo>
                  <a:cubicBezTo>
                    <a:pt x="234" y="74"/>
                    <a:pt x="201" y="74"/>
                    <a:pt x="168" y="74"/>
                  </a:cubicBezTo>
                  <a:cubicBezTo>
                    <a:pt x="68" y="74"/>
                    <a:pt x="1" y="174"/>
                    <a:pt x="1" y="241"/>
                  </a:cubicBezTo>
                  <a:cubicBezTo>
                    <a:pt x="1" y="308"/>
                    <a:pt x="34" y="374"/>
                    <a:pt x="34" y="474"/>
                  </a:cubicBezTo>
                  <a:lnTo>
                    <a:pt x="68" y="574"/>
                  </a:lnTo>
                  <a:lnTo>
                    <a:pt x="201" y="841"/>
                  </a:lnTo>
                  <a:cubicBezTo>
                    <a:pt x="301" y="1008"/>
                    <a:pt x="368" y="1175"/>
                    <a:pt x="468" y="1308"/>
                  </a:cubicBezTo>
                  <a:cubicBezTo>
                    <a:pt x="635" y="1575"/>
                    <a:pt x="802" y="1842"/>
                    <a:pt x="1002" y="2142"/>
                  </a:cubicBezTo>
                  <a:cubicBezTo>
                    <a:pt x="1340" y="2634"/>
                    <a:pt x="1678" y="3097"/>
                    <a:pt x="2068" y="3585"/>
                  </a:cubicBezTo>
                  <a:lnTo>
                    <a:pt x="2068" y="3585"/>
                  </a:lnTo>
                  <a:cubicBezTo>
                    <a:pt x="2002" y="9063"/>
                    <a:pt x="1969" y="14509"/>
                    <a:pt x="2002" y="19988"/>
                  </a:cubicBezTo>
                  <a:cubicBezTo>
                    <a:pt x="2036" y="25492"/>
                    <a:pt x="2136" y="30929"/>
                    <a:pt x="2036" y="36433"/>
                  </a:cubicBezTo>
                  <a:cubicBezTo>
                    <a:pt x="2002" y="39169"/>
                    <a:pt x="1802" y="41904"/>
                    <a:pt x="1736" y="44673"/>
                  </a:cubicBezTo>
                  <a:cubicBezTo>
                    <a:pt x="1702" y="47375"/>
                    <a:pt x="1802" y="50110"/>
                    <a:pt x="1836" y="52878"/>
                  </a:cubicBezTo>
                  <a:cubicBezTo>
                    <a:pt x="1836" y="53579"/>
                    <a:pt x="1836" y="54213"/>
                    <a:pt x="1869" y="54947"/>
                  </a:cubicBezTo>
                  <a:cubicBezTo>
                    <a:pt x="1869" y="55347"/>
                    <a:pt x="1902" y="55680"/>
                    <a:pt x="2002" y="56047"/>
                  </a:cubicBezTo>
                  <a:cubicBezTo>
                    <a:pt x="2036" y="56414"/>
                    <a:pt x="2169" y="56781"/>
                    <a:pt x="2236" y="57115"/>
                  </a:cubicBezTo>
                  <a:cubicBezTo>
                    <a:pt x="2636" y="58549"/>
                    <a:pt x="3337" y="59883"/>
                    <a:pt x="4304" y="60951"/>
                  </a:cubicBezTo>
                  <a:cubicBezTo>
                    <a:pt x="5238" y="62052"/>
                    <a:pt x="6406" y="62919"/>
                    <a:pt x="7740" y="63553"/>
                  </a:cubicBezTo>
                  <a:cubicBezTo>
                    <a:pt x="9000" y="64152"/>
                    <a:pt x="10350" y="64423"/>
                    <a:pt x="11733" y="64423"/>
                  </a:cubicBezTo>
                  <a:cubicBezTo>
                    <a:pt x="11814" y="64423"/>
                    <a:pt x="11895" y="64422"/>
                    <a:pt x="11976" y="64420"/>
                  </a:cubicBezTo>
                  <a:cubicBezTo>
                    <a:pt x="14878" y="64387"/>
                    <a:pt x="17647" y="63019"/>
                    <a:pt x="19515" y="60851"/>
                  </a:cubicBezTo>
                  <a:cubicBezTo>
                    <a:pt x="20416" y="59783"/>
                    <a:pt x="21183" y="58516"/>
                    <a:pt x="21650" y="57115"/>
                  </a:cubicBezTo>
                  <a:cubicBezTo>
                    <a:pt x="21716" y="56781"/>
                    <a:pt x="21850" y="56448"/>
                    <a:pt x="21883" y="56081"/>
                  </a:cubicBezTo>
                  <a:cubicBezTo>
                    <a:pt x="21917" y="55714"/>
                    <a:pt x="22017" y="55380"/>
                    <a:pt x="22017" y="55013"/>
                  </a:cubicBezTo>
                  <a:cubicBezTo>
                    <a:pt x="22050" y="54680"/>
                    <a:pt x="22050" y="54279"/>
                    <a:pt x="22050" y="53946"/>
                  </a:cubicBezTo>
                  <a:lnTo>
                    <a:pt x="22050" y="52912"/>
                  </a:lnTo>
                  <a:cubicBezTo>
                    <a:pt x="22017" y="47408"/>
                    <a:pt x="21883" y="41937"/>
                    <a:pt x="21883" y="36433"/>
                  </a:cubicBezTo>
                  <a:lnTo>
                    <a:pt x="21850" y="32330"/>
                  </a:lnTo>
                  <a:cubicBezTo>
                    <a:pt x="21883" y="30929"/>
                    <a:pt x="21883" y="29562"/>
                    <a:pt x="21917" y="28194"/>
                  </a:cubicBezTo>
                  <a:lnTo>
                    <a:pt x="22050" y="24058"/>
                  </a:lnTo>
                  <a:cubicBezTo>
                    <a:pt x="22050" y="22690"/>
                    <a:pt x="22083" y="21289"/>
                    <a:pt x="22050" y="19922"/>
                  </a:cubicBezTo>
                  <a:lnTo>
                    <a:pt x="21983" y="11716"/>
                  </a:lnTo>
                  <a:cubicBezTo>
                    <a:pt x="21917" y="9014"/>
                    <a:pt x="21883" y="6245"/>
                    <a:pt x="21817" y="3510"/>
                  </a:cubicBezTo>
                  <a:lnTo>
                    <a:pt x="21750" y="3677"/>
                  </a:lnTo>
                  <a:lnTo>
                    <a:pt x="23051" y="374"/>
                  </a:lnTo>
                  <a:cubicBezTo>
                    <a:pt x="23151" y="241"/>
                    <a:pt x="23051" y="74"/>
                    <a:pt x="22917" y="41"/>
                  </a:cubicBezTo>
                  <a:cubicBezTo>
                    <a:pt x="22870" y="12"/>
                    <a:pt x="22828" y="0"/>
                    <a:pt x="227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474;p22">
              <a:extLst>
                <a:ext uri="{FF2B5EF4-FFF2-40B4-BE49-F238E27FC236}">
                  <a16:creationId xmlns="" xmlns:a16="http://schemas.microsoft.com/office/drawing/2014/main" id="{F6AB8197-22BE-27E6-97CD-80BFD81B29F1}"/>
                </a:ext>
              </a:extLst>
            </p:cNvPr>
            <p:cNvSpPr/>
            <p:nvPr/>
          </p:nvSpPr>
          <p:spPr>
            <a:xfrm>
              <a:off x="3206575" y="3580645"/>
              <a:ext cx="362887" cy="45407"/>
            </a:xfrm>
            <a:custGeom>
              <a:avLst/>
              <a:gdLst/>
              <a:ahLst/>
              <a:cxnLst/>
              <a:rect l="l" t="t" r="r" b="b"/>
              <a:pathLst>
                <a:path w="23484" h="2938" extrusionOk="0">
                  <a:moveTo>
                    <a:pt x="802" y="1031"/>
                  </a:moveTo>
                  <a:cubicBezTo>
                    <a:pt x="802" y="1031"/>
                    <a:pt x="803" y="1032"/>
                    <a:pt x="804" y="1034"/>
                  </a:cubicBezTo>
                  <a:lnTo>
                    <a:pt x="804" y="1034"/>
                  </a:lnTo>
                  <a:cubicBezTo>
                    <a:pt x="803" y="1034"/>
                    <a:pt x="802" y="1034"/>
                    <a:pt x="801" y="1034"/>
                  </a:cubicBezTo>
                  <a:cubicBezTo>
                    <a:pt x="801" y="1034"/>
                    <a:pt x="801" y="1031"/>
                    <a:pt x="802" y="1031"/>
                  </a:cubicBezTo>
                  <a:close/>
                  <a:moveTo>
                    <a:pt x="22631" y="1372"/>
                  </a:moveTo>
                  <a:cubicBezTo>
                    <a:pt x="22640" y="1379"/>
                    <a:pt x="22643" y="1390"/>
                    <a:pt x="22641" y="1390"/>
                  </a:cubicBezTo>
                  <a:cubicBezTo>
                    <a:pt x="22640" y="1390"/>
                    <a:pt x="22637" y="1385"/>
                    <a:pt x="22631" y="1372"/>
                  </a:cubicBezTo>
                  <a:close/>
                  <a:moveTo>
                    <a:pt x="20749" y="0"/>
                  </a:moveTo>
                  <a:cubicBezTo>
                    <a:pt x="20549" y="0"/>
                    <a:pt x="20448" y="100"/>
                    <a:pt x="20515" y="367"/>
                  </a:cubicBezTo>
                  <a:cubicBezTo>
                    <a:pt x="20482" y="534"/>
                    <a:pt x="20549" y="701"/>
                    <a:pt x="20715" y="767"/>
                  </a:cubicBezTo>
                  <a:cubicBezTo>
                    <a:pt x="21213" y="855"/>
                    <a:pt x="21684" y="994"/>
                    <a:pt x="22131" y="1140"/>
                  </a:cubicBezTo>
                  <a:lnTo>
                    <a:pt x="22131" y="1140"/>
                  </a:lnTo>
                  <a:cubicBezTo>
                    <a:pt x="22093" y="1148"/>
                    <a:pt x="22055" y="1158"/>
                    <a:pt x="22016" y="1168"/>
                  </a:cubicBezTo>
                  <a:cubicBezTo>
                    <a:pt x="20949" y="1434"/>
                    <a:pt x="19815" y="1535"/>
                    <a:pt x="18681" y="1668"/>
                  </a:cubicBezTo>
                  <a:cubicBezTo>
                    <a:pt x="17546" y="1801"/>
                    <a:pt x="16379" y="1868"/>
                    <a:pt x="15278" y="1868"/>
                  </a:cubicBezTo>
                  <a:cubicBezTo>
                    <a:pt x="14144" y="1868"/>
                    <a:pt x="12976" y="1835"/>
                    <a:pt x="11842" y="1835"/>
                  </a:cubicBezTo>
                  <a:cubicBezTo>
                    <a:pt x="11656" y="1832"/>
                    <a:pt x="11471" y="1831"/>
                    <a:pt x="11285" y="1831"/>
                  </a:cubicBezTo>
                  <a:cubicBezTo>
                    <a:pt x="10049" y="1831"/>
                    <a:pt x="8821" y="1883"/>
                    <a:pt x="7597" y="1883"/>
                  </a:cubicBezTo>
                  <a:cubicBezTo>
                    <a:pt x="6731" y="1883"/>
                    <a:pt x="5868" y="1857"/>
                    <a:pt x="5004" y="1768"/>
                  </a:cubicBezTo>
                  <a:cubicBezTo>
                    <a:pt x="3870" y="1635"/>
                    <a:pt x="2769" y="1501"/>
                    <a:pt x="1668" y="1301"/>
                  </a:cubicBezTo>
                  <a:cubicBezTo>
                    <a:pt x="1445" y="1276"/>
                    <a:pt x="1258" y="1214"/>
                    <a:pt x="1095" y="1157"/>
                  </a:cubicBezTo>
                  <a:lnTo>
                    <a:pt x="1095" y="1157"/>
                  </a:lnTo>
                  <a:cubicBezTo>
                    <a:pt x="1490" y="981"/>
                    <a:pt x="1963" y="851"/>
                    <a:pt x="2436" y="767"/>
                  </a:cubicBezTo>
                  <a:cubicBezTo>
                    <a:pt x="2602" y="701"/>
                    <a:pt x="2669" y="601"/>
                    <a:pt x="2669" y="434"/>
                  </a:cubicBezTo>
                  <a:cubicBezTo>
                    <a:pt x="2669" y="267"/>
                    <a:pt x="2502" y="134"/>
                    <a:pt x="2336" y="134"/>
                  </a:cubicBezTo>
                  <a:cubicBezTo>
                    <a:pt x="1768" y="167"/>
                    <a:pt x="1168" y="200"/>
                    <a:pt x="534" y="467"/>
                  </a:cubicBezTo>
                  <a:cubicBezTo>
                    <a:pt x="468" y="500"/>
                    <a:pt x="367" y="534"/>
                    <a:pt x="267" y="634"/>
                  </a:cubicBezTo>
                  <a:cubicBezTo>
                    <a:pt x="201" y="667"/>
                    <a:pt x="134" y="701"/>
                    <a:pt x="101" y="801"/>
                  </a:cubicBezTo>
                  <a:cubicBezTo>
                    <a:pt x="67" y="867"/>
                    <a:pt x="1" y="1068"/>
                    <a:pt x="1" y="1168"/>
                  </a:cubicBezTo>
                  <a:cubicBezTo>
                    <a:pt x="34" y="1501"/>
                    <a:pt x="201" y="1601"/>
                    <a:pt x="301" y="1668"/>
                  </a:cubicBezTo>
                  <a:cubicBezTo>
                    <a:pt x="401" y="1768"/>
                    <a:pt x="468" y="1801"/>
                    <a:pt x="534" y="1835"/>
                  </a:cubicBezTo>
                  <a:cubicBezTo>
                    <a:pt x="901" y="1968"/>
                    <a:pt x="1168" y="2068"/>
                    <a:pt x="1468" y="2135"/>
                  </a:cubicBezTo>
                  <a:cubicBezTo>
                    <a:pt x="2636" y="2402"/>
                    <a:pt x="3770" y="2469"/>
                    <a:pt x="4937" y="2569"/>
                  </a:cubicBezTo>
                  <a:cubicBezTo>
                    <a:pt x="7098" y="2632"/>
                    <a:pt x="9350" y="2938"/>
                    <a:pt x="11519" y="2938"/>
                  </a:cubicBezTo>
                  <a:cubicBezTo>
                    <a:pt x="11627" y="2938"/>
                    <a:pt x="11735" y="2937"/>
                    <a:pt x="11842" y="2936"/>
                  </a:cubicBezTo>
                  <a:cubicBezTo>
                    <a:pt x="13010" y="2936"/>
                    <a:pt x="14144" y="2835"/>
                    <a:pt x="15311" y="2769"/>
                  </a:cubicBezTo>
                  <a:lnTo>
                    <a:pt x="18781" y="2569"/>
                  </a:lnTo>
                  <a:cubicBezTo>
                    <a:pt x="19948" y="2469"/>
                    <a:pt x="21116" y="2402"/>
                    <a:pt x="22283" y="2068"/>
                  </a:cubicBezTo>
                  <a:cubicBezTo>
                    <a:pt x="22450" y="2002"/>
                    <a:pt x="22583" y="1968"/>
                    <a:pt x="22750" y="1901"/>
                  </a:cubicBezTo>
                  <a:cubicBezTo>
                    <a:pt x="22917" y="1801"/>
                    <a:pt x="23017" y="1768"/>
                    <a:pt x="23284" y="1501"/>
                  </a:cubicBezTo>
                  <a:cubicBezTo>
                    <a:pt x="23351" y="1434"/>
                    <a:pt x="23417" y="1334"/>
                    <a:pt x="23451" y="1168"/>
                  </a:cubicBezTo>
                  <a:cubicBezTo>
                    <a:pt x="23484" y="1001"/>
                    <a:pt x="23417" y="834"/>
                    <a:pt x="23351" y="767"/>
                  </a:cubicBezTo>
                  <a:cubicBezTo>
                    <a:pt x="23250" y="601"/>
                    <a:pt x="23117" y="500"/>
                    <a:pt x="23017" y="467"/>
                  </a:cubicBezTo>
                  <a:cubicBezTo>
                    <a:pt x="22817" y="334"/>
                    <a:pt x="22683" y="300"/>
                    <a:pt x="22517" y="267"/>
                  </a:cubicBezTo>
                  <a:cubicBezTo>
                    <a:pt x="21916" y="100"/>
                    <a:pt x="21316" y="33"/>
                    <a:pt x="207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475;p22">
              <a:extLst>
                <a:ext uri="{FF2B5EF4-FFF2-40B4-BE49-F238E27FC236}">
                  <a16:creationId xmlns="" xmlns:a16="http://schemas.microsoft.com/office/drawing/2014/main" id="{4544B63F-7B42-1D42-11F3-8D335EE9673E}"/>
                </a:ext>
              </a:extLst>
            </p:cNvPr>
            <p:cNvSpPr/>
            <p:nvPr/>
          </p:nvSpPr>
          <p:spPr>
            <a:xfrm>
              <a:off x="3242102" y="3743870"/>
              <a:ext cx="299021" cy="40492"/>
            </a:xfrm>
            <a:custGeom>
              <a:avLst/>
              <a:gdLst/>
              <a:ahLst/>
              <a:cxnLst/>
              <a:rect l="l" t="t" r="r" b="b"/>
              <a:pathLst>
                <a:path w="19351" h="2620" extrusionOk="0">
                  <a:moveTo>
                    <a:pt x="525" y="0"/>
                  </a:moveTo>
                  <a:cubicBezTo>
                    <a:pt x="140" y="0"/>
                    <a:pt x="1" y="471"/>
                    <a:pt x="337" y="746"/>
                  </a:cubicBezTo>
                  <a:cubicBezTo>
                    <a:pt x="1538" y="1613"/>
                    <a:pt x="3406" y="1814"/>
                    <a:pt x="4873" y="2080"/>
                  </a:cubicBezTo>
                  <a:cubicBezTo>
                    <a:pt x="6474" y="2381"/>
                    <a:pt x="8042" y="2581"/>
                    <a:pt x="9677" y="2614"/>
                  </a:cubicBezTo>
                  <a:cubicBezTo>
                    <a:pt x="9844" y="2618"/>
                    <a:pt x="10010" y="2619"/>
                    <a:pt x="10175" y="2619"/>
                  </a:cubicBezTo>
                  <a:cubicBezTo>
                    <a:pt x="11632" y="2619"/>
                    <a:pt x="13046" y="2490"/>
                    <a:pt x="14514" y="2281"/>
                  </a:cubicBezTo>
                  <a:cubicBezTo>
                    <a:pt x="15381" y="2181"/>
                    <a:pt x="16215" y="2114"/>
                    <a:pt x="17082" y="1980"/>
                  </a:cubicBezTo>
                  <a:cubicBezTo>
                    <a:pt x="17849" y="1914"/>
                    <a:pt x="18616" y="1914"/>
                    <a:pt x="19150" y="1347"/>
                  </a:cubicBezTo>
                  <a:cubicBezTo>
                    <a:pt x="19350" y="1046"/>
                    <a:pt x="19184" y="613"/>
                    <a:pt x="18850" y="446"/>
                  </a:cubicBezTo>
                  <a:cubicBezTo>
                    <a:pt x="18648" y="375"/>
                    <a:pt x="18447" y="347"/>
                    <a:pt x="18245" y="347"/>
                  </a:cubicBezTo>
                  <a:cubicBezTo>
                    <a:pt x="17780" y="347"/>
                    <a:pt x="17314" y="496"/>
                    <a:pt x="16849" y="613"/>
                  </a:cubicBezTo>
                  <a:cubicBezTo>
                    <a:pt x="16015" y="780"/>
                    <a:pt x="15147" y="946"/>
                    <a:pt x="14313" y="1046"/>
                  </a:cubicBezTo>
                  <a:cubicBezTo>
                    <a:pt x="13563" y="1113"/>
                    <a:pt x="12812" y="1130"/>
                    <a:pt x="12062" y="1130"/>
                  </a:cubicBezTo>
                  <a:cubicBezTo>
                    <a:pt x="11311" y="1130"/>
                    <a:pt x="10561" y="1113"/>
                    <a:pt x="9810" y="1113"/>
                  </a:cubicBezTo>
                  <a:cubicBezTo>
                    <a:pt x="8309" y="1080"/>
                    <a:pt x="6808" y="1080"/>
                    <a:pt x="5340" y="946"/>
                  </a:cubicBezTo>
                  <a:cubicBezTo>
                    <a:pt x="4506" y="880"/>
                    <a:pt x="3672" y="746"/>
                    <a:pt x="2839" y="579"/>
                  </a:cubicBezTo>
                  <a:cubicBezTo>
                    <a:pt x="2071" y="413"/>
                    <a:pt x="1371" y="179"/>
                    <a:pt x="637" y="12"/>
                  </a:cubicBezTo>
                  <a:cubicBezTo>
                    <a:pt x="598" y="4"/>
                    <a:pt x="561" y="0"/>
                    <a:pt x="5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76;p22">
              <a:extLst>
                <a:ext uri="{FF2B5EF4-FFF2-40B4-BE49-F238E27FC236}">
                  <a16:creationId xmlns="" xmlns:a16="http://schemas.microsoft.com/office/drawing/2014/main" id="{EF6F1B2F-4299-3944-F34E-41021FB2786F}"/>
                </a:ext>
              </a:extLst>
            </p:cNvPr>
            <p:cNvSpPr/>
            <p:nvPr/>
          </p:nvSpPr>
          <p:spPr>
            <a:xfrm>
              <a:off x="3446268" y="4129849"/>
              <a:ext cx="94863" cy="19411"/>
            </a:xfrm>
            <a:custGeom>
              <a:avLst/>
              <a:gdLst/>
              <a:ahLst/>
              <a:cxnLst/>
              <a:rect l="l" t="t" r="r" b="b"/>
              <a:pathLst>
                <a:path w="6139" h="1256" extrusionOk="0">
                  <a:moveTo>
                    <a:pt x="5247" y="1"/>
                  </a:moveTo>
                  <a:cubicBezTo>
                    <a:pt x="4954" y="1"/>
                    <a:pt x="4645" y="80"/>
                    <a:pt x="4337" y="121"/>
                  </a:cubicBezTo>
                  <a:cubicBezTo>
                    <a:pt x="3937" y="154"/>
                    <a:pt x="3470" y="254"/>
                    <a:pt x="3069" y="288"/>
                  </a:cubicBezTo>
                  <a:cubicBezTo>
                    <a:pt x="2169" y="354"/>
                    <a:pt x="1302" y="455"/>
                    <a:pt x="401" y="488"/>
                  </a:cubicBezTo>
                  <a:cubicBezTo>
                    <a:pt x="1" y="488"/>
                    <a:pt x="1" y="1088"/>
                    <a:pt x="401" y="1122"/>
                  </a:cubicBezTo>
                  <a:cubicBezTo>
                    <a:pt x="1302" y="1188"/>
                    <a:pt x="2169" y="1255"/>
                    <a:pt x="3103" y="1255"/>
                  </a:cubicBezTo>
                  <a:lnTo>
                    <a:pt x="4404" y="1255"/>
                  </a:lnTo>
                  <a:cubicBezTo>
                    <a:pt x="4481" y="1255"/>
                    <a:pt x="4558" y="1256"/>
                    <a:pt x="4636" y="1256"/>
                  </a:cubicBezTo>
                  <a:cubicBezTo>
                    <a:pt x="5065" y="1256"/>
                    <a:pt x="5499" y="1232"/>
                    <a:pt x="5838" y="922"/>
                  </a:cubicBezTo>
                  <a:cubicBezTo>
                    <a:pt x="6138" y="721"/>
                    <a:pt x="6072" y="288"/>
                    <a:pt x="5771" y="121"/>
                  </a:cubicBezTo>
                  <a:cubicBezTo>
                    <a:pt x="5605" y="31"/>
                    <a:pt x="5429" y="1"/>
                    <a:pt x="5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77;p22">
              <a:extLst>
                <a:ext uri="{FF2B5EF4-FFF2-40B4-BE49-F238E27FC236}">
                  <a16:creationId xmlns="" xmlns:a16="http://schemas.microsoft.com/office/drawing/2014/main" id="{8CB1EF94-EC4E-C29A-91B2-6363BE4ECD01}"/>
                </a:ext>
              </a:extLst>
            </p:cNvPr>
            <p:cNvSpPr/>
            <p:nvPr/>
          </p:nvSpPr>
          <p:spPr>
            <a:xfrm>
              <a:off x="3440086" y="4218848"/>
              <a:ext cx="103099" cy="24233"/>
            </a:xfrm>
            <a:custGeom>
              <a:avLst/>
              <a:gdLst/>
              <a:ahLst/>
              <a:cxnLst/>
              <a:rect l="l" t="t" r="r" b="b"/>
              <a:pathLst>
                <a:path w="6672" h="1568" extrusionOk="0">
                  <a:moveTo>
                    <a:pt x="5752" y="0"/>
                  </a:moveTo>
                  <a:cubicBezTo>
                    <a:pt x="5656" y="0"/>
                    <a:pt x="5554" y="12"/>
                    <a:pt x="5438" y="33"/>
                  </a:cubicBezTo>
                  <a:lnTo>
                    <a:pt x="4704" y="166"/>
                  </a:lnTo>
                  <a:cubicBezTo>
                    <a:pt x="4270" y="199"/>
                    <a:pt x="3836" y="233"/>
                    <a:pt x="3403" y="300"/>
                  </a:cubicBezTo>
                  <a:cubicBezTo>
                    <a:pt x="2435" y="333"/>
                    <a:pt x="1501" y="400"/>
                    <a:pt x="534" y="466"/>
                  </a:cubicBezTo>
                  <a:cubicBezTo>
                    <a:pt x="100" y="466"/>
                    <a:pt x="0" y="1133"/>
                    <a:pt x="434" y="1200"/>
                  </a:cubicBezTo>
                  <a:cubicBezTo>
                    <a:pt x="1435" y="1467"/>
                    <a:pt x="2402" y="1567"/>
                    <a:pt x="3403" y="1567"/>
                  </a:cubicBezTo>
                  <a:cubicBezTo>
                    <a:pt x="3903" y="1567"/>
                    <a:pt x="4403" y="1534"/>
                    <a:pt x="4904" y="1500"/>
                  </a:cubicBezTo>
                  <a:cubicBezTo>
                    <a:pt x="5471" y="1467"/>
                    <a:pt x="6071" y="1467"/>
                    <a:pt x="6472" y="1033"/>
                  </a:cubicBezTo>
                  <a:cubicBezTo>
                    <a:pt x="6672" y="733"/>
                    <a:pt x="6672" y="333"/>
                    <a:pt x="6338" y="166"/>
                  </a:cubicBezTo>
                  <a:cubicBezTo>
                    <a:pt x="6133" y="52"/>
                    <a:pt x="5959" y="0"/>
                    <a:pt x="57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78;p22">
              <a:extLst>
                <a:ext uri="{FF2B5EF4-FFF2-40B4-BE49-F238E27FC236}">
                  <a16:creationId xmlns="" xmlns:a16="http://schemas.microsoft.com/office/drawing/2014/main" id="{7DC8A3FF-A1D0-2DDD-C7BE-9158C4DF4AE3}"/>
                </a:ext>
              </a:extLst>
            </p:cNvPr>
            <p:cNvSpPr/>
            <p:nvPr/>
          </p:nvSpPr>
          <p:spPr>
            <a:xfrm>
              <a:off x="3423073" y="4315312"/>
              <a:ext cx="124748" cy="29705"/>
            </a:xfrm>
            <a:custGeom>
              <a:avLst/>
              <a:gdLst/>
              <a:ahLst/>
              <a:cxnLst/>
              <a:rect l="l" t="t" r="r" b="b"/>
              <a:pathLst>
                <a:path w="8073" h="1922" extrusionOk="0">
                  <a:moveTo>
                    <a:pt x="7080" y="1"/>
                  </a:moveTo>
                  <a:cubicBezTo>
                    <a:pt x="6670" y="1"/>
                    <a:pt x="6247" y="142"/>
                    <a:pt x="5838" y="229"/>
                  </a:cubicBezTo>
                  <a:cubicBezTo>
                    <a:pt x="5304" y="295"/>
                    <a:pt x="4737" y="395"/>
                    <a:pt x="4170" y="462"/>
                  </a:cubicBezTo>
                  <a:cubicBezTo>
                    <a:pt x="3603" y="495"/>
                    <a:pt x="3003" y="529"/>
                    <a:pt x="2436" y="529"/>
                  </a:cubicBezTo>
                  <a:cubicBezTo>
                    <a:pt x="1802" y="529"/>
                    <a:pt x="1235" y="629"/>
                    <a:pt x="601" y="662"/>
                  </a:cubicBezTo>
                  <a:cubicBezTo>
                    <a:pt x="134" y="696"/>
                    <a:pt x="1" y="1363"/>
                    <a:pt x="468" y="1496"/>
                  </a:cubicBezTo>
                  <a:cubicBezTo>
                    <a:pt x="1101" y="1663"/>
                    <a:pt x="1768" y="1896"/>
                    <a:pt x="2436" y="1896"/>
                  </a:cubicBezTo>
                  <a:cubicBezTo>
                    <a:pt x="2752" y="1913"/>
                    <a:pt x="3053" y="1921"/>
                    <a:pt x="3353" y="1921"/>
                  </a:cubicBezTo>
                  <a:cubicBezTo>
                    <a:pt x="3653" y="1921"/>
                    <a:pt x="3953" y="1913"/>
                    <a:pt x="4270" y="1896"/>
                  </a:cubicBezTo>
                  <a:cubicBezTo>
                    <a:pt x="4871" y="1830"/>
                    <a:pt x="5504" y="1796"/>
                    <a:pt x="6138" y="1663"/>
                  </a:cubicBezTo>
                  <a:cubicBezTo>
                    <a:pt x="6772" y="1530"/>
                    <a:pt x="7539" y="1496"/>
                    <a:pt x="7940" y="862"/>
                  </a:cubicBezTo>
                  <a:cubicBezTo>
                    <a:pt x="8073" y="629"/>
                    <a:pt x="7973" y="295"/>
                    <a:pt x="7739" y="162"/>
                  </a:cubicBezTo>
                  <a:cubicBezTo>
                    <a:pt x="7526" y="44"/>
                    <a:pt x="7305" y="1"/>
                    <a:pt x="70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79;p22">
              <a:extLst>
                <a:ext uri="{FF2B5EF4-FFF2-40B4-BE49-F238E27FC236}">
                  <a16:creationId xmlns="" xmlns:a16="http://schemas.microsoft.com/office/drawing/2014/main" id="{D30DF087-E2AD-2BE5-3251-40F54215A06C}"/>
                </a:ext>
              </a:extLst>
            </p:cNvPr>
            <p:cNvSpPr/>
            <p:nvPr/>
          </p:nvSpPr>
          <p:spPr>
            <a:xfrm>
              <a:off x="3420492" y="3900233"/>
              <a:ext cx="132490" cy="16753"/>
            </a:xfrm>
            <a:custGeom>
              <a:avLst/>
              <a:gdLst/>
              <a:ahLst/>
              <a:cxnLst/>
              <a:rect l="l" t="t" r="r" b="b"/>
              <a:pathLst>
                <a:path w="8574" h="1084" extrusionOk="0">
                  <a:moveTo>
                    <a:pt x="7936" y="1"/>
                  </a:moveTo>
                  <a:cubicBezTo>
                    <a:pt x="7926" y="1"/>
                    <a:pt x="7916" y="1"/>
                    <a:pt x="7906" y="2"/>
                  </a:cubicBezTo>
                  <a:cubicBezTo>
                    <a:pt x="6639" y="102"/>
                    <a:pt x="5405" y="235"/>
                    <a:pt x="4137" y="268"/>
                  </a:cubicBezTo>
                  <a:cubicBezTo>
                    <a:pt x="3911" y="275"/>
                    <a:pt x="3683" y="277"/>
                    <a:pt x="3455" y="277"/>
                  </a:cubicBezTo>
                  <a:cubicBezTo>
                    <a:pt x="2439" y="277"/>
                    <a:pt x="1409" y="223"/>
                    <a:pt x="401" y="168"/>
                  </a:cubicBezTo>
                  <a:cubicBezTo>
                    <a:pt x="101" y="168"/>
                    <a:pt x="1" y="635"/>
                    <a:pt x="301" y="669"/>
                  </a:cubicBezTo>
                  <a:cubicBezTo>
                    <a:pt x="1569" y="969"/>
                    <a:pt x="2769" y="1002"/>
                    <a:pt x="4070" y="1069"/>
                  </a:cubicBezTo>
                  <a:cubicBezTo>
                    <a:pt x="4493" y="1080"/>
                    <a:pt x="4915" y="1084"/>
                    <a:pt x="5339" y="1084"/>
                  </a:cubicBezTo>
                  <a:cubicBezTo>
                    <a:pt x="6187" y="1084"/>
                    <a:pt x="7039" y="1069"/>
                    <a:pt x="7906" y="1069"/>
                  </a:cubicBezTo>
                  <a:cubicBezTo>
                    <a:pt x="8564" y="1069"/>
                    <a:pt x="8573" y="1"/>
                    <a:pt x="79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80;p22">
              <a:extLst>
                <a:ext uri="{FF2B5EF4-FFF2-40B4-BE49-F238E27FC236}">
                  <a16:creationId xmlns="" xmlns:a16="http://schemas.microsoft.com/office/drawing/2014/main" id="{D96893C9-0D7B-2AB1-887A-383EB09C5DDE}"/>
                </a:ext>
              </a:extLst>
            </p:cNvPr>
            <p:cNvSpPr/>
            <p:nvPr/>
          </p:nvSpPr>
          <p:spPr>
            <a:xfrm>
              <a:off x="3435590" y="4007716"/>
              <a:ext cx="105015" cy="19875"/>
            </a:xfrm>
            <a:custGeom>
              <a:avLst/>
              <a:gdLst/>
              <a:ahLst/>
              <a:cxnLst/>
              <a:rect l="l" t="t" r="r" b="b"/>
              <a:pathLst>
                <a:path w="6796" h="1286" extrusionOk="0">
                  <a:moveTo>
                    <a:pt x="5935" y="1"/>
                  </a:moveTo>
                  <a:cubicBezTo>
                    <a:pt x="5661" y="1"/>
                    <a:pt x="5383" y="64"/>
                    <a:pt x="5095" y="118"/>
                  </a:cubicBezTo>
                  <a:cubicBezTo>
                    <a:pt x="4594" y="185"/>
                    <a:pt x="4094" y="285"/>
                    <a:pt x="3594" y="318"/>
                  </a:cubicBezTo>
                  <a:cubicBezTo>
                    <a:pt x="3060" y="352"/>
                    <a:pt x="2535" y="368"/>
                    <a:pt x="2013" y="368"/>
                  </a:cubicBezTo>
                  <a:cubicBezTo>
                    <a:pt x="1492" y="368"/>
                    <a:pt x="975" y="352"/>
                    <a:pt x="458" y="318"/>
                  </a:cubicBezTo>
                  <a:cubicBezTo>
                    <a:pt x="448" y="318"/>
                    <a:pt x="438" y="317"/>
                    <a:pt x="429" y="317"/>
                  </a:cubicBezTo>
                  <a:cubicBezTo>
                    <a:pt x="86" y="317"/>
                    <a:pt x="1" y="888"/>
                    <a:pt x="358" y="986"/>
                  </a:cubicBezTo>
                  <a:cubicBezTo>
                    <a:pt x="1459" y="1186"/>
                    <a:pt x="2526" y="1286"/>
                    <a:pt x="3660" y="1286"/>
                  </a:cubicBezTo>
                  <a:cubicBezTo>
                    <a:pt x="4194" y="1286"/>
                    <a:pt x="4761" y="1219"/>
                    <a:pt x="5262" y="1186"/>
                  </a:cubicBezTo>
                  <a:cubicBezTo>
                    <a:pt x="5829" y="1152"/>
                    <a:pt x="6362" y="1052"/>
                    <a:pt x="6696" y="552"/>
                  </a:cubicBezTo>
                  <a:cubicBezTo>
                    <a:pt x="6796" y="452"/>
                    <a:pt x="6763" y="285"/>
                    <a:pt x="6629" y="185"/>
                  </a:cubicBezTo>
                  <a:cubicBezTo>
                    <a:pt x="6399" y="47"/>
                    <a:pt x="6169" y="1"/>
                    <a:pt x="59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81;p22">
              <a:extLst>
                <a:ext uri="{FF2B5EF4-FFF2-40B4-BE49-F238E27FC236}">
                  <a16:creationId xmlns="" xmlns:a16="http://schemas.microsoft.com/office/drawing/2014/main" id="{F4929D6B-D4CB-3C83-DC6F-CC44D313AF15}"/>
                </a:ext>
              </a:extLst>
            </p:cNvPr>
            <p:cNvSpPr/>
            <p:nvPr/>
          </p:nvSpPr>
          <p:spPr>
            <a:xfrm>
              <a:off x="3251930" y="3426630"/>
              <a:ext cx="284542" cy="173173"/>
            </a:xfrm>
            <a:custGeom>
              <a:avLst/>
              <a:gdLst/>
              <a:ahLst/>
              <a:cxnLst/>
              <a:rect l="l" t="t" r="r" b="b"/>
              <a:pathLst>
                <a:path w="18414" h="11205" extrusionOk="0">
                  <a:moveTo>
                    <a:pt x="6983" y="1"/>
                  </a:moveTo>
                  <a:cubicBezTo>
                    <a:pt x="5801" y="1"/>
                    <a:pt x="4638" y="76"/>
                    <a:pt x="3437" y="226"/>
                  </a:cubicBezTo>
                  <a:cubicBezTo>
                    <a:pt x="2369" y="393"/>
                    <a:pt x="802" y="459"/>
                    <a:pt x="268" y="1627"/>
                  </a:cubicBezTo>
                  <a:cubicBezTo>
                    <a:pt x="1" y="2294"/>
                    <a:pt x="101" y="3228"/>
                    <a:pt x="101" y="3928"/>
                  </a:cubicBezTo>
                  <a:cubicBezTo>
                    <a:pt x="101" y="4696"/>
                    <a:pt x="168" y="5430"/>
                    <a:pt x="234" y="6197"/>
                  </a:cubicBezTo>
                  <a:cubicBezTo>
                    <a:pt x="335" y="7064"/>
                    <a:pt x="335" y="7898"/>
                    <a:pt x="368" y="8765"/>
                  </a:cubicBezTo>
                  <a:cubicBezTo>
                    <a:pt x="368" y="9532"/>
                    <a:pt x="301" y="10366"/>
                    <a:pt x="501" y="11067"/>
                  </a:cubicBezTo>
                  <a:cubicBezTo>
                    <a:pt x="517" y="11162"/>
                    <a:pt x="594" y="11205"/>
                    <a:pt x="673" y="11205"/>
                  </a:cubicBezTo>
                  <a:cubicBezTo>
                    <a:pt x="760" y="11205"/>
                    <a:pt x="851" y="11154"/>
                    <a:pt x="868" y="11067"/>
                  </a:cubicBezTo>
                  <a:cubicBezTo>
                    <a:pt x="1302" y="9899"/>
                    <a:pt x="1135" y="8398"/>
                    <a:pt x="1235" y="7131"/>
                  </a:cubicBezTo>
                  <a:cubicBezTo>
                    <a:pt x="1369" y="5863"/>
                    <a:pt x="1535" y="4562"/>
                    <a:pt x="1569" y="3261"/>
                  </a:cubicBezTo>
                  <a:cubicBezTo>
                    <a:pt x="1635" y="2627"/>
                    <a:pt x="1435" y="2194"/>
                    <a:pt x="2136" y="2027"/>
                  </a:cubicBezTo>
                  <a:cubicBezTo>
                    <a:pt x="2736" y="1860"/>
                    <a:pt x="3437" y="1794"/>
                    <a:pt x="4137" y="1727"/>
                  </a:cubicBezTo>
                  <a:cubicBezTo>
                    <a:pt x="4817" y="1655"/>
                    <a:pt x="5505" y="1622"/>
                    <a:pt x="6199" y="1622"/>
                  </a:cubicBezTo>
                  <a:cubicBezTo>
                    <a:pt x="6799" y="1622"/>
                    <a:pt x="7403" y="1647"/>
                    <a:pt x="8007" y="1693"/>
                  </a:cubicBezTo>
                  <a:cubicBezTo>
                    <a:pt x="9308" y="1760"/>
                    <a:pt x="10575" y="1860"/>
                    <a:pt x="11876" y="1894"/>
                  </a:cubicBezTo>
                  <a:lnTo>
                    <a:pt x="14011" y="2027"/>
                  </a:lnTo>
                  <a:cubicBezTo>
                    <a:pt x="14345" y="2027"/>
                    <a:pt x="14678" y="2060"/>
                    <a:pt x="14978" y="2060"/>
                  </a:cubicBezTo>
                  <a:cubicBezTo>
                    <a:pt x="15087" y="2060"/>
                    <a:pt x="15355" y="2031"/>
                    <a:pt x="15604" y="2031"/>
                  </a:cubicBezTo>
                  <a:cubicBezTo>
                    <a:pt x="15810" y="2031"/>
                    <a:pt x="16003" y="2051"/>
                    <a:pt x="16079" y="2127"/>
                  </a:cubicBezTo>
                  <a:lnTo>
                    <a:pt x="16146" y="2094"/>
                  </a:lnTo>
                  <a:cubicBezTo>
                    <a:pt x="16179" y="2227"/>
                    <a:pt x="16179" y="2361"/>
                    <a:pt x="16179" y="2527"/>
                  </a:cubicBezTo>
                  <a:cubicBezTo>
                    <a:pt x="16213" y="2861"/>
                    <a:pt x="16213" y="3195"/>
                    <a:pt x="16213" y="3528"/>
                  </a:cubicBezTo>
                  <a:lnTo>
                    <a:pt x="16313" y="5530"/>
                  </a:lnTo>
                  <a:cubicBezTo>
                    <a:pt x="16346" y="6931"/>
                    <a:pt x="16379" y="8398"/>
                    <a:pt x="16479" y="9799"/>
                  </a:cubicBezTo>
                  <a:cubicBezTo>
                    <a:pt x="16496" y="10354"/>
                    <a:pt x="16936" y="10637"/>
                    <a:pt x="17365" y="10637"/>
                  </a:cubicBezTo>
                  <a:cubicBezTo>
                    <a:pt x="17786" y="10637"/>
                    <a:pt x="18197" y="10362"/>
                    <a:pt x="18181" y="9799"/>
                  </a:cubicBezTo>
                  <a:cubicBezTo>
                    <a:pt x="18214" y="8031"/>
                    <a:pt x="18181" y="6263"/>
                    <a:pt x="18147" y="4529"/>
                  </a:cubicBezTo>
                  <a:cubicBezTo>
                    <a:pt x="18081" y="3395"/>
                    <a:pt x="18414" y="1560"/>
                    <a:pt x="17380" y="726"/>
                  </a:cubicBezTo>
                  <a:cubicBezTo>
                    <a:pt x="16846" y="292"/>
                    <a:pt x="16146" y="359"/>
                    <a:pt x="15479" y="292"/>
                  </a:cubicBezTo>
                  <a:cubicBezTo>
                    <a:pt x="14711" y="259"/>
                    <a:pt x="13944" y="259"/>
                    <a:pt x="13177" y="226"/>
                  </a:cubicBezTo>
                  <a:cubicBezTo>
                    <a:pt x="11509" y="126"/>
                    <a:pt x="9841" y="92"/>
                    <a:pt x="8173" y="26"/>
                  </a:cubicBezTo>
                  <a:cubicBezTo>
                    <a:pt x="7773" y="9"/>
                    <a:pt x="7377" y="1"/>
                    <a:pt x="6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82;p22">
              <a:extLst>
                <a:ext uri="{FF2B5EF4-FFF2-40B4-BE49-F238E27FC236}">
                  <a16:creationId xmlns="" xmlns:a16="http://schemas.microsoft.com/office/drawing/2014/main" id="{76E08526-4663-96E9-F6FE-FFA7C301DFC2}"/>
                </a:ext>
              </a:extLst>
            </p:cNvPr>
            <p:cNvSpPr/>
            <p:nvPr/>
          </p:nvSpPr>
          <p:spPr>
            <a:xfrm>
              <a:off x="3263798" y="4113096"/>
              <a:ext cx="241754" cy="431519"/>
            </a:xfrm>
            <a:custGeom>
              <a:avLst/>
              <a:gdLst/>
              <a:ahLst/>
              <a:cxnLst/>
              <a:rect l="l" t="t" r="r" b="b"/>
              <a:pathLst>
                <a:path w="15645" h="27921" extrusionOk="0">
                  <a:moveTo>
                    <a:pt x="3131" y="0"/>
                  </a:moveTo>
                  <a:cubicBezTo>
                    <a:pt x="3078" y="0"/>
                    <a:pt x="3024" y="2"/>
                    <a:pt x="2969" y="4"/>
                  </a:cubicBezTo>
                  <a:cubicBezTo>
                    <a:pt x="1735" y="37"/>
                    <a:pt x="968" y="971"/>
                    <a:pt x="834" y="2139"/>
                  </a:cubicBezTo>
                  <a:cubicBezTo>
                    <a:pt x="734" y="3340"/>
                    <a:pt x="634" y="4574"/>
                    <a:pt x="601" y="5808"/>
                  </a:cubicBezTo>
                  <a:cubicBezTo>
                    <a:pt x="601" y="5975"/>
                    <a:pt x="567" y="6142"/>
                    <a:pt x="567" y="6309"/>
                  </a:cubicBezTo>
                  <a:cubicBezTo>
                    <a:pt x="400" y="8010"/>
                    <a:pt x="334" y="9744"/>
                    <a:pt x="300" y="11512"/>
                  </a:cubicBezTo>
                  <a:cubicBezTo>
                    <a:pt x="167" y="14748"/>
                    <a:pt x="0" y="18017"/>
                    <a:pt x="601" y="21219"/>
                  </a:cubicBezTo>
                  <a:cubicBezTo>
                    <a:pt x="1134" y="24221"/>
                    <a:pt x="2469" y="27057"/>
                    <a:pt x="5738" y="27724"/>
                  </a:cubicBezTo>
                  <a:cubicBezTo>
                    <a:pt x="6382" y="27857"/>
                    <a:pt x="7023" y="27921"/>
                    <a:pt x="7654" y="27921"/>
                  </a:cubicBezTo>
                  <a:cubicBezTo>
                    <a:pt x="10029" y="27921"/>
                    <a:pt x="12280" y="27017"/>
                    <a:pt x="14177" y="25489"/>
                  </a:cubicBezTo>
                  <a:cubicBezTo>
                    <a:pt x="15645" y="24321"/>
                    <a:pt x="14310" y="22020"/>
                    <a:pt x="12676" y="21920"/>
                  </a:cubicBezTo>
                  <a:cubicBezTo>
                    <a:pt x="10808" y="21853"/>
                    <a:pt x="9107" y="20185"/>
                    <a:pt x="8073" y="18751"/>
                  </a:cubicBezTo>
                  <a:cubicBezTo>
                    <a:pt x="6805" y="17083"/>
                    <a:pt x="6805" y="14848"/>
                    <a:pt x="6672" y="12880"/>
                  </a:cubicBezTo>
                  <a:cubicBezTo>
                    <a:pt x="6471" y="10412"/>
                    <a:pt x="6305" y="7910"/>
                    <a:pt x="6105" y="5475"/>
                  </a:cubicBezTo>
                  <a:cubicBezTo>
                    <a:pt x="5941" y="3412"/>
                    <a:pt x="5938" y="0"/>
                    <a:pt x="3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483;p22">
            <a:extLst>
              <a:ext uri="{FF2B5EF4-FFF2-40B4-BE49-F238E27FC236}">
                <a16:creationId xmlns="" xmlns:a16="http://schemas.microsoft.com/office/drawing/2014/main" id="{57572584-304A-A1EF-91AB-F866FBB53AA7}"/>
              </a:ext>
            </a:extLst>
          </p:cNvPr>
          <p:cNvGrpSpPr/>
          <p:nvPr/>
        </p:nvGrpSpPr>
        <p:grpSpPr>
          <a:xfrm>
            <a:off x="8382554" y="4237243"/>
            <a:ext cx="655721" cy="815916"/>
            <a:chOff x="-1506725" y="-695575"/>
            <a:chExt cx="1380175" cy="1589550"/>
          </a:xfrm>
        </p:grpSpPr>
        <p:sp>
          <p:nvSpPr>
            <p:cNvPr id="28" name="Google Shape;484;p22">
              <a:extLst>
                <a:ext uri="{FF2B5EF4-FFF2-40B4-BE49-F238E27FC236}">
                  <a16:creationId xmlns="" xmlns:a16="http://schemas.microsoft.com/office/drawing/2014/main" id="{EAB22F82-B831-270C-7B8A-1632AD2DEFBA}"/>
                </a:ext>
              </a:extLst>
            </p:cNvPr>
            <p:cNvSpPr/>
            <p:nvPr/>
          </p:nvSpPr>
          <p:spPr>
            <a:xfrm>
              <a:off x="-1506725" y="-679675"/>
              <a:ext cx="1362675" cy="1573650"/>
            </a:xfrm>
            <a:custGeom>
              <a:avLst/>
              <a:gdLst/>
              <a:ahLst/>
              <a:cxnLst/>
              <a:rect l="l" t="t" r="r" b="b"/>
              <a:pathLst>
                <a:path w="54507" h="62946" extrusionOk="0">
                  <a:moveTo>
                    <a:pt x="20202" y="0"/>
                  </a:moveTo>
                  <a:cubicBezTo>
                    <a:pt x="16571" y="0"/>
                    <a:pt x="12939" y="21"/>
                    <a:pt x="9307" y="63"/>
                  </a:cubicBezTo>
                  <a:cubicBezTo>
                    <a:pt x="7573" y="63"/>
                    <a:pt x="5705" y="130"/>
                    <a:pt x="4204" y="1131"/>
                  </a:cubicBezTo>
                  <a:cubicBezTo>
                    <a:pt x="3970" y="1298"/>
                    <a:pt x="3703" y="1531"/>
                    <a:pt x="3503" y="1731"/>
                  </a:cubicBezTo>
                  <a:cubicBezTo>
                    <a:pt x="3203" y="1898"/>
                    <a:pt x="2936" y="2065"/>
                    <a:pt x="2669" y="2298"/>
                  </a:cubicBezTo>
                  <a:cubicBezTo>
                    <a:pt x="835" y="3766"/>
                    <a:pt x="334" y="6368"/>
                    <a:pt x="301" y="8570"/>
                  </a:cubicBezTo>
                  <a:cubicBezTo>
                    <a:pt x="201" y="11438"/>
                    <a:pt x="501" y="14374"/>
                    <a:pt x="534" y="17242"/>
                  </a:cubicBezTo>
                  <a:cubicBezTo>
                    <a:pt x="634" y="20278"/>
                    <a:pt x="668" y="23280"/>
                    <a:pt x="701" y="26316"/>
                  </a:cubicBezTo>
                  <a:cubicBezTo>
                    <a:pt x="801" y="32420"/>
                    <a:pt x="668" y="38458"/>
                    <a:pt x="468" y="44562"/>
                  </a:cubicBezTo>
                  <a:cubicBezTo>
                    <a:pt x="368" y="47264"/>
                    <a:pt x="1" y="50066"/>
                    <a:pt x="201" y="52768"/>
                  </a:cubicBezTo>
                  <a:cubicBezTo>
                    <a:pt x="401" y="55136"/>
                    <a:pt x="1202" y="57438"/>
                    <a:pt x="3303" y="58806"/>
                  </a:cubicBezTo>
                  <a:cubicBezTo>
                    <a:pt x="5405" y="60173"/>
                    <a:pt x="8340" y="60440"/>
                    <a:pt x="10742" y="60940"/>
                  </a:cubicBezTo>
                  <a:cubicBezTo>
                    <a:pt x="13410" y="61441"/>
                    <a:pt x="16079" y="61908"/>
                    <a:pt x="18747" y="62275"/>
                  </a:cubicBezTo>
                  <a:cubicBezTo>
                    <a:pt x="21847" y="62684"/>
                    <a:pt x="24969" y="62945"/>
                    <a:pt x="28094" y="62945"/>
                  </a:cubicBezTo>
                  <a:cubicBezTo>
                    <a:pt x="30317" y="62945"/>
                    <a:pt x="32541" y="62813"/>
                    <a:pt x="34759" y="62508"/>
                  </a:cubicBezTo>
                  <a:cubicBezTo>
                    <a:pt x="37361" y="62175"/>
                    <a:pt x="39896" y="61641"/>
                    <a:pt x="42364" y="60774"/>
                  </a:cubicBezTo>
                  <a:cubicBezTo>
                    <a:pt x="44666" y="59973"/>
                    <a:pt x="47668" y="59006"/>
                    <a:pt x="49069" y="56938"/>
                  </a:cubicBezTo>
                  <a:cubicBezTo>
                    <a:pt x="49836" y="55837"/>
                    <a:pt x="50070" y="54502"/>
                    <a:pt x="50370" y="53202"/>
                  </a:cubicBezTo>
                  <a:cubicBezTo>
                    <a:pt x="50670" y="51767"/>
                    <a:pt x="50870" y="50333"/>
                    <a:pt x="51037" y="48865"/>
                  </a:cubicBezTo>
                  <a:cubicBezTo>
                    <a:pt x="51371" y="45996"/>
                    <a:pt x="51404" y="43094"/>
                    <a:pt x="51371" y="40159"/>
                  </a:cubicBezTo>
                  <a:cubicBezTo>
                    <a:pt x="51271" y="34255"/>
                    <a:pt x="50870" y="28317"/>
                    <a:pt x="50570" y="22346"/>
                  </a:cubicBezTo>
                  <a:cubicBezTo>
                    <a:pt x="50403" y="19311"/>
                    <a:pt x="50237" y="16242"/>
                    <a:pt x="50103" y="13173"/>
                  </a:cubicBezTo>
                  <a:cubicBezTo>
                    <a:pt x="50003" y="10771"/>
                    <a:pt x="49369" y="7602"/>
                    <a:pt x="50604" y="5334"/>
                  </a:cubicBezTo>
                  <a:cubicBezTo>
                    <a:pt x="51104" y="4467"/>
                    <a:pt x="51771" y="3900"/>
                    <a:pt x="52738" y="3666"/>
                  </a:cubicBezTo>
                  <a:cubicBezTo>
                    <a:pt x="54506" y="3266"/>
                    <a:pt x="54039" y="597"/>
                    <a:pt x="52305" y="530"/>
                  </a:cubicBezTo>
                  <a:cubicBezTo>
                    <a:pt x="41618" y="182"/>
                    <a:pt x="30913" y="0"/>
                    <a:pt x="202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85;p22">
              <a:extLst>
                <a:ext uri="{FF2B5EF4-FFF2-40B4-BE49-F238E27FC236}">
                  <a16:creationId xmlns="" xmlns:a16="http://schemas.microsoft.com/office/drawing/2014/main" id="{EE1F0C7E-677C-C1B9-9104-FB8E68B1CAB7}"/>
                </a:ext>
              </a:extLst>
            </p:cNvPr>
            <p:cNvSpPr/>
            <p:nvPr/>
          </p:nvSpPr>
          <p:spPr>
            <a:xfrm>
              <a:off x="-1354100" y="-157100"/>
              <a:ext cx="1064950" cy="916525"/>
            </a:xfrm>
            <a:custGeom>
              <a:avLst/>
              <a:gdLst/>
              <a:ahLst/>
              <a:cxnLst/>
              <a:rect l="l" t="t" r="r" b="b"/>
              <a:pathLst>
                <a:path w="42598" h="36661" extrusionOk="0">
                  <a:moveTo>
                    <a:pt x="13085" y="3685"/>
                  </a:moveTo>
                  <a:cubicBezTo>
                    <a:pt x="13070" y="3690"/>
                    <a:pt x="13056" y="3698"/>
                    <a:pt x="13043" y="3711"/>
                  </a:cubicBezTo>
                  <a:cubicBezTo>
                    <a:pt x="12676" y="3811"/>
                    <a:pt x="12342" y="3878"/>
                    <a:pt x="12009" y="3945"/>
                  </a:cubicBezTo>
                  <a:lnTo>
                    <a:pt x="12009" y="3845"/>
                  </a:lnTo>
                  <a:cubicBezTo>
                    <a:pt x="12319" y="3752"/>
                    <a:pt x="12687" y="3716"/>
                    <a:pt x="13085" y="3685"/>
                  </a:cubicBezTo>
                  <a:close/>
                  <a:moveTo>
                    <a:pt x="34024" y="5379"/>
                  </a:moveTo>
                  <a:lnTo>
                    <a:pt x="34024" y="5379"/>
                  </a:lnTo>
                  <a:cubicBezTo>
                    <a:pt x="33958" y="5513"/>
                    <a:pt x="33924" y="5579"/>
                    <a:pt x="33924" y="5746"/>
                  </a:cubicBezTo>
                  <a:lnTo>
                    <a:pt x="33924" y="5913"/>
                  </a:lnTo>
                  <a:cubicBezTo>
                    <a:pt x="33858" y="5746"/>
                    <a:pt x="33724" y="5646"/>
                    <a:pt x="33557" y="5546"/>
                  </a:cubicBezTo>
                  <a:cubicBezTo>
                    <a:pt x="33724" y="5479"/>
                    <a:pt x="33824" y="5413"/>
                    <a:pt x="34024" y="5379"/>
                  </a:cubicBezTo>
                  <a:close/>
                  <a:moveTo>
                    <a:pt x="26786" y="6680"/>
                  </a:moveTo>
                  <a:cubicBezTo>
                    <a:pt x="26719" y="6680"/>
                    <a:pt x="26686" y="6714"/>
                    <a:pt x="26619" y="6714"/>
                  </a:cubicBezTo>
                  <a:lnTo>
                    <a:pt x="26619" y="6680"/>
                  </a:lnTo>
                  <a:close/>
                  <a:moveTo>
                    <a:pt x="38628" y="3678"/>
                  </a:moveTo>
                  <a:cubicBezTo>
                    <a:pt x="38761" y="4712"/>
                    <a:pt x="38828" y="5713"/>
                    <a:pt x="38961" y="6747"/>
                  </a:cubicBezTo>
                  <a:cubicBezTo>
                    <a:pt x="38628" y="5813"/>
                    <a:pt x="38294" y="4879"/>
                    <a:pt x="37894" y="3978"/>
                  </a:cubicBezTo>
                  <a:cubicBezTo>
                    <a:pt x="37894" y="3912"/>
                    <a:pt x="37827" y="3912"/>
                    <a:pt x="37827" y="3912"/>
                  </a:cubicBezTo>
                  <a:cubicBezTo>
                    <a:pt x="37927" y="3878"/>
                    <a:pt x="38061" y="3845"/>
                    <a:pt x="38127" y="3811"/>
                  </a:cubicBezTo>
                  <a:cubicBezTo>
                    <a:pt x="38361" y="3811"/>
                    <a:pt x="38494" y="3745"/>
                    <a:pt x="38628" y="3678"/>
                  </a:cubicBezTo>
                  <a:close/>
                  <a:moveTo>
                    <a:pt x="23283" y="9049"/>
                  </a:moveTo>
                  <a:cubicBezTo>
                    <a:pt x="23684" y="9082"/>
                    <a:pt x="24084" y="9149"/>
                    <a:pt x="24451" y="9149"/>
                  </a:cubicBezTo>
                  <a:lnTo>
                    <a:pt x="23217" y="13885"/>
                  </a:lnTo>
                  <a:lnTo>
                    <a:pt x="23217" y="12017"/>
                  </a:lnTo>
                  <a:cubicBezTo>
                    <a:pt x="23183" y="11417"/>
                    <a:pt x="23183" y="10850"/>
                    <a:pt x="23117" y="10249"/>
                  </a:cubicBezTo>
                  <a:cubicBezTo>
                    <a:pt x="23183" y="9849"/>
                    <a:pt x="23250" y="9415"/>
                    <a:pt x="23283" y="9049"/>
                  </a:cubicBezTo>
                  <a:close/>
                  <a:moveTo>
                    <a:pt x="33691" y="11317"/>
                  </a:moveTo>
                  <a:cubicBezTo>
                    <a:pt x="33557" y="13218"/>
                    <a:pt x="33357" y="15086"/>
                    <a:pt x="33090" y="17021"/>
                  </a:cubicBezTo>
                  <a:cubicBezTo>
                    <a:pt x="33357" y="15086"/>
                    <a:pt x="33524" y="13218"/>
                    <a:pt x="33691" y="11317"/>
                  </a:cubicBezTo>
                  <a:close/>
                  <a:moveTo>
                    <a:pt x="14744" y="8348"/>
                  </a:moveTo>
                  <a:cubicBezTo>
                    <a:pt x="13710" y="12017"/>
                    <a:pt x="12576" y="15620"/>
                    <a:pt x="11308" y="19256"/>
                  </a:cubicBezTo>
                  <a:cubicBezTo>
                    <a:pt x="11408" y="18589"/>
                    <a:pt x="11542" y="17988"/>
                    <a:pt x="11675" y="17354"/>
                  </a:cubicBezTo>
                  <a:cubicBezTo>
                    <a:pt x="12142" y="14653"/>
                    <a:pt x="12776" y="11884"/>
                    <a:pt x="13109" y="9149"/>
                  </a:cubicBezTo>
                  <a:cubicBezTo>
                    <a:pt x="13677" y="8882"/>
                    <a:pt x="14210" y="8582"/>
                    <a:pt x="14744" y="8348"/>
                  </a:cubicBezTo>
                  <a:close/>
                  <a:moveTo>
                    <a:pt x="18380" y="8982"/>
                  </a:moveTo>
                  <a:cubicBezTo>
                    <a:pt x="17579" y="12818"/>
                    <a:pt x="16612" y="16554"/>
                    <a:pt x="15545" y="20323"/>
                  </a:cubicBezTo>
                  <a:cubicBezTo>
                    <a:pt x="16312" y="16554"/>
                    <a:pt x="17112" y="12818"/>
                    <a:pt x="17913" y="9015"/>
                  </a:cubicBezTo>
                  <a:cubicBezTo>
                    <a:pt x="18080" y="9015"/>
                    <a:pt x="18246" y="8982"/>
                    <a:pt x="18380" y="8982"/>
                  </a:cubicBezTo>
                  <a:close/>
                  <a:moveTo>
                    <a:pt x="21749" y="8715"/>
                  </a:moveTo>
                  <a:lnTo>
                    <a:pt x="21749" y="8715"/>
                  </a:lnTo>
                  <a:cubicBezTo>
                    <a:pt x="20715" y="13685"/>
                    <a:pt x="19547" y="18655"/>
                    <a:pt x="18180" y="23526"/>
                  </a:cubicBezTo>
                  <a:lnTo>
                    <a:pt x="20181" y="8882"/>
                  </a:lnTo>
                  <a:cubicBezTo>
                    <a:pt x="20715" y="8848"/>
                    <a:pt x="21215" y="8815"/>
                    <a:pt x="21749" y="8715"/>
                  </a:cubicBezTo>
                  <a:close/>
                  <a:moveTo>
                    <a:pt x="11408" y="23826"/>
                  </a:moveTo>
                  <a:cubicBezTo>
                    <a:pt x="11375" y="23993"/>
                    <a:pt x="11308" y="24159"/>
                    <a:pt x="11275" y="24360"/>
                  </a:cubicBezTo>
                  <a:lnTo>
                    <a:pt x="11275" y="24259"/>
                  </a:lnTo>
                  <a:lnTo>
                    <a:pt x="11275" y="24159"/>
                  </a:lnTo>
                  <a:cubicBezTo>
                    <a:pt x="11342" y="24026"/>
                    <a:pt x="11375" y="23926"/>
                    <a:pt x="11408" y="23826"/>
                  </a:cubicBezTo>
                  <a:close/>
                  <a:moveTo>
                    <a:pt x="26319" y="8915"/>
                  </a:moveTo>
                  <a:cubicBezTo>
                    <a:pt x="26252" y="9415"/>
                    <a:pt x="26219" y="9849"/>
                    <a:pt x="26219" y="10316"/>
                  </a:cubicBezTo>
                  <a:cubicBezTo>
                    <a:pt x="25852" y="11750"/>
                    <a:pt x="25452" y="13218"/>
                    <a:pt x="25185" y="14686"/>
                  </a:cubicBezTo>
                  <a:cubicBezTo>
                    <a:pt x="24851" y="16220"/>
                    <a:pt x="24551" y="17721"/>
                    <a:pt x="24584" y="19256"/>
                  </a:cubicBezTo>
                  <a:cubicBezTo>
                    <a:pt x="24584" y="19489"/>
                    <a:pt x="24684" y="19656"/>
                    <a:pt x="24751" y="19756"/>
                  </a:cubicBezTo>
                  <a:cubicBezTo>
                    <a:pt x="24751" y="19856"/>
                    <a:pt x="24718" y="19923"/>
                    <a:pt x="24718" y="20023"/>
                  </a:cubicBezTo>
                  <a:cubicBezTo>
                    <a:pt x="24051" y="22492"/>
                    <a:pt x="23283" y="24893"/>
                    <a:pt x="22516" y="27328"/>
                  </a:cubicBezTo>
                  <a:lnTo>
                    <a:pt x="22516" y="27028"/>
                  </a:lnTo>
                  <a:cubicBezTo>
                    <a:pt x="22516" y="26494"/>
                    <a:pt x="22516" y="25927"/>
                    <a:pt x="22550" y="25360"/>
                  </a:cubicBezTo>
                  <a:cubicBezTo>
                    <a:pt x="23517" y="19856"/>
                    <a:pt x="24784" y="14386"/>
                    <a:pt x="26185" y="8982"/>
                  </a:cubicBezTo>
                  <a:cubicBezTo>
                    <a:pt x="26219" y="8982"/>
                    <a:pt x="26286" y="8982"/>
                    <a:pt x="26319" y="8915"/>
                  </a:cubicBezTo>
                  <a:close/>
                  <a:moveTo>
                    <a:pt x="37694" y="24526"/>
                  </a:moveTo>
                  <a:cubicBezTo>
                    <a:pt x="37826" y="25028"/>
                    <a:pt x="38230" y="25279"/>
                    <a:pt x="38624" y="25279"/>
                  </a:cubicBezTo>
                  <a:cubicBezTo>
                    <a:pt x="38727" y="25279"/>
                    <a:pt x="38831" y="25262"/>
                    <a:pt x="38928" y="25227"/>
                  </a:cubicBezTo>
                  <a:lnTo>
                    <a:pt x="38928" y="25227"/>
                  </a:lnTo>
                  <a:cubicBezTo>
                    <a:pt x="38928" y="25560"/>
                    <a:pt x="38895" y="25861"/>
                    <a:pt x="38761" y="26194"/>
                  </a:cubicBezTo>
                  <a:cubicBezTo>
                    <a:pt x="38561" y="26728"/>
                    <a:pt x="38094" y="27095"/>
                    <a:pt x="37627" y="27428"/>
                  </a:cubicBezTo>
                  <a:cubicBezTo>
                    <a:pt x="37527" y="27528"/>
                    <a:pt x="37360" y="27662"/>
                    <a:pt x="37227" y="27729"/>
                  </a:cubicBezTo>
                  <a:cubicBezTo>
                    <a:pt x="37427" y="26661"/>
                    <a:pt x="37594" y="25594"/>
                    <a:pt x="37694" y="24526"/>
                  </a:cubicBezTo>
                  <a:close/>
                  <a:moveTo>
                    <a:pt x="33457" y="26328"/>
                  </a:moveTo>
                  <a:cubicBezTo>
                    <a:pt x="33457" y="26728"/>
                    <a:pt x="33457" y="27195"/>
                    <a:pt x="33424" y="27595"/>
                  </a:cubicBezTo>
                  <a:cubicBezTo>
                    <a:pt x="33457" y="27695"/>
                    <a:pt x="33457" y="27729"/>
                    <a:pt x="33457" y="27762"/>
                  </a:cubicBezTo>
                  <a:cubicBezTo>
                    <a:pt x="33357" y="27762"/>
                    <a:pt x="33224" y="27829"/>
                    <a:pt x="33090" y="27829"/>
                  </a:cubicBezTo>
                  <a:cubicBezTo>
                    <a:pt x="33224" y="27295"/>
                    <a:pt x="33391" y="26795"/>
                    <a:pt x="33457" y="26328"/>
                  </a:cubicBezTo>
                  <a:close/>
                  <a:moveTo>
                    <a:pt x="13777" y="21324"/>
                  </a:moveTo>
                  <a:lnTo>
                    <a:pt x="13777" y="21324"/>
                  </a:lnTo>
                  <a:cubicBezTo>
                    <a:pt x="13210" y="23993"/>
                    <a:pt x="12609" y="26695"/>
                    <a:pt x="12075" y="29363"/>
                  </a:cubicBezTo>
                  <a:cubicBezTo>
                    <a:pt x="11942" y="29330"/>
                    <a:pt x="11809" y="29330"/>
                    <a:pt x="11708" y="29263"/>
                  </a:cubicBezTo>
                  <a:cubicBezTo>
                    <a:pt x="12009" y="28062"/>
                    <a:pt x="12342" y="26795"/>
                    <a:pt x="12609" y="25594"/>
                  </a:cubicBezTo>
                  <a:cubicBezTo>
                    <a:pt x="12976" y="24193"/>
                    <a:pt x="13376" y="22725"/>
                    <a:pt x="13777" y="21324"/>
                  </a:cubicBezTo>
                  <a:close/>
                  <a:moveTo>
                    <a:pt x="17046" y="20657"/>
                  </a:moveTo>
                  <a:lnTo>
                    <a:pt x="17046" y="20657"/>
                  </a:lnTo>
                  <a:cubicBezTo>
                    <a:pt x="16579" y="23859"/>
                    <a:pt x="16178" y="27061"/>
                    <a:pt x="15711" y="30330"/>
                  </a:cubicBezTo>
                  <a:cubicBezTo>
                    <a:pt x="15144" y="30164"/>
                    <a:pt x="14611" y="30030"/>
                    <a:pt x="14077" y="29863"/>
                  </a:cubicBezTo>
                  <a:cubicBezTo>
                    <a:pt x="15178" y="26828"/>
                    <a:pt x="16112" y="23726"/>
                    <a:pt x="17046" y="20657"/>
                  </a:cubicBezTo>
                  <a:close/>
                  <a:moveTo>
                    <a:pt x="35292" y="28663"/>
                  </a:moveTo>
                  <a:lnTo>
                    <a:pt x="35292" y="28763"/>
                  </a:lnTo>
                  <a:cubicBezTo>
                    <a:pt x="35292" y="28863"/>
                    <a:pt x="35359" y="28996"/>
                    <a:pt x="35359" y="29063"/>
                  </a:cubicBezTo>
                  <a:cubicBezTo>
                    <a:pt x="34725" y="29563"/>
                    <a:pt x="34091" y="30030"/>
                    <a:pt x="33424" y="30497"/>
                  </a:cubicBezTo>
                  <a:cubicBezTo>
                    <a:pt x="33724" y="30230"/>
                    <a:pt x="33958" y="29997"/>
                    <a:pt x="34225" y="29730"/>
                  </a:cubicBezTo>
                  <a:cubicBezTo>
                    <a:pt x="34591" y="29396"/>
                    <a:pt x="34925" y="29030"/>
                    <a:pt x="35292" y="28663"/>
                  </a:cubicBezTo>
                  <a:close/>
                  <a:moveTo>
                    <a:pt x="33724" y="29096"/>
                  </a:moveTo>
                  <a:lnTo>
                    <a:pt x="33691" y="29163"/>
                  </a:lnTo>
                  <a:cubicBezTo>
                    <a:pt x="33291" y="29563"/>
                    <a:pt x="32924" y="29930"/>
                    <a:pt x="32523" y="30330"/>
                  </a:cubicBezTo>
                  <a:cubicBezTo>
                    <a:pt x="32390" y="30431"/>
                    <a:pt x="32256" y="30531"/>
                    <a:pt x="32123" y="30664"/>
                  </a:cubicBezTo>
                  <a:cubicBezTo>
                    <a:pt x="32290" y="30264"/>
                    <a:pt x="32423" y="29930"/>
                    <a:pt x="32557" y="29563"/>
                  </a:cubicBezTo>
                  <a:cubicBezTo>
                    <a:pt x="32957" y="29430"/>
                    <a:pt x="33391" y="29330"/>
                    <a:pt x="33724" y="29096"/>
                  </a:cubicBezTo>
                  <a:close/>
                  <a:moveTo>
                    <a:pt x="39061" y="29063"/>
                  </a:moveTo>
                  <a:cubicBezTo>
                    <a:pt x="38528" y="29930"/>
                    <a:pt x="37527" y="30431"/>
                    <a:pt x="36593" y="30898"/>
                  </a:cubicBezTo>
                  <a:cubicBezTo>
                    <a:pt x="37427" y="30330"/>
                    <a:pt x="38261" y="29697"/>
                    <a:pt x="39061" y="29063"/>
                  </a:cubicBezTo>
                  <a:close/>
                  <a:moveTo>
                    <a:pt x="19614" y="23893"/>
                  </a:moveTo>
                  <a:cubicBezTo>
                    <a:pt x="19247" y="26328"/>
                    <a:pt x="18914" y="28696"/>
                    <a:pt x="18580" y="31064"/>
                  </a:cubicBezTo>
                  <a:cubicBezTo>
                    <a:pt x="18246" y="30998"/>
                    <a:pt x="17880" y="30898"/>
                    <a:pt x="17546" y="30764"/>
                  </a:cubicBezTo>
                  <a:cubicBezTo>
                    <a:pt x="18280" y="28496"/>
                    <a:pt x="18947" y="26194"/>
                    <a:pt x="19614" y="23893"/>
                  </a:cubicBezTo>
                  <a:close/>
                  <a:moveTo>
                    <a:pt x="39720" y="0"/>
                  </a:moveTo>
                  <a:cubicBezTo>
                    <a:pt x="39485" y="0"/>
                    <a:pt x="39254" y="56"/>
                    <a:pt x="39061" y="176"/>
                  </a:cubicBezTo>
                  <a:cubicBezTo>
                    <a:pt x="38461" y="509"/>
                    <a:pt x="37927" y="743"/>
                    <a:pt x="37360" y="1043"/>
                  </a:cubicBezTo>
                  <a:cubicBezTo>
                    <a:pt x="33497" y="502"/>
                    <a:pt x="29623" y="250"/>
                    <a:pt x="25736" y="250"/>
                  </a:cubicBezTo>
                  <a:cubicBezTo>
                    <a:pt x="23145" y="250"/>
                    <a:pt x="20548" y="362"/>
                    <a:pt x="17946" y="576"/>
                  </a:cubicBezTo>
                  <a:cubicBezTo>
                    <a:pt x="14744" y="843"/>
                    <a:pt x="11508" y="1176"/>
                    <a:pt x="8339" y="1743"/>
                  </a:cubicBezTo>
                  <a:cubicBezTo>
                    <a:pt x="5604" y="2244"/>
                    <a:pt x="2936" y="3211"/>
                    <a:pt x="934" y="5179"/>
                  </a:cubicBezTo>
                  <a:cubicBezTo>
                    <a:pt x="667" y="5479"/>
                    <a:pt x="467" y="5913"/>
                    <a:pt x="600" y="6347"/>
                  </a:cubicBezTo>
                  <a:cubicBezTo>
                    <a:pt x="667" y="6513"/>
                    <a:pt x="734" y="6680"/>
                    <a:pt x="767" y="6847"/>
                  </a:cubicBezTo>
                  <a:cubicBezTo>
                    <a:pt x="701" y="6880"/>
                    <a:pt x="600" y="6980"/>
                    <a:pt x="567" y="7047"/>
                  </a:cubicBezTo>
                  <a:cubicBezTo>
                    <a:pt x="200" y="7414"/>
                    <a:pt x="0" y="7981"/>
                    <a:pt x="100" y="8515"/>
                  </a:cubicBezTo>
                  <a:cubicBezTo>
                    <a:pt x="234" y="8915"/>
                    <a:pt x="300" y="9315"/>
                    <a:pt x="400" y="9716"/>
                  </a:cubicBezTo>
                  <a:cubicBezTo>
                    <a:pt x="400" y="12518"/>
                    <a:pt x="434" y="15353"/>
                    <a:pt x="467" y="18155"/>
                  </a:cubicBezTo>
                  <a:cubicBezTo>
                    <a:pt x="534" y="19856"/>
                    <a:pt x="534" y="21558"/>
                    <a:pt x="567" y="23259"/>
                  </a:cubicBezTo>
                  <a:cubicBezTo>
                    <a:pt x="600" y="24993"/>
                    <a:pt x="534" y="26728"/>
                    <a:pt x="634" y="28396"/>
                  </a:cubicBezTo>
                  <a:cubicBezTo>
                    <a:pt x="934" y="31398"/>
                    <a:pt x="3069" y="32832"/>
                    <a:pt x="5738" y="33733"/>
                  </a:cubicBezTo>
                  <a:cubicBezTo>
                    <a:pt x="8473" y="34667"/>
                    <a:pt x="11375" y="35367"/>
                    <a:pt x="14210" y="35868"/>
                  </a:cubicBezTo>
                  <a:cubicBezTo>
                    <a:pt x="17057" y="36361"/>
                    <a:pt x="19960" y="36660"/>
                    <a:pt x="22864" y="36660"/>
                  </a:cubicBezTo>
                  <a:cubicBezTo>
                    <a:pt x="25847" y="36660"/>
                    <a:pt x="28832" y="36345"/>
                    <a:pt x="31756" y="35601"/>
                  </a:cubicBezTo>
                  <a:cubicBezTo>
                    <a:pt x="34458" y="34900"/>
                    <a:pt x="37427" y="33900"/>
                    <a:pt x="39728" y="32232"/>
                  </a:cubicBezTo>
                  <a:cubicBezTo>
                    <a:pt x="42530" y="30264"/>
                    <a:pt x="42430" y="27162"/>
                    <a:pt x="42464" y="24059"/>
                  </a:cubicBezTo>
                  <a:cubicBezTo>
                    <a:pt x="42597" y="16387"/>
                    <a:pt x="42130" y="8682"/>
                    <a:pt x="41096" y="1043"/>
                  </a:cubicBezTo>
                  <a:cubicBezTo>
                    <a:pt x="40999" y="390"/>
                    <a:pt x="40342" y="0"/>
                    <a:pt x="39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86;p22">
              <a:extLst>
                <a:ext uri="{FF2B5EF4-FFF2-40B4-BE49-F238E27FC236}">
                  <a16:creationId xmlns="" xmlns:a16="http://schemas.microsoft.com/office/drawing/2014/main" id="{2F9C2392-36B4-5D8E-C570-5FAB140E7699}"/>
                </a:ext>
              </a:extLst>
            </p:cNvPr>
            <p:cNvSpPr/>
            <p:nvPr/>
          </p:nvSpPr>
          <p:spPr>
            <a:xfrm>
              <a:off x="-1437500" y="-585950"/>
              <a:ext cx="50050" cy="1284900"/>
            </a:xfrm>
            <a:custGeom>
              <a:avLst/>
              <a:gdLst/>
              <a:ahLst/>
              <a:cxnLst/>
              <a:rect l="l" t="t" r="r" b="b"/>
              <a:pathLst>
                <a:path w="2002" h="51396" extrusionOk="0">
                  <a:moveTo>
                    <a:pt x="1014" y="0"/>
                  </a:moveTo>
                  <a:cubicBezTo>
                    <a:pt x="784" y="0"/>
                    <a:pt x="551" y="151"/>
                    <a:pt x="534" y="451"/>
                  </a:cubicBezTo>
                  <a:cubicBezTo>
                    <a:pt x="200" y="13527"/>
                    <a:pt x="234" y="26636"/>
                    <a:pt x="134" y="39679"/>
                  </a:cubicBezTo>
                  <a:cubicBezTo>
                    <a:pt x="134" y="43382"/>
                    <a:pt x="0" y="47084"/>
                    <a:pt x="367" y="50820"/>
                  </a:cubicBezTo>
                  <a:cubicBezTo>
                    <a:pt x="401" y="51204"/>
                    <a:pt x="701" y="51396"/>
                    <a:pt x="1005" y="51396"/>
                  </a:cubicBezTo>
                  <a:cubicBezTo>
                    <a:pt x="1310" y="51396"/>
                    <a:pt x="1618" y="51204"/>
                    <a:pt x="1668" y="50820"/>
                  </a:cubicBezTo>
                  <a:cubicBezTo>
                    <a:pt x="2002" y="47551"/>
                    <a:pt x="1902" y="44316"/>
                    <a:pt x="1868" y="41047"/>
                  </a:cubicBezTo>
                  <a:cubicBezTo>
                    <a:pt x="1868" y="37811"/>
                    <a:pt x="1802" y="34542"/>
                    <a:pt x="1802" y="31306"/>
                  </a:cubicBezTo>
                  <a:cubicBezTo>
                    <a:pt x="1768" y="24701"/>
                    <a:pt x="1735" y="18163"/>
                    <a:pt x="1702" y="11559"/>
                  </a:cubicBezTo>
                  <a:cubicBezTo>
                    <a:pt x="1635" y="7856"/>
                    <a:pt x="1601" y="4153"/>
                    <a:pt x="1468" y="451"/>
                  </a:cubicBezTo>
                  <a:cubicBezTo>
                    <a:pt x="1468" y="151"/>
                    <a:pt x="1243" y="0"/>
                    <a:pt x="10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87;p22">
              <a:extLst>
                <a:ext uri="{FF2B5EF4-FFF2-40B4-BE49-F238E27FC236}">
                  <a16:creationId xmlns="" xmlns:a16="http://schemas.microsoft.com/office/drawing/2014/main" id="{C90804F5-B959-C493-712C-C6137F13F6A4}"/>
                </a:ext>
              </a:extLst>
            </p:cNvPr>
            <p:cNvSpPr/>
            <p:nvPr/>
          </p:nvSpPr>
          <p:spPr>
            <a:xfrm>
              <a:off x="-1347275" y="718325"/>
              <a:ext cx="732050" cy="113350"/>
            </a:xfrm>
            <a:custGeom>
              <a:avLst/>
              <a:gdLst/>
              <a:ahLst/>
              <a:cxnLst/>
              <a:rect l="l" t="t" r="r" b="b"/>
              <a:pathLst>
                <a:path w="29282" h="4534" extrusionOk="0">
                  <a:moveTo>
                    <a:pt x="506" y="0"/>
                  </a:moveTo>
                  <a:cubicBezTo>
                    <a:pt x="103" y="0"/>
                    <a:pt x="1" y="598"/>
                    <a:pt x="428" y="751"/>
                  </a:cubicBezTo>
                  <a:cubicBezTo>
                    <a:pt x="4998" y="2385"/>
                    <a:pt x="9768" y="3419"/>
                    <a:pt x="14604" y="4020"/>
                  </a:cubicBezTo>
                  <a:cubicBezTo>
                    <a:pt x="17006" y="4287"/>
                    <a:pt x="19441" y="4453"/>
                    <a:pt x="21843" y="4520"/>
                  </a:cubicBezTo>
                  <a:cubicBezTo>
                    <a:pt x="22204" y="4530"/>
                    <a:pt x="22563" y="4534"/>
                    <a:pt x="22920" y="4534"/>
                  </a:cubicBezTo>
                  <a:cubicBezTo>
                    <a:pt x="23781" y="4534"/>
                    <a:pt x="24630" y="4510"/>
                    <a:pt x="25479" y="4487"/>
                  </a:cubicBezTo>
                  <a:cubicBezTo>
                    <a:pt x="26580" y="4420"/>
                    <a:pt x="27914" y="4520"/>
                    <a:pt x="28848" y="3953"/>
                  </a:cubicBezTo>
                  <a:cubicBezTo>
                    <a:pt x="29282" y="3686"/>
                    <a:pt x="29115" y="3152"/>
                    <a:pt x="28748" y="3019"/>
                  </a:cubicBezTo>
                  <a:cubicBezTo>
                    <a:pt x="28334" y="2862"/>
                    <a:pt x="27866" y="2815"/>
                    <a:pt x="27385" y="2815"/>
                  </a:cubicBezTo>
                  <a:cubicBezTo>
                    <a:pt x="26740" y="2815"/>
                    <a:pt x="26071" y="2900"/>
                    <a:pt x="25479" y="2919"/>
                  </a:cubicBezTo>
                  <a:cubicBezTo>
                    <a:pt x="24278" y="2986"/>
                    <a:pt x="23077" y="2986"/>
                    <a:pt x="21843" y="2986"/>
                  </a:cubicBezTo>
                  <a:cubicBezTo>
                    <a:pt x="19475" y="2986"/>
                    <a:pt x="17106" y="2852"/>
                    <a:pt x="14771" y="2585"/>
                  </a:cubicBezTo>
                  <a:cubicBezTo>
                    <a:pt x="10001" y="2152"/>
                    <a:pt x="5264" y="1218"/>
                    <a:pt x="628" y="17"/>
                  </a:cubicBezTo>
                  <a:cubicBezTo>
                    <a:pt x="585" y="5"/>
                    <a:pt x="544" y="0"/>
                    <a:pt x="5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488;p22">
              <a:extLst>
                <a:ext uri="{FF2B5EF4-FFF2-40B4-BE49-F238E27FC236}">
                  <a16:creationId xmlns="" xmlns:a16="http://schemas.microsoft.com/office/drawing/2014/main" id="{2DE34D78-AEA8-2581-81B9-22D632E37304}"/>
                </a:ext>
              </a:extLst>
            </p:cNvPr>
            <p:cNvSpPr/>
            <p:nvPr/>
          </p:nvSpPr>
          <p:spPr>
            <a:xfrm>
              <a:off x="-518525" y="768400"/>
              <a:ext cx="96175" cy="37075"/>
            </a:xfrm>
            <a:custGeom>
              <a:avLst/>
              <a:gdLst/>
              <a:ahLst/>
              <a:cxnLst/>
              <a:rect l="l" t="t" r="r" b="b"/>
              <a:pathLst>
                <a:path w="3847" h="1483" extrusionOk="0">
                  <a:moveTo>
                    <a:pt x="3319" y="1"/>
                  </a:moveTo>
                  <a:cubicBezTo>
                    <a:pt x="3282" y="1"/>
                    <a:pt x="3243" y="5"/>
                    <a:pt x="3203" y="15"/>
                  </a:cubicBezTo>
                  <a:cubicBezTo>
                    <a:pt x="3103" y="49"/>
                    <a:pt x="2970" y="49"/>
                    <a:pt x="2836" y="82"/>
                  </a:cubicBezTo>
                  <a:lnTo>
                    <a:pt x="2469" y="215"/>
                  </a:lnTo>
                  <a:cubicBezTo>
                    <a:pt x="2203" y="315"/>
                    <a:pt x="1969" y="382"/>
                    <a:pt x="1769" y="482"/>
                  </a:cubicBezTo>
                  <a:cubicBezTo>
                    <a:pt x="1502" y="549"/>
                    <a:pt x="1269" y="582"/>
                    <a:pt x="1002" y="649"/>
                  </a:cubicBezTo>
                  <a:cubicBezTo>
                    <a:pt x="768" y="682"/>
                    <a:pt x="501" y="749"/>
                    <a:pt x="268" y="816"/>
                  </a:cubicBezTo>
                  <a:cubicBezTo>
                    <a:pt x="134" y="816"/>
                    <a:pt x="1" y="883"/>
                    <a:pt x="1" y="1049"/>
                  </a:cubicBezTo>
                  <a:cubicBezTo>
                    <a:pt x="1" y="1183"/>
                    <a:pt x="34" y="1350"/>
                    <a:pt x="201" y="1350"/>
                  </a:cubicBezTo>
                  <a:cubicBezTo>
                    <a:pt x="501" y="1416"/>
                    <a:pt x="802" y="1483"/>
                    <a:pt x="1102" y="1483"/>
                  </a:cubicBezTo>
                  <a:cubicBezTo>
                    <a:pt x="1369" y="1483"/>
                    <a:pt x="1702" y="1416"/>
                    <a:pt x="2002" y="1383"/>
                  </a:cubicBezTo>
                  <a:cubicBezTo>
                    <a:pt x="2303" y="1350"/>
                    <a:pt x="2536" y="1249"/>
                    <a:pt x="2803" y="1183"/>
                  </a:cubicBezTo>
                  <a:cubicBezTo>
                    <a:pt x="2970" y="1083"/>
                    <a:pt x="3137" y="1049"/>
                    <a:pt x="3270" y="983"/>
                  </a:cubicBezTo>
                  <a:cubicBezTo>
                    <a:pt x="3370" y="883"/>
                    <a:pt x="3503" y="749"/>
                    <a:pt x="3637" y="682"/>
                  </a:cubicBezTo>
                  <a:cubicBezTo>
                    <a:pt x="3847" y="382"/>
                    <a:pt x="3652" y="1"/>
                    <a:pt x="33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489;p22">
              <a:extLst>
                <a:ext uri="{FF2B5EF4-FFF2-40B4-BE49-F238E27FC236}">
                  <a16:creationId xmlns="" xmlns:a16="http://schemas.microsoft.com/office/drawing/2014/main" id="{C06862B8-5C61-ADAB-EA74-AB8D893709E7}"/>
                </a:ext>
              </a:extLst>
            </p:cNvPr>
            <p:cNvSpPr/>
            <p:nvPr/>
          </p:nvSpPr>
          <p:spPr>
            <a:xfrm>
              <a:off x="-381750" y="-578225"/>
              <a:ext cx="180150" cy="1312725"/>
            </a:xfrm>
            <a:custGeom>
              <a:avLst/>
              <a:gdLst/>
              <a:ahLst/>
              <a:cxnLst/>
              <a:rect l="l" t="t" r="r" b="b"/>
              <a:pathLst>
                <a:path w="7206" h="52509" extrusionOk="0">
                  <a:moveTo>
                    <a:pt x="5934" y="0"/>
                  </a:moveTo>
                  <a:cubicBezTo>
                    <a:pt x="5644" y="0"/>
                    <a:pt x="5341" y="197"/>
                    <a:pt x="5304" y="542"/>
                  </a:cubicBezTo>
                  <a:cubicBezTo>
                    <a:pt x="4971" y="4111"/>
                    <a:pt x="5338" y="7847"/>
                    <a:pt x="5404" y="11450"/>
                  </a:cubicBezTo>
                  <a:cubicBezTo>
                    <a:pt x="5504" y="15052"/>
                    <a:pt x="5538" y="18622"/>
                    <a:pt x="5571" y="22224"/>
                  </a:cubicBezTo>
                  <a:cubicBezTo>
                    <a:pt x="5638" y="29396"/>
                    <a:pt x="5671" y="36601"/>
                    <a:pt x="5404" y="43773"/>
                  </a:cubicBezTo>
                  <a:cubicBezTo>
                    <a:pt x="5304" y="47109"/>
                    <a:pt x="4504" y="51312"/>
                    <a:pt x="468" y="51712"/>
                  </a:cubicBezTo>
                  <a:cubicBezTo>
                    <a:pt x="1" y="51745"/>
                    <a:pt x="67" y="52446"/>
                    <a:pt x="501" y="52479"/>
                  </a:cubicBezTo>
                  <a:cubicBezTo>
                    <a:pt x="669" y="52499"/>
                    <a:pt x="835" y="52509"/>
                    <a:pt x="998" y="52509"/>
                  </a:cubicBezTo>
                  <a:cubicBezTo>
                    <a:pt x="3584" y="52509"/>
                    <a:pt x="5515" y="50098"/>
                    <a:pt x="6205" y="47776"/>
                  </a:cubicBezTo>
                  <a:cubicBezTo>
                    <a:pt x="6839" y="46208"/>
                    <a:pt x="6872" y="44540"/>
                    <a:pt x="6905" y="42872"/>
                  </a:cubicBezTo>
                  <a:lnTo>
                    <a:pt x="7039" y="36868"/>
                  </a:lnTo>
                  <a:cubicBezTo>
                    <a:pt x="7206" y="29096"/>
                    <a:pt x="7172" y="21324"/>
                    <a:pt x="7039" y="13551"/>
                  </a:cubicBezTo>
                  <a:cubicBezTo>
                    <a:pt x="7006" y="11383"/>
                    <a:pt x="6972" y="9182"/>
                    <a:pt x="6872" y="7013"/>
                  </a:cubicBezTo>
                  <a:cubicBezTo>
                    <a:pt x="6839" y="5913"/>
                    <a:pt x="6839" y="4845"/>
                    <a:pt x="6805" y="3711"/>
                  </a:cubicBezTo>
                  <a:cubicBezTo>
                    <a:pt x="6739" y="2577"/>
                    <a:pt x="6672" y="1543"/>
                    <a:pt x="6472" y="442"/>
                  </a:cubicBezTo>
                  <a:cubicBezTo>
                    <a:pt x="6411" y="138"/>
                    <a:pt x="6177" y="0"/>
                    <a:pt x="59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490;p22">
              <a:extLst>
                <a:ext uri="{FF2B5EF4-FFF2-40B4-BE49-F238E27FC236}">
                  <a16:creationId xmlns="" xmlns:a16="http://schemas.microsoft.com/office/drawing/2014/main" id="{290A48E2-8C54-4D53-53BB-9A98E86D4916}"/>
                </a:ext>
              </a:extLst>
            </p:cNvPr>
            <p:cNvSpPr/>
            <p:nvPr/>
          </p:nvSpPr>
          <p:spPr>
            <a:xfrm>
              <a:off x="-592725" y="-333600"/>
              <a:ext cx="325250" cy="43925"/>
            </a:xfrm>
            <a:custGeom>
              <a:avLst/>
              <a:gdLst/>
              <a:ahLst/>
              <a:cxnLst/>
              <a:rect l="l" t="t" r="r" b="b"/>
              <a:pathLst>
                <a:path w="13010" h="1757" extrusionOk="0">
                  <a:moveTo>
                    <a:pt x="11922" y="1"/>
                  </a:moveTo>
                  <a:cubicBezTo>
                    <a:pt x="11185" y="1"/>
                    <a:pt x="10399" y="220"/>
                    <a:pt x="9674" y="297"/>
                  </a:cubicBezTo>
                  <a:cubicBezTo>
                    <a:pt x="8640" y="464"/>
                    <a:pt x="7606" y="564"/>
                    <a:pt x="6505" y="698"/>
                  </a:cubicBezTo>
                  <a:cubicBezTo>
                    <a:pt x="4470" y="898"/>
                    <a:pt x="2435" y="1064"/>
                    <a:pt x="334" y="1131"/>
                  </a:cubicBezTo>
                  <a:cubicBezTo>
                    <a:pt x="0" y="1131"/>
                    <a:pt x="0" y="1632"/>
                    <a:pt x="334" y="1632"/>
                  </a:cubicBezTo>
                  <a:cubicBezTo>
                    <a:pt x="1606" y="1712"/>
                    <a:pt x="2891" y="1756"/>
                    <a:pt x="4166" y="1756"/>
                  </a:cubicBezTo>
                  <a:cubicBezTo>
                    <a:pt x="4996" y="1756"/>
                    <a:pt x="5822" y="1738"/>
                    <a:pt x="6638" y="1698"/>
                  </a:cubicBezTo>
                  <a:cubicBezTo>
                    <a:pt x="7672" y="1632"/>
                    <a:pt x="8673" y="1565"/>
                    <a:pt x="9707" y="1431"/>
                  </a:cubicBezTo>
                  <a:cubicBezTo>
                    <a:pt x="10674" y="1365"/>
                    <a:pt x="11842" y="1398"/>
                    <a:pt x="12676" y="898"/>
                  </a:cubicBezTo>
                  <a:cubicBezTo>
                    <a:pt x="13009" y="731"/>
                    <a:pt x="12976" y="130"/>
                    <a:pt x="12542" y="64"/>
                  </a:cubicBezTo>
                  <a:cubicBezTo>
                    <a:pt x="12341" y="19"/>
                    <a:pt x="12133" y="1"/>
                    <a:pt x="119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491;p22">
              <a:extLst>
                <a:ext uri="{FF2B5EF4-FFF2-40B4-BE49-F238E27FC236}">
                  <a16:creationId xmlns="" xmlns:a16="http://schemas.microsoft.com/office/drawing/2014/main" id="{B59EF7EE-3611-F9A0-8E2B-B34CE1F50866}"/>
                </a:ext>
              </a:extLst>
            </p:cNvPr>
            <p:cNvSpPr/>
            <p:nvPr/>
          </p:nvSpPr>
          <p:spPr>
            <a:xfrm>
              <a:off x="-448225" y="-180750"/>
              <a:ext cx="196600" cy="44750"/>
            </a:xfrm>
            <a:custGeom>
              <a:avLst/>
              <a:gdLst/>
              <a:ahLst/>
              <a:cxnLst/>
              <a:rect l="l" t="t" r="r" b="b"/>
              <a:pathLst>
                <a:path w="7864" h="1790" extrusionOk="0">
                  <a:moveTo>
                    <a:pt x="6781" y="1"/>
                  </a:moveTo>
                  <a:cubicBezTo>
                    <a:pt x="6382" y="1"/>
                    <a:pt x="5972" y="109"/>
                    <a:pt x="5562" y="154"/>
                  </a:cubicBezTo>
                  <a:cubicBezTo>
                    <a:pt x="4995" y="254"/>
                    <a:pt x="4394" y="288"/>
                    <a:pt x="3827" y="421"/>
                  </a:cubicBezTo>
                  <a:cubicBezTo>
                    <a:pt x="2693" y="621"/>
                    <a:pt x="1559" y="855"/>
                    <a:pt x="391" y="1055"/>
                  </a:cubicBezTo>
                  <a:cubicBezTo>
                    <a:pt x="1" y="1152"/>
                    <a:pt x="118" y="1790"/>
                    <a:pt x="465" y="1790"/>
                  </a:cubicBezTo>
                  <a:cubicBezTo>
                    <a:pt x="474" y="1790"/>
                    <a:pt x="482" y="1789"/>
                    <a:pt x="491" y="1789"/>
                  </a:cubicBezTo>
                  <a:cubicBezTo>
                    <a:pt x="1659" y="1689"/>
                    <a:pt x="2793" y="1622"/>
                    <a:pt x="3960" y="1555"/>
                  </a:cubicBezTo>
                  <a:cubicBezTo>
                    <a:pt x="4528" y="1522"/>
                    <a:pt x="5061" y="1455"/>
                    <a:pt x="5662" y="1388"/>
                  </a:cubicBezTo>
                  <a:cubicBezTo>
                    <a:pt x="6229" y="1322"/>
                    <a:pt x="6896" y="1355"/>
                    <a:pt x="7396" y="1021"/>
                  </a:cubicBezTo>
                  <a:cubicBezTo>
                    <a:pt x="7863" y="821"/>
                    <a:pt x="7797" y="254"/>
                    <a:pt x="7330" y="87"/>
                  </a:cubicBezTo>
                  <a:cubicBezTo>
                    <a:pt x="7150" y="24"/>
                    <a:pt x="6967" y="1"/>
                    <a:pt x="67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492;p22">
              <a:extLst>
                <a:ext uri="{FF2B5EF4-FFF2-40B4-BE49-F238E27FC236}">
                  <a16:creationId xmlns="" xmlns:a16="http://schemas.microsoft.com/office/drawing/2014/main" id="{E9AFC8AE-F11E-FD3B-74F5-E9F2B040B722}"/>
                </a:ext>
              </a:extLst>
            </p:cNvPr>
            <p:cNvSpPr/>
            <p:nvPr/>
          </p:nvSpPr>
          <p:spPr>
            <a:xfrm>
              <a:off x="-621925" y="13300"/>
              <a:ext cx="386975" cy="51500"/>
            </a:xfrm>
            <a:custGeom>
              <a:avLst/>
              <a:gdLst/>
              <a:ahLst/>
              <a:cxnLst/>
              <a:rect l="l" t="t" r="r" b="b"/>
              <a:pathLst>
                <a:path w="15479" h="2060" extrusionOk="0">
                  <a:moveTo>
                    <a:pt x="14267" y="0"/>
                  </a:moveTo>
                  <a:cubicBezTo>
                    <a:pt x="13804" y="0"/>
                    <a:pt x="13313" y="119"/>
                    <a:pt x="12843" y="198"/>
                  </a:cubicBezTo>
                  <a:cubicBezTo>
                    <a:pt x="12276" y="264"/>
                    <a:pt x="11642" y="331"/>
                    <a:pt x="11075" y="398"/>
                  </a:cubicBezTo>
                  <a:cubicBezTo>
                    <a:pt x="9908" y="531"/>
                    <a:pt x="8774" y="665"/>
                    <a:pt x="7606" y="731"/>
                  </a:cubicBezTo>
                  <a:cubicBezTo>
                    <a:pt x="5238" y="932"/>
                    <a:pt x="2869" y="1165"/>
                    <a:pt x="501" y="1265"/>
                  </a:cubicBezTo>
                  <a:cubicBezTo>
                    <a:pt x="34" y="1299"/>
                    <a:pt x="1" y="2032"/>
                    <a:pt x="501" y="2032"/>
                  </a:cubicBezTo>
                  <a:cubicBezTo>
                    <a:pt x="1495" y="2046"/>
                    <a:pt x="2484" y="2060"/>
                    <a:pt x="3469" y="2060"/>
                  </a:cubicBezTo>
                  <a:cubicBezTo>
                    <a:pt x="4897" y="2060"/>
                    <a:pt x="6318" y="2031"/>
                    <a:pt x="7740" y="1932"/>
                  </a:cubicBezTo>
                  <a:cubicBezTo>
                    <a:pt x="8940" y="1866"/>
                    <a:pt x="10141" y="1766"/>
                    <a:pt x="11309" y="1632"/>
                  </a:cubicBezTo>
                  <a:cubicBezTo>
                    <a:pt x="11842" y="1599"/>
                    <a:pt x="12443" y="1532"/>
                    <a:pt x="12977" y="1465"/>
                  </a:cubicBezTo>
                  <a:cubicBezTo>
                    <a:pt x="13577" y="1399"/>
                    <a:pt x="14244" y="1432"/>
                    <a:pt x="14811" y="1198"/>
                  </a:cubicBezTo>
                  <a:cubicBezTo>
                    <a:pt x="15478" y="932"/>
                    <a:pt x="15345" y="98"/>
                    <a:pt x="14644" y="31"/>
                  </a:cubicBezTo>
                  <a:cubicBezTo>
                    <a:pt x="14521" y="9"/>
                    <a:pt x="14395" y="0"/>
                    <a:pt x="142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493;p22">
              <a:extLst>
                <a:ext uri="{FF2B5EF4-FFF2-40B4-BE49-F238E27FC236}">
                  <a16:creationId xmlns="" xmlns:a16="http://schemas.microsoft.com/office/drawing/2014/main" id="{E6FF4EFC-3514-9FD4-3CB6-1DCF75D74C16}"/>
                </a:ext>
              </a:extLst>
            </p:cNvPr>
            <p:cNvSpPr/>
            <p:nvPr/>
          </p:nvSpPr>
          <p:spPr>
            <a:xfrm>
              <a:off x="-439300" y="146500"/>
              <a:ext cx="195175" cy="42300"/>
            </a:xfrm>
            <a:custGeom>
              <a:avLst/>
              <a:gdLst/>
              <a:ahLst/>
              <a:cxnLst/>
              <a:rect l="l" t="t" r="r" b="b"/>
              <a:pathLst>
                <a:path w="7807" h="1692" extrusionOk="0">
                  <a:moveTo>
                    <a:pt x="6679" y="1"/>
                  </a:moveTo>
                  <a:cubicBezTo>
                    <a:pt x="6306" y="1"/>
                    <a:pt x="5922" y="84"/>
                    <a:pt x="5538" y="107"/>
                  </a:cubicBezTo>
                  <a:lnTo>
                    <a:pt x="3937" y="374"/>
                  </a:lnTo>
                  <a:cubicBezTo>
                    <a:pt x="2836" y="540"/>
                    <a:pt x="1769" y="607"/>
                    <a:pt x="668" y="607"/>
                  </a:cubicBezTo>
                  <a:cubicBezTo>
                    <a:pt x="1" y="641"/>
                    <a:pt x="1" y="1608"/>
                    <a:pt x="668" y="1641"/>
                  </a:cubicBezTo>
                  <a:cubicBezTo>
                    <a:pt x="1235" y="1675"/>
                    <a:pt x="1802" y="1691"/>
                    <a:pt x="2373" y="1691"/>
                  </a:cubicBezTo>
                  <a:cubicBezTo>
                    <a:pt x="2945" y="1691"/>
                    <a:pt x="3520" y="1675"/>
                    <a:pt x="4104" y="1641"/>
                  </a:cubicBezTo>
                  <a:cubicBezTo>
                    <a:pt x="4671" y="1608"/>
                    <a:pt x="5271" y="1575"/>
                    <a:pt x="5805" y="1474"/>
                  </a:cubicBezTo>
                  <a:cubicBezTo>
                    <a:pt x="6439" y="1408"/>
                    <a:pt x="6973" y="1308"/>
                    <a:pt x="7473" y="941"/>
                  </a:cubicBezTo>
                  <a:cubicBezTo>
                    <a:pt x="7806" y="707"/>
                    <a:pt x="7540" y="207"/>
                    <a:pt x="7206" y="73"/>
                  </a:cubicBezTo>
                  <a:cubicBezTo>
                    <a:pt x="7034" y="20"/>
                    <a:pt x="6858" y="1"/>
                    <a:pt x="66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494;p22">
              <a:extLst>
                <a:ext uri="{FF2B5EF4-FFF2-40B4-BE49-F238E27FC236}">
                  <a16:creationId xmlns="" xmlns:a16="http://schemas.microsoft.com/office/drawing/2014/main" id="{5FA07604-D318-5BBC-B05A-92C2E52C94B8}"/>
                </a:ext>
              </a:extLst>
            </p:cNvPr>
            <p:cNvSpPr/>
            <p:nvPr/>
          </p:nvSpPr>
          <p:spPr>
            <a:xfrm>
              <a:off x="-693200" y="342525"/>
              <a:ext cx="491200" cy="82300"/>
            </a:xfrm>
            <a:custGeom>
              <a:avLst/>
              <a:gdLst/>
              <a:ahLst/>
              <a:cxnLst/>
              <a:rect l="l" t="t" r="r" b="b"/>
              <a:pathLst>
                <a:path w="19648" h="3292" extrusionOk="0">
                  <a:moveTo>
                    <a:pt x="19098" y="0"/>
                  </a:moveTo>
                  <a:cubicBezTo>
                    <a:pt x="19076" y="0"/>
                    <a:pt x="19053" y="2"/>
                    <a:pt x="19030" y="5"/>
                  </a:cubicBezTo>
                  <a:cubicBezTo>
                    <a:pt x="17529" y="71"/>
                    <a:pt x="16094" y="705"/>
                    <a:pt x="14627" y="1039"/>
                  </a:cubicBezTo>
                  <a:cubicBezTo>
                    <a:pt x="13092" y="1372"/>
                    <a:pt x="11491" y="1706"/>
                    <a:pt x="9957" y="1873"/>
                  </a:cubicBezTo>
                  <a:cubicBezTo>
                    <a:pt x="8201" y="2080"/>
                    <a:pt x="6424" y="2181"/>
                    <a:pt x="4655" y="2181"/>
                  </a:cubicBezTo>
                  <a:cubicBezTo>
                    <a:pt x="3299" y="2181"/>
                    <a:pt x="1949" y="2122"/>
                    <a:pt x="617" y="2006"/>
                  </a:cubicBezTo>
                  <a:cubicBezTo>
                    <a:pt x="599" y="2004"/>
                    <a:pt x="581" y="2003"/>
                    <a:pt x="565" y="2003"/>
                  </a:cubicBezTo>
                  <a:cubicBezTo>
                    <a:pt x="108" y="2003"/>
                    <a:pt x="1" y="2842"/>
                    <a:pt x="483" y="2907"/>
                  </a:cubicBezTo>
                  <a:cubicBezTo>
                    <a:pt x="2376" y="3163"/>
                    <a:pt x="4279" y="3291"/>
                    <a:pt x="6181" y="3291"/>
                  </a:cubicBezTo>
                  <a:cubicBezTo>
                    <a:pt x="7498" y="3291"/>
                    <a:pt x="8813" y="3230"/>
                    <a:pt x="10124" y="3107"/>
                  </a:cubicBezTo>
                  <a:cubicBezTo>
                    <a:pt x="11658" y="2940"/>
                    <a:pt x="13159" y="2740"/>
                    <a:pt x="14660" y="2406"/>
                  </a:cubicBezTo>
                  <a:cubicBezTo>
                    <a:pt x="16161" y="2073"/>
                    <a:pt x="18029" y="1773"/>
                    <a:pt x="19330" y="905"/>
                  </a:cubicBezTo>
                  <a:cubicBezTo>
                    <a:pt x="19648" y="619"/>
                    <a:pt x="19542" y="0"/>
                    <a:pt x="190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495;p22">
              <a:extLst>
                <a:ext uri="{FF2B5EF4-FFF2-40B4-BE49-F238E27FC236}">
                  <a16:creationId xmlns="" xmlns:a16="http://schemas.microsoft.com/office/drawing/2014/main" id="{D5ECB499-4CBF-034A-92F9-F4DDAAAAF650}"/>
                </a:ext>
              </a:extLst>
            </p:cNvPr>
            <p:cNvSpPr/>
            <p:nvPr/>
          </p:nvSpPr>
          <p:spPr>
            <a:xfrm>
              <a:off x="-1425625" y="-695575"/>
              <a:ext cx="1299075" cy="109475"/>
            </a:xfrm>
            <a:custGeom>
              <a:avLst/>
              <a:gdLst/>
              <a:ahLst/>
              <a:cxnLst/>
              <a:rect l="l" t="t" r="r" b="b"/>
              <a:pathLst>
                <a:path w="51963" h="4379" extrusionOk="0">
                  <a:moveTo>
                    <a:pt x="35738" y="1"/>
                  </a:moveTo>
                  <a:cubicBezTo>
                    <a:pt x="34086" y="1"/>
                    <a:pt x="32432" y="26"/>
                    <a:pt x="30781" y="66"/>
                  </a:cubicBezTo>
                  <a:cubicBezTo>
                    <a:pt x="23709" y="232"/>
                    <a:pt x="16604" y="433"/>
                    <a:pt x="9566" y="666"/>
                  </a:cubicBezTo>
                  <a:cubicBezTo>
                    <a:pt x="7731" y="699"/>
                    <a:pt x="5863" y="733"/>
                    <a:pt x="4029" y="866"/>
                  </a:cubicBezTo>
                  <a:cubicBezTo>
                    <a:pt x="2628" y="1000"/>
                    <a:pt x="1093" y="1233"/>
                    <a:pt x="192" y="2167"/>
                  </a:cubicBezTo>
                  <a:cubicBezTo>
                    <a:pt x="0" y="2332"/>
                    <a:pt x="147" y="2610"/>
                    <a:pt x="391" y="2610"/>
                  </a:cubicBezTo>
                  <a:cubicBezTo>
                    <a:pt x="444" y="2610"/>
                    <a:pt x="500" y="2597"/>
                    <a:pt x="559" y="2567"/>
                  </a:cubicBezTo>
                  <a:cubicBezTo>
                    <a:pt x="2455" y="1691"/>
                    <a:pt x="4602" y="1605"/>
                    <a:pt x="6763" y="1605"/>
                  </a:cubicBezTo>
                  <a:cubicBezTo>
                    <a:pt x="7289" y="1605"/>
                    <a:pt x="7816" y="1610"/>
                    <a:pt x="8340" y="1610"/>
                  </a:cubicBezTo>
                  <a:cubicBezTo>
                    <a:pt x="8694" y="1610"/>
                    <a:pt x="9048" y="1608"/>
                    <a:pt x="9399" y="1600"/>
                  </a:cubicBezTo>
                  <a:cubicBezTo>
                    <a:pt x="12802" y="1533"/>
                    <a:pt x="16204" y="1433"/>
                    <a:pt x="19606" y="1400"/>
                  </a:cubicBezTo>
                  <a:cubicBezTo>
                    <a:pt x="24635" y="1299"/>
                    <a:pt x="29683" y="1142"/>
                    <a:pt x="34721" y="1142"/>
                  </a:cubicBezTo>
                  <a:cubicBezTo>
                    <a:pt x="36367" y="1142"/>
                    <a:pt x="38011" y="1159"/>
                    <a:pt x="39654" y="1200"/>
                  </a:cubicBezTo>
                  <a:cubicBezTo>
                    <a:pt x="43123" y="1267"/>
                    <a:pt x="46592" y="1533"/>
                    <a:pt x="50028" y="2000"/>
                  </a:cubicBezTo>
                  <a:cubicBezTo>
                    <a:pt x="49561" y="2501"/>
                    <a:pt x="48994" y="2934"/>
                    <a:pt x="48327" y="3335"/>
                  </a:cubicBezTo>
                  <a:cubicBezTo>
                    <a:pt x="47750" y="3664"/>
                    <a:pt x="48100" y="4378"/>
                    <a:pt x="48633" y="4378"/>
                  </a:cubicBezTo>
                  <a:cubicBezTo>
                    <a:pt x="48748" y="4378"/>
                    <a:pt x="48870" y="4345"/>
                    <a:pt x="48994" y="4269"/>
                  </a:cubicBezTo>
                  <a:cubicBezTo>
                    <a:pt x="50128" y="3602"/>
                    <a:pt x="51029" y="2834"/>
                    <a:pt x="51796" y="1867"/>
                  </a:cubicBezTo>
                  <a:cubicBezTo>
                    <a:pt x="51963" y="1567"/>
                    <a:pt x="51763" y="1100"/>
                    <a:pt x="51329" y="1033"/>
                  </a:cubicBezTo>
                  <a:cubicBezTo>
                    <a:pt x="46185" y="247"/>
                    <a:pt x="40964" y="1"/>
                    <a:pt x="357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496;p22">
            <a:extLst>
              <a:ext uri="{FF2B5EF4-FFF2-40B4-BE49-F238E27FC236}">
                <a16:creationId xmlns="" xmlns:a16="http://schemas.microsoft.com/office/drawing/2014/main" id="{4761CE5C-59C8-3EE0-55ED-896EDB993FAF}"/>
              </a:ext>
            </a:extLst>
          </p:cNvPr>
          <p:cNvGrpSpPr/>
          <p:nvPr/>
        </p:nvGrpSpPr>
        <p:grpSpPr>
          <a:xfrm>
            <a:off x="5462983" y="4464807"/>
            <a:ext cx="537454" cy="638913"/>
            <a:chOff x="-2683400" y="564675"/>
            <a:chExt cx="1445225" cy="1718050"/>
          </a:xfrm>
        </p:grpSpPr>
        <p:sp>
          <p:nvSpPr>
            <p:cNvPr id="2059" name="Google Shape;497;p22">
              <a:extLst>
                <a:ext uri="{FF2B5EF4-FFF2-40B4-BE49-F238E27FC236}">
                  <a16:creationId xmlns="" xmlns:a16="http://schemas.microsoft.com/office/drawing/2014/main" id="{617FA867-2B07-66B9-4997-BD795E1AC0AE}"/>
                </a:ext>
              </a:extLst>
            </p:cNvPr>
            <p:cNvSpPr/>
            <p:nvPr/>
          </p:nvSpPr>
          <p:spPr>
            <a:xfrm>
              <a:off x="-2640875" y="564675"/>
              <a:ext cx="1402700" cy="1694775"/>
            </a:xfrm>
            <a:custGeom>
              <a:avLst/>
              <a:gdLst/>
              <a:ahLst/>
              <a:cxnLst/>
              <a:rect l="l" t="t" r="r" b="b"/>
              <a:pathLst>
                <a:path w="56108" h="67791" extrusionOk="0">
                  <a:moveTo>
                    <a:pt x="26374" y="0"/>
                  </a:moveTo>
                  <a:cubicBezTo>
                    <a:pt x="25336" y="0"/>
                    <a:pt x="24302" y="125"/>
                    <a:pt x="23318" y="359"/>
                  </a:cubicBezTo>
                  <a:cubicBezTo>
                    <a:pt x="22350" y="626"/>
                    <a:pt x="21316" y="959"/>
                    <a:pt x="20449" y="1526"/>
                  </a:cubicBezTo>
                  <a:cubicBezTo>
                    <a:pt x="19882" y="1526"/>
                    <a:pt x="19281" y="1893"/>
                    <a:pt x="19181" y="2627"/>
                  </a:cubicBezTo>
                  <a:lnTo>
                    <a:pt x="19181" y="2727"/>
                  </a:lnTo>
                  <a:cubicBezTo>
                    <a:pt x="18981" y="3027"/>
                    <a:pt x="18814" y="3361"/>
                    <a:pt x="18681" y="3694"/>
                  </a:cubicBezTo>
                  <a:cubicBezTo>
                    <a:pt x="18381" y="4662"/>
                    <a:pt x="18481" y="5662"/>
                    <a:pt x="18514" y="6630"/>
                  </a:cubicBezTo>
                  <a:cubicBezTo>
                    <a:pt x="18548" y="7797"/>
                    <a:pt x="18614" y="8965"/>
                    <a:pt x="18614" y="10166"/>
                  </a:cubicBezTo>
                  <a:cubicBezTo>
                    <a:pt x="18614" y="12367"/>
                    <a:pt x="18514" y="14535"/>
                    <a:pt x="18114" y="16704"/>
                  </a:cubicBezTo>
                  <a:cubicBezTo>
                    <a:pt x="17280" y="21007"/>
                    <a:pt x="15645" y="25143"/>
                    <a:pt x="14111" y="29213"/>
                  </a:cubicBezTo>
                  <a:cubicBezTo>
                    <a:pt x="13611" y="30580"/>
                    <a:pt x="13044" y="31981"/>
                    <a:pt x="12510" y="33349"/>
                  </a:cubicBezTo>
                  <a:cubicBezTo>
                    <a:pt x="11643" y="34750"/>
                    <a:pt x="10709" y="36218"/>
                    <a:pt x="9875" y="37685"/>
                  </a:cubicBezTo>
                  <a:cubicBezTo>
                    <a:pt x="7673" y="41488"/>
                    <a:pt x="5505" y="45324"/>
                    <a:pt x="3537" y="49227"/>
                  </a:cubicBezTo>
                  <a:cubicBezTo>
                    <a:pt x="1669" y="52896"/>
                    <a:pt x="1" y="56999"/>
                    <a:pt x="802" y="61169"/>
                  </a:cubicBezTo>
                  <a:cubicBezTo>
                    <a:pt x="1135" y="63070"/>
                    <a:pt x="2036" y="65038"/>
                    <a:pt x="3870" y="65872"/>
                  </a:cubicBezTo>
                  <a:cubicBezTo>
                    <a:pt x="5772" y="66740"/>
                    <a:pt x="8040" y="66873"/>
                    <a:pt x="10108" y="67173"/>
                  </a:cubicBezTo>
                  <a:cubicBezTo>
                    <a:pt x="13212" y="67573"/>
                    <a:pt x="16349" y="67790"/>
                    <a:pt x="19496" y="67790"/>
                  </a:cubicBezTo>
                  <a:cubicBezTo>
                    <a:pt x="20813" y="67790"/>
                    <a:pt x="22132" y="67752"/>
                    <a:pt x="23451" y="67674"/>
                  </a:cubicBezTo>
                  <a:cubicBezTo>
                    <a:pt x="27954" y="67407"/>
                    <a:pt x="32324" y="66606"/>
                    <a:pt x="36694" y="65705"/>
                  </a:cubicBezTo>
                  <a:cubicBezTo>
                    <a:pt x="40396" y="64905"/>
                    <a:pt x="44233" y="64705"/>
                    <a:pt x="47868" y="63737"/>
                  </a:cubicBezTo>
                  <a:cubicBezTo>
                    <a:pt x="51171" y="62870"/>
                    <a:pt x="55541" y="60735"/>
                    <a:pt x="55908" y="56866"/>
                  </a:cubicBezTo>
                  <a:cubicBezTo>
                    <a:pt x="56108" y="54831"/>
                    <a:pt x="55140" y="52896"/>
                    <a:pt x="54073" y="51262"/>
                  </a:cubicBezTo>
                  <a:cubicBezTo>
                    <a:pt x="52872" y="49360"/>
                    <a:pt x="51638" y="47426"/>
                    <a:pt x="50370" y="45558"/>
                  </a:cubicBezTo>
                  <a:cubicBezTo>
                    <a:pt x="47868" y="41722"/>
                    <a:pt x="45400" y="37852"/>
                    <a:pt x="42898" y="34016"/>
                  </a:cubicBezTo>
                  <a:cubicBezTo>
                    <a:pt x="40630" y="30480"/>
                    <a:pt x="38162" y="26911"/>
                    <a:pt x="36294" y="23142"/>
                  </a:cubicBezTo>
                  <a:cubicBezTo>
                    <a:pt x="34459" y="19339"/>
                    <a:pt x="33825" y="15336"/>
                    <a:pt x="33458" y="11166"/>
                  </a:cubicBezTo>
                  <a:cubicBezTo>
                    <a:pt x="33291" y="8965"/>
                    <a:pt x="33058" y="6730"/>
                    <a:pt x="32724" y="4562"/>
                  </a:cubicBezTo>
                  <a:cubicBezTo>
                    <a:pt x="32558" y="3694"/>
                    <a:pt x="32457" y="2794"/>
                    <a:pt x="31957" y="2027"/>
                  </a:cubicBezTo>
                  <a:cubicBezTo>
                    <a:pt x="31357" y="1159"/>
                    <a:pt x="30456" y="659"/>
                    <a:pt x="29455" y="392"/>
                  </a:cubicBezTo>
                  <a:cubicBezTo>
                    <a:pt x="28455" y="125"/>
                    <a:pt x="27412" y="0"/>
                    <a:pt x="26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498;p22">
              <a:extLst>
                <a:ext uri="{FF2B5EF4-FFF2-40B4-BE49-F238E27FC236}">
                  <a16:creationId xmlns="" xmlns:a16="http://schemas.microsoft.com/office/drawing/2014/main" id="{3EA08838-B04E-FD0A-DFAD-1C5D32ED45D1}"/>
                </a:ext>
              </a:extLst>
            </p:cNvPr>
            <p:cNvSpPr/>
            <p:nvPr/>
          </p:nvSpPr>
          <p:spPr>
            <a:xfrm>
              <a:off x="-2536625" y="1172250"/>
              <a:ext cx="1197550" cy="974425"/>
            </a:xfrm>
            <a:custGeom>
              <a:avLst/>
              <a:gdLst/>
              <a:ahLst/>
              <a:cxnLst/>
              <a:rect l="l" t="t" r="r" b="b"/>
              <a:pathLst>
                <a:path w="47902" h="38977" extrusionOk="0">
                  <a:moveTo>
                    <a:pt x="9941" y="17419"/>
                  </a:moveTo>
                  <a:cubicBezTo>
                    <a:pt x="9607" y="18253"/>
                    <a:pt x="9341" y="19120"/>
                    <a:pt x="9040" y="20020"/>
                  </a:cubicBezTo>
                  <a:cubicBezTo>
                    <a:pt x="9007" y="19954"/>
                    <a:pt x="8940" y="19920"/>
                    <a:pt x="8874" y="19887"/>
                  </a:cubicBezTo>
                  <a:cubicBezTo>
                    <a:pt x="9207" y="19053"/>
                    <a:pt x="9541" y="18219"/>
                    <a:pt x="9941" y="17419"/>
                  </a:cubicBezTo>
                  <a:close/>
                  <a:moveTo>
                    <a:pt x="34992" y="18886"/>
                  </a:moveTo>
                  <a:lnTo>
                    <a:pt x="34992" y="18886"/>
                  </a:lnTo>
                  <a:cubicBezTo>
                    <a:pt x="35159" y="19120"/>
                    <a:pt x="35359" y="19420"/>
                    <a:pt x="35526" y="19687"/>
                  </a:cubicBezTo>
                  <a:cubicBezTo>
                    <a:pt x="35326" y="19787"/>
                    <a:pt x="35159" y="20020"/>
                    <a:pt x="35026" y="20254"/>
                  </a:cubicBezTo>
                  <a:cubicBezTo>
                    <a:pt x="35026" y="19787"/>
                    <a:pt x="34992" y="19353"/>
                    <a:pt x="34992" y="18886"/>
                  </a:cubicBezTo>
                  <a:close/>
                  <a:moveTo>
                    <a:pt x="37527" y="22556"/>
                  </a:moveTo>
                  <a:lnTo>
                    <a:pt x="37527" y="22556"/>
                  </a:lnTo>
                  <a:cubicBezTo>
                    <a:pt x="37661" y="22722"/>
                    <a:pt x="37828" y="22923"/>
                    <a:pt x="37928" y="23089"/>
                  </a:cubicBezTo>
                  <a:cubicBezTo>
                    <a:pt x="37761" y="23289"/>
                    <a:pt x="37694" y="23556"/>
                    <a:pt x="37694" y="23890"/>
                  </a:cubicBezTo>
                  <a:cubicBezTo>
                    <a:pt x="37694" y="24057"/>
                    <a:pt x="37694" y="24257"/>
                    <a:pt x="37661" y="24424"/>
                  </a:cubicBezTo>
                  <a:lnTo>
                    <a:pt x="37527" y="22556"/>
                  </a:lnTo>
                  <a:close/>
                  <a:moveTo>
                    <a:pt x="32357" y="14750"/>
                  </a:moveTo>
                  <a:cubicBezTo>
                    <a:pt x="32691" y="15384"/>
                    <a:pt x="33058" y="15951"/>
                    <a:pt x="33458" y="16551"/>
                  </a:cubicBezTo>
                  <a:cubicBezTo>
                    <a:pt x="32991" y="16618"/>
                    <a:pt x="32524" y="17018"/>
                    <a:pt x="32457" y="17719"/>
                  </a:cubicBezTo>
                  <a:cubicBezTo>
                    <a:pt x="32190" y="20721"/>
                    <a:pt x="32124" y="23723"/>
                    <a:pt x="32224" y="26759"/>
                  </a:cubicBezTo>
                  <a:cubicBezTo>
                    <a:pt x="32224" y="26959"/>
                    <a:pt x="32190" y="27126"/>
                    <a:pt x="32157" y="27359"/>
                  </a:cubicBezTo>
                  <a:cubicBezTo>
                    <a:pt x="32057" y="26458"/>
                    <a:pt x="32023" y="25624"/>
                    <a:pt x="31990" y="24757"/>
                  </a:cubicBezTo>
                  <a:cubicBezTo>
                    <a:pt x="32224" y="21421"/>
                    <a:pt x="32357" y="18086"/>
                    <a:pt x="32357" y="14750"/>
                  </a:cubicBezTo>
                  <a:close/>
                  <a:moveTo>
                    <a:pt x="40363" y="26425"/>
                  </a:moveTo>
                  <a:lnTo>
                    <a:pt x="40363" y="26425"/>
                  </a:lnTo>
                  <a:cubicBezTo>
                    <a:pt x="40663" y="26859"/>
                    <a:pt x="40963" y="27259"/>
                    <a:pt x="41197" y="27693"/>
                  </a:cubicBezTo>
                  <a:cubicBezTo>
                    <a:pt x="41128" y="27673"/>
                    <a:pt x="41054" y="27665"/>
                    <a:pt x="40979" y="27665"/>
                  </a:cubicBezTo>
                  <a:cubicBezTo>
                    <a:pt x="40796" y="27665"/>
                    <a:pt x="40604" y="27712"/>
                    <a:pt x="40463" y="27759"/>
                  </a:cubicBezTo>
                  <a:cubicBezTo>
                    <a:pt x="40396" y="27292"/>
                    <a:pt x="40396" y="26892"/>
                    <a:pt x="40363" y="26425"/>
                  </a:cubicBezTo>
                  <a:close/>
                  <a:moveTo>
                    <a:pt x="43065" y="30928"/>
                  </a:moveTo>
                  <a:lnTo>
                    <a:pt x="43332" y="31429"/>
                  </a:lnTo>
                  <a:cubicBezTo>
                    <a:pt x="43598" y="32029"/>
                    <a:pt x="44332" y="33230"/>
                    <a:pt x="43965" y="33864"/>
                  </a:cubicBezTo>
                  <a:lnTo>
                    <a:pt x="43832" y="33964"/>
                  </a:lnTo>
                  <a:cubicBezTo>
                    <a:pt x="43598" y="32963"/>
                    <a:pt x="43365" y="31929"/>
                    <a:pt x="43065" y="30928"/>
                  </a:cubicBezTo>
                  <a:close/>
                  <a:moveTo>
                    <a:pt x="5171" y="31896"/>
                  </a:moveTo>
                  <a:lnTo>
                    <a:pt x="5171" y="34397"/>
                  </a:lnTo>
                  <a:lnTo>
                    <a:pt x="4671" y="34397"/>
                  </a:lnTo>
                  <a:cubicBezTo>
                    <a:pt x="4804" y="33563"/>
                    <a:pt x="4971" y="32730"/>
                    <a:pt x="5171" y="31896"/>
                  </a:cubicBezTo>
                  <a:close/>
                  <a:moveTo>
                    <a:pt x="9607" y="32730"/>
                  </a:moveTo>
                  <a:lnTo>
                    <a:pt x="9607" y="32730"/>
                  </a:lnTo>
                  <a:cubicBezTo>
                    <a:pt x="9507" y="33297"/>
                    <a:pt x="9441" y="33897"/>
                    <a:pt x="9341" y="34531"/>
                  </a:cubicBezTo>
                  <a:cubicBezTo>
                    <a:pt x="9174" y="34464"/>
                    <a:pt x="9007" y="34464"/>
                    <a:pt x="8874" y="34464"/>
                  </a:cubicBezTo>
                  <a:cubicBezTo>
                    <a:pt x="9140" y="33897"/>
                    <a:pt x="9374" y="33297"/>
                    <a:pt x="9607" y="32730"/>
                  </a:cubicBezTo>
                  <a:close/>
                  <a:moveTo>
                    <a:pt x="14378" y="32963"/>
                  </a:moveTo>
                  <a:cubicBezTo>
                    <a:pt x="14344" y="33530"/>
                    <a:pt x="14311" y="34064"/>
                    <a:pt x="14277" y="34631"/>
                  </a:cubicBezTo>
                  <a:lnTo>
                    <a:pt x="13977" y="34631"/>
                  </a:lnTo>
                  <a:cubicBezTo>
                    <a:pt x="14111" y="34064"/>
                    <a:pt x="14277" y="33530"/>
                    <a:pt x="14378" y="32963"/>
                  </a:cubicBezTo>
                  <a:close/>
                  <a:moveTo>
                    <a:pt x="21516" y="16218"/>
                  </a:moveTo>
                  <a:lnTo>
                    <a:pt x="21516" y="16218"/>
                  </a:lnTo>
                  <a:cubicBezTo>
                    <a:pt x="20882" y="22389"/>
                    <a:pt x="19848" y="28560"/>
                    <a:pt x="18814" y="34698"/>
                  </a:cubicBezTo>
                  <a:cubicBezTo>
                    <a:pt x="18147" y="34698"/>
                    <a:pt x="17480" y="34631"/>
                    <a:pt x="16846" y="34631"/>
                  </a:cubicBezTo>
                  <a:cubicBezTo>
                    <a:pt x="18447" y="28527"/>
                    <a:pt x="19982" y="22389"/>
                    <a:pt x="21516" y="16218"/>
                  </a:cubicBezTo>
                  <a:close/>
                  <a:moveTo>
                    <a:pt x="24018" y="18786"/>
                  </a:moveTo>
                  <a:lnTo>
                    <a:pt x="24018" y="21288"/>
                  </a:lnTo>
                  <a:cubicBezTo>
                    <a:pt x="23751" y="23223"/>
                    <a:pt x="23384" y="25124"/>
                    <a:pt x="22884" y="27025"/>
                  </a:cubicBezTo>
                  <a:cubicBezTo>
                    <a:pt x="22483" y="28560"/>
                    <a:pt x="22050" y="30061"/>
                    <a:pt x="21883" y="31629"/>
                  </a:cubicBezTo>
                  <a:cubicBezTo>
                    <a:pt x="21816" y="32496"/>
                    <a:pt x="21649" y="33730"/>
                    <a:pt x="21950" y="34731"/>
                  </a:cubicBezTo>
                  <a:lnTo>
                    <a:pt x="21216" y="34731"/>
                  </a:lnTo>
                  <a:cubicBezTo>
                    <a:pt x="22150" y="29427"/>
                    <a:pt x="23117" y="24123"/>
                    <a:pt x="24018" y="18786"/>
                  </a:cubicBezTo>
                  <a:close/>
                  <a:moveTo>
                    <a:pt x="15516" y="1"/>
                  </a:moveTo>
                  <a:cubicBezTo>
                    <a:pt x="15088" y="1"/>
                    <a:pt x="14653" y="214"/>
                    <a:pt x="14444" y="707"/>
                  </a:cubicBezTo>
                  <a:cubicBezTo>
                    <a:pt x="12043" y="6211"/>
                    <a:pt x="9674" y="11681"/>
                    <a:pt x="7306" y="17185"/>
                  </a:cubicBezTo>
                  <a:lnTo>
                    <a:pt x="3803" y="25291"/>
                  </a:lnTo>
                  <a:cubicBezTo>
                    <a:pt x="3203" y="26625"/>
                    <a:pt x="2636" y="27959"/>
                    <a:pt x="2102" y="29294"/>
                  </a:cubicBezTo>
                  <a:cubicBezTo>
                    <a:pt x="1502" y="30628"/>
                    <a:pt x="801" y="31962"/>
                    <a:pt x="368" y="33397"/>
                  </a:cubicBezTo>
                  <a:cubicBezTo>
                    <a:pt x="101" y="34397"/>
                    <a:pt x="1" y="35465"/>
                    <a:pt x="534" y="36399"/>
                  </a:cubicBezTo>
                  <a:cubicBezTo>
                    <a:pt x="1302" y="37633"/>
                    <a:pt x="2803" y="37800"/>
                    <a:pt x="4070" y="37967"/>
                  </a:cubicBezTo>
                  <a:cubicBezTo>
                    <a:pt x="7039" y="38400"/>
                    <a:pt x="10041" y="38701"/>
                    <a:pt x="13043" y="38801"/>
                  </a:cubicBezTo>
                  <a:cubicBezTo>
                    <a:pt x="15530" y="38927"/>
                    <a:pt x="18011" y="38977"/>
                    <a:pt x="20489" y="38977"/>
                  </a:cubicBezTo>
                  <a:cubicBezTo>
                    <a:pt x="23893" y="38977"/>
                    <a:pt x="27291" y="38883"/>
                    <a:pt x="30689" y="38767"/>
                  </a:cubicBezTo>
                  <a:cubicBezTo>
                    <a:pt x="33458" y="38701"/>
                    <a:pt x="36193" y="38634"/>
                    <a:pt x="38895" y="38367"/>
                  </a:cubicBezTo>
                  <a:cubicBezTo>
                    <a:pt x="41230" y="38100"/>
                    <a:pt x="44232" y="37566"/>
                    <a:pt x="46000" y="35798"/>
                  </a:cubicBezTo>
                  <a:cubicBezTo>
                    <a:pt x="47901" y="33797"/>
                    <a:pt x="46300" y="30862"/>
                    <a:pt x="45233" y="28793"/>
                  </a:cubicBezTo>
                  <a:cubicBezTo>
                    <a:pt x="44032" y="26458"/>
                    <a:pt x="42498" y="24357"/>
                    <a:pt x="40896" y="22222"/>
                  </a:cubicBezTo>
                  <a:cubicBezTo>
                    <a:pt x="37728" y="17886"/>
                    <a:pt x="34792" y="13449"/>
                    <a:pt x="32524" y="8579"/>
                  </a:cubicBezTo>
                  <a:cubicBezTo>
                    <a:pt x="31623" y="6578"/>
                    <a:pt x="30856" y="4343"/>
                    <a:pt x="29055" y="2908"/>
                  </a:cubicBezTo>
                  <a:cubicBezTo>
                    <a:pt x="28069" y="2122"/>
                    <a:pt x="26990" y="1963"/>
                    <a:pt x="25875" y="1963"/>
                  </a:cubicBezTo>
                  <a:cubicBezTo>
                    <a:pt x="25113" y="1963"/>
                    <a:pt x="24334" y="2037"/>
                    <a:pt x="23555" y="2037"/>
                  </a:cubicBezTo>
                  <a:cubicBezTo>
                    <a:pt x="23006" y="2037"/>
                    <a:pt x="22458" y="2000"/>
                    <a:pt x="21916" y="1874"/>
                  </a:cubicBezTo>
                  <a:cubicBezTo>
                    <a:pt x="20515" y="1541"/>
                    <a:pt x="19348" y="840"/>
                    <a:pt x="18013" y="373"/>
                  </a:cubicBezTo>
                  <a:cubicBezTo>
                    <a:pt x="17720" y="281"/>
                    <a:pt x="17417" y="230"/>
                    <a:pt x="17114" y="230"/>
                  </a:cubicBezTo>
                  <a:cubicBezTo>
                    <a:pt x="16867" y="230"/>
                    <a:pt x="16619" y="265"/>
                    <a:pt x="16379" y="340"/>
                  </a:cubicBezTo>
                  <a:cubicBezTo>
                    <a:pt x="16163" y="124"/>
                    <a:pt x="15841" y="1"/>
                    <a:pt x="155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499;p22">
              <a:extLst>
                <a:ext uri="{FF2B5EF4-FFF2-40B4-BE49-F238E27FC236}">
                  <a16:creationId xmlns="" xmlns:a16="http://schemas.microsoft.com/office/drawing/2014/main" id="{BC6E63CD-816E-C001-CA74-380E99E4AE97}"/>
                </a:ext>
              </a:extLst>
            </p:cNvPr>
            <p:cNvSpPr/>
            <p:nvPr/>
          </p:nvSpPr>
          <p:spPr>
            <a:xfrm>
              <a:off x="-2186375" y="622475"/>
              <a:ext cx="55075" cy="290975"/>
            </a:xfrm>
            <a:custGeom>
              <a:avLst/>
              <a:gdLst/>
              <a:ahLst/>
              <a:cxnLst/>
              <a:rect l="l" t="t" r="r" b="b"/>
              <a:pathLst>
                <a:path w="2203" h="11639" extrusionOk="0">
                  <a:moveTo>
                    <a:pt x="1389" y="0"/>
                  </a:moveTo>
                  <a:cubicBezTo>
                    <a:pt x="1116" y="0"/>
                    <a:pt x="820" y="208"/>
                    <a:pt x="801" y="515"/>
                  </a:cubicBezTo>
                  <a:cubicBezTo>
                    <a:pt x="668" y="2383"/>
                    <a:pt x="701" y="4251"/>
                    <a:pt x="634" y="6086"/>
                  </a:cubicBezTo>
                  <a:cubicBezTo>
                    <a:pt x="601" y="7020"/>
                    <a:pt x="534" y="7887"/>
                    <a:pt x="468" y="8821"/>
                  </a:cubicBezTo>
                  <a:cubicBezTo>
                    <a:pt x="434" y="9555"/>
                    <a:pt x="1" y="10889"/>
                    <a:pt x="634" y="11490"/>
                  </a:cubicBezTo>
                  <a:cubicBezTo>
                    <a:pt x="751" y="11587"/>
                    <a:pt x="890" y="11639"/>
                    <a:pt x="1032" y="11639"/>
                  </a:cubicBezTo>
                  <a:cubicBezTo>
                    <a:pt x="1134" y="11639"/>
                    <a:pt x="1237" y="11612"/>
                    <a:pt x="1335" y="11556"/>
                  </a:cubicBezTo>
                  <a:cubicBezTo>
                    <a:pt x="2135" y="11089"/>
                    <a:pt x="1969" y="9755"/>
                    <a:pt x="2035" y="9021"/>
                  </a:cubicBezTo>
                  <a:cubicBezTo>
                    <a:pt x="2135" y="8054"/>
                    <a:pt x="2169" y="7086"/>
                    <a:pt x="2169" y="6086"/>
                  </a:cubicBezTo>
                  <a:cubicBezTo>
                    <a:pt x="2202" y="4218"/>
                    <a:pt x="2202" y="2316"/>
                    <a:pt x="1835" y="382"/>
                  </a:cubicBezTo>
                  <a:cubicBezTo>
                    <a:pt x="1779" y="113"/>
                    <a:pt x="1590" y="0"/>
                    <a:pt x="1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500;p22">
              <a:extLst>
                <a:ext uri="{FF2B5EF4-FFF2-40B4-BE49-F238E27FC236}">
                  <a16:creationId xmlns="" xmlns:a16="http://schemas.microsoft.com/office/drawing/2014/main" id="{4ADDC70A-1A14-A146-242C-B20D3950664F}"/>
                </a:ext>
              </a:extLst>
            </p:cNvPr>
            <p:cNvSpPr/>
            <p:nvPr/>
          </p:nvSpPr>
          <p:spPr>
            <a:xfrm>
              <a:off x="-2683400" y="985050"/>
              <a:ext cx="510875" cy="1287775"/>
            </a:xfrm>
            <a:custGeom>
              <a:avLst/>
              <a:gdLst/>
              <a:ahLst/>
              <a:cxnLst/>
              <a:rect l="l" t="t" r="r" b="b"/>
              <a:pathLst>
                <a:path w="20435" h="51511" extrusionOk="0">
                  <a:moveTo>
                    <a:pt x="20031" y="0"/>
                  </a:moveTo>
                  <a:cubicBezTo>
                    <a:pt x="19919" y="0"/>
                    <a:pt x="19808" y="48"/>
                    <a:pt x="19748" y="156"/>
                  </a:cubicBezTo>
                  <a:cubicBezTo>
                    <a:pt x="17213" y="4258"/>
                    <a:pt x="15312" y="8762"/>
                    <a:pt x="13210" y="13165"/>
                  </a:cubicBezTo>
                  <a:cubicBezTo>
                    <a:pt x="11075" y="17568"/>
                    <a:pt x="8974" y="22038"/>
                    <a:pt x="6839" y="26441"/>
                  </a:cubicBezTo>
                  <a:cubicBezTo>
                    <a:pt x="5805" y="28676"/>
                    <a:pt x="4737" y="30844"/>
                    <a:pt x="3703" y="33046"/>
                  </a:cubicBezTo>
                  <a:cubicBezTo>
                    <a:pt x="2736" y="35081"/>
                    <a:pt x="1702" y="37115"/>
                    <a:pt x="1068" y="39250"/>
                  </a:cubicBezTo>
                  <a:cubicBezTo>
                    <a:pt x="1" y="42919"/>
                    <a:pt x="301" y="47223"/>
                    <a:pt x="4070" y="49124"/>
                  </a:cubicBezTo>
                  <a:cubicBezTo>
                    <a:pt x="6072" y="50125"/>
                    <a:pt x="8373" y="50458"/>
                    <a:pt x="10542" y="50859"/>
                  </a:cubicBezTo>
                  <a:cubicBezTo>
                    <a:pt x="11742" y="51059"/>
                    <a:pt x="13010" y="51225"/>
                    <a:pt x="14211" y="51292"/>
                  </a:cubicBezTo>
                  <a:cubicBezTo>
                    <a:pt x="14987" y="51372"/>
                    <a:pt x="15823" y="51511"/>
                    <a:pt x="16625" y="51511"/>
                  </a:cubicBezTo>
                  <a:cubicBezTo>
                    <a:pt x="17168" y="51511"/>
                    <a:pt x="17696" y="51447"/>
                    <a:pt x="18180" y="51259"/>
                  </a:cubicBezTo>
                  <a:cubicBezTo>
                    <a:pt x="18647" y="51092"/>
                    <a:pt x="18881" y="50358"/>
                    <a:pt x="18347" y="50125"/>
                  </a:cubicBezTo>
                  <a:cubicBezTo>
                    <a:pt x="17413" y="49758"/>
                    <a:pt x="16579" y="49758"/>
                    <a:pt x="15579" y="49691"/>
                  </a:cubicBezTo>
                  <a:cubicBezTo>
                    <a:pt x="14378" y="49591"/>
                    <a:pt x="13210" y="49458"/>
                    <a:pt x="12009" y="49291"/>
                  </a:cubicBezTo>
                  <a:cubicBezTo>
                    <a:pt x="10041" y="49024"/>
                    <a:pt x="8040" y="48724"/>
                    <a:pt x="6105" y="48090"/>
                  </a:cubicBezTo>
                  <a:cubicBezTo>
                    <a:pt x="4371" y="47556"/>
                    <a:pt x="2869" y="46522"/>
                    <a:pt x="2369" y="44687"/>
                  </a:cubicBezTo>
                  <a:cubicBezTo>
                    <a:pt x="1835" y="42753"/>
                    <a:pt x="2302" y="40718"/>
                    <a:pt x="2903" y="38883"/>
                  </a:cubicBezTo>
                  <a:cubicBezTo>
                    <a:pt x="3703" y="36782"/>
                    <a:pt x="4704" y="34747"/>
                    <a:pt x="5671" y="32746"/>
                  </a:cubicBezTo>
                  <a:cubicBezTo>
                    <a:pt x="6572" y="30744"/>
                    <a:pt x="7506" y="28776"/>
                    <a:pt x="8407" y="26775"/>
                  </a:cubicBezTo>
                  <a:cubicBezTo>
                    <a:pt x="10375" y="22605"/>
                    <a:pt x="12310" y="18402"/>
                    <a:pt x="14244" y="14199"/>
                  </a:cubicBezTo>
                  <a:cubicBezTo>
                    <a:pt x="16346" y="9662"/>
                    <a:pt x="18714" y="5159"/>
                    <a:pt x="20349" y="389"/>
                  </a:cubicBezTo>
                  <a:cubicBezTo>
                    <a:pt x="20434" y="154"/>
                    <a:pt x="20231" y="0"/>
                    <a:pt x="200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501;p22">
              <a:extLst>
                <a:ext uri="{FF2B5EF4-FFF2-40B4-BE49-F238E27FC236}">
                  <a16:creationId xmlns="" xmlns:a16="http://schemas.microsoft.com/office/drawing/2014/main" id="{75BEC23E-A4DC-646A-6034-80E05F69A88E}"/>
                </a:ext>
              </a:extLst>
            </p:cNvPr>
            <p:cNvSpPr/>
            <p:nvPr/>
          </p:nvSpPr>
          <p:spPr>
            <a:xfrm>
              <a:off x="-2129675" y="2239825"/>
              <a:ext cx="135125" cy="30400"/>
            </a:xfrm>
            <a:custGeom>
              <a:avLst/>
              <a:gdLst/>
              <a:ahLst/>
              <a:cxnLst/>
              <a:rect l="l" t="t" r="r" b="b"/>
              <a:pathLst>
                <a:path w="5405" h="1216" extrusionOk="0">
                  <a:moveTo>
                    <a:pt x="1702" y="0"/>
                  </a:moveTo>
                  <a:cubicBezTo>
                    <a:pt x="1268" y="0"/>
                    <a:pt x="902" y="34"/>
                    <a:pt x="501" y="34"/>
                  </a:cubicBezTo>
                  <a:cubicBezTo>
                    <a:pt x="68" y="34"/>
                    <a:pt x="1" y="668"/>
                    <a:pt x="401" y="734"/>
                  </a:cubicBezTo>
                  <a:cubicBezTo>
                    <a:pt x="835" y="834"/>
                    <a:pt x="1202" y="934"/>
                    <a:pt x="1602" y="1001"/>
                  </a:cubicBezTo>
                  <a:cubicBezTo>
                    <a:pt x="1969" y="1034"/>
                    <a:pt x="2403" y="1068"/>
                    <a:pt x="2770" y="1101"/>
                  </a:cubicBezTo>
                  <a:cubicBezTo>
                    <a:pt x="3136" y="1168"/>
                    <a:pt x="3570" y="1168"/>
                    <a:pt x="3937" y="1201"/>
                  </a:cubicBezTo>
                  <a:cubicBezTo>
                    <a:pt x="4093" y="1201"/>
                    <a:pt x="4234" y="1216"/>
                    <a:pt x="4369" y="1216"/>
                  </a:cubicBezTo>
                  <a:cubicBezTo>
                    <a:pt x="4437" y="1216"/>
                    <a:pt x="4504" y="1212"/>
                    <a:pt x="4571" y="1201"/>
                  </a:cubicBezTo>
                  <a:cubicBezTo>
                    <a:pt x="4871" y="1168"/>
                    <a:pt x="5038" y="1068"/>
                    <a:pt x="5238" y="901"/>
                  </a:cubicBezTo>
                  <a:cubicBezTo>
                    <a:pt x="5405" y="768"/>
                    <a:pt x="5405" y="434"/>
                    <a:pt x="5238" y="334"/>
                  </a:cubicBezTo>
                  <a:cubicBezTo>
                    <a:pt x="5038" y="167"/>
                    <a:pt x="4871" y="34"/>
                    <a:pt x="4571" y="34"/>
                  </a:cubicBezTo>
                  <a:lnTo>
                    <a:pt x="2803" y="34"/>
                  </a:lnTo>
                  <a:cubicBezTo>
                    <a:pt x="2436" y="34"/>
                    <a:pt x="2069" y="34"/>
                    <a:pt x="1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502;p22">
              <a:extLst>
                <a:ext uri="{FF2B5EF4-FFF2-40B4-BE49-F238E27FC236}">
                  <a16:creationId xmlns="" xmlns:a16="http://schemas.microsoft.com/office/drawing/2014/main" id="{D2508C1B-1ED0-6042-95A9-1B89B11F0F76}"/>
                </a:ext>
              </a:extLst>
            </p:cNvPr>
            <p:cNvSpPr/>
            <p:nvPr/>
          </p:nvSpPr>
          <p:spPr>
            <a:xfrm>
              <a:off x="-1909500" y="2089475"/>
              <a:ext cx="636300" cy="193250"/>
            </a:xfrm>
            <a:custGeom>
              <a:avLst/>
              <a:gdLst/>
              <a:ahLst/>
              <a:cxnLst/>
              <a:rect l="l" t="t" r="r" b="b"/>
              <a:pathLst>
                <a:path w="25452" h="7730" extrusionOk="0">
                  <a:moveTo>
                    <a:pt x="24765" y="0"/>
                  </a:moveTo>
                  <a:cubicBezTo>
                    <a:pt x="24079" y="0"/>
                    <a:pt x="23588" y="618"/>
                    <a:pt x="23183" y="1178"/>
                  </a:cubicBezTo>
                  <a:cubicBezTo>
                    <a:pt x="22516" y="2045"/>
                    <a:pt x="21916" y="2612"/>
                    <a:pt x="20915" y="3012"/>
                  </a:cubicBezTo>
                  <a:cubicBezTo>
                    <a:pt x="18780" y="3846"/>
                    <a:pt x="16579" y="4547"/>
                    <a:pt x="14310" y="5080"/>
                  </a:cubicBezTo>
                  <a:cubicBezTo>
                    <a:pt x="9774" y="6181"/>
                    <a:pt x="5171" y="6248"/>
                    <a:pt x="567" y="6548"/>
                  </a:cubicBezTo>
                  <a:cubicBezTo>
                    <a:pt x="134" y="6581"/>
                    <a:pt x="0" y="7215"/>
                    <a:pt x="467" y="7282"/>
                  </a:cubicBezTo>
                  <a:cubicBezTo>
                    <a:pt x="2039" y="7596"/>
                    <a:pt x="3648" y="7729"/>
                    <a:pt x="5267" y="7729"/>
                  </a:cubicBezTo>
                  <a:cubicBezTo>
                    <a:pt x="8459" y="7729"/>
                    <a:pt x="11690" y="7212"/>
                    <a:pt x="14744" y="6548"/>
                  </a:cubicBezTo>
                  <a:cubicBezTo>
                    <a:pt x="17012" y="6048"/>
                    <a:pt x="19347" y="5381"/>
                    <a:pt x="21516" y="4447"/>
                  </a:cubicBezTo>
                  <a:cubicBezTo>
                    <a:pt x="22483" y="4046"/>
                    <a:pt x="23284" y="3546"/>
                    <a:pt x="23917" y="2745"/>
                  </a:cubicBezTo>
                  <a:cubicBezTo>
                    <a:pt x="24351" y="2112"/>
                    <a:pt x="25152" y="1378"/>
                    <a:pt x="25352" y="611"/>
                  </a:cubicBezTo>
                  <a:cubicBezTo>
                    <a:pt x="25452" y="277"/>
                    <a:pt x="25185" y="43"/>
                    <a:pt x="24918" y="10"/>
                  </a:cubicBezTo>
                  <a:cubicBezTo>
                    <a:pt x="24866" y="3"/>
                    <a:pt x="24815" y="0"/>
                    <a:pt x="247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503;p22">
              <a:extLst>
                <a:ext uri="{FF2B5EF4-FFF2-40B4-BE49-F238E27FC236}">
                  <a16:creationId xmlns="" xmlns:a16="http://schemas.microsoft.com/office/drawing/2014/main" id="{2F0CFA03-8A95-7248-2EC6-7F273DAB26BB}"/>
                </a:ext>
              </a:extLst>
            </p:cNvPr>
            <p:cNvSpPr/>
            <p:nvPr/>
          </p:nvSpPr>
          <p:spPr>
            <a:xfrm>
              <a:off x="-1848625" y="617300"/>
              <a:ext cx="41300" cy="279400"/>
            </a:xfrm>
            <a:custGeom>
              <a:avLst/>
              <a:gdLst/>
              <a:ahLst/>
              <a:cxnLst/>
              <a:rect l="l" t="t" r="r" b="b"/>
              <a:pathLst>
                <a:path w="1652" h="11176" extrusionOk="0">
                  <a:moveTo>
                    <a:pt x="627" y="1"/>
                  </a:moveTo>
                  <a:cubicBezTo>
                    <a:pt x="451" y="1"/>
                    <a:pt x="283" y="93"/>
                    <a:pt x="267" y="288"/>
                  </a:cubicBezTo>
                  <a:cubicBezTo>
                    <a:pt x="0" y="1956"/>
                    <a:pt x="134" y="3691"/>
                    <a:pt x="134" y="5359"/>
                  </a:cubicBezTo>
                  <a:cubicBezTo>
                    <a:pt x="134" y="7060"/>
                    <a:pt x="167" y="8761"/>
                    <a:pt x="167" y="10462"/>
                  </a:cubicBezTo>
                  <a:cubicBezTo>
                    <a:pt x="167" y="10942"/>
                    <a:pt x="536" y="11175"/>
                    <a:pt x="904" y="11175"/>
                  </a:cubicBezTo>
                  <a:cubicBezTo>
                    <a:pt x="1278" y="11175"/>
                    <a:pt x="1652" y="10933"/>
                    <a:pt x="1635" y="10462"/>
                  </a:cubicBezTo>
                  <a:lnTo>
                    <a:pt x="1368" y="5359"/>
                  </a:lnTo>
                  <a:cubicBezTo>
                    <a:pt x="1301" y="3691"/>
                    <a:pt x="1335" y="1956"/>
                    <a:pt x="1034" y="288"/>
                  </a:cubicBezTo>
                  <a:cubicBezTo>
                    <a:pt x="1000" y="101"/>
                    <a:pt x="809" y="1"/>
                    <a:pt x="6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504;p22">
              <a:extLst>
                <a:ext uri="{FF2B5EF4-FFF2-40B4-BE49-F238E27FC236}">
                  <a16:creationId xmlns="" xmlns:a16="http://schemas.microsoft.com/office/drawing/2014/main" id="{572AC5F3-5BFF-794B-7501-6EA2D002D1EF}"/>
                </a:ext>
              </a:extLst>
            </p:cNvPr>
            <p:cNvSpPr/>
            <p:nvPr/>
          </p:nvSpPr>
          <p:spPr>
            <a:xfrm>
              <a:off x="-1798325" y="938150"/>
              <a:ext cx="557650" cy="1118125"/>
            </a:xfrm>
            <a:custGeom>
              <a:avLst/>
              <a:gdLst/>
              <a:ahLst/>
              <a:cxnLst/>
              <a:rect l="l" t="t" r="r" b="b"/>
              <a:pathLst>
                <a:path w="22306" h="44725" extrusionOk="0">
                  <a:moveTo>
                    <a:pt x="451" y="0"/>
                  </a:moveTo>
                  <a:cubicBezTo>
                    <a:pt x="223" y="0"/>
                    <a:pt x="1" y="164"/>
                    <a:pt x="90" y="430"/>
                  </a:cubicBezTo>
                  <a:cubicBezTo>
                    <a:pt x="1024" y="3433"/>
                    <a:pt x="2592" y="6235"/>
                    <a:pt x="3993" y="9037"/>
                  </a:cubicBezTo>
                  <a:cubicBezTo>
                    <a:pt x="5460" y="11905"/>
                    <a:pt x="7028" y="14741"/>
                    <a:pt x="8596" y="17543"/>
                  </a:cubicBezTo>
                  <a:cubicBezTo>
                    <a:pt x="10164" y="20378"/>
                    <a:pt x="11765" y="23147"/>
                    <a:pt x="13366" y="25915"/>
                  </a:cubicBezTo>
                  <a:cubicBezTo>
                    <a:pt x="14900" y="28517"/>
                    <a:pt x="16635" y="31119"/>
                    <a:pt x="18003" y="33854"/>
                  </a:cubicBezTo>
                  <a:cubicBezTo>
                    <a:pt x="19637" y="37023"/>
                    <a:pt x="20471" y="40326"/>
                    <a:pt x="20104" y="43861"/>
                  </a:cubicBezTo>
                  <a:cubicBezTo>
                    <a:pt x="20038" y="44441"/>
                    <a:pt x="20448" y="44725"/>
                    <a:pt x="20891" y="44725"/>
                  </a:cubicBezTo>
                  <a:cubicBezTo>
                    <a:pt x="21340" y="44725"/>
                    <a:pt x="21822" y="44433"/>
                    <a:pt x="21872" y="43861"/>
                  </a:cubicBezTo>
                  <a:cubicBezTo>
                    <a:pt x="22306" y="40793"/>
                    <a:pt x="21805" y="37790"/>
                    <a:pt x="20604" y="34955"/>
                  </a:cubicBezTo>
                  <a:cubicBezTo>
                    <a:pt x="19370" y="32120"/>
                    <a:pt x="17702" y="29585"/>
                    <a:pt x="16135" y="26949"/>
                  </a:cubicBezTo>
                  <a:cubicBezTo>
                    <a:pt x="12765" y="21312"/>
                    <a:pt x="9530" y="15608"/>
                    <a:pt x="6361" y="9870"/>
                  </a:cubicBezTo>
                  <a:cubicBezTo>
                    <a:pt x="4593" y="6601"/>
                    <a:pt x="2925" y="3132"/>
                    <a:pt x="757" y="130"/>
                  </a:cubicBezTo>
                  <a:cubicBezTo>
                    <a:pt x="679" y="41"/>
                    <a:pt x="564" y="0"/>
                    <a:pt x="4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505;p22">
              <a:extLst>
                <a:ext uri="{FF2B5EF4-FFF2-40B4-BE49-F238E27FC236}">
                  <a16:creationId xmlns="" xmlns:a16="http://schemas.microsoft.com/office/drawing/2014/main" id="{A300490B-3CA5-D970-EC0A-A5CF8F410C0A}"/>
                </a:ext>
              </a:extLst>
            </p:cNvPr>
            <p:cNvSpPr/>
            <p:nvPr/>
          </p:nvSpPr>
          <p:spPr>
            <a:xfrm>
              <a:off x="-2165525" y="565025"/>
              <a:ext cx="321550" cy="59025"/>
            </a:xfrm>
            <a:custGeom>
              <a:avLst/>
              <a:gdLst/>
              <a:ahLst/>
              <a:cxnLst/>
              <a:rect l="l" t="t" r="r" b="b"/>
              <a:pathLst>
                <a:path w="12862" h="2361" extrusionOk="0">
                  <a:moveTo>
                    <a:pt x="6982" y="0"/>
                  </a:moveTo>
                  <a:cubicBezTo>
                    <a:pt x="6757" y="0"/>
                    <a:pt x="6532" y="4"/>
                    <a:pt x="6305" y="11"/>
                  </a:cubicBezTo>
                  <a:cubicBezTo>
                    <a:pt x="5138" y="111"/>
                    <a:pt x="3970" y="311"/>
                    <a:pt x="2836" y="645"/>
                  </a:cubicBezTo>
                  <a:cubicBezTo>
                    <a:pt x="2202" y="812"/>
                    <a:pt x="1568" y="978"/>
                    <a:pt x="1001" y="1212"/>
                  </a:cubicBezTo>
                  <a:cubicBezTo>
                    <a:pt x="634" y="1379"/>
                    <a:pt x="67" y="1512"/>
                    <a:pt x="1" y="1979"/>
                  </a:cubicBezTo>
                  <a:cubicBezTo>
                    <a:pt x="1" y="2046"/>
                    <a:pt x="1" y="2113"/>
                    <a:pt x="34" y="2179"/>
                  </a:cubicBezTo>
                  <a:cubicBezTo>
                    <a:pt x="182" y="2313"/>
                    <a:pt x="344" y="2361"/>
                    <a:pt x="513" y="2361"/>
                  </a:cubicBezTo>
                  <a:cubicBezTo>
                    <a:pt x="724" y="2361"/>
                    <a:pt x="946" y="2287"/>
                    <a:pt x="1168" y="2213"/>
                  </a:cubicBezTo>
                  <a:cubicBezTo>
                    <a:pt x="1668" y="2113"/>
                    <a:pt x="2169" y="1946"/>
                    <a:pt x="2669" y="1812"/>
                  </a:cubicBezTo>
                  <a:cubicBezTo>
                    <a:pt x="3803" y="1512"/>
                    <a:pt x="4937" y="1312"/>
                    <a:pt x="6038" y="1179"/>
                  </a:cubicBezTo>
                  <a:cubicBezTo>
                    <a:pt x="6441" y="1154"/>
                    <a:pt x="6840" y="1139"/>
                    <a:pt x="7235" y="1139"/>
                  </a:cubicBezTo>
                  <a:cubicBezTo>
                    <a:pt x="7920" y="1139"/>
                    <a:pt x="8597" y="1185"/>
                    <a:pt x="9274" y="1312"/>
                  </a:cubicBezTo>
                  <a:cubicBezTo>
                    <a:pt x="9774" y="1379"/>
                    <a:pt x="10208" y="1512"/>
                    <a:pt x="10675" y="1679"/>
                  </a:cubicBezTo>
                  <a:cubicBezTo>
                    <a:pt x="11209" y="1846"/>
                    <a:pt x="11676" y="2146"/>
                    <a:pt x="12209" y="2279"/>
                  </a:cubicBezTo>
                  <a:cubicBezTo>
                    <a:pt x="12238" y="2284"/>
                    <a:pt x="12265" y="2286"/>
                    <a:pt x="12291" y="2286"/>
                  </a:cubicBezTo>
                  <a:cubicBezTo>
                    <a:pt x="12671" y="2286"/>
                    <a:pt x="12861" y="1857"/>
                    <a:pt x="12643" y="1546"/>
                  </a:cubicBezTo>
                  <a:cubicBezTo>
                    <a:pt x="11942" y="812"/>
                    <a:pt x="10641" y="478"/>
                    <a:pt x="9674" y="278"/>
                  </a:cubicBezTo>
                  <a:cubicBezTo>
                    <a:pt x="8767" y="64"/>
                    <a:pt x="7881" y="0"/>
                    <a:pt x="69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506;p22">
              <a:extLst>
                <a:ext uri="{FF2B5EF4-FFF2-40B4-BE49-F238E27FC236}">
                  <a16:creationId xmlns="" xmlns:a16="http://schemas.microsoft.com/office/drawing/2014/main" id="{1A83B8E7-247A-920D-A811-31FC775AC76C}"/>
                </a:ext>
              </a:extLst>
            </p:cNvPr>
            <p:cNvSpPr/>
            <p:nvPr/>
          </p:nvSpPr>
          <p:spPr>
            <a:xfrm>
              <a:off x="-2141925" y="632600"/>
              <a:ext cx="295825" cy="40600"/>
            </a:xfrm>
            <a:custGeom>
              <a:avLst/>
              <a:gdLst/>
              <a:ahLst/>
              <a:cxnLst/>
              <a:rect l="l" t="t" r="r" b="b"/>
              <a:pathLst>
                <a:path w="11833" h="1624" extrusionOk="0">
                  <a:moveTo>
                    <a:pt x="10976" y="0"/>
                  </a:moveTo>
                  <a:cubicBezTo>
                    <a:pt x="10194" y="0"/>
                    <a:pt x="9409" y="253"/>
                    <a:pt x="8597" y="344"/>
                  </a:cubicBezTo>
                  <a:cubicBezTo>
                    <a:pt x="7696" y="477"/>
                    <a:pt x="6762" y="510"/>
                    <a:pt x="5861" y="577"/>
                  </a:cubicBezTo>
                  <a:cubicBezTo>
                    <a:pt x="4027" y="577"/>
                    <a:pt x="2159" y="477"/>
                    <a:pt x="357" y="143"/>
                  </a:cubicBezTo>
                  <a:cubicBezTo>
                    <a:pt x="346" y="142"/>
                    <a:pt x="335" y="141"/>
                    <a:pt x="324" y="141"/>
                  </a:cubicBezTo>
                  <a:cubicBezTo>
                    <a:pt x="83" y="141"/>
                    <a:pt x="1" y="481"/>
                    <a:pt x="224" y="577"/>
                  </a:cubicBezTo>
                  <a:cubicBezTo>
                    <a:pt x="2059" y="1144"/>
                    <a:pt x="3927" y="1578"/>
                    <a:pt x="5861" y="1611"/>
                  </a:cubicBezTo>
                  <a:cubicBezTo>
                    <a:pt x="6090" y="1619"/>
                    <a:pt x="6316" y="1623"/>
                    <a:pt x="6542" y="1623"/>
                  </a:cubicBezTo>
                  <a:cubicBezTo>
                    <a:pt x="7272" y="1623"/>
                    <a:pt x="7991" y="1580"/>
                    <a:pt x="8730" y="1478"/>
                  </a:cubicBezTo>
                  <a:cubicBezTo>
                    <a:pt x="9631" y="1411"/>
                    <a:pt x="10698" y="1311"/>
                    <a:pt x="11432" y="844"/>
                  </a:cubicBezTo>
                  <a:cubicBezTo>
                    <a:pt x="11832" y="610"/>
                    <a:pt x="11666" y="77"/>
                    <a:pt x="11232" y="10"/>
                  </a:cubicBezTo>
                  <a:cubicBezTo>
                    <a:pt x="11147" y="3"/>
                    <a:pt x="11061" y="0"/>
                    <a:pt x="109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69" name="Google Shape;507;p22">
            <a:extLst>
              <a:ext uri="{FF2B5EF4-FFF2-40B4-BE49-F238E27FC236}">
                <a16:creationId xmlns="" xmlns:a16="http://schemas.microsoft.com/office/drawing/2014/main" id="{24311E8F-AC69-5294-A49C-650C2286FCC1}"/>
              </a:ext>
            </a:extLst>
          </p:cNvPr>
          <p:cNvGrpSpPr/>
          <p:nvPr/>
        </p:nvGrpSpPr>
        <p:grpSpPr>
          <a:xfrm>
            <a:off x="227956" y="502436"/>
            <a:ext cx="683277" cy="822066"/>
            <a:chOff x="1223975" y="342525"/>
            <a:chExt cx="1438175" cy="1730300"/>
          </a:xfrm>
        </p:grpSpPr>
        <p:sp>
          <p:nvSpPr>
            <p:cNvPr id="2070" name="Google Shape;508;p22">
              <a:extLst>
                <a:ext uri="{FF2B5EF4-FFF2-40B4-BE49-F238E27FC236}">
                  <a16:creationId xmlns="" xmlns:a16="http://schemas.microsoft.com/office/drawing/2014/main" id="{D9EF9095-BB61-EC3B-2A42-62C0B0877EAC}"/>
                </a:ext>
              </a:extLst>
            </p:cNvPr>
            <p:cNvSpPr/>
            <p:nvPr/>
          </p:nvSpPr>
          <p:spPr>
            <a:xfrm>
              <a:off x="1257350" y="361700"/>
              <a:ext cx="1247575" cy="1686500"/>
            </a:xfrm>
            <a:custGeom>
              <a:avLst/>
              <a:gdLst/>
              <a:ahLst/>
              <a:cxnLst/>
              <a:rect l="l" t="t" r="r" b="b"/>
              <a:pathLst>
                <a:path w="49903" h="67460" extrusionOk="0">
                  <a:moveTo>
                    <a:pt x="24324" y="1"/>
                  </a:moveTo>
                  <a:cubicBezTo>
                    <a:pt x="23387" y="1"/>
                    <a:pt x="22449" y="56"/>
                    <a:pt x="21515" y="167"/>
                  </a:cubicBezTo>
                  <a:cubicBezTo>
                    <a:pt x="20181" y="334"/>
                    <a:pt x="18813" y="568"/>
                    <a:pt x="17513" y="968"/>
                  </a:cubicBezTo>
                  <a:cubicBezTo>
                    <a:pt x="16178" y="1368"/>
                    <a:pt x="14744" y="2169"/>
                    <a:pt x="15211" y="3837"/>
                  </a:cubicBezTo>
                  <a:cubicBezTo>
                    <a:pt x="15645" y="5305"/>
                    <a:pt x="16845" y="5872"/>
                    <a:pt x="18213" y="6072"/>
                  </a:cubicBezTo>
                  <a:cubicBezTo>
                    <a:pt x="18313" y="10141"/>
                    <a:pt x="18213" y="14178"/>
                    <a:pt x="18013" y="18180"/>
                  </a:cubicBezTo>
                  <a:cubicBezTo>
                    <a:pt x="13743" y="19681"/>
                    <a:pt x="10407" y="22817"/>
                    <a:pt x="7806" y="26486"/>
                  </a:cubicBezTo>
                  <a:cubicBezTo>
                    <a:pt x="4737" y="30689"/>
                    <a:pt x="2368" y="35726"/>
                    <a:pt x="1201" y="40763"/>
                  </a:cubicBezTo>
                  <a:cubicBezTo>
                    <a:pt x="0" y="45934"/>
                    <a:pt x="167" y="51438"/>
                    <a:pt x="2535" y="56274"/>
                  </a:cubicBezTo>
                  <a:cubicBezTo>
                    <a:pt x="4870" y="61044"/>
                    <a:pt x="9373" y="63913"/>
                    <a:pt x="14244" y="65581"/>
                  </a:cubicBezTo>
                  <a:cubicBezTo>
                    <a:pt x="17746" y="66792"/>
                    <a:pt x="21527" y="67460"/>
                    <a:pt x="25278" y="67460"/>
                  </a:cubicBezTo>
                  <a:cubicBezTo>
                    <a:pt x="32172" y="67460"/>
                    <a:pt x="38969" y="65203"/>
                    <a:pt x="43765" y="59910"/>
                  </a:cubicBezTo>
                  <a:cubicBezTo>
                    <a:pt x="47501" y="55841"/>
                    <a:pt x="48868" y="50704"/>
                    <a:pt x="49335" y="45266"/>
                  </a:cubicBezTo>
                  <a:cubicBezTo>
                    <a:pt x="49769" y="39863"/>
                    <a:pt x="49902" y="33558"/>
                    <a:pt x="47134" y="28688"/>
                  </a:cubicBezTo>
                  <a:cubicBezTo>
                    <a:pt x="45799" y="26353"/>
                    <a:pt x="43631" y="24919"/>
                    <a:pt x="41196" y="23884"/>
                  </a:cubicBezTo>
                  <a:cubicBezTo>
                    <a:pt x="38494" y="22717"/>
                    <a:pt x="35692" y="21683"/>
                    <a:pt x="32857" y="20749"/>
                  </a:cubicBezTo>
                  <a:cubicBezTo>
                    <a:pt x="32323" y="20582"/>
                    <a:pt x="31689" y="20482"/>
                    <a:pt x="31156" y="20215"/>
                  </a:cubicBezTo>
                  <a:cubicBezTo>
                    <a:pt x="30722" y="20015"/>
                    <a:pt x="30789" y="19815"/>
                    <a:pt x="30689" y="19315"/>
                  </a:cubicBezTo>
                  <a:cubicBezTo>
                    <a:pt x="30488" y="17813"/>
                    <a:pt x="30322" y="16246"/>
                    <a:pt x="30188" y="14745"/>
                  </a:cubicBezTo>
                  <a:cubicBezTo>
                    <a:pt x="29921" y="11909"/>
                    <a:pt x="29655" y="9007"/>
                    <a:pt x="29755" y="6172"/>
                  </a:cubicBezTo>
                  <a:cubicBezTo>
                    <a:pt x="29821" y="5571"/>
                    <a:pt x="29855" y="5004"/>
                    <a:pt x="30021" y="4471"/>
                  </a:cubicBezTo>
                  <a:cubicBezTo>
                    <a:pt x="30522" y="4137"/>
                    <a:pt x="30822" y="3570"/>
                    <a:pt x="30822" y="3070"/>
                  </a:cubicBezTo>
                  <a:cubicBezTo>
                    <a:pt x="31322" y="2202"/>
                    <a:pt x="31056" y="901"/>
                    <a:pt x="29888" y="668"/>
                  </a:cubicBezTo>
                  <a:cubicBezTo>
                    <a:pt x="28065" y="223"/>
                    <a:pt x="26197" y="1"/>
                    <a:pt x="24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509;p22">
              <a:extLst>
                <a:ext uri="{FF2B5EF4-FFF2-40B4-BE49-F238E27FC236}">
                  <a16:creationId xmlns="" xmlns:a16="http://schemas.microsoft.com/office/drawing/2014/main" id="{BD197362-A853-E4F1-1264-58813E955FF4}"/>
                </a:ext>
              </a:extLst>
            </p:cNvPr>
            <p:cNvSpPr/>
            <p:nvPr/>
          </p:nvSpPr>
          <p:spPr>
            <a:xfrm>
              <a:off x="1344900" y="1105125"/>
              <a:ext cx="1096650" cy="859050"/>
            </a:xfrm>
            <a:custGeom>
              <a:avLst/>
              <a:gdLst/>
              <a:ahLst/>
              <a:cxnLst/>
              <a:rect l="l" t="t" r="r" b="b"/>
              <a:pathLst>
                <a:path w="43866" h="34362" extrusionOk="0">
                  <a:moveTo>
                    <a:pt x="17913" y="5456"/>
                  </a:moveTo>
                  <a:cubicBezTo>
                    <a:pt x="17847" y="5522"/>
                    <a:pt x="17713" y="5589"/>
                    <a:pt x="17646" y="5656"/>
                  </a:cubicBezTo>
                  <a:cubicBezTo>
                    <a:pt x="17342" y="5852"/>
                    <a:pt x="17108" y="6019"/>
                    <a:pt x="16862" y="6019"/>
                  </a:cubicBezTo>
                  <a:cubicBezTo>
                    <a:pt x="16731" y="6019"/>
                    <a:pt x="16596" y="5972"/>
                    <a:pt x="16446" y="5856"/>
                  </a:cubicBezTo>
                  <a:cubicBezTo>
                    <a:pt x="16346" y="5822"/>
                    <a:pt x="16312" y="5756"/>
                    <a:pt x="16212" y="5689"/>
                  </a:cubicBezTo>
                  <a:cubicBezTo>
                    <a:pt x="16813" y="5656"/>
                    <a:pt x="17380" y="5589"/>
                    <a:pt x="17913" y="5456"/>
                  </a:cubicBezTo>
                  <a:close/>
                  <a:moveTo>
                    <a:pt x="35456" y="8810"/>
                  </a:moveTo>
                  <a:cubicBezTo>
                    <a:pt x="36103" y="8810"/>
                    <a:pt x="36723" y="8978"/>
                    <a:pt x="37294" y="9292"/>
                  </a:cubicBezTo>
                  <a:cubicBezTo>
                    <a:pt x="37194" y="9925"/>
                    <a:pt x="37060" y="10526"/>
                    <a:pt x="36960" y="11160"/>
                  </a:cubicBezTo>
                  <a:cubicBezTo>
                    <a:pt x="36793" y="10960"/>
                    <a:pt x="36627" y="10793"/>
                    <a:pt x="36460" y="10626"/>
                  </a:cubicBezTo>
                  <a:cubicBezTo>
                    <a:pt x="36351" y="9970"/>
                    <a:pt x="35793" y="9605"/>
                    <a:pt x="35246" y="9605"/>
                  </a:cubicBezTo>
                  <a:cubicBezTo>
                    <a:pt x="35126" y="9605"/>
                    <a:pt x="35006" y="9622"/>
                    <a:pt x="34892" y="9659"/>
                  </a:cubicBezTo>
                  <a:cubicBezTo>
                    <a:pt x="34825" y="9625"/>
                    <a:pt x="34725" y="9592"/>
                    <a:pt x="34659" y="9592"/>
                  </a:cubicBezTo>
                  <a:cubicBezTo>
                    <a:pt x="34592" y="9358"/>
                    <a:pt x="34559" y="9125"/>
                    <a:pt x="34492" y="8925"/>
                  </a:cubicBezTo>
                  <a:cubicBezTo>
                    <a:pt x="34692" y="8858"/>
                    <a:pt x="34892" y="8825"/>
                    <a:pt x="35126" y="8825"/>
                  </a:cubicBezTo>
                  <a:cubicBezTo>
                    <a:pt x="35236" y="8815"/>
                    <a:pt x="35346" y="8810"/>
                    <a:pt x="35456" y="8810"/>
                  </a:cubicBezTo>
                  <a:close/>
                  <a:moveTo>
                    <a:pt x="6805" y="6590"/>
                  </a:moveTo>
                  <a:lnTo>
                    <a:pt x="6805" y="6590"/>
                  </a:lnTo>
                  <a:cubicBezTo>
                    <a:pt x="6438" y="7457"/>
                    <a:pt x="6105" y="8358"/>
                    <a:pt x="5771" y="9158"/>
                  </a:cubicBezTo>
                  <a:cubicBezTo>
                    <a:pt x="5138" y="10593"/>
                    <a:pt x="4504" y="11994"/>
                    <a:pt x="3937" y="13428"/>
                  </a:cubicBezTo>
                  <a:cubicBezTo>
                    <a:pt x="3970" y="12994"/>
                    <a:pt x="3970" y="12594"/>
                    <a:pt x="4003" y="12160"/>
                  </a:cubicBezTo>
                  <a:cubicBezTo>
                    <a:pt x="4037" y="11660"/>
                    <a:pt x="4137" y="11160"/>
                    <a:pt x="4204" y="10626"/>
                  </a:cubicBezTo>
                  <a:cubicBezTo>
                    <a:pt x="4871" y="9158"/>
                    <a:pt x="5771" y="7824"/>
                    <a:pt x="6805" y="6590"/>
                  </a:cubicBezTo>
                  <a:close/>
                  <a:moveTo>
                    <a:pt x="19214" y="8758"/>
                  </a:moveTo>
                  <a:lnTo>
                    <a:pt x="19214" y="8758"/>
                  </a:lnTo>
                  <a:cubicBezTo>
                    <a:pt x="18981" y="9492"/>
                    <a:pt x="18614" y="10259"/>
                    <a:pt x="18280" y="10859"/>
                  </a:cubicBezTo>
                  <a:cubicBezTo>
                    <a:pt x="17519" y="12331"/>
                    <a:pt x="16681" y="13745"/>
                    <a:pt x="15897" y="15174"/>
                  </a:cubicBezTo>
                  <a:lnTo>
                    <a:pt x="15897" y="15174"/>
                  </a:lnTo>
                  <a:cubicBezTo>
                    <a:pt x="17007" y="13041"/>
                    <a:pt x="18114" y="10903"/>
                    <a:pt x="19214" y="8758"/>
                  </a:cubicBezTo>
                  <a:close/>
                  <a:moveTo>
                    <a:pt x="12843" y="6923"/>
                  </a:moveTo>
                  <a:cubicBezTo>
                    <a:pt x="11175" y="10292"/>
                    <a:pt x="9307" y="13595"/>
                    <a:pt x="7206" y="16697"/>
                  </a:cubicBezTo>
                  <a:cubicBezTo>
                    <a:pt x="7539" y="15196"/>
                    <a:pt x="7906" y="13695"/>
                    <a:pt x="8373" y="12194"/>
                  </a:cubicBezTo>
                  <a:cubicBezTo>
                    <a:pt x="8707" y="11460"/>
                    <a:pt x="9107" y="10693"/>
                    <a:pt x="9507" y="9992"/>
                  </a:cubicBezTo>
                  <a:cubicBezTo>
                    <a:pt x="10074" y="8925"/>
                    <a:pt x="10775" y="7657"/>
                    <a:pt x="11942" y="7123"/>
                  </a:cubicBezTo>
                  <a:cubicBezTo>
                    <a:pt x="12209" y="6990"/>
                    <a:pt x="12543" y="6923"/>
                    <a:pt x="12843" y="6923"/>
                  </a:cubicBezTo>
                  <a:close/>
                  <a:moveTo>
                    <a:pt x="8607" y="18698"/>
                  </a:moveTo>
                  <a:lnTo>
                    <a:pt x="8607" y="18698"/>
                  </a:lnTo>
                  <a:cubicBezTo>
                    <a:pt x="8440" y="19299"/>
                    <a:pt x="8273" y="19866"/>
                    <a:pt x="8140" y="20466"/>
                  </a:cubicBezTo>
                  <a:cubicBezTo>
                    <a:pt x="8006" y="20300"/>
                    <a:pt x="7839" y="20133"/>
                    <a:pt x="7773" y="19933"/>
                  </a:cubicBezTo>
                  <a:cubicBezTo>
                    <a:pt x="8040" y="19499"/>
                    <a:pt x="8306" y="19132"/>
                    <a:pt x="8607" y="18698"/>
                  </a:cubicBezTo>
                  <a:close/>
                  <a:moveTo>
                    <a:pt x="4437" y="19799"/>
                  </a:moveTo>
                  <a:lnTo>
                    <a:pt x="4437" y="19799"/>
                  </a:lnTo>
                  <a:cubicBezTo>
                    <a:pt x="4337" y="20333"/>
                    <a:pt x="4270" y="20833"/>
                    <a:pt x="4204" y="21367"/>
                  </a:cubicBezTo>
                  <a:lnTo>
                    <a:pt x="4204" y="21400"/>
                  </a:lnTo>
                  <a:cubicBezTo>
                    <a:pt x="4103" y="21200"/>
                    <a:pt x="4003" y="21033"/>
                    <a:pt x="3937" y="20867"/>
                  </a:cubicBezTo>
                  <a:cubicBezTo>
                    <a:pt x="4037" y="20767"/>
                    <a:pt x="4137" y="20600"/>
                    <a:pt x="4170" y="20366"/>
                  </a:cubicBezTo>
                  <a:cubicBezTo>
                    <a:pt x="4270" y="20166"/>
                    <a:pt x="4337" y="19966"/>
                    <a:pt x="4437" y="19799"/>
                  </a:cubicBezTo>
                  <a:close/>
                  <a:moveTo>
                    <a:pt x="29288" y="14128"/>
                  </a:moveTo>
                  <a:lnTo>
                    <a:pt x="29288" y="14128"/>
                  </a:lnTo>
                  <a:cubicBezTo>
                    <a:pt x="28688" y="16163"/>
                    <a:pt x="27687" y="18098"/>
                    <a:pt x="26653" y="19866"/>
                  </a:cubicBezTo>
                  <a:cubicBezTo>
                    <a:pt x="26326" y="20449"/>
                    <a:pt x="25983" y="21016"/>
                    <a:pt x="25670" y="21590"/>
                  </a:cubicBezTo>
                  <a:lnTo>
                    <a:pt x="25670" y="21590"/>
                  </a:lnTo>
                  <a:cubicBezTo>
                    <a:pt x="26931" y="19135"/>
                    <a:pt x="28137" y="16673"/>
                    <a:pt x="29288" y="14128"/>
                  </a:cubicBezTo>
                  <a:close/>
                  <a:moveTo>
                    <a:pt x="14811" y="8091"/>
                  </a:moveTo>
                  <a:cubicBezTo>
                    <a:pt x="14878" y="8158"/>
                    <a:pt x="15011" y="8258"/>
                    <a:pt x="15078" y="8324"/>
                  </a:cubicBezTo>
                  <a:cubicBezTo>
                    <a:pt x="15597" y="8630"/>
                    <a:pt x="16117" y="8795"/>
                    <a:pt x="16662" y="8795"/>
                  </a:cubicBezTo>
                  <a:cubicBezTo>
                    <a:pt x="16712" y="8795"/>
                    <a:pt x="16762" y="8794"/>
                    <a:pt x="16813" y="8791"/>
                  </a:cubicBezTo>
                  <a:lnTo>
                    <a:pt x="16813" y="8791"/>
                  </a:lnTo>
                  <a:cubicBezTo>
                    <a:pt x="14544" y="13161"/>
                    <a:pt x="12276" y="17531"/>
                    <a:pt x="10008" y="21967"/>
                  </a:cubicBezTo>
                  <a:cubicBezTo>
                    <a:pt x="10208" y="19766"/>
                    <a:pt x="11175" y="17531"/>
                    <a:pt x="11876" y="15496"/>
                  </a:cubicBezTo>
                  <a:cubicBezTo>
                    <a:pt x="12810" y="12994"/>
                    <a:pt x="13744" y="10526"/>
                    <a:pt x="14811" y="8091"/>
                  </a:cubicBezTo>
                  <a:close/>
                  <a:moveTo>
                    <a:pt x="15018" y="16861"/>
                  </a:moveTo>
                  <a:cubicBezTo>
                    <a:pt x="13848" y="19292"/>
                    <a:pt x="12800" y="21782"/>
                    <a:pt x="11842" y="24302"/>
                  </a:cubicBezTo>
                  <a:cubicBezTo>
                    <a:pt x="11676" y="24169"/>
                    <a:pt x="11509" y="24002"/>
                    <a:pt x="11342" y="23869"/>
                  </a:cubicBezTo>
                  <a:cubicBezTo>
                    <a:pt x="12568" y="21540"/>
                    <a:pt x="13795" y="19204"/>
                    <a:pt x="15018" y="16861"/>
                  </a:cubicBezTo>
                  <a:close/>
                  <a:moveTo>
                    <a:pt x="21382" y="8958"/>
                  </a:moveTo>
                  <a:cubicBezTo>
                    <a:pt x="21516" y="9025"/>
                    <a:pt x="21649" y="9158"/>
                    <a:pt x="21749" y="9258"/>
                  </a:cubicBezTo>
                  <a:cubicBezTo>
                    <a:pt x="20549" y="12260"/>
                    <a:pt x="19214" y="15163"/>
                    <a:pt x="17747" y="18031"/>
                  </a:cubicBezTo>
                  <a:cubicBezTo>
                    <a:pt x="16846" y="19799"/>
                    <a:pt x="15912" y="21534"/>
                    <a:pt x="14911" y="23268"/>
                  </a:cubicBezTo>
                  <a:cubicBezTo>
                    <a:pt x="14678" y="23702"/>
                    <a:pt x="14377" y="24136"/>
                    <a:pt x="14144" y="24603"/>
                  </a:cubicBezTo>
                  <a:cubicBezTo>
                    <a:pt x="15211" y="21701"/>
                    <a:pt x="16412" y="18932"/>
                    <a:pt x="17847" y="16163"/>
                  </a:cubicBezTo>
                  <a:cubicBezTo>
                    <a:pt x="18947" y="13995"/>
                    <a:pt x="20715" y="11493"/>
                    <a:pt x="21382" y="8958"/>
                  </a:cubicBezTo>
                  <a:close/>
                  <a:moveTo>
                    <a:pt x="5971" y="22168"/>
                  </a:moveTo>
                  <a:cubicBezTo>
                    <a:pt x="6539" y="22968"/>
                    <a:pt x="7272" y="23702"/>
                    <a:pt x="7973" y="24436"/>
                  </a:cubicBezTo>
                  <a:cubicBezTo>
                    <a:pt x="8006" y="24769"/>
                    <a:pt x="8106" y="25036"/>
                    <a:pt x="8173" y="25370"/>
                  </a:cubicBezTo>
                  <a:cubicBezTo>
                    <a:pt x="7139" y="24636"/>
                    <a:pt x="6138" y="23802"/>
                    <a:pt x="5271" y="22801"/>
                  </a:cubicBezTo>
                  <a:cubicBezTo>
                    <a:pt x="5138" y="22668"/>
                    <a:pt x="5004" y="22501"/>
                    <a:pt x="4871" y="22334"/>
                  </a:cubicBezTo>
                  <a:lnTo>
                    <a:pt x="4871" y="22334"/>
                  </a:lnTo>
                  <a:cubicBezTo>
                    <a:pt x="4974" y="22365"/>
                    <a:pt x="5087" y="22380"/>
                    <a:pt x="5203" y="22380"/>
                  </a:cubicBezTo>
                  <a:cubicBezTo>
                    <a:pt x="5463" y="22380"/>
                    <a:pt x="5741" y="22306"/>
                    <a:pt x="5971" y="22168"/>
                  </a:cubicBezTo>
                  <a:close/>
                  <a:moveTo>
                    <a:pt x="38661" y="13995"/>
                  </a:moveTo>
                  <a:lnTo>
                    <a:pt x="38661" y="13995"/>
                  </a:lnTo>
                  <a:cubicBezTo>
                    <a:pt x="38962" y="17631"/>
                    <a:pt x="37894" y="21300"/>
                    <a:pt x="35693" y="24136"/>
                  </a:cubicBezTo>
                  <a:cubicBezTo>
                    <a:pt x="35226" y="24703"/>
                    <a:pt x="34725" y="25203"/>
                    <a:pt x="34225" y="25703"/>
                  </a:cubicBezTo>
                  <a:cubicBezTo>
                    <a:pt x="36160" y="22001"/>
                    <a:pt x="37661" y="18098"/>
                    <a:pt x="38661" y="13995"/>
                  </a:cubicBezTo>
                  <a:close/>
                  <a:moveTo>
                    <a:pt x="10041" y="26337"/>
                  </a:moveTo>
                  <a:cubicBezTo>
                    <a:pt x="10141" y="26371"/>
                    <a:pt x="10208" y="26471"/>
                    <a:pt x="10275" y="26504"/>
                  </a:cubicBezTo>
                  <a:lnTo>
                    <a:pt x="10875" y="27004"/>
                  </a:lnTo>
                  <a:cubicBezTo>
                    <a:pt x="10842" y="27104"/>
                    <a:pt x="10842" y="27138"/>
                    <a:pt x="10808" y="27204"/>
                  </a:cubicBezTo>
                  <a:cubicBezTo>
                    <a:pt x="10475" y="27004"/>
                    <a:pt x="10108" y="26771"/>
                    <a:pt x="9774" y="26537"/>
                  </a:cubicBezTo>
                  <a:cubicBezTo>
                    <a:pt x="9874" y="26504"/>
                    <a:pt x="9974" y="26437"/>
                    <a:pt x="10041" y="26337"/>
                  </a:cubicBezTo>
                  <a:close/>
                  <a:moveTo>
                    <a:pt x="26219" y="11593"/>
                  </a:moveTo>
                  <a:cubicBezTo>
                    <a:pt x="25819" y="13995"/>
                    <a:pt x="24685" y="16297"/>
                    <a:pt x="23517" y="18498"/>
                  </a:cubicBezTo>
                  <a:cubicBezTo>
                    <a:pt x="21783" y="21801"/>
                    <a:pt x="19848" y="25070"/>
                    <a:pt x="19114" y="28806"/>
                  </a:cubicBezTo>
                  <a:cubicBezTo>
                    <a:pt x="18414" y="28539"/>
                    <a:pt x="17813" y="28305"/>
                    <a:pt x="17179" y="27972"/>
                  </a:cubicBezTo>
                  <a:cubicBezTo>
                    <a:pt x="21349" y="23302"/>
                    <a:pt x="22683" y="16764"/>
                    <a:pt x="26219" y="11593"/>
                  </a:cubicBezTo>
                  <a:close/>
                  <a:moveTo>
                    <a:pt x="33124" y="20700"/>
                  </a:moveTo>
                  <a:cubicBezTo>
                    <a:pt x="32390" y="23468"/>
                    <a:pt x="31290" y="26104"/>
                    <a:pt x="29855" y="28539"/>
                  </a:cubicBezTo>
                  <a:cubicBezTo>
                    <a:pt x="29455" y="28772"/>
                    <a:pt x="28988" y="28872"/>
                    <a:pt x="28521" y="29039"/>
                  </a:cubicBezTo>
                  <a:cubicBezTo>
                    <a:pt x="30456" y="26504"/>
                    <a:pt x="31890" y="23669"/>
                    <a:pt x="33124" y="20700"/>
                  </a:cubicBezTo>
                  <a:close/>
                  <a:moveTo>
                    <a:pt x="24485" y="23835"/>
                  </a:moveTo>
                  <a:cubicBezTo>
                    <a:pt x="23551" y="25670"/>
                    <a:pt x="22783" y="27605"/>
                    <a:pt x="22383" y="29640"/>
                  </a:cubicBezTo>
                  <a:cubicBezTo>
                    <a:pt x="22016" y="29606"/>
                    <a:pt x="21683" y="29506"/>
                    <a:pt x="21316" y="29473"/>
                  </a:cubicBezTo>
                  <a:cubicBezTo>
                    <a:pt x="22450" y="27605"/>
                    <a:pt x="23484" y="25703"/>
                    <a:pt x="24485" y="23835"/>
                  </a:cubicBezTo>
                  <a:close/>
                  <a:moveTo>
                    <a:pt x="9541" y="1"/>
                  </a:moveTo>
                  <a:cubicBezTo>
                    <a:pt x="7341" y="1"/>
                    <a:pt x="5232" y="1228"/>
                    <a:pt x="3870" y="2987"/>
                  </a:cubicBezTo>
                  <a:cubicBezTo>
                    <a:pt x="2202" y="5189"/>
                    <a:pt x="1602" y="8024"/>
                    <a:pt x="1201" y="10693"/>
                  </a:cubicBezTo>
                  <a:cubicBezTo>
                    <a:pt x="1168" y="10926"/>
                    <a:pt x="1168" y="11160"/>
                    <a:pt x="1135" y="11360"/>
                  </a:cubicBezTo>
                  <a:cubicBezTo>
                    <a:pt x="768" y="12361"/>
                    <a:pt x="468" y="13428"/>
                    <a:pt x="334" y="14529"/>
                  </a:cubicBezTo>
                  <a:cubicBezTo>
                    <a:pt x="1" y="16964"/>
                    <a:pt x="301" y="19432"/>
                    <a:pt x="1301" y="21667"/>
                  </a:cubicBezTo>
                  <a:cubicBezTo>
                    <a:pt x="2302" y="23935"/>
                    <a:pt x="4103" y="25670"/>
                    <a:pt x="6005" y="27138"/>
                  </a:cubicBezTo>
                  <a:cubicBezTo>
                    <a:pt x="11332" y="31274"/>
                    <a:pt x="17871" y="34362"/>
                    <a:pt x="24497" y="34362"/>
                  </a:cubicBezTo>
                  <a:cubicBezTo>
                    <a:pt x="27330" y="34362"/>
                    <a:pt x="30180" y="33797"/>
                    <a:pt x="32957" y="32508"/>
                  </a:cubicBezTo>
                  <a:cubicBezTo>
                    <a:pt x="37294" y="30473"/>
                    <a:pt x="40396" y="26804"/>
                    <a:pt x="41730" y="22201"/>
                  </a:cubicBezTo>
                  <a:cubicBezTo>
                    <a:pt x="43131" y="17764"/>
                    <a:pt x="43865" y="11593"/>
                    <a:pt x="40196" y="7957"/>
                  </a:cubicBezTo>
                  <a:cubicBezTo>
                    <a:pt x="38846" y="6634"/>
                    <a:pt x="37174" y="5956"/>
                    <a:pt x="35383" y="5956"/>
                  </a:cubicBezTo>
                  <a:cubicBezTo>
                    <a:pt x="34872" y="5956"/>
                    <a:pt x="34351" y="6012"/>
                    <a:pt x="33825" y="6123"/>
                  </a:cubicBezTo>
                  <a:cubicBezTo>
                    <a:pt x="32924" y="6311"/>
                    <a:pt x="31312" y="7013"/>
                    <a:pt x="30007" y="7013"/>
                  </a:cubicBezTo>
                  <a:cubicBezTo>
                    <a:pt x="29234" y="7013"/>
                    <a:pt x="28568" y="6767"/>
                    <a:pt x="28221" y="6023"/>
                  </a:cubicBezTo>
                  <a:cubicBezTo>
                    <a:pt x="27820" y="5089"/>
                    <a:pt x="27687" y="4088"/>
                    <a:pt x="27053" y="3254"/>
                  </a:cubicBezTo>
                  <a:cubicBezTo>
                    <a:pt x="26353" y="2287"/>
                    <a:pt x="25319" y="1686"/>
                    <a:pt x="24184" y="1453"/>
                  </a:cubicBezTo>
                  <a:cubicBezTo>
                    <a:pt x="23721" y="1360"/>
                    <a:pt x="23268" y="1320"/>
                    <a:pt x="22825" y="1320"/>
                  </a:cubicBezTo>
                  <a:cubicBezTo>
                    <a:pt x="21034" y="1320"/>
                    <a:pt x="19377" y="1972"/>
                    <a:pt x="17613" y="2453"/>
                  </a:cubicBezTo>
                  <a:cubicBezTo>
                    <a:pt x="17045" y="2599"/>
                    <a:pt x="16503" y="2706"/>
                    <a:pt x="15978" y="2706"/>
                  </a:cubicBezTo>
                  <a:cubicBezTo>
                    <a:pt x="15299" y="2706"/>
                    <a:pt x="14650" y="2527"/>
                    <a:pt x="14011" y="2020"/>
                  </a:cubicBezTo>
                  <a:cubicBezTo>
                    <a:pt x="12976" y="1253"/>
                    <a:pt x="12042" y="419"/>
                    <a:pt x="10708" y="118"/>
                  </a:cubicBezTo>
                  <a:cubicBezTo>
                    <a:pt x="10319" y="39"/>
                    <a:pt x="9929" y="1"/>
                    <a:pt x="95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510;p22">
              <a:extLst>
                <a:ext uri="{FF2B5EF4-FFF2-40B4-BE49-F238E27FC236}">
                  <a16:creationId xmlns="" xmlns:a16="http://schemas.microsoft.com/office/drawing/2014/main" id="{2FE6AD0F-A83C-7F96-1188-6FE38D556A24}"/>
                </a:ext>
              </a:extLst>
            </p:cNvPr>
            <p:cNvSpPr/>
            <p:nvPr/>
          </p:nvSpPr>
          <p:spPr>
            <a:xfrm>
              <a:off x="1372700" y="1584550"/>
              <a:ext cx="307675" cy="315100"/>
            </a:xfrm>
            <a:custGeom>
              <a:avLst/>
              <a:gdLst/>
              <a:ahLst/>
              <a:cxnLst/>
              <a:rect l="l" t="t" r="r" b="b"/>
              <a:pathLst>
                <a:path w="12307" h="12604" extrusionOk="0">
                  <a:moveTo>
                    <a:pt x="310" y="1"/>
                  </a:moveTo>
                  <a:cubicBezTo>
                    <a:pt x="149" y="1"/>
                    <a:pt x="1" y="105"/>
                    <a:pt x="23" y="322"/>
                  </a:cubicBezTo>
                  <a:cubicBezTo>
                    <a:pt x="56" y="989"/>
                    <a:pt x="390" y="1656"/>
                    <a:pt x="690" y="2223"/>
                  </a:cubicBezTo>
                  <a:cubicBezTo>
                    <a:pt x="1023" y="2890"/>
                    <a:pt x="1357" y="3591"/>
                    <a:pt x="1757" y="4158"/>
                  </a:cubicBezTo>
                  <a:cubicBezTo>
                    <a:pt x="2558" y="5359"/>
                    <a:pt x="3492" y="6493"/>
                    <a:pt x="4426" y="7527"/>
                  </a:cubicBezTo>
                  <a:cubicBezTo>
                    <a:pt x="6361" y="9562"/>
                    <a:pt x="8762" y="11730"/>
                    <a:pt x="11498" y="12564"/>
                  </a:cubicBezTo>
                  <a:cubicBezTo>
                    <a:pt x="11567" y="12591"/>
                    <a:pt x="11632" y="12603"/>
                    <a:pt x="11692" y="12603"/>
                  </a:cubicBezTo>
                  <a:cubicBezTo>
                    <a:pt x="12149" y="12603"/>
                    <a:pt x="12307" y="11884"/>
                    <a:pt x="11864" y="11530"/>
                  </a:cubicBezTo>
                  <a:cubicBezTo>
                    <a:pt x="10764" y="10763"/>
                    <a:pt x="9596" y="10029"/>
                    <a:pt x="8529" y="9262"/>
                  </a:cubicBezTo>
                  <a:cubicBezTo>
                    <a:pt x="7395" y="8428"/>
                    <a:pt x="6361" y="7527"/>
                    <a:pt x="5393" y="6526"/>
                  </a:cubicBezTo>
                  <a:cubicBezTo>
                    <a:pt x="4426" y="5592"/>
                    <a:pt x="3592" y="4525"/>
                    <a:pt x="2825" y="3424"/>
                  </a:cubicBezTo>
                  <a:cubicBezTo>
                    <a:pt x="2424" y="2857"/>
                    <a:pt x="2024" y="2290"/>
                    <a:pt x="1691" y="1756"/>
                  </a:cubicBezTo>
                  <a:cubicBezTo>
                    <a:pt x="1357" y="1189"/>
                    <a:pt x="1023" y="489"/>
                    <a:pt x="556" y="88"/>
                  </a:cubicBezTo>
                  <a:cubicBezTo>
                    <a:pt x="487" y="30"/>
                    <a:pt x="397" y="1"/>
                    <a:pt x="3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511;p22">
              <a:extLst>
                <a:ext uri="{FF2B5EF4-FFF2-40B4-BE49-F238E27FC236}">
                  <a16:creationId xmlns="" xmlns:a16="http://schemas.microsoft.com/office/drawing/2014/main" id="{35598C54-3965-703F-CACC-1DC97FF9A9F2}"/>
                </a:ext>
              </a:extLst>
            </p:cNvPr>
            <p:cNvSpPr/>
            <p:nvPr/>
          </p:nvSpPr>
          <p:spPr>
            <a:xfrm>
              <a:off x="2278075" y="611025"/>
              <a:ext cx="103425" cy="181125"/>
            </a:xfrm>
            <a:custGeom>
              <a:avLst/>
              <a:gdLst/>
              <a:ahLst/>
              <a:cxnLst/>
              <a:rect l="l" t="t" r="r" b="b"/>
              <a:pathLst>
                <a:path w="4137" h="7245" extrusionOk="0">
                  <a:moveTo>
                    <a:pt x="3536" y="1"/>
                  </a:moveTo>
                  <a:cubicBezTo>
                    <a:pt x="3352" y="1"/>
                    <a:pt x="3171" y="115"/>
                    <a:pt x="3069" y="268"/>
                  </a:cubicBezTo>
                  <a:cubicBezTo>
                    <a:pt x="2735" y="735"/>
                    <a:pt x="2535" y="1269"/>
                    <a:pt x="2302" y="1769"/>
                  </a:cubicBezTo>
                  <a:cubicBezTo>
                    <a:pt x="2035" y="2270"/>
                    <a:pt x="1835" y="2804"/>
                    <a:pt x="1568" y="3337"/>
                  </a:cubicBezTo>
                  <a:cubicBezTo>
                    <a:pt x="1134" y="4371"/>
                    <a:pt x="567" y="5405"/>
                    <a:pt x="134" y="6473"/>
                  </a:cubicBezTo>
                  <a:cubicBezTo>
                    <a:pt x="0" y="6740"/>
                    <a:pt x="200" y="7073"/>
                    <a:pt x="467" y="7207"/>
                  </a:cubicBezTo>
                  <a:cubicBezTo>
                    <a:pt x="535" y="7232"/>
                    <a:pt x="604" y="7245"/>
                    <a:pt x="671" y="7245"/>
                  </a:cubicBezTo>
                  <a:cubicBezTo>
                    <a:pt x="866" y="7245"/>
                    <a:pt x="1052" y="7139"/>
                    <a:pt x="1201" y="6940"/>
                  </a:cubicBezTo>
                  <a:cubicBezTo>
                    <a:pt x="1902" y="6039"/>
                    <a:pt x="2402" y="4938"/>
                    <a:pt x="2902" y="3904"/>
                  </a:cubicBezTo>
                  <a:cubicBezTo>
                    <a:pt x="3403" y="2870"/>
                    <a:pt x="4003" y="1703"/>
                    <a:pt x="4136" y="535"/>
                  </a:cubicBezTo>
                  <a:cubicBezTo>
                    <a:pt x="4136" y="368"/>
                    <a:pt x="3903" y="102"/>
                    <a:pt x="3703" y="35"/>
                  </a:cubicBezTo>
                  <a:cubicBezTo>
                    <a:pt x="3648" y="11"/>
                    <a:pt x="3592" y="1"/>
                    <a:pt x="35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512;p22">
              <a:extLst>
                <a:ext uri="{FF2B5EF4-FFF2-40B4-BE49-F238E27FC236}">
                  <a16:creationId xmlns="" xmlns:a16="http://schemas.microsoft.com/office/drawing/2014/main" id="{15639840-7280-9A85-34A6-FD10B0F5B386}"/>
                </a:ext>
              </a:extLst>
            </p:cNvPr>
            <p:cNvSpPr/>
            <p:nvPr/>
          </p:nvSpPr>
          <p:spPr>
            <a:xfrm>
              <a:off x="2378975" y="724275"/>
              <a:ext cx="120125" cy="140225"/>
            </a:xfrm>
            <a:custGeom>
              <a:avLst/>
              <a:gdLst/>
              <a:ahLst/>
              <a:cxnLst/>
              <a:rect l="l" t="t" r="r" b="b"/>
              <a:pathLst>
                <a:path w="4805" h="5609" extrusionOk="0">
                  <a:moveTo>
                    <a:pt x="4035" y="1"/>
                  </a:moveTo>
                  <a:cubicBezTo>
                    <a:pt x="3944" y="1"/>
                    <a:pt x="3853" y="23"/>
                    <a:pt x="3770" y="75"/>
                  </a:cubicBezTo>
                  <a:cubicBezTo>
                    <a:pt x="3536" y="208"/>
                    <a:pt x="3336" y="375"/>
                    <a:pt x="3169" y="542"/>
                  </a:cubicBezTo>
                  <a:cubicBezTo>
                    <a:pt x="3003" y="742"/>
                    <a:pt x="2836" y="975"/>
                    <a:pt x="2636" y="1209"/>
                  </a:cubicBezTo>
                  <a:cubicBezTo>
                    <a:pt x="2335" y="1576"/>
                    <a:pt x="2035" y="1943"/>
                    <a:pt x="1802" y="2343"/>
                  </a:cubicBezTo>
                  <a:cubicBezTo>
                    <a:pt x="1268" y="3077"/>
                    <a:pt x="701" y="3878"/>
                    <a:pt x="167" y="4645"/>
                  </a:cubicBezTo>
                  <a:cubicBezTo>
                    <a:pt x="0" y="4878"/>
                    <a:pt x="100" y="5279"/>
                    <a:pt x="334" y="5479"/>
                  </a:cubicBezTo>
                  <a:cubicBezTo>
                    <a:pt x="462" y="5559"/>
                    <a:pt x="614" y="5608"/>
                    <a:pt x="762" y="5608"/>
                  </a:cubicBezTo>
                  <a:cubicBezTo>
                    <a:pt x="923" y="5608"/>
                    <a:pt x="1080" y="5551"/>
                    <a:pt x="1201" y="5412"/>
                  </a:cubicBezTo>
                  <a:cubicBezTo>
                    <a:pt x="1802" y="4711"/>
                    <a:pt x="2435" y="4011"/>
                    <a:pt x="3003" y="3310"/>
                  </a:cubicBezTo>
                  <a:cubicBezTo>
                    <a:pt x="3303" y="2977"/>
                    <a:pt x="3603" y="2577"/>
                    <a:pt x="3836" y="2210"/>
                  </a:cubicBezTo>
                  <a:cubicBezTo>
                    <a:pt x="4003" y="2010"/>
                    <a:pt x="4170" y="1809"/>
                    <a:pt x="4337" y="1543"/>
                  </a:cubicBezTo>
                  <a:cubicBezTo>
                    <a:pt x="4504" y="1342"/>
                    <a:pt x="4604" y="1076"/>
                    <a:pt x="4670" y="809"/>
                  </a:cubicBezTo>
                  <a:cubicBezTo>
                    <a:pt x="4805" y="405"/>
                    <a:pt x="4418" y="1"/>
                    <a:pt x="40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513;p22">
              <a:extLst>
                <a:ext uri="{FF2B5EF4-FFF2-40B4-BE49-F238E27FC236}">
                  <a16:creationId xmlns="" xmlns:a16="http://schemas.microsoft.com/office/drawing/2014/main" id="{7B4ED783-F440-FC25-893D-20A4B5DF19CB}"/>
                </a:ext>
              </a:extLst>
            </p:cNvPr>
            <p:cNvSpPr/>
            <p:nvPr/>
          </p:nvSpPr>
          <p:spPr>
            <a:xfrm>
              <a:off x="2492375" y="814175"/>
              <a:ext cx="169775" cy="129950"/>
            </a:xfrm>
            <a:custGeom>
              <a:avLst/>
              <a:gdLst/>
              <a:ahLst/>
              <a:cxnLst/>
              <a:rect l="l" t="t" r="r" b="b"/>
              <a:pathLst>
                <a:path w="6791" h="5198" extrusionOk="0">
                  <a:moveTo>
                    <a:pt x="5975" y="1"/>
                  </a:moveTo>
                  <a:cubicBezTo>
                    <a:pt x="5909" y="1"/>
                    <a:pt x="5841" y="16"/>
                    <a:pt x="5772" y="48"/>
                  </a:cubicBezTo>
                  <a:cubicBezTo>
                    <a:pt x="5472" y="148"/>
                    <a:pt x="5171" y="248"/>
                    <a:pt x="4938" y="382"/>
                  </a:cubicBezTo>
                  <a:cubicBezTo>
                    <a:pt x="4671" y="482"/>
                    <a:pt x="4471" y="615"/>
                    <a:pt x="4271" y="782"/>
                  </a:cubicBezTo>
                  <a:cubicBezTo>
                    <a:pt x="3804" y="1082"/>
                    <a:pt x="3337" y="1416"/>
                    <a:pt x="2870" y="1749"/>
                  </a:cubicBezTo>
                  <a:cubicBezTo>
                    <a:pt x="1969" y="2450"/>
                    <a:pt x="1135" y="3150"/>
                    <a:pt x="301" y="3951"/>
                  </a:cubicBezTo>
                  <a:cubicBezTo>
                    <a:pt x="1" y="4251"/>
                    <a:pt x="1" y="4685"/>
                    <a:pt x="301" y="4985"/>
                  </a:cubicBezTo>
                  <a:cubicBezTo>
                    <a:pt x="447" y="5131"/>
                    <a:pt x="632" y="5198"/>
                    <a:pt x="814" y="5198"/>
                  </a:cubicBezTo>
                  <a:cubicBezTo>
                    <a:pt x="1008" y="5198"/>
                    <a:pt x="1198" y="5122"/>
                    <a:pt x="1335" y="4985"/>
                  </a:cubicBezTo>
                  <a:cubicBezTo>
                    <a:pt x="2136" y="4284"/>
                    <a:pt x="2936" y="3651"/>
                    <a:pt x="3770" y="3017"/>
                  </a:cubicBezTo>
                  <a:cubicBezTo>
                    <a:pt x="4171" y="2750"/>
                    <a:pt x="4638" y="2450"/>
                    <a:pt x="5071" y="2150"/>
                  </a:cubicBezTo>
                  <a:cubicBezTo>
                    <a:pt x="5505" y="1816"/>
                    <a:pt x="5972" y="1482"/>
                    <a:pt x="6439" y="1115"/>
                  </a:cubicBezTo>
                  <a:cubicBezTo>
                    <a:pt x="6790" y="764"/>
                    <a:pt x="6447" y="1"/>
                    <a:pt x="59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514;p22">
              <a:extLst>
                <a:ext uri="{FF2B5EF4-FFF2-40B4-BE49-F238E27FC236}">
                  <a16:creationId xmlns="" xmlns:a16="http://schemas.microsoft.com/office/drawing/2014/main" id="{2804487C-C5DB-ED47-6876-708ED9DD374D}"/>
                </a:ext>
              </a:extLst>
            </p:cNvPr>
            <p:cNvSpPr/>
            <p:nvPr/>
          </p:nvSpPr>
          <p:spPr>
            <a:xfrm>
              <a:off x="1702650" y="483450"/>
              <a:ext cx="38400" cy="373225"/>
            </a:xfrm>
            <a:custGeom>
              <a:avLst/>
              <a:gdLst/>
              <a:ahLst/>
              <a:cxnLst/>
              <a:rect l="l" t="t" r="r" b="b"/>
              <a:pathLst>
                <a:path w="1536" h="14929" extrusionOk="0">
                  <a:moveTo>
                    <a:pt x="780" y="1"/>
                  </a:moveTo>
                  <a:cubicBezTo>
                    <a:pt x="635" y="1"/>
                    <a:pt x="484" y="101"/>
                    <a:pt x="434" y="301"/>
                  </a:cubicBezTo>
                  <a:cubicBezTo>
                    <a:pt x="234" y="1369"/>
                    <a:pt x="234" y="2536"/>
                    <a:pt x="201" y="3670"/>
                  </a:cubicBezTo>
                  <a:cubicBezTo>
                    <a:pt x="168" y="4871"/>
                    <a:pt x="101" y="6139"/>
                    <a:pt x="101" y="7339"/>
                  </a:cubicBezTo>
                  <a:lnTo>
                    <a:pt x="101" y="10875"/>
                  </a:lnTo>
                  <a:cubicBezTo>
                    <a:pt x="101" y="12043"/>
                    <a:pt x="1" y="13310"/>
                    <a:pt x="234" y="14478"/>
                  </a:cubicBezTo>
                  <a:cubicBezTo>
                    <a:pt x="301" y="14778"/>
                    <a:pt x="551" y="14928"/>
                    <a:pt x="801" y="14928"/>
                  </a:cubicBezTo>
                  <a:cubicBezTo>
                    <a:pt x="1052" y="14928"/>
                    <a:pt x="1302" y="14778"/>
                    <a:pt x="1368" y="14478"/>
                  </a:cubicBezTo>
                  <a:cubicBezTo>
                    <a:pt x="1535" y="13344"/>
                    <a:pt x="1468" y="12143"/>
                    <a:pt x="1468" y="11009"/>
                  </a:cubicBezTo>
                  <a:lnTo>
                    <a:pt x="1468" y="7339"/>
                  </a:lnTo>
                  <a:cubicBezTo>
                    <a:pt x="1468" y="6172"/>
                    <a:pt x="1402" y="4971"/>
                    <a:pt x="1368" y="3804"/>
                  </a:cubicBezTo>
                  <a:cubicBezTo>
                    <a:pt x="1335" y="2636"/>
                    <a:pt x="1335" y="1435"/>
                    <a:pt x="1102" y="301"/>
                  </a:cubicBezTo>
                  <a:cubicBezTo>
                    <a:pt x="1068" y="101"/>
                    <a:pt x="926" y="1"/>
                    <a:pt x="7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515;p22">
              <a:extLst>
                <a:ext uri="{FF2B5EF4-FFF2-40B4-BE49-F238E27FC236}">
                  <a16:creationId xmlns="" xmlns:a16="http://schemas.microsoft.com/office/drawing/2014/main" id="{2A4E2104-CCFF-FA6E-058B-F9279EAB04A0}"/>
                </a:ext>
              </a:extLst>
            </p:cNvPr>
            <p:cNvSpPr/>
            <p:nvPr/>
          </p:nvSpPr>
          <p:spPr>
            <a:xfrm>
              <a:off x="1977850" y="459275"/>
              <a:ext cx="50900" cy="396975"/>
            </a:xfrm>
            <a:custGeom>
              <a:avLst/>
              <a:gdLst/>
              <a:ahLst/>
              <a:cxnLst/>
              <a:rect l="l" t="t" r="r" b="b"/>
              <a:pathLst>
                <a:path w="2036" h="15879" extrusionOk="0">
                  <a:moveTo>
                    <a:pt x="1018" y="1"/>
                  </a:moveTo>
                  <a:cubicBezTo>
                    <a:pt x="910" y="1"/>
                    <a:pt x="801" y="34"/>
                    <a:pt x="734" y="101"/>
                  </a:cubicBezTo>
                  <a:cubicBezTo>
                    <a:pt x="34" y="968"/>
                    <a:pt x="201" y="2502"/>
                    <a:pt x="167" y="3603"/>
                  </a:cubicBezTo>
                  <a:cubicBezTo>
                    <a:pt x="101" y="4937"/>
                    <a:pt x="101" y="6238"/>
                    <a:pt x="101" y="7573"/>
                  </a:cubicBezTo>
                  <a:lnTo>
                    <a:pt x="101" y="11509"/>
                  </a:lnTo>
                  <a:cubicBezTo>
                    <a:pt x="101" y="12810"/>
                    <a:pt x="1" y="14244"/>
                    <a:pt x="468" y="15478"/>
                  </a:cubicBezTo>
                  <a:cubicBezTo>
                    <a:pt x="568" y="15745"/>
                    <a:pt x="785" y="15879"/>
                    <a:pt x="1001" y="15879"/>
                  </a:cubicBezTo>
                  <a:cubicBezTo>
                    <a:pt x="1218" y="15879"/>
                    <a:pt x="1435" y="15745"/>
                    <a:pt x="1535" y="15478"/>
                  </a:cubicBezTo>
                  <a:cubicBezTo>
                    <a:pt x="2035" y="14277"/>
                    <a:pt x="1902" y="12843"/>
                    <a:pt x="1902" y="11509"/>
                  </a:cubicBezTo>
                  <a:lnTo>
                    <a:pt x="1902" y="7573"/>
                  </a:lnTo>
                  <a:cubicBezTo>
                    <a:pt x="1902" y="6238"/>
                    <a:pt x="1902" y="4937"/>
                    <a:pt x="1869" y="3603"/>
                  </a:cubicBezTo>
                  <a:cubicBezTo>
                    <a:pt x="1835" y="2502"/>
                    <a:pt x="2035" y="968"/>
                    <a:pt x="1302" y="101"/>
                  </a:cubicBezTo>
                  <a:cubicBezTo>
                    <a:pt x="1235" y="34"/>
                    <a:pt x="1126" y="1"/>
                    <a:pt x="10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516;p22">
              <a:extLst>
                <a:ext uri="{FF2B5EF4-FFF2-40B4-BE49-F238E27FC236}">
                  <a16:creationId xmlns="" xmlns:a16="http://schemas.microsoft.com/office/drawing/2014/main" id="{935A2F52-61C2-9AB1-A106-0ACA66EE1F00}"/>
                </a:ext>
              </a:extLst>
            </p:cNvPr>
            <p:cNvSpPr/>
            <p:nvPr/>
          </p:nvSpPr>
          <p:spPr>
            <a:xfrm>
              <a:off x="1623425" y="342525"/>
              <a:ext cx="442850" cy="146475"/>
            </a:xfrm>
            <a:custGeom>
              <a:avLst/>
              <a:gdLst/>
              <a:ahLst/>
              <a:cxnLst/>
              <a:rect l="l" t="t" r="r" b="b"/>
              <a:pathLst>
                <a:path w="17714" h="5859" extrusionOk="0">
                  <a:moveTo>
                    <a:pt x="12933" y="18"/>
                  </a:moveTo>
                  <a:cubicBezTo>
                    <a:pt x="12200" y="18"/>
                    <a:pt x="11454" y="81"/>
                    <a:pt x="10708" y="101"/>
                  </a:cubicBezTo>
                  <a:cubicBezTo>
                    <a:pt x="9241" y="134"/>
                    <a:pt x="7840" y="167"/>
                    <a:pt x="6372" y="267"/>
                  </a:cubicBezTo>
                  <a:cubicBezTo>
                    <a:pt x="4471" y="334"/>
                    <a:pt x="1569" y="0"/>
                    <a:pt x="468" y="2002"/>
                  </a:cubicBezTo>
                  <a:cubicBezTo>
                    <a:pt x="1" y="2836"/>
                    <a:pt x="1" y="3937"/>
                    <a:pt x="468" y="4771"/>
                  </a:cubicBezTo>
                  <a:cubicBezTo>
                    <a:pt x="737" y="5228"/>
                    <a:pt x="1353" y="5858"/>
                    <a:pt x="1966" y="5858"/>
                  </a:cubicBezTo>
                  <a:cubicBezTo>
                    <a:pt x="2113" y="5858"/>
                    <a:pt x="2260" y="5822"/>
                    <a:pt x="2403" y="5738"/>
                  </a:cubicBezTo>
                  <a:cubicBezTo>
                    <a:pt x="2503" y="5671"/>
                    <a:pt x="2503" y="5605"/>
                    <a:pt x="2469" y="5504"/>
                  </a:cubicBezTo>
                  <a:cubicBezTo>
                    <a:pt x="2136" y="4837"/>
                    <a:pt x="1335" y="4637"/>
                    <a:pt x="1168" y="3803"/>
                  </a:cubicBezTo>
                  <a:cubicBezTo>
                    <a:pt x="1002" y="2969"/>
                    <a:pt x="1502" y="2169"/>
                    <a:pt x="2236" y="1835"/>
                  </a:cubicBezTo>
                  <a:cubicBezTo>
                    <a:pt x="2970" y="1568"/>
                    <a:pt x="3737" y="1502"/>
                    <a:pt x="4504" y="1502"/>
                  </a:cubicBezTo>
                  <a:cubicBezTo>
                    <a:pt x="5471" y="1468"/>
                    <a:pt x="6472" y="1468"/>
                    <a:pt x="7406" y="1435"/>
                  </a:cubicBezTo>
                  <a:cubicBezTo>
                    <a:pt x="9040" y="1405"/>
                    <a:pt x="10726" y="1296"/>
                    <a:pt x="12395" y="1296"/>
                  </a:cubicBezTo>
                  <a:cubicBezTo>
                    <a:pt x="12600" y="1296"/>
                    <a:pt x="12805" y="1298"/>
                    <a:pt x="13010" y="1301"/>
                  </a:cubicBezTo>
                  <a:cubicBezTo>
                    <a:pt x="13844" y="1335"/>
                    <a:pt x="14745" y="1435"/>
                    <a:pt x="15412" y="1935"/>
                  </a:cubicBezTo>
                  <a:cubicBezTo>
                    <a:pt x="15745" y="2169"/>
                    <a:pt x="16079" y="2569"/>
                    <a:pt x="16212" y="2936"/>
                  </a:cubicBezTo>
                  <a:cubicBezTo>
                    <a:pt x="16346" y="3303"/>
                    <a:pt x="16246" y="3636"/>
                    <a:pt x="16312" y="4003"/>
                  </a:cubicBezTo>
                  <a:cubicBezTo>
                    <a:pt x="16335" y="4276"/>
                    <a:pt x="16575" y="4518"/>
                    <a:pt x="16820" y="4518"/>
                  </a:cubicBezTo>
                  <a:cubicBezTo>
                    <a:pt x="16935" y="4518"/>
                    <a:pt x="17051" y="4465"/>
                    <a:pt x="17146" y="4337"/>
                  </a:cubicBezTo>
                  <a:cubicBezTo>
                    <a:pt x="17713" y="3636"/>
                    <a:pt x="17513" y="2602"/>
                    <a:pt x="17046" y="1835"/>
                  </a:cubicBezTo>
                  <a:cubicBezTo>
                    <a:pt x="16513" y="934"/>
                    <a:pt x="15545" y="401"/>
                    <a:pt x="14545" y="167"/>
                  </a:cubicBezTo>
                  <a:cubicBezTo>
                    <a:pt x="14018" y="53"/>
                    <a:pt x="13479" y="18"/>
                    <a:pt x="12933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517;p22">
              <a:extLst>
                <a:ext uri="{FF2B5EF4-FFF2-40B4-BE49-F238E27FC236}">
                  <a16:creationId xmlns="" xmlns:a16="http://schemas.microsoft.com/office/drawing/2014/main" id="{42512F93-A3AE-4A1D-B4A1-53128D6462AF}"/>
                </a:ext>
              </a:extLst>
            </p:cNvPr>
            <p:cNvSpPr/>
            <p:nvPr/>
          </p:nvSpPr>
          <p:spPr>
            <a:xfrm>
              <a:off x="1670025" y="407575"/>
              <a:ext cx="321200" cy="62675"/>
            </a:xfrm>
            <a:custGeom>
              <a:avLst/>
              <a:gdLst/>
              <a:ahLst/>
              <a:cxnLst/>
              <a:rect l="l" t="t" r="r" b="b"/>
              <a:pathLst>
                <a:path w="12848" h="2507" extrusionOk="0">
                  <a:moveTo>
                    <a:pt x="250" y="0"/>
                  </a:moveTo>
                  <a:cubicBezTo>
                    <a:pt x="113" y="0"/>
                    <a:pt x="1" y="224"/>
                    <a:pt x="138" y="334"/>
                  </a:cubicBezTo>
                  <a:cubicBezTo>
                    <a:pt x="1707" y="1743"/>
                    <a:pt x="3645" y="2506"/>
                    <a:pt x="5715" y="2506"/>
                  </a:cubicBezTo>
                  <a:cubicBezTo>
                    <a:pt x="5802" y="2506"/>
                    <a:pt x="5889" y="2505"/>
                    <a:pt x="5976" y="2502"/>
                  </a:cubicBezTo>
                  <a:cubicBezTo>
                    <a:pt x="7143" y="2469"/>
                    <a:pt x="8311" y="2302"/>
                    <a:pt x="9445" y="2002"/>
                  </a:cubicBezTo>
                  <a:cubicBezTo>
                    <a:pt x="10012" y="1868"/>
                    <a:pt x="10612" y="1702"/>
                    <a:pt x="11179" y="1501"/>
                  </a:cubicBezTo>
                  <a:cubicBezTo>
                    <a:pt x="11680" y="1335"/>
                    <a:pt x="12314" y="1201"/>
                    <a:pt x="12681" y="801"/>
                  </a:cubicBezTo>
                  <a:cubicBezTo>
                    <a:pt x="12847" y="668"/>
                    <a:pt x="12814" y="334"/>
                    <a:pt x="12547" y="301"/>
                  </a:cubicBezTo>
                  <a:cubicBezTo>
                    <a:pt x="12442" y="280"/>
                    <a:pt x="12342" y="270"/>
                    <a:pt x="12244" y="270"/>
                  </a:cubicBezTo>
                  <a:cubicBezTo>
                    <a:pt x="11875" y="270"/>
                    <a:pt x="11542" y="402"/>
                    <a:pt x="11146" y="534"/>
                  </a:cubicBezTo>
                  <a:lnTo>
                    <a:pt x="9512" y="1034"/>
                  </a:lnTo>
                  <a:cubicBezTo>
                    <a:pt x="8478" y="1335"/>
                    <a:pt x="7377" y="1568"/>
                    <a:pt x="6309" y="1635"/>
                  </a:cubicBezTo>
                  <a:cubicBezTo>
                    <a:pt x="6114" y="1644"/>
                    <a:pt x="5920" y="1649"/>
                    <a:pt x="5726" y="1649"/>
                  </a:cubicBezTo>
                  <a:cubicBezTo>
                    <a:pt x="3799" y="1649"/>
                    <a:pt x="1945" y="1185"/>
                    <a:pt x="338" y="34"/>
                  </a:cubicBezTo>
                  <a:cubicBezTo>
                    <a:pt x="309" y="10"/>
                    <a:pt x="279" y="0"/>
                    <a:pt x="2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518;p22">
              <a:extLst>
                <a:ext uri="{FF2B5EF4-FFF2-40B4-BE49-F238E27FC236}">
                  <a16:creationId xmlns="" xmlns:a16="http://schemas.microsoft.com/office/drawing/2014/main" id="{6201AFBD-480E-56F7-2949-1618EEB5D5A1}"/>
                </a:ext>
              </a:extLst>
            </p:cNvPr>
            <p:cNvSpPr/>
            <p:nvPr/>
          </p:nvSpPr>
          <p:spPr>
            <a:xfrm>
              <a:off x="2060400" y="856050"/>
              <a:ext cx="417000" cy="313050"/>
            </a:xfrm>
            <a:custGeom>
              <a:avLst/>
              <a:gdLst/>
              <a:ahLst/>
              <a:cxnLst/>
              <a:rect l="l" t="t" r="r" b="b"/>
              <a:pathLst>
                <a:path w="16680" h="12522" extrusionOk="0">
                  <a:moveTo>
                    <a:pt x="682" y="0"/>
                  </a:moveTo>
                  <a:cubicBezTo>
                    <a:pt x="483" y="0"/>
                    <a:pt x="288" y="31"/>
                    <a:pt x="101" y="108"/>
                  </a:cubicBezTo>
                  <a:cubicBezTo>
                    <a:pt x="34" y="141"/>
                    <a:pt x="1" y="308"/>
                    <a:pt x="68" y="374"/>
                  </a:cubicBezTo>
                  <a:cubicBezTo>
                    <a:pt x="601" y="875"/>
                    <a:pt x="1469" y="942"/>
                    <a:pt x="2169" y="1242"/>
                  </a:cubicBezTo>
                  <a:cubicBezTo>
                    <a:pt x="3036" y="1575"/>
                    <a:pt x="3870" y="2042"/>
                    <a:pt x="4671" y="2476"/>
                  </a:cubicBezTo>
                  <a:cubicBezTo>
                    <a:pt x="6172" y="3377"/>
                    <a:pt x="7706" y="4211"/>
                    <a:pt x="9174" y="5211"/>
                  </a:cubicBezTo>
                  <a:cubicBezTo>
                    <a:pt x="10575" y="6112"/>
                    <a:pt x="11909" y="7146"/>
                    <a:pt x="13044" y="8447"/>
                  </a:cubicBezTo>
                  <a:cubicBezTo>
                    <a:pt x="13611" y="9114"/>
                    <a:pt x="14111" y="9881"/>
                    <a:pt x="14578" y="10615"/>
                  </a:cubicBezTo>
                  <a:cubicBezTo>
                    <a:pt x="15012" y="11282"/>
                    <a:pt x="15245" y="12150"/>
                    <a:pt x="15979" y="12483"/>
                  </a:cubicBezTo>
                  <a:cubicBezTo>
                    <a:pt x="16039" y="12510"/>
                    <a:pt x="16098" y="12522"/>
                    <a:pt x="16154" y="12522"/>
                  </a:cubicBezTo>
                  <a:cubicBezTo>
                    <a:pt x="16377" y="12522"/>
                    <a:pt x="16553" y="12330"/>
                    <a:pt x="16579" y="12116"/>
                  </a:cubicBezTo>
                  <a:cubicBezTo>
                    <a:pt x="16680" y="11282"/>
                    <a:pt x="15979" y="10448"/>
                    <a:pt x="15579" y="9781"/>
                  </a:cubicBezTo>
                  <a:cubicBezTo>
                    <a:pt x="15112" y="9047"/>
                    <a:pt x="14611" y="8280"/>
                    <a:pt x="13978" y="7580"/>
                  </a:cubicBezTo>
                  <a:cubicBezTo>
                    <a:pt x="12777" y="6212"/>
                    <a:pt x="11376" y="5111"/>
                    <a:pt x="9808" y="4211"/>
                  </a:cubicBezTo>
                  <a:cubicBezTo>
                    <a:pt x="8274" y="3243"/>
                    <a:pt x="6706" y="2409"/>
                    <a:pt x="5071" y="1609"/>
                  </a:cubicBezTo>
                  <a:cubicBezTo>
                    <a:pt x="4204" y="1208"/>
                    <a:pt x="3337" y="775"/>
                    <a:pt x="2403" y="441"/>
                  </a:cubicBezTo>
                  <a:cubicBezTo>
                    <a:pt x="1880" y="267"/>
                    <a:pt x="1265" y="0"/>
                    <a:pt x="6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519;p22">
              <a:extLst>
                <a:ext uri="{FF2B5EF4-FFF2-40B4-BE49-F238E27FC236}">
                  <a16:creationId xmlns="" xmlns:a16="http://schemas.microsoft.com/office/drawing/2014/main" id="{BD548B48-4448-549F-7B46-4DE4FAA3C766}"/>
                </a:ext>
              </a:extLst>
            </p:cNvPr>
            <p:cNvSpPr/>
            <p:nvPr/>
          </p:nvSpPr>
          <p:spPr>
            <a:xfrm>
              <a:off x="2478200" y="1190625"/>
              <a:ext cx="47575" cy="67575"/>
            </a:xfrm>
            <a:custGeom>
              <a:avLst/>
              <a:gdLst/>
              <a:ahLst/>
              <a:cxnLst/>
              <a:rect l="l" t="t" r="r" b="b"/>
              <a:pathLst>
                <a:path w="1903" h="2703" extrusionOk="0">
                  <a:moveTo>
                    <a:pt x="101" y="868"/>
                  </a:moveTo>
                  <a:cubicBezTo>
                    <a:pt x="101" y="879"/>
                    <a:pt x="108" y="890"/>
                    <a:pt x="117" y="902"/>
                  </a:cubicBezTo>
                  <a:lnTo>
                    <a:pt x="117" y="902"/>
                  </a:lnTo>
                  <a:cubicBezTo>
                    <a:pt x="112" y="890"/>
                    <a:pt x="107" y="879"/>
                    <a:pt x="101" y="868"/>
                  </a:cubicBezTo>
                  <a:close/>
                  <a:moveTo>
                    <a:pt x="635" y="1"/>
                  </a:moveTo>
                  <a:cubicBezTo>
                    <a:pt x="501" y="1"/>
                    <a:pt x="401" y="1"/>
                    <a:pt x="301" y="67"/>
                  </a:cubicBezTo>
                  <a:cubicBezTo>
                    <a:pt x="68" y="201"/>
                    <a:pt x="1" y="501"/>
                    <a:pt x="68" y="735"/>
                  </a:cubicBezTo>
                  <a:cubicBezTo>
                    <a:pt x="121" y="815"/>
                    <a:pt x="132" y="874"/>
                    <a:pt x="151" y="946"/>
                  </a:cubicBezTo>
                  <a:lnTo>
                    <a:pt x="151" y="946"/>
                  </a:lnTo>
                  <a:cubicBezTo>
                    <a:pt x="141" y="929"/>
                    <a:pt x="128" y="915"/>
                    <a:pt x="117" y="902"/>
                  </a:cubicBezTo>
                  <a:lnTo>
                    <a:pt x="117" y="902"/>
                  </a:lnTo>
                  <a:cubicBezTo>
                    <a:pt x="209" y="1090"/>
                    <a:pt x="272" y="1278"/>
                    <a:pt x="334" y="1435"/>
                  </a:cubicBezTo>
                  <a:cubicBezTo>
                    <a:pt x="368" y="1569"/>
                    <a:pt x="401" y="1735"/>
                    <a:pt x="401" y="1869"/>
                  </a:cubicBezTo>
                  <a:cubicBezTo>
                    <a:pt x="468" y="2102"/>
                    <a:pt x="501" y="2436"/>
                    <a:pt x="735" y="2603"/>
                  </a:cubicBezTo>
                  <a:cubicBezTo>
                    <a:pt x="835" y="2669"/>
                    <a:pt x="952" y="2703"/>
                    <a:pt x="1068" y="2703"/>
                  </a:cubicBezTo>
                  <a:cubicBezTo>
                    <a:pt x="1185" y="2703"/>
                    <a:pt x="1302" y="2669"/>
                    <a:pt x="1402" y="2603"/>
                  </a:cubicBezTo>
                  <a:cubicBezTo>
                    <a:pt x="1902" y="2236"/>
                    <a:pt x="1702" y="1535"/>
                    <a:pt x="1535" y="1102"/>
                  </a:cubicBezTo>
                  <a:cubicBezTo>
                    <a:pt x="1502" y="935"/>
                    <a:pt x="1402" y="835"/>
                    <a:pt x="1335" y="668"/>
                  </a:cubicBezTo>
                  <a:cubicBezTo>
                    <a:pt x="1302" y="534"/>
                    <a:pt x="1202" y="434"/>
                    <a:pt x="1135" y="368"/>
                  </a:cubicBezTo>
                  <a:lnTo>
                    <a:pt x="968" y="201"/>
                  </a:lnTo>
                  <a:cubicBezTo>
                    <a:pt x="868" y="101"/>
                    <a:pt x="735" y="34"/>
                    <a:pt x="6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520;p22">
              <a:extLst>
                <a:ext uri="{FF2B5EF4-FFF2-40B4-BE49-F238E27FC236}">
                  <a16:creationId xmlns="" xmlns:a16="http://schemas.microsoft.com/office/drawing/2014/main" id="{DC20BE8C-B7E6-F1D4-1A96-9DA613365813}"/>
                </a:ext>
              </a:extLst>
            </p:cNvPr>
            <p:cNvSpPr/>
            <p:nvPr/>
          </p:nvSpPr>
          <p:spPr>
            <a:xfrm>
              <a:off x="2334600" y="1282400"/>
              <a:ext cx="205350" cy="619650"/>
            </a:xfrm>
            <a:custGeom>
              <a:avLst/>
              <a:gdLst/>
              <a:ahLst/>
              <a:cxnLst/>
              <a:rect l="l" t="t" r="r" b="b"/>
              <a:pathLst>
                <a:path w="8214" h="24786" extrusionOk="0">
                  <a:moveTo>
                    <a:pt x="6607" y="1"/>
                  </a:moveTo>
                  <a:cubicBezTo>
                    <a:pt x="6423" y="1"/>
                    <a:pt x="6239" y="148"/>
                    <a:pt x="6279" y="366"/>
                  </a:cubicBezTo>
                  <a:cubicBezTo>
                    <a:pt x="6946" y="4536"/>
                    <a:pt x="6679" y="8905"/>
                    <a:pt x="5578" y="12942"/>
                  </a:cubicBezTo>
                  <a:cubicBezTo>
                    <a:pt x="5011" y="14910"/>
                    <a:pt x="4277" y="16878"/>
                    <a:pt x="3343" y="18712"/>
                  </a:cubicBezTo>
                  <a:cubicBezTo>
                    <a:pt x="2876" y="19680"/>
                    <a:pt x="2309" y="20547"/>
                    <a:pt x="1742" y="21448"/>
                  </a:cubicBezTo>
                  <a:cubicBezTo>
                    <a:pt x="1208" y="22248"/>
                    <a:pt x="408" y="23082"/>
                    <a:pt x="108" y="24050"/>
                  </a:cubicBezTo>
                  <a:cubicBezTo>
                    <a:pt x="1" y="24449"/>
                    <a:pt x="277" y="24785"/>
                    <a:pt x="631" y="24785"/>
                  </a:cubicBezTo>
                  <a:cubicBezTo>
                    <a:pt x="720" y="24785"/>
                    <a:pt x="814" y="24764"/>
                    <a:pt x="908" y="24717"/>
                  </a:cubicBezTo>
                  <a:cubicBezTo>
                    <a:pt x="1809" y="24283"/>
                    <a:pt x="2509" y="23182"/>
                    <a:pt x="3110" y="22382"/>
                  </a:cubicBezTo>
                  <a:cubicBezTo>
                    <a:pt x="3743" y="21514"/>
                    <a:pt x="4277" y="20580"/>
                    <a:pt x="4778" y="19680"/>
                  </a:cubicBezTo>
                  <a:cubicBezTo>
                    <a:pt x="5812" y="17678"/>
                    <a:pt x="6646" y="15577"/>
                    <a:pt x="7213" y="13375"/>
                  </a:cubicBezTo>
                  <a:cubicBezTo>
                    <a:pt x="8213" y="9006"/>
                    <a:pt x="8147" y="4536"/>
                    <a:pt x="6912" y="233"/>
                  </a:cubicBezTo>
                  <a:cubicBezTo>
                    <a:pt x="6858" y="70"/>
                    <a:pt x="6732" y="1"/>
                    <a:pt x="66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521;p22">
              <a:extLst>
                <a:ext uri="{FF2B5EF4-FFF2-40B4-BE49-F238E27FC236}">
                  <a16:creationId xmlns="" xmlns:a16="http://schemas.microsoft.com/office/drawing/2014/main" id="{C24411C1-F4B0-DEB5-D074-E140CE34F657}"/>
                </a:ext>
              </a:extLst>
            </p:cNvPr>
            <p:cNvSpPr/>
            <p:nvPr/>
          </p:nvSpPr>
          <p:spPr>
            <a:xfrm>
              <a:off x="1223975" y="902925"/>
              <a:ext cx="365300" cy="973225"/>
            </a:xfrm>
            <a:custGeom>
              <a:avLst/>
              <a:gdLst/>
              <a:ahLst/>
              <a:cxnLst/>
              <a:rect l="l" t="t" r="r" b="b"/>
              <a:pathLst>
                <a:path w="14612" h="38929" extrusionOk="0">
                  <a:moveTo>
                    <a:pt x="14344" y="1"/>
                  </a:moveTo>
                  <a:cubicBezTo>
                    <a:pt x="13143" y="101"/>
                    <a:pt x="11976" y="1068"/>
                    <a:pt x="11042" y="1835"/>
                  </a:cubicBezTo>
                  <a:cubicBezTo>
                    <a:pt x="9975" y="2669"/>
                    <a:pt x="8974" y="3570"/>
                    <a:pt x="8040" y="4604"/>
                  </a:cubicBezTo>
                  <a:cubicBezTo>
                    <a:pt x="6138" y="6739"/>
                    <a:pt x="4704" y="9240"/>
                    <a:pt x="3603" y="11876"/>
                  </a:cubicBezTo>
                  <a:cubicBezTo>
                    <a:pt x="1268" y="17446"/>
                    <a:pt x="1" y="24218"/>
                    <a:pt x="2002" y="30055"/>
                  </a:cubicBezTo>
                  <a:cubicBezTo>
                    <a:pt x="3136" y="33358"/>
                    <a:pt x="5104" y="36427"/>
                    <a:pt x="7673" y="38762"/>
                  </a:cubicBezTo>
                  <a:cubicBezTo>
                    <a:pt x="7798" y="38879"/>
                    <a:pt x="7933" y="38928"/>
                    <a:pt x="8062" y="38928"/>
                  </a:cubicBezTo>
                  <a:cubicBezTo>
                    <a:pt x="8484" y="38928"/>
                    <a:pt x="8831" y="38396"/>
                    <a:pt x="8473" y="37961"/>
                  </a:cubicBezTo>
                  <a:cubicBezTo>
                    <a:pt x="6605" y="35693"/>
                    <a:pt x="4838" y="33291"/>
                    <a:pt x="3770" y="30522"/>
                  </a:cubicBezTo>
                  <a:cubicBezTo>
                    <a:pt x="2636" y="27554"/>
                    <a:pt x="2369" y="24451"/>
                    <a:pt x="2669" y="21349"/>
                  </a:cubicBezTo>
                  <a:cubicBezTo>
                    <a:pt x="3203" y="15945"/>
                    <a:pt x="5138" y="10775"/>
                    <a:pt x="8307" y="6372"/>
                  </a:cubicBezTo>
                  <a:cubicBezTo>
                    <a:pt x="9174" y="5171"/>
                    <a:pt x="10175" y="4037"/>
                    <a:pt x="11275" y="3036"/>
                  </a:cubicBezTo>
                  <a:cubicBezTo>
                    <a:pt x="11843" y="2502"/>
                    <a:pt x="12443" y="2002"/>
                    <a:pt x="13043" y="1535"/>
                  </a:cubicBezTo>
                  <a:cubicBezTo>
                    <a:pt x="13610" y="1168"/>
                    <a:pt x="14111" y="834"/>
                    <a:pt x="14511" y="267"/>
                  </a:cubicBezTo>
                  <a:cubicBezTo>
                    <a:pt x="14611" y="201"/>
                    <a:pt x="14511" y="1"/>
                    <a:pt x="143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522;p22">
              <a:extLst>
                <a:ext uri="{FF2B5EF4-FFF2-40B4-BE49-F238E27FC236}">
                  <a16:creationId xmlns="" xmlns:a16="http://schemas.microsoft.com/office/drawing/2014/main" id="{387628C9-646B-3687-3634-46CF12965419}"/>
                </a:ext>
              </a:extLst>
            </p:cNvPr>
            <p:cNvSpPr/>
            <p:nvPr/>
          </p:nvSpPr>
          <p:spPr>
            <a:xfrm>
              <a:off x="1457150" y="1904925"/>
              <a:ext cx="881475" cy="167900"/>
            </a:xfrm>
            <a:custGeom>
              <a:avLst/>
              <a:gdLst/>
              <a:ahLst/>
              <a:cxnLst/>
              <a:rect l="l" t="t" r="r" b="b"/>
              <a:pathLst>
                <a:path w="35259" h="6716" extrusionOk="0">
                  <a:moveTo>
                    <a:pt x="278" y="1"/>
                  </a:moveTo>
                  <a:cubicBezTo>
                    <a:pt x="111" y="1"/>
                    <a:pt x="1" y="223"/>
                    <a:pt x="80" y="383"/>
                  </a:cubicBezTo>
                  <a:cubicBezTo>
                    <a:pt x="1215" y="2951"/>
                    <a:pt x="4750" y="4052"/>
                    <a:pt x="7186" y="4819"/>
                  </a:cubicBezTo>
                  <a:cubicBezTo>
                    <a:pt x="10521" y="5853"/>
                    <a:pt x="13990" y="6554"/>
                    <a:pt x="17526" y="6687"/>
                  </a:cubicBezTo>
                  <a:cubicBezTo>
                    <a:pt x="17977" y="6706"/>
                    <a:pt x="18430" y="6715"/>
                    <a:pt x="18884" y="6715"/>
                  </a:cubicBezTo>
                  <a:cubicBezTo>
                    <a:pt x="21688" y="6715"/>
                    <a:pt x="24535" y="6352"/>
                    <a:pt x="27233" y="5520"/>
                  </a:cubicBezTo>
                  <a:cubicBezTo>
                    <a:pt x="28668" y="5053"/>
                    <a:pt x="30069" y="4486"/>
                    <a:pt x="31369" y="3785"/>
                  </a:cubicBezTo>
                  <a:cubicBezTo>
                    <a:pt x="32704" y="3018"/>
                    <a:pt x="34071" y="2217"/>
                    <a:pt x="35005" y="983"/>
                  </a:cubicBezTo>
                  <a:cubicBezTo>
                    <a:pt x="35258" y="590"/>
                    <a:pt x="34849" y="244"/>
                    <a:pt x="34454" y="244"/>
                  </a:cubicBezTo>
                  <a:cubicBezTo>
                    <a:pt x="34380" y="244"/>
                    <a:pt x="34307" y="256"/>
                    <a:pt x="34238" y="283"/>
                  </a:cubicBezTo>
                  <a:cubicBezTo>
                    <a:pt x="32971" y="850"/>
                    <a:pt x="31836" y="1784"/>
                    <a:pt x="30569" y="2451"/>
                  </a:cubicBezTo>
                  <a:cubicBezTo>
                    <a:pt x="29268" y="3118"/>
                    <a:pt x="27900" y="3652"/>
                    <a:pt x="26499" y="4119"/>
                  </a:cubicBezTo>
                  <a:cubicBezTo>
                    <a:pt x="23898" y="4887"/>
                    <a:pt x="21219" y="5237"/>
                    <a:pt x="18530" y="5237"/>
                  </a:cubicBezTo>
                  <a:cubicBezTo>
                    <a:pt x="18184" y="5237"/>
                    <a:pt x="17839" y="5231"/>
                    <a:pt x="17493" y="5220"/>
                  </a:cubicBezTo>
                  <a:cubicBezTo>
                    <a:pt x="14224" y="5120"/>
                    <a:pt x="10988" y="4519"/>
                    <a:pt x="7853" y="3652"/>
                  </a:cubicBezTo>
                  <a:cubicBezTo>
                    <a:pt x="6485" y="3285"/>
                    <a:pt x="5051" y="2851"/>
                    <a:pt x="3750" y="2217"/>
                  </a:cubicBezTo>
                  <a:cubicBezTo>
                    <a:pt x="2516" y="1650"/>
                    <a:pt x="1548" y="816"/>
                    <a:pt x="414" y="49"/>
                  </a:cubicBezTo>
                  <a:cubicBezTo>
                    <a:pt x="366" y="15"/>
                    <a:pt x="320" y="1"/>
                    <a:pt x="27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85" name="Google Shape;523;p22">
            <a:extLst>
              <a:ext uri="{FF2B5EF4-FFF2-40B4-BE49-F238E27FC236}">
                <a16:creationId xmlns="" xmlns:a16="http://schemas.microsoft.com/office/drawing/2014/main" id="{69AED701-46D2-6450-31C0-B59DAC11AFB1}"/>
              </a:ext>
            </a:extLst>
          </p:cNvPr>
          <p:cNvGrpSpPr/>
          <p:nvPr/>
        </p:nvGrpSpPr>
        <p:grpSpPr>
          <a:xfrm>
            <a:off x="8384077" y="612895"/>
            <a:ext cx="798624" cy="1070616"/>
            <a:chOff x="9235175" y="2239825"/>
            <a:chExt cx="2397550" cy="3514825"/>
          </a:xfrm>
        </p:grpSpPr>
        <p:sp>
          <p:nvSpPr>
            <p:cNvPr id="2086" name="Google Shape;524;p22">
              <a:extLst>
                <a:ext uri="{FF2B5EF4-FFF2-40B4-BE49-F238E27FC236}">
                  <a16:creationId xmlns="" xmlns:a16="http://schemas.microsoft.com/office/drawing/2014/main" id="{B66C3B25-839A-593A-76CE-712A26A1632E}"/>
                </a:ext>
              </a:extLst>
            </p:cNvPr>
            <p:cNvSpPr/>
            <p:nvPr/>
          </p:nvSpPr>
          <p:spPr>
            <a:xfrm>
              <a:off x="9271025" y="2239825"/>
              <a:ext cx="2335850" cy="3512150"/>
            </a:xfrm>
            <a:custGeom>
              <a:avLst/>
              <a:gdLst/>
              <a:ahLst/>
              <a:cxnLst/>
              <a:rect l="l" t="t" r="r" b="b"/>
              <a:pathLst>
                <a:path w="93434" h="140486" extrusionOk="0">
                  <a:moveTo>
                    <a:pt x="50270" y="133821"/>
                  </a:moveTo>
                  <a:lnTo>
                    <a:pt x="50270" y="133821"/>
                  </a:lnTo>
                  <a:cubicBezTo>
                    <a:pt x="50003" y="133988"/>
                    <a:pt x="49736" y="134155"/>
                    <a:pt x="49502" y="134255"/>
                  </a:cubicBezTo>
                  <a:cubicBezTo>
                    <a:pt x="47668" y="135222"/>
                    <a:pt x="45733" y="135956"/>
                    <a:pt x="43765" y="136490"/>
                  </a:cubicBezTo>
                  <a:cubicBezTo>
                    <a:pt x="46000" y="135689"/>
                    <a:pt x="48168" y="134755"/>
                    <a:pt x="50270" y="133821"/>
                  </a:cubicBezTo>
                  <a:close/>
                  <a:moveTo>
                    <a:pt x="30134" y="0"/>
                  </a:moveTo>
                  <a:cubicBezTo>
                    <a:pt x="29013" y="0"/>
                    <a:pt x="27887" y="9"/>
                    <a:pt x="26753" y="25"/>
                  </a:cubicBezTo>
                  <a:cubicBezTo>
                    <a:pt x="24851" y="92"/>
                    <a:pt x="22883" y="359"/>
                    <a:pt x="21416" y="1760"/>
                  </a:cubicBezTo>
                  <a:cubicBezTo>
                    <a:pt x="21015" y="2127"/>
                    <a:pt x="20849" y="2961"/>
                    <a:pt x="21216" y="3461"/>
                  </a:cubicBezTo>
                  <a:cubicBezTo>
                    <a:pt x="22750" y="5429"/>
                    <a:pt x="24184" y="7464"/>
                    <a:pt x="25886" y="9299"/>
                  </a:cubicBezTo>
                  <a:cubicBezTo>
                    <a:pt x="25919" y="9332"/>
                    <a:pt x="25952" y="9365"/>
                    <a:pt x="26052" y="9432"/>
                  </a:cubicBezTo>
                  <a:cubicBezTo>
                    <a:pt x="26052" y="20807"/>
                    <a:pt x="25952" y="32148"/>
                    <a:pt x="25719" y="43523"/>
                  </a:cubicBezTo>
                  <a:lnTo>
                    <a:pt x="25352" y="60902"/>
                  </a:lnTo>
                  <a:lnTo>
                    <a:pt x="25185" y="69508"/>
                  </a:lnTo>
                  <a:cubicBezTo>
                    <a:pt x="25118" y="71877"/>
                    <a:pt x="25452" y="74712"/>
                    <a:pt x="24118" y="76847"/>
                  </a:cubicBezTo>
                  <a:cubicBezTo>
                    <a:pt x="23117" y="78481"/>
                    <a:pt x="21382" y="79516"/>
                    <a:pt x="19748" y="80416"/>
                  </a:cubicBezTo>
                  <a:cubicBezTo>
                    <a:pt x="17913" y="81484"/>
                    <a:pt x="16045" y="82384"/>
                    <a:pt x="14344" y="83685"/>
                  </a:cubicBezTo>
                  <a:cubicBezTo>
                    <a:pt x="10775" y="86254"/>
                    <a:pt x="7939" y="89689"/>
                    <a:pt x="5871" y="93526"/>
                  </a:cubicBezTo>
                  <a:cubicBezTo>
                    <a:pt x="1535" y="101531"/>
                    <a:pt x="0" y="111538"/>
                    <a:pt x="2002" y="120411"/>
                  </a:cubicBezTo>
                  <a:cubicBezTo>
                    <a:pt x="3036" y="125048"/>
                    <a:pt x="5371" y="129351"/>
                    <a:pt x="8940" y="132553"/>
                  </a:cubicBezTo>
                  <a:cubicBezTo>
                    <a:pt x="12276" y="135522"/>
                    <a:pt x="16412" y="137524"/>
                    <a:pt x="20715" y="138558"/>
                  </a:cubicBezTo>
                  <a:cubicBezTo>
                    <a:pt x="23236" y="139157"/>
                    <a:pt x="25758" y="139428"/>
                    <a:pt x="28279" y="139428"/>
                  </a:cubicBezTo>
                  <a:cubicBezTo>
                    <a:pt x="28426" y="139428"/>
                    <a:pt x="28574" y="139427"/>
                    <a:pt x="28721" y="139425"/>
                  </a:cubicBezTo>
                  <a:cubicBezTo>
                    <a:pt x="31089" y="139959"/>
                    <a:pt x="33524" y="140392"/>
                    <a:pt x="35959" y="140459"/>
                  </a:cubicBezTo>
                  <a:cubicBezTo>
                    <a:pt x="36370" y="140477"/>
                    <a:pt x="36781" y="140486"/>
                    <a:pt x="37192" y="140486"/>
                  </a:cubicBezTo>
                  <a:cubicBezTo>
                    <a:pt x="39848" y="140486"/>
                    <a:pt x="42490" y="140114"/>
                    <a:pt x="45033" y="139392"/>
                  </a:cubicBezTo>
                  <a:cubicBezTo>
                    <a:pt x="51037" y="137691"/>
                    <a:pt x="56374" y="134121"/>
                    <a:pt x="60277" y="129284"/>
                  </a:cubicBezTo>
                  <a:cubicBezTo>
                    <a:pt x="62378" y="126716"/>
                    <a:pt x="64113" y="123881"/>
                    <a:pt x="65647" y="120945"/>
                  </a:cubicBezTo>
                  <a:cubicBezTo>
                    <a:pt x="67215" y="117943"/>
                    <a:pt x="68483" y="114874"/>
                    <a:pt x="68983" y="111505"/>
                  </a:cubicBezTo>
                  <a:cubicBezTo>
                    <a:pt x="69317" y="109037"/>
                    <a:pt x="69283" y="106535"/>
                    <a:pt x="68950" y="104100"/>
                  </a:cubicBezTo>
                  <a:cubicBezTo>
                    <a:pt x="69483" y="96261"/>
                    <a:pt x="67248" y="88355"/>
                    <a:pt x="60710" y="83352"/>
                  </a:cubicBezTo>
                  <a:cubicBezTo>
                    <a:pt x="57808" y="81183"/>
                    <a:pt x="54439" y="79782"/>
                    <a:pt x="50970" y="78848"/>
                  </a:cubicBezTo>
                  <a:cubicBezTo>
                    <a:pt x="50069" y="78215"/>
                    <a:pt x="49135" y="77648"/>
                    <a:pt x="48235" y="77047"/>
                  </a:cubicBezTo>
                  <a:cubicBezTo>
                    <a:pt x="47067" y="76347"/>
                    <a:pt x="45633" y="75713"/>
                    <a:pt x="44632" y="74779"/>
                  </a:cubicBezTo>
                  <a:cubicBezTo>
                    <a:pt x="43598" y="73678"/>
                    <a:pt x="43865" y="72044"/>
                    <a:pt x="43898" y="70676"/>
                  </a:cubicBezTo>
                  <a:cubicBezTo>
                    <a:pt x="43965" y="68841"/>
                    <a:pt x="44065" y="67007"/>
                    <a:pt x="44099" y="65172"/>
                  </a:cubicBezTo>
                  <a:cubicBezTo>
                    <a:pt x="44199" y="60502"/>
                    <a:pt x="44032" y="55865"/>
                    <a:pt x="43632" y="51229"/>
                  </a:cubicBezTo>
                  <a:lnTo>
                    <a:pt x="43531" y="44857"/>
                  </a:lnTo>
                  <a:cubicBezTo>
                    <a:pt x="43465" y="43390"/>
                    <a:pt x="43465" y="41955"/>
                    <a:pt x="43431" y="40521"/>
                  </a:cubicBezTo>
                  <a:cubicBezTo>
                    <a:pt x="43431" y="40287"/>
                    <a:pt x="43431" y="40021"/>
                    <a:pt x="43398" y="39787"/>
                  </a:cubicBezTo>
                  <a:lnTo>
                    <a:pt x="43398" y="39787"/>
                  </a:lnTo>
                  <a:cubicBezTo>
                    <a:pt x="43698" y="39820"/>
                    <a:pt x="43932" y="39854"/>
                    <a:pt x="44199" y="39954"/>
                  </a:cubicBezTo>
                  <a:cubicBezTo>
                    <a:pt x="47301" y="40621"/>
                    <a:pt x="50436" y="41288"/>
                    <a:pt x="53605" y="41989"/>
                  </a:cubicBezTo>
                  <a:cubicBezTo>
                    <a:pt x="59876" y="43323"/>
                    <a:pt x="66081" y="44857"/>
                    <a:pt x="72385" y="45925"/>
                  </a:cubicBezTo>
                  <a:cubicBezTo>
                    <a:pt x="75252" y="46393"/>
                    <a:pt x="78119" y="46604"/>
                    <a:pt x="81030" y="46604"/>
                  </a:cubicBezTo>
                  <a:cubicBezTo>
                    <a:pt x="81439" y="46604"/>
                    <a:pt x="81848" y="46600"/>
                    <a:pt x="82259" y="46592"/>
                  </a:cubicBezTo>
                  <a:cubicBezTo>
                    <a:pt x="82826" y="46559"/>
                    <a:pt x="83385" y="46542"/>
                    <a:pt x="83939" y="46542"/>
                  </a:cubicBezTo>
                  <a:cubicBezTo>
                    <a:pt x="84494" y="46542"/>
                    <a:pt x="85044" y="46559"/>
                    <a:pt x="85595" y="46592"/>
                  </a:cubicBezTo>
                  <a:cubicBezTo>
                    <a:pt x="85628" y="46825"/>
                    <a:pt x="85795" y="47126"/>
                    <a:pt x="85995" y="47292"/>
                  </a:cubicBezTo>
                  <a:cubicBezTo>
                    <a:pt x="86395" y="47593"/>
                    <a:pt x="86762" y="47860"/>
                    <a:pt x="87229" y="48026"/>
                  </a:cubicBezTo>
                  <a:cubicBezTo>
                    <a:pt x="87730" y="48193"/>
                    <a:pt x="88397" y="48260"/>
                    <a:pt x="88931" y="48260"/>
                  </a:cubicBezTo>
                  <a:cubicBezTo>
                    <a:pt x="89024" y="48263"/>
                    <a:pt x="89117" y="48264"/>
                    <a:pt x="89210" y="48264"/>
                  </a:cubicBezTo>
                  <a:cubicBezTo>
                    <a:pt x="90184" y="48264"/>
                    <a:pt x="91156" y="48112"/>
                    <a:pt x="92099" y="47960"/>
                  </a:cubicBezTo>
                  <a:cubicBezTo>
                    <a:pt x="93434" y="47693"/>
                    <a:pt x="93434" y="45858"/>
                    <a:pt x="92433" y="45258"/>
                  </a:cubicBezTo>
                  <a:cubicBezTo>
                    <a:pt x="89938" y="43655"/>
                    <a:pt x="87015" y="43375"/>
                    <a:pt x="84039" y="43375"/>
                  </a:cubicBezTo>
                  <a:cubicBezTo>
                    <a:pt x="82440" y="43375"/>
                    <a:pt x="80826" y="43456"/>
                    <a:pt x="79255" y="43456"/>
                  </a:cubicBezTo>
                  <a:cubicBezTo>
                    <a:pt x="78394" y="43456"/>
                    <a:pt x="77547" y="43431"/>
                    <a:pt x="76722" y="43356"/>
                  </a:cubicBezTo>
                  <a:cubicBezTo>
                    <a:pt x="70751" y="42856"/>
                    <a:pt x="64847" y="41188"/>
                    <a:pt x="59009" y="39954"/>
                  </a:cubicBezTo>
                  <a:cubicBezTo>
                    <a:pt x="56007" y="39320"/>
                    <a:pt x="52938" y="38653"/>
                    <a:pt x="49936" y="37986"/>
                  </a:cubicBezTo>
                  <a:lnTo>
                    <a:pt x="45333" y="36985"/>
                  </a:lnTo>
                  <a:cubicBezTo>
                    <a:pt x="44599" y="36818"/>
                    <a:pt x="43898" y="36685"/>
                    <a:pt x="43198" y="36518"/>
                  </a:cubicBezTo>
                  <a:cubicBezTo>
                    <a:pt x="42898" y="36451"/>
                    <a:pt x="42497" y="36451"/>
                    <a:pt x="42197" y="36318"/>
                  </a:cubicBezTo>
                  <a:cubicBezTo>
                    <a:pt x="42164" y="36285"/>
                    <a:pt x="42097" y="36285"/>
                    <a:pt x="42097" y="36218"/>
                  </a:cubicBezTo>
                  <a:cubicBezTo>
                    <a:pt x="42064" y="36151"/>
                    <a:pt x="42064" y="36018"/>
                    <a:pt x="42030" y="35718"/>
                  </a:cubicBezTo>
                  <a:cubicBezTo>
                    <a:pt x="41063" y="30013"/>
                    <a:pt x="41163" y="23976"/>
                    <a:pt x="41997" y="18272"/>
                  </a:cubicBezTo>
                  <a:cubicBezTo>
                    <a:pt x="42231" y="16604"/>
                    <a:pt x="42564" y="14969"/>
                    <a:pt x="42898" y="13335"/>
                  </a:cubicBezTo>
                  <a:cubicBezTo>
                    <a:pt x="43231" y="11867"/>
                    <a:pt x="43531" y="10266"/>
                    <a:pt x="44232" y="8932"/>
                  </a:cubicBezTo>
                  <a:cubicBezTo>
                    <a:pt x="45500" y="6597"/>
                    <a:pt x="47835" y="5196"/>
                    <a:pt x="48668" y="2594"/>
                  </a:cubicBezTo>
                  <a:cubicBezTo>
                    <a:pt x="48935" y="1626"/>
                    <a:pt x="48168" y="826"/>
                    <a:pt x="47267" y="793"/>
                  </a:cubicBezTo>
                  <a:cubicBezTo>
                    <a:pt x="42698" y="359"/>
                    <a:pt x="38094" y="125"/>
                    <a:pt x="33491" y="25"/>
                  </a:cubicBezTo>
                  <a:cubicBezTo>
                    <a:pt x="32373" y="9"/>
                    <a:pt x="31256" y="0"/>
                    <a:pt x="30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525;p22">
              <a:extLst>
                <a:ext uri="{FF2B5EF4-FFF2-40B4-BE49-F238E27FC236}">
                  <a16:creationId xmlns="" xmlns:a16="http://schemas.microsoft.com/office/drawing/2014/main" id="{DE294851-858C-E975-DA43-355366ACDD9B}"/>
                </a:ext>
              </a:extLst>
            </p:cNvPr>
            <p:cNvSpPr/>
            <p:nvPr/>
          </p:nvSpPr>
          <p:spPr>
            <a:xfrm>
              <a:off x="9417800" y="4548600"/>
              <a:ext cx="1404350" cy="1076275"/>
            </a:xfrm>
            <a:custGeom>
              <a:avLst/>
              <a:gdLst/>
              <a:ahLst/>
              <a:cxnLst/>
              <a:rect l="l" t="t" r="r" b="b"/>
              <a:pathLst>
                <a:path w="56174" h="43051" extrusionOk="0">
                  <a:moveTo>
                    <a:pt x="32990" y="3876"/>
                  </a:moveTo>
                  <a:cubicBezTo>
                    <a:pt x="33491" y="3977"/>
                    <a:pt x="33991" y="4143"/>
                    <a:pt x="34492" y="4310"/>
                  </a:cubicBezTo>
                  <a:lnTo>
                    <a:pt x="34225" y="4310"/>
                  </a:lnTo>
                  <a:cubicBezTo>
                    <a:pt x="33824" y="4277"/>
                    <a:pt x="33391" y="4210"/>
                    <a:pt x="32990" y="4143"/>
                  </a:cubicBezTo>
                  <a:lnTo>
                    <a:pt x="32990" y="3977"/>
                  </a:lnTo>
                  <a:lnTo>
                    <a:pt x="32990" y="3876"/>
                  </a:lnTo>
                  <a:close/>
                  <a:moveTo>
                    <a:pt x="17713" y="4544"/>
                  </a:moveTo>
                  <a:cubicBezTo>
                    <a:pt x="18347" y="4877"/>
                    <a:pt x="18980" y="5311"/>
                    <a:pt x="19648" y="5678"/>
                  </a:cubicBezTo>
                  <a:cubicBezTo>
                    <a:pt x="19523" y="5650"/>
                    <a:pt x="19393" y="5634"/>
                    <a:pt x="19267" y="5634"/>
                  </a:cubicBezTo>
                  <a:cubicBezTo>
                    <a:pt x="19088" y="5634"/>
                    <a:pt x="18917" y="5666"/>
                    <a:pt x="18780" y="5744"/>
                  </a:cubicBezTo>
                  <a:cubicBezTo>
                    <a:pt x="18380" y="5378"/>
                    <a:pt x="18046" y="4977"/>
                    <a:pt x="17713" y="4544"/>
                  </a:cubicBezTo>
                  <a:close/>
                  <a:moveTo>
                    <a:pt x="50236" y="7012"/>
                  </a:moveTo>
                  <a:lnTo>
                    <a:pt x="50236" y="7012"/>
                  </a:lnTo>
                  <a:cubicBezTo>
                    <a:pt x="51237" y="7713"/>
                    <a:pt x="51971" y="8780"/>
                    <a:pt x="52371" y="9948"/>
                  </a:cubicBezTo>
                  <a:cubicBezTo>
                    <a:pt x="52071" y="9414"/>
                    <a:pt x="51704" y="8947"/>
                    <a:pt x="51304" y="8446"/>
                  </a:cubicBezTo>
                  <a:cubicBezTo>
                    <a:pt x="51037" y="8146"/>
                    <a:pt x="50703" y="8046"/>
                    <a:pt x="50336" y="8046"/>
                  </a:cubicBezTo>
                  <a:cubicBezTo>
                    <a:pt x="50269" y="7713"/>
                    <a:pt x="50269" y="7379"/>
                    <a:pt x="50236" y="7012"/>
                  </a:cubicBezTo>
                  <a:close/>
                  <a:moveTo>
                    <a:pt x="44332" y="5945"/>
                  </a:moveTo>
                  <a:lnTo>
                    <a:pt x="44332" y="5945"/>
                  </a:lnTo>
                  <a:cubicBezTo>
                    <a:pt x="44232" y="5978"/>
                    <a:pt x="44232" y="6045"/>
                    <a:pt x="44198" y="6178"/>
                  </a:cubicBezTo>
                  <a:lnTo>
                    <a:pt x="42898" y="11349"/>
                  </a:lnTo>
                  <a:cubicBezTo>
                    <a:pt x="42831" y="10114"/>
                    <a:pt x="42664" y="8847"/>
                    <a:pt x="42431" y="7546"/>
                  </a:cubicBezTo>
                  <a:cubicBezTo>
                    <a:pt x="42330" y="6962"/>
                    <a:pt x="41805" y="6670"/>
                    <a:pt x="41276" y="6670"/>
                  </a:cubicBezTo>
                  <a:cubicBezTo>
                    <a:pt x="40746" y="6670"/>
                    <a:pt x="40212" y="6962"/>
                    <a:pt x="40096" y="7546"/>
                  </a:cubicBezTo>
                  <a:cubicBezTo>
                    <a:pt x="39895" y="8647"/>
                    <a:pt x="39695" y="9681"/>
                    <a:pt x="39495" y="10781"/>
                  </a:cubicBezTo>
                  <a:cubicBezTo>
                    <a:pt x="39495" y="9681"/>
                    <a:pt x="39495" y="8547"/>
                    <a:pt x="39395" y="7479"/>
                  </a:cubicBezTo>
                  <a:cubicBezTo>
                    <a:pt x="39395" y="7179"/>
                    <a:pt x="39262" y="6979"/>
                    <a:pt x="39162" y="6779"/>
                  </a:cubicBezTo>
                  <a:cubicBezTo>
                    <a:pt x="40863" y="6445"/>
                    <a:pt x="42597" y="6045"/>
                    <a:pt x="44332" y="5945"/>
                  </a:cubicBezTo>
                  <a:close/>
                  <a:moveTo>
                    <a:pt x="32957" y="6979"/>
                  </a:moveTo>
                  <a:cubicBezTo>
                    <a:pt x="33157" y="7012"/>
                    <a:pt x="33357" y="7045"/>
                    <a:pt x="33524" y="7045"/>
                  </a:cubicBezTo>
                  <a:cubicBezTo>
                    <a:pt x="33658" y="7045"/>
                    <a:pt x="33724" y="7045"/>
                    <a:pt x="33858" y="7112"/>
                  </a:cubicBezTo>
                  <a:cubicBezTo>
                    <a:pt x="33457" y="8580"/>
                    <a:pt x="32990" y="10114"/>
                    <a:pt x="32557" y="11549"/>
                  </a:cubicBezTo>
                  <a:cubicBezTo>
                    <a:pt x="32724" y="10048"/>
                    <a:pt x="32857" y="8513"/>
                    <a:pt x="32957" y="6979"/>
                  </a:cubicBezTo>
                  <a:close/>
                  <a:moveTo>
                    <a:pt x="14144" y="5177"/>
                  </a:moveTo>
                  <a:lnTo>
                    <a:pt x="14144" y="5177"/>
                  </a:lnTo>
                  <a:cubicBezTo>
                    <a:pt x="14344" y="5211"/>
                    <a:pt x="14511" y="5311"/>
                    <a:pt x="14677" y="5378"/>
                  </a:cubicBezTo>
                  <a:cubicBezTo>
                    <a:pt x="15244" y="5778"/>
                    <a:pt x="15678" y="6445"/>
                    <a:pt x="16078" y="7012"/>
                  </a:cubicBezTo>
                  <a:cubicBezTo>
                    <a:pt x="16002" y="6999"/>
                    <a:pt x="15924" y="6992"/>
                    <a:pt x="15845" y="6992"/>
                  </a:cubicBezTo>
                  <a:cubicBezTo>
                    <a:pt x="15341" y="6992"/>
                    <a:pt x="14822" y="7273"/>
                    <a:pt x="14677" y="7879"/>
                  </a:cubicBezTo>
                  <a:cubicBezTo>
                    <a:pt x="14344" y="9280"/>
                    <a:pt x="14010" y="10648"/>
                    <a:pt x="13643" y="12016"/>
                  </a:cubicBezTo>
                  <a:cubicBezTo>
                    <a:pt x="13510" y="11615"/>
                    <a:pt x="13376" y="11215"/>
                    <a:pt x="13210" y="10848"/>
                  </a:cubicBezTo>
                  <a:lnTo>
                    <a:pt x="13977" y="6979"/>
                  </a:lnTo>
                  <a:cubicBezTo>
                    <a:pt x="14010" y="6712"/>
                    <a:pt x="14010" y="6478"/>
                    <a:pt x="13910" y="6278"/>
                  </a:cubicBezTo>
                  <a:cubicBezTo>
                    <a:pt x="14010" y="6045"/>
                    <a:pt x="14044" y="5845"/>
                    <a:pt x="14144" y="5644"/>
                  </a:cubicBezTo>
                  <a:cubicBezTo>
                    <a:pt x="14177" y="5478"/>
                    <a:pt x="14177" y="5311"/>
                    <a:pt x="14144" y="5177"/>
                  </a:cubicBezTo>
                  <a:close/>
                  <a:moveTo>
                    <a:pt x="37027" y="7045"/>
                  </a:moveTo>
                  <a:lnTo>
                    <a:pt x="37027" y="7112"/>
                  </a:lnTo>
                  <a:cubicBezTo>
                    <a:pt x="36493" y="8847"/>
                    <a:pt x="35993" y="10548"/>
                    <a:pt x="35492" y="12283"/>
                  </a:cubicBezTo>
                  <a:cubicBezTo>
                    <a:pt x="35826" y="10548"/>
                    <a:pt x="36159" y="8813"/>
                    <a:pt x="36526" y="7112"/>
                  </a:cubicBezTo>
                  <a:cubicBezTo>
                    <a:pt x="36693" y="7112"/>
                    <a:pt x="36860" y="7045"/>
                    <a:pt x="37027" y="7045"/>
                  </a:cubicBezTo>
                  <a:close/>
                  <a:moveTo>
                    <a:pt x="9607" y="6945"/>
                  </a:moveTo>
                  <a:cubicBezTo>
                    <a:pt x="7606" y="9014"/>
                    <a:pt x="6005" y="11482"/>
                    <a:pt x="4870" y="14151"/>
                  </a:cubicBezTo>
                  <a:cubicBezTo>
                    <a:pt x="5504" y="11449"/>
                    <a:pt x="7039" y="8947"/>
                    <a:pt x="9274" y="7179"/>
                  </a:cubicBezTo>
                  <a:cubicBezTo>
                    <a:pt x="9374" y="7112"/>
                    <a:pt x="9507" y="7012"/>
                    <a:pt x="9607" y="6945"/>
                  </a:cubicBezTo>
                  <a:close/>
                  <a:moveTo>
                    <a:pt x="46400" y="5845"/>
                  </a:moveTo>
                  <a:lnTo>
                    <a:pt x="46400" y="5845"/>
                  </a:lnTo>
                  <a:cubicBezTo>
                    <a:pt x="46967" y="5878"/>
                    <a:pt x="47501" y="5978"/>
                    <a:pt x="48035" y="6078"/>
                  </a:cubicBezTo>
                  <a:cubicBezTo>
                    <a:pt x="47868" y="6312"/>
                    <a:pt x="47734" y="6545"/>
                    <a:pt x="47701" y="6879"/>
                  </a:cubicBezTo>
                  <a:cubicBezTo>
                    <a:pt x="47401" y="9481"/>
                    <a:pt x="47000" y="12016"/>
                    <a:pt x="46367" y="14517"/>
                  </a:cubicBezTo>
                  <a:cubicBezTo>
                    <a:pt x="46634" y="11849"/>
                    <a:pt x="46700" y="9147"/>
                    <a:pt x="46634" y="6478"/>
                  </a:cubicBezTo>
                  <a:cubicBezTo>
                    <a:pt x="46634" y="6211"/>
                    <a:pt x="46533" y="6011"/>
                    <a:pt x="46400" y="5845"/>
                  </a:cubicBezTo>
                  <a:close/>
                  <a:moveTo>
                    <a:pt x="29822" y="6612"/>
                  </a:moveTo>
                  <a:cubicBezTo>
                    <a:pt x="30055" y="6612"/>
                    <a:pt x="30322" y="6612"/>
                    <a:pt x="30522" y="6645"/>
                  </a:cubicBezTo>
                  <a:cubicBezTo>
                    <a:pt x="30455" y="10148"/>
                    <a:pt x="29955" y="13650"/>
                    <a:pt x="29288" y="17119"/>
                  </a:cubicBezTo>
                  <a:cubicBezTo>
                    <a:pt x="29188" y="17053"/>
                    <a:pt x="29054" y="17019"/>
                    <a:pt x="28988" y="17019"/>
                  </a:cubicBezTo>
                  <a:cubicBezTo>
                    <a:pt x="29221" y="16019"/>
                    <a:pt x="29455" y="15018"/>
                    <a:pt x="29688" y="14050"/>
                  </a:cubicBezTo>
                  <a:cubicBezTo>
                    <a:pt x="29888" y="13150"/>
                    <a:pt x="29188" y="12549"/>
                    <a:pt x="28487" y="12516"/>
                  </a:cubicBezTo>
                  <a:cubicBezTo>
                    <a:pt x="28554" y="12016"/>
                    <a:pt x="28687" y="11515"/>
                    <a:pt x="28787" y="11048"/>
                  </a:cubicBezTo>
                  <a:cubicBezTo>
                    <a:pt x="28888" y="10481"/>
                    <a:pt x="29154" y="8146"/>
                    <a:pt x="29822" y="6612"/>
                  </a:cubicBezTo>
                  <a:close/>
                  <a:moveTo>
                    <a:pt x="7506" y="13984"/>
                  </a:moveTo>
                  <a:cubicBezTo>
                    <a:pt x="6405" y="17186"/>
                    <a:pt x="6005" y="20555"/>
                    <a:pt x="6271" y="23958"/>
                  </a:cubicBezTo>
                  <a:cubicBezTo>
                    <a:pt x="6305" y="24425"/>
                    <a:pt x="6505" y="24791"/>
                    <a:pt x="6838" y="24992"/>
                  </a:cubicBezTo>
                  <a:cubicBezTo>
                    <a:pt x="6805" y="25125"/>
                    <a:pt x="6805" y="25192"/>
                    <a:pt x="6772" y="25258"/>
                  </a:cubicBezTo>
                  <a:cubicBezTo>
                    <a:pt x="6672" y="25225"/>
                    <a:pt x="6538" y="25192"/>
                    <a:pt x="6472" y="25158"/>
                  </a:cubicBezTo>
                  <a:cubicBezTo>
                    <a:pt x="6371" y="25092"/>
                    <a:pt x="6305" y="25092"/>
                    <a:pt x="6171" y="25092"/>
                  </a:cubicBezTo>
                  <a:cubicBezTo>
                    <a:pt x="5638" y="21856"/>
                    <a:pt x="5771" y="18487"/>
                    <a:pt x="6939" y="15351"/>
                  </a:cubicBezTo>
                  <a:cubicBezTo>
                    <a:pt x="7105" y="14884"/>
                    <a:pt x="7305" y="14451"/>
                    <a:pt x="7506" y="13984"/>
                  </a:cubicBezTo>
                  <a:close/>
                  <a:moveTo>
                    <a:pt x="27153" y="7279"/>
                  </a:moveTo>
                  <a:lnTo>
                    <a:pt x="27153" y="7279"/>
                  </a:lnTo>
                  <a:cubicBezTo>
                    <a:pt x="26286" y="10882"/>
                    <a:pt x="25652" y="14551"/>
                    <a:pt x="24851" y="18187"/>
                  </a:cubicBezTo>
                  <a:cubicBezTo>
                    <a:pt x="24384" y="20455"/>
                    <a:pt x="23884" y="22690"/>
                    <a:pt x="23450" y="24992"/>
                  </a:cubicBezTo>
                  <a:cubicBezTo>
                    <a:pt x="23217" y="25559"/>
                    <a:pt x="23017" y="26192"/>
                    <a:pt x="22783" y="26793"/>
                  </a:cubicBezTo>
                  <a:cubicBezTo>
                    <a:pt x="23684" y="21356"/>
                    <a:pt x="24785" y="15952"/>
                    <a:pt x="25985" y="10548"/>
                  </a:cubicBezTo>
                  <a:cubicBezTo>
                    <a:pt x="26204" y="9593"/>
                    <a:pt x="25510" y="9006"/>
                    <a:pt x="24786" y="9006"/>
                  </a:cubicBezTo>
                  <a:cubicBezTo>
                    <a:pt x="24296" y="9006"/>
                    <a:pt x="23793" y="9275"/>
                    <a:pt x="23550" y="9881"/>
                  </a:cubicBezTo>
                  <a:cubicBezTo>
                    <a:pt x="23050" y="11148"/>
                    <a:pt x="22616" y="12449"/>
                    <a:pt x="22149" y="13684"/>
                  </a:cubicBezTo>
                  <a:cubicBezTo>
                    <a:pt x="22350" y="12149"/>
                    <a:pt x="22516" y="10615"/>
                    <a:pt x="22650" y="9047"/>
                  </a:cubicBezTo>
                  <a:cubicBezTo>
                    <a:pt x="23884" y="8780"/>
                    <a:pt x="25051" y="8213"/>
                    <a:pt x="26219" y="7679"/>
                  </a:cubicBezTo>
                  <a:cubicBezTo>
                    <a:pt x="26519" y="7546"/>
                    <a:pt x="26819" y="7379"/>
                    <a:pt x="27153" y="7279"/>
                  </a:cubicBezTo>
                  <a:close/>
                  <a:moveTo>
                    <a:pt x="12476" y="23991"/>
                  </a:moveTo>
                  <a:cubicBezTo>
                    <a:pt x="12209" y="25225"/>
                    <a:pt x="11975" y="26493"/>
                    <a:pt x="11709" y="27694"/>
                  </a:cubicBezTo>
                  <a:cubicBezTo>
                    <a:pt x="11508" y="27560"/>
                    <a:pt x="11342" y="27493"/>
                    <a:pt x="11142" y="27360"/>
                  </a:cubicBezTo>
                  <a:cubicBezTo>
                    <a:pt x="11609" y="26226"/>
                    <a:pt x="12042" y="25125"/>
                    <a:pt x="12476" y="23991"/>
                  </a:cubicBezTo>
                  <a:close/>
                  <a:moveTo>
                    <a:pt x="46667" y="22456"/>
                  </a:moveTo>
                  <a:lnTo>
                    <a:pt x="46667" y="22456"/>
                  </a:lnTo>
                  <a:cubicBezTo>
                    <a:pt x="46133" y="24391"/>
                    <a:pt x="45466" y="26326"/>
                    <a:pt x="44699" y="28194"/>
                  </a:cubicBezTo>
                  <a:cubicBezTo>
                    <a:pt x="44365" y="28594"/>
                    <a:pt x="44032" y="29028"/>
                    <a:pt x="43665" y="29395"/>
                  </a:cubicBezTo>
                  <a:cubicBezTo>
                    <a:pt x="44766" y="27160"/>
                    <a:pt x="45800" y="24825"/>
                    <a:pt x="46667" y="22456"/>
                  </a:cubicBezTo>
                  <a:close/>
                  <a:moveTo>
                    <a:pt x="18547" y="21156"/>
                  </a:moveTo>
                  <a:cubicBezTo>
                    <a:pt x="18046" y="24358"/>
                    <a:pt x="17479" y="27560"/>
                    <a:pt x="16846" y="30796"/>
                  </a:cubicBezTo>
                  <a:cubicBezTo>
                    <a:pt x="16679" y="30696"/>
                    <a:pt x="16545" y="30629"/>
                    <a:pt x="16379" y="30496"/>
                  </a:cubicBezTo>
                  <a:cubicBezTo>
                    <a:pt x="17112" y="27360"/>
                    <a:pt x="17813" y="24224"/>
                    <a:pt x="18547" y="21156"/>
                  </a:cubicBezTo>
                  <a:close/>
                  <a:moveTo>
                    <a:pt x="40529" y="17219"/>
                  </a:moveTo>
                  <a:lnTo>
                    <a:pt x="40529" y="17219"/>
                  </a:lnTo>
                  <a:cubicBezTo>
                    <a:pt x="40362" y="19955"/>
                    <a:pt x="39962" y="22623"/>
                    <a:pt x="39395" y="25292"/>
                  </a:cubicBezTo>
                  <a:cubicBezTo>
                    <a:pt x="38661" y="28194"/>
                    <a:pt x="37961" y="31129"/>
                    <a:pt x="37193" y="34031"/>
                  </a:cubicBezTo>
                  <a:cubicBezTo>
                    <a:pt x="36626" y="34298"/>
                    <a:pt x="36026" y="34498"/>
                    <a:pt x="35459" y="34699"/>
                  </a:cubicBezTo>
                  <a:cubicBezTo>
                    <a:pt x="37394" y="28994"/>
                    <a:pt x="39128" y="23157"/>
                    <a:pt x="40529" y="17219"/>
                  </a:cubicBezTo>
                  <a:close/>
                  <a:moveTo>
                    <a:pt x="27853" y="24191"/>
                  </a:moveTo>
                  <a:lnTo>
                    <a:pt x="27853" y="24191"/>
                  </a:lnTo>
                  <a:cubicBezTo>
                    <a:pt x="27120" y="27827"/>
                    <a:pt x="26319" y="31396"/>
                    <a:pt x="25552" y="35032"/>
                  </a:cubicBezTo>
                  <a:cubicBezTo>
                    <a:pt x="25118" y="34899"/>
                    <a:pt x="24685" y="34765"/>
                    <a:pt x="24284" y="34598"/>
                  </a:cubicBezTo>
                  <a:cubicBezTo>
                    <a:pt x="24718" y="32964"/>
                    <a:pt x="25285" y="31296"/>
                    <a:pt x="25819" y="29662"/>
                  </a:cubicBezTo>
                  <a:cubicBezTo>
                    <a:pt x="25952" y="29528"/>
                    <a:pt x="26052" y="29361"/>
                    <a:pt x="26152" y="29095"/>
                  </a:cubicBezTo>
                  <a:cubicBezTo>
                    <a:pt x="26719" y="27493"/>
                    <a:pt x="27320" y="25826"/>
                    <a:pt x="27853" y="24191"/>
                  </a:cubicBezTo>
                  <a:close/>
                  <a:moveTo>
                    <a:pt x="29221" y="31229"/>
                  </a:moveTo>
                  <a:lnTo>
                    <a:pt x="29221" y="31229"/>
                  </a:lnTo>
                  <a:cubicBezTo>
                    <a:pt x="28988" y="32697"/>
                    <a:pt x="28687" y="34131"/>
                    <a:pt x="28387" y="35566"/>
                  </a:cubicBezTo>
                  <a:cubicBezTo>
                    <a:pt x="28287" y="35566"/>
                    <a:pt x="28154" y="35532"/>
                    <a:pt x="27987" y="35532"/>
                  </a:cubicBezTo>
                  <a:cubicBezTo>
                    <a:pt x="28387" y="34131"/>
                    <a:pt x="28821" y="32664"/>
                    <a:pt x="29221" y="31229"/>
                  </a:cubicBezTo>
                  <a:close/>
                  <a:moveTo>
                    <a:pt x="36660" y="16886"/>
                  </a:moveTo>
                  <a:cubicBezTo>
                    <a:pt x="35893" y="23190"/>
                    <a:pt x="34225" y="29361"/>
                    <a:pt x="32390" y="35466"/>
                  </a:cubicBezTo>
                  <a:cubicBezTo>
                    <a:pt x="31990" y="35499"/>
                    <a:pt x="31556" y="35566"/>
                    <a:pt x="31156" y="35566"/>
                  </a:cubicBezTo>
                  <a:cubicBezTo>
                    <a:pt x="32990" y="29361"/>
                    <a:pt x="34825" y="23124"/>
                    <a:pt x="36660" y="16886"/>
                  </a:cubicBezTo>
                  <a:close/>
                  <a:moveTo>
                    <a:pt x="10107" y="29862"/>
                  </a:moveTo>
                  <a:cubicBezTo>
                    <a:pt x="11275" y="30496"/>
                    <a:pt x="12376" y="31196"/>
                    <a:pt x="13510" y="31863"/>
                  </a:cubicBezTo>
                  <a:cubicBezTo>
                    <a:pt x="13293" y="32828"/>
                    <a:pt x="14104" y="33461"/>
                    <a:pt x="14860" y="33461"/>
                  </a:cubicBezTo>
                  <a:cubicBezTo>
                    <a:pt x="15150" y="33461"/>
                    <a:pt x="15432" y="33368"/>
                    <a:pt x="15645" y="33164"/>
                  </a:cubicBezTo>
                  <a:cubicBezTo>
                    <a:pt x="15845" y="33298"/>
                    <a:pt x="16112" y="33398"/>
                    <a:pt x="16312" y="33564"/>
                  </a:cubicBezTo>
                  <a:cubicBezTo>
                    <a:pt x="16312" y="33664"/>
                    <a:pt x="16279" y="33698"/>
                    <a:pt x="16279" y="33798"/>
                  </a:cubicBezTo>
                  <a:cubicBezTo>
                    <a:pt x="16078" y="34736"/>
                    <a:pt x="16833" y="35360"/>
                    <a:pt x="17565" y="35360"/>
                  </a:cubicBezTo>
                  <a:cubicBezTo>
                    <a:pt x="17926" y="35360"/>
                    <a:pt x="18282" y="35207"/>
                    <a:pt x="18513" y="34865"/>
                  </a:cubicBezTo>
                  <a:cubicBezTo>
                    <a:pt x="18680" y="34932"/>
                    <a:pt x="18814" y="35032"/>
                    <a:pt x="18980" y="35099"/>
                  </a:cubicBezTo>
                  <a:lnTo>
                    <a:pt x="18614" y="37601"/>
                  </a:lnTo>
                  <a:cubicBezTo>
                    <a:pt x="18614" y="37734"/>
                    <a:pt x="18547" y="37834"/>
                    <a:pt x="18547" y="37968"/>
                  </a:cubicBezTo>
                  <a:lnTo>
                    <a:pt x="18547" y="38034"/>
                  </a:lnTo>
                  <a:cubicBezTo>
                    <a:pt x="17780" y="37667"/>
                    <a:pt x="16979" y="37267"/>
                    <a:pt x="16178" y="36867"/>
                  </a:cubicBezTo>
                  <a:cubicBezTo>
                    <a:pt x="14210" y="35733"/>
                    <a:pt x="12376" y="34365"/>
                    <a:pt x="10808" y="32730"/>
                  </a:cubicBezTo>
                  <a:cubicBezTo>
                    <a:pt x="10341" y="32230"/>
                    <a:pt x="9874" y="31730"/>
                    <a:pt x="9474" y="31229"/>
                  </a:cubicBezTo>
                  <a:lnTo>
                    <a:pt x="10107" y="29862"/>
                  </a:lnTo>
                  <a:close/>
                  <a:moveTo>
                    <a:pt x="36793" y="37300"/>
                  </a:moveTo>
                  <a:lnTo>
                    <a:pt x="36827" y="37334"/>
                  </a:lnTo>
                  <a:cubicBezTo>
                    <a:pt x="35959" y="37701"/>
                    <a:pt x="35059" y="38001"/>
                    <a:pt x="34191" y="38234"/>
                  </a:cubicBezTo>
                  <a:cubicBezTo>
                    <a:pt x="34191" y="38168"/>
                    <a:pt x="34225" y="38068"/>
                    <a:pt x="34291" y="38001"/>
                  </a:cubicBezTo>
                  <a:cubicBezTo>
                    <a:pt x="35125" y="37767"/>
                    <a:pt x="35959" y="37567"/>
                    <a:pt x="36793" y="37300"/>
                  </a:cubicBezTo>
                  <a:close/>
                  <a:moveTo>
                    <a:pt x="31523" y="38401"/>
                  </a:moveTo>
                  <a:cubicBezTo>
                    <a:pt x="31489" y="38568"/>
                    <a:pt x="31389" y="38801"/>
                    <a:pt x="31356" y="38968"/>
                  </a:cubicBezTo>
                  <a:cubicBezTo>
                    <a:pt x="30956" y="39035"/>
                    <a:pt x="30522" y="39068"/>
                    <a:pt x="30122" y="39168"/>
                  </a:cubicBezTo>
                  <a:lnTo>
                    <a:pt x="30222" y="38902"/>
                  </a:lnTo>
                  <a:cubicBezTo>
                    <a:pt x="30222" y="38701"/>
                    <a:pt x="30289" y="38568"/>
                    <a:pt x="30322" y="38468"/>
                  </a:cubicBezTo>
                  <a:cubicBezTo>
                    <a:pt x="30722" y="38468"/>
                    <a:pt x="31089" y="38401"/>
                    <a:pt x="31523" y="38401"/>
                  </a:cubicBezTo>
                  <a:close/>
                  <a:moveTo>
                    <a:pt x="23484" y="37234"/>
                  </a:moveTo>
                  <a:cubicBezTo>
                    <a:pt x="24851" y="37734"/>
                    <a:pt x="26319" y="38134"/>
                    <a:pt x="27853" y="38301"/>
                  </a:cubicBezTo>
                  <a:cubicBezTo>
                    <a:pt x="27820" y="38701"/>
                    <a:pt x="27954" y="39068"/>
                    <a:pt x="28154" y="39302"/>
                  </a:cubicBezTo>
                  <a:cubicBezTo>
                    <a:pt x="27555" y="39336"/>
                    <a:pt x="26956" y="39355"/>
                    <a:pt x="26357" y="39355"/>
                  </a:cubicBezTo>
                  <a:cubicBezTo>
                    <a:pt x="25222" y="39355"/>
                    <a:pt x="24086" y="39288"/>
                    <a:pt x="22950" y="39135"/>
                  </a:cubicBezTo>
                  <a:cubicBezTo>
                    <a:pt x="23150" y="38535"/>
                    <a:pt x="23317" y="37867"/>
                    <a:pt x="23484" y="37234"/>
                  </a:cubicBezTo>
                  <a:close/>
                  <a:moveTo>
                    <a:pt x="13601" y="1"/>
                  </a:moveTo>
                  <a:cubicBezTo>
                    <a:pt x="12809" y="1"/>
                    <a:pt x="12001" y="99"/>
                    <a:pt x="11175" y="307"/>
                  </a:cubicBezTo>
                  <a:cubicBezTo>
                    <a:pt x="8206" y="1041"/>
                    <a:pt x="5704" y="2976"/>
                    <a:pt x="4003" y="5478"/>
                  </a:cubicBezTo>
                  <a:cubicBezTo>
                    <a:pt x="2168" y="8113"/>
                    <a:pt x="1335" y="11315"/>
                    <a:pt x="968" y="14451"/>
                  </a:cubicBezTo>
                  <a:cubicBezTo>
                    <a:pt x="901" y="14684"/>
                    <a:pt x="901" y="14984"/>
                    <a:pt x="868" y="15285"/>
                  </a:cubicBezTo>
                  <a:cubicBezTo>
                    <a:pt x="0" y="19321"/>
                    <a:pt x="501" y="23624"/>
                    <a:pt x="2202" y="27393"/>
                  </a:cubicBezTo>
                  <a:cubicBezTo>
                    <a:pt x="4537" y="32630"/>
                    <a:pt x="9140" y="36733"/>
                    <a:pt x="14310" y="39168"/>
                  </a:cubicBezTo>
                  <a:cubicBezTo>
                    <a:pt x="15044" y="39502"/>
                    <a:pt x="15745" y="39836"/>
                    <a:pt x="16512" y="40069"/>
                  </a:cubicBezTo>
                  <a:cubicBezTo>
                    <a:pt x="19214" y="41403"/>
                    <a:pt x="22083" y="42304"/>
                    <a:pt x="25051" y="42738"/>
                  </a:cubicBezTo>
                  <a:cubicBezTo>
                    <a:pt x="26452" y="42944"/>
                    <a:pt x="27872" y="43051"/>
                    <a:pt x="29291" y="43051"/>
                  </a:cubicBezTo>
                  <a:cubicBezTo>
                    <a:pt x="32468" y="43051"/>
                    <a:pt x="35643" y="42513"/>
                    <a:pt x="38594" y="41337"/>
                  </a:cubicBezTo>
                  <a:cubicBezTo>
                    <a:pt x="42998" y="39569"/>
                    <a:pt x="46867" y="36700"/>
                    <a:pt x="49769" y="32997"/>
                  </a:cubicBezTo>
                  <a:cubicBezTo>
                    <a:pt x="52671" y="29328"/>
                    <a:pt x="54739" y="25025"/>
                    <a:pt x="55607" y="20455"/>
                  </a:cubicBezTo>
                  <a:cubicBezTo>
                    <a:pt x="56007" y="18187"/>
                    <a:pt x="56174" y="15852"/>
                    <a:pt x="55974" y="13517"/>
                  </a:cubicBezTo>
                  <a:cubicBezTo>
                    <a:pt x="55974" y="13350"/>
                    <a:pt x="55907" y="13217"/>
                    <a:pt x="55907" y="13050"/>
                  </a:cubicBezTo>
                  <a:cubicBezTo>
                    <a:pt x="55974" y="9214"/>
                    <a:pt x="55006" y="5344"/>
                    <a:pt x="51837" y="3176"/>
                  </a:cubicBezTo>
                  <a:cubicBezTo>
                    <a:pt x="50626" y="2364"/>
                    <a:pt x="49354" y="2099"/>
                    <a:pt x="48052" y="2099"/>
                  </a:cubicBezTo>
                  <a:cubicBezTo>
                    <a:pt x="46307" y="2099"/>
                    <a:pt x="44508" y="2575"/>
                    <a:pt x="42731" y="2842"/>
                  </a:cubicBezTo>
                  <a:cubicBezTo>
                    <a:pt x="42347" y="2902"/>
                    <a:pt x="41972" y="2929"/>
                    <a:pt x="41604" y="2929"/>
                  </a:cubicBezTo>
                  <a:cubicBezTo>
                    <a:pt x="39085" y="2929"/>
                    <a:pt x="36869" y="1669"/>
                    <a:pt x="34425" y="941"/>
                  </a:cubicBezTo>
                  <a:cubicBezTo>
                    <a:pt x="33510" y="658"/>
                    <a:pt x="32553" y="489"/>
                    <a:pt x="31591" y="489"/>
                  </a:cubicBezTo>
                  <a:cubicBezTo>
                    <a:pt x="31078" y="489"/>
                    <a:pt x="30565" y="537"/>
                    <a:pt x="30055" y="641"/>
                  </a:cubicBezTo>
                  <a:cubicBezTo>
                    <a:pt x="28687" y="941"/>
                    <a:pt x="27553" y="1708"/>
                    <a:pt x="26419" y="2509"/>
                  </a:cubicBezTo>
                  <a:cubicBezTo>
                    <a:pt x="25601" y="3101"/>
                    <a:pt x="24711" y="3670"/>
                    <a:pt x="23670" y="3670"/>
                  </a:cubicBezTo>
                  <a:cubicBezTo>
                    <a:pt x="23479" y="3670"/>
                    <a:pt x="23284" y="3651"/>
                    <a:pt x="23083" y="3610"/>
                  </a:cubicBezTo>
                  <a:cubicBezTo>
                    <a:pt x="21849" y="3309"/>
                    <a:pt x="20715" y="2475"/>
                    <a:pt x="19648" y="1842"/>
                  </a:cubicBezTo>
                  <a:cubicBezTo>
                    <a:pt x="17729" y="700"/>
                    <a:pt x="15722" y="1"/>
                    <a:pt x="13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526;p22">
              <a:extLst>
                <a:ext uri="{FF2B5EF4-FFF2-40B4-BE49-F238E27FC236}">
                  <a16:creationId xmlns="" xmlns:a16="http://schemas.microsoft.com/office/drawing/2014/main" id="{541E7692-67BE-B845-A4AB-587396EFA3C5}"/>
                </a:ext>
              </a:extLst>
            </p:cNvPr>
            <p:cNvSpPr/>
            <p:nvPr/>
          </p:nvSpPr>
          <p:spPr>
            <a:xfrm>
              <a:off x="9235175" y="2400950"/>
              <a:ext cx="1791300" cy="3353700"/>
            </a:xfrm>
            <a:custGeom>
              <a:avLst/>
              <a:gdLst/>
              <a:ahLst/>
              <a:cxnLst/>
              <a:rect l="l" t="t" r="r" b="b"/>
              <a:pathLst>
                <a:path w="71652" h="134148" extrusionOk="0">
                  <a:moveTo>
                    <a:pt x="27372" y="0"/>
                  </a:moveTo>
                  <a:cubicBezTo>
                    <a:pt x="27305" y="0"/>
                    <a:pt x="27231" y="16"/>
                    <a:pt x="27153" y="52"/>
                  </a:cubicBezTo>
                  <a:cubicBezTo>
                    <a:pt x="26853" y="52"/>
                    <a:pt x="26619" y="318"/>
                    <a:pt x="26619" y="585"/>
                  </a:cubicBezTo>
                  <a:lnTo>
                    <a:pt x="26452" y="9392"/>
                  </a:lnTo>
                  <a:lnTo>
                    <a:pt x="26319" y="18198"/>
                  </a:lnTo>
                  <a:cubicBezTo>
                    <a:pt x="26285" y="24069"/>
                    <a:pt x="26219" y="29906"/>
                    <a:pt x="26219" y="35777"/>
                  </a:cubicBezTo>
                  <a:lnTo>
                    <a:pt x="26219" y="44583"/>
                  </a:lnTo>
                  <a:lnTo>
                    <a:pt x="26319" y="53390"/>
                  </a:lnTo>
                  <a:cubicBezTo>
                    <a:pt x="26351" y="59066"/>
                    <a:pt x="26446" y="64712"/>
                    <a:pt x="26392" y="70386"/>
                  </a:cubicBezTo>
                  <a:lnTo>
                    <a:pt x="26392" y="70386"/>
                  </a:lnTo>
                  <a:cubicBezTo>
                    <a:pt x="22670" y="71365"/>
                    <a:pt x="19104" y="72908"/>
                    <a:pt x="15778" y="74872"/>
                  </a:cubicBezTo>
                  <a:cubicBezTo>
                    <a:pt x="12275" y="76940"/>
                    <a:pt x="9040" y="79575"/>
                    <a:pt x="6471" y="82811"/>
                  </a:cubicBezTo>
                  <a:cubicBezTo>
                    <a:pt x="3869" y="86046"/>
                    <a:pt x="1968" y="89883"/>
                    <a:pt x="1034" y="93919"/>
                  </a:cubicBezTo>
                  <a:cubicBezTo>
                    <a:pt x="100" y="97955"/>
                    <a:pt x="0" y="102158"/>
                    <a:pt x="634" y="106261"/>
                  </a:cubicBezTo>
                  <a:cubicBezTo>
                    <a:pt x="1868" y="114433"/>
                    <a:pt x="6605" y="121905"/>
                    <a:pt x="13143" y="126809"/>
                  </a:cubicBezTo>
                  <a:cubicBezTo>
                    <a:pt x="16445" y="129277"/>
                    <a:pt x="20148" y="131112"/>
                    <a:pt x="24017" y="132313"/>
                  </a:cubicBezTo>
                  <a:cubicBezTo>
                    <a:pt x="27887" y="133480"/>
                    <a:pt x="31956" y="134114"/>
                    <a:pt x="35992" y="134148"/>
                  </a:cubicBezTo>
                  <a:cubicBezTo>
                    <a:pt x="40029" y="134148"/>
                    <a:pt x="44165" y="133781"/>
                    <a:pt x="48068" y="132613"/>
                  </a:cubicBezTo>
                  <a:cubicBezTo>
                    <a:pt x="52004" y="131446"/>
                    <a:pt x="55706" y="129478"/>
                    <a:pt x="58909" y="126942"/>
                  </a:cubicBezTo>
                  <a:cubicBezTo>
                    <a:pt x="62144" y="124407"/>
                    <a:pt x="64913" y="121272"/>
                    <a:pt x="67015" y="117736"/>
                  </a:cubicBezTo>
                  <a:cubicBezTo>
                    <a:pt x="69149" y="114233"/>
                    <a:pt x="70517" y="110264"/>
                    <a:pt x="71084" y="106228"/>
                  </a:cubicBezTo>
                  <a:cubicBezTo>
                    <a:pt x="71651" y="102158"/>
                    <a:pt x="71484" y="97988"/>
                    <a:pt x="70417" y="94052"/>
                  </a:cubicBezTo>
                  <a:cubicBezTo>
                    <a:pt x="70350" y="93552"/>
                    <a:pt x="70183" y="93085"/>
                    <a:pt x="70017" y="92585"/>
                  </a:cubicBezTo>
                  <a:lnTo>
                    <a:pt x="69516" y="91117"/>
                  </a:lnTo>
                  <a:cubicBezTo>
                    <a:pt x="69183" y="90149"/>
                    <a:pt x="68716" y="89249"/>
                    <a:pt x="68349" y="88281"/>
                  </a:cubicBezTo>
                  <a:cubicBezTo>
                    <a:pt x="67848" y="87381"/>
                    <a:pt x="67415" y="86447"/>
                    <a:pt x="66881" y="85579"/>
                  </a:cubicBezTo>
                  <a:lnTo>
                    <a:pt x="66081" y="84279"/>
                  </a:lnTo>
                  <a:lnTo>
                    <a:pt x="65680" y="83611"/>
                  </a:lnTo>
                  <a:lnTo>
                    <a:pt x="65213" y="82978"/>
                  </a:lnTo>
                  <a:cubicBezTo>
                    <a:pt x="62845" y="79642"/>
                    <a:pt x="59843" y="76740"/>
                    <a:pt x="56374" y="74472"/>
                  </a:cubicBezTo>
                  <a:cubicBezTo>
                    <a:pt x="53182" y="72415"/>
                    <a:pt x="49651" y="70952"/>
                    <a:pt x="45989" y="69978"/>
                  </a:cubicBezTo>
                  <a:lnTo>
                    <a:pt x="45989" y="69978"/>
                  </a:lnTo>
                  <a:lnTo>
                    <a:pt x="45899" y="61929"/>
                  </a:lnTo>
                  <a:lnTo>
                    <a:pt x="45733" y="52923"/>
                  </a:lnTo>
                  <a:cubicBezTo>
                    <a:pt x="45666" y="49921"/>
                    <a:pt x="45633" y="46918"/>
                    <a:pt x="45533" y="43916"/>
                  </a:cubicBezTo>
                  <a:cubicBezTo>
                    <a:pt x="45466" y="40914"/>
                    <a:pt x="45399" y="37912"/>
                    <a:pt x="45299" y="34910"/>
                  </a:cubicBezTo>
                  <a:cubicBezTo>
                    <a:pt x="45232" y="34610"/>
                    <a:pt x="45032" y="34376"/>
                    <a:pt x="44732" y="34376"/>
                  </a:cubicBezTo>
                  <a:cubicBezTo>
                    <a:pt x="44398" y="34376"/>
                    <a:pt x="44165" y="34610"/>
                    <a:pt x="44165" y="34910"/>
                  </a:cubicBezTo>
                  <a:lnTo>
                    <a:pt x="43898" y="43916"/>
                  </a:lnTo>
                  <a:cubicBezTo>
                    <a:pt x="43798" y="46918"/>
                    <a:pt x="43798" y="49921"/>
                    <a:pt x="43698" y="52923"/>
                  </a:cubicBezTo>
                  <a:lnTo>
                    <a:pt x="43531" y="61929"/>
                  </a:lnTo>
                  <a:lnTo>
                    <a:pt x="43464" y="70936"/>
                  </a:lnTo>
                  <a:cubicBezTo>
                    <a:pt x="43398" y="71469"/>
                    <a:pt x="43798" y="72036"/>
                    <a:pt x="44365" y="72137"/>
                  </a:cubicBezTo>
                  <a:lnTo>
                    <a:pt x="44398" y="72137"/>
                  </a:lnTo>
                  <a:cubicBezTo>
                    <a:pt x="48134" y="73071"/>
                    <a:pt x="51670" y="74638"/>
                    <a:pt x="54873" y="76706"/>
                  </a:cubicBezTo>
                  <a:cubicBezTo>
                    <a:pt x="58075" y="78741"/>
                    <a:pt x="61010" y="81243"/>
                    <a:pt x="63412" y="84245"/>
                  </a:cubicBezTo>
                  <a:lnTo>
                    <a:pt x="63879" y="84779"/>
                  </a:lnTo>
                  <a:lnTo>
                    <a:pt x="64313" y="85379"/>
                  </a:lnTo>
                  <a:lnTo>
                    <a:pt x="65147" y="86547"/>
                  </a:lnTo>
                  <a:cubicBezTo>
                    <a:pt x="65680" y="87314"/>
                    <a:pt x="66081" y="88215"/>
                    <a:pt x="66581" y="89049"/>
                  </a:cubicBezTo>
                  <a:cubicBezTo>
                    <a:pt x="67015" y="89916"/>
                    <a:pt x="67415" y="90750"/>
                    <a:pt x="67748" y="91650"/>
                  </a:cubicBezTo>
                  <a:lnTo>
                    <a:pt x="68215" y="93052"/>
                  </a:lnTo>
                  <a:cubicBezTo>
                    <a:pt x="68382" y="93485"/>
                    <a:pt x="68549" y="93952"/>
                    <a:pt x="68649" y="94419"/>
                  </a:cubicBezTo>
                  <a:cubicBezTo>
                    <a:pt x="68849" y="95387"/>
                    <a:pt x="69149" y="96287"/>
                    <a:pt x="69216" y="97255"/>
                  </a:cubicBezTo>
                  <a:lnTo>
                    <a:pt x="69416" y="98656"/>
                  </a:lnTo>
                  <a:cubicBezTo>
                    <a:pt x="69516" y="99123"/>
                    <a:pt x="69483" y="99623"/>
                    <a:pt x="69516" y="100090"/>
                  </a:cubicBezTo>
                  <a:lnTo>
                    <a:pt x="69550" y="101558"/>
                  </a:lnTo>
                  <a:lnTo>
                    <a:pt x="69483" y="103025"/>
                  </a:lnTo>
                  <a:lnTo>
                    <a:pt x="69383" y="104426"/>
                  </a:lnTo>
                  <a:cubicBezTo>
                    <a:pt x="69383" y="104893"/>
                    <a:pt x="69249" y="105394"/>
                    <a:pt x="69183" y="105861"/>
                  </a:cubicBezTo>
                  <a:cubicBezTo>
                    <a:pt x="68015" y="113433"/>
                    <a:pt x="63612" y="120338"/>
                    <a:pt x="57441" y="124908"/>
                  </a:cubicBezTo>
                  <a:cubicBezTo>
                    <a:pt x="54372" y="127209"/>
                    <a:pt x="50936" y="128944"/>
                    <a:pt x="47334" y="130278"/>
                  </a:cubicBezTo>
                  <a:cubicBezTo>
                    <a:pt x="43698" y="131612"/>
                    <a:pt x="39862" y="132480"/>
                    <a:pt x="35992" y="132546"/>
                  </a:cubicBezTo>
                  <a:cubicBezTo>
                    <a:pt x="32123" y="132480"/>
                    <a:pt x="28254" y="131879"/>
                    <a:pt x="24584" y="130578"/>
                  </a:cubicBezTo>
                  <a:cubicBezTo>
                    <a:pt x="20915" y="129277"/>
                    <a:pt x="17479" y="127409"/>
                    <a:pt x="14477" y="125041"/>
                  </a:cubicBezTo>
                  <a:cubicBezTo>
                    <a:pt x="8439" y="120304"/>
                    <a:pt x="4136" y="113366"/>
                    <a:pt x="3069" y="105794"/>
                  </a:cubicBezTo>
                  <a:cubicBezTo>
                    <a:pt x="2969" y="105360"/>
                    <a:pt x="2835" y="104860"/>
                    <a:pt x="2835" y="104393"/>
                  </a:cubicBezTo>
                  <a:lnTo>
                    <a:pt x="2802" y="102959"/>
                  </a:lnTo>
                  <a:lnTo>
                    <a:pt x="2769" y="101558"/>
                  </a:lnTo>
                  <a:lnTo>
                    <a:pt x="2835" y="100123"/>
                  </a:lnTo>
                  <a:cubicBezTo>
                    <a:pt x="2902" y="99690"/>
                    <a:pt x="2902" y="99156"/>
                    <a:pt x="2969" y="98722"/>
                  </a:cubicBezTo>
                  <a:lnTo>
                    <a:pt x="3236" y="97288"/>
                  </a:lnTo>
                  <a:cubicBezTo>
                    <a:pt x="3336" y="96387"/>
                    <a:pt x="3636" y="95453"/>
                    <a:pt x="3836" y="94553"/>
                  </a:cubicBezTo>
                  <a:cubicBezTo>
                    <a:pt x="3936" y="94086"/>
                    <a:pt x="4103" y="93652"/>
                    <a:pt x="4270" y="93218"/>
                  </a:cubicBezTo>
                  <a:lnTo>
                    <a:pt x="4737" y="91884"/>
                  </a:lnTo>
                  <a:cubicBezTo>
                    <a:pt x="5004" y="90950"/>
                    <a:pt x="5437" y="90116"/>
                    <a:pt x="5804" y="89249"/>
                  </a:cubicBezTo>
                  <a:cubicBezTo>
                    <a:pt x="6271" y="88415"/>
                    <a:pt x="6671" y="87548"/>
                    <a:pt x="7172" y="86747"/>
                  </a:cubicBezTo>
                  <a:lnTo>
                    <a:pt x="7939" y="85546"/>
                  </a:lnTo>
                  <a:lnTo>
                    <a:pt x="8306" y="84946"/>
                  </a:lnTo>
                  <a:lnTo>
                    <a:pt x="8740" y="84379"/>
                  </a:lnTo>
                  <a:cubicBezTo>
                    <a:pt x="10941" y="81276"/>
                    <a:pt x="13643" y="78474"/>
                    <a:pt x="16812" y="76273"/>
                  </a:cubicBezTo>
                  <a:cubicBezTo>
                    <a:pt x="19981" y="74038"/>
                    <a:pt x="23617" y="72470"/>
                    <a:pt x="27420" y="71569"/>
                  </a:cubicBezTo>
                  <a:cubicBezTo>
                    <a:pt x="27753" y="71469"/>
                    <a:pt x="27987" y="71136"/>
                    <a:pt x="27987" y="70802"/>
                  </a:cubicBezTo>
                  <a:cubicBezTo>
                    <a:pt x="27953" y="64931"/>
                    <a:pt x="28020" y="59094"/>
                    <a:pt x="28087" y="53223"/>
                  </a:cubicBezTo>
                  <a:lnTo>
                    <a:pt x="28153" y="44417"/>
                  </a:lnTo>
                  <a:lnTo>
                    <a:pt x="28153" y="35610"/>
                  </a:lnTo>
                  <a:cubicBezTo>
                    <a:pt x="28153" y="29740"/>
                    <a:pt x="28120" y="23902"/>
                    <a:pt x="28087" y="18031"/>
                  </a:cubicBezTo>
                  <a:lnTo>
                    <a:pt x="27953" y="9225"/>
                  </a:lnTo>
                  <a:lnTo>
                    <a:pt x="27787" y="452"/>
                  </a:lnTo>
                  <a:cubicBezTo>
                    <a:pt x="27787" y="216"/>
                    <a:pt x="27621" y="0"/>
                    <a:pt x="273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527;p22">
              <a:extLst>
                <a:ext uri="{FF2B5EF4-FFF2-40B4-BE49-F238E27FC236}">
                  <a16:creationId xmlns="" xmlns:a16="http://schemas.microsoft.com/office/drawing/2014/main" id="{00930864-411A-8480-491F-92269A707B39}"/>
                </a:ext>
              </a:extLst>
            </p:cNvPr>
            <p:cNvSpPr/>
            <p:nvPr/>
          </p:nvSpPr>
          <p:spPr>
            <a:xfrm>
              <a:off x="9838100" y="2266450"/>
              <a:ext cx="588775" cy="85775"/>
            </a:xfrm>
            <a:custGeom>
              <a:avLst/>
              <a:gdLst/>
              <a:ahLst/>
              <a:cxnLst/>
              <a:rect l="l" t="t" r="r" b="b"/>
              <a:pathLst>
                <a:path w="23551" h="3431" extrusionOk="0">
                  <a:moveTo>
                    <a:pt x="22821" y="1517"/>
                  </a:moveTo>
                  <a:cubicBezTo>
                    <a:pt x="22825" y="1517"/>
                    <a:pt x="22824" y="1521"/>
                    <a:pt x="22817" y="1529"/>
                  </a:cubicBezTo>
                  <a:cubicBezTo>
                    <a:pt x="22817" y="1529"/>
                    <a:pt x="22804" y="1535"/>
                    <a:pt x="22788" y="1542"/>
                  </a:cubicBezTo>
                  <a:lnTo>
                    <a:pt x="22788" y="1542"/>
                  </a:lnTo>
                  <a:cubicBezTo>
                    <a:pt x="22802" y="1525"/>
                    <a:pt x="22815" y="1517"/>
                    <a:pt x="22821" y="1517"/>
                  </a:cubicBezTo>
                  <a:close/>
                  <a:moveTo>
                    <a:pt x="1193" y="2052"/>
                  </a:moveTo>
                  <a:cubicBezTo>
                    <a:pt x="1187" y="2058"/>
                    <a:pt x="1179" y="2063"/>
                    <a:pt x="1168" y="2063"/>
                  </a:cubicBezTo>
                  <a:cubicBezTo>
                    <a:pt x="1176" y="2058"/>
                    <a:pt x="1184" y="2055"/>
                    <a:pt x="1193" y="2052"/>
                  </a:cubicBezTo>
                  <a:close/>
                  <a:moveTo>
                    <a:pt x="11875" y="1062"/>
                  </a:moveTo>
                  <a:cubicBezTo>
                    <a:pt x="13743" y="1095"/>
                    <a:pt x="15678" y="1195"/>
                    <a:pt x="17546" y="1262"/>
                  </a:cubicBezTo>
                  <a:cubicBezTo>
                    <a:pt x="18513" y="1329"/>
                    <a:pt x="19481" y="1362"/>
                    <a:pt x="20381" y="1395"/>
                  </a:cubicBezTo>
                  <a:cubicBezTo>
                    <a:pt x="20848" y="1429"/>
                    <a:pt x="21282" y="1495"/>
                    <a:pt x="21749" y="1562"/>
                  </a:cubicBezTo>
                  <a:cubicBezTo>
                    <a:pt x="21974" y="1590"/>
                    <a:pt x="22152" y="1642"/>
                    <a:pt x="22322" y="1678"/>
                  </a:cubicBezTo>
                  <a:lnTo>
                    <a:pt x="22322" y="1678"/>
                  </a:lnTo>
                  <a:cubicBezTo>
                    <a:pt x="22144" y="1706"/>
                    <a:pt x="21947" y="1734"/>
                    <a:pt x="21749" y="1762"/>
                  </a:cubicBezTo>
                  <a:lnTo>
                    <a:pt x="20381" y="1896"/>
                  </a:lnTo>
                  <a:cubicBezTo>
                    <a:pt x="19414" y="1996"/>
                    <a:pt x="18513" y="1996"/>
                    <a:pt x="17546" y="2029"/>
                  </a:cubicBezTo>
                  <a:cubicBezTo>
                    <a:pt x="15678" y="2096"/>
                    <a:pt x="13743" y="2163"/>
                    <a:pt x="11875" y="2196"/>
                  </a:cubicBezTo>
                  <a:cubicBezTo>
                    <a:pt x="11456" y="2203"/>
                    <a:pt x="11032" y="2208"/>
                    <a:pt x="10607" y="2208"/>
                  </a:cubicBezTo>
                  <a:cubicBezTo>
                    <a:pt x="9141" y="2208"/>
                    <a:pt x="7653" y="2158"/>
                    <a:pt x="6205" y="2029"/>
                  </a:cubicBezTo>
                  <a:cubicBezTo>
                    <a:pt x="5271" y="1996"/>
                    <a:pt x="4337" y="1862"/>
                    <a:pt x="3403" y="1729"/>
                  </a:cubicBezTo>
                  <a:cubicBezTo>
                    <a:pt x="3267" y="1711"/>
                    <a:pt x="3134" y="1690"/>
                    <a:pt x="3005" y="1669"/>
                  </a:cubicBezTo>
                  <a:lnTo>
                    <a:pt x="3005" y="1669"/>
                  </a:lnTo>
                  <a:cubicBezTo>
                    <a:pt x="3136" y="1648"/>
                    <a:pt x="3268" y="1624"/>
                    <a:pt x="3403" y="1596"/>
                  </a:cubicBezTo>
                  <a:cubicBezTo>
                    <a:pt x="4337" y="1495"/>
                    <a:pt x="5237" y="1362"/>
                    <a:pt x="6205" y="1262"/>
                  </a:cubicBezTo>
                  <a:cubicBezTo>
                    <a:pt x="8073" y="1095"/>
                    <a:pt x="10007" y="1062"/>
                    <a:pt x="11875" y="1062"/>
                  </a:cubicBezTo>
                  <a:close/>
                  <a:moveTo>
                    <a:pt x="13523" y="1"/>
                  </a:moveTo>
                  <a:cubicBezTo>
                    <a:pt x="12987" y="1"/>
                    <a:pt x="12449" y="9"/>
                    <a:pt x="11909" y="28"/>
                  </a:cubicBezTo>
                  <a:lnTo>
                    <a:pt x="6171" y="94"/>
                  </a:lnTo>
                  <a:cubicBezTo>
                    <a:pt x="5204" y="128"/>
                    <a:pt x="4237" y="195"/>
                    <a:pt x="3303" y="261"/>
                  </a:cubicBezTo>
                  <a:cubicBezTo>
                    <a:pt x="2836" y="295"/>
                    <a:pt x="2335" y="395"/>
                    <a:pt x="1835" y="461"/>
                  </a:cubicBezTo>
                  <a:cubicBezTo>
                    <a:pt x="1568" y="528"/>
                    <a:pt x="1335" y="561"/>
                    <a:pt x="1068" y="628"/>
                  </a:cubicBezTo>
                  <a:cubicBezTo>
                    <a:pt x="968" y="695"/>
                    <a:pt x="834" y="728"/>
                    <a:pt x="667" y="795"/>
                  </a:cubicBezTo>
                  <a:cubicBezTo>
                    <a:pt x="567" y="862"/>
                    <a:pt x="501" y="862"/>
                    <a:pt x="367" y="962"/>
                  </a:cubicBezTo>
                  <a:lnTo>
                    <a:pt x="300" y="1062"/>
                  </a:lnTo>
                  <a:cubicBezTo>
                    <a:pt x="234" y="1129"/>
                    <a:pt x="200" y="1195"/>
                    <a:pt x="167" y="1229"/>
                  </a:cubicBezTo>
                  <a:cubicBezTo>
                    <a:pt x="67" y="1295"/>
                    <a:pt x="0" y="1562"/>
                    <a:pt x="0" y="1729"/>
                  </a:cubicBezTo>
                  <a:cubicBezTo>
                    <a:pt x="0" y="1929"/>
                    <a:pt x="67" y="2129"/>
                    <a:pt x="167" y="2229"/>
                  </a:cubicBezTo>
                  <a:lnTo>
                    <a:pt x="300" y="2363"/>
                  </a:lnTo>
                  <a:lnTo>
                    <a:pt x="367" y="2429"/>
                  </a:lnTo>
                  <a:cubicBezTo>
                    <a:pt x="501" y="2530"/>
                    <a:pt x="567" y="2563"/>
                    <a:pt x="667" y="2596"/>
                  </a:cubicBezTo>
                  <a:cubicBezTo>
                    <a:pt x="801" y="2696"/>
                    <a:pt x="968" y="2730"/>
                    <a:pt x="1068" y="2763"/>
                  </a:cubicBezTo>
                  <a:cubicBezTo>
                    <a:pt x="1335" y="2863"/>
                    <a:pt x="1568" y="2896"/>
                    <a:pt x="1835" y="2930"/>
                  </a:cubicBezTo>
                  <a:cubicBezTo>
                    <a:pt x="2335" y="3030"/>
                    <a:pt x="2802" y="3063"/>
                    <a:pt x="3303" y="3097"/>
                  </a:cubicBezTo>
                  <a:cubicBezTo>
                    <a:pt x="4237" y="3197"/>
                    <a:pt x="5204" y="3230"/>
                    <a:pt x="6171" y="3263"/>
                  </a:cubicBezTo>
                  <a:cubicBezTo>
                    <a:pt x="8073" y="3363"/>
                    <a:pt x="10007" y="3397"/>
                    <a:pt x="11909" y="3430"/>
                  </a:cubicBezTo>
                  <a:cubicBezTo>
                    <a:pt x="13843" y="3430"/>
                    <a:pt x="15745" y="3430"/>
                    <a:pt x="17680" y="3263"/>
                  </a:cubicBezTo>
                  <a:cubicBezTo>
                    <a:pt x="18647" y="3197"/>
                    <a:pt x="19581" y="3063"/>
                    <a:pt x="20548" y="2896"/>
                  </a:cubicBezTo>
                  <a:cubicBezTo>
                    <a:pt x="21015" y="2830"/>
                    <a:pt x="21482" y="2730"/>
                    <a:pt x="21983" y="2596"/>
                  </a:cubicBezTo>
                  <a:cubicBezTo>
                    <a:pt x="22216" y="2530"/>
                    <a:pt x="22483" y="2496"/>
                    <a:pt x="22716" y="2396"/>
                  </a:cubicBezTo>
                  <a:cubicBezTo>
                    <a:pt x="22850" y="2363"/>
                    <a:pt x="22950" y="2296"/>
                    <a:pt x="23083" y="2229"/>
                  </a:cubicBezTo>
                  <a:cubicBezTo>
                    <a:pt x="23150" y="2196"/>
                    <a:pt x="23217" y="2196"/>
                    <a:pt x="23317" y="2096"/>
                  </a:cubicBezTo>
                  <a:cubicBezTo>
                    <a:pt x="23384" y="2029"/>
                    <a:pt x="23550" y="1896"/>
                    <a:pt x="23550" y="1662"/>
                  </a:cubicBezTo>
                  <a:cubicBezTo>
                    <a:pt x="23520" y="1422"/>
                    <a:pt x="23410" y="1290"/>
                    <a:pt x="23363" y="1290"/>
                  </a:cubicBezTo>
                  <a:cubicBezTo>
                    <a:pt x="23358" y="1290"/>
                    <a:pt x="23354" y="1292"/>
                    <a:pt x="23350" y="1295"/>
                  </a:cubicBezTo>
                  <a:cubicBezTo>
                    <a:pt x="23217" y="1262"/>
                    <a:pt x="23183" y="1229"/>
                    <a:pt x="23083" y="1195"/>
                  </a:cubicBezTo>
                  <a:cubicBezTo>
                    <a:pt x="22983" y="1095"/>
                    <a:pt x="22850" y="1062"/>
                    <a:pt x="22716" y="1028"/>
                  </a:cubicBezTo>
                  <a:cubicBezTo>
                    <a:pt x="22483" y="928"/>
                    <a:pt x="22216" y="862"/>
                    <a:pt x="21983" y="795"/>
                  </a:cubicBezTo>
                  <a:cubicBezTo>
                    <a:pt x="21516" y="695"/>
                    <a:pt x="21015" y="595"/>
                    <a:pt x="20548" y="528"/>
                  </a:cubicBezTo>
                  <a:cubicBezTo>
                    <a:pt x="19581" y="361"/>
                    <a:pt x="18647" y="228"/>
                    <a:pt x="17680" y="128"/>
                  </a:cubicBezTo>
                  <a:cubicBezTo>
                    <a:pt x="16285" y="56"/>
                    <a:pt x="14908" y="1"/>
                    <a:pt x="135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528;p22">
              <a:extLst>
                <a:ext uri="{FF2B5EF4-FFF2-40B4-BE49-F238E27FC236}">
                  <a16:creationId xmlns="" xmlns:a16="http://schemas.microsoft.com/office/drawing/2014/main" id="{3E5163D3-53E8-75D6-E93C-5D1473904C33}"/>
                </a:ext>
              </a:extLst>
            </p:cNvPr>
            <p:cNvSpPr/>
            <p:nvPr/>
          </p:nvSpPr>
          <p:spPr>
            <a:xfrm>
              <a:off x="9830600" y="2288750"/>
              <a:ext cx="105925" cy="141025"/>
            </a:xfrm>
            <a:custGeom>
              <a:avLst/>
              <a:gdLst/>
              <a:ahLst/>
              <a:cxnLst/>
              <a:rect l="l" t="t" r="r" b="b"/>
              <a:pathLst>
                <a:path w="4237" h="5641" extrusionOk="0">
                  <a:moveTo>
                    <a:pt x="974" y="0"/>
                  </a:moveTo>
                  <a:cubicBezTo>
                    <a:pt x="601" y="0"/>
                    <a:pt x="299" y="290"/>
                    <a:pt x="267" y="670"/>
                  </a:cubicBezTo>
                  <a:cubicBezTo>
                    <a:pt x="267" y="837"/>
                    <a:pt x="0" y="3973"/>
                    <a:pt x="3102" y="5540"/>
                  </a:cubicBezTo>
                  <a:cubicBezTo>
                    <a:pt x="3202" y="5607"/>
                    <a:pt x="3302" y="5640"/>
                    <a:pt x="3436" y="5640"/>
                  </a:cubicBezTo>
                  <a:cubicBezTo>
                    <a:pt x="3669" y="5640"/>
                    <a:pt x="3936" y="5507"/>
                    <a:pt x="4070" y="5273"/>
                  </a:cubicBezTo>
                  <a:cubicBezTo>
                    <a:pt x="4236" y="4873"/>
                    <a:pt x="4136" y="4440"/>
                    <a:pt x="3736" y="4273"/>
                  </a:cubicBezTo>
                  <a:cubicBezTo>
                    <a:pt x="1568" y="3139"/>
                    <a:pt x="1701" y="870"/>
                    <a:pt x="1701" y="804"/>
                  </a:cubicBezTo>
                  <a:cubicBezTo>
                    <a:pt x="1735" y="370"/>
                    <a:pt x="1468" y="36"/>
                    <a:pt x="1034" y="3"/>
                  </a:cubicBezTo>
                  <a:cubicBezTo>
                    <a:pt x="1014" y="1"/>
                    <a:pt x="994" y="0"/>
                    <a:pt x="9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529;p22">
              <a:extLst>
                <a:ext uri="{FF2B5EF4-FFF2-40B4-BE49-F238E27FC236}">
                  <a16:creationId xmlns="" xmlns:a16="http://schemas.microsoft.com/office/drawing/2014/main" id="{0713D57A-080B-332E-3E22-969A489AAD07}"/>
                </a:ext>
              </a:extLst>
            </p:cNvPr>
            <p:cNvSpPr/>
            <p:nvPr/>
          </p:nvSpPr>
          <p:spPr>
            <a:xfrm>
              <a:off x="10335125" y="2288825"/>
              <a:ext cx="102575" cy="140950"/>
            </a:xfrm>
            <a:custGeom>
              <a:avLst/>
              <a:gdLst/>
              <a:ahLst/>
              <a:cxnLst/>
              <a:rect l="l" t="t" r="r" b="b"/>
              <a:pathLst>
                <a:path w="4103" h="5638" extrusionOk="0">
                  <a:moveTo>
                    <a:pt x="3269" y="0"/>
                  </a:moveTo>
                  <a:cubicBezTo>
                    <a:pt x="2835" y="0"/>
                    <a:pt x="2535" y="334"/>
                    <a:pt x="2535" y="734"/>
                  </a:cubicBezTo>
                  <a:cubicBezTo>
                    <a:pt x="2602" y="2969"/>
                    <a:pt x="500" y="4236"/>
                    <a:pt x="467" y="4236"/>
                  </a:cubicBezTo>
                  <a:cubicBezTo>
                    <a:pt x="134" y="4470"/>
                    <a:pt x="0" y="4937"/>
                    <a:pt x="200" y="5270"/>
                  </a:cubicBezTo>
                  <a:cubicBezTo>
                    <a:pt x="334" y="5504"/>
                    <a:pt x="567" y="5637"/>
                    <a:pt x="834" y="5637"/>
                  </a:cubicBezTo>
                  <a:cubicBezTo>
                    <a:pt x="967" y="5637"/>
                    <a:pt x="1101" y="5604"/>
                    <a:pt x="1201" y="5504"/>
                  </a:cubicBezTo>
                  <a:cubicBezTo>
                    <a:pt x="1301" y="5404"/>
                    <a:pt x="4103" y="3803"/>
                    <a:pt x="4003" y="701"/>
                  </a:cubicBezTo>
                  <a:cubicBezTo>
                    <a:pt x="4003" y="334"/>
                    <a:pt x="3669" y="0"/>
                    <a:pt x="32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530;p22">
              <a:extLst>
                <a:ext uri="{FF2B5EF4-FFF2-40B4-BE49-F238E27FC236}">
                  <a16:creationId xmlns="" xmlns:a16="http://schemas.microsoft.com/office/drawing/2014/main" id="{1F5CB793-003E-3E14-C20B-244F86DA8D43}"/>
                </a:ext>
              </a:extLst>
            </p:cNvPr>
            <p:cNvSpPr/>
            <p:nvPr/>
          </p:nvSpPr>
          <p:spPr>
            <a:xfrm>
              <a:off x="10343450" y="3134325"/>
              <a:ext cx="1289275" cy="371425"/>
            </a:xfrm>
            <a:custGeom>
              <a:avLst/>
              <a:gdLst/>
              <a:ahLst/>
              <a:cxnLst/>
              <a:rect l="l" t="t" r="r" b="b"/>
              <a:pathLst>
                <a:path w="51571" h="14857" extrusionOk="0">
                  <a:moveTo>
                    <a:pt x="527" y="0"/>
                  </a:moveTo>
                  <a:cubicBezTo>
                    <a:pt x="259" y="0"/>
                    <a:pt x="40" y="168"/>
                    <a:pt x="101" y="505"/>
                  </a:cubicBezTo>
                  <a:cubicBezTo>
                    <a:pt x="34" y="805"/>
                    <a:pt x="201" y="1072"/>
                    <a:pt x="501" y="1172"/>
                  </a:cubicBezTo>
                  <a:cubicBezTo>
                    <a:pt x="4604" y="2172"/>
                    <a:pt x="8774" y="3006"/>
                    <a:pt x="12877" y="3740"/>
                  </a:cubicBezTo>
                  <a:cubicBezTo>
                    <a:pt x="17013" y="4507"/>
                    <a:pt x="21216" y="4974"/>
                    <a:pt x="25352" y="5742"/>
                  </a:cubicBezTo>
                  <a:cubicBezTo>
                    <a:pt x="27454" y="6142"/>
                    <a:pt x="29455" y="6676"/>
                    <a:pt x="31490" y="7343"/>
                  </a:cubicBezTo>
                  <a:cubicBezTo>
                    <a:pt x="33525" y="7977"/>
                    <a:pt x="35626" y="8410"/>
                    <a:pt x="37694" y="8644"/>
                  </a:cubicBezTo>
                  <a:cubicBezTo>
                    <a:pt x="41684" y="9024"/>
                    <a:pt x="45614" y="9825"/>
                    <a:pt x="49570" y="10419"/>
                  </a:cubicBezTo>
                  <a:lnTo>
                    <a:pt x="49570" y="10419"/>
                  </a:lnTo>
                  <a:cubicBezTo>
                    <a:pt x="49593" y="10527"/>
                    <a:pt x="49615" y="10638"/>
                    <a:pt x="49636" y="10745"/>
                  </a:cubicBezTo>
                  <a:cubicBezTo>
                    <a:pt x="49669" y="11079"/>
                    <a:pt x="49703" y="11412"/>
                    <a:pt x="49669" y="11746"/>
                  </a:cubicBezTo>
                  <a:cubicBezTo>
                    <a:pt x="49636" y="12046"/>
                    <a:pt x="49569" y="12380"/>
                    <a:pt x="49469" y="12680"/>
                  </a:cubicBezTo>
                  <a:cubicBezTo>
                    <a:pt x="49393" y="12853"/>
                    <a:pt x="49294" y="13036"/>
                    <a:pt x="49198" y="13193"/>
                  </a:cubicBezTo>
                  <a:lnTo>
                    <a:pt x="49198" y="13193"/>
                  </a:lnTo>
                  <a:cubicBezTo>
                    <a:pt x="48333" y="13091"/>
                    <a:pt x="47472" y="12942"/>
                    <a:pt x="46634" y="12747"/>
                  </a:cubicBezTo>
                  <a:cubicBezTo>
                    <a:pt x="45633" y="12547"/>
                    <a:pt x="44633" y="12213"/>
                    <a:pt x="43632" y="11913"/>
                  </a:cubicBezTo>
                  <a:cubicBezTo>
                    <a:pt x="41664" y="11246"/>
                    <a:pt x="39562" y="10979"/>
                    <a:pt x="37527" y="10712"/>
                  </a:cubicBezTo>
                  <a:cubicBezTo>
                    <a:pt x="33458" y="10078"/>
                    <a:pt x="29322" y="9578"/>
                    <a:pt x="25219" y="8844"/>
                  </a:cubicBezTo>
                  <a:cubicBezTo>
                    <a:pt x="23184" y="8510"/>
                    <a:pt x="21182" y="7877"/>
                    <a:pt x="19181" y="7376"/>
                  </a:cubicBezTo>
                  <a:cubicBezTo>
                    <a:pt x="17180" y="6876"/>
                    <a:pt x="15111" y="6642"/>
                    <a:pt x="13043" y="6309"/>
                  </a:cubicBezTo>
                  <a:cubicBezTo>
                    <a:pt x="8940" y="5708"/>
                    <a:pt x="4837" y="5175"/>
                    <a:pt x="668" y="4841"/>
                  </a:cubicBezTo>
                  <a:cubicBezTo>
                    <a:pt x="434" y="4841"/>
                    <a:pt x="167" y="5008"/>
                    <a:pt x="101" y="5241"/>
                  </a:cubicBezTo>
                  <a:cubicBezTo>
                    <a:pt x="1" y="5542"/>
                    <a:pt x="167" y="5842"/>
                    <a:pt x="468" y="5908"/>
                  </a:cubicBezTo>
                  <a:cubicBezTo>
                    <a:pt x="4471" y="7043"/>
                    <a:pt x="8540" y="7977"/>
                    <a:pt x="12610" y="8811"/>
                  </a:cubicBezTo>
                  <a:cubicBezTo>
                    <a:pt x="14644" y="9177"/>
                    <a:pt x="16646" y="9678"/>
                    <a:pt x="18714" y="9878"/>
                  </a:cubicBezTo>
                  <a:cubicBezTo>
                    <a:pt x="20782" y="10078"/>
                    <a:pt x="22850" y="10212"/>
                    <a:pt x="24885" y="10578"/>
                  </a:cubicBezTo>
                  <a:cubicBezTo>
                    <a:pt x="28988" y="11312"/>
                    <a:pt x="32991" y="12213"/>
                    <a:pt x="37060" y="13047"/>
                  </a:cubicBezTo>
                  <a:cubicBezTo>
                    <a:pt x="39062" y="13514"/>
                    <a:pt x="41130" y="13981"/>
                    <a:pt x="43198" y="14014"/>
                  </a:cubicBezTo>
                  <a:cubicBezTo>
                    <a:pt x="44232" y="14048"/>
                    <a:pt x="45300" y="14081"/>
                    <a:pt x="46334" y="14248"/>
                  </a:cubicBezTo>
                  <a:cubicBezTo>
                    <a:pt x="47334" y="14415"/>
                    <a:pt x="48369" y="14581"/>
                    <a:pt x="49369" y="14848"/>
                  </a:cubicBezTo>
                  <a:cubicBezTo>
                    <a:pt x="49403" y="14854"/>
                    <a:pt x="49439" y="14857"/>
                    <a:pt x="49477" y="14857"/>
                  </a:cubicBezTo>
                  <a:cubicBezTo>
                    <a:pt x="49666" y="14857"/>
                    <a:pt x="49897" y="14787"/>
                    <a:pt x="50036" y="14648"/>
                  </a:cubicBezTo>
                  <a:cubicBezTo>
                    <a:pt x="50470" y="14214"/>
                    <a:pt x="50704" y="13847"/>
                    <a:pt x="50970" y="13380"/>
                  </a:cubicBezTo>
                  <a:cubicBezTo>
                    <a:pt x="51204" y="12980"/>
                    <a:pt x="51371" y="12480"/>
                    <a:pt x="51471" y="11979"/>
                  </a:cubicBezTo>
                  <a:cubicBezTo>
                    <a:pt x="51537" y="11479"/>
                    <a:pt x="51571" y="10979"/>
                    <a:pt x="51537" y="10512"/>
                  </a:cubicBezTo>
                  <a:cubicBezTo>
                    <a:pt x="51504" y="10011"/>
                    <a:pt x="51471" y="9578"/>
                    <a:pt x="51304" y="9044"/>
                  </a:cubicBezTo>
                  <a:cubicBezTo>
                    <a:pt x="51204" y="8710"/>
                    <a:pt x="50904" y="8410"/>
                    <a:pt x="50537" y="8344"/>
                  </a:cubicBezTo>
                  <a:lnTo>
                    <a:pt x="50470" y="8344"/>
                  </a:lnTo>
                  <a:cubicBezTo>
                    <a:pt x="46334" y="7410"/>
                    <a:pt x="42164" y="6876"/>
                    <a:pt x="38061" y="5808"/>
                  </a:cubicBezTo>
                  <a:cubicBezTo>
                    <a:pt x="36026" y="5308"/>
                    <a:pt x="33958" y="5008"/>
                    <a:pt x="31823" y="4874"/>
                  </a:cubicBezTo>
                  <a:cubicBezTo>
                    <a:pt x="29689" y="4808"/>
                    <a:pt x="27620" y="4641"/>
                    <a:pt x="25519" y="4241"/>
                  </a:cubicBezTo>
                  <a:cubicBezTo>
                    <a:pt x="21349" y="3540"/>
                    <a:pt x="17280" y="2539"/>
                    <a:pt x="13110" y="1839"/>
                  </a:cubicBezTo>
                  <a:cubicBezTo>
                    <a:pt x="8974" y="1072"/>
                    <a:pt x="4804" y="471"/>
                    <a:pt x="601" y="4"/>
                  </a:cubicBezTo>
                  <a:cubicBezTo>
                    <a:pt x="576" y="1"/>
                    <a:pt x="551" y="0"/>
                    <a:pt x="52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531;p22">
              <a:extLst>
                <a:ext uri="{FF2B5EF4-FFF2-40B4-BE49-F238E27FC236}">
                  <a16:creationId xmlns="" xmlns:a16="http://schemas.microsoft.com/office/drawing/2014/main" id="{4BFDF4CF-3059-231E-BF30-6C8083022E9D}"/>
                </a:ext>
              </a:extLst>
            </p:cNvPr>
            <p:cNvSpPr/>
            <p:nvPr/>
          </p:nvSpPr>
          <p:spPr>
            <a:xfrm>
              <a:off x="10317600" y="2459750"/>
              <a:ext cx="55075" cy="608075"/>
            </a:xfrm>
            <a:custGeom>
              <a:avLst/>
              <a:gdLst/>
              <a:ahLst/>
              <a:cxnLst/>
              <a:rect l="l" t="t" r="r" b="b"/>
              <a:pathLst>
                <a:path w="2203" h="24323" extrusionOk="0">
                  <a:moveTo>
                    <a:pt x="1293" y="1"/>
                  </a:moveTo>
                  <a:cubicBezTo>
                    <a:pt x="1095" y="1"/>
                    <a:pt x="911" y="111"/>
                    <a:pt x="868" y="368"/>
                  </a:cubicBezTo>
                  <a:cubicBezTo>
                    <a:pt x="568" y="2270"/>
                    <a:pt x="568" y="4204"/>
                    <a:pt x="468" y="6106"/>
                  </a:cubicBezTo>
                  <a:cubicBezTo>
                    <a:pt x="368" y="8040"/>
                    <a:pt x="234" y="10042"/>
                    <a:pt x="201" y="12010"/>
                  </a:cubicBezTo>
                  <a:cubicBezTo>
                    <a:pt x="167" y="13945"/>
                    <a:pt x="167" y="15846"/>
                    <a:pt x="167" y="17781"/>
                  </a:cubicBezTo>
                  <a:cubicBezTo>
                    <a:pt x="167" y="19715"/>
                    <a:pt x="1" y="21817"/>
                    <a:pt x="334" y="23718"/>
                  </a:cubicBezTo>
                  <a:cubicBezTo>
                    <a:pt x="405" y="24144"/>
                    <a:pt x="693" y="24322"/>
                    <a:pt x="1007" y="24322"/>
                  </a:cubicBezTo>
                  <a:cubicBezTo>
                    <a:pt x="1429" y="24322"/>
                    <a:pt x="1897" y="23997"/>
                    <a:pt x="1935" y="23518"/>
                  </a:cubicBezTo>
                  <a:cubicBezTo>
                    <a:pt x="2202" y="21650"/>
                    <a:pt x="1902" y="19649"/>
                    <a:pt x="1869" y="17781"/>
                  </a:cubicBezTo>
                  <a:cubicBezTo>
                    <a:pt x="1835" y="15846"/>
                    <a:pt x="1802" y="13945"/>
                    <a:pt x="1802" y="12010"/>
                  </a:cubicBezTo>
                  <a:lnTo>
                    <a:pt x="1802" y="6272"/>
                  </a:lnTo>
                  <a:cubicBezTo>
                    <a:pt x="1835" y="4338"/>
                    <a:pt x="2002" y="2436"/>
                    <a:pt x="1869" y="502"/>
                  </a:cubicBezTo>
                  <a:cubicBezTo>
                    <a:pt x="1850" y="197"/>
                    <a:pt x="1558" y="1"/>
                    <a:pt x="12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532;p22">
              <a:extLst>
                <a:ext uri="{FF2B5EF4-FFF2-40B4-BE49-F238E27FC236}">
                  <a16:creationId xmlns="" xmlns:a16="http://schemas.microsoft.com/office/drawing/2014/main" id="{FE34DCDA-472F-4C04-9EBE-38C5FF2E9BB8}"/>
                </a:ext>
              </a:extLst>
            </p:cNvPr>
            <p:cNvSpPr/>
            <p:nvPr/>
          </p:nvSpPr>
          <p:spPr>
            <a:xfrm>
              <a:off x="9421975" y="4896325"/>
              <a:ext cx="276325" cy="558750"/>
            </a:xfrm>
            <a:custGeom>
              <a:avLst/>
              <a:gdLst/>
              <a:ahLst/>
              <a:cxnLst/>
              <a:rect l="l" t="t" r="r" b="b"/>
              <a:pathLst>
                <a:path w="11053" h="22350" extrusionOk="0">
                  <a:moveTo>
                    <a:pt x="1272" y="0"/>
                  </a:moveTo>
                  <a:cubicBezTo>
                    <a:pt x="1089" y="0"/>
                    <a:pt x="908" y="78"/>
                    <a:pt x="834" y="242"/>
                  </a:cubicBezTo>
                  <a:cubicBezTo>
                    <a:pt x="0" y="2143"/>
                    <a:pt x="200" y="4778"/>
                    <a:pt x="367" y="6813"/>
                  </a:cubicBezTo>
                  <a:cubicBezTo>
                    <a:pt x="600" y="9081"/>
                    <a:pt x="1101" y="11283"/>
                    <a:pt x="1935" y="13351"/>
                  </a:cubicBezTo>
                  <a:cubicBezTo>
                    <a:pt x="3336" y="16853"/>
                    <a:pt x="5938" y="20589"/>
                    <a:pt x="9440" y="22257"/>
                  </a:cubicBezTo>
                  <a:cubicBezTo>
                    <a:pt x="9562" y="22321"/>
                    <a:pt x="9689" y="22349"/>
                    <a:pt x="9814" y="22349"/>
                  </a:cubicBezTo>
                  <a:cubicBezTo>
                    <a:pt x="10471" y="22349"/>
                    <a:pt x="11053" y="21561"/>
                    <a:pt x="10407" y="21056"/>
                  </a:cubicBezTo>
                  <a:cubicBezTo>
                    <a:pt x="9040" y="19889"/>
                    <a:pt x="7639" y="18755"/>
                    <a:pt x="6471" y="17387"/>
                  </a:cubicBezTo>
                  <a:cubicBezTo>
                    <a:pt x="5304" y="15986"/>
                    <a:pt x="4336" y="14385"/>
                    <a:pt x="3603" y="12717"/>
                  </a:cubicBezTo>
                  <a:cubicBezTo>
                    <a:pt x="2769" y="10816"/>
                    <a:pt x="2268" y="8781"/>
                    <a:pt x="1968" y="6746"/>
                  </a:cubicBezTo>
                  <a:cubicBezTo>
                    <a:pt x="1835" y="5645"/>
                    <a:pt x="1768" y="4578"/>
                    <a:pt x="1768" y="3477"/>
                  </a:cubicBezTo>
                  <a:cubicBezTo>
                    <a:pt x="1768" y="2443"/>
                    <a:pt x="1868" y="1342"/>
                    <a:pt x="1768" y="342"/>
                  </a:cubicBezTo>
                  <a:cubicBezTo>
                    <a:pt x="1731" y="120"/>
                    <a:pt x="1500" y="0"/>
                    <a:pt x="12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533;p22">
              <a:extLst>
                <a:ext uri="{FF2B5EF4-FFF2-40B4-BE49-F238E27FC236}">
                  <a16:creationId xmlns="" xmlns:a16="http://schemas.microsoft.com/office/drawing/2014/main" id="{77B6DEDF-3DFB-B7D3-EECD-D7BAD20FAEC7}"/>
                </a:ext>
              </a:extLst>
            </p:cNvPr>
            <p:cNvSpPr/>
            <p:nvPr/>
          </p:nvSpPr>
          <p:spPr>
            <a:xfrm>
              <a:off x="9564575" y="5211200"/>
              <a:ext cx="90075" cy="116025"/>
            </a:xfrm>
            <a:custGeom>
              <a:avLst/>
              <a:gdLst/>
              <a:ahLst/>
              <a:cxnLst/>
              <a:rect l="l" t="t" r="r" b="b"/>
              <a:pathLst>
                <a:path w="3603" h="4641" extrusionOk="0">
                  <a:moveTo>
                    <a:pt x="612" y="1"/>
                  </a:moveTo>
                  <a:cubicBezTo>
                    <a:pt x="488" y="1"/>
                    <a:pt x="362" y="43"/>
                    <a:pt x="267" y="122"/>
                  </a:cubicBezTo>
                  <a:cubicBezTo>
                    <a:pt x="67" y="289"/>
                    <a:pt x="0" y="556"/>
                    <a:pt x="134" y="823"/>
                  </a:cubicBezTo>
                  <a:cubicBezTo>
                    <a:pt x="467" y="1456"/>
                    <a:pt x="901" y="2057"/>
                    <a:pt x="1268" y="2691"/>
                  </a:cubicBezTo>
                  <a:cubicBezTo>
                    <a:pt x="1668" y="3324"/>
                    <a:pt x="2102" y="3992"/>
                    <a:pt x="2635" y="4492"/>
                  </a:cubicBezTo>
                  <a:cubicBezTo>
                    <a:pt x="2732" y="4589"/>
                    <a:pt x="2875" y="4641"/>
                    <a:pt x="3016" y="4641"/>
                  </a:cubicBezTo>
                  <a:cubicBezTo>
                    <a:pt x="3118" y="4641"/>
                    <a:pt x="3219" y="4614"/>
                    <a:pt x="3302" y="4559"/>
                  </a:cubicBezTo>
                  <a:cubicBezTo>
                    <a:pt x="3436" y="4459"/>
                    <a:pt x="3603" y="4158"/>
                    <a:pt x="3503" y="3958"/>
                  </a:cubicBezTo>
                  <a:cubicBezTo>
                    <a:pt x="3236" y="3224"/>
                    <a:pt x="2802" y="2624"/>
                    <a:pt x="2335" y="1990"/>
                  </a:cubicBezTo>
                  <a:cubicBezTo>
                    <a:pt x="1868" y="1356"/>
                    <a:pt x="1468" y="723"/>
                    <a:pt x="967" y="155"/>
                  </a:cubicBezTo>
                  <a:cubicBezTo>
                    <a:pt x="880" y="51"/>
                    <a:pt x="747" y="1"/>
                    <a:pt x="6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96" name="Google Shape;534;p22">
            <a:extLst>
              <a:ext uri="{FF2B5EF4-FFF2-40B4-BE49-F238E27FC236}">
                <a16:creationId xmlns="" xmlns:a16="http://schemas.microsoft.com/office/drawing/2014/main" id="{15F18F64-2A8B-2892-F0DE-70CDBA215935}"/>
              </a:ext>
            </a:extLst>
          </p:cNvPr>
          <p:cNvGrpSpPr/>
          <p:nvPr/>
        </p:nvGrpSpPr>
        <p:grpSpPr>
          <a:xfrm>
            <a:off x="4148979" y="4458198"/>
            <a:ext cx="724988" cy="635508"/>
            <a:chOff x="3027625" y="5867650"/>
            <a:chExt cx="1844675" cy="1617000"/>
          </a:xfrm>
        </p:grpSpPr>
        <p:sp>
          <p:nvSpPr>
            <p:cNvPr id="2097" name="Google Shape;535;p22">
              <a:extLst>
                <a:ext uri="{FF2B5EF4-FFF2-40B4-BE49-F238E27FC236}">
                  <a16:creationId xmlns="" xmlns:a16="http://schemas.microsoft.com/office/drawing/2014/main" id="{D5E69CAC-FD6C-1E55-8429-7C90A641C130}"/>
                </a:ext>
              </a:extLst>
            </p:cNvPr>
            <p:cNvSpPr/>
            <p:nvPr/>
          </p:nvSpPr>
          <p:spPr>
            <a:xfrm>
              <a:off x="3027625" y="5867650"/>
              <a:ext cx="1844675" cy="1617000"/>
            </a:xfrm>
            <a:custGeom>
              <a:avLst/>
              <a:gdLst/>
              <a:ahLst/>
              <a:cxnLst/>
              <a:rect l="l" t="t" r="r" b="b"/>
              <a:pathLst>
                <a:path w="73787" h="64680" extrusionOk="0">
                  <a:moveTo>
                    <a:pt x="9120" y="21766"/>
                  </a:moveTo>
                  <a:cubicBezTo>
                    <a:pt x="9949" y="21766"/>
                    <a:pt x="10845" y="21806"/>
                    <a:pt x="11809" y="21885"/>
                  </a:cubicBezTo>
                  <a:cubicBezTo>
                    <a:pt x="14044" y="22085"/>
                    <a:pt x="17346" y="22585"/>
                    <a:pt x="20515" y="23219"/>
                  </a:cubicBezTo>
                  <a:lnTo>
                    <a:pt x="23384" y="23786"/>
                  </a:lnTo>
                  <a:lnTo>
                    <a:pt x="24418" y="25587"/>
                  </a:lnTo>
                  <a:cubicBezTo>
                    <a:pt x="27187" y="30524"/>
                    <a:pt x="32357" y="39130"/>
                    <a:pt x="34492" y="42299"/>
                  </a:cubicBezTo>
                  <a:cubicBezTo>
                    <a:pt x="34759" y="42766"/>
                    <a:pt x="34959" y="43100"/>
                    <a:pt x="34959" y="43133"/>
                  </a:cubicBezTo>
                  <a:cubicBezTo>
                    <a:pt x="34956" y="43137"/>
                    <a:pt x="34944" y="43139"/>
                    <a:pt x="34926" y="43139"/>
                  </a:cubicBezTo>
                  <a:cubicBezTo>
                    <a:pt x="34186" y="43139"/>
                    <a:pt x="21541" y="39956"/>
                    <a:pt x="21216" y="39631"/>
                  </a:cubicBezTo>
                  <a:cubicBezTo>
                    <a:pt x="21182" y="39597"/>
                    <a:pt x="21749" y="38797"/>
                    <a:pt x="22583" y="37863"/>
                  </a:cubicBezTo>
                  <a:cubicBezTo>
                    <a:pt x="23517" y="36795"/>
                    <a:pt x="24018" y="36128"/>
                    <a:pt x="23984" y="36061"/>
                  </a:cubicBezTo>
                  <a:cubicBezTo>
                    <a:pt x="23953" y="36035"/>
                    <a:pt x="23915" y="36021"/>
                    <a:pt x="23870" y="36021"/>
                  </a:cubicBezTo>
                  <a:cubicBezTo>
                    <a:pt x="23573" y="36021"/>
                    <a:pt x="22941" y="36595"/>
                    <a:pt x="21583" y="37896"/>
                  </a:cubicBezTo>
                  <a:lnTo>
                    <a:pt x="20182" y="39364"/>
                  </a:lnTo>
                  <a:lnTo>
                    <a:pt x="19248" y="39064"/>
                  </a:lnTo>
                  <a:cubicBezTo>
                    <a:pt x="17013" y="38363"/>
                    <a:pt x="14377" y="37396"/>
                    <a:pt x="14411" y="37229"/>
                  </a:cubicBezTo>
                  <a:cubicBezTo>
                    <a:pt x="14644" y="36729"/>
                    <a:pt x="14644" y="35928"/>
                    <a:pt x="14477" y="35294"/>
                  </a:cubicBezTo>
                  <a:cubicBezTo>
                    <a:pt x="14044" y="33860"/>
                    <a:pt x="12976" y="33026"/>
                    <a:pt x="11542" y="33026"/>
                  </a:cubicBezTo>
                  <a:cubicBezTo>
                    <a:pt x="10575" y="33026"/>
                    <a:pt x="10541" y="33059"/>
                    <a:pt x="9541" y="33926"/>
                  </a:cubicBezTo>
                  <a:lnTo>
                    <a:pt x="8707" y="34694"/>
                  </a:lnTo>
                  <a:lnTo>
                    <a:pt x="7639" y="33960"/>
                  </a:lnTo>
                  <a:cubicBezTo>
                    <a:pt x="5137" y="32292"/>
                    <a:pt x="2969" y="30224"/>
                    <a:pt x="2202" y="28856"/>
                  </a:cubicBezTo>
                  <a:cubicBezTo>
                    <a:pt x="1368" y="27255"/>
                    <a:pt x="1201" y="26354"/>
                    <a:pt x="1535" y="25087"/>
                  </a:cubicBezTo>
                  <a:cubicBezTo>
                    <a:pt x="1802" y="24220"/>
                    <a:pt x="2302" y="23619"/>
                    <a:pt x="3203" y="23019"/>
                  </a:cubicBezTo>
                  <a:cubicBezTo>
                    <a:pt x="4476" y="22179"/>
                    <a:pt x="6448" y="21766"/>
                    <a:pt x="9120" y="21766"/>
                  </a:cubicBezTo>
                  <a:close/>
                  <a:moveTo>
                    <a:pt x="50236" y="34727"/>
                  </a:moveTo>
                  <a:lnTo>
                    <a:pt x="51404" y="37129"/>
                  </a:lnTo>
                  <a:cubicBezTo>
                    <a:pt x="52071" y="38463"/>
                    <a:pt x="52905" y="40264"/>
                    <a:pt x="53339" y="41132"/>
                  </a:cubicBezTo>
                  <a:cubicBezTo>
                    <a:pt x="53739" y="42032"/>
                    <a:pt x="54373" y="43433"/>
                    <a:pt x="54740" y="44301"/>
                  </a:cubicBezTo>
                  <a:lnTo>
                    <a:pt x="55407" y="45935"/>
                  </a:lnTo>
                  <a:lnTo>
                    <a:pt x="55073" y="45935"/>
                  </a:lnTo>
                  <a:cubicBezTo>
                    <a:pt x="54072" y="45935"/>
                    <a:pt x="40730" y="44301"/>
                    <a:pt x="40563" y="44134"/>
                  </a:cubicBezTo>
                  <a:cubicBezTo>
                    <a:pt x="40529" y="44100"/>
                    <a:pt x="40896" y="43734"/>
                    <a:pt x="41363" y="43267"/>
                  </a:cubicBezTo>
                  <a:cubicBezTo>
                    <a:pt x="41830" y="42800"/>
                    <a:pt x="43665" y="41065"/>
                    <a:pt x="45433" y="39397"/>
                  </a:cubicBezTo>
                  <a:cubicBezTo>
                    <a:pt x="47234" y="37729"/>
                    <a:pt x="49036" y="35961"/>
                    <a:pt x="49436" y="35528"/>
                  </a:cubicBezTo>
                  <a:lnTo>
                    <a:pt x="50236" y="34727"/>
                  </a:lnTo>
                  <a:close/>
                  <a:moveTo>
                    <a:pt x="53776" y="31123"/>
                  </a:moveTo>
                  <a:cubicBezTo>
                    <a:pt x="53869" y="31123"/>
                    <a:pt x="55832" y="31778"/>
                    <a:pt x="58209" y="32559"/>
                  </a:cubicBezTo>
                  <a:cubicBezTo>
                    <a:pt x="60577" y="33359"/>
                    <a:pt x="63179" y="34260"/>
                    <a:pt x="63879" y="34560"/>
                  </a:cubicBezTo>
                  <a:cubicBezTo>
                    <a:pt x="66848" y="35795"/>
                    <a:pt x="69083" y="37229"/>
                    <a:pt x="70618" y="38763"/>
                  </a:cubicBezTo>
                  <a:cubicBezTo>
                    <a:pt x="72185" y="40264"/>
                    <a:pt x="72619" y="41365"/>
                    <a:pt x="72352" y="42633"/>
                  </a:cubicBezTo>
                  <a:cubicBezTo>
                    <a:pt x="71852" y="44634"/>
                    <a:pt x="69083" y="45768"/>
                    <a:pt x="63412" y="46169"/>
                  </a:cubicBezTo>
                  <a:cubicBezTo>
                    <a:pt x="62751" y="46218"/>
                    <a:pt x="61789" y="46240"/>
                    <a:pt x="60803" y="46240"/>
                  </a:cubicBezTo>
                  <a:cubicBezTo>
                    <a:pt x="59102" y="46240"/>
                    <a:pt x="57330" y="46174"/>
                    <a:pt x="56908" y="46069"/>
                  </a:cubicBezTo>
                  <a:cubicBezTo>
                    <a:pt x="56674" y="46035"/>
                    <a:pt x="56508" y="45735"/>
                    <a:pt x="56074" y="44834"/>
                  </a:cubicBezTo>
                  <a:cubicBezTo>
                    <a:pt x="55173" y="42833"/>
                    <a:pt x="53172" y="38763"/>
                    <a:pt x="51938" y="36562"/>
                  </a:cubicBezTo>
                  <a:cubicBezTo>
                    <a:pt x="51337" y="35328"/>
                    <a:pt x="50770" y="34327"/>
                    <a:pt x="50770" y="34293"/>
                  </a:cubicBezTo>
                  <a:cubicBezTo>
                    <a:pt x="50770" y="34227"/>
                    <a:pt x="53672" y="31124"/>
                    <a:pt x="53772" y="31124"/>
                  </a:cubicBezTo>
                  <a:cubicBezTo>
                    <a:pt x="53772" y="31124"/>
                    <a:pt x="53773" y="31123"/>
                    <a:pt x="53776" y="31123"/>
                  </a:cubicBezTo>
                  <a:close/>
                  <a:moveTo>
                    <a:pt x="20206" y="40689"/>
                  </a:moveTo>
                  <a:cubicBezTo>
                    <a:pt x="20222" y="40689"/>
                    <a:pt x="20236" y="40692"/>
                    <a:pt x="20248" y="40698"/>
                  </a:cubicBezTo>
                  <a:cubicBezTo>
                    <a:pt x="20482" y="40731"/>
                    <a:pt x="21549" y="41065"/>
                    <a:pt x="22817" y="41399"/>
                  </a:cubicBezTo>
                  <a:cubicBezTo>
                    <a:pt x="25519" y="42199"/>
                    <a:pt x="29989" y="43300"/>
                    <a:pt x="33391" y="44067"/>
                  </a:cubicBezTo>
                  <a:cubicBezTo>
                    <a:pt x="35693" y="44567"/>
                    <a:pt x="35893" y="44634"/>
                    <a:pt x="36193" y="44968"/>
                  </a:cubicBezTo>
                  <a:cubicBezTo>
                    <a:pt x="36360" y="45201"/>
                    <a:pt x="36560" y="45468"/>
                    <a:pt x="36660" y="45635"/>
                  </a:cubicBezTo>
                  <a:cubicBezTo>
                    <a:pt x="36827" y="45935"/>
                    <a:pt x="36760" y="45968"/>
                    <a:pt x="36226" y="46469"/>
                  </a:cubicBezTo>
                  <a:cubicBezTo>
                    <a:pt x="31590" y="50572"/>
                    <a:pt x="23084" y="57243"/>
                    <a:pt x="19481" y="59612"/>
                  </a:cubicBezTo>
                  <a:cubicBezTo>
                    <a:pt x="17880" y="60646"/>
                    <a:pt x="15545" y="61880"/>
                    <a:pt x="14244" y="62280"/>
                  </a:cubicBezTo>
                  <a:cubicBezTo>
                    <a:pt x="13564" y="62507"/>
                    <a:pt x="12776" y="62641"/>
                    <a:pt x="12101" y="62641"/>
                  </a:cubicBezTo>
                  <a:cubicBezTo>
                    <a:pt x="11782" y="62641"/>
                    <a:pt x="11488" y="62611"/>
                    <a:pt x="11242" y="62547"/>
                  </a:cubicBezTo>
                  <a:cubicBezTo>
                    <a:pt x="10475" y="62313"/>
                    <a:pt x="9807" y="61580"/>
                    <a:pt x="9574" y="60646"/>
                  </a:cubicBezTo>
                  <a:cubicBezTo>
                    <a:pt x="9340" y="59445"/>
                    <a:pt x="9641" y="57944"/>
                    <a:pt x="10875" y="54775"/>
                  </a:cubicBezTo>
                  <a:cubicBezTo>
                    <a:pt x="12476" y="50739"/>
                    <a:pt x="14377" y="47536"/>
                    <a:pt x="17646" y="43467"/>
                  </a:cubicBezTo>
                  <a:cubicBezTo>
                    <a:pt x="19275" y="41431"/>
                    <a:pt x="19963" y="40689"/>
                    <a:pt x="20206" y="40689"/>
                  </a:cubicBezTo>
                  <a:close/>
                  <a:moveTo>
                    <a:pt x="39530" y="45232"/>
                  </a:moveTo>
                  <a:cubicBezTo>
                    <a:pt x="39541" y="45232"/>
                    <a:pt x="39552" y="45233"/>
                    <a:pt x="39562" y="45235"/>
                  </a:cubicBezTo>
                  <a:cubicBezTo>
                    <a:pt x="39662" y="45301"/>
                    <a:pt x="40930" y="45468"/>
                    <a:pt x="42331" y="45702"/>
                  </a:cubicBezTo>
                  <a:cubicBezTo>
                    <a:pt x="45099" y="46102"/>
                    <a:pt x="50937" y="46802"/>
                    <a:pt x="53939" y="47103"/>
                  </a:cubicBezTo>
                  <a:cubicBezTo>
                    <a:pt x="54973" y="47236"/>
                    <a:pt x="55874" y="47369"/>
                    <a:pt x="55907" y="47403"/>
                  </a:cubicBezTo>
                  <a:cubicBezTo>
                    <a:pt x="56041" y="47536"/>
                    <a:pt x="57208" y="50772"/>
                    <a:pt x="57642" y="52306"/>
                  </a:cubicBezTo>
                  <a:cubicBezTo>
                    <a:pt x="58776" y="56076"/>
                    <a:pt x="58976" y="59612"/>
                    <a:pt x="58209" y="61713"/>
                  </a:cubicBezTo>
                  <a:cubicBezTo>
                    <a:pt x="57875" y="62580"/>
                    <a:pt x="57208" y="63281"/>
                    <a:pt x="56574" y="63414"/>
                  </a:cubicBezTo>
                  <a:cubicBezTo>
                    <a:pt x="56480" y="63430"/>
                    <a:pt x="56380" y="63438"/>
                    <a:pt x="56274" y="63438"/>
                  </a:cubicBezTo>
                  <a:cubicBezTo>
                    <a:pt x="54802" y="63438"/>
                    <a:pt x="52236" y="61952"/>
                    <a:pt x="49903" y="59712"/>
                  </a:cubicBezTo>
                  <a:lnTo>
                    <a:pt x="48902" y="58744"/>
                  </a:lnTo>
                  <a:lnTo>
                    <a:pt x="49236" y="58044"/>
                  </a:lnTo>
                  <a:cubicBezTo>
                    <a:pt x="49536" y="57443"/>
                    <a:pt x="49569" y="57143"/>
                    <a:pt x="49569" y="56242"/>
                  </a:cubicBezTo>
                  <a:cubicBezTo>
                    <a:pt x="49569" y="55308"/>
                    <a:pt x="49536" y="55008"/>
                    <a:pt x="49236" y="54441"/>
                  </a:cubicBezTo>
                  <a:cubicBezTo>
                    <a:pt x="48602" y="53040"/>
                    <a:pt x="47601" y="52306"/>
                    <a:pt x="46200" y="52206"/>
                  </a:cubicBezTo>
                  <a:cubicBezTo>
                    <a:pt x="45979" y="52183"/>
                    <a:pt x="45807" y="52168"/>
                    <a:pt x="45657" y="52168"/>
                  </a:cubicBezTo>
                  <a:cubicBezTo>
                    <a:pt x="45375" y="52168"/>
                    <a:pt x="45170" y="52221"/>
                    <a:pt x="44866" y="52373"/>
                  </a:cubicBezTo>
                  <a:cubicBezTo>
                    <a:pt x="44450" y="52569"/>
                    <a:pt x="44199" y="52697"/>
                    <a:pt x="43985" y="52697"/>
                  </a:cubicBezTo>
                  <a:cubicBezTo>
                    <a:pt x="43616" y="52697"/>
                    <a:pt x="43354" y="52316"/>
                    <a:pt x="42531" y="51239"/>
                  </a:cubicBezTo>
                  <a:cubicBezTo>
                    <a:pt x="40896" y="49137"/>
                    <a:pt x="38661" y="45968"/>
                    <a:pt x="38661" y="45802"/>
                  </a:cubicBezTo>
                  <a:cubicBezTo>
                    <a:pt x="38661" y="45578"/>
                    <a:pt x="39273" y="45232"/>
                    <a:pt x="39530" y="45232"/>
                  </a:cubicBezTo>
                  <a:close/>
                  <a:moveTo>
                    <a:pt x="21014" y="0"/>
                  </a:moveTo>
                  <a:cubicBezTo>
                    <a:pt x="20795" y="0"/>
                    <a:pt x="20607" y="11"/>
                    <a:pt x="20482" y="36"/>
                  </a:cubicBezTo>
                  <a:cubicBezTo>
                    <a:pt x="18680" y="369"/>
                    <a:pt x="17646" y="1403"/>
                    <a:pt x="17146" y="3338"/>
                  </a:cubicBezTo>
                  <a:cubicBezTo>
                    <a:pt x="16879" y="4339"/>
                    <a:pt x="16879" y="6340"/>
                    <a:pt x="17179" y="8041"/>
                  </a:cubicBezTo>
                  <a:cubicBezTo>
                    <a:pt x="17813" y="11677"/>
                    <a:pt x="19214" y="15613"/>
                    <a:pt x="21716" y="20617"/>
                  </a:cubicBezTo>
                  <a:cubicBezTo>
                    <a:pt x="22517" y="22251"/>
                    <a:pt x="22850" y="22919"/>
                    <a:pt x="22683" y="22919"/>
                  </a:cubicBezTo>
                  <a:cubicBezTo>
                    <a:pt x="22583" y="22919"/>
                    <a:pt x="21349" y="22685"/>
                    <a:pt x="19981" y="22385"/>
                  </a:cubicBezTo>
                  <a:cubicBezTo>
                    <a:pt x="15103" y="21343"/>
                    <a:pt x="11778" y="20887"/>
                    <a:pt x="9027" y="20887"/>
                  </a:cubicBezTo>
                  <a:cubicBezTo>
                    <a:pt x="8429" y="20887"/>
                    <a:pt x="7859" y="20909"/>
                    <a:pt x="7306" y="20951"/>
                  </a:cubicBezTo>
                  <a:cubicBezTo>
                    <a:pt x="5238" y="21117"/>
                    <a:pt x="4504" y="21284"/>
                    <a:pt x="3036" y="22018"/>
                  </a:cubicBezTo>
                  <a:cubicBezTo>
                    <a:pt x="1235" y="22885"/>
                    <a:pt x="534" y="23786"/>
                    <a:pt x="201" y="25687"/>
                  </a:cubicBezTo>
                  <a:cubicBezTo>
                    <a:pt x="0" y="26721"/>
                    <a:pt x="334" y="28022"/>
                    <a:pt x="1135" y="29457"/>
                  </a:cubicBezTo>
                  <a:cubicBezTo>
                    <a:pt x="1969" y="30924"/>
                    <a:pt x="4404" y="33259"/>
                    <a:pt x="6972" y="34961"/>
                  </a:cubicBezTo>
                  <a:lnTo>
                    <a:pt x="8206" y="35795"/>
                  </a:lnTo>
                  <a:lnTo>
                    <a:pt x="8206" y="36428"/>
                  </a:lnTo>
                  <a:cubicBezTo>
                    <a:pt x="8206" y="37963"/>
                    <a:pt x="9374" y="39230"/>
                    <a:pt x="10908" y="39397"/>
                  </a:cubicBezTo>
                  <a:cubicBezTo>
                    <a:pt x="11012" y="39405"/>
                    <a:pt x="11113" y="39410"/>
                    <a:pt x="11211" y="39410"/>
                  </a:cubicBezTo>
                  <a:cubicBezTo>
                    <a:pt x="11909" y="39410"/>
                    <a:pt x="12500" y="39202"/>
                    <a:pt x="13143" y="38763"/>
                  </a:cubicBezTo>
                  <a:lnTo>
                    <a:pt x="13677" y="38330"/>
                  </a:lnTo>
                  <a:lnTo>
                    <a:pt x="15311" y="38930"/>
                  </a:lnTo>
                  <a:cubicBezTo>
                    <a:pt x="16179" y="39264"/>
                    <a:pt x="17380" y="39697"/>
                    <a:pt x="17913" y="39864"/>
                  </a:cubicBezTo>
                  <a:cubicBezTo>
                    <a:pt x="18514" y="40031"/>
                    <a:pt x="18981" y="40198"/>
                    <a:pt x="19014" y="40231"/>
                  </a:cubicBezTo>
                  <a:cubicBezTo>
                    <a:pt x="19047" y="40264"/>
                    <a:pt x="18647" y="40765"/>
                    <a:pt x="18080" y="41365"/>
                  </a:cubicBezTo>
                  <a:cubicBezTo>
                    <a:pt x="16012" y="43633"/>
                    <a:pt x="13810" y="46602"/>
                    <a:pt x="12343" y="48937"/>
                  </a:cubicBezTo>
                  <a:cubicBezTo>
                    <a:pt x="10842" y="51439"/>
                    <a:pt x="8740" y="56409"/>
                    <a:pt x="8406" y="58377"/>
                  </a:cubicBezTo>
                  <a:cubicBezTo>
                    <a:pt x="7872" y="61553"/>
                    <a:pt x="9451" y="63646"/>
                    <a:pt x="12178" y="63646"/>
                  </a:cubicBezTo>
                  <a:cubicBezTo>
                    <a:pt x="12516" y="63646"/>
                    <a:pt x="12872" y="63614"/>
                    <a:pt x="13243" y="63548"/>
                  </a:cubicBezTo>
                  <a:cubicBezTo>
                    <a:pt x="15979" y="63047"/>
                    <a:pt x="19248" y="61213"/>
                    <a:pt x="24651" y="57143"/>
                  </a:cubicBezTo>
                  <a:cubicBezTo>
                    <a:pt x="28654" y="54141"/>
                    <a:pt x="31690" y="51739"/>
                    <a:pt x="35359" y="48537"/>
                  </a:cubicBezTo>
                  <a:cubicBezTo>
                    <a:pt x="36393" y="47603"/>
                    <a:pt x="37327" y="46869"/>
                    <a:pt x="37361" y="46869"/>
                  </a:cubicBezTo>
                  <a:cubicBezTo>
                    <a:pt x="37394" y="46869"/>
                    <a:pt x="37894" y="47470"/>
                    <a:pt x="38428" y="48237"/>
                  </a:cubicBezTo>
                  <a:cubicBezTo>
                    <a:pt x="38995" y="48971"/>
                    <a:pt x="40062" y="50438"/>
                    <a:pt x="40896" y="51539"/>
                  </a:cubicBezTo>
                  <a:cubicBezTo>
                    <a:pt x="41730" y="52573"/>
                    <a:pt x="42397" y="53541"/>
                    <a:pt x="42397" y="53607"/>
                  </a:cubicBezTo>
                  <a:cubicBezTo>
                    <a:pt x="42397" y="53707"/>
                    <a:pt x="42331" y="53874"/>
                    <a:pt x="42231" y="53941"/>
                  </a:cubicBezTo>
                  <a:cubicBezTo>
                    <a:pt x="42164" y="54041"/>
                    <a:pt x="41897" y="54408"/>
                    <a:pt x="41730" y="54875"/>
                  </a:cubicBezTo>
                  <a:cubicBezTo>
                    <a:pt x="41397" y="55542"/>
                    <a:pt x="41397" y="55742"/>
                    <a:pt x="41397" y="56776"/>
                  </a:cubicBezTo>
                  <a:cubicBezTo>
                    <a:pt x="41397" y="58110"/>
                    <a:pt x="41664" y="58778"/>
                    <a:pt x="42431" y="59578"/>
                  </a:cubicBezTo>
                  <a:cubicBezTo>
                    <a:pt x="43198" y="60312"/>
                    <a:pt x="43899" y="60612"/>
                    <a:pt x="45199" y="60612"/>
                  </a:cubicBezTo>
                  <a:cubicBezTo>
                    <a:pt x="46234" y="60612"/>
                    <a:pt x="46334" y="60579"/>
                    <a:pt x="47101" y="60145"/>
                  </a:cubicBezTo>
                  <a:lnTo>
                    <a:pt x="47935" y="59712"/>
                  </a:lnTo>
                  <a:lnTo>
                    <a:pt x="48835" y="60546"/>
                  </a:lnTo>
                  <a:cubicBezTo>
                    <a:pt x="51765" y="63243"/>
                    <a:pt x="54341" y="64679"/>
                    <a:pt x="56214" y="64679"/>
                  </a:cubicBezTo>
                  <a:cubicBezTo>
                    <a:pt x="56495" y="64679"/>
                    <a:pt x="56760" y="64647"/>
                    <a:pt x="57008" y="64582"/>
                  </a:cubicBezTo>
                  <a:cubicBezTo>
                    <a:pt x="57775" y="64382"/>
                    <a:pt x="58676" y="63548"/>
                    <a:pt x="59109" y="62580"/>
                  </a:cubicBezTo>
                  <a:cubicBezTo>
                    <a:pt x="59710" y="61313"/>
                    <a:pt x="59777" y="60712"/>
                    <a:pt x="59777" y="58244"/>
                  </a:cubicBezTo>
                  <a:cubicBezTo>
                    <a:pt x="59777" y="56309"/>
                    <a:pt x="59743" y="55775"/>
                    <a:pt x="59510" y="54708"/>
                  </a:cubicBezTo>
                  <a:cubicBezTo>
                    <a:pt x="59109" y="52973"/>
                    <a:pt x="58542" y="51105"/>
                    <a:pt x="57775" y="49104"/>
                  </a:cubicBezTo>
                  <a:cubicBezTo>
                    <a:pt x="57442" y="48203"/>
                    <a:pt x="57175" y="47470"/>
                    <a:pt x="57175" y="47470"/>
                  </a:cubicBezTo>
                  <a:lnTo>
                    <a:pt x="60577" y="47470"/>
                  </a:lnTo>
                  <a:cubicBezTo>
                    <a:pt x="62679" y="47470"/>
                    <a:pt x="64447" y="47436"/>
                    <a:pt x="65180" y="47303"/>
                  </a:cubicBezTo>
                  <a:cubicBezTo>
                    <a:pt x="70918" y="46569"/>
                    <a:pt x="73219" y="45135"/>
                    <a:pt x="73520" y="42199"/>
                  </a:cubicBezTo>
                  <a:cubicBezTo>
                    <a:pt x="73787" y="39264"/>
                    <a:pt x="69850" y="35694"/>
                    <a:pt x="63513" y="33193"/>
                  </a:cubicBezTo>
                  <a:cubicBezTo>
                    <a:pt x="60410" y="31958"/>
                    <a:pt x="55774" y="30591"/>
                    <a:pt x="54740" y="30591"/>
                  </a:cubicBezTo>
                  <a:cubicBezTo>
                    <a:pt x="54539" y="30591"/>
                    <a:pt x="54339" y="30557"/>
                    <a:pt x="54273" y="30524"/>
                  </a:cubicBezTo>
                  <a:cubicBezTo>
                    <a:pt x="54239" y="30457"/>
                    <a:pt x="54740" y="29857"/>
                    <a:pt x="55340" y="29123"/>
                  </a:cubicBezTo>
                  <a:cubicBezTo>
                    <a:pt x="58242" y="25754"/>
                    <a:pt x="60544" y="22618"/>
                    <a:pt x="62345" y="19583"/>
                  </a:cubicBezTo>
                  <a:cubicBezTo>
                    <a:pt x="65447" y="14246"/>
                    <a:pt x="65914" y="10510"/>
                    <a:pt x="63679" y="8408"/>
                  </a:cubicBezTo>
                  <a:cubicBezTo>
                    <a:pt x="62879" y="7654"/>
                    <a:pt x="61772" y="7283"/>
                    <a:pt x="60426" y="7283"/>
                  </a:cubicBezTo>
                  <a:cubicBezTo>
                    <a:pt x="58856" y="7283"/>
                    <a:pt x="56959" y="7787"/>
                    <a:pt x="54840" y="8775"/>
                  </a:cubicBezTo>
                  <a:cubicBezTo>
                    <a:pt x="54141" y="9114"/>
                    <a:pt x="53825" y="9263"/>
                    <a:pt x="53633" y="9263"/>
                  </a:cubicBezTo>
                  <a:cubicBezTo>
                    <a:pt x="53505" y="9263"/>
                    <a:pt x="53432" y="9196"/>
                    <a:pt x="53339" y="9075"/>
                  </a:cubicBezTo>
                  <a:cubicBezTo>
                    <a:pt x="52835" y="8466"/>
                    <a:pt x="51617" y="8095"/>
                    <a:pt x="50609" y="8095"/>
                  </a:cubicBezTo>
                  <a:cubicBezTo>
                    <a:pt x="50016" y="8095"/>
                    <a:pt x="49495" y="8224"/>
                    <a:pt x="49236" y="8508"/>
                  </a:cubicBezTo>
                  <a:cubicBezTo>
                    <a:pt x="49069" y="8675"/>
                    <a:pt x="48735" y="8909"/>
                    <a:pt x="48435" y="9042"/>
                  </a:cubicBezTo>
                  <a:cubicBezTo>
                    <a:pt x="47868" y="9342"/>
                    <a:pt x="47201" y="10243"/>
                    <a:pt x="47001" y="11010"/>
                  </a:cubicBezTo>
                  <a:cubicBezTo>
                    <a:pt x="46901" y="11277"/>
                    <a:pt x="46834" y="11911"/>
                    <a:pt x="46867" y="12378"/>
                  </a:cubicBezTo>
                  <a:lnTo>
                    <a:pt x="46901" y="13212"/>
                  </a:lnTo>
                  <a:lnTo>
                    <a:pt x="45266" y="14346"/>
                  </a:lnTo>
                  <a:cubicBezTo>
                    <a:pt x="42431" y="16347"/>
                    <a:pt x="40363" y="18015"/>
                    <a:pt x="38328" y="19916"/>
                  </a:cubicBezTo>
                  <a:cubicBezTo>
                    <a:pt x="37494" y="20717"/>
                    <a:pt x="36560" y="22018"/>
                    <a:pt x="36693" y="22185"/>
                  </a:cubicBezTo>
                  <a:cubicBezTo>
                    <a:pt x="36696" y="22188"/>
                    <a:pt x="36700" y="22189"/>
                    <a:pt x="36706" y="22189"/>
                  </a:cubicBezTo>
                  <a:cubicBezTo>
                    <a:pt x="36840" y="22189"/>
                    <a:pt x="37792" y="21444"/>
                    <a:pt x="40763" y="19016"/>
                  </a:cubicBezTo>
                  <a:cubicBezTo>
                    <a:pt x="42731" y="17381"/>
                    <a:pt x="46367" y="14713"/>
                    <a:pt x="47067" y="14279"/>
                  </a:cubicBezTo>
                  <a:cubicBezTo>
                    <a:pt x="47140" y="14252"/>
                    <a:pt x="47198" y="14234"/>
                    <a:pt x="47253" y="14234"/>
                  </a:cubicBezTo>
                  <a:cubicBezTo>
                    <a:pt x="47400" y="14234"/>
                    <a:pt x="47528" y="14358"/>
                    <a:pt x="47868" y="14746"/>
                  </a:cubicBezTo>
                  <a:cubicBezTo>
                    <a:pt x="48648" y="15597"/>
                    <a:pt x="49680" y="16001"/>
                    <a:pt x="50700" y="16001"/>
                  </a:cubicBezTo>
                  <a:cubicBezTo>
                    <a:pt x="52079" y="16001"/>
                    <a:pt x="53434" y="15260"/>
                    <a:pt x="54106" y="13879"/>
                  </a:cubicBezTo>
                  <a:cubicBezTo>
                    <a:pt x="54539" y="13012"/>
                    <a:pt x="54673" y="11677"/>
                    <a:pt x="54373" y="10843"/>
                  </a:cubicBezTo>
                  <a:cubicBezTo>
                    <a:pt x="54239" y="10510"/>
                    <a:pt x="54206" y="10243"/>
                    <a:pt x="54206" y="10210"/>
                  </a:cubicBezTo>
                  <a:cubicBezTo>
                    <a:pt x="54206" y="10176"/>
                    <a:pt x="54706" y="9943"/>
                    <a:pt x="55340" y="9676"/>
                  </a:cubicBezTo>
                  <a:cubicBezTo>
                    <a:pt x="57332" y="8742"/>
                    <a:pt x="59026" y="8280"/>
                    <a:pt x="60379" y="8280"/>
                  </a:cubicBezTo>
                  <a:cubicBezTo>
                    <a:pt x="61926" y="8280"/>
                    <a:pt x="63025" y="8884"/>
                    <a:pt x="63613" y="10076"/>
                  </a:cubicBezTo>
                  <a:cubicBezTo>
                    <a:pt x="64046" y="10910"/>
                    <a:pt x="64180" y="12511"/>
                    <a:pt x="63846" y="13679"/>
                  </a:cubicBezTo>
                  <a:cubicBezTo>
                    <a:pt x="63212" y="16080"/>
                    <a:pt x="61578" y="19116"/>
                    <a:pt x="58943" y="22852"/>
                  </a:cubicBezTo>
                  <a:cubicBezTo>
                    <a:pt x="56674" y="26054"/>
                    <a:pt x="53072" y="30357"/>
                    <a:pt x="52605" y="30357"/>
                  </a:cubicBezTo>
                  <a:cubicBezTo>
                    <a:pt x="52505" y="30357"/>
                    <a:pt x="52271" y="30391"/>
                    <a:pt x="52204" y="30457"/>
                  </a:cubicBezTo>
                  <a:cubicBezTo>
                    <a:pt x="52071" y="30557"/>
                    <a:pt x="52071" y="30591"/>
                    <a:pt x="52238" y="30691"/>
                  </a:cubicBezTo>
                  <a:cubicBezTo>
                    <a:pt x="52405" y="30758"/>
                    <a:pt x="52204" y="31024"/>
                    <a:pt x="51204" y="32058"/>
                  </a:cubicBezTo>
                  <a:cubicBezTo>
                    <a:pt x="50409" y="32824"/>
                    <a:pt x="50049" y="33156"/>
                    <a:pt x="49918" y="33156"/>
                  </a:cubicBezTo>
                  <a:cubicBezTo>
                    <a:pt x="49895" y="33156"/>
                    <a:pt x="49879" y="33146"/>
                    <a:pt x="49869" y="33126"/>
                  </a:cubicBezTo>
                  <a:cubicBezTo>
                    <a:pt x="49836" y="33059"/>
                    <a:pt x="49536" y="32559"/>
                    <a:pt x="49236" y="32058"/>
                  </a:cubicBezTo>
                  <a:cubicBezTo>
                    <a:pt x="48688" y="30996"/>
                    <a:pt x="48079" y="30120"/>
                    <a:pt x="48007" y="30120"/>
                  </a:cubicBezTo>
                  <a:cubicBezTo>
                    <a:pt x="48005" y="30120"/>
                    <a:pt x="48003" y="30121"/>
                    <a:pt x="48001" y="30124"/>
                  </a:cubicBezTo>
                  <a:cubicBezTo>
                    <a:pt x="47935" y="30190"/>
                    <a:pt x="48235" y="30891"/>
                    <a:pt x="48669" y="31692"/>
                  </a:cubicBezTo>
                  <a:cubicBezTo>
                    <a:pt x="49069" y="32525"/>
                    <a:pt x="49402" y="33293"/>
                    <a:pt x="49436" y="33459"/>
                  </a:cubicBezTo>
                  <a:cubicBezTo>
                    <a:pt x="49536" y="33726"/>
                    <a:pt x="49102" y="34127"/>
                    <a:pt x="46667" y="36595"/>
                  </a:cubicBezTo>
                  <a:cubicBezTo>
                    <a:pt x="43065" y="40098"/>
                    <a:pt x="39095" y="43800"/>
                    <a:pt x="38862" y="43867"/>
                  </a:cubicBezTo>
                  <a:cubicBezTo>
                    <a:pt x="38848" y="43872"/>
                    <a:pt x="38827" y="43874"/>
                    <a:pt x="38799" y="43874"/>
                  </a:cubicBezTo>
                  <a:cubicBezTo>
                    <a:pt x="38625" y="43874"/>
                    <a:pt x="38193" y="43791"/>
                    <a:pt x="37761" y="43734"/>
                  </a:cubicBezTo>
                  <a:lnTo>
                    <a:pt x="36894" y="43567"/>
                  </a:lnTo>
                  <a:lnTo>
                    <a:pt x="36326" y="42699"/>
                  </a:lnTo>
                  <a:cubicBezTo>
                    <a:pt x="34058" y="39364"/>
                    <a:pt x="26853" y="27288"/>
                    <a:pt x="25485" y="24586"/>
                  </a:cubicBezTo>
                  <a:lnTo>
                    <a:pt x="25219" y="24119"/>
                  </a:lnTo>
                  <a:lnTo>
                    <a:pt x="25219" y="24119"/>
                  </a:lnTo>
                  <a:lnTo>
                    <a:pt x="26153" y="24186"/>
                  </a:lnTo>
                  <a:cubicBezTo>
                    <a:pt x="26379" y="24197"/>
                    <a:pt x="26552" y="24204"/>
                    <a:pt x="26682" y="24204"/>
                  </a:cubicBezTo>
                  <a:cubicBezTo>
                    <a:pt x="26974" y="24204"/>
                    <a:pt x="27053" y="24168"/>
                    <a:pt x="27053" y="24053"/>
                  </a:cubicBezTo>
                  <a:cubicBezTo>
                    <a:pt x="27053" y="23919"/>
                    <a:pt x="26720" y="23786"/>
                    <a:pt x="25919" y="23586"/>
                  </a:cubicBezTo>
                  <a:lnTo>
                    <a:pt x="24818" y="23352"/>
                  </a:lnTo>
                  <a:lnTo>
                    <a:pt x="23317" y="20350"/>
                  </a:lnTo>
                  <a:cubicBezTo>
                    <a:pt x="21483" y="16681"/>
                    <a:pt x="20715" y="14946"/>
                    <a:pt x="19715" y="11944"/>
                  </a:cubicBezTo>
                  <a:cubicBezTo>
                    <a:pt x="17813" y="6207"/>
                    <a:pt x="17746" y="2671"/>
                    <a:pt x="19548" y="1437"/>
                  </a:cubicBezTo>
                  <a:cubicBezTo>
                    <a:pt x="20015" y="1103"/>
                    <a:pt x="20148" y="1103"/>
                    <a:pt x="21483" y="1103"/>
                  </a:cubicBezTo>
                  <a:cubicBezTo>
                    <a:pt x="22850" y="1103"/>
                    <a:pt x="22917" y="1103"/>
                    <a:pt x="23717" y="1537"/>
                  </a:cubicBezTo>
                  <a:cubicBezTo>
                    <a:pt x="24918" y="2104"/>
                    <a:pt x="26186" y="3004"/>
                    <a:pt x="28187" y="4606"/>
                  </a:cubicBezTo>
                  <a:cubicBezTo>
                    <a:pt x="30489" y="6507"/>
                    <a:pt x="31189" y="7207"/>
                    <a:pt x="32924" y="9242"/>
                  </a:cubicBezTo>
                  <a:cubicBezTo>
                    <a:pt x="34925" y="11611"/>
                    <a:pt x="35759" y="12745"/>
                    <a:pt x="37160" y="14846"/>
                  </a:cubicBezTo>
                  <a:cubicBezTo>
                    <a:pt x="38114" y="16320"/>
                    <a:pt x="38417" y="16742"/>
                    <a:pt x="38546" y="16742"/>
                  </a:cubicBezTo>
                  <a:cubicBezTo>
                    <a:pt x="38566" y="16742"/>
                    <a:pt x="38581" y="16732"/>
                    <a:pt x="38595" y="16714"/>
                  </a:cubicBezTo>
                  <a:cubicBezTo>
                    <a:pt x="38695" y="16614"/>
                    <a:pt x="37394" y="14413"/>
                    <a:pt x="36427" y="13045"/>
                  </a:cubicBezTo>
                  <a:cubicBezTo>
                    <a:pt x="35693" y="11944"/>
                    <a:pt x="33057" y="8608"/>
                    <a:pt x="31390" y="6740"/>
                  </a:cubicBezTo>
                  <a:cubicBezTo>
                    <a:pt x="30856" y="6073"/>
                    <a:pt x="27587" y="3171"/>
                    <a:pt x="26353" y="2170"/>
                  </a:cubicBezTo>
                  <a:cubicBezTo>
                    <a:pt x="25485" y="1437"/>
                    <a:pt x="23584" y="336"/>
                    <a:pt x="23017" y="169"/>
                  </a:cubicBezTo>
                  <a:cubicBezTo>
                    <a:pt x="22617" y="94"/>
                    <a:pt x="21672" y="0"/>
                    <a:pt x="2101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536;p22">
              <a:extLst>
                <a:ext uri="{FF2B5EF4-FFF2-40B4-BE49-F238E27FC236}">
                  <a16:creationId xmlns="" xmlns:a16="http://schemas.microsoft.com/office/drawing/2014/main" id="{9F4FBD22-6CD0-69AA-973D-F20D9467724F}"/>
                </a:ext>
              </a:extLst>
            </p:cNvPr>
            <p:cNvSpPr/>
            <p:nvPr/>
          </p:nvSpPr>
          <p:spPr>
            <a:xfrm>
              <a:off x="3657788" y="6514675"/>
              <a:ext cx="584350" cy="447946"/>
            </a:xfrm>
            <a:custGeom>
              <a:avLst/>
              <a:gdLst/>
              <a:ahLst/>
              <a:cxnLst/>
              <a:rect l="l" t="t" r="r" b="b"/>
              <a:pathLst>
                <a:path w="56174" h="43051" extrusionOk="0">
                  <a:moveTo>
                    <a:pt x="32990" y="3876"/>
                  </a:moveTo>
                  <a:cubicBezTo>
                    <a:pt x="33491" y="3977"/>
                    <a:pt x="33991" y="4143"/>
                    <a:pt x="34492" y="4310"/>
                  </a:cubicBezTo>
                  <a:lnTo>
                    <a:pt x="34225" y="4310"/>
                  </a:lnTo>
                  <a:cubicBezTo>
                    <a:pt x="33824" y="4277"/>
                    <a:pt x="33391" y="4210"/>
                    <a:pt x="32990" y="4143"/>
                  </a:cubicBezTo>
                  <a:lnTo>
                    <a:pt x="32990" y="3977"/>
                  </a:lnTo>
                  <a:lnTo>
                    <a:pt x="32990" y="3876"/>
                  </a:lnTo>
                  <a:close/>
                  <a:moveTo>
                    <a:pt x="17713" y="4544"/>
                  </a:moveTo>
                  <a:cubicBezTo>
                    <a:pt x="18347" y="4877"/>
                    <a:pt x="18980" y="5311"/>
                    <a:pt x="19648" y="5678"/>
                  </a:cubicBezTo>
                  <a:cubicBezTo>
                    <a:pt x="19523" y="5650"/>
                    <a:pt x="19393" y="5634"/>
                    <a:pt x="19267" y="5634"/>
                  </a:cubicBezTo>
                  <a:cubicBezTo>
                    <a:pt x="19088" y="5634"/>
                    <a:pt x="18917" y="5666"/>
                    <a:pt x="18780" y="5744"/>
                  </a:cubicBezTo>
                  <a:cubicBezTo>
                    <a:pt x="18380" y="5378"/>
                    <a:pt x="18046" y="4977"/>
                    <a:pt x="17713" y="4544"/>
                  </a:cubicBezTo>
                  <a:close/>
                  <a:moveTo>
                    <a:pt x="50236" y="7012"/>
                  </a:moveTo>
                  <a:lnTo>
                    <a:pt x="50236" y="7012"/>
                  </a:lnTo>
                  <a:cubicBezTo>
                    <a:pt x="51237" y="7713"/>
                    <a:pt x="51971" y="8780"/>
                    <a:pt x="52371" y="9948"/>
                  </a:cubicBezTo>
                  <a:cubicBezTo>
                    <a:pt x="52071" y="9414"/>
                    <a:pt x="51704" y="8947"/>
                    <a:pt x="51304" y="8446"/>
                  </a:cubicBezTo>
                  <a:cubicBezTo>
                    <a:pt x="51037" y="8146"/>
                    <a:pt x="50703" y="8046"/>
                    <a:pt x="50336" y="8046"/>
                  </a:cubicBezTo>
                  <a:cubicBezTo>
                    <a:pt x="50269" y="7713"/>
                    <a:pt x="50269" y="7379"/>
                    <a:pt x="50236" y="7012"/>
                  </a:cubicBezTo>
                  <a:close/>
                  <a:moveTo>
                    <a:pt x="44332" y="5945"/>
                  </a:moveTo>
                  <a:lnTo>
                    <a:pt x="44332" y="5945"/>
                  </a:lnTo>
                  <a:cubicBezTo>
                    <a:pt x="44232" y="5978"/>
                    <a:pt x="44232" y="6045"/>
                    <a:pt x="44198" y="6178"/>
                  </a:cubicBezTo>
                  <a:lnTo>
                    <a:pt x="42898" y="11349"/>
                  </a:lnTo>
                  <a:cubicBezTo>
                    <a:pt x="42831" y="10114"/>
                    <a:pt x="42664" y="8847"/>
                    <a:pt x="42431" y="7546"/>
                  </a:cubicBezTo>
                  <a:cubicBezTo>
                    <a:pt x="42330" y="6962"/>
                    <a:pt x="41805" y="6670"/>
                    <a:pt x="41276" y="6670"/>
                  </a:cubicBezTo>
                  <a:cubicBezTo>
                    <a:pt x="40746" y="6670"/>
                    <a:pt x="40212" y="6962"/>
                    <a:pt x="40096" y="7546"/>
                  </a:cubicBezTo>
                  <a:cubicBezTo>
                    <a:pt x="39895" y="8647"/>
                    <a:pt x="39695" y="9681"/>
                    <a:pt x="39495" y="10781"/>
                  </a:cubicBezTo>
                  <a:cubicBezTo>
                    <a:pt x="39495" y="9681"/>
                    <a:pt x="39495" y="8547"/>
                    <a:pt x="39395" y="7479"/>
                  </a:cubicBezTo>
                  <a:cubicBezTo>
                    <a:pt x="39395" y="7179"/>
                    <a:pt x="39262" y="6979"/>
                    <a:pt x="39162" y="6779"/>
                  </a:cubicBezTo>
                  <a:cubicBezTo>
                    <a:pt x="40863" y="6445"/>
                    <a:pt x="42597" y="6045"/>
                    <a:pt x="44332" y="5945"/>
                  </a:cubicBezTo>
                  <a:close/>
                  <a:moveTo>
                    <a:pt x="32957" y="6979"/>
                  </a:moveTo>
                  <a:cubicBezTo>
                    <a:pt x="33157" y="7012"/>
                    <a:pt x="33357" y="7045"/>
                    <a:pt x="33524" y="7045"/>
                  </a:cubicBezTo>
                  <a:cubicBezTo>
                    <a:pt x="33658" y="7045"/>
                    <a:pt x="33724" y="7045"/>
                    <a:pt x="33858" y="7112"/>
                  </a:cubicBezTo>
                  <a:cubicBezTo>
                    <a:pt x="33457" y="8580"/>
                    <a:pt x="32990" y="10114"/>
                    <a:pt x="32557" y="11549"/>
                  </a:cubicBezTo>
                  <a:cubicBezTo>
                    <a:pt x="32724" y="10048"/>
                    <a:pt x="32857" y="8513"/>
                    <a:pt x="32957" y="6979"/>
                  </a:cubicBezTo>
                  <a:close/>
                  <a:moveTo>
                    <a:pt x="14144" y="5177"/>
                  </a:moveTo>
                  <a:lnTo>
                    <a:pt x="14144" y="5177"/>
                  </a:lnTo>
                  <a:cubicBezTo>
                    <a:pt x="14344" y="5211"/>
                    <a:pt x="14511" y="5311"/>
                    <a:pt x="14677" y="5378"/>
                  </a:cubicBezTo>
                  <a:cubicBezTo>
                    <a:pt x="15244" y="5778"/>
                    <a:pt x="15678" y="6445"/>
                    <a:pt x="16078" y="7012"/>
                  </a:cubicBezTo>
                  <a:cubicBezTo>
                    <a:pt x="16002" y="6999"/>
                    <a:pt x="15924" y="6992"/>
                    <a:pt x="15845" y="6992"/>
                  </a:cubicBezTo>
                  <a:cubicBezTo>
                    <a:pt x="15341" y="6992"/>
                    <a:pt x="14822" y="7273"/>
                    <a:pt x="14677" y="7879"/>
                  </a:cubicBezTo>
                  <a:cubicBezTo>
                    <a:pt x="14344" y="9280"/>
                    <a:pt x="14010" y="10648"/>
                    <a:pt x="13643" y="12016"/>
                  </a:cubicBezTo>
                  <a:cubicBezTo>
                    <a:pt x="13510" y="11615"/>
                    <a:pt x="13376" y="11215"/>
                    <a:pt x="13210" y="10848"/>
                  </a:cubicBezTo>
                  <a:lnTo>
                    <a:pt x="13977" y="6979"/>
                  </a:lnTo>
                  <a:cubicBezTo>
                    <a:pt x="14010" y="6712"/>
                    <a:pt x="14010" y="6478"/>
                    <a:pt x="13910" y="6278"/>
                  </a:cubicBezTo>
                  <a:cubicBezTo>
                    <a:pt x="14010" y="6045"/>
                    <a:pt x="14044" y="5845"/>
                    <a:pt x="14144" y="5644"/>
                  </a:cubicBezTo>
                  <a:cubicBezTo>
                    <a:pt x="14177" y="5478"/>
                    <a:pt x="14177" y="5311"/>
                    <a:pt x="14144" y="5177"/>
                  </a:cubicBezTo>
                  <a:close/>
                  <a:moveTo>
                    <a:pt x="37027" y="7045"/>
                  </a:moveTo>
                  <a:lnTo>
                    <a:pt x="37027" y="7112"/>
                  </a:lnTo>
                  <a:cubicBezTo>
                    <a:pt x="36493" y="8847"/>
                    <a:pt x="35993" y="10548"/>
                    <a:pt x="35492" y="12283"/>
                  </a:cubicBezTo>
                  <a:cubicBezTo>
                    <a:pt x="35826" y="10548"/>
                    <a:pt x="36159" y="8813"/>
                    <a:pt x="36526" y="7112"/>
                  </a:cubicBezTo>
                  <a:cubicBezTo>
                    <a:pt x="36693" y="7112"/>
                    <a:pt x="36860" y="7045"/>
                    <a:pt x="37027" y="7045"/>
                  </a:cubicBezTo>
                  <a:close/>
                  <a:moveTo>
                    <a:pt x="9607" y="6945"/>
                  </a:moveTo>
                  <a:cubicBezTo>
                    <a:pt x="7606" y="9014"/>
                    <a:pt x="6005" y="11482"/>
                    <a:pt x="4870" y="14151"/>
                  </a:cubicBezTo>
                  <a:cubicBezTo>
                    <a:pt x="5504" y="11449"/>
                    <a:pt x="7039" y="8947"/>
                    <a:pt x="9274" y="7179"/>
                  </a:cubicBezTo>
                  <a:cubicBezTo>
                    <a:pt x="9374" y="7112"/>
                    <a:pt x="9507" y="7012"/>
                    <a:pt x="9607" y="6945"/>
                  </a:cubicBezTo>
                  <a:close/>
                  <a:moveTo>
                    <a:pt x="46400" y="5845"/>
                  </a:moveTo>
                  <a:lnTo>
                    <a:pt x="46400" y="5845"/>
                  </a:lnTo>
                  <a:cubicBezTo>
                    <a:pt x="46967" y="5878"/>
                    <a:pt x="47501" y="5978"/>
                    <a:pt x="48035" y="6078"/>
                  </a:cubicBezTo>
                  <a:cubicBezTo>
                    <a:pt x="47868" y="6312"/>
                    <a:pt x="47734" y="6545"/>
                    <a:pt x="47701" y="6879"/>
                  </a:cubicBezTo>
                  <a:cubicBezTo>
                    <a:pt x="47401" y="9481"/>
                    <a:pt x="47000" y="12016"/>
                    <a:pt x="46367" y="14517"/>
                  </a:cubicBezTo>
                  <a:cubicBezTo>
                    <a:pt x="46634" y="11849"/>
                    <a:pt x="46700" y="9147"/>
                    <a:pt x="46634" y="6478"/>
                  </a:cubicBezTo>
                  <a:cubicBezTo>
                    <a:pt x="46634" y="6211"/>
                    <a:pt x="46533" y="6011"/>
                    <a:pt x="46400" y="5845"/>
                  </a:cubicBezTo>
                  <a:close/>
                  <a:moveTo>
                    <a:pt x="29822" y="6612"/>
                  </a:moveTo>
                  <a:cubicBezTo>
                    <a:pt x="30055" y="6612"/>
                    <a:pt x="30322" y="6612"/>
                    <a:pt x="30522" y="6645"/>
                  </a:cubicBezTo>
                  <a:cubicBezTo>
                    <a:pt x="30455" y="10148"/>
                    <a:pt x="29955" y="13650"/>
                    <a:pt x="29288" y="17119"/>
                  </a:cubicBezTo>
                  <a:cubicBezTo>
                    <a:pt x="29188" y="17053"/>
                    <a:pt x="29054" y="17019"/>
                    <a:pt x="28988" y="17019"/>
                  </a:cubicBezTo>
                  <a:cubicBezTo>
                    <a:pt x="29221" y="16019"/>
                    <a:pt x="29455" y="15018"/>
                    <a:pt x="29688" y="14050"/>
                  </a:cubicBezTo>
                  <a:cubicBezTo>
                    <a:pt x="29888" y="13150"/>
                    <a:pt x="29188" y="12549"/>
                    <a:pt x="28487" y="12516"/>
                  </a:cubicBezTo>
                  <a:cubicBezTo>
                    <a:pt x="28554" y="12016"/>
                    <a:pt x="28687" y="11515"/>
                    <a:pt x="28787" y="11048"/>
                  </a:cubicBezTo>
                  <a:cubicBezTo>
                    <a:pt x="28888" y="10481"/>
                    <a:pt x="29154" y="8146"/>
                    <a:pt x="29822" y="6612"/>
                  </a:cubicBezTo>
                  <a:close/>
                  <a:moveTo>
                    <a:pt x="7506" y="13984"/>
                  </a:moveTo>
                  <a:cubicBezTo>
                    <a:pt x="6405" y="17186"/>
                    <a:pt x="6005" y="20555"/>
                    <a:pt x="6271" y="23958"/>
                  </a:cubicBezTo>
                  <a:cubicBezTo>
                    <a:pt x="6305" y="24425"/>
                    <a:pt x="6505" y="24791"/>
                    <a:pt x="6838" y="24992"/>
                  </a:cubicBezTo>
                  <a:cubicBezTo>
                    <a:pt x="6805" y="25125"/>
                    <a:pt x="6805" y="25192"/>
                    <a:pt x="6772" y="25258"/>
                  </a:cubicBezTo>
                  <a:cubicBezTo>
                    <a:pt x="6672" y="25225"/>
                    <a:pt x="6538" y="25192"/>
                    <a:pt x="6472" y="25158"/>
                  </a:cubicBezTo>
                  <a:cubicBezTo>
                    <a:pt x="6371" y="25092"/>
                    <a:pt x="6305" y="25092"/>
                    <a:pt x="6171" y="25092"/>
                  </a:cubicBezTo>
                  <a:cubicBezTo>
                    <a:pt x="5638" y="21856"/>
                    <a:pt x="5771" y="18487"/>
                    <a:pt x="6939" y="15351"/>
                  </a:cubicBezTo>
                  <a:cubicBezTo>
                    <a:pt x="7105" y="14884"/>
                    <a:pt x="7305" y="14451"/>
                    <a:pt x="7506" y="13984"/>
                  </a:cubicBezTo>
                  <a:close/>
                  <a:moveTo>
                    <a:pt x="27153" y="7279"/>
                  </a:moveTo>
                  <a:lnTo>
                    <a:pt x="27153" y="7279"/>
                  </a:lnTo>
                  <a:cubicBezTo>
                    <a:pt x="26286" y="10882"/>
                    <a:pt x="25652" y="14551"/>
                    <a:pt x="24851" y="18187"/>
                  </a:cubicBezTo>
                  <a:cubicBezTo>
                    <a:pt x="24384" y="20455"/>
                    <a:pt x="23884" y="22690"/>
                    <a:pt x="23450" y="24992"/>
                  </a:cubicBezTo>
                  <a:cubicBezTo>
                    <a:pt x="23217" y="25559"/>
                    <a:pt x="23017" y="26192"/>
                    <a:pt x="22783" y="26793"/>
                  </a:cubicBezTo>
                  <a:cubicBezTo>
                    <a:pt x="23684" y="21356"/>
                    <a:pt x="24785" y="15952"/>
                    <a:pt x="25985" y="10548"/>
                  </a:cubicBezTo>
                  <a:cubicBezTo>
                    <a:pt x="26204" y="9593"/>
                    <a:pt x="25510" y="9006"/>
                    <a:pt x="24786" y="9006"/>
                  </a:cubicBezTo>
                  <a:cubicBezTo>
                    <a:pt x="24296" y="9006"/>
                    <a:pt x="23793" y="9275"/>
                    <a:pt x="23550" y="9881"/>
                  </a:cubicBezTo>
                  <a:cubicBezTo>
                    <a:pt x="23050" y="11148"/>
                    <a:pt x="22616" y="12449"/>
                    <a:pt x="22149" y="13684"/>
                  </a:cubicBezTo>
                  <a:cubicBezTo>
                    <a:pt x="22350" y="12149"/>
                    <a:pt x="22516" y="10615"/>
                    <a:pt x="22650" y="9047"/>
                  </a:cubicBezTo>
                  <a:cubicBezTo>
                    <a:pt x="23884" y="8780"/>
                    <a:pt x="25051" y="8213"/>
                    <a:pt x="26219" y="7679"/>
                  </a:cubicBezTo>
                  <a:cubicBezTo>
                    <a:pt x="26519" y="7546"/>
                    <a:pt x="26819" y="7379"/>
                    <a:pt x="27153" y="7279"/>
                  </a:cubicBezTo>
                  <a:close/>
                  <a:moveTo>
                    <a:pt x="12476" y="23991"/>
                  </a:moveTo>
                  <a:cubicBezTo>
                    <a:pt x="12209" y="25225"/>
                    <a:pt x="11975" y="26493"/>
                    <a:pt x="11709" y="27694"/>
                  </a:cubicBezTo>
                  <a:cubicBezTo>
                    <a:pt x="11508" y="27560"/>
                    <a:pt x="11342" y="27493"/>
                    <a:pt x="11142" y="27360"/>
                  </a:cubicBezTo>
                  <a:cubicBezTo>
                    <a:pt x="11609" y="26226"/>
                    <a:pt x="12042" y="25125"/>
                    <a:pt x="12476" y="23991"/>
                  </a:cubicBezTo>
                  <a:close/>
                  <a:moveTo>
                    <a:pt x="46667" y="22456"/>
                  </a:moveTo>
                  <a:lnTo>
                    <a:pt x="46667" y="22456"/>
                  </a:lnTo>
                  <a:cubicBezTo>
                    <a:pt x="46133" y="24391"/>
                    <a:pt x="45466" y="26326"/>
                    <a:pt x="44699" y="28194"/>
                  </a:cubicBezTo>
                  <a:cubicBezTo>
                    <a:pt x="44365" y="28594"/>
                    <a:pt x="44032" y="29028"/>
                    <a:pt x="43665" y="29395"/>
                  </a:cubicBezTo>
                  <a:cubicBezTo>
                    <a:pt x="44766" y="27160"/>
                    <a:pt x="45800" y="24825"/>
                    <a:pt x="46667" y="22456"/>
                  </a:cubicBezTo>
                  <a:close/>
                  <a:moveTo>
                    <a:pt x="18547" y="21156"/>
                  </a:moveTo>
                  <a:cubicBezTo>
                    <a:pt x="18046" y="24358"/>
                    <a:pt x="17479" y="27560"/>
                    <a:pt x="16846" y="30796"/>
                  </a:cubicBezTo>
                  <a:cubicBezTo>
                    <a:pt x="16679" y="30696"/>
                    <a:pt x="16545" y="30629"/>
                    <a:pt x="16379" y="30496"/>
                  </a:cubicBezTo>
                  <a:cubicBezTo>
                    <a:pt x="17112" y="27360"/>
                    <a:pt x="17813" y="24224"/>
                    <a:pt x="18547" y="21156"/>
                  </a:cubicBezTo>
                  <a:close/>
                  <a:moveTo>
                    <a:pt x="40529" y="17219"/>
                  </a:moveTo>
                  <a:lnTo>
                    <a:pt x="40529" y="17219"/>
                  </a:lnTo>
                  <a:cubicBezTo>
                    <a:pt x="40362" y="19955"/>
                    <a:pt x="39962" y="22623"/>
                    <a:pt x="39395" y="25292"/>
                  </a:cubicBezTo>
                  <a:cubicBezTo>
                    <a:pt x="38661" y="28194"/>
                    <a:pt x="37961" y="31129"/>
                    <a:pt x="37193" y="34031"/>
                  </a:cubicBezTo>
                  <a:cubicBezTo>
                    <a:pt x="36626" y="34298"/>
                    <a:pt x="36026" y="34498"/>
                    <a:pt x="35459" y="34699"/>
                  </a:cubicBezTo>
                  <a:cubicBezTo>
                    <a:pt x="37394" y="28994"/>
                    <a:pt x="39128" y="23157"/>
                    <a:pt x="40529" y="17219"/>
                  </a:cubicBezTo>
                  <a:close/>
                  <a:moveTo>
                    <a:pt x="27853" y="24191"/>
                  </a:moveTo>
                  <a:lnTo>
                    <a:pt x="27853" y="24191"/>
                  </a:lnTo>
                  <a:cubicBezTo>
                    <a:pt x="27120" y="27827"/>
                    <a:pt x="26319" y="31396"/>
                    <a:pt x="25552" y="35032"/>
                  </a:cubicBezTo>
                  <a:cubicBezTo>
                    <a:pt x="25118" y="34899"/>
                    <a:pt x="24685" y="34765"/>
                    <a:pt x="24284" y="34598"/>
                  </a:cubicBezTo>
                  <a:cubicBezTo>
                    <a:pt x="24718" y="32964"/>
                    <a:pt x="25285" y="31296"/>
                    <a:pt x="25819" y="29662"/>
                  </a:cubicBezTo>
                  <a:cubicBezTo>
                    <a:pt x="25952" y="29528"/>
                    <a:pt x="26052" y="29361"/>
                    <a:pt x="26152" y="29095"/>
                  </a:cubicBezTo>
                  <a:cubicBezTo>
                    <a:pt x="26719" y="27493"/>
                    <a:pt x="27320" y="25826"/>
                    <a:pt x="27853" y="24191"/>
                  </a:cubicBezTo>
                  <a:close/>
                  <a:moveTo>
                    <a:pt x="29221" y="31229"/>
                  </a:moveTo>
                  <a:lnTo>
                    <a:pt x="29221" y="31229"/>
                  </a:lnTo>
                  <a:cubicBezTo>
                    <a:pt x="28988" y="32697"/>
                    <a:pt x="28687" y="34131"/>
                    <a:pt x="28387" y="35566"/>
                  </a:cubicBezTo>
                  <a:cubicBezTo>
                    <a:pt x="28287" y="35566"/>
                    <a:pt x="28154" y="35532"/>
                    <a:pt x="27987" y="35532"/>
                  </a:cubicBezTo>
                  <a:cubicBezTo>
                    <a:pt x="28387" y="34131"/>
                    <a:pt x="28821" y="32664"/>
                    <a:pt x="29221" y="31229"/>
                  </a:cubicBezTo>
                  <a:close/>
                  <a:moveTo>
                    <a:pt x="36660" y="16886"/>
                  </a:moveTo>
                  <a:cubicBezTo>
                    <a:pt x="35893" y="23190"/>
                    <a:pt x="34225" y="29361"/>
                    <a:pt x="32390" y="35466"/>
                  </a:cubicBezTo>
                  <a:cubicBezTo>
                    <a:pt x="31990" y="35499"/>
                    <a:pt x="31556" y="35566"/>
                    <a:pt x="31156" y="35566"/>
                  </a:cubicBezTo>
                  <a:cubicBezTo>
                    <a:pt x="32990" y="29361"/>
                    <a:pt x="34825" y="23124"/>
                    <a:pt x="36660" y="16886"/>
                  </a:cubicBezTo>
                  <a:close/>
                  <a:moveTo>
                    <a:pt x="10107" y="29862"/>
                  </a:moveTo>
                  <a:cubicBezTo>
                    <a:pt x="11275" y="30496"/>
                    <a:pt x="12376" y="31196"/>
                    <a:pt x="13510" y="31863"/>
                  </a:cubicBezTo>
                  <a:cubicBezTo>
                    <a:pt x="13293" y="32828"/>
                    <a:pt x="14104" y="33461"/>
                    <a:pt x="14860" y="33461"/>
                  </a:cubicBezTo>
                  <a:cubicBezTo>
                    <a:pt x="15150" y="33461"/>
                    <a:pt x="15432" y="33368"/>
                    <a:pt x="15645" y="33164"/>
                  </a:cubicBezTo>
                  <a:cubicBezTo>
                    <a:pt x="15845" y="33298"/>
                    <a:pt x="16112" y="33398"/>
                    <a:pt x="16312" y="33564"/>
                  </a:cubicBezTo>
                  <a:cubicBezTo>
                    <a:pt x="16312" y="33664"/>
                    <a:pt x="16279" y="33698"/>
                    <a:pt x="16279" y="33798"/>
                  </a:cubicBezTo>
                  <a:cubicBezTo>
                    <a:pt x="16078" y="34736"/>
                    <a:pt x="16833" y="35360"/>
                    <a:pt x="17565" y="35360"/>
                  </a:cubicBezTo>
                  <a:cubicBezTo>
                    <a:pt x="17926" y="35360"/>
                    <a:pt x="18282" y="35207"/>
                    <a:pt x="18513" y="34865"/>
                  </a:cubicBezTo>
                  <a:cubicBezTo>
                    <a:pt x="18680" y="34932"/>
                    <a:pt x="18814" y="35032"/>
                    <a:pt x="18980" y="35099"/>
                  </a:cubicBezTo>
                  <a:lnTo>
                    <a:pt x="18614" y="37601"/>
                  </a:lnTo>
                  <a:cubicBezTo>
                    <a:pt x="18614" y="37734"/>
                    <a:pt x="18547" y="37834"/>
                    <a:pt x="18547" y="37968"/>
                  </a:cubicBezTo>
                  <a:lnTo>
                    <a:pt x="18547" y="38034"/>
                  </a:lnTo>
                  <a:cubicBezTo>
                    <a:pt x="17780" y="37667"/>
                    <a:pt x="16979" y="37267"/>
                    <a:pt x="16178" y="36867"/>
                  </a:cubicBezTo>
                  <a:cubicBezTo>
                    <a:pt x="14210" y="35733"/>
                    <a:pt x="12376" y="34365"/>
                    <a:pt x="10808" y="32730"/>
                  </a:cubicBezTo>
                  <a:cubicBezTo>
                    <a:pt x="10341" y="32230"/>
                    <a:pt x="9874" y="31730"/>
                    <a:pt x="9474" y="31229"/>
                  </a:cubicBezTo>
                  <a:lnTo>
                    <a:pt x="10107" y="29862"/>
                  </a:lnTo>
                  <a:close/>
                  <a:moveTo>
                    <a:pt x="36793" y="37300"/>
                  </a:moveTo>
                  <a:lnTo>
                    <a:pt x="36827" y="37334"/>
                  </a:lnTo>
                  <a:cubicBezTo>
                    <a:pt x="35959" y="37701"/>
                    <a:pt x="35059" y="38001"/>
                    <a:pt x="34191" y="38234"/>
                  </a:cubicBezTo>
                  <a:cubicBezTo>
                    <a:pt x="34191" y="38168"/>
                    <a:pt x="34225" y="38068"/>
                    <a:pt x="34291" y="38001"/>
                  </a:cubicBezTo>
                  <a:cubicBezTo>
                    <a:pt x="35125" y="37767"/>
                    <a:pt x="35959" y="37567"/>
                    <a:pt x="36793" y="37300"/>
                  </a:cubicBezTo>
                  <a:close/>
                  <a:moveTo>
                    <a:pt x="31523" y="38401"/>
                  </a:moveTo>
                  <a:cubicBezTo>
                    <a:pt x="31489" y="38568"/>
                    <a:pt x="31389" y="38801"/>
                    <a:pt x="31356" y="38968"/>
                  </a:cubicBezTo>
                  <a:cubicBezTo>
                    <a:pt x="30956" y="39035"/>
                    <a:pt x="30522" y="39068"/>
                    <a:pt x="30122" y="39168"/>
                  </a:cubicBezTo>
                  <a:lnTo>
                    <a:pt x="30222" y="38902"/>
                  </a:lnTo>
                  <a:cubicBezTo>
                    <a:pt x="30222" y="38701"/>
                    <a:pt x="30289" y="38568"/>
                    <a:pt x="30322" y="38468"/>
                  </a:cubicBezTo>
                  <a:cubicBezTo>
                    <a:pt x="30722" y="38468"/>
                    <a:pt x="31089" y="38401"/>
                    <a:pt x="31523" y="38401"/>
                  </a:cubicBezTo>
                  <a:close/>
                  <a:moveTo>
                    <a:pt x="23484" y="37234"/>
                  </a:moveTo>
                  <a:cubicBezTo>
                    <a:pt x="24851" y="37734"/>
                    <a:pt x="26319" y="38134"/>
                    <a:pt x="27853" y="38301"/>
                  </a:cubicBezTo>
                  <a:cubicBezTo>
                    <a:pt x="27820" y="38701"/>
                    <a:pt x="27954" y="39068"/>
                    <a:pt x="28154" y="39302"/>
                  </a:cubicBezTo>
                  <a:cubicBezTo>
                    <a:pt x="27555" y="39336"/>
                    <a:pt x="26956" y="39355"/>
                    <a:pt x="26357" y="39355"/>
                  </a:cubicBezTo>
                  <a:cubicBezTo>
                    <a:pt x="25222" y="39355"/>
                    <a:pt x="24086" y="39288"/>
                    <a:pt x="22950" y="39135"/>
                  </a:cubicBezTo>
                  <a:cubicBezTo>
                    <a:pt x="23150" y="38535"/>
                    <a:pt x="23317" y="37867"/>
                    <a:pt x="23484" y="37234"/>
                  </a:cubicBezTo>
                  <a:close/>
                  <a:moveTo>
                    <a:pt x="13601" y="1"/>
                  </a:moveTo>
                  <a:cubicBezTo>
                    <a:pt x="12809" y="1"/>
                    <a:pt x="12001" y="99"/>
                    <a:pt x="11175" y="307"/>
                  </a:cubicBezTo>
                  <a:cubicBezTo>
                    <a:pt x="8206" y="1041"/>
                    <a:pt x="5704" y="2976"/>
                    <a:pt x="4003" y="5478"/>
                  </a:cubicBezTo>
                  <a:cubicBezTo>
                    <a:pt x="2168" y="8113"/>
                    <a:pt x="1335" y="11315"/>
                    <a:pt x="968" y="14451"/>
                  </a:cubicBezTo>
                  <a:cubicBezTo>
                    <a:pt x="901" y="14684"/>
                    <a:pt x="901" y="14984"/>
                    <a:pt x="868" y="15285"/>
                  </a:cubicBezTo>
                  <a:cubicBezTo>
                    <a:pt x="0" y="19321"/>
                    <a:pt x="501" y="23624"/>
                    <a:pt x="2202" y="27393"/>
                  </a:cubicBezTo>
                  <a:cubicBezTo>
                    <a:pt x="4537" y="32630"/>
                    <a:pt x="9140" y="36733"/>
                    <a:pt x="14310" y="39168"/>
                  </a:cubicBezTo>
                  <a:cubicBezTo>
                    <a:pt x="15044" y="39502"/>
                    <a:pt x="15745" y="39836"/>
                    <a:pt x="16512" y="40069"/>
                  </a:cubicBezTo>
                  <a:cubicBezTo>
                    <a:pt x="19214" y="41403"/>
                    <a:pt x="22083" y="42304"/>
                    <a:pt x="25051" y="42738"/>
                  </a:cubicBezTo>
                  <a:cubicBezTo>
                    <a:pt x="26452" y="42944"/>
                    <a:pt x="27872" y="43051"/>
                    <a:pt x="29291" y="43051"/>
                  </a:cubicBezTo>
                  <a:cubicBezTo>
                    <a:pt x="32468" y="43051"/>
                    <a:pt x="35643" y="42513"/>
                    <a:pt x="38594" y="41337"/>
                  </a:cubicBezTo>
                  <a:cubicBezTo>
                    <a:pt x="42998" y="39569"/>
                    <a:pt x="46867" y="36700"/>
                    <a:pt x="49769" y="32997"/>
                  </a:cubicBezTo>
                  <a:cubicBezTo>
                    <a:pt x="52671" y="29328"/>
                    <a:pt x="54739" y="25025"/>
                    <a:pt x="55607" y="20455"/>
                  </a:cubicBezTo>
                  <a:cubicBezTo>
                    <a:pt x="56007" y="18187"/>
                    <a:pt x="56174" y="15852"/>
                    <a:pt x="55974" y="13517"/>
                  </a:cubicBezTo>
                  <a:cubicBezTo>
                    <a:pt x="55974" y="13350"/>
                    <a:pt x="55907" y="13217"/>
                    <a:pt x="55907" y="13050"/>
                  </a:cubicBezTo>
                  <a:cubicBezTo>
                    <a:pt x="55974" y="9214"/>
                    <a:pt x="55006" y="5344"/>
                    <a:pt x="51837" y="3176"/>
                  </a:cubicBezTo>
                  <a:cubicBezTo>
                    <a:pt x="50626" y="2364"/>
                    <a:pt x="49354" y="2099"/>
                    <a:pt x="48052" y="2099"/>
                  </a:cubicBezTo>
                  <a:cubicBezTo>
                    <a:pt x="46307" y="2099"/>
                    <a:pt x="44508" y="2575"/>
                    <a:pt x="42731" y="2842"/>
                  </a:cubicBezTo>
                  <a:cubicBezTo>
                    <a:pt x="42347" y="2902"/>
                    <a:pt x="41972" y="2929"/>
                    <a:pt x="41604" y="2929"/>
                  </a:cubicBezTo>
                  <a:cubicBezTo>
                    <a:pt x="39085" y="2929"/>
                    <a:pt x="36869" y="1669"/>
                    <a:pt x="34425" y="941"/>
                  </a:cubicBezTo>
                  <a:cubicBezTo>
                    <a:pt x="33510" y="658"/>
                    <a:pt x="32553" y="489"/>
                    <a:pt x="31591" y="489"/>
                  </a:cubicBezTo>
                  <a:cubicBezTo>
                    <a:pt x="31078" y="489"/>
                    <a:pt x="30565" y="537"/>
                    <a:pt x="30055" y="641"/>
                  </a:cubicBezTo>
                  <a:cubicBezTo>
                    <a:pt x="28687" y="941"/>
                    <a:pt x="27553" y="1708"/>
                    <a:pt x="26419" y="2509"/>
                  </a:cubicBezTo>
                  <a:cubicBezTo>
                    <a:pt x="25601" y="3101"/>
                    <a:pt x="24711" y="3670"/>
                    <a:pt x="23670" y="3670"/>
                  </a:cubicBezTo>
                  <a:cubicBezTo>
                    <a:pt x="23479" y="3670"/>
                    <a:pt x="23284" y="3651"/>
                    <a:pt x="23083" y="3610"/>
                  </a:cubicBezTo>
                  <a:cubicBezTo>
                    <a:pt x="21849" y="3309"/>
                    <a:pt x="20715" y="2475"/>
                    <a:pt x="19648" y="1842"/>
                  </a:cubicBezTo>
                  <a:cubicBezTo>
                    <a:pt x="17729" y="700"/>
                    <a:pt x="15722" y="1"/>
                    <a:pt x="13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537;p22">
              <a:extLst>
                <a:ext uri="{FF2B5EF4-FFF2-40B4-BE49-F238E27FC236}">
                  <a16:creationId xmlns="" xmlns:a16="http://schemas.microsoft.com/office/drawing/2014/main" id="{0FB13D8D-3663-91D9-AD46-04E08019A32B}"/>
                </a:ext>
              </a:extLst>
            </p:cNvPr>
            <p:cNvSpPr/>
            <p:nvPr/>
          </p:nvSpPr>
          <p:spPr>
            <a:xfrm>
              <a:off x="3641413" y="6414900"/>
              <a:ext cx="617125" cy="619675"/>
            </a:xfrm>
            <a:custGeom>
              <a:avLst/>
              <a:gdLst/>
              <a:ahLst/>
              <a:cxnLst/>
              <a:rect l="l" t="t" r="r" b="b"/>
              <a:pathLst>
                <a:path w="24685" h="24787" extrusionOk="0">
                  <a:moveTo>
                    <a:pt x="11848" y="990"/>
                  </a:moveTo>
                  <a:cubicBezTo>
                    <a:pt x="12631" y="990"/>
                    <a:pt x="13474" y="1089"/>
                    <a:pt x="14511" y="1275"/>
                  </a:cubicBezTo>
                  <a:cubicBezTo>
                    <a:pt x="16746" y="1742"/>
                    <a:pt x="18114" y="2342"/>
                    <a:pt x="19582" y="3510"/>
                  </a:cubicBezTo>
                  <a:cubicBezTo>
                    <a:pt x="21349" y="4944"/>
                    <a:pt x="22650" y="6879"/>
                    <a:pt x="23351" y="9247"/>
                  </a:cubicBezTo>
                  <a:cubicBezTo>
                    <a:pt x="23651" y="10215"/>
                    <a:pt x="23684" y="10548"/>
                    <a:pt x="23684" y="12216"/>
                  </a:cubicBezTo>
                  <a:cubicBezTo>
                    <a:pt x="23651" y="13851"/>
                    <a:pt x="23618" y="14251"/>
                    <a:pt x="23418" y="15118"/>
                  </a:cubicBezTo>
                  <a:cubicBezTo>
                    <a:pt x="21997" y="20207"/>
                    <a:pt x="17597" y="23692"/>
                    <a:pt x="12488" y="23692"/>
                  </a:cubicBezTo>
                  <a:cubicBezTo>
                    <a:pt x="12440" y="23692"/>
                    <a:pt x="12391" y="23692"/>
                    <a:pt x="12343" y="23691"/>
                  </a:cubicBezTo>
                  <a:cubicBezTo>
                    <a:pt x="9641" y="23624"/>
                    <a:pt x="7339" y="22857"/>
                    <a:pt x="5138" y="21089"/>
                  </a:cubicBezTo>
                  <a:cubicBezTo>
                    <a:pt x="3503" y="19788"/>
                    <a:pt x="2069" y="17520"/>
                    <a:pt x="1435" y="15352"/>
                  </a:cubicBezTo>
                  <a:cubicBezTo>
                    <a:pt x="1168" y="14518"/>
                    <a:pt x="1135" y="14084"/>
                    <a:pt x="1135" y="12350"/>
                  </a:cubicBezTo>
                  <a:cubicBezTo>
                    <a:pt x="1135" y="10582"/>
                    <a:pt x="1168" y="10215"/>
                    <a:pt x="1435" y="9381"/>
                  </a:cubicBezTo>
                  <a:cubicBezTo>
                    <a:pt x="2569" y="5511"/>
                    <a:pt x="5438" y="2543"/>
                    <a:pt x="9174" y="1408"/>
                  </a:cubicBezTo>
                  <a:cubicBezTo>
                    <a:pt x="10122" y="1122"/>
                    <a:pt x="10944" y="990"/>
                    <a:pt x="11848" y="990"/>
                  </a:cubicBezTo>
                  <a:close/>
                  <a:moveTo>
                    <a:pt x="11959" y="0"/>
                  </a:moveTo>
                  <a:cubicBezTo>
                    <a:pt x="11333" y="0"/>
                    <a:pt x="10742" y="33"/>
                    <a:pt x="10308" y="108"/>
                  </a:cubicBezTo>
                  <a:cubicBezTo>
                    <a:pt x="7606" y="575"/>
                    <a:pt x="5138" y="1875"/>
                    <a:pt x="3303" y="3844"/>
                  </a:cubicBezTo>
                  <a:cubicBezTo>
                    <a:pt x="1902" y="5378"/>
                    <a:pt x="1002" y="6879"/>
                    <a:pt x="334" y="9047"/>
                  </a:cubicBezTo>
                  <a:cubicBezTo>
                    <a:pt x="1" y="10048"/>
                    <a:pt x="1" y="10281"/>
                    <a:pt x="1" y="12350"/>
                  </a:cubicBezTo>
                  <a:cubicBezTo>
                    <a:pt x="1" y="14251"/>
                    <a:pt x="68" y="14618"/>
                    <a:pt x="268" y="15519"/>
                  </a:cubicBezTo>
                  <a:cubicBezTo>
                    <a:pt x="1302" y="19188"/>
                    <a:pt x="3637" y="21957"/>
                    <a:pt x="6906" y="23558"/>
                  </a:cubicBezTo>
                  <a:cubicBezTo>
                    <a:pt x="8584" y="24382"/>
                    <a:pt x="10426" y="24787"/>
                    <a:pt x="12270" y="24787"/>
                  </a:cubicBezTo>
                  <a:cubicBezTo>
                    <a:pt x="14678" y="24787"/>
                    <a:pt x="17089" y="24098"/>
                    <a:pt x="19148" y="22757"/>
                  </a:cubicBezTo>
                  <a:cubicBezTo>
                    <a:pt x="21716" y="21056"/>
                    <a:pt x="23584" y="18554"/>
                    <a:pt x="24418" y="15452"/>
                  </a:cubicBezTo>
                  <a:cubicBezTo>
                    <a:pt x="24652" y="14585"/>
                    <a:pt x="24685" y="14118"/>
                    <a:pt x="24685" y="12416"/>
                  </a:cubicBezTo>
                  <a:cubicBezTo>
                    <a:pt x="24685" y="10215"/>
                    <a:pt x="24518" y="9247"/>
                    <a:pt x="23785" y="7546"/>
                  </a:cubicBezTo>
                  <a:cubicBezTo>
                    <a:pt x="22917" y="5445"/>
                    <a:pt x="20983" y="3110"/>
                    <a:pt x="19448" y="2109"/>
                  </a:cubicBezTo>
                  <a:cubicBezTo>
                    <a:pt x="18614" y="1575"/>
                    <a:pt x="16012" y="541"/>
                    <a:pt x="14845" y="241"/>
                  </a:cubicBezTo>
                  <a:cubicBezTo>
                    <a:pt x="14174" y="94"/>
                    <a:pt x="13016" y="0"/>
                    <a:pt x="119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79608777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" grpId="0"/>
      <p:bldP spid="4" grpId="0"/>
      <p:bldP spid="6" grpId="0"/>
      <p:bldP spid="7" grpId="0"/>
      <p:bldP spid="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91;p18"/>
          <p:cNvGrpSpPr/>
          <p:nvPr/>
        </p:nvGrpSpPr>
        <p:grpSpPr>
          <a:xfrm rot="-899960">
            <a:off x="166600" y="461748"/>
            <a:ext cx="3410680" cy="4010265"/>
            <a:chOff x="4654640" y="3171373"/>
            <a:chExt cx="1332128" cy="1566311"/>
          </a:xfrm>
        </p:grpSpPr>
        <p:sp>
          <p:nvSpPr>
            <p:cNvPr id="6" name="Google Shape;92;p18"/>
            <p:cNvSpPr/>
            <p:nvPr/>
          </p:nvSpPr>
          <p:spPr>
            <a:xfrm>
              <a:off x="5022963" y="3525812"/>
              <a:ext cx="187898" cy="162448"/>
            </a:xfrm>
            <a:custGeom>
              <a:avLst/>
              <a:gdLst/>
              <a:ahLst/>
              <a:cxnLst/>
              <a:rect l="l" t="t" r="r" b="b"/>
              <a:pathLst>
                <a:path w="5338" h="4615" extrusionOk="0">
                  <a:moveTo>
                    <a:pt x="2735" y="1"/>
                  </a:moveTo>
                  <a:cubicBezTo>
                    <a:pt x="1319" y="1"/>
                    <a:pt x="0" y="1071"/>
                    <a:pt x="588" y="2854"/>
                  </a:cubicBezTo>
                  <a:cubicBezTo>
                    <a:pt x="875" y="3821"/>
                    <a:pt x="1744" y="4615"/>
                    <a:pt x="2750" y="4615"/>
                  </a:cubicBezTo>
                  <a:cubicBezTo>
                    <a:pt x="2964" y="4615"/>
                    <a:pt x="3184" y="4579"/>
                    <a:pt x="3406" y="4501"/>
                  </a:cubicBezTo>
                  <a:cubicBezTo>
                    <a:pt x="4768" y="4026"/>
                    <a:pt x="5338" y="2569"/>
                    <a:pt x="5085" y="1176"/>
                  </a:cubicBezTo>
                  <a:lnTo>
                    <a:pt x="5085" y="1144"/>
                  </a:lnTo>
                  <a:cubicBezTo>
                    <a:pt x="5021" y="1144"/>
                    <a:pt x="4926" y="1144"/>
                    <a:pt x="4895" y="1081"/>
                  </a:cubicBezTo>
                  <a:cubicBezTo>
                    <a:pt x="4359" y="340"/>
                    <a:pt x="3531" y="1"/>
                    <a:pt x="27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93;p18"/>
            <p:cNvSpPr/>
            <p:nvPr/>
          </p:nvSpPr>
          <p:spPr>
            <a:xfrm>
              <a:off x="5005751" y="3502545"/>
              <a:ext cx="221830" cy="208877"/>
            </a:xfrm>
            <a:custGeom>
              <a:avLst/>
              <a:gdLst/>
              <a:ahLst/>
              <a:cxnLst/>
              <a:rect l="l" t="t" r="r" b="b"/>
              <a:pathLst>
                <a:path w="6302" h="5934" extrusionOk="0">
                  <a:moveTo>
                    <a:pt x="3286" y="776"/>
                  </a:moveTo>
                  <a:cubicBezTo>
                    <a:pt x="4050" y="776"/>
                    <a:pt x="4858" y="1078"/>
                    <a:pt x="5384" y="1805"/>
                  </a:cubicBezTo>
                  <a:cubicBezTo>
                    <a:pt x="5415" y="1900"/>
                    <a:pt x="5510" y="1900"/>
                    <a:pt x="5574" y="1932"/>
                  </a:cubicBezTo>
                  <a:cubicBezTo>
                    <a:pt x="5732" y="3103"/>
                    <a:pt x="5320" y="4624"/>
                    <a:pt x="3895" y="5130"/>
                  </a:cubicBezTo>
                  <a:cubicBezTo>
                    <a:pt x="3678" y="5203"/>
                    <a:pt x="3447" y="5242"/>
                    <a:pt x="3215" y="5242"/>
                  </a:cubicBezTo>
                  <a:cubicBezTo>
                    <a:pt x="2940" y="5242"/>
                    <a:pt x="2664" y="5187"/>
                    <a:pt x="2407" y="5067"/>
                  </a:cubicBezTo>
                  <a:cubicBezTo>
                    <a:pt x="1837" y="4782"/>
                    <a:pt x="1362" y="4180"/>
                    <a:pt x="1140" y="3547"/>
                  </a:cubicBezTo>
                  <a:cubicBezTo>
                    <a:pt x="792" y="2438"/>
                    <a:pt x="1140" y="1520"/>
                    <a:pt x="2090" y="1045"/>
                  </a:cubicBezTo>
                  <a:cubicBezTo>
                    <a:pt x="2434" y="873"/>
                    <a:pt x="2853" y="776"/>
                    <a:pt x="3286" y="776"/>
                  </a:cubicBezTo>
                  <a:close/>
                  <a:moveTo>
                    <a:pt x="3216" y="0"/>
                  </a:moveTo>
                  <a:cubicBezTo>
                    <a:pt x="2824" y="0"/>
                    <a:pt x="2438" y="65"/>
                    <a:pt x="2090" y="190"/>
                  </a:cubicBezTo>
                  <a:cubicBezTo>
                    <a:pt x="665" y="697"/>
                    <a:pt x="0" y="2248"/>
                    <a:pt x="507" y="3737"/>
                  </a:cubicBezTo>
                  <a:cubicBezTo>
                    <a:pt x="602" y="3990"/>
                    <a:pt x="665" y="4180"/>
                    <a:pt x="823" y="4434"/>
                  </a:cubicBezTo>
                  <a:cubicBezTo>
                    <a:pt x="1328" y="5284"/>
                    <a:pt x="2257" y="5934"/>
                    <a:pt x="3291" y="5934"/>
                  </a:cubicBezTo>
                  <a:cubicBezTo>
                    <a:pt x="3489" y="5934"/>
                    <a:pt x="3691" y="5910"/>
                    <a:pt x="3895" y="5859"/>
                  </a:cubicBezTo>
                  <a:cubicBezTo>
                    <a:pt x="4750" y="5605"/>
                    <a:pt x="5574" y="4845"/>
                    <a:pt x="5985" y="3959"/>
                  </a:cubicBezTo>
                  <a:cubicBezTo>
                    <a:pt x="6302" y="3198"/>
                    <a:pt x="6302" y="2407"/>
                    <a:pt x="5954" y="1773"/>
                  </a:cubicBezTo>
                  <a:cubicBezTo>
                    <a:pt x="5954" y="1742"/>
                    <a:pt x="5890" y="1742"/>
                    <a:pt x="5890" y="1742"/>
                  </a:cubicBezTo>
                  <a:cubicBezTo>
                    <a:pt x="5954" y="1647"/>
                    <a:pt x="5954" y="1583"/>
                    <a:pt x="5890" y="1457"/>
                  </a:cubicBezTo>
                  <a:cubicBezTo>
                    <a:pt x="5859" y="1425"/>
                    <a:pt x="5859" y="1362"/>
                    <a:pt x="5827" y="1330"/>
                  </a:cubicBezTo>
                  <a:cubicBezTo>
                    <a:pt x="5258" y="420"/>
                    <a:pt x="4216" y="0"/>
                    <a:pt x="3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94;p18"/>
            <p:cNvSpPr/>
            <p:nvPr/>
          </p:nvSpPr>
          <p:spPr>
            <a:xfrm>
              <a:off x="5107161" y="3560342"/>
              <a:ext cx="69168" cy="49245"/>
            </a:xfrm>
            <a:custGeom>
              <a:avLst/>
              <a:gdLst/>
              <a:ahLst/>
              <a:cxnLst/>
              <a:rect l="l" t="t" r="r" b="b"/>
              <a:pathLst>
                <a:path w="1965" h="1399" extrusionOk="0">
                  <a:moveTo>
                    <a:pt x="629" y="0"/>
                  </a:moveTo>
                  <a:cubicBezTo>
                    <a:pt x="452" y="0"/>
                    <a:pt x="279" y="41"/>
                    <a:pt x="128" y="131"/>
                  </a:cubicBezTo>
                  <a:cubicBezTo>
                    <a:pt x="1" y="163"/>
                    <a:pt x="1" y="290"/>
                    <a:pt x="64" y="385"/>
                  </a:cubicBezTo>
                  <a:lnTo>
                    <a:pt x="64" y="416"/>
                  </a:lnTo>
                  <a:cubicBezTo>
                    <a:pt x="87" y="461"/>
                    <a:pt x="125" y="506"/>
                    <a:pt x="179" y="506"/>
                  </a:cubicBezTo>
                  <a:cubicBezTo>
                    <a:pt x="201" y="506"/>
                    <a:pt x="226" y="498"/>
                    <a:pt x="254" y="480"/>
                  </a:cubicBezTo>
                  <a:cubicBezTo>
                    <a:pt x="344" y="460"/>
                    <a:pt x="438" y="449"/>
                    <a:pt x="530" y="449"/>
                  </a:cubicBezTo>
                  <a:cubicBezTo>
                    <a:pt x="730" y="449"/>
                    <a:pt x="926" y="498"/>
                    <a:pt x="1078" y="606"/>
                  </a:cubicBezTo>
                  <a:cubicBezTo>
                    <a:pt x="1331" y="765"/>
                    <a:pt x="1426" y="955"/>
                    <a:pt x="1489" y="1208"/>
                  </a:cubicBezTo>
                  <a:cubicBezTo>
                    <a:pt x="1521" y="1366"/>
                    <a:pt x="1648" y="1398"/>
                    <a:pt x="1743" y="1398"/>
                  </a:cubicBezTo>
                  <a:cubicBezTo>
                    <a:pt x="1806" y="1398"/>
                    <a:pt x="1806" y="1398"/>
                    <a:pt x="1838" y="1366"/>
                  </a:cubicBezTo>
                  <a:cubicBezTo>
                    <a:pt x="1901" y="1271"/>
                    <a:pt x="1964" y="1208"/>
                    <a:pt x="1964" y="1113"/>
                  </a:cubicBezTo>
                  <a:cubicBezTo>
                    <a:pt x="1869" y="733"/>
                    <a:pt x="1584" y="321"/>
                    <a:pt x="1204" y="131"/>
                  </a:cubicBezTo>
                  <a:cubicBezTo>
                    <a:pt x="1022" y="49"/>
                    <a:pt x="823" y="0"/>
                    <a:pt x="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95;p18"/>
            <p:cNvSpPr/>
            <p:nvPr/>
          </p:nvSpPr>
          <p:spPr>
            <a:xfrm>
              <a:off x="4816277" y="3352721"/>
              <a:ext cx="1149301" cy="1363667"/>
            </a:xfrm>
            <a:custGeom>
              <a:avLst/>
              <a:gdLst/>
              <a:ahLst/>
              <a:cxnLst/>
              <a:rect l="l" t="t" r="r" b="b"/>
              <a:pathLst>
                <a:path w="32651" h="38741" extrusionOk="0">
                  <a:moveTo>
                    <a:pt x="17291" y="1"/>
                  </a:moveTo>
                  <a:cubicBezTo>
                    <a:pt x="17038" y="3801"/>
                    <a:pt x="17196" y="8076"/>
                    <a:pt x="16025" y="11687"/>
                  </a:cubicBezTo>
                  <a:cubicBezTo>
                    <a:pt x="14821" y="15234"/>
                    <a:pt x="11433" y="17767"/>
                    <a:pt x="8962" y="20459"/>
                  </a:cubicBezTo>
                  <a:lnTo>
                    <a:pt x="8931" y="20491"/>
                  </a:lnTo>
                  <a:cubicBezTo>
                    <a:pt x="6397" y="23278"/>
                    <a:pt x="3990" y="26159"/>
                    <a:pt x="1900" y="29295"/>
                  </a:cubicBezTo>
                  <a:cubicBezTo>
                    <a:pt x="1013" y="30593"/>
                    <a:pt x="0" y="32430"/>
                    <a:pt x="538" y="34045"/>
                  </a:cubicBezTo>
                  <a:cubicBezTo>
                    <a:pt x="1267" y="36072"/>
                    <a:pt x="4022" y="36230"/>
                    <a:pt x="5796" y="36547"/>
                  </a:cubicBezTo>
                  <a:cubicBezTo>
                    <a:pt x="6366" y="36610"/>
                    <a:pt x="6904" y="36737"/>
                    <a:pt x="7474" y="36800"/>
                  </a:cubicBezTo>
                  <a:cubicBezTo>
                    <a:pt x="13382" y="37846"/>
                    <a:pt x="19315" y="38740"/>
                    <a:pt x="25295" y="38740"/>
                  </a:cubicBezTo>
                  <a:cubicBezTo>
                    <a:pt x="26015" y="38740"/>
                    <a:pt x="26736" y="38727"/>
                    <a:pt x="27457" y="38700"/>
                  </a:cubicBezTo>
                  <a:cubicBezTo>
                    <a:pt x="29389" y="38637"/>
                    <a:pt x="32651" y="38542"/>
                    <a:pt x="32461" y="35787"/>
                  </a:cubicBezTo>
                  <a:cubicBezTo>
                    <a:pt x="32303" y="33950"/>
                    <a:pt x="31447" y="32050"/>
                    <a:pt x="30909" y="30371"/>
                  </a:cubicBezTo>
                  <a:cubicBezTo>
                    <a:pt x="29927" y="27394"/>
                    <a:pt x="28756" y="24449"/>
                    <a:pt x="27457" y="21599"/>
                  </a:cubicBezTo>
                  <a:cubicBezTo>
                    <a:pt x="27299" y="21251"/>
                    <a:pt x="27140" y="20902"/>
                    <a:pt x="26982" y="20586"/>
                  </a:cubicBezTo>
                  <a:cubicBezTo>
                    <a:pt x="25715" y="17894"/>
                    <a:pt x="23784" y="15170"/>
                    <a:pt x="23340" y="12162"/>
                  </a:cubicBezTo>
                  <a:cubicBezTo>
                    <a:pt x="22865" y="8868"/>
                    <a:pt x="23974" y="5195"/>
                    <a:pt x="24449" y="1964"/>
                  </a:cubicBezTo>
                  <a:cubicBezTo>
                    <a:pt x="24480" y="1838"/>
                    <a:pt x="24575" y="1743"/>
                    <a:pt x="24702" y="1743"/>
                  </a:cubicBezTo>
                  <a:lnTo>
                    <a:pt x="24702" y="1711"/>
                  </a:lnTo>
                  <a:cubicBezTo>
                    <a:pt x="24638" y="1712"/>
                    <a:pt x="24575" y="1712"/>
                    <a:pt x="24511" y="1712"/>
                  </a:cubicBezTo>
                  <a:cubicBezTo>
                    <a:pt x="22039" y="1712"/>
                    <a:pt x="19514" y="1112"/>
                    <a:pt x="17291" y="1"/>
                  </a:cubicBezTo>
                  <a:close/>
                </a:path>
              </a:pathLst>
            </a:custGeom>
            <a:solidFill>
              <a:schemeClr val="lt1"/>
            </a:solidFill>
            <a:ln w="7125" cap="rnd" cmpd="sng">
              <a:solidFill>
                <a:srgbClr val="5555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6;p18"/>
            <p:cNvSpPr/>
            <p:nvPr/>
          </p:nvSpPr>
          <p:spPr>
            <a:xfrm>
              <a:off x="4654640" y="3171373"/>
              <a:ext cx="1332128" cy="1566311"/>
            </a:xfrm>
            <a:custGeom>
              <a:avLst/>
              <a:gdLst/>
              <a:ahLst/>
              <a:cxnLst/>
              <a:rect l="l" t="t" r="r" b="b"/>
              <a:pathLst>
                <a:path w="37845" h="44498" extrusionOk="0">
                  <a:moveTo>
                    <a:pt x="23529" y="583"/>
                  </a:moveTo>
                  <a:cubicBezTo>
                    <a:pt x="23673" y="583"/>
                    <a:pt x="23820" y="586"/>
                    <a:pt x="23974" y="593"/>
                  </a:cubicBezTo>
                  <a:cubicBezTo>
                    <a:pt x="24924" y="688"/>
                    <a:pt x="25874" y="846"/>
                    <a:pt x="26792" y="1036"/>
                  </a:cubicBezTo>
                  <a:cubicBezTo>
                    <a:pt x="27806" y="1258"/>
                    <a:pt x="28819" y="1511"/>
                    <a:pt x="29769" y="1891"/>
                  </a:cubicBezTo>
                  <a:cubicBezTo>
                    <a:pt x="30466" y="2176"/>
                    <a:pt x="31289" y="2778"/>
                    <a:pt x="31669" y="3443"/>
                  </a:cubicBezTo>
                  <a:cubicBezTo>
                    <a:pt x="32334" y="4741"/>
                    <a:pt x="31131" y="6135"/>
                    <a:pt x="29864" y="6420"/>
                  </a:cubicBezTo>
                  <a:cubicBezTo>
                    <a:pt x="26507" y="6388"/>
                    <a:pt x="23657" y="5628"/>
                    <a:pt x="20712" y="4076"/>
                  </a:cubicBezTo>
                  <a:cubicBezTo>
                    <a:pt x="19698" y="2936"/>
                    <a:pt x="20522" y="1353"/>
                    <a:pt x="21788" y="878"/>
                  </a:cubicBezTo>
                  <a:cubicBezTo>
                    <a:pt x="22401" y="648"/>
                    <a:pt x="22932" y="583"/>
                    <a:pt x="23529" y="583"/>
                  </a:cubicBezTo>
                  <a:close/>
                  <a:moveTo>
                    <a:pt x="23494" y="1"/>
                  </a:moveTo>
                  <a:cubicBezTo>
                    <a:pt x="22334" y="1"/>
                    <a:pt x="21223" y="254"/>
                    <a:pt x="20427" y="1036"/>
                  </a:cubicBezTo>
                  <a:cubicBezTo>
                    <a:pt x="19318" y="2113"/>
                    <a:pt x="19318" y="3886"/>
                    <a:pt x="20743" y="4551"/>
                  </a:cubicBezTo>
                  <a:lnTo>
                    <a:pt x="20807" y="4551"/>
                  </a:lnTo>
                  <a:cubicBezTo>
                    <a:pt x="21060" y="4678"/>
                    <a:pt x="21250" y="4805"/>
                    <a:pt x="21440" y="4931"/>
                  </a:cubicBezTo>
                  <a:cubicBezTo>
                    <a:pt x="21218" y="7053"/>
                    <a:pt x="21060" y="9238"/>
                    <a:pt x="20838" y="11392"/>
                  </a:cubicBezTo>
                  <a:cubicBezTo>
                    <a:pt x="20648" y="13513"/>
                    <a:pt x="20522" y="15730"/>
                    <a:pt x="19635" y="17662"/>
                  </a:cubicBezTo>
                  <a:cubicBezTo>
                    <a:pt x="18716" y="19562"/>
                    <a:pt x="17133" y="21019"/>
                    <a:pt x="15676" y="22476"/>
                  </a:cubicBezTo>
                  <a:cubicBezTo>
                    <a:pt x="14188" y="23996"/>
                    <a:pt x="12763" y="25484"/>
                    <a:pt x="11401" y="27068"/>
                  </a:cubicBezTo>
                  <a:cubicBezTo>
                    <a:pt x="9121" y="29665"/>
                    <a:pt x="0" y="39007"/>
                    <a:pt x="6904" y="41477"/>
                  </a:cubicBezTo>
                  <a:cubicBezTo>
                    <a:pt x="8456" y="42047"/>
                    <a:pt x="10166" y="42205"/>
                    <a:pt x="11749" y="42491"/>
                  </a:cubicBezTo>
                  <a:cubicBezTo>
                    <a:pt x="13808" y="42871"/>
                    <a:pt x="15866" y="43187"/>
                    <a:pt x="17956" y="43504"/>
                  </a:cubicBezTo>
                  <a:cubicBezTo>
                    <a:pt x="21725" y="44074"/>
                    <a:pt x="25557" y="44422"/>
                    <a:pt x="29357" y="44454"/>
                  </a:cubicBezTo>
                  <a:cubicBezTo>
                    <a:pt x="30017" y="44454"/>
                    <a:pt x="30860" y="44498"/>
                    <a:pt x="31755" y="44498"/>
                  </a:cubicBezTo>
                  <a:cubicBezTo>
                    <a:pt x="33907" y="44498"/>
                    <a:pt x="36357" y="44245"/>
                    <a:pt x="37275" y="42522"/>
                  </a:cubicBezTo>
                  <a:cubicBezTo>
                    <a:pt x="37845" y="41477"/>
                    <a:pt x="37560" y="40369"/>
                    <a:pt x="37275" y="39355"/>
                  </a:cubicBezTo>
                  <a:cubicBezTo>
                    <a:pt x="36736" y="37202"/>
                    <a:pt x="36008" y="35112"/>
                    <a:pt x="35216" y="33117"/>
                  </a:cubicBezTo>
                  <a:cubicBezTo>
                    <a:pt x="33728" y="29000"/>
                    <a:pt x="31827" y="25104"/>
                    <a:pt x="29864" y="21177"/>
                  </a:cubicBezTo>
                  <a:cubicBezTo>
                    <a:pt x="28819" y="19024"/>
                    <a:pt x="28217" y="16997"/>
                    <a:pt x="28502" y="14527"/>
                  </a:cubicBezTo>
                  <a:cubicBezTo>
                    <a:pt x="28724" y="12120"/>
                    <a:pt x="29199" y="9713"/>
                    <a:pt x="29547" y="7306"/>
                  </a:cubicBezTo>
                  <a:cubicBezTo>
                    <a:pt x="29611" y="7053"/>
                    <a:pt x="29389" y="6926"/>
                    <a:pt x="29231" y="6926"/>
                  </a:cubicBezTo>
                  <a:cubicBezTo>
                    <a:pt x="29136" y="6926"/>
                    <a:pt x="29041" y="7021"/>
                    <a:pt x="29009" y="7180"/>
                  </a:cubicBezTo>
                  <a:cubicBezTo>
                    <a:pt x="28534" y="10378"/>
                    <a:pt x="27425" y="14052"/>
                    <a:pt x="27901" y="17345"/>
                  </a:cubicBezTo>
                  <a:cubicBezTo>
                    <a:pt x="28344" y="20354"/>
                    <a:pt x="30276" y="23077"/>
                    <a:pt x="31542" y="25769"/>
                  </a:cubicBezTo>
                  <a:cubicBezTo>
                    <a:pt x="31701" y="26086"/>
                    <a:pt x="31859" y="26466"/>
                    <a:pt x="32017" y="26814"/>
                  </a:cubicBezTo>
                  <a:cubicBezTo>
                    <a:pt x="33316" y="29665"/>
                    <a:pt x="34456" y="32578"/>
                    <a:pt x="35469" y="35555"/>
                  </a:cubicBezTo>
                  <a:cubicBezTo>
                    <a:pt x="36039" y="37233"/>
                    <a:pt x="36895" y="39134"/>
                    <a:pt x="36990" y="40907"/>
                  </a:cubicBezTo>
                  <a:cubicBezTo>
                    <a:pt x="37211" y="43662"/>
                    <a:pt x="33949" y="43757"/>
                    <a:pt x="32017" y="43821"/>
                  </a:cubicBezTo>
                  <a:cubicBezTo>
                    <a:pt x="31293" y="43848"/>
                    <a:pt x="30569" y="43861"/>
                    <a:pt x="29846" y="43861"/>
                  </a:cubicBezTo>
                  <a:cubicBezTo>
                    <a:pt x="23844" y="43861"/>
                    <a:pt x="17914" y="42966"/>
                    <a:pt x="12034" y="41920"/>
                  </a:cubicBezTo>
                  <a:cubicBezTo>
                    <a:pt x="11464" y="41857"/>
                    <a:pt x="10926" y="41730"/>
                    <a:pt x="10356" y="41667"/>
                  </a:cubicBezTo>
                  <a:cubicBezTo>
                    <a:pt x="8582" y="41350"/>
                    <a:pt x="5796" y="41192"/>
                    <a:pt x="5099" y="39165"/>
                  </a:cubicBezTo>
                  <a:cubicBezTo>
                    <a:pt x="4529" y="37550"/>
                    <a:pt x="5574" y="35713"/>
                    <a:pt x="6429" y="34415"/>
                  </a:cubicBezTo>
                  <a:cubicBezTo>
                    <a:pt x="8551" y="31280"/>
                    <a:pt x="10958" y="28398"/>
                    <a:pt x="13491" y="25611"/>
                  </a:cubicBezTo>
                  <a:lnTo>
                    <a:pt x="13523" y="25579"/>
                  </a:lnTo>
                  <a:cubicBezTo>
                    <a:pt x="15993" y="22887"/>
                    <a:pt x="19382" y="20354"/>
                    <a:pt x="20585" y="16807"/>
                  </a:cubicBezTo>
                  <a:cubicBezTo>
                    <a:pt x="21757" y="13197"/>
                    <a:pt x="21598" y="8921"/>
                    <a:pt x="21852" y="5121"/>
                  </a:cubicBezTo>
                  <a:cubicBezTo>
                    <a:pt x="24075" y="6233"/>
                    <a:pt x="26569" y="6833"/>
                    <a:pt x="29040" y="6833"/>
                  </a:cubicBezTo>
                  <a:cubicBezTo>
                    <a:pt x="29104" y="6833"/>
                    <a:pt x="29167" y="6832"/>
                    <a:pt x="29231" y="6831"/>
                  </a:cubicBezTo>
                  <a:lnTo>
                    <a:pt x="29611" y="6831"/>
                  </a:lnTo>
                  <a:cubicBezTo>
                    <a:pt x="29638" y="6914"/>
                    <a:pt x="29689" y="6996"/>
                    <a:pt x="29805" y="6996"/>
                  </a:cubicBezTo>
                  <a:cubicBezTo>
                    <a:pt x="29823" y="6996"/>
                    <a:pt x="29843" y="6994"/>
                    <a:pt x="29864" y="6990"/>
                  </a:cubicBezTo>
                  <a:cubicBezTo>
                    <a:pt x="31447" y="6673"/>
                    <a:pt x="32651" y="5343"/>
                    <a:pt x="32303" y="3696"/>
                  </a:cubicBezTo>
                  <a:cubicBezTo>
                    <a:pt x="31827" y="1511"/>
                    <a:pt x="29041" y="1004"/>
                    <a:pt x="27172" y="561"/>
                  </a:cubicBezTo>
                  <a:cubicBezTo>
                    <a:pt x="26124" y="311"/>
                    <a:pt x="24779" y="1"/>
                    <a:pt x="23494" y="1"/>
                  </a:cubicBezTo>
                  <a:close/>
                </a:path>
              </a:pathLst>
            </a:custGeom>
            <a:solidFill>
              <a:schemeClr val="dk1"/>
            </a:solidFill>
            <a:ln w="71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7;p18"/>
            <p:cNvSpPr/>
            <p:nvPr/>
          </p:nvSpPr>
          <p:spPr>
            <a:xfrm>
              <a:off x="4869780" y="4091525"/>
              <a:ext cx="1033389" cy="581884"/>
            </a:xfrm>
            <a:custGeom>
              <a:avLst/>
              <a:gdLst/>
              <a:ahLst/>
              <a:cxnLst/>
              <a:rect l="l" t="t" r="r" b="b"/>
              <a:pathLst>
                <a:path w="29358" h="16531" extrusionOk="0">
                  <a:moveTo>
                    <a:pt x="11847" y="599"/>
                  </a:moveTo>
                  <a:cubicBezTo>
                    <a:pt x="12004" y="599"/>
                    <a:pt x="12161" y="602"/>
                    <a:pt x="12319" y="610"/>
                  </a:cubicBezTo>
                  <a:lnTo>
                    <a:pt x="12351" y="610"/>
                  </a:lnTo>
                  <a:cubicBezTo>
                    <a:pt x="12763" y="673"/>
                    <a:pt x="13143" y="705"/>
                    <a:pt x="13555" y="768"/>
                  </a:cubicBezTo>
                  <a:cubicBezTo>
                    <a:pt x="15043" y="1085"/>
                    <a:pt x="16468" y="1687"/>
                    <a:pt x="17957" y="2099"/>
                  </a:cubicBezTo>
                  <a:cubicBezTo>
                    <a:pt x="19044" y="2409"/>
                    <a:pt x="20147" y="2613"/>
                    <a:pt x="21232" y="2613"/>
                  </a:cubicBezTo>
                  <a:cubicBezTo>
                    <a:pt x="22358" y="2613"/>
                    <a:pt x="23464" y="2394"/>
                    <a:pt x="24512" y="1845"/>
                  </a:cubicBezTo>
                  <a:cubicBezTo>
                    <a:pt x="25304" y="3587"/>
                    <a:pt x="25969" y="5360"/>
                    <a:pt x="26571" y="7197"/>
                  </a:cubicBezTo>
                  <a:cubicBezTo>
                    <a:pt x="26887" y="8147"/>
                    <a:pt x="27172" y="9129"/>
                    <a:pt x="27457" y="10111"/>
                  </a:cubicBezTo>
                  <a:cubicBezTo>
                    <a:pt x="27774" y="11282"/>
                    <a:pt x="28344" y="12708"/>
                    <a:pt x="28122" y="13911"/>
                  </a:cubicBezTo>
                  <a:cubicBezTo>
                    <a:pt x="27793" y="15661"/>
                    <a:pt x="25977" y="15992"/>
                    <a:pt x="24216" y="15992"/>
                  </a:cubicBezTo>
                  <a:cubicBezTo>
                    <a:pt x="23269" y="15992"/>
                    <a:pt x="22337" y="15897"/>
                    <a:pt x="21662" y="15874"/>
                  </a:cubicBezTo>
                  <a:cubicBezTo>
                    <a:pt x="19445" y="15779"/>
                    <a:pt x="17228" y="15621"/>
                    <a:pt x="14980" y="15431"/>
                  </a:cubicBezTo>
                  <a:cubicBezTo>
                    <a:pt x="12890" y="15241"/>
                    <a:pt x="10768" y="14988"/>
                    <a:pt x="8678" y="14766"/>
                  </a:cubicBezTo>
                  <a:cubicBezTo>
                    <a:pt x="6651" y="14513"/>
                    <a:pt x="4086" y="14354"/>
                    <a:pt x="2439" y="13024"/>
                  </a:cubicBezTo>
                  <a:cubicBezTo>
                    <a:pt x="0" y="11061"/>
                    <a:pt x="3262" y="7799"/>
                    <a:pt x="4561" y="5962"/>
                  </a:cubicBezTo>
                  <a:cubicBezTo>
                    <a:pt x="5827" y="4220"/>
                    <a:pt x="7189" y="2605"/>
                    <a:pt x="8392" y="863"/>
                  </a:cubicBezTo>
                  <a:cubicBezTo>
                    <a:pt x="9616" y="780"/>
                    <a:pt x="10718" y="599"/>
                    <a:pt x="11847" y="599"/>
                  </a:cubicBezTo>
                  <a:close/>
                  <a:moveTo>
                    <a:pt x="11278" y="0"/>
                  </a:moveTo>
                  <a:cubicBezTo>
                    <a:pt x="10391" y="0"/>
                    <a:pt x="9505" y="149"/>
                    <a:pt x="8646" y="547"/>
                  </a:cubicBezTo>
                  <a:cubicBezTo>
                    <a:pt x="8625" y="462"/>
                    <a:pt x="8561" y="406"/>
                    <a:pt x="8484" y="406"/>
                  </a:cubicBezTo>
                  <a:cubicBezTo>
                    <a:pt x="8445" y="406"/>
                    <a:pt x="8403" y="420"/>
                    <a:pt x="8361" y="452"/>
                  </a:cubicBezTo>
                  <a:cubicBezTo>
                    <a:pt x="6302" y="2637"/>
                    <a:pt x="4561" y="5170"/>
                    <a:pt x="2850" y="7641"/>
                  </a:cubicBezTo>
                  <a:cubicBezTo>
                    <a:pt x="1900" y="8971"/>
                    <a:pt x="317" y="10712"/>
                    <a:pt x="1330" y="12454"/>
                  </a:cubicBezTo>
                  <a:cubicBezTo>
                    <a:pt x="2280" y="14164"/>
                    <a:pt x="4687" y="14639"/>
                    <a:pt x="6429" y="14956"/>
                  </a:cubicBezTo>
                  <a:cubicBezTo>
                    <a:pt x="9248" y="15463"/>
                    <a:pt x="12129" y="15653"/>
                    <a:pt x="14948" y="15938"/>
                  </a:cubicBezTo>
                  <a:cubicBezTo>
                    <a:pt x="17672" y="16223"/>
                    <a:pt x="20427" y="16413"/>
                    <a:pt x="23182" y="16508"/>
                  </a:cubicBezTo>
                  <a:cubicBezTo>
                    <a:pt x="23563" y="16515"/>
                    <a:pt x="23982" y="16531"/>
                    <a:pt x="24415" y="16531"/>
                  </a:cubicBezTo>
                  <a:cubicBezTo>
                    <a:pt x="25857" y="16531"/>
                    <a:pt x="27453" y="16356"/>
                    <a:pt x="28281" y="15114"/>
                  </a:cubicBezTo>
                  <a:cubicBezTo>
                    <a:pt x="29357" y="13436"/>
                    <a:pt x="28249" y="10807"/>
                    <a:pt x="27774" y="9129"/>
                  </a:cubicBezTo>
                  <a:cubicBezTo>
                    <a:pt x="27014" y="6437"/>
                    <a:pt x="26064" y="3777"/>
                    <a:pt x="24955" y="1338"/>
                  </a:cubicBezTo>
                  <a:cubicBezTo>
                    <a:pt x="24902" y="1205"/>
                    <a:pt x="24793" y="1151"/>
                    <a:pt x="24684" y="1151"/>
                  </a:cubicBezTo>
                  <a:cubicBezTo>
                    <a:pt x="24534" y="1151"/>
                    <a:pt x="24385" y="1255"/>
                    <a:pt x="24385" y="1402"/>
                  </a:cubicBezTo>
                  <a:cubicBezTo>
                    <a:pt x="23375" y="1936"/>
                    <a:pt x="22356" y="2140"/>
                    <a:pt x="21332" y="2140"/>
                  </a:cubicBezTo>
                  <a:cubicBezTo>
                    <a:pt x="18469" y="2140"/>
                    <a:pt x="15560" y="546"/>
                    <a:pt x="12668" y="103"/>
                  </a:cubicBezTo>
                  <a:lnTo>
                    <a:pt x="12668" y="72"/>
                  </a:lnTo>
                  <a:cubicBezTo>
                    <a:pt x="12636" y="72"/>
                    <a:pt x="12636" y="103"/>
                    <a:pt x="12636" y="103"/>
                  </a:cubicBezTo>
                  <a:cubicBezTo>
                    <a:pt x="12186" y="39"/>
                    <a:pt x="11732" y="0"/>
                    <a:pt x="11278" y="0"/>
                  </a:cubicBezTo>
                  <a:close/>
                </a:path>
              </a:pathLst>
            </a:custGeom>
            <a:solidFill>
              <a:schemeClr val="dk1"/>
            </a:solidFill>
            <a:ln w="71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8;p18"/>
            <p:cNvSpPr/>
            <p:nvPr/>
          </p:nvSpPr>
          <p:spPr>
            <a:xfrm>
              <a:off x="4870871" y="4111483"/>
              <a:ext cx="996606" cy="542989"/>
            </a:xfrm>
            <a:custGeom>
              <a:avLst/>
              <a:gdLst/>
              <a:ahLst/>
              <a:cxnLst/>
              <a:rect l="l" t="t" r="r" b="b"/>
              <a:pathLst>
                <a:path w="28313" h="15426" extrusionOk="0">
                  <a:moveTo>
                    <a:pt x="11848" y="0"/>
                  </a:moveTo>
                  <a:cubicBezTo>
                    <a:pt x="10718" y="0"/>
                    <a:pt x="9617" y="181"/>
                    <a:pt x="8393" y="265"/>
                  </a:cubicBezTo>
                  <a:cubicBezTo>
                    <a:pt x="7190" y="2007"/>
                    <a:pt x="5796" y="3622"/>
                    <a:pt x="4561" y="5363"/>
                  </a:cubicBezTo>
                  <a:cubicBezTo>
                    <a:pt x="3263" y="7137"/>
                    <a:pt x="1" y="10462"/>
                    <a:pt x="2439" y="12394"/>
                  </a:cubicBezTo>
                  <a:cubicBezTo>
                    <a:pt x="4055" y="13756"/>
                    <a:pt x="6651" y="13914"/>
                    <a:pt x="8678" y="14136"/>
                  </a:cubicBezTo>
                  <a:cubicBezTo>
                    <a:pt x="10768" y="14389"/>
                    <a:pt x="12890" y="14611"/>
                    <a:pt x="14980" y="14832"/>
                  </a:cubicBezTo>
                  <a:cubicBezTo>
                    <a:pt x="17197" y="15022"/>
                    <a:pt x="19414" y="15212"/>
                    <a:pt x="21631" y="15307"/>
                  </a:cubicBezTo>
                  <a:cubicBezTo>
                    <a:pt x="22306" y="15330"/>
                    <a:pt x="23238" y="15425"/>
                    <a:pt x="24185" y="15425"/>
                  </a:cubicBezTo>
                  <a:cubicBezTo>
                    <a:pt x="25946" y="15425"/>
                    <a:pt x="27762" y="15094"/>
                    <a:pt x="28091" y="13344"/>
                  </a:cubicBezTo>
                  <a:cubicBezTo>
                    <a:pt x="28313" y="12172"/>
                    <a:pt x="27743" y="10715"/>
                    <a:pt x="27458" y="9512"/>
                  </a:cubicBezTo>
                  <a:cubicBezTo>
                    <a:pt x="27173" y="8530"/>
                    <a:pt x="26888" y="7580"/>
                    <a:pt x="26571" y="6599"/>
                  </a:cubicBezTo>
                  <a:cubicBezTo>
                    <a:pt x="26001" y="4762"/>
                    <a:pt x="25273" y="2988"/>
                    <a:pt x="24513" y="1246"/>
                  </a:cubicBezTo>
                  <a:cubicBezTo>
                    <a:pt x="23477" y="1780"/>
                    <a:pt x="22403" y="1987"/>
                    <a:pt x="21314" y="1987"/>
                  </a:cubicBezTo>
                  <a:cubicBezTo>
                    <a:pt x="20203" y="1987"/>
                    <a:pt x="19076" y="1772"/>
                    <a:pt x="17957" y="1468"/>
                  </a:cubicBezTo>
                  <a:cubicBezTo>
                    <a:pt x="16469" y="1088"/>
                    <a:pt x="15044" y="486"/>
                    <a:pt x="13555" y="170"/>
                  </a:cubicBezTo>
                  <a:cubicBezTo>
                    <a:pt x="13112" y="106"/>
                    <a:pt x="12763" y="43"/>
                    <a:pt x="12352" y="11"/>
                  </a:cubicBezTo>
                  <a:lnTo>
                    <a:pt x="12320" y="11"/>
                  </a:lnTo>
                  <a:cubicBezTo>
                    <a:pt x="12162" y="4"/>
                    <a:pt x="12005" y="0"/>
                    <a:pt x="11848" y="0"/>
                  </a:cubicBezTo>
                  <a:close/>
                </a:path>
              </a:pathLst>
            </a:custGeom>
            <a:solidFill>
              <a:schemeClr val="accent4"/>
            </a:solidFill>
            <a:ln w="71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9;p18"/>
            <p:cNvSpPr/>
            <p:nvPr/>
          </p:nvSpPr>
          <p:spPr>
            <a:xfrm>
              <a:off x="5348002" y="3192528"/>
              <a:ext cx="443691" cy="204826"/>
            </a:xfrm>
            <a:custGeom>
              <a:avLst/>
              <a:gdLst/>
              <a:ahLst/>
              <a:cxnLst/>
              <a:rect l="l" t="t" r="r" b="b"/>
              <a:pathLst>
                <a:path w="12605" h="5819" extrusionOk="0">
                  <a:moveTo>
                    <a:pt x="2249" y="1918"/>
                  </a:moveTo>
                  <a:cubicBezTo>
                    <a:pt x="2260" y="1918"/>
                    <a:pt x="2270" y="1920"/>
                    <a:pt x="2280" y="1923"/>
                  </a:cubicBezTo>
                  <a:cubicBezTo>
                    <a:pt x="3642" y="2462"/>
                    <a:pt x="4719" y="3253"/>
                    <a:pt x="6176" y="3507"/>
                  </a:cubicBezTo>
                  <a:cubicBezTo>
                    <a:pt x="6736" y="3617"/>
                    <a:pt x="7274" y="3661"/>
                    <a:pt x="7806" y="3661"/>
                  </a:cubicBezTo>
                  <a:cubicBezTo>
                    <a:pt x="8656" y="3661"/>
                    <a:pt x="9492" y="3548"/>
                    <a:pt x="10388" y="3412"/>
                  </a:cubicBezTo>
                  <a:cubicBezTo>
                    <a:pt x="10407" y="3408"/>
                    <a:pt x="10426" y="3406"/>
                    <a:pt x="10444" y="3406"/>
                  </a:cubicBezTo>
                  <a:cubicBezTo>
                    <a:pt x="10711" y="3406"/>
                    <a:pt x="10750" y="3829"/>
                    <a:pt x="10483" y="3919"/>
                  </a:cubicBezTo>
                  <a:cubicBezTo>
                    <a:pt x="9702" y="4179"/>
                    <a:pt x="8758" y="4319"/>
                    <a:pt x="7774" y="4319"/>
                  </a:cubicBezTo>
                  <a:cubicBezTo>
                    <a:pt x="5642" y="4319"/>
                    <a:pt x="3325" y="3662"/>
                    <a:pt x="2090" y="2145"/>
                  </a:cubicBezTo>
                  <a:cubicBezTo>
                    <a:pt x="2034" y="2032"/>
                    <a:pt x="2154" y="1918"/>
                    <a:pt x="2249" y="1918"/>
                  </a:cubicBezTo>
                  <a:close/>
                  <a:moveTo>
                    <a:pt x="3751" y="1"/>
                  </a:moveTo>
                  <a:cubicBezTo>
                    <a:pt x="3186" y="1"/>
                    <a:pt x="2676" y="89"/>
                    <a:pt x="2090" y="308"/>
                  </a:cubicBezTo>
                  <a:cubicBezTo>
                    <a:pt x="824" y="783"/>
                    <a:pt x="0" y="2367"/>
                    <a:pt x="1045" y="3507"/>
                  </a:cubicBezTo>
                  <a:cubicBezTo>
                    <a:pt x="3959" y="5027"/>
                    <a:pt x="6809" y="5787"/>
                    <a:pt x="10134" y="5819"/>
                  </a:cubicBezTo>
                  <a:cubicBezTo>
                    <a:pt x="11401" y="5565"/>
                    <a:pt x="12605" y="4140"/>
                    <a:pt x="11908" y="2842"/>
                  </a:cubicBezTo>
                  <a:cubicBezTo>
                    <a:pt x="11591" y="2177"/>
                    <a:pt x="10768" y="1638"/>
                    <a:pt x="10071" y="1353"/>
                  </a:cubicBezTo>
                  <a:cubicBezTo>
                    <a:pt x="9121" y="942"/>
                    <a:pt x="8076" y="720"/>
                    <a:pt x="7094" y="467"/>
                  </a:cubicBezTo>
                  <a:cubicBezTo>
                    <a:pt x="6176" y="277"/>
                    <a:pt x="5226" y="87"/>
                    <a:pt x="4276" y="23"/>
                  </a:cubicBezTo>
                  <a:cubicBezTo>
                    <a:pt x="4093" y="9"/>
                    <a:pt x="3920" y="1"/>
                    <a:pt x="3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0;p18"/>
            <p:cNvSpPr/>
            <p:nvPr/>
          </p:nvSpPr>
          <p:spPr>
            <a:xfrm>
              <a:off x="5420161" y="3262962"/>
              <a:ext cx="306201" cy="81909"/>
            </a:xfrm>
            <a:custGeom>
              <a:avLst/>
              <a:gdLst/>
              <a:ahLst/>
              <a:cxnLst/>
              <a:rect l="l" t="t" r="r" b="b"/>
              <a:pathLst>
                <a:path w="8699" h="2327" extrusionOk="0">
                  <a:moveTo>
                    <a:pt x="208" y="1"/>
                  </a:moveTo>
                  <a:cubicBezTo>
                    <a:pt x="87" y="1"/>
                    <a:pt x="0" y="104"/>
                    <a:pt x="104" y="207"/>
                  </a:cubicBezTo>
                  <a:cubicBezTo>
                    <a:pt x="1285" y="1689"/>
                    <a:pt x="3558" y="2326"/>
                    <a:pt x="5669" y="2326"/>
                  </a:cubicBezTo>
                  <a:cubicBezTo>
                    <a:pt x="6672" y="2326"/>
                    <a:pt x="7637" y="2183"/>
                    <a:pt x="8433" y="1918"/>
                  </a:cubicBezTo>
                  <a:cubicBezTo>
                    <a:pt x="8699" y="1799"/>
                    <a:pt x="8606" y="1405"/>
                    <a:pt x="8386" y="1405"/>
                  </a:cubicBezTo>
                  <a:cubicBezTo>
                    <a:pt x="8371" y="1405"/>
                    <a:pt x="8354" y="1407"/>
                    <a:pt x="8338" y="1411"/>
                  </a:cubicBezTo>
                  <a:cubicBezTo>
                    <a:pt x="7358" y="1563"/>
                    <a:pt x="6424" y="1686"/>
                    <a:pt x="5472" y="1686"/>
                  </a:cubicBezTo>
                  <a:cubicBezTo>
                    <a:pt x="5039" y="1686"/>
                    <a:pt x="4603" y="1660"/>
                    <a:pt x="4157" y="1601"/>
                  </a:cubicBezTo>
                  <a:cubicBezTo>
                    <a:pt x="2701" y="1316"/>
                    <a:pt x="1624" y="524"/>
                    <a:pt x="294" y="17"/>
                  </a:cubicBezTo>
                  <a:cubicBezTo>
                    <a:pt x="265" y="6"/>
                    <a:pt x="236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 w="71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" name="Google Shape;143;p18"/>
          <p:cNvSpPr txBox="1"/>
          <p:nvPr/>
        </p:nvSpPr>
        <p:spPr>
          <a:xfrm>
            <a:off x="3839942" y="1124301"/>
            <a:ext cx="4332364" cy="24134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4800" b="1" i="0" u="none" strike="noStrike" kern="0" cap="none" spc="0" normalizeH="0" baseline="0" noProof="0" dirty="0">
                <a:ln>
                  <a:noFill/>
                </a:ln>
                <a:solidFill>
                  <a:srgbClr val="93C47D">
                    <a:lumMod val="50000"/>
                  </a:srgbClr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III. VIẾT VÀ BÁO CÁO  MỘT VẤN ĐỀ KHOA HỌC</a:t>
            </a:r>
            <a:endParaRPr kumimoji="0" sz="4800" b="1" i="0" u="none" strike="noStrike" kern="0" cap="none" spc="0" normalizeH="0" baseline="0" noProof="0" dirty="0">
              <a:ln>
                <a:noFill/>
              </a:ln>
              <a:solidFill>
                <a:srgbClr val="93C47D">
                  <a:lumMod val="50000"/>
                </a:srgbClr>
              </a:solidFill>
              <a:effectLst/>
              <a:uLnTx/>
              <a:uFillTx/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224266296"/>
      </p:ext>
    </p:extLst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2675590" y="460659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CẤU TRÚC BÀI BÁO CÁO VẤN ĐỀ KHOA HỌC</a:t>
            </a:r>
            <a:endParaRPr lang="en-US" sz="20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F5A4EE2-8596-9D94-1561-46F322C417FA}"/>
              </a:ext>
            </a:extLst>
          </p:cNvPr>
          <p:cNvSpPr txBox="1"/>
          <p:nvPr/>
        </p:nvSpPr>
        <p:spPr>
          <a:xfrm>
            <a:off x="82659" y="48573"/>
            <a:ext cx="5864658" cy="387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>
              <a:lnSpc>
                <a:spcPct val="115000"/>
              </a:lnSpc>
              <a:buNone/>
              <a:defRPr sz="1800" b="1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</a:defRPr>
            </a:lvl1pPr>
          </a:lstStyle>
          <a:p>
            <a:r>
              <a:rPr lang="en-US" dirty="0">
                <a:sym typeface="Fira Sans Extra Condensed"/>
              </a:rPr>
              <a:t>III. VIẾT VÀ BÁO CÁO  MỘT VẤN ĐỀ KHOA HỌC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31BE018D-68CB-F1ED-B614-C18885160D62}"/>
              </a:ext>
            </a:extLst>
          </p:cNvPr>
          <p:cNvGrpSpPr/>
          <p:nvPr/>
        </p:nvGrpSpPr>
        <p:grpSpPr>
          <a:xfrm>
            <a:off x="179302" y="817310"/>
            <a:ext cx="1084502" cy="418209"/>
            <a:chOff x="82659" y="1750741"/>
            <a:chExt cx="1084502" cy="418209"/>
          </a:xfrm>
        </p:grpSpPr>
        <p:sp>
          <p:nvSpPr>
            <p:cNvPr id="6" name="Rectangle: Rounded Corners 5">
              <a:extLst>
                <a:ext uri="{FF2B5EF4-FFF2-40B4-BE49-F238E27FC236}">
                  <a16:creationId xmlns="" xmlns:a16="http://schemas.microsoft.com/office/drawing/2014/main" id="{FF46C90E-C3E6-BEC9-F552-9E26B82656B8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403C49A0-3A6B-081A-6E29-333C5421D7C4}"/>
                </a:ext>
              </a:extLst>
            </p:cNvPr>
            <p:cNvSpPr txBox="1"/>
            <p:nvPr/>
          </p:nvSpPr>
          <p:spPr>
            <a:xfrm>
              <a:off x="172310" y="1765896"/>
              <a:ext cx="905199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dirty="0">
                  <a:sym typeface="Fira Sans Extra Condensed"/>
                </a:rPr>
                <a:t>TIÊU ĐỀ</a:t>
              </a:r>
            </a:p>
          </p:txBody>
        </p:sp>
      </p:grpSp>
      <p:sp>
        <p:nvSpPr>
          <p:cNvPr id="9" name="Google Shape;142;p18">
            <a:extLst>
              <a:ext uri="{FF2B5EF4-FFF2-40B4-BE49-F238E27FC236}">
                <a16:creationId xmlns="" xmlns:a16="http://schemas.microsoft.com/office/drawing/2014/main" id="{6CFE19FF-F8AC-BBC6-6D6C-AA253AA0B58A}"/>
              </a:ext>
            </a:extLst>
          </p:cNvPr>
          <p:cNvSpPr txBox="1"/>
          <p:nvPr/>
        </p:nvSpPr>
        <p:spPr>
          <a:xfrm>
            <a:off x="1322793" y="824674"/>
            <a:ext cx="5694558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Cần chính xác và mô tả rõ ràng nội dung của báo cáo</a:t>
            </a:r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5F27AA85-3AEE-7066-1B09-293308D7D5C2}"/>
              </a:ext>
            </a:extLst>
          </p:cNvPr>
          <p:cNvGrpSpPr/>
          <p:nvPr/>
        </p:nvGrpSpPr>
        <p:grpSpPr>
          <a:xfrm>
            <a:off x="179301" y="1377984"/>
            <a:ext cx="1084502" cy="418209"/>
            <a:chOff x="82659" y="1750741"/>
            <a:chExt cx="1084502" cy="418209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="" xmlns:a16="http://schemas.microsoft.com/office/drawing/2014/main" id="{C1DAE611-A55A-D811-D96A-3957F122DFA4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D08A3C0A-3FB3-3462-111B-42E96A2848DC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dirty="0">
                  <a:sym typeface="Fira Sans Extra Condensed"/>
                </a:rPr>
                <a:t>TÓM TẮT</a:t>
              </a:r>
            </a:p>
          </p:txBody>
        </p:sp>
      </p:grpSp>
      <p:sp>
        <p:nvSpPr>
          <p:cNvPr id="20" name="Google Shape;142;p18">
            <a:extLst>
              <a:ext uri="{FF2B5EF4-FFF2-40B4-BE49-F238E27FC236}">
                <a16:creationId xmlns="" xmlns:a16="http://schemas.microsoft.com/office/drawing/2014/main" id="{43363377-999B-5B72-C263-56B72051CD16}"/>
              </a:ext>
            </a:extLst>
          </p:cNvPr>
          <p:cNvSpPr txBox="1"/>
          <p:nvPr/>
        </p:nvSpPr>
        <p:spPr>
          <a:xfrm>
            <a:off x="1267735" y="1361695"/>
            <a:ext cx="7696964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Một đoạn văn ngắn, tổng hợp nội dung chính của báo cáo, bao gồm mục tiêu, phương pháp, kết quả và kết luận</a:t>
            </a:r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6FAD2206-5381-E186-0031-FEA36BF9BC20}"/>
              </a:ext>
            </a:extLst>
          </p:cNvPr>
          <p:cNvGrpSpPr/>
          <p:nvPr/>
        </p:nvGrpSpPr>
        <p:grpSpPr>
          <a:xfrm>
            <a:off x="179300" y="1943600"/>
            <a:ext cx="1322397" cy="418209"/>
            <a:chOff x="82659" y="1750741"/>
            <a:chExt cx="1084502" cy="418209"/>
          </a:xfrm>
        </p:grpSpPr>
        <p:sp>
          <p:nvSpPr>
            <p:cNvPr id="23" name="Rectangle: Rounded Corners 22">
              <a:extLst>
                <a:ext uri="{FF2B5EF4-FFF2-40B4-BE49-F238E27FC236}">
                  <a16:creationId xmlns="" xmlns:a16="http://schemas.microsoft.com/office/drawing/2014/main" id="{08F73E33-75E2-328A-7433-6218E8F49808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3634C194-4715-42A8-8246-00E07A7203EC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dirty="0">
                  <a:sym typeface="Fira Sans Extra Condensed"/>
                </a:rPr>
                <a:t>GIỚI THIỆU</a:t>
              </a:r>
            </a:p>
          </p:txBody>
        </p:sp>
      </p:grpSp>
      <p:sp>
        <p:nvSpPr>
          <p:cNvPr id="25" name="Google Shape;142;p18">
            <a:extLst>
              <a:ext uri="{FF2B5EF4-FFF2-40B4-BE49-F238E27FC236}">
                <a16:creationId xmlns="" xmlns:a16="http://schemas.microsoft.com/office/drawing/2014/main" id="{B7B566DE-BAF2-A44A-8413-7B5D56CE31E5}"/>
              </a:ext>
            </a:extLst>
          </p:cNvPr>
          <p:cNvSpPr txBox="1"/>
          <p:nvPr/>
        </p:nvSpPr>
        <p:spPr>
          <a:xfrm>
            <a:off x="1547032" y="1922175"/>
            <a:ext cx="712147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Mô tả </a:t>
            </a:r>
            <a:r>
              <a:rPr lang="en-US" dirty="0" err="1"/>
              <a:t>vấn</a:t>
            </a:r>
            <a:r>
              <a:rPr lang="en-US" dirty="0"/>
              <a:t> </a:t>
            </a:r>
            <a:r>
              <a:rPr lang="en-US" dirty="0" err="1"/>
              <a:t>đề</a:t>
            </a:r>
            <a:r>
              <a:rPr lang="en-US" dirty="0"/>
              <a:t>, </a:t>
            </a:r>
            <a:r>
              <a:rPr lang="vi-VN" dirty="0"/>
              <a:t>tầm quan trọng của vấn để; mục tiêu của nghiên cứu.</a:t>
            </a:r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9850808F-31AA-2BBA-F769-FCE6B317E814}"/>
              </a:ext>
            </a:extLst>
          </p:cNvPr>
          <p:cNvGrpSpPr/>
          <p:nvPr/>
        </p:nvGrpSpPr>
        <p:grpSpPr>
          <a:xfrm>
            <a:off x="179301" y="2498005"/>
            <a:ext cx="1663485" cy="418209"/>
            <a:chOff x="82659" y="1750741"/>
            <a:chExt cx="1129326" cy="418209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="" xmlns:a16="http://schemas.microsoft.com/office/drawing/2014/main" id="{3B49E909-D42B-9BD9-C13F-A7C6EFAA6C14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30AE6A8F-AA97-0BC7-7C86-54A7972E4551}"/>
                </a:ext>
              </a:extLst>
            </p:cNvPr>
            <p:cNvSpPr txBox="1"/>
            <p:nvPr/>
          </p:nvSpPr>
          <p:spPr>
            <a:xfrm>
              <a:off x="127483" y="1765896"/>
              <a:ext cx="1084502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vi-VN" dirty="0"/>
                <a:t>PHƯƠNG PHÁP</a:t>
              </a:r>
              <a:endParaRPr lang="en-US" dirty="0">
                <a:sym typeface="Fira Sans Extra Condensed"/>
              </a:endParaRPr>
            </a:p>
          </p:txBody>
        </p:sp>
      </p:grpSp>
      <p:sp>
        <p:nvSpPr>
          <p:cNvPr id="31" name="Google Shape;142;p18">
            <a:extLst>
              <a:ext uri="{FF2B5EF4-FFF2-40B4-BE49-F238E27FC236}">
                <a16:creationId xmlns="" xmlns:a16="http://schemas.microsoft.com/office/drawing/2014/main" id="{8F77F3C6-05FB-EA2B-0100-EF483FF9F483}"/>
              </a:ext>
            </a:extLst>
          </p:cNvPr>
          <p:cNvSpPr txBox="1"/>
          <p:nvPr/>
        </p:nvSpPr>
        <p:spPr>
          <a:xfrm>
            <a:off x="1834649" y="2475106"/>
            <a:ext cx="712147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Mô tả quá trình thực hiện thí nghiệm hoặc quá trình thu thập dữ liệu; xử lí dữ liệu; liệt kê vật liệu, hoá chất và dụng cụ sử dụng</a:t>
            </a:r>
            <a:endParaRPr lang="en-US" dirty="0"/>
          </a:p>
        </p:txBody>
      </p: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0F1587F4-09D4-4D94-BA40-9C439023D2DE}"/>
              </a:ext>
            </a:extLst>
          </p:cNvPr>
          <p:cNvGrpSpPr/>
          <p:nvPr/>
        </p:nvGrpSpPr>
        <p:grpSpPr>
          <a:xfrm>
            <a:off x="179301" y="3029281"/>
            <a:ext cx="1084502" cy="418209"/>
            <a:chOff x="82659" y="1750741"/>
            <a:chExt cx="1084502" cy="418209"/>
          </a:xfrm>
        </p:grpSpPr>
        <p:sp>
          <p:nvSpPr>
            <p:cNvPr id="33" name="Rectangle: Rounded Corners 32">
              <a:extLst>
                <a:ext uri="{FF2B5EF4-FFF2-40B4-BE49-F238E27FC236}">
                  <a16:creationId xmlns="" xmlns:a16="http://schemas.microsoft.com/office/drawing/2014/main" id="{0C4873C8-2DF5-6B0C-9125-DFC9C8C68F91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C31F5899-14A7-0CAE-A180-694BE456E0B1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dirty="0">
                  <a:sym typeface="Fira Sans Extra Condensed"/>
                </a:rPr>
                <a:t>KẾT QUẢ</a:t>
              </a:r>
            </a:p>
          </p:txBody>
        </p:sp>
      </p:grpSp>
      <p:sp>
        <p:nvSpPr>
          <p:cNvPr id="35" name="Google Shape;142;p18">
            <a:extLst>
              <a:ext uri="{FF2B5EF4-FFF2-40B4-BE49-F238E27FC236}">
                <a16:creationId xmlns="" xmlns:a16="http://schemas.microsoft.com/office/drawing/2014/main" id="{3B1C0C5B-4A00-E2CF-6E76-BABA19E293BE}"/>
              </a:ext>
            </a:extLst>
          </p:cNvPr>
          <p:cNvSpPr txBox="1"/>
          <p:nvPr/>
        </p:nvSpPr>
        <p:spPr>
          <a:xfrm>
            <a:off x="1308627" y="3048682"/>
            <a:ext cx="7696964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Trình bày dữ liệu một cách rõ ràng, sử dụng biểu đồ, hình ảnh hoặc bảng</a:t>
            </a:r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AA40F36A-E347-2F84-0C8A-811F5CB59F29}"/>
              </a:ext>
            </a:extLst>
          </p:cNvPr>
          <p:cNvGrpSpPr/>
          <p:nvPr/>
        </p:nvGrpSpPr>
        <p:grpSpPr>
          <a:xfrm>
            <a:off x="179301" y="3566262"/>
            <a:ext cx="1404172" cy="418209"/>
            <a:chOff x="82659" y="1750741"/>
            <a:chExt cx="1084502" cy="418209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="" xmlns:a16="http://schemas.microsoft.com/office/drawing/2014/main" id="{F3D7B9A3-801E-5798-0A9A-AFA520D9A507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EFF2EAC7-5FD6-3041-3888-15F6CAFBA23B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dirty="0">
                  <a:sym typeface="Fira Sans Extra Condensed"/>
                </a:rPr>
                <a:t>THẢO LUẬN</a:t>
              </a:r>
            </a:p>
          </p:txBody>
        </p:sp>
      </p:grpSp>
      <p:sp>
        <p:nvSpPr>
          <p:cNvPr id="39" name="Google Shape;142;p18">
            <a:extLst>
              <a:ext uri="{FF2B5EF4-FFF2-40B4-BE49-F238E27FC236}">
                <a16:creationId xmlns="" xmlns:a16="http://schemas.microsoft.com/office/drawing/2014/main" id="{7FB9539E-54B4-EEA4-93A7-7C1A83ED67DD}"/>
              </a:ext>
            </a:extLst>
          </p:cNvPr>
          <p:cNvSpPr txBox="1"/>
          <p:nvPr/>
        </p:nvSpPr>
        <p:spPr>
          <a:xfrm>
            <a:off x="1583468" y="3563465"/>
            <a:ext cx="729245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Phân tích</a:t>
            </a:r>
            <a:r>
              <a:rPr lang="en-US" dirty="0"/>
              <a:t>, </a:t>
            </a:r>
            <a:r>
              <a:rPr lang="vi-VN" dirty="0"/>
              <a:t>giải thích ý nghĩa; so sánh với nghiên cứu khác (nếu có)</a:t>
            </a:r>
            <a:endParaRPr lang="en-US" dirty="0"/>
          </a:p>
        </p:txBody>
      </p:sp>
      <p:grpSp>
        <p:nvGrpSpPr>
          <p:cNvPr id="40" name="Group 39">
            <a:extLst>
              <a:ext uri="{FF2B5EF4-FFF2-40B4-BE49-F238E27FC236}">
                <a16:creationId xmlns="" xmlns:a16="http://schemas.microsoft.com/office/drawing/2014/main" id="{68B509E6-3FE7-C215-D4AD-8D792DE759DE}"/>
              </a:ext>
            </a:extLst>
          </p:cNvPr>
          <p:cNvGrpSpPr/>
          <p:nvPr/>
        </p:nvGrpSpPr>
        <p:grpSpPr>
          <a:xfrm>
            <a:off x="179301" y="4078248"/>
            <a:ext cx="1322396" cy="418209"/>
            <a:chOff x="82659" y="1750741"/>
            <a:chExt cx="1084502" cy="418209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="" xmlns:a16="http://schemas.microsoft.com/office/drawing/2014/main" id="{3FB16C7E-30E1-E997-2AB2-3F414E045397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E1688734-E769-998D-8893-4492C2CEDA59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dirty="0">
                  <a:sym typeface="Fira Sans Extra Condensed"/>
                </a:rPr>
                <a:t>KẾT LUẬN</a:t>
              </a:r>
            </a:p>
          </p:txBody>
        </p:sp>
      </p:grpSp>
      <p:sp>
        <p:nvSpPr>
          <p:cNvPr id="43" name="Google Shape;142;p18">
            <a:extLst>
              <a:ext uri="{FF2B5EF4-FFF2-40B4-BE49-F238E27FC236}">
                <a16:creationId xmlns="" xmlns:a16="http://schemas.microsoft.com/office/drawing/2014/main" id="{E1D7DF79-A59C-41A3-C114-34B713515441}"/>
              </a:ext>
            </a:extLst>
          </p:cNvPr>
          <p:cNvSpPr txBox="1"/>
          <p:nvPr/>
        </p:nvSpPr>
        <p:spPr>
          <a:xfrm>
            <a:off x="1525432" y="4078248"/>
            <a:ext cx="7232984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Tóm tắt những phát hiện chính</a:t>
            </a:r>
            <a:r>
              <a:rPr lang="en-US" dirty="0"/>
              <a:t>; </a:t>
            </a:r>
            <a:r>
              <a:rPr lang="vi-VN" dirty="0"/>
              <a:t>gợi ý cho những nghiên cứu sau này</a:t>
            </a:r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="" xmlns:a16="http://schemas.microsoft.com/office/drawing/2014/main" id="{28743AAB-FFD7-C8D9-8508-3D98D4F867A0}"/>
              </a:ext>
            </a:extLst>
          </p:cNvPr>
          <p:cNvGrpSpPr/>
          <p:nvPr/>
        </p:nvGrpSpPr>
        <p:grpSpPr>
          <a:xfrm>
            <a:off x="179300" y="4558188"/>
            <a:ext cx="2348309" cy="418209"/>
            <a:chOff x="82659" y="1750741"/>
            <a:chExt cx="1084502" cy="418209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="" xmlns:a16="http://schemas.microsoft.com/office/drawing/2014/main" id="{6AEF7489-CE88-45E9-2568-D9E5435E3B3F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>
              <a:extLst>
                <a:ext uri="{FF2B5EF4-FFF2-40B4-BE49-F238E27FC236}">
                  <a16:creationId xmlns="" xmlns:a16="http://schemas.microsoft.com/office/drawing/2014/main" id="{BB734B55-DDCF-1963-EC31-379640F00523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dirty="0">
                  <a:sym typeface="Fira Sans Extra Condensed"/>
                </a:rPr>
                <a:t>TÀI LIỆU THAM KHẢO</a:t>
              </a:r>
            </a:p>
          </p:txBody>
        </p:sp>
      </p:grpSp>
      <p:sp>
        <p:nvSpPr>
          <p:cNvPr id="53" name="Google Shape;142;p18">
            <a:extLst>
              <a:ext uri="{FF2B5EF4-FFF2-40B4-BE49-F238E27FC236}">
                <a16:creationId xmlns="" xmlns:a16="http://schemas.microsoft.com/office/drawing/2014/main" id="{79771DB5-699D-FA45-2083-81DD92407AAE}"/>
              </a:ext>
            </a:extLst>
          </p:cNvPr>
          <p:cNvSpPr txBox="1"/>
          <p:nvPr/>
        </p:nvSpPr>
        <p:spPr>
          <a:xfrm>
            <a:off x="2575472" y="4558188"/>
            <a:ext cx="5163274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Liệt kê tất cả nguồn thông tin đã sử dụng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854830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" grpId="0"/>
      <p:bldP spid="20" grpId="0"/>
      <p:bldP spid="25" grpId="0"/>
      <p:bldP spid="31" grpId="0"/>
      <p:bldP spid="35" grpId="0"/>
      <p:bldP spid="39" grpId="0"/>
      <p:bldP spid="43" grpId="0"/>
      <p:bldP spid="5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15">
            <a:extLst>
              <a:ext uri="{FF2B5EF4-FFF2-40B4-BE49-F238E27FC236}">
                <a16:creationId xmlns="" xmlns:a16="http://schemas.microsoft.com/office/drawing/2014/main" id="{EF75FF88-58DA-46AD-883D-5C60358A5124}"/>
              </a:ext>
            </a:extLst>
          </p:cNvPr>
          <p:cNvGrpSpPr/>
          <p:nvPr/>
        </p:nvGrpSpPr>
        <p:grpSpPr>
          <a:xfrm rot="17501868">
            <a:off x="-596572" y="-54779"/>
            <a:ext cx="5807938" cy="4985114"/>
            <a:chOff x="5636086" y="1293343"/>
            <a:chExt cx="4242840" cy="4029786"/>
          </a:xfrm>
        </p:grpSpPr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D29EE8D0-BD47-4B3E-8768-C0E0F20322E3}"/>
                </a:ext>
              </a:extLst>
            </p:cNvPr>
            <p:cNvSpPr/>
            <p:nvPr/>
          </p:nvSpPr>
          <p:spPr>
            <a:xfrm>
              <a:off x="5636086" y="1293343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F3179372-7482-4D99-B136-1D4E774F3DAC}"/>
                </a:ext>
              </a:extLst>
            </p:cNvPr>
            <p:cNvSpPr/>
            <p:nvPr/>
          </p:nvSpPr>
          <p:spPr>
            <a:xfrm>
              <a:off x="5636090" y="1293345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" name="Text Box 99">
            <a:extLst>
              <a:ext uri="{FF2B5EF4-FFF2-40B4-BE49-F238E27FC236}">
                <a16:creationId xmlns="" xmlns:a16="http://schemas.microsoft.com/office/drawing/2014/main" id="{CCE82C68-E0D7-4D8C-B92F-9D3C961C632D}"/>
              </a:ext>
            </a:extLst>
          </p:cNvPr>
          <p:cNvSpPr txBox="1"/>
          <p:nvPr/>
        </p:nvSpPr>
        <p:spPr>
          <a:xfrm>
            <a:off x="232162" y="835099"/>
            <a:ext cx="3942272" cy="353943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lvl="0" algn="ctr">
              <a:defRPr/>
            </a:pPr>
            <a:r>
              <a:rPr lang="vi-VN" sz="2800" dirty="0">
                <a:solidFill>
                  <a:srgbClr val="C00000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Em hãy so sánh cấu trúc của bài báo cáo một vấn đ</a:t>
            </a:r>
            <a:r>
              <a:rPr lang="en-US" sz="2800" dirty="0">
                <a:solidFill>
                  <a:srgbClr val="C00000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ề </a:t>
            </a:r>
            <a:r>
              <a:rPr lang="vi-VN" sz="2800" dirty="0">
                <a:solidFill>
                  <a:srgbClr val="C00000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khoa học theo cách thức quy định chung với các bài báo cáo thực hành hay báo cáo thí nghiệm, điều tra mà em đã thực hiện</a:t>
            </a:r>
            <a:endParaRPr lang="en-US" sz="2800" dirty="0">
              <a:solidFill>
                <a:srgbClr val="C00000"/>
              </a:solidFill>
              <a:latin typeface="Fira Sans Condensed Light" panose="020B0403050000020004" pitchFamily="34" charset="0"/>
              <a:cs typeface="Arial" panose="020B0604020202020204" pitchFamily="34" charset="0"/>
            </a:endParaRPr>
          </a:p>
        </p:txBody>
      </p:sp>
      <p:grpSp>
        <p:nvGrpSpPr>
          <p:cNvPr id="8" name="Graphic 15">
            <a:extLst>
              <a:ext uri="{FF2B5EF4-FFF2-40B4-BE49-F238E27FC236}">
                <a16:creationId xmlns="" xmlns:a16="http://schemas.microsoft.com/office/drawing/2014/main" id="{2B5F56E3-662E-43A2-A458-DCA0D44FF4E0}"/>
              </a:ext>
            </a:extLst>
          </p:cNvPr>
          <p:cNvGrpSpPr/>
          <p:nvPr/>
        </p:nvGrpSpPr>
        <p:grpSpPr>
          <a:xfrm>
            <a:off x="6144240" y="1333666"/>
            <a:ext cx="3184459" cy="2957959"/>
            <a:chOff x="6438741" y="1948815"/>
            <a:chExt cx="3184459" cy="2957959"/>
          </a:xfrm>
          <a:solidFill>
            <a:srgbClr val="9C9C9C"/>
          </a:solidFill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564D8873-EA2D-4190-A3ED-5336A7B6E530}"/>
                </a:ext>
              </a:extLst>
            </p:cNvPr>
            <p:cNvSpPr/>
            <p:nvPr/>
          </p:nvSpPr>
          <p:spPr>
            <a:xfrm>
              <a:off x="6447834" y="4368571"/>
              <a:ext cx="181180" cy="99535"/>
            </a:xfrm>
            <a:custGeom>
              <a:avLst/>
              <a:gdLst>
                <a:gd name="connsiteX0" fmla="*/ 101932 w 181180"/>
                <a:gd name="connsiteY0" fmla="*/ 92815 h 99535"/>
                <a:gd name="connsiteX1" fmla="*/ 181180 w 181180"/>
                <a:gd name="connsiteY1" fmla="*/ 36617 h 99535"/>
                <a:gd name="connsiteX2" fmla="*/ 137651 w 181180"/>
                <a:gd name="connsiteY2" fmla="*/ 11757 h 99535"/>
                <a:gd name="connsiteX3" fmla="*/ 10111 w 181180"/>
                <a:gd name="connsiteY3" fmla="*/ 20615 h 99535"/>
                <a:gd name="connsiteX4" fmla="*/ 17417 w 181180"/>
                <a:gd name="connsiteY4" fmla="*/ 85671 h 99535"/>
                <a:gd name="connsiteX5" fmla="*/ 20969 w 181180"/>
                <a:gd name="connsiteY5" fmla="*/ 88243 h 99535"/>
                <a:gd name="connsiteX6" fmla="*/ 101932 w 181180"/>
                <a:gd name="connsiteY6" fmla="*/ 92815 h 9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80" h="99535">
                  <a:moveTo>
                    <a:pt x="101932" y="92815"/>
                  </a:moveTo>
                  <a:cubicBezTo>
                    <a:pt x="130507" y="83290"/>
                    <a:pt x="181180" y="36713"/>
                    <a:pt x="181180" y="36617"/>
                  </a:cubicBezTo>
                  <a:cubicBezTo>
                    <a:pt x="181180" y="36522"/>
                    <a:pt x="140413" y="12900"/>
                    <a:pt x="137651" y="11757"/>
                  </a:cubicBezTo>
                  <a:cubicBezTo>
                    <a:pt x="105551" y="-1768"/>
                    <a:pt x="35543" y="-9007"/>
                    <a:pt x="10111" y="20615"/>
                  </a:cubicBezTo>
                  <a:cubicBezTo>
                    <a:pt x="-5834" y="40599"/>
                    <a:pt x="-2567" y="69726"/>
                    <a:pt x="17417" y="85671"/>
                  </a:cubicBezTo>
                  <a:cubicBezTo>
                    <a:pt x="18560" y="86586"/>
                    <a:pt x="19741" y="87443"/>
                    <a:pt x="20969" y="88243"/>
                  </a:cubicBezTo>
                  <a:cubicBezTo>
                    <a:pt x="43448" y="104245"/>
                    <a:pt x="77167" y="100816"/>
                    <a:pt x="101932" y="92815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3D4A11E9-0D89-4344-806B-688CD3076974}"/>
                </a:ext>
              </a:extLst>
            </p:cNvPr>
            <p:cNvSpPr/>
            <p:nvPr/>
          </p:nvSpPr>
          <p:spPr>
            <a:xfrm>
              <a:off x="6911216" y="3903047"/>
              <a:ext cx="166345" cy="115460"/>
            </a:xfrm>
            <a:custGeom>
              <a:avLst/>
              <a:gdLst>
                <a:gd name="connsiteX0" fmla="*/ 166330 w 166345"/>
                <a:gd name="connsiteY0" fmla="*/ 109330 h 115460"/>
                <a:gd name="connsiteX1" fmla="*/ 143661 w 166345"/>
                <a:gd name="connsiteY1" fmla="*/ 64562 h 115460"/>
                <a:gd name="connsiteX2" fmla="*/ 32409 w 166345"/>
                <a:gd name="connsiteY2" fmla="*/ 1602 h 115460"/>
                <a:gd name="connsiteX3" fmla="*/ 2148 w 166345"/>
                <a:gd name="connsiteY3" fmla="*/ 59657 h 115460"/>
                <a:gd name="connsiteX4" fmla="*/ 3834 w 166345"/>
                <a:gd name="connsiteY4" fmla="*/ 64181 h 115460"/>
                <a:gd name="connsiteX5" fmla="*/ 69175 w 166345"/>
                <a:gd name="connsiteY5" fmla="*/ 112473 h 115460"/>
                <a:gd name="connsiteX6" fmla="*/ 166330 w 166345"/>
                <a:gd name="connsiteY6" fmla="*/ 109330 h 11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45" h="115460">
                  <a:moveTo>
                    <a:pt x="166330" y="109330"/>
                  </a:moveTo>
                  <a:cubicBezTo>
                    <a:pt x="166997" y="109330"/>
                    <a:pt x="145375" y="67134"/>
                    <a:pt x="143661" y="64562"/>
                  </a:cubicBezTo>
                  <a:cubicBezTo>
                    <a:pt x="124611" y="35987"/>
                    <a:pt x="69937" y="-9066"/>
                    <a:pt x="32409" y="1602"/>
                  </a:cubicBezTo>
                  <a:cubicBezTo>
                    <a:pt x="8025" y="9279"/>
                    <a:pt x="-5529" y="35263"/>
                    <a:pt x="2148" y="59657"/>
                  </a:cubicBezTo>
                  <a:cubicBezTo>
                    <a:pt x="2624" y="61190"/>
                    <a:pt x="3196" y="62705"/>
                    <a:pt x="3834" y="64181"/>
                  </a:cubicBezTo>
                  <a:cubicBezTo>
                    <a:pt x="14026" y="89708"/>
                    <a:pt x="44029" y="105520"/>
                    <a:pt x="69175" y="112473"/>
                  </a:cubicBezTo>
                  <a:cubicBezTo>
                    <a:pt x="98703" y="120664"/>
                    <a:pt x="166235" y="109425"/>
                    <a:pt x="166330" y="109330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6757D9DF-5277-4641-9736-CA51CD13A778}"/>
                </a:ext>
              </a:extLst>
            </p:cNvPr>
            <p:cNvSpPr/>
            <p:nvPr/>
          </p:nvSpPr>
          <p:spPr>
            <a:xfrm>
              <a:off x="6438741" y="3682852"/>
              <a:ext cx="1099156" cy="1223922"/>
            </a:xfrm>
            <a:custGeom>
              <a:avLst/>
              <a:gdLst>
                <a:gd name="connsiteX0" fmla="*/ 260472 w 1099156"/>
                <a:gd name="connsiteY0" fmla="*/ 911027 h 1223922"/>
                <a:gd name="connsiteX1" fmla="*/ 321622 w 1099156"/>
                <a:gd name="connsiteY1" fmla="*/ 836827 h 1223922"/>
                <a:gd name="connsiteX2" fmla="*/ 417444 w 1099156"/>
                <a:gd name="connsiteY2" fmla="*/ 888833 h 1223922"/>
                <a:gd name="connsiteX3" fmla="*/ 476118 w 1099156"/>
                <a:gd name="connsiteY3" fmla="*/ 914455 h 1223922"/>
                <a:gd name="connsiteX4" fmla="*/ 457068 w 1099156"/>
                <a:gd name="connsiteY4" fmla="*/ 909788 h 1223922"/>
                <a:gd name="connsiteX5" fmla="*/ 336386 w 1099156"/>
                <a:gd name="connsiteY5" fmla="*/ 951984 h 1223922"/>
                <a:gd name="connsiteX6" fmla="*/ 360122 w 1099156"/>
                <a:gd name="connsiteY6" fmla="*/ 1012848 h 1223922"/>
                <a:gd name="connsiteX7" fmla="*/ 364961 w 1099156"/>
                <a:gd name="connsiteY7" fmla="*/ 1014658 h 1223922"/>
                <a:gd name="connsiteX8" fmla="*/ 444304 w 1099156"/>
                <a:gd name="connsiteY8" fmla="*/ 997418 h 1223922"/>
                <a:gd name="connsiteX9" fmla="*/ 503931 w 1099156"/>
                <a:gd name="connsiteY9" fmla="*/ 925409 h 1223922"/>
                <a:gd name="connsiteX10" fmla="*/ 526791 w 1099156"/>
                <a:gd name="connsiteY10" fmla="*/ 934934 h 1223922"/>
                <a:gd name="connsiteX11" fmla="*/ 635566 w 1099156"/>
                <a:gd name="connsiteY11" fmla="*/ 979130 h 1223922"/>
                <a:gd name="connsiteX12" fmla="*/ 672333 w 1099156"/>
                <a:gd name="connsiteY12" fmla="*/ 995894 h 1223922"/>
                <a:gd name="connsiteX13" fmla="*/ 655474 w 1099156"/>
                <a:gd name="connsiteY13" fmla="*/ 991989 h 1223922"/>
                <a:gd name="connsiteX14" fmla="*/ 534792 w 1099156"/>
                <a:gd name="connsiteY14" fmla="*/ 1034185 h 1223922"/>
                <a:gd name="connsiteX15" fmla="*/ 558462 w 1099156"/>
                <a:gd name="connsiteY15" fmla="*/ 1094935 h 1223922"/>
                <a:gd name="connsiteX16" fmla="*/ 563367 w 1099156"/>
                <a:gd name="connsiteY16" fmla="*/ 1096764 h 1223922"/>
                <a:gd name="connsiteX17" fmla="*/ 642710 w 1099156"/>
                <a:gd name="connsiteY17" fmla="*/ 1079524 h 1223922"/>
                <a:gd name="connsiteX18" fmla="*/ 701003 w 1099156"/>
                <a:gd name="connsiteY18" fmla="*/ 1009801 h 1223922"/>
                <a:gd name="connsiteX19" fmla="*/ 737103 w 1099156"/>
                <a:gd name="connsiteY19" fmla="*/ 1028851 h 1223922"/>
                <a:gd name="connsiteX20" fmla="*/ 760439 w 1099156"/>
                <a:gd name="connsiteY20" fmla="*/ 1042567 h 1223922"/>
                <a:gd name="connsiteX21" fmla="*/ 783109 w 1099156"/>
                <a:gd name="connsiteY21" fmla="*/ 1057140 h 1223922"/>
                <a:gd name="connsiteX22" fmla="*/ 825209 w 1099156"/>
                <a:gd name="connsiteY22" fmla="*/ 1086858 h 1223922"/>
                <a:gd name="connsiteX23" fmla="*/ 852451 w 1099156"/>
                <a:gd name="connsiteY23" fmla="*/ 1107051 h 1223922"/>
                <a:gd name="connsiteX24" fmla="*/ 813398 w 1099156"/>
                <a:gd name="connsiteY24" fmla="*/ 1090763 h 1223922"/>
                <a:gd name="connsiteX25" fmla="*/ 687763 w 1099156"/>
                <a:gd name="connsiteY25" fmla="*/ 1114195 h 1223922"/>
                <a:gd name="connsiteX26" fmla="*/ 701765 w 1099156"/>
                <a:gd name="connsiteY26" fmla="*/ 1177869 h 1223922"/>
                <a:gd name="connsiteX27" fmla="*/ 706242 w 1099156"/>
                <a:gd name="connsiteY27" fmla="*/ 1180394 h 1223922"/>
                <a:gd name="connsiteX28" fmla="*/ 787300 w 1099156"/>
                <a:gd name="connsiteY28" fmla="*/ 1175345 h 1223922"/>
                <a:gd name="connsiteX29" fmla="*/ 858547 w 1099156"/>
                <a:gd name="connsiteY29" fmla="*/ 1111623 h 1223922"/>
                <a:gd name="connsiteX30" fmla="*/ 900838 w 1099156"/>
                <a:gd name="connsiteY30" fmla="*/ 1144294 h 1223922"/>
                <a:gd name="connsiteX31" fmla="*/ 996088 w 1099156"/>
                <a:gd name="connsiteY31" fmla="*/ 1223923 h 1223922"/>
                <a:gd name="connsiteX32" fmla="*/ 1015138 w 1099156"/>
                <a:gd name="connsiteY32" fmla="*/ 1206587 h 1223922"/>
                <a:gd name="connsiteX33" fmla="*/ 914458 w 1099156"/>
                <a:gd name="connsiteY33" fmla="*/ 1126006 h 1223922"/>
                <a:gd name="connsiteX34" fmla="*/ 866833 w 1099156"/>
                <a:gd name="connsiteY34" fmla="*/ 1090763 h 1223922"/>
                <a:gd name="connsiteX35" fmla="*/ 890074 w 1099156"/>
                <a:gd name="connsiteY35" fmla="*/ 1036566 h 1223922"/>
                <a:gd name="connsiteX36" fmla="*/ 981514 w 1099156"/>
                <a:gd name="connsiteY36" fmla="*/ 1022373 h 1223922"/>
                <a:gd name="connsiteX37" fmla="*/ 998755 w 1099156"/>
                <a:gd name="connsiteY37" fmla="*/ 1072952 h 1223922"/>
                <a:gd name="connsiteX38" fmla="*/ 1033807 w 1099156"/>
                <a:gd name="connsiteY38" fmla="*/ 1190204 h 1223922"/>
                <a:gd name="connsiteX39" fmla="*/ 1055143 w 1099156"/>
                <a:gd name="connsiteY39" fmla="*/ 1171154 h 1223922"/>
                <a:gd name="connsiteX40" fmla="*/ 1020662 w 1099156"/>
                <a:gd name="connsiteY40" fmla="*/ 1065331 h 1223922"/>
                <a:gd name="connsiteX41" fmla="*/ 1000088 w 1099156"/>
                <a:gd name="connsiteY41" fmla="*/ 1009610 h 1223922"/>
                <a:gd name="connsiteX42" fmla="*/ 1076288 w 1099156"/>
                <a:gd name="connsiteY42" fmla="*/ 951794 h 1223922"/>
                <a:gd name="connsiteX43" fmla="*/ 1096672 w 1099156"/>
                <a:gd name="connsiteY43" fmla="*/ 873117 h 1223922"/>
                <a:gd name="connsiteX44" fmla="*/ 1039703 w 1099156"/>
                <a:gd name="connsiteY44" fmla="*/ 840865 h 1223922"/>
                <a:gd name="connsiteX45" fmla="*/ 1035235 w 1099156"/>
                <a:gd name="connsiteY45" fmla="*/ 842351 h 1223922"/>
                <a:gd name="connsiteX46" fmla="*/ 988182 w 1099156"/>
                <a:gd name="connsiteY46" fmla="*/ 961223 h 1223922"/>
                <a:gd name="connsiteX47" fmla="*/ 995992 w 1099156"/>
                <a:gd name="connsiteY47" fmla="*/ 999323 h 1223922"/>
                <a:gd name="connsiteX48" fmla="*/ 986467 w 1099156"/>
                <a:gd name="connsiteY48" fmla="*/ 975796 h 1223922"/>
                <a:gd name="connsiteX49" fmla="*/ 966274 w 1099156"/>
                <a:gd name="connsiteY49" fmla="*/ 927123 h 1223922"/>
                <a:gd name="connsiteX50" fmla="*/ 954844 w 1099156"/>
                <a:gd name="connsiteY50" fmla="*/ 902740 h 1223922"/>
                <a:gd name="connsiteX51" fmla="*/ 942081 w 1099156"/>
                <a:gd name="connsiteY51" fmla="*/ 877879 h 1223922"/>
                <a:gd name="connsiteX52" fmla="*/ 908648 w 1099156"/>
                <a:gd name="connsiteY52" fmla="*/ 820729 h 1223922"/>
                <a:gd name="connsiteX53" fmla="*/ 990182 w 1099156"/>
                <a:gd name="connsiteY53" fmla="*/ 776152 h 1223922"/>
                <a:gd name="connsiteX54" fmla="*/ 1022186 w 1099156"/>
                <a:gd name="connsiteY54" fmla="*/ 701572 h 1223922"/>
                <a:gd name="connsiteX55" fmla="*/ 971142 w 1099156"/>
                <a:gd name="connsiteY55" fmla="*/ 661005 h 1223922"/>
                <a:gd name="connsiteX56" fmla="*/ 966179 w 1099156"/>
                <a:gd name="connsiteY56" fmla="*/ 661852 h 1223922"/>
                <a:gd name="connsiteX57" fmla="*/ 901695 w 1099156"/>
                <a:gd name="connsiteY57" fmla="*/ 772247 h 1223922"/>
                <a:gd name="connsiteX58" fmla="*/ 903790 w 1099156"/>
                <a:gd name="connsiteY58" fmla="*/ 813300 h 1223922"/>
                <a:gd name="connsiteX59" fmla="*/ 881788 w 1099156"/>
                <a:gd name="connsiteY59" fmla="*/ 779677 h 1223922"/>
                <a:gd name="connsiteX60" fmla="*/ 813112 w 1099156"/>
                <a:gd name="connsiteY60" fmla="*/ 683950 h 1223922"/>
                <a:gd name="connsiteX61" fmla="*/ 792062 w 1099156"/>
                <a:gd name="connsiteY61" fmla="*/ 654613 h 1223922"/>
                <a:gd name="connsiteX62" fmla="*/ 876549 w 1099156"/>
                <a:gd name="connsiteY62" fmla="*/ 608894 h 1223922"/>
                <a:gd name="connsiteX63" fmla="*/ 908648 w 1099156"/>
                <a:gd name="connsiteY63" fmla="*/ 534217 h 1223922"/>
                <a:gd name="connsiteX64" fmla="*/ 857423 w 1099156"/>
                <a:gd name="connsiteY64" fmla="*/ 493660 h 1223922"/>
                <a:gd name="connsiteX65" fmla="*/ 852546 w 1099156"/>
                <a:gd name="connsiteY65" fmla="*/ 494498 h 1223922"/>
                <a:gd name="connsiteX66" fmla="*/ 788062 w 1099156"/>
                <a:gd name="connsiteY66" fmla="*/ 604893 h 1223922"/>
                <a:gd name="connsiteX67" fmla="*/ 790729 w 1099156"/>
                <a:gd name="connsiteY67" fmla="*/ 652518 h 1223922"/>
                <a:gd name="connsiteX68" fmla="*/ 746056 w 1099156"/>
                <a:gd name="connsiteY68" fmla="*/ 587367 h 1223922"/>
                <a:gd name="connsiteX69" fmla="*/ 694431 w 1099156"/>
                <a:gd name="connsiteY69" fmla="*/ 495451 h 1223922"/>
                <a:gd name="connsiteX70" fmla="*/ 779394 w 1099156"/>
                <a:gd name="connsiteY70" fmla="*/ 449445 h 1223922"/>
                <a:gd name="connsiteX71" fmla="*/ 811493 w 1099156"/>
                <a:gd name="connsiteY71" fmla="*/ 374864 h 1223922"/>
                <a:gd name="connsiteX72" fmla="*/ 760449 w 1099156"/>
                <a:gd name="connsiteY72" fmla="*/ 334297 h 1223922"/>
                <a:gd name="connsiteX73" fmla="*/ 755486 w 1099156"/>
                <a:gd name="connsiteY73" fmla="*/ 335145 h 1223922"/>
                <a:gd name="connsiteX74" fmla="*/ 691002 w 1099156"/>
                <a:gd name="connsiteY74" fmla="*/ 445540 h 1223922"/>
                <a:gd name="connsiteX75" fmla="*/ 693193 w 1099156"/>
                <a:gd name="connsiteY75" fmla="*/ 488402 h 1223922"/>
                <a:gd name="connsiteX76" fmla="*/ 691097 w 1099156"/>
                <a:gd name="connsiteY76" fmla="*/ 488973 h 1223922"/>
                <a:gd name="connsiteX77" fmla="*/ 656617 w 1099156"/>
                <a:gd name="connsiteY77" fmla="*/ 388675 h 1223922"/>
                <a:gd name="connsiteX78" fmla="*/ 644996 w 1099156"/>
                <a:gd name="connsiteY78" fmla="*/ 333621 h 1223922"/>
                <a:gd name="connsiteX79" fmla="*/ 732436 w 1099156"/>
                <a:gd name="connsiteY79" fmla="*/ 297807 h 1223922"/>
                <a:gd name="connsiteX80" fmla="*/ 772536 w 1099156"/>
                <a:gd name="connsiteY80" fmla="*/ 227131 h 1223922"/>
                <a:gd name="connsiteX81" fmla="*/ 725863 w 1099156"/>
                <a:gd name="connsiteY81" fmla="*/ 181221 h 1223922"/>
                <a:gd name="connsiteX82" fmla="*/ 721101 w 1099156"/>
                <a:gd name="connsiteY82" fmla="*/ 181506 h 1223922"/>
                <a:gd name="connsiteX83" fmla="*/ 644901 w 1099156"/>
                <a:gd name="connsiteY83" fmla="*/ 284186 h 1223922"/>
                <a:gd name="connsiteX84" fmla="*/ 642710 w 1099156"/>
                <a:gd name="connsiteY84" fmla="*/ 319429 h 1223922"/>
                <a:gd name="connsiteX85" fmla="*/ 638900 w 1099156"/>
                <a:gd name="connsiteY85" fmla="*/ 295235 h 1223922"/>
                <a:gd name="connsiteX86" fmla="*/ 631185 w 1099156"/>
                <a:gd name="connsiteY86" fmla="*/ 215130 h 1223922"/>
                <a:gd name="connsiteX87" fmla="*/ 629756 w 1099156"/>
                <a:gd name="connsiteY87" fmla="*/ 177601 h 1223922"/>
                <a:gd name="connsiteX88" fmla="*/ 690430 w 1099156"/>
                <a:gd name="connsiteY88" fmla="*/ 105878 h 1223922"/>
                <a:gd name="connsiteX89" fmla="*/ 693478 w 1099156"/>
                <a:gd name="connsiteY89" fmla="*/ 24725 h 1223922"/>
                <a:gd name="connsiteX90" fmla="*/ 631099 w 1099156"/>
                <a:gd name="connsiteY90" fmla="*/ 5304 h 1223922"/>
                <a:gd name="connsiteX91" fmla="*/ 626803 w 1099156"/>
                <a:gd name="connsiteY91" fmla="*/ 7866 h 1223922"/>
                <a:gd name="connsiteX92" fmla="*/ 606420 w 1099156"/>
                <a:gd name="connsiteY92" fmla="*/ 134167 h 1223922"/>
                <a:gd name="connsiteX93" fmla="*/ 627280 w 1099156"/>
                <a:gd name="connsiteY93" fmla="*/ 179792 h 1223922"/>
                <a:gd name="connsiteX94" fmla="*/ 627851 w 1099156"/>
                <a:gd name="connsiteY94" fmla="*/ 179221 h 1223922"/>
                <a:gd name="connsiteX95" fmla="*/ 628613 w 1099156"/>
                <a:gd name="connsiteY95" fmla="*/ 215225 h 1223922"/>
                <a:gd name="connsiteX96" fmla="*/ 634519 w 1099156"/>
                <a:gd name="connsiteY96" fmla="*/ 295806 h 1223922"/>
                <a:gd name="connsiteX97" fmla="*/ 650330 w 1099156"/>
                <a:gd name="connsiteY97" fmla="*/ 390104 h 1223922"/>
                <a:gd name="connsiteX98" fmla="*/ 682906 w 1099156"/>
                <a:gd name="connsiteY98" fmla="*/ 492117 h 1223922"/>
                <a:gd name="connsiteX99" fmla="*/ 683477 w 1099156"/>
                <a:gd name="connsiteY99" fmla="*/ 493260 h 1223922"/>
                <a:gd name="connsiteX100" fmla="*/ 652521 w 1099156"/>
                <a:gd name="connsiteY100" fmla="*/ 459446 h 1223922"/>
                <a:gd name="connsiteX101" fmla="*/ 528696 w 1099156"/>
                <a:gd name="connsiteY101" fmla="*/ 428109 h 1223922"/>
                <a:gd name="connsiteX102" fmla="*/ 514761 w 1099156"/>
                <a:gd name="connsiteY102" fmla="*/ 491803 h 1223922"/>
                <a:gd name="connsiteX103" fmla="*/ 517742 w 1099156"/>
                <a:gd name="connsiteY103" fmla="*/ 495927 h 1223922"/>
                <a:gd name="connsiteX104" fmla="*/ 593466 w 1099156"/>
                <a:gd name="connsiteY104" fmla="*/ 525359 h 1223922"/>
                <a:gd name="connsiteX105" fmla="*/ 685382 w 1099156"/>
                <a:gd name="connsiteY105" fmla="*/ 496784 h 1223922"/>
                <a:gd name="connsiteX106" fmla="*/ 736627 w 1099156"/>
                <a:gd name="connsiteY106" fmla="*/ 593082 h 1223922"/>
                <a:gd name="connsiteX107" fmla="*/ 771393 w 1099156"/>
                <a:gd name="connsiteY107" fmla="*/ 646708 h 1223922"/>
                <a:gd name="connsiteX108" fmla="*/ 757772 w 1099156"/>
                <a:gd name="connsiteY108" fmla="*/ 632134 h 1223922"/>
                <a:gd name="connsiteX109" fmla="*/ 633947 w 1099156"/>
                <a:gd name="connsiteY109" fmla="*/ 600797 h 1223922"/>
                <a:gd name="connsiteX110" fmla="*/ 620012 w 1099156"/>
                <a:gd name="connsiteY110" fmla="*/ 664491 h 1223922"/>
                <a:gd name="connsiteX111" fmla="*/ 622993 w 1099156"/>
                <a:gd name="connsiteY111" fmla="*/ 668615 h 1223922"/>
                <a:gd name="connsiteX112" fmla="*/ 698717 w 1099156"/>
                <a:gd name="connsiteY112" fmla="*/ 698047 h 1223922"/>
                <a:gd name="connsiteX113" fmla="*/ 788062 w 1099156"/>
                <a:gd name="connsiteY113" fmla="*/ 670901 h 1223922"/>
                <a:gd name="connsiteX114" fmla="*/ 802063 w 1099156"/>
                <a:gd name="connsiteY114" fmla="*/ 691285 h 1223922"/>
                <a:gd name="connsiteX115" fmla="*/ 868738 w 1099156"/>
                <a:gd name="connsiteY115" fmla="*/ 788059 h 1223922"/>
                <a:gd name="connsiteX116" fmla="*/ 890170 w 1099156"/>
                <a:gd name="connsiteY116" fmla="*/ 822348 h 1223922"/>
                <a:gd name="connsiteX117" fmla="*/ 878359 w 1099156"/>
                <a:gd name="connsiteY117" fmla="*/ 809776 h 1223922"/>
                <a:gd name="connsiteX118" fmla="*/ 754534 w 1099156"/>
                <a:gd name="connsiteY118" fmla="*/ 778438 h 1223922"/>
                <a:gd name="connsiteX119" fmla="*/ 740703 w 1099156"/>
                <a:gd name="connsiteY119" fmla="*/ 842151 h 1223922"/>
                <a:gd name="connsiteX120" fmla="*/ 743675 w 1099156"/>
                <a:gd name="connsiteY120" fmla="*/ 846256 h 1223922"/>
                <a:gd name="connsiteX121" fmla="*/ 819304 w 1099156"/>
                <a:gd name="connsiteY121" fmla="*/ 875689 h 1223922"/>
                <a:gd name="connsiteX122" fmla="*/ 906362 w 1099156"/>
                <a:gd name="connsiteY122" fmla="*/ 849590 h 1223922"/>
                <a:gd name="connsiteX123" fmla="*/ 926079 w 1099156"/>
                <a:gd name="connsiteY123" fmla="*/ 885309 h 1223922"/>
                <a:gd name="connsiteX124" fmla="*/ 937890 w 1099156"/>
                <a:gd name="connsiteY124" fmla="*/ 909598 h 1223922"/>
                <a:gd name="connsiteX125" fmla="*/ 948748 w 1099156"/>
                <a:gd name="connsiteY125" fmla="*/ 934267 h 1223922"/>
                <a:gd name="connsiteX126" fmla="*/ 967798 w 1099156"/>
                <a:gd name="connsiteY126" fmla="*/ 982369 h 1223922"/>
                <a:gd name="connsiteX127" fmla="*/ 979324 w 1099156"/>
                <a:gd name="connsiteY127" fmla="*/ 1014182 h 1223922"/>
                <a:gd name="connsiteX128" fmla="*/ 955797 w 1099156"/>
                <a:gd name="connsiteY128" fmla="*/ 979035 h 1223922"/>
                <a:gd name="connsiteX129" fmla="*/ 879597 w 1099156"/>
                <a:gd name="connsiteY129" fmla="*/ 929886 h 1223922"/>
                <a:gd name="connsiteX130" fmla="*/ 872358 w 1099156"/>
                <a:gd name="connsiteY130" fmla="*/ 922647 h 1223922"/>
                <a:gd name="connsiteX131" fmla="*/ 807169 w 1099156"/>
                <a:gd name="connsiteY131" fmla="*/ 927000 h 1223922"/>
                <a:gd name="connsiteX132" fmla="*/ 804159 w 1099156"/>
                <a:gd name="connsiteY132" fmla="*/ 930838 h 1223922"/>
                <a:gd name="connsiteX133" fmla="*/ 830543 w 1099156"/>
                <a:gd name="connsiteY133" fmla="*/ 1055997 h 1223922"/>
                <a:gd name="connsiteX134" fmla="*/ 857880 w 1099156"/>
                <a:gd name="connsiteY134" fmla="*/ 1083238 h 1223922"/>
                <a:gd name="connsiteX135" fmla="*/ 836353 w 1099156"/>
                <a:gd name="connsiteY135" fmla="*/ 1069237 h 1223922"/>
                <a:gd name="connsiteX136" fmla="*/ 792729 w 1099156"/>
                <a:gd name="connsiteY136" fmla="*/ 1039804 h 1223922"/>
                <a:gd name="connsiteX137" fmla="*/ 769774 w 1099156"/>
                <a:gd name="connsiteY137" fmla="*/ 1025707 h 1223922"/>
                <a:gd name="connsiteX138" fmla="*/ 745390 w 1099156"/>
                <a:gd name="connsiteY138" fmla="*/ 1012087 h 1223922"/>
                <a:gd name="connsiteX139" fmla="*/ 686239 w 1099156"/>
                <a:gd name="connsiteY139" fmla="*/ 983512 h 1223922"/>
                <a:gd name="connsiteX140" fmla="*/ 729578 w 1099156"/>
                <a:gd name="connsiteY140" fmla="*/ 901406 h 1223922"/>
                <a:gd name="connsiteX141" fmla="*/ 715195 w 1099156"/>
                <a:gd name="connsiteY141" fmla="*/ 821491 h 1223922"/>
                <a:gd name="connsiteX142" fmla="*/ 650101 w 1099156"/>
                <a:gd name="connsiteY142" fmla="*/ 815938 h 1223922"/>
                <a:gd name="connsiteX143" fmla="*/ 646520 w 1099156"/>
                <a:gd name="connsiteY143" fmla="*/ 819301 h 1223922"/>
                <a:gd name="connsiteX144" fmla="*/ 653569 w 1099156"/>
                <a:gd name="connsiteY144" fmla="*/ 946936 h 1223922"/>
                <a:gd name="connsiteX145" fmla="*/ 678048 w 1099156"/>
                <a:gd name="connsiteY145" fmla="*/ 979987 h 1223922"/>
                <a:gd name="connsiteX146" fmla="*/ 641186 w 1099156"/>
                <a:gd name="connsiteY146" fmla="*/ 964176 h 1223922"/>
                <a:gd name="connsiteX147" fmla="*/ 531077 w 1099156"/>
                <a:gd name="connsiteY147" fmla="*/ 922171 h 1223922"/>
                <a:gd name="connsiteX148" fmla="*/ 497263 w 1099156"/>
                <a:gd name="connsiteY148" fmla="*/ 909312 h 1223922"/>
                <a:gd name="connsiteX149" fmla="*/ 542507 w 1099156"/>
                <a:gd name="connsiteY149" fmla="*/ 824539 h 1223922"/>
                <a:gd name="connsiteX150" fmla="*/ 528124 w 1099156"/>
                <a:gd name="connsiteY150" fmla="*/ 744625 h 1223922"/>
                <a:gd name="connsiteX151" fmla="*/ 463030 w 1099156"/>
                <a:gd name="connsiteY151" fmla="*/ 739072 h 1223922"/>
                <a:gd name="connsiteX152" fmla="*/ 459449 w 1099156"/>
                <a:gd name="connsiteY152" fmla="*/ 742434 h 1223922"/>
                <a:gd name="connsiteX153" fmla="*/ 466593 w 1099156"/>
                <a:gd name="connsiteY153" fmla="*/ 870069 h 1223922"/>
                <a:gd name="connsiteX154" fmla="*/ 495168 w 1099156"/>
                <a:gd name="connsiteY154" fmla="*/ 908169 h 1223922"/>
                <a:gd name="connsiteX155" fmla="*/ 421921 w 1099156"/>
                <a:gd name="connsiteY155" fmla="*/ 878546 h 1223922"/>
                <a:gd name="connsiteX156" fmla="*/ 328195 w 1099156"/>
                <a:gd name="connsiteY156" fmla="*/ 830350 h 1223922"/>
                <a:gd name="connsiteX157" fmla="*/ 373724 w 1099156"/>
                <a:gd name="connsiteY157" fmla="*/ 745101 h 1223922"/>
                <a:gd name="connsiteX158" fmla="*/ 359341 w 1099156"/>
                <a:gd name="connsiteY158" fmla="*/ 665186 h 1223922"/>
                <a:gd name="connsiteX159" fmla="*/ 294247 w 1099156"/>
                <a:gd name="connsiteY159" fmla="*/ 659633 h 1223922"/>
                <a:gd name="connsiteX160" fmla="*/ 290666 w 1099156"/>
                <a:gd name="connsiteY160" fmla="*/ 662995 h 1223922"/>
                <a:gd name="connsiteX161" fmla="*/ 297715 w 1099156"/>
                <a:gd name="connsiteY161" fmla="*/ 790630 h 1223922"/>
                <a:gd name="connsiteX162" fmla="*/ 323337 w 1099156"/>
                <a:gd name="connsiteY162" fmla="*/ 825206 h 1223922"/>
                <a:gd name="connsiteX163" fmla="*/ 321813 w 1099156"/>
                <a:gd name="connsiteY163" fmla="*/ 826825 h 1223922"/>
                <a:gd name="connsiteX164" fmla="*/ 237802 w 1099156"/>
                <a:gd name="connsiteY164" fmla="*/ 762151 h 1223922"/>
                <a:gd name="connsiteX165" fmla="*/ 197607 w 1099156"/>
                <a:gd name="connsiteY165" fmla="*/ 722622 h 1223922"/>
                <a:gd name="connsiteX166" fmla="*/ 250852 w 1099156"/>
                <a:gd name="connsiteY166" fmla="*/ 644517 h 1223922"/>
                <a:gd name="connsiteX167" fmla="*/ 245327 w 1099156"/>
                <a:gd name="connsiteY167" fmla="*/ 563554 h 1223922"/>
                <a:gd name="connsiteX168" fmla="*/ 181052 w 1099156"/>
                <a:gd name="connsiteY168" fmla="*/ 551143 h 1223922"/>
                <a:gd name="connsiteX169" fmla="*/ 177223 w 1099156"/>
                <a:gd name="connsiteY169" fmla="*/ 554029 h 1223922"/>
                <a:gd name="connsiteX170" fmla="*/ 170270 w 1099156"/>
                <a:gd name="connsiteY170" fmla="*/ 681760 h 1223922"/>
                <a:gd name="connsiteX171" fmla="*/ 187987 w 1099156"/>
                <a:gd name="connsiteY171" fmla="*/ 712335 h 1223922"/>
                <a:gd name="connsiteX172" fmla="*/ 171413 w 1099156"/>
                <a:gd name="connsiteY172" fmla="*/ 694333 h 1223922"/>
                <a:gd name="connsiteX173" fmla="*/ 120835 w 1099156"/>
                <a:gd name="connsiteY173" fmla="*/ 631658 h 1223922"/>
                <a:gd name="connsiteX174" fmla="*/ 98833 w 1099156"/>
                <a:gd name="connsiteY174" fmla="*/ 601273 h 1223922"/>
                <a:gd name="connsiteX175" fmla="*/ 109977 w 1099156"/>
                <a:gd name="connsiteY175" fmla="*/ 507928 h 1223922"/>
                <a:gd name="connsiteX176" fmla="*/ 67686 w 1099156"/>
                <a:gd name="connsiteY176" fmla="*/ 438586 h 1223922"/>
                <a:gd name="connsiteX177" fmla="*/ 5078 w 1099156"/>
                <a:gd name="connsiteY177" fmla="*/ 456770 h 1223922"/>
                <a:gd name="connsiteX178" fmla="*/ 2916 w 1099156"/>
                <a:gd name="connsiteY178" fmla="*/ 461256 h 1223922"/>
                <a:gd name="connsiteX179" fmla="*/ 55494 w 1099156"/>
                <a:gd name="connsiteY179" fmla="*/ 577747 h 1223922"/>
                <a:gd name="connsiteX180" fmla="*/ 98071 w 1099156"/>
                <a:gd name="connsiteY180" fmla="*/ 604321 h 1223922"/>
                <a:gd name="connsiteX181" fmla="*/ 98071 w 1099156"/>
                <a:gd name="connsiteY181" fmla="*/ 603464 h 1223922"/>
                <a:gd name="connsiteX182" fmla="*/ 118549 w 1099156"/>
                <a:gd name="connsiteY182" fmla="*/ 633182 h 1223922"/>
                <a:gd name="connsiteX183" fmla="*/ 167984 w 1099156"/>
                <a:gd name="connsiteY183" fmla="*/ 697095 h 1223922"/>
                <a:gd name="connsiteX184" fmla="*/ 233230 w 1099156"/>
                <a:gd name="connsiteY184" fmla="*/ 767104 h 1223922"/>
                <a:gd name="connsiteX185" fmla="*/ 316574 w 1099156"/>
                <a:gd name="connsiteY185" fmla="*/ 833779 h 1223922"/>
                <a:gd name="connsiteX186" fmla="*/ 317717 w 1099156"/>
                <a:gd name="connsiteY186" fmla="*/ 834445 h 1223922"/>
                <a:gd name="connsiteX187" fmla="*/ 273235 w 1099156"/>
                <a:gd name="connsiteY187" fmla="*/ 823301 h 1223922"/>
                <a:gd name="connsiteX188" fmla="*/ 152554 w 1099156"/>
                <a:gd name="connsiteY188" fmla="*/ 865497 h 1223922"/>
                <a:gd name="connsiteX189" fmla="*/ 176290 w 1099156"/>
                <a:gd name="connsiteY189" fmla="*/ 926362 h 1223922"/>
                <a:gd name="connsiteX190" fmla="*/ 181129 w 1099156"/>
                <a:gd name="connsiteY190" fmla="*/ 928171 h 1223922"/>
                <a:gd name="connsiteX191" fmla="*/ 260472 w 1099156"/>
                <a:gd name="connsiteY191" fmla="*/ 911027 h 122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099156" h="1223922">
                  <a:moveTo>
                    <a:pt x="260472" y="911027"/>
                  </a:moveTo>
                  <a:cubicBezTo>
                    <a:pt x="285046" y="894929"/>
                    <a:pt x="318955" y="841113"/>
                    <a:pt x="321622" y="836827"/>
                  </a:cubicBezTo>
                  <a:cubicBezTo>
                    <a:pt x="352369" y="856286"/>
                    <a:pt x="384373" y="873660"/>
                    <a:pt x="417444" y="888833"/>
                  </a:cubicBezTo>
                  <a:cubicBezTo>
                    <a:pt x="436494" y="897787"/>
                    <a:pt x="456306" y="906264"/>
                    <a:pt x="476118" y="914455"/>
                  </a:cubicBezTo>
                  <a:cubicBezTo>
                    <a:pt x="466593" y="911979"/>
                    <a:pt x="457925" y="909979"/>
                    <a:pt x="457068" y="909788"/>
                  </a:cubicBezTo>
                  <a:cubicBezTo>
                    <a:pt x="422492" y="905216"/>
                    <a:pt x="353055" y="916741"/>
                    <a:pt x="336386" y="951984"/>
                  </a:cubicBezTo>
                  <a:cubicBezTo>
                    <a:pt x="326137" y="975349"/>
                    <a:pt x="336758" y="1002600"/>
                    <a:pt x="360122" y="1012848"/>
                  </a:cubicBezTo>
                  <a:cubicBezTo>
                    <a:pt x="361704" y="1013544"/>
                    <a:pt x="363313" y="1014144"/>
                    <a:pt x="364961" y="1014658"/>
                  </a:cubicBezTo>
                  <a:cubicBezTo>
                    <a:pt x="390869" y="1024183"/>
                    <a:pt x="422111" y="1011706"/>
                    <a:pt x="444304" y="997418"/>
                  </a:cubicBezTo>
                  <a:cubicBezTo>
                    <a:pt x="466498" y="983131"/>
                    <a:pt x="496216" y="937506"/>
                    <a:pt x="503931" y="925409"/>
                  </a:cubicBezTo>
                  <a:lnTo>
                    <a:pt x="526791" y="934934"/>
                  </a:lnTo>
                  <a:cubicBezTo>
                    <a:pt x="563462" y="949507"/>
                    <a:pt x="600038" y="963509"/>
                    <a:pt x="635566" y="979130"/>
                  </a:cubicBezTo>
                  <a:cubicBezTo>
                    <a:pt x="648044" y="984464"/>
                    <a:pt x="660141" y="990274"/>
                    <a:pt x="672333" y="995894"/>
                  </a:cubicBezTo>
                  <a:cubicBezTo>
                    <a:pt x="663760" y="993798"/>
                    <a:pt x="656617" y="992084"/>
                    <a:pt x="655474" y="991989"/>
                  </a:cubicBezTo>
                  <a:cubicBezTo>
                    <a:pt x="620898" y="987417"/>
                    <a:pt x="551556" y="998942"/>
                    <a:pt x="534792" y="1034185"/>
                  </a:cubicBezTo>
                  <a:cubicBezTo>
                    <a:pt x="524552" y="1057492"/>
                    <a:pt x="535144" y="1084696"/>
                    <a:pt x="558462" y="1094935"/>
                  </a:cubicBezTo>
                  <a:cubicBezTo>
                    <a:pt x="560062" y="1095640"/>
                    <a:pt x="561700" y="1096250"/>
                    <a:pt x="563367" y="1096764"/>
                  </a:cubicBezTo>
                  <a:cubicBezTo>
                    <a:pt x="589370" y="1106289"/>
                    <a:pt x="620993" y="1093811"/>
                    <a:pt x="642710" y="1079524"/>
                  </a:cubicBezTo>
                  <a:cubicBezTo>
                    <a:pt x="664427" y="1065236"/>
                    <a:pt x="691669" y="1024088"/>
                    <a:pt x="701003" y="1009801"/>
                  </a:cubicBezTo>
                  <a:cubicBezTo>
                    <a:pt x="713195" y="1015992"/>
                    <a:pt x="725482" y="1022183"/>
                    <a:pt x="737103" y="1028851"/>
                  </a:cubicBezTo>
                  <a:cubicBezTo>
                    <a:pt x="744913" y="1033518"/>
                    <a:pt x="752819" y="1037423"/>
                    <a:pt x="760439" y="1042567"/>
                  </a:cubicBezTo>
                  <a:lnTo>
                    <a:pt x="783109" y="1057140"/>
                  </a:lnTo>
                  <a:cubicBezTo>
                    <a:pt x="797110" y="1066665"/>
                    <a:pt x="811684" y="1076952"/>
                    <a:pt x="825209" y="1086858"/>
                  </a:cubicBezTo>
                  <a:cubicBezTo>
                    <a:pt x="834734" y="1093716"/>
                    <a:pt x="843497" y="1100383"/>
                    <a:pt x="852451" y="1107051"/>
                  </a:cubicBezTo>
                  <a:cubicBezTo>
                    <a:pt x="840068" y="1101622"/>
                    <a:pt x="815589" y="1091335"/>
                    <a:pt x="813398" y="1090763"/>
                  </a:cubicBezTo>
                  <a:cubicBezTo>
                    <a:pt x="779965" y="1081238"/>
                    <a:pt x="709576" y="1081905"/>
                    <a:pt x="687763" y="1114195"/>
                  </a:cubicBezTo>
                  <a:cubicBezTo>
                    <a:pt x="674047" y="1135645"/>
                    <a:pt x="680315" y="1164153"/>
                    <a:pt x="701765" y="1177869"/>
                  </a:cubicBezTo>
                  <a:cubicBezTo>
                    <a:pt x="703213" y="1178793"/>
                    <a:pt x="704708" y="1179641"/>
                    <a:pt x="706242" y="1180394"/>
                  </a:cubicBezTo>
                  <a:cubicBezTo>
                    <a:pt x="730435" y="1193443"/>
                    <a:pt x="763392" y="1186204"/>
                    <a:pt x="787300" y="1175345"/>
                  </a:cubicBezTo>
                  <a:cubicBezTo>
                    <a:pt x="813303" y="1163439"/>
                    <a:pt x="853975" y="1117433"/>
                    <a:pt x="858547" y="1111623"/>
                  </a:cubicBezTo>
                  <a:cubicBezTo>
                    <a:pt x="873310" y="1122767"/>
                    <a:pt x="887598" y="1133721"/>
                    <a:pt x="900838" y="1144294"/>
                  </a:cubicBezTo>
                  <a:cubicBezTo>
                    <a:pt x="939509" y="1174869"/>
                    <a:pt x="971704" y="1202396"/>
                    <a:pt x="996088" y="1223923"/>
                  </a:cubicBezTo>
                  <a:lnTo>
                    <a:pt x="1015138" y="1206587"/>
                  </a:lnTo>
                  <a:cubicBezTo>
                    <a:pt x="989611" y="1185061"/>
                    <a:pt x="955511" y="1157057"/>
                    <a:pt x="914458" y="1126006"/>
                  </a:cubicBezTo>
                  <a:cubicBezTo>
                    <a:pt x="899504" y="1114671"/>
                    <a:pt x="883312" y="1102765"/>
                    <a:pt x="866833" y="1090763"/>
                  </a:cubicBezTo>
                  <a:cubicBezTo>
                    <a:pt x="875625" y="1073161"/>
                    <a:pt x="883388" y="1055063"/>
                    <a:pt x="890074" y="1036566"/>
                  </a:cubicBezTo>
                  <a:cubicBezTo>
                    <a:pt x="919316" y="1039519"/>
                    <a:pt x="974371" y="1024374"/>
                    <a:pt x="981514" y="1022373"/>
                  </a:cubicBezTo>
                  <a:cubicBezTo>
                    <a:pt x="987706" y="1039804"/>
                    <a:pt x="993516" y="1056854"/>
                    <a:pt x="998755" y="1072952"/>
                  </a:cubicBezTo>
                  <a:cubicBezTo>
                    <a:pt x="1013804" y="1118957"/>
                    <a:pt x="1025329" y="1158677"/>
                    <a:pt x="1033807" y="1190204"/>
                  </a:cubicBezTo>
                  <a:lnTo>
                    <a:pt x="1055143" y="1171154"/>
                  </a:lnTo>
                  <a:cubicBezTo>
                    <a:pt x="1046284" y="1141722"/>
                    <a:pt x="1034854" y="1105813"/>
                    <a:pt x="1020662" y="1065331"/>
                  </a:cubicBezTo>
                  <a:cubicBezTo>
                    <a:pt x="1014471" y="1047615"/>
                    <a:pt x="1007518" y="1028851"/>
                    <a:pt x="1000088" y="1009610"/>
                  </a:cubicBezTo>
                  <a:cubicBezTo>
                    <a:pt x="1006660" y="1005895"/>
                    <a:pt x="1059619" y="975034"/>
                    <a:pt x="1076288" y="951794"/>
                  </a:cubicBezTo>
                  <a:cubicBezTo>
                    <a:pt x="1091433" y="930648"/>
                    <a:pt x="1104863" y="899501"/>
                    <a:pt x="1096672" y="873117"/>
                  </a:cubicBezTo>
                  <a:cubicBezTo>
                    <a:pt x="1089842" y="848476"/>
                    <a:pt x="1064334" y="834036"/>
                    <a:pt x="1039703" y="840865"/>
                  </a:cubicBezTo>
                  <a:cubicBezTo>
                    <a:pt x="1038188" y="841284"/>
                    <a:pt x="1036702" y="841780"/>
                    <a:pt x="1035235" y="842351"/>
                  </a:cubicBezTo>
                  <a:cubicBezTo>
                    <a:pt x="999326" y="857686"/>
                    <a:pt x="985039" y="926552"/>
                    <a:pt x="988182" y="961223"/>
                  </a:cubicBezTo>
                  <a:cubicBezTo>
                    <a:pt x="988182" y="963319"/>
                    <a:pt x="992944" y="985321"/>
                    <a:pt x="995992" y="999323"/>
                  </a:cubicBezTo>
                  <a:cubicBezTo>
                    <a:pt x="992944" y="991417"/>
                    <a:pt x="990087" y="983797"/>
                    <a:pt x="986467" y="975796"/>
                  </a:cubicBezTo>
                  <a:cubicBezTo>
                    <a:pt x="980181" y="959794"/>
                    <a:pt x="973418" y="944078"/>
                    <a:pt x="966274" y="927123"/>
                  </a:cubicBezTo>
                  <a:cubicBezTo>
                    <a:pt x="962464" y="919027"/>
                    <a:pt x="958750" y="910931"/>
                    <a:pt x="954844" y="902740"/>
                  </a:cubicBezTo>
                  <a:cubicBezTo>
                    <a:pt x="950939" y="894548"/>
                    <a:pt x="946367" y="886261"/>
                    <a:pt x="942081" y="877879"/>
                  </a:cubicBezTo>
                  <a:cubicBezTo>
                    <a:pt x="931889" y="858829"/>
                    <a:pt x="920554" y="839779"/>
                    <a:pt x="908648" y="820729"/>
                  </a:cubicBezTo>
                  <a:cubicBezTo>
                    <a:pt x="922650" y="815205"/>
                    <a:pt x="971894" y="794821"/>
                    <a:pt x="990182" y="776152"/>
                  </a:cubicBezTo>
                  <a:cubicBezTo>
                    <a:pt x="1008470" y="757483"/>
                    <a:pt x="1026377" y="728527"/>
                    <a:pt x="1022186" y="701572"/>
                  </a:cubicBezTo>
                  <a:cubicBezTo>
                    <a:pt x="1019291" y="676273"/>
                    <a:pt x="996440" y="658119"/>
                    <a:pt x="971142" y="661005"/>
                  </a:cubicBezTo>
                  <a:cubicBezTo>
                    <a:pt x="969475" y="661195"/>
                    <a:pt x="967817" y="661481"/>
                    <a:pt x="966179" y="661852"/>
                  </a:cubicBezTo>
                  <a:cubicBezTo>
                    <a:pt x="928079" y="671377"/>
                    <a:pt x="903790" y="737481"/>
                    <a:pt x="901695" y="772247"/>
                  </a:cubicBezTo>
                  <a:cubicBezTo>
                    <a:pt x="901695" y="774343"/>
                    <a:pt x="902838" y="799489"/>
                    <a:pt x="903790" y="813300"/>
                  </a:cubicBezTo>
                  <a:cubicBezTo>
                    <a:pt x="896551" y="802060"/>
                    <a:pt x="889408" y="790821"/>
                    <a:pt x="881788" y="779677"/>
                  </a:cubicBezTo>
                  <a:cubicBezTo>
                    <a:pt x="859690" y="747577"/>
                    <a:pt x="836258" y="715764"/>
                    <a:pt x="813112" y="683950"/>
                  </a:cubicBezTo>
                  <a:cubicBezTo>
                    <a:pt x="805969" y="674425"/>
                    <a:pt x="799015" y="664424"/>
                    <a:pt x="792062" y="654613"/>
                  </a:cubicBezTo>
                  <a:cubicBezTo>
                    <a:pt x="797015" y="652708"/>
                    <a:pt x="856070" y="629753"/>
                    <a:pt x="876549" y="608894"/>
                  </a:cubicBezTo>
                  <a:cubicBezTo>
                    <a:pt x="894742" y="589844"/>
                    <a:pt x="912744" y="561269"/>
                    <a:pt x="908648" y="534217"/>
                  </a:cubicBezTo>
                  <a:cubicBezTo>
                    <a:pt x="905705" y="508871"/>
                    <a:pt x="882769" y="490717"/>
                    <a:pt x="857423" y="493660"/>
                  </a:cubicBezTo>
                  <a:cubicBezTo>
                    <a:pt x="855784" y="493851"/>
                    <a:pt x="854156" y="494136"/>
                    <a:pt x="852546" y="494498"/>
                  </a:cubicBezTo>
                  <a:cubicBezTo>
                    <a:pt x="814446" y="504023"/>
                    <a:pt x="790157" y="570127"/>
                    <a:pt x="788062" y="604893"/>
                  </a:cubicBezTo>
                  <a:cubicBezTo>
                    <a:pt x="788062" y="607560"/>
                    <a:pt x="789776" y="643660"/>
                    <a:pt x="790729" y="652518"/>
                  </a:cubicBezTo>
                  <a:cubicBezTo>
                    <a:pt x="775298" y="630896"/>
                    <a:pt x="760153" y="609274"/>
                    <a:pt x="746056" y="587367"/>
                  </a:cubicBezTo>
                  <a:cubicBezTo>
                    <a:pt x="726835" y="557906"/>
                    <a:pt x="709595" y="527197"/>
                    <a:pt x="694431" y="495451"/>
                  </a:cubicBezTo>
                  <a:cubicBezTo>
                    <a:pt x="696717" y="494593"/>
                    <a:pt x="758439" y="470876"/>
                    <a:pt x="779394" y="449445"/>
                  </a:cubicBezTo>
                  <a:cubicBezTo>
                    <a:pt x="797587" y="430395"/>
                    <a:pt x="815589" y="401820"/>
                    <a:pt x="811493" y="374864"/>
                  </a:cubicBezTo>
                  <a:cubicBezTo>
                    <a:pt x="808597" y="349566"/>
                    <a:pt x="785747" y="331411"/>
                    <a:pt x="760449" y="334297"/>
                  </a:cubicBezTo>
                  <a:cubicBezTo>
                    <a:pt x="758782" y="334488"/>
                    <a:pt x="757124" y="334773"/>
                    <a:pt x="755486" y="335145"/>
                  </a:cubicBezTo>
                  <a:cubicBezTo>
                    <a:pt x="717386" y="344670"/>
                    <a:pt x="693097" y="410773"/>
                    <a:pt x="691002" y="445540"/>
                  </a:cubicBezTo>
                  <a:cubicBezTo>
                    <a:pt x="691002" y="447826"/>
                    <a:pt x="692240" y="475353"/>
                    <a:pt x="693193" y="488402"/>
                  </a:cubicBezTo>
                  <a:lnTo>
                    <a:pt x="691097" y="488973"/>
                  </a:lnTo>
                  <a:cubicBezTo>
                    <a:pt x="676610" y="456646"/>
                    <a:pt x="665065" y="423080"/>
                    <a:pt x="656617" y="388675"/>
                  </a:cubicBezTo>
                  <a:cubicBezTo>
                    <a:pt x="651759" y="369625"/>
                    <a:pt x="648139" y="351433"/>
                    <a:pt x="644996" y="333621"/>
                  </a:cubicBezTo>
                  <a:cubicBezTo>
                    <a:pt x="656902" y="330382"/>
                    <a:pt x="711671" y="315047"/>
                    <a:pt x="732436" y="297807"/>
                  </a:cubicBezTo>
                  <a:cubicBezTo>
                    <a:pt x="753200" y="280567"/>
                    <a:pt x="773584" y="254659"/>
                    <a:pt x="772536" y="227131"/>
                  </a:cubicBezTo>
                  <a:cubicBezTo>
                    <a:pt x="772326" y="201566"/>
                    <a:pt x="751428" y="181011"/>
                    <a:pt x="725863" y="181221"/>
                  </a:cubicBezTo>
                  <a:cubicBezTo>
                    <a:pt x="724273" y="181230"/>
                    <a:pt x="722682" y="181326"/>
                    <a:pt x="721101" y="181506"/>
                  </a:cubicBezTo>
                  <a:cubicBezTo>
                    <a:pt x="682525" y="186936"/>
                    <a:pt x="650806" y="249801"/>
                    <a:pt x="644901" y="284186"/>
                  </a:cubicBezTo>
                  <a:cubicBezTo>
                    <a:pt x="644901" y="285996"/>
                    <a:pt x="643377" y="305331"/>
                    <a:pt x="642710" y="319429"/>
                  </a:cubicBezTo>
                  <a:cubicBezTo>
                    <a:pt x="641472" y="311332"/>
                    <a:pt x="639948" y="303046"/>
                    <a:pt x="638900" y="295235"/>
                  </a:cubicBezTo>
                  <a:cubicBezTo>
                    <a:pt x="634804" y="265993"/>
                    <a:pt x="632804" y="239038"/>
                    <a:pt x="631185" y="215130"/>
                  </a:cubicBezTo>
                  <a:cubicBezTo>
                    <a:pt x="630423" y="201509"/>
                    <a:pt x="630042" y="189127"/>
                    <a:pt x="629756" y="177601"/>
                  </a:cubicBezTo>
                  <a:cubicBezTo>
                    <a:pt x="639757" y="168076"/>
                    <a:pt x="679953" y="129976"/>
                    <a:pt x="690430" y="105878"/>
                  </a:cubicBezTo>
                  <a:cubicBezTo>
                    <a:pt x="700908" y="81780"/>
                    <a:pt x="707099" y="48728"/>
                    <a:pt x="693478" y="24725"/>
                  </a:cubicBezTo>
                  <a:cubicBezTo>
                    <a:pt x="681620" y="2141"/>
                    <a:pt x="653693" y="-6555"/>
                    <a:pt x="631099" y="5304"/>
                  </a:cubicBezTo>
                  <a:cubicBezTo>
                    <a:pt x="629623" y="6075"/>
                    <a:pt x="628184" y="6932"/>
                    <a:pt x="626803" y="7866"/>
                  </a:cubicBezTo>
                  <a:cubicBezTo>
                    <a:pt x="594990" y="30535"/>
                    <a:pt x="595847" y="100925"/>
                    <a:pt x="606420" y="134167"/>
                  </a:cubicBezTo>
                  <a:cubicBezTo>
                    <a:pt x="607372" y="137025"/>
                    <a:pt x="626708" y="180268"/>
                    <a:pt x="627280" y="179792"/>
                  </a:cubicBezTo>
                  <a:lnTo>
                    <a:pt x="627851" y="179221"/>
                  </a:lnTo>
                  <a:cubicBezTo>
                    <a:pt x="627851" y="190270"/>
                    <a:pt x="627851" y="202176"/>
                    <a:pt x="628613" y="215225"/>
                  </a:cubicBezTo>
                  <a:cubicBezTo>
                    <a:pt x="629661" y="239228"/>
                    <a:pt x="630994" y="266374"/>
                    <a:pt x="634519" y="295806"/>
                  </a:cubicBezTo>
                  <a:cubicBezTo>
                    <a:pt x="637957" y="327515"/>
                    <a:pt x="643234" y="359005"/>
                    <a:pt x="650330" y="390104"/>
                  </a:cubicBezTo>
                  <a:cubicBezTo>
                    <a:pt x="658103" y="425013"/>
                    <a:pt x="669009" y="459160"/>
                    <a:pt x="682906" y="492117"/>
                  </a:cubicBezTo>
                  <a:lnTo>
                    <a:pt x="683477" y="493260"/>
                  </a:lnTo>
                  <a:cubicBezTo>
                    <a:pt x="676048" y="484592"/>
                    <a:pt x="654426" y="461065"/>
                    <a:pt x="652521" y="459446"/>
                  </a:cubicBezTo>
                  <a:cubicBezTo>
                    <a:pt x="626232" y="436586"/>
                    <a:pt x="561938" y="407916"/>
                    <a:pt x="528696" y="428109"/>
                  </a:cubicBezTo>
                  <a:cubicBezTo>
                    <a:pt x="507265" y="441853"/>
                    <a:pt x="501026" y="470362"/>
                    <a:pt x="514761" y="491803"/>
                  </a:cubicBezTo>
                  <a:cubicBezTo>
                    <a:pt x="515675" y="493231"/>
                    <a:pt x="516675" y="494603"/>
                    <a:pt x="517742" y="495927"/>
                  </a:cubicBezTo>
                  <a:cubicBezTo>
                    <a:pt x="534316" y="517930"/>
                    <a:pt x="567367" y="525264"/>
                    <a:pt x="593466" y="525359"/>
                  </a:cubicBezTo>
                  <a:cubicBezTo>
                    <a:pt x="622803" y="525359"/>
                    <a:pt x="680715" y="499165"/>
                    <a:pt x="685382" y="496784"/>
                  </a:cubicBezTo>
                  <a:cubicBezTo>
                    <a:pt x="700298" y="529988"/>
                    <a:pt x="717415" y="562164"/>
                    <a:pt x="736627" y="593082"/>
                  </a:cubicBezTo>
                  <a:cubicBezTo>
                    <a:pt x="747676" y="611084"/>
                    <a:pt x="759391" y="628991"/>
                    <a:pt x="771393" y="646708"/>
                  </a:cubicBezTo>
                  <a:cubicBezTo>
                    <a:pt x="764725" y="639469"/>
                    <a:pt x="758725" y="632992"/>
                    <a:pt x="757772" y="632134"/>
                  </a:cubicBezTo>
                  <a:cubicBezTo>
                    <a:pt x="731483" y="609370"/>
                    <a:pt x="667189" y="580604"/>
                    <a:pt x="633947" y="600797"/>
                  </a:cubicBezTo>
                  <a:cubicBezTo>
                    <a:pt x="612516" y="614542"/>
                    <a:pt x="606277" y="643050"/>
                    <a:pt x="620012" y="664491"/>
                  </a:cubicBezTo>
                  <a:cubicBezTo>
                    <a:pt x="620927" y="665920"/>
                    <a:pt x="621927" y="667291"/>
                    <a:pt x="622993" y="668615"/>
                  </a:cubicBezTo>
                  <a:cubicBezTo>
                    <a:pt x="639472" y="690713"/>
                    <a:pt x="672619" y="697952"/>
                    <a:pt x="698717" y="698047"/>
                  </a:cubicBezTo>
                  <a:cubicBezTo>
                    <a:pt x="724816" y="698143"/>
                    <a:pt x="774917" y="676711"/>
                    <a:pt x="788062" y="670901"/>
                  </a:cubicBezTo>
                  <a:cubicBezTo>
                    <a:pt x="792729" y="677664"/>
                    <a:pt x="797587" y="684522"/>
                    <a:pt x="802063" y="691285"/>
                  </a:cubicBezTo>
                  <a:cubicBezTo>
                    <a:pt x="824542" y="723574"/>
                    <a:pt x="847117" y="755864"/>
                    <a:pt x="868738" y="788059"/>
                  </a:cubicBezTo>
                  <a:cubicBezTo>
                    <a:pt x="876263" y="799489"/>
                    <a:pt x="883216" y="810919"/>
                    <a:pt x="890170" y="822348"/>
                  </a:cubicBezTo>
                  <a:cubicBezTo>
                    <a:pt x="884264" y="815872"/>
                    <a:pt x="879216" y="810538"/>
                    <a:pt x="878359" y="809776"/>
                  </a:cubicBezTo>
                  <a:cubicBezTo>
                    <a:pt x="852070" y="786915"/>
                    <a:pt x="787776" y="758245"/>
                    <a:pt x="754534" y="778438"/>
                  </a:cubicBezTo>
                  <a:cubicBezTo>
                    <a:pt x="733121" y="792211"/>
                    <a:pt x="726930" y="820739"/>
                    <a:pt x="740703" y="842151"/>
                  </a:cubicBezTo>
                  <a:cubicBezTo>
                    <a:pt x="741618" y="843570"/>
                    <a:pt x="742608" y="844942"/>
                    <a:pt x="743675" y="846256"/>
                  </a:cubicBezTo>
                  <a:cubicBezTo>
                    <a:pt x="760153" y="868259"/>
                    <a:pt x="793300" y="875594"/>
                    <a:pt x="819304" y="875689"/>
                  </a:cubicBezTo>
                  <a:cubicBezTo>
                    <a:pt x="845307" y="875784"/>
                    <a:pt x="890741" y="856639"/>
                    <a:pt x="906362" y="849590"/>
                  </a:cubicBezTo>
                  <a:cubicBezTo>
                    <a:pt x="913220" y="861496"/>
                    <a:pt x="920078" y="873403"/>
                    <a:pt x="926079" y="885309"/>
                  </a:cubicBezTo>
                  <a:cubicBezTo>
                    <a:pt x="930079" y="893500"/>
                    <a:pt x="934461" y="901120"/>
                    <a:pt x="937890" y="909598"/>
                  </a:cubicBezTo>
                  <a:cubicBezTo>
                    <a:pt x="941319" y="918075"/>
                    <a:pt x="945224" y="926171"/>
                    <a:pt x="948748" y="934267"/>
                  </a:cubicBezTo>
                  <a:cubicBezTo>
                    <a:pt x="955130" y="950269"/>
                    <a:pt x="961702" y="966652"/>
                    <a:pt x="967798" y="982369"/>
                  </a:cubicBezTo>
                  <a:cubicBezTo>
                    <a:pt x="971894" y="993227"/>
                    <a:pt x="975609" y="1003705"/>
                    <a:pt x="979324" y="1014182"/>
                  </a:cubicBezTo>
                  <a:cubicBezTo>
                    <a:pt x="972085" y="1002752"/>
                    <a:pt x="957226" y="980749"/>
                    <a:pt x="955797" y="979035"/>
                  </a:cubicBezTo>
                  <a:cubicBezTo>
                    <a:pt x="935042" y="956375"/>
                    <a:pt x="908801" y="939449"/>
                    <a:pt x="879597" y="929886"/>
                  </a:cubicBezTo>
                  <a:cubicBezTo>
                    <a:pt x="877425" y="927238"/>
                    <a:pt x="875006" y="924819"/>
                    <a:pt x="872358" y="922647"/>
                  </a:cubicBezTo>
                  <a:cubicBezTo>
                    <a:pt x="853156" y="905845"/>
                    <a:pt x="823971" y="907797"/>
                    <a:pt x="807169" y="927000"/>
                  </a:cubicBezTo>
                  <a:cubicBezTo>
                    <a:pt x="806102" y="928229"/>
                    <a:pt x="805092" y="929505"/>
                    <a:pt x="804159" y="930838"/>
                  </a:cubicBezTo>
                  <a:cubicBezTo>
                    <a:pt x="782632" y="963414"/>
                    <a:pt x="808731" y="1028755"/>
                    <a:pt x="830543" y="1055997"/>
                  </a:cubicBezTo>
                  <a:cubicBezTo>
                    <a:pt x="831781" y="1057616"/>
                    <a:pt x="847688" y="1073428"/>
                    <a:pt x="857880" y="1083238"/>
                  </a:cubicBezTo>
                  <a:lnTo>
                    <a:pt x="836353" y="1069237"/>
                  </a:lnTo>
                  <a:cubicBezTo>
                    <a:pt x="822352" y="1059712"/>
                    <a:pt x="807778" y="1050187"/>
                    <a:pt x="792729" y="1039804"/>
                  </a:cubicBezTo>
                  <a:lnTo>
                    <a:pt x="769774" y="1025707"/>
                  </a:lnTo>
                  <a:cubicBezTo>
                    <a:pt x="762154" y="1020850"/>
                    <a:pt x="753581" y="1016659"/>
                    <a:pt x="745390" y="1012087"/>
                  </a:cubicBezTo>
                  <a:cubicBezTo>
                    <a:pt x="726340" y="1001800"/>
                    <a:pt x="706432" y="992275"/>
                    <a:pt x="686239" y="983512"/>
                  </a:cubicBezTo>
                  <a:cubicBezTo>
                    <a:pt x="694812" y="971224"/>
                    <a:pt x="724339" y="927123"/>
                    <a:pt x="729578" y="901406"/>
                  </a:cubicBezTo>
                  <a:cubicBezTo>
                    <a:pt x="734817" y="875689"/>
                    <a:pt x="733579" y="841970"/>
                    <a:pt x="715195" y="821491"/>
                  </a:cubicBezTo>
                  <a:cubicBezTo>
                    <a:pt x="698755" y="801984"/>
                    <a:pt x="669609" y="799498"/>
                    <a:pt x="650101" y="815938"/>
                  </a:cubicBezTo>
                  <a:cubicBezTo>
                    <a:pt x="648844" y="816996"/>
                    <a:pt x="647654" y="818119"/>
                    <a:pt x="646520" y="819301"/>
                  </a:cubicBezTo>
                  <a:cubicBezTo>
                    <a:pt x="620326" y="847876"/>
                    <a:pt x="636233" y="916741"/>
                    <a:pt x="653569" y="946936"/>
                  </a:cubicBezTo>
                  <a:cubicBezTo>
                    <a:pt x="654712" y="948840"/>
                    <a:pt x="669571" y="969034"/>
                    <a:pt x="678048" y="979987"/>
                  </a:cubicBezTo>
                  <a:cubicBezTo>
                    <a:pt x="665856" y="974653"/>
                    <a:pt x="653664" y="969224"/>
                    <a:pt x="641186" y="964176"/>
                  </a:cubicBezTo>
                  <a:cubicBezTo>
                    <a:pt x="604991" y="949603"/>
                    <a:pt x="567939" y="935601"/>
                    <a:pt x="531077" y="922171"/>
                  </a:cubicBezTo>
                  <a:cubicBezTo>
                    <a:pt x="519742" y="917980"/>
                    <a:pt x="508503" y="913598"/>
                    <a:pt x="497263" y="909312"/>
                  </a:cubicBezTo>
                  <a:cubicBezTo>
                    <a:pt x="500407" y="905026"/>
                    <a:pt x="536983" y="853305"/>
                    <a:pt x="542507" y="824539"/>
                  </a:cubicBezTo>
                  <a:cubicBezTo>
                    <a:pt x="547460" y="799012"/>
                    <a:pt x="546603" y="765103"/>
                    <a:pt x="528124" y="744625"/>
                  </a:cubicBezTo>
                  <a:cubicBezTo>
                    <a:pt x="511684" y="725118"/>
                    <a:pt x="482538" y="722631"/>
                    <a:pt x="463030" y="739072"/>
                  </a:cubicBezTo>
                  <a:cubicBezTo>
                    <a:pt x="461773" y="740129"/>
                    <a:pt x="460583" y="741253"/>
                    <a:pt x="459449" y="742434"/>
                  </a:cubicBezTo>
                  <a:cubicBezTo>
                    <a:pt x="433255" y="771009"/>
                    <a:pt x="449162" y="839875"/>
                    <a:pt x="466593" y="870069"/>
                  </a:cubicBezTo>
                  <a:cubicBezTo>
                    <a:pt x="467831" y="872355"/>
                    <a:pt x="489358" y="901406"/>
                    <a:pt x="495168" y="908169"/>
                  </a:cubicBezTo>
                  <a:cubicBezTo>
                    <a:pt x="470403" y="898644"/>
                    <a:pt x="445828" y="889119"/>
                    <a:pt x="421921" y="878546"/>
                  </a:cubicBezTo>
                  <a:cubicBezTo>
                    <a:pt x="389650" y="864573"/>
                    <a:pt x="358332" y="848466"/>
                    <a:pt x="328195" y="830350"/>
                  </a:cubicBezTo>
                  <a:cubicBezTo>
                    <a:pt x="329623" y="828349"/>
                    <a:pt x="368104" y="774533"/>
                    <a:pt x="373724" y="745101"/>
                  </a:cubicBezTo>
                  <a:cubicBezTo>
                    <a:pt x="378582" y="719574"/>
                    <a:pt x="377725" y="685665"/>
                    <a:pt x="359341" y="665186"/>
                  </a:cubicBezTo>
                  <a:cubicBezTo>
                    <a:pt x="342901" y="645679"/>
                    <a:pt x="313755" y="643193"/>
                    <a:pt x="294247" y="659633"/>
                  </a:cubicBezTo>
                  <a:cubicBezTo>
                    <a:pt x="292990" y="660690"/>
                    <a:pt x="291800" y="661814"/>
                    <a:pt x="290666" y="662995"/>
                  </a:cubicBezTo>
                  <a:cubicBezTo>
                    <a:pt x="264472" y="691570"/>
                    <a:pt x="280379" y="760436"/>
                    <a:pt x="297715" y="790630"/>
                  </a:cubicBezTo>
                  <a:cubicBezTo>
                    <a:pt x="298858" y="792631"/>
                    <a:pt x="315241" y="814824"/>
                    <a:pt x="323337" y="825206"/>
                  </a:cubicBezTo>
                  <a:lnTo>
                    <a:pt x="321813" y="826825"/>
                  </a:lnTo>
                  <a:cubicBezTo>
                    <a:pt x="291933" y="807813"/>
                    <a:pt x="263815" y="786173"/>
                    <a:pt x="237802" y="762151"/>
                  </a:cubicBezTo>
                  <a:cubicBezTo>
                    <a:pt x="223229" y="749102"/>
                    <a:pt x="210085" y="735862"/>
                    <a:pt x="197607" y="722622"/>
                  </a:cubicBezTo>
                  <a:cubicBezTo>
                    <a:pt x="205798" y="713097"/>
                    <a:pt x="242755" y="670520"/>
                    <a:pt x="250852" y="644517"/>
                  </a:cubicBezTo>
                  <a:cubicBezTo>
                    <a:pt x="258948" y="618514"/>
                    <a:pt x="261329" y="585843"/>
                    <a:pt x="245327" y="563554"/>
                  </a:cubicBezTo>
                  <a:cubicBezTo>
                    <a:pt x="231001" y="542380"/>
                    <a:pt x="202226" y="536818"/>
                    <a:pt x="181052" y="551143"/>
                  </a:cubicBezTo>
                  <a:cubicBezTo>
                    <a:pt x="179728" y="552039"/>
                    <a:pt x="178452" y="553001"/>
                    <a:pt x="177223" y="554029"/>
                  </a:cubicBezTo>
                  <a:cubicBezTo>
                    <a:pt x="148077" y="579937"/>
                    <a:pt x="156364" y="649851"/>
                    <a:pt x="170270" y="681760"/>
                  </a:cubicBezTo>
                  <a:cubicBezTo>
                    <a:pt x="171032" y="683474"/>
                    <a:pt x="180748" y="700238"/>
                    <a:pt x="187987" y="712335"/>
                  </a:cubicBezTo>
                  <a:cubicBezTo>
                    <a:pt x="182462" y="706334"/>
                    <a:pt x="176652" y="700238"/>
                    <a:pt x="171413" y="694333"/>
                  </a:cubicBezTo>
                  <a:cubicBezTo>
                    <a:pt x="152363" y="672235"/>
                    <a:pt x="135313" y="650803"/>
                    <a:pt x="120835" y="631658"/>
                  </a:cubicBezTo>
                  <a:cubicBezTo>
                    <a:pt x="112644" y="620704"/>
                    <a:pt x="105500" y="610703"/>
                    <a:pt x="98833" y="601273"/>
                  </a:cubicBezTo>
                  <a:cubicBezTo>
                    <a:pt x="102166" y="587938"/>
                    <a:pt x="114739" y="534122"/>
                    <a:pt x="109977" y="507928"/>
                  </a:cubicBezTo>
                  <a:cubicBezTo>
                    <a:pt x="105214" y="481735"/>
                    <a:pt x="92260" y="450778"/>
                    <a:pt x="67686" y="438586"/>
                  </a:cubicBezTo>
                  <a:cubicBezTo>
                    <a:pt x="45378" y="426318"/>
                    <a:pt x="17346" y="434462"/>
                    <a:pt x="5078" y="456770"/>
                  </a:cubicBezTo>
                  <a:cubicBezTo>
                    <a:pt x="4278" y="458227"/>
                    <a:pt x="3554" y="459722"/>
                    <a:pt x="2916" y="461256"/>
                  </a:cubicBezTo>
                  <a:cubicBezTo>
                    <a:pt x="-11086" y="497641"/>
                    <a:pt x="28443" y="555839"/>
                    <a:pt x="55494" y="577747"/>
                  </a:cubicBezTo>
                  <a:cubicBezTo>
                    <a:pt x="57875" y="579652"/>
                    <a:pt x="97880" y="604988"/>
                    <a:pt x="98071" y="604321"/>
                  </a:cubicBezTo>
                  <a:cubicBezTo>
                    <a:pt x="98090" y="604036"/>
                    <a:pt x="98090" y="603750"/>
                    <a:pt x="98071" y="603464"/>
                  </a:cubicBezTo>
                  <a:cubicBezTo>
                    <a:pt x="104262" y="612989"/>
                    <a:pt x="111025" y="622514"/>
                    <a:pt x="118549" y="633182"/>
                  </a:cubicBezTo>
                  <a:cubicBezTo>
                    <a:pt x="132646" y="652232"/>
                    <a:pt x="148839" y="674521"/>
                    <a:pt x="167984" y="697095"/>
                  </a:cubicBezTo>
                  <a:cubicBezTo>
                    <a:pt x="188377" y="721660"/>
                    <a:pt x="210161" y="745034"/>
                    <a:pt x="233230" y="767104"/>
                  </a:cubicBezTo>
                  <a:cubicBezTo>
                    <a:pt x="258996" y="791735"/>
                    <a:pt x="286885" y="814043"/>
                    <a:pt x="316574" y="833779"/>
                  </a:cubicBezTo>
                  <a:lnTo>
                    <a:pt x="317717" y="834445"/>
                  </a:lnTo>
                  <a:cubicBezTo>
                    <a:pt x="306763" y="831302"/>
                    <a:pt x="275712" y="823587"/>
                    <a:pt x="273235" y="823301"/>
                  </a:cubicBezTo>
                  <a:cubicBezTo>
                    <a:pt x="238660" y="818729"/>
                    <a:pt x="169318" y="830254"/>
                    <a:pt x="152554" y="865497"/>
                  </a:cubicBezTo>
                  <a:cubicBezTo>
                    <a:pt x="142305" y="888862"/>
                    <a:pt x="152925" y="916113"/>
                    <a:pt x="176290" y="926362"/>
                  </a:cubicBezTo>
                  <a:cubicBezTo>
                    <a:pt x="177871" y="927057"/>
                    <a:pt x="179481" y="927657"/>
                    <a:pt x="181129" y="928171"/>
                  </a:cubicBezTo>
                  <a:cubicBezTo>
                    <a:pt x="207132" y="937506"/>
                    <a:pt x="238755" y="925409"/>
                    <a:pt x="260472" y="911027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E3C0EB56-2BCC-45B8-A4A7-182A9A1DD094}"/>
                </a:ext>
              </a:extLst>
            </p:cNvPr>
            <p:cNvSpPr/>
            <p:nvPr/>
          </p:nvSpPr>
          <p:spPr>
            <a:xfrm>
              <a:off x="8458198" y="2034411"/>
              <a:ext cx="138324" cy="227270"/>
            </a:xfrm>
            <a:custGeom>
              <a:avLst/>
              <a:gdLst>
                <a:gd name="connsiteX0" fmla="*/ 23047 w 138324"/>
                <a:gd name="connsiteY0" fmla="*/ 143165 h 227270"/>
                <a:gd name="connsiteX1" fmla="*/ 116964 w 138324"/>
                <a:gd name="connsiteY1" fmla="*/ 227271 h 227270"/>
                <a:gd name="connsiteX2" fmla="*/ 136014 w 138324"/>
                <a:gd name="connsiteY2" fmla="*/ 164977 h 227270"/>
                <a:gd name="connsiteX3" fmla="*/ 88389 w 138324"/>
                <a:gd name="connsiteY3" fmla="*/ 6196 h 227270"/>
                <a:gd name="connsiteX4" fmla="*/ 8150 w 138324"/>
                <a:gd name="connsiteY4" fmla="*/ 33418 h 227270"/>
                <a:gd name="connsiteX5" fmla="*/ 5617 w 138324"/>
                <a:gd name="connsiteY5" fmla="*/ 39343 h 227270"/>
                <a:gd name="connsiteX6" fmla="*/ 23047 w 138324"/>
                <a:gd name="connsiteY6" fmla="*/ 143165 h 22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24" h="227270">
                  <a:moveTo>
                    <a:pt x="23047" y="143165"/>
                  </a:moveTo>
                  <a:cubicBezTo>
                    <a:pt x="43431" y="177265"/>
                    <a:pt x="116869" y="227271"/>
                    <a:pt x="116964" y="227271"/>
                  </a:cubicBezTo>
                  <a:cubicBezTo>
                    <a:pt x="117059" y="227271"/>
                    <a:pt x="135252" y="168883"/>
                    <a:pt x="136014" y="164977"/>
                  </a:cubicBezTo>
                  <a:cubicBezTo>
                    <a:pt x="143824" y="120496"/>
                    <a:pt x="132775" y="29818"/>
                    <a:pt x="88389" y="6196"/>
                  </a:cubicBezTo>
                  <a:cubicBezTo>
                    <a:pt x="58719" y="-8444"/>
                    <a:pt x="22790" y="3748"/>
                    <a:pt x="8150" y="33418"/>
                  </a:cubicBezTo>
                  <a:cubicBezTo>
                    <a:pt x="7198" y="35342"/>
                    <a:pt x="6360" y="37323"/>
                    <a:pt x="5617" y="39343"/>
                  </a:cubicBezTo>
                  <a:cubicBezTo>
                    <a:pt x="-8195" y="72490"/>
                    <a:pt x="5712" y="114209"/>
                    <a:pt x="23047" y="143165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6A11E9C3-64B4-4B21-A373-47DA33B37126}"/>
                </a:ext>
              </a:extLst>
            </p:cNvPr>
            <p:cNvSpPr/>
            <p:nvPr/>
          </p:nvSpPr>
          <p:spPr>
            <a:xfrm>
              <a:off x="9169452" y="2485887"/>
              <a:ext cx="137188" cy="230246"/>
            </a:xfrm>
            <a:custGeom>
              <a:avLst/>
              <a:gdLst>
                <a:gd name="connsiteX0" fmla="*/ 31979 w 137188"/>
                <a:gd name="connsiteY0" fmla="*/ 230233 h 230246"/>
                <a:gd name="connsiteX1" fmla="*/ 82176 w 137188"/>
                <a:gd name="connsiteY1" fmla="*/ 188704 h 230246"/>
                <a:gd name="connsiteX2" fmla="*/ 129801 w 137188"/>
                <a:gd name="connsiteY2" fmla="*/ 29731 h 230246"/>
                <a:gd name="connsiteX3" fmla="*/ 47857 w 137188"/>
                <a:gd name="connsiteY3" fmla="*/ 8176 h 230246"/>
                <a:gd name="connsiteX4" fmla="*/ 42456 w 137188"/>
                <a:gd name="connsiteY4" fmla="*/ 11729 h 230246"/>
                <a:gd name="connsiteX5" fmla="*/ 70 w 137188"/>
                <a:gd name="connsiteY5" fmla="*/ 108217 h 230246"/>
                <a:gd name="connsiteX6" fmla="*/ 31979 w 137188"/>
                <a:gd name="connsiteY6" fmla="*/ 230233 h 23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88" h="230246">
                  <a:moveTo>
                    <a:pt x="31979" y="230233"/>
                  </a:moveTo>
                  <a:cubicBezTo>
                    <a:pt x="31979" y="231090"/>
                    <a:pt x="79604" y="191561"/>
                    <a:pt x="82176" y="188704"/>
                  </a:cubicBezTo>
                  <a:cubicBezTo>
                    <a:pt x="113322" y="155843"/>
                    <a:pt x="154089" y="74404"/>
                    <a:pt x="129801" y="29731"/>
                  </a:cubicBezTo>
                  <a:cubicBezTo>
                    <a:pt x="113122" y="1147"/>
                    <a:pt x="76442" y="-8502"/>
                    <a:pt x="47857" y="8176"/>
                  </a:cubicBezTo>
                  <a:cubicBezTo>
                    <a:pt x="46000" y="9262"/>
                    <a:pt x="44190" y="10443"/>
                    <a:pt x="42456" y="11729"/>
                  </a:cubicBezTo>
                  <a:cubicBezTo>
                    <a:pt x="13024" y="32017"/>
                    <a:pt x="1689" y="74499"/>
                    <a:pt x="70" y="108217"/>
                  </a:cubicBezTo>
                  <a:cubicBezTo>
                    <a:pt x="-1739" y="147842"/>
                    <a:pt x="31979" y="230138"/>
                    <a:pt x="31979" y="230233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A6D7116E-2660-4C23-9F90-183AF4032B1D}"/>
                </a:ext>
              </a:extLst>
            </p:cNvPr>
            <p:cNvSpPr/>
            <p:nvPr/>
          </p:nvSpPr>
          <p:spPr>
            <a:xfrm>
              <a:off x="8141248" y="1948815"/>
              <a:ext cx="1481952" cy="1535210"/>
            </a:xfrm>
            <a:custGeom>
              <a:avLst/>
              <a:gdLst>
                <a:gd name="connsiteX0" fmla="*/ 215315 w 1481952"/>
                <a:gd name="connsiteY0" fmla="*/ 456123 h 1535210"/>
                <a:gd name="connsiteX1" fmla="*/ 326948 w 1481952"/>
                <a:gd name="connsiteY1" fmla="*/ 512035 h 1535210"/>
                <a:gd name="connsiteX2" fmla="*/ 288848 w 1481952"/>
                <a:gd name="connsiteY2" fmla="*/ 648338 h 1535210"/>
                <a:gd name="connsiteX3" fmla="*/ 273322 w 1481952"/>
                <a:gd name="connsiteY3" fmla="*/ 729967 h 1535210"/>
                <a:gd name="connsiteX4" fmla="*/ 273322 w 1481952"/>
                <a:gd name="connsiteY4" fmla="*/ 703964 h 1535210"/>
                <a:gd name="connsiteX5" fmla="*/ 185121 w 1481952"/>
                <a:gd name="connsiteY5" fmla="*/ 563470 h 1535210"/>
                <a:gd name="connsiteX6" fmla="*/ 114864 w 1481952"/>
                <a:gd name="connsiteY6" fmla="*/ 610829 h 1535210"/>
                <a:gd name="connsiteX7" fmla="*/ 113969 w 1481952"/>
                <a:gd name="connsiteY7" fmla="*/ 617286 h 1535210"/>
                <a:gd name="connsiteX8" fmla="*/ 158736 w 1481952"/>
                <a:gd name="connsiteY8" fmla="*/ 712536 h 1535210"/>
                <a:gd name="connsiteX9" fmla="*/ 266940 w 1481952"/>
                <a:gd name="connsiteY9" fmla="*/ 767305 h 1535210"/>
                <a:gd name="connsiteX10" fmla="*/ 261797 w 1481952"/>
                <a:gd name="connsiteY10" fmla="*/ 798833 h 1535210"/>
                <a:gd name="connsiteX11" fmla="*/ 237222 w 1481952"/>
                <a:gd name="connsiteY11" fmla="*/ 949233 h 1535210"/>
                <a:gd name="connsiteX12" fmla="*/ 226554 w 1481952"/>
                <a:gd name="connsiteY12" fmla="*/ 1000668 h 1535210"/>
                <a:gd name="connsiteX13" fmla="*/ 226554 w 1481952"/>
                <a:gd name="connsiteY13" fmla="*/ 978189 h 1535210"/>
                <a:gd name="connsiteX14" fmla="*/ 138353 w 1481952"/>
                <a:gd name="connsiteY14" fmla="*/ 837600 h 1535210"/>
                <a:gd name="connsiteX15" fmla="*/ 68182 w 1481952"/>
                <a:gd name="connsiteY15" fmla="*/ 885082 h 1535210"/>
                <a:gd name="connsiteX16" fmla="*/ 67296 w 1481952"/>
                <a:gd name="connsiteY16" fmla="*/ 891511 h 1535210"/>
                <a:gd name="connsiteX17" fmla="*/ 111969 w 1481952"/>
                <a:gd name="connsiteY17" fmla="*/ 986761 h 1535210"/>
                <a:gd name="connsiteX18" fmla="*/ 216744 w 1481952"/>
                <a:gd name="connsiteY18" fmla="*/ 1040292 h 1535210"/>
                <a:gd name="connsiteX19" fmla="*/ 203218 w 1481952"/>
                <a:gd name="connsiteY19" fmla="*/ 1091536 h 1535210"/>
                <a:gd name="connsiteX20" fmla="*/ 192550 w 1481952"/>
                <a:gd name="connsiteY20" fmla="*/ 1124969 h 1535210"/>
                <a:gd name="connsiteX21" fmla="*/ 180549 w 1481952"/>
                <a:gd name="connsiteY21" fmla="*/ 1157830 h 1535210"/>
                <a:gd name="connsiteX22" fmla="*/ 155117 w 1481952"/>
                <a:gd name="connsiteY22" fmla="*/ 1219743 h 1535210"/>
                <a:gd name="connsiteX23" fmla="*/ 137401 w 1481952"/>
                <a:gd name="connsiteY23" fmla="*/ 1259938 h 1535210"/>
                <a:gd name="connsiteX24" fmla="*/ 146926 w 1481952"/>
                <a:gd name="connsiteY24" fmla="*/ 1205932 h 1535210"/>
                <a:gd name="connsiteX25" fmla="*/ 81012 w 1481952"/>
                <a:gd name="connsiteY25" fmla="*/ 1053532 h 1535210"/>
                <a:gd name="connsiteX26" fmla="*/ 4403 w 1481952"/>
                <a:gd name="connsiteY26" fmla="*/ 1089717 h 1535210"/>
                <a:gd name="connsiteX27" fmla="*/ 2527 w 1481952"/>
                <a:gd name="connsiteY27" fmla="*/ 1096013 h 1535210"/>
                <a:gd name="connsiteX28" fmla="*/ 32244 w 1481952"/>
                <a:gd name="connsiteY28" fmla="*/ 1197073 h 1535210"/>
                <a:gd name="connsiteX29" fmla="*/ 133495 w 1481952"/>
                <a:gd name="connsiteY29" fmla="*/ 1268987 h 1535210"/>
                <a:gd name="connsiteX30" fmla="*/ 104349 w 1481952"/>
                <a:gd name="connsiteY30" fmla="*/ 1331852 h 1535210"/>
                <a:gd name="connsiteX31" fmla="*/ 31006 w 1481952"/>
                <a:gd name="connsiteY31" fmla="*/ 1475489 h 1535210"/>
                <a:gd name="connsiteX32" fmla="*/ 58534 w 1481952"/>
                <a:gd name="connsiteY32" fmla="*/ 1495111 h 1535210"/>
                <a:gd name="connsiteX33" fmla="*/ 131495 w 1481952"/>
                <a:gd name="connsiteY33" fmla="*/ 1344520 h 1535210"/>
                <a:gd name="connsiteX34" fmla="*/ 162356 w 1481952"/>
                <a:gd name="connsiteY34" fmla="*/ 1273749 h 1535210"/>
                <a:gd name="connsiteX35" fmla="*/ 237603 w 1481952"/>
                <a:gd name="connsiteY35" fmla="*/ 1287561 h 1535210"/>
                <a:gd name="connsiteX36" fmla="*/ 281895 w 1481952"/>
                <a:gd name="connsiteY36" fmla="*/ 1399194 h 1535210"/>
                <a:gd name="connsiteX37" fmla="*/ 222840 w 1481952"/>
                <a:gd name="connsiteY37" fmla="*/ 1435579 h 1535210"/>
                <a:gd name="connsiteX38" fmla="*/ 84632 w 1481952"/>
                <a:gd name="connsiteY38" fmla="*/ 1513779 h 1535210"/>
                <a:gd name="connsiteX39" fmla="*/ 114636 w 1481952"/>
                <a:gd name="connsiteY39" fmla="*/ 1535211 h 1535210"/>
                <a:gd name="connsiteX40" fmla="*/ 238461 w 1481952"/>
                <a:gd name="connsiteY40" fmla="*/ 1461202 h 1535210"/>
                <a:gd name="connsiteX41" fmla="*/ 303135 w 1481952"/>
                <a:gd name="connsiteY41" fmla="*/ 1419101 h 1535210"/>
                <a:gd name="connsiteX42" fmla="*/ 398385 w 1481952"/>
                <a:gd name="connsiteY42" fmla="*/ 1498920 h 1535210"/>
                <a:gd name="connsiteX43" fmla="*/ 503732 w 1481952"/>
                <a:gd name="connsiteY43" fmla="*/ 1502064 h 1535210"/>
                <a:gd name="connsiteX44" fmla="*/ 528411 w 1481952"/>
                <a:gd name="connsiteY44" fmla="*/ 1421149 h 1535210"/>
                <a:gd name="connsiteX45" fmla="*/ 524973 w 1481952"/>
                <a:gd name="connsiteY45" fmla="*/ 1415481 h 1535210"/>
                <a:gd name="connsiteX46" fmla="*/ 360952 w 1481952"/>
                <a:gd name="connsiteY46" fmla="*/ 1390240 h 1535210"/>
                <a:gd name="connsiteX47" fmla="*/ 315327 w 1481952"/>
                <a:gd name="connsiteY47" fmla="*/ 1411005 h 1535210"/>
                <a:gd name="connsiteX48" fmla="*/ 342474 w 1481952"/>
                <a:gd name="connsiteY48" fmla="*/ 1392621 h 1535210"/>
                <a:gd name="connsiteX49" fmla="*/ 398195 w 1481952"/>
                <a:gd name="connsiteY49" fmla="*/ 1353093 h 1535210"/>
                <a:gd name="connsiteX50" fmla="*/ 425818 w 1481952"/>
                <a:gd name="connsiteY50" fmla="*/ 1331661 h 1535210"/>
                <a:gd name="connsiteX51" fmla="*/ 453535 w 1481952"/>
                <a:gd name="connsiteY51" fmla="*/ 1308325 h 1535210"/>
                <a:gd name="connsiteX52" fmla="*/ 515734 w 1481952"/>
                <a:gd name="connsiteY52" fmla="*/ 1249651 h 1535210"/>
                <a:gd name="connsiteX53" fmla="*/ 595648 w 1481952"/>
                <a:gd name="connsiteY53" fmla="*/ 1339853 h 1535210"/>
                <a:gd name="connsiteX54" fmla="*/ 699280 w 1481952"/>
                <a:gd name="connsiteY54" fmla="*/ 1358903 h 1535210"/>
                <a:gd name="connsiteX55" fmla="*/ 735961 w 1481952"/>
                <a:gd name="connsiteY55" fmla="*/ 1282522 h 1535210"/>
                <a:gd name="connsiteX56" fmla="*/ 733475 w 1481952"/>
                <a:gd name="connsiteY56" fmla="*/ 1276512 h 1535210"/>
                <a:gd name="connsiteX57" fmla="*/ 575169 w 1481952"/>
                <a:gd name="connsiteY57" fmla="*/ 1226696 h 1535210"/>
                <a:gd name="connsiteX58" fmla="*/ 523830 w 1481952"/>
                <a:gd name="connsiteY58" fmla="*/ 1241174 h 1535210"/>
                <a:gd name="connsiteX59" fmla="*/ 559929 w 1481952"/>
                <a:gd name="connsiteY59" fmla="*/ 1203645 h 1535210"/>
                <a:gd name="connsiteX60" fmla="*/ 661276 w 1481952"/>
                <a:gd name="connsiteY60" fmla="*/ 1089345 h 1535210"/>
                <a:gd name="connsiteX61" fmla="*/ 692327 w 1481952"/>
                <a:gd name="connsiteY61" fmla="*/ 1054294 h 1535210"/>
                <a:gd name="connsiteX62" fmla="*/ 774623 w 1481952"/>
                <a:gd name="connsiteY62" fmla="*/ 1148020 h 1535210"/>
                <a:gd name="connsiteX63" fmla="*/ 878350 w 1481952"/>
                <a:gd name="connsiteY63" fmla="*/ 1167070 h 1535210"/>
                <a:gd name="connsiteX64" fmla="*/ 914917 w 1481952"/>
                <a:gd name="connsiteY64" fmla="*/ 1090641 h 1535210"/>
                <a:gd name="connsiteX65" fmla="*/ 912450 w 1481952"/>
                <a:gd name="connsiteY65" fmla="*/ 1084678 h 1535210"/>
                <a:gd name="connsiteX66" fmla="*/ 754144 w 1481952"/>
                <a:gd name="connsiteY66" fmla="*/ 1034862 h 1535210"/>
                <a:gd name="connsiteX67" fmla="*/ 694232 w 1481952"/>
                <a:gd name="connsiteY67" fmla="*/ 1052007 h 1535210"/>
                <a:gd name="connsiteX68" fmla="*/ 763764 w 1481952"/>
                <a:gd name="connsiteY68" fmla="*/ 976665 h 1535210"/>
                <a:gd name="connsiteX69" fmla="*/ 865206 w 1481952"/>
                <a:gd name="connsiteY69" fmla="*/ 884844 h 1535210"/>
                <a:gd name="connsiteX70" fmla="*/ 947883 w 1481952"/>
                <a:gd name="connsiteY70" fmla="*/ 979236 h 1535210"/>
                <a:gd name="connsiteX71" fmla="*/ 1051610 w 1481952"/>
                <a:gd name="connsiteY71" fmla="*/ 998286 h 1535210"/>
                <a:gd name="connsiteX72" fmla="*/ 1088177 w 1481952"/>
                <a:gd name="connsiteY72" fmla="*/ 921858 h 1535210"/>
                <a:gd name="connsiteX73" fmla="*/ 1085710 w 1481952"/>
                <a:gd name="connsiteY73" fmla="*/ 915895 h 1535210"/>
                <a:gd name="connsiteX74" fmla="*/ 927404 w 1481952"/>
                <a:gd name="connsiteY74" fmla="*/ 866175 h 1535210"/>
                <a:gd name="connsiteX75" fmla="*/ 873778 w 1481952"/>
                <a:gd name="connsiteY75" fmla="*/ 881319 h 1535210"/>
                <a:gd name="connsiteX76" fmla="*/ 872445 w 1481952"/>
                <a:gd name="connsiteY76" fmla="*/ 878748 h 1535210"/>
                <a:gd name="connsiteX77" fmla="*/ 989507 w 1481952"/>
                <a:gd name="connsiteY77" fmla="*/ 806262 h 1535210"/>
                <a:gd name="connsiteX78" fmla="*/ 1056182 w 1481952"/>
                <a:gd name="connsiteY78" fmla="*/ 775687 h 1535210"/>
                <a:gd name="connsiteX79" fmla="*/ 1126667 w 1481952"/>
                <a:gd name="connsiteY79" fmla="*/ 875986 h 1535210"/>
                <a:gd name="connsiteX80" fmla="*/ 1227632 w 1481952"/>
                <a:gd name="connsiteY80" fmla="*/ 906370 h 1535210"/>
                <a:gd name="connsiteX81" fmla="*/ 1272380 w 1481952"/>
                <a:gd name="connsiteY81" fmla="*/ 834418 h 1535210"/>
                <a:gd name="connsiteX82" fmla="*/ 1270590 w 1481952"/>
                <a:gd name="connsiteY82" fmla="*/ 828265 h 1535210"/>
                <a:gd name="connsiteX83" fmla="*/ 1118761 w 1481952"/>
                <a:gd name="connsiteY83" fmla="*/ 761590 h 1535210"/>
                <a:gd name="connsiteX84" fmla="*/ 1073422 w 1481952"/>
                <a:gd name="connsiteY84" fmla="*/ 769020 h 1535210"/>
                <a:gd name="connsiteX85" fmla="*/ 1102950 w 1481952"/>
                <a:gd name="connsiteY85" fmla="*/ 757209 h 1535210"/>
                <a:gd name="connsiteX86" fmla="*/ 1202200 w 1481952"/>
                <a:gd name="connsiteY86" fmla="*/ 724443 h 1535210"/>
                <a:gd name="connsiteX87" fmla="*/ 1249159 w 1481952"/>
                <a:gd name="connsiteY87" fmla="*/ 711679 h 1535210"/>
                <a:gd name="connsiteX88" fmla="*/ 1357458 w 1481952"/>
                <a:gd name="connsiteY88" fmla="*/ 767877 h 1535210"/>
                <a:gd name="connsiteX89" fmla="*/ 1460995 w 1481952"/>
                <a:gd name="connsiteY89" fmla="*/ 748350 h 1535210"/>
                <a:gd name="connsiteX90" fmla="*/ 1467557 w 1481952"/>
                <a:gd name="connsiteY90" fmla="*/ 663873 h 1535210"/>
                <a:gd name="connsiteX91" fmla="*/ 1463090 w 1481952"/>
                <a:gd name="connsiteY91" fmla="*/ 659196 h 1535210"/>
                <a:gd name="connsiteX92" fmla="*/ 1297545 w 1481952"/>
                <a:gd name="connsiteY92" fmla="*/ 669769 h 1535210"/>
                <a:gd name="connsiteX93" fmla="*/ 1245825 w 1481952"/>
                <a:gd name="connsiteY93" fmla="*/ 709393 h 1535210"/>
                <a:gd name="connsiteX94" fmla="*/ 1246682 w 1481952"/>
                <a:gd name="connsiteY94" fmla="*/ 709965 h 1535210"/>
                <a:gd name="connsiteX95" fmla="*/ 1201248 w 1481952"/>
                <a:gd name="connsiteY95" fmla="*/ 721204 h 1535210"/>
                <a:gd name="connsiteX96" fmla="*/ 1101045 w 1481952"/>
                <a:gd name="connsiteY96" fmla="*/ 751970 h 1535210"/>
                <a:gd name="connsiteX97" fmla="*/ 986173 w 1481952"/>
                <a:gd name="connsiteY97" fmla="*/ 799595 h 1535210"/>
                <a:gd name="connsiteX98" fmla="*/ 866444 w 1481952"/>
                <a:gd name="connsiteY98" fmla="*/ 870080 h 1535210"/>
                <a:gd name="connsiteX99" fmla="*/ 865206 w 1481952"/>
                <a:gd name="connsiteY99" fmla="*/ 871128 h 1535210"/>
                <a:gd name="connsiteX100" fmla="*/ 899115 w 1481952"/>
                <a:gd name="connsiteY100" fmla="*/ 822265 h 1535210"/>
                <a:gd name="connsiteX101" fmla="*/ 903115 w 1481952"/>
                <a:gd name="connsiteY101" fmla="*/ 656339 h 1535210"/>
                <a:gd name="connsiteX102" fmla="*/ 818124 w 1481952"/>
                <a:gd name="connsiteY102" fmla="*/ 657425 h 1535210"/>
                <a:gd name="connsiteX103" fmla="*/ 814056 w 1481952"/>
                <a:gd name="connsiteY103" fmla="*/ 662054 h 1535210"/>
                <a:gd name="connsiteX104" fmla="*/ 798721 w 1481952"/>
                <a:gd name="connsiteY104" fmla="*/ 766353 h 1535210"/>
                <a:gd name="connsiteX105" fmla="*/ 860919 w 1481952"/>
                <a:gd name="connsiteY105" fmla="*/ 874557 h 1535210"/>
                <a:gd name="connsiteX106" fmla="*/ 753859 w 1481952"/>
                <a:gd name="connsiteY106" fmla="*/ 967140 h 1535210"/>
                <a:gd name="connsiteX107" fmla="*/ 695946 w 1481952"/>
                <a:gd name="connsiteY107" fmla="*/ 1026671 h 1535210"/>
                <a:gd name="connsiteX108" fmla="*/ 710425 w 1481952"/>
                <a:gd name="connsiteY108" fmla="*/ 1005144 h 1535210"/>
                <a:gd name="connsiteX109" fmla="*/ 714425 w 1481952"/>
                <a:gd name="connsiteY109" fmla="*/ 839314 h 1535210"/>
                <a:gd name="connsiteX110" fmla="*/ 629834 w 1481952"/>
                <a:gd name="connsiteY110" fmla="*/ 840057 h 1535210"/>
                <a:gd name="connsiteX111" fmla="*/ 625461 w 1481952"/>
                <a:gd name="connsiteY111" fmla="*/ 845029 h 1535210"/>
                <a:gd name="connsiteX112" fmla="*/ 610031 w 1481952"/>
                <a:gd name="connsiteY112" fmla="*/ 949233 h 1535210"/>
                <a:gd name="connsiteX113" fmla="*/ 670134 w 1481952"/>
                <a:gd name="connsiteY113" fmla="*/ 1054579 h 1535210"/>
                <a:gd name="connsiteX114" fmla="*/ 648417 w 1481952"/>
                <a:gd name="connsiteY114" fmla="*/ 1078106 h 1535210"/>
                <a:gd name="connsiteX115" fmla="*/ 544975 w 1481952"/>
                <a:gd name="connsiteY115" fmla="*/ 1189929 h 1535210"/>
                <a:gd name="connsiteX116" fmla="*/ 507733 w 1481952"/>
                <a:gd name="connsiteY116" fmla="*/ 1226982 h 1535210"/>
                <a:gd name="connsiteX117" fmla="*/ 520305 w 1481952"/>
                <a:gd name="connsiteY117" fmla="*/ 1207932 h 1535210"/>
                <a:gd name="connsiteX118" fmla="*/ 524306 w 1481952"/>
                <a:gd name="connsiteY118" fmla="*/ 1042102 h 1535210"/>
                <a:gd name="connsiteX119" fmla="*/ 439448 w 1481952"/>
                <a:gd name="connsiteY119" fmla="*/ 1042959 h 1535210"/>
                <a:gd name="connsiteX120" fmla="*/ 435247 w 1481952"/>
                <a:gd name="connsiteY120" fmla="*/ 1047721 h 1535210"/>
                <a:gd name="connsiteX121" fmla="*/ 419912 w 1481952"/>
                <a:gd name="connsiteY121" fmla="*/ 1152020 h 1535210"/>
                <a:gd name="connsiteX122" fmla="*/ 478014 w 1481952"/>
                <a:gd name="connsiteY122" fmla="*/ 1254699 h 1535210"/>
                <a:gd name="connsiteX123" fmla="*/ 438390 w 1481952"/>
                <a:gd name="connsiteY123" fmla="*/ 1289942 h 1535210"/>
                <a:gd name="connsiteX124" fmla="*/ 411054 w 1481952"/>
                <a:gd name="connsiteY124" fmla="*/ 1311945 h 1535210"/>
                <a:gd name="connsiteX125" fmla="*/ 382955 w 1481952"/>
                <a:gd name="connsiteY125" fmla="*/ 1332709 h 1535210"/>
                <a:gd name="connsiteX126" fmla="*/ 327615 w 1481952"/>
                <a:gd name="connsiteY126" fmla="*/ 1370333 h 1535210"/>
                <a:gd name="connsiteX127" fmla="*/ 290562 w 1481952"/>
                <a:gd name="connsiteY127" fmla="*/ 1394145 h 1535210"/>
                <a:gd name="connsiteX128" fmla="*/ 328662 w 1481952"/>
                <a:gd name="connsiteY128" fmla="*/ 1354236 h 1535210"/>
                <a:gd name="connsiteX129" fmla="*/ 369048 w 1481952"/>
                <a:gd name="connsiteY129" fmla="*/ 1243936 h 1535210"/>
                <a:gd name="connsiteX130" fmla="*/ 376097 w 1481952"/>
                <a:gd name="connsiteY130" fmla="*/ 1232697 h 1535210"/>
                <a:gd name="connsiteX131" fmla="*/ 351742 w 1481952"/>
                <a:gd name="connsiteY131" fmla="*/ 1151401 h 1535210"/>
                <a:gd name="connsiteX132" fmla="*/ 345998 w 1481952"/>
                <a:gd name="connsiteY132" fmla="*/ 1148686 h 1535210"/>
                <a:gd name="connsiteX133" fmla="*/ 195312 w 1481952"/>
                <a:gd name="connsiteY133" fmla="*/ 1218124 h 1535210"/>
                <a:gd name="connsiteX134" fmla="*/ 168643 w 1481952"/>
                <a:gd name="connsiteY134" fmla="*/ 1260605 h 1535210"/>
                <a:gd name="connsiteX135" fmla="*/ 181215 w 1481952"/>
                <a:gd name="connsiteY135" fmla="*/ 1230316 h 1535210"/>
                <a:gd name="connsiteX136" fmla="*/ 205790 w 1481952"/>
                <a:gd name="connsiteY136" fmla="*/ 1166593 h 1535210"/>
                <a:gd name="connsiteX137" fmla="*/ 217029 w 1481952"/>
                <a:gd name="connsiteY137" fmla="*/ 1133446 h 1535210"/>
                <a:gd name="connsiteX138" fmla="*/ 227317 w 1481952"/>
                <a:gd name="connsiteY138" fmla="*/ 1098775 h 1535210"/>
                <a:gd name="connsiteX139" fmla="*/ 246843 w 1481952"/>
                <a:gd name="connsiteY139" fmla="*/ 1015431 h 1535210"/>
                <a:gd name="connsiteX140" fmla="*/ 363238 w 1481952"/>
                <a:gd name="connsiteY140" fmla="*/ 1046673 h 1535210"/>
                <a:gd name="connsiteX141" fmla="*/ 460298 w 1481952"/>
                <a:gd name="connsiteY141" fmla="*/ 1005430 h 1535210"/>
                <a:gd name="connsiteX142" fmla="*/ 448611 w 1481952"/>
                <a:gd name="connsiteY142" fmla="*/ 921515 h 1535210"/>
                <a:gd name="connsiteX143" fmla="*/ 443248 w 1481952"/>
                <a:gd name="connsiteY143" fmla="*/ 917895 h 1535210"/>
                <a:gd name="connsiteX144" fmla="*/ 283800 w 1481952"/>
                <a:gd name="connsiteY144" fmla="*/ 963615 h 1535210"/>
                <a:gd name="connsiteX145" fmla="*/ 248938 w 1481952"/>
                <a:gd name="connsiteY145" fmla="*/ 1004097 h 1535210"/>
                <a:gd name="connsiteX146" fmla="*/ 258463 w 1481952"/>
                <a:gd name="connsiteY146" fmla="*/ 952852 h 1535210"/>
                <a:gd name="connsiteX147" fmla="*/ 279894 w 1481952"/>
                <a:gd name="connsiteY147" fmla="*/ 801405 h 1535210"/>
                <a:gd name="connsiteX148" fmla="*/ 286371 w 1481952"/>
                <a:gd name="connsiteY148" fmla="*/ 755018 h 1535210"/>
                <a:gd name="connsiteX149" fmla="*/ 406768 w 1481952"/>
                <a:gd name="connsiteY149" fmla="*/ 787784 h 1535210"/>
                <a:gd name="connsiteX150" fmla="*/ 503732 w 1481952"/>
                <a:gd name="connsiteY150" fmla="*/ 746541 h 1535210"/>
                <a:gd name="connsiteX151" fmla="*/ 492111 w 1481952"/>
                <a:gd name="connsiteY151" fmla="*/ 662616 h 1535210"/>
                <a:gd name="connsiteX152" fmla="*/ 486777 w 1481952"/>
                <a:gd name="connsiteY152" fmla="*/ 659006 h 1535210"/>
                <a:gd name="connsiteX153" fmla="*/ 327234 w 1481952"/>
                <a:gd name="connsiteY153" fmla="*/ 704821 h 1535210"/>
                <a:gd name="connsiteX154" fmla="*/ 286752 w 1481952"/>
                <a:gd name="connsiteY154" fmla="*/ 752446 h 1535210"/>
                <a:gd name="connsiteX155" fmla="*/ 303135 w 1481952"/>
                <a:gd name="connsiteY155" fmla="*/ 651291 h 1535210"/>
                <a:gd name="connsiteX156" fmla="*/ 337330 w 1481952"/>
                <a:gd name="connsiteY156" fmla="*/ 518607 h 1535210"/>
                <a:gd name="connsiteX157" fmla="*/ 458393 w 1481952"/>
                <a:gd name="connsiteY157" fmla="*/ 551754 h 1535210"/>
                <a:gd name="connsiteX158" fmla="*/ 555358 w 1481952"/>
                <a:gd name="connsiteY158" fmla="*/ 510511 h 1535210"/>
                <a:gd name="connsiteX159" fmla="*/ 543689 w 1481952"/>
                <a:gd name="connsiteY159" fmla="*/ 426453 h 1535210"/>
                <a:gd name="connsiteX160" fmla="*/ 538403 w 1481952"/>
                <a:gd name="connsiteY160" fmla="*/ 422881 h 1535210"/>
                <a:gd name="connsiteX161" fmla="*/ 378859 w 1481952"/>
                <a:gd name="connsiteY161" fmla="*/ 468696 h 1535210"/>
                <a:gd name="connsiteX162" fmla="*/ 342474 w 1481952"/>
                <a:gd name="connsiteY162" fmla="*/ 510987 h 1535210"/>
                <a:gd name="connsiteX163" fmla="*/ 339997 w 1481952"/>
                <a:gd name="connsiteY163" fmla="*/ 509559 h 1535210"/>
                <a:gd name="connsiteX164" fmla="*/ 397147 w 1481952"/>
                <a:gd name="connsiteY164" fmla="*/ 384591 h 1535210"/>
                <a:gd name="connsiteX165" fmla="*/ 435247 w 1481952"/>
                <a:gd name="connsiteY165" fmla="*/ 322392 h 1535210"/>
                <a:gd name="connsiteX166" fmla="*/ 549547 w 1481952"/>
                <a:gd name="connsiteY166" fmla="*/ 367255 h 1535210"/>
                <a:gd name="connsiteX167" fmla="*/ 650512 w 1481952"/>
                <a:gd name="connsiteY167" fmla="*/ 336870 h 1535210"/>
                <a:gd name="connsiteX168" fmla="*/ 648103 w 1481952"/>
                <a:gd name="connsiteY168" fmla="*/ 252174 h 1535210"/>
                <a:gd name="connsiteX169" fmla="*/ 643178 w 1481952"/>
                <a:gd name="connsiteY169" fmla="*/ 248002 h 1535210"/>
                <a:gd name="connsiteX170" fmla="*/ 479634 w 1481952"/>
                <a:gd name="connsiteY170" fmla="*/ 276006 h 1535210"/>
                <a:gd name="connsiteX171" fmla="*/ 446010 w 1481952"/>
                <a:gd name="connsiteY171" fmla="*/ 307152 h 1535210"/>
                <a:gd name="connsiteX172" fmla="*/ 464108 w 1481952"/>
                <a:gd name="connsiteY172" fmla="*/ 280959 h 1535210"/>
                <a:gd name="connsiteX173" fmla="*/ 528687 w 1481952"/>
                <a:gd name="connsiteY173" fmla="*/ 198853 h 1535210"/>
                <a:gd name="connsiteX174" fmla="*/ 560882 w 1481952"/>
                <a:gd name="connsiteY174" fmla="*/ 162372 h 1535210"/>
                <a:gd name="connsiteX175" fmla="*/ 682230 w 1481952"/>
                <a:gd name="connsiteY175" fmla="*/ 149514 h 1535210"/>
                <a:gd name="connsiteX176" fmla="*/ 757859 w 1481952"/>
                <a:gd name="connsiteY176" fmla="*/ 76076 h 1535210"/>
                <a:gd name="connsiteX177" fmla="*/ 716711 w 1481952"/>
                <a:gd name="connsiteY177" fmla="*/ 2010 h 1535210"/>
                <a:gd name="connsiteX178" fmla="*/ 710234 w 1481952"/>
                <a:gd name="connsiteY178" fmla="*/ 543 h 1535210"/>
                <a:gd name="connsiteX179" fmla="*/ 577932 w 1481952"/>
                <a:gd name="connsiteY179" fmla="*/ 100746 h 1535210"/>
                <a:gd name="connsiteX180" fmla="*/ 556596 w 1481952"/>
                <a:gd name="connsiteY180" fmla="*/ 162277 h 1535210"/>
                <a:gd name="connsiteX181" fmla="*/ 557739 w 1481952"/>
                <a:gd name="connsiteY181" fmla="*/ 162277 h 1535210"/>
                <a:gd name="connsiteX182" fmla="*/ 526020 w 1481952"/>
                <a:gd name="connsiteY182" fmla="*/ 196758 h 1535210"/>
                <a:gd name="connsiteX183" fmla="*/ 459345 w 1481952"/>
                <a:gd name="connsiteY183" fmla="*/ 277625 h 1535210"/>
                <a:gd name="connsiteX184" fmla="*/ 389527 w 1481952"/>
                <a:gd name="connsiteY184" fmla="*/ 380400 h 1535210"/>
                <a:gd name="connsiteX185" fmla="*/ 328662 w 1481952"/>
                <a:gd name="connsiteY185" fmla="*/ 505273 h 1535210"/>
                <a:gd name="connsiteX186" fmla="*/ 328091 w 1481952"/>
                <a:gd name="connsiteY186" fmla="*/ 506892 h 1535210"/>
                <a:gd name="connsiteX187" fmla="*/ 329425 w 1481952"/>
                <a:gd name="connsiteY187" fmla="*/ 447360 h 1535210"/>
                <a:gd name="connsiteX188" fmla="*/ 241223 w 1481952"/>
                <a:gd name="connsiteY188" fmla="*/ 306867 h 1535210"/>
                <a:gd name="connsiteX189" fmla="*/ 171043 w 1481952"/>
                <a:gd name="connsiteY189" fmla="*/ 354339 h 1535210"/>
                <a:gd name="connsiteX190" fmla="*/ 170167 w 1481952"/>
                <a:gd name="connsiteY190" fmla="*/ 360683 h 1535210"/>
                <a:gd name="connsiteX191" fmla="*/ 215315 w 1481952"/>
                <a:gd name="connsiteY191" fmla="*/ 456123 h 1535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481952" h="1535210">
                  <a:moveTo>
                    <a:pt x="215315" y="456123"/>
                  </a:moveTo>
                  <a:cubicBezTo>
                    <a:pt x="242842" y="482508"/>
                    <a:pt x="320757" y="509940"/>
                    <a:pt x="326948" y="512035"/>
                  </a:cubicBezTo>
                  <a:cubicBezTo>
                    <a:pt x="311232" y="556574"/>
                    <a:pt x="298506" y="602104"/>
                    <a:pt x="288848" y="648338"/>
                  </a:cubicBezTo>
                  <a:cubicBezTo>
                    <a:pt x="283038" y="675198"/>
                    <a:pt x="277989" y="702535"/>
                    <a:pt x="273322" y="729967"/>
                  </a:cubicBezTo>
                  <a:cubicBezTo>
                    <a:pt x="273322" y="717108"/>
                    <a:pt x="273322" y="705583"/>
                    <a:pt x="273322" y="703964"/>
                  </a:cubicBezTo>
                  <a:cubicBezTo>
                    <a:pt x="269131" y="659006"/>
                    <a:pt x="234555" y="574424"/>
                    <a:pt x="185121" y="563470"/>
                  </a:cubicBezTo>
                  <a:cubicBezTo>
                    <a:pt x="152640" y="557146"/>
                    <a:pt x="121189" y="578348"/>
                    <a:pt x="114864" y="610829"/>
                  </a:cubicBezTo>
                  <a:cubicBezTo>
                    <a:pt x="114445" y="612962"/>
                    <a:pt x="114150" y="615124"/>
                    <a:pt x="113969" y="617286"/>
                  </a:cubicBezTo>
                  <a:cubicBezTo>
                    <a:pt x="109778" y="652815"/>
                    <a:pt x="134352" y="689391"/>
                    <a:pt x="158736" y="712536"/>
                  </a:cubicBezTo>
                  <a:cubicBezTo>
                    <a:pt x="183120" y="735682"/>
                    <a:pt x="249414" y="761019"/>
                    <a:pt x="266940" y="767305"/>
                  </a:cubicBezTo>
                  <a:cubicBezTo>
                    <a:pt x="265226" y="777783"/>
                    <a:pt x="263416" y="788356"/>
                    <a:pt x="261797" y="798833"/>
                  </a:cubicBezTo>
                  <a:cubicBezTo>
                    <a:pt x="253891" y="849411"/>
                    <a:pt x="246271" y="899893"/>
                    <a:pt x="237222" y="949233"/>
                  </a:cubicBezTo>
                  <a:cubicBezTo>
                    <a:pt x="234079" y="966568"/>
                    <a:pt x="230269" y="983618"/>
                    <a:pt x="226554" y="1000668"/>
                  </a:cubicBezTo>
                  <a:cubicBezTo>
                    <a:pt x="226554" y="989238"/>
                    <a:pt x="226554" y="979617"/>
                    <a:pt x="226554" y="978189"/>
                  </a:cubicBezTo>
                  <a:cubicBezTo>
                    <a:pt x="222363" y="933136"/>
                    <a:pt x="187788" y="848649"/>
                    <a:pt x="138353" y="837600"/>
                  </a:cubicBezTo>
                  <a:cubicBezTo>
                    <a:pt x="105863" y="831332"/>
                    <a:pt x="74440" y="852592"/>
                    <a:pt x="68182" y="885082"/>
                  </a:cubicBezTo>
                  <a:cubicBezTo>
                    <a:pt x="67773" y="887206"/>
                    <a:pt x="67477" y="889349"/>
                    <a:pt x="67296" y="891511"/>
                  </a:cubicBezTo>
                  <a:cubicBezTo>
                    <a:pt x="63105" y="926944"/>
                    <a:pt x="87585" y="963520"/>
                    <a:pt x="111969" y="986761"/>
                  </a:cubicBezTo>
                  <a:cubicBezTo>
                    <a:pt x="136353" y="1010002"/>
                    <a:pt x="196265" y="1032672"/>
                    <a:pt x="216744" y="1040292"/>
                  </a:cubicBezTo>
                  <a:cubicBezTo>
                    <a:pt x="212458" y="1057627"/>
                    <a:pt x="208171" y="1074963"/>
                    <a:pt x="203218" y="1091536"/>
                  </a:cubicBezTo>
                  <a:cubicBezTo>
                    <a:pt x="199503" y="1102776"/>
                    <a:pt x="196836" y="1113825"/>
                    <a:pt x="192550" y="1124969"/>
                  </a:cubicBezTo>
                  <a:lnTo>
                    <a:pt x="180549" y="1157830"/>
                  </a:lnTo>
                  <a:cubicBezTo>
                    <a:pt x="172262" y="1178404"/>
                    <a:pt x="163785" y="1199740"/>
                    <a:pt x="155117" y="1219743"/>
                  </a:cubicBezTo>
                  <a:cubicBezTo>
                    <a:pt x="149211" y="1233554"/>
                    <a:pt x="143306" y="1246699"/>
                    <a:pt x="137401" y="1259938"/>
                  </a:cubicBezTo>
                  <a:cubicBezTo>
                    <a:pt x="140734" y="1242698"/>
                    <a:pt x="146926" y="1208789"/>
                    <a:pt x="146926" y="1205932"/>
                  </a:cubicBezTo>
                  <a:cubicBezTo>
                    <a:pt x="149593" y="1160783"/>
                    <a:pt x="127876" y="1072010"/>
                    <a:pt x="81012" y="1053532"/>
                  </a:cubicBezTo>
                  <a:cubicBezTo>
                    <a:pt x="49866" y="1042368"/>
                    <a:pt x="15566" y="1058570"/>
                    <a:pt x="4403" y="1089717"/>
                  </a:cubicBezTo>
                  <a:cubicBezTo>
                    <a:pt x="3660" y="1091784"/>
                    <a:pt x="3031" y="1093879"/>
                    <a:pt x="2527" y="1096013"/>
                  </a:cubicBezTo>
                  <a:cubicBezTo>
                    <a:pt x="-6998" y="1130398"/>
                    <a:pt x="12052" y="1170308"/>
                    <a:pt x="32244" y="1197073"/>
                  </a:cubicBezTo>
                  <a:cubicBezTo>
                    <a:pt x="54914" y="1226601"/>
                    <a:pt x="124732" y="1264320"/>
                    <a:pt x="133495" y="1268987"/>
                  </a:cubicBezTo>
                  <a:cubicBezTo>
                    <a:pt x="123970" y="1290799"/>
                    <a:pt x="113874" y="1312040"/>
                    <a:pt x="104349" y="1331852"/>
                  </a:cubicBezTo>
                  <a:cubicBezTo>
                    <a:pt x="76726" y="1389669"/>
                    <a:pt x="51199" y="1438246"/>
                    <a:pt x="31006" y="1475489"/>
                  </a:cubicBezTo>
                  <a:lnTo>
                    <a:pt x="58534" y="1495111"/>
                  </a:lnTo>
                  <a:cubicBezTo>
                    <a:pt x="78536" y="1457011"/>
                    <a:pt x="104063" y="1405480"/>
                    <a:pt x="131495" y="1344520"/>
                  </a:cubicBezTo>
                  <a:cubicBezTo>
                    <a:pt x="141592" y="1322327"/>
                    <a:pt x="151974" y="1298419"/>
                    <a:pt x="162356" y="1273749"/>
                  </a:cubicBezTo>
                  <a:cubicBezTo>
                    <a:pt x="187140" y="1279874"/>
                    <a:pt x="212267" y="1284484"/>
                    <a:pt x="237603" y="1287561"/>
                  </a:cubicBezTo>
                  <a:cubicBezTo>
                    <a:pt x="242366" y="1325661"/>
                    <a:pt x="277323" y="1390812"/>
                    <a:pt x="281895" y="1399194"/>
                  </a:cubicBezTo>
                  <a:cubicBezTo>
                    <a:pt x="261606" y="1412053"/>
                    <a:pt x="241794" y="1424340"/>
                    <a:pt x="222840" y="1435579"/>
                  </a:cubicBezTo>
                  <a:cubicBezTo>
                    <a:pt x="169023" y="1467964"/>
                    <a:pt x="121684" y="1494063"/>
                    <a:pt x="84632" y="1513779"/>
                  </a:cubicBezTo>
                  <a:lnTo>
                    <a:pt x="114636" y="1535211"/>
                  </a:lnTo>
                  <a:cubicBezTo>
                    <a:pt x="149402" y="1515589"/>
                    <a:pt x="191502" y="1490824"/>
                    <a:pt x="238461" y="1461202"/>
                  </a:cubicBezTo>
                  <a:cubicBezTo>
                    <a:pt x="259130" y="1448247"/>
                    <a:pt x="280942" y="1433960"/>
                    <a:pt x="303135" y="1419101"/>
                  </a:cubicBezTo>
                  <a:cubicBezTo>
                    <a:pt x="309708" y="1426340"/>
                    <a:pt x="364000" y="1484443"/>
                    <a:pt x="398385" y="1498920"/>
                  </a:cubicBezTo>
                  <a:cubicBezTo>
                    <a:pt x="429532" y="1511970"/>
                    <a:pt x="472776" y="1520066"/>
                    <a:pt x="503732" y="1502064"/>
                  </a:cubicBezTo>
                  <a:cubicBezTo>
                    <a:pt x="532888" y="1486538"/>
                    <a:pt x="543937" y="1450305"/>
                    <a:pt x="528411" y="1421149"/>
                  </a:cubicBezTo>
                  <a:cubicBezTo>
                    <a:pt x="527363" y="1419196"/>
                    <a:pt x="526220" y="1417310"/>
                    <a:pt x="524973" y="1415481"/>
                  </a:cubicBezTo>
                  <a:cubicBezTo>
                    <a:pt x="495255" y="1374429"/>
                    <a:pt x="404005" y="1376238"/>
                    <a:pt x="360952" y="1390240"/>
                  </a:cubicBezTo>
                  <a:cubicBezTo>
                    <a:pt x="358476" y="1391097"/>
                    <a:pt x="331901" y="1403099"/>
                    <a:pt x="315327" y="1411005"/>
                  </a:cubicBezTo>
                  <a:cubicBezTo>
                    <a:pt x="324376" y="1404909"/>
                    <a:pt x="333235" y="1399003"/>
                    <a:pt x="342474" y="1392621"/>
                  </a:cubicBezTo>
                  <a:cubicBezTo>
                    <a:pt x="360857" y="1380048"/>
                    <a:pt x="378859" y="1366999"/>
                    <a:pt x="398195" y="1353093"/>
                  </a:cubicBezTo>
                  <a:lnTo>
                    <a:pt x="425818" y="1331661"/>
                  </a:lnTo>
                  <a:cubicBezTo>
                    <a:pt x="435343" y="1324613"/>
                    <a:pt x="444201" y="1316136"/>
                    <a:pt x="453535" y="1308325"/>
                  </a:cubicBezTo>
                  <a:cubicBezTo>
                    <a:pt x="474776" y="1289847"/>
                    <a:pt x="495445" y="1270225"/>
                    <a:pt x="515734" y="1249651"/>
                  </a:cubicBezTo>
                  <a:cubicBezTo>
                    <a:pt x="526783" y="1265653"/>
                    <a:pt x="566787" y="1322136"/>
                    <a:pt x="595648" y="1339853"/>
                  </a:cubicBezTo>
                  <a:cubicBezTo>
                    <a:pt x="624509" y="1357570"/>
                    <a:pt x="666038" y="1372047"/>
                    <a:pt x="699280" y="1358903"/>
                  </a:cubicBezTo>
                  <a:cubicBezTo>
                    <a:pt x="730503" y="1347940"/>
                    <a:pt x="746924" y="1313745"/>
                    <a:pt x="735961" y="1282522"/>
                  </a:cubicBezTo>
                  <a:cubicBezTo>
                    <a:pt x="735247" y="1280474"/>
                    <a:pt x="734408" y="1278474"/>
                    <a:pt x="733475" y="1276512"/>
                  </a:cubicBezTo>
                  <a:cubicBezTo>
                    <a:pt x="710329" y="1231458"/>
                    <a:pt x="619746" y="1219362"/>
                    <a:pt x="575169" y="1226696"/>
                  </a:cubicBezTo>
                  <a:cubicBezTo>
                    <a:pt x="572407" y="1227172"/>
                    <a:pt x="540975" y="1236221"/>
                    <a:pt x="523830" y="1241174"/>
                  </a:cubicBezTo>
                  <a:cubicBezTo>
                    <a:pt x="535927" y="1228887"/>
                    <a:pt x="548119" y="1216599"/>
                    <a:pt x="559929" y="1203645"/>
                  </a:cubicBezTo>
                  <a:cubicBezTo>
                    <a:pt x="594219" y="1166498"/>
                    <a:pt x="627747" y="1127445"/>
                    <a:pt x="661276" y="1089345"/>
                  </a:cubicBezTo>
                  <a:cubicBezTo>
                    <a:pt x="671562" y="1077535"/>
                    <a:pt x="682040" y="1065914"/>
                    <a:pt x="692327" y="1054294"/>
                  </a:cubicBezTo>
                  <a:cubicBezTo>
                    <a:pt x="696232" y="1060008"/>
                    <a:pt x="742238" y="1128112"/>
                    <a:pt x="774623" y="1148020"/>
                  </a:cubicBezTo>
                  <a:cubicBezTo>
                    <a:pt x="803198" y="1165641"/>
                    <a:pt x="845013" y="1180214"/>
                    <a:pt x="878350" y="1167070"/>
                  </a:cubicBezTo>
                  <a:cubicBezTo>
                    <a:pt x="909554" y="1156059"/>
                    <a:pt x="925928" y="1121845"/>
                    <a:pt x="914917" y="1090641"/>
                  </a:cubicBezTo>
                  <a:cubicBezTo>
                    <a:pt x="914202" y="1088612"/>
                    <a:pt x="913383" y="1086621"/>
                    <a:pt x="912450" y="1084678"/>
                  </a:cubicBezTo>
                  <a:cubicBezTo>
                    <a:pt x="889304" y="1039625"/>
                    <a:pt x="798721" y="1027528"/>
                    <a:pt x="754144" y="1034862"/>
                  </a:cubicBezTo>
                  <a:cubicBezTo>
                    <a:pt x="750811" y="1035339"/>
                    <a:pt x="705567" y="1048198"/>
                    <a:pt x="694232" y="1052007"/>
                  </a:cubicBezTo>
                  <a:cubicBezTo>
                    <a:pt x="717092" y="1026290"/>
                    <a:pt x="740047" y="1000858"/>
                    <a:pt x="763764" y="976665"/>
                  </a:cubicBezTo>
                  <a:cubicBezTo>
                    <a:pt x="795559" y="943899"/>
                    <a:pt x="829449" y="913228"/>
                    <a:pt x="865206" y="884844"/>
                  </a:cubicBezTo>
                  <a:cubicBezTo>
                    <a:pt x="867015" y="887511"/>
                    <a:pt x="914736" y="958853"/>
                    <a:pt x="947883" y="979236"/>
                  </a:cubicBezTo>
                  <a:cubicBezTo>
                    <a:pt x="976458" y="996858"/>
                    <a:pt x="1018272" y="1011336"/>
                    <a:pt x="1051610" y="998286"/>
                  </a:cubicBezTo>
                  <a:cubicBezTo>
                    <a:pt x="1082814" y="987276"/>
                    <a:pt x="1099187" y="953062"/>
                    <a:pt x="1088177" y="921858"/>
                  </a:cubicBezTo>
                  <a:cubicBezTo>
                    <a:pt x="1087462" y="919829"/>
                    <a:pt x="1086643" y="917838"/>
                    <a:pt x="1085710" y="915895"/>
                  </a:cubicBezTo>
                  <a:cubicBezTo>
                    <a:pt x="1062564" y="870842"/>
                    <a:pt x="971981" y="858745"/>
                    <a:pt x="927404" y="866175"/>
                  </a:cubicBezTo>
                  <a:cubicBezTo>
                    <a:pt x="924451" y="866175"/>
                    <a:pt x="890066" y="876366"/>
                    <a:pt x="873778" y="881319"/>
                  </a:cubicBezTo>
                  <a:lnTo>
                    <a:pt x="872445" y="878748"/>
                  </a:lnTo>
                  <a:cubicBezTo>
                    <a:pt x="909240" y="851163"/>
                    <a:pt x="948416" y="826903"/>
                    <a:pt x="989507" y="806262"/>
                  </a:cubicBezTo>
                  <a:cubicBezTo>
                    <a:pt x="1011986" y="794642"/>
                    <a:pt x="1034084" y="784831"/>
                    <a:pt x="1056182" y="775687"/>
                  </a:cubicBezTo>
                  <a:cubicBezTo>
                    <a:pt x="1063707" y="789879"/>
                    <a:pt x="1098854" y="854364"/>
                    <a:pt x="1126667" y="875986"/>
                  </a:cubicBezTo>
                  <a:cubicBezTo>
                    <a:pt x="1154480" y="897607"/>
                    <a:pt x="1193342" y="915705"/>
                    <a:pt x="1227632" y="906370"/>
                  </a:cubicBezTo>
                  <a:cubicBezTo>
                    <a:pt x="1259855" y="898855"/>
                    <a:pt x="1279886" y="866641"/>
                    <a:pt x="1272380" y="834418"/>
                  </a:cubicBezTo>
                  <a:cubicBezTo>
                    <a:pt x="1271895" y="832342"/>
                    <a:pt x="1271294" y="830285"/>
                    <a:pt x="1270590" y="828265"/>
                  </a:cubicBezTo>
                  <a:cubicBezTo>
                    <a:pt x="1252492" y="780640"/>
                    <a:pt x="1163910" y="758923"/>
                    <a:pt x="1118761" y="761590"/>
                  </a:cubicBezTo>
                  <a:cubicBezTo>
                    <a:pt x="1116285" y="761590"/>
                    <a:pt x="1091425" y="765877"/>
                    <a:pt x="1073422" y="769020"/>
                  </a:cubicBezTo>
                  <a:cubicBezTo>
                    <a:pt x="1082947" y="765115"/>
                    <a:pt x="1093425" y="760828"/>
                    <a:pt x="1102950" y="757209"/>
                  </a:cubicBezTo>
                  <a:cubicBezTo>
                    <a:pt x="1138764" y="743588"/>
                    <a:pt x="1172292" y="733301"/>
                    <a:pt x="1202200" y="724443"/>
                  </a:cubicBezTo>
                  <a:cubicBezTo>
                    <a:pt x="1219155" y="719490"/>
                    <a:pt x="1234680" y="714918"/>
                    <a:pt x="1249159" y="711679"/>
                  </a:cubicBezTo>
                  <a:cubicBezTo>
                    <a:pt x="1263827" y="721776"/>
                    <a:pt x="1323358" y="761686"/>
                    <a:pt x="1357458" y="767877"/>
                  </a:cubicBezTo>
                  <a:cubicBezTo>
                    <a:pt x="1391557" y="774068"/>
                    <a:pt x="1434705" y="772544"/>
                    <a:pt x="1460995" y="748350"/>
                  </a:cubicBezTo>
                  <a:cubicBezTo>
                    <a:pt x="1486131" y="726834"/>
                    <a:pt x="1489074" y="689019"/>
                    <a:pt x="1467557" y="663873"/>
                  </a:cubicBezTo>
                  <a:cubicBezTo>
                    <a:pt x="1466147" y="662235"/>
                    <a:pt x="1464662" y="660673"/>
                    <a:pt x="1463090" y="659196"/>
                  </a:cubicBezTo>
                  <a:cubicBezTo>
                    <a:pt x="1424990" y="625573"/>
                    <a:pt x="1336503" y="646909"/>
                    <a:pt x="1297545" y="669769"/>
                  </a:cubicBezTo>
                  <a:cubicBezTo>
                    <a:pt x="1294117" y="671769"/>
                    <a:pt x="1245063" y="708822"/>
                    <a:pt x="1245825" y="709393"/>
                  </a:cubicBezTo>
                  <a:lnTo>
                    <a:pt x="1246682" y="709965"/>
                  </a:lnTo>
                  <a:cubicBezTo>
                    <a:pt x="1232680" y="713203"/>
                    <a:pt x="1217631" y="716918"/>
                    <a:pt x="1201248" y="721204"/>
                  </a:cubicBezTo>
                  <a:cubicBezTo>
                    <a:pt x="1171244" y="729491"/>
                    <a:pt x="1137240" y="739111"/>
                    <a:pt x="1101045" y="751970"/>
                  </a:cubicBezTo>
                  <a:cubicBezTo>
                    <a:pt x="1061868" y="765619"/>
                    <a:pt x="1023511" y="781517"/>
                    <a:pt x="986173" y="799595"/>
                  </a:cubicBezTo>
                  <a:cubicBezTo>
                    <a:pt x="944263" y="819521"/>
                    <a:pt x="904201" y="843105"/>
                    <a:pt x="866444" y="870080"/>
                  </a:cubicBezTo>
                  <a:lnTo>
                    <a:pt x="865206" y="871128"/>
                  </a:lnTo>
                  <a:cubicBezTo>
                    <a:pt x="873969" y="859221"/>
                    <a:pt x="897591" y="825122"/>
                    <a:pt x="899115" y="822265"/>
                  </a:cubicBezTo>
                  <a:cubicBezTo>
                    <a:pt x="920451" y="782355"/>
                    <a:pt x="938262" y="692820"/>
                    <a:pt x="903115" y="656339"/>
                  </a:cubicBezTo>
                  <a:cubicBezTo>
                    <a:pt x="879341" y="633174"/>
                    <a:pt x="841288" y="633660"/>
                    <a:pt x="818124" y="657425"/>
                  </a:cubicBezTo>
                  <a:cubicBezTo>
                    <a:pt x="816695" y="658901"/>
                    <a:pt x="815333" y="660444"/>
                    <a:pt x="814056" y="662054"/>
                  </a:cubicBezTo>
                  <a:cubicBezTo>
                    <a:pt x="791006" y="689391"/>
                    <a:pt x="791292" y="733396"/>
                    <a:pt x="798721" y="766353"/>
                  </a:cubicBezTo>
                  <a:cubicBezTo>
                    <a:pt x="807103" y="803500"/>
                    <a:pt x="856919" y="869318"/>
                    <a:pt x="860919" y="874557"/>
                  </a:cubicBezTo>
                  <a:cubicBezTo>
                    <a:pt x="823210" y="902998"/>
                    <a:pt x="787444" y="933936"/>
                    <a:pt x="753859" y="967140"/>
                  </a:cubicBezTo>
                  <a:cubicBezTo>
                    <a:pt x="734142" y="986190"/>
                    <a:pt x="714996" y="1006383"/>
                    <a:pt x="695946" y="1026671"/>
                  </a:cubicBezTo>
                  <a:cubicBezTo>
                    <a:pt x="703281" y="1016098"/>
                    <a:pt x="709662" y="1006573"/>
                    <a:pt x="710425" y="1005144"/>
                  </a:cubicBezTo>
                  <a:cubicBezTo>
                    <a:pt x="731761" y="965330"/>
                    <a:pt x="749572" y="875700"/>
                    <a:pt x="714425" y="839314"/>
                  </a:cubicBezTo>
                  <a:cubicBezTo>
                    <a:pt x="690860" y="816159"/>
                    <a:pt x="652989" y="816492"/>
                    <a:pt x="629834" y="840057"/>
                  </a:cubicBezTo>
                  <a:cubicBezTo>
                    <a:pt x="628290" y="841629"/>
                    <a:pt x="626824" y="843296"/>
                    <a:pt x="625461" y="845029"/>
                  </a:cubicBezTo>
                  <a:cubicBezTo>
                    <a:pt x="602316" y="872271"/>
                    <a:pt x="602602" y="916276"/>
                    <a:pt x="610031" y="949233"/>
                  </a:cubicBezTo>
                  <a:cubicBezTo>
                    <a:pt x="617461" y="982189"/>
                    <a:pt x="658989" y="1039720"/>
                    <a:pt x="670134" y="1054579"/>
                  </a:cubicBezTo>
                  <a:lnTo>
                    <a:pt x="648417" y="1078106"/>
                  </a:lnTo>
                  <a:cubicBezTo>
                    <a:pt x="613936" y="1116206"/>
                    <a:pt x="579742" y="1153830"/>
                    <a:pt x="544975" y="1189929"/>
                  </a:cubicBezTo>
                  <a:cubicBezTo>
                    <a:pt x="532783" y="1202693"/>
                    <a:pt x="520210" y="1214790"/>
                    <a:pt x="507733" y="1226982"/>
                  </a:cubicBezTo>
                  <a:cubicBezTo>
                    <a:pt x="514210" y="1217457"/>
                    <a:pt x="519639" y="1209646"/>
                    <a:pt x="520305" y="1207932"/>
                  </a:cubicBezTo>
                  <a:cubicBezTo>
                    <a:pt x="541642" y="1168117"/>
                    <a:pt x="559453" y="1078487"/>
                    <a:pt x="524306" y="1042102"/>
                  </a:cubicBezTo>
                  <a:cubicBezTo>
                    <a:pt x="500636" y="1018908"/>
                    <a:pt x="462641" y="1019289"/>
                    <a:pt x="439448" y="1042959"/>
                  </a:cubicBezTo>
                  <a:cubicBezTo>
                    <a:pt x="437962" y="1044473"/>
                    <a:pt x="436562" y="1046064"/>
                    <a:pt x="435247" y="1047721"/>
                  </a:cubicBezTo>
                  <a:cubicBezTo>
                    <a:pt x="412197" y="1075058"/>
                    <a:pt x="412483" y="1119063"/>
                    <a:pt x="419912" y="1152020"/>
                  </a:cubicBezTo>
                  <a:cubicBezTo>
                    <a:pt x="427342" y="1184977"/>
                    <a:pt x="464775" y="1236888"/>
                    <a:pt x="478014" y="1254699"/>
                  </a:cubicBezTo>
                  <a:cubicBezTo>
                    <a:pt x="464870" y="1266701"/>
                    <a:pt x="451726" y="1278798"/>
                    <a:pt x="438390" y="1289942"/>
                  </a:cubicBezTo>
                  <a:cubicBezTo>
                    <a:pt x="428865" y="1297276"/>
                    <a:pt x="420769" y="1304991"/>
                    <a:pt x="411054" y="1311945"/>
                  </a:cubicBezTo>
                  <a:lnTo>
                    <a:pt x="382955" y="1332709"/>
                  </a:lnTo>
                  <a:cubicBezTo>
                    <a:pt x="364667" y="1345378"/>
                    <a:pt x="345808" y="1358427"/>
                    <a:pt x="327615" y="1370333"/>
                  </a:cubicBezTo>
                  <a:cubicBezTo>
                    <a:pt x="314946" y="1378620"/>
                    <a:pt x="302850" y="1386335"/>
                    <a:pt x="290562" y="1394145"/>
                  </a:cubicBezTo>
                  <a:cubicBezTo>
                    <a:pt x="302945" y="1381572"/>
                    <a:pt x="326567" y="1356522"/>
                    <a:pt x="328662" y="1354236"/>
                  </a:cubicBezTo>
                  <a:cubicBezTo>
                    <a:pt x="351313" y="1321517"/>
                    <a:pt x="365219" y="1283551"/>
                    <a:pt x="369048" y="1243936"/>
                  </a:cubicBezTo>
                  <a:cubicBezTo>
                    <a:pt x="371735" y="1240412"/>
                    <a:pt x="374097" y="1236650"/>
                    <a:pt x="376097" y="1232697"/>
                  </a:cubicBezTo>
                  <a:cubicBezTo>
                    <a:pt x="391823" y="1203522"/>
                    <a:pt x="380917" y="1167127"/>
                    <a:pt x="351742" y="1151401"/>
                  </a:cubicBezTo>
                  <a:cubicBezTo>
                    <a:pt x="349875" y="1150391"/>
                    <a:pt x="347960" y="1149486"/>
                    <a:pt x="345998" y="1148686"/>
                  </a:cubicBezTo>
                  <a:cubicBezTo>
                    <a:pt x="298373" y="1130874"/>
                    <a:pt x="223411" y="1182691"/>
                    <a:pt x="195312" y="1218124"/>
                  </a:cubicBezTo>
                  <a:cubicBezTo>
                    <a:pt x="193598" y="1220219"/>
                    <a:pt x="178168" y="1244889"/>
                    <a:pt x="168643" y="1260605"/>
                  </a:cubicBezTo>
                  <a:cubicBezTo>
                    <a:pt x="172834" y="1250508"/>
                    <a:pt x="177025" y="1240793"/>
                    <a:pt x="181215" y="1230316"/>
                  </a:cubicBezTo>
                  <a:cubicBezTo>
                    <a:pt x="189597" y="1209741"/>
                    <a:pt x="197408" y="1188977"/>
                    <a:pt x="205790" y="1166593"/>
                  </a:cubicBezTo>
                  <a:cubicBezTo>
                    <a:pt x="209505" y="1155640"/>
                    <a:pt x="213315" y="1144591"/>
                    <a:pt x="217029" y="1133446"/>
                  </a:cubicBezTo>
                  <a:cubicBezTo>
                    <a:pt x="220744" y="1122302"/>
                    <a:pt x="223792" y="1110396"/>
                    <a:pt x="227317" y="1098775"/>
                  </a:cubicBezTo>
                  <a:cubicBezTo>
                    <a:pt x="234841" y="1071534"/>
                    <a:pt x="241128" y="1043721"/>
                    <a:pt x="246843" y="1015431"/>
                  </a:cubicBezTo>
                  <a:cubicBezTo>
                    <a:pt x="264845" y="1022766"/>
                    <a:pt x="329329" y="1047816"/>
                    <a:pt x="363238" y="1046673"/>
                  </a:cubicBezTo>
                  <a:cubicBezTo>
                    <a:pt x="397147" y="1045531"/>
                    <a:pt x="439438" y="1034672"/>
                    <a:pt x="460298" y="1005430"/>
                  </a:cubicBezTo>
                  <a:cubicBezTo>
                    <a:pt x="480243" y="979027"/>
                    <a:pt x="475014" y="941460"/>
                    <a:pt x="448611" y="921515"/>
                  </a:cubicBezTo>
                  <a:cubicBezTo>
                    <a:pt x="446887" y="920210"/>
                    <a:pt x="445096" y="919000"/>
                    <a:pt x="443248" y="917895"/>
                  </a:cubicBezTo>
                  <a:cubicBezTo>
                    <a:pt x="399147" y="893035"/>
                    <a:pt x="316947" y="932945"/>
                    <a:pt x="283800" y="963615"/>
                  </a:cubicBezTo>
                  <a:cubicBezTo>
                    <a:pt x="281704" y="965616"/>
                    <a:pt x="260368" y="990286"/>
                    <a:pt x="248938" y="1004097"/>
                  </a:cubicBezTo>
                  <a:cubicBezTo>
                    <a:pt x="252177" y="987142"/>
                    <a:pt x="255606" y="970188"/>
                    <a:pt x="258463" y="952852"/>
                  </a:cubicBezTo>
                  <a:cubicBezTo>
                    <a:pt x="266464" y="902846"/>
                    <a:pt x="273036" y="852078"/>
                    <a:pt x="279894" y="801405"/>
                  </a:cubicBezTo>
                  <a:cubicBezTo>
                    <a:pt x="281895" y="785879"/>
                    <a:pt x="284181" y="770448"/>
                    <a:pt x="286371" y="755018"/>
                  </a:cubicBezTo>
                  <a:cubicBezTo>
                    <a:pt x="292753" y="757685"/>
                    <a:pt x="368763" y="789117"/>
                    <a:pt x="406768" y="787784"/>
                  </a:cubicBezTo>
                  <a:cubicBezTo>
                    <a:pt x="440486" y="786641"/>
                    <a:pt x="482968" y="775782"/>
                    <a:pt x="503732" y="746541"/>
                  </a:cubicBezTo>
                  <a:cubicBezTo>
                    <a:pt x="523696" y="720156"/>
                    <a:pt x="518496" y="682580"/>
                    <a:pt x="492111" y="662616"/>
                  </a:cubicBezTo>
                  <a:cubicBezTo>
                    <a:pt x="490407" y="661311"/>
                    <a:pt x="488616" y="660111"/>
                    <a:pt x="486777" y="659006"/>
                  </a:cubicBezTo>
                  <a:cubicBezTo>
                    <a:pt x="442581" y="634241"/>
                    <a:pt x="360381" y="674056"/>
                    <a:pt x="327234" y="704821"/>
                  </a:cubicBezTo>
                  <a:cubicBezTo>
                    <a:pt x="324757" y="707107"/>
                    <a:pt x="294087" y="742921"/>
                    <a:pt x="286752" y="752446"/>
                  </a:cubicBezTo>
                  <a:cubicBezTo>
                    <a:pt x="291610" y="718442"/>
                    <a:pt x="296277" y="684533"/>
                    <a:pt x="303135" y="651291"/>
                  </a:cubicBezTo>
                  <a:cubicBezTo>
                    <a:pt x="311679" y="606380"/>
                    <a:pt x="323100" y="562060"/>
                    <a:pt x="337330" y="518607"/>
                  </a:cubicBezTo>
                  <a:cubicBezTo>
                    <a:pt x="340283" y="519846"/>
                    <a:pt x="419436" y="553088"/>
                    <a:pt x="458393" y="551754"/>
                  </a:cubicBezTo>
                  <a:cubicBezTo>
                    <a:pt x="492111" y="550516"/>
                    <a:pt x="534593" y="539753"/>
                    <a:pt x="555358" y="510511"/>
                  </a:cubicBezTo>
                  <a:cubicBezTo>
                    <a:pt x="575351" y="484079"/>
                    <a:pt x="570121" y="446446"/>
                    <a:pt x="543689" y="426453"/>
                  </a:cubicBezTo>
                  <a:cubicBezTo>
                    <a:pt x="541994" y="425167"/>
                    <a:pt x="540232" y="423977"/>
                    <a:pt x="538403" y="422881"/>
                  </a:cubicBezTo>
                  <a:cubicBezTo>
                    <a:pt x="494207" y="398116"/>
                    <a:pt x="412102" y="437931"/>
                    <a:pt x="378859" y="468696"/>
                  </a:cubicBezTo>
                  <a:cubicBezTo>
                    <a:pt x="376669" y="470697"/>
                    <a:pt x="353332" y="497843"/>
                    <a:pt x="342474" y="510987"/>
                  </a:cubicBezTo>
                  <a:lnTo>
                    <a:pt x="339997" y="509559"/>
                  </a:lnTo>
                  <a:cubicBezTo>
                    <a:pt x="355275" y="466277"/>
                    <a:pt x="374401" y="424453"/>
                    <a:pt x="397147" y="384591"/>
                  </a:cubicBezTo>
                  <a:cubicBezTo>
                    <a:pt x="409530" y="362493"/>
                    <a:pt x="422484" y="342014"/>
                    <a:pt x="435247" y="322392"/>
                  </a:cubicBezTo>
                  <a:cubicBezTo>
                    <a:pt x="449344" y="330108"/>
                    <a:pt x="514210" y="364493"/>
                    <a:pt x="549547" y="367255"/>
                  </a:cubicBezTo>
                  <a:cubicBezTo>
                    <a:pt x="583266" y="369732"/>
                    <a:pt x="626795" y="363636"/>
                    <a:pt x="650512" y="336870"/>
                  </a:cubicBezTo>
                  <a:cubicBezTo>
                    <a:pt x="673239" y="312820"/>
                    <a:pt x="672153" y="274901"/>
                    <a:pt x="648103" y="252174"/>
                  </a:cubicBezTo>
                  <a:cubicBezTo>
                    <a:pt x="646540" y="250698"/>
                    <a:pt x="644893" y="249307"/>
                    <a:pt x="643178" y="248002"/>
                  </a:cubicBezTo>
                  <a:cubicBezTo>
                    <a:pt x="602030" y="218475"/>
                    <a:pt x="516019" y="249050"/>
                    <a:pt x="479634" y="276006"/>
                  </a:cubicBezTo>
                  <a:cubicBezTo>
                    <a:pt x="477729" y="277435"/>
                    <a:pt x="459250" y="294484"/>
                    <a:pt x="446010" y="307152"/>
                  </a:cubicBezTo>
                  <a:cubicBezTo>
                    <a:pt x="452011" y="298389"/>
                    <a:pt x="458107" y="289245"/>
                    <a:pt x="464108" y="280959"/>
                  </a:cubicBezTo>
                  <a:cubicBezTo>
                    <a:pt x="486396" y="249907"/>
                    <a:pt x="508780" y="222761"/>
                    <a:pt x="528687" y="198853"/>
                  </a:cubicBezTo>
                  <a:cubicBezTo>
                    <a:pt x="540213" y="185423"/>
                    <a:pt x="550881" y="173421"/>
                    <a:pt x="560882" y="162372"/>
                  </a:cubicBezTo>
                  <a:cubicBezTo>
                    <a:pt x="578694" y="162372"/>
                    <a:pt x="650417" y="163135"/>
                    <a:pt x="682230" y="149514"/>
                  </a:cubicBezTo>
                  <a:cubicBezTo>
                    <a:pt x="714044" y="135893"/>
                    <a:pt x="748905" y="110747"/>
                    <a:pt x="757859" y="76076"/>
                  </a:cubicBezTo>
                  <a:cubicBezTo>
                    <a:pt x="766946" y="44262"/>
                    <a:pt x="748525" y="11096"/>
                    <a:pt x="716711" y="2010"/>
                  </a:cubicBezTo>
                  <a:cubicBezTo>
                    <a:pt x="714577" y="1400"/>
                    <a:pt x="712415" y="914"/>
                    <a:pt x="710234" y="543"/>
                  </a:cubicBezTo>
                  <a:cubicBezTo>
                    <a:pt x="660133" y="-6696"/>
                    <a:pt x="597839" y="60169"/>
                    <a:pt x="577932" y="100746"/>
                  </a:cubicBezTo>
                  <a:cubicBezTo>
                    <a:pt x="576217" y="104270"/>
                    <a:pt x="555738" y="162277"/>
                    <a:pt x="556596" y="162277"/>
                  </a:cubicBezTo>
                  <a:lnTo>
                    <a:pt x="557739" y="162277"/>
                  </a:lnTo>
                  <a:cubicBezTo>
                    <a:pt x="548214" y="172755"/>
                    <a:pt x="537260" y="184089"/>
                    <a:pt x="526020" y="196758"/>
                  </a:cubicBezTo>
                  <a:cubicBezTo>
                    <a:pt x="505542" y="220189"/>
                    <a:pt x="482491" y="246954"/>
                    <a:pt x="459345" y="277625"/>
                  </a:cubicBezTo>
                  <a:cubicBezTo>
                    <a:pt x="434104" y="310505"/>
                    <a:pt x="410787" y="344814"/>
                    <a:pt x="389527" y="380400"/>
                  </a:cubicBezTo>
                  <a:cubicBezTo>
                    <a:pt x="365581" y="420138"/>
                    <a:pt x="345217" y="461924"/>
                    <a:pt x="328662" y="505273"/>
                  </a:cubicBezTo>
                  <a:lnTo>
                    <a:pt x="328091" y="506892"/>
                  </a:lnTo>
                  <a:cubicBezTo>
                    <a:pt x="328948" y="492033"/>
                    <a:pt x="329710" y="450599"/>
                    <a:pt x="329425" y="447360"/>
                  </a:cubicBezTo>
                  <a:cubicBezTo>
                    <a:pt x="325234" y="402307"/>
                    <a:pt x="290658" y="317820"/>
                    <a:pt x="241223" y="306867"/>
                  </a:cubicBezTo>
                  <a:cubicBezTo>
                    <a:pt x="208733" y="300599"/>
                    <a:pt x="177310" y="321850"/>
                    <a:pt x="171043" y="354339"/>
                  </a:cubicBezTo>
                  <a:cubicBezTo>
                    <a:pt x="170633" y="356435"/>
                    <a:pt x="170347" y="358559"/>
                    <a:pt x="170167" y="360683"/>
                  </a:cubicBezTo>
                  <a:cubicBezTo>
                    <a:pt x="166452" y="396211"/>
                    <a:pt x="190931" y="432787"/>
                    <a:pt x="215315" y="456123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5" name="Graphic 15">
            <a:extLst>
              <a:ext uri="{FF2B5EF4-FFF2-40B4-BE49-F238E27FC236}">
                <a16:creationId xmlns="" xmlns:a16="http://schemas.microsoft.com/office/drawing/2014/main" id="{5A836FD4-565A-4B65-9FC7-F0778B388429}"/>
              </a:ext>
            </a:extLst>
          </p:cNvPr>
          <p:cNvGrpSpPr/>
          <p:nvPr/>
        </p:nvGrpSpPr>
        <p:grpSpPr>
          <a:xfrm>
            <a:off x="5669668" y="775662"/>
            <a:ext cx="3345465" cy="3246130"/>
            <a:chOff x="5964169" y="1390811"/>
            <a:chExt cx="3345465" cy="3246130"/>
          </a:xfrm>
        </p:grpSpPr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8BFFC8FE-695E-4111-8026-4E1B254D5FD9}"/>
                </a:ext>
              </a:extLst>
            </p:cNvPr>
            <p:cNvSpPr/>
            <p:nvPr/>
          </p:nvSpPr>
          <p:spPr>
            <a:xfrm>
              <a:off x="8761280" y="3525173"/>
              <a:ext cx="548354" cy="841533"/>
            </a:xfrm>
            <a:custGeom>
              <a:avLst/>
              <a:gdLst>
                <a:gd name="connsiteX0" fmla="*/ 171355 w 548354"/>
                <a:gd name="connsiteY0" fmla="*/ 556450 h 841533"/>
                <a:gd name="connsiteX1" fmla="*/ 171355 w 548354"/>
                <a:gd name="connsiteY1" fmla="*/ 524542 h 841533"/>
                <a:gd name="connsiteX2" fmla="*/ 379381 w 548354"/>
                <a:gd name="connsiteY2" fmla="*/ 236125 h 841533"/>
                <a:gd name="connsiteX3" fmla="*/ 276511 w 548354"/>
                <a:gd name="connsiteY3" fmla="*/ 152210 h 841533"/>
                <a:gd name="connsiteX4" fmla="*/ 166592 w 548354"/>
                <a:gd name="connsiteY4" fmla="*/ 240887 h 841533"/>
                <a:gd name="connsiteX5" fmla="*/ 166592 w 548354"/>
                <a:gd name="connsiteY5" fmla="*/ 253937 h 841533"/>
                <a:gd name="connsiteX6" fmla="*/ 146495 w 548354"/>
                <a:gd name="connsiteY6" fmla="*/ 272987 h 841533"/>
                <a:gd name="connsiteX7" fmla="*/ 20098 w 548354"/>
                <a:gd name="connsiteY7" fmla="*/ 268224 h 841533"/>
                <a:gd name="connsiteX8" fmla="*/ 0 w 548354"/>
                <a:gd name="connsiteY8" fmla="*/ 254127 h 841533"/>
                <a:gd name="connsiteX9" fmla="*/ 0 w 548354"/>
                <a:gd name="connsiteY9" fmla="*/ 241078 h 841533"/>
                <a:gd name="connsiteX10" fmla="*/ 280130 w 548354"/>
                <a:gd name="connsiteY10" fmla="*/ 0 h 841533"/>
                <a:gd name="connsiteX11" fmla="*/ 548354 w 548354"/>
                <a:gd name="connsiteY11" fmla="*/ 230410 h 841533"/>
                <a:gd name="connsiteX12" fmla="*/ 336804 w 548354"/>
                <a:gd name="connsiteY12" fmla="*/ 535210 h 841533"/>
                <a:gd name="connsiteX13" fmla="*/ 336804 w 548354"/>
                <a:gd name="connsiteY13" fmla="*/ 556450 h 841533"/>
                <a:gd name="connsiteX14" fmla="*/ 320955 w 548354"/>
                <a:gd name="connsiteY14" fmla="*/ 576548 h 841533"/>
                <a:gd name="connsiteX15" fmla="*/ 316706 w 548354"/>
                <a:gd name="connsiteY15" fmla="*/ 576548 h 841533"/>
                <a:gd name="connsiteX16" fmla="*/ 191453 w 548354"/>
                <a:gd name="connsiteY16" fmla="*/ 576548 h 841533"/>
                <a:gd name="connsiteX17" fmla="*/ 171355 w 548354"/>
                <a:gd name="connsiteY17" fmla="*/ 560699 h 841533"/>
                <a:gd name="connsiteX18" fmla="*/ 171355 w 548354"/>
                <a:gd name="connsiteY18" fmla="*/ 556450 h 841533"/>
                <a:gd name="connsiteX19" fmla="*/ 160687 w 548354"/>
                <a:gd name="connsiteY19" fmla="*/ 746950 h 841533"/>
                <a:gd name="connsiteX20" fmla="*/ 262319 w 548354"/>
                <a:gd name="connsiteY20" fmla="*/ 652367 h 841533"/>
                <a:gd name="connsiteX21" fmla="*/ 362807 w 548354"/>
                <a:gd name="connsiteY21" fmla="*/ 746950 h 841533"/>
                <a:gd name="connsiteX22" fmla="*/ 261176 w 548354"/>
                <a:gd name="connsiteY22" fmla="*/ 841534 h 841533"/>
                <a:gd name="connsiteX23" fmla="*/ 160687 w 548354"/>
                <a:gd name="connsiteY23" fmla="*/ 746760 h 84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8354" h="841533">
                  <a:moveTo>
                    <a:pt x="171355" y="556450"/>
                  </a:moveTo>
                  <a:lnTo>
                    <a:pt x="171355" y="524542"/>
                  </a:lnTo>
                  <a:cubicBezTo>
                    <a:pt x="171355" y="360236"/>
                    <a:pt x="379381" y="353092"/>
                    <a:pt x="379381" y="236125"/>
                  </a:cubicBezTo>
                  <a:cubicBezTo>
                    <a:pt x="379381" y="185356"/>
                    <a:pt x="338042" y="152210"/>
                    <a:pt x="276511" y="152210"/>
                  </a:cubicBezTo>
                  <a:cubicBezTo>
                    <a:pt x="209169" y="152210"/>
                    <a:pt x="166592" y="188881"/>
                    <a:pt x="166592" y="240887"/>
                  </a:cubicBezTo>
                  <a:lnTo>
                    <a:pt x="166592" y="253937"/>
                  </a:lnTo>
                  <a:cubicBezTo>
                    <a:pt x="166592" y="266890"/>
                    <a:pt x="159544" y="272987"/>
                    <a:pt x="146495" y="272987"/>
                  </a:cubicBezTo>
                  <a:lnTo>
                    <a:pt x="20098" y="268224"/>
                  </a:lnTo>
                  <a:cubicBezTo>
                    <a:pt x="8287" y="268224"/>
                    <a:pt x="0" y="262319"/>
                    <a:pt x="0" y="254127"/>
                  </a:cubicBezTo>
                  <a:lnTo>
                    <a:pt x="0" y="241078"/>
                  </a:lnTo>
                  <a:cubicBezTo>
                    <a:pt x="0" y="98203"/>
                    <a:pt x="113443" y="0"/>
                    <a:pt x="280130" y="0"/>
                  </a:cubicBezTo>
                  <a:cubicBezTo>
                    <a:pt x="443198" y="0"/>
                    <a:pt x="548354" y="92202"/>
                    <a:pt x="548354" y="230410"/>
                  </a:cubicBezTo>
                  <a:cubicBezTo>
                    <a:pt x="548354" y="426625"/>
                    <a:pt x="336804" y="427863"/>
                    <a:pt x="336804" y="535210"/>
                  </a:cubicBezTo>
                  <a:lnTo>
                    <a:pt x="336804" y="556450"/>
                  </a:lnTo>
                  <a:cubicBezTo>
                    <a:pt x="337976" y="566376"/>
                    <a:pt x="330880" y="575377"/>
                    <a:pt x="320955" y="576548"/>
                  </a:cubicBezTo>
                  <a:cubicBezTo>
                    <a:pt x="319545" y="576720"/>
                    <a:pt x="318116" y="576720"/>
                    <a:pt x="316706" y="576548"/>
                  </a:cubicBezTo>
                  <a:lnTo>
                    <a:pt x="191453" y="576548"/>
                  </a:lnTo>
                  <a:cubicBezTo>
                    <a:pt x="181528" y="577720"/>
                    <a:pt x="172526" y="570624"/>
                    <a:pt x="171355" y="560699"/>
                  </a:cubicBezTo>
                  <a:cubicBezTo>
                    <a:pt x="171183" y="559289"/>
                    <a:pt x="171183" y="557860"/>
                    <a:pt x="171355" y="556450"/>
                  </a:cubicBezTo>
                  <a:close/>
                  <a:moveTo>
                    <a:pt x="160687" y="746950"/>
                  </a:moveTo>
                  <a:cubicBezTo>
                    <a:pt x="160687" y="694944"/>
                    <a:pt x="206788" y="652367"/>
                    <a:pt x="262319" y="652367"/>
                  </a:cubicBezTo>
                  <a:cubicBezTo>
                    <a:pt x="315563" y="652367"/>
                    <a:pt x="362807" y="694944"/>
                    <a:pt x="362807" y="746950"/>
                  </a:cubicBezTo>
                  <a:cubicBezTo>
                    <a:pt x="362807" y="798957"/>
                    <a:pt x="315182" y="841534"/>
                    <a:pt x="261176" y="841534"/>
                  </a:cubicBezTo>
                  <a:cubicBezTo>
                    <a:pt x="207169" y="841534"/>
                    <a:pt x="160687" y="798766"/>
                    <a:pt x="160687" y="74676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BCB98A63-C98F-483F-ADCD-EAFD484C10E1}"/>
                </a:ext>
              </a:extLst>
            </p:cNvPr>
            <p:cNvSpPr/>
            <p:nvPr/>
          </p:nvSpPr>
          <p:spPr>
            <a:xfrm>
              <a:off x="6286971" y="2244442"/>
              <a:ext cx="476345" cy="731071"/>
            </a:xfrm>
            <a:custGeom>
              <a:avLst/>
              <a:gdLst>
                <a:gd name="connsiteX0" fmla="*/ 148209 w 476345"/>
                <a:gd name="connsiteY0" fmla="*/ 483680 h 731071"/>
                <a:gd name="connsiteX1" fmla="*/ 148209 w 476345"/>
                <a:gd name="connsiteY1" fmla="*/ 455962 h 731071"/>
                <a:gd name="connsiteX2" fmla="*/ 329184 w 476345"/>
                <a:gd name="connsiteY2" fmla="*/ 205454 h 731071"/>
                <a:gd name="connsiteX3" fmla="*/ 239935 w 476345"/>
                <a:gd name="connsiteY3" fmla="*/ 132588 h 731071"/>
                <a:gd name="connsiteX4" fmla="*/ 144685 w 476345"/>
                <a:gd name="connsiteY4" fmla="*/ 209550 h 731071"/>
                <a:gd name="connsiteX5" fmla="*/ 144685 w 476345"/>
                <a:gd name="connsiteY5" fmla="*/ 220885 h 731071"/>
                <a:gd name="connsiteX6" fmla="*/ 127254 w 476345"/>
                <a:gd name="connsiteY6" fmla="*/ 237268 h 731071"/>
                <a:gd name="connsiteX7" fmla="*/ 17431 w 476345"/>
                <a:gd name="connsiteY7" fmla="*/ 233172 h 731071"/>
                <a:gd name="connsiteX8" fmla="*/ 0 w 476345"/>
                <a:gd name="connsiteY8" fmla="*/ 220885 h 731071"/>
                <a:gd name="connsiteX9" fmla="*/ 0 w 476345"/>
                <a:gd name="connsiteY9" fmla="*/ 209550 h 731071"/>
                <a:gd name="connsiteX10" fmla="*/ 243268 w 476345"/>
                <a:gd name="connsiteY10" fmla="*/ 0 h 731071"/>
                <a:gd name="connsiteX11" fmla="*/ 476345 w 476345"/>
                <a:gd name="connsiteY11" fmla="*/ 200025 h 731071"/>
                <a:gd name="connsiteX12" fmla="*/ 292513 w 476345"/>
                <a:gd name="connsiteY12" fmla="*/ 464915 h 731071"/>
                <a:gd name="connsiteX13" fmla="*/ 292513 w 476345"/>
                <a:gd name="connsiteY13" fmla="*/ 483394 h 731071"/>
                <a:gd name="connsiteX14" fmla="*/ 278721 w 476345"/>
                <a:gd name="connsiteY14" fmla="*/ 500825 h 731071"/>
                <a:gd name="connsiteX15" fmla="*/ 275082 w 476345"/>
                <a:gd name="connsiteY15" fmla="*/ 500825 h 731071"/>
                <a:gd name="connsiteX16" fmla="*/ 165640 w 476345"/>
                <a:gd name="connsiteY16" fmla="*/ 500825 h 731071"/>
                <a:gd name="connsiteX17" fmla="*/ 148238 w 476345"/>
                <a:gd name="connsiteY17" fmla="*/ 487004 h 731071"/>
                <a:gd name="connsiteX18" fmla="*/ 148209 w 476345"/>
                <a:gd name="connsiteY18" fmla="*/ 483680 h 731071"/>
                <a:gd name="connsiteX19" fmla="*/ 138684 w 476345"/>
                <a:gd name="connsiteY19" fmla="*/ 648938 h 731071"/>
                <a:gd name="connsiteX20" fmla="*/ 226886 w 476345"/>
                <a:gd name="connsiteY20" fmla="*/ 566833 h 731071"/>
                <a:gd name="connsiteX21" fmla="*/ 314230 w 476345"/>
                <a:gd name="connsiteY21" fmla="*/ 648938 h 731071"/>
                <a:gd name="connsiteX22" fmla="*/ 225933 w 476345"/>
                <a:gd name="connsiteY22" fmla="*/ 731044 h 731071"/>
                <a:gd name="connsiteX23" fmla="*/ 138970 w 476345"/>
                <a:gd name="connsiteY23" fmla="*/ 648938 h 73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6345" h="731071">
                  <a:moveTo>
                    <a:pt x="148209" y="483680"/>
                  </a:moveTo>
                  <a:lnTo>
                    <a:pt x="148209" y="455962"/>
                  </a:lnTo>
                  <a:cubicBezTo>
                    <a:pt x="148209" y="313087"/>
                    <a:pt x="329184" y="307086"/>
                    <a:pt x="329184" y="205454"/>
                  </a:cubicBezTo>
                  <a:cubicBezTo>
                    <a:pt x="329184" y="161258"/>
                    <a:pt x="293275" y="132588"/>
                    <a:pt x="239935" y="132588"/>
                  </a:cubicBezTo>
                  <a:cubicBezTo>
                    <a:pt x="181356" y="132588"/>
                    <a:pt x="144685" y="164402"/>
                    <a:pt x="144685" y="209550"/>
                  </a:cubicBezTo>
                  <a:lnTo>
                    <a:pt x="144685" y="220885"/>
                  </a:lnTo>
                  <a:cubicBezTo>
                    <a:pt x="144685" y="232124"/>
                    <a:pt x="138589" y="237268"/>
                    <a:pt x="127254" y="237268"/>
                  </a:cubicBezTo>
                  <a:lnTo>
                    <a:pt x="17431" y="233172"/>
                  </a:lnTo>
                  <a:cubicBezTo>
                    <a:pt x="7144" y="233172"/>
                    <a:pt x="0" y="228029"/>
                    <a:pt x="0" y="220885"/>
                  </a:cubicBezTo>
                  <a:lnTo>
                    <a:pt x="0" y="209550"/>
                  </a:lnTo>
                  <a:cubicBezTo>
                    <a:pt x="0" y="85725"/>
                    <a:pt x="98488" y="0"/>
                    <a:pt x="243268" y="0"/>
                  </a:cubicBezTo>
                  <a:cubicBezTo>
                    <a:pt x="384905" y="0"/>
                    <a:pt x="476345" y="80105"/>
                    <a:pt x="476345" y="200025"/>
                  </a:cubicBezTo>
                  <a:cubicBezTo>
                    <a:pt x="476345" y="370427"/>
                    <a:pt x="292513" y="371475"/>
                    <a:pt x="292513" y="464915"/>
                  </a:cubicBezTo>
                  <a:lnTo>
                    <a:pt x="292513" y="483394"/>
                  </a:lnTo>
                  <a:cubicBezTo>
                    <a:pt x="293522" y="492014"/>
                    <a:pt x="287341" y="499815"/>
                    <a:pt x="278721" y="500825"/>
                  </a:cubicBezTo>
                  <a:cubicBezTo>
                    <a:pt x="277511" y="500967"/>
                    <a:pt x="276292" y="500967"/>
                    <a:pt x="275082" y="500825"/>
                  </a:cubicBezTo>
                  <a:lnTo>
                    <a:pt x="165640" y="500825"/>
                  </a:lnTo>
                  <a:cubicBezTo>
                    <a:pt x="157020" y="501815"/>
                    <a:pt x="149228" y="495624"/>
                    <a:pt x="148238" y="487004"/>
                  </a:cubicBezTo>
                  <a:cubicBezTo>
                    <a:pt x="148114" y="485899"/>
                    <a:pt x="148104" y="484785"/>
                    <a:pt x="148209" y="483680"/>
                  </a:cubicBezTo>
                  <a:close/>
                  <a:moveTo>
                    <a:pt x="138684" y="648938"/>
                  </a:moveTo>
                  <a:cubicBezTo>
                    <a:pt x="138684" y="603790"/>
                    <a:pt x="178689" y="566833"/>
                    <a:pt x="226886" y="566833"/>
                  </a:cubicBezTo>
                  <a:cubicBezTo>
                    <a:pt x="273082" y="566833"/>
                    <a:pt x="314230" y="603790"/>
                    <a:pt x="314230" y="648938"/>
                  </a:cubicBezTo>
                  <a:cubicBezTo>
                    <a:pt x="314230" y="694087"/>
                    <a:pt x="273082" y="731044"/>
                    <a:pt x="225933" y="731044"/>
                  </a:cubicBezTo>
                  <a:cubicBezTo>
                    <a:pt x="179308" y="732215"/>
                    <a:pt x="140475" y="695554"/>
                    <a:pt x="138970" y="648938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solidFill>
                <a:srgbClr val="911F2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72438D7D-82BE-4D2E-857D-15D2F866AB86}"/>
                </a:ext>
              </a:extLst>
            </p:cNvPr>
            <p:cNvSpPr/>
            <p:nvPr/>
          </p:nvSpPr>
          <p:spPr>
            <a:xfrm>
              <a:off x="8658887" y="1390811"/>
              <a:ext cx="240696" cy="369312"/>
            </a:xfrm>
            <a:custGeom>
              <a:avLst/>
              <a:gdLst>
                <a:gd name="connsiteX0" fmla="*/ 75247 w 240696"/>
                <a:gd name="connsiteY0" fmla="*/ 244316 h 369312"/>
                <a:gd name="connsiteX1" fmla="*/ 75247 w 240696"/>
                <a:gd name="connsiteY1" fmla="*/ 230315 h 369312"/>
                <a:gd name="connsiteX2" fmla="*/ 166497 w 240696"/>
                <a:gd name="connsiteY2" fmla="*/ 103727 h 369312"/>
                <a:gd name="connsiteX3" fmla="*/ 121349 w 240696"/>
                <a:gd name="connsiteY3" fmla="*/ 66866 h 369312"/>
                <a:gd name="connsiteX4" fmla="*/ 73152 w 240696"/>
                <a:gd name="connsiteY4" fmla="*/ 105823 h 369312"/>
                <a:gd name="connsiteX5" fmla="*/ 73152 w 240696"/>
                <a:gd name="connsiteY5" fmla="*/ 111538 h 369312"/>
                <a:gd name="connsiteX6" fmla="*/ 64294 w 240696"/>
                <a:gd name="connsiteY6" fmla="*/ 119825 h 369312"/>
                <a:gd name="connsiteX7" fmla="*/ 8858 w 240696"/>
                <a:gd name="connsiteY7" fmla="*/ 117729 h 369312"/>
                <a:gd name="connsiteX8" fmla="*/ 0 w 240696"/>
                <a:gd name="connsiteY8" fmla="*/ 111538 h 369312"/>
                <a:gd name="connsiteX9" fmla="*/ 0 w 240696"/>
                <a:gd name="connsiteY9" fmla="*/ 105823 h 369312"/>
                <a:gd name="connsiteX10" fmla="*/ 122968 w 240696"/>
                <a:gd name="connsiteY10" fmla="*/ 0 h 369312"/>
                <a:gd name="connsiteX11" fmla="*/ 240697 w 240696"/>
                <a:gd name="connsiteY11" fmla="*/ 101156 h 369312"/>
                <a:gd name="connsiteX12" fmla="*/ 147828 w 240696"/>
                <a:gd name="connsiteY12" fmla="*/ 234506 h 369312"/>
                <a:gd name="connsiteX13" fmla="*/ 147828 w 240696"/>
                <a:gd name="connsiteY13" fmla="*/ 244031 h 369312"/>
                <a:gd name="connsiteX14" fmla="*/ 140894 w 240696"/>
                <a:gd name="connsiteY14" fmla="*/ 252804 h 369312"/>
                <a:gd name="connsiteX15" fmla="*/ 138970 w 240696"/>
                <a:gd name="connsiteY15" fmla="*/ 252794 h 369312"/>
                <a:gd name="connsiteX16" fmla="*/ 84011 w 240696"/>
                <a:gd name="connsiteY16" fmla="*/ 252794 h 369312"/>
                <a:gd name="connsiteX17" fmla="*/ 75276 w 240696"/>
                <a:gd name="connsiteY17" fmla="*/ 246033 h 369312"/>
                <a:gd name="connsiteX18" fmla="*/ 75247 w 240696"/>
                <a:gd name="connsiteY18" fmla="*/ 244316 h 369312"/>
                <a:gd name="connsiteX19" fmla="*/ 70580 w 240696"/>
                <a:gd name="connsiteY19" fmla="*/ 327850 h 369312"/>
                <a:gd name="connsiteX20" fmla="*/ 111909 w 240696"/>
                <a:gd name="connsiteY20" fmla="*/ 280426 h 369312"/>
                <a:gd name="connsiteX21" fmla="*/ 159334 w 240696"/>
                <a:gd name="connsiteY21" fmla="*/ 321755 h 369312"/>
                <a:gd name="connsiteX22" fmla="*/ 118005 w 240696"/>
                <a:gd name="connsiteY22" fmla="*/ 369180 h 369312"/>
                <a:gd name="connsiteX23" fmla="*/ 114967 w 240696"/>
                <a:gd name="connsiteY23" fmla="*/ 369284 h 369312"/>
                <a:gd name="connsiteX24" fmla="*/ 70590 w 240696"/>
                <a:gd name="connsiteY24" fmla="*/ 327996 h 369312"/>
                <a:gd name="connsiteX25" fmla="*/ 70580 w 240696"/>
                <a:gd name="connsiteY25" fmla="*/ 327850 h 3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0696" h="369312">
                  <a:moveTo>
                    <a:pt x="75247" y="244316"/>
                  </a:moveTo>
                  <a:lnTo>
                    <a:pt x="75247" y="230315"/>
                  </a:lnTo>
                  <a:cubicBezTo>
                    <a:pt x="75247" y="158210"/>
                    <a:pt x="166497" y="155067"/>
                    <a:pt x="166497" y="103727"/>
                  </a:cubicBezTo>
                  <a:cubicBezTo>
                    <a:pt x="166497" y="81439"/>
                    <a:pt x="148304" y="66866"/>
                    <a:pt x="121349" y="66866"/>
                  </a:cubicBezTo>
                  <a:cubicBezTo>
                    <a:pt x="91821" y="66866"/>
                    <a:pt x="73152" y="82963"/>
                    <a:pt x="73152" y="105823"/>
                  </a:cubicBezTo>
                  <a:lnTo>
                    <a:pt x="73152" y="111538"/>
                  </a:lnTo>
                  <a:cubicBezTo>
                    <a:pt x="73152" y="117253"/>
                    <a:pt x="70009" y="119825"/>
                    <a:pt x="64294" y="119825"/>
                  </a:cubicBezTo>
                  <a:lnTo>
                    <a:pt x="8858" y="117729"/>
                  </a:lnTo>
                  <a:cubicBezTo>
                    <a:pt x="3620" y="117729"/>
                    <a:pt x="0" y="115157"/>
                    <a:pt x="0" y="111538"/>
                  </a:cubicBezTo>
                  <a:lnTo>
                    <a:pt x="0" y="105823"/>
                  </a:lnTo>
                  <a:cubicBezTo>
                    <a:pt x="0" y="43053"/>
                    <a:pt x="49816" y="0"/>
                    <a:pt x="122968" y="0"/>
                  </a:cubicBezTo>
                  <a:cubicBezTo>
                    <a:pt x="194501" y="0"/>
                    <a:pt x="240697" y="40481"/>
                    <a:pt x="240697" y="101156"/>
                  </a:cubicBezTo>
                  <a:cubicBezTo>
                    <a:pt x="240697" y="186881"/>
                    <a:pt x="147828" y="187738"/>
                    <a:pt x="147828" y="234506"/>
                  </a:cubicBezTo>
                  <a:lnTo>
                    <a:pt x="147828" y="244031"/>
                  </a:lnTo>
                  <a:cubicBezTo>
                    <a:pt x="148333" y="248367"/>
                    <a:pt x="145237" y="252295"/>
                    <a:pt x="140894" y="252804"/>
                  </a:cubicBezTo>
                  <a:cubicBezTo>
                    <a:pt x="140256" y="252879"/>
                    <a:pt x="139608" y="252875"/>
                    <a:pt x="138970" y="252794"/>
                  </a:cubicBezTo>
                  <a:lnTo>
                    <a:pt x="84011" y="252794"/>
                  </a:lnTo>
                  <a:cubicBezTo>
                    <a:pt x="79734" y="253338"/>
                    <a:pt x="75819" y="250311"/>
                    <a:pt x="75276" y="246033"/>
                  </a:cubicBezTo>
                  <a:cubicBezTo>
                    <a:pt x="75200" y="245463"/>
                    <a:pt x="75190" y="244888"/>
                    <a:pt x="75247" y="244316"/>
                  </a:cubicBezTo>
                  <a:close/>
                  <a:moveTo>
                    <a:pt x="70580" y="327850"/>
                  </a:moveTo>
                  <a:cubicBezTo>
                    <a:pt x="68894" y="303342"/>
                    <a:pt x="87401" y="282109"/>
                    <a:pt x="111909" y="280426"/>
                  </a:cubicBezTo>
                  <a:cubicBezTo>
                    <a:pt x="136417" y="278742"/>
                    <a:pt x="157648" y="297246"/>
                    <a:pt x="159334" y="321755"/>
                  </a:cubicBezTo>
                  <a:cubicBezTo>
                    <a:pt x="161020" y="346263"/>
                    <a:pt x="142513" y="367496"/>
                    <a:pt x="118005" y="369180"/>
                  </a:cubicBezTo>
                  <a:cubicBezTo>
                    <a:pt x="116996" y="369249"/>
                    <a:pt x="115976" y="369284"/>
                    <a:pt x="114967" y="369284"/>
                  </a:cubicBezTo>
                  <a:cubicBezTo>
                    <a:pt x="91307" y="370139"/>
                    <a:pt x="71438" y="351653"/>
                    <a:pt x="70590" y="327996"/>
                  </a:cubicBezTo>
                  <a:cubicBezTo>
                    <a:pt x="70580" y="327948"/>
                    <a:pt x="70580" y="327899"/>
                    <a:pt x="70580" y="327850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solidFill>
                <a:srgbClr val="911F2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E04C3E4-2AF8-4B22-89E4-725F586A0CC5}"/>
                </a:ext>
              </a:extLst>
            </p:cNvPr>
            <p:cNvSpPr/>
            <p:nvPr/>
          </p:nvSpPr>
          <p:spPr>
            <a:xfrm>
              <a:off x="5964169" y="3253615"/>
              <a:ext cx="303276" cy="465420"/>
            </a:xfrm>
            <a:custGeom>
              <a:avLst/>
              <a:gdLst>
                <a:gd name="connsiteX0" fmla="*/ 95059 w 303276"/>
                <a:gd name="connsiteY0" fmla="*/ 307848 h 465420"/>
                <a:gd name="connsiteX1" fmla="*/ 95059 w 303276"/>
                <a:gd name="connsiteY1" fmla="*/ 290227 h 465420"/>
                <a:gd name="connsiteX2" fmla="*/ 210122 w 303276"/>
                <a:gd name="connsiteY2" fmla="*/ 130683 h 465420"/>
                <a:gd name="connsiteX3" fmla="*/ 152972 w 303276"/>
                <a:gd name="connsiteY3" fmla="*/ 84296 h 465420"/>
                <a:gd name="connsiteX4" fmla="*/ 92202 w 303276"/>
                <a:gd name="connsiteY4" fmla="*/ 133350 h 465420"/>
                <a:gd name="connsiteX5" fmla="*/ 92202 w 303276"/>
                <a:gd name="connsiteY5" fmla="*/ 140494 h 465420"/>
                <a:gd name="connsiteX6" fmla="*/ 81058 w 303276"/>
                <a:gd name="connsiteY6" fmla="*/ 150971 h 465420"/>
                <a:gd name="connsiteX7" fmla="*/ 11144 w 303276"/>
                <a:gd name="connsiteY7" fmla="*/ 148400 h 465420"/>
                <a:gd name="connsiteX8" fmla="*/ 0 w 303276"/>
                <a:gd name="connsiteY8" fmla="*/ 140494 h 465420"/>
                <a:gd name="connsiteX9" fmla="*/ 0 w 303276"/>
                <a:gd name="connsiteY9" fmla="*/ 133350 h 465420"/>
                <a:gd name="connsiteX10" fmla="*/ 154972 w 303276"/>
                <a:gd name="connsiteY10" fmla="*/ 0 h 465420"/>
                <a:gd name="connsiteX11" fmla="*/ 303276 w 303276"/>
                <a:gd name="connsiteY11" fmla="*/ 127445 h 465420"/>
                <a:gd name="connsiteX12" fmla="*/ 186309 w 303276"/>
                <a:gd name="connsiteY12" fmla="*/ 296132 h 465420"/>
                <a:gd name="connsiteX13" fmla="*/ 186309 w 303276"/>
                <a:gd name="connsiteY13" fmla="*/ 307848 h 465420"/>
                <a:gd name="connsiteX14" fmla="*/ 177599 w 303276"/>
                <a:gd name="connsiteY14" fmla="*/ 318992 h 465420"/>
                <a:gd name="connsiteX15" fmla="*/ 175165 w 303276"/>
                <a:gd name="connsiteY15" fmla="*/ 318992 h 465420"/>
                <a:gd name="connsiteX16" fmla="*/ 106013 w 303276"/>
                <a:gd name="connsiteY16" fmla="*/ 318992 h 465420"/>
                <a:gd name="connsiteX17" fmla="*/ 95040 w 303276"/>
                <a:gd name="connsiteY17" fmla="*/ 310067 h 465420"/>
                <a:gd name="connsiteX18" fmla="*/ 95059 w 303276"/>
                <a:gd name="connsiteY18" fmla="*/ 307848 h 465420"/>
                <a:gd name="connsiteX19" fmla="*/ 89154 w 303276"/>
                <a:gd name="connsiteY19" fmla="*/ 413099 h 465420"/>
                <a:gd name="connsiteX20" fmla="*/ 141323 w 303276"/>
                <a:gd name="connsiteY20" fmla="*/ 353501 h 465420"/>
                <a:gd name="connsiteX21" fmla="*/ 200921 w 303276"/>
                <a:gd name="connsiteY21" fmla="*/ 405670 h 465420"/>
                <a:gd name="connsiteX22" fmla="*/ 148752 w 303276"/>
                <a:gd name="connsiteY22" fmla="*/ 465268 h 465420"/>
                <a:gd name="connsiteX23" fmla="*/ 144780 w 303276"/>
                <a:gd name="connsiteY23" fmla="*/ 465392 h 465420"/>
                <a:gd name="connsiteX24" fmla="*/ 88964 w 303276"/>
                <a:gd name="connsiteY24" fmla="*/ 413099 h 46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3276" h="465420">
                  <a:moveTo>
                    <a:pt x="95059" y="307848"/>
                  </a:moveTo>
                  <a:lnTo>
                    <a:pt x="95059" y="290227"/>
                  </a:lnTo>
                  <a:cubicBezTo>
                    <a:pt x="95059" y="199358"/>
                    <a:pt x="210122" y="195453"/>
                    <a:pt x="210122" y="130683"/>
                  </a:cubicBezTo>
                  <a:cubicBezTo>
                    <a:pt x="210122" y="102584"/>
                    <a:pt x="187262" y="84296"/>
                    <a:pt x="152972" y="84296"/>
                  </a:cubicBezTo>
                  <a:cubicBezTo>
                    <a:pt x="115729" y="84296"/>
                    <a:pt x="92202" y="104585"/>
                    <a:pt x="92202" y="133350"/>
                  </a:cubicBezTo>
                  <a:lnTo>
                    <a:pt x="92202" y="140494"/>
                  </a:lnTo>
                  <a:cubicBezTo>
                    <a:pt x="92202" y="147733"/>
                    <a:pt x="88297" y="150971"/>
                    <a:pt x="81058" y="150971"/>
                  </a:cubicBezTo>
                  <a:lnTo>
                    <a:pt x="11144" y="148400"/>
                  </a:lnTo>
                  <a:cubicBezTo>
                    <a:pt x="4572" y="148400"/>
                    <a:pt x="0" y="145066"/>
                    <a:pt x="0" y="140494"/>
                  </a:cubicBezTo>
                  <a:lnTo>
                    <a:pt x="0" y="133350"/>
                  </a:lnTo>
                  <a:cubicBezTo>
                    <a:pt x="0" y="54293"/>
                    <a:pt x="62770" y="0"/>
                    <a:pt x="154972" y="0"/>
                  </a:cubicBezTo>
                  <a:cubicBezTo>
                    <a:pt x="245174" y="0"/>
                    <a:pt x="303276" y="50959"/>
                    <a:pt x="303276" y="127445"/>
                  </a:cubicBezTo>
                  <a:cubicBezTo>
                    <a:pt x="303276" y="235934"/>
                    <a:pt x="186309" y="236601"/>
                    <a:pt x="186309" y="296132"/>
                  </a:cubicBezTo>
                  <a:lnTo>
                    <a:pt x="186309" y="307848"/>
                  </a:lnTo>
                  <a:cubicBezTo>
                    <a:pt x="186981" y="313334"/>
                    <a:pt x="183082" y="318316"/>
                    <a:pt x="177599" y="318992"/>
                  </a:cubicBezTo>
                  <a:cubicBezTo>
                    <a:pt x="176791" y="319088"/>
                    <a:pt x="175973" y="319088"/>
                    <a:pt x="175165" y="318992"/>
                  </a:cubicBezTo>
                  <a:lnTo>
                    <a:pt x="106013" y="318992"/>
                  </a:lnTo>
                  <a:cubicBezTo>
                    <a:pt x="100519" y="319554"/>
                    <a:pt x="95606" y="315563"/>
                    <a:pt x="95040" y="310067"/>
                  </a:cubicBezTo>
                  <a:cubicBezTo>
                    <a:pt x="94964" y="309334"/>
                    <a:pt x="94971" y="308581"/>
                    <a:pt x="95059" y="307848"/>
                  </a:cubicBezTo>
                  <a:close/>
                  <a:moveTo>
                    <a:pt x="89154" y="413099"/>
                  </a:moveTo>
                  <a:cubicBezTo>
                    <a:pt x="87102" y="382238"/>
                    <a:pt x="110460" y="355549"/>
                    <a:pt x="141323" y="353501"/>
                  </a:cubicBezTo>
                  <a:cubicBezTo>
                    <a:pt x="172187" y="351454"/>
                    <a:pt x="198871" y="374809"/>
                    <a:pt x="200921" y="405670"/>
                  </a:cubicBezTo>
                  <a:cubicBezTo>
                    <a:pt x="202973" y="436531"/>
                    <a:pt x="179616" y="463220"/>
                    <a:pt x="148752" y="465268"/>
                  </a:cubicBezTo>
                  <a:cubicBezTo>
                    <a:pt x="147430" y="465354"/>
                    <a:pt x="146105" y="465401"/>
                    <a:pt x="144780" y="465392"/>
                  </a:cubicBezTo>
                  <a:cubicBezTo>
                    <a:pt x="114931" y="466354"/>
                    <a:pt x="89947" y="442951"/>
                    <a:pt x="88964" y="413099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8AFB53DE-A964-4DB0-ACDF-6475F5ED30D6}"/>
                </a:ext>
              </a:extLst>
            </p:cNvPr>
            <p:cNvSpPr/>
            <p:nvPr/>
          </p:nvSpPr>
          <p:spPr>
            <a:xfrm>
              <a:off x="6870854" y="1705517"/>
              <a:ext cx="207549" cy="320157"/>
            </a:xfrm>
            <a:custGeom>
              <a:avLst/>
              <a:gdLst>
                <a:gd name="connsiteX0" fmla="*/ 64675 w 207549"/>
                <a:gd name="connsiteY0" fmla="*/ 211741 h 320157"/>
                <a:gd name="connsiteX1" fmla="*/ 64675 w 207549"/>
                <a:gd name="connsiteY1" fmla="*/ 199644 h 320157"/>
                <a:gd name="connsiteX2" fmla="*/ 143827 w 207549"/>
                <a:gd name="connsiteY2" fmla="*/ 89916 h 320157"/>
                <a:gd name="connsiteX3" fmla="*/ 104680 w 207549"/>
                <a:gd name="connsiteY3" fmla="*/ 58007 h 320157"/>
                <a:gd name="connsiteX4" fmla="*/ 62865 w 207549"/>
                <a:gd name="connsiteY4" fmla="*/ 91726 h 320157"/>
                <a:gd name="connsiteX5" fmla="*/ 62865 w 207549"/>
                <a:gd name="connsiteY5" fmla="*/ 96679 h 320157"/>
                <a:gd name="connsiteX6" fmla="*/ 55245 w 207549"/>
                <a:gd name="connsiteY6" fmla="*/ 103823 h 320157"/>
                <a:gd name="connsiteX7" fmla="*/ 7620 w 207549"/>
                <a:gd name="connsiteY7" fmla="*/ 102013 h 320157"/>
                <a:gd name="connsiteX8" fmla="*/ 0 w 207549"/>
                <a:gd name="connsiteY8" fmla="*/ 96679 h 320157"/>
                <a:gd name="connsiteX9" fmla="*/ 0 w 207549"/>
                <a:gd name="connsiteY9" fmla="*/ 91726 h 320157"/>
                <a:gd name="connsiteX10" fmla="*/ 106489 w 207549"/>
                <a:gd name="connsiteY10" fmla="*/ 0 h 320157"/>
                <a:gd name="connsiteX11" fmla="*/ 207550 w 207549"/>
                <a:gd name="connsiteY11" fmla="*/ 87630 h 320157"/>
                <a:gd name="connsiteX12" fmla="*/ 127063 w 207549"/>
                <a:gd name="connsiteY12" fmla="*/ 203644 h 320157"/>
                <a:gd name="connsiteX13" fmla="*/ 127063 w 207549"/>
                <a:gd name="connsiteY13" fmla="*/ 211741 h 320157"/>
                <a:gd name="connsiteX14" fmla="*/ 121063 w 207549"/>
                <a:gd name="connsiteY14" fmla="*/ 219361 h 320157"/>
                <a:gd name="connsiteX15" fmla="*/ 119443 w 207549"/>
                <a:gd name="connsiteY15" fmla="*/ 219361 h 320157"/>
                <a:gd name="connsiteX16" fmla="*/ 71818 w 207549"/>
                <a:gd name="connsiteY16" fmla="*/ 219361 h 320157"/>
                <a:gd name="connsiteX17" fmla="*/ 64637 w 207549"/>
                <a:gd name="connsiteY17" fmla="*/ 212836 h 320157"/>
                <a:gd name="connsiteX18" fmla="*/ 64675 w 207549"/>
                <a:gd name="connsiteY18" fmla="*/ 211741 h 320157"/>
                <a:gd name="connsiteX19" fmla="*/ 60674 w 207549"/>
                <a:gd name="connsiteY19" fmla="*/ 284131 h 320157"/>
                <a:gd name="connsiteX20" fmla="*/ 96622 w 207549"/>
                <a:gd name="connsiteY20" fmla="*/ 243992 h 320157"/>
                <a:gd name="connsiteX21" fmla="*/ 136760 w 207549"/>
                <a:gd name="connsiteY21" fmla="*/ 279940 h 320157"/>
                <a:gd name="connsiteX22" fmla="*/ 100813 w 207549"/>
                <a:gd name="connsiteY22" fmla="*/ 320078 h 320157"/>
                <a:gd name="connsiteX23" fmla="*/ 98774 w 207549"/>
                <a:gd name="connsiteY23" fmla="*/ 320135 h 320157"/>
                <a:gd name="connsiteX24" fmla="*/ 60388 w 207549"/>
                <a:gd name="connsiteY24" fmla="*/ 284321 h 3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549" h="320157">
                  <a:moveTo>
                    <a:pt x="64675" y="211741"/>
                  </a:moveTo>
                  <a:lnTo>
                    <a:pt x="64675" y="199644"/>
                  </a:lnTo>
                  <a:cubicBezTo>
                    <a:pt x="64675" y="137160"/>
                    <a:pt x="143827" y="134398"/>
                    <a:pt x="143827" y="89916"/>
                  </a:cubicBezTo>
                  <a:cubicBezTo>
                    <a:pt x="143827" y="70866"/>
                    <a:pt x="128111" y="58007"/>
                    <a:pt x="104680" y="58007"/>
                  </a:cubicBezTo>
                  <a:cubicBezTo>
                    <a:pt x="79057" y="58007"/>
                    <a:pt x="62865" y="71914"/>
                    <a:pt x="62865" y="91726"/>
                  </a:cubicBezTo>
                  <a:lnTo>
                    <a:pt x="62865" y="96679"/>
                  </a:lnTo>
                  <a:cubicBezTo>
                    <a:pt x="62865" y="101632"/>
                    <a:pt x="60198" y="103823"/>
                    <a:pt x="55245" y="103823"/>
                  </a:cubicBezTo>
                  <a:lnTo>
                    <a:pt x="7620" y="102013"/>
                  </a:lnTo>
                  <a:cubicBezTo>
                    <a:pt x="3143" y="102013"/>
                    <a:pt x="0" y="99822"/>
                    <a:pt x="0" y="96679"/>
                  </a:cubicBezTo>
                  <a:lnTo>
                    <a:pt x="0" y="91726"/>
                  </a:lnTo>
                  <a:cubicBezTo>
                    <a:pt x="0" y="37338"/>
                    <a:pt x="43148" y="0"/>
                    <a:pt x="106489" y="0"/>
                  </a:cubicBezTo>
                  <a:cubicBezTo>
                    <a:pt x="169831" y="0"/>
                    <a:pt x="207550" y="35052"/>
                    <a:pt x="207550" y="87630"/>
                  </a:cubicBezTo>
                  <a:cubicBezTo>
                    <a:pt x="207550" y="162306"/>
                    <a:pt x="127063" y="162782"/>
                    <a:pt x="127063" y="203644"/>
                  </a:cubicBezTo>
                  <a:lnTo>
                    <a:pt x="127063" y="211741"/>
                  </a:lnTo>
                  <a:cubicBezTo>
                    <a:pt x="127511" y="215503"/>
                    <a:pt x="124825" y="218913"/>
                    <a:pt x="121063" y="219361"/>
                  </a:cubicBezTo>
                  <a:cubicBezTo>
                    <a:pt x="120529" y="219427"/>
                    <a:pt x="119986" y="219427"/>
                    <a:pt x="119443" y="219361"/>
                  </a:cubicBezTo>
                  <a:lnTo>
                    <a:pt x="71818" y="219361"/>
                  </a:lnTo>
                  <a:cubicBezTo>
                    <a:pt x="68037" y="219542"/>
                    <a:pt x="64818" y="216627"/>
                    <a:pt x="64637" y="212836"/>
                  </a:cubicBezTo>
                  <a:cubicBezTo>
                    <a:pt x="64618" y="212474"/>
                    <a:pt x="64637" y="212103"/>
                    <a:pt x="64675" y="211741"/>
                  </a:cubicBezTo>
                  <a:close/>
                  <a:moveTo>
                    <a:pt x="60674" y="284131"/>
                  </a:moveTo>
                  <a:cubicBezTo>
                    <a:pt x="59512" y="263119"/>
                    <a:pt x="75609" y="245154"/>
                    <a:pt x="96622" y="243992"/>
                  </a:cubicBezTo>
                  <a:cubicBezTo>
                    <a:pt x="117634" y="242840"/>
                    <a:pt x="135598" y="258928"/>
                    <a:pt x="136760" y="279940"/>
                  </a:cubicBezTo>
                  <a:cubicBezTo>
                    <a:pt x="137912" y="300952"/>
                    <a:pt x="121825" y="318916"/>
                    <a:pt x="100813" y="320078"/>
                  </a:cubicBezTo>
                  <a:cubicBezTo>
                    <a:pt x="100136" y="320116"/>
                    <a:pt x="99450" y="320135"/>
                    <a:pt x="98774" y="320135"/>
                  </a:cubicBezTo>
                  <a:cubicBezTo>
                    <a:pt x="78286" y="320831"/>
                    <a:pt x="61112" y="304800"/>
                    <a:pt x="60388" y="2843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C7542D51-7261-48A8-80EB-4E3353B5F45E}"/>
                </a:ext>
              </a:extLst>
            </p:cNvPr>
            <p:cNvSpPr/>
            <p:nvPr/>
          </p:nvSpPr>
          <p:spPr>
            <a:xfrm>
              <a:off x="8280554" y="4316796"/>
              <a:ext cx="208597" cy="320145"/>
            </a:xfrm>
            <a:custGeom>
              <a:avLst/>
              <a:gdLst>
                <a:gd name="connsiteX0" fmla="*/ 64675 w 208597"/>
                <a:gd name="connsiteY0" fmla="*/ 211741 h 320145"/>
                <a:gd name="connsiteX1" fmla="*/ 64675 w 208597"/>
                <a:gd name="connsiteY1" fmla="*/ 199644 h 320145"/>
                <a:gd name="connsiteX2" fmla="*/ 143828 w 208597"/>
                <a:gd name="connsiteY2" fmla="*/ 89916 h 320145"/>
                <a:gd name="connsiteX3" fmla="*/ 104680 w 208597"/>
                <a:gd name="connsiteY3" fmla="*/ 58008 h 320145"/>
                <a:gd name="connsiteX4" fmla="*/ 62865 w 208597"/>
                <a:gd name="connsiteY4" fmla="*/ 91726 h 320145"/>
                <a:gd name="connsiteX5" fmla="*/ 62865 w 208597"/>
                <a:gd name="connsiteY5" fmla="*/ 96679 h 320145"/>
                <a:gd name="connsiteX6" fmla="*/ 55245 w 208597"/>
                <a:gd name="connsiteY6" fmla="*/ 103918 h 320145"/>
                <a:gd name="connsiteX7" fmla="*/ 7620 w 208597"/>
                <a:gd name="connsiteY7" fmla="*/ 102108 h 320145"/>
                <a:gd name="connsiteX8" fmla="*/ 0 w 208597"/>
                <a:gd name="connsiteY8" fmla="*/ 96679 h 320145"/>
                <a:gd name="connsiteX9" fmla="*/ 0 w 208597"/>
                <a:gd name="connsiteY9" fmla="*/ 91726 h 320145"/>
                <a:gd name="connsiteX10" fmla="*/ 106490 w 208597"/>
                <a:gd name="connsiteY10" fmla="*/ 0 h 320145"/>
                <a:gd name="connsiteX11" fmla="*/ 208597 w 208597"/>
                <a:gd name="connsiteY11" fmla="*/ 87725 h 320145"/>
                <a:gd name="connsiteX12" fmla="*/ 128111 w 208597"/>
                <a:gd name="connsiteY12" fmla="*/ 203645 h 320145"/>
                <a:gd name="connsiteX13" fmla="*/ 128111 w 208597"/>
                <a:gd name="connsiteY13" fmla="*/ 211741 h 320145"/>
                <a:gd name="connsiteX14" fmla="*/ 122006 w 208597"/>
                <a:gd name="connsiteY14" fmla="*/ 219446 h 320145"/>
                <a:gd name="connsiteX15" fmla="*/ 120491 w 208597"/>
                <a:gd name="connsiteY15" fmla="*/ 219456 h 320145"/>
                <a:gd name="connsiteX16" fmla="*/ 72866 w 208597"/>
                <a:gd name="connsiteY16" fmla="*/ 219456 h 320145"/>
                <a:gd name="connsiteX17" fmla="*/ 64741 w 208597"/>
                <a:gd name="connsiteY17" fmla="*/ 213922 h 320145"/>
                <a:gd name="connsiteX18" fmla="*/ 64675 w 208597"/>
                <a:gd name="connsiteY18" fmla="*/ 211741 h 320145"/>
                <a:gd name="connsiteX19" fmla="*/ 60674 w 208597"/>
                <a:gd name="connsiteY19" fmla="*/ 284131 h 320145"/>
                <a:gd name="connsiteX20" fmla="*/ 96622 w 208597"/>
                <a:gd name="connsiteY20" fmla="*/ 243992 h 320145"/>
                <a:gd name="connsiteX21" fmla="*/ 136760 w 208597"/>
                <a:gd name="connsiteY21" fmla="*/ 279940 h 320145"/>
                <a:gd name="connsiteX22" fmla="*/ 100813 w 208597"/>
                <a:gd name="connsiteY22" fmla="*/ 320078 h 320145"/>
                <a:gd name="connsiteX23" fmla="*/ 98774 w 208597"/>
                <a:gd name="connsiteY23" fmla="*/ 320135 h 320145"/>
                <a:gd name="connsiteX24" fmla="*/ 60770 w 208597"/>
                <a:gd name="connsiteY24" fmla="*/ 284131 h 3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597" h="320145">
                  <a:moveTo>
                    <a:pt x="64675" y="211741"/>
                  </a:moveTo>
                  <a:lnTo>
                    <a:pt x="64675" y="199644"/>
                  </a:lnTo>
                  <a:cubicBezTo>
                    <a:pt x="64675" y="137160"/>
                    <a:pt x="143828" y="134493"/>
                    <a:pt x="143828" y="89916"/>
                  </a:cubicBezTo>
                  <a:cubicBezTo>
                    <a:pt x="143828" y="70866"/>
                    <a:pt x="128111" y="58008"/>
                    <a:pt x="104680" y="58008"/>
                  </a:cubicBezTo>
                  <a:cubicBezTo>
                    <a:pt x="79058" y="58008"/>
                    <a:pt x="62865" y="71914"/>
                    <a:pt x="62865" y="91726"/>
                  </a:cubicBezTo>
                  <a:lnTo>
                    <a:pt x="62865" y="96679"/>
                  </a:lnTo>
                  <a:cubicBezTo>
                    <a:pt x="62865" y="101632"/>
                    <a:pt x="60198" y="103918"/>
                    <a:pt x="55245" y="103918"/>
                  </a:cubicBezTo>
                  <a:lnTo>
                    <a:pt x="7620" y="102108"/>
                  </a:lnTo>
                  <a:cubicBezTo>
                    <a:pt x="3143" y="102108"/>
                    <a:pt x="0" y="99822"/>
                    <a:pt x="0" y="96679"/>
                  </a:cubicBezTo>
                  <a:lnTo>
                    <a:pt x="0" y="91726"/>
                  </a:lnTo>
                  <a:cubicBezTo>
                    <a:pt x="0" y="37338"/>
                    <a:pt x="43148" y="0"/>
                    <a:pt x="106490" y="0"/>
                  </a:cubicBezTo>
                  <a:cubicBezTo>
                    <a:pt x="169831" y="0"/>
                    <a:pt x="208597" y="35052"/>
                    <a:pt x="208597" y="87725"/>
                  </a:cubicBezTo>
                  <a:cubicBezTo>
                    <a:pt x="208597" y="162306"/>
                    <a:pt x="128111" y="162783"/>
                    <a:pt x="128111" y="203645"/>
                  </a:cubicBezTo>
                  <a:lnTo>
                    <a:pt x="128111" y="211741"/>
                  </a:lnTo>
                  <a:cubicBezTo>
                    <a:pt x="128549" y="215560"/>
                    <a:pt x="125816" y="219008"/>
                    <a:pt x="122006" y="219446"/>
                  </a:cubicBezTo>
                  <a:cubicBezTo>
                    <a:pt x="121501" y="219504"/>
                    <a:pt x="120996" y="219504"/>
                    <a:pt x="120491" y="219456"/>
                  </a:cubicBezTo>
                  <a:lnTo>
                    <a:pt x="72866" y="219456"/>
                  </a:lnTo>
                  <a:cubicBezTo>
                    <a:pt x="69094" y="220171"/>
                    <a:pt x="65456" y="217694"/>
                    <a:pt x="64741" y="213922"/>
                  </a:cubicBezTo>
                  <a:cubicBezTo>
                    <a:pt x="64608" y="213198"/>
                    <a:pt x="64579" y="212465"/>
                    <a:pt x="64675" y="211741"/>
                  </a:cubicBezTo>
                  <a:close/>
                  <a:moveTo>
                    <a:pt x="60674" y="284131"/>
                  </a:moveTo>
                  <a:cubicBezTo>
                    <a:pt x="59512" y="263119"/>
                    <a:pt x="75610" y="245155"/>
                    <a:pt x="96622" y="243992"/>
                  </a:cubicBezTo>
                  <a:cubicBezTo>
                    <a:pt x="117634" y="242840"/>
                    <a:pt x="135598" y="258928"/>
                    <a:pt x="136760" y="279940"/>
                  </a:cubicBezTo>
                  <a:cubicBezTo>
                    <a:pt x="137913" y="300952"/>
                    <a:pt x="121825" y="318916"/>
                    <a:pt x="100813" y="320078"/>
                  </a:cubicBezTo>
                  <a:cubicBezTo>
                    <a:pt x="100136" y="320116"/>
                    <a:pt x="99451" y="320135"/>
                    <a:pt x="98774" y="320135"/>
                  </a:cubicBezTo>
                  <a:cubicBezTo>
                    <a:pt x="78362" y="320612"/>
                    <a:pt x="61389" y="304533"/>
                    <a:pt x="60770" y="284131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" name="Graphic 15">
            <a:extLst>
              <a:ext uri="{FF2B5EF4-FFF2-40B4-BE49-F238E27FC236}">
                <a16:creationId xmlns="" xmlns:a16="http://schemas.microsoft.com/office/drawing/2014/main" id="{7BA46667-66DC-4621-A44A-30B5292A0154}"/>
              </a:ext>
            </a:extLst>
          </p:cNvPr>
          <p:cNvGrpSpPr/>
          <p:nvPr/>
        </p:nvGrpSpPr>
        <p:grpSpPr>
          <a:xfrm>
            <a:off x="6625597" y="2020199"/>
            <a:ext cx="1616487" cy="2793015"/>
            <a:chOff x="6920098" y="2635348"/>
            <a:chExt cx="1616487" cy="2793015"/>
          </a:xfrm>
          <a:solidFill>
            <a:srgbClr val="911F27"/>
          </a:solidFill>
        </p:grpSpPr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BA8B8308-3701-4740-A4BE-13D3D870DA8B}"/>
                </a:ext>
              </a:extLst>
            </p:cNvPr>
            <p:cNvSpPr/>
            <p:nvPr/>
          </p:nvSpPr>
          <p:spPr>
            <a:xfrm>
              <a:off x="7393869" y="4466243"/>
              <a:ext cx="595695" cy="650271"/>
            </a:xfrm>
            <a:custGeom>
              <a:avLst/>
              <a:gdLst>
                <a:gd name="connsiteX0" fmla="*/ 578456 w 595695"/>
                <a:gd name="connsiteY0" fmla="*/ 279083 h 650271"/>
                <a:gd name="connsiteX1" fmla="*/ 576360 w 595695"/>
                <a:gd name="connsiteY1" fmla="*/ 273082 h 650271"/>
                <a:gd name="connsiteX2" fmla="*/ 574265 w 595695"/>
                <a:gd name="connsiteY2" fmla="*/ 266986 h 650271"/>
                <a:gd name="connsiteX3" fmla="*/ 572169 w 595695"/>
                <a:gd name="connsiteY3" fmla="*/ 260985 h 650271"/>
                <a:gd name="connsiteX4" fmla="*/ 570074 w 595695"/>
                <a:gd name="connsiteY4" fmla="*/ 254889 h 650271"/>
                <a:gd name="connsiteX5" fmla="*/ 567978 w 595695"/>
                <a:gd name="connsiteY5" fmla="*/ 248888 h 650271"/>
                <a:gd name="connsiteX6" fmla="*/ 565883 w 595695"/>
                <a:gd name="connsiteY6" fmla="*/ 242792 h 650271"/>
                <a:gd name="connsiteX7" fmla="*/ 563787 w 595695"/>
                <a:gd name="connsiteY7" fmla="*/ 236792 h 650271"/>
                <a:gd name="connsiteX8" fmla="*/ 561692 w 595695"/>
                <a:gd name="connsiteY8" fmla="*/ 230696 h 650271"/>
                <a:gd name="connsiteX9" fmla="*/ 559596 w 595695"/>
                <a:gd name="connsiteY9" fmla="*/ 224695 h 650271"/>
                <a:gd name="connsiteX10" fmla="*/ 557501 w 595695"/>
                <a:gd name="connsiteY10" fmla="*/ 218599 h 650271"/>
                <a:gd name="connsiteX11" fmla="*/ 555405 w 595695"/>
                <a:gd name="connsiteY11" fmla="*/ 212598 h 650271"/>
                <a:gd name="connsiteX12" fmla="*/ 553310 w 595695"/>
                <a:gd name="connsiteY12" fmla="*/ 206502 h 650271"/>
                <a:gd name="connsiteX13" fmla="*/ 551309 w 595695"/>
                <a:gd name="connsiteY13" fmla="*/ 200120 h 650271"/>
                <a:gd name="connsiteX14" fmla="*/ 549214 w 595695"/>
                <a:gd name="connsiteY14" fmla="*/ 194024 h 650271"/>
                <a:gd name="connsiteX15" fmla="*/ 547023 w 595695"/>
                <a:gd name="connsiteY15" fmla="*/ 188024 h 650271"/>
                <a:gd name="connsiteX16" fmla="*/ 544927 w 595695"/>
                <a:gd name="connsiteY16" fmla="*/ 181928 h 650271"/>
                <a:gd name="connsiteX17" fmla="*/ 542832 w 595695"/>
                <a:gd name="connsiteY17" fmla="*/ 175927 h 650271"/>
                <a:gd name="connsiteX18" fmla="*/ 540737 w 595695"/>
                <a:gd name="connsiteY18" fmla="*/ 169831 h 650271"/>
                <a:gd name="connsiteX19" fmla="*/ 538641 w 595695"/>
                <a:gd name="connsiteY19" fmla="*/ 163830 h 650271"/>
                <a:gd name="connsiteX20" fmla="*/ 305945 w 595695"/>
                <a:gd name="connsiteY20" fmla="*/ 0 h 650271"/>
                <a:gd name="connsiteX21" fmla="*/ 77345 w 595695"/>
                <a:gd name="connsiteY21" fmla="*/ 143637 h 650271"/>
                <a:gd name="connsiteX22" fmla="*/ 74678 w 595695"/>
                <a:gd name="connsiteY22" fmla="*/ 149447 h 650271"/>
                <a:gd name="connsiteX23" fmla="*/ 72107 w 595695"/>
                <a:gd name="connsiteY23" fmla="*/ 155353 h 650271"/>
                <a:gd name="connsiteX24" fmla="*/ 69440 w 595695"/>
                <a:gd name="connsiteY24" fmla="*/ 161163 h 650271"/>
                <a:gd name="connsiteX25" fmla="*/ 66773 w 595695"/>
                <a:gd name="connsiteY25" fmla="*/ 166973 h 650271"/>
                <a:gd name="connsiteX26" fmla="*/ 64201 w 595695"/>
                <a:gd name="connsiteY26" fmla="*/ 172784 h 650271"/>
                <a:gd name="connsiteX27" fmla="*/ 61534 w 595695"/>
                <a:gd name="connsiteY27" fmla="*/ 178689 h 650271"/>
                <a:gd name="connsiteX28" fmla="*/ 58867 w 595695"/>
                <a:gd name="connsiteY28" fmla="*/ 184499 h 650271"/>
                <a:gd name="connsiteX29" fmla="*/ 56200 w 595695"/>
                <a:gd name="connsiteY29" fmla="*/ 190310 h 650271"/>
                <a:gd name="connsiteX30" fmla="*/ 53628 w 595695"/>
                <a:gd name="connsiteY30" fmla="*/ 196120 h 650271"/>
                <a:gd name="connsiteX31" fmla="*/ 50961 w 595695"/>
                <a:gd name="connsiteY31" fmla="*/ 201930 h 650271"/>
                <a:gd name="connsiteX32" fmla="*/ 48294 w 595695"/>
                <a:gd name="connsiteY32" fmla="*/ 207740 h 650271"/>
                <a:gd name="connsiteX33" fmla="*/ 45722 w 595695"/>
                <a:gd name="connsiteY33" fmla="*/ 213646 h 650271"/>
                <a:gd name="connsiteX34" fmla="*/ 43055 w 595695"/>
                <a:gd name="connsiteY34" fmla="*/ 219456 h 650271"/>
                <a:gd name="connsiteX35" fmla="*/ 40388 w 595695"/>
                <a:gd name="connsiteY35" fmla="*/ 225266 h 650271"/>
                <a:gd name="connsiteX36" fmla="*/ 37817 w 595695"/>
                <a:gd name="connsiteY36" fmla="*/ 231077 h 650271"/>
                <a:gd name="connsiteX37" fmla="*/ 35150 w 595695"/>
                <a:gd name="connsiteY37" fmla="*/ 236982 h 650271"/>
                <a:gd name="connsiteX38" fmla="*/ 32483 w 595695"/>
                <a:gd name="connsiteY38" fmla="*/ 242792 h 650271"/>
                <a:gd name="connsiteX39" fmla="*/ 29911 w 595695"/>
                <a:gd name="connsiteY39" fmla="*/ 248603 h 650271"/>
                <a:gd name="connsiteX40" fmla="*/ 27244 w 595695"/>
                <a:gd name="connsiteY40" fmla="*/ 254413 h 650271"/>
                <a:gd name="connsiteX41" fmla="*/ 24577 w 595695"/>
                <a:gd name="connsiteY41" fmla="*/ 260318 h 650271"/>
                <a:gd name="connsiteX42" fmla="*/ 2 w 595695"/>
                <a:gd name="connsiteY42" fmla="*/ 371570 h 650271"/>
                <a:gd name="connsiteX43" fmla="*/ 296135 w 595695"/>
                <a:gd name="connsiteY43" fmla="*/ 650272 h 650271"/>
                <a:gd name="connsiteX44" fmla="*/ 595696 w 595695"/>
                <a:gd name="connsiteY44" fmla="*/ 371570 h 650271"/>
                <a:gd name="connsiteX45" fmla="*/ 580551 w 595695"/>
                <a:gd name="connsiteY45" fmla="*/ 285845 h 650271"/>
                <a:gd name="connsiteX46" fmla="*/ 578456 w 595695"/>
                <a:gd name="connsiteY46" fmla="*/ 279083 h 65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95695" h="650271">
                  <a:moveTo>
                    <a:pt x="578456" y="279083"/>
                  </a:moveTo>
                  <a:cubicBezTo>
                    <a:pt x="577789" y="277082"/>
                    <a:pt x="577122" y="275082"/>
                    <a:pt x="576360" y="273082"/>
                  </a:cubicBezTo>
                  <a:cubicBezTo>
                    <a:pt x="575598" y="271082"/>
                    <a:pt x="575027" y="268986"/>
                    <a:pt x="574265" y="266986"/>
                  </a:cubicBezTo>
                  <a:cubicBezTo>
                    <a:pt x="573502" y="264986"/>
                    <a:pt x="572931" y="262985"/>
                    <a:pt x="572169" y="260985"/>
                  </a:cubicBezTo>
                  <a:cubicBezTo>
                    <a:pt x="571407" y="258985"/>
                    <a:pt x="570836" y="256889"/>
                    <a:pt x="570074" y="254889"/>
                  </a:cubicBezTo>
                  <a:cubicBezTo>
                    <a:pt x="569312" y="252889"/>
                    <a:pt x="568740" y="250888"/>
                    <a:pt x="567978" y="248888"/>
                  </a:cubicBezTo>
                  <a:cubicBezTo>
                    <a:pt x="567216" y="246888"/>
                    <a:pt x="566644" y="244793"/>
                    <a:pt x="565883" y="242792"/>
                  </a:cubicBezTo>
                  <a:lnTo>
                    <a:pt x="563787" y="236792"/>
                  </a:lnTo>
                  <a:cubicBezTo>
                    <a:pt x="563120" y="234696"/>
                    <a:pt x="562358" y="232696"/>
                    <a:pt x="561692" y="230696"/>
                  </a:cubicBezTo>
                  <a:lnTo>
                    <a:pt x="559596" y="224695"/>
                  </a:lnTo>
                  <a:cubicBezTo>
                    <a:pt x="558929" y="222599"/>
                    <a:pt x="558167" y="220599"/>
                    <a:pt x="557501" y="218599"/>
                  </a:cubicBezTo>
                  <a:lnTo>
                    <a:pt x="555405" y="212598"/>
                  </a:lnTo>
                  <a:cubicBezTo>
                    <a:pt x="554738" y="210503"/>
                    <a:pt x="553976" y="208502"/>
                    <a:pt x="553310" y="206502"/>
                  </a:cubicBezTo>
                  <a:lnTo>
                    <a:pt x="551309" y="200120"/>
                  </a:lnTo>
                  <a:cubicBezTo>
                    <a:pt x="550643" y="198025"/>
                    <a:pt x="549881" y="196025"/>
                    <a:pt x="549214" y="194024"/>
                  </a:cubicBezTo>
                  <a:lnTo>
                    <a:pt x="547023" y="188024"/>
                  </a:lnTo>
                  <a:cubicBezTo>
                    <a:pt x="546356" y="185928"/>
                    <a:pt x="545690" y="183928"/>
                    <a:pt x="544927" y="181928"/>
                  </a:cubicBezTo>
                  <a:cubicBezTo>
                    <a:pt x="544166" y="179927"/>
                    <a:pt x="543594" y="177927"/>
                    <a:pt x="542832" y="175927"/>
                  </a:cubicBezTo>
                  <a:cubicBezTo>
                    <a:pt x="542070" y="173927"/>
                    <a:pt x="541499" y="171831"/>
                    <a:pt x="540737" y="169831"/>
                  </a:cubicBezTo>
                  <a:cubicBezTo>
                    <a:pt x="539975" y="167830"/>
                    <a:pt x="539403" y="165830"/>
                    <a:pt x="538641" y="163830"/>
                  </a:cubicBezTo>
                  <a:cubicBezTo>
                    <a:pt x="507590" y="69342"/>
                    <a:pt x="411578" y="0"/>
                    <a:pt x="305945" y="0"/>
                  </a:cubicBezTo>
                  <a:cubicBezTo>
                    <a:pt x="203552" y="0"/>
                    <a:pt x="114493" y="59627"/>
                    <a:pt x="77345" y="143637"/>
                  </a:cubicBezTo>
                  <a:cubicBezTo>
                    <a:pt x="76393" y="145542"/>
                    <a:pt x="75536" y="147542"/>
                    <a:pt x="74678" y="149447"/>
                  </a:cubicBezTo>
                  <a:lnTo>
                    <a:pt x="72107" y="155353"/>
                  </a:lnTo>
                  <a:cubicBezTo>
                    <a:pt x="71154" y="157258"/>
                    <a:pt x="70297" y="159163"/>
                    <a:pt x="69440" y="161163"/>
                  </a:cubicBezTo>
                  <a:cubicBezTo>
                    <a:pt x="68582" y="163163"/>
                    <a:pt x="67630" y="165068"/>
                    <a:pt x="66773" y="166973"/>
                  </a:cubicBezTo>
                  <a:lnTo>
                    <a:pt x="64201" y="172784"/>
                  </a:lnTo>
                  <a:cubicBezTo>
                    <a:pt x="63248" y="174784"/>
                    <a:pt x="62391" y="176689"/>
                    <a:pt x="61534" y="178689"/>
                  </a:cubicBezTo>
                  <a:cubicBezTo>
                    <a:pt x="60677" y="180689"/>
                    <a:pt x="59724" y="182499"/>
                    <a:pt x="58867" y="184499"/>
                  </a:cubicBezTo>
                  <a:cubicBezTo>
                    <a:pt x="58010" y="186500"/>
                    <a:pt x="57057" y="188309"/>
                    <a:pt x="56200" y="190310"/>
                  </a:cubicBezTo>
                  <a:lnTo>
                    <a:pt x="53628" y="196120"/>
                  </a:lnTo>
                  <a:cubicBezTo>
                    <a:pt x="52676" y="198025"/>
                    <a:pt x="51818" y="200025"/>
                    <a:pt x="50961" y="201930"/>
                  </a:cubicBezTo>
                  <a:cubicBezTo>
                    <a:pt x="50104" y="203835"/>
                    <a:pt x="49151" y="205835"/>
                    <a:pt x="48294" y="207740"/>
                  </a:cubicBezTo>
                  <a:lnTo>
                    <a:pt x="45722" y="213646"/>
                  </a:lnTo>
                  <a:cubicBezTo>
                    <a:pt x="44770" y="215551"/>
                    <a:pt x="43913" y="217456"/>
                    <a:pt x="43055" y="219456"/>
                  </a:cubicBezTo>
                  <a:cubicBezTo>
                    <a:pt x="42198" y="221456"/>
                    <a:pt x="41246" y="223361"/>
                    <a:pt x="40388" y="225266"/>
                  </a:cubicBezTo>
                  <a:lnTo>
                    <a:pt x="37817" y="231077"/>
                  </a:lnTo>
                  <a:cubicBezTo>
                    <a:pt x="36864" y="233077"/>
                    <a:pt x="36007" y="234982"/>
                    <a:pt x="35150" y="236982"/>
                  </a:cubicBezTo>
                  <a:cubicBezTo>
                    <a:pt x="34292" y="238982"/>
                    <a:pt x="33340" y="240792"/>
                    <a:pt x="32483" y="242792"/>
                  </a:cubicBezTo>
                  <a:lnTo>
                    <a:pt x="29911" y="248603"/>
                  </a:lnTo>
                  <a:cubicBezTo>
                    <a:pt x="28958" y="250508"/>
                    <a:pt x="28101" y="252508"/>
                    <a:pt x="27244" y="254413"/>
                  </a:cubicBezTo>
                  <a:cubicBezTo>
                    <a:pt x="26387" y="256318"/>
                    <a:pt x="25434" y="258318"/>
                    <a:pt x="24577" y="260318"/>
                  </a:cubicBezTo>
                  <a:cubicBezTo>
                    <a:pt x="8232" y="295123"/>
                    <a:pt x="-160" y="333127"/>
                    <a:pt x="2" y="371570"/>
                  </a:cubicBezTo>
                  <a:cubicBezTo>
                    <a:pt x="2" y="524923"/>
                    <a:pt x="132400" y="650272"/>
                    <a:pt x="296135" y="650272"/>
                  </a:cubicBezTo>
                  <a:cubicBezTo>
                    <a:pt x="456345" y="650272"/>
                    <a:pt x="595696" y="524923"/>
                    <a:pt x="595696" y="371570"/>
                  </a:cubicBezTo>
                  <a:cubicBezTo>
                    <a:pt x="595667" y="342329"/>
                    <a:pt x="590543" y="313325"/>
                    <a:pt x="580551" y="285845"/>
                  </a:cubicBezTo>
                  <a:cubicBezTo>
                    <a:pt x="579884" y="283083"/>
                    <a:pt x="579218" y="281083"/>
                    <a:pt x="578456" y="279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01D09DEE-7D35-4641-B436-77D96DEA9BCD}"/>
                </a:ext>
              </a:extLst>
            </p:cNvPr>
            <p:cNvSpPr/>
            <p:nvPr/>
          </p:nvSpPr>
          <p:spPr>
            <a:xfrm>
              <a:off x="6920098" y="2635634"/>
              <a:ext cx="1616487" cy="1699831"/>
            </a:xfrm>
            <a:custGeom>
              <a:avLst/>
              <a:gdLst>
                <a:gd name="connsiteX0" fmla="*/ 825627 w 1616487"/>
                <a:gd name="connsiteY0" fmla="*/ 0 h 1699831"/>
                <a:gd name="connsiteX1" fmla="*/ 0 w 1616487"/>
                <a:gd name="connsiteY1" fmla="*/ 710660 h 1699831"/>
                <a:gd name="connsiteX2" fmla="*/ 0 w 1616487"/>
                <a:gd name="connsiteY2" fmla="*/ 748760 h 1699831"/>
                <a:gd name="connsiteX3" fmla="*/ 18097 w 1616487"/>
                <a:gd name="connsiteY3" fmla="*/ 779812 h 1699831"/>
                <a:gd name="connsiteX4" fmla="*/ 24765 w 1616487"/>
                <a:gd name="connsiteY4" fmla="*/ 785146 h 1699831"/>
                <a:gd name="connsiteX5" fmla="*/ 31528 w 1616487"/>
                <a:gd name="connsiteY5" fmla="*/ 790480 h 1699831"/>
                <a:gd name="connsiteX6" fmla="*/ 38290 w 1616487"/>
                <a:gd name="connsiteY6" fmla="*/ 795814 h 1699831"/>
                <a:gd name="connsiteX7" fmla="*/ 45053 w 1616487"/>
                <a:gd name="connsiteY7" fmla="*/ 801148 h 1699831"/>
                <a:gd name="connsiteX8" fmla="*/ 51721 w 1616487"/>
                <a:gd name="connsiteY8" fmla="*/ 806482 h 1699831"/>
                <a:gd name="connsiteX9" fmla="*/ 58483 w 1616487"/>
                <a:gd name="connsiteY9" fmla="*/ 811911 h 1699831"/>
                <a:gd name="connsiteX10" fmla="*/ 65246 w 1616487"/>
                <a:gd name="connsiteY10" fmla="*/ 817245 h 1699831"/>
                <a:gd name="connsiteX11" fmla="*/ 72009 w 1616487"/>
                <a:gd name="connsiteY11" fmla="*/ 822579 h 1699831"/>
                <a:gd name="connsiteX12" fmla="*/ 78676 w 1616487"/>
                <a:gd name="connsiteY12" fmla="*/ 827913 h 1699831"/>
                <a:gd name="connsiteX13" fmla="*/ 86011 w 1616487"/>
                <a:gd name="connsiteY13" fmla="*/ 833628 h 1699831"/>
                <a:gd name="connsiteX14" fmla="*/ 92202 w 1616487"/>
                <a:gd name="connsiteY14" fmla="*/ 838486 h 1699831"/>
                <a:gd name="connsiteX15" fmla="*/ 98965 w 1616487"/>
                <a:gd name="connsiteY15" fmla="*/ 843820 h 1699831"/>
                <a:gd name="connsiteX16" fmla="*/ 105632 w 1616487"/>
                <a:gd name="connsiteY16" fmla="*/ 849154 h 1699831"/>
                <a:gd name="connsiteX17" fmla="*/ 112395 w 1616487"/>
                <a:gd name="connsiteY17" fmla="*/ 854488 h 1699831"/>
                <a:gd name="connsiteX18" fmla="*/ 119158 w 1616487"/>
                <a:gd name="connsiteY18" fmla="*/ 859822 h 1699831"/>
                <a:gd name="connsiteX19" fmla="*/ 125825 w 1616487"/>
                <a:gd name="connsiteY19" fmla="*/ 865156 h 1699831"/>
                <a:gd name="connsiteX20" fmla="*/ 132588 w 1616487"/>
                <a:gd name="connsiteY20" fmla="*/ 870490 h 1699831"/>
                <a:gd name="connsiteX21" fmla="*/ 139255 w 1616487"/>
                <a:gd name="connsiteY21" fmla="*/ 875824 h 1699831"/>
                <a:gd name="connsiteX22" fmla="*/ 146018 w 1616487"/>
                <a:gd name="connsiteY22" fmla="*/ 881158 h 1699831"/>
                <a:gd name="connsiteX23" fmla="*/ 152686 w 1616487"/>
                <a:gd name="connsiteY23" fmla="*/ 886492 h 1699831"/>
                <a:gd name="connsiteX24" fmla="*/ 192691 w 1616487"/>
                <a:gd name="connsiteY24" fmla="*/ 900398 h 1699831"/>
                <a:gd name="connsiteX25" fmla="*/ 499015 w 1616487"/>
                <a:gd name="connsiteY25" fmla="*/ 911828 h 1699831"/>
                <a:gd name="connsiteX26" fmla="*/ 547688 w 1616487"/>
                <a:gd name="connsiteY26" fmla="*/ 866013 h 1699831"/>
                <a:gd name="connsiteX27" fmla="*/ 547688 w 1616487"/>
                <a:gd name="connsiteY27" fmla="*/ 834581 h 1699831"/>
                <a:gd name="connsiteX28" fmla="*/ 814388 w 1616487"/>
                <a:gd name="connsiteY28" fmla="*/ 619887 h 1699831"/>
                <a:gd name="connsiteX29" fmla="*/ 1063466 w 1616487"/>
                <a:gd name="connsiteY29" fmla="*/ 823151 h 1699831"/>
                <a:gd name="connsiteX30" fmla="*/ 1059466 w 1616487"/>
                <a:gd name="connsiteY30" fmla="*/ 864965 h 1699831"/>
                <a:gd name="connsiteX31" fmla="*/ 505587 w 1616487"/>
                <a:gd name="connsiteY31" fmla="*/ 1546574 h 1699831"/>
                <a:gd name="connsiteX32" fmla="*/ 505587 w 1616487"/>
                <a:gd name="connsiteY32" fmla="*/ 1640681 h 1699831"/>
                <a:gd name="connsiteX33" fmla="*/ 564832 w 1616487"/>
                <a:gd name="connsiteY33" fmla="*/ 1699832 h 1699831"/>
                <a:gd name="connsiteX34" fmla="*/ 933640 w 1616487"/>
                <a:gd name="connsiteY34" fmla="*/ 1699832 h 1699831"/>
                <a:gd name="connsiteX35" fmla="*/ 992886 w 1616487"/>
                <a:gd name="connsiteY35" fmla="*/ 1640681 h 1699831"/>
                <a:gd name="connsiteX36" fmla="*/ 992886 w 1616487"/>
                <a:gd name="connsiteY36" fmla="*/ 1577911 h 1699831"/>
                <a:gd name="connsiteX37" fmla="*/ 1616488 w 1616487"/>
                <a:gd name="connsiteY37" fmla="*/ 679133 h 1699831"/>
                <a:gd name="connsiteX38" fmla="*/ 825627 w 1616487"/>
                <a:gd name="connsiteY38" fmla="*/ 0 h 169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6487" h="1699831">
                  <a:moveTo>
                    <a:pt x="825627" y="0"/>
                  </a:moveTo>
                  <a:cubicBezTo>
                    <a:pt x="334423" y="0"/>
                    <a:pt x="0" y="289084"/>
                    <a:pt x="0" y="710660"/>
                  </a:cubicBezTo>
                  <a:lnTo>
                    <a:pt x="0" y="748760"/>
                  </a:lnTo>
                  <a:cubicBezTo>
                    <a:pt x="181" y="761562"/>
                    <a:pt x="7048" y="773344"/>
                    <a:pt x="18097" y="779812"/>
                  </a:cubicBezTo>
                  <a:cubicBezTo>
                    <a:pt x="20155" y="781793"/>
                    <a:pt x="22384" y="783574"/>
                    <a:pt x="24765" y="785146"/>
                  </a:cubicBezTo>
                  <a:cubicBezTo>
                    <a:pt x="26832" y="787156"/>
                    <a:pt x="29099" y="788937"/>
                    <a:pt x="31528" y="790480"/>
                  </a:cubicBezTo>
                  <a:cubicBezTo>
                    <a:pt x="33595" y="792490"/>
                    <a:pt x="35862" y="794271"/>
                    <a:pt x="38290" y="795814"/>
                  </a:cubicBezTo>
                  <a:cubicBezTo>
                    <a:pt x="40338" y="797842"/>
                    <a:pt x="42605" y="799633"/>
                    <a:pt x="45053" y="801148"/>
                  </a:cubicBezTo>
                  <a:cubicBezTo>
                    <a:pt x="47082" y="803158"/>
                    <a:pt x="49320" y="804939"/>
                    <a:pt x="51721" y="806482"/>
                  </a:cubicBezTo>
                  <a:cubicBezTo>
                    <a:pt x="53778" y="808520"/>
                    <a:pt x="56045" y="810339"/>
                    <a:pt x="58483" y="811911"/>
                  </a:cubicBezTo>
                  <a:cubicBezTo>
                    <a:pt x="60569" y="813892"/>
                    <a:pt x="62836" y="815673"/>
                    <a:pt x="65246" y="817245"/>
                  </a:cubicBezTo>
                  <a:cubicBezTo>
                    <a:pt x="67313" y="819245"/>
                    <a:pt x="69580" y="821036"/>
                    <a:pt x="72009" y="822579"/>
                  </a:cubicBezTo>
                  <a:cubicBezTo>
                    <a:pt x="74047" y="824579"/>
                    <a:pt x="76276" y="826370"/>
                    <a:pt x="78676" y="827913"/>
                  </a:cubicBezTo>
                  <a:cubicBezTo>
                    <a:pt x="80915" y="830066"/>
                    <a:pt x="83372" y="831990"/>
                    <a:pt x="86011" y="833628"/>
                  </a:cubicBezTo>
                  <a:cubicBezTo>
                    <a:pt x="87954" y="835400"/>
                    <a:pt x="90021" y="837019"/>
                    <a:pt x="92202" y="838486"/>
                  </a:cubicBezTo>
                  <a:cubicBezTo>
                    <a:pt x="94288" y="840467"/>
                    <a:pt x="96555" y="842248"/>
                    <a:pt x="98965" y="843820"/>
                  </a:cubicBezTo>
                  <a:cubicBezTo>
                    <a:pt x="101022" y="845801"/>
                    <a:pt x="103251" y="847582"/>
                    <a:pt x="105632" y="849154"/>
                  </a:cubicBezTo>
                  <a:cubicBezTo>
                    <a:pt x="107718" y="851135"/>
                    <a:pt x="109985" y="852916"/>
                    <a:pt x="112395" y="854488"/>
                  </a:cubicBezTo>
                  <a:cubicBezTo>
                    <a:pt x="114462" y="856488"/>
                    <a:pt x="116729" y="858279"/>
                    <a:pt x="119158" y="859822"/>
                  </a:cubicBezTo>
                  <a:cubicBezTo>
                    <a:pt x="121196" y="861822"/>
                    <a:pt x="123425" y="863613"/>
                    <a:pt x="125825" y="865156"/>
                  </a:cubicBezTo>
                  <a:cubicBezTo>
                    <a:pt x="127892" y="867156"/>
                    <a:pt x="130159" y="868947"/>
                    <a:pt x="132588" y="870490"/>
                  </a:cubicBezTo>
                  <a:cubicBezTo>
                    <a:pt x="134626" y="872490"/>
                    <a:pt x="136855" y="874281"/>
                    <a:pt x="139255" y="875824"/>
                  </a:cubicBezTo>
                  <a:cubicBezTo>
                    <a:pt x="141341" y="877805"/>
                    <a:pt x="143608" y="879586"/>
                    <a:pt x="146018" y="881158"/>
                  </a:cubicBezTo>
                  <a:cubicBezTo>
                    <a:pt x="148057" y="883158"/>
                    <a:pt x="150285" y="884949"/>
                    <a:pt x="152686" y="886492"/>
                  </a:cubicBezTo>
                  <a:cubicBezTo>
                    <a:pt x="163697" y="896179"/>
                    <a:pt x="178051" y="901170"/>
                    <a:pt x="192691" y="900398"/>
                  </a:cubicBezTo>
                  <a:lnTo>
                    <a:pt x="499015" y="911828"/>
                  </a:lnTo>
                  <a:cubicBezTo>
                    <a:pt x="530543" y="911828"/>
                    <a:pt x="547688" y="897541"/>
                    <a:pt x="547688" y="866013"/>
                  </a:cubicBezTo>
                  <a:lnTo>
                    <a:pt x="547688" y="834581"/>
                  </a:lnTo>
                  <a:cubicBezTo>
                    <a:pt x="547688" y="708565"/>
                    <a:pt x="650748" y="619887"/>
                    <a:pt x="814388" y="619887"/>
                  </a:cubicBezTo>
                  <a:cubicBezTo>
                    <a:pt x="963263" y="619887"/>
                    <a:pt x="1063466" y="699992"/>
                    <a:pt x="1063466" y="823151"/>
                  </a:cubicBezTo>
                  <a:cubicBezTo>
                    <a:pt x="1063466" y="837181"/>
                    <a:pt x="1062133" y="851183"/>
                    <a:pt x="1059466" y="864965"/>
                  </a:cubicBezTo>
                  <a:cubicBezTo>
                    <a:pt x="905732" y="1066514"/>
                    <a:pt x="505587" y="1155383"/>
                    <a:pt x="505587" y="1546574"/>
                  </a:cubicBezTo>
                  <a:lnTo>
                    <a:pt x="505587" y="1640681"/>
                  </a:lnTo>
                  <a:cubicBezTo>
                    <a:pt x="505587" y="1678781"/>
                    <a:pt x="526447" y="1699832"/>
                    <a:pt x="564832" y="1699832"/>
                  </a:cubicBezTo>
                  <a:lnTo>
                    <a:pt x="933640" y="1699832"/>
                  </a:lnTo>
                  <a:cubicBezTo>
                    <a:pt x="971740" y="1699832"/>
                    <a:pt x="992886" y="1678972"/>
                    <a:pt x="992886" y="1640681"/>
                  </a:cubicBezTo>
                  <a:lnTo>
                    <a:pt x="992886" y="1577911"/>
                  </a:lnTo>
                  <a:cubicBezTo>
                    <a:pt x="992886" y="1260919"/>
                    <a:pt x="1616488" y="1257395"/>
                    <a:pt x="1616488" y="679133"/>
                  </a:cubicBezTo>
                  <a:cubicBezTo>
                    <a:pt x="1616488" y="271653"/>
                    <a:pt x="1306354" y="0"/>
                    <a:pt x="8256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F0E2FE60-B57D-4665-BADA-3337A379B42D}"/>
                </a:ext>
              </a:extLst>
            </p:cNvPr>
            <p:cNvSpPr/>
            <p:nvPr/>
          </p:nvSpPr>
          <p:spPr>
            <a:xfrm>
              <a:off x="6920193" y="2635348"/>
              <a:ext cx="1616202" cy="2480690"/>
            </a:xfrm>
            <a:custGeom>
              <a:avLst/>
              <a:gdLst>
                <a:gd name="connsiteX0" fmla="*/ 505016 w 1616202"/>
                <a:gd name="connsiteY0" fmla="*/ 1641158 h 2480690"/>
                <a:gd name="connsiteX1" fmla="*/ 505016 w 1616202"/>
                <a:gd name="connsiteY1" fmla="*/ 1547051 h 2480690"/>
                <a:gd name="connsiteX2" fmla="*/ 1118140 w 1616202"/>
                <a:gd name="connsiteY2" fmla="*/ 697040 h 2480690"/>
                <a:gd name="connsiteX3" fmla="*/ 815054 w 1616202"/>
                <a:gd name="connsiteY3" fmla="*/ 449389 h 2480690"/>
                <a:gd name="connsiteX4" fmla="*/ 491204 w 1616202"/>
                <a:gd name="connsiteY4" fmla="*/ 710660 h 2480690"/>
                <a:gd name="connsiteX5" fmla="*/ 491204 w 1616202"/>
                <a:gd name="connsiteY5" fmla="*/ 748760 h 2480690"/>
                <a:gd name="connsiteX6" fmla="*/ 431959 w 1616202"/>
                <a:gd name="connsiteY6" fmla="*/ 804577 h 2480690"/>
                <a:gd name="connsiteX7" fmla="*/ 59150 w 1616202"/>
                <a:gd name="connsiteY7" fmla="*/ 790575 h 2480690"/>
                <a:gd name="connsiteX8" fmla="*/ 0 w 1616202"/>
                <a:gd name="connsiteY8" fmla="*/ 748760 h 2480690"/>
                <a:gd name="connsiteX9" fmla="*/ 0 w 1616202"/>
                <a:gd name="connsiteY9" fmla="*/ 710660 h 2480690"/>
                <a:gd name="connsiteX10" fmla="*/ 825627 w 1616202"/>
                <a:gd name="connsiteY10" fmla="*/ 0 h 2480690"/>
                <a:gd name="connsiteX11" fmla="*/ 1616202 w 1616202"/>
                <a:gd name="connsiteY11" fmla="*/ 679323 h 2480690"/>
                <a:gd name="connsiteX12" fmla="*/ 992600 w 1616202"/>
                <a:gd name="connsiteY12" fmla="*/ 1578102 h 2480690"/>
                <a:gd name="connsiteX13" fmla="*/ 992600 w 1616202"/>
                <a:gd name="connsiteY13" fmla="*/ 1640872 h 2480690"/>
                <a:gd name="connsiteX14" fmla="*/ 933355 w 1616202"/>
                <a:gd name="connsiteY14" fmla="*/ 1700022 h 2480690"/>
                <a:gd name="connsiteX15" fmla="*/ 564261 w 1616202"/>
                <a:gd name="connsiteY15" fmla="*/ 1700022 h 2480690"/>
                <a:gd name="connsiteX16" fmla="*/ 505016 w 1616202"/>
                <a:gd name="connsiteY16" fmla="*/ 1641158 h 2480690"/>
                <a:gd name="connsiteX17" fmla="*/ 473678 w 1616202"/>
                <a:gd name="connsiteY17" fmla="*/ 2202466 h 2480690"/>
                <a:gd name="connsiteX18" fmla="*/ 773240 w 1616202"/>
                <a:gd name="connsiteY18" fmla="*/ 1923764 h 2480690"/>
                <a:gd name="connsiteX19" fmla="*/ 1069372 w 1616202"/>
                <a:gd name="connsiteY19" fmla="*/ 2202466 h 2480690"/>
                <a:gd name="connsiteX20" fmla="*/ 769811 w 1616202"/>
                <a:gd name="connsiteY20" fmla="*/ 2480691 h 2480690"/>
                <a:gd name="connsiteX21" fmla="*/ 473678 w 1616202"/>
                <a:gd name="connsiteY21" fmla="*/ 2202466 h 248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6202" h="2480690">
                  <a:moveTo>
                    <a:pt x="505016" y="1641158"/>
                  </a:moveTo>
                  <a:lnTo>
                    <a:pt x="505016" y="1547051"/>
                  </a:lnTo>
                  <a:cubicBezTo>
                    <a:pt x="505016" y="1062800"/>
                    <a:pt x="1118140" y="1042226"/>
                    <a:pt x="1118140" y="697040"/>
                  </a:cubicBezTo>
                  <a:cubicBezTo>
                    <a:pt x="1118140" y="547211"/>
                    <a:pt x="996220" y="449389"/>
                    <a:pt x="815054" y="449389"/>
                  </a:cubicBezTo>
                  <a:cubicBezTo>
                    <a:pt x="616458" y="449389"/>
                    <a:pt x="491204" y="557403"/>
                    <a:pt x="491204" y="710660"/>
                  </a:cubicBezTo>
                  <a:lnTo>
                    <a:pt x="491204" y="748760"/>
                  </a:lnTo>
                  <a:cubicBezTo>
                    <a:pt x="491204" y="786860"/>
                    <a:pt x="470249" y="804577"/>
                    <a:pt x="431959" y="804577"/>
                  </a:cubicBezTo>
                  <a:lnTo>
                    <a:pt x="59150" y="790575"/>
                  </a:lnTo>
                  <a:cubicBezTo>
                    <a:pt x="24384" y="790575"/>
                    <a:pt x="0" y="773144"/>
                    <a:pt x="0" y="748760"/>
                  </a:cubicBezTo>
                  <a:lnTo>
                    <a:pt x="0" y="710660"/>
                  </a:lnTo>
                  <a:cubicBezTo>
                    <a:pt x="0" y="289084"/>
                    <a:pt x="334423" y="0"/>
                    <a:pt x="825627" y="0"/>
                  </a:cubicBezTo>
                  <a:cubicBezTo>
                    <a:pt x="1306354" y="0"/>
                    <a:pt x="1616202" y="271653"/>
                    <a:pt x="1616202" y="679323"/>
                  </a:cubicBezTo>
                  <a:cubicBezTo>
                    <a:pt x="1616202" y="1257586"/>
                    <a:pt x="992600" y="1261110"/>
                    <a:pt x="992600" y="1578102"/>
                  </a:cubicBezTo>
                  <a:lnTo>
                    <a:pt x="992600" y="1640872"/>
                  </a:lnTo>
                  <a:cubicBezTo>
                    <a:pt x="992600" y="1678972"/>
                    <a:pt x="971645" y="1700022"/>
                    <a:pt x="933355" y="1700022"/>
                  </a:cubicBezTo>
                  <a:lnTo>
                    <a:pt x="564261" y="1700022"/>
                  </a:lnTo>
                  <a:cubicBezTo>
                    <a:pt x="525875" y="1700308"/>
                    <a:pt x="505016" y="1679448"/>
                    <a:pt x="505016" y="1641158"/>
                  </a:cubicBezTo>
                  <a:close/>
                  <a:moveTo>
                    <a:pt x="473678" y="2202466"/>
                  </a:moveTo>
                  <a:cubicBezTo>
                    <a:pt x="473678" y="2049209"/>
                    <a:pt x="609505" y="1923764"/>
                    <a:pt x="773240" y="1923764"/>
                  </a:cubicBezTo>
                  <a:cubicBezTo>
                    <a:pt x="930021" y="1923764"/>
                    <a:pt x="1069372" y="2049209"/>
                    <a:pt x="1069372" y="2202466"/>
                  </a:cubicBezTo>
                  <a:cubicBezTo>
                    <a:pt x="1069372" y="2355723"/>
                    <a:pt x="929735" y="2480691"/>
                    <a:pt x="769811" y="2480691"/>
                  </a:cubicBezTo>
                  <a:cubicBezTo>
                    <a:pt x="605885" y="2480691"/>
                    <a:pt x="473678" y="2355342"/>
                    <a:pt x="473678" y="2202466"/>
                  </a:cubicBezTo>
                  <a:close/>
                </a:path>
              </a:pathLst>
            </a:custGeom>
            <a:grpFill/>
            <a:ln w="9525" cap="flat">
              <a:solidFill>
                <a:srgbClr val="DFF7E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EF0CAD8-CC5E-4482-944B-7F6DB535AF6E}"/>
                </a:ext>
              </a:extLst>
            </p:cNvPr>
            <p:cNvSpPr/>
            <p:nvPr/>
          </p:nvSpPr>
          <p:spPr>
            <a:xfrm>
              <a:off x="7154604" y="5195763"/>
              <a:ext cx="1040320" cy="232600"/>
            </a:xfrm>
            <a:custGeom>
              <a:avLst/>
              <a:gdLst>
                <a:gd name="connsiteX0" fmla="*/ 1040321 w 1040320"/>
                <a:gd name="connsiteY0" fmla="*/ 116300 h 232600"/>
                <a:gd name="connsiteX1" fmla="*/ 520160 w 1040320"/>
                <a:gd name="connsiteY1" fmla="*/ 232601 h 232600"/>
                <a:gd name="connsiteX2" fmla="*/ 0 w 1040320"/>
                <a:gd name="connsiteY2" fmla="*/ 116300 h 232600"/>
                <a:gd name="connsiteX3" fmla="*/ 520160 w 1040320"/>
                <a:gd name="connsiteY3" fmla="*/ 0 h 232600"/>
                <a:gd name="connsiteX4" fmla="*/ 1040321 w 1040320"/>
                <a:gd name="connsiteY4" fmla="*/ 116300 h 23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320" h="232600">
                  <a:moveTo>
                    <a:pt x="1040321" y="116300"/>
                  </a:moveTo>
                  <a:cubicBezTo>
                    <a:pt x="1040321" y="180531"/>
                    <a:pt x="807437" y="232601"/>
                    <a:pt x="520160" y="232601"/>
                  </a:cubicBezTo>
                  <a:cubicBezTo>
                    <a:pt x="232884" y="232601"/>
                    <a:pt x="0" y="180531"/>
                    <a:pt x="0" y="116300"/>
                  </a:cubicBezTo>
                  <a:cubicBezTo>
                    <a:pt x="0" y="52069"/>
                    <a:pt x="232884" y="0"/>
                    <a:pt x="520160" y="0"/>
                  </a:cubicBezTo>
                  <a:cubicBezTo>
                    <a:pt x="807437" y="0"/>
                    <a:pt x="1040321" y="52070"/>
                    <a:pt x="1040321" y="1163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" name="Graphic 15">
            <a:extLst>
              <a:ext uri="{FF2B5EF4-FFF2-40B4-BE49-F238E27FC236}">
                <a16:creationId xmlns="" xmlns:a16="http://schemas.microsoft.com/office/drawing/2014/main" id="{FDD9CB80-24EE-4019-93B3-8DC9A09AB4F4}"/>
              </a:ext>
            </a:extLst>
          </p:cNvPr>
          <p:cNvGrpSpPr/>
          <p:nvPr/>
        </p:nvGrpSpPr>
        <p:grpSpPr>
          <a:xfrm>
            <a:off x="6847148" y="594235"/>
            <a:ext cx="1262461" cy="2420251"/>
            <a:chOff x="7141649" y="1209384"/>
            <a:chExt cx="1262461" cy="2420251"/>
          </a:xfrm>
        </p:grpSpPr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2228197C-058E-4732-8F06-C727F7E525B7}"/>
                </a:ext>
              </a:extLst>
            </p:cNvPr>
            <p:cNvSpPr/>
            <p:nvPr/>
          </p:nvSpPr>
          <p:spPr>
            <a:xfrm>
              <a:off x="7141649" y="2674210"/>
              <a:ext cx="208883" cy="136838"/>
            </a:xfrm>
            <a:custGeom>
              <a:avLst/>
              <a:gdLst>
                <a:gd name="connsiteX0" fmla="*/ 135541 w 208883"/>
                <a:gd name="connsiteY0" fmla="*/ 0 h 136838"/>
                <a:gd name="connsiteX1" fmla="*/ 115633 w 208883"/>
                <a:gd name="connsiteY1" fmla="*/ 43434 h 136838"/>
                <a:gd name="connsiteX2" fmla="*/ 0 w 208883"/>
                <a:gd name="connsiteY2" fmla="*/ 64579 h 136838"/>
                <a:gd name="connsiteX3" fmla="*/ 7525 w 208883"/>
                <a:gd name="connsiteY3" fmla="*/ 135446 h 136838"/>
                <a:gd name="connsiteX4" fmla="*/ 22384 w 208883"/>
                <a:gd name="connsiteY4" fmla="*/ 135446 h 136838"/>
                <a:gd name="connsiteX5" fmla="*/ 192691 w 208883"/>
                <a:gd name="connsiteY5" fmla="*/ 91916 h 136838"/>
                <a:gd name="connsiteX6" fmla="*/ 208883 w 208883"/>
                <a:gd name="connsiteY6" fmla="*/ 14859 h 1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883" h="136838">
                  <a:moveTo>
                    <a:pt x="135541" y="0"/>
                  </a:moveTo>
                  <a:lnTo>
                    <a:pt x="115633" y="43434"/>
                  </a:lnTo>
                  <a:cubicBezTo>
                    <a:pt x="115633" y="43434"/>
                    <a:pt x="0" y="55912"/>
                    <a:pt x="0" y="64579"/>
                  </a:cubicBezTo>
                  <a:cubicBezTo>
                    <a:pt x="0" y="73247"/>
                    <a:pt x="1238" y="132969"/>
                    <a:pt x="7525" y="135446"/>
                  </a:cubicBezTo>
                  <a:cubicBezTo>
                    <a:pt x="12306" y="137303"/>
                    <a:pt x="17602" y="137303"/>
                    <a:pt x="22384" y="135446"/>
                  </a:cubicBezTo>
                  <a:lnTo>
                    <a:pt x="192691" y="91916"/>
                  </a:lnTo>
                  <a:lnTo>
                    <a:pt x="208883" y="14859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DC35E6C2-FDB0-4B66-90F1-CBE3B0CEFF2C}"/>
                </a:ext>
              </a:extLst>
            </p:cNvPr>
            <p:cNvSpPr/>
            <p:nvPr/>
          </p:nvSpPr>
          <p:spPr>
            <a:xfrm>
              <a:off x="7152007" y="2734789"/>
              <a:ext cx="183475" cy="93535"/>
            </a:xfrm>
            <a:custGeom>
              <a:avLst/>
              <a:gdLst>
                <a:gd name="connsiteX0" fmla="*/ 92798 w 183475"/>
                <a:gd name="connsiteY0" fmla="*/ 17050 h 93535"/>
                <a:gd name="connsiteX1" fmla="*/ 24694 w 183475"/>
                <a:gd name="connsiteY1" fmla="*/ 62389 h 93535"/>
                <a:gd name="connsiteX2" fmla="*/ 4882 w 183475"/>
                <a:gd name="connsiteY2" fmla="*/ 93535 h 93535"/>
                <a:gd name="connsiteX3" fmla="*/ 91369 w 183475"/>
                <a:gd name="connsiteY3" fmla="*/ 60960 h 93535"/>
                <a:gd name="connsiteX4" fmla="*/ 172141 w 183475"/>
                <a:gd name="connsiteY4" fmla="*/ 36862 h 93535"/>
                <a:gd name="connsiteX5" fmla="*/ 183476 w 183475"/>
                <a:gd name="connsiteY5" fmla="*/ 0 h 9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475" h="93535">
                  <a:moveTo>
                    <a:pt x="92798" y="17050"/>
                  </a:moveTo>
                  <a:cubicBezTo>
                    <a:pt x="71652" y="34376"/>
                    <a:pt x="48840" y="49558"/>
                    <a:pt x="24694" y="62389"/>
                  </a:cubicBezTo>
                  <a:cubicBezTo>
                    <a:pt x="-2833" y="74771"/>
                    <a:pt x="-3881" y="93535"/>
                    <a:pt x="4882" y="93535"/>
                  </a:cubicBezTo>
                  <a:cubicBezTo>
                    <a:pt x="13645" y="93535"/>
                    <a:pt x="91369" y="60960"/>
                    <a:pt x="91369" y="60960"/>
                  </a:cubicBezTo>
                  <a:cubicBezTo>
                    <a:pt x="91369" y="60960"/>
                    <a:pt x="161949" y="42481"/>
                    <a:pt x="172141" y="36862"/>
                  </a:cubicBezTo>
                  <a:cubicBezTo>
                    <a:pt x="182333" y="31242"/>
                    <a:pt x="183476" y="0"/>
                    <a:pt x="183476" y="0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64CEE79-6CE8-4B40-ABDD-F1E83B79BE86}"/>
                </a:ext>
              </a:extLst>
            </p:cNvPr>
            <p:cNvSpPr/>
            <p:nvPr/>
          </p:nvSpPr>
          <p:spPr>
            <a:xfrm>
              <a:off x="7258426" y="1839629"/>
              <a:ext cx="230314" cy="865441"/>
            </a:xfrm>
            <a:custGeom>
              <a:avLst/>
              <a:gdLst>
                <a:gd name="connsiteX0" fmla="*/ 120491 w 230314"/>
                <a:gd name="connsiteY0" fmla="*/ 0 h 865441"/>
                <a:gd name="connsiteX1" fmla="*/ 49435 w 230314"/>
                <a:gd name="connsiteY1" fmla="*/ 544640 h 865441"/>
                <a:gd name="connsiteX2" fmla="*/ 0 w 230314"/>
                <a:gd name="connsiteY2" fmla="*/ 839533 h 865441"/>
                <a:gd name="connsiteX3" fmla="*/ 109728 w 230314"/>
                <a:gd name="connsiteY3" fmla="*/ 865441 h 865441"/>
                <a:gd name="connsiteX4" fmla="*/ 191548 w 230314"/>
                <a:gd name="connsiteY4" fmla="*/ 516636 h 865441"/>
                <a:gd name="connsiteX5" fmla="*/ 230315 w 230314"/>
                <a:gd name="connsiteY5" fmla="*/ 297085 h 865441"/>
                <a:gd name="connsiteX6" fmla="*/ 120491 w 230314"/>
                <a:gd name="connsiteY6" fmla="*/ 0 h 86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4" h="865441">
                  <a:moveTo>
                    <a:pt x="120491" y="0"/>
                  </a:moveTo>
                  <a:lnTo>
                    <a:pt x="49435" y="544640"/>
                  </a:lnTo>
                  <a:lnTo>
                    <a:pt x="0" y="839533"/>
                  </a:lnTo>
                  <a:lnTo>
                    <a:pt x="109728" y="865441"/>
                  </a:lnTo>
                  <a:lnTo>
                    <a:pt x="191548" y="516636"/>
                  </a:lnTo>
                  <a:lnTo>
                    <a:pt x="230315" y="297085"/>
                  </a:lnTo>
                  <a:lnTo>
                    <a:pt x="120491" y="0"/>
                  </a:ln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A90ED642-DF16-4A10-9244-C62FF1F91789}"/>
                </a:ext>
              </a:extLst>
            </p:cNvPr>
            <p:cNvSpPr/>
            <p:nvPr/>
          </p:nvSpPr>
          <p:spPr>
            <a:xfrm>
              <a:off x="7816972" y="1404813"/>
              <a:ext cx="137636" cy="118110"/>
            </a:xfrm>
            <a:custGeom>
              <a:avLst/>
              <a:gdLst>
                <a:gd name="connsiteX0" fmla="*/ 135350 w 137636"/>
                <a:gd name="connsiteY0" fmla="*/ 40481 h 118110"/>
                <a:gd name="connsiteX1" fmla="*/ 92012 w 137636"/>
                <a:gd name="connsiteY1" fmla="*/ 33623 h 118110"/>
                <a:gd name="connsiteX2" fmla="*/ 3238 w 137636"/>
                <a:gd name="connsiteY2" fmla="*/ 0 h 118110"/>
                <a:gd name="connsiteX3" fmla="*/ 0 w 137636"/>
                <a:gd name="connsiteY3" fmla="*/ 105442 h 118110"/>
                <a:gd name="connsiteX4" fmla="*/ 137636 w 137636"/>
                <a:gd name="connsiteY4" fmla="*/ 118110 h 118110"/>
                <a:gd name="connsiteX5" fmla="*/ 135350 w 137636"/>
                <a:gd name="connsiteY5" fmla="*/ 40481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36" h="118110">
                  <a:moveTo>
                    <a:pt x="135350" y="40481"/>
                  </a:moveTo>
                  <a:lnTo>
                    <a:pt x="92012" y="33623"/>
                  </a:lnTo>
                  <a:lnTo>
                    <a:pt x="3238" y="0"/>
                  </a:lnTo>
                  <a:lnTo>
                    <a:pt x="0" y="105442"/>
                  </a:lnTo>
                  <a:lnTo>
                    <a:pt x="137636" y="118110"/>
                  </a:lnTo>
                  <a:lnTo>
                    <a:pt x="135350" y="40481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C1FA96BB-49F9-4326-BD8E-5AC6C97B746A}"/>
                </a:ext>
              </a:extLst>
            </p:cNvPr>
            <p:cNvSpPr/>
            <p:nvPr/>
          </p:nvSpPr>
          <p:spPr>
            <a:xfrm>
              <a:off x="7333999" y="3350093"/>
              <a:ext cx="232147" cy="279287"/>
            </a:xfrm>
            <a:custGeom>
              <a:avLst/>
              <a:gdLst>
                <a:gd name="connsiteX0" fmla="*/ 111688 w 232147"/>
                <a:gd name="connsiteY0" fmla="*/ 26586 h 279287"/>
                <a:gd name="connsiteX1" fmla="*/ 21296 w 232147"/>
                <a:gd name="connsiteY1" fmla="*/ 144696 h 279287"/>
                <a:gd name="connsiteX2" fmla="*/ 42822 w 232147"/>
                <a:gd name="connsiteY2" fmla="*/ 276045 h 279287"/>
                <a:gd name="connsiteX3" fmla="*/ 161218 w 232147"/>
                <a:gd name="connsiteY3" fmla="*/ 217848 h 279287"/>
                <a:gd name="connsiteX4" fmla="*/ 195603 w 232147"/>
                <a:gd name="connsiteY4" fmla="*/ 136123 h 279287"/>
                <a:gd name="connsiteX5" fmla="*/ 230084 w 232147"/>
                <a:gd name="connsiteY5" fmla="*/ 28491 h 279287"/>
                <a:gd name="connsiteX6" fmla="*/ 111688 w 232147"/>
                <a:gd name="connsiteY6" fmla="*/ 26586 h 27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47" h="279287">
                  <a:moveTo>
                    <a:pt x="111688" y="26586"/>
                  </a:moveTo>
                  <a:cubicBezTo>
                    <a:pt x="79389" y="64247"/>
                    <a:pt x="49214" y="103681"/>
                    <a:pt x="21296" y="144696"/>
                  </a:cubicBezTo>
                  <a:cubicBezTo>
                    <a:pt x="-15375" y="200703"/>
                    <a:pt x="-2421" y="260901"/>
                    <a:pt x="42822" y="276045"/>
                  </a:cubicBezTo>
                  <a:cubicBezTo>
                    <a:pt x="88066" y="291190"/>
                    <a:pt x="146073" y="250137"/>
                    <a:pt x="161218" y="217848"/>
                  </a:cubicBezTo>
                  <a:cubicBezTo>
                    <a:pt x="176363" y="185558"/>
                    <a:pt x="171981" y="168413"/>
                    <a:pt x="195603" y="136123"/>
                  </a:cubicBezTo>
                  <a:cubicBezTo>
                    <a:pt x="219226" y="103833"/>
                    <a:pt x="238656" y="71544"/>
                    <a:pt x="230084" y="28491"/>
                  </a:cubicBezTo>
                  <a:cubicBezTo>
                    <a:pt x="221511" y="-14562"/>
                    <a:pt x="134929" y="-3513"/>
                    <a:pt x="111688" y="2658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84D138F-A0E9-4463-9E04-BCE5F234C797}"/>
                </a:ext>
              </a:extLst>
            </p:cNvPr>
            <p:cNvSpPr/>
            <p:nvPr/>
          </p:nvSpPr>
          <p:spPr>
            <a:xfrm>
              <a:off x="7334318" y="3503709"/>
              <a:ext cx="156518" cy="125876"/>
            </a:xfrm>
            <a:custGeom>
              <a:avLst/>
              <a:gdLst>
                <a:gd name="connsiteX0" fmla="*/ 156518 w 156518"/>
                <a:gd name="connsiteY0" fmla="*/ 72328 h 125876"/>
                <a:gd name="connsiteX1" fmla="*/ 145755 w 156518"/>
                <a:gd name="connsiteY1" fmla="*/ 51659 h 125876"/>
                <a:gd name="connsiteX2" fmla="*/ 12405 w 156518"/>
                <a:gd name="connsiteY2" fmla="*/ 6987 h 125876"/>
                <a:gd name="connsiteX3" fmla="*/ 42694 w 156518"/>
                <a:gd name="connsiteY3" fmla="*/ 122716 h 125876"/>
                <a:gd name="connsiteX4" fmla="*/ 156518 w 156518"/>
                <a:gd name="connsiteY4" fmla="*/ 72328 h 12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518" h="125876">
                  <a:moveTo>
                    <a:pt x="156518" y="72328"/>
                  </a:moveTo>
                  <a:cubicBezTo>
                    <a:pt x="153470" y="65851"/>
                    <a:pt x="149946" y="58993"/>
                    <a:pt x="145755" y="51659"/>
                  </a:cubicBezTo>
                  <a:cubicBezTo>
                    <a:pt x="111179" y="-9206"/>
                    <a:pt x="50505" y="-4348"/>
                    <a:pt x="12405" y="6987"/>
                  </a:cubicBezTo>
                  <a:cubicBezTo>
                    <a:pt x="-12646" y="58136"/>
                    <a:pt x="1641" y="109000"/>
                    <a:pt x="42694" y="122716"/>
                  </a:cubicBezTo>
                  <a:cubicBezTo>
                    <a:pt x="83747" y="136432"/>
                    <a:pt x="136706" y="102903"/>
                    <a:pt x="156518" y="723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5B6B93D2-AF79-47D8-8532-128C95DCD96F}"/>
                </a:ext>
              </a:extLst>
            </p:cNvPr>
            <p:cNvSpPr/>
            <p:nvPr/>
          </p:nvSpPr>
          <p:spPr>
            <a:xfrm>
              <a:off x="7335579" y="3378869"/>
              <a:ext cx="230948" cy="250766"/>
            </a:xfrm>
            <a:custGeom>
              <a:avLst/>
              <a:gdLst>
                <a:gd name="connsiteX0" fmla="*/ 144494 w 230948"/>
                <a:gd name="connsiteY0" fmla="*/ 176498 h 250766"/>
                <a:gd name="connsiteX1" fmla="*/ 47625 w 230948"/>
                <a:gd name="connsiteY1" fmla="*/ 226028 h 250766"/>
                <a:gd name="connsiteX2" fmla="*/ 0 w 230948"/>
                <a:gd name="connsiteY2" fmla="*/ 196025 h 250766"/>
                <a:gd name="connsiteX3" fmla="*/ 41624 w 230948"/>
                <a:gd name="connsiteY3" fmla="*/ 247555 h 250766"/>
                <a:gd name="connsiteX4" fmla="*/ 160020 w 230948"/>
                <a:gd name="connsiteY4" fmla="*/ 189357 h 250766"/>
                <a:gd name="connsiteX5" fmla="*/ 194405 w 230948"/>
                <a:gd name="connsiteY5" fmla="*/ 107633 h 250766"/>
                <a:gd name="connsiteX6" fmla="*/ 228886 w 230948"/>
                <a:gd name="connsiteY6" fmla="*/ 0 h 250766"/>
                <a:gd name="connsiteX7" fmla="*/ 185833 w 230948"/>
                <a:gd name="connsiteY7" fmla="*/ 88202 h 250766"/>
                <a:gd name="connsiteX8" fmla="*/ 144494 w 230948"/>
                <a:gd name="connsiteY8" fmla="*/ 176498 h 2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948" h="250766">
                  <a:moveTo>
                    <a:pt x="144494" y="176498"/>
                  </a:moveTo>
                  <a:cubicBezTo>
                    <a:pt x="131636" y="195548"/>
                    <a:pt x="114395" y="247555"/>
                    <a:pt x="47625" y="226028"/>
                  </a:cubicBezTo>
                  <a:cubicBezTo>
                    <a:pt x="29004" y="221247"/>
                    <a:pt x="12354" y="210760"/>
                    <a:pt x="0" y="196025"/>
                  </a:cubicBezTo>
                  <a:cubicBezTo>
                    <a:pt x="2943" y="219723"/>
                    <a:pt x="19079" y="239697"/>
                    <a:pt x="41624" y="247555"/>
                  </a:cubicBezTo>
                  <a:cubicBezTo>
                    <a:pt x="86773" y="262604"/>
                    <a:pt x="144875" y="221647"/>
                    <a:pt x="160020" y="189357"/>
                  </a:cubicBezTo>
                  <a:cubicBezTo>
                    <a:pt x="175165" y="157067"/>
                    <a:pt x="170783" y="139922"/>
                    <a:pt x="194405" y="107633"/>
                  </a:cubicBezTo>
                  <a:cubicBezTo>
                    <a:pt x="218027" y="75343"/>
                    <a:pt x="237458" y="43053"/>
                    <a:pt x="228886" y="0"/>
                  </a:cubicBezTo>
                  <a:cubicBezTo>
                    <a:pt x="228886" y="51626"/>
                    <a:pt x="209836" y="60198"/>
                    <a:pt x="185833" y="88202"/>
                  </a:cubicBezTo>
                  <a:cubicBezTo>
                    <a:pt x="161830" y="116205"/>
                    <a:pt x="157448" y="157067"/>
                    <a:pt x="144494" y="17649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E5BF6B3F-3446-49F5-93CE-FD1870EF5CCF}"/>
                </a:ext>
              </a:extLst>
            </p:cNvPr>
            <p:cNvSpPr/>
            <p:nvPr/>
          </p:nvSpPr>
          <p:spPr>
            <a:xfrm>
              <a:off x="7960451" y="3350093"/>
              <a:ext cx="232147" cy="279287"/>
            </a:xfrm>
            <a:custGeom>
              <a:avLst/>
              <a:gdLst>
                <a:gd name="connsiteX0" fmla="*/ 120459 w 232147"/>
                <a:gd name="connsiteY0" fmla="*/ 26586 h 279287"/>
                <a:gd name="connsiteX1" fmla="*/ 210851 w 232147"/>
                <a:gd name="connsiteY1" fmla="*/ 144696 h 279287"/>
                <a:gd name="connsiteX2" fmla="*/ 189325 w 232147"/>
                <a:gd name="connsiteY2" fmla="*/ 276045 h 279287"/>
                <a:gd name="connsiteX3" fmla="*/ 70929 w 232147"/>
                <a:gd name="connsiteY3" fmla="*/ 217848 h 279287"/>
                <a:gd name="connsiteX4" fmla="*/ 36544 w 232147"/>
                <a:gd name="connsiteY4" fmla="*/ 136123 h 279287"/>
                <a:gd name="connsiteX5" fmla="*/ 2063 w 232147"/>
                <a:gd name="connsiteY5" fmla="*/ 28491 h 279287"/>
                <a:gd name="connsiteX6" fmla="*/ 120459 w 232147"/>
                <a:gd name="connsiteY6" fmla="*/ 26586 h 27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47" h="279287">
                  <a:moveTo>
                    <a:pt x="120459" y="26586"/>
                  </a:moveTo>
                  <a:cubicBezTo>
                    <a:pt x="152758" y="64247"/>
                    <a:pt x="182933" y="103681"/>
                    <a:pt x="210851" y="144696"/>
                  </a:cubicBezTo>
                  <a:cubicBezTo>
                    <a:pt x="247522" y="200703"/>
                    <a:pt x="234568" y="260901"/>
                    <a:pt x="189325" y="276045"/>
                  </a:cubicBezTo>
                  <a:cubicBezTo>
                    <a:pt x="144081" y="291190"/>
                    <a:pt x="86074" y="250137"/>
                    <a:pt x="70929" y="217848"/>
                  </a:cubicBezTo>
                  <a:cubicBezTo>
                    <a:pt x="55784" y="185558"/>
                    <a:pt x="60166" y="168413"/>
                    <a:pt x="36544" y="136123"/>
                  </a:cubicBezTo>
                  <a:cubicBezTo>
                    <a:pt x="12922" y="103833"/>
                    <a:pt x="-6509" y="71544"/>
                    <a:pt x="2063" y="28491"/>
                  </a:cubicBezTo>
                  <a:cubicBezTo>
                    <a:pt x="10636" y="-14562"/>
                    <a:pt x="96837" y="-3513"/>
                    <a:pt x="120459" y="2658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1D2189FE-4E48-419C-946E-75F7F7A37B20}"/>
                </a:ext>
              </a:extLst>
            </p:cNvPr>
            <p:cNvSpPr/>
            <p:nvPr/>
          </p:nvSpPr>
          <p:spPr>
            <a:xfrm>
              <a:off x="8035856" y="3503709"/>
              <a:ext cx="156422" cy="125876"/>
            </a:xfrm>
            <a:custGeom>
              <a:avLst/>
              <a:gdLst>
                <a:gd name="connsiteX0" fmla="*/ 0 w 156422"/>
                <a:gd name="connsiteY0" fmla="*/ 72328 h 125876"/>
                <a:gd name="connsiteX1" fmla="*/ 10668 w 156422"/>
                <a:gd name="connsiteY1" fmla="*/ 51659 h 125876"/>
                <a:gd name="connsiteX2" fmla="*/ 144018 w 156422"/>
                <a:gd name="connsiteY2" fmla="*/ 6987 h 125876"/>
                <a:gd name="connsiteX3" fmla="*/ 113729 w 156422"/>
                <a:gd name="connsiteY3" fmla="*/ 122716 h 125876"/>
                <a:gd name="connsiteX4" fmla="*/ 0 w 156422"/>
                <a:gd name="connsiteY4" fmla="*/ 72328 h 12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422" h="125876">
                  <a:moveTo>
                    <a:pt x="0" y="72328"/>
                  </a:moveTo>
                  <a:cubicBezTo>
                    <a:pt x="2953" y="65851"/>
                    <a:pt x="6477" y="58993"/>
                    <a:pt x="10668" y="51659"/>
                  </a:cubicBezTo>
                  <a:cubicBezTo>
                    <a:pt x="45244" y="-9206"/>
                    <a:pt x="105918" y="-4348"/>
                    <a:pt x="144018" y="6987"/>
                  </a:cubicBezTo>
                  <a:cubicBezTo>
                    <a:pt x="169069" y="58136"/>
                    <a:pt x="154781" y="109000"/>
                    <a:pt x="113729" y="122716"/>
                  </a:cubicBezTo>
                  <a:cubicBezTo>
                    <a:pt x="72676" y="136432"/>
                    <a:pt x="19717" y="102903"/>
                    <a:pt x="0" y="723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CDE9A2F0-BC7B-4EC7-B04A-91F4AA5724EB}"/>
                </a:ext>
              </a:extLst>
            </p:cNvPr>
            <p:cNvSpPr/>
            <p:nvPr/>
          </p:nvSpPr>
          <p:spPr>
            <a:xfrm>
              <a:off x="7960070" y="3378869"/>
              <a:ext cx="230948" cy="250766"/>
            </a:xfrm>
            <a:custGeom>
              <a:avLst/>
              <a:gdLst>
                <a:gd name="connsiteX0" fmla="*/ 86455 w 230948"/>
                <a:gd name="connsiteY0" fmla="*/ 176498 h 250766"/>
                <a:gd name="connsiteX1" fmla="*/ 183324 w 230948"/>
                <a:gd name="connsiteY1" fmla="*/ 226028 h 250766"/>
                <a:gd name="connsiteX2" fmla="*/ 230949 w 230948"/>
                <a:gd name="connsiteY2" fmla="*/ 196025 h 250766"/>
                <a:gd name="connsiteX3" fmla="*/ 189325 w 230948"/>
                <a:gd name="connsiteY3" fmla="*/ 247555 h 250766"/>
                <a:gd name="connsiteX4" fmla="*/ 70929 w 230948"/>
                <a:gd name="connsiteY4" fmla="*/ 189357 h 250766"/>
                <a:gd name="connsiteX5" fmla="*/ 36544 w 230948"/>
                <a:gd name="connsiteY5" fmla="*/ 107633 h 250766"/>
                <a:gd name="connsiteX6" fmla="*/ 2063 w 230948"/>
                <a:gd name="connsiteY6" fmla="*/ 0 h 250766"/>
                <a:gd name="connsiteX7" fmla="*/ 45116 w 230948"/>
                <a:gd name="connsiteY7" fmla="*/ 88202 h 250766"/>
                <a:gd name="connsiteX8" fmla="*/ 86455 w 230948"/>
                <a:gd name="connsiteY8" fmla="*/ 176498 h 2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948" h="250766">
                  <a:moveTo>
                    <a:pt x="86455" y="176498"/>
                  </a:moveTo>
                  <a:cubicBezTo>
                    <a:pt x="99313" y="195548"/>
                    <a:pt x="116554" y="247555"/>
                    <a:pt x="183324" y="226028"/>
                  </a:cubicBezTo>
                  <a:cubicBezTo>
                    <a:pt x="201945" y="221247"/>
                    <a:pt x="218595" y="210760"/>
                    <a:pt x="230949" y="196025"/>
                  </a:cubicBezTo>
                  <a:cubicBezTo>
                    <a:pt x="228006" y="219723"/>
                    <a:pt x="211870" y="239697"/>
                    <a:pt x="189325" y="247555"/>
                  </a:cubicBezTo>
                  <a:cubicBezTo>
                    <a:pt x="144176" y="262604"/>
                    <a:pt x="86074" y="221647"/>
                    <a:pt x="70929" y="189357"/>
                  </a:cubicBezTo>
                  <a:cubicBezTo>
                    <a:pt x="55784" y="157067"/>
                    <a:pt x="60166" y="139922"/>
                    <a:pt x="36544" y="107633"/>
                  </a:cubicBezTo>
                  <a:cubicBezTo>
                    <a:pt x="12922" y="75343"/>
                    <a:pt x="-6509" y="43053"/>
                    <a:pt x="2063" y="0"/>
                  </a:cubicBezTo>
                  <a:cubicBezTo>
                    <a:pt x="2063" y="51626"/>
                    <a:pt x="21113" y="60198"/>
                    <a:pt x="45116" y="88202"/>
                  </a:cubicBezTo>
                  <a:cubicBezTo>
                    <a:pt x="69119" y="116205"/>
                    <a:pt x="73501" y="157067"/>
                    <a:pt x="86455" y="17649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6B646AF0-ADF3-44F9-9C3C-50F35A3829C0}"/>
                </a:ext>
              </a:extLst>
            </p:cNvPr>
            <p:cNvSpPr/>
            <p:nvPr/>
          </p:nvSpPr>
          <p:spPr>
            <a:xfrm>
              <a:off x="7351009" y="2466301"/>
              <a:ext cx="830865" cy="947323"/>
            </a:xfrm>
            <a:custGeom>
              <a:avLst/>
              <a:gdLst>
                <a:gd name="connsiteX0" fmla="*/ 830866 w 830865"/>
                <a:gd name="connsiteY0" fmla="*/ 167714 h 947323"/>
                <a:gd name="connsiteX1" fmla="*/ 764191 w 830865"/>
                <a:gd name="connsiteY1" fmla="*/ 85894 h 947323"/>
                <a:gd name="connsiteX2" fmla="*/ 415385 w 830865"/>
                <a:gd name="connsiteY2" fmla="*/ 6360 h 947323"/>
                <a:gd name="connsiteX3" fmla="*/ 66675 w 830865"/>
                <a:gd name="connsiteY3" fmla="*/ 85894 h 947323"/>
                <a:gd name="connsiteX4" fmla="*/ 0 w 830865"/>
                <a:gd name="connsiteY4" fmla="*/ 167714 h 947323"/>
                <a:gd name="connsiteX5" fmla="*/ 84011 w 830865"/>
                <a:gd name="connsiteY5" fmla="*/ 906092 h 947323"/>
                <a:gd name="connsiteX6" fmla="*/ 142113 w 830865"/>
                <a:gd name="connsiteY6" fmla="*/ 946954 h 947323"/>
                <a:gd name="connsiteX7" fmla="*/ 227838 w 830865"/>
                <a:gd name="connsiteY7" fmla="*/ 916855 h 947323"/>
                <a:gd name="connsiteX8" fmla="*/ 251555 w 830865"/>
                <a:gd name="connsiteY8" fmla="*/ 324876 h 947323"/>
                <a:gd name="connsiteX9" fmla="*/ 365855 w 830865"/>
                <a:gd name="connsiteY9" fmla="*/ 253820 h 947323"/>
                <a:gd name="connsiteX10" fmla="*/ 389477 w 830865"/>
                <a:gd name="connsiteY10" fmla="*/ 250486 h 947323"/>
                <a:gd name="connsiteX11" fmla="*/ 389477 w 830865"/>
                <a:gd name="connsiteY11" fmla="*/ 251629 h 947323"/>
                <a:gd name="connsiteX12" fmla="*/ 441198 w 830865"/>
                <a:gd name="connsiteY12" fmla="*/ 251629 h 947323"/>
                <a:gd name="connsiteX13" fmla="*/ 441198 w 830865"/>
                <a:gd name="connsiteY13" fmla="*/ 250486 h 947323"/>
                <a:gd name="connsiteX14" fmla="*/ 464820 w 830865"/>
                <a:gd name="connsiteY14" fmla="*/ 253820 h 947323"/>
                <a:gd name="connsiteX15" fmla="*/ 579120 w 830865"/>
                <a:gd name="connsiteY15" fmla="*/ 324876 h 947323"/>
                <a:gd name="connsiteX16" fmla="*/ 602837 w 830865"/>
                <a:gd name="connsiteY16" fmla="*/ 916855 h 947323"/>
                <a:gd name="connsiteX17" fmla="*/ 688562 w 830865"/>
                <a:gd name="connsiteY17" fmla="*/ 946954 h 947323"/>
                <a:gd name="connsiteX18" fmla="*/ 746665 w 830865"/>
                <a:gd name="connsiteY18" fmla="*/ 906092 h 947323"/>
                <a:gd name="connsiteX19" fmla="*/ 830866 w 830865"/>
                <a:gd name="connsiteY19" fmla="*/ 167714 h 94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0865" h="947323">
                  <a:moveTo>
                    <a:pt x="830866" y="167714"/>
                  </a:moveTo>
                  <a:cubicBezTo>
                    <a:pt x="830866" y="128947"/>
                    <a:pt x="764191" y="85894"/>
                    <a:pt x="764191" y="85894"/>
                  </a:cubicBezTo>
                  <a:cubicBezTo>
                    <a:pt x="663702" y="-16309"/>
                    <a:pt x="482346" y="-2784"/>
                    <a:pt x="415385" y="6360"/>
                  </a:cubicBezTo>
                  <a:cubicBezTo>
                    <a:pt x="348710" y="-3165"/>
                    <a:pt x="167164" y="-16309"/>
                    <a:pt x="66675" y="85894"/>
                  </a:cubicBezTo>
                  <a:cubicBezTo>
                    <a:pt x="66675" y="85894"/>
                    <a:pt x="0" y="128947"/>
                    <a:pt x="0" y="167714"/>
                  </a:cubicBezTo>
                  <a:cubicBezTo>
                    <a:pt x="0" y="206480"/>
                    <a:pt x="84011" y="906092"/>
                    <a:pt x="84011" y="906092"/>
                  </a:cubicBezTo>
                  <a:cubicBezTo>
                    <a:pt x="84011" y="906092"/>
                    <a:pt x="81820" y="942668"/>
                    <a:pt x="142113" y="946954"/>
                  </a:cubicBezTo>
                  <a:cubicBezTo>
                    <a:pt x="202406" y="951240"/>
                    <a:pt x="227838" y="916855"/>
                    <a:pt x="227838" y="916855"/>
                  </a:cubicBezTo>
                  <a:lnTo>
                    <a:pt x="251555" y="324876"/>
                  </a:lnTo>
                  <a:cubicBezTo>
                    <a:pt x="251555" y="324876"/>
                    <a:pt x="348425" y="255915"/>
                    <a:pt x="365855" y="253820"/>
                  </a:cubicBezTo>
                  <a:cubicBezTo>
                    <a:pt x="372142" y="252962"/>
                    <a:pt x="380333" y="251629"/>
                    <a:pt x="389477" y="250486"/>
                  </a:cubicBezTo>
                  <a:lnTo>
                    <a:pt x="389477" y="251629"/>
                  </a:lnTo>
                  <a:cubicBezTo>
                    <a:pt x="406537" y="248076"/>
                    <a:pt x="424139" y="248076"/>
                    <a:pt x="441198" y="251629"/>
                  </a:cubicBezTo>
                  <a:lnTo>
                    <a:pt x="441198" y="250486"/>
                  </a:lnTo>
                  <a:cubicBezTo>
                    <a:pt x="450723" y="251629"/>
                    <a:pt x="458438" y="252962"/>
                    <a:pt x="464820" y="253820"/>
                  </a:cubicBezTo>
                  <a:cubicBezTo>
                    <a:pt x="482060" y="255915"/>
                    <a:pt x="579120" y="324876"/>
                    <a:pt x="579120" y="324876"/>
                  </a:cubicBezTo>
                  <a:lnTo>
                    <a:pt x="602837" y="916855"/>
                  </a:lnTo>
                  <a:cubicBezTo>
                    <a:pt x="602837" y="916855"/>
                    <a:pt x="628650" y="951240"/>
                    <a:pt x="688562" y="946954"/>
                  </a:cubicBezTo>
                  <a:cubicBezTo>
                    <a:pt x="748475" y="942668"/>
                    <a:pt x="746665" y="906092"/>
                    <a:pt x="746665" y="906092"/>
                  </a:cubicBezTo>
                  <a:cubicBezTo>
                    <a:pt x="746665" y="906092"/>
                    <a:pt x="830866" y="206480"/>
                    <a:pt x="830866" y="16771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B1BFF780-B381-4599-A9BD-ED16F73CE183}"/>
                </a:ext>
              </a:extLst>
            </p:cNvPr>
            <p:cNvSpPr/>
            <p:nvPr/>
          </p:nvSpPr>
          <p:spPr>
            <a:xfrm>
              <a:off x="7928921" y="2595247"/>
              <a:ext cx="50642" cy="195929"/>
            </a:xfrm>
            <a:custGeom>
              <a:avLst/>
              <a:gdLst>
                <a:gd name="connsiteX0" fmla="*/ 1113 w 50642"/>
                <a:gd name="connsiteY0" fmla="*/ 195929 h 195929"/>
                <a:gd name="connsiteX1" fmla="*/ 50643 w 50642"/>
                <a:gd name="connsiteY1" fmla="*/ 0 h 19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642" h="195929">
                  <a:moveTo>
                    <a:pt x="1113" y="195929"/>
                  </a:moveTo>
                  <a:cubicBezTo>
                    <a:pt x="1113" y="195929"/>
                    <a:pt x="-11841" y="53816"/>
                    <a:pt x="50643" y="0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EEB96FF4-5FA9-4948-ADD3-A5181682A245}"/>
                </a:ext>
              </a:extLst>
            </p:cNvPr>
            <p:cNvSpPr/>
            <p:nvPr/>
          </p:nvSpPr>
          <p:spPr>
            <a:xfrm>
              <a:off x="7561892" y="2569435"/>
              <a:ext cx="42576" cy="221741"/>
            </a:xfrm>
            <a:custGeom>
              <a:avLst/>
              <a:gdLst>
                <a:gd name="connsiteX0" fmla="*/ 40958 w 42576"/>
                <a:gd name="connsiteY0" fmla="*/ 221742 h 221741"/>
                <a:gd name="connsiteX1" fmla="*/ 34481 w 42576"/>
                <a:gd name="connsiteY1" fmla="*/ 60293 h 221741"/>
                <a:gd name="connsiteX2" fmla="*/ 0 w 42576"/>
                <a:gd name="connsiteY2" fmla="*/ 0 h 22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76" h="221741">
                  <a:moveTo>
                    <a:pt x="40958" y="221742"/>
                  </a:moveTo>
                  <a:cubicBezTo>
                    <a:pt x="40958" y="221742"/>
                    <a:pt x="47435" y="103346"/>
                    <a:pt x="34481" y="60293"/>
                  </a:cubicBezTo>
                  <a:cubicBezTo>
                    <a:pt x="21527" y="17240"/>
                    <a:pt x="0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A7077326-F68D-454D-A1EF-439D29DBC593}"/>
                </a:ext>
              </a:extLst>
            </p:cNvPr>
            <p:cNvSpPr/>
            <p:nvPr/>
          </p:nvSpPr>
          <p:spPr>
            <a:xfrm>
              <a:off x="7682479" y="2509142"/>
              <a:ext cx="81819" cy="146399"/>
            </a:xfrm>
            <a:custGeom>
              <a:avLst/>
              <a:gdLst>
                <a:gd name="connsiteX0" fmla="*/ 0 w 81819"/>
                <a:gd name="connsiteY0" fmla="*/ 0 h 146399"/>
                <a:gd name="connsiteX1" fmla="*/ 81820 w 81819"/>
                <a:gd name="connsiteY1" fmla="*/ 146399 h 14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819" h="146399">
                  <a:moveTo>
                    <a:pt x="0" y="0"/>
                  </a:moveTo>
                  <a:cubicBezTo>
                    <a:pt x="0" y="0"/>
                    <a:pt x="68866" y="79629"/>
                    <a:pt x="81820" y="146399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6DA4F4BF-0B9C-4007-85CB-EE9F8E4EACF4}"/>
                </a:ext>
              </a:extLst>
            </p:cNvPr>
            <p:cNvSpPr/>
            <p:nvPr/>
          </p:nvSpPr>
          <p:spPr>
            <a:xfrm>
              <a:off x="7790112" y="2513714"/>
              <a:ext cx="43052" cy="75342"/>
            </a:xfrm>
            <a:custGeom>
              <a:avLst/>
              <a:gdLst>
                <a:gd name="connsiteX0" fmla="*/ 43053 w 43052"/>
                <a:gd name="connsiteY0" fmla="*/ 0 h 75342"/>
                <a:gd name="connsiteX1" fmla="*/ 0 w 43052"/>
                <a:gd name="connsiteY1" fmla="*/ 75343 h 7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052" h="75342">
                  <a:moveTo>
                    <a:pt x="43053" y="0"/>
                  </a:moveTo>
                  <a:cubicBezTo>
                    <a:pt x="43053" y="0"/>
                    <a:pt x="4286" y="43053"/>
                    <a:pt x="0" y="75343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85308018-BC0B-4B11-81E6-A9B38176F108}"/>
                </a:ext>
              </a:extLst>
            </p:cNvPr>
            <p:cNvSpPr/>
            <p:nvPr/>
          </p:nvSpPr>
          <p:spPr>
            <a:xfrm>
              <a:off x="7557606" y="1674360"/>
              <a:ext cx="392666" cy="834495"/>
            </a:xfrm>
            <a:custGeom>
              <a:avLst/>
              <a:gdLst>
                <a:gd name="connsiteX0" fmla="*/ 178689 w 392666"/>
                <a:gd name="connsiteY0" fmla="*/ 1725 h 834495"/>
                <a:gd name="connsiteX1" fmla="*/ 94774 w 392666"/>
                <a:gd name="connsiteY1" fmla="*/ 14584 h 834495"/>
                <a:gd name="connsiteX2" fmla="*/ 0 w 392666"/>
                <a:gd name="connsiteY2" fmla="*/ 115453 h 834495"/>
                <a:gd name="connsiteX3" fmla="*/ 38767 w 392666"/>
                <a:gd name="connsiteY3" fmla="*/ 800015 h 834495"/>
                <a:gd name="connsiteX4" fmla="*/ 202406 w 392666"/>
                <a:gd name="connsiteY4" fmla="*/ 834496 h 834495"/>
                <a:gd name="connsiteX5" fmla="*/ 383381 w 392666"/>
                <a:gd name="connsiteY5" fmla="*/ 791443 h 834495"/>
                <a:gd name="connsiteX6" fmla="*/ 385572 w 392666"/>
                <a:gd name="connsiteY6" fmla="*/ 42301 h 834495"/>
                <a:gd name="connsiteX7" fmla="*/ 178689 w 392666"/>
                <a:gd name="connsiteY7" fmla="*/ 1725 h 83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666" h="834495">
                  <a:moveTo>
                    <a:pt x="178689" y="1725"/>
                  </a:moveTo>
                  <a:cubicBezTo>
                    <a:pt x="178689" y="1725"/>
                    <a:pt x="116300" y="-6943"/>
                    <a:pt x="94774" y="14584"/>
                  </a:cubicBezTo>
                  <a:cubicBezTo>
                    <a:pt x="73247" y="36110"/>
                    <a:pt x="0" y="115453"/>
                    <a:pt x="0" y="115453"/>
                  </a:cubicBezTo>
                  <a:lnTo>
                    <a:pt x="38767" y="800015"/>
                  </a:lnTo>
                  <a:cubicBezTo>
                    <a:pt x="38767" y="800015"/>
                    <a:pt x="127063" y="834496"/>
                    <a:pt x="202406" y="834496"/>
                  </a:cubicBezTo>
                  <a:cubicBezTo>
                    <a:pt x="277749" y="834496"/>
                    <a:pt x="363855" y="806492"/>
                    <a:pt x="383381" y="791443"/>
                  </a:cubicBezTo>
                  <a:cubicBezTo>
                    <a:pt x="402907" y="776393"/>
                    <a:pt x="385572" y="42301"/>
                    <a:pt x="385572" y="42301"/>
                  </a:cubicBezTo>
                  <a:cubicBezTo>
                    <a:pt x="385572" y="42301"/>
                    <a:pt x="225647" y="-4752"/>
                    <a:pt x="178689" y="1725"/>
                  </a:cubicBezTo>
                  <a:close/>
                </a:path>
              </a:pathLst>
            </a:custGeom>
            <a:solidFill>
              <a:srgbClr val="911F27"/>
            </a:solidFill>
            <a:ln w="9525" cap="rnd">
              <a:solidFill>
                <a:srgbClr val="911F27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5BF33EA2-B2E4-4109-86AD-35E6CC87F8AB}"/>
                </a:ext>
              </a:extLst>
            </p:cNvPr>
            <p:cNvSpPr/>
            <p:nvPr/>
          </p:nvSpPr>
          <p:spPr>
            <a:xfrm>
              <a:off x="7816305" y="1429088"/>
              <a:ext cx="587805" cy="1120915"/>
            </a:xfrm>
            <a:custGeom>
              <a:avLst/>
              <a:gdLst>
                <a:gd name="connsiteX0" fmla="*/ 34099 w 587805"/>
                <a:gd name="connsiteY0" fmla="*/ 262046 h 1120915"/>
                <a:gd name="connsiteX1" fmla="*/ 133064 w 587805"/>
                <a:gd name="connsiteY1" fmla="*/ 253378 h 1120915"/>
                <a:gd name="connsiteX2" fmla="*/ 218789 w 587805"/>
                <a:gd name="connsiteY2" fmla="*/ 255569 h 1120915"/>
                <a:gd name="connsiteX3" fmla="*/ 326422 w 587805"/>
                <a:gd name="connsiteY3" fmla="*/ 152223 h 1120915"/>
                <a:gd name="connsiteX4" fmla="*/ 109823 w 587805"/>
                <a:gd name="connsiteY4" fmla="*/ 102693 h 1120915"/>
                <a:gd name="connsiteX5" fmla="*/ 127063 w 587805"/>
                <a:gd name="connsiteY5" fmla="*/ 3728 h 1120915"/>
                <a:gd name="connsiteX6" fmla="*/ 365951 w 587805"/>
                <a:gd name="connsiteY6" fmla="*/ 8014 h 1120915"/>
                <a:gd name="connsiteX7" fmla="*/ 576929 w 587805"/>
                <a:gd name="connsiteY7" fmla="*/ 61831 h 1120915"/>
                <a:gd name="connsiteX8" fmla="*/ 585502 w 587805"/>
                <a:gd name="connsiteY8" fmla="*/ 102693 h 1120915"/>
                <a:gd name="connsiteX9" fmla="*/ 316039 w 587805"/>
                <a:gd name="connsiteY9" fmla="*/ 401968 h 1120915"/>
                <a:gd name="connsiteX10" fmla="*/ 204121 w 587805"/>
                <a:gd name="connsiteY10" fmla="*/ 524650 h 1120915"/>
                <a:gd name="connsiteX11" fmla="*/ 176498 w 587805"/>
                <a:gd name="connsiteY11" fmla="*/ 1004710 h 1120915"/>
                <a:gd name="connsiteX12" fmla="*/ 260509 w 587805"/>
                <a:gd name="connsiteY12" fmla="*/ 1056336 h 1120915"/>
                <a:gd name="connsiteX13" fmla="*/ 288512 w 587805"/>
                <a:gd name="connsiteY13" fmla="*/ 1120915 h 1120915"/>
                <a:gd name="connsiteX14" fmla="*/ 122682 w 587805"/>
                <a:gd name="connsiteY14" fmla="*/ 1062813 h 1120915"/>
                <a:gd name="connsiteX15" fmla="*/ 60293 w 587805"/>
                <a:gd name="connsiteY15" fmla="*/ 1043763 h 1120915"/>
                <a:gd name="connsiteX16" fmla="*/ 0 w 587805"/>
                <a:gd name="connsiteY16" fmla="*/ 456070 h 1120915"/>
                <a:gd name="connsiteX17" fmla="*/ 2191 w 587805"/>
                <a:gd name="connsiteY17" fmla="*/ 273095 h 1120915"/>
                <a:gd name="connsiteX18" fmla="*/ 34099 w 587805"/>
                <a:gd name="connsiteY18" fmla="*/ 262046 h 112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7805" h="1120915">
                  <a:moveTo>
                    <a:pt x="34099" y="262046"/>
                  </a:moveTo>
                  <a:cubicBezTo>
                    <a:pt x="66875" y="257070"/>
                    <a:pt x="99927" y="254175"/>
                    <a:pt x="133064" y="253378"/>
                  </a:cubicBezTo>
                  <a:cubicBezTo>
                    <a:pt x="176117" y="253378"/>
                    <a:pt x="218789" y="255569"/>
                    <a:pt x="218789" y="255569"/>
                  </a:cubicBezTo>
                  <a:lnTo>
                    <a:pt x="326422" y="152223"/>
                  </a:lnTo>
                  <a:lnTo>
                    <a:pt x="109823" y="102693"/>
                  </a:lnTo>
                  <a:lnTo>
                    <a:pt x="127063" y="3728"/>
                  </a:lnTo>
                  <a:cubicBezTo>
                    <a:pt x="127063" y="3728"/>
                    <a:pt x="286321" y="-7035"/>
                    <a:pt x="365951" y="8014"/>
                  </a:cubicBezTo>
                  <a:cubicBezTo>
                    <a:pt x="445580" y="23064"/>
                    <a:pt x="570452" y="61831"/>
                    <a:pt x="576929" y="61831"/>
                  </a:cubicBezTo>
                  <a:cubicBezTo>
                    <a:pt x="583406" y="61831"/>
                    <a:pt x="591979" y="85548"/>
                    <a:pt x="585502" y="102693"/>
                  </a:cubicBezTo>
                  <a:cubicBezTo>
                    <a:pt x="579025" y="119838"/>
                    <a:pt x="376523" y="343866"/>
                    <a:pt x="316039" y="401968"/>
                  </a:cubicBezTo>
                  <a:cubicBezTo>
                    <a:pt x="276473" y="440745"/>
                    <a:pt x="239106" y="481702"/>
                    <a:pt x="204121" y="524650"/>
                  </a:cubicBezTo>
                  <a:lnTo>
                    <a:pt x="176498" y="1004710"/>
                  </a:lnTo>
                  <a:cubicBezTo>
                    <a:pt x="176498" y="1004710"/>
                    <a:pt x="247555" y="1043477"/>
                    <a:pt x="260509" y="1056336"/>
                  </a:cubicBezTo>
                  <a:cubicBezTo>
                    <a:pt x="273463" y="1069195"/>
                    <a:pt x="288512" y="1120915"/>
                    <a:pt x="288512" y="1120915"/>
                  </a:cubicBezTo>
                  <a:cubicBezTo>
                    <a:pt x="288512" y="1120915"/>
                    <a:pt x="157163" y="1067099"/>
                    <a:pt x="122682" y="1062813"/>
                  </a:cubicBezTo>
                  <a:cubicBezTo>
                    <a:pt x="88202" y="1058527"/>
                    <a:pt x="66770" y="1056336"/>
                    <a:pt x="60293" y="1043763"/>
                  </a:cubicBezTo>
                  <a:cubicBezTo>
                    <a:pt x="53816" y="1031190"/>
                    <a:pt x="0" y="456070"/>
                    <a:pt x="0" y="456070"/>
                  </a:cubicBezTo>
                  <a:lnTo>
                    <a:pt x="2191" y="273095"/>
                  </a:lnTo>
                  <a:cubicBezTo>
                    <a:pt x="2191" y="273095"/>
                    <a:pt x="1810" y="262046"/>
                    <a:pt x="34099" y="26204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A420549-9A6A-4769-A525-53F435849AFE}"/>
                </a:ext>
              </a:extLst>
            </p:cNvPr>
            <p:cNvSpPr/>
            <p:nvPr/>
          </p:nvSpPr>
          <p:spPr>
            <a:xfrm>
              <a:off x="7863263" y="1986028"/>
              <a:ext cx="124872" cy="73152"/>
            </a:xfrm>
            <a:custGeom>
              <a:avLst/>
              <a:gdLst>
                <a:gd name="connsiteX0" fmla="*/ 116300 w 124872"/>
                <a:gd name="connsiteY0" fmla="*/ 0 h 73152"/>
                <a:gd name="connsiteX1" fmla="*/ 0 w 124872"/>
                <a:gd name="connsiteY1" fmla="*/ 15050 h 73152"/>
                <a:gd name="connsiteX2" fmla="*/ 10763 w 124872"/>
                <a:gd name="connsiteY2" fmla="*/ 58102 h 73152"/>
                <a:gd name="connsiteX3" fmla="*/ 68961 w 124872"/>
                <a:gd name="connsiteY3" fmla="*/ 73152 h 73152"/>
                <a:gd name="connsiteX4" fmla="*/ 124873 w 124872"/>
                <a:gd name="connsiteY4" fmla="*/ 47339 h 73152"/>
                <a:gd name="connsiteX5" fmla="*/ 116300 w 124872"/>
                <a:gd name="connsiteY5" fmla="*/ 0 h 7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72" h="73152">
                  <a:moveTo>
                    <a:pt x="116300" y="0"/>
                  </a:moveTo>
                  <a:lnTo>
                    <a:pt x="0" y="15050"/>
                  </a:lnTo>
                  <a:lnTo>
                    <a:pt x="10763" y="58102"/>
                  </a:lnTo>
                  <a:lnTo>
                    <a:pt x="68961" y="73152"/>
                  </a:lnTo>
                  <a:lnTo>
                    <a:pt x="124873" y="47339"/>
                  </a:lnTo>
                  <a:lnTo>
                    <a:pt x="116300" y="0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18C2AC0D-0C58-49E6-95E9-E3496196926F}"/>
                </a:ext>
              </a:extLst>
            </p:cNvPr>
            <p:cNvSpPr/>
            <p:nvPr/>
          </p:nvSpPr>
          <p:spPr>
            <a:xfrm>
              <a:off x="8020426" y="1727711"/>
              <a:ext cx="66770" cy="226028"/>
            </a:xfrm>
            <a:custGeom>
              <a:avLst/>
              <a:gdLst>
                <a:gd name="connsiteX0" fmla="*/ 25813 w 66770"/>
                <a:gd name="connsiteY0" fmla="*/ 0 h 226028"/>
                <a:gd name="connsiteX1" fmla="*/ 0 w 66770"/>
                <a:gd name="connsiteY1" fmla="*/ 226028 h 226028"/>
                <a:gd name="connsiteX2" fmla="*/ 66770 w 66770"/>
                <a:gd name="connsiteY2" fmla="*/ 34480 h 22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770" h="226028">
                  <a:moveTo>
                    <a:pt x="25813" y="0"/>
                  </a:moveTo>
                  <a:lnTo>
                    <a:pt x="0" y="226028"/>
                  </a:lnTo>
                  <a:lnTo>
                    <a:pt x="66770" y="34480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D58DC3DD-2B3A-414C-A5FB-19857A88D53E}"/>
                </a:ext>
              </a:extLst>
            </p:cNvPr>
            <p:cNvSpPr/>
            <p:nvPr/>
          </p:nvSpPr>
          <p:spPr>
            <a:xfrm>
              <a:off x="8143108" y="1559785"/>
              <a:ext cx="135635" cy="23248"/>
            </a:xfrm>
            <a:custGeom>
              <a:avLst/>
              <a:gdLst>
                <a:gd name="connsiteX0" fmla="*/ 0 w 135635"/>
                <a:gd name="connsiteY0" fmla="*/ 21527 h 23248"/>
                <a:gd name="connsiteX1" fmla="*/ 135636 w 135635"/>
                <a:gd name="connsiteY1" fmla="*/ 0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635" h="23248">
                  <a:moveTo>
                    <a:pt x="0" y="21527"/>
                  </a:moveTo>
                  <a:cubicBezTo>
                    <a:pt x="0" y="21527"/>
                    <a:pt x="53816" y="32290"/>
                    <a:pt x="135636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93DF9471-6B8A-4E95-98F5-5C59AE5FA0BE}"/>
                </a:ext>
              </a:extLst>
            </p:cNvPr>
            <p:cNvSpPr/>
            <p:nvPr/>
          </p:nvSpPr>
          <p:spPr>
            <a:xfrm>
              <a:off x="8199115" y="1587788"/>
              <a:ext cx="105441" cy="8760"/>
            </a:xfrm>
            <a:custGeom>
              <a:avLst/>
              <a:gdLst>
                <a:gd name="connsiteX0" fmla="*/ 0 w 105441"/>
                <a:gd name="connsiteY0" fmla="*/ 8573 h 8760"/>
                <a:gd name="connsiteX1" fmla="*/ 105442 w 105441"/>
                <a:gd name="connsiteY1" fmla="*/ 0 h 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441" h="8760">
                  <a:moveTo>
                    <a:pt x="0" y="8573"/>
                  </a:moveTo>
                  <a:cubicBezTo>
                    <a:pt x="35357" y="9556"/>
                    <a:pt x="70714" y="6682"/>
                    <a:pt x="105442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860CD1D6-8111-4259-ACD7-A6B4861F3E52}"/>
                </a:ext>
              </a:extLst>
            </p:cNvPr>
            <p:cNvSpPr/>
            <p:nvPr/>
          </p:nvSpPr>
          <p:spPr>
            <a:xfrm>
              <a:off x="7663143" y="1673894"/>
              <a:ext cx="154971" cy="198035"/>
            </a:xfrm>
            <a:custGeom>
              <a:avLst/>
              <a:gdLst>
                <a:gd name="connsiteX0" fmla="*/ 0 w 154971"/>
                <a:gd name="connsiteY0" fmla="*/ 0 h 198035"/>
                <a:gd name="connsiteX1" fmla="*/ 10763 w 154971"/>
                <a:gd name="connsiteY1" fmla="*/ 157163 h 198035"/>
                <a:gd name="connsiteX2" fmla="*/ 94679 w 154971"/>
                <a:gd name="connsiteY2" fmla="*/ 198025 h 198035"/>
                <a:gd name="connsiteX3" fmla="*/ 154972 w 154971"/>
                <a:gd name="connsiteY3" fmla="*/ 157163 h 198035"/>
                <a:gd name="connsiteX4" fmla="*/ 154972 w 154971"/>
                <a:gd name="connsiteY4" fmla="*/ 28003 h 19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971" h="198035">
                  <a:moveTo>
                    <a:pt x="0" y="0"/>
                  </a:moveTo>
                  <a:lnTo>
                    <a:pt x="10763" y="157163"/>
                  </a:lnTo>
                  <a:cubicBezTo>
                    <a:pt x="30661" y="183337"/>
                    <a:pt x="61808" y="198501"/>
                    <a:pt x="94679" y="198025"/>
                  </a:cubicBezTo>
                  <a:cubicBezTo>
                    <a:pt x="148495" y="195929"/>
                    <a:pt x="154972" y="157163"/>
                    <a:pt x="154972" y="157163"/>
                  </a:cubicBezTo>
                  <a:lnTo>
                    <a:pt x="154972" y="28003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28F22091-4528-4FA1-B84D-3BED1F8CF6CA}"/>
                </a:ext>
              </a:extLst>
            </p:cNvPr>
            <p:cNvSpPr/>
            <p:nvPr/>
          </p:nvSpPr>
          <p:spPr>
            <a:xfrm>
              <a:off x="7815924" y="1668519"/>
              <a:ext cx="111690" cy="216544"/>
            </a:xfrm>
            <a:custGeom>
              <a:avLst/>
              <a:gdLst>
                <a:gd name="connsiteX0" fmla="*/ 4286 w 111690"/>
                <a:gd name="connsiteY0" fmla="*/ 87195 h 216544"/>
                <a:gd name="connsiteX1" fmla="*/ 0 w 111690"/>
                <a:gd name="connsiteY1" fmla="*/ 216544 h 216544"/>
                <a:gd name="connsiteX2" fmla="*/ 45244 w 111690"/>
                <a:gd name="connsiteY2" fmla="*/ 145488 h 216544"/>
                <a:gd name="connsiteX3" fmla="*/ 107633 w 111690"/>
                <a:gd name="connsiteY3" fmla="*/ 205781 h 216544"/>
                <a:gd name="connsiteX4" fmla="*/ 94774 w 111690"/>
                <a:gd name="connsiteY4" fmla="*/ 154155 h 216544"/>
                <a:gd name="connsiteX5" fmla="*/ 49530 w 111690"/>
                <a:gd name="connsiteY5" fmla="*/ 22806 h 216544"/>
                <a:gd name="connsiteX6" fmla="*/ 1905 w 111690"/>
                <a:gd name="connsiteY6" fmla="*/ 5565 h 216544"/>
                <a:gd name="connsiteX7" fmla="*/ 1905 w 111690"/>
                <a:gd name="connsiteY7" fmla="*/ 33569 h 2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690" h="216544">
                  <a:moveTo>
                    <a:pt x="4286" y="87195"/>
                  </a:moveTo>
                  <a:lnTo>
                    <a:pt x="0" y="216544"/>
                  </a:lnTo>
                  <a:lnTo>
                    <a:pt x="45244" y="145488"/>
                  </a:lnTo>
                  <a:cubicBezTo>
                    <a:pt x="45244" y="145488"/>
                    <a:pt x="94774" y="207876"/>
                    <a:pt x="107633" y="205781"/>
                  </a:cubicBezTo>
                  <a:cubicBezTo>
                    <a:pt x="120491" y="203685"/>
                    <a:pt x="99060" y="177777"/>
                    <a:pt x="94774" y="154155"/>
                  </a:cubicBezTo>
                  <a:cubicBezTo>
                    <a:pt x="90488" y="130533"/>
                    <a:pt x="53816" y="46428"/>
                    <a:pt x="49530" y="22806"/>
                  </a:cubicBezTo>
                  <a:cubicBezTo>
                    <a:pt x="45244" y="-816"/>
                    <a:pt x="4286" y="-5198"/>
                    <a:pt x="1905" y="5565"/>
                  </a:cubicBezTo>
                  <a:cubicBezTo>
                    <a:pt x="714" y="14862"/>
                    <a:pt x="714" y="24272"/>
                    <a:pt x="1905" y="33569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B59B9DAA-9357-400F-BA49-97EDD6DDA051}"/>
                </a:ext>
              </a:extLst>
            </p:cNvPr>
            <p:cNvSpPr/>
            <p:nvPr/>
          </p:nvSpPr>
          <p:spPr>
            <a:xfrm>
              <a:off x="7378423" y="1684396"/>
              <a:ext cx="294977" cy="868179"/>
            </a:xfrm>
            <a:custGeom>
              <a:avLst/>
              <a:gdLst>
                <a:gd name="connsiteX0" fmla="*/ 293293 w 294977"/>
                <a:gd name="connsiteY0" fmla="*/ 187523 h 868179"/>
                <a:gd name="connsiteX1" fmla="*/ 280339 w 294977"/>
                <a:gd name="connsiteY1" fmla="*/ 797123 h 868179"/>
                <a:gd name="connsiteX2" fmla="*/ 118414 w 294977"/>
                <a:gd name="connsiteY2" fmla="*/ 831603 h 868179"/>
                <a:gd name="connsiteX3" fmla="*/ 38785 w 294977"/>
                <a:gd name="connsiteY3" fmla="*/ 868179 h 868179"/>
                <a:gd name="connsiteX4" fmla="*/ 94792 w 294977"/>
                <a:gd name="connsiteY4" fmla="*/ 777787 h 868179"/>
                <a:gd name="connsiteX5" fmla="*/ 161467 w 294977"/>
                <a:gd name="connsiteY5" fmla="*/ 732543 h 868179"/>
                <a:gd name="connsiteX6" fmla="*/ 105555 w 294977"/>
                <a:gd name="connsiteY6" fmla="*/ 444126 h 868179"/>
                <a:gd name="connsiteX7" fmla="*/ 18 w 294977"/>
                <a:gd name="connsiteY7" fmla="*/ 155614 h 868179"/>
                <a:gd name="connsiteX8" fmla="*/ 236810 w 294977"/>
                <a:gd name="connsiteY8" fmla="*/ 9215 h 868179"/>
                <a:gd name="connsiteX9" fmla="*/ 288530 w 294977"/>
                <a:gd name="connsiteY9" fmla="*/ 7119 h 86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977" h="868179">
                  <a:moveTo>
                    <a:pt x="293293" y="187523"/>
                  </a:moveTo>
                  <a:cubicBezTo>
                    <a:pt x="293293" y="187523"/>
                    <a:pt x="301865" y="790265"/>
                    <a:pt x="280339" y="797123"/>
                  </a:cubicBezTo>
                  <a:cubicBezTo>
                    <a:pt x="258812" y="803981"/>
                    <a:pt x="172706" y="805791"/>
                    <a:pt x="118414" y="831603"/>
                  </a:cubicBezTo>
                  <a:cubicBezTo>
                    <a:pt x="64121" y="857416"/>
                    <a:pt x="38785" y="868179"/>
                    <a:pt x="38785" y="868179"/>
                  </a:cubicBezTo>
                  <a:cubicBezTo>
                    <a:pt x="38785" y="868179"/>
                    <a:pt x="64598" y="805791"/>
                    <a:pt x="94792" y="777787"/>
                  </a:cubicBezTo>
                  <a:cubicBezTo>
                    <a:pt x="114861" y="759747"/>
                    <a:pt x="137292" y="744526"/>
                    <a:pt x="161467" y="732543"/>
                  </a:cubicBezTo>
                  <a:lnTo>
                    <a:pt x="105555" y="444126"/>
                  </a:lnTo>
                  <a:cubicBezTo>
                    <a:pt x="105555" y="444126"/>
                    <a:pt x="2209" y="170664"/>
                    <a:pt x="18" y="155614"/>
                  </a:cubicBezTo>
                  <a:cubicBezTo>
                    <a:pt x="-2173" y="140565"/>
                    <a:pt x="195947" y="28646"/>
                    <a:pt x="236810" y="9215"/>
                  </a:cubicBezTo>
                  <a:cubicBezTo>
                    <a:pt x="277672" y="-10216"/>
                    <a:pt x="288530" y="7119"/>
                    <a:pt x="288530" y="7119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7CA72895-2B79-49D5-95DF-34A783D1F442}"/>
                </a:ext>
              </a:extLst>
            </p:cNvPr>
            <p:cNvSpPr/>
            <p:nvPr/>
          </p:nvSpPr>
          <p:spPr>
            <a:xfrm>
              <a:off x="7560279" y="1655373"/>
              <a:ext cx="111436" cy="216546"/>
            </a:xfrm>
            <a:custGeom>
              <a:avLst/>
              <a:gdLst>
                <a:gd name="connsiteX0" fmla="*/ 57620 w 111436"/>
                <a:gd name="connsiteY0" fmla="*/ 7758 h 216546"/>
                <a:gd name="connsiteX1" fmla="*/ 1613 w 111436"/>
                <a:gd name="connsiteY1" fmla="*/ 192924 h 216546"/>
                <a:gd name="connsiteX2" fmla="*/ 16758 w 111436"/>
                <a:gd name="connsiteY2" fmla="*/ 199306 h 216546"/>
                <a:gd name="connsiteX3" fmla="*/ 70574 w 111436"/>
                <a:gd name="connsiteY3" fmla="*/ 147681 h 216546"/>
                <a:gd name="connsiteX4" fmla="*/ 111436 w 111436"/>
                <a:gd name="connsiteY4" fmla="*/ 216546 h 216546"/>
                <a:gd name="connsiteX5" fmla="*/ 109246 w 111436"/>
                <a:gd name="connsiteY5" fmla="*/ 89578 h 216546"/>
                <a:gd name="connsiteX6" fmla="*/ 109246 w 111436"/>
                <a:gd name="connsiteY6" fmla="*/ 16331 h 216546"/>
                <a:gd name="connsiteX7" fmla="*/ 57620 w 111436"/>
                <a:gd name="connsiteY7" fmla="*/ 7758 h 21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36" h="216546">
                  <a:moveTo>
                    <a:pt x="57620" y="7758"/>
                  </a:moveTo>
                  <a:cubicBezTo>
                    <a:pt x="57620" y="7758"/>
                    <a:pt x="5995" y="171398"/>
                    <a:pt x="1613" y="192924"/>
                  </a:cubicBezTo>
                  <a:cubicBezTo>
                    <a:pt x="-2768" y="214451"/>
                    <a:pt x="1613" y="214451"/>
                    <a:pt x="16758" y="199306"/>
                  </a:cubicBezTo>
                  <a:cubicBezTo>
                    <a:pt x="31903" y="184161"/>
                    <a:pt x="70574" y="147681"/>
                    <a:pt x="70574" y="147681"/>
                  </a:cubicBezTo>
                  <a:lnTo>
                    <a:pt x="111436" y="216546"/>
                  </a:lnTo>
                  <a:lnTo>
                    <a:pt x="109246" y="89578"/>
                  </a:lnTo>
                  <a:lnTo>
                    <a:pt x="109246" y="16331"/>
                  </a:lnTo>
                  <a:cubicBezTo>
                    <a:pt x="109246" y="16331"/>
                    <a:pt x="107150" y="-13768"/>
                    <a:pt x="57620" y="7758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CA8BCFEF-0449-40BE-942B-3A9B17B1D0AC}"/>
                </a:ext>
              </a:extLst>
            </p:cNvPr>
            <p:cNvSpPr/>
            <p:nvPr/>
          </p:nvSpPr>
          <p:spPr>
            <a:xfrm>
              <a:off x="7514553" y="2016223"/>
              <a:ext cx="129159" cy="70961"/>
            </a:xfrm>
            <a:custGeom>
              <a:avLst/>
              <a:gdLst>
                <a:gd name="connsiteX0" fmla="*/ 2191 w 129159"/>
                <a:gd name="connsiteY0" fmla="*/ 0 h 70961"/>
                <a:gd name="connsiteX1" fmla="*/ 129159 w 129159"/>
                <a:gd name="connsiteY1" fmla="*/ 0 h 70961"/>
                <a:gd name="connsiteX2" fmla="*/ 127064 w 129159"/>
                <a:gd name="connsiteY2" fmla="*/ 51626 h 70961"/>
                <a:gd name="connsiteX3" fmla="*/ 71057 w 129159"/>
                <a:gd name="connsiteY3" fmla="*/ 70961 h 70961"/>
                <a:gd name="connsiteX4" fmla="*/ 0 w 129159"/>
                <a:gd name="connsiteY4" fmla="*/ 51626 h 70961"/>
                <a:gd name="connsiteX5" fmla="*/ 2191 w 129159"/>
                <a:gd name="connsiteY5" fmla="*/ 0 h 7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59" h="70961">
                  <a:moveTo>
                    <a:pt x="2191" y="0"/>
                  </a:moveTo>
                  <a:lnTo>
                    <a:pt x="129159" y="0"/>
                  </a:lnTo>
                  <a:lnTo>
                    <a:pt x="127064" y="51626"/>
                  </a:lnTo>
                  <a:lnTo>
                    <a:pt x="71057" y="70961"/>
                  </a:lnTo>
                  <a:lnTo>
                    <a:pt x="0" y="51626"/>
                  </a:lnTo>
                  <a:lnTo>
                    <a:pt x="2191" y="0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42040671-0AD9-4F31-B3E7-CB438A9CD3D7}"/>
                </a:ext>
              </a:extLst>
            </p:cNvPr>
            <p:cNvSpPr/>
            <p:nvPr/>
          </p:nvSpPr>
          <p:spPr>
            <a:xfrm>
              <a:off x="7542744" y="1379000"/>
              <a:ext cx="359976" cy="378428"/>
            </a:xfrm>
            <a:custGeom>
              <a:avLst/>
              <a:gdLst>
                <a:gd name="connsiteX0" fmla="*/ 322710 w 359976"/>
                <a:gd name="connsiteY0" fmla="*/ 71057 h 378428"/>
                <a:gd name="connsiteX1" fmla="*/ 359286 w 359976"/>
                <a:gd name="connsiteY1" fmla="*/ 223457 h 378428"/>
                <a:gd name="connsiteX2" fmla="*/ 311661 w 359976"/>
                <a:gd name="connsiteY2" fmla="*/ 348329 h 378428"/>
                <a:gd name="connsiteX3" fmla="*/ 264036 w 359976"/>
                <a:gd name="connsiteY3" fmla="*/ 378428 h 378428"/>
                <a:gd name="connsiteX4" fmla="*/ 147736 w 359976"/>
                <a:gd name="connsiteY4" fmla="*/ 337566 h 378428"/>
                <a:gd name="connsiteX5" fmla="*/ 109064 w 359976"/>
                <a:gd name="connsiteY5" fmla="*/ 309563 h 378428"/>
                <a:gd name="connsiteX6" fmla="*/ 53057 w 359976"/>
                <a:gd name="connsiteY6" fmla="*/ 300990 h 378428"/>
                <a:gd name="connsiteX7" fmla="*/ 1336 w 359976"/>
                <a:gd name="connsiteY7" fmla="*/ 229934 h 378428"/>
                <a:gd name="connsiteX8" fmla="*/ 50866 w 359976"/>
                <a:gd name="connsiteY8" fmla="*/ 199835 h 378428"/>
                <a:gd name="connsiteX9" fmla="*/ 66011 w 359976"/>
                <a:gd name="connsiteY9" fmla="*/ 197644 h 378428"/>
                <a:gd name="connsiteX10" fmla="*/ 22958 w 359976"/>
                <a:gd name="connsiteY10" fmla="*/ 85725 h 378428"/>
                <a:gd name="connsiteX11" fmla="*/ 169262 w 359976"/>
                <a:gd name="connsiteY11" fmla="*/ 0 h 378428"/>
                <a:gd name="connsiteX12" fmla="*/ 276895 w 359976"/>
                <a:gd name="connsiteY12" fmla="*/ 25813 h 378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976" h="378428">
                  <a:moveTo>
                    <a:pt x="322710" y="71057"/>
                  </a:moveTo>
                  <a:cubicBezTo>
                    <a:pt x="322710" y="71057"/>
                    <a:pt x="352809" y="202311"/>
                    <a:pt x="359286" y="223457"/>
                  </a:cubicBezTo>
                  <a:cubicBezTo>
                    <a:pt x="365763" y="244602"/>
                    <a:pt x="324901" y="328994"/>
                    <a:pt x="311661" y="348329"/>
                  </a:cubicBezTo>
                  <a:cubicBezTo>
                    <a:pt x="301441" y="365334"/>
                    <a:pt x="283781" y="376498"/>
                    <a:pt x="264036" y="378428"/>
                  </a:cubicBezTo>
                  <a:cubicBezTo>
                    <a:pt x="248986" y="378428"/>
                    <a:pt x="167167" y="350520"/>
                    <a:pt x="147736" y="337566"/>
                  </a:cubicBezTo>
                  <a:cubicBezTo>
                    <a:pt x="128305" y="324612"/>
                    <a:pt x="109064" y="309563"/>
                    <a:pt x="109064" y="309563"/>
                  </a:cubicBezTo>
                  <a:cubicBezTo>
                    <a:pt x="90348" y="318094"/>
                    <a:pt x="68364" y="314729"/>
                    <a:pt x="53057" y="300990"/>
                  </a:cubicBezTo>
                  <a:cubicBezTo>
                    <a:pt x="27244" y="277273"/>
                    <a:pt x="-7236" y="249269"/>
                    <a:pt x="1336" y="229934"/>
                  </a:cubicBezTo>
                  <a:cubicBezTo>
                    <a:pt x="9890" y="210498"/>
                    <a:pt x="29673" y="198475"/>
                    <a:pt x="50866" y="199835"/>
                  </a:cubicBezTo>
                  <a:cubicBezTo>
                    <a:pt x="74584" y="199835"/>
                    <a:pt x="66011" y="197644"/>
                    <a:pt x="66011" y="197644"/>
                  </a:cubicBezTo>
                  <a:cubicBezTo>
                    <a:pt x="66011" y="197644"/>
                    <a:pt x="22958" y="135255"/>
                    <a:pt x="22958" y="85725"/>
                  </a:cubicBezTo>
                  <a:cubicBezTo>
                    <a:pt x="22958" y="36195"/>
                    <a:pt x="115446" y="0"/>
                    <a:pt x="169262" y="0"/>
                  </a:cubicBezTo>
                  <a:cubicBezTo>
                    <a:pt x="206476" y="1551"/>
                    <a:pt x="243024" y="10318"/>
                    <a:pt x="276895" y="25813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3354D578-B354-47F6-BC8F-9E2566CBF999}"/>
                </a:ext>
              </a:extLst>
            </p:cNvPr>
            <p:cNvSpPr/>
            <p:nvPr/>
          </p:nvSpPr>
          <p:spPr>
            <a:xfrm>
              <a:off x="7772871" y="1499491"/>
              <a:ext cx="56007" cy="99060"/>
            </a:xfrm>
            <a:custGeom>
              <a:avLst/>
              <a:gdLst>
                <a:gd name="connsiteX0" fmla="*/ 17240 w 56007"/>
                <a:gd name="connsiteY0" fmla="*/ 0 h 99060"/>
                <a:gd name="connsiteX1" fmla="*/ 56007 w 56007"/>
                <a:gd name="connsiteY1" fmla="*/ 73247 h 99060"/>
                <a:gd name="connsiteX2" fmla="*/ 17240 w 56007"/>
                <a:gd name="connsiteY2" fmla="*/ 99060 h 99060"/>
                <a:gd name="connsiteX3" fmla="*/ 0 w 56007"/>
                <a:gd name="connsiteY3" fmla="*/ 77534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07" h="99060">
                  <a:moveTo>
                    <a:pt x="17240" y="0"/>
                  </a:moveTo>
                  <a:lnTo>
                    <a:pt x="56007" y="73247"/>
                  </a:lnTo>
                  <a:lnTo>
                    <a:pt x="17240" y="99060"/>
                  </a:lnTo>
                  <a:lnTo>
                    <a:pt x="0" y="77534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A340208B-86EE-4437-8F17-BD61BABEC3DB}"/>
                </a:ext>
              </a:extLst>
            </p:cNvPr>
            <p:cNvSpPr/>
            <p:nvPr/>
          </p:nvSpPr>
          <p:spPr>
            <a:xfrm>
              <a:off x="7837451" y="1566262"/>
              <a:ext cx="23758" cy="45243"/>
            </a:xfrm>
            <a:custGeom>
              <a:avLst/>
              <a:gdLst>
                <a:gd name="connsiteX0" fmla="*/ 23717 w 23758"/>
                <a:gd name="connsiteY0" fmla="*/ 0 h 45243"/>
                <a:gd name="connsiteX1" fmla="*/ 0 w 23758"/>
                <a:gd name="connsiteY1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758" h="45243">
                  <a:moveTo>
                    <a:pt x="23717" y="0"/>
                  </a:moveTo>
                  <a:cubicBezTo>
                    <a:pt x="23717" y="0"/>
                    <a:pt x="25813" y="17240"/>
                    <a:pt x="0" y="45244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AC904899-038C-4542-860A-431F2293BA72}"/>
                </a:ext>
              </a:extLst>
            </p:cNvPr>
            <p:cNvSpPr/>
            <p:nvPr/>
          </p:nvSpPr>
          <p:spPr>
            <a:xfrm>
              <a:off x="7730199" y="1508159"/>
              <a:ext cx="19050" cy="36575"/>
            </a:xfrm>
            <a:custGeom>
              <a:avLst/>
              <a:gdLst>
                <a:gd name="connsiteX0" fmla="*/ 19050 w 19050"/>
                <a:gd name="connsiteY0" fmla="*/ 18288 h 36575"/>
                <a:gd name="connsiteX1" fmla="*/ 9525 w 19050"/>
                <a:gd name="connsiteY1" fmla="*/ 36576 h 36575"/>
                <a:gd name="connsiteX2" fmla="*/ 0 w 19050"/>
                <a:gd name="connsiteY2" fmla="*/ 18288 h 36575"/>
                <a:gd name="connsiteX3" fmla="*/ 9525 w 19050"/>
                <a:gd name="connsiteY3" fmla="*/ 0 h 36575"/>
                <a:gd name="connsiteX4" fmla="*/ 19050 w 19050"/>
                <a:gd name="connsiteY4" fmla="*/ 18288 h 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6575">
                  <a:moveTo>
                    <a:pt x="19050" y="18288"/>
                  </a:moveTo>
                  <a:cubicBezTo>
                    <a:pt x="19050" y="28385"/>
                    <a:pt x="14669" y="36576"/>
                    <a:pt x="9525" y="36576"/>
                  </a:cubicBezTo>
                  <a:cubicBezTo>
                    <a:pt x="4382" y="36576"/>
                    <a:pt x="0" y="28385"/>
                    <a:pt x="0" y="18288"/>
                  </a:cubicBezTo>
                  <a:cubicBezTo>
                    <a:pt x="0" y="8192"/>
                    <a:pt x="4382" y="0"/>
                    <a:pt x="9525" y="0"/>
                  </a:cubicBezTo>
                  <a:cubicBezTo>
                    <a:pt x="14669" y="0"/>
                    <a:pt x="19050" y="8192"/>
                    <a:pt x="19050" y="1828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0B764E53-5E2C-469A-8F20-28DD81AF22C1}"/>
                </a:ext>
              </a:extLst>
            </p:cNvPr>
            <p:cNvSpPr/>
            <p:nvPr/>
          </p:nvSpPr>
          <p:spPr>
            <a:xfrm>
              <a:off x="7807257" y="1473679"/>
              <a:ext cx="19430" cy="36576"/>
            </a:xfrm>
            <a:custGeom>
              <a:avLst/>
              <a:gdLst>
                <a:gd name="connsiteX0" fmla="*/ 19431 w 19430"/>
                <a:gd name="connsiteY0" fmla="*/ 18288 h 36576"/>
                <a:gd name="connsiteX1" fmla="*/ 9716 w 19430"/>
                <a:gd name="connsiteY1" fmla="*/ 36576 h 36576"/>
                <a:gd name="connsiteX2" fmla="*/ 0 w 19430"/>
                <a:gd name="connsiteY2" fmla="*/ 18288 h 36576"/>
                <a:gd name="connsiteX3" fmla="*/ 9716 w 19430"/>
                <a:gd name="connsiteY3" fmla="*/ 0 h 36576"/>
                <a:gd name="connsiteX4" fmla="*/ 19431 w 19430"/>
                <a:gd name="connsiteY4" fmla="*/ 18288 h 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" h="36576">
                  <a:moveTo>
                    <a:pt x="19431" y="18288"/>
                  </a:moveTo>
                  <a:cubicBezTo>
                    <a:pt x="19431" y="28388"/>
                    <a:pt x="15081" y="36576"/>
                    <a:pt x="9716" y="36576"/>
                  </a:cubicBezTo>
                  <a:cubicBezTo>
                    <a:pt x="4350" y="36576"/>
                    <a:pt x="0" y="28388"/>
                    <a:pt x="0" y="18288"/>
                  </a:cubicBezTo>
                  <a:cubicBezTo>
                    <a:pt x="0" y="8188"/>
                    <a:pt x="4350" y="0"/>
                    <a:pt x="9716" y="0"/>
                  </a:cubicBezTo>
                  <a:cubicBezTo>
                    <a:pt x="15081" y="0"/>
                    <a:pt x="19431" y="8188"/>
                    <a:pt x="19431" y="1828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9E85049F-8DC6-4055-A991-B9203C5BC327}"/>
                </a:ext>
              </a:extLst>
            </p:cNvPr>
            <p:cNvSpPr/>
            <p:nvPr/>
          </p:nvSpPr>
          <p:spPr>
            <a:xfrm>
              <a:off x="7492909" y="1209384"/>
              <a:ext cx="447792" cy="402732"/>
            </a:xfrm>
            <a:custGeom>
              <a:avLst/>
              <a:gdLst>
                <a:gd name="connsiteX0" fmla="*/ 140040 w 447792"/>
                <a:gd name="connsiteY0" fmla="*/ 128659 h 402732"/>
                <a:gd name="connsiteX1" fmla="*/ 117 w 447792"/>
                <a:gd name="connsiteY1" fmla="*/ 240673 h 402732"/>
                <a:gd name="connsiteX2" fmla="*/ 127181 w 447792"/>
                <a:gd name="connsiteY2" fmla="*/ 399931 h 402732"/>
                <a:gd name="connsiteX3" fmla="*/ 152994 w 447792"/>
                <a:gd name="connsiteY3" fmla="*/ 386977 h 402732"/>
                <a:gd name="connsiteX4" fmla="*/ 144326 w 447792"/>
                <a:gd name="connsiteY4" fmla="*/ 346115 h 402732"/>
                <a:gd name="connsiteX5" fmla="*/ 178806 w 447792"/>
                <a:gd name="connsiteY5" fmla="*/ 288012 h 402732"/>
                <a:gd name="connsiteX6" fmla="*/ 146517 w 447792"/>
                <a:gd name="connsiteY6" fmla="*/ 264295 h 402732"/>
                <a:gd name="connsiteX7" fmla="*/ 273485 w 447792"/>
                <a:gd name="connsiteY7" fmla="*/ 214765 h 402732"/>
                <a:gd name="connsiteX8" fmla="*/ 396262 w 447792"/>
                <a:gd name="connsiteY8" fmla="*/ 257818 h 402732"/>
                <a:gd name="connsiteX9" fmla="*/ 381117 w 447792"/>
                <a:gd name="connsiteY9" fmla="*/ 208383 h 402732"/>
                <a:gd name="connsiteX10" fmla="*/ 447792 w 447792"/>
                <a:gd name="connsiteY10" fmla="*/ 165330 h 402732"/>
                <a:gd name="connsiteX11" fmla="*/ 398262 w 447792"/>
                <a:gd name="connsiteY11" fmla="*/ 107132 h 402732"/>
                <a:gd name="connsiteX12" fmla="*/ 342351 w 447792"/>
                <a:gd name="connsiteY12" fmla="*/ 105037 h 402732"/>
                <a:gd name="connsiteX13" fmla="*/ 344446 w 447792"/>
                <a:gd name="connsiteY13" fmla="*/ 19312 h 402732"/>
                <a:gd name="connsiteX14" fmla="*/ 256245 w 447792"/>
                <a:gd name="connsiteY14" fmla="*/ 36552 h 402732"/>
                <a:gd name="connsiteX15" fmla="*/ 234718 w 447792"/>
                <a:gd name="connsiteY15" fmla="*/ 85987 h 402732"/>
                <a:gd name="connsiteX16" fmla="*/ 170139 w 447792"/>
                <a:gd name="connsiteY16" fmla="*/ 68842 h 402732"/>
                <a:gd name="connsiteX17" fmla="*/ 140040 w 447792"/>
                <a:gd name="connsiteY17" fmla="*/ 128659 h 4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7792" h="402732">
                  <a:moveTo>
                    <a:pt x="140040" y="128659"/>
                  </a:moveTo>
                  <a:cubicBezTo>
                    <a:pt x="140040" y="128659"/>
                    <a:pt x="4594" y="178189"/>
                    <a:pt x="117" y="240673"/>
                  </a:cubicBezTo>
                  <a:cubicBezTo>
                    <a:pt x="-4359" y="303157"/>
                    <a:pt x="120704" y="389168"/>
                    <a:pt x="127181" y="399931"/>
                  </a:cubicBezTo>
                  <a:cubicBezTo>
                    <a:pt x="133658" y="410694"/>
                    <a:pt x="152994" y="386977"/>
                    <a:pt x="152994" y="386977"/>
                  </a:cubicBezTo>
                  <a:cubicBezTo>
                    <a:pt x="144278" y="375273"/>
                    <a:pt x="141116" y="360348"/>
                    <a:pt x="144326" y="346115"/>
                  </a:cubicBezTo>
                  <a:cubicBezTo>
                    <a:pt x="150803" y="324588"/>
                    <a:pt x="178806" y="298490"/>
                    <a:pt x="178806" y="288012"/>
                  </a:cubicBezTo>
                  <a:cubicBezTo>
                    <a:pt x="178806" y="277535"/>
                    <a:pt x="146517" y="296585"/>
                    <a:pt x="146517" y="264295"/>
                  </a:cubicBezTo>
                  <a:cubicBezTo>
                    <a:pt x="146517" y="232005"/>
                    <a:pt x="226146" y="212669"/>
                    <a:pt x="273485" y="214765"/>
                  </a:cubicBezTo>
                  <a:cubicBezTo>
                    <a:pt x="320824" y="216860"/>
                    <a:pt x="361782" y="296585"/>
                    <a:pt x="396262" y="257818"/>
                  </a:cubicBezTo>
                  <a:cubicBezTo>
                    <a:pt x="430743" y="219051"/>
                    <a:pt x="381117" y="208383"/>
                    <a:pt x="381117" y="208383"/>
                  </a:cubicBezTo>
                  <a:cubicBezTo>
                    <a:pt x="381117" y="208383"/>
                    <a:pt x="447792" y="199715"/>
                    <a:pt x="447792" y="165330"/>
                  </a:cubicBezTo>
                  <a:cubicBezTo>
                    <a:pt x="447792" y="130945"/>
                    <a:pt x="413312" y="107132"/>
                    <a:pt x="398262" y="107132"/>
                  </a:cubicBezTo>
                  <a:cubicBezTo>
                    <a:pt x="383213" y="107132"/>
                    <a:pt x="342351" y="133040"/>
                    <a:pt x="342351" y="105037"/>
                  </a:cubicBezTo>
                  <a:cubicBezTo>
                    <a:pt x="342351" y="77033"/>
                    <a:pt x="383213" y="64079"/>
                    <a:pt x="344446" y="19312"/>
                  </a:cubicBezTo>
                  <a:cubicBezTo>
                    <a:pt x="305679" y="-25456"/>
                    <a:pt x="256245" y="19312"/>
                    <a:pt x="256245" y="36552"/>
                  </a:cubicBezTo>
                  <a:cubicBezTo>
                    <a:pt x="256245" y="53792"/>
                    <a:pt x="243291" y="85987"/>
                    <a:pt x="234718" y="85987"/>
                  </a:cubicBezTo>
                  <a:cubicBezTo>
                    <a:pt x="226146" y="85987"/>
                    <a:pt x="200238" y="47315"/>
                    <a:pt x="170139" y="68842"/>
                  </a:cubicBezTo>
                  <a:cubicBezTo>
                    <a:pt x="151822" y="83405"/>
                    <a:pt x="140821" y="105272"/>
                    <a:pt x="140040" y="128659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992AE581-BA19-47DB-9A41-1544D6CD6A8F}"/>
                </a:ext>
              </a:extLst>
            </p:cNvPr>
            <p:cNvSpPr/>
            <p:nvPr/>
          </p:nvSpPr>
          <p:spPr>
            <a:xfrm>
              <a:off x="7688956" y="1477965"/>
              <a:ext cx="68865" cy="25907"/>
            </a:xfrm>
            <a:custGeom>
              <a:avLst/>
              <a:gdLst>
                <a:gd name="connsiteX0" fmla="*/ 0 w 68865"/>
                <a:gd name="connsiteY0" fmla="*/ 25908 h 25907"/>
                <a:gd name="connsiteX1" fmla="*/ 68866 w 68865"/>
                <a:gd name="connsiteY1" fmla="*/ 0 h 2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865" h="25907">
                  <a:moveTo>
                    <a:pt x="0" y="25908"/>
                  </a:moveTo>
                  <a:lnTo>
                    <a:pt x="68866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08C11E01-FD11-4D3C-BB29-2BEEEAD71468}"/>
                </a:ext>
              </a:extLst>
            </p:cNvPr>
            <p:cNvSpPr/>
            <p:nvPr/>
          </p:nvSpPr>
          <p:spPr>
            <a:xfrm>
              <a:off x="7768039" y="1428054"/>
              <a:ext cx="3593" cy="19811"/>
            </a:xfrm>
            <a:custGeom>
              <a:avLst/>
              <a:gdLst>
                <a:gd name="connsiteX0" fmla="*/ 546 w 3593"/>
                <a:gd name="connsiteY0" fmla="*/ 19812 h 19811"/>
                <a:gd name="connsiteX1" fmla="*/ 3594 w 3593"/>
                <a:gd name="connsiteY1" fmla="*/ 0 h 1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93" h="19811">
                  <a:moveTo>
                    <a:pt x="546" y="19812"/>
                  </a:moveTo>
                  <a:cubicBezTo>
                    <a:pt x="-769" y="13054"/>
                    <a:pt x="308" y="6049"/>
                    <a:pt x="3594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30ED5874-55BD-40EB-9A37-6E34ABDD49B0}"/>
                </a:ext>
              </a:extLst>
            </p:cNvPr>
            <p:cNvSpPr/>
            <p:nvPr/>
          </p:nvSpPr>
          <p:spPr>
            <a:xfrm>
              <a:off x="7771633" y="1396050"/>
              <a:ext cx="40004" cy="31813"/>
            </a:xfrm>
            <a:custGeom>
              <a:avLst/>
              <a:gdLst>
                <a:gd name="connsiteX0" fmla="*/ 0 w 40004"/>
                <a:gd name="connsiteY0" fmla="*/ 31814 h 31813"/>
                <a:gd name="connsiteX1" fmla="*/ 40005 w 40004"/>
                <a:gd name="connsiteY1" fmla="*/ 0 h 3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004" h="31813">
                  <a:moveTo>
                    <a:pt x="0" y="31814"/>
                  </a:moveTo>
                  <a:cubicBezTo>
                    <a:pt x="4858" y="22289"/>
                    <a:pt x="15812" y="10001"/>
                    <a:pt x="4000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399638852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" fill="hold">
                          <p:stCondLst>
                            <p:cond delay="indefinite"/>
                          </p:stCondLst>
                          <p:childTnLst>
                            <p:par>
                              <p:cTn id="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" presetID="2" presetClass="entr" presetSubtype="1" fill="hold" nodeType="click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72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72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" fill="hold">
                          <p:stCondLst>
                            <p:cond delay="indefinite"/>
                          </p:stCondLst>
                          <p:childTnLst>
                            <p:par>
                              <p:cTn id="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5">
            <a:extLst>
              <a:ext uri="{FF2B5EF4-FFF2-40B4-BE49-F238E27FC236}">
                <a16:creationId xmlns="" xmlns:a16="http://schemas.microsoft.com/office/drawing/2014/main" id="{D79DE833-E866-48C7-AD43-F5521EA9E9A9}"/>
              </a:ext>
            </a:extLst>
          </p:cNvPr>
          <p:cNvGrpSpPr/>
          <p:nvPr/>
        </p:nvGrpSpPr>
        <p:grpSpPr>
          <a:xfrm rot="19906012">
            <a:off x="4446106" y="701320"/>
            <a:ext cx="4327349" cy="4109796"/>
            <a:chOff x="5635479" y="1293017"/>
            <a:chExt cx="4243443" cy="4030110"/>
          </a:xfrm>
        </p:grpSpPr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91F4E191-0A01-4F99-89DD-6D418F136D40}"/>
                </a:ext>
              </a:extLst>
            </p:cNvPr>
            <p:cNvSpPr/>
            <p:nvPr/>
          </p:nvSpPr>
          <p:spPr>
            <a:xfrm>
              <a:off x="5636086" y="1293343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C7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CECAC1AD-38BA-4B5B-8A88-314941A08BE1}"/>
                </a:ext>
              </a:extLst>
            </p:cNvPr>
            <p:cNvSpPr/>
            <p:nvPr/>
          </p:nvSpPr>
          <p:spPr>
            <a:xfrm>
              <a:off x="5635479" y="1293017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endParaRPr>
            </a:p>
          </p:txBody>
        </p:sp>
      </p:grpSp>
      <p:sp>
        <p:nvSpPr>
          <p:cNvPr id="14" name="Text Box 99">
            <a:extLst>
              <a:ext uri="{FF2B5EF4-FFF2-40B4-BE49-F238E27FC236}">
                <a16:creationId xmlns="" xmlns:a16="http://schemas.microsoft.com/office/drawing/2014/main" id="{3C26B7F7-758F-46DB-A8F8-480AD0C6E311}"/>
              </a:ext>
            </a:extLst>
          </p:cNvPr>
          <p:cNvSpPr txBox="1"/>
          <p:nvPr/>
        </p:nvSpPr>
        <p:spPr>
          <a:xfrm>
            <a:off x="4941319" y="2044770"/>
            <a:ext cx="3665532" cy="52322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223572"/>
                </a:solidFill>
                <a:effectLst/>
                <a:uLnTx/>
                <a:uFillTx/>
                <a:latin typeface="Fira Sans Condensed Light" panose="020B0403050000020004" pitchFamily="34" charset="0"/>
                <a:cs typeface="Arial" panose="020B0604020202020204" pitchFamily="34" charset="0"/>
                <a:sym typeface="+mn-ea"/>
              </a:rPr>
              <a:t>####</a:t>
            </a:r>
          </a:p>
        </p:txBody>
      </p:sp>
      <p:grpSp>
        <p:nvGrpSpPr>
          <p:cNvPr id="4" name="Graphic 2">
            <a:extLst>
              <a:ext uri="{FF2B5EF4-FFF2-40B4-BE49-F238E27FC236}">
                <a16:creationId xmlns="" xmlns:a16="http://schemas.microsoft.com/office/drawing/2014/main" id="{6B6E841F-947C-41C7-A304-697F6515AF25}"/>
              </a:ext>
            </a:extLst>
          </p:cNvPr>
          <p:cNvGrpSpPr/>
          <p:nvPr/>
        </p:nvGrpSpPr>
        <p:grpSpPr>
          <a:xfrm>
            <a:off x="645150" y="1043218"/>
            <a:ext cx="3664256" cy="2465907"/>
            <a:chOff x="645149" y="1043217"/>
            <a:chExt cx="3664256" cy="2465907"/>
          </a:xfrm>
        </p:grpSpPr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DC969955-AA5D-48F0-A21C-CBA648F23BD0}"/>
                </a:ext>
              </a:extLst>
            </p:cNvPr>
            <p:cNvSpPr/>
            <p:nvPr/>
          </p:nvSpPr>
          <p:spPr>
            <a:xfrm>
              <a:off x="768905" y="3297138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FA9E1A81-6F2C-4228-B1EB-ED8AF0F9733B}"/>
                </a:ext>
              </a:extLst>
            </p:cNvPr>
            <p:cNvSpPr/>
            <p:nvPr/>
          </p:nvSpPr>
          <p:spPr>
            <a:xfrm>
              <a:off x="645149" y="3415364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D5063394-0A89-4E51-86D2-7C9756F53D2B}"/>
                </a:ext>
              </a:extLst>
            </p:cNvPr>
            <p:cNvSpPr/>
            <p:nvPr/>
          </p:nvSpPr>
          <p:spPr>
            <a:xfrm>
              <a:off x="3452412" y="188797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E7D2D3B4-FD32-4268-8D75-7228B7F127A4}"/>
                </a:ext>
              </a:extLst>
            </p:cNvPr>
            <p:cNvSpPr/>
            <p:nvPr/>
          </p:nvSpPr>
          <p:spPr>
            <a:xfrm>
              <a:off x="3328572" y="2006203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E7C97F90-5495-439B-99E1-2C4420B664FB}"/>
                </a:ext>
              </a:extLst>
            </p:cNvPr>
            <p:cNvSpPr/>
            <p:nvPr/>
          </p:nvSpPr>
          <p:spPr>
            <a:xfrm>
              <a:off x="3205319" y="188797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A74EC7A7-CA83-418F-8BCF-156574CF4F81}"/>
                </a:ext>
              </a:extLst>
            </p:cNvPr>
            <p:cNvSpPr/>
            <p:nvPr/>
          </p:nvSpPr>
          <p:spPr>
            <a:xfrm>
              <a:off x="4087532" y="3415364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FC2234BB-E624-463B-9F89-5D9BA988BD6B}"/>
                </a:ext>
              </a:extLst>
            </p:cNvPr>
            <p:cNvSpPr/>
            <p:nvPr/>
          </p:nvSpPr>
          <p:spPr>
            <a:xfrm>
              <a:off x="3963776" y="104321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F1A7F429-16F3-4901-80CA-922FF016D207}"/>
                </a:ext>
              </a:extLst>
            </p:cNvPr>
            <p:cNvSpPr/>
            <p:nvPr/>
          </p:nvSpPr>
          <p:spPr>
            <a:xfrm>
              <a:off x="4087532" y="1161443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A4D4E7E2-3612-47B8-BDAC-0C575F6AB3B9}"/>
                </a:ext>
              </a:extLst>
            </p:cNvPr>
            <p:cNvSpPr/>
            <p:nvPr/>
          </p:nvSpPr>
          <p:spPr>
            <a:xfrm>
              <a:off x="768905" y="1043217"/>
              <a:ext cx="221873" cy="93759"/>
            </a:xfrm>
            <a:custGeom>
              <a:avLst/>
              <a:gdLst>
                <a:gd name="connsiteX0" fmla="*/ 0 w 221873"/>
                <a:gd name="connsiteY0" fmla="*/ 0 h 93759"/>
                <a:gd name="connsiteX1" fmla="*/ 221873 w 221873"/>
                <a:gd name="connsiteY1" fmla="*/ 0 h 93759"/>
                <a:gd name="connsiteX2" fmla="*/ 221873 w 221873"/>
                <a:gd name="connsiteY2" fmla="*/ 93760 h 93759"/>
                <a:gd name="connsiteX3" fmla="*/ 0 w 221873"/>
                <a:gd name="connsiteY3" fmla="*/ 93760 h 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73" h="93759">
                  <a:moveTo>
                    <a:pt x="0" y="0"/>
                  </a:moveTo>
                  <a:lnTo>
                    <a:pt x="221873" y="0"/>
                  </a:lnTo>
                  <a:lnTo>
                    <a:pt x="221873" y="93760"/>
                  </a:lnTo>
                  <a:lnTo>
                    <a:pt x="0" y="93760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3DA0DF04-79FC-4DF9-8963-D17D61713D6D}"/>
                </a:ext>
              </a:extLst>
            </p:cNvPr>
            <p:cNvSpPr/>
            <p:nvPr/>
          </p:nvSpPr>
          <p:spPr>
            <a:xfrm>
              <a:off x="800745" y="1871470"/>
              <a:ext cx="1442258" cy="85632"/>
            </a:xfrm>
            <a:custGeom>
              <a:avLst/>
              <a:gdLst>
                <a:gd name="connsiteX0" fmla="*/ 0 w 1442258"/>
                <a:gd name="connsiteY0" fmla="*/ 0 h 85632"/>
                <a:gd name="connsiteX1" fmla="*/ 1442258 w 1442258"/>
                <a:gd name="connsiteY1" fmla="*/ 0 h 85632"/>
                <a:gd name="connsiteX2" fmla="*/ 1442258 w 1442258"/>
                <a:gd name="connsiteY2" fmla="*/ 85632 h 85632"/>
                <a:gd name="connsiteX3" fmla="*/ 0 w 1442258"/>
                <a:gd name="connsiteY3" fmla="*/ 85632 h 8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2258" h="85632">
                  <a:moveTo>
                    <a:pt x="0" y="0"/>
                  </a:moveTo>
                  <a:lnTo>
                    <a:pt x="1442258" y="0"/>
                  </a:lnTo>
                  <a:lnTo>
                    <a:pt x="1442258" y="85632"/>
                  </a:lnTo>
                  <a:lnTo>
                    <a:pt x="0" y="85632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76E8EC85-F8B1-41C0-8FB4-2C77ED7DA672}"/>
                </a:ext>
              </a:extLst>
            </p:cNvPr>
            <p:cNvSpPr/>
            <p:nvPr/>
          </p:nvSpPr>
          <p:spPr>
            <a:xfrm>
              <a:off x="910257" y="1957186"/>
              <a:ext cx="85632" cy="283206"/>
            </a:xfrm>
            <a:custGeom>
              <a:avLst/>
              <a:gdLst>
                <a:gd name="connsiteX0" fmla="*/ 0 w 85632"/>
                <a:gd name="connsiteY0" fmla="*/ 0 h 283206"/>
                <a:gd name="connsiteX1" fmla="*/ 85632 w 85632"/>
                <a:gd name="connsiteY1" fmla="*/ 0 h 283206"/>
                <a:gd name="connsiteX2" fmla="*/ 85632 w 85632"/>
                <a:gd name="connsiteY2" fmla="*/ 283207 h 283206"/>
                <a:gd name="connsiteX3" fmla="*/ 0 w 85632"/>
                <a:gd name="connsiteY3" fmla="*/ 283207 h 28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283206">
                  <a:moveTo>
                    <a:pt x="0" y="0"/>
                  </a:moveTo>
                  <a:lnTo>
                    <a:pt x="85632" y="0"/>
                  </a:lnTo>
                  <a:lnTo>
                    <a:pt x="85632" y="283207"/>
                  </a:lnTo>
                  <a:lnTo>
                    <a:pt x="0" y="283207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D43AD8FF-0D69-4344-9030-0D5E17C603C9}"/>
                </a:ext>
              </a:extLst>
            </p:cNvPr>
            <p:cNvSpPr/>
            <p:nvPr/>
          </p:nvSpPr>
          <p:spPr>
            <a:xfrm>
              <a:off x="910257" y="1957186"/>
              <a:ext cx="85632" cy="87559"/>
            </a:xfrm>
            <a:custGeom>
              <a:avLst/>
              <a:gdLst>
                <a:gd name="connsiteX0" fmla="*/ 0 w 85632"/>
                <a:gd name="connsiteY0" fmla="*/ 0 h 87559"/>
                <a:gd name="connsiteX1" fmla="*/ 85632 w 85632"/>
                <a:gd name="connsiteY1" fmla="*/ 0 h 87559"/>
                <a:gd name="connsiteX2" fmla="*/ 85632 w 85632"/>
                <a:gd name="connsiteY2" fmla="*/ 87559 h 87559"/>
                <a:gd name="connsiteX3" fmla="*/ 0 w 85632"/>
                <a:gd name="connsiteY3" fmla="*/ 87559 h 8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87559">
                  <a:moveTo>
                    <a:pt x="0" y="0"/>
                  </a:moveTo>
                  <a:lnTo>
                    <a:pt x="85632" y="0"/>
                  </a:lnTo>
                  <a:lnTo>
                    <a:pt x="85632" y="87559"/>
                  </a:lnTo>
                  <a:lnTo>
                    <a:pt x="0" y="87559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E4278516-CA54-4670-954E-0CBDEE51D26A}"/>
                </a:ext>
              </a:extLst>
            </p:cNvPr>
            <p:cNvSpPr/>
            <p:nvPr/>
          </p:nvSpPr>
          <p:spPr>
            <a:xfrm>
              <a:off x="2047943" y="1957186"/>
              <a:ext cx="85632" cy="283206"/>
            </a:xfrm>
            <a:custGeom>
              <a:avLst/>
              <a:gdLst>
                <a:gd name="connsiteX0" fmla="*/ 0 w 85632"/>
                <a:gd name="connsiteY0" fmla="*/ 0 h 283206"/>
                <a:gd name="connsiteX1" fmla="*/ 85632 w 85632"/>
                <a:gd name="connsiteY1" fmla="*/ 0 h 283206"/>
                <a:gd name="connsiteX2" fmla="*/ 85632 w 85632"/>
                <a:gd name="connsiteY2" fmla="*/ 283207 h 283206"/>
                <a:gd name="connsiteX3" fmla="*/ 0 w 85632"/>
                <a:gd name="connsiteY3" fmla="*/ 283207 h 28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283206">
                  <a:moveTo>
                    <a:pt x="0" y="0"/>
                  </a:moveTo>
                  <a:lnTo>
                    <a:pt x="85632" y="0"/>
                  </a:lnTo>
                  <a:lnTo>
                    <a:pt x="85632" y="283207"/>
                  </a:lnTo>
                  <a:lnTo>
                    <a:pt x="0" y="283207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26347802-2B78-4448-8306-FB12B672EF6E}"/>
                </a:ext>
              </a:extLst>
            </p:cNvPr>
            <p:cNvSpPr/>
            <p:nvPr/>
          </p:nvSpPr>
          <p:spPr>
            <a:xfrm>
              <a:off x="2047943" y="1957186"/>
              <a:ext cx="85632" cy="87559"/>
            </a:xfrm>
            <a:custGeom>
              <a:avLst/>
              <a:gdLst>
                <a:gd name="connsiteX0" fmla="*/ 0 w 85632"/>
                <a:gd name="connsiteY0" fmla="*/ 0 h 87559"/>
                <a:gd name="connsiteX1" fmla="*/ 85632 w 85632"/>
                <a:gd name="connsiteY1" fmla="*/ 0 h 87559"/>
                <a:gd name="connsiteX2" fmla="*/ 85632 w 85632"/>
                <a:gd name="connsiteY2" fmla="*/ 87559 h 87559"/>
                <a:gd name="connsiteX3" fmla="*/ 0 w 85632"/>
                <a:gd name="connsiteY3" fmla="*/ 87559 h 8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2" h="87559">
                  <a:moveTo>
                    <a:pt x="0" y="0"/>
                  </a:moveTo>
                  <a:lnTo>
                    <a:pt x="85632" y="0"/>
                  </a:lnTo>
                  <a:lnTo>
                    <a:pt x="85632" y="87559"/>
                  </a:lnTo>
                  <a:lnTo>
                    <a:pt x="0" y="87559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3F89FD38-59D0-4D5F-B5BA-03DEFE56117B}"/>
                </a:ext>
              </a:extLst>
            </p:cNvPr>
            <p:cNvSpPr/>
            <p:nvPr/>
          </p:nvSpPr>
          <p:spPr>
            <a:xfrm rot="5400000">
              <a:off x="961201" y="1529947"/>
              <a:ext cx="545800" cy="137413"/>
            </a:xfrm>
            <a:custGeom>
              <a:avLst/>
              <a:gdLst>
                <a:gd name="connsiteX0" fmla="*/ 0 w 545800"/>
                <a:gd name="connsiteY0" fmla="*/ 0 h 137413"/>
                <a:gd name="connsiteX1" fmla="*/ 545801 w 545800"/>
                <a:gd name="connsiteY1" fmla="*/ 0 h 137413"/>
                <a:gd name="connsiteX2" fmla="*/ 545801 w 545800"/>
                <a:gd name="connsiteY2" fmla="*/ 137414 h 137413"/>
                <a:gd name="connsiteX3" fmla="*/ 0 w 545800"/>
                <a:gd name="connsiteY3" fmla="*/ 137414 h 13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00" h="137413">
                  <a:moveTo>
                    <a:pt x="0" y="0"/>
                  </a:moveTo>
                  <a:lnTo>
                    <a:pt x="545801" y="0"/>
                  </a:lnTo>
                  <a:lnTo>
                    <a:pt x="545801" y="137414"/>
                  </a:lnTo>
                  <a:lnTo>
                    <a:pt x="0" y="137414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AB6DEA52-3DDC-4972-890F-876A6BA37C3A}"/>
                </a:ext>
              </a:extLst>
            </p:cNvPr>
            <p:cNvSpPr/>
            <p:nvPr/>
          </p:nvSpPr>
          <p:spPr>
            <a:xfrm rot="5400000">
              <a:off x="1204021" y="1257800"/>
              <a:ext cx="59992" cy="137413"/>
            </a:xfrm>
            <a:custGeom>
              <a:avLst/>
              <a:gdLst>
                <a:gd name="connsiteX0" fmla="*/ 0 w 59992"/>
                <a:gd name="connsiteY0" fmla="*/ 0 h 137413"/>
                <a:gd name="connsiteX1" fmla="*/ 59993 w 59992"/>
                <a:gd name="connsiteY1" fmla="*/ 0 h 137413"/>
                <a:gd name="connsiteX2" fmla="*/ 59993 w 59992"/>
                <a:gd name="connsiteY2" fmla="*/ 137414 h 137413"/>
                <a:gd name="connsiteX3" fmla="*/ 0 w 59992"/>
                <a:gd name="connsiteY3" fmla="*/ 137414 h 13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992" h="137413">
                  <a:moveTo>
                    <a:pt x="0" y="0"/>
                  </a:moveTo>
                  <a:lnTo>
                    <a:pt x="59993" y="0"/>
                  </a:lnTo>
                  <a:lnTo>
                    <a:pt x="59993" y="137414"/>
                  </a:lnTo>
                  <a:lnTo>
                    <a:pt x="0" y="137414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90240471-4FC5-4B3E-8C40-AE7EA0818E5E}"/>
                </a:ext>
              </a:extLst>
            </p:cNvPr>
            <p:cNvSpPr/>
            <p:nvPr/>
          </p:nvSpPr>
          <p:spPr>
            <a:xfrm rot="5400000">
              <a:off x="1222873" y="1375775"/>
              <a:ext cx="22287" cy="137413"/>
            </a:xfrm>
            <a:custGeom>
              <a:avLst/>
              <a:gdLst>
                <a:gd name="connsiteX0" fmla="*/ 0 w 22287"/>
                <a:gd name="connsiteY0" fmla="*/ 0 h 137413"/>
                <a:gd name="connsiteX1" fmla="*/ 22288 w 22287"/>
                <a:gd name="connsiteY1" fmla="*/ 0 h 137413"/>
                <a:gd name="connsiteX2" fmla="*/ 22288 w 22287"/>
                <a:gd name="connsiteY2" fmla="*/ 137414 h 137413"/>
                <a:gd name="connsiteX3" fmla="*/ 0 w 22287"/>
                <a:gd name="connsiteY3" fmla="*/ 137414 h 13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7" h="137413">
                  <a:moveTo>
                    <a:pt x="0" y="0"/>
                  </a:moveTo>
                  <a:lnTo>
                    <a:pt x="22288" y="0"/>
                  </a:lnTo>
                  <a:lnTo>
                    <a:pt x="22288" y="137414"/>
                  </a:lnTo>
                  <a:lnTo>
                    <a:pt x="0" y="137414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42AE7833-F703-415A-A6B0-BFED8F68EC9C}"/>
                </a:ext>
              </a:extLst>
            </p:cNvPr>
            <p:cNvSpPr/>
            <p:nvPr/>
          </p:nvSpPr>
          <p:spPr>
            <a:xfrm rot="5400000">
              <a:off x="1212525" y="1692623"/>
              <a:ext cx="59992" cy="154590"/>
            </a:xfrm>
            <a:custGeom>
              <a:avLst/>
              <a:gdLst>
                <a:gd name="connsiteX0" fmla="*/ 0 w 59992"/>
                <a:gd name="connsiteY0" fmla="*/ 0 h 154590"/>
                <a:gd name="connsiteX1" fmla="*/ 59993 w 59992"/>
                <a:gd name="connsiteY1" fmla="*/ 0 h 154590"/>
                <a:gd name="connsiteX2" fmla="*/ 59993 w 59992"/>
                <a:gd name="connsiteY2" fmla="*/ 154590 h 154590"/>
                <a:gd name="connsiteX3" fmla="*/ 0 w 59992"/>
                <a:gd name="connsiteY3" fmla="*/ 154590 h 15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992" h="154590">
                  <a:moveTo>
                    <a:pt x="0" y="0"/>
                  </a:moveTo>
                  <a:lnTo>
                    <a:pt x="59993" y="0"/>
                  </a:lnTo>
                  <a:lnTo>
                    <a:pt x="59993" y="154590"/>
                  </a:lnTo>
                  <a:lnTo>
                    <a:pt x="0" y="154590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BC68F612-3272-4E7B-9009-F90B2FA00D4C}"/>
                </a:ext>
              </a:extLst>
            </p:cNvPr>
            <p:cNvSpPr/>
            <p:nvPr/>
          </p:nvSpPr>
          <p:spPr>
            <a:xfrm rot="5400000">
              <a:off x="1032505" y="1505145"/>
              <a:ext cx="636628" cy="96022"/>
            </a:xfrm>
            <a:custGeom>
              <a:avLst/>
              <a:gdLst>
                <a:gd name="connsiteX0" fmla="*/ 0 w 636628"/>
                <a:gd name="connsiteY0" fmla="*/ 0 h 96022"/>
                <a:gd name="connsiteX1" fmla="*/ 636628 w 636628"/>
                <a:gd name="connsiteY1" fmla="*/ 0 h 96022"/>
                <a:gd name="connsiteX2" fmla="*/ 636628 w 636628"/>
                <a:gd name="connsiteY2" fmla="*/ 96022 h 96022"/>
                <a:gd name="connsiteX3" fmla="*/ 0 w 636628"/>
                <a:gd name="connsiteY3" fmla="*/ 96022 h 9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628" h="96022">
                  <a:moveTo>
                    <a:pt x="0" y="0"/>
                  </a:moveTo>
                  <a:lnTo>
                    <a:pt x="636628" y="0"/>
                  </a:lnTo>
                  <a:lnTo>
                    <a:pt x="636628" y="96022"/>
                  </a:lnTo>
                  <a:lnTo>
                    <a:pt x="0" y="96022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A53615F6-B3A8-47E5-BEF6-24DFD0A6569C}"/>
                </a:ext>
              </a:extLst>
            </p:cNvPr>
            <p:cNvSpPr/>
            <p:nvPr/>
          </p:nvSpPr>
          <p:spPr>
            <a:xfrm rot="5400000">
              <a:off x="1227901" y="1388260"/>
              <a:ext cx="244831" cy="57646"/>
            </a:xfrm>
            <a:custGeom>
              <a:avLst/>
              <a:gdLst>
                <a:gd name="connsiteX0" fmla="*/ 0 w 244831"/>
                <a:gd name="connsiteY0" fmla="*/ 0 h 57646"/>
                <a:gd name="connsiteX1" fmla="*/ 244831 w 244831"/>
                <a:gd name="connsiteY1" fmla="*/ 0 h 57646"/>
                <a:gd name="connsiteX2" fmla="*/ 244831 w 244831"/>
                <a:gd name="connsiteY2" fmla="*/ 57647 h 57646"/>
                <a:gd name="connsiteX3" fmla="*/ 0 w 244831"/>
                <a:gd name="connsiteY3" fmla="*/ 57647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831" h="57646">
                  <a:moveTo>
                    <a:pt x="0" y="0"/>
                  </a:moveTo>
                  <a:lnTo>
                    <a:pt x="244831" y="0"/>
                  </a:lnTo>
                  <a:lnTo>
                    <a:pt x="244831" y="57647"/>
                  </a:lnTo>
                  <a:lnTo>
                    <a:pt x="0" y="57647"/>
                  </a:ln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99F1241D-C7B7-485D-9DCC-A0FD8BFB0BE5}"/>
                </a:ext>
              </a:extLst>
            </p:cNvPr>
            <p:cNvSpPr/>
            <p:nvPr/>
          </p:nvSpPr>
          <p:spPr>
            <a:xfrm rot="2680198">
              <a:off x="1503571" y="1565628"/>
              <a:ext cx="636628" cy="96022"/>
            </a:xfrm>
            <a:custGeom>
              <a:avLst/>
              <a:gdLst>
                <a:gd name="connsiteX0" fmla="*/ 0 w 636628"/>
                <a:gd name="connsiteY0" fmla="*/ 0 h 96022"/>
                <a:gd name="connsiteX1" fmla="*/ 636628 w 636628"/>
                <a:gd name="connsiteY1" fmla="*/ 0 h 96022"/>
                <a:gd name="connsiteX2" fmla="*/ 636628 w 636628"/>
                <a:gd name="connsiteY2" fmla="*/ 96022 h 96022"/>
                <a:gd name="connsiteX3" fmla="*/ 0 w 636628"/>
                <a:gd name="connsiteY3" fmla="*/ 96022 h 9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628" h="96022">
                  <a:moveTo>
                    <a:pt x="0" y="0"/>
                  </a:moveTo>
                  <a:lnTo>
                    <a:pt x="636628" y="0"/>
                  </a:lnTo>
                  <a:lnTo>
                    <a:pt x="636628" y="96022"/>
                  </a:lnTo>
                  <a:lnTo>
                    <a:pt x="0" y="96022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1801EAF1-3437-46F7-A3B9-AC4EC7849445}"/>
                </a:ext>
              </a:extLst>
            </p:cNvPr>
            <p:cNvSpPr/>
            <p:nvPr/>
          </p:nvSpPr>
          <p:spPr>
            <a:xfrm rot="2680198">
              <a:off x="1732756" y="1617387"/>
              <a:ext cx="244831" cy="57646"/>
            </a:xfrm>
            <a:custGeom>
              <a:avLst/>
              <a:gdLst>
                <a:gd name="connsiteX0" fmla="*/ 0 w 244831"/>
                <a:gd name="connsiteY0" fmla="*/ 0 h 57646"/>
                <a:gd name="connsiteX1" fmla="*/ 244831 w 244831"/>
                <a:gd name="connsiteY1" fmla="*/ 0 h 57646"/>
                <a:gd name="connsiteX2" fmla="*/ 244831 w 244831"/>
                <a:gd name="connsiteY2" fmla="*/ 57647 h 57646"/>
                <a:gd name="connsiteX3" fmla="*/ 0 w 244831"/>
                <a:gd name="connsiteY3" fmla="*/ 57647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831" h="57646">
                  <a:moveTo>
                    <a:pt x="0" y="0"/>
                  </a:moveTo>
                  <a:lnTo>
                    <a:pt x="244831" y="0"/>
                  </a:lnTo>
                  <a:lnTo>
                    <a:pt x="244831" y="57647"/>
                  </a:lnTo>
                  <a:lnTo>
                    <a:pt x="0" y="57647"/>
                  </a:ln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6BD34B65-E883-4AD0-9DAD-0D0446CEB30F}"/>
                </a:ext>
              </a:extLst>
            </p:cNvPr>
            <p:cNvSpPr/>
            <p:nvPr/>
          </p:nvSpPr>
          <p:spPr>
            <a:xfrm rot="5400000">
              <a:off x="1238416" y="1548254"/>
              <a:ext cx="483629" cy="163136"/>
            </a:xfrm>
            <a:custGeom>
              <a:avLst/>
              <a:gdLst>
                <a:gd name="connsiteX0" fmla="*/ 0 w 483629"/>
                <a:gd name="connsiteY0" fmla="*/ 0 h 163136"/>
                <a:gd name="connsiteX1" fmla="*/ 483630 w 483629"/>
                <a:gd name="connsiteY1" fmla="*/ 0 h 163136"/>
                <a:gd name="connsiteX2" fmla="*/ 483630 w 483629"/>
                <a:gd name="connsiteY2" fmla="*/ 163137 h 163136"/>
                <a:gd name="connsiteX3" fmla="*/ 0 w 483629"/>
                <a:gd name="connsiteY3" fmla="*/ 163137 h 16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629" h="163136">
                  <a:moveTo>
                    <a:pt x="0" y="0"/>
                  </a:moveTo>
                  <a:lnTo>
                    <a:pt x="483630" y="0"/>
                  </a:lnTo>
                  <a:lnTo>
                    <a:pt x="483630" y="163137"/>
                  </a:lnTo>
                  <a:lnTo>
                    <a:pt x="0" y="163137"/>
                  </a:lnTo>
                  <a:close/>
                </a:path>
              </a:pathLst>
            </a:custGeom>
            <a:solidFill>
              <a:srgbClr val="A6A6A6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7CA52358-E7F6-4CE6-8B42-4EC5E8BBEDB6}"/>
                </a:ext>
              </a:extLst>
            </p:cNvPr>
            <p:cNvSpPr/>
            <p:nvPr/>
          </p:nvSpPr>
          <p:spPr>
            <a:xfrm rot="5400000">
              <a:off x="1457692" y="1716251"/>
              <a:ext cx="45078" cy="163136"/>
            </a:xfrm>
            <a:custGeom>
              <a:avLst/>
              <a:gdLst>
                <a:gd name="connsiteX0" fmla="*/ 0 w 45078"/>
                <a:gd name="connsiteY0" fmla="*/ 0 h 163136"/>
                <a:gd name="connsiteX1" fmla="*/ 45079 w 45078"/>
                <a:gd name="connsiteY1" fmla="*/ 0 h 163136"/>
                <a:gd name="connsiteX2" fmla="*/ 45079 w 45078"/>
                <a:gd name="connsiteY2" fmla="*/ 163137 h 163136"/>
                <a:gd name="connsiteX3" fmla="*/ 0 w 45078"/>
                <a:gd name="connsiteY3" fmla="*/ 163137 h 16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78" h="163136">
                  <a:moveTo>
                    <a:pt x="0" y="0"/>
                  </a:moveTo>
                  <a:lnTo>
                    <a:pt x="45079" y="0"/>
                  </a:lnTo>
                  <a:lnTo>
                    <a:pt x="45079" y="163137"/>
                  </a:lnTo>
                  <a:lnTo>
                    <a:pt x="0" y="163137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CDA89DC7-7FE8-41EC-80B0-4A42D9A8D811}"/>
                </a:ext>
              </a:extLst>
            </p:cNvPr>
            <p:cNvSpPr/>
            <p:nvPr/>
          </p:nvSpPr>
          <p:spPr>
            <a:xfrm rot="5400000">
              <a:off x="1471559" y="1655379"/>
              <a:ext cx="17511" cy="163136"/>
            </a:xfrm>
            <a:custGeom>
              <a:avLst/>
              <a:gdLst>
                <a:gd name="connsiteX0" fmla="*/ 0 w 17511"/>
                <a:gd name="connsiteY0" fmla="*/ 0 h 163136"/>
                <a:gd name="connsiteX1" fmla="*/ 17512 w 17511"/>
                <a:gd name="connsiteY1" fmla="*/ 0 h 163136"/>
                <a:gd name="connsiteX2" fmla="*/ 17512 w 17511"/>
                <a:gd name="connsiteY2" fmla="*/ 163137 h 163136"/>
                <a:gd name="connsiteX3" fmla="*/ 0 w 17511"/>
                <a:gd name="connsiteY3" fmla="*/ 163137 h 16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1" h="163136">
                  <a:moveTo>
                    <a:pt x="0" y="0"/>
                  </a:moveTo>
                  <a:lnTo>
                    <a:pt x="17512" y="0"/>
                  </a:lnTo>
                  <a:lnTo>
                    <a:pt x="17512" y="163137"/>
                  </a:lnTo>
                  <a:lnTo>
                    <a:pt x="0" y="163137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B7B1EE71-6C34-4F43-9FFB-77DA149584AA}"/>
                </a:ext>
              </a:extLst>
            </p:cNvPr>
            <p:cNvSpPr/>
            <p:nvPr/>
          </p:nvSpPr>
          <p:spPr>
            <a:xfrm rot="5400000">
              <a:off x="881727" y="1587970"/>
              <a:ext cx="454470" cy="112696"/>
            </a:xfrm>
            <a:custGeom>
              <a:avLst/>
              <a:gdLst>
                <a:gd name="connsiteX0" fmla="*/ 0 w 454470"/>
                <a:gd name="connsiteY0" fmla="*/ 0 h 112696"/>
                <a:gd name="connsiteX1" fmla="*/ 454471 w 454470"/>
                <a:gd name="connsiteY1" fmla="*/ 0 h 112696"/>
                <a:gd name="connsiteX2" fmla="*/ 454471 w 454470"/>
                <a:gd name="connsiteY2" fmla="*/ 112696 h 112696"/>
                <a:gd name="connsiteX3" fmla="*/ 0 w 454470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470" h="112696">
                  <a:moveTo>
                    <a:pt x="0" y="0"/>
                  </a:moveTo>
                  <a:lnTo>
                    <a:pt x="454471" y="0"/>
                  </a:lnTo>
                  <a:lnTo>
                    <a:pt x="454471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A6A6A6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BE6C8ADD-5C6F-4BC2-8688-BFBBA924190A}"/>
                </a:ext>
              </a:extLst>
            </p:cNvPr>
            <p:cNvSpPr/>
            <p:nvPr/>
          </p:nvSpPr>
          <p:spPr>
            <a:xfrm rot="5400000">
              <a:off x="1087680" y="1745996"/>
              <a:ext cx="42397" cy="112696"/>
            </a:xfrm>
            <a:custGeom>
              <a:avLst/>
              <a:gdLst>
                <a:gd name="connsiteX0" fmla="*/ 0 w 42397"/>
                <a:gd name="connsiteY0" fmla="*/ 0 h 112696"/>
                <a:gd name="connsiteX1" fmla="*/ 42397 w 42397"/>
                <a:gd name="connsiteY1" fmla="*/ 0 h 112696"/>
                <a:gd name="connsiteX2" fmla="*/ 42397 w 42397"/>
                <a:gd name="connsiteY2" fmla="*/ 112696 h 112696"/>
                <a:gd name="connsiteX3" fmla="*/ 0 w 42397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97" h="112696">
                  <a:moveTo>
                    <a:pt x="0" y="0"/>
                  </a:moveTo>
                  <a:lnTo>
                    <a:pt x="42397" y="0"/>
                  </a:lnTo>
                  <a:lnTo>
                    <a:pt x="42397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56041DAF-DBD1-4608-8173-EDB18F33238C}"/>
                </a:ext>
              </a:extLst>
            </p:cNvPr>
            <p:cNvSpPr/>
            <p:nvPr/>
          </p:nvSpPr>
          <p:spPr>
            <a:xfrm rot="5400000">
              <a:off x="1087764" y="1475693"/>
              <a:ext cx="42397" cy="112696"/>
            </a:xfrm>
            <a:custGeom>
              <a:avLst/>
              <a:gdLst>
                <a:gd name="connsiteX0" fmla="*/ 0 w 42397"/>
                <a:gd name="connsiteY0" fmla="*/ 0 h 112696"/>
                <a:gd name="connsiteX1" fmla="*/ 42397 w 42397"/>
                <a:gd name="connsiteY1" fmla="*/ 0 h 112696"/>
                <a:gd name="connsiteX2" fmla="*/ 42397 w 42397"/>
                <a:gd name="connsiteY2" fmla="*/ 112696 h 112696"/>
                <a:gd name="connsiteX3" fmla="*/ 0 w 42397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97" h="112696">
                  <a:moveTo>
                    <a:pt x="0" y="0"/>
                  </a:moveTo>
                  <a:lnTo>
                    <a:pt x="42397" y="0"/>
                  </a:lnTo>
                  <a:lnTo>
                    <a:pt x="42397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6841A584-C990-4A74-B132-FFF020D034AC}"/>
                </a:ext>
              </a:extLst>
            </p:cNvPr>
            <p:cNvSpPr/>
            <p:nvPr/>
          </p:nvSpPr>
          <p:spPr>
            <a:xfrm rot="5400000">
              <a:off x="1100751" y="1534010"/>
              <a:ext cx="16422" cy="112696"/>
            </a:xfrm>
            <a:custGeom>
              <a:avLst/>
              <a:gdLst>
                <a:gd name="connsiteX0" fmla="*/ 0 w 16422"/>
                <a:gd name="connsiteY0" fmla="*/ 0 h 112696"/>
                <a:gd name="connsiteX1" fmla="*/ 16423 w 16422"/>
                <a:gd name="connsiteY1" fmla="*/ 0 h 112696"/>
                <a:gd name="connsiteX2" fmla="*/ 16423 w 16422"/>
                <a:gd name="connsiteY2" fmla="*/ 112696 h 112696"/>
                <a:gd name="connsiteX3" fmla="*/ 0 w 16422"/>
                <a:gd name="connsiteY3" fmla="*/ 112696 h 1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2" h="112696">
                  <a:moveTo>
                    <a:pt x="0" y="0"/>
                  </a:moveTo>
                  <a:lnTo>
                    <a:pt x="16423" y="0"/>
                  </a:lnTo>
                  <a:lnTo>
                    <a:pt x="16423" y="112696"/>
                  </a:lnTo>
                  <a:lnTo>
                    <a:pt x="0" y="112696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" name="Graphic 2">
            <a:extLst>
              <a:ext uri="{FF2B5EF4-FFF2-40B4-BE49-F238E27FC236}">
                <a16:creationId xmlns="" xmlns:a16="http://schemas.microsoft.com/office/drawing/2014/main" id="{C26B3D8C-29B7-4F19-B2F8-9498617E798A}"/>
              </a:ext>
            </a:extLst>
          </p:cNvPr>
          <p:cNvGrpSpPr/>
          <p:nvPr/>
        </p:nvGrpSpPr>
        <p:grpSpPr>
          <a:xfrm>
            <a:off x="382556" y="651589"/>
            <a:ext cx="3898473" cy="2927081"/>
            <a:chOff x="382555" y="651588"/>
            <a:chExt cx="3898473" cy="2927081"/>
          </a:xfrm>
        </p:grpSpPr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56147983-D366-45DB-9781-CD8515C5E886}"/>
                </a:ext>
              </a:extLst>
            </p:cNvPr>
            <p:cNvSpPr/>
            <p:nvPr/>
          </p:nvSpPr>
          <p:spPr>
            <a:xfrm>
              <a:off x="2140789" y="1172301"/>
              <a:ext cx="2140238" cy="2406367"/>
            </a:xfrm>
            <a:custGeom>
              <a:avLst/>
              <a:gdLst>
                <a:gd name="connsiteX0" fmla="*/ 772190 w 2140238"/>
                <a:gd name="connsiteY0" fmla="*/ 2406368 h 2406367"/>
                <a:gd name="connsiteX1" fmla="*/ 705159 w 2140238"/>
                <a:gd name="connsiteY1" fmla="*/ 1890060 h 2406367"/>
                <a:gd name="connsiteX2" fmla="*/ 241890 w 2140238"/>
                <a:gd name="connsiteY2" fmla="*/ 1526835 h 2406367"/>
                <a:gd name="connsiteX3" fmla="*/ 358105 w 2140238"/>
                <a:gd name="connsiteY3" fmla="*/ 1128503 h 2406367"/>
                <a:gd name="connsiteX4" fmla="*/ 2422 w 2140238"/>
                <a:gd name="connsiteY4" fmla="*/ 480731 h 2406367"/>
                <a:gd name="connsiteX5" fmla="*/ 999509 w 2140238"/>
                <a:gd name="connsiteY5" fmla="*/ 212020 h 2406367"/>
                <a:gd name="connsiteX6" fmla="*/ 1415186 w 2140238"/>
                <a:gd name="connsiteY6" fmla="*/ 768797 h 2406367"/>
                <a:gd name="connsiteX7" fmla="*/ 2033213 w 2140238"/>
                <a:gd name="connsiteY7" fmla="*/ 813876 h 2406367"/>
                <a:gd name="connsiteX8" fmla="*/ 1817959 w 2140238"/>
                <a:gd name="connsiteY8" fmla="*/ 1347611 h 2406367"/>
                <a:gd name="connsiteX9" fmla="*/ 1387285 w 2140238"/>
                <a:gd name="connsiteY9" fmla="*/ 1527003 h 2406367"/>
                <a:gd name="connsiteX10" fmla="*/ 1341955 w 2140238"/>
                <a:gd name="connsiteY10" fmla="*/ 1835179 h 2406367"/>
                <a:gd name="connsiteX11" fmla="*/ 975965 w 2140238"/>
                <a:gd name="connsiteY11" fmla="*/ 2061995 h 2406367"/>
                <a:gd name="connsiteX12" fmla="*/ 812576 w 2140238"/>
                <a:gd name="connsiteY12" fmla="*/ 2404357 h 240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40238" h="2406367">
                  <a:moveTo>
                    <a:pt x="772190" y="2406368"/>
                  </a:moveTo>
                  <a:cubicBezTo>
                    <a:pt x="772190" y="2406368"/>
                    <a:pt x="810063" y="2025882"/>
                    <a:pt x="705159" y="1890060"/>
                  </a:cubicBezTo>
                  <a:cubicBezTo>
                    <a:pt x="603607" y="1758093"/>
                    <a:pt x="295850" y="1725918"/>
                    <a:pt x="241890" y="1526835"/>
                  </a:cubicBezTo>
                  <a:cubicBezTo>
                    <a:pt x="190779" y="1338310"/>
                    <a:pt x="372098" y="1281166"/>
                    <a:pt x="358105" y="1128503"/>
                  </a:cubicBezTo>
                  <a:cubicBezTo>
                    <a:pt x="344113" y="975840"/>
                    <a:pt x="-33608" y="923304"/>
                    <a:pt x="2422" y="480731"/>
                  </a:cubicBezTo>
                  <a:cubicBezTo>
                    <a:pt x="37278" y="53408"/>
                    <a:pt x="585173" y="-206338"/>
                    <a:pt x="999509" y="212020"/>
                  </a:cubicBezTo>
                  <a:cubicBezTo>
                    <a:pt x="1193146" y="407416"/>
                    <a:pt x="1204290" y="675875"/>
                    <a:pt x="1415186" y="768797"/>
                  </a:cubicBezTo>
                  <a:cubicBezTo>
                    <a:pt x="1626083" y="861719"/>
                    <a:pt x="1825752" y="669256"/>
                    <a:pt x="2033213" y="813876"/>
                  </a:cubicBezTo>
                  <a:cubicBezTo>
                    <a:pt x="2240675" y="958495"/>
                    <a:pt x="2134598" y="1278318"/>
                    <a:pt x="1817959" y="1347611"/>
                  </a:cubicBezTo>
                  <a:cubicBezTo>
                    <a:pt x="1560895" y="1403833"/>
                    <a:pt x="1450713" y="1413469"/>
                    <a:pt x="1387285" y="1527003"/>
                  </a:cubicBezTo>
                  <a:cubicBezTo>
                    <a:pt x="1313299" y="1659473"/>
                    <a:pt x="1406388" y="1726337"/>
                    <a:pt x="1341955" y="1835179"/>
                  </a:cubicBezTo>
                  <a:cubicBezTo>
                    <a:pt x="1281543" y="1937066"/>
                    <a:pt x="1086817" y="1972173"/>
                    <a:pt x="975965" y="2061995"/>
                  </a:cubicBezTo>
                  <a:cubicBezTo>
                    <a:pt x="840981" y="2170921"/>
                    <a:pt x="812576" y="2404357"/>
                    <a:pt x="812576" y="2404357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B4BCD8F3-C8B5-41DE-8DD2-010D078163DD}"/>
                </a:ext>
              </a:extLst>
            </p:cNvPr>
            <p:cNvSpPr/>
            <p:nvPr/>
          </p:nvSpPr>
          <p:spPr>
            <a:xfrm>
              <a:off x="2140789" y="1172301"/>
              <a:ext cx="2140238" cy="2406367"/>
            </a:xfrm>
            <a:custGeom>
              <a:avLst/>
              <a:gdLst>
                <a:gd name="connsiteX0" fmla="*/ 772190 w 2140238"/>
                <a:gd name="connsiteY0" fmla="*/ 2406368 h 2406367"/>
                <a:gd name="connsiteX1" fmla="*/ 705159 w 2140238"/>
                <a:gd name="connsiteY1" fmla="*/ 1890060 h 2406367"/>
                <a:gd name="connsiteX2" fmla="*/ 241890 w 2140238"/>
                <a:gd name="connsiteY2" fmla="*/ 1526835 h 2406367"/>
                <a:gd name="connsiteX3" fmla="*/ 358105 w 2140238"/>
                <a:gd name="connsiteY3" fmla="*/ 1128503 h 2406367"/>
                <a:gd name="connsiteX4" fmla="*/ 2422 w 2140238"/>
                <a:gd name="connsiteY4" fmla="*/ 480731 h 2406367"/>
                <a:gd name="connsiteX5" fmla="*/ 999509 w 2140238"/>
                <a:gd name="connsiteY5" fmla="*/ 212020 h 2406367"/>
                <a:gd name="connsiteX6" fmla="*/ 1415186 w 2140238"/>
                <a:gd name="connsiteY6" fmla="*/ 768797 h 2406367"/>
                <a:gd name="connsiteX7" fmla="*/ 2033213 w 2140238"/>
                <a:gd name="connsiteY7" fmla="*/ 813876 h 2406367"/>
                <a:gd name="connsiteX8" fmla="*/ 1817959 w 2140238"/>
                <a:gd name="connsiteY8" fmla="*/ 1347611 h 2406367"/>
                <a:gd name="connsiteX9" fmla="*/ 1387285 w 2140238"/>
                <a:gd name="connsiteY9" fmla="*/ 1527003 h 2406367"/>
                <a:gd name="connsiteX10" fmla="*/ 1341955 w 2140238"/>
                <a:gd name="connsiteY10" fmla="*/ 1835179 h 2406367"/>
                <a:gd name="connsiteX11" fmla="*/ 975965 w 2140238"/>
                <a:gd name="connsiteY11" fmla="*/ 2061995 h 2406367"/>
                <a:gd name="connsiteX12" fmla="*/ 812576 w 2140238"/>
                <a:gd name="connsiteY12" fmla="*/ 2404357 h 240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40238" h="2406367">
                  <a:moveTo>
                    <a:pt x="772190" y="2406368"/>
                  </a:moveTo>
                  <a:cubicBezTo>
                    <a:pt x="772190" y="2406368"/>
                    <a:pt x="810063" y="2025882"/>
                    <a:pt x="705159" y="1890060"/>
                  </a:cubicBezTo>
                  <a:cubicBezTo>
                    <a:pt x="603607" y="1758093"/>
                    <a:pt x="295850" y="1725918"/>
                    <a:pt x="241890" y="1526835"/>
                  </a:cubicBezTo>
                  <a:cubicBezTo>
                    <a:pt x="190779" y="1338310"/>
                    <a:pt x="372098" y="1281166"/>
                    <a:pt x="358105" y="1128503"/>
                  </a:cubicBezTo>
                  <a:cubicBezTo>
                    <a:pt x="344113" y="975840"/>
                    <a:pt x="-33608" y="923304"/>
                    <a:pt x="2422" y="480731"/>
                  </a:cubicBezTo>
                  <a:cubicBezTo>
                    <a:pt x="37278" y="53408"/>
                    <a:pt x="585173" y="-206338"/>
                    <a:pt x="999509" y="212020"/>
                  </a:cubicBezTo>
                  <a:cubicBezTo>
                    <a:pt x="1193146" y="407416"/>
                    <a:pt x="1204290" y="675875"/>
                    <a:pt x="1415186" y="768797"/>
                  </a:cubicBezTo>
                  <a:cubicBezTo>
                    <a:pt x="1626083" y="861719"/>
                    <a:pt x="1825752" y="669256"/>
                    <a:pt x="2033213" y="813876"/>
                  </a:cubicBezTo>
                  <a:cubicBezTo>
                    <a:pt x="2240675" y="958495"/>
                    <a:pt x="2134598" y="1278318"/>
                    <a:pt x="1817959" y="1347611"/>
                  </a:cubicBezTo>
                  <a:cubicBezTo>
                    <a:pt x="1560895" y="1403833"/>
                    <a:pt x="1450713" y="1413469"/>
                    <a:pt x="1387285" y="1527003"/>
                  </a:cubicBezTo>
                  <a:cubicBezTo>
                    <a:pt x="1313299" y="1659473"/>
                    <a:pt x="1406388" y="1726337"/>
                    <a:pt x="1341955" y="1835179"/>
                  </a:cubicBezTo>
                  <a:cubicBezTo>
                    <a:pt x="1281543" y="1937066"/>
                    <a:pt x="1086817" y="1972173"/>
                    <a:pt x="975965" y="2061995"/>
                  </a:cubicBezTo>
                  <a:cubicBezTo>
                    <a:pt x="840981" y="2170921"/>
                    <a:pt x="812576" y="2404357"/>
                    <a:pt x="812576" y="2404357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9254A26C-3A3F-4B6A-8E2F-277E36884096}"/>
                </a:ext>
              </a:extLst>
            </p:cNvPr>
            <p:cNvSpPr/>
            <p:nvPr/>
          </p:nvSpPr>
          <p:spPr>
            <a:xfrm>
              <a:off x="2251413" y="2438889"/>
              <a:ext cx="195197" cy="459582"/>
            </a:xfrm>
            <a:custGeom>
              <a:avLst/>
              <a:gdLst>
                <a:gd name="connsiteX0" fmla="*/ 125317 w 195197"/>
                <a:gd name="connsiteY0" fmla="*/ 0 h 459582"/>
                <a:gd name="connsiteX1" fmla="*/ 77055 w 195197"/>
                <a:gd name="connsiteY1" fmla="*/ 124259 h 459582"/>
                <a:gd name="connsiteX2" fmla="*/ 68676 w 195197"/>
                <a:gd name="connsiteY2" fmla="*/ 243239 h 459582"/>
                <a:gd name="connsiteX3" fmla="*/ 84428 w 195197"/>
                <a:gd name="connsiteY3" fmla="*/ 299545 h 459582"/>
                <a:gd name="connsiteX4" fmla="*/ 113000 w 195197"/>
                <a:gd name="connsiteY4" fmla="*/ 353673 h 459582"/>
                <a:gd name="connsiteX5" fmla="*/ 195197 w 195197"/>
                <a:gd name="connsiteY5" fmla="*/ 459582 h 459582"/>
                <a:gd name="connsiteX6" fmla="*/ 72279 w 195197"/>
                <a:gd name="connsiteY6" fmla="*/ 387105 h 459582"/>
                <a:gd name="connsiteX7" fmla="*/ 27033 w 195197"/>
                <a:gd name="connsiteY7" fmla="*/ 326861 h 459582"/>
                <a:gd name="connsiteX8" fmla="*/ 18654 w 195197"/>
                <a:gd name="connsiteY8" fmla="*/ 309516 h 459582"/>
                <a:gd name="connsiteX9" fmla="*/ 11616 w 195197"/>
                <a:gd name="connsiteY9" fmla="*/ 291418 h 459582"/>
                <a:gd name="connsiteX10" fmla="*/ 2567 w 195197"/>
                <a:gd name="connsiteY10" fmla="*/ 253378 h 459582"/>
                <a:gd name="connsiteX11" fmla="*/ 3991 w 195197"/>
                <a:gd name="connsiteY11" fmla="*/ 175957 h 459582"/>
                <a:gd name="connsiteX12" fmla="*/ 28625 w 195197"/>
                <a:gd name="connsiteY12" fmla="*/ 104904 h 459582"/>
                <a:gd name="connsiteX13" fmla="*/ 70519 w 195197"/>
                <a:gd name="connsiteY13" fmla="*/ 45162 h 459582"/>
                <a:gd name="connsiteX14" fmla="*/ 125317 w 195197"/>
                <a:gd name="connsiteY14" fmla="*/ 0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197" h="459582">
                  <a:moveTo>
                    <a:pt x="125317" y="0"/>
                  </a:moveTo>
                  <a:cubicBezTo>
                    <a:pt x="105426" y="39842"/>
                    <a:pt x="89263" y="81435"/>
                    <a:pt x="77055" y="124259"/>
                  </a:cubicBezTo>
                  <a:cubicBezTo>
                    <a:pt x="65961" y="162894"/>
                    <a:pt x="63112" y="203431"/>
                    <a:pt x="68676" y="243239"/>
                  </a:cubicBezTo>
                  <a:cubicBezTo>
                    <a:pt x="71516" y="262603"/>
                    <a:pt x="76812" y="281522"/>
                    <a:pt x="84428" y="299545"/>
                  </a:cubicBezTo>
                  <a:cubicBezTo>
                    <a:pt x="92204" y="318457"/>
                    <a:pt x="101773" y="336580"/>
                    <a:pt x="113000" y="353673"/>
                  </a:cubicBezTo>
                  <a:cubicBezTo>
                    <a:pt x="135540" y="389451"/>
                    <a:pt x="164866" y="423050"/>
                    <a:pt x="195197" y="459582"/>
                  </a:cubicBezTo>
                  <a:cubicBezTo>
                    <a:pt x="148770" y="446167"/>
                    <a:pt x="106490" y="421240"/>
                    <a:pt x="72279" y="387105"/>
                  </a:cubicBezTo>
                  <a:cubicBezTo>
                    <a:pt x="54214" y="369451"/>
                    <a:pt x="38948" y="349132"/>
                    <a:pt x="27033" y="326861"/>
                  </a:cubicBezTo>
                  <a:cubicBezTo>
                    <a:pt x="24100" y="321163"/>
                    <a:pt x="21084" y="315465"/>
                    <a:pt x="18654" y="309516"/>
                  </a:cubicBezTo>
                  <a:lnTo>
                    <a:pt x="11616" y="291418"/>
                  </a:lnTo>
                  <a:cubicBezTo>
                    <a:pt x="7686" y="278975"/>
                    <a:pt x="4661" y="266256"/>
                    <a:pt x="2567" y="253378"/>
                  </a:cubicBezTo>
                  <a:cubicBezTo>
                    <a:pt x="-1279" y="227671"/>
                    <a:pt x="-802" y="201504"/>
                    <a:pt x="3991" y="175957"/>
                  </a:cubicBezTo>
                  <a:cubicBezTo>
                    <a:pt x="8650" y="151189"/>
                    <a:pt x="16945" y="127242"/>
                    <a:pt x="28625" y="104904"/>
                  </a:cubicBezTo>
                  <a:cubicBezTo>
                    <a:pt x="39970" y="83278"/>
                    <a:pt x="54055" y="63202"/>
                    <a:pt x="70519" y="45162"/>
                  </a:cubicBezTo>
                  <a:cubicBezTo>
                    <a:pt x="86305" y="27332"/>
                    <a:pt x="104797" y="12091"/>
                    <a:pt x="125317" y="0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2C279BF9-BAEF-4917-B34C-3252C14C8AC1}"/>
                </a:ext>
              </a:extLst>
            </p:cNvPr>
            <p:cNvSpPr/>
            <p:nvPr/>
          </p:nvSpPr>
          <p:spPr>
            <a:xfrm>
              <a:off x="2251413" y="2438889"/>
              <a:ext cx="195197" cy="459582"/>
            </a:xfrm>
            <a:custGeom>
              <a:avLst/>
              <a:gdLst>
                <a:gd name="connsiteX0" fmla="*/ 125317 w 195197"/>
                <a:gd name="connsiteY0" fmla="*/ 0 h 459582"/>
                <a:gd name="connsiteX1" fmla="*/ 77055 w 195197"/>
                <a:gd name="connsiteY1" fmla="*/ 124259 h 459582"/>
                <a:gd name="connsiteX2" fmla="*/ 68676 w 195197"/>
                <a:gd name="connsiteY2" fmla="*/ 243239 h 459582"/>
                <a:gd name="connsiteX3" fmla="*/ 84428 w 195197"/>
                <a:gd name="connsiteY3" fmla="*/ 299545 h 459582"/>
                <a:gd name="connsiteX4" fmla="*/ 113000 w 195197"/>
                <a:gd name="connsiteY4" fmla="*/ 353673 h 459582"/>
                <a:gd name="connsiteX5" fmla="*/ 195197 w 195197"/>
                <a:gd name="connsiteY5" fmla="*/ 459582 h 459582"/>
                <a:gd name="connsiteX6" fmla="*/ 72279 w 195197"/>
                <a:gd name="connsiteY6" fmla="*/ 387105 h 459582"/>
                <a:gd name="connsiteX7" fmla="*/ 27033 w 195197"/>
                <a:gd name="connsiteY7" fmla="*/ 326861 h 459582"/>
                <a:gd name="connsiteX8" fmla="*/ 18654 w 195197"/>
                <a:gd name="connsiteY8" fmla="*/ 309516 h 459582"/>
                <a:gd name="connsiteX9" fmla="*/ 11616 w 195197"/>
                <a:gd name="connsiteY9" fmla="*/ 291418 h 459582"/>
                <a:gd name="connsiteX10" fmla="*/ 2567 w 195197"/>
                <a:gd name="connsiteY10" fmla="*/ 253378 h 459582"/>
                <a:gd name="connsiteX11" fmla="*/ 3991 w 195197"/>
                <a:gd name="connsiteY11" fmla="*/ 175957 h 459582"/>
                <a:gd name="connsiteX12" fmla="*/ 28625 w 195197"/>
                <a:gd name="connsiteY12" fmla="*/ 104904 h 459582"/>
                <a:gd name="connsiteX13" fmla="*/ 70519 w 195197"/>
                <a:gd name="connsiteY13" fmla="*/ 45162 h 459582"/>
                <a:gd name="connsiteX14" fmla="*/ 125317 w 195197"/>
                <a:gd name="connsiteY14" fmla="*/ 0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197" h="459582">
                  <a:moveTo>
                    <a:pt x="125317" y="0"/>
                  </a:moveTo>
                  <a:cubicBezTo>
                    <a:pt x="105426" y="39842"/>
                    <a:pt x="89263" y="81435"/>
                    <a:pt x="77055" y="124259"/>
                  </a:cubicBezTo>
                  <a:cubicBezTo>
                    <a:pt x="65961" y="162894"/>
                    <a:pt x="63112" y="203431"/>
                    <a:pt x="68676" y="243239"/>
                  </a:cubicBezTo>
                  <a:cubicBezTo>
                    <a:pt x="71516" y="262603"/>
                    <a:pt x="76812" y="281522"/>
                    <a:pt x="84428" y="299545"/>
                  </a:cubicBezTo>
                  <a:cubicBezTo>
                    <a:pt x="92204" y="318457"/>
                    <a:pt x="101773" y="336580"/>
                    <a:pt x="113000" y="353673"/>
                  </a:cubicBezTo>
                  <a:cubicBezTo>
                    <a:pt x="135540" y="389451"/>
                    <a:pt x="164866" y="423050"/>
                    <a:pt x="195197" y="459582"/>
                  </a:cubicBezTo>
                  <a:cubicBezTo>
                    <a:pt x="148770" y="446167"/>
                    <a:pt x="106490" y="421240"/>
                    <a:pt x="72279" y="387105"/>
                  </a:cubicBezTo>
                  <a:cubicBezTo>
                    <a:pt x="54214" y="369451"/>
                    <a:pt x="38948" y="349132"/>
                    <a:pt x="27033" y="326861"/>
                  </a:cubicBezTo>
                  <a:cubicBezTo>
                    <a:pt x="24100" y="321163"/>
                    <a:pt x="21084" y="315465"/>
                    <a:pt x="18654" y="309516"/>
                  </a:cubicBezTo>
                  <a:lnTo>
                    <a:pt x="11616" y="291418"/>
                  </a:lnTo>
                  <a:cubicBezTo>
                    <a:pt x="7686" y="278975"/>
                    <a:pt x="4661" y="266256"/>
                    <a:pt x="2567" y="253378"/>
                  </a:cubicBezTo>
                  <a:cubicBezTo>
                    <a:pt x="-1279" y="227671"/>
                    <a:pt x="-802" y="201504"/>
                    <a:pt x="3991" y="175957"/>
                  </a:cubicBezTo>
                  <a:cubicBezTo>
                    <a:pt x="8650" y="151189"/>
                    <a:pt x="16945" y="127242"/>
                    <a:pt x="28625" y="104904"/>
                  </a:cubicBezTo>
                  <a:cubicBezTo>
                    <a:pt x="39970" y="83278"/>
                    <a:pt x="54055" y="63202"/>
                    <a:pt x="70519" y="45162"/>
                  </a:cubicBezTo>
                  <a:cubicBezTo>
                    <a:pt x="86305" y="27332"/>
                    <a:pt x="104797" y="12091"/>
                    <a:pt x="125317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02816B6D-01C7-431C-A861-8F5188A1C385}"/>
                </a:ext>
              </a:extLst>
            </p:cNvPr>
            <p:cNvSpPr/>
            <p:nvPr/>
          </p:nvSpPr>
          <p:spPr>
            <a:xfrm>
              <a:off x="3388900" y="2905509"/>
              <a:ext cx="228582" cy="237398"/>
            </a:xfrm>
            <a:custGeom>
              <a:avLst/>
              <a:gdLst>
                <a:gd name="connsiteX0" fmla="*/ 0 w 228582"/>
                <a:gd name="connsiteY0" fmla="*/ 222879 h 237398"/>
                <a:gd name="connsiteX1" fmla="*/ 80019 w 228582"/>
                <a:gd name="connsiteY1" fmla="*/ 185341 h 237398"/>
                <a:gd name="connsiteX2" fmla="*/ 140263 w 228582"/>
                <a:gd name="connsiteY2" fmla="*/ 143447 h 237398"/>
                <a:gd name="connsiteX3" fmla="*/ 176459 w 228582"/>
                <a:gd name="connsiteY3" fmla="*/ 84794 h 237398"/>
                <a:gd name="connsiteX4" fmla="*/ 197910 w 228582"/>
                <a:gd name="connsiteY4" fmla="*/ 0 h 237398"/>
                <a:gd name="connsiteX5" fmla="*/ 228576 w 228582"/>
                <a:gd name="connsiteY5" fmla="*/ 92168 h 237398"/>
                <a:gd name="connsiteX6" fmla="*/ 218270 w 228582"/>
                <a:gd name="connsiteY6" fmla="*/ 144368 h 237398"/>
                <a:gd name="connsiteX7" fmla="*/ 187855 w 228582"/>
                <a:gd name="connsiteY7" fmla="*/ 190201 h 237398"/>
                <a:gd name="connsiteX8" fmla="*/ 95687 w 228582"/>
                <a:gd name="connsiteY8" fmla="*/ 235447 h 237398"/>
                <a:gd name="connsiteX9" fmla="*/ 46922 w 228582"/>
                <a:gd name="connsiteY9" fmla="*/ 236117 h 237398"/>
                <a:gd name="connsiteX10" fmla="*/ 0 w 228582"/>
                <a:gd name="connsiteY10" fmla="*/ 222879 h 2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582" h="237398">
                  <a:moveTo>
                    <a:pt x="0" y="222879"/>
                  </a:moveTo>
                  <a:cubicBezTo>
                    <a:pt x="29494" y="209137"/>
                    <a:pt x="56055" y="197742"/>
                    <a:pt x="80019" y="185341"/>
                  </a:cubicBezTo>
                  <a:cubicBezTo>
                    <a:pt x="102172" y="174624"/>
                    <a:pt x="122500" y="160481"/>
                    <a:pt x="140263" y="143447"/>
                  </a:cubicBezTo>
                  <a:cubicBezTo>
                    <a:pt x="156568" y="126848"/>
                    <a:pt x="168935" y="106806"/>
                    <a:pt x="176459" y="84794"/>
                  </a:cubicBezTo>
                  <a:cubicBezTo>
                    <a:pt x="185266" y="56976"/>
                    <a:pt x="192421" y="28664"/>
                    <a:pt x="197910" y="0"/>
                  </a:cubicBezTo>
                  <a:cubicBezTo>
                    <a:pt x="218094" y="26460"/>
                    <a:pt x="228878" y="58895"/>
                    <a:pt x="228576" y="92168"/>
                  </a:cubicBezTo>
                  <a:cubicBezTo>
                    <a:pt x="228551" y="110073"/>
                    <a:pt x="225057" y="127803"/>
                    <a:pt x="218270" y="144368"/>
                  </a:cubicBezTo>
                  <a:cubicBezTo>
                    <a:pt x="211266" y="161503"/>
                    <a:pt x="200926" y="177088"/>
                    <a:pt x="187855" y="190201"/>
                  </a:cubicBezTo>
                  <a:cubicBezTo>
                    <a:pt x="162836" y="214851"/>
                    <a:pt x="130493" y="230729"/>
                    <a:pt x="95687" y="235447"/>
                  </a:cubicBezTo>
                  <a:cubicBezTo>
                    <a:pt x="79532" y="237801"/>
                    <a:pt x="63135" y="238027"/>
                    <a:pt x="46922" y="236117"/>
                  </a:cubicBezTo>
                  <a:cubicBezTo>
                    <a:pt x="30642" y="234400"/>
                    <a:pt x="14780" y="229917"/>
                    <a:pt x="0" y="222879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EC22AE19-7527-491E-A996-428D6AA4EDCC}"/>
                </a:ext>
              </a:extLst>
            </p:cNvPr>
            <p:cNvSpPr/>
            <p:nvPr/>
          </p:nvSpPr>
          <p:spPr>
            <a:xfrm>
              <a:off x="3388900" y="2905509"/>
              <a:ext cx="228582" cy="237398"/>
            </a:xfrm>
            <a:custGeom>
              <a:avLst/>
              <a:gdLst>
                <a:gd name="connsiteX0" fmla="*/ 0 w 228582"/>
                <a:gd name="connsiteY0" fmla="*/ 222879 h 237398"/>
                <a:gd name="connsiteX1" fmla="*/ 80019 w 228582"/>
                <a:gd name="connsiteY1" fmla="*/ 185341 h 237398"/>
                <a:gd name="connsiteX2" fmla="*/ 140263 w 228582"/>
                <a:gd name="connsiteY2" fmla="*/ 143447 h 237398"/>
                <a:gd name="connsiteX3" fmla="*/ 176459 w 228582"/>
                <a:gd name="connsiteY3" fmla="*/ 84794 h 237398"/>
                <a:gd name="connsiteX4" fmla="*/ 197910 w 228582"/>
                <a:gd name="connsiteY4" fmla="*/ 0 h 237398"/>
                <a:gd name="connsiteX5" fmla="*/ 228576 w 228582"/>
                <a:gd name="connsiteY5" fmla="*/ 92168 h 237398"/>
                <a:gd name="connsiteX6" fmla="*/ 218270 w 228582"/>
                <a:gd name="connsiteY6" fmla="*/ 144368 h 237398"/>
                <a:gd name="connsiteX7" fmla="*/ 187855 w 228582"/>
                <a:gd name="connsiteY7" fmla="*/ 190201 h 237398"/>
                <a:gd name="connsiteX8" fmla="*/ 95687 w 228582"/>
                <a:gd name="connsiteY8" fmla="*/ 235447 h 237398"/>
                <a:gd name="connsiteX9" fmla="*/ 46922 w 228582"/>
                <a:gd name="connsiteY9" fmla="*/ 236117 h 237398"/>
                <a:gd name="connsiteX10" fmla="*/ 0 w 228582"/>
                <a:gd name="connsiteY10" fmla="*/ 222879 h 2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582" h="237398">
                  <a:moveTo>
                    <a:pt x="0" y="222879"/>
                  </a:moveTo>
                  <a:cubicBezTo>
                    <a:pt x="29494" y="209137"/>
                    <a:pt x="56055" y="197742"/>
                    <a:pt x="80019" y="185341"/>
                  </a:cubicBezTo>
                  <a:cubicBezTo>
                    <a:pt x="102172" y="174624"/>
                    <a:pt x="122500" y="160481"/>
                    <a:pt x="140263" y="143447"/>
                  </a:cubicBezTo>
                  <a:cubicBezTo>
                    <a:pt x="156568" y="126848"/>
                    <a:pt x="168935" y="106806"/>
                    <a:pt x="176459" y="84794"/>
                  </a:cubicBezTo>
                  <a:cubicBezTo>
                    <a:pt x="185266" y="56976"/>
                    <a:pt x="192421" y="28664"/>
                    <a:pt x="197910" y="0"/>
                  </a:cubicBezTo>
                  <a:cubicBezTo>
                    <a:pt x="218094" y="26460"/>
                    <a:pt x="228878" y="58895"/>
                    <a:pt x="228576" y="92168"/>
                  </a:cubicBezTo>
                  <a:cubicBezTo>
                    <a:pt x="228551" y="110073"/>
                    <a:pt x="225057" y="127803"/>
                    <a:pt x="218270" y="144368"/>
                  </a:cubicBezTo>
                  <a:cubicBezTo>
                    <a:pt x="211266" y="161503"/>
                    <a:pt x="200926" y="177088"/>
                    <a:pt x="187855" y="190201"/>
                  </a:cubicBezTo>
                  <a:cubicBezTo>
                    <a:pt x="162836" y="214851"/>
                    <a:pt x="130493" y="230729"/>
                    <a:pt x="95687" y="235447"/>
                  </a:cubicBezTo>
                  <a:cubicBezTo>
                    <a:pt x="79532" y="237801"/>
                    <a:pt x="63135" y="238027"/>
                    <a:pt x="46922" y="236117"/>
                  </a:cubicBezTo>
                  <a:cubicBezTo>
                    <a:pt x="30642" y="234400"/>
                    <a:pt x="14780" y="229917"/>
                    <a:pt x="0" y="22287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59CF4CC3-C767-4199-96B3-981782E87D61}"/>
                </a:ext>
              </a:extLst>
            </p:cNvPr>
            <p:cNvSpPr/>
            <p:nvPr/>
          </p:nvSpPr>
          <p:spPr>
            <a:xfrm>
              <a:off x="2951606" y="1167261"/>
              <a:ext cx="418525" cy="427287"/>
            </a:xfrm>
            <a:custGeom>
              <a:avLst/>
              <a:gdLst>
                <a:gd name="connsiteX0" fmla="*/ 0 w 418525"/>
                <a:gd name="connsiteY0" fmla="*/ 383 h 427287"/>
                <a:gd name="connsiteX1" fmla="*/ 80689 w 418525"/>
                <a:gd name="connsiteY1" fmla="*/ 8762 h 427287"/>
                <a:gd name="connsiteX2" fmla="*/ 119567 w 418525"/>
                <a:gd name="connsiteY2" fmla="*/ 21162 h 427287"/>
                <a:gd name="connsiteX3" fmla="*/ 138671 w 418525"/>
                <a:gd name="connsiteY3" fmla="*/ 28620 h 427287"/>
                <a:gd name="connsiteX4" fmla="*/ 157188 w 418525"/>
                <a:gd name="connsiteY4" fmla="*/ 37585 h 427287"/>
                <a:gd name="connsiteX5" fmla="*/ 288150 w 418525"/>
                <a:gd name="connsiteY5" fmla="*/ 136288 h 427287"/>
                <a:gd name="connsiteX6" fmla="*/ 338424 w 418525"/>
                <a:gd name="connsiteY6" fmla="*/ 201225 h 427287"/>
                <a:gd name="connsiteX7" fmla="*/ 349400 w 418525"/>
                <a:gd name="connsiteY7" fmla="*/ 217983 h 427287"/>
                <a:gd name="connsiteX8" fmla="*/ 359706 w 418525"/>
                <a:gd name="connsiteY8" fmla="*/ 235578 h 427287"/>
                <a:gd name="connsiteX9" fmla="*/ 377553 w 418525"/>
                <a:gd name="connsiteY9" fmla="*/ 272110 h 427287"/>
                <a:gd name="connsiteX10" fmla="*/ 392467 w 418525"/>
                <a:gd name="connsiteY10" fmla="*/ 309648 h 427287"/>
                <a:gd name="connsiteX11" fmla="*/ 404784 w 418525"/>
                <a:gd name="connsiteY11" fmla="*/ 348023 h 427287"/>
                <a:gd name="connsiteX12" fmla="*/ 413163 w 418525"/>
                <a:gd name="connsiteY12" fmla="*/ 387488 h 427287"/>
                <a:gd name="connsiteX13" fmla="*/ 418526 w 418525"/>
                <a:gd name="connsiteY13" fmla="*/ 427287 h 427287"/>
                <a:gd name="connsiteX14" fmla="*/ 375039 w 418525"/>
                <a:gd name="connsiteY14" fmla="*/ 361345 h 427287"/>
                <a:gd name="connsiteX15" fmla="*/ 353422 w 418525"/>
                <a:gd name="connsiteY15" fmla="*/ 329422 h 427287"/>
                <a:gd name="connsiteX16" fmla="*/ 343116 w 418525"/>
                <a:gd name="connsiteY16" fmla="*/ 313418 h 427287"/>
                <a:gd name="connsiteX17" fmla="*/ 331972 w 418525"/>
                <a:gd name="connsiteY17" fmla="*/ 298001 h 427287"/>
                <a:gd name="connsiteX18" fmla="*/ 310187 w 418525"/>
                <a:gd name="connsiteY18" fmla="*/ 267334 h 427287"/>
                <a:gd name="connsiteX19" fmla="*/ 298791 w 418525"/>
                <a:gd name="connsiteY19" fmla="*/ 252504 h 427287"/>
                <a:gd name="connsiteX20" fmla="*/ 286223 w 418525"/>
                <a:gd name="connsiteY20" fmla="*/ 238427 h 427287"/>
                <a:gd name="connsiteX21" fmla="*/ 263013 w 418525"/>
                <a:gd name="connsiteY21" fmla="*/ 209604 h 427287"/>
                <a:gd name="connsiteX22" fmla="*/ 238798 w 418525"/>
                <a:gd name="connsiteY22" fmla="*/ 181702 h 427287"/>
                <a:gd name="connsiteX23" fmla="*/ 129873 w 418525"/>
                <a:gd name="connsiteY23" fmla="*/ 82245 h 427287"/>
                <a:gd name="connsiteX24" fmla="*/ 0 w 418525"/>
                <a:gd name="connsiteY24" fmla="*/ 383 h 42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8525" h="427287">
                  <a:moveTo>
                    <a:pt x="0" y="383"/>
                  </a:moveTo>
                  <a:cubicBezTo>
                    <a:pt x="27173" y="-1099"/>
                    <a:pt x="54404" y="1728"/>
                    <a:pt x="80689" y="8762"/>
                  </a:cubicBezTo>
                  <a:cubicBezTo>
                    <a:pt x="93886" y="12108"/>
                    <a:pt x="106873" y="16249"/>
                    <a:pt x="119567" y="21162"/>
                  </a:cubicBezTo>
                  <a:cubicBezTo>
                    <a:pt x="126019" y="23509"/>
                    <a:pt x="132387" y="26106"/>
                    <a:pt x="138671" y="28620"/>
                  </a:cubicBezTo>
                  <a:cubicBezTo>
                    <a:pt x="144955" y="31133"/>
                    <a:pt x="151072" y="34401"/>
                    <a:pt x="157188" y="37585"/>
                  </a:cubicBezTo>
                  <a:cubicBezTo>
                    <a:pt x="206288" y="62558"/>
                    <a:pt x="250621" y="95968"/>
                    <a:pt x="288150" y="136288"/>
                  </a:cubicBezTo>
                  <a:cubicBezTo>
                    <a:pt x="306525" y="156630"/>
                    <a:pt x="323333" y="178338"/>
                    <a:pt x="338424" y="201225"/>
                  </a:cubicBezTo>
                  <a:lnTo>
                    <a:pt x="349400" y="217983"/>
                  </a:lnTo>
                  <a:cubicBezTo>
                    <a:pt x="353254" y="223594"/>
                    <a:pt x="356698" y="229474"/>
                    <a:pt x="359706" y="235578"/>
                  </a:cubicBezTo>
                  <a:cubicBezTo>
                    <a:pt x="365906" y="247644"/>
                    <a:pt x="371772" y="259877"/>
                    <a:pt x="377553" y="272110"/>
                  </a:cubicBezTo>
                  <a:cubicBezTo>
                    <a:pt x="383477" y="284222"/>
                    <a:pt x="388462" y="296772"/>
                    <a:pt x="392467" y="309648"/>
                  </a:cubicBezTo>
                  <a:cubicBezTo>
                    <a:pt x="396824" y="322467"/>
                    <a:pt x="400846" y="334784"/>
                    <a:pt x="404784" y="348023"/>
                  </a:cubicBezTo>
                  <a:cubicBezTo>
                    <a:pt x="408723" y="361262"/>
                    <a:pt x="410482" y="374333"/>
                    <a:pt x="413163" y="387488"/>
                  </a:cubicBezTo>
                  <a:cubicBezTo>
                    <a:pt x="415844" y="400642"/>
                    <a:pt x="417269" y="413965"/>
                    <a:pt x="418526" y="427287"/>
                  </a:cubicBezTo>
                  <a:cubicBezTo>
                    <a:pt x="401768" y="405502"/>
                    <a:pt x="388864" y="383047"/>
                    <a:pt x="375039" y="361345"/>
                  </a:cubicBezTo>
                  <a:cubicBezTo>
                    <a:pt x="367607" y="350679"/>
                    <a:pt x="360401" y="340038"/>
                    <a:pt x="353422" y="329422"/>
                  </a:cubicBezTo>
                  <a:cubicBezTo>
                    <a:pt x="349819" y="324143"/>
                    <a:pt x="346551" y="318697"/>
                    <a:pt x="343116" y="313418"/>
                  </a:cubicBezTo>
                  <a:cubicBezTo>
                    <a:pt x="339680" y="308139"/>
                    <a:pt x="335575" y="303196"/>
                    <a:pt x="331972" y="298001"/>
                  </a:cubicBezTo>
                  <a:cubicBezTo>
                    <a:pt x="324540" y="287890"/>
                    <a:pt x="317283" y="277668"/>
                    <a:pt x="310187" y="267334"/>
                  </a:cubicBezTo>
                  <a:cubicBezTo>
                    <a:pt x="306835" y="262139"/>
                    <a:pt x="302646" y="257447"/>
                    <a:pt x="298791" y="252504"/>
                  </a:cubicBezTo>
                  <a:lnTo>
                    <a:pt x="286223" y="238427"/>
                  </a:lnTo>
                  <a:cubicBezTo>
                    <a:pt x="279000" y="228417"/>
                    <a:pt x="271250" y="218795"/>
                    <a:pt x="263013" y="209604"/>
                  </a:cubicBezTo>
                  <a:lnTo>
                    <a:pt x="238798" y="181702"/>
                  </a:lnTo>
                  <a:cubicBezTo>
                    <a:pt x="205191" y="145704"/>
                    <a:pt x="168768" y="112445"/>
                    <a:pt x="129873" y="82245"/>
                  </a:cubicBezTo>
                  <a:cubicBezTo>
                    <a:pt x="89302" y="50863"/>
                    <a:pt x="45807" y="23450"/>
                    <a:pt x="0" y="383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BF9DC56A-BA31-446F-89FE-15AA48FFA738}"/>
                </a:ext>
              </a:extLst>
            </p:cNvPr>
            <p:cNvSpPr/>
            <p:nvPr/>
          </p:nvSpPr>
          <p:spPr>
            <a:xfrm>
              <a:off x="2951606" y="1167261"/>
              <a:ext cx="418525" cy="427287"/>
            </a:xfrm>
            <a:custGeom>
              <a:avLst/>
              <a:gdLst>
                <a:gd name="connsiteX0" fmla="*/ 0 w 418525"/>
                <a:gd name="connsiteY0" fmla="*/ 383 h 427287"/>
                <a:gd name="connsiteX1" fmla="*/ 80689 w 418525"/>
                <a:gd name="connsiteY1" fmla="*/ 8762 h 427287"/>
                <a:gd name="connsiteX2" fmla="*/ 119567 w 418525"/>
                <a:gd name="connsiteY2" fmla="*/ 21162 h 427287"/>
                <a:gd name="connsiteX3" fmla="*/ 138671 w 418525"/>
                <a:gd name="connsiteY3" fmla="*/ 28620 h 427287"/>
                <a:gd name="connsiteX4" fmla="*/ 157188 w 418525"/>
                <a:gd name="connsiteY4" fmla="*/ 37585 h 427287"/>
                <a:gd name="connsiteX5" fmla="*/ 288150 w 418525"/>
                <a:gd name="connsiteY5" fmla="*/ 136288 h 427287"/>
                <a:gd name="connsiteX6" fmla="*/ 338424 w 418525"/>
                <a:gd name="connsiteY6" fmla="*/ 201225 h 427287"/>
                <a:gd name="connsiteX7" fmla="*/ 349400 w 418525"/>
                <a:gd name="connsiteY7" fmla="*/ 217983 h 427287"/>
                <a:gd name="connsiteX8" fmla="*/ 359706 w 418525"/>
                <a:gd name="connsiteY8" fmla="*/ 235578 h 427287"/>
                <a:gd name="connsiteX9" fmla="*/ 377553 w 418525"/>
                <a:gd name="connsiteY9" fmla="*/ 272110 h 427287"/>
                <a:gd name="connsiteX10" fmla="*/ 392467 w 418525"/>
                <a:gd name="connsiteY10" fmla="*/ 309648 h 427287"/>
                <a:gd name="connsiteX11" fmla="*/ 404784 w 418525"/>
                <a:gd name="connsiteY11" fmla="*/ 348023 h 427287"/>
                <a:gd name="connsiteX12" fmla="*/ 413163 w 418525"/>
                <a:gd name="connsiteY12" fmla="*/ 387488 h 427287"/>
                <a:gd name="connsiteX13" fmla="*/ 418526 w 418525"/>
                <a:gd name="connsiteY13" fmla="*/ 427287 h 427287"/>
                <a:gd name="connsiteX14" fmla="*/ 375039 w 418525"/>
                <a:gd name="connsiteY14" fmla="*/ 361345 h 427287"/>
                <a:gd name="connsiteX15" fmla="*/ 353422 w 418525"/>
                <a:gd name="connsiteY15" fmla="*/ 329422 h 427287"/>
                <a:gd name="connsiteX16" fmla="*/ 343116 w 418525"/>
                <a:gd name="connsiteY16" fmla="*/ 313418 h 427287"/>
                <a:gd name="connsiteX17" fmla="*/ 331972 w 418525"/>
                <a:gd name="connsiteY17" fmla="*/ 298001 h 427287"/>
                <a:gd name="connsiteX18" fmla="*/ 310187 w 418525"/>
                <a:gd name="connsiteY18" fmla="*/ 267334 h 427287"/>
                <a:gd name="connsiteX19" fmla="*/ 298791 w 418525"/>
                <a:gd name="connsiteY19" fmla="*/ 252504 h 427287"/>
                <a:gd name="connsiteX20" fmla="*/ 286223 w 418525"/>
                <a:gd name="connsiteY20" fmla="*/ 238427 h 427287"/>
                <a:gd name="connsiteX21" fmla="*/ 263013 w 418525"/>
                <a:gd name="connsiteY21" fmla="*/ 209604 h 427287"/>
                <a:gd name="connsiteX22" fmla="*/ 238798 w 418525"/>
                <a:gd name="connsiteY22" fmla="*/ 181702 h 427287"/>
                <a:gd name="connsiteX23" fmla="*/ 129873 w 418525"/>
                <a:gd name="connsiteY23" fmla="*/ 82245 h 427287"/>
                <a:gd name="connsiteX24" fmla="*/ 0 w 418525"/>
                <a:gd name="connsiteY24" fmla="*/ 383 h 42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8525" h="427287">
                  <a:moveTo>
                    <a:pt x="0" y="383"/>
                  </a:moveTo>
                  <a:cubicBezTo>
                    <a:pt x="27173" y="-1099"/>
                    <a:pt x="54404" y="1728"/>
                    <a:pt x="80689" y="8762"/>
                  </a:cubicBezTo>
                  <a:cubicBezTo>
                    <a:pt x="93886" y="12108"/>
                    <a:pt x="106873" y="16249"/>
                    <a:pt x="119567" y="21162"/>
                  </a:cubicBezTo>
                  <a:cubicBezTo>
                    <a:pt x="126019" y="23509"/>
                    <a:pt x="132387" y="26106"/>
                    <a:pt x="138671" y="28620"/>
                  </a:cubicBezTo>
                  <a:cubicBezTo>
                    <a:pt x="144955" y="31133"/>
                    <a:pt x="151072" y="34401"/>
                    <a:pt x="157188" y="37585"/>
                  </a:cubicBezTo>
                  <a:cubicBezTo>
                    <a:pt x="206288" y="62558"/>
                    <a:pt x="250621" y="95968"/>
                    <a:pt x="288150" y="136288"/>
                  </a:cubicBezTo>
                  <a:cubicBezTo>
                    <a:pt x="306525" y="156630"/>
                    <a:pt x="323333" y="178338"/>
                    <a:pt x="338424" y="201225"/>
                  </a:cubicBezTo>
                  <a:lnTo>
                    <a:pt x="349400" y="217983"/>
                  </a:lnTo>
                  <a:cubicBezTo>
                    <a:pt x="353254" y="223594"/>
                    <a:pt x="356698" y="229474"/>
                    <a:pt x="359706" y="235578"/>
                  </a:cubicBezTo>
                  <a:cubicBezTo>
                    <a:pt x="365906" y="247644"/>
                    <a:pt x="371772" y="259877"/>
                    <a:pt x="377553" y="272110"/>
                  </a:cubicBezTo>
                  <a:cubicBezTo>
                    <a:pt x="383477" y="284222"/>
                    <a:pt x="388462" y="296772"/>
                    <a:pt x="392467" y="309648"/>
                  </a:cubicBezTo>
                  <a:cubicBezTo>
                    <a:pt x="396824" y="322467"/>
                    <a:pt x="400846" y="334784"/>
                    <a:pt x="404784" y="348023"/>
                  </a:cubicBezTo>
                  <a:cubicBezTo>
                    <a:pt x="408723" y="361262"/>
                    <a:pt x="410482" y="374333"/>
                    <a:pt x="413163" y="387488"/>
                  </a:cubicBezTo>
                  <a:cubicBezTo>
                    <a:pt x="415844" y="400642"/>
                    <a:pt x="417269" y="413965"/>
                    <a:pt x="418526" y="427287"/>
                  </a:cubicBezTo>
                  <a:cubicBezTo>
                    <a:pt x="401768" y="405502"/>
                    <a:pt x="388864" y="383047"/>
                    <a:pt x="375039" y="361345"/>
                  </a:cubicBezTo>
                  <a:cubicBezTo>
                    <a:pt x="367607" y="350679"/>
                    <a:pt x="360401" y="340038"/>
                    <a:pt x="353422" y="329422"/>
                  </a:cubicBezTo>
                  <a:cubicBezTo>
                    <a:pt x="349819" y="324143"/>
                    <a:pt x="346551" y="318697"/>
                    <a:pt x="343116" y="313418"/>
                  </a:cubicBezTo>
                  <a:cubicBezTo>
                    <a:pt x="339680" y="308139"/>
                    <a:pt x="335575" y="303196"/>
                    <a:pt x="331972" y="298001"/>
                  </a:cubicBezTo>
                  <a:cubicBezTo>
                    <a:pt x="324540" y="287890"/>
                    <a:pt x="317283" y="277668"/>
                    <a:pt x="310187" y="267334"/>
                  </a:cubicBezTo>
                  <a:cubicBezTo>
                    <a:pt x="306835" y="262139"/>
                    <a:pt x="302646" y="257447"/>
                    <a:pt x="298791" y="252504"/>
                  </a:cubicBezTo>
                  <a:lnTo>
                    <a:pt x="286223" y="238427"/>
                  </a:lnTo>
                  <a:cubicBezTo>
                    <a:pt x="279000" y="228417"/>
                    <a:pt x="271250" y="218795"/>
                    <a:pt x="263013" y="209604"/>
                  </a:cubicBezTo>
                  <a:lnTo>
                    <a:pt x="238798" y="181702"/>
                  </a:lnTo>
                  <a:cubicBezTo>
                    <a:pt x="205191" y="145704"/>
                    <a:pt x="168768" y="112445"/>
                    <a:pt x="129873" y="82245"/>
                  </a:cubicBezTo>
                  <a:cubicBezTo>
                    <a:pt x="89302" y="50863"/>
                    <a:pt x="45807" y="23450"/>
                    <a:pt x="0" y="38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F79243D9-7AEB-4DE6-BCD1-8AA75520A528}"/>
                </a:ext>
              </a:extLst>
            </p:cNvPr>
            <p:cNvSpPr/>
            <p:nvPr/>
          </p:nvSpPr>
          <p:spPr>
            <a:xfrm>
              <a:off x="2232955" y="1109359"/>
              <a:ext cx="538405" cy="800629"/>
            </a:xfrm>
            <a:custGeom>
              <a:avLst/>
              <a:gdLst>
                <a:gd name="connsiteX0" fmla="*/ 7954 w 538405"/>
                <a:gd name="connsiteY0" fmla="*/ 792107 h 800629"/>
                <a:gd name="connsiteX1" fmla="*/ 30325 w 538405"/>
                <a:gd name="connsiteY1" fmla="*/ 781801 h 800629"/>
                <a:gd name="connsiteX2" fmla="*/ 40129 w 538405"/>
                <a:gd name="connsiteY2" fmla="*/ 798559 h 800629"/>
                <a:gd name="connsiteX3" fmla="*/ 47586 w 538405"/>
                <a:gd name="connsiteY3" fmla="*/ 799648 h 800629"/>
                <a:gd name="connsiteX4" fmla="*/ 48675 w 538405"/>
                <a:gd name="connsiteY4" fmla="*/ 792191 h 800629"/>
                <a:gd name="connsiteX5" fmla="*/ 39710 w 538405"/>
                <a:gd name="connsiteY5" fmla="*/ 776942 h 800629"/>
                <a:gd name="connsiteX6" fmla="*/ 60825 w 538405"/>
                <a:gd name="connsiteY6" fmla="*/ 763871 h 800629"/>
                <a:gd name="connsiteX7" fmla="*/ 125845 w 538405"/>
                <a:gd name="connsiteY7" fmla="*/ 679495 h 800629"/>
                <a:gd name="connsiteX8" fmla="*/ 110428 w 538405"/>
                <a:gd name="connsiteY8" fmla="*/ 597131 h 800629"/>
                <a:gd name="connsiteX9" fmla="*/ 139837 w 538405"/>
                <a:gd name="connsiteY9" fmla="*/ 586908 h 800629"/>
                <a:gd name="connsiteX10" fmla="*/ 201422 w 538405"/>
                <a:gd name="connsiteY10" fmla="*/ 559845 h 800629"/>
                <a:gd name="connsiteX11" fmla="*/ 214326 w 538405"/>
                <a:gd name="connsiteY11" fmla="*/ 544427 h 800629"/>
                <a:gd name="connsiteX12" fmla="*/ 219521 w 538405"/>
                <a:gd name="connsiteY12" fmla="*/ 526664 h 800629"/>
                <a:gd name="connsiteX13" fmla="*/ 219521 w 538405"/>
                <a:gd name="connsiteY13" fmla="*/ 526664 h 800629"/>
                <a:gd name="connsiteX14" fmla="*/ 219521 w 538405"/>
                <a:gd name="connsiteY14" fmla="*/ 525575 h 800629"/>
                <a:gd name="connsiteX15" fmla="*/ 219521 w 538405"/>
                <a:gd name="connsiteY15" fmla="*/ 525575 h 800629"/>
                <a:gd name="connsiteX16" fmla="*/ 207874 w 538405"/>
                <a:gd name="connsiteY16" fmla="*/ 462817 h 800629"/>
                <a:gd name="connsiteX17" fmla="*/ 209466 w 538405"/>
                <a:gd name="connsiteY17" fmla="*/ 462817 h 800629"/>
                <a:gd name="connsiteX18" fmla="*/ 335149 w 538405"/>
                <a:gd name="connsiteY18" fmla="*/ 430056 h 800629"/>
                <a:gd name="connsiteX19" fmla="*/ 344869 w 538405"/>
                <a:gd name="connsiteY19" fmla="*/ 360092 h 800629"/>
                <a:gd name="connsiteX20" fmla="*/ 328111 w 538405"/>
                <a:gd name="connsiteY20" fmla="*/ 309818 h 800629"/>
                <a:gd name="connsiteX21" fmla="*/ 459073 w 538405"/>
                <a:gd name="connsiteY21" fmla="*/ 258791 h 800629"/>
                <a:gd name="connsiteX22" fmla="*/ 429998 w 538405"/>
                <a:gd name="connsiteY22" fmla="*/ 98084 h 800629"/>
                <a:gd name="connsiteX23" fmla="*/ 421620 w 538405"/>
                <a:gd name="connsiteY23" fmla="*/ 84259 h 800629"/>
                <a:gd name="connsiteX24" fmla="*/ 432931 w 538405"/>
                <a:gd name="connsiteY24" fmla="*/ 82332 h 800629"/>
                <a:gd name="connsiteX25" fmla="*/ 538086 w 538405"/>
                <a:gd name="connsiteY25" fmla="*/ 37086 h 800629"/>
                <a:gd name="connsiteX26" fmla="*/ 535003 w 538405"/>
                <a:gd name="connsiteY26" fmla="*/ 30418 h 800629"/>
                <a:gd name="connsiteX27" fmla="*/ 534902 w 538405"/>
                <a:gd name="connsiteY27" fmla="*/ 30382 h 800629"/>
                <a:gd name="connsiteX28" fmla="*/ 528132 w 538405"/>
                <a:gd name="connsiteY28" fmla="*/ 33525 h 800629"/>
                <a:gd name="connsiteX29" fmla="*/ 528115 w 538405"/>
                <a:gd name="connsiteY29" fmla="*/ 33566 h 800629"/>
                <a:gd name="connsiteX30" fmla="*/ 431171 w 538405"/>
                <a:gd name="connsiteY30" fmla="*/ 71942 h 800629"/>
                <a:gd name="connsiteX31" fmla="*/ 415503 w 538405"/>
                <a:gd name="connsiteY31" fmla="*/ 74539 h 800629"/>
                <a:gd name="connsiteX32" fmla="*/ 361627 w 538405"/>
                <a:gd name="connsiteY32" fmla="*/ 1894 h 800629"/>
                <a:gd name="connsiteX33" fmla="*/ 354312 w 538405"/>
                <a:gd name="connsiteY33" fmla="*/ 1184 h 800629"/>
                <a:gd name="connsiteX34" fmla="*/ 354169 w 538405"/>
                <a:gd name="connsiteY34" fmla="*/ 1308 h 800629"/>
                <a:gd name="connsiteX35" fmla="*/ 353658 w 538405"/>
                <a:gd name="connsiteY35" fmla="*/ 8756 h 800629"/>
                <a:gd name="connsiteX36" fmla="*/ 353667 w 538405"/>
                <a:gd name="connsiteY36" fmla="*/ 8765 h 800629"/>
                <a:gd name="connsiteX37" fmla="*/ 403521 w 538405"/>
                <a:gd name="connsiteY37" fmla="*/ 76299 h 800629"/>
                <a:gd name="connsiteX38" fmla="*/ 280938 w 538405"/>
                <a:gd name="connsiteY38" fmla="*/ 150452 h 800629"/>
                <a:gd name="connsiteX39" fmla="*/ 280938 w 538405"/>
                <a:gd name="connsiteY39" fmla="*/ 150452 h 800629"/>
                <a:gd name="connsiteX40" fmla="*/ 308169 w 538405"/>
                <a:gd name="connsiteY40" fmla="*/ 291720 h 800629"/>
                <a:gd name="connsiteX41" fmla="*/ 311102 w 538405"/>
                <a:gd name="connsiteY41" fmla="*/ 298423 h 800629"/>
                <a:gd name="connsiteX42" fmla="*/ 197484 w 538405"/>
                <a:gd name="connsiteY42" fmla="*/ 341574 h 800629"/>
                <a:gd name="connsiteX43" fmla="*/ 192289 w 538405"/>
                <a:gd name="connsiteY43" fmla="*/ 449327 h 800629"/>
                <a:gd name="connsiteX44" fmla="*/ 89229 w 538405"/>
                <a:gd name="connsiteY44" fmla="*/ 477480 h 800629"/>
                <a:gd name="connsiteX45" fmla="*/ 76912 w 538405"/>
                <a:gd name="connsiteY45" fmla="*/ 504209 h 800629"/>
                <a:gd name="connsiteX46" fmla="*/ 96016 w 538405"/>
                <a:gd name="connsiteY46" fmla="*/ 589841 h 800629"/>
                <a:gd name="connsiteX47" fmla="*/ 96016 w 538405"/>
                <a:gd name="connsiteY47" fmla="*/ 590595 h 800629"/>
                <a:gd name="connsiteX48" fmla="*/ 21192 w 538405"/>
                <a:gd name="connsiteY48" fmla="*/ 655196 h 800629"/>
                <a:gd name="connsiteX49" fmla="*/ 15160 w 538405"/>
                <a:gd name="connsiteY49" fmla="*/ 676479 h 800629"/>
                <a:gd name="connsiteX50" fmla="*/ 14573 w 538405"/>
                <a:gd name="connsiteY50" fmla="*/ 736053 h 800629"/>
                <a:gd name="connsiteX51" fmla="*/ 14573 w 538405"/>
                <a:gd name="connsiteY51" fmla="*/ 736053 h 800629"/>
                <a:gd name="connsiteX52" fmla="*/ 14573 w 538405"/>
                <a:gd name="connsiteY52" fmla="*/ 737058 h 800629"/>
                <a:gd name="connsiteX53" fmla="*/ 14573 w 538405"/>
                <a:gd name="connsiteY53" fmla="*/ 737058 h 800629"/>
                <a:gd name="connsiteX54" fmla="*/ 19349 w 538405"/>
                <a:gd name="connsiteY54" fmla="*/ 755994 h 800629"/>
                <a:gd name="connsiteX55" fmla="*/ 25214 w 538405"/>
                <a:gd name="connsiteY55" fmla="*/ 771579 h 800629"/>
                <a:gd name="connsiteX56" fmla="*/ 3513 w 538405"/>
                <a:gd name="connsiteY56" fmla="*/ 781718 h 800629"/>
                <a:gd name="connsiteX57" fmla="*/ 245 w 538405"/>
                <a:gd name="connsiteY57" fmla="*/ 785572 h 800629"/>
                <a:gd name="connsiteX58" fmla="*/ 245 w 538405"/>
                <a:gd name="connsiteY58" fmla="*/ 788505 h 800629"/>
                <a:gd name="connsiteX59" fmla="*/ 6454 w 538405"/>
                <a:gd name="connsiteY59" fmla="*/ 792652 h 800629"/>
                <a:gd name="connsiteX60" fmla="*/ 7954 w 538405"/>
                <a:gd name="connsiteY60" fmla="*/ 792107 h 800629"/>
                <a:gd name="connsiteX61" fmla="*/ 410141 w 538405"/>
                <a:gd name="connsiteY61" fmla="*/ 85935 h 800629"/>
                <a:gd name="connsiteX62" fmla="*/ 458319 w 538405"/>
                <a:gd name="connsiteY62" fmla="*/ 199050 h 800629"/>
                <a:gd name="connsiteX63" fmla="*/ 323586 w 538405"/>
                <a:gd name="connsiteY63" fmla="*/ 113585 h 800629"/>
                <a:gd name="connsiteX64" fmla="*/ 409805 w 538405"/>
                <a:gd name="connsiteY64" fmla="*/ 85935 h 800629"/>
                <a:gd name="connsiteX65" fmla="*/ 292836 w 538405"/>
                <a:gd name="connsiteY65" fmla="*/ 150033 h 800629"/>
                <a:gd name="connsiteX66" fmla="*/ 313951 w 538405"/>
                <a:gd name="connsiteY66" fmla="*/ 120372 h 800629"/>
                <a:gd name="connsiteX67" fmla="*/ 459157 w 538405"/>
                <a:gd name="connsiteY67" fmla="*/ 212540 h 800629"/>
                <a:gd name="connsiteX68" fmla="*/ 449438 w 538405"/>
                <a:gd name="connsiteY68" fmla="*/ 253093 h 800629"/>
                <a:gd name="connsiteX69" fmla="*/ 445416 w 538405"/>
                <a:gd name="connsiteY69" fmla="*/ 259042 h 800629"/>
                <a:gd name="connsiteX70" fmla="*/ 288730 w 538405"/>
                <a:gd name="connsiteY70" fmla="*/ 204161 h 800629"/>
                <a:gd name="connsiteX71" fmla="*/ 289317 w 538405"/>
                <a:gd name="connsiteY71" fmla="*/ 161009 h 800629"/>
                <a:gd name="connsiteX72" fmla="*/ 438880 w 538405"/>
                <a:gd name="connsiteY72" fmla="*/ 267254 h 800629"/>
                <a:gd name="connsiteX73" fmla="*/ 411900 w 538405"/>
                <a:gd name="connsiteY73" fmla="*/ 287950 h 800629"/>
                <a:gd name="connsiteX74" fmla="*/ 409973 w 538405"/>
                <a:gd name="connsiteY74" fmla="*/ 285604 h 800629"/>
                <a:gd name="connsiteX75" fmla="*/ 291076 w 538405"/>
                <a:gd name="connsiteY75" fmla="*/ 204999 h 800629"/>
                <a:gd name="connsiteX76" fmla="*/ 288730 w 538405"/>
                <a:gd name="connsiteY76" fmla="*/ 204161 h 800629"/>
                <a:gd name="connsiteX77" fmla="*/ 317973 w 538405"/>
                <a:gd name="connsiteY77" fmla="*/ 287950 h 800629"/>
                <a:gd name="connsiteX78" fmla="*/ 291663 w 538405"/>
                <a:gd name="connsiteY78" fmla="*/ 218321 h 800629"/>
                <a:gd name="connsiteX79" fmla="*/ 400588 w 538405"/>
                <a:gd name="connsiteY79" fmla="*/ 292474 h 800629"/>
                <a:gd name="connsiteX80" fmla="*/ 324508 w 538405"/>
                <a:gd name="connsiteY80" fmla="*/ 299177 h 800629"/>
                <a:gd name="connsiteX81" fmla="*/ 322581 w 538405"/>
                <a:gd name="connsiteY81" fmla="*/ 299177 h 800629"/>
                <a:gd name="connsiteX82" fmla="*/ 317973 w 538405"/>
                <a:gd name="connsiteY82" fmla="*/ 287950 h 800629"/>
                <a:gd name="connsiteX83" fmla="*/ 244993 w 538405"/>
                <a:gd name="connsiteY83" fmla="*/ 317778 h 800629"/>
                <a:gd name="connsiteX84" fmla="*/ 315878 w 538405"/>
                <a:gd name="connsiteY84" fmla="*/ 309400 h 800629"/>
                <a:gd name="connsiteX85" fmla="*/ 336323 w 538405"/>
                <a:gd name="connsiteY85" fmla="*/ 391178 h 800629"/>
                <a:gd name="connsiteX86" fmla="*/ 209717 w 538405"/>
                <a:gd name="connsiteY86" fmla="*/ 343585 h 800629"/>
                <a:gd name="connsiteX87" fmla="*/ 234435 w 538405"/>
                <a:gd name="connsiteY87" fmla="*/ 322722 h 800629"/>
                <a:gd name="connsiteX88" fmla="*/ 234938 w 538405"/>
                <a:gd name="connsiteY88" fmla="*/ 323225 h 800629"/>
                <a:gd name="connsiteX89" fmla="*/ 333976 w 538405"/>
                <a:gd name="connsiteY89" fmla="*/ 403076 h 800629"/>
                <a:gd name="connsiteX90" fmla="*/ 334479 w 538405"/>
                <a:gd name="connsiteY90" fmla="*/ 403076 h 800629"/>
                <a:gd name="connsiteX91" fmla="*/ 326100 w 538405"/>
                <a:gd name="connsiteY91" fmla="*/ 424190 h 800629"/>
                <a:gd name="connsiteX92" fmla="*/ 320402 w 538405"/>
                <a:gd name="connsiteY92" fmla="*/ 432569 h 800629"/>
                <a:gd name="connsiteX93" fmla="*/ 197819 w 538405"/>
                <a:gd name="connsiteY93" fmla="*/ 378274 h 800629"/>
                <a:gd name="connsiteX94" fmla="*/ 192960 w 538405"/>
                <a:gd name="connsiteY94" fmla="*/ 377185 h 800629"/>
                <a:gd name="connsiteX95" fmla="*/ 203433 w 538405"/>
                <a:gd name="connsiteY95" fmla="*/ 352048 h 800629"/>
                <a:gd name="connsiteX96" fmla="*/ 312945 w 538405"/>
                <a:gd name="connsiteY96" fmla="*/ 440278 h 800629"/>
                <a:gd name="connsiteX97" fmla="*/ 284792 w 538405"/>
                <a:gd name="connsiteY97" fmla="*/ 454187 h 800629"/>
                <a:gd name="connsiteX98" fmla="*/ 191535 w 538405"/>
                <a:gd name="connsiteY98" fmla="*/ 386653 h 800629"/>
                <a:gd name="connsiteX99" fmla="*/ 271051 w 538405"/>
                <a:gd name="connsiteY99" fmla="*/ 456114 h 800629"/>
                <a:gd name="connsiteX100" fmla="*/ 210974 w 538405"/>
                <a:gd name="connsiteY100" fmla="*/ 452092 h 800629"/>
                <a:gd name="connsiteX101" fmla="*/ 204104 w 538405"/>
                <a:gd name="connsiteY101" fmla="*/ 451170 h 800629"/>
                <a:gd name="connsiteX102" fmla="*/ 191535 w 538405"/>
                <a:gd name="connsiteY102" fmla="*/ 386653 h 800629"/>
                <a:gd name="connsiteX103" fmla="*/ 127018 w 538405"/>
                <a:gd name="connsiteY103" fmla="*/ 462985 h 800629"/>
                <a:gd name="connsiteX104" fmla="*/ 196646 w 538405"/>
                <a:gd name="connsiteY104" fmla="*/ 460806 h 800629"/>
                <a:gd name="connsiteX105" fmla="*/ 209969 w 538405"/>
                <a:gd name="connsiteY105" fmla="*/ 515855 h 800629"/>
                <a:gd name="connsiteX106" fmla="*/ 98111 w 538405"/>
                <a:gd name="connsiteY106" fmla="*/ 484183 h 800629"/>
                <a:gd name="connsiteX107" fmla="*/ 115706 w 538405"/>
                <a:gd name="connsiteY107" fmla="*/ 468180 h 800629"/>
                <a:gd name="connsiteX108" fmla="*/ 116460 w 538405"/>
                <a:gd name="connsiteY108" fmla="*/ 468766 h 800629"/>
                <a:gd name="connsiteX109" fmla="*/ 208628 w 538405"/>
                <a:gd name="connsiteY109" fmla="*/ 527418 h 800629"/>
                <a:gd name="connsiteX110" fmla="*/ 204774 w 538405"/>
                <a:gd name="connsiteY110" fmla="*/ 539400 h 800629"/>
                <a:gd name="connsiteX111" fmla="*/ 197568 w 538405"/>
                <a:gd name="connsiteY111" fmla="*/ 548784 h 800629"/>
                <a:gd name="connsiteX112" fmla="*/ 92580 w 538405"/>
                <a:gd name="connsiteY112" fmla="*/ 492059 h 800629"/>
                <a:gd name="connsiteX113" fmla="*/ 97775 w 538405"/>
                <a:gd name="connsiteY113" fmla="*/ 484183 h 800629"/>
                <a:gd name="connsiteX114" fmla="*/ 166985 w 538405"/>
                <a:gd name="connsiteY114" fmla="*/ 565458 h 800629"/>
                <a:gd name="connsiteX115" fmla="*/ 89229 w 538405"/>
                <a:gd name="connsiteY115" fmla="*/ 540322 h 800629"/>
                <a:gd name="connsiteX116" fmla="*/ 89229 w 538405"/>
                <a:gd name="connsiteY116" fmla="*/ 502449 h 800629"/>
                <a:gd name="connsiteX117" fmla="*/ 187932 w 538405"/>
                <a:gd name="connsiteY117" fmla="*/ 556074 h 800629"/>
                <a:gd name="connsiteX118" fmla="*/ 167320 w 538405"/>
                <a:gd name="connsiteY118" fmla="*/ 565794 h 800629"/>
                <a:gd name="connsiteX119" fmla="*/ 106154 w 538405"/>
                <a:gd name="connsiteY119" fmla="*/ 585987 h 800629"/>
                <a:gd name="connsiteX120" fmla="*/ 92748 w 538405"/>
                <a:gd name="connsiteY120" fmla="*/ 552471 h 800629"/>
                <a:gd name="connsiteX121" fmla="*/ 151400 w 538405"/>
                <a:gd name="connsiteY121" fmla="*/ 571575 h 800629"/>
                <a:gd name="connsiteX122" fmla="*/ 136570 w 538405"/>
                <a:gd name="connsiteY122" fmla="*/ 576602 h 800629"/>
                <a:gd name="connsiteX123" fmla="*/ 106406 w 538405"/>
                <a:gd name="connsiteY123" fmla="*/ 587076 h 800629"/>
                <a:gd name="connsiteX124" fmla="*/ 100876 w 538405"/>
                <a:gd name="connsiteY124" fmla="*/ 600650 h 800629"/>
                <a:gd name="connsiteX125" fmla="*/ 113947 w 538405"/>
                <a:gd name="connsiteY125" fmla="*/ 637517 h 800629"/>
                <a:gd name="connsiteX126" fmla="*/ 39793 w 538405"/>
                <a:gd name="connsiteY126" fmla="*/ 643717 h 800629"/>
                <a:gd name="connsiteX127" fmla="*/ 100540 w 538405"/>
                <a:gd name="connsiteY127" fmla="*/ 600650 h 800629"/>
                <a:gd name="connsiteX128" fmla="*/ 31917 w 538405"/>
                <a:gd name="connsiteY128" fmla="*/ 659302 h 800629"/>
                <a:gd name="connsiteX129" fmla="*/ 33761 w 538405"/>
                <a:gd name="connsiteY129" fmla="*/ 654694 h 800629"/>
                <a:gd name="connsiteX130" fmla="*/ 35520 w 538405"/>
                <a:gd name="connsiteY130" fmla="*/ 654694 h 800629"/>
                <a:gd name="connsiteX131" fmla="*/ 116041 w 538405"/>
                <a:gd name="connsiteY131" fmla="*/ 647907 h 800629"/>
                <a:gd name="connsiteX132" fmla="*/ 117214 w 538405"/>
                <a:gd name="connsiteY132" fmla="*/ 666173 h 800629"/>
                <a:gd name="connsiteX133" fmla="*/ 25466 w 538405"/>
                <a:gd name="connsiteY133" fmla="*/ 682930 h 800629"/>
                <a:gd name="connsiteX134" fmla="*/ 31582 w 538405"/>
                <a:gd name="connsiteY134" fmla="*/ 659134 h 800629"/>
                <a:gd name="connsiteX135" fmla="*/ 23538 w 538405"/>
                <a:gd name="connsiteY135" fmla="*/ 693655 h 800629"/>
                <a:gd name="connsiteX136" fmla="*/ 25717 w 538405"/>
                <a:gd name="connsiteY136" fmla="*/ 693655 h 800629"/>
                <a:gd name="connsiteX137" fmla="*/ 115371 w 538405"/>
                <a:gd name="connsiteY137" fmla="*/ 676898 h 800629"/>
                <a:gd name="connsiteX138" fmla="*/ 107663 w 538405"/>
                <a:gd name="connsiteY138" fmla="*/ 698767 h 800629"/>
                <a:gd name="connsiteX139" fmla="*/ 106406 w 538405"/>
                <a:gd name="connsiteY139" fmla="*/ 698767 h 800629"/>
                <a:gd name="connsiteX140" fmla="*/ 24376 w 538405"/>
                <a:gd name="connsiteY140" fmla="*/ 728428 h 800629"/>
                <a:gd name="connsiteX141" fmla="*/ 23622 w 538405"/>
                <a:gd name="connsiteY141" fmla="*/ 693488 h 800629"/>
                <a:gd name="connsiteX142" fmla="*/ 29906 w 538405"/>
                <a:gd name="connsiteY142" fmla="*/ 753062 h 800629"/>
                <a:gd name="connsiteX143" fmla="*/ 26303 w 538405"/>
                <a:gd name="connsiteY143" fmla="*/ 739656 h 800629"/>
                <a:gd name="connsiteX144" fmla="*/ 98948 w 538405"/>
                <a:gd name="connsiteY144" fmla="*/ 713430 h 800629"/>
                <a:gd name="connsiteX145" fmla="*/ 35101 w 538405"/>
                <a:gd name="connsiteY145" fmla="*/ 767222 h 800629"/>
                <a:gd name="connsiteX146" fmla="*/ 29990 w 538405"/>
                <a:gd name="connsiteY146" fmla="*/ 752894 h 80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538405" h="800629">
                  <a:moveTo>
                    <a:pt x="7954" y="792107"/>
                  </a:moveTo>
                  <a:cubicBezTo>
                    <a:pt x="8540" y="792107"/>
                    <a:pt x="17506" y="788421"/>
                    <a:pt x="30325" y="781801"/>
                  </a:cubicBezTo>
                  <a:cubicBezTo>
                    <a:pt x="33208" y="787608"/>
                    <a:pt x="36484" y="793205"/>
                    <a:pt x="40129" y="798559"/>
                  </a:cubicBezTo>
                  <a:cubicBezTo>
                    <a:pt x="41947" y="800822"/>
                    <a:pt x="45198" y="801299"/>
                    <a:pt x="47586" y="799648"/>
                  </a:cubicBezTo>
                  <a:cubicBezTo>
                    <a:pt x="49932" y="797880"/>
                    <a:pt x="50418" y="794554"/>
                    <a:pt x="48675" y="792191"/>
                  </a:cubicBezTo>
                  <a:cubicBezTo>
                    <a:pt x="45298" y="787348"/>
                    <a:pt x="42299" y="782245"/>
                    <a:pt x="39710" y="776942"/>
                  </a:cubicBezTo>
                  <a:cubicBezTo>
                    <a:pt x="46329" y="773255"/>
                    <a:pt x="53451" y="768563"/>
                    <a:pt x="60825" y="763871"/>
                  </a:cubicBezTo>
                  <a:cubicBezTo>
                    <a:pt x="97105" y="738734"/>
                    <a:pt x="119477" y="709827"/>
                    <a:pt x="125845" y="679495"/>
                  </a:cubicBezTo>
                  <a:cubicBezTo>
                    <a:pt x="131626" y="651845"/>
                    <a:pt x="121823" y="624111"/>
                    <a:pt x="110428" y="597131"/>
                  </a:cubicBezTo>
                  <a:cubicBezTo>
                    <a:pt x="120231" y="593444"/>
                    <a:pt x="130202" y="590092"/>
                    <a:pt x="139837" y="586908"/>
                  </a:cubicBezTo>
                  <a:cubicBezTo>
                    <a:pt x="164974" y="578530"/>
                    <a:pt x="187178" y="571072"/>
                    <a:pt x="201422" y="559845"/>
                  </a:cubicBezTo>
                  <a:cubicBezTo>
                    <a:pt x="206894" y="555814"/>
                    <a:pt x="211318" y="550527"/>
                    <a:pt x="214326" y="544427"/>
                  </a:cubicBezTo>
                  <a:cubicBezTo>
                    <a:pt x="216932" y="538797"/>
                    <a:pt x="218683" y="532814"/>
                    <a:pt x="219521" y="526664"/>
                  </a:cubicBezTo>
                  <a:lnTo>
                    <a:pt x="219521" y="526664"/>
                  </a:lnTo>
                  <a:cubicBezTo>
                    <a:pt x="219521" y="526664"/>
                    <a:pt x="219521" y="525994"/>
                    <a:pt x="219521" y="525575"/>
                  </a:cubicBezTo>
                  <a:lnTo>
                    <a:pt x="219521" y="525575"/>
                  </a:lnTo>
                  <a:cubicBezTo>
                    <a:pt x="222034" y="505130"/>
                    <a:pt x="215247" y="483680"/>
                    <a:pt x="207874" y="462817"/>
                  </a:cubicBezTo>
                  <a:lnTo>
                    <a:pt x="209466" y="462817"/>
                  </a:lnTo>
                  <a:cubicBezTo>
                    <a:pt x="257561" y="469185"/>
                    <a:pt x="307415" y="475804"/>
                    <a:pt x="335149" y="430056"/>
                  </a:cubicBezTo>
                  <a:cubicBezTo>
                    <a:pt x="347475" y="408924"/>
                    <a:pt x="350969" y="383787"/>
                    <a:pt x="344869" y="360092"/>
                  </a:cubicBezTo>
                  <a:cubicBezTo>
                    <a:pt x="340906" y="342835"/>
                    <a:pt x="335300" y="326000"/>
                    <a:pt x="328111" y="309818"/>
                  </a:cubicBezTo>
                  <a:cubicBezTo>
                    <a:pt x="376709" y="310908"/>
                    <a:pt x="426479" y="310908"/>
                    <a:pt x="459073" y="258791"/>
                  </a:cubicBezTo>
                  <a:cubicBezTo>
                    <a:pt x="480942" y="223684"/>
                    <a:pt x="471222" y="169640"/>
                    <a:pt x="429998" y="98084"/>
                  </a:cubicBezTo>
                  <a:cubicBezTo>
                    <a:pt x="427233" y="93392"/>
                    <a:pt x="424552" y="88783"/>
                    <a:pt x="421620" y="84259"/>
                  </a:cubicBezTo>
                  <a:lnTo>
                    <a:pt x="432931" y="82332"/>
                  </a:lnTo>
                  <a:cubicBezTo>
                    <a:pt x="483791" y="73953"/>
                    <a:pt x="527612" y="66579"/>
                    <a:pt x="538086" y="37086"/>
                  </a:cubicBezTo>
                  <a:cubicBezTo>
                    <a:pt x="539075" y="34393"/>
                    <a:pt x="537692" y="31407"/>
                    <a:pt x="535003" y="30418"/>
                  </a:cubicBezTo>
                  <a:cubicBezTo>
                    <a:pt x="534969" y="30406"/>
                    <a:pt x="534936" y="30394"/>
                    <a:pt x="534902" y="30382"/>
                  </a:cubicBezTo>
                  <a:cubicBezTo>
                    <a:pt x="532162" y="29380"/>
                    <a:pt x="529129" y="30787"/>
                    <a:pt x="528132" y="33525"/>
                  </a:cubicBezTo>
                  <a:cubicBezTo>
                    <a:pt x="528124" y="33539"/>
                    <a:pt x="528124" y="33552"/>
                    <a:pt x="528115" y="33566"/>
                  </a:cubicBezTo>
                  <a:cubicBezTo>
                    <a:pt x="519736" y="57195"/>
                    <a:pt x="476753" y="64317"/>
                    <a:pt x="431171" y="71942"/>
                  </a:cubicBezTo>
                  <a:lnTo>
                    <a:pt x="415503" y="74539"/>
                  </a:lnTo>
                  <a:cubicBezTo>
                    <a:pt x="399089" y="49218"/>
                    <a:pt x="381091" y="24955"/>
                    <a:pt x="361627" y="1894"/>
                  </a:cubicBezTo>
                  <a:cubicBezTo>
                    <a:pt x="359800" y="-321"/>
                    <a:pt x="356532" y="-640"/>
                    <a:pt x="354312" y="1184"/>
                  </a:cubicBezTo>
                  <a:cubicBezTo>
                    <a:pt x="354262" y="1224"/>
                    <a:pt x="354220" y="1266"/>
                    <a:pt x="354169" y="1308"/>
                  </a:cubicBezTo>
                  <a:cubicBezTo>
                    <a:pt x="351974" y="3223"/>
                    <a:pt x="351740" y="6558"/>
                    <a:pt x="353658" y="8756"/>
                  </a:cubicBezTo>
                  <a:cubicBezTo>
                    <a:pt x="353658" y="8758"/>
                    <a:pt x="353667" y="8762"/>
                    <a:pt x="353667" y="8765"/>
                  </a:cubicBezTo>
                  <a:cubicBezTo>
                    <a:pt x="371581" y="30292"/>
                    <a:pt x="388221" y="52841"/>
                    <a:pt x="403521" y="76299"/>
                  </a:cubicBezTo>
                  <a:cubicBezTo>
                    <a:pt x="349226" y="86270"/>
                    <a:pt x="295433" y="101854"/>
                    <a:pt x="280938" y="150452"/>
                  </a:cubicBezTo>
                  <a:lnTo>
                    <a:pt x="280938" y="150452"/>
                  </a:lnTo>
                  <a:cubicBezTo>
                    <a:pt x="266778" y="198295"/>
                    <a:pt x="287809" y="245804"/>
                    <a:pt x="308169" y="291720"/>
                  </a:cubicBezTo>
                  <a:cubicBezTo>
                    <a:pt x="309175" y="293982"/>
                    <a:pt x="310180" y="296161"/>
                    <a:pt x="311102" y="298423"/>
                  </a:cubicBezTo>
                  <a:cubicBezTo>
                    <a:pt x="269208" y="297837"/>
                    <a:pt x="226894" y="300937"/>
                    <a:pt x="197484" y="341574"/>
                  </a:cubicBezTo>
                  <a:cubicBezTo>
                    <a:pt x="171007" y="378106"/>
                    <a:pt x="180726" y="415476"/>
                    <a:pt x="192289" y="449327"/>
                  </a:cubicBezTo>
                  <a:cubicBezTo>
                    <a:pt x="152741" y="444719"/>
                    <a:pt x="114114" y="444551"/>
                    <a:pt x="89229" y="477480"/>
                  </a:cubicBezTo>
                  <a:cubicBezTo>
                    <a:pt x="83154" y="485348"/>
                    <a:pt x="78948" y="494481"/>
                    <a:pt x="76912" y="504209"/>
                  </a:cubicBezTo>
                  <a:cubicBezTo>
                    <a:pt x="71131" y="531943"/>
                    <a:pt x="83699" y="561269"/>
                    <a:pt x="96016" y="589841"/>
                  </a:cubicBezTo>
                  <a:lnTo>
                    <a:pt x="96016" y="590595"/>
                  </a:lnTo>
                  <a:cubicBezTo>
                    <a:pt x="63087" y="603918"/>
                    <a:pt x="33174" y="622267"/>
                    <a:pt x="21192" y="655196"/>
                  </a:cubicBezTo>
                  <a:cubicBezTo>
                    <a:pt x="18696" y="662142"/>
                    <a:pt x="16676" y="669256"/>
                    <a:pt x="15160" y="676479"/>
                  </a:cubicBezTo>
                  <a:cubicBezTo>
                    <a:pt x="11079" y="696110"/>
                    <a:pt x="10878" y="716346"/>
                    <a:pt x="14573" y="736053"/>
                  </a:cubicBezTo>
                  <a:lnTo>
                    <a:pt x="14573" y="736053"/>
                  </a:lnTo>
                  <a:cubicBezTo>
                    <a:pt x="14531" y="736388"/>
                    <a:pt x="14531" y="736723"/>
                    <a:pt x="14573" y="737058"/>
                  </a:cubicBezTo>
                  <a:lnTo>
                    <a:pt x="14573" y="737058"/>
                  </a:lnTo>
                  <a:cubicBezTo>
                    <a:pt x="15805" y="743451"/>
                    <a:pt x="17405" y="749777"/>
                    <a:pt x="19349" y="755994"/>
                  </a:cubicBezTo>
                  <a:cubicBezTo>
                    <a:pt x="21192" y="761692"/>
                    <a:pt x="23203" y="766971"/>
                    <a:pt x="25214" y="771579"/>
                  </a:cubicBezTo>
                  <a:cubicBezTo>
                    <a:pt x="12646" y="778115"/>
                    <a:pt x="3764" y="781550"/>
                    <a:pt x="3513" y="781718"/>
                  </a:cubicBezTo>
                  <a:cubicBezTo>
                    <a:pt x="1820" y="782338"/>
                    <a:pt x="580" y="783804"/>
                    <a:pt x="245" y="785572"/>
                  </a:cubicBezTo>
                  <a:cubicBezTo>
                    <a:pt x="-82" y="786519"/>
                    <a:pt x="-82" y="787558"/>
                    <a:pt x="245" y="788505"/>
                  </a:cubicBezTo>
                  <a:cubicBezTo>
                    <a:pt x="815" y="791362"/>
                    <a:pt x="3588" y="793222"/>
                    <a:pt x="6454" y="792652"/>
                  </a:cubicBezTo>
                  <a:cubicBezTo>
                    <a:pt x="6973" y="792552"/>
                    <a:pt x="7484" y="792367"/>
                    <a:pt x="7954" y="792107"/>
                  </a:cubicBezTo>
                  <a:close/>
                  <a:moveTo>
                    <a:pt x="410141" y="85935"/>
                  </a:moveTo>
                  <a:cubicBezTo>
                    <a:pt x="432009" y="120958"/>
                    <a:pt x="453124" y="162601"/>
                    <a:pt x="458319" y="199050"/>
                  </a:cubicBezTo>
                  <a:lnTo>
                    <a:pt x="323586" y="113585"/>
                  </a:lnTo>
                  <a:cubicBezTo>
                    <a:pt x="346377" y="99006"/>
                    <a:pt x="378384" y="91632"/>
                    <a:pt x="409805" y="85935"/>
                  </a:cubicBezTo>
                  <a:close/>
                  <a:moveTo>
                    <a:pt x="292836" y="150033"/>
                  </a:moveTo>
                  <a:cubicBezTo>
                    <a:pt x="297034" y="138406"/>
                    <a:pt x="304340" y="128148"/>
                    <a:pt x="313951" y="120372"/>
                  </a:cubicBezTo>
                  <a:lnTo>
                    <a:pt x="459157" y="212540"/>
                  </a:lnTo>
                  <a:cubicBezTo>
                    <a:pt x="460003" y="226722"/>
                    <a:pt x="456627" y="240837"/>
                    <a:pt x="449438" y="253093"/>
                  </a:cubicBezTo>
                  <a:cubicBezTo>
                    <a:pt x="448097" y="255188"/>
                    <a:pt x="446840" y="257115"/>
                    <a:pt x="445416" y="259042"/>
                  </a:cubicBezTo>
                  <a:close/>
                  <a:moveTo>
                    <a:pt x="288730" y="204161"/>
                  </a:moveTo>
                  <a:cubicBezTo>
                    <a:pt x="286242" y="189865"/>
                    <a:pt x="286443" y="175232"/>
                    <a:pt x="289317" y="161009"/>
                  </a:cubicBezTo>
                  <a:lnTo>
                    <a:pt x="438880" y="267254"/>
                  </a:lnTo>
                  <a:cubicBezTo>
                    <a:pt x="431331" y="275852"/>
                    <a:pt x="422164" y="282884"/>
                    <a:pt x="411900" y="287950"/>
                  </a:cubicBezTo>
                  <a:cubicBezTo>
                    <a:pt x="411531" y="286978"/>
                    <a:pt x="410853" y="286155"/>
                    <a:pt x="409973" y="285604"/>
                  </a:cubicBezTo>
                  <a:lnTo>
                    <a:pt x="291076" y="204999"/>
                  </a:lnTo>
                  <a:cubicBezTo>
                    <a:pt x="290356" y="204565"/>
                    <a:pt x="289560" y="204280"/>
                    <a:pt x="288730" y="204161"/>
                  </a:cubicBezTo>
                  <a:close/>
                  <a:moveTo>
                    <a:pt x="317973" y="287950"/>
                  </a:moveTo>
                  <a:cubicBezTo>
                    <a:pt x="307206" y="265544"/>
                    <a:pt x="298408" y="242248"/>
                    <a:pt x="291663" y="218321"/>
                  </a:cubicBezTo>
                  <a:lnTo>
                    <a:pt x="400588" y="292474"/>
                  </a:lnTo>
                  <a:cubicBezTo>
                    <a:pt x="377547" y="300267"/>
                    <a:pt x="351488" y="299680"/>
                    <a:pt x="324508" y="299177"/>
                  </a:cubicBezTo>
                  <a:lnTo>
                    <a:pt x="322581" y="299177"/>
                  </a:lnTo>
                  <a:cubicBezTo>
                    <a:pt x="321240" y="295239"/>
                    <a:pt x="319732" y="291553"/>
                    <a:pt x="317973" y="287950"/>
                  </a:cubicBezTo>
                  <a:close/>
                  <a:moveTo>
                    <a:pt x="244993" y="317778"/>
                  </a:moveTo>
                  <a:cubicBezTo>
                    <a:pt x="266359" y="309400"/>
                    <a:pt x="290574" y="309400"/>
                    <a:pt x="315878" y="309400"/>
                  </a:cubicBezTo>
                  <a:cubicBezTo>
                    <a:pt x="328195" y="337972"/>
                    <a:pt x="338166" y="365538"/>
                    <a:pt x="336323" y="391178"/>
                  </a:cubicBezTo>
                  <a:close/>
                  <a:moveTo>
                    <a:pt x="209717" y="343585"/>
                  </a:moveTo>
                  <a:cubicBezTo>
                    <a:pt x="216529" y="335099"/>
                    <a:pt x="224925" y="328014"/>
                    <a:pt x="234435" y="322722"/>
                  </a:cubicBezTo>
                  <a:lnTo>
                    <a:pt x="234938" y="323225"/>
                  </a:lnTo>
                  <a:lnTo>
                    <a:pt x="333976" y="403076"/>
                  </a:lnTo>
                  <a:lnTo>
                    <a:pt x="334479" y="403076"/>
                  </a:lnTo>
                  <a:cubicBezTo>
                    <a:pt x="332803" y="410508"/>
                    <a:pt x="329980" y="417630"/>
                    <a:pt x="326100" y="424190"/>
                  </a:cubicBezTo>
                  <a:cubicBezTo>
                    <a:pt x="324441" y="427140"/>
                    <a:pt x="322531" y="429938"/>
                    <a:pt x="320402" y="432569"/>
                  </a:cubicBezTo>
                  <a:close/>
                  <a:moveTo>
                    <a:pt x="197819" y="378274"/>
                  </a:moveTo>
                  <a:cubicBezTo>
                    <a:pt x="196487" y="377108"/>
                    <a:pt x="194661" y="376697"/>
                    <a:pt x="192960" y="377185"/>
                  </a:cubicBezTo>
                  <a:cubicBezTo>
                    <a:pt x="194895" y="368239"/>
                    <a:pt x="198448" y="359722"/>
                    <a:pt x="203433" y="352048"/>
                  </a:cubicBezTo>
                  <a:lnTo>
                    <a:pt x="312945" y="440278"/>
                  </a:lnTo>
                  <a:cubicBezTo>
                    <a:pt x="304885" y="447207"/>
                    <a:pt x="295199" y="451992"/>
                    <a:pt x="284792" y="454187"/>
                  </a:cubicBezTo>
                  <a:close/>
                  <a:moveTo>
                    <a:pt x="191535" y="386653"/>
                  </a:moveTo>
                  <a:lnTo>
                    <a:pt x="271051" y="456114"/>
                  </a:lnTo>
                  <a:cubicBezTo>
                    <a:pt x="250941" y="456818"/>
                    <a:pt x="230807" y="455469"/>
                    <a:pt x="210974" y="452092"/>
                  </a:cubicBezTo>
                  <a:lnTo>
                    <a:pt x="204104" y="451170"/>
                  </a:lnTo>
                  <a:cubicBezTo>
                    <a:pt x="196646" y="429888"/>
                    <a:pt x="189608" y="408187"/>
                    <a:pt x="191535" y="386653"/>
                  </a:cubicBezTo>
                  <a:close/>
                  <a:moveTo>
                    <a:pt x="127018" y="462985"/>
                  </a:moveTo>
                  <a:cubicBezTo>
                    <a:pt x="146960" y="455863"/>
                    <a:pt x="171175" y="457622"/>
                    <a:pt x="196646" y="460806"/>
                  </a:cubicBezTo>
                  <a:cubicBezTo>
                    <a:pt x="204062" y="478310"/>
                    <a:pt x="208561" y="496902"/>
                    <a:pt x="209969" y="515855"/>
                  </a:cubicBezTo>
                  <a:close/>
                  <a:moveTo>
                    <a:pt x="98111" y="484183"/>
                  </a:moveTo>
                  <a:cubicBezTo>
                    <a:pt x="102903" y="477782"/>
                    <a:pt x="108878" y="472352"/>
                    <a:pt x="115706" y="468180"/>
                  </a:cubicBezTo>
                  <a:lnTo>
                    <a:pt x="116460" y="468766"/>
                  </a:lnTo>
                  <a:lnTo>
                    <a:pt x="208628" y="527418"/>
                  </a:lnTo>
                  <a:cubicBezTo>
                    <a:pt x="207849" y="531557"/>
                    <a:pt x="206559" y="535579"/>
                    <a:pt x="204774" y="539400"/>
                  </a:cubicBezTo>
                  <a:cubicBezTo>
                    <a:pt x="202997" y="542961"/>
                    <a:pt x="200551" y="546145"/>
                    <a:pt x="197568" y="548784"/>
                  </a:cubicBezTo>
                  <a:lnTo>
                    <a:pt x="92580" y="492059"/>
                  </a:lnTo>
                  <a:cubicBezTo>
                    <a:pt x="94114" y="489311"/>
                    <a:pt x="95857" y="486680"/>
                    <a:pt x="97775" y="484183"/>
                  </a:cubicBezTo>
                  <a:close/>
                  <a:moveTo>
                    <a:pt x="166985" y="565458"/>
                  </a:moveTo>
                  <a:lnTo>
                    <a:pt x="89229" y="540322"/>
                  </a:lnTo>
                  <a:cubicBezTo>
                    <a:pt x="85844" y="527921"/>
                    <a:pt x="85844" y="514850"/>
                    <a:pt x="89229" y="502449"/>
                  </a:cubicBezTo>
                  <a:lnTo>
                    <a:pt x="187932" y="556074"/>
                  </a:lnTo>
                  <a:cubicBezTo>
                    <a:pt x="181338" y="559870"/>
                    <a:pt x="174442" y="563121"/>
                    <a:pt x="167320" y="565794"/>
                  </a:cubicBezTo>
                  <a:close/>
                  <a:moveTo>
                    <a:pt x="106154" y="585987"/>
                  </a:moveTo>
                  <a:cubicBezTo>
                    <a:pt x="101211" y="574591"/>
                    <a:pt x="96435" y="563364"/>
                    <a:pt x="92748" y="552471"/>
                  </a:cubicBezTo>
                  <a:lnTo>
                    <a:pt x="151400" y="571575"/>
                  </a:lnTo>
                  <a:lnTo>
                    <a:pt x="136570" y="576602"/>
                  </a:lnTo>
                  <a:cubicBezTo>
                    <a:pt x="126599" y="579954"/>
                    <a:pt x="116460" y="583305"/>
                    <a:pt x="106406" y="587076"/>
                  </a:cubicBezTo>
                  <a:close/>
                  <a:moveTo>
                    <a:pt x="100876" y="600650"/>
                  </a:moveTo>
                  <a:cubicBezTo>
                    <a:pt x="106154" y="612590"/>
                    <a:pt x="110528" y="624915"/>
                    <a:pt x="113947" y="637517"/>
                  </a:cubicBezTo>
                  <a:lnTo>
                    <a:pt x="39793" y="643717"/>
                  </a:lnTo>
                  <a:cubicBezTo>
                    <a:pt x="52865" y="623692"/>
                    <a:pt x="75739" y="610788"/>
                    <a:pt x="100540" y="600650"/>
                  </a:cubicBezTo>
                  <a:close/>
                  <a:moveTo>
                    <a:pt x="31917" y="659302"/>
                  </a:moveTo>
                  <a:cubicBezTo>
                    <a:pt x="32504" y="657710"/>
                    <a:pt x="33090" y="656202"/>
                    <a:pt x="33761" y="654694"/>
                  </a:cubicBezTo>
                  <a:cubicBezTo>
                    <a:pt x="34347" y="654777"/>
                    <a:pt x="34934" y="654777"/>
                    <a:pt x="35520" y="654694"/>
                  </a:cubicBezTo>
                  <a:lnTo>
                    <a:pt x="116041" y="647907"/>
                  </a:lnTo>
                  <a:cubicBezTo>
                    <a:pt x="117055" y="653939"/>
                    <a:pt x="117449" y="660056"/>
                    <a:pt x="117214" y="666173"/>
                  </a:cubicBezTo>
                  <a:lnTo>
                    <a:pt x="25466" y="682930"/>
                  </a:lnTo>
                  <a:cubicBezTo>
                    <a:pt x="26815" y="674836"/>
                    <a:pt x="28867" y="666877"/>
                    <a:pt x="31582" y="659134"/>
                  </a:cubicBezTo>
                  <a:close/>
                  <a:moveTo>
                    <a:pt x="23538" y="693655"/>
                  </a:moveTo>
                  <a:cubicBezTo>
                    <a:pt x="24259" y="693781"/>
                    <a:pt x="24996" y="693781"/>
                    <a:pt x="25717" y="693655"/>
                  </a:cubicBezTo>
                  <a:lnTo>
                    <a:pt x="115371" y="676898"/>
                  </a:lnTo>
                  <a:cubicBezTo>
                    <a:pt x="113754" y="684489"/>
                    <a:pt x="111156" y="691837"/>
                    <a:pt x="107663" y="698767"/>
                  </a:cubicBezTo>
                  <a:cubicBezTo>
                    <a:pt x="107244" y="698691"/>
                    <a:pt x="106825" y="698691"/>
                    <a:pt x="106406" y="698767"/>
                  </a:cubicBezTo>
                  <a:lnTo>
                    <a:pt x="24376" y="728428"/>
                  </a:lnTo>
                  <a:cubicBezTo>
                    <a:pt x="22625" y="716865"/>
                    <a:pt x="22365" y="705118"/>
                    <a:pt x="23622" y="693488"/>
                  </a:cubicBezTo>
                  <a:close/>
                  <a:moveTo>
                    <a:pt x="29906" y="753062"/>
                  </a:moveTo>
                  <a:cubicBezTo>
                    <a:pt x="28482" y="748537"/>
                    <a:pt x="27309" y="744096"/>
                    <a:pt x="26303" y="739656"/>
                  </a:cubicBezTo>
                  <a:lnTo>
                    <a:pt x="98948" y="713430"/>
                  </a:lnTo>
                  <a:cubicBezTo>
                    <a:pt x="81638" y="735600"/>
                    <a:pt x="59894" y="753925"/>
                    <a:pt x="35101" y="767222"/>
                  </a:cubicBezTo>
                  <a:cubicBezTo>
                    <a:pt x="33426" y="762781"/>
                    <a:pt x="31582" y="758005"/>
                    <a:pt x="29990" y="752894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B8567D3D-2155-437D-B3A5-60DE34E02547}"/>
                </a:ext>
              </a:extLst>
            </p:cNvPr>
            <p:cNvSpPr/>
            <p:nvPr/>
          </p:nvSpPr>
          <p:spPr>
            <a:xfrm>
              <a:off x="2655496" y="1792122"/>
              <a:ext cx="1089" cy="8378"/>
            </a:xfrm>
            <a:custGeom>
              <a:avLst/>
              <a:gdLst>
                <a:gd name="connsiteX0" fmla="*/ 1089 w 1089"/>
                <a:gd name="connsiteY0" fmla="*/ 0 h 8378"/>
                <a:gd name="connsiteX1" fmla="*/ 0 w 1089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" h="8378">
                  <a:moveTo>
                    <a:pt x="10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0" name="Graphic 2">
              <a:extLst>
                <a:ext uri="{FF2B5EF4-FFF2-40B4-BE49-F238E27FC236}">
                  <a16:creationId xmlns="" xmlns:a16="http://schemas.microsoft.com/office/drawing/2014/main" id="{F4C69600-DAEE-424A-88B4-C8DA8D73F5B5}"/>
                </a:ext>
              </a:extLst>
            </p:cNvPr>
            <p:cNvGrpSpPr/>
            <p:nvPr/>
          </p:nvGrpSpPr>
          <p:grpSpPr>
            <a:xfrm>
              <a:off x="2696047" y="1112678"/>
              <a:ext cx="383001" cy="562688"/>
              <a:chOff x="2696047" y="1112678"/>
              <a:chExt cx="383001" cy="562688"/>
            </a:xfrm>
          </p:grpSpPr>
          <p:sp>
            <p:nvSpPr>
              <p:cNvPr id="151" name="Freeform: Shape 150">
                <a:extLst>
                  <a:ext uri="{FF2B5EF4-FFF2-40B4-BE49-F238E27FC236}">
                    <a16:creationId xmlns="" xmlns:a16="http://schemas.microsoft.com/office/drawing/2014/main" id="{EAAA6435-8482-4388-A71C-BFCB96DE8B05}"/>
                  </a:ext>
                </a:extLst>
              </p:cNvPr>
              <p:cNvSpPr/>
              <p:nvPr/>
            </p:nvSpPr>
            <p:spPr>
              <a:xfrm>
                <a:off x="2698890" y="1116951"/>
                <a:ext cx="379888" cy="557480"/>
              </a:xfrm>
              <a:custGeom>
                <a:avLst/>
                <a:gdLst>
                  <a:gd name="connsiteX0" fmla="*/ 379488 w 379888"/>
                  <a:gd name="connsiteY0" fmla="*/ 380150 h 557480"/>
                  <a:gd name="connsiteX1" fmla="*/ 177331 w 379888"/>
                  <a:gd name="connsiteY1" fmla="*/ 557054 h 557480"/>
                  <a:gd name="connsiteX2" fmla="*/ 427 w 379888"/>
                  <a:gd name="connsiteY2" fmla="*/ 354895 h 557480"/>
                  <a:gd name="connsiteX3" fmla="*/ 152420 w 379888"/>
                  <a:gd name="connsiteY3" fmla="*/ 181319 h 557480"/>
                  <a:gd name="connsiteX4" fmla="*/ 163229 w 379888"/>
                  <a:gd name="connsiteY4" fmla="*/ 31086 h 557480"/>
                  <a:gd name="connsiteX5" fmla="*/ 147896 w 379888"/>
                  <a:gd name="connsiteY5" fmla="*/ 30080 h 557480"/>
                  <a:gd name="connsiteX6" fmla="*/ 149906 w 379888"/>
                  <a:gd name="connsiteY6" fmla="*/ 0 h 557480"/>
                  <a:gd name="connsiteX7" fmla="*/ 279779 w 379888"/>
                  <a:gd name="connsiteY7" fmla="*/ 8379 h 557480"/>
                  <a:gd name="connsiteX8" fmla="*/ 277852 w 379888"/>
                  <a:gd name="connsiteY8" fmla="*/ 38543 h 557480"/>
                  <a:gd name="connsiteX9" fmla="*/ 262435 w 379888"/>
                  <a:gd name="connsiteY9" fmla="*/ 37370 h 557480"/>
                  <a:gd name="connsiteX10" fmla="*/ 251542 w 379888"/>
                  <a:gd name="connsiteY10" fmla="*/ 188190 h 557480"/>
                  <a:gd name="connsiteX11" fmla="*/ 379488 w 379888"/>
                  <a:gd name="connsiteY11" fmla="*/ 380150 h 55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9888" h="557480">
                    <a:moveTo>
                      <a:pt x="379488" y="380150"/>
                    </a:moveTo>
                    <a:cubicBezTo>
                      <a:pt x="372517" y="484828"/>
                      <a:pt x="282008" y="564025"/>
                      <a:pt x="177331" y="557054"/>
                    </a:cubicBezTo>
                    <a:cubicBezTo>
                      <a:pt x="72653" y="550074"/>
                      <a:pt x="-6544" y="459565"/>
                      <a:pt x="427" y="354895"/>
                    </a:cubicBezTo>
                    <a:cubicBezTo>
                      <a:pt x="6125" y="269370"/>
                      <a:pt x="68397" y="198258"/>
                      <a:pt x="152420" y="181319"/>
                    </a:cubicBezTo>
                    <a:lnTo>
                      <a:pt x="163229" y="31086"/>
                    </a:lnTo>
                    <a:lnTo>
                      <a:pt x="147896" y="30080"/>
                    </a:lnTo>
                    <a:lnTo>
                      <a:pt x="149906" y="0"/>
                    </a:lnTo>
                    <a:lnTo>
                      <a:pt x="279779" y="8379"/>
                    </a:lnTo>
                    <a:lnTo>
                      <a:pt x="277852" y="38543"/>
                    </a:lnTo>
                    <a:lnTo>
                      <a:pt x="262435" y="37370"/>
                    </a:lnTo>
                    <a:lnTo>
                      <a:pt x="251542" y="188190"/>
                    </a:lnTo>
                    <a:cubicBezTo>
                      <a:pt x="332617" y="215986"/>
                      <a:pt x="385027" y="294627"/>
                      <a:pt x="379488" y="3801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="" xmlns:a16="http://schemas.microsoft.com/office/drawing/2014/main" id="{02A1BD52-ACBF-4161-9514-2AA75E022A4D}"/>
                  </a:ext>
                </a:extLst>
              </p:cNvPr>
              <p:cNvSpPr/>
              <p:nvPr/>
            </p:nvSpPr>
            <p:spPr>
              <a:xfrm>
                <a:off x="2696047" y="1112678"/>
                <a:ext cx="383001" cy="562688"/>
              </a:xfrm>
              <a:custGeom>
                <a:avLst/>
                <a:gdLst>
                  <a:gd name="connsiteX0" fmla="*/ 382331 w 383001"/>
                  <a:gd name="connsiteY0" fmla="*/ 384424 h 562688"/>
                  <a:gd name="connsiteX1" fmla="*/ 265697 w 383001"/>
                  <a:gd name="connsiteY1" fmla="*/ 547896 h 562688"/>
                  <a:gd name="connsiteX2" fmla="*/ 161715 w 383001"/>
                  <a:gd name="connsiteY2" fmla="*/ 560380 h 562688"/>
                  <a:gd name="connsiteX3" fmla="*/ 8633 w 383001"/>
                  <a:gd name="connsiteY3" fmla="*/ 427994 h 562688"/>
                  <a:gd name="connsiteX4" fmla="*/ 6119 w 383001"/>
                  <a:gd name="connsiteY4" fmla="*/ 322168 h 562688"/>
                  <a:gd name="connsiteX5" fmla="*/ 60163 w 383001"/>
                  <a:gd name="connsiteY5" fmla="*/ 230838 h 562688"/>
                  <a:gd name="connsiteX6" fmla="*/ 154509 w 383001"/>
                  <a:gd name="connsiteY6" fmla="*/ 181738 h 562688"/>
                  <a:gd name="connsiteX7" fmla="*/ 151325 w 383001"/>
                  <a:gd name="connsiteY7" fmla="*/ 185341 h 562688"/>
                  <a:gd name="connsiteX8" fmla="*/ 156520 w 383001"/>
                  <a:gd name="connsiteY8" fmla="*/ 109931 h 562688"/>
                  <a:gd name="connsiteX9" fmla="*/ 162218 w 383001"/>
                  <a:gd name="connsiteY9" fmla="*/ 34521 h 562688"/>
                  <a:gd name="connsiteX10" fmla="*/ 165821 w 383001"/>
                  <a:gd name="connsiteY10" fmla="*/ 38627 h 562688"/>
                  <a:gd name="connsiteX11" fmla="*/ 150488 w 383001"/>
                  <a:gd name="connsiteY11" fmla="*/ 37621 h 562688"/>
                  <a:gd name="connsiteX12" fmla="*/ 146717 w 383001"/>
                  <a:gd name="connsiteY12" fmla="*/ 37621 h 562688"/>
                  <a:gd name="connsiteX13" fmla="*/ 146717 w 383001"/>
                  <a:gd name="connsiteY13" fmla="*/ 33851 h 562688"/>
                  <a:gd name="connsiteX14" fmla="*/ 148812 w 383001"/>
                  <a:gd name="connsiteY14" fmla="*/ 3687 h 562688"/>
                  <a:gd name="connsiteX15" fmla="*/ 148812 w 383001"/>
                  <a:gd name="connsiteY15" fmla="*/ 0 h 562688"/>
                  <a:gd name="connsiteX16" fmla="*/ 152414 w 383001"/>
                  <a:gd name="connsiteY16" fmla="*/ 0 h 562688"/>
                  <a:gd name="connsiteX17" fmla="*/ 282287 w 383001"/>
                  <a:gd name="connsiteY17" fmla="*/ 9720 h 562688"/>
                  <a:gd name="connsiteX18" fmla="*/ 284885 w 383001"/>
                  <a:gd name="connsiteY18" fmla="*/ 9720 h 562688"/>
                  <a:gd name="connsiteX19" fmla="*/ 284885 w 383001"/>
                  <a:gd name="connsiteY19" fmla="*/ 12317 h 562688"/>
                  <a:gd name="connsiteX20" fmla="*/ 282623 w 383001"/>
                  <a:gd name="connsiteY20" fmla="*/ 42397 h 562688"/>
                  <a:gd name="connsiteX21" fmla="*/ 282623 w 383001"/>
                  <a:gd name="connsiteY21" fmla="*/ 44660 h 562688"/>
                  <a:gd name="connsiteX22" fmla="*/ 280360 w 383001"/>
                  <a:gd name="connsiteY22" fmla="*/ 44660 h 562688"/>
                  <a:gd name="connsiteX23" fmla="*/ 265027 w 383001"/>
                  <a:gd name="connsiteY23" fmla="*/ 43570 h 562688"/>
                  <a:gd name="connsiteX24" fmla="*/ 267289 w 383001"/>
                  <a:gd name="connsiteY24" fmla="*/ 41559 h 562688"/>
                  <a:gd name="connsiteX25" fmla="*/ 255056 w 383001"/>
                  <a:gd name="connsiteY25" fmla="*/ 192463 h 562688"/>
                  <a:gd name="connsiteX26" fmla="*/ 254637 w 383001"/>
                  <a:gd name="connsiteY26" fmla="*/ 191793 h 562688"/>
                  <a:gd name="connsiteX27" fmla="*/ 382331 w 383001"/>
                  <a:gd name="connsiteY27" fmla="*/ 384507 h 562688"/>
                  <a:gd name="connsiteX28" fmla="*/ 382331 w 383001"/>
                  <a:gd name="connsiteY28" fmla="*/ 384424 h 562688"/>
                  <a:gd name="connsiteX29" fmla="*/ 254218 w 383001"/>
                  <a:gd name="connsiteY29" fmla="*/ 192882 h 562688"/>
                  <a:gd name="connsiteX30" fmla="*/ 253715 w 383001"/>
                  <a:gd name="connsiteY30" fmla="*/ 192882 h 562688"/>
                  <a:gd name="connsiteX31" fmla="*/ 253715 w 383001"/>
                  <a:gd name="connsiteY31" fmla="*/ 192463 h 562688"/>
                  <a:gd name="connsiteX32" fmla="*/ 263183 w 383001"/>
                  <a:gd name="connsiteY32" fmla="*/ 41643 h 562688"/>
                  <a:gd name="connsiteX33" fmla="*/ 263183 w 383001"/>
                  <a:gd name="connsiteY33" fmla="*/ 39548 h 562688"/>
                  <a:gd name="connsiteX34" fmla="*/ 265362 w 383001"/>
                  <a:gd name="connsiteY34" fmla="*/ 39548 h 562688"/>
                  <a:gd name="connsiteX35" fmla="*/ 280695 w 383001"/>
                  <a:gd name="connsiteY35" fmla="*/ 40386 h 562688"/>
                  <a:gd name="connsiteX36" fmla="*/ 278266 w 383001"/>
                  <a:gd name="connsiteY36" fmla="*/ 42481 h 562688"/>
                  <a:gd name="connsiteX37" fmla="*/ 279941 w 383001"/>
                  <a:gd name="connsiteY37" fmla="*/ 12317 h 562688"/>
                  <a:gd name="connsiteX38" fmla="*/ 282371 w 383001"/>
                  <a:gd name="connsiteY38" fmla="*/ 15082 h 562688"/>
                  <a:gd name="connsiteX39" fmla="*/ 152414 w 383001"/>
                  <a:gd name="connsiteY39" fmla="*/ 7625 h 562688"/>
                  <a:gd name="connsiteX40" fmla="*/ 156269 w 383001"/>
                  <a:gd name="connsiteY40" fmla="*/ 4189 h 562688"/>
                  <a:gd name="connsiteX41" fmla="*/ 154426 w 383001"/>
                  <a:gd name="connsiteY41" fmla="*/ 34270 h 562688"/>
                  <a:gd name="connsiteX42" fmla="*/ 150906 w 383001"/>
                  <a:gd name="connsiteY42" fmla="*/ 30248 h 562688"/>
                  <a:gd name="connsiteX43" fmla="*/ 166240 w 383001"/>
                  <a:gd name="connsiteY43" fmla="*/ 31169 h 562688"/>
                  <a:gd name="connsiteX44" fmla="*/ 170094 w 383001"/>
                  <a:gd name="connsiteY44" fmla="*/ 31169 h 562688"/>
                  <a:gd name="connsiteX45" fmla="*/ 170094 w 383001"/>
                  <a:gd name="connsiteY45" fmla="*/ 35108 h 562688"/>
                  <a:gd name="connsiteX46" fmla="*/ 164983 w 383001"/>
                  <a:gd name="connsiteY46" fmla="*/ 110518 h 562688"/>
                  <a:gd name="connsiteX47" fmla="*/ 159369 w 383001"/>
                  <a:gd name="connsiteY47" fmla="*/ 185928 h 562688"/>
                  <a:gd name="connsiteX48" fmla="*/ 159369 w 383001"/>
                  <a:gd name="connsiteY48" fmla="*/ 188944 h 562688"/>
                  <a:gd name="connsiteX49" fmla="*/ 156436 w 383001"/>
                  <a:gd name="connsiteY49" fmla="*/ 189531 h 562688"/>
                  <a:gd name="connsiteX50" fmla="*/ 65609 w 383001"/>
                  <a:gd name="connsiteY50" fmla="*/ 236201 h 562688"/>
                  <a:gd name="connsiteX51" fmla="*/ 57155 w 383001"/>
                  <a:gd name="connsiteY51" fmla="*/ 501736 h 562688"/>
                  <a:gd name="connsiteX52" fmla="*/ 265697 w 383001"/>
                  <a:gd name="connsiteY52" fmla="*/ 546890 h 562688"/>
                  <a:gd name="connsiteX53" fmla="*/ 383002 w 383001"/>
                  <a:gd name="connsiteY53" fmla="*/ 384424 h 56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383001" h="562688">
                    <a:moveTo>
                      <a:pt x="382331" y="384424"/>
                    </a:moveTo>
                    <a:cubicBezTo>
                      <a:pt x="377715" y="456666"/>
                      <a:pt x="332502" y="520027"/>
                      <a:pt x="265697" y="547896"/>
                    </a:cubicBezTo>
                    <a:cubicBezTo>
                      <a:pt x="232843" y="561536"/>
                      <a:pt x="196865" y="565860"/>
                      <a:pt x="161715" y="560380"/>
                    </a:cubicBezTo>
                    <a:cubicBezTo>
                      <a:pt x="89707" y="548868"/>
                      <a:pt x="30418" y="497589"/>
                      <a:pt x="8633" y="427994"/>
                    </a:cubicBezTo>
                    <a:cubicBezTo>
                      <a:pt x="-1950" y="393624"/>
                      <a:pt x="-2821" y="357000"/>
                      <a:pt x="6119" y="322168"/>
                    </a:cubicBezTo>
                    <a:cubicBezTo>
                      <a:pt x="15143" y="287232"/>
                      <a:pt x="33887" y="255567"/>
                      <a:pt x="60163" y="230838"/>
                    </a:cubicBezTo>
                    <a:cubicBezTo>
                      <a:pt x="86431" y="206012"/>
                      <a:pt x="119109" y="189008"/>
                      <a:pt x="154509" y="181738"/>
                    </a:cubicBezTo>
                    <a:lnTo>
                      <a:pt x="151325" y="185341"/>
                    </a:lnTo>
                    <a:lnTo>
                      <a:pt x="156520" y="109931"/>
                    </a:lnTo>
                    <a:lnTo>
                      <a:pt x="162218" y="34521"/>
                    </a:lnTo>
                    <a:lnTo>
                      <a:pt x="165821" y="38627"/>
                    </a:lnTo>
                    <a:lnTo>
                      <a:pt x="150488" y="37621"/>
                    </a:lnTo>
                    <a:lnTo>
                      <a:pt x="146717" y="37621"/>
                    </a:lnTo>
                    <a:lnTo>
                      <a:pt x="146717" y="33851"/>
                    </a:lnTo>
                    <a:lnTo>
                      <a:pt x="148812" y="3687"/>
                    </a:lnTo>
                    <a:lnTo>
                      <a:pt x="148812" y="0"/>
                    </a:lnTo>
                    <a:lnTo>
                      <a:pt x="152414" y="0"/>
                    </a:lnTo>
                    <a:cubicBezTo>
                      <a:pt x="195733" y="2933"/>
                      <a:pt x="238969" y="6452"/>
                      <a:pt x="282287" y="9720"/>
                    </a:cubicBezTo>
                    <a:lnTo>
                      <a:pt x="284885" y="9720"/>
                    </a:lnTo>
                    <a:lnTo>
                      <a:pt x="284885" y="12317"/>
                    </a:lnTo>
                    <a:lnTo>
                      <a:pt x="282623" y="42397"/>
                    </a:lnTo>
                    <a:lnTo>
                      <a:pt x="282623" y="44660"/>
                    </a:lnTo>
                    <a:lnTo>
                      <a:pt x="280360" y="44660"/>
                    </a:lnTo>
                    <a:lnTo>
                      <a:pt x="265027" y="43570"/>
                    </a:lnTo>
                    <a:lnTo>
                      <a:pt x="267289" y="41559"/>
                    </a:lnTo>
                    <a:lnTo>
                      <a:pt x="255056" y="192463"/>
                    </a:lnTo>
                    <a:lnTo>
                      <a:pt x="254637" y="191793"/>
                    </a:lnTo>
                    <a:cubicBezTo>
                      <a:pt x="335778" y="219897"/>
                      <a:pt x="388079" y="298827"/>
                      <a:pt x="382331" y="384507"/>
                    </a:cubicBezTo>
                    <a:close/>
                    <a:moveTo>
                      <a:pt x="382331" y="384424"/>
                    </a:moveTo>
                    <a:cubicBezTo>
                      <a:pt x="387769" y="298974"/>
                      <a:pt x="335267" y="220480"/>
                      <a:pt x="254218" y="192882"/>
                    </a:cubicBezTo>
                    <a:lnTo>
                      <a:pt x="253715" y="192882"/>
                    </a:lnTo>
                    <a:lnTo>
                      <a:pt x="253715" y="192463"/>
                    </a:lnTo>
                    <a:lnTo>
                      <a:pt x="263183" y="41643"/>
                    </a:lnTo>
                    <a:lnTo>
                      <a:pt x="263183" y="39548"/>
                    </a:lnTo>
                    <a:lnTo>
                      <a:pt x="265362" y="39548"/>
                    </a:lnTo>
                    <a:lnTo>
                      <a:pt x="280695" y="40386"/>
                    </a:lnTo>
                    <a:lnTo>
                      <a:pt x="278266" y="42481"/>
                    </a:lnTo>
                    <a:lnTo>
                      <a:pt x="279941" y="12317"/>
                    </a:lnTo>
                    <a:lnTo>
                      <a:pt x="282371" y="15082"/>
                    </a:lnTo>
                    <a:cubicBezTo>
                      <a:pt x="239052" y="12652"/>
                      <a:pt x="195733" y="10390"/>
                      <a:pt x="152414" y="7625"/>
                    </a:cubicBezTo>
                    <a:lnTo>
                      <a:pt x="156269" y="4189"/>
                    </a:lnTo>
                    <a:lnTo>
                      <a:pt x="154426" y="34270"/>
                    </a:lnTo>
                    <a:lnTo>
                      <a:pt x="150906" y="30248"/>
                    </a:lnTo>
                    <a:lnTo>
                      <a:pt x="166240" y="31169"/>
                    </a:lnTo>
                    <a:lnTo>
                      <a:pt x="170094" y="31169"/>
                    </a:lnTo>
                    <a:lnTo>
                      <a:pt x="170094" y="35108"/>
                    </a:lnTo>
                    <a:lnTo>
                      <a:pt x="164983" y="110518"/>
                    </a:lnTo>
                    <a:lnTo>
                      <a:pt x="159369" y="185928"/>
                    </a:lnTo>
                    <a:lnTo>
                      <a:pt x="159369" y="188944"/>
                    </a:lnTo>
                    <a:lnTo>
                      <a:pt x="156436" y="189531"/>
                    </a:lnTo>
                    <a:cubicBezTo>
                      <a:pt x="122393" y="196301"/>
                      <a:pt x="90930" y="212469"/>
                      <a:pt x="65609" y="236201"/>
                    </a:cubicBezTo>
                    <a:cubicBezTo>
                      <a:pt x="-10052" y="307190"/>
                      <a:pt x="-13839" y="426075"/>
                      <a:pt x="57155" y="501736"/>
                    </a:cubicBezTo>
                    <a:cubicBezTo>
                      <a:pt x="110545" y="558637"/>
                      <a:pt x="193547" y="576610"/>
                      <a:pt x="265697" y="546890"/>
                    </a:cubicBezTo>
                    <a:cubicBezTo>
                      <a:pt x="332586" y="519542"/>
                      <a:pt x="378083" y="456515"/>
                      <a:pt x="383002" y="384424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0E1D8F1D-87FB-4558-9D3C-7652160EAAAF}"/>
                </a:ext>
              </a:extLst>
            </p:cNvPr>
            <p:cNvSpPr/>
            <p:nvPr/>
          </p:nvSpPr>
          <p:spPr>
            <a:xfrm>
              <a:off x="2732641" y="1405688"/>
              <a:ext cx="312065" cy="238287"/>
            </a:xfrm>
            <a:custGeom>
              <a:avLst/>
              <a:gdLst>
                <a:gd name="connsiteX0" fmla="*/ 311719 w 312065"/>
                <a:gd name="connsiteY0" fmla="*/ 89151 h 238287"/>
                <a:gd name="connsiteX1" fmla="*/ 149144 w 312065"/>
                <a:gd name="connsiteY1" fmla="*/ 238136 h 238287"/>
                <a:gd name="connsiteX2" fmla="*/ 150 w 312065"/>
                <a:gd name="connsiteY2" fmla="*/ 75563 h 238287"/>
                <a:gd name="connsiteX3" fmla="*/ 611 w 312065"/>
                <a:gd name="connsiteY3" fmla="*/ 68623 h 238287"/>
                <a:gd name="connsiteX4" fmla="*/ 18123 w 312065"/>
                <a:gd name="connsiteY4" fmla="*/ 6619 h 238287"/>
                <a:gd name="connsiteX5" fmla="*/ 114145 w 312065"/>
                <a:gd name="connsiteY5" fmla="*/ 38124 h 238287"/>
                <a:gd name="connsiteX6" fmla="*/ 290688 w 312065"/>
                <a:gd name="connsiteY6" fmla="*/ 0 h 238287"/>
                <a:gd name="connsiteX7" fmla="*/ 311719 w 312065"/>
                <a:gd name="connsiteY7" fmla="*/ 89151 h 2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065" h="238287">
                  <a:moveTo>
                    <a:pt x="311719" y="89151"/>
                  </a:moveTo>
                  <a:cubicBezTo>
                    <a:pt x="307966" y="175186"/>
                    <a:pt x="235178" y="241890"/>
                    <a:pt x="149144" y="238136"/>
                  </a:cubicBezTo>
                  <a:cubicBezTo>
                    <a:pt x="63109" y="234391"/>
                    <a:pt x="-3595" y="161604"/>
                    <a:pt x="150" y="75563"/>
                  </a:cubicBezTo>
                  <a:cubicBezTo>
                    <a:pt x="251" y="73247"/>
                    <a:pt x="410" y="70932"/>
                    <a:pt x="611" y="68623"/>
                  </a:cubicBezTo>
                  <a:cubicBezTo>
                    <a:pt x="2011" y="46951"/>
                    <a:pt x="7976" y="25820"/>
                    <a:pt x="18123" y="6619"/>
                  </a:cubicBezTo>
                  <a:cubicBezTo>
                    <a:pt x="48404" y="21783"/>
                    <a:pt x="80764" y="32399"/>
                    <a:pt x="114145" y="38124"/>
                  </a:cubicBezTo>
                  <a:cubicBezTo>
                    <a:pt x="181176" y="49687"/>
                    <a:pt x="232204" y="15669"/>
                    <a:pt x="290688" y="0"/>
                  </a:cubicBezTo>
                  <a:cubicBezTo>
                    <a:pt x="306474" y="26940"/>
                    <a:pt x="313797" y="57999"/>
                    <a:pt x="311719" y="8915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522AD304-597C-4B59-B110-8CAD95C4CE20}"/>
                </a:ext>
              </a:extLst>
            </p:cNvPr>
            <p:cNvSpPr/>
            <p:nvPr/>
          </p:nvSpPr>
          <p:spPr>
            <a:xfrm>
              <a:off x="2733252" y="1337483"/>
              <a:ext cx="114707" cy="136827"/>
            </a:xfrm>
            <a:custGeom>
              <a:avLst/>
              <a:gdLst>
                <a:gd name="connsiteX0" fmla="*/ 0 w 114707"/>
                <a:gd name="connsiteY0" fmla="*/ 136827 h 136827"/>
                <a:gd name="connsiteX1" fmla="*/ 114707 w 114707"/>
                <a:gd name="connsiteY1" fmla="*/ 0 h 136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707" h="136827">
                  <a:moveTo>
                    <a:pt x="0" y="136827"/>
                  </a:moveTo>
                  <a:cubicBezTo>
                    <a:pt x="0" y="136827"/>
                    <a:pt x="2765" y="28991"/>
                    <a:pt x="114707" y="0"/>
                  </a:cubicBezTo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3D2A244D-29DD-4576-B23B-7FBC982062E5}"/>
                </a:ext>
              </a:extLst>
            </p:cNvPr>
            <p:cNvSpPr/>
            <p:nvPr/>
          </p:nvSpPr>
          <p:spPr>
            <a:xfrm>
              <a:off x="2789110" y="2042617"/>
              <a:ext cx="699" cy="1709"/>
            </a:xfrm>
            <a:custGeom>
              <a:avLst/>
              <a:gdLst>
                <a:gd name="connsiteX0" fmla="*/ 30 w 699"/>
                <a:gd name="connsiteY0" fmla="*/ 369 h 1709"/>
                <a:gd name="connsiteX1" fmla="*/ 700 w 699"/>
                <a:gd name="connsiteY1" fmla="*/ 1709 h 1709"/>
                <a:gd name="connsiteX2" fmla="*/ 30 w 699"/>
                <a:gd name="connsiteY2" fmla="*/ 369 h 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" h="1709">
                  <a:moveTo>
                    <a:pt x="30" y="369"/>
                  </a:moveTo>
                  <a:cubicBezTo>
                    <a:pt x="30" y="2128"/>
                    <a:pt x="616" y="1458"/>
                    <a:pt x="700" y="1709"/>
                  </a:cubicBezTo>
                  <a:cubicBezTo>
                    <a:pt x="448" y="-1140"/>
                    <a:pt x="-138" y="452"/>
                    <a:pt x="30" y="36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1A3C1D06-3560-407B-81DE-C2508D87C1E8}"/>
                </a:ext>
              </a:extLst>
            </p:cNvPr>
            <p:cNvSpPr/>
            <p:nvPr/>
          </p:nvSpPr>
          <p:spPr>
            <a:xfrm>
              <a:off x="2785788" y="2011733"/>
              <a:ext cx="837" cy="4021"/>
            </a:xfrm>
            <a:custGeom>
              <a:avLst/>
              <a:gdLst>
                <a:gd name="connsiteX0" fmla="*/ 503 w 837"/>
                <a:gd name="connsiteY0" fmla="*/ 3603 h 4021"/>
                <a:gd name="connsiteX1" fmla="*/ 838 w 837"/>
                <a:gd name="connsiteY1" fmla="*/ 4022 h 4021"/>
                <a:gd name="connsiteX2" fmla="*/ 0 w 837"/>
                <a:gd name="connsiteY2" fmla="*/ 0 h 4021"/>
                <a:gd name="connsiteX3" fmla="*/ 503 w 837"/>
                <a:gd name="connsiteY3" fmla="*/ 3603 h 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4021">
                  <a:moveTo>
                    <a:pt x="503" y="3603"/>
                  </a:moveTo>
                  <a:lnTo>
                    <a:pt x="838" y="4022"/>
                  </a:lnTo>
                  <a:lnTo>
                    <a:pt x="0" y="0"/>
                  </a:lnTo>
                  <a:lnTo>
                    <a:pt x="503" y="36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FB0EBFDF-1E7B-4D22-BCEB-C786FFC15BBD}"/>
                </a:ext>
              </a:extLst>
            </p:cNvPr>
            <p:cNvSpPr/>
            <p:nvPr/>
          </p:nvSpPr>
          <p:spPr>
            <a:xfrm>
              <a:off x="2784966" y="1989361"/>
              <a:ext cx="1491" cy="16841"/>
            </a:xfrm>
            <a:custGeom>
              <a:avLst/>
              <a:gdLst>
                <a:gd name="connsiteX0" fmla="*/ 68 w 1491"/>
                <a:gd name="connsiteY0" fmla="*/ 0 h 16841"/>
                <a:gd name="connsiteX1" fmla="*/ 570 w 1491"/>
                <a:gd name="connsiteY1" fmla="*/ 13993 h 16841"/>
                <a:gd name="connsiteX2" fmla="*/ 570 w 1491"/>
                <a:gd name="connsiteY2" fmla="*/ 14831 h 16841"/>
                <a:gd name="connsiteX3" fmla="*/ 1492 w 1491"/>
                <a:gd name="connsiteY3" fmla="*/ 16842 h 16841"/>
                <a:gd name="connsiteX4" fmla="*/ 68 w 1491"/>
                <a:gd name="connsiteY4" fmla="*/ 0 h 1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1" h="16841">
                  <a:moveTo>
                    <a:pt x="68" y="0"/>
                  </a:moveTo>
                  <a:cubicBezTo>
                    <a:pt x="-108" y="4667"/>
                    <a:pt x="59" y="9351"/>
                    <a:pt x="570" y="13993"/>
                  </a:cubicBezTo>
                  <a:lnTo>
                    <a:pt x="570" y="14831"/>
                  </a:lnTo>
                  <a:lnTo>
                    <a:pt x="1492" y="16842"/>
                  </a:lnTo>
                  <a:cubicBezTo>
                    <a:pt x="905" y="11228"/>
                    <a:pt x="-16" y="3938"/>
                    <a:pt x="6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DC6E432C-4A39-4BAA-8F33-D3D078393BE3}"/>
                </a:ext>
              </a:extLst>
            </p:cNvPr>
            <p:cNvSpPr/>
            <p:nvPr/>
          </p:nvSpPr>
          <p:spPr>
            <a:xfrm>
              <a:off x="2786279" y="1975026"/>
              <a:ext cx="383" cy="3610"/>
            </a:xfrm>
            <a:custGeom>
              <a:avLst/>
              <a:gdLst>
                <a:gd name="connsiteX0" fmla="*/ 346 w 383"/>
                <a:gd name="connsiteY0" fmla="*/ 426 h 3610"/>
                <a:gd name="connsiteX1" fmla="*/ 346 w 383"/>
                <a:gd name="connsiteY1" fmla="*/ 3610 h 3610"/>
                <a:gd name="connsiteX2" fmla="*/ 346 w 383"/>
                <a:gd name="connsiteY2" fmla="*/ 3024 h 3610"/>
                <a:gd name="connsiteX3" fmla="*/ 346 w 383"/>
                <a:gd name="connsiteY3" fmla="*/ 426 h 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" h="3610">
                  <a:moveTo>
                    <a:pt x="346" y="426"/>
                  </a:moveTo>
                  <a:cubicBezTo>
                    <a:pt x="-73" y="1264"/>
                    <a:pt x="-156" y="-2590"/>
                    <a:pt x="346" y="3610"/>
                  </a:cubicBezTo>
                  <a:lnTo>
                    <a:pt x="346" y="3024"/>
                  </a:lnTo>
                  <a:cubicBezTo>
                    <a:pt x="430" y="2437"/>
                    <a:pt x="346" y="1683"/>
                    <a:pt x="346" y="42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0DF3D1A8-4466-4AC6-94BF-593ACF731C45}"/>
                </a:ext>
              </a:extLst>
            </p:cNvPr>
            <p:cNvSpPr/>
            <p:nvPr/>
          </p:nvSpPr>
          <p:spPr>
            <a:xfrm>
              <a:off x="2786709" y="1977547"/>
              <a:ext cx="8378" cy="1338"/>
            </a:xfrm>
            <a:custGeom>
              <a:avLst/>
              <a:gdLst>
                <a:gd name="connsiteX0" fmla="*/ 0 w 8378"/>
                <a:gd name="connsiteY0" fmla="*/ 419 h 1338"/>
                <a:gd name="connsiteX1" fmla="*/ 0 w 8378"/>
                <a:gd name="connsiteY1" fmla="*/ 419 h 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1338">
                  <a:moveTo>
                    <a:pt x="0" y="419"/>
                  </a:moveTo>
                  <a:cubicBezTo>
                    <a:pt x="0" y="3184"/>
                    <a:pt x="0" y="-1340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C73AE6EC-ABC8-46D4-BFB0-16B1E40F389F}"/>
                </a:ext>
              </a:extLst>
            </p:cNvPr>
            <p:cNvSpPr/>
            <p:nvPr/>
          </p:nvSpPr>
          <p:spPr>
            <a:xfrm>
              <a:off x="2785871" y="1963575"/>
              <a:ext cx="502" cy="5425"/>
            </a:xfrm>
            <a:custGeom>
              <a:avLst/>
              <a:gdLst>
                <a:gd name="connsiteX0" fmla="*/ 0 w 502"/>
                <a:gd name="connsiteY0" fmla="*/ 1822 h 5425"/>
                <a:gd name="connsiteX1" fmla="*/ 503 w 502"/>
                <a:gd name="connsiteY1" fmla="*/ 5425 h 5425"/>
                <a:gd name="connsiteX2" fmla="*/ 503 w 502"/>
                <a:gd name="connsiteY2" fmla="*/ 2577 h 5425"/>
                <a:gd name="connsiteX3" fmla="*/ 0 w 502"/>
                <a:gd name="connsiteY3" fmla="*/ 1822 h 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5425">
                  <a:moveTo>
                    <a:pt x="0" y="1822"/>
                  </a:moveTo>
                  <a:lnTo>
                    <a:pt x="503" y="5425"/>
                  </a:lnTo>
                  <a:cubicBezTo>
                    <a:pt x="503" y="4588"/>
                    <a:pt x="503" y="1403"/>
                    <a:pt x="503" y="2577"/>
                  </a:cubicBezTo>
                  <a:cubicBezTo>
                    <a:pt x="503" y="-1110"/>
                    <a:pt x="251" y="-356"/>
                    <a:pt x="0" y="18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8F4B2F34-280D-4789-A6C0-07210414A09D}"/>
                </a:ext>
              </a:extLst>
            </p:cNvPr>
            <p:cNvSpPr/>
            <p:nvPr/>
          </p:nvSpPr>
          <p:spPr>
            <a:xfrm>
              <a:off x="2784950" y="1961962"/>
              <a:ext cx="125" cy="1927"/>
            </a:xfrm>
            <a:custGeom>
              <a:avLst/>
              <a:gdLst>
                <a:gd name="connsiteX0" fmla="*/ 0 w 125"/>
                <a:gd name="connsiteY0" fmla="*/ 0 h 1927"/>
                <a:gd name="connsiteX1" fmla="*/ 0 w 125"/>
                <a:gd name="connsiteY1" fmla="*/ 1927 h 1927"/>
                <a:gd name="connsiteX2" fmla="*/ 0 w 125"/>
                <a:gd name="connsiteY2" fmla="*/ 0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" h="1927">
                  <a:moveTo>
                    <a:pt x="0" y="0"/>
                  </a:moveTo>
                  <a:lnTo>
                    <a:pt x="0" y="1927"/>
                  </a:lnTo>
                  <a:cubicBezTo>
                    <a:pt x="167" y="1299"/>
                    <a:pt x="167" y="62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22F168B2-4BBD-4095-B0A9-3C8D1B10E9DD}"/>
                </a:ext>
              </a:extLst>
            </p:cNvPr>
            <p:cNvSpPr/>
            <p:nvPr/>
          </p:nvSpPr>
          <p:spPr>
            <a:xfrm>
              <a:off x="2784978" y="1963889"/>
              <a:ext cx="726" cy="3938"/>
            </a:xfrm>
            <a:custGeom>
              <a:avLst/>
              <a:gdLst>
                <a:gd name="connsiteX0" fmla="*/ 726 w 726"/>
                <a:gd name="connsiteY0" fmla="*/ 3938 h 3938"/>
                <a:gd name="connsiteX1" fmla="*/ 223 w 726"/>
                <a:gd name="connsiteY1" fmla="*/ 0 h 3938"/>
                <a:gd name="connsiteX2" fmla="*/ 223 w 726"/>
                <a:gd name="connsiteY2" fmla="*/ 1760 h 3938"/>
                <a:gd name="connsiteX3" fmla="*/ 726 w 726"/>
                <a:gd name="connsiteY3" fmla="*/ 3938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6" h="3938">
                  <a:moveTo>
                    <a:pt x="726" y="3938"/>
                  </a:moveTo>
                  <a:lnTo>
                    <a:pt x="223" y="0"/>
                  </a:lnTo>
                  <a:cubicBezTo>
                    <a:pt x="223" y="503"/>
                    <a:pt x="-279" y="587"/>
                    <a:pt x="223" y="1760"/>
                  </a:cubicBezTo>
                  <a:cubicBezTo>
                    <a:pt x="56" y="1508"/>
                    <a:pt x="391" y="2262"/>
                    <a:pt x="726" y="39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C69A6CF0-2D59-44D2-AA29-5A5E30E5D885}"/>
                </a:ext>
              </a:extLst>
            </p:cNvPr>
            <p:cNvSpPr/>
            <p:nvPr/>
          </p:nvSpPr>
          <p:spPr>
            <a:xfrm>
              <a:off x="2784950" y="1970090"/>
              <a:ext cx="848" cy="5683"/>
            </a:xfrm>
            <a:custGeom>
              <a:avLst/>
              <a:gdLst>
                <a:gd name="connsiteX0" fmla="*/ 670 w 848"/>
                <a:gd name="connsiteY0" fmla="*/ 0 h 5683"/>
                <a:gd name="connsiteX1" fmla="*/ 0 w 848"/>
                <a:gd name="connsiteY1" fmla="*/ 1005 h 5683"/>
                <a:gd name="connsiteX2" fmla="*/ 670 w 848"/>
                <a:gd name="connsiteY2" fmla="*/ 0 h 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8" h="5683">
                  <a:moveTo>
                    <a:pt x="670" y="0"/>
                  </a:moveTo>
                  <a:cubicBezTo>
                    <a:pt x="670" y="2011"/>
                    <a:pt x="670" y="4608"/>
                    <a:pt x="0" y="1005"/>
                  </a:cubicBezTo>
                  <a:cubicBezTo>
                    <a:pt x="503" y="7876"/>
                    <a:pt x="1173" y="6871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AA411465-D54A-4350-B606-5E4BBECF6D58}"/>
                </a:ext>
              </a:extLst>
            </p:cNvPr>
            <p:cNvSpPr/>
            <p:nvPr/>
          </p:nvSpPr>
          <p:spPr>
            <a:xfrm>
              <a:off x="2783861" y="1988020"/>
              <a:ext cx="502" cy="5027"/>
            </a:xfrm>
            <a:custGeom>
              <a:avLst/>
              <a:gdLst>
                <a:gd name="connsiteX0" fmla="*/ 0 w 502"/>
                <a:gd name="connsiteY0" fmla="*/ 0 h 5027"/>
                <a:gd name="connsiteX1" fmla="*/ 0 w 502"/>
                <a:gd name="connsiteY1" fmla="*/ 2765 h 5027"/>
                <a:gd name="connsiteX2" fmla="*/ 503 w 502"/>
                <a:gd name="connsiteY2" fmla="*/ 5027 h 5027"/>
                <a:gd name="connsiteX3" fmla="*/ 0 w 502"/>
                <a:gd name="connsiteY3" fmla="*/ 0 h 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5027">
                  <a:moveTo>
                    <a:pt x="0" y="0"/>
                  </a:moveTo>
                  <a:lnTo>
                    <a:pt x="0" y="2765"/>
                  </a:lnTo>
                  <a:lnTo>
                    <a:pt x="503" y="5027"/>
                  </a:lnTo>
                  <a:cubicBezTo>
                    <a:pt x="419" y="3343"/>
                    <a:pt x="251" y="16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031A8C48-5CB0-413C-BB17-AEE4A11C5FCA}"/>
                </a:ext>
              </a:extLst>
            </p:cNvPr>
            <p:cNvSpPr/>
            <p:nvPr/>
          </p:nvSpPr>
          <p:spPr>
            <a:xfrm>
              <a:off x="2784447" y="1942858"/>
              <a:ext cx="837" cy="4189"/>
            </a:xfrm>
            <a:custGeom>
              <a:avLst/>
              <a:gdLst>
                <a:gd name="connsiteX0" fmla="*/ 838 w 837"/>
                <a:gd name="connsiteY0" fmla="*/ 0 h 4189"/>
                <a:gd name="connsiteX1" fmla="*/ 0 w 837"/>
                <a:gd name="connsiteY1" fmla="*/ 1592 h 4189"/>
                <a:gd name="connsiteX2" fmla="*/ 0 w 837"/>
                <a:gd name="connsiteY2" fmla="*/ 4189 h 4189"/>
                <a:gd name="connsiteX3" fmla="*/ 838 w 837"/>
                <a:gd name="connsiteY3" fmla="*/ 0 h 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4189">
                  <a:moveTo>
                    <a:pt x="838" y="0"/>
                  </a:moveTo>
                  <a:cubicBezTo>
                    <a:pt x="838" y="0"/>
                    <a:pt x="251" y="1257"/>
                    <a:pt x="0" y="1592"/>
                  </a:cubicBezTo>
                  <a:lnTo>
                    <a:pt x="0" y="4189"/>
                  </a:lnTo>
                  <a:cubicBezTo>
                    <a:pt x="92" y="2765"/>
                    <a:pt x="369" y="1349"/>
                    <a:pt x="8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9A7890F1-C1DA-43D0-993E-258F7C0917FF}"/>
                </a:ext>
              </a:extLst>
            </p:cNvPr>
            <p:cNvSpPr/>
            <p:nvPr/>
          </p:nvSpPr>
          <p:spPr>
            <a:xfrm>
              <a:off x="2783861" y="1940428"/>
              <a:ext cx="586" cy="4047"/>
            </a:xfrm>
            <a:custGeom>
              <a:avLst/>
              <a:gdLst>
                <a:gd name="connsiteX0" fmla="*/ 587 w 586"/>
                <a:gd name="connsiteY0" fmla="*/ 4022 h 4047"/>
                <a:gd name="connsiteX1" fmla="*/ 0 w 586"/>
                <a:gd name="connsiteY1" fmla="*/ 0 h 4047"/>
                <a:gd name="connsiteX2" fmla="*/ 587 w 586"/>
                <a:gd name="connsiteY2" fmla="*/ 4022 h 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4047">
                  <a:moveTo>
                    <a:pt x="587" y="4022"/>
                  </a:moveTo>
                  <a:lnTo>
                    <a:pt x="0" y="0"/>
                  </a:lnTo>
                  <a:cubicBezTo>
                    <a:pt x="167" y="3603"/>
                    <a:pt x="335" y="4189"/>
                    <a:pt x="587" y="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E0E926DA-7C54-4E00-BE34-00A877378330}"/>
                </a:ext>
              </a:extLst>
            </p:cNvPr>
            <p:cNvSpPr/>
            <p:nvPr/>
          </p:nvSpPr>
          <p:spPr>
            <a:xfrm>
              <a:off x="2783609" y="1960119"/>
              <a:ext cx="1256" cy="7792"/>
            </a:xfrm>
            <a:custGeom>
              <a:avLst/>
              <a:gdLst>
                <a:gd name="connsiteX0" fmla="*/ 84 w 1256"/>
                <a:gd name="connsiteY0" fmla="*/ 1257 h 7792"/>
                <a:gd name="connsiteX1" fmla="*/ 1257 w 1256"/>
                <a:gd name="connsiteY1" fmla="*/ 7792 h 7792"/>
                <a:gd name="connsiteX2" fmla="*/ 0 w 1256"/>
                <a:gd name="connsiteY2" fmla="*/ 0 h 7792"/>
                <a:gd name="connsiteX3" fmla="*/ 84 w 1256"/>
                <a:gd name="connsiteY3" fmla="*/ 1257 h 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7792">
                  <a:moveTo>
                    <a:pt x="84" y="1257"/>
                  </a:moveTo>
                  <a:lnTo>
                    <a:pt x="1257" y="7792"/>
                  </a:lnTo>
                  <a:lnTo>
                    <a:pt x="0" y="0"/>
                  </a:lnTo>
                  <a:lnTo>
                    <a:pt x="84" y="125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FBD0BDA1-300A-4935-AD91-0674FF6A5A4E}"/>
                </a:ext>
              </a:extLst>
            </p:cNvPr>
            <p:cNvSpPr/>
            <p:nvPr/>
          </p:nvSpPr>
          <p:spPr>
            <a:xfrm>
              <a:off x="2784196" y="1925933"/>
              <a:ext cx="1005" cy="3938"/>
            </a:xfrm>
            <a:custGeom>
              <a:avLst/>
              <a:gdLst>
                <a:gd name="connsiteX0" fmla="*/ 335 w 1005"/>
                <a:gd name="connsiteY0" fmla="*/ 1760 h 3938"/>
                <a:gd name="connsiteX1" fmla="*/ 1005 w 1005"/>
                <a:gd name="connsiteY1" fmla="*/ 3938 h 3938"/>
                <a:gd name="connsiteX2" fmla="*/ 0 w 1005"/>
                <a:gd name="connsiteY2" fmla="*/ 0 h 3938"/>
                <a:gd name="connsiteX3" fmla="*/ 335 w 1005"/>
                <a:gd name="connsiteY3" fmla="*/ 176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3938">
                  <a:moveTo>
                    <a:pt x="335" y="1760"/>
                  </a:moveTo>
                  <a:lnTo>
                    <a:pt x="1005" y="3938"/>
                  </a:lnTo>
                  <a:lnTo>
                    <a:pt x="0" y="0"/>
                  </a:lnTo>
                  <a:lnTo>
                    <a:pt x="335" y="176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0C57BB7F-B90A-4BFB-A5DC-9ADDE07E1DF8}"/>
                </a:ext>
              </a:extLst>
            </p:cNvPr>
            <p:cNvSpPr/>
            <p:nvPr/>
          </p:nvSpPr>
          <p:spPr>
            <a:xfrm>
              <a:off x="2783777" y="1909845"/>
              <a:ext cx="1089" cy="8180"/>
            </a:xfrm>
            <a:custGeom>
              <a:avLst/>
              <a:gdLst>
                <a:gd name="connsiteX0" fmla="*/ 168 w 1089"/>
                <a:gd name="connsiteY0" fmla="*/ 7792 h 8180"/>
                <a:gd name="connsiteX1" fmla="*/ 1089 w 1089"/>
                <a:gd name="connsiteY1" fmla="*/ 7206 h 8180"/>
                <a:gd name="connsiteX2" fmla="*/ 0 w 1089"/>
                <a:gd name="connsiteY2" fmla="*/ 0 h 8180"/>
                <a:gd name="connsiteX3" fmla="*/ 168 w 1089"/>
                <a:gd name="connsiteY3" fmla="*/ 7792 h 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8180">
                  <a:moveTo>
                    <a:pt x="168" y="7792"/>
                  </a:moveTo>
                  <a:cubicBezTo>
                    <a:pt x="670" y="9384"/>
                    <a:pt x="754" y="5446"/>
                    <a:pt x="1089" y="7206"/>
                  </a:cubicBezTo>
                  <a:cubicBezTo>
                    <a:pt x="905" y="4784"/>
                    <a:pt x="536" y="2371"/>
                    <a:pt x="0" y="0"/>
                  </a:cubicBezTo>
                  <a:cubicBezTo>
                    <a:pt x="277" y="2589"/>
                    <a:pt x="335" y="5195"/>
                    <a:pt x="168" y="779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42D9EF92-6267-4B04-BEAC-FB72EF334BEA}"/>
                </a:ext>
              </a:extLst>
            </p:cNvPr>
            <p:cNvSpPr/>
            <p:nvPr/>
          </p:nvSpPr>
          <p:spPr>
            <a:xfrm>
              <a:off x="2783106" y="1906326"/>
              <a:ext cx="670" cy="3519"/>
            </a:xfrm>
            <a:custGeom>
              <a:avLst/>
              <a:gdLst>
                <a:gd name="connsiteX0" fmla="*/ 0 w 670"/>
                <a:gd name="connsiteY0" fmla="*/ 0 h 3519"/>
                <a:gd name="connsiteX1" fmla="*/ 670 w 670"/>
                <a:gd name="connsiteY1" fmla="*/ 3519 h 3519"/>
                <a:gd name="connsiteX2" fmla="*/ 0 w 670"/>
                <a:gd name="connsiteY2" fmla="*/ 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519">
                  <a:moveTo>
                    <a:pt x="0" y="0"/>
                  </a:moveTo>
                  <a:cubicBezTo>
                    <a:pt x="0" y="1173"/>
                    <a:pt x="419" y="2262"/>
                    <a:pt x="670" y="3519"/>
                  </a:cubicBezTo>
                  <a:cubicBezTo>
                    <a:pt x="528" y="2329"/>
                    <a:pt x="302" y="1156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A6E058CB-F630-46E9-9AC3-25B1DA46922B}"/>
                </a:ext>
              </a:extLst>
            </p:cNvPr>
            <p:cNvSpPr/>
            <p:nvPr/>
          </p:nvSpPr>
          <p:spPr>
            <a:xfrm>
              <a:off x="2783609" y="1930458"/>
              <a:ext cx="542" cy="3100"/>
            </a:xfrm>
            <a:custGeom>
              <a:avLst/>
              <a:gdLst>
                <a:gd name="connsiteX0" fmla="*/ 0 w 542"/>
                <a:gd name="connsiteY0" fmla="*/ 3100 h 3100"/>
                <a:gd name="connsiteX1" fmla="*/ 503 w 542"/>
                <a:gd name="connsiteY1" fmla="*/ 0 h 3100"/>
                <a:gd name="connsiteX2" fmla="*/ 0 w 542"/>
                <a:gd name="connsiteY2" fmla="*/ 1592 h 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" h="3100">
                  <a:moveTo>
                    <a:pt x="0" y="3100"/>
                  </a:moveTo>
                  <a:cubicBezTo>
                    <a:pt x="453" y="2137"/>
                    <a:pt x="629" y="1064"/>
                    <a:pt x="503" y="0"/>
                  </a:cubicBezTo>
                  <a:lnTo>
                    <a:pt x="0" y="159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1F706E25-1183-417D-8363-7B8563DDB4B4}"/>
                </a:ext>
              </a:extLst>
            </p:cNvPr>
            <p:cNvSpPr/>
            <p:nvPr/>
          </p:nvSpPr>
          <p:spPr>
            <a:xfrm>
              <a:off x="2783525" y="1928698"/>
              <a:ext cx="8378" cy="3435"/>
            </a:xfrm>
            <a:custGeom>
              <a:avLst/>
              <a:gdLst>
                <a:gd name="connsiteX0" fmla="*/ 0 w 8378"/>
                <a:gd name="connsiteY0" fmla="*/ 3435 h 3435"/>
                <a:gd name="connsiteX1" fmla="*/ 0 w 8378"/>
                <a:gd name="connsiteY1" fmla="*/ 3435 h 3435"/>
                <a:gd name="connsiteX2" fmla="*/ 0 w 8378"/>
                <a:gd name="connsiteY2" fmla="*/ 0 h 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435">
                  <a:moveTo>
                    <a:pt x="0" y="3435"/>
                  </a:moveTo>
                  <a:lnTo>
                    <a:pt x="0" y="3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F2162E3C-3A3A-446D-9185-E725818443FC}"/>
                </a:ext>
              </a:extLst>
            </p:cNvPr>
            <p:cNvSpPr/>
            <p:nvPr/>
          </p:nvSpPr>
          <p:spPr>
            <a:xfrm>
              <a:off x="2783649" y="1933558"/>
              <a:ext cx="44" cy="502"/>
            </a:xfrm>
            <a:custGeom>
              <a:avLst/>
              <a:gdLst>
                <a:gd name="connsiteX0" fmla="*/ 44 w 44"/>
                <a:gd name="connsiteY0" fmla="*/ 503 h 502"/>
                <a:gd name="connsiteX1" fmla="*/ 44 w 44"/>
                <a:gd name="connsiteY1" fmla="*/ 0 h 502"/>
                <a:gd name="connsiteX2" fmla="*/ 44 w 44"/>
                <a:gd name="connsiteY2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502">
                  <a:moveTo>
                    <a:pt x="44" y="503"/>
                  </a:moveTo>
                  <a:lnTo>
                    <a:pt x="44" y="0"/>
                  </a:lnTo>
                  <a:cubicBezTo>
                    <a:pt x="-15" y="159"/>
                    <a:pt x="-15" y="344"/>
                    <a:pt x="44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3F2D764E-9E95-4421-A8D3-EB76EE2195BD}"/>
                </a:ext>
              </a:extLst>
            </p:cNvPr>
            <p:cNvSpPr/>
            <p:nvPr/>
          </p:nvSpPr>
          <p:spPr>
            <a:xfrm>
              <a:off x="2782352" y="1946500"/>
              <a:ext cx="1424" cy="4402"/>
            </a:xfrm>
            <a:custGeom>
              <a:avLst/>
              <a:gdLst>
                <a:gd name="connsiteX0" fmla="*/ 1424 w 1424"/>
                <a:gd name="connsiteY0" fmla="*/ 4402 h 4402"/>
                <a:gd name="connsiteX1" fmla="*/ 0 w 1424"/>
                <a:gd name="connsiteY1" fmla="*/ 1972 h 4402"/>
                <a:gd name="connsiteX2" fmla="*/ 1424 w 1424"/>
                <a:gd name="connsiteY2" fmla="*/ 4402 h 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4" h="4402">
                  <a:moveTo>
                    <a:pt x="1424" y="4402"/>
                  </a:moveTo>
                  <a:cubicBezTo>
                    <a:pt x="922" y="2140"/>
                    <a:pt x="335" y="-2720"/>
                    <a:pt x="0" y="1972"/>
                  </a:cubicBezTo>
                  <a:cubicBezTo>
                    <a:pt x="503" y="3816"/>
                    <a:pt x="670" y="967"/>
                    <a:pt x="1424" y="440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B0D4CB2E-26D9-4E7C-96CA-8672752F7951}"/>
                </a:ext>
              </a:extLst>
            </p:cNvPr>
            <p:cNvSpPr/>
            <p:nvPr/>
          </p:nvSpPr>
          <p:spPr>
            <a:xfrm>
              <a:off x="2782939" y="1936071"/>
              <a:ext cx="586" cy="4189"/>
            </a:xfrm>
            <a:custGeom>
              <a:avLst/>
              <a:gdLst>
                <a:gd name="connsiteX0" fmla="*/ 0 w 586"/>
                <a:gd name="connsiteY0" fmla="*/ 0 h 4189"/>
                <a:gd name="connsiteX1" fmla="*/ 0 w 586"/>
                <a:gd name="connsiteY1" fmla="*/ 4189 h 4189"/>
                <a:gd name="connsiteX2" fmla="*/ 586 w 586"/>
                <a:gd name="connsiteY2" fmla="*/ 4189 h 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4189">
                  <a:moveTo>
                    <a:pt x="0" y="0"/>
                  </a:moveTo>
                  <a:lnTo>
                    <a:pt x="0" y="4189"/>
                  </a:lnTo>
                  <a:cubicBezTo>
                    <a:pt x="0" y="4189"/>
                    <a:pt x="419" y="3352"/>
                    <a:pt x="586" y="41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A1F86345-E5E9-4E84-A225-F7C374F0920D}"/>
                </a:ext>
              </a:extLst>
            </p:cNvPr>
            <p:cNvSpPr/>
            <p:nvPr/>
          </p:nvSpPr>
          <p:spPr>
            <a:xfrm>
              <a:off x="2782688" y="1933977"/>
              <a:ext cx="334" cy="2094"/>
            </a:xfrm>
            <a:custGeom>
              <a:avLst/>
              <a:gdLst>
                <a:gd name="connsiteX0" fmla="*/ 0 w 334"/>
                <a:gd name="connsiteY0" fmla="*/ 0 h 2094"/>
                <a:gd name="connsiteX1" fmla="*/ 335 w 334"/>
                <a:gd name="connsiteY1" fmla="*/ 2095 h 2094"/>
                <a:gd name="connsiteX2" fmla="*/ 251 w 334"/>
                <a:gd name="connsiteY2" fmla="*/ 503 h 2094"/>
                <a:gd name="connsiteX3" fmla="*/ 0 w 334"/>
                <a:gd name="connsiteY3" fmla="*/ 0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" h="2094">
                  <a:moveTo>
                    <a:pt x="0" y="0"/>
                  </a:moveTo>
                  <a:lnTo>
                    <a:pt x="335" y="2095"/>
                  </a:lnTo>
                  <a:lnTo>
                    <a:pt x="251" y="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ABE50799-FF59-4FB1-851C-E31665B6E391}"/>
                </a:ext>
              </a:extLst>
            </p:cNvPr>
            <p:cNvSpPr/>
            <p:nvPr/>
          </p:nvSpPr>
          <p:spPr>
            <a:xfrm>
              <a:off x="2782269" y="1907583"/>
              <a:ext cx="624" cy="7763"/>
            </a:xfrm>
            <a:custGeom>
              <a:avLst/>
              <a:gdLst>
                <a:gd name="connsiteX0" fmla="*/ 587 w 624"/>
                <a:gd name="connsiteY0" fmla="*/ 6033 h 7763"/>
                <a:gd name="connsiteX1" fmla="*/ 0 w 624"/>
                <a:gd name="connsiteY1" fmla="*/ 0 h 7763"/>
                <a:gd name="connsiteX2" fmla="*/ 0 w 624"/>
                <a:gd name="connsiteY2" fmla="*/ 7290 h 7763"/>
                <a:gd name="connsiteX3" fmla="*/ 587 w 624"/>
                <a:gd name="connsiteY3" fmla="*/ 6033 h 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763">
                  <a:moveTo>
                    <a:pt x="587" y="6033"/>
                  </a:moveTo>
                  <a:cubicBezTo>
                    <a:pt x="243" y="4039"/>
                    <a:pt x="42" y="2019"/>
                    <a:pt x="0" y="0"/>
                  </a:cubicBezTo>
                  <a:cubicBezTo>
                    <a:pt x="0" y="2430"/>
                    <a:pt x="0" y="4944"/>
                    <a:pt x="0" y="7290"/>
                  </a:cubicBezTo>
                  <a:cubicBezTo>
                    <a:pt x="335" y="7625"/>
                    <a:pt x="754" y="8630"/>
                    <a:pt x="587" y="603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94DAD8CC-F9D4-4F37-8BF7-BFDE47EC4AC9}"/>
                </a:ext>
              </a:extLst>
            </p:cNvPr>
            <p:cNvSpPr/>
            <p:nvPr/>
          </p:nvSpPr>
          <p:spPr>
            <a:xfrm>
              <a:off x="2783116" y="1922665"/>
              <a:ext cx="74" cy="8378"/>
            </a:xfrm>
            <a:custGeom>
              <a:avLst/>
              <a:gdLst>
                <a:gd name="connsiteX0" fmla="*/ 75 w 74"/>
                <a:gd name="connsiteY0" fmla="*/ 0 h 8378"/>
                <a:gd name="connsiteX1" fmla="*/ 75 w 74"/>
                <a:gd name="connsiteY1" fmla="*/ 0 h 8378"/>
                <a:gd name="connsiteX2" fmla="*/ 75 w 74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8378">
                  <a:moveTo>
                    <a:pt x="75" y="0"/>
                  </a:moveTo>
                  <a:lnTo>
                    <a:pt x="75" y="0"/>
                  </a:lnTo>
                  <a:cubicBezTo>
                    <a:pt x="75" y="0"/>
                    <a:pt x="-93" y="0"/>
                    <a:pt x="75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444D0CF0-5D05-4599-BECC-D75E6A365C97}"/>
                </a:ext>
              </a:extLst>
            </p:cNvPr>
            <p:cNvSpPr/>
            <p:nvPr/>
          </p:nvSpPr>
          <p:spPr>
            <a:xfrm>
              <a:off x="2781012" y="1885379"/>
              <a:ext cx="167" cy="418"/>
            </a:xfrm>
            <a:custGeom>
              <a:avLst/>
              <a:gdLst>
                <a:gd name="connsiteX0" fmla="*/ 84 w 167"/>
                <a:gd name="connsiteY0" fmla="*/ 0 h 418"/>
                <a:gd name="connsiteX1" fmla="*/ 0 w 167"/>
                <a:gd name="connsiteY1" fmla="*/ 335 h 418"/>
                <a:gd name="connsiteX2" fmla="*/ 167 w 167"/>
                <a:gd name="connsiteY2" fmla="*/ 419 h 418"/>
                <a:gd name="connsiteX3" fmla="*/ 84 w 167"/>
                <a:gd name="connsiteY3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418">
                  <a:moveTo>
                    <a:pt x="84" y="0"/>
                  </a:moveTo>
                  <a:lnTo>
                    <a:pt x="0" y="335"/>
                  </a:lnTo>
                  <a:lnTo>
                    <a:pt x="167" y="419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2C14A4E7-1A9C-4DB2-9B5C-55ACB5AE8AC2}"/>
                </a:ext>
              </a:extLst>
            </p:cNvPr>
            <p:cNvSpPr/>
            <p:nvPr/>
          </p:nvSpPr>
          <p:spPr>
            <a:xfrm>
              <a:off x="2782189" y="1914776"/>
              <a:ext cx="163" cy="4453"/>
            </a:xfrm>
            <a:custGeom>
              <a:avLst/>
              <a:gdLst>
                <a:gd name="connsiteX0" fmla="*/ 163 w 163"/>
                <a:gd name="connsiteY0" fmla="*/ 515 h 4453"/>
                <a:gd name="connsiteX1" fmla="*/ 163 w 163"/>
                <a:gd name="connsiteY1" fmla="*/ 4453 h 4453"/>
                <a:gd name="connsiteX2" fmla="*/ 163 w 163"/>
                <a:gd name="connsiteY2" fmla="*/ 96 h 4453"/>
                <a:gd name="connsiteX3" fmla="*/ 163 w 163"/>
                <a:gd name="connsiteY3" fmla="*/ 515 h 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" h="4453">
                  <a:moveTo>
                    <a:pt x="163" y="515"/>
                  </a:moveTo>
                  <a:cubicBezTo>
                    <a:pt x="-54" y="1822"/>
                    <a:pt x="-54" y="3146"/>
                    <a:pt x="163" y="4453"/>
                  </a:cubicBezTo>
                  <a:cubicBezTo>
                    <a:pt x="163" y="3029"/>
                    <a:pt x="163" y="1605"/>
                    <a:pt x="163" y="96"/>
                  </a:cubicBezTo>
                  <a:cubicBezTo>
                    <a:pt x="163" y="-71"/>
                    <a:pt x="80" y="-71"/>
                    <a:pt x="163" y="51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2C018BA3-6F44-4CED-9F8F-1ABD6F296C66}"/>
                </a:ext>
              </a:extLst>
            </p:cNvPr>
            <p:cNvSpPr/>
            <p:nvPr/>
          </p:nvSpPr>
          <p:spPr>
            <a:xfrm>
              <a:off x="2782520" y="1900042"/>
              <a:ext cx="81" cy="3100"/>
            </a:xfrm>
            <a:custGeom>
              <a:avLst/>
              <a:gdLst>
                <a:gd name="connsiteX0" fmla="*/ 0 w 81"/>
                <a:gd name="connsiteY0" fmla="*/ 0 h 3100"/>
                <a:gd name="connsiteX1" fmla="*/ 0 w 81"/>
                <a:gd name="connsiteY1" fmla="*/ 3100 h 3100"/>
                <a:gd name="connsiteX2" fmla="*/ 0 w 81"/>
                <a:gd name="connsiteY2" fmla="*/ 0 h 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" h="3100">
                  <a:moveTo>
                    <a:pt x="0" y="0"/>
                  </a:moveTo>
                  <a:cubicBezTo>
                    <a:pt x="0" y="922"/>
                    <a:pt x="0" y="2011"/>
                    <a:pt x="0" y="3100"/>
                  </a:cubicBezTo>
                  <a:cubicBezTo>
                    <a:pt x="109" y="2070"/>
                    <a:pt x="109" y="103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86B4FD15-DBE1-4A1D-9378-F7EEA27E917F}"/>
                </a:ext>
              </a:extLst>
            </p:cNvPr>
            <p:cNvSpPr/>
            <p:nvPr/>
          </p:nvSpPr>
          <p:spPr>
            <a:xfrm>
              <a:off x="2783274" y="1921355"/>
              <a:ext cx="62" cy="221"/>
            </a:xfrm>
            <a:custGeom>
              <a:avLst/>
              <a:gdLst>
                <a:gd name="connsiteX0" fmla="*/ 0 w 62"/>
                <a:gd name="connsiteY0" fmla="*/ 221 h 221"/>
                <a:gd name="connsiteX1" fmla="*/ 0 w 62"/>
                <a:gd name="connsiteY1" fmla="*/ 221 h 221"/>
                <a:gd name="connsiteX2" fmla="*/ 0 w 62"/>
                <a:gd name="connsiteY2" fmla="*/ 221 h 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" h="221">
                  <a:moveTo>
                    <a:pt x="0" y="221"/>
                  </a:moveTo>
                  <a:lnTo>
                    <a:pt x="0" y="221"/>
                  </a:lnTo>
                  <a:cubicBezTo>
                    <a:pt x="84" y="-114"/>
                    <a:pt x="84" y="-30"/>
                    <a:pt x="0" y="2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DC5227C7-BDE3-4542-943F-F500EDC3AE9A}"/>
                </a:ext>
              </a:extLst>
            </p:cNvPr>
            <p:cNvSpPr/>
            <p:nvPr/>
          </p:nvSpPr>
          <p:spPr>
            <a:xfrm>
              <a:off x="2782734" y="1919230"/>
              <a:ext cx="540" cy="3016"/>
            </a:xfrm>
            <a:custGeom>
              <a:avLst/>
              <a:gdLst>
                <a:gd name="connsiteX0" fmla="*/ 540 w 540"/>
                <a:gd name="connsiteY0" fmla="*/ 2346 h 3016"/>
                <a:gd name="connsiteX1" fmla="*/ 38 w 540"/>
                <a:gd name="connsiteY1" fmla="*/ 0 h 3016"/>
                <a:gd name="connsiteX2" fmla="*/ 38 w 540"/>
                <a:gd name="connsiteY2" fmla="*/ 3016 h 3016"/>
                <a:gd name="connsiteX3" fmla="*/ 540 w 540"/>
                <a:gd name="connsiteY3" fmla="*/ 2346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" h="3016">
                  <a:moveTo>
                    <a:pt x="540" y="2346"/>
                  </a:moveTo>
                  <a:cubicBezTo>
                    <a:pt x="540" y="1425"/>
                    <a:pt x="540" y="754"/>
                    <a:pt x="38" y="0"/>
                  </a:cubicBezTo>
                  <a:cubicBezTo>
                    <a:pt x="-13" y="1006"/>
                    <a:pt x="-13" y="2011"/>
                    <a:pt x="38" y="3016"/>
                  </a:cubicBezTo>
                  <a:cubicBezTo>
                    <a:pt x="147" y="2748"/>
                    <a:pt x="314" y="2522"/>
                    <a:pt x="540" y="234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C93027E2-0BF3-4747-9921-1DEC8C228561}"/>
                </a:ext>
              </a:extLst>
            </p:cNvPr>
            <p:cNvSpPr/>
            <p:nvPr/>
          </p:nvSpPr>
          <p:spPr>
            <a:xfrm>
              <a:off x="2776571" y="1874118"/>
              <a:ext cx="4440" cy="15903"/>
            </a:xfrm>
            <a:custGeom>
              <a:avLst/>
              <a:gdLst>
                <a:gd name="connsiteX0" fmla="*/ 167 w 4440"/>
                <a:gd name="connsiteY0" fmla="*/ 4726 h 15903"/>
                <a:gd name="connsiteX1" fmla="*/ 1173 w 4440"/>
                <a:gd name="connsiteY1" fmla="*/ 13859 h 15903"/>
                <a:gd name="connsiteX2" fmla="*/ 4441 w 4440"/>
                <a:gd name="connsiteY2" fmla="*/ 11596 h 15903"/>
                <a:gd name="connsiteX3" fmla="*/ 3435 w 4440"/>
                <a:gd name="connsiteY3" fmla="*/ 7323 h 15903"/>
                <a:gd name="connsiteX4" fmla="*/ 2430 w 4440"/>
                <a:gd name="connsiteY4" fmla="*/ 13105 h 15903"/>
                <a:gd name="connsiteX5" fmla="*/ 2430 w 4440"/>
                <a:gd name="connsiteY5" fmla="*/ 5899 h 15903"/>
                <a:gd name="connsiteX6" fmla="*/ 0 w 4440"/>
                <a:gd name="connsiteY6" fmla="*/ 117 h 15903"/>
                <a:gd name="connsiteX7" fmla="*/ 587 w 4440"/>
                <a:gd name="connsiteY7" fmla="*/ 4977 h 15903"/>
                <a:gd name="connsiteX8" fmla="*/ 167 w 4440"/>
                <a:gd name="connsiteY8" fmla="*/ 4726 h 1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0" h="15903">
                  <a:moveTo>
                    <a:pt x="167" y="4726"/>
                  </a:moveTo>
                  <a:cubicBezTo>
                    <a:pt x="1274" y="7633"/>
                    <a:pt x="1626" y="10775"/>
                    <a:pt x="1173" y="13859"/>
                  </a:cubicBezTo>
                  <a:cubicBezTo>
                    <a:pt x="1759" y="17964"/>
                    <a:pt x="3603" y="15199"/>
                    <a:pt x="4441" y="11596"/>
                  </a:cubicBezTo>
                  <a:cubicBezTo>
                    <a:pt x="4441" y="11596"/>
                    <a:pt x="3938" y="11596"/>
                    <a:pt x="3435" y="7323"/>
                  </a:cubicBezTo>
                  <a:cubicBezTo>
                    <a:pt x="3435" y="8831"/>
                    <a:pt x="3435" y="16624"/>
                    <a:pt x="2430" y="13105"/>
                  </a:cubicBezTo>
                  <a:cubicBezTo>
                    <a:pt x="1977" y="10725"/>
                    <a:pt x="1977" y="8278"/>
                    <a:pt x="2430" y="5899"/>
                  </a:cubicBezTo>
                  <a:cubicBezTo>
                    <a:pt x="1843" y="8161"/>
                    <a:pt x="1005" y="-1139"/>
                    <a:pt x="0" y="117"/>
                  </a:cubicBezTo>
                  <a:lnTo>
                    <a:pt x="587" y="4977"/>
                  </a:lnTo>
                  <a:cubicBezTo>
                    <a:pt x="587" y="4977"/>
                    <a:pt x="251" y="3301"/>
                    <a:pt x="167" y="472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19B1D03B-70FC-4ACE-8A3B-EF2E5433AEA4}"/>
                </a:ext>
              </a:extLst>
            </p:cNvPr>
            <p:cNvSpPr/>
            <p:nvPr/>
          </p:nvSpPr>
          <p:spPr>
            <a:xfrm>
              <a:off x="2781012" y="1885798"/>
              <a:ext cx="837" cy="9551"/>
            </a:xfrm>
            <a:custGeom>
              <a:avLst/>
              <a:gdLst>
                <a:gd name="connsiteX0" fmla="*/ 335 w 837"/>
                <a:gd name="connsiteY0" fmla="*/ 7876 h 9551"/>
                <a:gd name="connsiteX1" fmla="*/ 335 w 837"/>
                <a:gd name="connsiteY1" fmla="*/ 9552 h 9551"/>
                <a:gd name="connsiteX2" fmla="*/ 838 w 837"/>
                <a:gd name="connsiteY2" fmla="*/ 3603 h 9551"/>
                <a:gd name="connsiteX3" fmla="*/ 0 w 837"/>
                <a:gd name="connsiteY3" fmla="*/ 0 h 9551"/>
                <a:gd name="connsiteX4" fmla="*/ 0 w 837"/>
                <a:gd name="connsiteY4" fmla="*/ 8379 h 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" h="9551">
                  <a:moveTo>
                    <a:pt x="335" y="7876"/>
                  </a:moveTo>
                  <a:lnTo>
                    <a:pt x="335" y="9552"/>
                  </a:lnTo>
                  <a:cubicBezTo>
                    <a:pt x="360" y="7558"/>
                    <a:pt x="528" y="5572"/>
                    <a:pt x="838" y="3603"/>
                  </a:cubicBezTo>
                  <a:cubicBezTo>
                    <a:pt x="419" y="754"/>
                    <a:pt x="167" y="168"/>
                    <a:pt x="0" y="0"/>
                  </a:cubicBezTo>
                  <a:lnTo>
                    <a:pt x="0" y="837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E28E5324-DA8F-4483-8998-17AE607E7C5A}"/>
                </a:ext>
              </a:extLst>
            </p:cNvPr>
            <p:cNvSpPr/>
            <p:nvPr/>
          </p:nvSpPr>
          <p:spPr>
            <a:xfrm>
              <a:off x="2780174" y="1895182"/>
              <a:ext cx="1759" cy="12400"/>
            </a:xfrm>
            <a:custGeom>
              <a:avLst/>
              <a:gdLst>
                <a:gd name="connsiteX0" fmla="*/ 1759 w 1759"/>
                <a:gd name="connsiteY0" fmla="*/ 7960 h 12400"/>
                <a:gd name="connsiteX1" fmla="*/ 0 w 1759"/>
                <a:gd name="connsiteY1" fmla="*/ 5027 h 12400"/>
                <a:gd name="connsiteX2" fmla="*/ 1173 w 1759"/>
                <a:gd name="connsiteY2" fmla="*/ 11563 h 12400"/>
                <a:gd name="connsiteX3" fmla="*/ 1676 w 1759"/>
                <a:gd name="connsiteY3" fmla="*/ 7960 h 12400"/>
                <a:gd name="connsiteX4" fmla="*/ 1676 w 1759"/>
                <a:gd name="connsiteY4" fmla="*/ 12401 h 12400"/>
                <a:gd name="connsiteX5" fmla="*/ 1676 w 1759"/>
                <a:gd name="connsiteY5" fmla="*/ 8379 h 12400"/>
                <a:gd name="connsiteX6" fmla="*/ 1676 w 1759"/>
                <a:gd name="connsiteY6" fmla="*/ 8379 h 12400"/>
                <a:gd name="connsiteX7" fmla="*/ 1676 w 1759"/>
                <a:gd name="connsiteY7" fmla="*/ 8379 h 12400"/>
                <a:gd name="connsiteX8" fmla="*/ 1676 w 1759"/>
                <a:gd name="connsiteY8" fmla="*/ 8379 h 12400"/>
                <a:gd name="connsiteX9" fmla="*/ 1676 w 1759"/>
                <a:gd name="connsiteY9" fmla="*/ 8379 h 12400"/>
                <a:gd name="connsiteX10" fmla="*/ 1676 w 1759"/>
                <a:gd name="connsiteY10" fmla="*/ 8379 h 12400"/>
                <a:gd name="connsiteX11" fmla="*/ 1676 w 1759"/>
                <a:gd name="connsiteY11" fmla="*/ 8379 h 12400"/>
                <a:gd name="connsiteX12" fmla="*/ 922 w 1759"/>
                <a:gd name="connsiteY12" fmla="*/ 0 h 12400"/>
                <a:gd name="connsiteX13" fmla="*/ 1759 w 1759"/>
                <a:gd name="connsiteY13" fmla="*/ 7960 h 1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9" h="12400">
                  <a:moveTo>
                    <a:pt x="1759" y="7960"/>
                  </a:moveTo>
                  <a:cubicBezTo>
                    <a:pt x="1005" y="6619"/>
                    <a:pt x="587" y="2514"/>
                    <a:pt x="0" y="5027"/>
                  </a:cubicBezTo>
                  <a:cubicBezTo>
                    <a:pt x="151" y="7239"/>
                    <a:pt x="545" y="9435"/>
                    <a:pt x="1173" y="11563"/>
                  </a:cubicBezTo>
                  <a:cubicBezTo>
                    <a:pt x="587" y="3184"/>
                    <a:pt x="1173" y="13909"/>
                    <a:pt x="1676" y="7960"/>
                  </a:cubicBezTo>
                  <a:cubicBezTo>
                    <a:pt x="1676" y="9552"/>
                    <a:pt x="1676" y="11060"/>
                    <a:pt x="1676" y="12401"/>
                  </a:cubicBezTo>
                  <a:lnTo>
                    <a:pt x="1676" y="8379"/>
                  </a:lnTo>
                  <a:lnTo>
                    <a:pt x="1676" y="8379"/>
                  </a:lnTo>
                  <a:cubicBezTo>
                    <a:pt x="1676" y="8379"/>
                    <a:pt x="1676" y="8882"/>
                    <a:pt x="1676" y="8379"/>
                  </a:cubicBezTo>
                  <a:lnTo>
                    <a:pt x="1676" y="8379"/>
                  </a:lnTo>
                  <a:lnTo>
                    <a:pt x="1676" y="8379"/>
                  </a:lnTo>
                  <a:cubicBezTo>
                    <a:pt x="1676" y="5949"/>
                    <a:pt x="1676" y="7960"/>
                    <a:pt x="1676" y="8379"/>
                  </a:cubicBezTo>
                  <a:lnTo>
                    <a:pt x="1676" y="8379"/>
                  </a:lnTo>
                  <a:lnTo>
                    <a:pt x="922" y="0"/>
                  </a:lnTo>
                  <a:cubicBezTo>
                    <a:pt x="1341" y="1927"/>
                    <a:pt x="1508" y="4106"/>
                    <a:pt x="1759" y="796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218B82F1-5165-45F6-A7B0-7E59C31C9D35}"/>
                </a:ext>
              </a:extLst>
            </p:cNvPr>
            <p:cNvSpPr/>
            <p:nvPr/>
          </p:nvSpPr>
          <p:spPr>
            <a:xfrm>
              <a:off x="2780760" y="1943752"/>
              <a:ext cx="8378" cy="446"/>
            </a:xfrm>
            <a:custGeom>
              <a:avLst/>
              <a:gdLst>
                <a:gd name="connsiteX0" fmla="*/ 0 w 8378"/>
                <a:gd name="connsiteY0" fmla="*/ 447 h 446"/>
                <a:gd name="connsiteX1" fmla="*/ 0 w 8378"/>
                <a:gd name="connsiteY1" fmla="*/ 447 h 446"/>
                <a:gd name="connsiteX2" fmla="*/ 0 w 8378"/>
                <a:gd name="connsiteY2" fmla="*/ 447 h 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446">
                  <a:moveTo>
                    <a:pt x="0" y="447"/>
                  </a:moveTo>
                  <a:cubicBezTo>
                    <a:pt x="0" y="447"/>
                    <a:pt x="0" y="447"/>
                    <a:pt x="0" y="447"/>
                  </a:cubicBezTo>
                  <a:cubicBezTo>
                    <a:pt x="0" y="447"/>
                    <a:pt x="0" y="-559"/>
                    <a:pt x="0" y="4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A43AC1D4-B5B9-46B9-8F90-02A6B4E22E26}"/>
                </a:ext>
              </a:extLst>
            </p:cNvPr>
            <p:cNvSpPr/>
            <p:nvPr/>
          </p:nvSpPr>
          <p:spPr>
            <a:xfrm>
              <a:off x="2780803" y="1936239"/>
              <a:ext cx="1633" cy="9412"/>
            </a:xfrm>
            <a:custGeom>
              <a:avLst/>
              <a:gdLst>
                <a:gd name="connsiteX0" fmla="*/ 209 w 1633"/>
                <a:gd name="connsiteY0" fmla="*/ 4608 h 9412"/>
                <a:gd name="connsiteX1" fmla="*/ 627 w 1633"/>
                <a:gd name="connsiteY1" fmla="*/ 7625 h 9412"/>
                <a:gd name="connsiteX2" fmla="*/ 125 w 1633"/>
                <a:gd name="connsiteY2" fmla="*/ 7625 h 9412"/>
                <a:gd name="connsiteX3" fmla="*/ 879 w 1633"/>
                <a:gd name="connsiteY3" fmla="*/ 7625 h 9412"/>
                <a:gd name="connsiteX4" fmla="*/ 879 w 1633"/>
                <a:gd name="connsiteY4" fmla="*/ 7038 h 9412"/>
                <a:gd name="connsiteX5" fmla="*/ 1633 w 1633"/>
                <a:gd name="connsiteY5" fmla="*/ 0 h 9412"/>
                <a:gd name="connsiteX6" fmla="*/ 209 w 1633"/>
                <a:gd name="connsiteY6" fmla="*/ 4608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" h="9412">
                  <a:moveTo>
                    <a:pt x="209" y="4608"/>
                  </a:moveTo>
                  <a:cubicBezTo>
                    <a:pt x="493" y="5589"/>
                    <a:pt x="636" y="6603"/>
                    <a:pt x="627" y="7625"/>
                  </a:cubicBezTo>
                  <a:cubicBezTo>
                    <a:pt x="627" y="9300"/>
                    <a:pt x="627" y="7625"/>
                    <a:pt x="125" y="7625"/>
                  </a:cubicBezTo>
                  <a:cubicBezTo>
                    <a:pt x="-378" y="7625"/>
                    <a:pt x="795" y="11647"/>
                    <a:pt x="879" y="7625"/>
                  </a:cubicBezTo>
                  <a:lnTo>
                    <a:pt x="879" y="7038"/>
                  </a:lnTo>
                  <a:cubicBezTo>
                    <a:pt x="887" y="4675"/>
                    <a:pt x="1139" y="2312"/>
                    <a:pt x="1633" y="0"/>
                  </a:cubicBezTo>
                  <a:cubicBezTo>
                    <a:pt x="887" y="1441"/>
                    <a:pt x="401" y="3000"/>
                    <a:pt x="209" y="460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C7CC7BB8-21B4-4F5E-BA8B-C58CE3FE32AC}"/>
                </a:ext>
              </a:extLst>
            </p:cNvPr>
            <p:cNvSpPr/>
            <p:nvPr/>
          </p:nvSpPr>
          <p:spPr>
            <a:xfrm>
              <a:off x="2780677" y="1914957"/>
              <a:ext cx="586" cy="6786"/>
            </a:xfrm>
            <a:custGeom>
              <a:avLst/>
              <a:gdLst>
                <a:gd name="connsiteX0" fmla="*/ 587 w 586"/>
                <a:gd name="connsiteY0" fmla="*/ 6787 h 6786"/>
                <a:gd name="connsiteX1" fmla="*/ 0 w 586"/>
                <a:gd name="connsiteY1" fmla="*/ 0 h 6786"/>
                <a:gd name="connsiteX2" fmla="*/ 0 w 586"/>
                <a:gd name="connsiteY2" fmla="*/ 3519 h 6786"/>
                <a:gd name="connsiteX3" fmla="*/ 0 w 586"/>
                <a:gd name="connsiteY3" fmla="*/ 3519 h 6786"/>
                <a:gd name="connsiteX4" fmla="*/ 587 w 586"/>
                <a:gd name="connsiteY4" fmla="*/ 6787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6" h="6786">
                  <a:moveTo>
                    <a:pt x="587" y="6787"/>
                  </a:moveTo>
                  <a:lnTo>
                    <a:pt x="0" y="0"/>
                  </a:lnTo>
                  <a:lnTo>
                    <a:pt x="0" y="3519"/>
                  </a:lnTo>
                  <a:lnTo>
                    <a:pt x="0" y="3519"/>
                  </a:lnTo>
                  <a:cubicBezTo>
                    <a:pt x="0" y="7206"/>
                    <a:pt x="335" y="6368"/>
                    <a:pt x="587" y="678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121AE6B3-FA45-4682-905F-DF5737FFD11D}"/>
                </a:ext>
              </a:extLst>
            </p:cNvPr>
            <p:cNvSpPr/>
            <p:nvPr/>
          </p:nvSpPr>
          <p:spPr>
            <a:xfrm>
              <a:off x="2781012" y="1881525"/>
              <a:ext cx="1089" cy="3854"/>
            </a:xfrm>
            <a:custGeom>
              <a:avLst/>
              <a:gdLst>
                <a:gd name="connsiteX0" fmla="*/ 419 w 1089"/>
                <a:gd name="connsiteY0" fmla="*/ 3016 h 3854"/>
                <a:gd name="connsiteX1" fmla="*/ 1089 w 1089"/>
                <a:gd name="connsiteY1" fmla="*/ 3854 h 3854"/>
                <a:gd name="connsiteX2" fmla="*/ 0 w 1089"/>
                <a:gd name="connsiteY2" fmla="*/ 0 h 3854"/>
                <a:gd name="connsiteX3" fmla="*/ 419 w 1089"/>
                <a:gd name="connsiteY3" fmla="*/ 3016 h 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3854">
                  <a:moveTo>
                    <a:pt x="419" y="3016"/>
                  </a:moveTo>
                  <a:lnTo>
                    <a:pt x="1089" y="3854"/>
                  </a:lnTo>
                  <a:lnTo>
                    <a:pt x="0" y="0"/>
                  </a:lnTo>
                  <a:lnTo>
                    <a:pt x="419" y="301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576A033F-A610-48DE-87B4-A69A5797A3D7}"/>
                </a:ext>
              </a:extLst>
            </p:cNvPr>
            <p:cNvSpPr/>
            <p:nvPr/>
          </p:nvSpPr>
          <p:spPr>
            <a:xfrm>
              <a:off x="2780844" y="1873732"/>
              <a:ext cx="670" cy="2262"/>
            </a:xfrm>
            <a:custGeom>
              <a:avLst/>
              <a:gdLst>
                <a:gd name="connsiteX0" fmla="*/ 0 w 670"/>
                <a:gd name="connsiteY0" fmla="*/ 2011 h 2262"/>
                <a:gd name="connsiteX1" fmla="*/ 670 w 670"/>
                <a:gd name="connsiteY1" fmla="*/ 2262 h 2262"/>
                <a:gd name="connsiteX2" fmla="*/ 167 w 670"/>
                <a:gd name="connsiteY2" fmla="*/ 0 h 2262"/>
                <a:gd name="connsiteX3" fmla="*/ 0 w 670"/>
                <a:gd name="connsiteY3" fmla="*/ 2011 h 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2262">
                  <a:moveTo>
                    <a:pt x="0" y="2011"/>
                  </a:moveTo>
                  <a:lnTo>
                    <a:pt x="670" y="2262"/>
                  </a:lnTo>
                  <a:lnTo>
                    <a:pt x="167" y="0"/>
                  </a:lnTo>
                  <a:lnTo>
                    <a:pt x="0" y="201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3F221A63-6581-4A2B-A8E7-2CFFD61753EF}"/>
                </a:ext>
              </a:extLst>
            </p:cNvPr>
            <p:cNvSpPr/>
            <p:nvPr/>
          </p:nvSpPr>
          <p:spPr>
            <a:xfrm>
              <a:off x="2494667" y="1870632"/>
              <a:ext cx="37" cy="2010"/>
            </a:xfrm>
            <a:custGeom>
              <a:avLst/>
              <a:gdLst>
                <a:gd name="connsiteX0" fmla="*/ 38 w 37"/>
                <a:gd name="connsiteY0" fmla="*/ 0 h 2010"/>
                <a:gd name="connsiteX1" fmla="*/ 38 w 37"/>
                <a:gd name="connsiteY1" fmla="*/ 2011 h 2010"/>
                <a:gd name="connsiteX2" fmla="*/ 38 w 37"/>
                <a:gd name="connsiteY2" fmla="*/ 0 h 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2010">
                  <a:moveTo>
                    <a:pt x="38" y="0"/>
                  </a:moveTo>
                  <a:lnTo>
                    <a:pt x="38" y="2011"/>
                  </a:lnTo>
                  <a:cubicBezTo>
                    <a:pt x="-13" y="1341"/>
                    <a:pt x="-13" y="670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C94718D0-29BF-4466-8CE9-CC675BEFE127}"/>
                </a:ext>
              </a:extLst>
            </p:cNvPr>
            <p:cNvSpPr/>
            <p:nvPr/>
          </p:nvSpPr>
          <p:spPr>
            <a:xfrm>
              <a:off x="2494035" y="1856137"/>
              <a:ext cx="8378" cy="351"/>
            </a:xfrm>
            <a:custGeom>
              <a:avLst/>
              <a:gdLst>
                <a:gd name="connsiteX0" fmla="*/ 0 w 8378"/>
                <a:gd name="connsiteY0" fmla="*/ 0 h 351"/>
                <a:gd name="connsiteX1" fmla="*/ 0 w 8378"/>
                <a:gd name="connsiteY1" fmla="*/ 0 h 351"/>
                <a:gd name="connsiteX2" fmla="*/ 0 w 8378"/>
                <a:gd name="connsiteY2" fmla="*/ 0 h 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51">
                  <a:moveTo>
                    <a:pt x="0" y="0"/>
                  </a:moveTo>
                  <a:lnTo>
                    <a:pt x="0" y="0"/>
                  </a:lnTo>
                  <a:cubicBezTo>
                    <a:pt x="0" y="335"/>
                    <a:pt x="0" y="58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2C9E61EA-31CF-46FE-BB02-CC9DBAADD3B9}"/>
                </a:ext>
              </a:extLst>
            </p:cNvPr>
            <p:cNvSpPr/>
            <p:nvPr/>
          </p:nvSpPr>
          <p:spPr>
            <a:xfrm>
              <a:off x="2664760" y="1760422"/>
              <a:ext cx="5901" cy="1033"/>
            </a:xfrm>
            <a:custGeom>
              <a:avLst/>
              <a:gdLst>
                <a:gd name="connsiteX0" fmla="*/ 5902 w 5901"/>
                <a:gd name="connsiteY0" fmla="*/ 447 h 1033"/>
                <a:gd name="connsiteX1" fmla="*/ 36 w 5901"/>
                <a:gd name="connsiteY1" fmla="*/ 447 h 1033"/>
                <a:gd name="connsiteX2" fmla="*/ 958 w 5901"/>
                <a:gd name="connsiteY2" fmla="*/ 1033 h 1033"/>
                <a:gd name="connsiteX3" fmla="*/ 5902 w 5901"/>
                <a:gd name="connsiteY3" fmla="*/ 447 h 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1" h="1033">
                  <a:moveTo>
                    <a:pt x="5902" y="447"/>
                  </a:moveTo>
                  <a:cubicBezTo>
                    <a:pt x="2885" y="447"/>
                    <a:pt x="-383" y="-559"/>
                    <a:pt x="36" y="447"/>
                  </a:cubicBezTo>
                  <a:lnTo>
                    <a:pt x="958" y="1033"/>
                  </a:lnTo>
                  <a:cubicBezTo>
                    <a:pt x="2969" y="447"/>
                    <a:pt x="4561" y="447"/>
                    <a:pt x="5902" y="4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49425362-289E-4DEB-83C9-D66B3AFB7ADC}"/>
                </a:ext>
              </a:extLst>
            </p:cNvPr>
            <p:cNvSpPr/>
            <p:nvPr/>
          </p:nvSpPr>
          <p:spPr>
            <a:xfrm>
              <a:off x="2522272" y="1771510"/>
              <a:ext cx="2765" cy="670"/>
            </a:xfrm>
            <a:custGeom>
              <a:avLst/>
              <a:gdLst>
                <a:gd name="connsiteX0" fmla="*/ 0 w 2765"/>
                <a:gd name="connsiteY0" fmla="*/ 670 h 670"/>
                <a:gd name="connsiteX1" fmla="*/ 838 w 2765"/>
                <a:gd name="connsiteY1" fmla="*/ 670 h 670"/>
                <a:gd name="connsiteX2" fmla="*/ 2765 w 2765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5" h="670">
                  <a:moveTo>
                    <a:pt x="0" y="670"/>
                  </a:moveTo>
                  <a:lnTo>
                    <a:pt x="838" y="670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861BF5F8-C6EA-4EB5-8662-A67199D01806}"/>
                </a:ext>
              </a:extLst>
            </p:cNvPr>
            <p:cNvSpPr/>
            <p:nvPr/>
          </p:nvSpPr>
          <p:spPr>
            <a:xfrm>
              <a:off x="2516490" y="1774861"/>
              <a:ext cx="3854" cy="8378"/>
            </a:xfrm>
            <a:custGeom>
              <a:avLst/>
              <a:gdLst>
                <a:gd name="connsiteX0" fmla="*/ 3854 w 3854"/>
                <a:gd name="connsiteY0" fmla="*/ 0 h 8378"/>
                <a:gd name="connsiteX1" fmla="*/ 0 w 3854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54" h="8378">
                  <a:moveTo>
                    <a:pt x="385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695569D4-4CE4-490F-90EA-9A3CA8D9A530}"/>
                </a:ext>
              </a:extLst>
            </p:cNvPr>
            <p:cNvSpPr/>
            <p:nvPr/>
          </p:nvSpPr>
          <p:spPr>
            <a:xfrm>
              <a:off x="2499314" y="1949422"/>
              <a:ext cx="754" cy="2401"/>
            </a:xfrm>
            <a:custGeom>
              <a:avLst/>
              <a:gdLst>
                <a:gd name="connsiteX0" fmla="*/ 0 w 754"/>
                <a:gd name="connsiteY0" fmla="*/ 139 h 2401"/>
                <a:gd name="connsiteX1" fmla="*/ 754 w 754"/>
                <a:gd name="connsiteY1" fmla="*/ 2402 h 2401"/>
                <a:gd name="connsiteX2" fmla="*/ 0 w 754"/>
                <a:gd name="connsiteY2" fmla="*/ 139 h 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2401">
                  <a:moveTo>
                    <a:pt x="0" y="139"/>
                  </a:moveTo>
                  <a:lnTo>
                    <a:pt x="754" y="2402"/>
                  </a:lnTo>
                  <a:cubicBezTo>
                    <a:pt x="586" y="-1201"/>
                    <a:pt x="335" y="391"/>
                    <a:pt x="0" y="13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24575D9A-8021-4A2F-9B61-98CF1C0ABDF6}"/>
                </a:ext>
              </a:extLst>
            </p:cNvPr>
            <p:cNvSpPr/>
            <p:nvPr/>
          </p:nvSpPr>
          <p:spPr>
            <a:xfrm>
              <a:off x="2775850" y="1778967"/>
              <a:ext cx="302" cy="6284"/>
            </a:xfrm>
            <a:custGeom>
              <a:avLst/>
              <a:gdLst>
                <a:gd name="connsiteX0" fmla="*/ 302 w 302"/>
                <a:gd name="connsiteY0" fmla="*/ 6284 h 6284"/>
                <a:gd name="connsiteX1" fmla="*/ 302 w 302"/>
                <a:gd name="connsiteY1" fmla="*/ 0 h 6284"/>
                <a:gd name="connsiteX2" fmla="*/ 302 w 302"/>
                <a:gd name="connsiteY2" fmla="*/ 6284 h 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2" h="6284">
                  <a:moveTo>
                    <a:pt x="302" y="6284"/>
                  </a:moveTo>
                  <a:cubicBezTo>
                    <a:pt x="302" y="3770"/>
                    <a:pt x="302" y="1759"/>
                    <a:pt x="302" y="0"/>
                  </a:cubicBezTo>
                  <a:cubicBezTo>
                    <a:pt x="134" y="3100"/>
                    <a:pt x="-284" y="5530"/>
                    <a:pt x="302" y="62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E69C04DB-E02C-4137-BA86-7FAEFD82BA89}"/>
                </a:ext>
              </a:extLst>
            </p:cNvPr>
            <p:cNvSpPr/>
            <p:nvPr/>
          </p:nvSpPr>
          <p:spPr>
            <a:xfrm>
              <a:off x="2487667" y="1865246"/>
              <a:ext cx="37" cy="1708"/>
            </a:xfrm>
            <a:custGeom>
              <a:avLst/>
              <a:gdLst>
                <a:gd name="connsiteX0" fmla="*/ 0 w 37"/>
                <a:gd name="connsiteY0" fmla="*/ 24 h 1708"/>
                <a:gd name="connsiteX1" fmla="*/ 0 w 37"/>
                <a:gd name="connsiteY1" fmla="*/ 1699 h 1708"/>
                <a:gd name="connsiteX2" fmla="*/ 0 w 37"/>
                <a:gd name="connsiteY2" fmla="*/ 24 h 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08">
                  <a:moveTo>
                    <a:pt x="0" y="24"/>
                  </a:moveTo>
                  <a:cubicBezTo>
                    <a:pt x="0" y="1280"/>
                    <a:pt x="0" y="1783"/>
                    <a:pt x="0" y="1699"/>
                  </a:cubicBezTo>
                  <a:cubicBezTo>
                    <a:pt x="0" y="1615"/>
                    <a:pt x="84" y="-228"/>
                    <a:pt x="0" y="2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93CCBCD5-9D9E-4C43-8A91-8B06328E90DF}"/>
                </a:ext>
              </a:extLst>
            </p:cNvPr>
            <p:cNvSpPr/>
            <p:nvPr/>
          </p:nvSpPr>
          <p:spPr>
            <a:xfrm>
              <a:off x="2775817" y="1771761"/>
              <a:ext cx="528" cy="7205"/>
            </a:xfrm>
            <a:custGeom>
              <a:avLst/>
              <a:gdLst>
                <a:gd name="connsiteX0" fmla="*/ 0 w 528"/>
                <a:gd name="connsiteY0" fmla="*/ 0 h 7205"/>
                <a:gd name="connsiteX1" fmla="*/ 0 w 528"/>
                <a:gd name="connsiteY1" fmla="*/ 1341 h 7205"/>
                <a:gd name="connsiteX2" fmla="*/ 419 w 528"/>
                <a:gd name="connsiteY2" fmla="*/ 7206 h 7205"/>
                <a:gd name="connsiteX3" fmla="*/ 0 w 528"/>
                <a:gd name="connsiteY3" fmla="*/ 0 h 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" h="7205">
                  <a:moveTo>
                    <a:pt x="0" y="0"/>
                  </a:moveTo>
                  <a:lnTo>
                    <a:pt x="0" y="1341"/>
                  </a:lnTo>
                  <a:cubicBezTo>
                    <a:pt x="243" y="3285"/>
                    <a:pt x="377" y="5245"/>
                    <a:pt x="419" y="7206"/>
                  </a:cubicBezTo>
                  <a:cubicBezTo>
                    <a:pt x="654" y="4793"/>
                    <a:pt x="511" y="2363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55D71933-D14A-453F-82D6-038A354C167D}"/>
                </a:ext>
              </a:extLst>
            </p:cNvPr>
            <p:cNvSpPr/>
            <p:nvPr/>
          </p:nvSpPr>
          <p:spPr>
            <a:xfrm>
              <a:off x="2677700" y="2046254"/>
              <a:ext cx="670" cy="8378"/>
            </a:xfrm>
            <a:custGeom>
              <a:avLst/>
              <a:gdLst>
                <a:gd name="connsiteX0" fmla="*/ 0 w 670"/>
                <a:gd name="connsiteY0" fmla="*/ 0 h 8378"/>
                <a:gd name="connsiteX1" fmla="*/ 670 w 670"/>
                <a:gd name="connsiteY1" fmla="*/ 0 h 8378"/>
                <a:gd name="connsiteX2" fmla="*/ 0 w 670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8378">
                  <a:moveTo>
                    <a:pt x="0" y="0"/>
                  </a:moveTo>
                  <a:lnTo>
                    <a:pt x="670" y="0"/>
                  </a:lnTo>
                  <a:cubicBezTo>
                    <a:pt x="670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C58807DC-09C9-46B0-A98A-A9D3067FFA9E}"/>
                </a:ext>
              </a:extLst>
            </p:cNvPr>
            <p:cNvSpPr/>
            <p:nvPr/>
          </p:nvSpPr>
          <p:spPr>
            <a:xfrm>
              <a:off x="2758054" y="2048516"/>
              <a:ext cx="3435" cy="8378"/>
            </a:xfrm>
            <a:custGeom>
              <a:avLst/>
              <a:gdLst>
                <a:gd name="connsiteX0" fmla="*/ 3435 w 3435"/>
                <a:gd name="connsiteY0" fmla="*/ 0 h 8378"/>
                <a:gd name="connsiteX1" fmla="*/ 0 w 3435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35" h="8378">
                  <a:moveTo>
                    <a:pt x="343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BB35FF3A-4537-400A-96EE-CD341A49A986}"/>
                </a:ext>
              </a:extLst>
            </p:cNvPr>
            <p:cNvSpPr/>
            <p:nvPr/>
          </p:nvSpPr>
          <p:spPr>
            <a:xfrm>
              <a:off x="2779420" y="1840133"/>
              <a:ext cx="8378" cy="856"/>
            </a:xfrm>
            <a:custGeom>
              <a:avLst/>
              <a:gdLst>
                <a:gd name="connsiteX0" fmla="*/ 0 w 8378"/>
                <a:gd name="connsiteY0" fmla="*/ 0 h 856"/>
                <a:gd name="connsiteX1" fmla="*/ 0 w 8378"/>
                <a:gd name="connsiteY1" fmla="*/ 0 h 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56">
                  <a:moveTo>
                    <a:pt x="0" y="0"/>
                  </a:moveTo>
                  <a:cubicBezTo>
                    <a:pt x="0" y="192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3EDBD182-763F-43B7-83DC-D45CE0E79027}"/>
                </a:ext>
              </a:extLst>
            </p:cNvPr>
            <p:cNvSpPr/>
            <p:nvPr/>
          </p:nvSpPr>
          <p:spPr>
            <a:xfrm>
              <a:off x="2777325" y="1849015"/>
              <a:ext cx="43" cy="754"/>
            </a:xfrm>
            <a:custGeom>
              <a:avLst/>
              <a:gdLst>
                <a:gd name="connsiteX0" fmla="*/ 0 w 43"/>
                <a:gd name="connsiteY0" fmla="*/ 754 h 754"/>
                <a:gd name="connsiteX1" fmla="*/ 0 w 43"/>
                <a:gd name="connsiteY1" fmla="*/ 0 h 754"/>
                <a:gd name="connsiteX2" fmla="*/ 0 w 43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" h="754">
                  <a:moveTo>
                    <a:pt x="0" y="754"/>
                  </a:moveTo>
                  <a:cubicBezTo>
                    <a:pt x="0" y="335"/>
                    <a:pt x="0" y="0"/>
                    <a:pt x="0" y="0"/>
                  </a:cubicBezTo>
                  <a:cubicBezTo>
                    <a:pt x="59" y="251"/>
                    <a:pt x="59" y="503"/>
                    <a:pt x="0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D2430099-646C-4158-BCFB-038EA3C9500A}"/>
                </a:ext>
              </a:extLst>
            </p:cNvPr>
            <p:cNvSpPr/>
            <p:nvPr/>
          </p:nvSpPr>
          <p:spPr>
            <a:xfrm>
              <a:off x="2765092" y="17599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2A59A388-63F9-479B-9851-EDD956ABB2A6}"/>
                </a:ext>
              </a:extLst>
            </p:cNvPr>
            <p:cNvSpPr/>
            <p:nvPr/>
          </p:nvSpPr>
          <p:spPr>
            <a:xfrm>
              <a:off x="2778917" y="1840552"/>
              <a:ext cx="8378" cy="2429"/>
            </a:xfrm>
            <a:custGeom>
              <a:avLst/>
              <a:gdLst>
                <a:gd name="connsiteX0" fmla="*/ 0 w 8378"/>
                <a:gd name="connsiteY0" fmla="*/ 2430 h 2429"/>
                <a:gd name="connsiteX1" fmla="*/ 0 w 8378"/>
                <a:gd name="connsiteY1" fmla="*/ 0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2429">
                  <a:moveTo>
                    <a:pt x="0" y="2430"/>
                  </a:moveTo>
                  <a:cubicBezTo>
                    <a:pt x="0" y="1676"/>
                    <a:pt x="0" y="922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AC7F43F7-15CD-4D03-9F79-A43E9771FD70}"/>
                </a:ext>
              </a:extLst>
            </p:cNvPr>
            <p:cNvSpPr/>
            <p:nvPr/>
          </p:nvSpPr>
          <p:spPr>
            <a:xfrm>
              <a:off x="2779504" y="1842563"/>
              <a:ext cx="74" cy="1675"/>
            </a:xfrm>
            <a:custGeom>
              <a:avLst/>
              <a:gdLst>
                <a:gd name="connsiteX0" fmla="*/ 0 w 74"/>
                <a:gd name="connsiteY0" fmla="*/ 0 h 1675"/>
                <a:gd name="connsiteX1" fmla="*/ 0 w 74"/>
                <a:gd name="connsiteY1" fmla="*/ 1676 h 1675"/>
                <a:gd name="connsiteX2" fmla="*/ 0 w 74"/>
                <a:gd name="connsiteY2" fmla="*/ 0 h 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1675">
                  <a:moveTo>
                    <a:pt x="0" y="0"/>
                  </a:moveTo>
                  <a:lnTo>
                    <a:pt x="0" y="1676"/>
                  </a:lnTo>
                  <a:cubicBezTo>
                    <a:pt x="0" y="1676"/>
                    <a:pt x="167" y="1676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B4D0145F-A40E-4A2A-8C3B-19182B70A44D}"/>
                </a:ext>
              </a:extLst>
            </p:cNvPr>
            <p:cNvSpPr/>
            <p:nvPr/>
          </p:nvSpPr>
          <p:spPr>
            <a:xfrm>
              <a:off x="2778917" y="1837536"/>
              <a:ext cx="8378" cy="3016"/>
            </a:xfrm>
            <a:custGeom>
              <a:avLst/>
              <a:gdLst>
                <a:gd name="connsiteX0" fmla="*/ 0 w 8378"/>
                <a:gd name="connsiteY0" fmla="*/ 0 h 3016"/>
                <a:gd name="connsiteX1" fmla="*/ 0 w 8378"/>
                <a:gd name="connsiteY1" fmla="*/ 3016 h 3016"/>
                <a:gd name="connsiteX2" fmla="*/ 0 w 8378"/>
                <a:gd name="connsiteY2" fmla="*/ 2598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016">
                  <a:moveTo>
                    <a:pt x="0" y="0"/>
                  </a:moveTo>
                  <a:cubicBezTo>
                    <a:pt x="0" y="1089"/>
                    <a:pt x="0" y="2095"/>
                    <a:pt x="0" y="3016"/>
                  </a:cubicBezTo>
                  <a:cubicBezTo>
                    <a:pt x="0" y="3016"/>
                    <a:pt x="0" y="2514"/>
                    <a:pt x="0" y="259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91FEBCA2-1A87-400F-B141-55D3B3CDE32A}"/>
                </a:ext>
              </a:extLst>
            </p:cNvPr>
            <p:cNvSpPr/>
            <p:nvPr/>
          </p:nvSpPr>
          <p:spPr>
            <a:xfrm>
              <a:off x="2524366" y="2055501"/>
              <a:ext cx="1427" cy="221"/>
            </a:xfrm>
            <a:custGeom>
              <a:avLst/>
              <a:gdLst>
                <a:gd name="connsiteX0" fmla="*/ 0 w 1427"/>
                <a:gd name="connsiteY0" fmla="*/ 221 h 221"/>
                <a:gd name="connsiteX1" fmla="*/ 0 w 1427"/>
                <a:gd name="connsiteY1" fmla="*/ 221 h 221"/>
                <a:gd name="connsiteX2" fmla="*/ 0 w 1427"/>
                <a:gd name="connsiteY2" fmla="*/ 221 h 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7" h="221">
                  <a:moveTo>
                    <a:pt x="0" y="221"/>
                  </a:moveTo>
                  <a:lnTo>
                    <a:pt x="0" y="221"/>
                  </a:lnTo>
                  <a:cubicBezTo>
                    <a:pt x="2262" y="-114"/>
                    <a:pt x="1508" y="-30"/>
                    <a:pt x="0" y="2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C1260E98-8157-4A8D-9EE2-123354C3BF35}"/>
                </a:ext>
              </a:extLst>
            </p:cNvPr>
            <p:cNvSpPr/>
            <p:nvPr/>
          </p:nvSpPr>
          <p:spPr>
            <a:xfrm>
              <a:off x="2622232" y="17699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B44D36F7-B1E5-4021-AAB5-28B578012C5F}"/>
                </a:ext>
              </a:extLst>
            </p:cNvPr>
            <p:cNvSpPr/>
            <p:nvPr/>
          </p:nvSpPr>
          <p:spPr>
            <a:xfrm>
              <a:off x="2615529" y="1768158"/>
              <a:ext cx="6619" cy="2597"/>
            </a:xfrm>
            <a:custGeom>
              <a:avLst/>
              <a:gdLst>
                <a:gd name="connsiteX0" fmla="*/ 0 w 6619"/>
                <a:gd name="connsiteY0" fmla="*/ 2598 h 2597"/>
                <a:gd name="connsiteX1" fmla="*/ 6619 w 6619"/>
                <a:gd name="connsiteY1" fmla="*/ 1760 h 2597"/>
                <a:gd name="connsiteX2" fmla="*/ 4273 w 6619"/>
                <a:gd name="connsiteY2" fmla="*/ 0 h 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19" h="2597">
                  <a:moveTo>
                    <a:pt x="0" y="2598"/>
                  </a:moveTo>
                  <a:cubicBezTo>
                    <a:pt x="2128" y="1860"/>
                    <a:pt x="4382" y="1575"/>
                    <a:pt x="6619" y="1760"/>
                  </a:cubicBezTo>
                  <a:lnTo>
                    <a:pt x="4273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FEB09290-9E95-4B0E-AB4E-FCD114B99D7B}"/>
                </a:ext>
              </a:extLst>
            </p:cNvPr>
            <p:cNvSpPr/>
            <p:nvPr/>
          </p:nvSpPr>
          <p:spPr>
            <a:xfrm>
              <a:off x="2486661" y="1755219"/>
              <a:ext cx="295942" cy="306032"/>
            </a:xfrm>
            <a:custGeom>
              <a:avLst/>
              <a:gdLst>
                <a:gd name="connsiteX0" fmla="*/ 9887 w 295942"/>
                <a:gd name="connsiteY0" fmla="*/ 150018 h 306032"/>
                <a:gd name="connsiteX1" fmla="*/ 9887 w 295942"/>
                <a:gd name="connsiteY1" fmla="*/ 145242 h 306032"/>
                <a:gd name="connsiteX2" fmla="*/ 11647 w 295942"/>
                <a:gd name="connsiteY2" fmla="*/ 150604 h 306032"/>
                <a:gd name="connsiteX3" fmla="*/ 8463 w 295942"/>
                <a:gd name="connsiteY3" fmla="*/ 131668 h 306032"/>
                <a:gd name="connsiteX4" fmla="*/ 8463 w 295942"/>
                <a:gd name="connsiteY4" fmla="*/ 128568 h 306032"/>
                <a:gd name="connsiteX5" fmla="*/ 8463 w 295942"/>
                <a:gd name="connsiteY5" fmla="*/ 130411 h 306032"/>
                <a:gd name="connsiteX6" fmla="*/ 6703 w 295942"/>
                <a:gd name="connsiteY6" fmla="*/ 118178 h 306032"/>
                <a:gd name="connsiteX7" fmla="*/ 7290 w 295942"/>
                <a:gd name="connsiteY7" fmla="*/ 115413 h 306032"/>
                <a:gd name="connsiteX8" fmla="*/ 6452 w 295942"/>
                <a:gd name="connsiteY8" fmla="*/ 109380 h 306032"/>
                <a:gd name="connsiteX9" fmla="*/ 6452 w 295942"/>
                <a:gd name="connsiteY9" fmla="*/ 109380 h 306032"/>
                <a:gd name="connsiteX10" fmla="*/ 5865 w 295942"/>
                <a:gd name="connsiteY10" fmla="*/ 100079 h 306032"/>
                <a:gd name="connsiteX11" fmla="*/ 5865 w 295942"/>
                <a:gd name="connsiteY11" fmla="*/ 100079 h 306032"/>
                <a:gd name="connsiteX12" fmla="*/ 4525 w 295942"/>
                <a:gd name="connsiteY12" fmla="*/ 94382 h 306032"/>
                <a:gd name="connsiteX13" fmla="*/ 5027 w 295942"/>
                <a:gd name="connsiteY13" fmla="*/ 94968 h 306032"/>
                <a:gd name="connsiteX14" fmla="*/ 4273 w 295942"/>
                <a:gd name="connsiteY14" fmla="*/ 89857 h 306032"/>
                <a:gd name="connsiteX15" fmla="*/ 5530 w 295942"/>
                <a:gd name="connsiteY15" fmla="*/ 95471 h 306032"/>
                <a:gd name="connsiteX16" fmla="*/ 5530 w 295942"/>
                <a:gd name="connsiteY16" fmla="*/ 80892 h 306032"/>
                <a:gd name="connsiteX17" fmla="*/ 6033 w 295942"/>
                <a:gd name="connsiteY17" fmla="*/ 85752 h 306032"/>
                <a:gd name="connsiteX18" fmla="*/ 6871 w 295942"/>
                <a:gd name="connsiteY18" fmla="*/ 73267 h 306032"/>
                <a:gd name="connsiteX19" fmla="*/ 4860 w 295942"/>
                <a:gd name="connsiteY19" fmla="*/ 78797 h 306032"/>
                <a:gd name="connsiteX20" fmla="*/ 4357 w 295942"/>
                <a:gd name="connsiteY20" fmla="*/ 72178 h 306032"/>
                <a:gd name="connsiteX21" fmla="*/ 4357 w 295942"/>
                <a:gd name="connsiteY21" fmla="*/ 65558 h 306032"/>
                <a:gd name="connsiteX22" fmla="*/ 5279 w 295942"/>
                <a:gd name="connsiteY22" fmla="*/ 65558 h 306032"/>
                <a:gd name="connsiteX23" fmla="*/ 3771 w 295942"/>
                <a:gd name="connsiteY23" fmla="*/ 59693 h 306032"/>
                <a:gd name="connsiteX24" fmla="*/ 4944 w 295942"/>
                <a:gd name="connsiteY24" fmla="*/ 53241 h 306032"/>
                <a:gd name="connsiteX25" fmla="*/ 3435 w 295942"/>
                <a:gd name="connsiteY25" fmla="*/ 49806 h 306032"/>
                <a:gd name="connsiteX26" fmla="*/ 1927 w 295942"/>
                <a:gd name="connsiteY26" fmla="*/ 33048 h 306032"/>
                <a:gd name="connsiteX27" fmla="*/ 2765 w 295942"/>
                <a:gd name="connsiteY27" fmla="*/ 32210 h 306032"/>
                <a:gd name="connsiteX28" fmla="*/ 1843 w 295942"/>
                <a:gd name="connsiteY28" fmla="*/ 28608 h 306032"/>
                <a:gd name="connsiteX29" fmla="*/ 1843 w 295942"/>
                <a:gd name="connsiteY29" fmla="*/ 28189 h 306032"/>
                <a:gd name="connsiteX30" fmla="*/ 419 w 295942"/>
                <a:gd name="connsiteY30" fmla="*/ 23329 h 306032"/>
                <a:gd name="connsiteX31" fmla="*/ 419 w 295942"/>
                <a:gd name="connsiteY31" fmla="*/ 20229 h 306032"/>
                <a:gd name="connsiteX32" fmla="*/ 3771 w 295942"/>
                <a:gd name="connsiteY32" fmla="*/ 20229 h 306032"/>
                <a:gd name="connsiteX33" fmla="*/ 9049 w 295942"/>
                <a:gd name="connsiteY33" fmla="*/ 19726 h 306032"/>
                <a:gd name="connsiteX34" fmla="*/ 9049 w 295942"/>
                <a:gd name="connsiteY34" fmla="*/ 20647 h 306032"/>
                <a:gd name="connsiteX35" fmla="*/ 22707 w 295942"/>
                <a:gd name="connsiteY35" fmla="*/ 18385 h 306032"/>
                <a:gd name="connsiteX36" fmla="*/ 28488 w 295942"/>
                <a:gd name="connsiteY36" fmla="*/ 18385 h 306032"/>
                <a:gd name="connsiteX37" fmla="*/ 34270 w 295942"/>
                <a:gd name="connsiteY37" fmla="*/ 15872 h 306032"/>
                <a:gd name="connsiteX38" fmla="*/ 30583 w 295942"/>
                <a:gd name="connsiteY38" fmla="*/ 15201 h 306032"/>
                <a:gd name="connsiteX39" fmla="*/ 38124 w 295942"/>
                <a:gd name="connsiteY39" fmla="*/ 14363 h 306032"/>
                <a:gd name="connsiteX40" fmla="*/ 37035 w 295942"/>
                <a:gd name="connsiteY40" fmla="*/ 15285 h 306032"/>
                <a:gd name="connsiteX41" fmla="*/ 38375 w 295942"/>
                <a:gd name="connsiteY41" fmla="*/ 15285 h 306032"/>
                <a:gd name="connsiteX42" fmla="*/ 37873 w 295942"/>
                <a:gd name="connsiteY42" fmla="*/ 16793 h 306032"/>
                <a:gd name="connsiteX43" fmla="*/ 35108 w 295942"/>
                <a:gd name="connsiteY43" fmla="*/ 16291 h 306032"/>
                <a:gd name="connsiteX44" fmla="*/ 32007 w 295942"/>
                <a:gd name="connsiteY44" fmla="*/ 18218 h 306032"/>
                <a:gd name="connsiteX45" fmla="*/ 34437 w 295942"/>
                <a:gd name="connsiteY45" fmla="*/ 18218 h 306032"/>
                <a:gd name="connsiteX46" fmla="*/ 33935 w 295942"/>
                <a:gd name="connsiteY46" fmla="*/ 18637 h 306032"/>
                <a:gd name="connsiteX47" fmla="*/ 36113 w 295942"/>
                <a:gd name="connsiteY47" fmla="*/ 18134 h 306032"/>
                <a:gd name="connsiteX48" fmla="*/ 37873 w 295942"/>
                <a:gd name="connsiteY48" fmla="*/ 19139 h 306032"/>
                <a:gd name="connsiteX49" fmla="*/ 37873 w 295942"/>
                <a:gd name="connsiteY49" fmla="*/ 18637 h 306032"/>
                <a:gd name="connsiteX50" fmla="*/ 47760 w 295942"/>
                <a:gd name="connsiteY50" fmla="*/ 18637 h 306032"/>
                <a:gd name="connsiteX51" fmla="*/ 71975 w 295942"/>
                <a:gd name="connsiteY51" fmla="*/ 14447 h 306032"/>
                <a:gd name="connsiteX52" fmla="*/ 71304 w 295942"/>
                <a:gd name="connsiteY52" fmla="*/ 16626 h 306032"/>
                <a:gd name="connsiteX53" fmla="*/ 56893 w 295942"/>
                <a:gd name="connsiteY53" fmla="*/ 17547 h 306032"/>
                <a:gd name="connsiteX54" fmla="*/ 58485 w 295942"/>
                <a:gd name="connsiteY54" fmla="*/ 18134 h 306032"/>
                <a:gd name="connsiteX55" fmla="*/ 68791 w 295942"/>
                <a:gd name="connsiteY55" fmla="*/ 16793 h 306032"/>
                <a:gd name="connsiteX56" fmla="*/ 73734 w 295942"/>
                <a:gd name="connsiteY56" fmla="*/ 17380 h 306032"/>
                <a:gd name="connsiteX57" fmla="*/ 85548 w 295942"/>
                <a:gd name="connsiteY57" fmla="*/ 15369 h 306032"/>
                <a:gd name="connsiteX58" fmla="*/ 79767 w 295942"/>
                <a:gd name="connsiteY58" fmla="*/ 16542 h 306032"/>
                <a:gd name="connsiteX59" fmla="*/ 92587 w 295942"/>
                <a:gd name="connsiteY59" fmla="*/ 15118 h 306032"/>
                <a:gd name="connsiteX60" fmla="*/ 90157 w 295942"/>
                <a:gd name="connsiteY60" fmla="*/ 15118 h 306032"/>
                <a:gd name="connsiteX61" fmla="*/ 98536 w 295942"/>
                <a:gd name="connsiteY61" fmla="*/ 15118 h 306032"/>
                <a:gd name="connsiteX62" fmla="*/ 99541 w 295942"/>
                <a:gd name="connsiteY62" fmla="*/ 15118 h 306032"/>
                <a:gd name="connsiteX63" fmla="*/ 126019 w 295942"/>
                <a:gd name="connsiteY63" fmla="*/ 12604 h 306032"/>
                <a:gd name="connsiteX64" fmla="*/ 124510 w 295942"/>
                <a:gd name="connsiteY64" fmla="*/ 14447 h 306032"/>
                <a:gd name="connsiteX65" fmla="*/ 139174 w 295942"/>
                <a:gd name="connsiteY65" fmla="*/ 9504 h 306032"/>
                <a:gd name="connsiteX66" fmla="*/ 136157 w 295942"/>
                <a:gd name="connsiteY66" fmla="*/ 13861 h 306032"/>
                <a:gd name="connsiteX67" fmla="*/ 144536 w 295942"/>
                <a:gd name="connsiteY67" fmla="*/ 13358 h 306032"/>
                <a:gd name="connsiteX68" fmla="*/ 142944 w 295942"/>
                <a:gd name="connsiteY68" fmla="*/ 11766 h 306032"/>
                <a:gd name="connsiteX69" fmla="*/ 152747 w 295942"/>
                <a:gd name="connsiteY69" fmla="*/ 12939 h 306032"/>
                <a:gd name="connsiteX70" fmla="*/ 156099 w 295942"/>
                <a:gd name="connsiteY70" fmla="*/ 10928 h 306032"/>
                <a:gd name="connsiteX71" fmla="*/ 155261 w 295942"/>
                <a:gd name="connsiteY71" fmla="*/ 12855 h 306032"/>
                <a:gd name="connsiteX72" fmla="*/ 163137 w 295942"/>
                <a:gd name="connsiteY72" fmla="*/ 10760 h 306032"/>
                <a:gd name="connsiteX73" fmla="*/ 164729 w 295942"/>
                <a:gd name="connsiteY73" fmla="*/ 12604 h 306032"/>
                <a:gd name="connsiteX74" fmla="*/ 173694 w 295942"/>
                <a:gd name="connsiteY74" fmla="*/ 12017 h 306032"/>
                <a:gd name="connsiteX75" fmla="*/ 170343 w 295942"/>
                <a:gd name="connsiteY75" fmla="*/ 12017 h 306032"/>
                <a:gd name="connsiteX76" fmla="*/ 188022 w 295942"/>
                <a:gd name="connsiteY76" fmla="*/ 8917 h 306032"/>
                <a:gd name="connsiteX77" fmla="*/ 189950 w 295942"/>
                <a:gd name="connsiteY77" fmla="*/ 11096 h 306032"/>
                <a:gd name="connsiteX78" fmla="*/ 206707 w 295942"/>
                <a:gd name="connsiteY78" fmla="*/ 5566 h 306032"/>
                <a:gd name="connsiteX79" fmla="*/ 208215 w 295942"/>
                <a:gd name="connsiteY79" fmla="*/ 5566 h 306032"/>
                <a:gd name="connsiteX80" fmla="*/ 214248 w 295942"/>
                <a:gd name="connsiteY80" fmla="*/ 4728 h 306032"/>
                <a:gd name="connsiteX81" fmla="*/ 194390 w 295942"/>
                <a:gd name="connsiteY81" fmla="*/ 10760 h 306032"/>
                <a:gd name="connsiteX82" fmla="*/ 200339 w 295942"/>
                <a:gd name="connsiteY82" fmla="*/ 10760 h 306032"/>
                <a:gd name="connsiteX83" fmla="*/ 196150 w 295942"/>
                <a:gd name="connsiteY83" fmla="*/ 11682 h 306032"/>
                <a:gd name="connsiteX84" fmla="*/ 207964 w 295942"/>
                <a:gd name="connsiteY84" fmla="*/ 11682 h 306032"/>
                <a:gd name="connsiteX85" fmla="*/ 216343 w 295942"/>
                <a:gd name="connsiteY85" fmla="*/ 9420 h 306032"/>
                <a:gd name="connsiteX86" fmla="*/ 203691 w 295942"/>
                <a:gd name="connsiteY86" fmla="*/ 11096 h 306032"/>
                <a:gd name="connsiteX87" fmla="*/ 219192 w 295942"/>
                <a:gd name="connsiteY87" fmla="*/ 7660 h 306032"/>
                <a:gd name="connsiteX88" fmla="*/ 217935 w 295942"/>
                <a:gd name="connsiteY88" fmla="*/ 9839 h 306032"/>
                <a:gd name="connsiteX89" fmla="*/ 226314 w 295942"/>
                <a:gd name="connsiteY89" fmla="*/ 9001 h 306032"/>
                <a:gd name="connsiteX90" fmla="*/ 222795 w 295942"/>
                <a:gd name="connsiteY90" fmla="*/ 9755 h 306032"/>
                <a:gd name="connsiteX91" fmla="*/ 235866 w 295942"/>
                <a:gd name="connsiteY91" fmla="*/ 8666 h 306032"/>
                <a:gd name="connsiteX92" fmla="*/ 241982 w 295942"/>
                <a:gd name="connsiteY92" fmla="*/ 9085 h 306032"/>
                <a:gd name="connsiteX93" fmla="*/ 240055 w 295942"/>
                <a:gd name="connsiteY93" fmla="*/ 3722 h 306032"/>
                <a:gd name="connsiteX94" fmla="*/ 252456 w 295942"/>
                <a:gd name="connsiteY94" fmla="*/ 4728 h 306032"/>
                <a:gd name="connsiteX95" fmla="*/ 250529 w 295942"/>
                <a:gd name="connsiteY95" fmla="*/ 7660 h 306032"/>
                <a:gd name="connsiteX96" fmla="*/ 253043 w 295942"/>
                <a:gd name="connsiteY96" fmla="*/ 6822 h 306032"/>
                <a:gd name="connsiteX97" fmla="*/ 256645 w 295942"/>
                <a:gd name="connsiteY97" fmla="*/ 7409 h 306032"/>
                <a:gd name="connsiteX98" fmla="*/ 258656 w 295942"/>
                <a:gd name="connsiteY98" fmla="*/ 6403 h 306032"/>
                <a:gd name="connsiteX99" fmla="*/ 268292 w 295942"/>
                <a:gd name="connsiteY99" fmla="*/ 6403 h 306032"/>
                <a:gd name="connsiteX100" fmla="*/ 276671 w 295942"/>
                <a:gd name="connsiteY100" fmla="*/ 3471 h 306032"/>
                <a:gd name="connsiteX101" fmla="*/ 277928 w 295942"/>
                <a:gd name="connsiteY101" fmla="*/ 4141 h 306032"/>
                <a:gd name="connsiteX102" fmla="*/ 283961 w 295942"/>
                <a:gd name="connsiteY102" fmla="*/ 4141 h 306032"/>
                <a:gd name="connsiteX103" fmla="*/ 283961 w 295942"/>
                <a:gd name="connsiteY103" fmla="*/ 19391 h 306032"/>
                <a:gd name="connsiteX104" fmla="*/ 283123 w 295942"/>
                <a:gd name="connsiteY104" fmla="*/ 22407 h 306032"/>
                <a:gd name="connsiteX105" fmla="*/ 283961 w 295942"/>
                <a:gd name="connsiteY105" fmla="*/ 27183 h 306032"/>
                <a:gd name="connsiteX106" fmla="*/ 282620 w 295942"/>
                <a:gd name="connsiteY106" fmla="*/ 25340 h 306032"/>
                <a:gd name="connsiteX107" fmla="*/ 284296 w 295942"/>
                <a:gd name="connsiteY107" fmla="*/ 35394 h 306032"/>
                <a:gd name="connsiteX108" fmla="*/ 283542 w 295942"/>
                <a:gd name="connsiteY108" fmla="*/ 23496 h 306032"/>
                <a:gd name="connsiteX109" fmla="*/ 287396 w 295942"/>
                <a:gd name="connsiteY109" fmla="*/ 38159 h 306032"/>
                <a:gd name="connsiteX110" fmla="*/ 287396 w 295942"/>
                <a:gd name="connsiteY110" fmla="*/ 42349 h 306032"/>
                <a:gd name="connsiteX111" fmla="*/ 289742 w 295942"/>
                <a:gd name="connsiteY111" fmla="*/ 63799 h 306032"/>
                <a:gd name="connsiteX112" fmla="*/ 287647 w 295942"/>
                <a:gd name="connsiteY112" fmla="*/ 64972 h 306032"/>
                <a:gd name="connsiteX113" fmla="*/ 287647 w 295942"/>
                <a:gd name="connsiteY113" fmla="*/ 52739 h 306032"/>
                <a:gd name="connsiteX114" fmla="*/ 287647 w 295942"/>
                <a:gd name="connsiteY114" fmla="*/ 57347 h 306032"/>
                <a:gd name="connsiteX115" fmla="*/ 286977 w 295942"/>
                <a:gd name="connsiteY115" fmla="*/ 49890 h 306032"/>
                <a:gd name="connsiteX116" fmla="*/ 287815 w 295942"/>
                <a:gd name="connsiteY116" fmla="*/ 81394 h 306032"/>
                <a:gd name="connsiteX117" fmla="*/ 288820 w 295942"/>
                <a:gd name="connsiteY117" fmla="*/ 84662 h 306032"/>
                <a:gd name="connsiteX118" fmla="*/ 288820 w 295942"/>
                <a:gd name="connsiteY118" fmla="*/ 81562 h 306032"/>
                <a:gd name="connsiteX119" fmla="*/ 290077 w 295942"/>
                <a:gd name="connsiteY119" fmla="*/ 83405 h 306032"/>
                <a:gd name="connsiteX120" fmla="*/ 291586 w 295942"/>
                <a:gd name="connsiteY120" fmla="*/ 98152 h 306032"/>
                <a:gd name="connsiteX121" fmla="*/ 290748 w 295942"/>
                <a:gd name="connsiteY121" fmla="*/ 99325 h 306032"/>
                <a:gd name="connsiteX122" fmla="*/ 290748 w 295942"/>
                <a:gd name="connsiteY122" fmla="*/ 93795 h 306032"/>
                <a:gd name="connsiteX123" fmla="*/ 291334 w 295942"/>
                <a:gd name="connsiteY123" fmla="*/ 105526 h 306032"/>
                <a:gd name="connsiteX124" fmla="*/ 291753 w 295942"/>
                <a:gd name="connsiteY124" fmla="*/ 101336 h 306032"/>
                <a:gd name="connsiteX125" fmla="*/ 293596 w 295942"/>
                <a:gd name="connsiteY125" fmla="*/ 115916 h 306032"/>
                <a:gd name="connsiteX126" fmla="*/ 294267 w 295942"/>
                <a:gd name="connsiteY126" fmla="*/ 110972 h 306032"/>
                <a:gd name="connsiteX127" fmla="*/ 292507 w 295942"/>
                <a:gd name="connsiteY127" fmla="*/ 102593 h 306032"/>
                <a:gd name="connsiteX128" fmla="*/ 293513 w 295942"/>
                <a:gd name="connsiteY128" fmla="*/ 90947 h 306032"/>
                <a:gd name="connsiteX129" fmla="*/ 292926 w 295942"/>
                <a:gd name="connsiteY129" fmla="*/ 88349 h 306032"/>
                <a:gd name="connsiteX130" fmla="*/ 292926 w 295942"/>
                <a:gd name="connsiteY130" fmla="*/ 87427 h 306032"/>
                <a:gd name="connsiteX131" fmla="*/ 292926 w 295942"/>
                <a:gd name="connsiteY131" fmla="*/ 87427 h 306032"/>
                <a:gd name="connsiteX132" fmla="*/ 292926 w 295942"/>
                <a:gd name="connsiteY132" fmla="*/ 87427 h 306032"/>
                <a:gd name="connsiteX133" fmla="*/ 292926 w 295942"/>
                <a:gd name="connsiteY133" fmla="*/ 89690 h 306032"/>
                <a:gd name="connsiteX134" fmla="*/ 291334 w 295942"/>
                <a:gd name="connsiteY134" fmla="*/ 78211 h 306032"/>
                <a:gd name="connsiteX135" fmla="*/ 292004 w 295942"/>
                <a:gd name="connsiteY135" fmla="*/ 78211 h 306032"/>
                <a:gd name="connsiteX136" fmla="*/ 291334 w 295942"/>
                <a:gd name="connsiteY136" fmla="*/ 74691 h 306032"/>
                <a:gd name="connsiteX137" fmla="*/ 292758 w 295942"/>
                <a:gd name="connsiteY137" fmla="*/ 73853 h 306032"/>
                <a:gd name="connsiteX138" fmla="*/ 292758 w 295942"/>
                <a:gd name="connsiteY138" fmla="*/ 68323 h 306032"/>
                <a:gd name="connsiteX139" fmla="*/ 292758 w 295942"/>
                <a:gd name="connsiteY139" fmla="*/ 57850 h 306032"/>
                <a:gd name="connsiteX140" fmla="*/ 292758 w 295942"/>
                <a:gd name="connsiteY140" fmla="*/ 53577 h 306032"/>
                <a:gd name="connsiteX141" fmla="*/ 291921 w 295942"/>
                <a:gd name="connsiteY141" fmla="*/ 45198 h 306032"/>
                <a:gd name="connsiteX142" fmla="*/ 291921 w 295942"/>
                <a:gd name="connsiteY142" fmla="*/ 45198 h 306032"/>
                <a:gd name="connsiteX143" fmla="*/ 290664 w 295942"/>
                <a:gd name="connsiteY143" fmla="*/ 17883 h 306032"/>
                <a:gd name="connsiteX144" fmla="*/ 290245 w 295942"/>
                <a:gd name="connsiteY144" fmla="*/ 13274 h 306032"/>
                <a:gd name="connsiteX145" fmla="*/ 290245 w 295942"/>
                <a:gd name="connsiteY145" fmla="*/ 10509 h 306032"/>
                <a:gd name="connsiteX146" fmla="*/ 290245 w 295942"/>
                <a:gd name="connsiteY146" fmla="*/ 5566 h 306032"/>
                <a:gd name="connsiteX147" fmla="*/ 290664 w 295942"/>
                <a:gd name="connsiteY147" fmla="*/ 3722 h 306032"/>
                <a:gd name="connsiteX148" fmla="*/ 290664 w 295942"/>
                <a:gd name="connsiteY148" fmla="*/ 35 h 306032"/>
                <a:gd name="connsiteX149" fmla="*/ 280358 w 295942"/>
                <a:gd name="connsiteY149" fmla="*/ 35 h 306032"/>
                <a:gd name="connsiteX150" fmla="*/ 276085 w 295942"/>
                <a:gd name="connsiteY150" fmla="*/ 454 h 306032"/>
                <a:gd name="connsiteX151" fmla="*/ 251618 w 295942"/>
                <a:gd name="connsiteY151" fmla="*/ 1041 h 306032"/>
                <a:gd name="connsiteX152" fmla="*/ 251618 w 295942"/>
                <a:gd name="connsiteY152" fmla="*/ 1795 h 306032"/>
                <a:gd name="connsiteX153" fmla="*/ 237290 w 295942"/>
                <a:gd name="connsiteY153" fmla="*/ 2968 h 306032"/>
                <a:gd name="connsiteX154" fmla="*/ 237709 w 295942"/>
                <a:gd name="connsiteY154" fmla="*/ 3638 h 306032"/>
                <a:gd name="connsiteX155" fmla="*/ 217851 w 295942"/>
                <a:gd name="connsiteY155" fmla="*/ 4225 h 306032"/>
                <a:gd name="connsiteX156" fmla="*/ 221622 w 295942"/>
                <a:gd name="connsiteY156" fmla="*/ 4225 h 306032"/>
                <a:gd name="connsiteX157" fmla="*/ 194390 w 295942"/>
                <a:gd name="connsiteY157" fmla="*/ 5566 h 306032"/>
                <a:gd name="connsiteX158" fmla="*/ 189447 w 295942"/>
                <a:gd name="connsiteY158" fmla="*/ 5566 h 306032"/>
                <a:gd name="connsiteX159" fmla="*/ 189447 w 295942"/>
                <a:gd name="connsiteY159" fmla="*/ 5566 h 306032"/>
                <a:gd name="connsiteX160" fmla="*/ 186598 w 295942"/>
                <a:gd name="connsiteY160" fmla="*/ 5566 h 306032"/>
                <a:gd name="connsiteX161" fmla="*/ 188944 w 295942"/>
                <a:gd name="connsiteY161" fmla="*/ 5566 h 306032"/>
                <a:gd name="connsiteX162" fmla="*/ 182660 w 295942"/>
                <a:gd name="connsiteY162" fmla="*/ 6152 h 306032"/>
                <a:gd name="connsiteX163" fmla="*/ 181654 w 295942"/>
                <a:gd name="connsiteY163" fmla="*/ 5482 h 306032"/>
                <a:gd name="connsiteX164" fmla="*/ 181068 w 295942"/>
                <a:gd name="connsiteY164" fmla="*/ 5482 h 306032"/>
                <a:gd name="connsiteX165" fmla="*/ 180481 w 295942"/>
                <a:gd name="connsiteY165" fmla="*/ 6320 h 306032"/>
                <a:gd name="connsiteX166" fmla="*/ 177465 w 295942"/>
                <a:gd name="connsiteY166" fmla="*/ 6906 h 306032"/>
                <a:gd name="connsiteX167" fmla="*/ 169086 w 295942"/>
                <a:gd name="connsiteY167" fmla="*/ 6906 h 306032"/>
                <a:gd name="connsiteX168" fmla="*/ 156099 w 295942"/>
                <a:gd name="connsiteY168" fmla="*/ 9252 h 306032"/>
                <a:gd name="connsiteX169" fmla="*/ 156601 w 295942"/>
                <a:gd name="connsiteY169" fmla="*/ 9252 h 306032"/>
                <a:gd name="connsiteX170" fmla="*/ 149061 w 295942"/>
                <a:gd name="connsiteY170" fmla="*/ 9755 h 306032"/>
                <a:gd name="connsiteX171" fmla="*/ 147887 w 295942"/>
                <a:gd name="connsiteY171" fmla="*/ 8917 h 306032"/>
                <a:gd name="connsiteX172" fmla="*/ 142274 w 295942"/>
                <a:gd name="connsiteY172" fmla="*/ 10341 h 306032"/>
                <a:gd name="connsiteX173" fmla="*/ 140766 w 295942"/>
                <a:gd name="connsiteY173" fmla="*/ 8917 h 306032"/>
                <a:gd name="connsiteX174" fmla="*/ 127024 w 295942"/>
                <a:gd name="connsiteY174" fmla="*/ 11012 h 306032"/>
                <a:gd name="connsiteX175" fmla="*/ 127024 w 295942"/>
                <a:gd name="connsiteY175" fmla="*/ 10425 h 306032"/>
                <a:gd name="connsiteX176" fmla="*/ 118645 w 295942"/>
                <a:gd name="connsiteY176" fmla="*/ 11179 h 306032"/>
                <a:gd name="connsiteX177" fmla="*/ 76248 w 295942"/>
                <a:gd name="connsiteY177" fmla="*/ 12101 h 306032"/>
                <a:gd name="connsiteX178" fmla="*/ 68958 w 295942"/>
                <a:gd name="connsiteY178" fmla="*/ 13023 h 306032"/>
                <a:gd name="connsiteX179" fmla="*/ 68372 w 295942"/>
                <a:gd name="connsiteY179" fmla="*/ 12101 h 306032"/>
                <a:gd name="connsiteX180" fmla="*/ 52201 w 295942"/>
                <a:gd name="connsiteY180" fmla="*/ 13358 h 306032"/>
                <a:gd name="connsiteX181" fmla="*/ 52955 w 295942"/>
                <a:gd name="connsiteY181" fmla="*/ 12520 h 306032"/>
                <a:gd name="connsiteX182" fmla="*/ 49854 w 295942"/>
                <a:gd name="connsiteY182" fmla="*/ 12520 h 306032"/>
                <a:gd name="connsiteX183" fmla="*/ 52117 w 295942"/>
                <a:gd name="connsiteY183" fmla="*/ 11850 h 306032"/>
                <a:gd name="connsiteX184" fmla="*/ 43319 w 295942"/>
                <a:gd name="connsiteY184" fmla="*/ 14782 h 306032"/>
                <a:gd name="connsiteX185" fmla="*/ 34940 w 295942"/>
                <a:gd name="connsiteY185" fmla="*/ 15536 h 306032"/>
                <a:gd name="connsiteX186" fmla="*/ 36029 w 295942"/>
                <a:gd name="connsiteY186" fmla="*/ 14531 h 306032"/>
                <a:gd name="connsiteX187" fmla="*/ 19690 w 295942"/>
                <a:gd name="connsiteY187" fmla="*/ 15788 h 306032"/>
                <a:gd name="connsiteX188" fmla="*/ 15250 w 295942"/>
                <a:gd name="connsiteY188" fmla="*/ 15788 h 306032"/>
                <a:gd name="connsiteX189" fmla="*/ 1424 w 295942"/>
                <a:gd name="connsiteY189" fmla="*/ 16374 h 306032"/>
                <a:gd name="connsiteX190" fmla="*/ 3687 w 295942"/>
                <a:gd name="connsiteY190" fmla="*/ 16374 h 306032"/>
                <a:gd name="connsiteX191" fmla="*/ 838 w 295942"/>
                <a:gd name="connsiteY191" fmla="*/ 17045 h 306032"/>
                <a:gd name="connsiteX192" fmla="*/ 838 w 295942"/>
                <a:gd name="connsiteY192" fmla="*/ 20647 h 306032"/>
                <a:gd name="connsiteX193" fmla="*/ 838 w 295942"/>
                <a:gd name="connsiteY193" fmla="*/ 25172 h 306032"/>
                <a:gd name="connsiteX194" fmla="*/ 838 w 295942"/>
                <a:gd name="connsiteY194" fmla="*/ 25172 h 306032"/>
                <a:gd name="connsiteX195" fmla="*/ 838 w 295942"/>
                <a:gd name="connsiteY195" fmla="*/ 40422 h 306032"/>
                <a:gd name="connsiteX196" fmla="*/ 1508 w 295942"/>
                <a:gd name="connsiteY196" fmla="*/ 39835 h 306032"/>
                <a:gd name="connsiteX197" fmla="*/ 2011 w 295942"/>
                <a:gd name="connsiteY197" fmla="*/ 55420 h 306032"/>
                <a:gd name="connsiteX198" fmla="*/ 2011 w 295942"/>
                <a:gd name="connsiteY198" fmla="*/ 53158 h 306032"/>
                <a:gd name="connsiteX199" fmla="*/ 419 w 295942"/>
                <a:gd name="connsiteY199" fmla="*/ 66061 h 306032"/>
                <a:gd name="connsiteX200" fmla="*/ 0 w 295942"/>
                <a:gd name="connsiteY200" fmla="*/ 63883 h 306032"/>
                <a:gd name="connsiteX201" fmla="*/ 1508 w 295942"/>
                <a:gd name="connsiteY201" fmla="*/ 71507 h 306032"/>
                <a:gd name="connsiteX202" fmla="*/ 335 w 295942"/>
                <a:gd name="connsiteY202" fmla="*/ 74440 h 306032"/>
                <a:gd name="connsiteX203" fmla="*/ 1927 w 295942"/>
                <a:gd name="connsiteY203" fmla="*/ 93376 h 306032"/>
                <a:gd name="connsiteX204" fmla="*/ 3016 w 295942"/>
                <a:gd name="connsiteY204" fmla="*/ 93376 h 306032"/>
                <a:gd name="connsiteX205" fmla="*/ 3603 w 295942"/>
                <a:gd name="connsiteY205" fmla="*/ 110134 h 306032"/>
                <a:gd name="connsiteX206" fmla="*/ 3603 w 295942"/>
                <a:gd name="connsiteY206" fmla="*/ 110972 h 306032"/>
                <a:gd name="connsiteX207" fmla="*/ 5446 w 295942"/>
                <a:gd name="connsiteY207" fmla="*/ 124713 h 306032"/>
                <a:gd name="connsiteX208" fmla="*/ 5446 w 295942"/>
                <a:gd name="connsiteY208" fmla="*/ 147001 h 306032"/>
                <a:gd name="connsiteX209" fmla="*/ 6117 w 295942"/>
                <a:gd name="connsiteY209" fmla="*/ 158061 h 306032"/>
                <a:gd name="connsiteX210" fmla="*/ 6117 w 295942"/>
                <a:gd name="connsiteY210" fmla="*/ 158061 h 306032"/>
                <a:gd name="connsiteX211" fmla="*/ 7625 w 295942"/>
                <a:gd name="connsiteY211" fmla="*/ 170043 h 306032"/>
                <a:gd name="connsiteX212" fmla="*/ 7206 w 295942"/>
                <a:gd name="connsiteY212" fmla="*/ 170043 h 306032"/>
                <a:gd name="connsiteX213" fmla="*/ 8965 w 295942"/>
                <a:gd name="connsiteY213" fmla="*/ 189985 h 306032"/>
                <a:gd name="connsiteX214" fmla="*/ 8295 w 295942"/>
                <a:gd name="connsiteY214" fmla="*/ 190907 h 306032"/>
                <a:gd name="connsiteX215" fmla="*/ 9217 w 295942"/>
                <a:gd name="connsiteY215" fmla="*/ 216043 h 306032"/>
                <a:gd name="connsiteX216" fmla="*/ 9217 w 295942"/>
                <a:gd name="connsiteY216" fmla="*/ 214954 h 306032"/>
                <a:gd name="connsiteX217" fmla="*/ 11395 w 295942"/>
                <a:gd name="connsiteY217" fmla="*/ 246291 h 306032"/>
                <a:gd name="connsiteX218" fmla="*/ 12401 w 295942"/>
                <a:gd name="connsiteY218" fmla="*/ 253748 h 306032"/>
                <a:gd name="connsiteX219" fmla="*/ 13909 w 295942"/>
                <a:gd name="connsiteY219" fmla="*/ 251151 h 306032"/>
                <a:gd name="connsiteX220" fmla="*/ 13239 w 295942"/>
                <a:gd name="connsiteY220" fmla="*/ 256346 h 306032"/>
                <a:gd name="connsiteX221" fmla="*/ 13239 w 295942"/>
                <a:gd name="connsiteY221" fmla="*/ 255675 h 306032"/>
                <a:gd name="connsiteX222" fmla="*/ 12401 w 295942"/>
                <a:gd name="connsiteY222" fmla="*/ 267490 h 306032"/>
                <a:gd name="connsiteX223" fmla="*/ 13155 w 295942"/>
                <a:gd name="connsiteY223" fmla="*/ 285504 h 306032"/>
                <a:gd name="connsiteX224" fmla="*/ 13825 w 295942"/>
                <a:gd name="connsiteY224" fmla="*/ 306033 h 306032"/>
                <a:gd name="connsiteX225" fmla="*/ 36700 w 295942"/>
                <a:gd name="connsiteY225" fmla="*/ 305111 h 306032"/>
                <a:gd name="connsiteX226" fmla="*/ 34521 w 295942"/>
                <a:gd name="connsiteY226" fmla="*/ 304189 h 306032"/>
                <a:gd name="connsiteX227" fmla="*/ 40805 w 295942"/>
                <a:gd name="connsiteY227" fmla="*/ 304189 h 306032"/>
                <a:gd name="connsiteX228" fmla="*/ 38543 w 295942"/>
                <a:gd name="connsiteY228" fmla="*/ 305027 h 306032"/>
                <a:gd name="connsiteX229" fmla="*/ 46168 w 295942"/>
                <a:gd name="connsiteY229" fmla="*/ 303938 h 306032"/>
                <a:gd name="connsiteX230" fmla="*/ 45497 w 295942"/>
                <a:gd name="connsiteY230" fmla="*/ 305278 h 306032"/>
                <a:gd name="connsiteX231" fmla="*/ 49100 w 295942"/>
                <a:gd name="connsiteY231" fmla="*/ 305278 h 306032"/>
                <a:gd name="connsiteX232" fmla="*/ 48262 w 295942"/>
                <a:gd name="connsiteY232" fmla="*/ 305278 h 306032"/>
                <a:gd name="connsiteX233" fmla="*/ 56641 w 295942"/>
                <a:gd name="connsiteY233" fmla="*/ 303938 h 306032"/>
                <a:gd name="connsiteX234" fmla="*/ 59742 w 295942"/>
                <a:gd name="connsiteY234" fmla="*/ 304524 h 306032"/>
                <a:gd name="connsiteX235" fmla="*/ 61752 w 295942"/>
                <a:gd name="connsiteY235" fmla="*/ 304524 h 306032"/>
                <a:gd name="connsiteX236" fmla="*/ 69629 w 295942"/>
                <a:gd name="connsiteY236" fmla="*/ 304524 h 306032"/>
                <a:gd name="connsiteX237" fmla="*/ 66445 w 295942"/>
                <a:gd name="connsiteY237" fmla="*/ 303854 h 306032"/>
                <a:gd name="connsiteX238" fmla="*/ 70131 w 295942"/>
                <a:gd name="connsiteY238" fmla="*/ 302765 h 306032"/>
                <a:gd name="connsiteX239" fmla="*/ 102809 w 295942"/>
                <a:gd name="connsiteY239" fmla="*/ 302095 h 306032"/>
                <a:gd name="connsiteX240" fmla="*/ 118394 w 295942"/>
                <a:gd name="connsiteY240" fmla="*/ 300838 h 306032"/>
                <a:gd name="connsiteX241" fmla="*/ 121159 w 295942"/>
                <a:gd name="connsiteY241" fmla="*/ 299665 h 306032"/>
                <a:gd name="connsiteX242" fmla="*/ 134816 w 295942"/>
                <a:gd name="connsiteY242" fmla="*/ 301257 h 306032"/>
                <a:gd name="connsiteX243" fmla="*/ 143195 w 295942"/>
                <a:gd name="connsiteY243" fmla="*/ 299246 h 306032"/>
                <a:gd name="connsiteX244" fmla="*/ 146798 w 295942"/>
                <a:gd name="connsiteY244" fmla="*/ 300251 h 306032"/>
                <a:gd name="connsiteX245" fmla="*/ 181990 w 295942"/>
                <a:gd name="connsiteY245" fmla="*/ 298743 h 306032"/>
                <a:gd name="connsiteX246" fmla="*/ 182744 w 295942"/>
                <a:gd name="connsiteY246" fmla="*/ 297654 h 306032"/>
                <a:gd name="connsiteX247" fmla="*/ 189447 w 295942"/>
                <a:gd name="connsiteY247" fmla="*/ 298659 h 306032"/>
                <a:gd name="connsiteX248" fmla="*/ 196234 w 295942"/>
                <a:gd name="connsiteY248" fmla="*/ 297654 h 306032"/>
                <a:gd name="connsiteX249" fmla="*/ 196234 w 295942"/>
                <a:gd name="connsiteY249" fmla="*/ 297067 h 306032"/>
                <a:gd name="connsiteX250" fmla="*/ 271644 w 295942"/>
                <a:gd name="connsiteY250" fmla="*/ 294637 h 306032"/>
                <a:gd name="connsiteX251" fmla="*/ 273068 w 295942"/>
                <a:gd name="connsiteY251" fmla="*/ 293967 h 306032"/>
                <a:gd name="connsiteX252" fmla="*/ 273068 w 295942"/>
                <a:gd name="connsiteY252" fmla="*/ 292961 h 306032"/>
                <a:gd name="connsiteX253" fmla="*/ 283625 w 295942"/>
                <a:gd name="connsiteY253" fmla="*/ 293464 h 306032"/>
                <a:gd name="connsiteX254" fmla="*/ 295942 w 295942"/>
                <a:gd name="connsiteY254" fmla="*/ 291788 h 306032"/>
                <a:gd name="connsiteX255" fmla="*/ 292675 w 295942"/>
                <a:gd name="connsiteY255" fmla="*/ 291788 h 306032"/>
                <a:gd name="connsiteX256" fmla="*/ 286893 w 295942"/>
                <a:gd name="connsiteY256" fmla="*/ 288269 h 306032"/>
                <a:gd name="connsiteX257" fmla="*/ 265695 w 295942"/>
                <a:gd name="connsiteY257" fmla="*/ 289275 h 306032"/>
                <a:gd name="connsiteX258" fmla="*/ 266198 w 295942"/>
                <a:gd name="connsiteY258" fmla="*/ 288437 h 306032"/>
                <a:gd name="connsiteX259" fmla="*/ 257064 w 295942"/>
                <a:gd name="connsiteY259" fmla="*/ 289359 h 306032"/>
                <a:gd name="connsiteX260" fmla="*/ 257567 w 295942"/>
                <a:gd name="connsiteY260" fmla="*/ 289359 h 306032"/>
                <a:gd name="connsiteX261" fmla="*/ 224051 w 295942"/>
                <a:gd name="connsiteY261" fmla="*/ 290197 h 306032"/>
                <a:gd name="connsiteX262" fmla="*/ 225225 w 295942"/>
                <a:gd name="connsiteY262" fmla="*/ 290783 h 306032"/>
                <a:gd name="connsiteX263" fmla="*/ 219946 w 295942"/>
                <a:gd name="connsiteY263" fmla="*/ 290783 h 306032"/>
                <a:gd name="connsiteX264" fmla="*/ 225476 w 295942"/>
                <a:gd name="connsiteY264" fmla="*/ 291705 h 306032"/>
                <a:gd name="connsiteX265" fmla="*/ 200339 w 295942"/>
                <a:gd name="connsiteY265" fmla="*/ 291705 h 306032"/>
                <a:gd name="connsiteX266" fmla="*/ 196988 w 295942"/>
                <a:gd name="connsiteY266" fmla="*/ 292710 h 306032"/>
                <a:gd name="connsiteX267" fmla="*/ 195731 w 295942"/>
                <a:gd name="connsiteY267" fmla="*/ 292710 h 306032"/>
                <a:gd name="connsiteX268" fmla="*/ 194474 w 295942"/>
                <a:gd name="connsiteY268" fmla="*/ 293297 h 306032"/>
                <a:gd name="connsiteX269" fmla="*/ 189614 w 295942"/>
                <a:gd name="connsiteY269" fmla="*/ 292543 h 306032"/>
                <a:gd name="connsiteX270" fmla="*/ 192547 w 295942"/>
                <a:gd name="connsiteY270" fmla="*/ 292543 h 306032"/>
                <a:gd name="connsiteX271" fmla="*/ 179643 w 295942"/>
                <a:gd name="connsiteY271" fmla="*/ 293213 h 306032"/>
                <a:gd name="connsiteX272" fmla="*/ 184252 w 295942"/>
                <a:gd name="connsiteY272" fmla="*/ 293213 h 306032"/>
                <a:gd name="connsiteX273" fmla="*/ 142357 w 295942"/>
                <a:gd name="connsiteY273" fmla="*/ 295978 h 306032"/>
                <a:gd name="connsiteX274" fmla="*/ 143279 w 295942"/>
                <a:gd name="connsiteY274" fmla="*/ 295978 h 306032"/>
                <a:gd name="connsiteX275" fmla="*/ 124845 w 295942"/>
                <a:gd name="connsiteY275" fmla="*/ 296816 h 306032"/>
                <a:gd name="connsiteX276" fmla="*/ 124845 w 295942"/>
                <a:gd name="connsiteY276" fmla="*/ 296816 h 306032"/>
                <a:gd name="connsiteX277" fmla="*/ 116969 w 295942"/>
                <a:gd name="connsiteY277" fmla="*/ 297654 h 306032"/>
                <a:gd name="connsiteX278" fmla="*/ 115377 w 295942"/>
                <a:gd name="connsiteY278" fmla="*/ 296564 h 306032"/>
                <a:gd name="connsiteX279" fmla="*/ 103312 w 295942"/>
                <a:gd name="connsiteY279" fmla="*/ 298910 h 306032"/>
                <a:gd name="connsiteX280" fmla="*/ 101720 w 295942"/>
                <a:gd name="connsiteY280" fmla="*/ 298408 h 306032"/>
                <a:gd name="connsiteX281" fmla="*/ 93844 w 295942"/>
                <a:gd name="connsiteY281" fmla="*/ 299665 h 306032"/>
                <a:gd name="connsiteX282" fmla="*/ 95268 w 295942"/>
                <a:gd name="connsiteY282" fmla="*/ 298156 h 306032"/>
                <a:gd name="connsiteX283" fmla="*/ 73567 w 295942"/>
                <a:gd name="connsiteY283" fmla="*/ 298743 h 306032"/>
                <a:gd name="connsiteX284" fmla="*/ 80437 w 295942"/>
                <a:gd name="connsiteY284" fmla="*/ 299581 h 306032"/>
                <a:gd name="connsiteX285" fmla="*/ 72729 w 295942"/>
                <a:gd name="connsiteY285" fmla="*/ 300921 h 306032"/>
                <a:gd name="connsiteX286" fmla="*/ 57563 w 295942"/>
                <a:gd name="connsiteY286" fmla="*/ 299748 h 306032"/>
                <a:gd name="connsiteX287" fmla="*/ 59406 w 295942"/>
                <a:gd name="connsiteY287" fmla="*/ 299748 h 306032"/>
                <a:gd name="connsiteX288" fmla="*/ 48765 w 295942"/>
                <a:gd name="connsiteY288" fmla="*/ 299748 h 306032"/>
                <a:gd name="connsiteX289" fmla="*/ 42732 w 295942"/>
                <a:gd name="connsiteY289" fmla="*/ 301173 h 306032"/>
                <a:gd name="connsiteX290" fmla="*/ 51111 w 295942"/>
                <a:gd name="connsiteY290" fmla="*/ 300503 h 306032"/>
                <a:gd name="connsiteX291" fmla="*/ 34354 w 295942"/>
                <a:gd name="connsiteY291" fmla="*/ 302346 h 306032"/>
                <a:gd name="connsiteX292" fmla="*/ 38794 w 295942"/>
                <a:gd name="connsiteY292" fmla="*/ 301424 h 306032"/>
                <a:gd name="connsiteX293" fmla="*/ 32175 w 295942"/>
                <a:gd name="connsiteY293" fmla="*/ 301424 h 306032"/>
                <a:gd name="connsiteX294" fmla="*/ 47089 w 295942"/>
                <a:gd name="connsiteY294" fmla="*/ 299497 h 306032"/>
                <a:gd name="connsiteX295" fmla="*/ 40135 w 295942"/>
                <a:gd name="connsiteY295" fmla="*/ 299497 h 306032"/>
                <a:gd name="connsiteX296" fmla="*/ 25304 w 295942"/>
                <a:gd name="connsiteY296" fmla="*/ 301257 h 306032"/>
                <a:gd name="connsiteX297" fmla="*/ 25304 w 295942"/>
                <a:gd name="connsiteY297" fmla="*/ 300503 h 306032"/>
                <a:gd name="connsiteX298" fmla="*/ 20612 w 295942"/>
                <a:gd name="connsiteY298" fmla="*/ 301173 h 306032"/>
                <a:gd name="connsiteX299" fmla="*/ 23796 w 295942"/>
                <a:gd name="connsiteY299" fmla="*/ 300084 h 306032"/>
                <a:gd name="connsiteX300" fmla="*/ 21366 w 295942"/>
                <a:gd name="connsiteY300" fmla="*/ 300084 h 306032"/>
                <a:gd name="connsiteX301" fmla="*/ 19774 w 295942"/>
                <a:gd name="connsiteY301" fmla="*/ 300084 h 306032"/>
                <a:gd name="connsiteX302" fmla="*/ 18434 w 295942"/>
                <a:gd name="connsiteY302" fmla="*/ 300084 h 306032"/>
                <a:gd name="connsiteX303" fmla="*/ 18434 w 295942"/>
                <a:gd name="connsiteY303" fmla="*/ 298575 h 306032"/>
                <a:gd name="connsiteX304" fmla="*/ 18434 w 295942"/>
                <a:gd name="connsiteY304" fmla="*/ 300251 h 306032"/>
                <a:gd name="connsiteX305" fmla="*/ 18434 w 295942"/>
                <a:gd name="connsiteY305" fmla="*/ 301424 h 306032"/>
                <a:gd name="connsiteX306" fmla="*/ 17512 w 295942"/>
                <a:gd name="connsiteY306" fmla="*/ 301424 h 306032"/>
                <a:gd name="connsiteX307" fmla="*/ 17512 w 295942"/>
                <a:gd name="connsiteY307" fmla="*/ 298408 h 306032"/>
                <a:gd name="connsiteX308" fmla="*/ 18015 w 295942"/>
                <a:gd name="connsiteY308" fmla="*/ 295391 h 306032"/>
                <a:gd name="connsiteX309" fmla="*/ 18015 w 295942"/>
                <a:gd name="connsiteY309" fmla="*/ 284666 h 306032"/>
                <a:gd name="connsiteX310" fmla="*/ 17428 w 295942"/>
                <a:gd name="connsiteY310" fmla="*/ 288772 h 306032"/>
                <a:gd name="connsiteX311" fmla="*/ 17847 w 295942"/>
                <a:gd name="connsiteY311" fmla="*/ 281147 h 306032"/>
                <a:gd name="connsiteX312" fmla="*/ 16590 w 295942"/>
                <a:gd name="connsiteY312" fmla="*/ 278717 h 306032"/>
                <a:gd name="connsiteX313" fmla="*/ 15501 w 295942"/>
                <a:gd name="connsiteY313" fmla="*/ 270338 h 306032"/>
                <a:gd name="connsiteX314" fmla="*/ 15752 w 295942"/>
                <a:gd name="connsiteY314" fmla="*/ 270338 h 306032"/>
                <a:gd name="connsiteX315" fmla="*/ 14160 w 295942"/>
                <a:gd name="connsiteY315" fmla="*/ 258440 h 306032"/>
                <a:gd name="connsiteX316" fmla="*/ 15417 w 295942"/>
                <a:gd name="connsiteY316" fmla="*/ 262295 h 306032"/>
                <a:gd name="connsiteX317" fmla="*/ 14914 w 295942"/>
                <a:gd name="connsiteY317" fmla="*/ 257435 h 306032"/>
                <a:gd name="connsiteX318" fmla="*/ 15752 w 295942"/>
                <a:gd name="connsiteY318" fmla="*/ 258440 h 306032"/>
                <a:gd name="connsiteX319" fmla="*/ 14914 w 295942"/>
                <a:gd name="connsiteY319" fmla="*/ 246375 h 306032"/>
                <a:gd name="connsiteX320" fmla="*/ 13323 w 295942"/>
                <a:gd name="connsiteY320" fmla="*/ 241180 h 306032"/>
                <a:gd name="connsiteX321" fmla="*/ 13323 w 295942"/>
                <a:gd name="connsiteY321" fmla="*/ 236488 h 306032"/>
                <a:gd name="connsiteX322" fmla="*/ 13993 w 295942"/>
                <a:gd name="connsiteY322" fmla="*/ 242353 h 306032"/>
                <a:gd name="connsiteX323" fmla="*/ 14747 w 295942"/>
                <a:gd name="connsiteY323" fmla="*/ 244029 h 306032"/>
                <a:gd name="connsiteX324" fmla="*/ 14747 w 295942"/>
                <a:gd name="connsiteY324" fmla="*/ 233220 h 306032"/>
                <a:gd name="connsiteX325" fmla="*/ 14747 w 295942"/>
                <a:gd name="connsiteY325" fmla="*/ 235817 h 306032"/>
                <a:gd name="connsiteX326" fmla="*/ 13323 w 295942"/>
                <a:gd name="connsiteY326" fmla="*/ 226517 h 306032"/>
                <a:gd name="connsiteX327" fmla="*/ 14077 w 295942"/>
                <a:gd name="connsiteY327" fmla="*/ 227271 h 306032"/>
                <a:gd name="connsiteX328" fmla="*/ 13323 w 295942"/>
                <a:gd name="connsiteY328" fmla="*/ 221322 h 306032"/>
                <a:gd name="connsiteX329" fmla="*/ 14998 w 295942"/>
                <a:gd name="connsiteY329" fmla="*/ 225763 h 306032"/>
                <a:gd name="connsiteX330" fmla="*/ 13909 w 295942"/>
                <a:gd name="connsiteY330" fmla="*/ 216881 h 306032"/>
                <a:gd name="connsiteX331" fmla="*/ 14579 w 295942"/>
                <a:gd name="connsiteY331" fmla="*/ 213362 h 306032"/>
                <a:gd name="connsiteX332" fmla="*/ 12987 w 295942"/>
                <a:gd name="connsiteY332" fmla="*/ 194677 h 306032"/>
                <a:gd name="connsiteX333" fmla="*/ 12568 w 295942"/>
                <a:gd name="connsiteY333" fmla="*/ 192331 h 306032"/>
                <a:gd name="connsiteX334" fmla="*/ 11647 w 295942"/>
                <a:gd name="connsiteY334" fmla="*/ 173395 h 306032"/>
                <a:gd name="connsiteX335" fmla="*/ 12485 w 295942"/>
                <a:gd name="connsiteY335" fmla="*/ 169121 h 306032"/>
                <a:gd name="connsiteX336" fmla="*/ 10641 w 295942"/>
                <a:gd name="connsiteY336" fmla="*/ 165351 h 306032"/>
                <a:gd name="connsiteX337" fmla="*/ 11563 w 295942"/>
                <a:gd name="connsiteY337" fmla="*/ 160407 h 306032"/>
                <a:gd name="connsiteX338" fmla="*/ 10055 w 295942"/>
                <a:gd name="connsiteY338" fmla="*/ 144990 h 306032"/>
                <a:gd name="connsiteX339" fmla="*/ 9887 w 295942"/>
                <a:gd name="connsiteY339" fmla="*/ 150018 h 306032"/>
                <a:gd name="connsiteX340" fmla="*/ 5949 w 295942"/>
                <a:gd name="connsiteY340" fmla="*/ 79467 h 306032"/>
                <a:gd name="connsiteX341" fmla="*/ 5949 w 295942"/>
                <a:gd name="connsiteY341" fmla="*/ 84495 h 306032"/>
                <a:gd name="connsiteX342" fmla="*/ 5949 w 295942"/>
                <a:gd name="connsiteY342" fmla="*/ 79467 h 306032"/>
                <a:gd name="connsiteX343" fmla="*/ 46084 w 295942"/>
                <a:gd name="connsiteY343" fmla="*/ 17799 h 306032"/>
                <a:gd name="connsiteX344" fmla="*/ 41643 w 295942"/>
                <a:gd name="connsiteY344" fmla="*/ 17799 h 306032"/>
                <a:gd name="connsiteX345" fmla="*/ 46084 w 295942"/>
                <a:gd name="connsiteY345" fmla="*/ 17799 h 306032"/>
                <a:gd name="connsiteX346" fmla="*/ 291083 w 295942"/>
                <a:gd name="connsiteY346" fmla="*/ 64469 h 306032"/>
                <a:gd name="connsiteX347" fmla="*/ 291083 w 295942"/>
                <a:gd name="connsiteY347" fmla="*/ 64469 h 306032"/>
                <a:gd name="connsiteX348" fmla="*/ 291083 w 295942"/>
                <a:gd name="connsiteY348" fmla="*/ 64469 h 306032"/>
                <a:gd name="connsiteX349" fmla="*/ 291083 w 295942"/>
                <a:gd name="connsiteY349" fmla="*/ 70753 h 306032"/>
                <a:gd name="connsiteX350" fmla="*/ 291083 w 295942"/>
                <a:gd name="connsiteY350" fmla="*/ 70753 h 306032"/>
                <a:gd name="connsiteX351" fmla="*/ 291083 w 295942"/>
                <a:gd name="connsiteY351" fmla="*/ 67318 h 306032"/>
                <a:gd name="connsiteX352" fmla="*/ 291083 w 295942"/>
                <a:gd name="connsiteY352" fmla="*/ 70753 h 306032"/>
                <a:gd name="connsiteX353" fmla="*/ 57647 w 295942"/>
                <a:gd name="connsiteY353" fmla="*/ 304022 h 306032"/>
                <a:gd name="connsiteX354" fmla="*/ 56390 w 295942"/>
                <a:gd name="connsiteY354" fmla="*/ 304022 h 306032"/>
                <a:gd name="connsiteX355" fmla="*/ 57647 w 295942"/>
                <a:gd name="connsiteY355" fmla="*/ 304022 h 30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295942" h="306032">
                  <a:moveTo>
                    <a:pt x="9887" y="150018"/>
                  </a:moveTo>
                  <a:lnTo>
                    <a:pt x="9887" y="145242"/>
                  </a:lnTo>
                  <a:cubicBezTo>
                    <a:pt x="11144" y="150939"/>
                    <a:pt x="11060" y="155045"/>
                    <a:pt x="11647" y="150604"/>
                  </a:cubicBezTo>
                  <a:cubicBezTo>
                    <a:pt x="9552" y="150018"/>
                    <a:pt x="10474" y="132254"/>
                    <a:pt x="8463" y="131668"/>
                  </a:cubicBezTo>
                  <a:lnTo>
                    <a:pt x="8463" y="128568"/>
                  </a:lnTo>
                  <a:cubicBezTo>
                    <a:pt x="8463" y="129406"/>
                    <a:pt x="8463" y="129573"/>
                    <a:pt x="8463" y="130411"/>
                  </a:cubicBezTo>
                  <a:cubicBezTo>
                    <a:pt x="9133" y="124378"/>
                    <a:pt x="6787" y="126054"/>
                    <a:pt x="6703" y="118178"/>
                  </a:cubicBezTo>
                  <a:cubicBezTo>
                    <a:pt x="6703" y="115497"/>
                    <a:pt x="6703" y="113569"/>
                    <a:pt x="7290" y="115413"/>
                  </a:cubicBezTo>
                  <a:lnTo>
                    <a:pt x="6452" y="109380"/>
                  </a:lnTo>
                  <a:cubicBezTo>
                    <a:pt x="6452" y="107620"/>
                    <a:pt x="6452" y="108039"/>
                    <a:pt x="6452" y="109380"/>
                  </a:cubicBezTo>
                  <a:lnTo>
                    <a:pt x="5865" y="100079"/>
                  </a:lnTo>
                  <a:lnTo>
                    <a:pt x="5865" y="100079"/>
                  </a:lnTo>
                  <a:cubicBezTo>
                    <a:pt x="5446" y="98823"/>
                    <a:pt x="4860" y="95806"/>
                    <a:pt x="4525" y="94382"/>
                  </a:cubicBezTo>
                  <a:cubicBezTo>
                    <a:pt x="4189" y="92957"/>
                    <a:pt x="4525" y="95555"/>
                    <a:pt x="5027" y="94968"/>
                  </a:cubicBezTo>
                  <a:lnTo>
                    <a:pt x="4273" y="89857"/>
                  </a:lnTo>
                  <a:cubicBezTo>
                    <a:pt x="4273" y="87762"/>
                    <a:pt x="5446" y="91952"/>
                    <a:pt x="5530" y="95471"/>
                  </a:cubicBezTo>
                  <a:cubicBezTo>
                    <a:pt x="7290" y="90611"/>
                    <a:pt x="4776" y="91282"/>
                    <a:pt x="5530" y="80892"/>
                  </a:cubicBezTo>
                  <a:lnTo>
                    <a:pt x="6033" y="85752"/>
                  </a:lnTo>
                  <a:cubicBezTo>
                    <a:pt x="6686" y="81621"/>
                    <a:pt x="6971" y="77448"/>
                    <a:pt x="6871" y="73267"/>
                  </a:cubicBezTo>
                  <a:cubicBezTo>
                    <a:pt x="6871" y="74608"/>
                    <a:pt x="5614" y="84327"/>
                    <a:pt x="4860" y="78797"/>
                  </a:cubicBezTo>
                  <a:cubicBezTo>
                    <a:pt x="4944" y="76577"/>
                    <a:pt x="4768" y="74356"/>
                    <a:pt x="4357" y="72178"/>
                  </a:cubicBezTo>
                  <a:cubicBezTo>
                    <a:pt x="5027" y="72178"/>
                    <a:pt x="4357" y="69161"/>
                    <a:pt x="4357" y="65558"/>
                  </a:cubicBezTo>
                  <a:lnTo>
                    <a:pt x="5279" y="65558"/>
                  </a:lnTo>
                  <a:cubicBezTo>
                    <a:pt x="5027" y="63547"/>
                    <a:pt x="4525" y="61578"/>
                    <a:pt x="3771" y="59693"/>
                  </a:cubicBezTo>
                  <a:cubicBezTo>
                    <a:pt x="3427" y="57473"/>
                    <a:pt x="3838" y="55202"/>
                    <a:pt x="4944" y="53241"/>
                  </a:cubicBezTo>
                  <a:cubicBezTo>
                    <a:pt x="4944" y="46119"/>
                    <a:pt x="4022" y="58185"/>
                    <a:pt x="3435" y="49806"/>
                  </a:cubicBezTo>
                  <a:cubicBezTo>
                    <a:pt x="3326" y="44192"/>
                    <a:pt x="2824" y="38595"/>
                    <a:pt x="1927" y="33048"/>
                  </a:cubicBezTo>
                  <a:cubicBezTo>
                    <a:pt x="1927" y="28943"/>
                    <a:pt x="2597" y="33719"/>
                    <a:pt x="2765" y="32210"/>
                  </a:cubicBezTo>
                  <a:lnTo>
                    <a:pt x="1843" y="28608"/>
                  </a:lnTo>
                  <a:cubicBezTo>
                    <a:pt x="1843" y="27770"/>
                    <a:pt x="1843" y="28021"/>
                    <a:pt x="1843" y="28189"/>
                  </a:cubicBezTo>
                  <a:cubicBezTo>
                    <a:pt x="1424" y="25172"/>
                    <a:pt x="922" y="28189"/>
                    <a:pt x="419" y="23329"/>
                  </a:cubicBezTo>
                  <a:cubicBezTo>
                    <a:pt x="-84" y="23329"/>
                    <a:pt x="419" y="21485"/>
                    <a:pt x="419" y="20229"/>
                  </a:cubicBezTo>
                  <a:lnTo>
                    <a:pt x="3771" y="20229"/>
                  </a:lnTo>
                  <a:cubicBezTo>
                    <a:pt x="5539" y="20229"/>
                    <a:pt x="7306" y="20061"/>
                    <a:pt x="9049" y="19726"/>
                  </a:cubicBezTo>
                  <a:cubicBezTo>
                    <a:pt x="10557" y="19726"/>
                    <a:pt x="8379" y="20312"/>
                    <a:pt x="9049" y="20647"/>
                  </a:cubicBezTo>
                  <a:cubicBezTo>
                    <a:pt x="17428" y="19474"/>
                    <a:pt x="16004" y="19726"/>
                    <a:pt x="22707" y="18385"/>
                  </a:cubicBezTo>
                  <a:lnTo>
                    <a:pt x="28488" y="18385"/>
                  </a:lnTo>
                  <a:cubicBezTo>
                    <a:pt x="24215" y="17883"/>
                    <a:pt x="29577" y="16793"/>
                    <a:pt x="34270" y="15872"/>
                  </a:cubicBezTo>
                  <a:lnTo>
                    <a:pt x="30583" y="15201"/>
                  </a:lnTo>
                  <a:lnTo>
                    <a:pt x="38124" y="14363"/>
                  </a:lnTo>
                  <a:cubicBezTo>
                    <a:pt x="39046" y="14363"/>
                    <a:pt x="38124" y="14782"/>
                    <a:pt x="37035" y="15285"/>
                  </a:cubicBezTo>
                  <a:lnTo>
                    <a:pt x="38375" y="15285"/>
                  </a:lnTo>
                  <a:cubicBezTo>
                    <a:pt x="41140" y="15285"/>
                    <a:pt x="39716" y="16123"/>
                    <a:pt x="37873" y="16793"/>
                  </a:cubicBezTo>
                  <a:lnTo>
                    <a:pt x="35108" y="16291"/>
                  </a:lnTo>
                  <a:cubicBezTo>
                    <a:pt x="33264" y="16961"/>
                    <a:pt x="31588" y="17715"/>
                    <a:pt x="32007" y="18218"/>
                  </a:cubicBezTo>
                  <a:lnTo>
                    <a:pt x="34437" y="18218"/>
                  </a:lnTo>
                  <a:cubicBezTo>
                    <a:pt x="33935" y="18218"/>
                    <a:pt x="33683" y="18218"/>
                    <a:pt x="33935" y="18637"/>
                  </a:cubicBezTo>
                  <a:cubicBezTo>
                    <a:pt x="34680" y="18578"/>
                    <a:pt x="35418" y="18410"/>
                    <a:pt x="36113" y="18134"/>
                  </a:cubicBezTo>
                  <a:lnTo>
                    <a:pt x="37873" y="19139"/>
                  </a:lnTo>
                  <a:lnTo>
                    <a:pt x="37873" y="18637"/>
                  </a:lnTo>
                  <a:lnTo>
                    <a:pt x="47760" y="18637"/>
                  </a:lnTo>
                  <a:cubicBezTo>
                    <a:pt x="55728" y="16684"/>
                    <a:pt x="63814" y="15285"/>
                    <a:pt x="71975" y="14447"/>
                  </a:cubicBezTo>
                  <a:cubicBezTo>
                    <a:pt x="69210" y="15285"/>
                    <a:pt x="71472" y="15704"/>
                    <a:pt x="71304" y="16626"/>
                  </a:cubicBezTo>
                  <a:cubicBezTo>
                    <a:pt x="66486" y="16550"/>
                    <a:pt x="61669" y="16860"/>
                    <a:pt x="56893" y="17547"/>
                  </a:cubicBezTo>
                  <a:cubicBezTo>
                    <a:pt x="59909" y="17547"/>
                    <a:pt x="59239" y="17966"/>
                    <a:pt x="58485" y="18134"/>
                  </a:cubicBezTo>
                  <a:lnTo>
                    <a:pt x="68791" y="16793"/>
                  </a:lnTo>
                  <a:cubicBezTo>
                    <a:pt x="68791" y="17547"/>
                    <a:pt x="71053" y="17212"/>
                    <a:pt x="73734" y="17380"/>
                  </a:cubicBezTo>
                  <a:cubicBezTo>
                    <a:pt x="71640" y="16039"/>
                    <a:pt x="81443" y="16039"/>
                    <a:pt x="85548" y="15369"/>
                  </a:cubicBezTo>
                  <a:cubicBezTo>
                    <a:pt x="85548" y="15369"/>
                    <a:pt x="84878" y="16374"/>
                    <a:pt x="79767" y="16542"/>
                  </a:cubicBezTo>
                  <a:cubicBezTo>
                    <a:pt x="85465" y="17380"/>
                    <a:pt x="86973" y="14447"/>
                    <a:pt x="92587" y="15118"/>
                  </a:cubicBezTo>
                  <a:cubicBezTo>
                    <a:pt x="91782" y="14992"/>
                    <a:pt x="90961" y="14992"/>
                    <a:pt x="90157" y="15118"/>
                  </a:cubicBezTo>
                  <a:cubicBezTo>
                    <a:pt x="93090" y="14531"/>
                    <a:pt x="100211" y="14531"/>
                    <a:pt x="98536" y="15118"/>
                  </a:cubicBezTo>
                  <a:lnTo>
                    <a:pt x="99541" y="15118"/>
                  </a:lnTo>
                  <a:cubicBezTo>
                    <a:pt x="108431" y="15151"/>
                    <a:pt x="117296" y="14305"/>
                    <a:pt x="126019" y="12604"/>
                  </a:cubicBezTo>
                  <a:cubicBezTo>
                    <a:pt x="125641" y="13308"/>
                    <a:pt x="125122" y="13936"/>
                    <a:pt x="124510" y="14447"/>
                  </a:cubicBezTo>
                  <a:lnTo>
                    <a:pt x="139174" y="9504"/>
                  </a:lnTo>
                  <a:cubicBezTo>
                    <a:pt x="137916" y="10593"/>
                    <a:pt x="143028" y="12939"/>
                    <a:pt x="136157" y="13861"/>
                  </a:cubicBezTo>
                  <a:cubicBezTo>
                    <a:pt x="138956" y="13961"/>
                    <a:pt x="141763" y="13794"/>
                    <a:pt x="144536" y="13358"/>
                  </a:cubicBezTo>
                  <a:cubicBezTo>
                    <a:pt x="143195" y="13358"/>
                    <a:pt x="141100" y="12017"/>
                    <a:pt x="142944" y="11766"/>
                  </a:cubicBezTo>
                  <a:cubicBezTo>
                    <a:pt x="146178" y="12394"/>
                    <a:pt x="149454" y="12788"/>
                    <a:pt x="152747" y="12939"/>
                  </a:cubicBezTo>
                  <a:cubicBezTo>
                    <a:pt x="150736" y="12939"/>
                    <a:pt x="152747" y="11012"/>
                    <a:pt x="156099" y="10928"/>
                  </a:cubicBezTo>
                  <a:cubicBezTo>
                    <a:pt x="155596" y="10928"/>
                    <a:pt x="156099" y="12604"/>
                    <a:pt x="155261" y="12855"/>
                  </a:cubicBezTo>
                  <a:lnTo>
                    <a:pt x="163137" y="10760"/>
                  </a:lnTo>
                  <a:cubicBezTo>
                    <a:pt x="161210" y="11179"/>
                    <a:pt x="163137" y="12185"/>
                    <a:pt x="164729" y="12604"/>
                  </a:cubicBezTo>
                  <a:cubicBezTo>
                    <a:pt x="163891" y="12604"/>
                    <a:pt x="171600" y="12604"/>
                    <a:pt x="173694" y="12017"/>
                  </a:cubicBezTo>
                  <a:lnTo>
                    <a:pt x="170343" y="12017"/>
                  </a:lnTo>
                  <a:cubicBezTo>
                    <a:pt x="179308" y="12017"/>
                    <a:pt x="178722" y="9252"/>
                    <a:pt x="188022" y="8917"/>
                  </a:cubicBezTo>
                  <a:cubicBezTo>
                    <a:pt x="186933" y="8917"/>
                    <a:pt x="185425" y="11096"/>
                    <a:pt x="189950" y="11096"/>
                  </a:cubicBezTo>
                  <a:cubicBezTo>
                    <a:pt x="195228" y="8414"/>
                    <a:pt x="200876" y="6554"/>
                    <a:pt x="206707" y="5566"/>
                  </a:cubicBezTo>
                  <a:lnTo>
                    <a:pt x="208215" y="5566"/>
                  </a:lnTo>
                  <a:lnTo>
                    <a:pt x="214248" y="4728"/>
                  </a:lnTo>
                  <a:cubicBezTo>
                    <a:pt x="207746" y="7099"/>
                    <a:pt x="201110" y="9110"/>
                    <a:pt x="194390" y="10760"/>
                  </a:cubicBezTo>
                  <a:cubicBezTo>
                    <a:pt x="196368" y="11012"/>
                    <a:pt x="198362" y="11012"/>
                    <a:pt x="200339" y="10760"/>
                  </a:cubicBezTo>
                  <a:cubicBezTo>
                    <a:pt x="202183" y="10760"/>
                    <a:pt x="197658" y="11515"/>
                    <a:pt x="196150" y="11682"/>
                  </a:cubicBezTo>
                  <a:lnTo>
                    <a:pt x="207964" y="11682"/>
                  </a:lnTo>
                  <a:cubicBezTo>
                    <a:pt x="207378" y="10760"/>
                    <a:pt x="216846" y="10258"/>
                    <a:pt x="216343" y="9420"/>
                  </a:cubicBezTo>
                  <a:lnTo>
                    <a:pt x="203691" y="11096"/>
                  </a:lnTo>
                  <a:cubicBezTo>
                    <a:pt x="203104" y="10174"/>
                    <a:pt x="210897" y="7912"/>
                    <a:pt x="219192" y="7660"/>
                  </a:cubicBezTo>
                  <a:cubicBezTo>
                    <a:pt x="221370" y="7660"/>
                    <a:pt x="217684" y="9504"/>
                    <a:pt x="217935" y="9839"/>
                  </a:cubicBezTo>
                  <a:cubicBezTo>
                    <a:pt x="220692" y="9294"/>
                    <a:pt x="223499" y="9018"/>
                    <a:pt x="226314" y="9001"/>
                  </a:cubicBezTo>
                  <a:lnTo>
                    <a:pt x="222795" y="9755"/>
                  </a:lnTo>
                  <a:cubicBezTo>
                    <a:pt x="227118" y="9060"/>
                    <a:pt x="231484" y="8699"/>
                    <a:pt x="235866" y="8666"/>
                  </a:cubicBezTo>
                  <a:cubicBezTo>
                    <a:pt x="237793" y="8666"/>
                    <a:pt x="241731" y="9671"/>
                    <a:pt x="241982" y="9085"/>
                  </a:cubicBezTo>
                  <a:cubicBezTo>
                    <a:pt x="238798" y="8079"/>
                    <a:pt x="238044" y="4644"/>
                    <a:pt x="240055" y="3722"/>
                  </a:cubicBezTo>
                  <a:cubicBezTo>
                    <a:pt x="240726" y="3722"/>
                    <a:pt x="250194" y="4309"/>
                    <a:pt x="252456" y="4728"/>
                  </a:cubicBezTo>
                  <a:cubicBezTo>
                    <a:pt x="254718" y="5147"/>
                    <a:pt x="247764" y="7074"/>
                    <a:pt x="250529" y="7660"/>
                  </a:cubicBezTo>
                  <a:cubicBezTo>
                    <a:pt x="251317" y="7250"/>
                    <a:pt x="252163" y="6965"/>
                    <a:pt x="253043" y="6822"/>
                  </a:cubicBezTo>
                  <a:cubicBezTo>
                    <a:pt x="255053" y="6822"/>
                    <a:pt x="252289" y="7744"/>
                    <a:pt x="256645" y="7409"/>
                  </a:cubicBezTo>
                  <a:cubicBezTo>
                    <a:pt x="257316" y="6320"/>
                    <a:pt x="265527" y="7409"/>
                    <a:pt x="258656" y="6403"/>
                  </a:cubicBezTo>
                  <a:cubicBezTo>
                    <a:pt x="262930" y="5901"/>
                    <a:pt x="263265" y="6403"/>
                    <a:pt x="268292" y="6403"/>
                  </a:cubicBezTo>
                  <a:cubicBezTo>
                    <a:pt x="266616" y="5817"/>
                    <a:pt x="272649" y="3974"/>
                    <a:pt x="276671" y="3471"/>
                  </a:cubicBezTo>
                  <a:cubicBezTo>
                    <a:pt x="276671" y="3471"/>
                    <a:pt x="277425" y="3974"/>
                    <a:pt x="277928" y="4141"/>
                  </a:cubicBezTo>
                  <a:lnTo>
                    <a:pt x="283961" y="4141"/>
                  </a:lnTo>
                  <a:cubicBezTo>
                    <a:pt x="283961" y="9252"/>
                    <a:pt x="283961" y="13274"/>
                    <a:pt x="283961" y="19391"/>
                  </a:cubicBezTo>
                  <a:cubicBezTo>
                    <a:pt x="283961" y="20145"/>
                    <a:pt x="283961" y="24083"/>
                    <a:pt x="283123" y="22407"/>
                  </a:cubicBezTo>
                  <a:cubicBezTo>
                    <a:pt x="283567" y="23966"/>
                    <a:pt x="283843" y="25566"/>
                    <a:pt x="283961" y="27183"/>
                  </a:cubicBezTo>
                  <a:cubicBezTo>
                    <a:pt x="283290" y="32127"/>
                    <a:pt x="283542" y="21569"/>
                    <a:pt x="282620" y="25340"/>
                  </a:cubicBezTo>
                  <a:cubicBezTo>
                    <a:pt x="283533" y="28624"/>
                    <a:pt x="284095" y="31993"/>
                    <a:pt x="284296" y="35394"/>
                  </a:cubicBezTo>
                  <a:cubicBezTo>
                    <a:pt x="284648" y="31414"/>
                    <a:pt x="284396" y="27401"/>
                    <a:pt x="283542" y="23496"/>
                  </a:cubicBezTo>
                  <a:cubicBezTo>
                    <a:pt x="284798" y="23496"/>
                    <a:pt x="286390" y="29613"/>
                    <a:pt x="287396" y="38159"/>
                  </a:cubicBezTo>
                  <a:cubicBezTo>
                    <a:pt x="288066" y="44946"/>
                    <a:pt x="286726" y="41176"/>
                    <a:pt x="287396" y="42349"/>
                  </a:cubicBezTo>
                  <a:cubicBezTo>
                    <a:pt x="287396" y="55169"/>
                    <a:pt x="290077" y="53158"/>
                    <a:pt x="289742" y="63799"/>
                  </a:cubicBezTo>
                  <a:cubicBezTo>
                    <a:pt x="289156" y="68072"/>
                    <a:pt x="288150" y="63799"/>
                    <a:pt x="287647" y="64972"/>
                  </a:cubicBezTo>
                  <a:cubicBezTo>
                    <a:pt x="287061" y="59442"/>
                    <a:pt x="287647" y="56593"/>
                    <a:pt x="287647" y="52739"/>
                  </a:cubicBezTo>
                  <a:lnTo>
                    <a:pt x="287647" y="57347"/>
                  </a:lnTo>
                  <a:cubicBezTo>
                    <a:pt x="287161" y="54892"/>
                    <a:pt x="286935" y="52395"/>
                    <a:pt x="286977" y="49890"/>
                  </a:cubicBezTo>
                  <a:cubicBezTo>
                    <a:pt x="286474" y="53493"/>
                    <a:pt x="287982" y="71507"/>
                    <a:pt x="287815" y="81394"/>
                  </a:cubicBezTo>
                  <a:cubicBezTo>
                    <a:pt x="287815" y="83154"/>
                    <a:pt x="288569" y="86170"/>
                    <a:pt x="288820" y="84662"/>
                  </a:cubicBezTo>
                  <a:lnTo>
                    <a:pt x="288820" y="81562"/>
                  </a:lnTo>
                  <a:cubicBezTo>
                    <a:pt x="289323" y="78713"/>
                    <a:pt x="289994" y="87427"/>
                    <a:pt x="290077" y="83405"/>
                  </a:cubicBezTo>
                  <a:cubicBezTo>
                    <a:pt x="291041" y="88265"/>
                    <a:pt x="291544" y="93200"/>
                    <a:pt x="291586" y="98152"/>
                  </a:cubicBezTo>
                  <a:lnTo>
                    <a:pt x="290748" y="99325"/>
                  </a:lnTo>
                  <a:cubicBezTo>
                    <a:pt x="291058" y="97499"/>
                    <a:pt x="291058" y="95622"/>
                    <a:pt x="290748" y="93795"/>
                  </a:cubicBezTo>
                  <a:cubicBezTo>
                    <a:pt x="291250" y="96225"/>
                    <a:pt x="289994" y="102928"/>
                    <a:pt x="291334" y="105526"/>
                  </a:cubicBezTo>
                  <a:lnTo>
                    <a:pt x="291753" y="101336"/>
                  </a:lnTo>
                  <a:cubicBezTo>
                    <a:pt x="292717" y="106146"/>
                    <a:pt x="293337" y="111014"/>
                    <a:pt x="293596" y="115916"/>
                  </a:cubicBezTo>
                  <a:cubicBezTo>
                    <a:pt x="294350" y="113486"/>
                    <a:pt x="293596" y="114743"/>
                    <a:pt x="294267" y="110972"/>
                  </a:cubicBezTo>
                  <a:cubicBezTo>
                    <a:pt x="293094" y="114240"/>
                    <a:pt x="293680" y="97650"/>
                    <a:pt x="292507" y="102593"/>
                  </a:cubicBezTo>
                  <a:cubicBezTo>
                    <a:pt x="293060" y="98730"/>
                    <a:pt x="293395" y="94843"/>
                    <a:pt x="293513" y="90947"/>
                  </a:cubicBezTo>
                  <a:cubicBezTo>
                    <a:pt x="293513" y="90947"/>
                    <a:pt x="293010" y="92706"/>
                    <a:pt x="292926" y="88349"/>
                  </a:cubicBezTo>
                  <a:cubicBezTo>
                    <a:pt x="292926" y="88349"/>
                    <a:pt x="292926" y="87679"/>
                    <a:pt x="292926" y="87427"/>
                  </a:cubicBezTo>
                  <a:lnTo>
                    <a:pt x="292926" y="87427"/>
                  </a:lnTo>
                  <a:lnTo>
                    <a:pt x="292926" y="87427"/>
                  </a:lnTo>
                  <a:cubicBezTo>
                    <a:pt x="293027" y="88181"/>
                    <a:pt x="293027" y="88936"/>
                    <a:pt x="292926" y="89690"/>
                  </a:cubicBezTo>
                  <a:cubicBezTo>
                    <a:pt x="292172" y="87595"/>
                    <a:pt x="291837" y="80557"/>
                    <a:pt x="291334" y="78211"/>
                  </a:cubicBezTo>
                  <a:cubicBezTo>
                    <a:pt x="290831" y="75864"/>
                    <a:pt x="291753" y="79300"/>
                    <a:pt x="292004" y="78211"/>
                  </a:cubicBezTo>
                  <a:lnTo>
                    <a:pt x="291334" y="74691"/>
                  </a:lnTo>
                  <a:cubicBezTo>
                    <a:pt x="291921" y="74691"/>
                    <a:pt x="292088" y="67737"/>
                    <a:pt x="292758" y="73853"/>
                  </a:cubicBezTo>
                  <a:lnTo>
                    <a:pt x="292758" y="68323"/>
                  </a:lnTo>
                  <a:cubicBezTo>
                    <a:pt x="293060" y="64838"/>
                    <a:pt x="293060" y="61335"/>
                    <a:pt x="292758" y="57850"/>
                  </a:cubicBezTo>
                  <a:cubicBezTo>
                    <a:pt x="292758" y="55252"/>
                    <a:pt x="291753" y="51314"/>
                    <a:pt x="292758" y="53577"/>
                  </a:cubicBezTo>
                  <a:lnTo>
                    <a:pt x="291921" y="45198"/>
                  </a:lnTo>
                  <a:lnTo>
                    <a:pt x="291921" y="45198"/>
                  </a:lnTo>
                  <a:cubicBezTo>
                    <a:pt x="290974" y="36123"/>
                    <a:pt x="290555" y="27007"/>
                    <a:pt x="290664" y="17883"/>
                  </a:cubicBezTo>
                  <a:cubicBezTo>
                    <a:pt x="290664" y="16374"/>
                    <a:pt x="290664" y="14950"/>
                    <a:pt x="290245" y="13274"/>
                  </a:cubicBezTo>
                  <a:cubicBezTo>
                    <a:pt x="290195" y="12352"/>
                    <a:pt x="290195" y="11431"/>
                    <a:pt x="290245" y="10509"/>
                  </a:cubicBezTo>
                  <a:cubicBezTo>
                    <a:pt x="290245" y="9001"/>
                    <a:pt x="290245" y="7409"/>
                    <a:pt x="290245" y="5566"/>
                  </a:cubicBezTo>
                  <a:lnTo>
                    <a:pt x="290664" y="3722"/>
                  </a:lnTo>
                  <a:lnTo>
                    <a:pt x="290664" y="35"/>
                  </a:lnTo>
                  <a:lnTo>
                    <a:pt x="280358" y="35"/>
                  </a:lnTo>
                  <a:cubicBezTo>
                    <a:pt x="278916" y="-73"/>
                    <a:pt x="277475" y="69"/>
                    <a:pt x="276085" y="454"/>
                  </a:cubicBezTo>
                  <a:cubicBezTo>
                    <a:pt x="267924" y="-40"/>
                    <a:pt x="259746" y="161"/>
                    <a:pt x="251618" y="1041"/>
                  </a:cubicBezTo>
                  <a:lnTo>
                    <a:pt x="251618" y="1795"/>
                  </a:lnTo>
                  <a:cubicBezTo>
                    <a:pt x="247093" y="1795"/>
                    <a:pt x="242820" y="2382"/>
                    <a:pt x="237290" y="2968"/>
                  </a:cubicBezTo>
                  <a:lnTo>
                    <a:pt x="237709" y="3638"/>
                  </a:lnTo>
                  <a:cubicBezTo>
                    <a:pt x="232933" y="4393"/>
                    <a:pt x="225392" y="3638"/>
                    <a:pt x="217851" y="4225"/>
                  </a:cubicBezTo>
                  <a:cubicBezTo>
                    <a:pt x="219100" y="3982"/>
                    <a:pt x="220373" y="3982"/>
                    <a:pt x="221622" y="4225"/>
                  </a:cubicBezTo>
                  <a:cubicBezTo>
                    <a:pt x="212489" y="3220"/>
                    <a:pt x="202602" y="6236"/>
                    <a:pt x="194390" y="5566"/>
                  </a:cubicBezTo>
                  <a:cubicBezTo>
                    <a:pt x="192748" y="5758"/>
                    <a:pt x="191089" y="5758"/>
                    <a:pt x="189447" y="5566"/>
                  </a:cubicBezTo>
                  <a:lnTo>
                    <a:pt x="189447" y="5566"/>
                  </a:lnTo>
                  <a:lnTo>
                    <a:pt x="186598" y="5566"/>
                  </a:lnTo>
                  <a:lnTo>
                    <a:pt x="188944" y="5566"/>
                  </a:lnTo>
                  <a:lnTo>
                    <a:pt x="182660" y="6152"/>
                  </a:lnTo>
                  <a:lnTo>
                    <a:pt x="181654" y="5482"/>
                  </a:lnTo>
                  <a:lnTo>
                    <a:pt x="181068" y="5482"/>
                  </a:lnTo>
                  <a:cubicBezTo>
                    <a:pt x="178805" y="5482"/>
                    <a:pt x="179308" y="5901"/>
                    <a:pt x="180481" y="6320"/>
                  </a:cubicBezTo>
                  <a:lnTo>
                    <a:pt x="177465" y="6906"/>
                  </a:lnTo>
                  <a:cubicBezTo>
                    <a:pt x="175538" y="5901"/>
                    <a:pt x="171348" y="7660"/>
                    <a:pt x="169086" y="6906"/>
                  </a:cubicBezTo>
                  <a:cubicBezTo>
                    <a:pt x="167494" y="7576"/>
                    <a:pt x="157272" y="7912"/>
                    <a:pt x="156099" y="9252"/>
                  </a:cubicBezTo>
                  <a:cubicBezTo>
                    <a:pt x="156099" y="9252"/>
                    <a:pt x="155345" y="9252"/>
                    <a:pt x="156601" y="9252"/>
                  </a:cubicBezTo>
                  <a:cubicBezTo>
                    <a:pt x="154079" y="9160"/>
                    <a:pt x="151549" y="9328"/>
                    <a:pt x="149061" y="9755"/>
                  </a:cubicBezTo>
                  <a:lnTo>
                    <a:pt x="147887" y="8917"/>
                  </a:lnTo>
                  <a:lnTo>
                    <a:pt x="142274" y="10341"/>
                  </a:lnTo>
                  <a:cubicBezTo>
                    <a:pt x="138754" y="10341"/>
                    <a:pt x="137330" y="9755"/>
                    <a:pt x="140766" y="8917"/>
                  </a:cubicBezTo>
                  <a:cubicBezTo>
                    <a:pt x="132387" y="10341"/>
                    <a:pt x="133978" y="9671"/>
                    <a:pt x="127024" y="11012"/>
                  </a:cubicBezTo>
                  <a:lnTo>
                    <a:pt x="127024" y="10425"/>
                  </a:lnTo>
                  <a:cubicBezTo>
                    <a:pt x="124259" y="10936"/>
                    <a:pt x="121452" y="11188"/>
                    <a:pt x="118645" y="11179"/>
                  </a:cubicBezTo>
                  <a:cubicBezTo>
                    <a:pt x="112948" y="10341"/>
                    <a:pt x="90744" y="12436"/>
                    <a:pt x="76248" y="12101"/>
                  </a:cubicBezTo>
                  <a:cubicBezTo>
                    <a:pt x="79097" y="13693"/>
                    <a:pt x="69461" y="12101"/>
                    <a:pt x="68958" y="13023"/>
                  </a:cubicBezTo>
                  <a:cubicBezTo>
                    <a:pt x="68037" y="13023"/>
                    <a:pt x="66026" y="12520"/>
                    <a:pt x="68372" y="12101"/>
                  </a:cubicBezTo>
                  <a:cubicBezTo>
                    <a:pt x="62959" y="12135"/>
                    <a:pt x="57555" y="12554"/>
                    <a:pt x="52201" y="13358"/>
                  </a:cubicBezTo>
                  <a:cubicBezTo>
                    <a:pt x="51279" y="13358"/>
                    <a:pt x="53709" y="12688"/>
                    <a:pt x="52955" y="12520"/>
                  </a:cubicBezTo>
                  <a:cubicBezTo>
                    <a:pt x="51924" y="12654"/>
                    <a:pt x="50885" y="12654"/>
                    <a:pt x="49854" y="12520"/>
                  </a:cubicBezTo>
                  <a:cubicBezTo>
                    <a:pt x="49100" y="12520"/>
                    <a:pt x="50944" y="12101"/>
                    <a:pt x="52117" y="11850"/>
                  </a:cubicBezTo>
                  <a:cubicBezTo>
                    <a:pt x="44492" y="12352"/>
                    <a:pt x="43738" y="13609"/>
                    <a:pt x="43319" y="14782"/>
                  </a:cubicBezTo>
                  <a:cubicBezTo>
                    <a:pt x="40504" y="14363"/>
                    <a:pt x="37630" y="14623"/>
                    <a:pt x="34940" y="15536"/>
                  </a:cubicBezTo>
                  <a:cubicBezTo>
                    <a:pt x="33599" y="15536"/>
                    <a:pt x="31337" y="14950"/>
                    <a:pt x="36029" y="14531"/>
                  </a:cubicBezTo>
                  <a:cubicBezTo>
                    <a:pt x="30558" y="14389"/>
                    <a:pt x="25078" y="14807"/>
                    <a:pt x="19690" y="15788"/>
                  </a:cubicBezTo>
                  <a:cubicBezTo>
                    <a:pt x="18216" y="15578"/>
                    <a:pt x="16724" y="15578"/>
                    <a:pt x="15250" y="15788"/>
                  </a:cubicBezTo>
                  <a:cubicBezTo>
                    <a:pt x="9133" y="15788"/>
                    <a:pt x="9552" y="15788"/>
                    <a:pt x="1424" y="16374"/>
                  </a:cubicBezTo>
                  <a:lnTo>
                    <a:pt x="3687" y="16374"/>
                  </a:lnTo>
                  <a:cubicBezTo>
                    <a:pt x="2790" y="16785"/>
                    <a:pt x="1827" y="17011"/>
                    <a:pt x="838" y="17045"/>
                  </a:cubicBezTo>
                  <a:cubicBezTo>
                    <a:pt x="838" y="18134"/>
                    <a:pt x="838" y="19307"/>
                    <a:pt x="838" y="20647"/>
                  </a:cubicBezTo>
                  <a:cubicBezTo>
                    <a:pt x="838" y="21988"/>
                    <a:pt x="838" y="23832"/>
                    <a:pt x="838" y="25172"/>
                  </a:cubicBezTo>
                  <a:lnTo>
                    <a:pt x="838" y="25172"/>
                  </a:lnTo>
                  <a:cubicBezTo>
                    <a:pt x="838" y="35981"/>
                    <a:pt x="1424" y="29781"/>
                    <a:pt x="838" y="40422"/>
                  </a:cubicBezTo>
                  <a:lnTo>
                    <a:pt x="1508" y="39835"/>
                  </a:lnTo>
                  <a:cubicBezTo>
                    <a:pt x="3100" y="40757"/>
                    <a:pt x="1508" y="49303"/>
                    <a:pt x="2011" y="55420"/>
                  </a:cubicBezTo>
                  <a:lnTo>
                    <a:pt x="2011" y="53158"/>
                  </a:lnTo>
                  <a:cubicBezTo>
                    <a:pt x="1885" y="57498"/>
                    <a:pt x="1357" y="61821"/>
                    <a:pt x="419" y="66061"/>
                  </a:cubicBezTo>
                  <a:cubicBezTo>
                    <a:pt x="419" y="66815"/>
                    <a:pt x="419" y="64888"/>
                    <a:pt x="0" y="63883"/>
                  </a:cubicBezTo>
                  <a:cubicBezTo>
                    <a:pt x="0" y="72764"/>
                    <a:pt x="1006" y="64972"/>
                    <a:pt x="1508" y="71507"/>
                  </a:cubicBezTo>
                  <a:cubicBezTo>
                    <a:pt x="1508" y="72764"/>
                    <a:pt x="168" y="69999"/>
                    <a:pt x="335" y="74440"/>
                  </a:cubicBezTo>
                  <a:cubicBezTo>
                    <a:pt x="1240" y="80716"/>
                    <a:pt x="1776" y="87042"/>
                    <a:pt x="1927" y="93376"/>
                  </a:cubicBezTo>
                  <a:cubicBezTo>
                    <a:pt x="1927" y="92036"/>
                    <a:pt x="2597" y="90695"/>
                    <a:pt x="3016" y="93376"/>
                  </a:cubicBezTo>
                  <a:cubicBezTo>
                    <a:pt x="2673" y="98965"/>
                    <a:pt x="2866" y="104579"/>
                    <a:pt x="3603" y="110134"/>
                  </a:cubicBezTo>
                  <a:cubicBezTo>
                    <a:pt x="3603" y="110721"/>
                    <a:pt x="3603" y="110972"/>
                    <a:pt x="3603" y="110972"/>
                  </a:cubicBezTo>
                  <a:cubicBezTo>
                    <a:pt x="4106" y="114575"/>
                    <a:pt x="4692" y="122619"/>
                    <a:pt x="5446" y="124713"/>
                  </a:cubicBezTo>
                  <a:cubicBezTo>
                    <a:pt x="3184" y="128149"/>
                    <a:pt x="7792" y="147001"/>
                    <a:pt x="5446" y="147001"/>
                  </a:cubicBezTo>
                  <a:lnTo>
                    <a:pt x="6117" y="158061"/>
                  </a:lnTo>
                  <a:lnTo>
                    <a:pt x="6117" y="158061"/>
                  </a:lnTo>
                  <a:cubicBezTo>
                    <a:pt x="6125" y="162100"/>
                    <a:pt x="6636" y="166122"/>
                    <a:pt x="7625" y="170043"/>
                  </a:cubicBezTo>
                  <a:cubicBezTo>
                    <a:pt x="7625" y="171719"/>
                    <a:pt x="7625" y="170546"/>
                    <a:pt x="7206" y="170043"/>
                  </a:cubicBezTo>
                  <a:cubicBezTo>
                    <a:pt x="6963" y="176738"/>
                    <a:pt x="7558" y="183433"/>
                    <a:pt x="8965" y="189985"/>
                  </a:cubicBezTo>
                  <a:lnTo>
                    <a:pt x="8295" y="190907"/>
                  </a:lnTo>
                  <a:cubicBezTo>
                    <a:pt x="8798" y="193253"/>
                    <a:pt x="7876" y="205821"/>
                    <a:pt x="9217" y="216043"/>
                  </a:cubicBezTo>
                  <a:cubicBezTo>
                    <a:pt x="9217" y="216043"/>
                    <a:pt x="9217" y="216043"/>
                    <a:pt x="9217" y="214954"/>
                  </a:cubicBezTo>
                  <a:cubicBezTo>
                    <a:pt x="10641" y="226266"/>
                    <a:pt x="8547" y="242269"/>
                    <a:pt x="11395" y="246291"/>
                  </a:cubicBezTo>
                  <a:lnTo>
                    <a:pt x="12401" y="253748"/>
                  </a:lnTo>
                  <a:cubicBezTo>
                    <a:pt x="12401" y="244113"/>
                    <a:pt x="13658" y="255173"/>
                    <a:pt x="13909" y="251151"/>
                  </a:cubicBezTo>
                  <a:cubicBezTo>
                    <a:pt x="13909" y="255005"/>
                    <a:pt x="13909" y="261038"/>
                    <a:pt x="13239" y="256346"/>
                  </a:cubicBezTo>
                  <a:lnTo>
                    <a:pt x="13239" y="255675"/>
                  </a:lnTo>
                  <a:cubicBezTo>
                    <a:pt x="11731" y="254000"/>
                    <a:pt x="13239" y="267741"/>
                    <a:pt x="12401" y="267490"/>
                  </a:cubicBezTo>
                  <a:lnTo>
                    <a:pt x="13155" y="285504"/>
                  </a:lnTo>
                  <a:cubicBezTo>
                    <a:pt x="13155" y="292375"/>
                    <a:pt x="13574" y="299246"/>
                    <a:pt x="13825" y="306033"/>
                  </a:cubicBezTo>
                  <a:lnTo>
                    <a:pt x="36700" y="305111"/>
                  </a:lnTo>
                  <a:lnTo>
                    <a:pt x="34521" y="304189"/>
                  </a:lnTo>
                  <a:lnTo>
                    <a:pt x="40805" y="304189"/>
                  </a:lnTo>
                  <a:cubicBezTo>
                    <a:pt x="42481" y="304189"/>
                    <a:pt x="43068" y="304860"/>
                    <a:pt x="38543" y="305027"/>
                  </a:cubicBezTo>
                  <a:cubicBezTo>
                    <a:pt x="41132" y="305220"/>
                    <a:pt x="43738" y="304851"/>
                    <a:pt x="46168" y="303938"/>
                  </a:cubicBezTo>
                  <a:cubicBezTo>
                    <a:pt x="54547" y="303938"/>
                    <a:pt x="42816" y="305362"/>
                    <a:pt x="45497" y="305278"/>
                  </a:cubicBezTo>
                  <a:lnTo>
                    <a:pt x="49100" y="305278"/>
                  </a:lnTo>
                  <a:lnTo>
                    <a:pt x="48262" y="305278"/>
                  </a:lnTo>
                  <a:cubicBezTo>
                    <a:pt x="50985" y="304482"/>
                    <a:pt x="53801" y="304030"/>
                    <a:pt x="56641" y="303938"/>
                  </a:cubicBezTo>
                  <a:cubicBezTo>
                    <a:pt x="59993" y="303938"/>
                    <a:pt x="58401" y="304524"/>
                    <a:pt x="59742" y="304524"/>
                  </a:cubicBezTo>
                  <a:cubicBezTo>
                    <a:pt x="59742" y="304524"/>
                    <a:pt x="60160" y="304524"/>
                    <a:pt x="61752" y="304524"/>
                  </a:cubicBezTo>
                  <a:lnTo>
                    <a:pt x="69629" y="304524"/>
                  </a:lnTo>
                  <a:lnTo>
                    <a:pt x="66445" y="303854"/>
                  </a:lnTo>
                  <a:cubicBezTo>
                    <a:pt x="69880" y="303268"/>
                    <a:pt x="73818" y="303854"/>
                    <a:pt x="70131" y="302765"/>
                  </a:cubicBezTo>
                  <a:cubicBezTo>
                    <a:pt x="75578" y="304022"/>
                    <a:pt x="99457" y="301843"/>
                    <a:pt x="102809" y="302095"/>
                  </a:cubicBezTo>
                  <a:cubicBezTo>
                    <a:pt x="107971" y="301299"/>
                    <a:pt x="113174" y="300880"/>
                    <a:pt x="118394" y="300838"/>
                  </a:cubicBezTo>
                  <a:cubicBezTo>
                    <a:pt x="116969" y="300838"/>
                    <a:pt x="115964" y="299832"/>
                    <a:pt x="121159" y="299665"/>
                  </a:cubicBezTo>
                  <a:cubicBezTo>
                    <a:pt x="119399" y="301759"/>
                    <a:pt x="130627" y="299665"/>
                    <a:pt x="134816" y="301257"/>
                  </a:cubicBezTo>
                  <a:cubicBezTo>
                    <a:pt x="131046" y="300503"/>
                    <a:pt x="149479" y="300251"/>
                    <a:pt x="143195" y="299246"/>
                  </a:cubicBezTo>
                  <a:cubicBezTo>
                    <a:pt x="147552" y="299246"/>
                    <a:pt x="143195" y="300000"/>
                    <a:pt x="146798" y="300251"/>
                  </a:cubicBezTo>
                  <a:cubicBezTo>
                    <a:pt x="157020" y="298994"/>
                    <a:pt x="169337" y="299665"/>
                    <a:pt x="181990" y="298743"/>
                  </a:cubicBezTo>
                  <a:cubicBezTo>
                    <a:pt x="181990" y="298743"/>
                    <a:pt x="179979" y="298156"/>
                    <a:pt x="182744" y="297654"/>
                  </a:cubicBezTo>
                  <a:lnTo>
                    <a:pt x="189447" y="298659"/>
                  </a:lnTo>
                  <a:cubicBezTo>
                    <a:pt x="191960" y="298659"/>
                    <a:pt x="191625" y="296983"/>
                    <a:pt x="196234" y="297654"/>
                  </a:cubicBezTo>
                  <a:cubicBezTo>
                    <a:pt x="195647" y="297654"/>
                    <a:pt x="194642" y="297235"/>
                    <a:pt x="196234" y="297067"/>
                  </a:cubicBezTo>
                  <a:cubicBezTo>
                    <a:pt x="221370" y="297067"/>
                    <a:pt x="246507" y="293464"/>
                    <a:pt x="271644" y="294637"/>
                  </a:cubicBezTo>
                  <a:cubicBezTo>
                    <a:pt x="268208" y="294637"/>
                    <a:pt x="270471" y="294135"/>
                    <a:pt x="273068" y="293967"/>
                  </a:cubicBezTo>
                  <a:cubicBezTo>
                    <a:pt x="271392" y="293967"/>
                    <a:pt x="273068" y="293297"/>
                    <a:pt x="273068" y="292961"/>
                  </a:cubicBezTo>
                  <a:lnTo>
                    <a:pt x="283625" y="293464"/>
                  </a:lnTo>
                  <a:cubicBezTo>
                    <a:pt x="285553" y="292375"/>
                    <a:pt x="294937" y="292794"/>
                    <a:pt x="295942" y="291788"/>
                  </a:cubicBezTo>
                  <a:lnTo>
                    <a:pt x="292675" y="291788"/>
                  </a:lnTo>
                  <a:cubicBezTo>
                    <a:pt x="297032" y="290532"/>
                    <a:pt x="286307" y="289694"/>
                    <a:pt x="286893" y="288269"/>
                  </a:cubicBezTo>
                  <a:cubicBezTo>
                    <a:pt x="282033" y="289778"/>
                    <a:pt x="273738" y="287096"/>
                    <a:pt x="265695" y="289275"/>
                  </a:cubicBezTo>
                  <a:cubicBezTo>
                    <a:pt x="263851" y="289275"/>
                    <a:pt x="267203" y="288688"/>
                    <a:pt x="266198" y="288437"/>
                  </a:cubicBezTo>
                  <a:cubicBezTo>
                    <a:pt x="263231" y="289300"/>
                    <a:pt x="260139" y="289618"/>
                    <a:pt x="257064" y="289359"/>
                  </a:cubicBezTo>
                  <a:lnTo>
                    <a:pt x="257567" y="289359"/>
                  </a:lnTo>
                  <a:cubicBezTo>
                    <a:pt x="244580" y="290113"/>
                    <a:pt x="239050" y="289861"/>
                    <a:pt x="224051" y="290197"/>
                  </a:cubicBezTo>
                  <a:lnTo>
                    <a:pt x="225225" y="290783"/>
                  </a:lnTo>
                  <a:cubicBezTo>
                    <a:pt x="223465" y="290900"/>
                    <a:pt x="221705" y="290900"/>
                    <a:pt x="219946" y="290783"/>
                  </a:cubicBezTo>
                  <a:cubicBezTo>
                    <a:pt x="216427" y="291956"/>
                    <a:pt x="228744" y="290364"/>
                    <a:pt x="225476" y="291705"/>
                  </a:cubicBezTo>
                  <a:cubicBezTo>
                    <a:pt x="221287" y="290532"/>
                    <a:pt x="203439" y="292794"/>
                    <a:pt x="200339" y="291705"/>
                  </a:cubicBezTo>
                  <a:cubicBezTo>
                    <a:pt x="195563" y="291705"/>
                    <a:pt x="201847" y="292459"/>
                    <a:pt x="196988" y="292710"/>
                  </a:cubicBezTo>
                  <a:lnTo>
                    <a:pt x="195731" y="292710"/>
                  </a:lnTo>
                  <a:lnTo>
                    <a:pt x="194474" y="293297"/>
                  </a:lnTo>
                  <a:cubicBezTo>
                    <a:pt x="191374" y="293297"/>
                    <a:pt x="189698" y="292878"/>
                    <a:pt x="189614" y="292543"/>
                  </a:cubicBezTo>
                  <a:cubicBezTo>
                    <a:pt x="189530" y="292207"/>
                    <a:pt x="191793" y="292543"/>
                    <a:pt x="192547" y="292543"/>
                  </a:cubicBezTo>
                  <a:cubicBezTo>
                    <a:pt x="188441" y="292543"/>
                    <a:pt x="181068" y="293297"/>
                    <a:pt x="179643" y="293213"/>
                  </a:cubicBezTo>
                  <a:lnTo>
                    <a:pt x="184252" y="293213"/>
                  </a:lnTo>
                  <a:cubicBezTo>
                    <a:pt x="171181" y="294218"/>
                    <a:pt x="155093" y="294470"/>
                    <a:pt x="142357" y="295978"/>
                  </a:cubicBezTo>
                  <a:lnTo>
                    <a:pt x="143279" y="295978"/>
                  </a:lnTo>
                  <a:cubicBezTo>
                    <a:pt x="133643" y="297067"/>
                    <a:pt x="135487" y="295978"/>
                    <a:pt x="124845" y="296816"/>
                  </a:cubicBezTo>
                  <a:lnTo>
                    <a:pt x="124845" y="296816"/>
                  </a:lnTo>
                  <a:cubicBezTo>
                    <a:pt x="122240" y="297260"/>
                    <a:pt x="119609" y="297545"/>
                    <a:pt x="116969" y="297654"/>
                  </a:cubicBezTo>
                  <a:cubicBezTo>
                    <a:pt x="119651" y="297151"/>
                    <a:pt x="111858" y="297151"/>
                    <a:pt x="115377" y="296564"/>
                  </a:cubicBezTo>
                  <a:cubicBezTo>
                    <a:pt x="111263" y="296774"/>
                    <a:pt x="107208" y="297570"/>
                    <a:pt x="103312" y="298910"/>
                  </a:cubicBezTo>
                  <a:lnTo>
                    <a:pt x="101720" y="298408"/>
                  </a:lnTo>
                  <a:cubicBezTo>
                    <a:pt x="99173" y="299204"/>
                    <a:pt x="96517" y="299623"/>
                    <a:pt x="93844" y="299665"/>
                  </a:cubicBezTo>
                  <a:cubicBezTo>
                    <a:pt x="98201" y="298994"/>
                    <a:pt x="90408" y="299078"/>
                    <a:pt x="95268" y="298156"/>
                  </a:cubicBezTo>
                  <a:cubicBezTo>
                    <a:pt x="84040" y="297570"/>
                    <a:pt x="78510" y="300251"/>
                    <a:pt x="73567" y="298743"/>
                  </a:cubicBezTo>
                  <a:cubicBezTo>
                    <a:pt x="68539" y="300503"/>
                    <a:pt x="83286" y="298743"/>
                    <a:pt x="80437" y="299581"/>
                  </a:cubicBezTo>
                  <a:cubicBezTo>
                    <a:pt x="82867" y="299581"/>
                    <a:pt x="76248" y="300921"/>
                    <a:pt x="72729" y="300921"/>
                  </a:cubicBezTo>
                  <a:cubicBezTo>
                    <a:pt x="67710" y="300134"/>
                    <a:pt x="62641" y="299740"/>
                    <a:pt x="57563" y="299748"/>
                  </a:cubicBezTo>
                  <a:lnTo>
                    <a:pt x="59406" y="299748"/>
                  </a:lnTo>
                  <a:cubicBezTo>
                    <a:pt x="56055" y="299748"/>
                    <a:pt x="52871" y="300586"/>
                    <a:pt x="48765" y="299748"/>
                  </a:cubicBezTo>
                  <a:cubicBezTo>
                    <a:pt x="46503" y="300754"/>
                    <a:pt x="43403" y="299748"/>
                    <a:pt x="42732" y="301173"/>
                  </a:cubicBezTo>
                  <a:lnTo>
                    <a:pt x="51111" y="300503"/>
                  </a:lnTo>
                  <a:cubicBezTo>
                    <a:pt x="45598" y="301676"/>
                    <a:pt x="39984" y="302296"/>
                    <a:pt x="34354" y="302346"/>
                  </a:cubicBezTo>
                  <a:cubicBezTo>
                    <a:pt x="35811" y="301952"/>
                    <a:pt x="37294" y="301650"/>
                    <a:pt x="38794" y="301424"/>
                  </a:cubicBezTo>
                  <a:cubicBezTo>
                    <a:pt x="36532" y="301424"/>
                    <a:pt x="34521" y="301424"/>
                    <a:pt x="32175" y="301424"/>
                  </a:cubicBezTo>
                  <a:cubicBezTo>
                    <a:pt x="37102" y="300494"/>
                    <a:pt x="42087" y="299849"/>
                    <a:pt x="47089" y="299497"/>
                  </a:cubicBezTo>
                  <a:cubicBezTo>
                    <a:pt x="44660" y="299497"/>
                    <a:pt x="37705" y="300838"/>
                    <a:pt x="40135" y="299497"/>
                  </a:cubicBezTo>
                  <a:cubicBezTo>
                    <a:pt x="36616" y="301257"/>
                    <a:pt x="31253" y="299497"/>
                    <a:pt x="25304" y="301257"/>
                  </a:cubicBezTo>
                  <a:lnTo>
                    <a:pt x="25304" y="300503"/>
                  </a:lnTo>
                  <a:cubicBezTo>
                    <a:pt x="23754" y="300829"/>
                    <a:pt x="22187" y="301047"/>
                    <a:pt x="20612" y="301173"/>
                  </a:cubicBezTo>
                  <a:lnTo>
                    <a:pt x="23796" y="300084"/>
                  </a:lnTo>
                  <a:cubicBezTo>
                    <a:pt x="22992" y="300167"/>
                    <a:pt x="22171" y="300167"/>
                    <a:pt x="21366" y="300084"/>
                  </a:cubicBezTo>
                  <a:lnTo>
                    <a:pt x="19774" y="300084"/>
                  </a:lnTo>
                  <a:lnTo>
                    <a:pt x="18434" y="300084"/>
                  </a:lnTo>
                  <a:cubicBezTo>
                    <a:pt x="18559" y="299589"/>
                    <a:pt x="18559" y="299070"/>
                    <a:pt x="18434" y="298575"/>
                  </a:cubicBezTo>
                  <a:cubicBezTo>
                    <a:pt x="18542" y="299128"/>
                    <a:pt x="18542" y="299698"/>
                    <a:pt x="18434" y="300251"/>
                  </a:cubicBezTo>
                  <a:cubicBezTo>
                    <a:pt x="18434" y="300251"/>
                    <a:pt x="16925" y="301089"/>
                    <a:pt x="18434" y="301424"/>
                  </a:cubicBezTo>
                  <a:lnTo>
                    <a:pt x="17512" y="301424"/>
                  </a:lnTo>
                  <a:cubicBezTo>
                    <a:pt x="17395" y="300419"/>
                    <a:pt x="17395" y="299413"/>
                    <a:pt x="17512" y="298408"/>
                  </a:cubicBezTo>
                  <a:cubicBezTo>
                    <a:pt x="17621" y="297394"/>
                    <a:pt x="17788" y="296388"/>
                    <a:pt x="18015" y="295391"/>
                  </a:cubicBezTo>
                  <a:cubicBezTo>
                    <a:pt x="18584" y="291839"/>
                    <a:pt x="18584" y="288219"/>
                    <a:pt x="18015" y="284666"/>
                  </a:cubicBezTo>
                  <a:cubicBezTo>
                    <a:pt x="18015" y="286510"/>
                    <a:pt x="18015" y="291621"/>
                    <a:pt x="17428" y="288772"/>
                  </a:cubicBezTo>
                  <a:cubicBezTo>
                    <a:pt x="17369" y="286225"/>
                    <a:pt x="17512" y="283678"/>
                    <a:pt x="17847" y="281147"/>
                  </a:cubicBezTo>
                  <a:cubicBezTo>
                    <a:pt x="17260" y="272098"/>
                    <a:pt x="17177" y="282572"/>
                    <a:pt x="16590" y="278717"/>
                  </a:cubicBezTo>
                  <a:cubicBezTo>
                    <a:pt x="17260" y="275617"/>
                    <a:pt x="16004" y="274277"/>
                    <a:pt x="15501" y="270338"/>
                  </a:cubicBezTo>
                  <a:lnTo>
                    <a:pt x="15752" y="270338"/>
                  </a:lnTo>
                  <a:cubicBezTo>
                    <a:pt x="15752" y="260032"/>
                    <a:pt x="14077" y="267741"/>
                    <a:pt x="14160" y="258440"/>
                  </a:cubicBezTo>
                  <a:lnTo>
                    <a:pt x="15417" y="262295"/>
                  </a:lnTo>
                  <a:lnTo>
                    <a:pt x="14914" y="257435"/>
                  </a:lnTo>
                  <a:lnTo>
                    <a:pt x="15752" y="258440"/>
                  </a:lnTo>
                  <a:cubicBezTo>
                    <a:pt x="15057" y="254461"/>
                    <a:pt x="14780" y="250414"/>
                    <a:pt x="14914" y="246375"/>
                  </a:cubicBezTo>
                  <a:cubicBezTo>
                    <a:pt x="14496" y="247632"/>
                    <a:pt x="13574" y="245788"/>
                    <a:pt x="13323" y="241180"/>
                  </a:cubicBezTo>
                  <a:cubicBezTo>
                    <a:pt x="13323" y="238080"/>
                    <a:pt x="14077" y="242940"/>
                    <a:pt x="13323" y="236488"/>
                  </a:cubicBezTo>
                  <a:cubicBezTo>
                    <a:pt x="14135" y="238331"/>
                    <a:pt x="14370" y="240376"/>
                    <a:pt x="13993" y="242353"/>
                  </a:cubicBezTo>
                  <a:cubicBezTo>
                    <a:pt x="13993" y="242353"/>
                    <a:pt x="14496" y="243777"/>
                    <a:pt x="14747" y="244029"/>
                  </a:cubicBezTo>
                  <a:cubicBezTo>
                    <a:pt x="14973" y="240426"/>
                    <a:pt x="14973" y="236823"/>
                    <a:pt x="14747" y="233220"/>
                  </a:cubicBezTo>
                  <a:cubicBezTo>
                    <a:pt x="14797" y="234083"/>
                    <a:pt x="14797" y="234954"/>
                    <a:pt x="14747" y="235817"/>
                  </a:cubicBezTo>
                  <a:lnTo>
                    <a:pt x="13323" y="226517"/>
                  </a:lnTo>
                  <a:cubicBezTo>
                    <a:pt x="13323" y="225009"/>
                    <a:pt x="13825" y="226517"/>
                    <a:pt x="14077" y="227271"/>
                  </a:cubicBezTo>
                  <a:cubicBezTo>
                    <a:pt x="14077" y="225428"/>
                    <a:pt x="13490" y="224087"/>
                    <a:pt x="13323" y="221322"/>
                  </a:cubicBezTo>
                  <a:cubicBezTo>
                    <a:pt x="13909" y="221992"/>
                    <a:pt x="14496" y="221825"/>
                    <a:pt x="14998" y="225763"/>
                  </a:cubicBezTo>
                  <a:lnTo>
                    <a:pt x="13909" y="216881"/>
                  </a:lnTo>
                  <a:cubicBezTo>
                    <a:pt x="13909" y="216211"/>
                    <a:pt x="14328" y="212273"/>
                    <a:pt x="14579" y="213362"/>
                  </a:cubicBezTo>
                  <a:cubicBezTo>
                    <a:pt x="14579" y="208418"/>
                    <a:pt x="12904" y="201296"/>
                    <a:pt x="12987" y="194677"/>
                  </a:cubicBezTo>
                  <a:cubicBezTo>
                    <a:pt x="12795" y="193906"/>
                    <a:pt x="12652" y="193119"/>
                    <a:pt x="12568" y="192331"/>
                  </a:cubicBezTo>
                  <a:cubicBezTo>
                    <a:pt x="12736" y="186005"/>
                    <a:pt x="12434" y="179670"/>
                    <a:pt x="11647" y="173395"/>
                  </a:cubicBezTo>
                  <a:lnTo>
                    <a:pt x="12485" y="169121"/>
                  </a:lnTo>
                  <a:cubicBezTo>
                    <a:pt x="11982" y="163424"/>
                    <a:pt x="11479" y="174819"/>
                    <a:pt x="10641" y="165351"/>
                  </a:cubicBezTo>
                  <a:cubicBezTo>
                    <a:pt x="9971" y="158564"/>
                    <a:pt x="11395" y="162754"/>
                    <a:pt x="11563" y="160407"/>
                  </a:cubicBezTo>
                  <a:cubicBezTo>
                    <a:pt x="10239" y="155380"/>
                    <a:pt x="9736" y="150177"/>
                    <a:pt x="10055" y="144990"/>
                  </a:cubicBezTo>
                  <a:cubicBezTo>
                    <a:pt x="9803" y="146498"/>
                    <a:pt x="9720" y="148090"/>
                    <a:pt x="9887" y="150018"/>
                  </a:cubicBezTo>
                  <a:close/>
                  <a:moveTo>
                    <a:pt x="5949" y="79467"/>
                  </a:moveTo>
                  <a:cubicBezTo>
                    <a:pt x="6184" y="81135"/>
                    <a:pt x="6184" y="82827"/>
                    <a:pt x="5949" y="84495"/>
                  </a:cubicBezTo>
                  <a:cubicBezTo>
                    <a:pt x="5446" y="82986"/>
                    <a:pt x="5781" y="81813"/>
                    <a:pt x="5949" y="79467"/>
                  </a:cubicBezTo>
                  <a:close/>
                  <a:moveTo>
                    <a:pt x="46084" y="17799"/>
                  </a:moveTo>
                  <a:cubicBezTo>
                    <a:pt x="44618" y="18058"/>
                    <a:pt x="43110" y="18058"/>
                    <a:pt x="41643" y="17799"/>
                  </a:cubicBezTo>
                  <a:cubicBezTo>
                    <a:pt x="43118" y="17673"/>
                    <a:pt x="44609" y="17673"/>
                    <a:pt x="46084" y="17799"/>
                  </a:cubicBezTo>
                  <a:close/>
                  <a:moveTo>
                    <a:pt x="291083" y="64469"/>
                  </a:moveTo>
                  <a:lnTo>
                    <a:pt x="291083" y="64469"/>
                  </a:lnTo>
                  <a:cubicBezTo>
                    <a:pt x="291166" y="61034"/>
                    <a:pt x="291166" y="62291"/>
                    <a:pt x="291083" y="64469"/>
                  </a:cubicBezTo>
                  <a:close/>
                  <a:moveTo>
                    <a:pt x="291083" y="70753"/>
                  </a:moveTo>
                  <a:cubicBezTo>
                    <a:pt x="291083" y="71424"/>
                    <a:pt x="291083" y="71340"/>
                    <a:pt x="291083" y="70753"/>
                  </a:cubicBezTo>
                  <a:cubicBezTo>
                    <a:pt x="290982" y="69614"/>
                    <a:pt x="290982" y="68458"/>
                    <a:pt x="291083" y="67318"/>
                  </a:cubicBezTo>
                  <a:cubicBezTo>
                    <a:pt x="290790" y="68441"/>
                    <a:pt x="290790" y="69631"/>
                    <a:pt x="291083" y="70753"/>
                  </a:cubicBezTo>
                  <a:close/>
                  <a:moveTo>
                    <a:pt x="57647" y="304022"/>
                  </a:moveTo>
                  <a:lnTo>
                    <a:pt x="56390" y="304022"/>
                  </a:lnTo>
                  <a:cubicBezTo>
                    <a:pt x="59490" y="304022"/>
                    <a:pt x="58736" y="304022"/>
                    <a:pt x="57647" y="30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5F7D3FED-1FB1-4154-B726-FA9C3219FB74}"/>
                </a:ext>
              </a:extLst>
            </p:cNvPr>
            <p:cNvSpPr/>
            <p:nvPr/>
          </p:nvSpPr>
          <p:spPr>
            <a:xfrm>
              <a:off x="2519735" y="1774359"/>
              <a:ext cx="860" cy="8378"/>
            </a:xfrm>
            <a:custGeom>
              <a:avLst/>
              <a:gdLst>
                <a:gd name="connsiteX0" fmla="*/ 861 w 860"/>
                <a:gd name="connsiteY0" fmla="*/ 0 h 8378"/>
                <a:gd name="connsiteX1" fmla="*/ 274 w 860"/>
                <a:gd name="connsiteY1" fmla="*/ 0 h 8378"/>
                <a:gd name="connsiteX2" fmla="*/ 861 w 860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0" h="8378">
                  <a:moveTo>
                    <a:pt x="861" y="0"/>
                  </a:moveTo>
                  <a:cubicBezTo>
                    <a:pt x="861" y="0"/>
                    <a:pt x="358" y="0"/>
                    <a:pt x="274" y="0"/>
                  </a:cubicBezTo>
                  <a:cubicBezTo>
                    <a:pt x="190" y="0"/>
                    <a:pt x="-564" y="0"/>
                    <a:pt x="8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41FCAA80-2A79-401A-93C1-4D8991EC3641}"/>
                </a:ext>
              </a:extLst>
            </p:cNvPr>
            <p:cNvSpPr/>
            <p:nvPr/>
          </p:nvSpPr>
          <p:spPr>
            <a:xfrm>
              <a:off x="2499146" y="194914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2E8FF6E0-200F-442F-A79A-82EBEC813713}"/>
                </a:ext>
              </a:extLst>
            </p:cNvPr>
            <p:cNvSpPr/>
            <p:nvPr/>
          </p:nvSpPr>
          <p:spPr>
            <a:xfrm>
              <a:off x="2737441" y="1763969"/>
              <a:ext cx="2513" cy="94"/>
            </a:xfrm>
            <a:custGeom>
              <a:avLst/>
              <a:gdLst>
                <a:gd name="connsiteX0" fmla="*/ 2514 w 2513"/>
                <a:gd name="connsiteY0" fmla="*/ 0 h 94"/>
                <a:gd name="connsiteX1" fmla="*/ 0 w 2513"/>
                <a:gd name="connsiteY1" fmla="*/ 0 h 94"/>
                <a:gd name="connsiteX2" fmla="*/ 2514 w 2513"/>
                <a:gd name="connsiteY2" fmla="*/ 0 h 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94">
                  <a:moveTo>
                    <a:pt x="2514" y="0"/>
                  </a:moveTo>
                  <a:cubicBezTo>
                    <a:pt x="1684" y="126"/>
                    <a:pt x="830" y="126"/>
                    <a:pt x="0" y="0"/>
                  </a:cubicBezTo>
                  <a:cubicBezTo>
                    <a:pt x="0" y="0"/>
                    <a:pt x="503" y="84"/>
                    <a:pt x="251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DA22DEE4-054E-4F03-A615-2DCEB85390E2}"/>
                </a:ext>
              </a:extLst>
            </p:cNvPr>
            <p:cNvSpPr/>
            <p:nvPr/>
          </p:nvSpPr>
          <p:spPr>
            <a:xfrm>
              <a:off x="2780639" y="1855466"/>
              <a:ext cx="100" cy="4105"/>
            </a:xfrm>
            <a:custGeom>
              <a:avLst/>
              <a:gdLst>
                <a:gd name="connsiteX0" fmla="*/ 37 w 100"/>
                <a:gd name="connsiteY0" fmla="*/ 4106 h 4105"/>
                <a:gd name="connsiteX1" fmla="*/ 37 w 100"/>
                <a:gd name="connsiteY1" fmla="*/ 0 h 4105"/>
                <a:gd name="connsiteX2" fmla="*/ 37 w 100"/>
                <a:gd name="connsiteY2" fmla="*/ 3687 h 4105"/>
                <a:gd name="connsiteX3" fmla="*/ 37 w 100"/>
                <a:gd name="connsiteY3" fmla="*/ 4106 h 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4105">
                  <a:moveTo>
                    <a:pt x="37" y="4106"/>
                  </a:moveTo>
                  <a:lnTo>
                    <a:pt x="37" y="0"/>
                  </a:lnTo>
                  <a:cubicBezTo>
                    <a:pt x="121" y="1223"/>
                    <a:pt x="121" y="2463"/>
                    <a:pt x="37" y="3687"/>
                  </a:cubicBezTo>
                  <a:cubicBezTo>
                    <a:pt x="37" y="3687"/>
                    <a:pt x="-46" y="2681"/>
                    <a:pt x="37" y="41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F48EC289-2789-45B6-AE69-6D7D29CFBEF2}"/>
                </a:ext>
              </a:extLst>
            </p:cNvPr>
            <p:cNvSpPr/>
            <p:nvPr/>
          </p:nvSpPr>
          <p:spPr>
            <a:xfrm>
              <a:off x="2778079" y="1893684"/>
              <a:ext cx="148" cy="3173"/>
            </a:xfrm>
            <a:custGeom>
              <a:avLst/>
              <a:gdLst>
                <a:gd name="connsiteX0" fmla="*/ 0 w 148"/>
                <a:gd name="connsiteY0" fmla="*/ 1331 h 3173"/>
                <a:gd name="connsiteX1" fmla="*/ 0 w 148"/>
                <a:gd name="connsiteY1" fmla="*/ 3174 h 3173"/>
                <a:gd name="connsiteX2" fmla="*/ 0 w 148"/>
                <a:gd name="connsiteY2" fmla="*/ 3174 h 3173"/>
                <a:gd name="connsiteX3" fmla="*/ 0 w 148"/>
                <a:gd name="connsiteY3" fmla="*/ 1331 h 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" h="3173">
                  <a:moveTo>
                    <a:pt x="0" y="1331"/>
                  </a:moveTo>
                  <a:cubicBezTo>
                    <a:pt x="0" y="1917"/>
                    <a:pt x="0" y="2587"/>
                    <a:pt x="0" y="3174"/>
                  </a:cubicBezTo>
                  <a:lnTo>
                    <a:pt x="0" y="3174"/>
                  </a:lnTo>
                  <a:cubicBezTo>
                    <a:pt x="335" y="409"/>
                    <a:pt x="0" y="-1351"/>
                    <a:pt x="0" y="133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95E532B6-B307-429F-BAEF-20CB91DE8AB7}"/>
                </a:ext>
              </a:extLst>
            </p:cNvPr>
            <p:cNvSpPr/>
            <p:nvPr/>
          </p:nvSpPr>
          <p:spPr>
            <a:xfrm>
              <a:off x="2778656" y="1863426"/>
              <a:ext cx="446" cy="5697"/>
            </a:xfrm>
            <a:custGeom>
              <a:avLst/>
              <a:gdLst>
                <a:gd name="connsiteX0" fmla="*/ 261 w 446"/>
                <a:gd name="connsiteY0" fmla="*/ 0 h 5697"/>
                <a:gd name="connsiteX1" fmla="*/ 261 w 446"/>
                <a:gd name="connsiteY1" fmla="*/ 5698 h 5697"/>
                <a:gd name="connsiteX2" fmla="*/ 261 w 446"/>
                <a:gd name="connsiteY2" fmla="*/ 5195 h 5697"/>
                <a:gd name="connsiteX3" fmla="*/ 261 w 446"/>
                <a:gd name="connsiteY3" fmla="*/ 0 h 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6" h="5697">
                  <a:moveTo>
                    <a:pt x="261" y="0"/>
                  </a:moveTo>
                  <a:cubicBezTo>
                    <a:pt x="-326" y="0"/>
                    <a:pt x="261" y="2849"/>
                    <a:pt x="261" y="5698"/>
                  </a:cubicBezTo>
                  <a:lnTo>
                    <a:pt x="261" y="5195"/>
                  </a:lnTo>
                  <a:cubicBezTo>
                    <a:pt x="680" y="6033"/>
                    <a:pt x="261" y="310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05F01F1F-188E-4D5D-9756-5E07910E31D4}"/>
                </a:ext>
              </a:extLst>
            </p:cNvPr>
            <p:cNvSpPr/>
            <p:nvPr/>
          </p:nvSpPr>
          <p:spPr>
            <a:xfrm>
              <a:off x="2778917" y="1869794"/>
              <a:ext cx="8378" cy="2806"/>
            </a:xfrm>
            <a:custGeom>
              <a:avLst/>
              <a:gdLst>
                <a:gd name="connsiteX0" fmla="*/ 0 w 8378"/>
                <a:gd name="connsiteY0" fmla="*/ 0 h 2806"/>
                <a:gd name="connsiteX1" fmla="*/ 0 w 8378"/>
                <a:gd name="connsiteY1" fmla="*/ 2597 h 2806"/>
                <a:gd name="connsiteX2" fmla="*/ 0 w 8378"/>
                <a:gd name="connsiteY2" fmla="*/ 0 h 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806">
                  <a:moveTo>
                    <a:pt x="0" y="0"/>
                  </a:moveTo>
                  <a:cubicBezTo>
                    <a:pt x="0" y="838"/>
                    <a:pt x="0" y="1760"/>
                    <a:pt x="0" y="2597"/>
                  </a:cubicBezTo>
                  <a:cubicBezTo>
                    <a:pt x="0" y="3435"/>
                    <a:pt x="0" y="1592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81D42ED6-D8BB-4664-B1EE-44BFC1F5BD68}"/>
                </a:ext>
              </a:extLst>
            </p:cNvPr>
            <p:cNvSpPr/>
            <p:nvPr/>
          </p:nvSpPr>
          <p:spPr>
            <a:xfrm>
              <a:off x="2778512" y="1831238"/>
              <a:ext cx="1038" cy="4412"/>
            </a:xfrm>
            <a:custGeom>
              <a:avLst/>
              <a:gdLst>
                <a:gd name="connsiteX0" fmla="*/ 405 w 1038"/>
                <a:gd name="connsiteY0" fmla="*/ 2779 h 4412"/>
                <a:gd name="connsiteX1" fmla="*/ 992 w 1038"/>
                <a:gd name="connsiteY1" fmla="*/ 4371 h 4412"/>
                <a:gd name="connsiteX2" fmla="*/ 405 w 1038"/>
                <a:gd name="connsiteY2" fmla="*/ 2779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" h="4412">
                  <a:moveTo>
                    <a:pt x="405" y="2779"/>
                  </a:moveTo>
                  <a:cubicBezTo>
                    <a:pt x="405" y="4119"/>
                    <a:pt x="1243" y="3617"/>
                    <a:pt x="992" y="4371"/>
                  </a:cubicBezTo>
                  <a:cubicBezTo>
                    <a:pt x="740" y="5125"/>
                    <a:pt x="-684" y="-4595"/>
                    <a:pt x="405" y="277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C35FD3DC-ECF7-46AD-B175-67A3544C7940}"/>
                </a:ext>
              </a:extLst>
            </p:cNvPr>
            <p:cNvSpPr/>
            <p:nvPr/>
          </p:nvSpPr>
          <p:spPr>
            <a:xfrm>
              <a:off x="2776655" y="1863175"/>
              <a:ext cx="670" cy="2597"/>
            </a:xfrm>
            <a:custGeom>
              <a:avLst/>
              <a:gdLst>
                <a:gd name="connsiteX0" fmla="*/ 0 w 670"/>
                <a:gd name="connsiteY0" fmla="*/ 2597 h 2597"/>
                <a:gd name="connsiteX1" fmla="*/ 670 w 670"/>
                <a:gd name="connsiteY1" fmla="*/ 1592 h 2597"/>
                <a:gd name="connsiteX2" fmla="*/ 0 w 670"/>
                <a:gd name="connsiteY2" fmla="*/ 0 h 2597"/>
                <a:gd name="connsiteX3" fmla="*/ 0 w 670"/>
                <a:gd name="connsiteY3" fmla="*/ 2597 h 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2597">
                  <a:moveTo>
                    <a:pt x="0" y="2597"/>
                  </a:moveTo>
                  <a:lnTo>
                    <a:pt x="670" y="1592"/>
                  </a:lnTo>
                  <a:lnTo>
                    <a:pt x="0" y="0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F7C28F63-2516-4E4F-A19A-2BEF73E1498B}"/>
                </a:ext>
              </a:extLst>
            </p:cNvPr>
            <p:cNvSpPr/>
            <p:nvPr/>
          </p:nvSpPr>
          <p:spPr>
            <a:xfrm>
              <a:off x="2776068" y="1843317"/>
              <a:ext cx="144" cy="5781"/>
            </a:xfrm>
            <a:custGeom>
              <a:avLst/>
              <a:gdLst>
                <a:gd name="connsiteX0" fmla="*/ 0 w 144"/>
                <a:gd name="connsiteY0" fmla="*/ 0 h 5781"/>
                <a:gd name="connsiteX1" fmla="*/ 0 w 144"/>
                <a:gd name="connsiteY1" fmla="*/ 4608 h 5781"/>
                <a:gd name="connsiteX2" fmla="*/ 0 w 144"/>
                <a:gd name="connsiteY2" fmla="*/ 5781 h 5781"/>
                <a:gd name="connsiteX3" fmla="*/ 0 w 144"/>
                <a:gd name="connsiteY3" fmla="*/ 0 h 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" h="5781">
                  <a:moveTo>
                    <a:pt x="0" y="0"/>
                  </a:moveTo>
                  <a:lnTo>
                    <a:pt x="0" y="4608"/>
                  </a:lnTo>
                  <a:cubicBezTo>
                    <a:pt x="0" y="4608"/>
                    <a:pt x="0" y="5027"/>
                    <a:pt x="0" y="5781"/>
                  </a:cubicBezTo>
                  <a:cubicBezTo>
                    <a:pt x="193" y="3863"/>
                    <a:pt x="193" y="19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2BCDE070-4C20-4556-9DD1-18DF62252125}"/>
                </a:ext>
              </a:extLst>
            </p:cNvPr>
            <p:cNvSpPr/>
            <p:nvPr/>
          </p:nvSpPr>
          <p:spPr>
            <a:xfrm>
              <a:off x="2776347" y="1849098"/>
              <a:ext cx="215" cy="3602"/>
            </a:xfrm>
            <a:custGeom>
              <a:avLst/>
              <a:gdLst>
                <a:gd name="connsiteX0" fmla="*/ 57 w 215"/>
                <a:gd name="connsiteY0" fmla="*/ 0 h 3602"/>
                <a:gd name="connsiteX1" fmla="*/ 57 w 215"/>
                <a:gd name="connsiteY1" fmla="*/ 3603 h 3602"/>
                <a:gd name="connsiteX2" fmla="*/ 57 w 215"/>
                <a:gd name="connsiteY2" fmla="*/ 0 h 3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" h="3602">
                  <a:moveTo>
                    <a:pt x="57" y="0"/>
                  </a:moveTo>
                  <a:cubicBezTo>
                    <a:pt x="-19" y="1198"/>
                    <a:pt x="-19" y="2405"/>
                    <a:pt x="57" y="3603"/>
                  </a:cubicBezTo>
                  <a:cubicBezTo>
                    <a:pt x="308" y="2849"/>
                    <a:pt x="224" y="1173"/>
                    <a:pt x="5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8D5B98DE-2DFB-4741-AED4-E856735849F8}"/>
                </a:ext>
              </a:extLst>
            </p:cNvPr>
            <p:cNvSpPr/>
            <p:nvPr/>
          </p:nvSpPr>
          <p:spPr>
            <a:xfrm>
              <a:off x="2776152" y="1855048"/>
              <a:ext cx="83" cy="4608"/>
            </a:xfrm>
            <a:custGeom>
              <a:avLst/>
              <a:gdLst>
                <a:gd name="connsiteX0" fmla="*/ 0 w 83"/>
                <a:gd name="connsiteY0" fmla="*/ 4608 h 4608"/>
                <a:gd name="connsiteX1" fmla="*/ 84 w 83"/>
                <a:gd name="connsiteY1" fmla="*/ 3184 h 4608"/>
                <a:gd name="connsiteX2" fmla="*/ 0 w 83"/>
                <a:gd name="connsiteY2" fmla="*/ 0 h 4608"/>
                <a:gd name="connsiteX3" fmla="*/ 0 w 83"/>
                <a:gd name="connsiteY3" fmla="*/ 4608 h 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4608">
                  <a:moveTo>
                    <a:pt x="0" y="4608"/>
                  </a:moveTo>
                  <a:lnTo>
                    <a:pt x="84" y="3184"/>
                  </a:lnTo>
                  <a:lnTo>
                    <a:pt x="0" y="0"/>
                  </a:lnTo>
                  <a:lnTo>
                    <a:pt x="0" y="46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BB908E55-014C-421F-8E45-ADBBB2B140CA}"/>
                </a:ext>
              </a:extLst>
            </p:cNvPr>
            <p:cNvSpPr/>
            <p:nvPr/>
          </p:nvSpPr>
          <p:spPr>
            <a:xfrm>
              <a:off x="2773303" y="1789418"/>
              <a:ext cx="502" cy="5281"/>
            </a:xfrm>
            <a:custGeom>
              <a:avLst/>
              <a:gdLst>
                <a:gd name="connsiteX0" fmla="*/ 503 w 502"/>
                <a:gd name="connsiteY0" fmla="*/ 5050 h 5281"/>
                <a:gd name="connsiteX1" fmla="*/ 0 w 502"/>
                <a:gd name="connsiteY1" fmla="*/ 107 h 5281"/>
                <a:gd name="connsiteX2" fmla="*/ 0 w 502"/>
                <a:gd name="connsiteY2" fmla="*/ 2788 h 5281"/>
                <a:gd name="connsiteX3" fmla="*/ 503 w 502"/>
                <a:gd name="connsiteY3" fmla="*/ 5050 h 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5281">
                  <a:moveTo>
                    <a:pt x="503" y="5050"/>
                  </a:moveTo>
                  <a:lnTo>
                    <a:pt x="0" y="107"/>
                  </a:lnTo>
                  <a:cubicBezTo>
                    <a:pt x="0" y="-396"/>
                    <a:pt x="0" y="944"/>
                    <a:pt x="0" y="2788"/>
                  </a:cubicBezTo>
                  <a:cubicBezTo>
                    <a:pt x="0" y="4631"/>
                    <a:pt x="251" y="5804"/>
                    <a:pt x="503" y="505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A8B28960-E3A3-47CE-A851-5E113F06348B}"/>
                </a:ext>
              </a:extLst>
            </p:cNvPr>
            <p:cNvSpPr/>
            <p:nvPr/>
          </p:nvSpPr>
          <p:spPr>
            <a:xfrm>
              <a:off x="2772046" y="1807372"/>
              <a:ext cx="921" cy="2178"/>
            </a:xfrm>
            <a:custGeom>
              <a:avLst/>
              <a:gdLst>
                <a:gd name="connsiteX0" fmla="*/ 503 w 921"/>
                <a:gd name="connsiteY0" fmla="*/ 2178 h 2178"/>
                <a:gd name="connsiteX1" fmla="*/ 922 w 921"/>
                <a:gd name="connsiteY1" fmla="*/ 0 h 2178"/>
                <a:gd name="connsiteX2" fmla="*/ 0 w 921"/>
                <a:gd name="connsiteY2" fmla="*/ 0 h 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2178">
                  <a:moveTo>
                    <a:pt x="503" y="2178"/>
                  </a:moveTo>
                  <a:cubicBezTo>
                    <a:pt x="503" y="1433"/>
                    <a:pt x="645" y="695"/>
                    <a:pt x="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AC3E9BC0-CDCD-49FC-96C2-7ED16F2D37CA}"/>
                </a:ext>
              </a:extLst>
            </p:cNvPr>
            <p:cNvSpPr/>
            <p:nvPr/>
          </p:nvSpPr>
          <p:spPr>
            <a:xfrm>
              <a:off x="2770777" y="1791544"/>
              <a:ext cx="775" cy="5412"/>
            </a:xfrm>
            <a:custGeom>
              <a:avLst/>
              <a:gdLst>
                <a:gd name="connsiteX0" fmla="*/ 766 w 775"/>
                <a:gd name="connsiteY0" fmla="*/ 3594 h 5412"/>
                <a:gd name="connsiteX1" fmla="*/ 96 w 775"/>
                <a:gd name="connsiteY1" fmla="*/ 2672 h 5412"/>
                <a:gd name="connsiteX2" fmla="*/ 766 w 775"/>
                <a:gd name="connsiteY2" fmla="*/ 3594 h 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" h="5412">
                  <a:moveTo>
                    <a:pt x="766" y="3594"/>
                  </a:moveTo>
                  <a:cubicBezTo>
                    <a:pt x="766" y="3091"/>
                    <a:pt x="-323" y="-3612"/>
                    <a:pt x="96" y="2672"/>
                  </a:cubicBezTo>
                  <a:cubicBezTo>
                    <a:pt x="347" y="3175"/>
                    <a:pt x="850" y="7951"/>
                    <a:pt x="766" y="359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6329591A-6ACA-447C-A281-9350E66BE904}"/>
                </a:ext>
              </a:extLst>
            </p:cNvPr>
            <p:cNvSpPr/>
            <p:nvPr/>
          </p:nvSpPr>
          <p:spPr>
            <a:xfrm>
              <a:off x="2732163" y="1760282"/>
              <a:ext cx="1256" cy="1591"/>
            </a:xfrm>
            <a:custGeom>
              <a:avLst/>
              <a:gdLst>
                <a:gd name="connsiteX0" fmla="*/ 0 w 1256"/>
                <a:gd name="connsiteY0" fmla="*/ 1592 h 1591"/>
                <a:gd name="connsiteX1" fmla="*/ 1257 w 1256"/>
                <a:gd name="connsiteY1" fmla="*/ 1508 h 1591"/>
                <a:gd name="connsiteX2" fmla="*/ 1005 w 1256"/>
                <a:gd name="connsiteY2" fmla="*/ 0 h 1591"/>
                <a:gd name="connsiteX3" fmla="*/ 0 w 1256"/>
                <a:gd name="connsiteY3" fmla="*/ 1592 h 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1591">
                  <a:moveTo>
                    <a:pt x="0" y="1592"/>
                  </a:moveTo>
                  <a:lnTo>
                    <a:pt x="1257" y="1508"/>
                  </a:lnTo>
                  <a:lnTo>
                    <a:pt x="1005" y="0"/>
                  </a:lnTo>
                  <a:lnTo>
                    <a:pt x="0" y="159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9D10FCFF-3804-4943-9B0E-CE2DF388A82D}"/>
                </a:ext>
              </a:extLst>
            </p:cNvPr>
            <p:cNvSpPr/>
            <p:nvPr/>
          </p:nvSpPr>
          <p:spPr>
            <a:xfrm>
              <a:off x="2665860" y="1767404"/>
              <a:ext cx="7521" cy="1340"/>
            </a:xfrm>
            <a:custGeom>
              <a:avLst/>
              <a:gdLst>
                <a:gd name="connsiteX0" fmla="*/ 613 w 7521"/>
                <a:gd name="connsiteY0" fmla="*/ 1341 h 1340"/>
                <a:gd name="connsiteX1" fmla="*/ 7316 w 7521"/>
                <a:gd name="connsiteY1" fmla="*/ 503 h 1340"/>
                <a:gd name="connsiteX2" fmla="*/ 4383 w 7521"/>
                <a:gd name="connsiteY2" fmla="*/ 0 h 1340"/>
                <a:gd name="connsiteX3" fmla="*/ 613 w 7521"/>
                <a:gd name="connsiteY3" fmla="*/ 1341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1" h="1340">
                  <a:moveTo>
                    <a:pt x="613" y="1341"/>
                  </a:moveTo>
                  <a:cubicBezTo>
                    <a:pt x="6562" y="1341"/>
                    <a:pt x="1953" y="335"/>
                    <a:pt x="7316" y="503"/>
                  </a:cubicBezTo>
                  <a:cubicBezTo>
                    <a:pt x="8657" y="503"/>
                    <a:pt x="2959" y="503"/>
                    <a:pt x="4383" y="0"/>
                  </a:cubicBezTo>
                  <a:cubicBezTo>
                    <a:pt x="864" y="587"/>
                    <a:pt x="-1063" y="419"/>
                    <a:pt x="613" y="134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244E2A8D-2007-4790-94BD-50D0949C9DA5}"/>
                </a:ext>
              </a:extLst>
            </p:cNvPr>
            <p:cNvSpPr/>
            <p:nvPr/>
          </p:nvSpPr>
          <p:spPr>
            <a:xfrm>
              <a:off x="2669991" y="1767404"/>
              <a:ext cx="1759" cy="8378"/>
            </a:xfrm>
            <a:custGeom>
              <a:avLst/>
              <a:gdLst>
                <a:gd name="connsiteX0" fmla="*/ 0 w 1759"/>
                <a:gd name="connsiteY0" fmla="*/ 0 h 8378"/>
                <a:gd name="connsiteX1" fmla="*/ 1759 w 1759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59" h="8378">
                  <a:moveTo>
                    <a:pt x="0" y="0"/>
                  </a:moveTo>
                  <a:lnTo>
                    <a:pt x="1759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436DFD1A-76CB-4FB9-96C6-A292BFFF8BB8}"/>
                </a:ext>
              </a:extLst>
            </p:cNvPr>
            <p:cNvSpPr/>
            <p:nvPr/>
          </p:nvSpPr>
          <p:spPr>
            <a:xfrm>
              <a:off x="2775398" y="2048348"/>
              <a:ext cx="3770" cy="418"/>
            </a:xfrm>
            <a:custGeom>
              <a:avLst/>
              <a:gdLst>
                <a:gd name="connsiteX0" fmla="*/ 0 w 3770"/>
                <a:gd name="connsiteY0" fmla="*/ 335 h 418"/>
                <a:gd name="connsiteX1" fmla="*/ 3771 w 3770"/>
                <a:gd name="connsiteY1" fmla="*/ 419 h 418"/>
                <a:gd name="connsiteX2" fmla="*/ 1341 w 3770"/>
                <a:gd name="connsiteY2" fmla="*/ 0 h 418"/>
                <a:gd name="connsiteX3" fmla="*/ 0 w 3770"/>
                <a:gd name="connsiteY3" fmla="*/ 335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418">
                  <a:moveTo>
                    <a:pt x="0" y="335"/>
                  </a:moveTo>
                  <a:lnTo>
                    <a:pt x="3771" y="419"/>
                  </a:lnTo>
                  <a:lnTo>
                    <a:pt x="1341" y="0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CB1A00FA-0AF9-4D59-9250-638F80579351}"/>
                </a:ext>
              </a:extLst>
            </p:cNvPr>
            <p:cNvSpPr/>
            <p:nvPr/>
          </p:nvSpPr>
          <p:spPr>
            <a:xfrm>
              <a:off x="2782604" y="2047092"/>
              <a:ext cx="3100" cy="1005"/>
            </a:xfrm>
            <a:custGeom>
              <a:avLst/>
              <a:gdLst>
                <a:gd name="connsiteX0" fmla="*/ 0 w 3100"/>
                <a:gd name="connsiteY0" fmla="*/ 84 h 1005"/>
                <a:gd name="connsiteX1" fmla="*/ 922 w 3100"/>
                <a:gd name="connsiteY1" fmla="*/ 1005 h 1005"/>
                <a:gd name="connsiteX2" fmla="*/ 3100 w 3100"/>
                <a:gd name="connsiteY2" fmla="*/ 0 h 1005"/>
                <a:gd name="connsiteX3" fmla="*/ 0 w 3100"/>
                <a:gd name="connsiteY3" fmla="*/ 84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" h="1005">
                  <a:moveTo>
                    <a:pt x="0" y="84"/>
                  </a:moveTo>
                  <a:lnTo>
                    <a:pt x="922" y="1005"/>
                  </a:lnTo>
                  <a:lnTo>
                    <a:pt x="3100" y="0"/>
                  </a:lnTo>
                  <a:cubicBezTo>
                    <a:pt x="2078" y="151"/>
                    <a:pt x="1030" y="176"/>
                    <a:pt x="0" y="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FDA09F0F-2FD2-434C-9320-0406A2682493}"/>
                </a:ext>
              </a:extLst>
            </p:cNvPr>
            <p:cNvSpPr/>
            <p:nvPr/>
          </p:nvSpPr>
          <p:spPr>
            <a:xfrm>
              <a:off x="2493922" y="1824046"/>
              <a:ext cx="113" cy="3267"/>
            </a:xfrm>
            <a:custGeom>
              <a:avLst/>
              <a:gdLst>
                <a:gd name="connsiteX0" fmla="*/ 113 w 113"/>
                <a:gd name="connsiteY0" fmla="*/ 0 h 3267"/>
                <a:gd name="connsiteX1" fmla="*/ 113 w 113"/>
                <a:gd name="connsiteY1" fmla="*/ 0 h 3267"/>
                <a:gd name="connsiteX2" fmla="*/ 113 w 113"/>
                <a:gd name="connsiteY2" fmla="*/ 3268 h 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" h="3267">
                  <a:moveTo>
                    <a:pt x="113" y="0"/>
                  </a:moveTo>
                  <a:lnTo>
                    <a:pt x="113" y="0"/>
                  </a:lnTo>
                  <a:cubicBezTo>
                    <a:pt x="-38" y="1081"/>
                    <a:pt x="-38" y="2187"/>
                    <a:pt x="113" y="326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C6998F76-2D16-4FC1-854E-0C3C8B66EC36}"/>
                </a:ext>
              </a:extLst>
            </p:cNvPr>
            <p:cNvSpPr/>
            <p:nvPr/>
          </p:nvSpPr>
          <p:spPr>
            <a:xfrm>
              <a:off x="2495040" y="1874486"/>
              <a:ext cx="837" cy="1675"/>
            </a:xfrm>
            <a:custGeom>
              <a:avLst/>
              <a:gdLst>
                <a:gd name="connsiteX0" fmla="*/ 838 w 837"/>
                <a:gd name="connsiteY0" fmla="*/ 838 h 1675"/>
                <a:gd name="connsiteX1" fmla="*/ 754 w 837"/>
                <a:gd name="connsiteY1" fmla="*/ 0 h 1675"/>
                <a:gd name="connsiteX2" fmla="*/ 0 w 837"/>
                <a:gd name="connsiteY2" fmla="*/ 1676 h 1675"/>
                <a:gd name="connsiteX3" fmla="*/ 838 w 837"/>
                <a:gd name="connsiteY3" fmla="*/ 838 h 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675">
                  <a:moveTo>
                    <a:pt x="838" y="838"/>
                  </a:moveTo>
                  <a:lnTo>
                    <a:pt x="754" y="0"/>
                  </a:lnTo>
                  <a:lnTo>
                    <a:pt x="0" y="1676"/>
                  </a:lnTo>
                  <a:lnTo>
                    <a:pt x="838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432E10A3-BA72-4C61-BC10-0AEA4B74800C}"/>
                </a:ext>
              </a:extLst>
            </p:cNvPr>
            <p:cNvSpPr/>
            <p:nvPr/>
          </p:nvSpPr>
          <p:spPr>
            <a:xfrm>
              <a:off x="2498615" y="1912694"/>
              <a:ext cx="446" cy="5689"/>
            </a:xfrm>
            <a:custGeom>
              <a:avLst/>
              <a:gdLst>
                <a:gd name="connsiteX0" fmla="*/ 447 w 446"/>
                <a:gd name="connsiteY0" fmla="*/ 5614 h 5689"/>
                <a:gd name="connsiteX1" fmla="*/ 447 w 446"/>
                <a:gd name="connsiteY1" fmla="*/ 0 h 5689"/>
                <a:gd name="connsiteX2" fmla="*/ 447 w 446"/>
                <a:gd name="connsiteY2" fmla="*/ 5614 h 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6" h="5689">
                  <a:moveTo>
                    <a:pt x="447" y="5614"/>
                  </a:moveTo>
                  <a:cubicBezTo>
                    <a:pt x="447" y="3854"/>
                    <a:pt x="447" y="1760"/>
                    <a:pt x="447" y="0"/>
                  </a:cubicBezTo>
                  <a:cubicBezTo>
                    <a:pt x="447" y="4106"/>
                    <a:pt x="-559" y="6117"/>
                    <a:pt x="447" y="561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1061B4E3-94D1-4107-87E9-5612822D41CF}"/>
                </a:ext>
              </a:extLst>
            </p:cNvPr>
            <p:cNvSpPr/>
            <p:nvPr/>
          </p:nvSpPr>
          <p:spPr>
            <a:xfrm>
              <a:off x="2786055" y="2063766"/>
              <a:ext cx="421" cy="754"/>
            </a:xfrm>
            <a:custGeom>
              <a:avLst/>
              <a:gdLst>
                <a:gd name="connsiteX0" fmla="*/ 235 w 421"/>
                <a:gd name="connsiteY0" fmla="*/ 754 h 754"/>
                <a:gd name="connsiteX1" fmla="*/ 235 w 421"/>
                <a:gd name="connsiteY1" fmla="*/ 0 h 754"/>
                <a:gd name="connsiteX2" fmla="*/ 42 w 421"/>
                <a:gd name="connsiteY2" fmla="*/ 561 h 754"/>
                <a:gd name="connsiteX3" fmla="*/ 235 w 421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" h="754">
                  <a:moveTo>
                    <a:pt x="235" y="754"/>
                  </a:moveTo>
                  <a:cubicBezTo>
                    <a:pt x="654" y="754"/>
                    <a:pt x="235" y="168"/>
                    <a:pt x="235" y="0"/>
                  </a:cubicBezTo>
                  <a:cubicBezTo>
                    <a:pt x="26" y="101"/>
                    <a:pt x="-58" y="352"/>
                    <a:pt x="42" y="561"/>
                  </a:cubicBezTo>
                  <a:cubicBezTo>
                    <a:pt x="84" y="645"/>
                    <a:pt x="151" y="712"/>
                    <a:pt x="235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FF4088D1-6AC8-4AE9-B37B-A8AC5DD17060}"/>
                </a:ext>
              </a:extLst>
            </p:cNvPr>
            <p:cNvSpPr/>
            <p:nvPr/>
          </p:nvSpPr>
          <p:spPr>
            <a:xfrm>
              <a:off x="2778498" y="2065944"/>
              <a:ext cx="1005" cy="670"/>
            </a:xfrm>
            <a:custGeom>
              <a:avLst/>
              <a:gdLst>
                <a:gd name="connsiteX0" fmla="*/ 922 w 1005"/>
                <a:gd name="connsiteY0" fmla="*/ 251 h 670"/>
                <a:gd name="connsiteX1" fmla="*/ 1005 w 1005"/>
                <a:gd name="connsiteY1" fmla="*/ 0 h 670"/>
                <a:gd name="connsiteX2" fmla="*/ 0 w 1005"/>
                <a:gd name="connsiteY2" fmla="*/ 670 h 670"/>
                <a:gd name="connsiteX3" fmla="*/ 922 w 1005"/>
                <a:gd name="connsiteY3" fmla="*/ 251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670">
                  <a:moveTo>
                    <a:pt x="922" y="251"/>
                  </a:moveTo>
                  <a:lnTo>
                    <a:pt x="1005" y="0"/>
                  </a:lnTo>
                  <a:lnTo>
                    <a:pt x="0" y="670"/>
                  </a:lnTo>
                  <a:lnTo>
                    <a:pt x="922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797BACBA-C42E-47DD-A8CC-E757DF729D3E}"/>
                </a:ext>
              </a:extLst>
            </p:cNvPr>
            <p:cNvSpPr/>
            <p:nvPr/>
          </p:nvSpPr>
          <p:spPr>
            <a:xfrm>
              <a:off x="2772884" y="2065693"/>
              <a:ext cx="3519" cy="1284"/>
            </a:xfrm>
            <a:custGeom>
              <a:avLst/>
              <a:gdLst>
                <a:gd name="connsiteX0" fmla="*/ 0 w 3519"/>
                <a:gd name="connsiteY0" fmla="*/ 838 h 1284"/>
                <a:gd name="connsiteX1" fmla="*/ 3519 w 3519"/>
                <a:gd name="connsiteY1" fmla="*/ 838 h 1284"/>
                <a:gd name="connsiteX2" fmla="*/ 3519 w 3519"/>
                <a:gd name="connsiteY2" fmla="*/ 838 h 1284"/>
                <a:gd name="connsiteX3" fmla="*/ 3519 w 3519"/>
                <a:gd name="connsiteY3" fmla="*/ 0 h 1284"/>
                <a:gd name="connsiteX4" fmla="*/ 0 w 3519"/>
                <a:gd name="connsiteY4" fmla="*/ 838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9" h="1284">
                  <a:moveTo>
                    <a:pt x="0" y="838"/>
                  </a:moveTo>
                  <a:cubicBezTo>
                    <a:pt x="670" y="1843"/>
                    <a:pt x="2346" y="838"/>
                    <a:pt x="3519" y="838"/>
                  </a:cubicBezTo>
                  <a:lnTo>
                    <a:pt x="3519" y="838"/>
                  </a:lnTo>
                  <a:lnTo>
                    <a:pt x="3519" y="0"/>
                  </a:lnTo>
                  <a:cubicBezTo>
                    <a:pt x="2380" y="411"/>
                    <a:pt x="1198" y="687"/>
                    <a:pt x="0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F5E3AB47-6895-424F-9A92-23861238975A}"/>
                </a:ext>
              </a:extLst>
            </p:cNvPr>
            <p:cNvSpPr/>
            <p:nvPr/>
          </p:nvSpPr>
          <p:spPr>
            <a:xfrm>
              <a:off x="2769176" y="2064436"/>
              <a:ext cx="942" cy="8378"/>
            </a:xfrm>
            <a:custGeom>
              <a:avLst/>
              <a:gdLst>
                <a:gd name="connsiteX0" fmla="*/ 188 w 942"/>
                <a:gd name="connsiteY0" fmla="*/ 0 h 8378"/>
                <a:gd name="connsiteX1" fmla="*/ 943 w 942"/>
                <a:gd name="connsiteY1" fmla="*/ 0 h 8378"/>
                <a:gd name="connsiteX2" fmla="*/ 188 w 942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" h="8378">
                  <a:moveTo>
                    <a:pt x="188" y="0"/>
                  </a:moveTo>
                  <a:cubicBezTo>
                    <a:pt x="188" y="0"/>
                    <a:pt x="-566" y="0"/>
                    <a:pt x="943" y="0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E8A299DF-70BA-41BB-AF4B-44FEEDA175EE}"/>
                </a:ext>
              </a:extLst>
            </p:cNvPr>
            <p:cNvSpPr/>
            <p:nvPr/>
          </p:nvSpPr>
          <p:spPr>
            <a:xfrm>
              <a:off x="2769858" y="2064436"/>
              <a:ext cx="352" cy="8378"/>
            </a:xfrm>
            <a:custGeom>
              <a:avLst/>
              <a:gdLst>
                <a:gd name="connsiteX0" fmla="*/ 93 w 352"/>
                <a:gd name="connsiteY0" fmla="*/ 0 h 8378"/>
                <a:gd name="connsiteX1" fmla="*/ 93 w 352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2" h="8378">
                  <a:moveTo>
                    <a:pt x="93" y="0"/>
                  </a:moveTo>
                  <a:cubicBezTo>
                    <a:pt x="847" y="0"/>
                    <a:pt x="-326" y="0"/>
                    <a:pt x="9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9CDC8827-B786-4A22-853E-CBC55E1597A2}"/>
                </a:ext>
              </a:extLst>
            </p:cNvPr>
            <p:cNvSpPr/>
            <p:nvPr/>
          </p:nvSpPr>
          <p:spPr>
            <a:xfrm>
              <a:off x="2766675" y="2064262"/>
              <a:ext cx="1014" cy="592"/>
            </a:xfrm>
            <a:custGeom>
              <a:avLst/>
              <a:gdLst>
                <a:gd name="connsiteX0" fmla="*/ 177 w 1014"/>
                <a:gd name="connsiteY0" fmla="*/ 592 h 592"/>
                <a:gd name="connsiteX1" fmla="*/ 1015 w 1014"/>
                <a:gd name="connsiteY1" fmla="*/ 592 h 592"/>
                <a:gd name="connsiteX2" fmla="*/ 344 w 1014"/>
                <a:gd name="connsiteY2" fmla="*/ 173 h 592"/>
                <a:gd name="connsiteX3" fmla="*/ 177 w 1014"/>
                <a:gd name="connsiteY3" fmla="*/ 592 h 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592">
                  <a:moveTo>
                    <a:pt x="177" y="592"/>
                  </a:moveTo>
                  <a:lnTo>
                    <a:pt x="1015" y="592"/>
                  </a:lnTo>
                  <a:cubicBezTo>
                    <a:pt x="1015" y="592"/>
                    <a:pt x="9" y="592"/>
                    <a:pt x="344" y="173"/>
                  </a:cubicBezTo>
                  <a:cubicBezTo>
                    <a:pt x="680" y="-245"/>
                    <a:pt x="-410" y="173"/>
                    <a:pt x="177" y="59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7C0081BD-B45F-429C-AA91-A47F772D0781}"/>
                </a:ext>
              </a:extLst>
            </p:cNvPr>
            <p:cNvSpPr/>
            <p:nvPr/>
          </p:nvSpPr>
          <p:spPr>
            <a:xfrm>
              <a:off x="2766013" y="2065497"/>
              <a:ext cx="502" cy="111"/>
            </a:xfrm>
            <a:custGeom>
              <a:avLst/>
              <a:gdLst>
                <a:gd name="connsiteX0" fmla="*/ 0 w 502"/>
                <a:gd name="connsiteY0" fmla="*/ 112 h 111"/>
                <a:gd name="connsiteX1" fmla="*/ 503 w 502"/>
                <a:gd name="connsiteY1" fmla="*/ 112 h 111"/>
                <a:gd name="connsiteX2" fmla="*/ 0 w 502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111">
                  <a:moveTo>
                    <a:pt x="0" y="112"/>
                  </a:moveTo>
                  <a:lnTo>
                    <a:pt x="503" y="112"/>
                  </a:lnTo>
                  <a:cubicBezTo>
                    <a:pt x="503" y="112"/>
                    <a:pt x="251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C757784A-A553-4CDC-A462-4D9C0D480A17}"/>
                </a:ext>
              </a:extLst>
            </p:cNvPr>
            <p:cNvSpPr/>
            <p:nvPr/>
          </p:nvSpPr>
          <p:spPr>
            <a:xfrm>
              <a:off x="2766516" y="2064929"/>
              <a:ext cx="921" cy="400"/>
            </a:xfrm>
            <a:custGeom>
              <a:avLst/>
              <a:gdLst>
                <a:gd name="connsiteX0" fmla="*/ 922 w 921"/>
                <a:gd name="connsiteY0" fmla="*/ 177 h 400"/>
                <a:gd name="connsiteX1" fmla="*/ 0 w 921"/>
                <a:gd name="connsiteY1" fmla="*/ 177 h 400"/>
                <a:gd name="connsiteX2" fmla="*/ 419 w 921"/>
                <a:gd name="connsiteY2" fmla="*/ 177 h 400"/>
                <a:gd name="connsiteX3" fmla="*/ 922 w 921"/>
                <a:gd name="connsiteY3" fmla="*/ 177 h 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400">
                  <a:moveTo>
                    <a:pt x="922" y="177"/>
                  </a:moveTo>
                  <a:lnTo>
                    <a:pt x="0" y="177"/>
                  </a:lnTo>
                  <a:cubicBezTo>
                    <a:pt x="0" y="177"/>
                    <a:pt x="0" y="680"/>
                    <a:pt x="419" y="177"/>
                  </a:cubicBezTo>
                  <a:cubicBezTo>
                    <a:pt x="838" y="-326"/>
                    <a:pt x="503" y="428"/>
                    <a:pt x="922" y="17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1B1A84FA-3F1B-4008-B044-28D7C8748DF0}"/>
                </a:ext>
              </a:extLst>
            </p:cNvPr>
            <p:cNvSpPr/>
            <p:nvPr/>
          </p:nvSpPr>
          <p:spPr>
            <a:xfrm>
              <a:off x="2768025" y="2065164"/>
              <a:ext cx="1385" cy="780"/>
            </a:xfrm>
            <a:custGeom>
              <a:avLst/>
              <a:gdLst>
                <a:gd name="connsiteX0" fmla="*/ 0 w 1385"/>
                <a:gd name="connsiteY0" fmla="*/ 27 h 780"/>
                <a:gd name="connsiteX1" fmla="*/ 0 w 1385"/>
                <a:gd name="connsiteY1" fmla="*/ 781 h 780"/>
                <a:gd name="connsiteX2" fmla="*/ 0 w 1385"/>
                <a:gd name="connsiteY2" fmla="*/ 27 h 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5" h="780">
                  <a:moveTo>
                    <a:pt x="0" y="27"/>
                  </a:moveTo>
                  <a:cubicBezTo>
                    <a:pt x="503" y="27"/>
                    <a:pt x="1173" y="27"/>
                    <a:pt x="0" y="781"/>
                  </a:cubicBezTo>
                  <a:cubicBezTo>
                    <a:pt x="2011" y="529"/>
                    <a:pt x="1676" y="-141"/>
                    <a:pt x="0" y="2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228F0615-752F-4C2A-9F5E-2F1F9F786231}"/>
                </a:ext>
              </a:extLst>
            </p:cNvPr>
            <p:cNvSpPr/>
            <p:nvPr/>
          </p:nvSpPr>
          <p:spPr>
            <a:xfrm>
              <a:off x="2772629" y="2067620"/>
              <a:ext cx="1260" cy="8378"/>
            </a:xfrm>
            <a:custGeom>
              <a:avLst/>
              <a:gdLst>
                <a:gd name="connsiteX0" fmla="*/ 4 w 1260"/>
                <a:gd name="connsiteY0" fmla="*/ 0 h 8378"/>
                <a:gd name="connsiteX1" fmla="*/ 674 w 1260"/>
                <a:gd name="connsiteY1" fmla="*/ 0 h 8378"/>
                <a:gd name="connsiteX2" fmla="*/ 1261 w 1260"/>
                <a:gd name="connsiteY2" fmla="*/ 0 h 8378"/>
                <a:gd name="connsiteX3" fmla="*/ 4 w 1260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" h="8378">
                  <a:moveTo>
                    <a:pt x="4" y="0"/>
                  </a:moveTo>
                  <a:lnTo>
                    <a:pt x="674" y="0"/>
                  </a:lnTo>
                  <a:lnTo>
                    <a:pt x="1261" y="0"/>
                  </a:lnTo>
                  <a:cubicBezTo>
                    <a:pt x="1261" y="0"/>
                    <a:pt x="-80" y="0"/>
                    <a:pt x="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91BA8595-2F22-43F9-91E9-7FDB0D2F5F3B}"/>
                </a:ext>
              </a:extLst>
            </p:cNvPr>
            <p:cNvSpPr/>
            <p:nvPr/>
          </p:nvSpPr>
          <p:spPr>
            <a:xfrm>
              <a:off x="2761238" y="2064604"/>
              <a:ext cx="670" cy="837"/>
            </a:xfrm>
            <a:custGeom>
              <a:avLst/>
              <a:gdLst>
                <a:gd name="connsiteX0" fmla="*/ 0 w 670"/>
                <a:gd name="connsiteY0" fmla="*/ 0 h 837"/>
                <a:gd name="connsiteX1" fmla="*/ 0 w 670"/>
                <a:gd name="connsiteY1" fmla="*/ 838 h 837"/>
                <a:gd name="connsiteX2" fmla="*/ 670 w 670"/>
                <a:gd name="connsiteY2" fmla="*/ 838 h 837"/>
                <a:gd name="connsiteX3" fmla="*/ 0 w 670"/>
                <a:gd name="connsiteY3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837">
                  <a:moveTo>
                    <a:pt x="0" y="0"/>
                  </a:moveTo>
                  <a:cubicBezTo>
                    <a:pt x="0" y="0"/>
                    <a:pt x="0" y="503"/>
                    <a:pt x="0" y="838"/>
                  </a:cubicBezTo>
                  <a:lnTo>
                    <a:pt x="670" y="838"/>
                  </a:lnTo>
                  <a:cubicBezTo>
                    <a:pt x="670" y="838"/>
                    <a:pt x="0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B67EDAB1-EAC4-42CC-8159-2725B2188780}"/>
                </a:ext>
              </a:extLst>
            </p:cNvPr>
            <p:cNvSpPr/>
            <p:nvPr/>
          </p:nvSpPr>
          <p:spPr>
            <a:xfrm>
              <a:off x="2760651" y="2065441"/>
              <a:ext cx="940" cy="255"/>
            </a:xfrm>
            <a:custGeom>
              <a:avLst/>
              <a:gdLst>
                <a:gd name="connsiteX0" fmla="*/ 922 w 940"/>
                <a:gd name="connsiteY0" fmla="*/ 0 h 255"/>
                <a:gd name="connsiteX1" fmla="*/ 0 w 940"/>
                <a:gd name="connsiteY1" fmla="*/ 0 h 255"/>
                <a:gd name="connsiteX2" fmla="*/ 922 w 940"/>
                <a:gd name="connsiteY2" fmla="*/ 0 h 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0" h="255">
                  <a:moveTo>
                    <a:pt x="922" y="0"/>
                  </a:moveTo>
                  <a:lnTo>
                    <a:pt x="0" y="0"/>
                  </a:lnTo>
                  <a:cubicBezTo>
                    <a:pt x="838" y="419"/>
                    <a:pt x="1005" y="251"/>
                    <a:pt x="922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92D54C54-5DA7-42FF-A13E-EB75BF51497F}"/>
                </a:ext>
              </a:extLst>
            </p:cNvPr>
            <p:cNvSpPr/>
            <p:nvPr/>
          </p:nvSpPr>
          <p:spPr>
            <a:xfrm>
              <a:off x="2765595" y="2065944"/>
              <a:ext cx="1927" cy="921"/>
            </a:xfrm>
            <a:custGeom>
              <a:avLst/>
              <a:gdLst>
                <a:gd name="connsiteX0" fmla="*/ 335 w 1927"/>
                <a:gd name="connsiteY0" fmla="*/ 838 h 921"/>
                <a:gd name="connsiteX1" fmla="*/ 1927 w 1927"/>
                <a:gd name="connsiteY1" fmla="*/ 0 h 921"/>
                <a:gd name="connsiteX2" fmla="*/ 0 w 1927"/>
                <a:gd name="connsiteY2" fmla="*/ 922 h 921"/>
                <a:gd name="connsiteX3" fmla="*/ 335 w 1927"/>
                <a:gd name="connsiteY3" fmla="*/ 838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7" h="921">
                  <a:moveTo>
                    <a:pt x="335" y="838"/>
                  </a:moveTo>
                  <a:lnTo>
                    <a:pt x="1927" y="0"/>
                  </a:lnTo>
                  <a:lnTo>
                    <a:pt x="0" y="922"/>
                  </a:lnTo>
                  <a:lnTo>
                    <a:pt x="335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895216E7-A607-48D3-8293-0DEF68E47326}"/>
                </a:ext>
              </a:extLst>
            </p:cNvPr>
            <p:cNvSpPr/>
            <p:nvPr/>
          </p:nvSpPr>
          <p:spPr>
            <a:xfrm>
              <a:off x="2756964" y="2064185"/>
              <a:ext cx="1005" cy="837"/>
            </a:xfrm>
            <a:custGeom>
              <a:avLst/>
              <a:gdLst>
                <a:gd name="connsiteX0" fmla="*/ 419 w 1005"/>
                <a:gd name="connsiteY0" fmla="*/ 587 h 837"/>
                <a:gd name="connsiteX1" fmla="*/ 1005 w 1005"/>
                <a:gd name="connsiteY1" fmla="*/ 0 h 837"/>
                <a:gd name="connsiteX2" fmla="*/ 0 w 1005"/>
                <a:gd name="connsiteY2" fmla="*/ 838 h 837"/>
                <a:gd name="connsiteX3" fmla="*/ 419 w 1005"/>
                <a:gd name="connsiteY3" fmla="*/ 587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837">
                  <a:moveTo>
                    <a:pt x="419" y="587"/>
                  </a:moveTo>
                  <a:lnTo>
                    <a:pt x="1005" y="0"/>
                  </a:lnTo>
                  <a:lnTo>
                    <a:pt x="0" y="838"/>
                  </a:lnTo>
                  <a:lnTo>
                    <a:pt x="419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AD5BB50C-0DBD-4AF2-9A3B-1EECEF82E39E}"/>
                </a:ext>
              </a:extLst>
            </p:cNvPr>
            <p:cNvSpPr/>
            <p:nvPr/>
          </p:nvSpPr>
          <p:spPr>
            <a:xfrm>
              <a:off x="2753110" y="2063933"/>
              <a:ext cx="1864" cy="1005"/>
            </a:xfrm>
            <a:custGeom>
              <a:avLst/>
              <a:gdLst>
                <a:gd name="connsiteX0" fmla="*/ 1759 w 1864"/>
                <a:gd name="connsiteY0" fmla="*/ 1005 h 1005"/>
                <a:gd name="connsiteX1" fmla="*/ 1759 w 1864"/>
                <a:gd name="connsiteY1" fmla="*/ 0 h 1005"/>
                <a:gd name="connsiteX2" fmla="*/ 0 w 1864"/>
                <a:gd name="connsiteY2" fmla="*/ 922 h 1005"/>
                <a:gd name="connsiteX3" fmla="*/ 1759 w 1864"/>
                <a:gd name="connsiteY3" fmla="*/ 1005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4" h="1005">
                  <a:moveTo>
                    <a:pt x="1759" y="1005"/>
                  </a:moveTo>
                  <a:cubicBezTo>
                    <a:pt x="2178" y="587"/>
                    <a:pt x="1173" y="335"/>
                    <a:pt x="1759" y="0"/>
                  </a:cubicBezTo>
                  <a:cubicBezTo>
                    <a:pt x="1114" y="168"/>
                    <a:pt x="511" y="486"/>
                    <a:pt x="0" y="922"/>
                  </a:cubicBezTo>
                  <a:cubicBezTo>
                    <a:pt x="570" y="712"/>
                    <a:pt x="1206" y="737"/>
                    <a:pt x="1759" y="100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D4DB808B-D5EF-4DA6-B7D3-8ACE48248051}"/>
                </a:ext>
              </a:extLst>
            </p:cNvPr>
            <p:cNvSpPr/>
            <p:nvPr/>
          </p:nvSpPr>
          <p:spPr>
            <a:xfrm>
              <a:off x="2752104" y="2064855"/>
              <a:ext cx="837" cy="502"/>
            </a:xfrm>
            <a:custGeom>
              <a:avLst/>
              <a:gdLst>
                <a:gd name="connsiteX0" fmla="*/ 0 w 837"/>
                <a:gd name="connsiteY0" fmla="*/ 503 h 502"/>
                <a:gd name="connsiteX1" fmla="*/ 838 w 837"/>
                <a:gd name="connsiteY1" fmla="*/ 0 h 502"/>
                <a:gd name="connsiteX2" fmla="*/ 0 w 837"/>
                <a:gd name="connsiteY2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502">
                  <a:moveTo>
                    <a:pt x="0" y="503"/>
                  </a:moveTo>
                  <a:lnTo>
                    <a:pt x="838" y="0"/>
                  </a:lnTo>
                  <a:cubicBezTo>
                    <a:pt x="520" y="84"/>
                    <a:pt x="226" y="260"/>
                    <a:pt x="0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746737B3-5EE0-40B6-97AD-53D696EFADC9}"/>
                </a:ext>
              </a:extLst>
            </p:cNvPr>
            <p:cNvSpPr/>
            <p:nvPr/>
          </p:nvSpPr>
          <p:spPr>
            <a:xfrm>
              <a:off x="2758137" y="2065274"/>
              <a:ext cx="837" cy="586"/>
            </a:xfrm>
            <a:custGeom>
              <a:avLst/>
              <a:gdLst>
                <a:gd name="connsiteX0" fmla="*/ 838 w 837"/>
                <a:gd name="connsiteY0" fmla="*/ 586 h 586"/>
                <a:gd name="connsiteX1" fmla="*/ 0 w 837"/>
                <a:gd name="connsiteY1" fmla="*/ 0 h 586"/>
                <a:gd name="connsiteX2" fmla="*/ 419 w 837"/>
                <a:gd name="connsiteY2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586">
                  <a:moveTo>
                    <a:pt x="838" y="586"/>
                  </a:moveTo>
                  <a:cubicBezTo>
                    <a:pt x="687" y="251"/>
                    <a:pt x="369" y="25"/>
                    <a:pt x="0" y="0"/>
                  </a:cubicBezTo>
                  <a:lnTo>
                    <a:pt x="419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F459EF54-C44B-4378-83ED-461D2EF23F65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977AD7CE-030A-428B-9BD8-073899CCC66C}"/>
                </a:ext>
              </a:extLst>
            </p:cNvPr>
            <p:cNvSpPr/>
            <p:nvPr/>
          </p:nvSpPr>
          <p:spPr>
            <a:xfrm>
              <a:off x="2759022" y="2065860"/>
              <a:ext cx="37" cy="37"/>
            </a:xfrm>
            <a:custGeom>
              <a:avLst/>
              <a:gdLst>
                <a:gd name="connsiteX0" fmla="*/ 37 w 37"/>
                <a:gd name="connsiteY0" fmla="*/ 0 h 37"/>
                <a:gd name="connsiteX1" fmla="*/ 37 w 37"/>
                <a:gd name="connsiteY1" fmla="*/ 0 h 37"/>
                <a:gd name="connsiteX2" fmla="*/ 37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84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52D5F12B-9137-4A8B-B6A1-B437A9FE9D3E}"/>
                </a:ext>
              </a:extLst>
            </p:cNvPr>
            <p:cNvSpPr/>
            <p:nvPr/>
          </p:nvSpPr>
          <p:spPr>
            <a:xfrm>
              <a:off x="2762204" y="2066363"/>
              <a:ext cx="1044" cy="1350"/>
            </a:xfrm>
            <a:custGeom>
              <a:avLst/>
              <a:gdLst>
                <a:gd name="connsiteX0" fmla="*/ 1044 w 1044"/>
                <a:gd name="connsiteY0" fmla="*/ 0 h 1350"/>
                <a:gd name="connsiteX1" fmla="*/ 542 w 1044"/>
                <a:gd name="connsiteY1" fmla="*/ 1257 h 1350"/>
                <a:gd name="connsiteX2" fmla="*/ 1044 w 1044"/>
                <a:gd name="connsiteY2" fmla="*/ 0 h 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" h="1350">
                  <a:moveTo>
                    <a:pt x="1044" y="0"/>
                  </a:moveTo>
                  <a:cubicBezTo>
                    <a:pt x="542" y="419"/>
                    <a:pt x="-715" y="838"/>
                    <a:pt x="542" y="1257"/>
                  </a:cubicBezTo>
                  <a:cubicBezTo>
                    <a:pt x="1798" y="1676"/>
                    <a:pt x="-45" y="586"/>
                    <a:pt x="104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69420933-4CE0-40BC-8E72-D0B1FC40BF7B}"/>
                </a:ext>
              </a:extLst>
            </p:cNvPr>
            <p:cNvSpPr/>
            <p:nvPr/>
          </p:nvSpPr>
          <p:spPr>
            <a:xfrm>
              <a:off x="2759562" y="2066028"/>
              <a:ext cx="1089" cy="586"/>
            </a:xfrm>
            <a:custGeom>
              <a:avLst/>
              <a:gdLst>
                <a:gd name="connsiteX0" fmla="*/ 0 w 1089"/>
                <a:gd name="connsiteY0" fmla="*/ 587 h 586"/>
                <a:gd name="connsiteX1" fmla="*/ 1089 w 1089"/>
                <a:gd name="connsiteY1" fmla="*/ 587 h 586"/>
                <a:gd name="connsiteX2" fmla="*/ 1089 w 1089"/>
                <a:gd name="connsiteY2" fmla="*/ 0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9" h="586">
                  <a:moveTo>
                    <a:pt x="0" y="587"/>
                  </a:moveTo>
                  <a:lnTo>
                    <a:pt x="1089" y="587"/>
                  </a:lnTo>
                  <a:cubicBezTo>
                    <a:pt x="1089" y="587"/>
                    <a:pt x="1089" y="587"/>
                    <a:pt x="108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CEF8F514-BCD4-4545-8499-0B411E1B596D}"/>
                </a:ext>
              </a:extLst>
            </p:cNvPr>
            <p:cNvSpPr/>
            <p:nvPr/>
          </p:nvSpPr>
          <p:spPr>
            <a:xfrm>
              <a:off x="2759059" y="2066531"/>
              <a:ext cx="502" cy="251"/>
            </a:xfrm>
            <a:custGeom>
              <a:avLst/>
              <a:gdLst>
                <a:gd name="connsiteX0" fmla="*/ 0 w 502"/>
                <a:gd name="connsiteY0" fmla="*/ 251 h 251"/>
                <a:gd name="connsiteX1" fmla="*/ 503 w 502"/>
                <a:gd name="connsiteY1" fmla="*/ 84 h 251"/>
                <a:gd name="connsiteX2" fmla="*/ 84 w 502"/>
                <a:gd name="connsiteY2" fmla="*/ 0 h 251"/>
                <a:gd name="connsiteX3" fmla="*/ 0 w 502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251">
                  <a:moveTo>
                    <a:pt x="0" y="251"/>
                  </a:moveTo>
                  <a:lnTo>
                    <a:pt x="503" y="84"/>
                  </a:lnTo>
                  <a:lnTo>
                    <a:pt x="84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4127BEC6-94CB-499B-BFFB-76F1282622EA}"/>
                </a:ext>
              </a:extLst>
            </p:cNvPr>
            <p:cNvSpPr/>
            <p:nvPr/>
          </p:nvSpPr>
          <p:spPr>
            <a:xfrm>
              <a:off x="2752272" y="2065851"/>
              <a:ext cx="1959" cy="428"/>
            </a:xfrm>
            <a:custGeom>
              <a:avLst/>
              <a:gdLst>
                <a:gd name="connsiteX0" fmla="*/ 1508 w 1959"/>
                <a:gd name="connsiteY0" fmla="*/ 9 h 428"/>
                <a:gd name="connsiteX1" fmla="*/ 0 w 1959"/>
                <a:gd name="connsiteY1" fmla="*/ 428 h 428"/>
                <a:gd name="connsiteX2" fmla="*/ 1843 w 1959"/>
                <a:gd name="connsiteY2" fmla="*/ 428 h 428"/>
                <a:gd name="connsiteX3" fmla="*/ 1508 w 1959"/>
                <a:gd name="connsiteY3" fmla="*/ 9 h 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9" h="428">
                  <a:moveTo>
                    <a:pt x="1508" y="9"/>
                  </a:moveTo>
                  <a:cubicBezTo>
                    <a:pt x="1030" y="227"/>
                    <a:pt x="519" y="370"/>
                    <a:pt x="0" y="428"/>
                  </a:cubicBezTo>
                  <a:lnTo>
                    <a:pt x="1843" y="428"/>
                  </a:lnTo>
                  <a:cubicBezTo>
                    <a:pt x="1843" y="428"/>
                    <a:pt x="2262" y="-74"/>
                    <a:pt x="1508" y="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DFEC2BC3-4EEC-4C93-B113-D6F6F48CB747}"/>
                </a:ext>
              </a:extLst>
            </p:cNvPr>
            <p:cNvSpPr/>
            <p:nvPr/>
          </p:nvSpPr>
          <p:spPr>
            <a:xfrm>
              <a:off x="2756210" y="206594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2D3DC578-F662-4F65-BB80-56F79718F259}"/>
                </a:ext>
              </a:extLst>
            </p:cNvPr>
            <p:cNvSpPr/>
            <p:nvPr/>
          </p:nvSpPr>
          <p:spPr>
            <a:xfrm>
              <a:off x="2746826" y="206653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F2B8D4FE-855C-4B5F-A1E5-1C2E030AA807}"/>
                </a:ext>
              </a:extLst>
            </p:cNvPr>
            <p:cNvSpPr/>
            <p:nvPr/>
          </p:nvSpPr>
          <p:spPr>
            <a:xfrm>
              <a:off x="2754262" y="2066447"/>
              <a:ext cx="1026" cy="157"/>
            </a:xfrm>
            <a:custGeom>
              <a:avLst/>
              <a:gdLst>
                <a:gd name="connsiteX0" fmla="*/ 105 w 1026"/>
                <a:gd name="connsiteY0" fmla="*/ 0 h 157"/>
                <a:gd name="connsiteX1" fmla="*/ 1026 w 1026"/>
                <a:gd name="connsiteY1" fmla="*/ 0 h 157"/>
                <a:gd name="connsiteX2" fmla="*/ 21 w 1026"/>
                <a:gd name="connsiteY2" fmla="*/ 0 h 157"/>
                <a:gd name="connsiteX3" fmla="*/ 105 w 1026"/>
                <a:gd name="connsiteY3" fmla="*/ 0 h 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6" h="157">
                  <a:moveTo>
                    <a:pt x="105" y="0"/>
                  </a:moveTo>
                  <a:cubicBezTo>
                    <a:pt x="373" y="209"/>
                    <a:pt x="758" y="209"/>
                    <a:pt x="1026" y="0"/>
                  </a:cubicBezTo>
                  <a:lnTo>
                    <a:pt x="21" y="0"/>
                  </a:lnTo>
                  <a:cubicBezTo>
                    <a:pt x="21" y="0"/>
                    <a:pt x="-63" y="84"/>
                    <a:pt x="105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FF979623-7A56-4608-8600-9C4FB5CB4266}"/>
                </a:ext>
              </a:extLst>
            </p:cNvPr>
            <p:cNvSpPr/>
            <p:nvPr/>
          </p:nvSpPr>
          <p:spPr>
            <a:xfrm>
              <a:off x="2750512" y="2065618"/>
              <a:ext cx="837" cy="74"/>
            </a:xfrm>
            <a:custGeom>
              <a:avLst/>
              <a:gdLst>
                <a:gd name="connsiteX0" fmla="*/ 0 w 837"/>
                <a:gd name="connsiteY0" fmla="*/ 74 h 74"/>
                <a:gd name="connsiteX1" fmla="*/ 838 w 837"/>
                <a:gd name="connsiteY1" fmla="*/ 74 h 74"/>
                <a:gd name="connsiteX2" fmla="*/ 0 w 837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74">
                  <a:moveTo>
                    <a:pt x="0" y="74"/>
                  </a:moveTo>
                  <a:lnTo>
                    <a:pt x="838" y="74"/>
                  </a:lnTo>
                  <a:cubicBezTo>
                    <a:pt x="838" y="74"/>
                    <a:pt x="84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3B07F2AB-F066-4021-A995-C7FC31B0582F}"/>
                </a:ext>
              </a:extLst>
            </p:cNvPr>
            <p:cNvSpPr/>
            <p:nvPr/>
          </p:nvSpPr>
          <p:spPr>
            <a:xfrm>
              <a:off x="2755875" y="2065739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D897CD74-6CD6-49B9-AA7C-4715F84D71DB}"/>
                </a:ext>
              </a:extLst>
            </p:cNvPr>
            <p:cNvSpPr/>
            <p:nvPr/>
          </p:nvSpPr>
          <p:spPr>
            <a:xfrm>
              <a:off x="2755289" y="2065777"/>
              <a:ext cx="754" cy="418"/>
            </a:xfrm>
            <a:custGeom>
              <a:avLst/>
              <a:gdLst>
                <a:gd name="connsiteX0" fmla="*/ 587 w 754"/>
                <a:gd name="connsiteY0" fmla="*/ 0 h 418"/>
                <a:gd name="connsiteX1" fmla="*/ 0 w 754"/>
                <a:gd name="connsiteY1" fmla="*/ 419 h 418"/>
                <a:gd name="connsiteX2" fmla="*/ 754 w 754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418">
                  <a:moveTo>
                    <a:pt x="587" y="0"/>
                  </a:moveTo>
                  <a:lnTo>
                    <a:pt x="0" y="419"/>
                  </a:lnTo>
                  <a:lnTo>
                    <a:pt x="754" y="41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37B22F50-07EE-46CC-A67B-81F164535CB7}"/>
                </a:ext>
              </a:extLst>
            </p:cNvPr>
            <p:cNvSpPr/>
            <p:nvPr/>
          </p:nvSpPr>
          <p:spPr>
            <a:xfrm>
              <a:off x="2744194" y="2066614"/>
              <a:ext cx="3929" cy="4273"/>
            </a:xfrm>
            <a:custGeom>
              <a:avLst/>
              <a:gdLst>
                <a:gd name="connsiteX0" fmla="*/ 1207 w 3929"/>
                <a:gd name="connsiteY0" fmla="*/ 4022 h 4273"/>
                <a:gd name="connsiteX1" fmla="*/ 3469 w 3929"/>
                <a:gd name="connsiteY1" fmla="*/ 3435 h 4273"/>
                <a:gd name="connsiteX2" fmla="*/ 2715 w 3929"/>
                <a:gd name="connsiteY2" fmla="*/ 0 h 4273"/>
                <a:gd name="connsiteX3" fmla="*/ 1710 w 3929"/>
                <a:gd name="connsiteY3" fmla="*/ 922 h 4273"/>
                <a:gd name="connsiteX4" fmla="*/ 3218 w 3929"/>
                <a:gd name="connsiteY4" fmla="*/ 2095 h 4273"/>
                <a:gd name="connsiteX5" fmla="*/ 1375 w 3929"/>
                <a:gd name="connsiteY5" fmla="*/ 2095 h 4273"/>
                <a:gd name="connsiteX6" fmla="*/ 34 w 3929"/>
                <a:gd name="connsiteY6" fmla="*/ 4273 h 4273"/>
                <a:gd name="connsiteX7" fmla="*/ 1207 w 3929"/>
                <a:gd name="connsiteY7" fmla="*/ 3854 h 4273"/>
                <a:gd name="connsiteX8" fmla="*/ 1207 w 3929"/>
                <a:gd name="connsiteY8" fmla="*/ 4022 h 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9" h="4273">
                  <a:moveTo>
                    <a:pt x="1207" y="4022"/>
                  </a:moveTo>
                  <a:cubicBezTo>
                    <a:pt x="1207" y="3435"/>
                    <a:pt x="2380" y="2849"/>
                    <a:pt x="3469" y="3435"/>
                  </a:cubicBezTo>
                  <a:cubicBezTo>
                    <a:pt x="4559" y="4022"/>
                    <a:pt x="3469" y="1089"/>
                    <a:pt x="2715" y="0"/>
                  </a:cubicBezTo>
                  <a:cubicBezTo>
                    <a:pt x="2715" y="0"/>
                    <a:pt x="2715" y="503"/>
                    <a:pt x="1710" y="922"/>
                  </a:cubicBezTo>
                  <a:cubicBezTo>
                    <a:pt x="2129" y="922"/>
                    <a:pt x="4056" y="1508"/>
                    <a:pt x="3218" y="2095"/>
                  </a:cubicBezTo>
                  <a:cubicBezTo>
                    <a:pt x="2380" y="2681"/>
                    <a:pt x="2045" y="2095"/>
                    <a:pt x="1375" y="2095"/>
                  </a:cubicBezTo>
                  <a:cubicBezTo>
                    <a:pt x="1961" y="2849"/>
                    <a:pt x="-301" y="3268"/>
                    <a:pt x="34" y="4273"/>
                  </a:cubicBezTo>
                  <a:lnTo>
                    <a:pt x="1207" y="3854"/>
                  </a:lnTo>
                  <a:cubicBezTo>
                    <a:pt x="1207" y="3854"/>
                    <a:pt x="1207" y="3938"/>
                    <a:pt x="1207" y="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F33F6392-C984-46B1-B4AB-715C2D93D816}"/>
                </a:ext>
              </a:extLst>
            </p:cNvPr>
            <p:cNvSpPr/>
            <p:nvPr/>
          </p:nvSpPr>
          <p:spPr>
            <a:xfrm>
              <a:off x="2746993" y="2065860"/>
              <a:ext cx="2346" cy="754"/>
            </a:xfrm>
            <a:custGeom>
              <a:avLst/>
              <a:gdLst>
                <a:gd name="connsiteX0" fmla="*/ 1927 w 2346"/>
                <a:gd name="connsiteY0" fmla="*/ 754 h 754"/>
                <a:gd name="connsiteX1" fmla="*/ 2346 w 2346"/>
                <a:gd name="connsiteY1" fmla="*/ 754 h 754"/>
                <a:gd name="connsiteX2" fmla="*/ 838 w 2346"/>
                <a:gd name="connsiteY2" fmla="*/ 0 h 754"/>
                <a:gd name="connsiteX3" fmla="*/ 0 w 2346"/>
                <a:gd name="connsiteY3" fmla="*/ 754 h 754"/>
                <a:gd name="connsiteX4" fmla="*/ 1927 w 2346"/>
                <a:gd name="connsiteY4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6" h="754">
                  <a:moveTo>
                    <a:pt x="1927" y="754"/>
                  </a:moveTo>
                  <a:lnTo>
                    <a:pt x="2346" y="754"/>
                  </a:lnTo>
                  <a:cubicBezTo>
                    <a:pt x="1801" y="612"/>
                    <a:pt x="1282" y="352"/>
                    <a:pt x="838" y="0"/>
                  </a:cubicBezTo>
                  <a:cubicBezTo>
                    <a:pt x="167" y="0"/>
                    <a:pt x="0" y="587"/>
                    <a:pt x="0" y="754"/>
                  </a:cubicBezTo>
                  <a:lnTo>
                    <a:pt x="1927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9A48F05C-A918-49C0-8BD8-F306B4B2B7F9}"/>
                </a:ext>
              </a:extLst>
            </p:cNvPr>
            <p:cNvSpPr/>
            <p:nvPr/>
          </p:nvSpPr>
          <p:spPr>
            <a:xfrm>
              <a:off x="2749256" y="2066447"/>
              <a:ext cx="3184" cy="1785"/>
            </a:xfrm>
            <a:custGeom>
              <a:avLst/>
              <a:gdLst>
                <a:gd name="connsiteX0" fmla="*/ 2011 w 3184"/>
                <a:gd name="connsiteY0" fmla="*/ 0 h 1785"/>
                <a:gd name="connsiteX1" fmla="*/ 1425 w 3184"/>
                <a:gd name="connsiteY1" fmla="*/ 1592 h 1785"/>
                <a:gd name="connsiteX2" fmla="*/ 3017 w 3184"/>
                <a:gd name="connsiteY2" fmla="*/ 670 h 1785"/>
                <a:gd name="connsiteX3" fmla="*/ 2095 w 3184"/>
                <a:gd name="connsiteY3" fmla="*/ 0 h 1785"/>
                <a:gd name="connsiteX4" fmla="*/ 3184 w 3184"/>
                <a:gd name="connsiteY4" fmla="*/ 0 h 1785"/>
                <a:gd name="connsiteX5" fmla="*/ 2095 w 3184"/>
                <a:gd name="connsiteY5" fmla="*/ 0 h 1785"/>
                <a:gd name="connsiteX6" fmla="*/ 2095 w 3184"/>
                <a:gd name="connsiteY6" fmla="*/ 0 h 1785"/>
                <a:gd name="connsiteX7" fmla="*/ 2095 w 3184"/>
                <a:gd name="connsiteY7" fmla="*/ 0 h 1785"/>
                <a:gd name="connsiteX8" fmla="*/ 2095 w 3184"/>
                <a:gd name="connsiteY8" fmla="*/ 0 h 1785"/>
                <a:gd name="connsiteX9" fmla="*/ 2095 w 3184"/>
                <a:gd name="connsiteY9" fmla="*/ 0 h 1785"/>
                <a:gd name="connsiteX10" fmla="*/ 2095 w 3184"/>
                <a:gd name="connsiteY10" fmla="*/ 0 h 1785"/>
                <a:gd name="connsiteX11" fmla="*/ 2095 w 3184"/>
                <a:gd name="connsiteY11" fmla="*/ 0 h 1785"/>
                <a:gd name="connsiteX12" fmla="*/ 0 w 3184"/>
                <a:gd name="connsiteY12" fmla="*/ 503 h 1785"/>
                <a:gd name="connsiteX13" fmla="*/ 2011 w 3184"/>
                <a:gd name="connsiteY13" fmla="*/ 0 h 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4" h="1785">
                  <a:moveTo>
                    <a:pt x="2011" y="0"/>
                  </a:moveTo>
                  <a:cubicBezTo>
                    <a:pt x="2011" y="586"/>
                    <a:pt x="754" y="922"/>
                    <a:pt x="1425" y="1592"/>
                  </a:cubicBezTo>
                  <a:cubicBezTo>
                    <a:pt x="2095" y="2262"/>
                    <a:pt x="2262" y="1005"/>
                    <a:pt x="3017" y="670"/>
                  </a:cubicBezTo>
                  <a:cubicBezTo>
                    <a:pt x="922" y="670"/>
                    <a:pt x="3519" y="670"/>
                    <a:pt x="2095" y="0"/>
                  </a:cubicBezTo>
                  <a:lnTo>
                    <a:pt x="3184" y="0"/>
                  </a:lnTo>
                  <a:lnTo>
                    <a:pt x="2095" y="0"/>
                  </a:lnTo>
                  <a:lnTo>
                    <a:pt x="2095" y="0"/>
                  </a:lnTo>
                  <a:cubicBezTo>
                    <a:pt x="2095" y="0"/>
                    <a:pt x="2095" y="0"/>
                    <a:pt x="2095" y="0"/>
                  </a:cubicBezTo>
                  <a:lnTo>
                    <a:pt x="2095" y="0"/>
                  </a:lnTo>
                  <a:lnTo>
                    <a:pt x="2095" y="0"/>
                  </a:lnTo>
                  <a:cubicBezTo>
                    <a:pt x="1508" y="0"/>
                    <a:pt x="2095" y="0"/>
                    <a:pt x="2095" y="0"/>
                  </a:cubicBezTo>
                  <a:lnTo>
                    <a:pt x="2095" y="0"/>
                  </a:lnTo>
                  <a:lnTo>
                    <a:pt x="0" y="503"/>
                  </a:lnTo>
                  <a:cubicBezTo>
                    <a:pt x="687" y="419"/>
                    <a:pt x="1366" y="251"/>
                    <a:pt x="201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31C37A13-C168-4A50-A57F-C7AED18831AD}"/>
                </a:ext>
              </a:extLst>
            </p:cNvPr>
            <p:cNvSpPr/>
            <p:nvPr/>
          </p:nvSpPr>
          <p:spPr>
            <a:xfrm>
              <a:off x="2761861" y="2069044"/>
              <a:ext cx="297" cy="8378"/>
            </a:xfrm>
            <a:custGeom>
              <a:avLst/>
              <a:gdLst>
                <a:gd name="connsiteX0" fmla="*/ 298 w 297"/>
                <a:gd name="connsiteY0" fmla="*/ 0 h 8378"/>
                <a:gd name="connsiteX1" fmla="*/ 298 w 297"/>
                <a:gd name="connsiteY1" fmla="*/ 0 h 8378"/>
                <a:gd name="connsiteX2" fmla="*/ 298 w 29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7" h="8378">
                  <a:moveTo>
                    <a:pt x="298" y="0"/>
                  </a:moveTo>
                  <a:lnTo>
                    <a:pt x="298" y="0"/>
                  </a:lnTo>
                  <a:cubicBezTo>
                    <a:pt x="298" y="0"/>
                    <a:pt x="-372" y="0"/>
                    <a:pt x="29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5CDC6153-CBD6-423B-BFCD-4150809818B9}"/>
                </a:ext>
              </a:extLst>
            </p:cNvPr>
            <p:cNvSpPr/>
            <p:nvPr/>
          </p:nvSpPr>
          <p:spPr>
            <a:xfrm>
              <a:off x="2759729" y="2067369"/>
              <a:ext cx="2290" cy="1981"/>
            </a:xfrm>
            <a:custGeom>
              <a:avLst/>
              <a:gdLst>
                <a:gd name="connsiteX0" fmla="*/ 1089 w 2290"/>
                <a:gd name="connsiteY0" fmla="*/ 1341 h 1981"/>
                <a:gd name="connsiteX1" fmla="*/ 1843 w 2290"/>
                <a:gd name="connsiteY1" fmla="*/ 1341 h 1981"/>
                <a:gd name="connsiteX2" fmla="*/ 1843 w 2290"/>
                <a:gd name="connsiteY2" fmla="*/ 1843 h 1981"/>
                <a:gd name="connsiteX3" fmla="*/ 1843 w 2290"/>
                <a:gd name="connsiteY3" fmla="*/ 1005 h 1981"/>
                <a:gd name="connsiteX4" fmla="*/ 1843 w 2290"/>
                <a:gd name="connsiteY4" fmla="*/ 1005 h 1981"/>
                <a:gd name="connsiteX5" fmla="*/ 0 w 2290"/>
                <a:gd name="connsiteY5" fmla="*/ 0 h 1981"/>
                <a:gd name="connsiteX6" fmla="*/ 1089 w 2290"/>
                <a:gd name="connsiteY6" fmla="*/ 1341 h 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0" h="1981">
                  <a:moveTo>
                    <a:pt x="1089" y="1341"/>
                  </a:moveTo>
                  <a:cubicBezTo>
                    <a:pt x="1089" y="1341"/>
                    <a:pt x="1089" y="1341"/>
                    <a:pt x="1843" y="1341"/>
                  </a:cubicBezTo>
                  <a:cubicBezTo>
                    <a:pt x="2597" y="1341"/>
                    <a:pt x="1843" y="1341"/>
                    <a:pt x="1843" y="1843"/>
                  </a:cubicBezTo>
                  <a:cubicBezTo>
                    <a:pt x="1843" y="2346"/>
                    <a:pt x="2849" y="1341"/>
                    <a:pt x="1843" y="1005"/>
                  </a:cubicBezTo>
                  <a:lnTo>
                    <a:pt x="1843" y="1005"/>
                  </a:lnTo>
                  <a:cubicBezTo>
                    <a:pt x="1148" y="855"/>
                    <a:pt x="503" y="503"/>
                    <a:pt x="0" y="0"/>
                  </a:cubicBezTo>
                  <a:cubicBezTo>
                    <a:pt x="285" y="503"/>
                    <a:pt x="654" y="955"/>
                    <a:pt x="1089" y="134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3F8357CD-AFC6-4701-BA1D-37220911451F}"/>
                </a:ext>
              </a:extLst>
            </p:cNvPr>
            <p:cNvSpPr/>
            <p:nvPr/>
          </p:nvSpPr>
          <p:spPr>
            <a:xfrm>
              <a:off x="2754367" y="2067620"/>
              <a:ext cx="1675" cy="921"/>
            </a:xfrm>
            <a:custGeom>
              <a:avLst/>
              <a:gdLst>
                <a:gd name="connsiteX0" fmla="*/ 1676 w 1675"/>
                <a:gd name="connsiteY0" fmla="*/ 0 h 921"/>
                <a:gd name="connsiteX1" fmla="*/ 0 w 1675"/>
                <a:gd name="connsiteY1" fmla="*/ 419 h 921"/>
                <a:gd name="connsiteX2" fmla="*/ 838 w 1675"/>
                <a:gd name="connsiteY2" fmla="*/ 922 h 921"/>
                <a:gd name="connsiteX3" fmla="*/ 838 w 1675"/>
                <a:gd name="connsiteY3" fmla="*/ 922 h 921"/>
                <a:gd name="connsiteX4" fmla="*/ 1676 w 1675"/>
                <a:gd name="connsiteY4" fmla="*/ 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" h="921">
                  <a:moveTo>
                    <a:pt x="1676" y="0"/>
                  </a:moveTo>
                  <a:lnTo>
                    <a:pt x="0" y="419"/>
                  </a:lnTo>
                  <a:lnTo>
                    <a:pt x="838" y="922"/>
                  </a:lnTo>
                  <a:lnTo>
                    <a:pt x="838" y="922"/>
                  </a:lnTo>
                  <a:cubicBezTo>
                    <a:pt x="1759" y="754"/>
                    <a:pt x="1508" y="419"/>
                    <a:pt x="167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1E3C7BCF-D6DE-4A7E-ACB5-1598DC7448B3}"/>
                </a:ext>
              </a:extLst>
            </p:cNvPr>
            <p:cNvSpPr/>
            <p:nvPr/>
          </p:nvSpPr>
          <p:spPr>
            <a:xfrm>
              <a:off x="2745904" y="2065525"/>
              <a:ext cx="921" cy="1005"/>
            </a:xfrm>
            <a:custGeom>
              <a:avLst/>
              <a:gdLst>
                <a:gd name="connsiteX0" fmla="*/ 754 w 921"/>
                <a:gd name="connsiteY0" fmla="*/ 754 h 1005"/>
                <a:gd name="connsiteX1" fmla="*/ 922 w 921"/>
                <a:gd name="connsiteY1" fmla="*/ 0 h 1005"/>
                <a:gd name="connsiteX2" fmla="*/ 0 w 921"/>
                <a:gd name="connsiteY2" fmla="*/ 1005 h 1005"/>
                <a:gd name="connsiteX3" fmla="*/ 754 w 921"/>
                <a:gd name="connsiteY3" fmla="*/ 754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1005">
                  <a:moveTo>
                    <a:pt x="754" y="754"/>
                  </a:moveTo>
                  <a:lnTo>
                    <a:pt x="922" y="0"/>
                  </a:lnTo>
                  <a:lnTo>
                    <a:pt x="0" y="1005"/>
                  </a:lnTo>
                  <a:lnTo>
                    <a:pt x="754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790CBA60-79ED-4F4F-9957-FF71E78E03ED}"/>
                </a:ext>
              </a:extLst>
            </p:cNvPr>
            <p:cNvSpPr/>
            <p:nvPr/>
          </p:nvSpPr>
          <p:spPr>
            <a:xfrm>
              <a:off x="2743893" y="2065860"/>
              <a:ext cx="586" cy="586"/>
            </a:xfrm>
            <a:custGeom>
              <a:avLst/>
              <a:gdLst>
                <a:gd name="connsiteX0" fmla="*/ 503 w 586"/>
                <a:gd name="connsiteY0" fmla="*/ 587 h 586"/>
                <a:gd name="connsiteX1" fmla="*/ 587 w 586"/>
                <a:gd name="connsiteY1" fmla="*/ 0 h 586"/>
                <a:gd name="connsiteX2" fmla="*/ 0 w 586"/>
                <a:gd name="connsiteY2" fmla="*/ 335 h 586"/>
                <a:gd name="connsiteX3" fmla="*/ 503 w 586"/>
                <a:gd name="connsiteY3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586">
                  <a:moveTo>
                    <a:pt x="503" y="587"/>
                  </a:moveTo>
                  <a:lnTo>
                    <a:pt x="587" y="0"/>
                  </a:lnTo>
                  <a:lnTo>
                    <a:pt x="0" y="335"/>
                  </a:lnTo>
                  <a:lnTo>
                    <a:pt x="503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52D1093A-9FBF-4FEA-8B85-01A8F93EAEE3}"/>
                </a:ext>
              </a:extLst>
            </p:cNvPr>
            <p:cNvSpPr/>
            <p:nvPr/>
          </p:nvSpPr>
          <p:spPr>
            <a:xfrm>
              <a:off x="2619718" y="2079853"/>
              <a:ext cx="502" cy="8378"/>
            </a:xfrm>
            <a:custGeom>
              <a:avLst/>
              <a:gdLst>
                <a:gd name="connsiteX0" fmla="*/ 503 w 502"/>
                <a:gd name="connsiteY0" fmla="*/ 0 h 8378"/>
                <a:gd name="connsiteX1" fmla="*/ 0 w 502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2" h="8378">
                  <a:moveTo>
                    <a:pt x="50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6A533E45-A97F-4AEA-9BCA-F48FC95C22DE}"/>
                </a:ext>
              </a:extLst>
            </p:cNvPr>
            <p:cNvSpPr/>
            <p:nvPr/>
          </p:nvSpPr>
          <p:spPr>
            <a:xfrm>
              <a:off x="2623749" y="2079686"/>
              <a:ext cx="74" cy="8378"/>
            </a:xfrm>
            <a:custGeom>
              <a:avLst/>
              <a:gdLst>
                <a:gd name="connsiteX0" fmla="*/ 74 w 74"/>
                <a:gd name="connsiteY0" fmla="*/ 0 h 8378"/>
                <a:gd name="connsiteX1" fmla="*/ 74 w 74"/>
                <a:gd name="connsiteY1" fmla="*/ 0 h 8378"/>
                <a:gd name="connsiteX2" fmla="*/ 74 w 74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8378">
                  <a:moveTo>
                    <a:pt x="74" y="0"/>
                  </a:moveTo>
                  <a:lnTo>
                    <a:pt x="74" y="0"/>
                  </a:lnTo>
                  <a:cubicBezTo>
                    <a:pt x="74" y="0"/>
                    <a:pt x="-93" y="0"/>
                    <a:pt x="7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BDC93728-0DAB-4138-ACB7-D6AAE1915235}"/>
                </a:ext>
              </a:extLst>
            </p:cNvPr>
            <p:cNvSpPr/>
            <p:nvPr/>
          </p:nvSpPr>
          <p:spPr>
            <a:xfrm>
              <a:off x="2688739" y="2068292"/>
              <a:ext cx="1446" cy="919"/>
            </a:xfrm>
            <a:custGeom>
              <a:avLst/>
              <a:gdLst>
                <a:gd name="connsiteX0" fmla="*/ 1446 w 1446"/>
                <a:gd name="connsiteY0" fmla="*/ 920 h 919"/>
                <a:gd name="connsiteX1" fmla="*/ 22 w 1446"/>
                <a:gd name="connsiteY1" fmla="*/ 249 h 919"/>
                <a:gd name="connsiteX2" fmla="*/ 22 w 1446"/>
                <a:gd name="connsiteY2" fmla="*/ 920 h 919"/>
                <a:gd name="connsiteX3" fmla="*/ 1446 w 1446"/>
                <a:gd name="connsiteY3" fmla="*/ 920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" h="919">
                  <a:moveTo>
                    <a:pt x="1446" y="920"/>
                  </a:moveTo>
                  <a:cubicBezTo>
                    <a:pt x="692" y="417"/>
                    <a:pt x="-146" y="-421"/>
                    <a:pt x="22" y="249"/>
                  </a:cubicBezTo>
                  <a:lnTo>
                    <a:pt x="22" y="920"/>
                  </a:lnTo>
                  <a:cubicBezTo>
                    <a:pt x="474" y="727"/>
                    <a:pt x="994" y="727"/>
                    <a:pt x="1446" y="92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740E6055-9440-43C7-B5C1-09ED63851867}"/>
                </a:ext>
              </a:extLst>
            </p:cNvPr>
            <p:cNvSpPr/>
            <p:nvPr/>
          </p:nvSpPr>
          <p:spPr>
            <a:xfrm>
              <a:off x="2653234" y="2074155"/>
              <a:ext cx="502" cy="670"/>
            </a:xfrm>
            <a:custGeom>
              <a:avLst/>
              <a:gdLst>
                <a:gd name="connsiteX0" fmla="*/ 0 w 502"/>
                <a:gd name="connsiteY0" fmla="*/ 670 h 670"/>
                <a:gd name="connsiteX1" fmla="*/ 0 w 502"/>
                <a:gd name="connsiteY1" fmla="*/ 670 h 670"/>
                <a:gd name="connsiteX2" fmla="*/ 503 w 502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670">
                  <a:moveTo>
                    <a:pt x="0" y="670"/>
                  </a:moveTo>
                  <a:lnTo>
                    <a:pt x="0" y="67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F128FAC9-740C-489A-9DC9-2E957BC5B36B}"/>
                </a:ext>
              </a:extLst>
            </p:cNvPr>
            <p:cNvSpPr/>
            <p:nvPr/>
          </p:nvSpPr>
          <p:spPr>
            <a:xfrm>
              <a:off x="2652228" y="2077507"/>
              <a:ext cx="1005" cy="8378"/>
            </a:xfrm>
            <a:custGeom>
              <a:avLst/>
              <a:gdLst>
                <a:gd name="connsiteX0" fmla="*/ 1005 w 1005"/>
                <a:gd name="connsiteY0" fmla="*/ 0 h 8378"/>
                <a:gd name="connsiteX1" fmla="*/ 0 w 1005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5" h="8378">
                  <a:moveTo>
                    <a:pt x="100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3CD816AB-B2C1-4D57-9515-68B7C2752397}"/>
                </a:ext>
              </a:extLst>
            </p:cNvPr>
            <p:cNvSpPr/>
            <p:nvPr/>
          </p:nvSpPr>
          <p:spPr>
            <a:xfrm>
              <a:off x="2599944" y="2081529"/>
              <a:ext cx="610" cy="670"/>
            </a:xfrm>
            <a:custGeom>
              <a:avLst/>
              <a:gdLst>
                <a:gd name="connsiteX0" fmla="*/ 586 w 610"/>
                <a:gd name="connsiteY0" fmla="*/ 0 h 670"/>
                <a:gd name="connsiteX1" fmla="*/ 0 w 610"/>
                <a:gd name="connsiteY1" fmla="*/ 670 h 670"/>
                <a:gd name="connsiteX2" fmla="*/ 586 w 610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0" h="670">
                  <a:moveTo>
                    <a:pt x="586" y="0"/>
                  </a:moveTo>
                  <a:lnTo>
                    <a:pt x="0" y="670"/>
                  </a:lnTo>
                  <a:cubicBezTo>
                    <a:pt x="922" y="670"/>
                    <a:pt x="503" y="335"/>
                    <a:pt x="5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718FF8A9-4EFE-4981-9A11-077AA26B2423}"/>
                </a:ext>
              </a:extLst>
            </p:cNvPr>
            <p:cNvSpPr/>
            <p:nvPr/>
          </p:nvSpPr>
          <p:spPr>
            <a:xfrm>
              <a:off x="2720265" y="2067582"/>
              <a:ext cx="1592" cy="372"/>
            </a:xfrm>
            <a:custGeom>
              <a:avLst/>
              <a:gdLst>
                <a:gd name="connsiteX0" fmla="*/ 1592 w 1592"/>
                <a:gd name="connsiteY0" fmla="*/ 38 h 372"/>
                <a:gd name="connsiteX1" fmla="*/ 0 w 1592"/>
                <a:gd name="connsiteY1" fmla="*/ 38 h 372"/>
                <a:gd name="connsiteX2" fmla="*/ 1592 w 1592"/>
                <a:gd name="connsiteY2" fmla="*/ 38 h 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2" h="372">
                  <a:moveTo>
                    <a:pt x="1592" y="38"/>
                  </a:moveTo>
                  <a:cubicBezTo>
                    <a:pt x="1064" y="-13"/>
                    <a:pt x="528" y="-13"/>
                    <a:pt x="0" y="38"/>
                  </a:cubicBezTo>
                  <a:cubicBezTo>
                    <a:pt x="754" y="38"/>
                    <a:pt x="1425" y="792"/>
                    <a:pt x="1592" y="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BD829193-377F-4FEE-A65F-D71F344B6BFC}"/>
                </a:ext>
              </a:extLst>
            </p:cNvPr>
            <p:cNvSpPr/>
            <p:nvPr/>
          </p:nvSpPr>
          <p:spPr>
            <a:xfrm>
              <a:off x="2620891" y="2073066"/>
              <a:ext cx="428" cy="74"/>
            </a:xfrm>
            <a:custGeom>
              <a:avLst/>
              <a:gdLst>
                <a:gd name="connsiteX0" fmla="*/ 419 w 428"/>
                <a:gd name="connsiteY0" fmla="*/ 0 h 74"/>
                <a:gd name="connsiteX1" fmla="*/ 0 w 428"/>
                <a:gd name="connsiteY1" fmla="*/ 0 h 74"/>
                <a:gd name="connsiteX2" fmla="*/ 419 w 428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" h="74">
                  <a:moveTo>
                    <a:pt x="419" y="0"/>
                  </a:moveTo>
                  <a:cubicBezTo>
                    <a:pt x="419" y="0"/>
                    <a:pt x="0" y="0"/>
                    <a:pt x="0" y="0"/>
                  </a:cubicBezTo>
                  <a:cubicBezTo>
                    <a:pt x="0" y="0"/>
                    <a:pt x="503" y="168"/>
                    <a:pt x="4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C94951B6-E007-4E5D-B87E-702E5F14B749}"/>
                </a:ext>
              </a:extLst>
            </p:cNvPr>
            <p:cNvSpPr/>
            <p:nvPr/>
          </p:nvSpPr>
          <p:spPr>
            <a:xfrm>
              <a:off x="2718421" y="2067457"/>
              <a:ext cx="1508" cy="163"/>
            </a:xfrm>
            <a:custGeom>
              <a:avLst/>
              <a:gdLst>
                <a:gd name="connsiteX0" fmla="*/ 0 w 1508"/>
                <a:gd name="connsiteY0" fmla="*/ 163 h 163"/>
                <a:gd name="connsiteX1" fmla="*/ 0 w 1508"/>
                <a:gd name="connsiteY1" fmla="*/ 163 h 163"/>
                <a:gd name="connsiteX2" fmla="*/ 1508 w 1508"/>
                <a:gd name="connsiteY2" fmla="*/ 163 h 163"/>
                <a:gd name="connsiteX3" fmla="*/ 0 w 1508"/>
                <a:gd name="connsiteY3" fmla="*/ 163 h 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163">
                  <a:moveTo>
                    <a:pt x="0" y="163"/>
                  </a:moveTo>
                  <a:lnTo>
                    <a:pt x="0" y="163"/>
                  </a:lnTo>
                  <a:cubicBezTo>
                    <a:pt x="503" y="121"/>
                    <a:pt x="1005" y="121"/>
                    <a:pt x="1508" y="163"/>
                  </a:cubicBezTo>
                  <a:cubicBezTo>
                    <a:pt x="1031" y="-54"/>
                    <a:pt x="478" y="-54"/>
                    <a:pt x="0" y="16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CCE3A3E4-8343-4667-87A4-9CBD264B1D09}"/>
                </a:ext>
              </a:extLst>
            </p:cNvPr>
            <p:cNvSpPr/>
            <p:nvPr/>
          </p:nvSpPr>
          <p:spPr>
            <a:xfrm>
              <a:off x="2528891" y="208437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144B6A4F-351E-4AB7-8E8A-5B4F85C4ED06}"/>
                </a:ext>
              </a:extLst>
            </p:cNvPr>
            <p:cNvSpPr/>
            <p:nvPr/>
          </p:nvSpPr>
          <p:spPr>
            <a:xfrm>
              <a:off x="2507692" y="20791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CFB8EFA4-269A-4292-9AE3-036A7D978EDF}"/>
                </a:ext>
              </a:extLst>
            </p:cNvPr>
            <p:cNvSpPr/>
            <p:nvPr/>
          </p:nvSpPr>
          <p:spPr>
            <a:xfrm>
              <a:off x="2735514" y="2066614"/>
              <a:ext cx="223" cy="8378"/>
            </a:xfrm>
            <a:custGeom>
              <a:avLst/>
              <a:gdLst>
                <a:gd name="connsiteX0" fmla="*/ 0 w 223"/>
                <a:gd name="connsiteY0" fmla="*/ 0 h 8378"/>
                <a:gd name="connsiteX1" fmla="*/ 0 w 223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" h="8378">
                  <a:moveTo>
                    <a:pt x="0" y="0"/>
                  </a:moveTo>
                  <a:cubicBezTo>
                    <a:pt x="50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2B985EA8-D781-47FC-84AB-758EF3F75BE2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59245C7B-9F76-4FE5-8EB6-1CD4E42029AC}"/>
                </a:ext>
              </a:extLst>
            </p:cNvPr>
            <p:cNvSpPr/>
            <p:nvPr/>
          </p:nvSpPr>
          <p:spPr>
            <a:xfrm>
              <a:off x="2713981" y="207180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57390A57-21ED-4C54-BE95-166F5992A20F}"/>
                </a:ext>
              </a:extLst>
            </p:cNvPr>
            <p:cNvSpPr/>
            <p:nvPr/>
          </p:nvSpPr>
          <p:spPr>
            <a:xfrm>
              <a:off x="2735682" y="2066866"/>
              <a:ext cx="586" cy="8378"/>
            </a:xfrm>
            <a:custGeom>
              <a:avLst/>
              <a:gdLst>
                <a:gd name="connsiteX0" fmla="*/ 587 w 586"/>
                <a:gd name="connsiteY0" fmla="*/ 0 h 8378"/>
                <a:gd name="connsiteX1" fmla="*/ 0 w 586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6" h="8378">
                  <a:moveTo>
                    <a:pt x="58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7159DE80-A830-4DDA-A01A-BC0344F249EB}"/>
                </a:ext>
              </a:extLst>
            </p:cNvPr>
            <p:cNvSpPr/>
            <p:nvPr/>
          </p:nvSpPr>
          <p:spPr>
            <a:xfrm>
              <a:off x="2736185" y="2066493"/>
              <a:ext cx="837" cy="37"/>
            </a:xfrm>
            <a:custGeom>
              <a:avLst/>
              <a:gdLst>
                <a:gd name="connsiteX0" fmla="*/ 0 w 837"/>
                <a:gd name="connsiteY0" fmla="*/ 37 h 37"/>
                <a:gd name="connsiteX1" fmla="*/ 838 w 837"/>
                <a:gd name="connsiteY1" fmla="*/ 37 h 37"/>
                <a:gd name="connsiteX2" fmla="*/ 0 w 8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37">
                  <a:moveTo>
                    <a:pt x="0" y="37"/>
                  </a:moveTo>
                  <a:lnTo>
                    <a:pt x="838" y="37"/>
                  </a:lnTo>
                  <a:cubicBezTo>
                    <a:pt x="838" y="37"/>
                    <a:pt x="838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B453FCC4-2A1C-48AA-806B-F5FDBECEF3BA}"/>
                </a:ext>
              </a:extLst>
            </p:cNvPr>
            <p:cNvSpPr/>
            <p:nvPr/>
          </p:nvSpPr>
          <p:spPr>
            <a:xfrm>
              <a:off x="2734928" y="206669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F0025671-B475-4769-A451-6B37BDD2A1DD}"/>
                </a:ext>
              </a:extLst>
            </p:cNvPr>
            <p:cNvSpPr/>
            <p:nvPr/>
          </p:nvSpPr>
          <p:spPr>
            <a:xfrm>
              <a:off x="2566996" y="2080942"/>
              <a:ext cx="186" cy="74"/>
            </a:xfrm>
            <a:custGeom>
              <a:avLst/>
              <a:gdLst>
                <a:gd name="connsiteX0" fmla="*/ 186 w 186"/>
                <a:gd name="connsiteY0" fmla="*/ 0 h 74"/>
                <a:gd name="connsiteX1" fmla="*/ 186 w 186"/>
                <a:gd name="connsiteY1" fmla="*/ 0 h 74"/>
                <a:gd name="connsiteX2" fmla="*/ 186 w 186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" h="74">
                  <a:moveTo>
                    <a:pt x="186" y="0"/>
                  </a:moveTo>
                  <a:lnTo>
                    <a:pt x="186" y="0"/>
                  </a:lnTo>
                  <a:cubicBezTo>
                    <a:pt x="186" y="0"/>
                    <a:pt x="-233" y="168"/>
                    <a:pt x="1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985043F0-97A1-42B8-A610-2FC462E9DEFD}"/>
                </a:ext>
              </a:extLst>
            </p:cNvPr>
            <p:cNvSpPr/>
            <p:nvPr/>
          </p:nvSpPr>
          <p:spPr>
            <a:xfrm>
              <a:off x="2678370" y="2076334"/>
              <a:ext cx="8378" cy="83"/>
            </a:xfrm>
            <a:custGeom>
              <a:avLst/>
              <a:gdLst>
                <a:gd name="connsiteX0" fmla="*/ 0 w 8378"/>
                <a:gd name="connsiteY0" fmla="*/ 84 h 83"/>
                <a:gd name="connsiteX1" fmla="*/ 0 w 8378"/>
                <a:gd name="connsiteY1" fmla="*/ 84 h 83"/>
                <a:gd name="connsiteX2" fmla="*/ 0 w 8378"/>
                <a:gd name="connsiteY2" fmla="*/ 0 h 83"/>
                <a:gd name="connsiteX3" fmla="*/ 0 w 8378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84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CBA48FB8-15E3-4F5C-9EBB-FFA060EDDF59}"/>
                </a:ext>
              </a:extLst>
            </p:cNvPr>
            <p:cNvSpPr/>
            <p:nvPr/>
          </p:nvSpPr>
          <p:spPr>
            <a:xfrm>
              <a:off x="2676694" y="2074574"/>
              <a:ext cx="1675" cy="2429"/>
            </a:xfrm>
            <a:custGeom>
              <a:avLst/>
              <a:gdLst>
                <a:gd name="connsiteX0" fmla="*/ 0 w 1675"/>
                <a:gd name="connsiteY0" fmla="*/ 2430 h 2429"/>
                <a:gd name="connsiteX1" fmla="*/ 1676 w 1675"/>
                <a:gd name="connsiteY1" fmla="*/ 1759 h 2429"/>
                <a:gd name="connsiteX2" fmla="*/ 1006 w 1675"/>
                <a:gd name="connsiteY2" fmla="*/ 0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5" h="2429">
                  <a:moveTo>
                    <a:pt x="0" y="2430"/>
                  </a:moveTo>
                  <a:cubicBezTo>
                    <a:pt x="327" y="1835"/>
                    <a:pt x="1031" y="1559"/>
                    <a:pt x="1676" y="1759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97407F09-4D63-488A-A552-E7A440B9A4B4}"/>
                </a:ext>
              </a:extLst>
            </p:cNvPr>
            <p:cNvSpPr/>
            <p:nvPr/>
          </p:nvSpPr>
          <p:spPr>
            <a:xfrm>
              <a:off x="2502581" y="2064976"/>
              <a:ext cx="240138" cy="17687"/>
            </a:xfrm>
            <a:custGeom>
              <a:avLst/>
              <a:gdLst>
                <a:gd name="connsiteX0" fmla="*/ 108758 w 240138"/>
                <a:gd name="connsiteY0" fmla="*/ 15547 h 17687"/>
                <a:gd name="connsiteX1" fmla="*/ 109931 w 240138"/>
                <a:gd name="connsiteY1" fmla="*/ 16050 h 17687"/>
                <a:gd name="connsiteX2" fmla="*/ 108674 w 240138"/>
                <a:gd name="connsiteY2" fmla="*/ 17475 h 17687"/>
                <a:gd name="connsiteX3" fmla="*/ 113283 w 240138"/>
                <a:gd name="connsiteY3" fmla="*/ 15045 h 17687"/>
                <a:gd name="connsiteX4" fmla="*/ 114121 w 240138"/>
                <a:gd name="connsiteY4" fmla="*/ 15464 h 17687"/>
                <a:gd name="connsiteX5" fmla="*/ 113618 w 240138"/>
                <a:gd name="connsiteY5" fmla="*/ 15464 h 17687"/>
                <a:gd name="connsiteX6" fmla="*/ 116634 w 240138"/>
                <a:gd name="connsiteY6" fmla="*/ 14123 h 17687"/>
                <a:gd name="connsiteX7" fmla="*/ 117388 w 240138"/>
                <a:gd name="connsiteY7" fmla="*/ 14793 h 17687"/>
                <a:gd name="connsiteX8" fmla="*/ 118896 w 240138"/>
                <a:gd name="connsiteY8" fmla="*/ 14207 h 17687"/>
                <a:gd name="connsiteX9" fmla="*/ 118896 w 240138"/>
                <a:gd name="connsiteY9" fmla="*/ 14626 h 17687"/>
                <a:gd name="connsiteX10" fmla="*/ 121159 w 240138"/>
                <a:gd name="connsiteY10" fmla="*/ 14626 h 17687"/>
                <a:gd name="connsiteX11" fmla="*/ 121159 w 240138"/>
                <a:gd name="connsiteY11" fmla="*/ 14626 h 17687"/>
                <a:gd name="connsiteX12" fmla="*/ 122499 w 240138"/>
                <a:gd name="connsiteY12" fmla="*/ 13537 h 17687"/>
                <a:gd name="connsiteX13" fmla="*/ 122499 w 240138"/>
                <a:gd name="connsiteY13" fmla="*/ 14039 h 17687"/>
                <a:gd name="connsiteX14" fmla="*/ 123756 w 240138"/>
                <a:gd name="connsiteY14" fmla="*/ 13453 h 17687"/>
                <a:gd name="connsiteX15" fmla="*/ 122416 w 240138"/>
                <a:gd name="connsiteY15" fmla="*/ 14458 h 17687"/>
                <a:gd name="connsiteX16" fmla="*/ 126018 w 240138"/>
                <a:gd name="connsiteY16" fmla="*/ 14961 h 17687"/>
                <a:gd name="connsiteX17" fmla="*/ 124846 w 240138"/>
                <a:gd name="connsiteY17" fmla="*/ 14961 h 17687"/>
                <a:gd name="connsiteX18" fmla="*/ 128029 w 240138"/>
                <a:gd name="connsiteY18" fmla="*/ 16218 h 17687"/>
                <a:gd name="connsiteX19" fmla="*/ 126521 w 240138"/>
                <a:gd name="connsiteY19" fmla="*/ 14039 h 17687"/>
                <a:gd name="connsiteX20" fmla="*/ 128197 w 240138"/>
                <a:gd name="connsiteY20" fmla="*/ 14039 h 17687"/>
                <a:gd name="connsiteX21" fmla="*/ 129873 w 240138"/>
                <a:gd name="connsiteY21" fmla="*/ 14039 h 17687"/>
                <a:gd name="connsiteX22" fmla="*/ 129873 w 240138"/>
                <a:gd name="connsiteY22" fmla="*/ 15045 h 17687"/>
                <a:gd name="connsiteX23" fmla="*/ 131297 w 240138"/>
                <a:gd name="connsiteY23" fmla="*/ 13788 h 17687"/>
                <a:gd name="connsiteX24" fmla="*/ 132973 w 240138"/>
                <a:gd name="connsiteY24" fmla="*/ 15129 h 17687"/>
                <a:gd name="connsiteX25" fmla="*/ 133811 w 240138"/>
                <a:gd name="connsiteY25" fmla="*/ 13704 h 17687"/>
                <a:gd name="connsiteX26" fmla="*/ 138000 w 240138"/>
                <a:gd name="connsiteY26" fmla="*/ 12950 h 17687"/>
                <a:gd name="connsiteX27" fmla="*/ 138000 w 240138"/>
                <a:gd name="connsiteY27" fmla="*/ 13788 h 17687"/>
                <a:gd name="connsiteX28" fmla="*/ 138838 w 240138"/>
                <a:gd name="connsiteY28" fmla="*/ 12950 h 17687"/>
                <a:gd name="connsiteX29" fmla="*/ 138838 w 240138"/>
                <a:gd name="connsiteY29" fmla="*/ 13369 h 17687"/>
                <a:gd name="connsiteX30" fmla="*/ 140011 w 240138"/>
                <a:gd name="connsiteY30" fmla="*/ 12112 h 17687"/>
                <a:gd name="connsiteX31" fmla="*/ 144033 w 240138"/>
                <a:gd name="connsiteY31" fmla="*/ 12112 h 17687"/>
                <a:gd name="connsiteX32" fmla="*/ 144033 w 240138"/>
                <a:gd name="connsiteY32" fmla="*/ 13034 h 17687"/>
                <a:gd name="connsiteX33" fmla="*/ 147385 w 240138"/>
                <a:gd name="connsiteY33" fmla="*/ 11274 h 17687"/>
                <a:gd name="connsiteX34" fmla="*/ 148809 w 240138"/>
                <a:gd name="connsiteY34" fmla="*/ 11861 h 17687"/>
                <a:gd name="connsiteX35" fmla="*/ 150150 w 240138"/>
                <a:gd name="connsiteY35" fmla="*/ 9515 h 17687"/>
                <a:gd name="connsiteX36" fmla="*/ 149228 w 240138"/>
                <a:gd name="connsiteY36" fmla="*/ 8844 h 17687"/>
                <a:gd name="connsiteX37" fmla="*/ 151071 w 240138"/>
                <a:gd name="connsiteY37" fmla="*/ 8258 h 17687"/>
                <a:gd name="connsiteX38" fmla="*/ 151071 w 240138"/>
                <a:gd name="connsiteY38" fmla="*/ 9096 h 17687"/>
                <a:gd name="connsiteX39" fmla="*/ 151071 w 240138"/>
                <a:gd name="connsiteY39" fmla="*/ 9096 h 17687"/>
                <a:gd name="connsiteX40" fmla="*/ 151071 w 240138"/>
                <a:gd name="connsiteY40" fmla="*/ 10520 h 17687"/>
                <a:gd name="connsiteX41" fmla="*/ 150317 w 240138"/>
                <a:gd name="connsiteY41" fmla="*/ 10018 h 17687"/>
                <a:gd name="connsiteX42" fmla="*/ 149647 w 240138"/>
                <a:gd name="connsiteY42" fmla="*/ 11777 h 17687"/>
                <a:gd name="connsiteX43" fmla="*/ 150234 w 240138"/>
                <a:gd name="connsiteY43" fmla="*/ 11777 h 17687"/>
                <a:gd name="connsiteX44" fmla="*/ 150234 w 240138"/>
                <a:gd name="connsiteY44" fmla="*/ 11777 h 17687"/>
                <a:gd name="connsiteX45" fmla="*/ 150820 w 240138"/>
                <a:gd name="connsiteY45" fmla="*/ 11777 h 17687"/>
                <a:gd name="connsiteX46" fmla="*/ 151323 w 240138"/>
                <a:gd name="connsiteY46" fmla="*/ 12783 h 17687"/>
                <a:gd name="connsiteX47" fmla="*/ 151323 w 240138"/>
                <a:gd name="connsiteY47" fmla="*/ 12364 h 17687"/>
                <a:gd name="connsiteX48" fmla="*/ 153753 w 240138"/>
                <a:gd name="connsiteY48" fmla="*/ 12866 h 17687"/>
                <a:gd name="connsiteX49" fmla="*/ 159702 w 240138"/>
                <a:gd name="connsiteY49" fmla="*/ 9599 h 17687"/>
                <a:gd name="connsiteX50" fmla="*/ 159702 w 240138"/>
                <a:gd name="connsiteY50" fmla="*/ 11693 h 17687"/>
                <a:gd name="connsiteX51" fmla="*/ 156099 w 240138"/>
                <a:gd name="connsiteY51" fmla="*/ 12112 h 17687"/>
                <a:gd name="connsiteX52" fmla="*/ 156518 w 240138"/>
                <a:gd name="connsiteY52" fmla="*/ 12783 h 17687"/>
                <a:gd name="connsiteX53" fmla="*/ 159115 w 240138"/>
                <a:gd name="connsiteY53" fmla="*/ 11777 h 17687"/>
                <a:gd name="connsiteX54" fmla="*/ 160372 w 240138"/>
                <a:gd name="connsiteY54" fmla="*/ 12615 h 17687"/>
                <a:gd name="connsiteX55" fmla="*/ 163305 w 240138"/>
                <a:gd name="connsiteY55" fmla="*/ 11023 h 17687"/>
                <a:gd name="connsiteX56" fmla="*/ 161880 w 240138"/>
                <a:gd name="connsiteY56" fmla="*/ 11945 h 17687"/>
                <a:gd name="connsiteX57" fmla="*/ 164980 w 240138"/>
                <a:gd name="connsiteY57" fmla="*/ 11023 h 17687"/>
                <a:gd name="connsiteX58" fmla="*/ 164394 w 240138"/>
                <a:gd name="connsiteY58" fmla="*/ 11023 h 17687"/>
                <a:gd name="connsiteX59" fmla="*/ 166572 w 240138"/>
                <a:gd name="connsiteY59" fmla="*/ 11023 h 17687"/>
                <a:gd name="connsiteX60" fmla="*/ 166572 w 240138"/>
                <a:gd name="connsiteY60" fmla="*/ 11023 h 17687"/>
                <a:gd name="connsiteX61" fmla="*/ 173108 w 240138"/>
                <a:gd name="connsiteY61" fmla="*/ 9431 h 17687"/>
                <a:gd name="connsiteX62" fmla="*/ 173108 w 240138"/>
                <a:gd name="connsiteY62" fmla="*/ 11191 h 17687"/>
                <a:gd name="connsiteX63" fmla="*/ 176543 w 240138"/>
                <a:gd name="connsiteY63" fmla="*/ 6833 h 17687"/>
                <a:gd name="connsiteX64" fmla="*/ 175957 w 240138"/>
                <a:gd name="connsiteY64" fmla="*/ 11107 h 17687"/>
                <a:gd name="connsiteX65" fmla="*/ 178135 w 240138"/>
                <a:gd name="connsiteY65" fmla="*/ 11107 h 17687"/>
                <a:gd name="connsiteX66" fmla="*/ 177716 w 240138"/>
                <a:gd name="connsiteY66" fmla="*/ 9431 h 17687"/>
                <a:gd name="connsiteX67" fmla="*/ 180230 w 240138"/>
                <a:gd name="connsiteY67" fmla="*/ 11023 h 17687"/>
                <a:gd name="connsiteX68" fmla="*/ 180984 w 240138"/>
                <a:gd name="connsiteY68" fmla="*/ 9096 h 17687"/>
                <a:gd name="connsiteX69" fmla="*/ 180984 w 240138"/>
                <a:gd name="connsiteY69" fmla="*/ 10939 h 17687"/>
                <a:gd name="connsiteX70" fmla="*/ 182911 w 240138"/>
                <a:gd name="connsiteY70" fmla="*/ 9180 h 17687"/>
                <a:gd name="connsiteX71" fmla="*/ 183330 w 240138"/>
                <a:gd name="connsiteY71" fmla="*/ 11023 h 17687"/>
                <a:gd name="connsiteX72" fmla="*/ 185592 w 240138"/>
                <a:gd name="connsiteY72" fmla="*/ 11023 h 17687"/>
                <a:gd name="connsiteX73" fmla="*/ 184755 w 240138"/>
                <a:gd name="connsiteY73" fmla="*/ 11023 h 17687"/>
                <a:gd name="connsiteX74" fmla="*/ 189111 w 240138"/>
                <a:gd name="connsiteY74" fmla="*/ 8593 h 17687"/>
                <a:gd name="connsiteX75" fmla="*/ 189698 w 240138"/>
                <a:gd name="connsiteY75" fmla="*/ 10855 h 17687"/>
                <a:gd name="connsiteX76" fmla="*/ 193720 w 240138"/>
                <a:gd name="connsiteY76" fmla="*/ 5912 h 17687"/>
                <a:gd name="connsiteX77" fmla="*/ 193720 w 240138"/>
                <a:gd name="connsiteY77" fmla="*/ 6415 h 17687"/>
                <a:gd name="connsiteX78" fmla="*/ 195144 w 240138"/>
                <a:gd name="connsiteY78" fmla="*/ 5744 h 17687"/>
                <a:gd name="connsiteX79" fmla="*/ 190368 w 240138"/>
                <a:gd name="connsiteY79" fmla="*/ 11023 h 17687"/>
                <a:gd name="connsiteX80" fmla="*/ 191877 w 240138"/>
                <a:gd name="connsiteY80" fmla="*/ 11442 h 17687"/>
                <a:gd name="connsiteX81" fmla="*/ 190871 w 240138"/>
                <a:gd name="connsiteY81" fmla="*/ 12196 h 17687"/>
                <a:gd name="connsiteX82" fmla="*/ 193888 w 240138"/>
                <a:gd name="connsiteY82" fmla="*/ 12196 h 17687"/>
                <a:gd name="connsiteX83" fmla="*/ 195898 w 240138"/>
                <a:gd name="connsiteY83" fmla="*/ 10269 h 17687"/>
                <a:gd name="connsiteX84" fmla="*/ 192547 w 240138"/>
                <a:gd name="connsiteY84" fmla="*/ 11023 h 17687"/>
                <a:gd name="connsiteX85" fmla="*/ 196401 w 240138"/>
                <a:gd name="connsiteY85" fmla="*/ 8258 h 17687"/>
                <a:gd name="connsiteX86" fmla="*/ 196401 w 240138"/>
                <a:gd name="connsiteY86" fmla="*/ 10353 h 17687"/>
                <a:gd name="connsiteX87" fmla="*/ 198496 w 240138"/>
                <a:gd name="connsiteY87" fmla="*/ 9850 h 17687"/>
                <a:gd name="connsiteX88" fmla="*/ 197658 w 240138"/>
                <a:gd name="connsiteY88" fmla="*/ 10353 h 17687"/>
                <a:gd name="connsiteX89" fmla="*/ 200926 w 240138"/>
                <a:gd name="connsiteY89" fmla="*/ 9850 h 17687"/>
                <a:gd name="connsiteX90" fmla="*/ 202518 w 240138"/>
                <a:gd name="connsiteY90" fmla="*/ 10436 h 17687"/>
                <a:gd name="connsiteX91" fmla="*/ 201764 w 240138"/>
                <a:gd name="connsiteY91" fmla="*/ 5074 h 17687"/>
                <a:gd name="connsiteX92" fmla="*/ 204948 w 240138"/>
                <a:gd name="connsiteY92" fmla="*/ 6498 h 17687"/>
                <a:gd name="connsiteX93" fmla="*/ 204529 w 240138"/>
                <a:gd name="connsiteY93" fmla="*/ 9431 h 17687"/>
                <a:gd name="connsiteX94" fmla="*/ 205199 w 240138"/>
                <a:gd name="connsiteY94" fmla="*/ 8677 h 17687"/>
                <a:gd name="connsiteX95" fmla="*/ 206121 w 240138"/>
                <a:gd name="connsiteY95" fmla="*/ 9347 h 17687"/>
                <a:gd name="connsiteX96" fmla="*/ 206540 w 240138"/>
                <a:gd name="connsiteY96" fmla="*/ 8425 h 17687"/>
                <a:gd name="connsiteX97" fmla="*/ 208969 w 240138"/>
                <a:gd name="connsiteY97" fmla="*/ 8425 h 17687"/>
                <a:gd name="connsiteX98" fmla="*/ 211064 w 240138"/>
                <a:gd name="connsiteY98" fmla="*/ 5828 h 17687"/>
                <a:gd name="connsiteX99" fmla="*/ 211064 w 240138"/>
                <a:gd name="connsiteY99" fmla="*/ 6582 h 17687"/>
                <a:gd name="connsiteX100" fmla="*/ 216510 w 240138"/>
                <a:gd name="connsiteY100" fmla="*/ 6582 h 17687"/>
                <a:gd name="connsiteX101" fmla="*/ 217348 w 240138"/>
                <a:gd name="connsiteY101" fmla="*/ 7504 h 17687"/>
                <a:gd name="connsiteX102" fmla="*/ 218521 w 240138"/>
                <a:gd name="connsiteY102" fmla="*/ 6917 h 17687"/>
                <a:gd name="connsiteX103" fmla="*/ 218102 w 240138"/>
                <a:gd name="connsiteY103" fmla="*/ 8090 h 17687"/>
                <a:gd name="connsiteX104" fmla="*/ 220532 w 240138"/>
                <a:gd name="connsiteY104" fmla="*/ 6833 h 17687"/>
                <a:gd name="connsiteX105" fmla="*/ 217600 w 240138"/>
                <a:gd name="connsiteY105" fmla="*/ 6833 h 17687"/>
                <a:gd name="connsiteX106" fmla="*/ 221119 w 240138"/>
                <a:gd name="connsiteY106" fmla="*/ 3482 h 17687"/>
                <a:gd name="connsiteX107" fmla="*/ 222208 w 240138"/>
                <a:gd name="connsiteY107" fmla="*/ 4068 h 17687"/>
                <a:gd name="connsiteX108" fmla="*/ 227487 w 240138"/>
                <a:gd name="connsiteY108" fmla="*/ 2560 h 17687"/>
                <a:gd name="connsiteX109" fmla="*/ 227906 w 240138"/>
                <a:gd name="connsiteY109" fmla="*/ 4655 h 17687"/>
                <a:gd name="connsiteX110" fmla="*/ 224806 w 240138"/>
                <a:gd name="connsiteY110" fmla="*/ 4655 h 17687"/>
                <a:gd name="connsiteX111" fmla="*/ 225979 w 240138"/>
                <a:gd name="connsiteY111" fmla="*/ 4655 h 17687"/>
                <a:gd name="connsiteX112" fmla="*/ 224135 w 240138"/>
                <a:gd name="connsiteY112" fmla="*/ 4655 h 17687"/>
                <a:gd name="connsiteX113" fmla="*/ 232011 w 240138"/>
                <a:gd name="connsiteY113" fmla="*/ 5074 h 17687"/>
                <a:gd name="connsiteX114" fmla="*/ 232849 w 240138"/>
                <a:gd name="connsiteY114" fmla="*/ 4152 h 17687"/>
                <a:gd name="connsiteX115" fmla="*/ 232011 w 240138"/>
                <a:gd name="connsiteY115" fmla="*/ 4152 h 17687"/>
                <a:gd name="connsiteX116" fmla="*/ 232430 w 240138"/>
                <a:gd name="connsiteY116" fmla="*/ 2979 h 17687"/>
                <a:gd name="connsiteX117" fmla="*/ 236117 w 240138"/>
                <a:gd name="connsiteY117" fmla="*/ 1974 h 17687"/>
                <a:gd name="connsiteX118" fmla="*/ 236117 w 240138"/>
                <a:gd name="connsiteY118" fmla="*/ 2895 h 17687"/>
                <a:gd name="connsiteX119" fmla="*/ 234693 w 240138"/>
                <a:gd name="connsiteY119" fmla="*/ 2895 h 17687"/>
                <a:gd name="connsiteX120" fmla="*/ 237625 w 240138"/>
                <a:gd name="connsiteY120" fmla="*/ 2895 h 17687"/>
                <a:gd name="connsiteX121" fmla="*/ 236536 w 240138"/>
                <a:gd name="connsiteY121" fmla="*/ 2309 h 17687"/>
                <a:gd name="connsiteX122" fmla="*/ 240139 w 240138"/>
                <a:gd name="connsiteY122" fmla="*/ 1052 h 17687"/>
                <a:gd name="connsiteX123" fmla="*/ 238882 w 240138"/>
                <a:gd name="connsiteY123" fmla="*/ 130 h 17687"/>
                <a:gd name="connsiteX124" fmla="*/ 236955 w 240138"/>
                <a:gd name="connsiteY124" fmla="*/ 1555 h 17687"/>
                <a:gd name="connsiteX125" fmla="*/ 233939 w 240138"/>
                <a:gd name="connsiteY125" fmla="*/ 130 h 17687"/>
                <a:gd name="connsiteX126" fmla="*/ 233352 w 240138"/>
                <a:gd name="connsiteY126" fmla="*/ 633 h 17687"/>
                <a:gd name="connsiteX127" fmla="*/ 233352 w 240138"/>
                <a:gd name="connsiteY127" fmla="*/ 633 h 17687"/>
                <a:gd name="connsiteX128" fmla="*/ 233352 w 240138"/>
                <a:gd name="connsiteY128" fmla="*/ 633 h 17687"/>
                <a:gd name="connsiteX129" fmla="*/ 233939 w 240138"/>
                <a:gd name="connsiteY129" fmla="*/ 1052 h 17687"/>
                <a:gd name="connsiteX130" fmla="*/ 231090 w 240138"/>
                <a:gd name="connsiteY130" fmla="*/ 2225 h 17687"/>
                <a:gd name="connsiteX131" fmla="*/ 231090 w 240138"/>
                <a:gd name="connsiteY131" fmla="*/ 1555 h 17687"/>
                <a:gd name="connsiteX132" fmla="*/ 230252 w 240138"/>
                <a:gd name="connsiteY132" fmla="*/ 2141 h 17687"/>
                <a:gd name="connsiteX133" fmla="*/ 230252 w 240138"/>
                <a:gd name="connsiteY133" fmla="*/ 717 h 17687"/>
                <a:gd name="connsiteX134" fmla="*/ 228911 w 240138"/>
                <a:gd name="connsiteY134" fmla="*/ 717 h 17687"/>
                <a:gd name="connsiteX135" fmla="*/ 226314 w 240138"/>
                <a:gd name="connsiteY135" fmla="*/ 717 h 17687"/>
                <a:gd name="connsiteX136" fmla="*/ 225224 w 240138"/>
                <a:gd name="connsiteY136" fmla="*/ 717 h 17687"/>
                <a:gd name="connsiteX137" fmla="*/ 223046 w 240138"/>
                <a:gd name="connsiteY137" fmla="*/ 1220 h 17687"/>
                <a:gd name="connsiteX138" fmla="*/ 223046 w 240138"/>
                <a:gd name="connsiteY138" fmla="*/ 1220 h 17687"/>
                <a:gd name="connsiteX139" fmla="*/ 216175 w 240138"/>
                <a:gd name="connsiteY139" fmla="*/ 1220 h 17687"/>
                <a:gd name="connsiteX140" fmla="*/ 213578 w 240138"/>
                <a:gd name="connsiteY140" fmla="*/ 1220 h 17687"/>
                <a:gd name="connsiteX141" fmla="*/ 213578 w 240138"/>
                <a:gd name="connsiteY141" fmla="*/ 633 h 17687"/>
                <a:gd name="connsiteX142" fmla="*/ 210478 w 240138"/>
                <a:gd name="connsiteY142" fmla="*/ 633 h 17687"/>
                <a:gd name="connsiteX143" fmla="*/ 204361 w 240138"/>
                <a:gd name="connsiteY143" fmla="*/ 633 h 17687"/>
                <a:gd name="connsiteX144" fmla="*/ 204361 w 240138"/>
                <a:gd name="connsiteY144" fmla="*/ 1387 h 17687"/>
                <a:gd name="connsiteX145" fmla="*/ 200842 w 240138"/>
                <a:gd name="connsiteY145" fmla="*/ 1974 h 17687"/>
                <a:gd name="connsiteX146" fmla="*/ 200842 w 240138"/>
                <a:gd name="connsiteY146" fmla="*/ 2644 h 17687"/>
                <a:gd name="connsiteX147" fmla="*/ 195898 w 240138"/>
                <a:gd name="connsiteY147" fmla="*/ 2644 h 17687"/>
                <a:gd name="connsiteX148" fmla="*/ 196820 w 240138"/>
                <a:gd name="connsiteY148" fmla="*/ 2644 h 17687"/>
                <a:gd name="connsiteX149" fmla="*/ 190033 w 240138"/>
                <a:gd name="connsiteY149" fmla="*/ 2644 h 17687"/>
                <a:gd name="connsiteX150" fmla="*/ 188776 w 240138"/>
                <a:gd name="connsiteY150" fmla="*/ 2644 h 17687"/>
                <a:gd name="connsiteX151" fmla="*/ 188776 w 240138"/>
                <a:gd name="connsiteY151" fmla="*/ 2644 h 17687"/>
                <a:gd name="connsiteX152" fmla="*/ 188022 w 240138"/>
                <a:gd name="connsiteY152" fmla="*/ 2644 h 17687"/>
                <a:gd name="connsiteX153" fmla="*/ 188693 w 240138"/>
                <a:gd name="connsiteY153" fmla="*/ 2644 h 17687"/>
                <a:gd name="connsiteX154" fmla="*/ 187101 w 240138"/>
                <a:gd name="connsiteY154" fmla="*/ 2644 h 17687"/>
                <a:gd name="connsiteX155" fmla="*/ 187101 w 240138"/>
                <a:gd name="connsiteY155" fmla="*/ 1974 h 17687"/>
                <a:gd name="connsiteX156" fmla="*/ 187101 w 240138"/>
                <a:gd name="connsiteY156" fmla="*/ 1974 h 17687"/>
                <a:gd name="connsiteX157" fmla="*/ 187101 w 240138"/>
                <a:gd name="connsiteY157" fmla="*/ 2812 h 17687"/>
                <a:gd name="connsiteX158" fmla="*/ 186347 w 240138"/>
                <a:gd name="connsiteY158" fmla="*/ 3314 h 17687"/>
                <a:gd name="connsiteX159" fmla="*/ 184084 w 240138"/>
                <a:gd name="connsiteY159" fmla="*/ 2560 h 17687"/>
                <a:gd name="connsiteX160" fmla="*/ 180984 w 240138"/>
                <a:gd name="connsiteY160" fmla="*/ 4404 h 17687"/>
                <a:gd name="connsiteX161" fmla="*/ 180984 w 240138"/>
                <a:gd name="connsiteY161" fmla="*/ 4404 h 17687"/>
                <a:gd name="connsiteX162" fmla="*/ 179057 w 240138"/>
                <a:gd name="connsiteY162" fmla="*/ 4404 h 17687"/>
                <a:gd name="connsiteX163" fmla="*/ 179057 w 240138"/>
                <a:gd name="connsiteY163" fmla="*/ 3566 h 17687"/>
                <a:gd name="connsiteX164" fmla="*/ 177716 w 240138"/>
                <a:gd name="connsiteY164" fmla="*/ 4823 h 17687"/>
                <a:gd name="connsiteX165" fmla="*/ 177716 w 240138"/>
                <a:gd name="connsiteY165" fmla="*/ 3314 h 17687"/>
                <a:gd name="connsiteX166" fmla="*/ 174365 w 240138"/>
                <a:gd name="connsiteY166" fmla="*/ 4906 h 17687"/>
                <a:gd name="connsiteX167" fmla="*/ 174365 w 240138"/>
                <a:gd name="connsiteY167" fmla="*/ 4320 h 17687"/>
                <a:gd name="connsiteX168" fmla="*/ 172354 w 240138"/>
                <a:gd name="connsiteY168" fmla="*/ 4320 h 17687"/>
                <a:gd name="connsiteX169" fmla="*/ 161713 w 240138"/>
                <a:gd name="connsiteY169" fmla="*/ 3649 h 17687"/>
                <a:gd name="connsiteX170" fmla="*/ 159953 w 240138"/>
                <a:gd name="connsiteY170" fmla="*/ 4320 h 17687"/>
                <a:gd name="connsiteX171" fmla="*/ 159953 w 240138"/>
                <a:gd name="connsiteY171" fmla="*/ 3314 h 17687"/>
                <a:gd name="connsiteX172" fmla="*/ 155931 w 240138"/>
                <a:gd name="connsiteY172" fmla="*/ 4068 h 17687"/>
                <a:gd name="connsiteX173" fmla="*/ 155931 w 240138"/>
                <a:gd name="connsiteY173" fmla="*/ 3147 h 17687"/>
                <a:gd name="connsiteX174" fmla="*/ 155177 w 240138"/>
                <a:gd name="connsiteY174" fmla="*/ 3147 h 17687"/>
                <a:gd name="connsiteX175" fmla="*/ 155763 w 240138"/>
                <a:gd name="connsiteY175" fmla="*/ 2644 h 17687"/>
                <a:gd name="connsiteX176" fmla="*/ 153669 w 240138"/>
                <a:gd name="connsiteY176" fmla="*/ 5241 h 17687"/>
                <a:gd name="connsiteX177" fmla="*/ 151574 w 240138"/>
                <a:gd name="connsiteY177" fmla="*/ 5241 h 17687"/>
                <a:gd name="connsiteX178" fmla="*/ 151574 w 240138"/>
                <a:gd name="connsiteY178" fmla="*/ 4320 h 17687"/>
                <a:gd name="connsiteX179" fmla="*/ 147552 w 240138"/>
                <a:gd name="connsiteY179" fmla="*/ 4906 h 17687"/>
                <a:gd name="connsiteX180" fmla="*/ 146463 w 240138"/>
                <a:gd name="connsiteY180" fmla="*/ 4906 h 17687"/>
                <a:gd name="connsiteX181" fmla="*/ 143363 w 240138"/>
                <a:gd name="connsiteY181" fmla="*/ 4906 h 17687"/>
                <a:gd name="connsiteX182" fmla="*/ 142274 w 240138"/>
                <a:gd name="connsiteY182" fmla="*/ 4906 h 17687"/>
                <a:gd name="connsiteX183" fmla="*/ 139927 w 240138"/>
                <a:gd name="connsiteY183" fmla="*/ 5409 h 17687"/>
                <a:gd name="connsiteX184" fmla="*/ 139927 w 240138"/>
                <a:gd name="connsiteY184" fmla="*/ 5409 h 17687"/>
                <a:gd name="connsiteX185" fmla="*/ 136073 w 240138"/>
                <a:gd name="connsiteY185" fmla="*/ 5409 h 17687"/>
                <a:gd name="connsiteX186" fmla="*/ 136073 w 240138"/>
                <a:gd name="connsiteY186" fmla="*/ 6079 h 17687"/>
                <a:gd name="connsiteX187" fmla="*/ 132219 w 240138"/>
                <a:gd name="connsiteY187" fmla="*/ 6079 h 17687"/>
                <a:gd name="connsiteX188" fmla="*/ 132805 w 240138"/>
                <a:gd name="connsiteY188" fmla="*/ 6079 h 17687"/>
                <a:gd name="connsiteX189" fmla="*/ 129454 w 240138"/>
                <a:gd name="connsiteY189" fmla="*/ 3985 h 17687"/>
                <a:gd name="connsiteX190" fmla="*/ 130040 w 240138"/>
                <a:gd name="connsiteY190" fmla="*/ 3985 h 17687"/>
                <a:gd name="connsiteX191" fmla="*/ 128113 w 240138"/>
                <a:gd name="connsiteY191" fmla="*/ 5241 h 17687"/>
                <a:gd name="connsiteX192" fmla="*/ 127359 w 240138"/>
                <a:gd name="connsiteY192" fmla="*/ 3901 h 17687"/>
                <a:gd name="connsiteX193" fmla="*/ 122667 w 240138"/>
                <a:gd name="connsiteY193" fmla="*/ 4823 h 17687"/>
                <a:gd name="connsiteX194" fmla="*/ 122667 w 240138"/>
                <a:gd name="connsiteY194" fmla="*/ 5828 h 17687"/>
                <a:gd name="connsiteX195" fmla="*/ 118478 w 240138"/>
                <a:gd name="connsiteY195" fmla="*/ 5828 h 17687"/>
                <a:gd name="connsiteX196" fmla="*/ 118478 w 240138"/>
                <a:gd name="connsiteY196" fmla="*/ 5828 h 17687"/>
                <a:gd name="connsiteX197" fmla="*/ 115042 w 240138"/>
                <a:gd name="connsiteY197" fmla="*/ 7169 h 17687"/>
                <a:gd name="connsiteX198" fmla="*/ 109428 w 240138"/>
                <a:gd name="connsiteY198" fmla="*/ 6331 h 17687"/>
                <a:gd name="connsiteX199" fmla="*/ 106747 w 240138"/>
                <a:gd name="connsiteY199" fmla="*/ 6331 h 17687"/>
                <a:gd name="connsiteX200" fmla="*/ 106747 w 240138"/>
                <a:gd name="connsiteY200" fmla="*/ 6331 h 17687"/>
                <a:gd name="connsiteX201" fmla="*/ 103814 w 240138"/>
                <a:gd name="connsiteY201" fmla="*/ 7420 h 17687"/>
                <a:gd name="connsiteX202" fmla="*/ 103814 w 240138"/>
                <a:gd name="connsiteY202" fmla="*/ 6917 h 17687"/>
                <a:gd name="connsiteX203" fmla="*/ 98871 w 240138"/>
                <a:gd name="connsiteY203" fmla="*/ 7923 h 17687"/>
                <a:gd name="connsiteX204" fmla="*/ 98871 w 240138"/>
                <a:gd name="connsiteY204" fmla="*/ 7169 h 17687"/>
                <a:gd name="connsiteX205" fmla="*/ 92587 w 240138"/>
                <a:gd name="connsiteY205" fmla="*/ 7169 h 17687"/>
                <a:gd name="connsiteX206" fmla="*/ 84794 w 240138"/>
                <a:gd name="connsiteY206" fmla="*/ 8174 h 17687"/>
                <a:gd name="connsiteX207" fmla="*/ 82951 w 240138"/>
                <a:gd name="connsiteY207" fmla="*/ 8928 h 17687"/>
                <a:gd name="connsiteX208" fmla="*/ 83621 w 240138"/>
                <a:gd name="connsiteY208" fmla="*/ 10436 h 17687"/>
                <a:gd name="connsiteX209" fmla="*/ 82281 w 240138"/>
                <a:gd name="connsiteY209" fmla="*/ 9599 h 17687"/>
                <a:gd name="connsiteX210" fmla="*/ 82281 w 240138"/>
                <a:gd name="connsiteY210" fmla="*/ 9599 h 17687"/>
                <a:gd name="connsiteX211" fmla="*/ 79264 w 240138"/>
                <a:gd name="connsiteY211" fmla="*/ 8342 h 17687"/>
                <a:gd name="connsiteX212" fmla="*/ 65271 w 240138"/>
                <a:gd name="connsiteY212" fmla="*/ 8342 h 17687"/>
                <a:gd name="connsiteX213" fmla="*/ 65858 w 240138"/>
                <a:gd name="connsiteY213" fmla="*/ 9431 h 17687"/>
                <a:gd name="connsiteX214" fmla="*/ 64266 w 240138"/>
                <a:gd name="connsiteY214" fmla="*/ 9431 h 17687"/>
                <a:gd name="connsiteX215" fmla="*/ 64853 w 240138"/>
                <a:gd name="connsiteY215" fmla="*/ 8593 h 17687"/>
                <a:gd name="connsiteX216" fmla="*/ 62925 w 240138"/>
                <a:gd name="connsiteY216" fmla="*/ 9431 h 17687"/>
                <a:gd name="connsiteX217" fmla="*/ 62925 w 240138"/>
                <a:gd name="connsiteY217" fmla="*/ 8174 h 17687"/>
                <a:gd name="connsiteX218" fmla="*/ 62004 w 240138"/>
                <a:gd name="connsiteY218" fmla="*/ 8174 h 17687"/>
                <a:gd name="connsiteX219" fmla="*/ 62004 w 240138"/>
                <a:gd name="connsiteY219" fmla="*/ 8174 h 17687"/>
                <a:gd name="connsiteX220" fmla="*/ 59909 w 240138"/>
                <a:gd name="connsiteY220" fmla="*/ 9096 h 17687"/>
                <a:gd name="connsiteX221" fmla="*/ 59071 w 240138"/>
                <a:gd name="connsiteY221" fmla="*/ 8425 h 17687"/>
                <a:gd name="connsiteX222" fmla="*/ 58568 w 240138"/>
                <a:gd name="connsiteY222" fmla="*/ 8425 h 17687"/>
                <a:gd name="connsiteX223" fmla="*/ 56557 w 240138"/>
                <a:gd name="connsiteY223" fmla="*/ 8425 h 17687"/>
                <a:gd name="connsiteX224" fmla="*/ 57395 w 240138"/>
                <a:gd name="connsiteY224" fmla="*/ 9263 h 17687"/>
                <a:gd name="connsiteX225" fmla="*/ 56557 w 240138"/>
                <a:gd name="connsiteY225" fmla="*/ 10185 h 17687"/>
                <a:gd name="connsiteX226" fmla="*/ 48178 w 240138"/>
                <a:gd name="connsiteY226" fmla="*/ 9599 h 17687"/>
                <a:gd name="connsiteX227" fmla="*/ 44240 w 240138"/>
                <a:gd name="connsiteY227" fmla="*/ 10353 h 17687"/>
                <a:gd name="connsiteX228" fmla="*/ 43654 w 240138"/>
                <a:gd name="connsiteY228" fmla="*/ 11442 h 17687"/>
                <a:gd name="connsiteX229" fmla="*/ 40135 w 240138"/>
                <a:gd name="connsiteY229" fmla="*/ 9347 h 17687"/>
                <a:gd name="connsiteX230" fmla="*/ 38040 w 240138"/>
                <a:gd name="connsiteY230" fmla="*/ 11023 h 17687"/>
                <a:gd name="connsiteX231" fmla="*/ 37035 w 240138"/>
                <a:gd name="connsiteY231" fmla="*/ 9850 h 17687"/>
                <a:gd name="connsiteX232" fmla="*/ 28237 w 240138"/>
                <a:gd name="connsiteY232" fmla="*/ 9850 h 17687"/>
                <a:gd name="connsiteX233" fmla="*/ 28237 w 240138"/>
                <a:gd name="connsiteY233" fmla="*/ 10939 h 17687"/>
                <a:gd name="connsiteX234" fmla="*/ 26477 w 240138"/>
                <a:gd name="connsiteY234" fmla="*/ 9682 h 17687"/>
                <a:gd name="connsiteX235" fmla="*/ 24801 w 240138"/>
                <a:gd name="connsiteY235" fmla="*/ 10353 h 17687"/>
                <a:gd name="connsiteX236" fmla="*/ 24801 w 240138"/>
                <a:gd name="connsiteY236" fmla="*/ 11023 h 17687"/>
                <a:gd name="connsiteX237" fmla="*/ 5781 w 240138"/>
                <a:gd name="connsiteY237" fmla="*/ 11023 h 17687"/>
                <a:gd name="connsiteX238" fmla="*/ 5781 w 240138"/>
                <a:gd name="connsiteY238" fmla="*/ 11610 h 17687"/>
                <a:gd name="connsiteX239" fmla="*/ 5781 w 240138"/>
                <a:gd name="connsiteY239" fmla="*/ 12615 h 17687"/>
                <a:gd name="connsiteX240" fmla="*/ 3100 w 240138"/>
                <a:gd name="connsiteY240" fmla="*/ 11777 h 17687"/>
                <a:gd name="connsiteX241" fmla="*/ 0 w 240138"/>
                <a:gd name="connsiteY241" fmla="*/ 12950 h 17687"/>
                <a:gd name="connsiteX242" fmla="*/ 838 w 240138"/>
                <a:gd name="connsiteY242" fmla="*/ 12950 h 17687"/>
                <a:gd name="connsiteX243" fmla="*/ 2430 w 240138"/>
                <a:gd name="connsiteY243" fmla="*/ 16721 h 17687"/>
                <a:gd name="connsiteX244" fmla="*/ 7709 w 240138"/>
                <a:gd name="connsiteY244" fmla="*/ 16721 h 17687"/>
                <a:gd name="connsiteX245" fmla="*/ 7709 w 240138"/>
                <a:gd name="connsiteY245" fmla="*/ 17475 h 17687"/>
                <a:gd name="connsiteX246" fmla="*/ 9971 w 240138"/>
                <a:gd name="connsiteY246" fmla="*/ 16888 h 17687"/>
                <a:gd name="connsiteX247" fmla="*/ 9971 w 240138"/>
                <a:gd name="connsiteY247" fmla="*/ 16888 h 17687"/>
                <a:gd name="connsiteX248" fmla="*/ 18350 w 240138"/>
                <a:gd name="connsiteY248" fmla="*/ 17307 h 17687"/>
                <a:gd name="connsiteX249" fmla="*/ 18350 w 240138"/>
                <a:gd name="connsiteY249" fmla="*/ 16637 h 17687"/>
                <a:gd name="connsiteX250" fmla="*/ 19690 w 240138"/>
                <a:gd name="connsiteY250" fmla="*/ 17056 h 17687"/>
                <a:gd name="connsiteX251" fmla="*/ 18182 w 240138"/>
                <a:gd name="connsiteY251" fmla="*/ 15883 h 17687"/>
                <a:gd name="connsiteX252" fmla="*/ 24550 w 240138"/>
                <a:gd name="connsiteY252" fmla="*/ 17223 h 17687"/>
                <a:gd name="connsiteX253" fmla="*/ 25304 w 240138"/>
                <a:gd name="connsiteY253" fmla="*/ 16385 h 17687"/>
                <a:gd name="connsiteX254" fmla="*/ 25304 w 240138"/>
                <a:gd name="connsiteY254" fmla="*/ 16804 h 17687"/>
                <a:gd name="connsiteX255" fmla="*/ 25304 w 240138"/>
                <a:gd name="connsiteY255" fmla="*/ 16218 h 17687"/>
                <a:gd name="connsiteX256" fmla="*/ 26561 w 240138"/>
                <a:gd name="connsiteY256" fmla="*/ 17139 h 17687"/>
                <a:gd name="connsiteX257" fmla="*/ 25807 w 240138"/>
                <a:gd name="connsiteY257" fmla="*/ 17139 h 17687"/>
                <a:gd name="connsiteX258" fmla="*/ 29075 w 240138"/>
                <a:gd name="connsiteY258" fmla="*/ 17139 h 17687"/>
                <a:gd name="connsiteX259" fmla="*/ 27902 w 240138"/>
                <a:gd name="connsiteY259" fmla="*/ 17139 h 17687"/>
                <a:gd name="connsiteX260" fmla="*/ 38291 w 240138"/>
                <a:gd name="connsiteY260" fmla="*/ 15883 h 17687"/>
                <a:gd name="connsiteX261" fmla="*/ 38291 w 240138"/>
                <a:gd name="connsiteY261" fmla="*/ 15883 h 17687"/>
                <a:gd name="connsiteX262" fmla="*/ 42900 w 240138"/>
                <a:gd name="connsiteY262" fmla="*/ 15883 h 17687"/>
                <a:gd name="connsiteX263" fmla="*/ 42900 w 240138"/>
                <a:gd name="connsiteY263" fmla="*/ 15883 h 17687"/>
                <a:gd name="connsiteX264" fmla="*/ 44827 w 240138"/>
                <a:gd name="connsiteY264" fmla="*/ 15296 h 17687"/>
                <a:gd name="connsiteX265" fmla="*/ 45246 w 240138"/>
                <a:gd name="connsiteY265" fmla="*/ 16469 h 17687"/>
                <a:gd name="connsiteX266" fmla="*/ 48262 w 240138"/>
                <a:gd name="connsiteY266" fmla="*/ 14542 h 17687"/>
                <a:gd name="connsiteX267" fmla="*/ 48681 w 240138"/>
                <a:gd name="connsiteY267" fmla="*/ 15045 h 17687"/>
                <a:gd name="connsiteX268" fmla="*/ 50608 w 240138"/>
                <a:gd name="connsiteY268" fmla="*/ 14123 h 17687"/>
                <a:gd name="connsiteX269" fmla="*/ 50608 w 240138"/>
                <a:gd name="connsiteY269" fmla="*/ 15547 h 17687"/>
                <a:gd name="connsiteX270" fmla="*/ 56055 w 240138"/>
                <a:gd name="connsiteY270" fmla="*/ 15547 h 17687"/>
                <a:gd name="connsiteX271" fmla="*/ 54295 w 240138"/>
                <a:gd name="connsiteY271" fmla="*/ 14542 h 17687"/>
                <a:gd name="connsiteX272" fmla="*/ 56222 w 240138"/>
                <a:gd name="connsiteY272" fmla="*/ 13453 h 17687"/>
                <a:gd name="connsiteX273" fmla="*/ 60077 w 240138"/>
                <a:gd name="connsiteY273" fmla="*/ 15129 h 17687"/>
                <a:gd name="connsiteX274" fmla="*/ 59574 w 240138"/>
                <a:gd name="connsiteY274" fmla="*/ 15129 h 17687"/>
                <a:gd name="connsiteX275" fmla="*/ 62255 w 240138"/>
                <a:gd name="connsiteY275" fmla="*/ 15129 h 17687"/>
                <a:gd name="connsiteX276" fmla="*/ 63763 w 240138"/>
                <a:gd name="connsiteY276" fmla="*/ 13956 h 17687"/>
                <a:gd name="connsiteX277" fmla="*/ 61669 w 240138"/>
                <a:gd name="connsiteY277" fmla="*/ 14374 h 17687"/>
                <a:gd name="connsiteX278" fmla="*/ 65858 w 240138"/>
                <a:gd name="connsiteY278" fmla="*/ 13118 h 17687"/>
                <a:gd name="connsiteX279" fmla="*/ 64769 w 240138"/>
                <a:gd name="connsiteY279" fmla="*/ 13872 h 17687"/>
                <a:gd name="connsiteX280" fmla="*/ 66445 w 240138"/>
                <a:gd name="connsiteY280" fmla="*/ 13872 h 17687"/>
                <a:gd name="connsiteX281" fmla="*/ 62758 w 240138"/>
                <a:gd name="connsiteY281" fmla="*/ 15212 h 17687"/>
                <a:gd name="connsiteX282" fmla="*/ 64434 w 240138"/>
                <a:gd name="connsiteY282" fmla="*/ 15212 h 17687"/>
                <a:gd name="connsiteX283" fmla="*/ 68120 w 240138"/>
                <a:gd name="connsiteY283" fmla="*/ 13956 h 17687"/>
                <a:gd name="connsiteX284" fmla="*/ 68120 w 240138"/>
                <a:gd name="connsiteY284" fmla="*/ 14710 h 17687"/>
                <a:gd name="connsiteX285" fmla="*/ 69210 w 240138"/>
                <a:gd name="connsiteY285" fmla="*/ 14207 h 17687"/>
                <a:gd name="connsiteX286" fmla="*/ 68456 w 240138"/>
                <a:gd name="connsiteY286" fmla="*/ 15129 h 17687"/>
                <a:gd name="connsiteX287" fmla="*/ 72058 w 240138"/>
                <a:gd name="connsiteY287" fmla="*/ 15129 h 17687"/>
                <a:gd name="connsiteX288" fmla="*/ 70383 w 240138"/>
                <a:gd name="connsiteY288" fmla="*/ 13872 h 17687"/>
                <a:gd name="connsiteX289" fmla="*/ 75661 w 240138"/>
                <a:gd name="connsiteY289" fmla="*/ 15045 h 17687"/>
                <a:gd name="connsiteX290" fmla="*/ 74572 w 240138"/>
                <a:gd name="connsiteY290" fmla="*/ 14374 h 17687"/>
                <a:gd name="connsiteX291" fmla="*/ 76499 w 240138"/>
                <a:gd name="connsiteY291" fmla="*/ 15045 h 17687"/>
                <a:gd name="connsiteX292" fmla="*/ 77086 w 240138"/>
                <a:gd name="connsiteY292" fmla="*/ 13872 h 17687"/>
                <a:gd name="connsiteX293" fmla="*/ 79180 w 240138"/>
                <a:gd name="connsiteY293" fmla="*/ 13201 h 17687"/>
                <a:gd name="connsiteX294" fmla="*/ 79180 w 240138"/>
                <a:gd name="connsiteY294" fmla="*/ 13872 h 17687"/>
                <a:gd name="connsiteX295" fmla="*/ 82113 w 240138"/>
                <a:gd name="connsiteY295" fmla="*/ 12783 h 17687"/>
                <a:gd name="connsiteX296" fmla="*/ 81191 w 240138"/>
                <a:gd name="connsiteY296" fmla="*/ 13872 h 17687"/>
                <a:gd name="connsiteX297" fmla="*/ 82365 w 240138"/>
                <a:gd name="connsiteY297" fmla="*/ 13872 h 17687"/>
                <a:gd name="connsiteX298" fmla="*/ 82365 w 240138"/>
                <a:gd name="connsiteY298" fmla="*/ 14710 h 17687"/>
                <a:gd name="connsiteX299" fmla="*/ 85381 w 240138"/>
                <a:gd name="connsiteY299" fmla="*/ 14291 h 17687"/>
                <a:gd name="connsiteX300" fmla="*/ 86638 w 240138"/>
                <a:gd name="connsiteY300" fmla="*/ 12950 h 17687"/>
                <a:gd name="connsiteX301" fmla="*/ 87811 w 240138"/>
                <a:gd name="connsiteY301" fmla="*/ 13453 h 17687"/>
                <a:gd name="connsiteX302" fmla="*/ 86386 w 240138"/>
                <a:gd name="connsiteY302" fmla="*/ 13872 h 17687"/>
                <a:gd name="connsiteX303" fmla="*/ 85967 w 240138"/>
                <a:gd name="connsiteY303" fmla="*/ 14542 h 17687"/>
                <a:gd name="connsiteX304" fmla="*/ 88649 w 240138"/>
                <a:gd name="connsiteY304" fmla="*/ 14542 h 17687"/>
                <a:gd name="connsiteX305" fmla="*/ 87978 w 240138"/>
                <a:gd name="connsiteY305" fmla="*/ 14542 h 17687"/>
                <a:gd name="connsiteX306" fmla="*/ 90324 w 240138"/>
                <a:gd name="connsiteY306" fmla="*/ 13453 h 17687"/>
                <a:gd name="connsiteX307" fmla="*/ 90324 w 240138"/>
                <a:gd name="connsiteY307" fmla="*/ 14207 h 17687"/>
                <a:gd name="connsiteX308" fmla="*/ 91749 w 240138"/>
                <a:gd name="connsiteY308" fmla="*/ 13620 h 17687"/>
                <a:gd name="connsiteX309" fmla="*/ 90743 w 240138"/>
                <a:gd name="connsiteY309" fmla="*/ 15129 h 17687"/>
                <a:gd name="connsiteX310" fmla="*/ 92922 w 240138"/>
                <a:gd name="connsiteY310" fmla="*/ 14374 h 17687"/>
                <a:gd name="connsiteX311" fmla="*/ 93844 w 240138"/>
                <a:gd name="connsiteY311" fmla="*/ 15212 h 17687"/>
                <a:gd name="connsiteX312" fmla="*/ 98452 w 240138"/>
                <a:gd name="connsiteY312" fmla="*/ 14291 h 17687"/>
                <a:gd name="connsiteX313" fmla="*/ 99038 w 240138"/>
                <a:gd name="connsiteY313" fmla="*/ 14291 h 17687"/>
                <a:gd name="connsiteX314" fmla="*/ 103814 w 240138"/>
                <a:gd name="connsiteY314" fmla="*/ 14291 h 17687"/>
                <a:gd name="connsiteX315" fmla="*/ 104904 w 240138"/>
                <a:gd name="connsiteY315" fmla="*/ 15296 h 17687"/>
                <a:gd name="connsiteX316" fmla="*/ 105742 w 240138"/>
                <a:gd name="connsiteY316" fmla="*/ 13537 h 17687"/>
                <a:gd name="connsiteX317" fmla="*/ 107082 w 240138"/>
                <a:gd name="connsiteY317" fmla="*/ 14626 h 17687"/>
                <a:gd name="connsiteX318" fmla="*/ 110853 w 240138"/>
                <a:gd name="connsiteY318" fmla="*/ 13704 h 17687"/>
                <a:gd name="connsiteX319" fmla="*/ 108758 w 240138"/>
                <a:gd name="connsiteY319" fmla="*/ 15547 h 17687"/>
                <a:gd name="connsiteX320" fmla="*/ 126354 w 240138"/>
                <a:gd name="connsiteY320" fmla="*/ 14207 h 17687"/>
                <a:gd name="connsiteX321" fmla="*/ 125097 w 240138"/>
                <a:gd name="connsiteY321" fmla="*/ 14207 h 17687"/>
                <a:gd name="connsiteX322" fmla="*/ 126605 w 240138"/>
                <a:gd name="connsiteY322" fmla="*/ 14207 h 17687"/>
                <a:gd name="connsiteX323" fmla="*/ 153082 w 240138"/>
                <a:gd name="connsiteY323" fmla="*/ 11107 h 17687"/>
                <a:gd name="connsiteX324" fmla="*/ 151993 w 240138"/>
                <a:gd name="connsiteY324" fmla="*/ 11107 h 17687"/>
                <a:gd name="connsiteX325" fmla="*/ 153334 w 240138"/>
                <a:gd name="connsiteY325" fmla="*/ 11023 h 17687"/>
                <a:gd name="connsiteX326" fmla="*/ 229246 w 240138"/>
                <a:gd name="connsiteY326" fmla="*/ 2728 h 17687"/>
                <a:gd name="connsiteX327" fmla="*/ 229246 w 240138"/>
                <a:gd name="connsiteY327" fmla="*/ 2728 h 17687"/>
                <a:gd name="connsiteX328" fmla="*/ 228409 w 240138"/>
                <a:gd name="connsiteY328" fmla="*/ 2728 h 17687"/>
                <a:gd name="connsiteX329" fmla="*/ 229498 w 240138"/>
                <a:gd name="connsiteY329" fmla="*/ 2644 h 17687"/>
                <a:gd name="connsiteX330" fmla="*/ 59071 w 240138"/>
                <a:gd name="connsiteY330" fmla="*/ 11526 h 17687"/>
                <a:gd name="connsiteX331" fmla="*/ 59071 w 240138"/>
                <a:gd name="connsiteY331" fmla="*/ 11526 h 17687"/>
                <a:gd name="connsiteX332" fmla="*/ 59323 w 240138"/>
                <a:gd name="connsiteY332" fmla="*/ 11442 h 1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240138" h="17687">
                  <a:moveTo>
                    <a:pt x="108758" y="15547"/>
                  </a:moveTo>
                  <a:lnTo>
                    <a:pt x="109931" y="16050"/>
                  </a:lnTo>
                  <a:cubicBezTo>
                    <a:pt x="108590" y="17056"/>
                    <a:pt x="107501" y="16721"/>
                    <a:pt x="108674" y="17475"/>
                  </a:cubicBezTo>
                  <a:cubicBezTo>
                    <a:pt x="108674" y="15547"/>
                    <a:pt x="113199" y="17056"/>
                    <a:pt x="113283" y="15045"/>
                  </a:cubicBezTo>
                  <a:lnTo>
                    <a:pt x="114121" y="15464"/>
                  </a:lnTo>
                  <a:lnTo>
                    <a:pt x="113618" y="15464"/>
                  </a:lnTo>
                  <a:cubicBezTo>
                    <a:pt x="115210" y="16385"/>
                    <a:pt x="114707" y="13956"/>
                    <a:pt x="116634" y="14123"/>
                  </a:cubicBezTo>
                  <a:cubicBezTo>
                    <a:pt x="117304" y="14123"/>
                    <a:pt x="117807" y="14542"/>
                    <a:pt x="117388" y="14793"/>
                  </a:cubicBezTo>
                  <a:lnTo>
                    <a:pt x="118896" y="14207"/>
                  </a:lnTo>
                  <a:cubicBezTo>
                    <a:pt x="119315" y="14207"/>
                    <a:pt x="118896" y="14626"/>
                    <a:pt x="118896" y="14626"/>
                  </a:cubicBezTo>
                  <a:lnTo>
                    <a:pt x="121159" y="14626"/>
                  </a:lnTo>
                  <a:lnTo>
                    <a:pt x="121159" y="14626"/>
                  </a:lnTo>
                  <a:lnTo>
                    <a:pt x="122499" y="13537"/>
                  </a:lnTo>
                  <a:cubicBezTo>
                    <a:pt x="123170" y="13537"/>
                    <a:pt x="122499" y="13537"/>
                    <a:pt x="122499" y="14039"/>
                  </a:cubicBezTo>
                  <a:lnTo>
                    <a:pt x="123756" y="13453"/>
                  </a:lnTo>
                  <a:cubicBezTo>
                    <a:pt x="124343" y="13956"/>
                    <a:pt x="123254" y="14542"/>
                    <a:pt x="122416" y="14458"/>
                  </a:cubicBezTo>
                  <a:cubicBezTo>
                    <a:pt x="123672" y="16385"/>
                    <a:pt x="123421" y="13956"/>
                    <a:pt x="126018" y="14961"/>
                  </a:cubicBezTo>
                  <a:lnTo>
                    <a:pt x="124846" y="14961"/>
                  </a:lnTo>
                  <a:cubicBezTo>
                    <a:pt x="125683" y="16050"/>
                    <a:pt x="126605" y="15547"/>
                    <a:pt x="128029" y="16218"/>
                  </a:cubicBezTo>
                  <a:cubicBezTo>
                    <a:pt x="128029" y="16218"/>
                    <a:pt x="125181" y="14542"/>
                    <a:pt x="126521" y="14039"/>
                  </a:cubicBezTo>
                  <a:cubicBezTo>
                    <a:pt x="127057" y="14266"/>
                    <a:pt x="127661" y="14266"/>
                    <a:pt x="128197" y="14039"/>
                  </a:cubicBezTo>
                  <a:cubicBezTo>
                    <a:pt x="128197" y="14710"/>
                    <a:pt x="128951" y="14458"/>
                    <a:pt x="129873" y="14039"/>
                  </a:cubicBezTo>
                  <a:lnTo>
                    <a:pt x="129873" y="15045"/>
                  </a:lnTo>
                  <a:cubicBezTo>
                    <a:pt x="130878" y="15045"/>
                    <a:pt x="130711" y="14207"/>
                    <a:pt x="131297" y="13788"/>
                  </a:cubicBezTo>
                  <a:cubicBezTo>
                    <a:pt x="131884" y="13369"/>
                    <a:pt x="132638" y="14542"/>
                    <a:pt x="132973" y="15129"/>
                  </a:cubicBezTo>
                  <a:cubicBezTo>
                    <a:pt x="134733" y="15129"/>
                    <a:pt x="131716" y="14039"/>
                    <a:pt x="133811" y="13704"/>
                  </a:cubicBezTo>
                  <a:cubicBezTo>
                    <a:pt x="135252" y="13922"/>
                    <a:pt x="136727" y="13654"/>
                    <a:pt x="138000" y="12950"/>
                  </a:cubicBezTo>
                  <a:cubicBezTo>
                    <a:pt x="139006" y="12950"/>
                    <a:pt x="138000" y="13537"/>
                    <a:pt x="138000" y="13788"/>
                  </a:cubicBezTo>
                  <a:lnTo>
                    <a:pt x="138838" y="12950"/>
                  </a:lnTo>
                  <a:cubicBezTo>
                    <a:pt x="138838" y="12950"/>
                    <a:pt x="138838" y="12950"/>
                    <a:pt x="138838" y="13369"/>
                  </a:cubicBezTo>
                  <a:cubicBezTo>
                    <a:pt x="138838" y="13788"/>
                    <a:pt x="138838" y="12364"/>
                    <a:pt x="140011" y="12112"/>
                  </a:cubicBezTo>
                  <a:cubicBezTo>
                    <a:pt x="141184" y="11861"/>
                    <a:pt x="142609" y="13453"/>
                    <a:pt x="144033" y="12112"/>
                  </a:cubicBezTo>
                  <a:cubicBezTo>
                    <a:pt x="144033" y="12112"/>
                    <a:pt x="144033" y="12699"/>
                    <a:pt x="144033" y="13034"/>
                  </a:cubicBezTo>
                  <a:cubicBezTo>
                    <a:pt x="145248" y="12648"/>
                    <a:pt x="146379" y="12054"/>
                    <a:pt x="147385" y="11274"/>
                  </a:cubicBezTo>
                  <a:lnTo>
                    <a:pt x="148809" y="11861"/>
                  </a:lnTo>
                  <a:cubicBezTo>
                    <a:pt x="147720" y="11191"/>
                    <a:pt x="148809" y="10269"/>
                    <a:pt x="150150" y="9515"/>
                  </a:cubicBezTo>
                  <a:cubicBezTo>
                    <a:pt x="149873" y="9255"/>
                    <a:pt x="149563" y="9029"/>
                    <a:pt x="149228" y="8844"/>
                  </a:cubicBezTo>
                  <a:lnTo>
                    <a:pt x="151071" y="8258"/>
                  </a:lnTo>
                  <a:cubicBezTo>
                    <a:pt x="151071" y="8258"/>
                    <a:pt x="151071" y="8258"/>
                    <a:pt x="151071" y="9096"/>
                  </a:cubicBezTo>
                  <a:lnTo>
                    <a:pt x="151071" y="9096"/>
                  </a:lnTo>
                  <a:cubicBezTo>
                    <a:pt x="151742" y="9096"/>
                    <a:pt x="151071" y="10018"/>
                    <a:pt x="151071" y="10520"/>
                  </a:cubicBezTo>
                  <a:lnTo>
                    <a:pt x="150317" y="10018"/>
                  </a:lnTo>
                  <a:cubicBezTo>
                    <a:pt x="150317" y="10604"/>
                    <a:pt x="149479" y="11274"/>
                    <a:pt x="149647" y="11777"/>
                  </a:cubicBezTo>
                  <a:cubicBezTo>
                    <a:pt x="149840" y="11710"/>
                    <a:pt x="150041" y="11710"/>
                    <a:pt x="150234" y="11777"/>
                  </a:cubicBezTo>
                  <a:cubicBezTo>
                    <a:pt x="150234" y="11777"/>
                    <a:pt x="150234" y="11777"/>
                    <a:pt x="150234" y="11777"/>
                  </a:cubicBezTo>
                  <a:cubicBezTo>
                    <a:pt x="150234" y="11777"/>
                    <a:pt x="150234" y="11777"/>
                    <a:pt x="150820" y="11777"/>
                  </a:cubicBezTo>
                  <a:lnTo>
                    <a:pt x="151323" y="12783"/>
                  </a:lnTo>
                  <a:lnTo>
                    <a:pt x="151323" y="12364"/>
                  </a:lnTo>
                  <a:lnTo>
                    <a:pt x="153753" y="12866"/>
                  </a:lnTo>
                  <a:cubicBezTo>
                    <a:pt x="155470" y="11350"/>
                    <a:pt x="157498" y="10235"/>
                    <a:pt x="159702" y="9599"/>
                  </a:cubicBezTo>
                  <a:cubicBezTo>
                    <a:pt x="159031" y="10353"/>
                    <a:pt x="159702" y="10855"/>
                    <a:pt x="159702" y="11693"/>
                  </a:cubicBezTo>
                  <a:cubicBezTo>
                    <a:pt x="158947" y="10772"/>
                    <a:pt x="157607" y="12280"/>
                    <a:pt x="156099" y="12112"/>
                  </a:cubicBezTo>
                  <a:cubicBezTo>
                    <a:pt x="156853" y="12112"/>
                    <a:pt x="156769" y="12615"/>
                    <a:pt x="156518" y="12783"/>
                  </a:cubicBezTo>
                  <a:lnTo>
                    <a:pt x="159115" y="11777"/>
                  </a:lnTo>
                  <a:cubicBezTo>
                    <a:pt x="159115" y="12531"/>
                    <a:pt x="159702" y="12280"/>
                    <a:pt x="160372" y="12615"/>
                  </a:cubicBezTo>
                  <a:cubicBezTo>
                    <a:pt x="159785" y="11107"/>
                    <a:pt x="162215" y="11526"/>
                    <a:pt x="163305" y="11023"/>
                  </a:cubicBezTo>
                  <a:cubicBezTo>
                    <a:pt x="164394" y="10520"/>
                    <a:pt x="163305" y="12028"/>
                    <a:pt x="161880" y="11945"/>
                  </a:cubicBezTo>
                  <a:cubicBezTo>
                    <a:pt x="163305" y="13034"/>
                    <a:pt x="163556" y="10185"/>
                    <a:pt x="164980" y="11023"/>
                  </a:cubicBezTo>
                  <a:cubicBezTo>
                    <a:pt x="164980" y="11023"/>
                    <a:pt x="164561" y="11023"/>
                    <a:pt x="164394" y="11023"/>
                  </a:cubicBezTo>
                  <a:cubicBezTo>
                    <a:pt x="164226" y="11023"/>
                    <a:pt x="166907" y="11023"/>
                    <a:pt x="166572" y="11023"/>
                  </a:cubicBezTo>
                  <a:lnTo>
                    <a:pt x="166572" y="11023"/>
                  </a:lnTo>
                  <a:cubicBezTo>
                    <a:pt x="168667" y="11023"/>
                    <a:pt x="172856" y="11023"/>
                    <a:pt x="173108" y="9431"/>
                  </a:cubicBezTo>
                  <a:cubicBezTo>
                    <a:pt x="173183" y="10018"/>
                    <a:pt x="173183" y="10604"/>
                    <a:pt x="173108" y="11191"/>
                  </a:cubicBezTo>
                  <a:lnTo>
                    <a:pt x="176543" y="6833"/>
                  </a:lnTo>
                  <a:cubicBezTo>
                    <a:pt x="176543" y="7923"/>
                    <a:pt x="177716" y="10353"/>
                    <a:pt x="175957" y="11107"/>
                  </a:cubicBezTo>
                  <a:cubicBezTo>
                    <a:pt x="176661" y="11341"/>
                    <a:pt x="177431" y="11341"/>
                    <a:pt x="178135" y="11107"/>
                  </a:cubicBezTo>
                  <a:cubicBezTo>
                    <a:pt x="178135" y="11107"/>
                    <a:pt x="177214" y="9599"/>
                    <a:pt x="177716" y="9431"/>
                  </a:cubicBezTo>
                  <a:cubicBezTo>
                    <a:pt x="178973" y="10604"/>
                    <a:pt x="178638" y="10018"/>
                    <a:pt x="180230" y="11023"/>
                  </a:cubicBezTo>
                  <a:cubicBezTo>
                    <a:pt x="179727" y="11023"/>
                    <a:pt x="180230" y="9096"/>
                    <a:pt x="180984" y="9096"/>
                  </a:cubicBezTo>
                  <a:cubicBezTo>
                    <a:pt x="181738" y="9096"/>
                    <a:pt x="180984" y="10772"/>
                    <a:pt x="180984" y="10939"/>
                  </a:cubicBezTo>
                  <a:lnTo>
                    <a:pt x="182911" y="9180"/>
                  </a:lnTo>
                  <a:cubicBezTo>
                    <a:pt x="182408" y="9180"/>
                    <a:pt x="182911" y="10604"/>
                    <a:pt x="183330" y="11023"/>
                  </a:cubicBezTo>
                  <a:cubicBezTo>
                    <a:pt x="183749" y="11442"/>
                    <a:pt x="185090" y="11023"/>
                    <a:pt x="185592" y="11023"/>
                  </a:cubicBezTo>
                  <a:lnTo>
                    <a:pt x="184755" y="11023"/>
                  </a:lnTo>
                  <a:cubicBezTo>
                    <a:pt x="187017" y="11023"/>
                    <a:pt x="186849" y="8593"/>
                    <a:pt x="189111" y="8593"/>
                  </a:cubicBezTo>
                  <a:cubicBezTo>
                    <a:pt x="189111" y="8593"/>
                    <a:pt x="188525" y="10688"/>
                    <a:pt x="189698" y="10855"/>
                  </a:cubicBezTo>
                  <a:cubicBezTo>
                    <a:pt x="190871" y="11023"/>
                    <a:pt x="191793" y="6666"/>
                    <a:pt x="193720" y="5912"/>
                  </a:cubicBezTo>
                  <a:lnTo>
                    <a:pt x="193720" y="6415"/>
                  </a:lnTo>
                  <a:lnTo>
                    <a:pt x="195144" y="5744"/>
                  </a:lnTo>
                  <a:cubicBezTo>
                    <a:pt x="193779" y="7696"/>
                    <a:pt x="192178" y="9473"/>
                    <a:pt x="190368" y="11023"/>
                  </a:cubicBezTo>
                  <a:cubicBezTo>
                    <a:pt x="191290" y="11023"/>
                    <a:pt x="190368" y="11610"/>
                    <a:pt x="191877" y="11442"/>
                  </a:cubicBezTo>
                  <a:cubicBezTo>
                    <a:pt x="193385" y="11274"/>
                    <a:pt x="191290" y="12196"/>
                    <a:pt x="190871" y="12196"/>
                  </a:cubicBezTo>
                  <a:lnTo>
                    <a:pt x="193888" y="12196"/>
                  </a:lnTo>
                  <a:cubicBezTo>
                    <a:pt x="193888" y="11191"/>
                    <a:pt x="196066" y="11107"/>
                    <a:pt x="195898" y="10269"/>
                  </a:cubicBezTo>
                  <a:lnTo>
                    <a:pt x="192547" y="11023"/>
                  </a:lnTo>
                  <a:cubicBezTo>
                    <a:pt x="192547" y="10101"/>
                    <a:pt x="194306" y="8174"/>
                    <a:pt x="196401" y="8258"/>
                  </a:cubicBezTo>
                  <a:cubicBezTo>
                    <a:pt x="196904" y="8258"/>
                    <a:pt x="196401" y="10018"/>
                    <a:pt x="196401" y="10353"/>
                  </a:cubicBezTo>
                  <a:cubicBezTo>
                    <a:pt x="196401" y="10688"/>
                    <a:pt x="198328" y="9599"/>
                    <a:pt x="198496" y="9850"/>
                  </a:cubicBezTo>
                  <a:lnTo>
                    <a:pt x="197658" y="10353"/>
                  </a:lnTo>
                  <a:cubicBezTo>
                    <a:pt x="198831" y="10353"/>
                    <a:pt x="199501" y="9012"/>
                    <a:pt x="200926" y="9850"/>
                  </a:cubicBezTo>
                  <a:cubicBezTo>
                    <a:pt x="202350" y="10688"/>
                    <a:pt x="202434" y="11023"/>
                    <a:pt x="202518" y="10436"/>
                  </a:cubicBezTo>
                  <a:cubicBezTo>
                    <a:pt x="201630" y="8794"/>
                    <a:pt x="201370" y="6892"/>
                    <a:pt x="201764" y="5074"/>
                  </a:cubicBezTo>
                  <a:cubicBezTo>
                    <a:pt x="202878" y="5409"/>
                    <a:pt x="203950" y="5895"/>
                    <a:pt x="204948" y="6498"/>
                  </a:cubicBezTo>
                  <a:cubicBezTo>
                    <a:pt x="205785" y="7336"/>
                    <a:pt x="203858" y="8677"/>
                    <a:pt x="204529" y="9431"/>
                  </a:cubicBezTo>
                  <a:cubicBezTo>
                    <a:pt x="204663" y="9113"/>
                    <a:pt x="204897" y="8844"/>
                    <a:pt x="205199" y="8677"/>
                  </a:cubicBezTo>
                  <a:cubicBezTo>
                    <a:pt x="205702" y="8677"/>
                    <a:pt x="205199" y="9515"/>
                    <a:pt x="206121" y="9347"/>
                  </a:cubicBezTo>
                  <a:cubicBezTo>
                    <a:pt x="207042" y="9180"/>
                    <a:pt x="208299" y="9347"/>
                    <a:pt x="206540" y="8425"/>
                  </a:cubicBezTo>
                  <a:cubicBezTo>
                    <a:pt x="207629" y="8425"/>
                    <a:pt x="207713" y="8425"/>
                    <a:pt x="208969" y="8425"/>
                  </a:cubicBezTo>
                  <a:cubicBezTo>
                    <a:pt x="208969" y="7755"/>
                    <a:pt x="209975" y="6163"/>
                    <a:pt x="211064" y="5828"/>
                  </a:cubicBezTo>
                  <a:cubicBezTo>
                    <a:pt x="212153" y="5493"/>
                    <a:pt x="211064" y="6415"/>
                    <a:pt x="211064" y="6582"/>
                  </a:cubicBezTo>
                  <a:cubicBezTo>
                    <a:pt x="213243" y="6582"/>
                    <a:pt x="214500" y="6582"/>
                    <a:pt x="216510" y="6582"/>
                  </a:cubicBezTo>
                  <a:cubicBezTo>
                    <a:pt x="216510" y="6582"/>
                    <a:pt x="217684" y="7085"/>
                    <a:pt x="217348" y="7504"/>
                  </a:cubicBezTo>
                  <a:cubicBezTo>
                    <a:pt x="217667" y="7194"/>
                    <a:pt x="218077" y="6984"/>
                    <a:pt x="218521" y="6917"/>
                  </a:cubicBezTo>
                  <a:cubicBezTo>
                    <a:pt x="219778" y="7671"/>
                    <a:pt x="217097" y="6917"/>
                    <a:pt x="218102" y="8090"/>
                  </a:cubicBezTo>
                  <a:cubicBezTo>
                    <a:pt x="218102" y="7504"/>
                    <a:pt x="219694" y="7252"/>
                    <a:pt x="220532" y="6833"/>
                  </a:cubicBezTo>
                  <a:cubicBezTo>
                    <a:pt x="221370" y="6415"/>
                    <a:pt x="218438" y="6833"/>
                    <a:pt x="217600" y="6833"/>
                  </a:cubicBezTo>
                  <a:cubicBezTo>
                    <a:pt x="217600" y="5577"/>
                    <a:pt x="219024" y="4236"/>
                    <a:pt x="221119" y="3482"/>
                  </a:cubicBezTo>
                  <a:cubicBezTo>
                    <a:pt x="223214" y="2728"/>
                    <a:pt x="221873" y="4320"/>
                    <a:pt x="222208" y="4068"/>
                  </a:cubicBezTo>
                  <a:cubicBezTo>
                    <a:pt x="225392" y="4068"/>
                    <a:pt x="224806" y="1806"/>
                    <a:pt x="227487" y="2560"/>
                  </a:cubicBezTo>
                  <a:cubicBezTo>
                    <a:pt x="228576" y="3314"/>
                    <a:pt x="227487" y="4152"/>
                    <a:pt x="227906" y="4655"/>
                  </a:cubicBezTo>
                  <a:cubicBezTo>
                    <a:pt x="226481" y="4655"/>
                    <a:pt x="225727" y="4655"/>
                    <a:pt x="224806" y="4655"/>
                  </a:cubicBezTo>
                  <a:lnTo>
                    <a:pt x="225979" y="4655"/>
                  </a:lnTo>
                  <a:cubicBezTo>
                    <a:pt x="225400" y="4940"/>
                    <a:pt x="224713" y="4940"/>
                    <a:pt x="224135" y="4655"/>
                  </a:cubicBezTo>
                  <a:cubicBezTo>
                    <a:pt x="225057" y="5325"/>
                    <a:pt x="229498" y="4655"/>
                    <a:pt x="232011" y="5074"/>
                  </a:cubicBezTo>
                  <a:cubicBezTo>
                    <a:pt x="232430" y="5074"/>
                    <a:pt x="233185" y="4487"/>
                    <a:pt x="232849" y="4152"/>
                  </a:cubicBezTo>
                  <a:lnTo>
                    <a:pt x="232011" y="4152"/>
                  </a:lnTo>
                  <a:cubicBezTo>
                    <a:pt x="231257" y="3566"/>
                    <a:pt x="233436" y="3231"/>
                    <a:pt x="232430" y="2979"/>
                  </a:cubicBezTo>
                  <a:cubicBezTo>
                    <a:pt x="233511" y="2250"/>
                    <a:pt x="234810" y="1898"/>
                    <a:pt x="236117" y="1974"/>
                  </a:cubicBezTo>
                  <a:lnTo>
                    <a:pt x="236117" y="2895"/>
                  </a:lnTo>
                  <a:cubicBezTo>
                    <a:pt x="236117" y="2895"/>
                    <a:pt x="235112" y="2393"/>
                    <a:pt x="234693" y="2895"/>
                  </a:cubicBezTo>
                  <a:cubicBezTo>
                    <a:pt x="234274" y="3398"/>
                    <a:pt x="237039" y="3985"/>
                    <a:pt x="237625" y="2895"/>
                  </a:cubicBezTo>
                  <a:lnTo>
                    <a:pt x="236536" y="2309"/>
                  </a:lnTo>
                  <a:cubicBezTo>
                    <a:pt x="237625" y="1806"/>
                    <a:pt x="238882" y="801"/>
                    <a:pt x="240139" y="1052"/>
                  </a:cubicBezTo>
                  <a:cubicBezTo>
                    <a:pt x="239552" y="130"/>
                    <a:pt x="240139" y="1052"/>
                    <a:pt x="238882" y="130"/>
                  </a:cubicBezTo>
                  <a:cubicBezTo>
                    <a:pt x="239804" y="1387"/>
                    <a:pt x="235531" y="130"/>
                    <a:pt x="236955" y="1555"/>
                  </a:cubicBezTo>
                  <a:cubicBezTo>
                    <a:pt x="235866" y="382"/>
                    <a:pt x="235279" y="1136"/>
                    <a:pt x="233939" y="130"/>
                  </a:cubicBezTo>
                  <a:cubicBezTo>
                    <a:pt x="233939" y="130"/>
                    <a:pt x="234441" y="717"/>
                    <a:pt x="233352" y="633"/>
                  </a:cubicBezTo>
                  <a:lnTo>
                    <a:pt x="233352" y="633"/>
                  </a:lnTo>
                  <a:lnTo>
                    <a:pt x="233352" y="633"/>
                  </a:lnTo>
                  <a:cubicBezTo>
                    <a:pt x="233352" y="633"/>
                    <a:pt x="233855" y="633"/>
                    <a:pt x="233939" y="1052"/>
                  </a:cubicBezTo>
                  <a:cubicBezTo>
                    <a:pt x="234022" y="1471"/>
                    <a:pt x="231676" y="1890"/>
                    <a:pt x="231090" y="2225"/>
                  </a:cubicBezTo>
                  <a:cubicBezTo>
                    <a:pt x="230503" y="2560"/>
                    <a:pt x="231090" y="2225"/>
                    <a:pt x="231090" y="1555"/>
                  </a:cubicBezTo>
                  <a:lnTo>
                    <a:pt x="230252" y="2141"/>
                  </a:lnTo>
                  <a:cubicBezTo>
                    <a:pt x="230252" y="1471"/>
                    <a:pt x="228409" y="1136"/>
                    <a:pt x="230252" y="717"/>
                  </a:cubicBezTo>
                  <a:lnTo>
                    <a:pt x="228911" y="717"/>
                  </a:lnTo>
                  <a:cubicBezTo>
                    <a:pt x="228073" y="382"/>
                    <a:pt x="227152" y="382"/>
                    <a:pt x="226314" y="717"/>
                  </a:cubicBezTo>
                  <a:cubicBezTo>
                    <a:pt x="225644" y="717"/>
                    <a:pt x="224638" y="1471"/>
                    <a:pt x="225224" y="717"/>
                  </a:cubicBezTo>
                  <a:lnTo>
                    <a:pt x="223046" y="1220"/>
                  </a:lnTo>
                  <a:lnTo>
                    <a:pt x="223046" y="1220"/>
                  </a:lnTo>
                  <a:cubicBezTo>
                    <a:pt x="220868" y="1220"/>
                    <a:pt x="218689" y="2560"/>
                    <a:pt x="216175" y="1220"/>
                  </a:cubicBezTo>
                  <a:cubicBezTo>
                    <a:pt x="215321" y="1421"/>
                    <a:pt x="214433" y="1421"/>
                    <a:pt x="213578" y="1220"/>
                  </a:cubicBezTo>
                  <a:lnTo>
                    <a:pt x="213578" y="633"/>
                  </a:lnTo>
                  <a:cubicBezTo>
                    <a:pt x="212740" y="633"/>
                    <a:pt x="210813" y="633"/>
                    <a:pt x="210478" y="633"/>
                  </a:cubicBezTo>
                  <a:cubicBezTo>
                    <a:pt x="209389" y="-791"/>
                    <a:pt x="205953" y="633"/>
                    <a:pt x="204361" y="633"/>
                  </a:cubicBezTo>
                  <a:lnTo>
                    <a:pt x="204361" y="1387"/>
                  </a:lnTo>
                  <a:cubicBezTo>
                    <a:pt x="203171" y="1438"/>
                    <a:pt x="201990" y="1639"/>
                    <a:pt x="200842" y="1974"/>
                  </a:cubicBezTo>
                  <a:lnTo>
                    <a:pt x="200842" y="2644"/>
                  </a:lnTo>
                  <a:cubicBezTo>
                    <a:pt x="199669" y="3231"/>
                    <a:pt x="197742" y="2644"/>
                    <a:pt x="195898" y="2644"/>
                  </a:cubicBezTo>
                  <a:cubicBezTo>
                    <a:pt x="195898" y="2644"/>
                    <a:pt x="196485" y="2644"/>
                    <a:pt x="196820" y="2644"/>
                  </a:cubicBezTo>
                  <a:cubicBezTo>
                    <a:pt x="194474" y="1303"/>
                    <a:pt x="192128" y="3985"/>
                    <a:pt x="190033" y="2644"/>
                  </a:cubicBezTo>
                  <a:cubicBezTo>
                    <a:pt x="189640" y="2853"/>
                    <a:pt x="189170" y="2853"/>
                    <a:pt x="188776" y="2644"/>
                  </a:cubicBezTo>
                  <a:lnTo>
                    <a:pt x="188776" y="2644"/>
                  </a:lnTo>
                  <a:lnTo>
                    <a:pt x="188022" y="2644"/>
                  </a:lnTo>
                  <a:lnTo>
                    <a:pt x="188693" y="2644"/>
                  </a:lnTo>
                  <a:cubicBezTo>
                    <a:pt x="188165" y="2585"/>
                    <a:pt x="187628" y="2585"/>
                    <a:pt x="187101" y="2644"/>
                  </a:cubicBezTo>
                  <a:lnTo>
                    <a:pt x="187101" y="1974"/>
                  </a:lnTo>
                  <a:lnTo>
                    <a:pt x="187101" y="1974"/>
                  </a:lnTo>
                  <a:cubicBezTo>
                    <a:pt x="186514" y="1974"/>
                    <a:pt x="186682" y="1974"/>
                    <a:pt x="187101" y="2812"/>
                  </a:cubicBezTo>
                  <a:lnTo>
                    <a:pt x="186347" y="3314"/>
                  </a:lnTo>
                  <a:cubicBezTo>
                    <a:pt x="185760" y="2225"/>
                    <a:pt x="184838" y="3733"/>
                    <a:pt x="184084" y="2560"/>
                  </a:cubicBezTo>
                  <a:cubicBezTo>
                    <a:pt x="184084" y="3231"/>
                    <a:pt x="181152" y="3147"/>
                    <a:pt x="180984" y="4404"/>
                  </a:cubicBezTo>
                  <a:cubicBezTo>
                    <a:pt x="180984" y="4404"/>
                    <a:pt x="180984" y="4404"/>
                    <a:pt x="180984" y="4404"/>
                  </a:cubicBezTo>
                  <a:cubicBezTo>
                    <a:pt x="180356" y="4194"/>
                    <a:pt x="179685" y="4194"/>
                    <a:pt x="179057" y="4404"/>
                  </a:cubicBezTo>
                  <a:lnTo>
                    <a:pt x="179057" y="3566"/>
                  </a:lnTo>
                  <a:lnTo>
                    <a:pt x="177716" y="4823"/>
                  </a:lnTo>
                  <a:cubicBezTo>
                    <a:pt x="176878" y="4320"/>
                    <a:pt x="176459" y="3985"/>
                    <a:pt x="177716" y="3314"/>
                  </a:cubicBezTo>
                  <a:cubicBezTo>
                    <a:pt x="175705" y="4487"/>
                    <a:pt x="176040" y="3314"/>
                    <a:pt x="174365" y="4906"/>
                  </a:cubicBezTo>
                  <a:lnTo>
                    <a:pt x="174365" y="4320"/>
                  </a:lnTo>
                  <a:cubicBezTo>
                    <a:pt x="173778" y="4320"/>
                    <a:pt x="172773" y="5241"/>
                    <a:pt x="172354" y="4320"/>
                  </a:cubicBezTo>
                  <a:cubicBezTo>
                    <a:pt x="171935" y="3398"/>
                    <a:pt x="165399" y="4320"/>
                    <a:pt x="161713" y="3649"/>
                  </a:cubicBezTo>
                  <a:cubicBezTo>
                    <a:pt x="162551" y="5325"/>
                    <a:pt x="160037" y="2979"/>
                    <a:pt x="159953" y="4320"/>
                  </a:cubicBezTo>
                  <a:cubicBezTo>
                    <a:pt x="159953" y="4320"/>
                    <a:pt x="159199" y="3733"/>
                    <a:pt x="159953" y="3314"/>
                  </a:cubicBezTo>
                  <a:cubicBezTo>
                    <a:pt x="158110" y="3817"/>
                    <a:pt x="157104" y="2812"/>
                    <a:pt x="155931" y="4068"/>
                  </a:cubicBezTo>
                  <a:cubicBezTo>
                    <a:pt x="155931" y="4068"/>
                    <a:pt x="155931" y="3398"/>
                    <a:pt x="155931" y="3147"/>
                  </a:cubicBezTo>
                  <a:cubicBezTo>
                    <a:pt x="155931" y="2895"/>
                    <a:pt x="155428" y="3147"/>
                    <a:pt x="155177" y="3147"/>
                  </a:cubicBezTo>
                  <a:cubicBezTo>
                    <a:pt x="154926" y="3147"/>
                    <a:pt x="155177" y="3147"/>
                    <a:pt x="155763" y="2644"/>
                  </a:cubicBezTo>
                  <a:cubicBezTo>
                    <a:pt x="153836" y="2644"/>
                    <a:pt x="153753" y="4068"/>
                    <a:pt x="153669" y="5241"/>
                  </a:cubicBezTo>
                  <a:cubicBezTo>
                    <a:pt x="152663" y="4739"/>
                    <a:pt x="152161" y="5241"/>
                    <a:pt x="151574" y="5241"/>
                  </a:cubicBezTo>
                  <a:cubicBezTo>
                    <a:pt x="150988" y="5241"/>
                    <a:pt x="150569" y="4571"/>
                    <a:pt x="151574" y="4320"/>
                  </a:cubicBezTo>
                  <a:cubicBezTo>
                    <a:pt x="150904" y="4320"/>
                    <a:pt x="147552" y="4320"/>
                    <a:pt x="147552" y="4906"/>
                  </a:cubicBezTo>
                  <a:cubicBezTo>
                    <a:pt x="147552" y="5493"/>
                    <a:pt x="146630" y="4906"/>
                    <a:pt x="146463" y="4906"/>
                  </a:cubicBezTo>
                  <a:cubicBezTo>
                    <a:pt x="144955" y="4906"/>
                    <a:pt x="144787" y="4906"/>
                    <a:pt x="143363" y="4906"/>
                  </a:cubicBezTo>
                  <a:lnTo>
                    <a:pt x="142274" y="4906"/>
                  </a:lnTo>
                  <a:cubicBezTo>
                    <a:pt x="141771" y="6079"/>
                    <a:pt x="141100" y="4906"/>
                    <a:pt x="139927" y="5409"/>
                  </a:cubicBezTo>
                  <a:lnTo>
                    <a:pt x="139927" y="5409"/>
                  </a:lnTo>
                  <a:cubicBezTo>
                    <a:pt x="137163" y="4739"/>
                    <a:pt x="138754" y="5828"/>
                    <a:pt x="136073" y="5409"/>
                  </a:cubicBezTo>
                  <a:lnTo>
                    <a:pt x="136073" y="6079"/>
                  </a:lnTo>
                  <a:cubicBezTo>
                    <a:pt x="136073" y="7588"/>
                    <a:pt x="133727" y="5325"/>
                    <a:pt x="132219" y="6079"/>
                  </a:cubicBezTo>
                  <a:lnTo>
                    <a:pt x="132805" y="6079"/>
                  </a:lnTo>
                  <a:cubicBezTo>
                    <a:pt x="131967" y="6666"/>
                    <a:pt x="130292" y="4152"/>
                    <a:pt x="129454" y="3985"/>
                  </a:cubicBezTo>
                  <a:cubicBezTo>
                    <a:pt x="128616" y="3817"/>
                    <a:pt x="129454" y="3985"/>
                    <a:pt x="130040" y="3985"/>
                  </a:cubicBezTo>
                  <a:cubicBezTo>
                    <a:pt x="127778" y="3231"/>
                    <a:pt x="130040" y="4906"/>
                    <a:pt x="128113" y="5241"/>
                  </a:cubicBezTo>
                  <a:cubicBezTo>
                    <a:pt x="128113" y="4739"/>
                    <a:pt x="128113" y="3985"/>
                    <a:pt x="127359" y="3901"/>
                  </a:cubicBezTo>
                  <a:cubicBezTo>
                    <a:pt x="126605" y="3817"/>
                    <a:pt x="124175" y="5660"/>
                    <a:pt x="122667" y="4823"/>
                  </a:cubicBezTo>
                  <a:cubicBezTo>
                    <a:pt x="122667" y="4823"/>
                    <a:pt x="123337" y="5577"/>
                    <a:pt x="122667" y="5828"/>
                  </a:cubicBezTo>
                  <a:cubicBezTo>
                    <a:pt x="121996" y="6079"/>
                    <a:pt x="119399" y="4571"/>
                    <a:pt x="118478" y="5828"/>
                  </a:cubicBezTo>
                  <a:cubicBezTo>
                    <a:pt x="118478" y="5828"/>
                    <a:pt x="118478" y="5828"/>
                    <a:pt x="118478" y="5828"/>
                  </a:cubicBezTo>
                  <a:cubicBezTo>
                    <a:pt x="117556" y="5828"/>
                    <a:pt x="115545" y="6498"/>
                    <a:pt x="115042" y="7169"/>
                  </a:cubicBezTo>
                  <a:cubicBezTo>
                    <a:pt x="114121" y="4739"/>
                    <a:pt x="109596" y="8593"/>
                    <a:pt x="109428" y="6331"/>
                  </a:cubicBezTo>
                  <a:lnTo>
                    <a:pt x="106747" y="6331"/>
                  </a:lnTo>
                  <a:lnTo>
                    <a:pt x="106747" y="6331"/>
                  </a:lnTo>
                  <a:cubicBezTo>
                    <a:pt x="105649" y="6155"/>
                    <a:pt x="104535" y="6565"/>
                    <a:pt x="103814" y="7420"/>
                  </a:cubicBezTo>
                  <a:cubicBezTo>
                    <a:pt x="103395" y="7420"/>
                    <a:pt x="103814" y="7001"/>
                    <a:pt x="103814" y="6917"/>
                  </a:cubicBezTo>
                  <a:cubicBezTo>
                    <a:pt x="102105" y="6423"/>
                    <a:pt x="100253" y="6800"/>
                    <a:pt x="98871" y="7923"/>
                  </a:cubicBezTo>
                  <a:lnTo>
                    <a:pt x="98871" y="7169"/>
                  </a:lnTo>
                  <a:cubicBezTo>
                    <a:pt x="98284" y="7671"/>
                    <a:pt x="95100" y="6247"/>
                    <a:pt x="92587" y="7169"/>
                  </a:cubicBezTo>
                  <a:cubicBezTo>
                    <a:pt x="89822" y="8090"/>
                    <a:pt x="85716" y="5493"/>
                    <a:pt x="84794" y="8174"/>
                  </a:cubicBezTo>
                  <a:lnTo>
                    <a:pt x="82951" y="8928"/>
                  </a:lnTo>
                  <a:cubicBezTo>
                    <a:pt x="85381" y="8928"/>
                    <a:pt x="82951" y="10101"/>
                    <a:pt x="83621" y="10436"/>
                  </a:cubicBezTo>
                  <a:cubicBezTo>
                    <a:pt x="82700" y="10436"/>
                    <a:pt x="81108" y="9766"/>
                    <a:pt x="82281" y="9599"/>
                  </a:cubicBezTo>
                  <a:lnTo>
                    <a:pt x="82281" y="9599"/>
                  </a:lnTo>
                  <a:cubicBezTo>
                    <a:pt x="82281" y="8258"/>
                    <a:pt x="79180" y="9599"/>
                    <a:pt x="79264" y="8342"/>
                  </a:cubicBezTo>
                  <a:cubicBezTo>
                    <a:pt x="74488" y="8342"/>
                    <a:pt x="69796" y="8342"/>
                    <a:pt x="65271" y="8342"/>
                  </a:cubicBezTo>
                  <a:lnTo>
                    <a:pt x="65858" y="9431"/>
                  </a:lnTo>
                  <a:lnTo>
                    <a:pt x="64266" y="9431"/>
                  </a:lnTo>
                  <a:cubicBezTo>
                    <a:pt x="63847" y="9431"/>
                    <a:pt x="63679" y="8593"/>
                    <a:pt x="64853" y="8593"/>
                  </a:cubicBezTo>
                  <a:cubicBezTo>
                    <a:pt x="64182" y="8007"/>
                    <a:pt x="63009" y="9180"/>
                    <a:pt x="62925" y="9431"/>
                  </a:cubicBezTo>
                  <a:cubicBezTo>
                    <a:pt x="60747" y="9431"/>
                    <a:pt x="63763" y="8174"/>
                    <a:pt x="62925" y="8174"/>
                  </a:cubicBezTo>
                  <a:lnTo>
                    <a:pt x="62004" y="8174"/>
                  </a:lnTo>
                  <a:lnTo>
                    <a:pt x="62004" y="8174"/>
                  </a:lnTo>
                  <a:cubicBezTo>
                    <a:pt x="61250" y="8174"/>
                    <a:pt x="61250" y="9096"/>
                    <a:pt x="59909" y="9096"/>
                  </a:cubicBezTo>
                  <a:cubicBezTo>
                    <a:pt x="58568" y="9096"/>
                    <a:pt x="59406" y="8509"/>
                    <a:pt x="59071" y="8425"/>
                  </a:cubicBezTo>
                  <a:cubicBezTo>
                    <a:pt x="58736" y="8342"/>
                    <a:pt x="59071" y="8425"/>
                    <a:pt x="58568" y="8425"/>
                  </a:cubicBezTo>
                  <a:lnTo>
                    <a:pt x="56557" y="8425"/>
                  </a:lnTo>
                  <a:lnTo>
                    <a:pt x="57395" y="9263"/>
                  </a:lnTo>
                  <a:cubicBezTo>
                    <a:pt x="56557" y="9263"/>
                    <a:pt x="55552" y="9263"/>
                    <a:pt x="56557" y="10185"/>
                  </a:cubicBezTo>
                  <a:cubicBezTo>
                    <a:pt x="55133" y="8844"/>
                    <a:pt x="49184" y="10185"/>
                    <a:pt x="48178" y="9599"/>
                  </a:cubicBezTo>
                  <a:cubicBezTo>
                    <a:pt x="46972" y="10244"/>
                    <a:pt x="45598" y="10503"/>
                    <a:pt x="44240" y="10353"/>
                  </a:cubicBezTo>
                  <a:cubicBezTo>
                    <a:pt x="44660" y="10353"/>
                    <a:pt x="44911" y="11442"/>
                    <a:pt x="43654" y="11442"/>
                  </a:cubicBezTo>
                  <a:cubicBezTo>
                    <a:pt x="43654" y="9431"/>
                    <a:pt x="41224" y="10688"/>
                    <a:pt x="40135" y="9347"/>
                  </a:cubicBezTo>
                  <a:cubicBezTo>
                    <a:pt x="41140" y="10185"/>
                    <a:pt x="36448" y="9766"/>
                    <a:pt x="38040" y="11023"/>
                  </a:cubicBezTo>
                  <a:cubicBezTo>
                    <a:pt x="36951" y="11023"/>
                    <a:pt x="38040" y="10269"/>
                    <a:pt x="37035" y="9850"/>
                  </a:cubicBezTo>
                  <a:cubicBezTo>
                    <a:pt x="34102" y="10068"/>
                    <a:pt x="31169" y="10068"/>
                    <a:pt x="28237" y="9850"/>
                  </a:cubicBezTo>
                  <a:cubicBezTo>
                    <a:pt x="28237" y="9850"/>
                    <a:pt x="28740" y="10520"/>
                    <a:pt x="28237" y="10939"/>
                  </a:cubicBezTo>
                  <a:lnTo>
                    <a:pt x="26477" y="9682"/>
                  </a:lnTo>
                  <a:cubicBezTo>
                    <a:pt x="25891" y="9682"/>
                    <a:pt x="25974" y="11191"/>
                    <a:pt x="24801" y="10353"/>
                  </a:cubicBezTo>
                  <a:cubicBezTo>
                    <a:pt x="24801" y="10353"/>
                    <a:pt x="24801" y="10939"/>
                    <a:pt x="24801" y="11023"/>
                  </a:cubicBezTo>
                  <a:cubicBezTo>
                    <a:pt x="18517" y="10101"/>
                    <a:pt x="12233" y="12699"/>
                    <a:pt x="5781" y="11023"/>
                  </a:cubicBezTo>
                  <a:cubicBezTo>
                    <a:pt x="6703" y="11526"/>
                    <a:pt x="5781" y="11610"/>
                    <a:pt x="5781" y="11610"/>
                  </a:cubicBezTo>
                  <a:cubicBezTo>
                    <a:pt x="5781" y="11610"/>
                    <a:pt x="5781" y="12280"/>
                    <a:pt x="5781" y="12615"/>
                  </a:cubicBezTo>
                  <a:lnTo>
                    <a:pt x="3100" y="11777"/>
                  </a:lnTo>
                  <a:cubicBezTo>
                    <a:pt x="2681" y="12783"/>
                    <a:pt x="251" y="11777"/>
                    <a:pt x="0" y="12950"/>
                  </a:cubicBezTo>
                  <a:lnTo>
                    <a:pt x="838" y="12950"/>
                  </a:lnTo>
                  <a:cubicBezTo>
                    <a:pt x="-168" y="14123"/>
                    <a:pt x="2514" y="15296"/>
                    <a:pt x="2430" y="16721"/>
                  </a:cubicBezTo>
                  <a:cubicBezTo>
                    <a:pt x="3603" y="15464"/>
                    <a:pt x="5781" y="18396"/>
                    <a:pt x="7709" y="16721"/>
                  </a:cubicBezTo>
                  <a:cubicBezTo>
                    <a:pt x="8211" y="16721"/>
                    <a:pt x="7709" y="16721"/>
                    <a:pt x="7709" y="17475"/>
                  </a:cubicBezTo>
                  <a:cubicBezTo>
                    <a:pt x="7709" y="18229"/>
                    <a:pt x="8798" y="16721"/>
                    <a:pt x="9971" y="16888"/>
                  </a:cubicBezTo>
                  <a:lnTo>
                    <a:pt x="9971" y="16888"/>
                  </a:lnTo>
                  <a:cubicBezTo>
                    <a:pt x="12769" y="16788"/>
                    <a:pt x="15576" y="16922"/>
                    <a:pt x="18350" y="17307"/>
                  </a:cubicBezTo>
                  <a:lnTo>
                    <a:pt x="18350" y="16637"/>
                  </a:lnTo>
                  <a:cubicBezTo>
                    <a:pt x="18819" y="16687"/>
                    <a:pt x="19271" y="16829"/>
                    <a:pt x="19690" y="17056"/>
                  </a:cubicBezTo>
                  <a:cubicBezTo>
                    <a:pt x="20528" y="15966"/>
                    <a:pt x="17428" y="17056"/>
                    <a:pt x="18182" y="15883"/>
                  </a:cubicBezTo>
                  <a:cubicBezTo>
                    <a:pt x="19355" y="17307"/>
                    <a:pt x="23712" y="15883"/>
                    <a:pt x="24550" y="17223"/>
                  </a:cubicBezTo>
                  <a:cubicBezTo>
                    <a:pt x="25723" y="17223"/>
                    <a:pt x="24131" y="16469"/>
                    <a:pt x="25304" y="16385"/>
                  </a:cubicBezTo>
                  <a:lnTo>
                    <a:pt x="25304" y="16804"/>
                  </a:lnTo>
                  <a:lnTo>
                    <a:pt x="25304" y="16218"/>
                  </a:lnTo>
                  <a:cubicBezTo>
                    <a:pt x="25866" y="16251"/>
                    <a:pt x="26360" y="16612"/>
                    <a:pt x="26561" y="17139"/>
                  </a:cubicBezTo>
                  <a:lnTo>
                    <a:pt x="25807" y="17139"/>
                  </a:lnTo>
                  <a:cubicBezTo>
                    <a:pt x="26812" y="17558"/>
                    <a:pt x="28656" y="17139"/>
                    <a:pt x="29075" y="17139"/>
                  </a:cubicBezTo>
                  <a:lnTo>
                    <a:pt x="27902" y="17139"/>
                  </a:lnTo>
                  <a:cubicBezTo>
                    <a:pt x="31387" y="16980"/>
                    <a:pt x="34865" y="16561"/>
                    <a:pt x="38291" y="15883"/>
                  </a:cubicBezTo>
                  <a:lnTo>
                    <a:pt x="38291" y="15883"/>
                  </a:lnTo>
                  <a:cubicBezTo>
                    <a:pt x="40721" y="15212"/>
                    <a:pt x="40219" y="15883"/>
                    <a:pt x="42900" y="15883"/>
                  </a:cubicBezTo>
                  <a:lnTo>
                    <a:pt x="42900" y="15883"/>
                  </a:lnTo>
                  <a:cubicBezTo>
                    <a:pt x="43461" y="15480"/>
                    <a:pt x="44140" y="15271"/>
                    <a:pt x="44827" y="15296"/>
                  </a:cubicBezTo>
                  <a:cubicBezTo>
                    <a:pt x="44157" y="15715"/>
                    <a:pt x="46168" y="15966"/>
                    <a:pt x="45246" y="16469"/>
                  </a:cubicBezTo>
                  <a:cubicBezTo>
                    <a:pt x="47844" y="15631"/>
                    <a:pt x="46586" y="15883"/>
                    <a:pt x="48262" y="14542"/>
                  </a:cubicBezTo>
                  <a:lnTo>
                    <a:pt x="48681" y="15045"/>
                  </a:lnTo>
                  <a:cubicBezTo>
                    <a:pt x="49150" y="14458"/>
                    <a:pt x="49854" y="14115"/>
                    <a:pt x="50608" y="14123"/>
                  </a:cubicBezTo>
                  <a:cubicBezTo>
                    <a:pt x="49519" y="14626"/>
                    <a:pt x="51446" y="14877"/>
                    <a:pt x="50608" y="15547"/>
                  </a:cubicBezTo>
                  <a:cubicBezTo>
                    <a:pt x="53457" y="16637"/>
                    <a:pt x="54714" y="14123"/>
                    <a:pt x="56055" y="15547"/>
                  </a:cubicBezTo>
                  <a:cubicBezTo>
                    <a:pt x="57311" y="14039"/>
                    <a:pt x="53625" y="14877"/>
                    <a:pt x="54295" y="14542"/>
                  </a:cubicBezTo>
                  <a:cubicBezTo>
                    <a:pt x="53709" y="14039"/>
                    <a:pt x="55301" y="13285"/>
                    <a:pt x="56222" y="13453"/>
                  </a:cubicBezTo>
                  <a:cubicBezTo>
                    <a:pt x="57144" y="13620"/>
                    <a:pt x="57814" y="15296"/>
                    <a:pt x="60077" y="15129"/>
                  </a:cubicBezTo>
                  <a:cubicBezTo>
                    <a:pt x="60077" y="15129"/>
                    <a:pt x="60077" y="15129"/>
                    <a:pt x="59574" y="15129"/>
                  </a:cubicBezTo>
                  <a:cubicBezTo>
                    <a:pt x="59071" y="15129"/>
                    <a:pt x="61250" y="14458"/>
                    <a:pt x="62255" y="15129"/>
                  </a:cubicBezTo>
                  <a:cubicBezTo>
                    <a:pt x="62842" y="14207"/>
                    <a:pt x="63596" y="15129"/>
                    <a:pt x="63763" y="13956"/>
                  </a:cubicBezTo>
                  <a:lnTo>
                    <a:pt x="61669" y="14374"/>
                  </a:lnTo>
                  <a:cubicBezTo>
                    <a:pt x="62842" y="13956"/>
                    <a:pt x="63847" y="12531"/>
                    <a:pt x="65858" y="13118"/>
                  </a:cubicBezTo>
                  <a:cubicBezTo>
                    <a:pt x="65548" y="13436"/>
                    <a:pt x="65179" y="13687"/>
                    <a:pt x="64769" y="13872"/>
                  </a:cubicBezTo>
                  <a:cubicBezTo>
                    <a:pt x="65355" y="13872"/>
                    <a:pt x="65774" y="13872"/>
                    <a:pt x="66445" y="13872"/>
                  </a:cubicBezTo>
                  <a:cubicBezTo>
                    <a:pt x="67115" y="13872"/>
                    <a:pt x="63931" y="13872"/>
                    <a:pt x="62758" y="15212"/>
                  </a:cubicBezTo>
                  <a:cubicBezTo>
                    <a:pt x="63344" y="15631"/>
                    <a:pt x="65020" y="14207"/>
                    <a:pt x="64434" y="15212"/>
                  </a:cubicBezTo>
                  <a:cubicBezTo>
                    <a:pt x="65271" y="13537"/>
                    <a:pt x="66696" y="15212"/>
                    <a:pt x="68120" y="13956"/>
                  </a:cubicBezTo>
                  <a:lnTo>
                    <a:pt x="68120" y="14710"/>
                  </a:lnTo>
                  <a:cubicBezTo>
                    <a:pt x="68422" y="14433"/>
                    <a:pt x="68799" y="14257"/>
                    <a:pt x="69210" y="14207"/>
                  </a:cubicBezTo>
                  <a:lnTo>
                    <a:pt x="68456" y="15129"/>
                  </a:lnTo>
                  <a:cubicBezTo>
                    <a:pt x="69712" y="14291"/>
                    <a:pt x="70885" y="15715"/>
                    <a:pt x="72058" y="15129"/>
                  </a:cubicBezTo>
                  <a:cubicBezTo>
                    <a:pt x="69545" y="15129"/>
                    <a:pt x="71472" y="14291"/>
                    <a:pt x="70383" y="13872"/>
                  </a:cubicBezTo>
                  <a:cubicBezTo>
                    <a:pt x="73399" y="12783"/>
                    <a:pt x="72226" y="15631"/>
                    <a:pt x="75661" y="15045"/>
                  </a:cubicBezTo>
                  <a:cubicBezTo>
                    <a:pt x="75159" y="15045"/>
                    <a:pt x="73902" y="15045"/>
                    <a:pt x="74572" y="14374"/>
                  </a:cubicBezTo>
                  <a:cubicBezTo>
                    <a:pt x="75251" y="14483"/>
                    <a:pt x="75904" y="14710"/>
                    <a:pt x="76499" y="15045"/>
                  </a:cubicBezTo>
                  <a:cubicBezTo>
                    <a:pt x="78762" y="15045"/>
                    <a:pt x="76499" y="14374"/>
                    <a:pt x="77086" y="13872"/>
                  </a:cubicBezTo>
                  <a:cubicBezTo>
                    <a:pt x="77924" y="14710"/>
                    <a:pt x="78175" y="13872"/>
                    <a:pt x="79180" y="13201"/>
                  </a:cubicBezTo>
                  <a:lnTo>
                    <a:pt x="79180" y="13872"/>
                  </a:lnTo>
                  <a:cubicBezTo>
                    <a:pt x="81778" y="13872"/>
                    <a:pt x="79767" y="12364"/>
                    <a:pt x="82113" y="12783"/>
                  </a:cubicBezTo>
                  <a:lnTo>
                    <a:pt x="81191" y="13872"/>
                  </a:lnTo>
                  <a:lnTo>
                    <a:pt x="82365" y="13872"/>
                  </a:lnTo>
                  <a:lnTo>
                    <a:pt x="82365" y="14710"/>
                  </a:lnTo>
                  <a:cubicBezTo>
                    <a:pt x="83269" y="14165"/>
                    <a:pt x="84359" y="14014"/>
                    <a:pt x="85381" y="14291"/>
                  </a:cubicBezTo>
                  <a:cubicBezTo>
                    <a:pt x="85381" y="13788"/>
                    <a:pt x="85381" y="13034"/>
                    <a:pt x="86638" y="12950"/>
                  </a:cubicBezTo>
                  <a:cubicBezTo>
                    <a:pt x="87895" y="12866"/>
                    <a:pt x="86219" y="13620"/>
                    <a:pt x="87811" y="13453"/>
                  </a:cubicBezTo>
                  <a:cubicBezTo>
                    <a:pt x="87811" y="13872"/>
                    <a:pt x="87141" y="14458"/>
                    <a:pt x="86386" y="13872"/>
                  </a:cubicBezTo>
                  <a:cubicBezTo>
                    <a:pt x="86269" y="14106"/>
                    <a:pt x="86127" y="14333"/>
                    <a:pt x="85967" y="14542"/>
                  </a:cubicBezTo>
                  <a:cubicBezTo>
                    <a:pt x="86805" y="15045"/>
                    <a:pt x="88062" y="14542"/>
                    <a:pt x="88649" y="14542"/>
                  </a:cubicBezTo>
                  <a:lnTo>
                    <a:pt x="87978" y="14542"/>
                  </a:lnTo>
                  <a:lnTo>
                    <a:pt x="90324" y="13453"/>
                  </a:lnTo>
                  <a:cubicBezTo>
                    <a:pt x="90324" y="13453"/>
                    <a:pt x="90324" y="13956"/>
                    <a:pt x="90324" y="14207"/>
                  </a:cubicBezTo>
                  <a:cubicBezTo>
                    <a:pt x="90760" y="13930"/>
                    <a:pt x="91246" y="13729"/>
                    <a:pt x="91749" y="13620"/>
                  </a:cubicBezTo>
                  <a:cubicBezTo>
                    <a:pt x="91749" y="14207"/>
                    <a:pt x="91749" y="14793"/>
                    <a:pt x="90743" y="15129"/>
                  </a:cubicBezTo>
                  <a:lnTo>
                    <a:pt x="92922" y="14374"/>
                  </a:lnTo>
                  <a:cubicBezTo>
                    <a:pt x="92922" y="14374"/>
                    <a:pt x="94095" y="15045"/>
                    <a:pt x="93844" y="15212"/>
                  </a:cubicBezTo>
                  <a:cubicBezTo>
                    <a:pt x="95100" y="15212"/>
                    <a:pt x="96776" y="13956"/>
                    <a:pt x="98452" y="14291"/>
                  </a:cubicBezTo>
                  <a:lnTo>
                    <a:pt x="99038" y="14291"/>
                  </a:lnTo>
                  <a:cubicBezTo>
                    <a:pt x="100630" y="14291"/>
                    <a:pt x="101971" y="14961"/>
                    <a:pt x="103814" y="14291"/>
                  </a:cubicBezTo>
                  <a:lnTo>
                    <a:pt x="104904" y="15296"/>
                  </a:lnTo>
                  <a:cubicBezTo>
                    <a:pt x="106328" y="15296"/>
                    <a:pt x="103395" y="14039"/>
                    <a:pt x="105742" y="13537"/>
                  </a:cubicBezTo>
                  <a:cubicBezTo>
                    <a:pt x="108088" y="13034"/>
                    <a:pt x="106412" y="14374"/>
                    <a:pt x="107082" y="14626"/>
                  </a:cubicBezTo>
                  <a:cubicBezTo>
                    <a:pt x="107753" y="14877"/>
                    <a:pt x="109261" y="12950"/>
                    <a:pt x="110853" y="13704"/>
                  </a:cubicBezTo>
                  <a:cubicBezTo>
                    <a:pt x="109847" y="15547"/>
                    <a:pt x="109428" y="15380"/>
                    <a:pt x="108758" y="15547"/>
                  </a:cubicBezTo>
                  <a:close/>
                  <a:moveTo>
                    <a:pt x="126354" y="14207"/>
                  </a:moveTo>
                  <a:cubicBezTo>
                    <a:pt x="126354" y="14207"/>
                    <a:pt x="125348" y="14793"/>
                    <a:pt x="125097" y="14207"/>
                  </a:cubicBezTo>
                  <a:cubicBezTo>
                    <a:pt x="124846" y="13620"/>
                    <a:pt x="126018" y="13956"/>
                    <a:pt x="126605" y="14207"/>
                  </a:cubicBezTo>
                  <a:close/>
                  <a:moveTo>
                    <a:pt x="153082" y="11107"/>
                  </a:moveTo>
                  <a:cubicBezTo>
                    <a:pt x="153082" y="11107"/>
                    <a:pt x="152496" y="11107"/>
                    <a:pt x="151993" y="11107"/>
                  </a:cubicBezTo>
                  <a:cubicBezTo>
                    <a:pt x="152412" y="10889"/>
                    <a:pt x="152898" y="10864"/>
                    <a:pt x="153334" y="11023"/>
                  </a:cubicBezTo>
                  <a:close/>
                  <a:moveTo>
                    <a:pt x="229246" y="2728"/>
                  </a:moveTo>
                  <a:lnTo>
                    <a:pt x="229246" y="2728"/>
                  </a:lnTo>
                  <a:cubicBezTo>
                    <a:pt x="229246" y="2728"/>
                    <a:pt x="228827" y="2728"/>
                    <a:pt x="228409" y="2728"/>
                  </a:cubicBezTo>
                  <a:cubicBezTo>
                    <a:pt x="227990" y="2728"/>
                    <a:pt x="228995" y="2644"/>
                    <a:pt x="229498" y="2644"/>
                  </a:cubicBezTo>
                  <a:close/>
                  <a:moveTo>
                    <a:pt x="59071" y="11526"/>
                  </a:moveTo>
                  <a:lnTo>
                    <a:pt x="59071" y="11526"/>
                  </a:lnTo>
                  <a:cubicBezTo>
                    <a:pt x="58987" y="11861"/>
                    <a:pt x="59155" y="11693"/>
                    <a:pt x="59323" y="1144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CE592838-B1AA-4B7A-B546-2D7D600F7B64}"/>
                </a:ext>
              </a:extLst>
            </p:cNvPr>
            <p:cNvSpPr/>
            <p:nvPr/>
          </p:nvSpPr>
          <p:spPr>
            <a:xfrm>
              <a:off x="2652973" y="2076837"/>
              <a:ext cx="260" cy="418"/>
            </a:xfrm>
            <a:custGeom>
              <a:avLst/>
              <a:gdLst>
                <a:gd name="connsiteX0" fmla="*/ 261 w 260"/>
                <a:gd name="connsiteY0" fmla="*/ 419 h 418"/>
                <a:gd name="connsiteX1" fmla="*/ 261 w 260"/>
                <a:gd name="connsiteY1" fmla="*/ 0 h 418"/>
                <a:gd name="connsiteX2" fmla="*/ 261 w 260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" h="418">
                  <a:moveTo>
                    <a:pt x="261" y="419"/>
                  </a:moveTo>
                  <a:cubicBezTo>
                    <a:pt x="202" y="285"/>
                    <a:pt x="202" y="134"/>
                    <a:pt x="261" y="0"/>
                  </a:cubicBezTo>
                  <a:cubicBezTo>
                    <a:pt x="261" y="0"/>
                    <a:pt x="-326" y="251"/>
                    <a:pt x="261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94FF90A6-35AB-4316-A15D-38AB6A271688}"/>
                </a:ext>
              </a:extLst>
            </p:cNvPr>
            <p:cNvSpPr/>
            <p:nvPr/>
          </p:nvSpPr>
          <p:spPr>
            <a:xfrm>
              <a:off x="2600614" y="208144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F161BC1C-C848-4747-AA57-6E4CCE5E7350}"/>
                </a:ext>
              </a:extLst>
            </p:cNvPr>
            <p:cNvSpPr/>
            <p:nvPr/>
          </p:nvSpPr>
          <p:spPr>
            <a:xfrm>
              <a:off x="2707110" y="2074872"/>
              <a:ext cx="670" cy="37"/>
            </a:xfrm>
            <a:custGeom>
              <a:avLst/>
              <a:gdLst>
                <a:gd name="connsiteX0" fmla="*/ 670 w 670"/>
                <a:gd name="connsiteY0" fmla="*/ 37 h 37"/>
                <a:gd name="connsiteX1" fmla="*/ 0 w 670"/>
                <a:gd name="connsiteY1" fmla="*/ 37 h 37"/>
                <a:gd name="connsiteX2" fmla="*/ 670 w 670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7">
                  <a:moveTo>
                    <a:pt x="670" y="37"/>
                  </a:moveTo>
                  <a:lnTo>
                    <a:pt x="0" y="37"/>
                  </a:lnTo>
                  <a:cubicBezTo>
                    <a:pt x="0" y="37"/>
                    <a:pt x="168" y="-47"/>
                    <a:pt x="67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ABE3D8D4-33C2-4643-8892-9620C9A5731A}"/>
                </a:ext>
              </a:extLst>
            </p:cNvPr>
            <p:cNvSpPr/>
            <p:nvPr/>
          </p:nvSpPr>
          <p:spPr>
            <a:xfrm>
              <a:off x="2739369" y="2065953"/>
              <a:ext cx="1005" cy="75"/>
            </a:xfrm>
            <a:custGeom>
              <a:avLst/>
              <a:gdLst>
                <a:gd name="connsiteX0" fmla="*/ 1005 w 1005"/>
                <a:gd name="connsiteY0" fmla="*/ 75 h 75"/>
                <a:gd name="connsiteX1" fmla="*/ 0 w 1005"/>
                <a:gd name="connsiteY1" fmla="*/ 75 h 75"/>
                <a:gd name="connsiteX2" fmla="*/ 922 w 1005"/>
                <a:gd name="connsiteY2" fmla="*/ 75 h 75"/>
                <a:gd name="connsiteX3" fmla="*/ 1005 w 1005"/>
                <a:gd name="connsiteY3" fmla="*/ 75 h 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75">
                  <a:moveTo>
                    <a:pt x="1005" y="75"/>
                  </a:moveTo>
                  <a:lnTo>
                    <a:pt x="0" y="75"/>
                  </a:lnTo>
                  <a:cubicBezTo>
                    <a:pt x="302" y="-25"/>
                    <a:pt x="620" y="-25"/>
                    <a:pt x="922" y="75"/>
                  </a:cubicBezTo>
                  <a:cubicBezTo>
                    <a:pt x="922" y="75"/>
                    <a:pt x="670" y="75"/>
                    <a:pt x="1005" y="7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E5506773-87C1-4F62-927A-4B8DA1569D49}"/>
                </a:ext>
              </a:extLst>
            </p:cNvPr>
            <p:cNvSpPr/>
            <p:nvPr/>
          </p:nvSpPr>
          <p:spPr>
            <a:xfrm>
              <a:off x="2749061" y="2069760"/>
              <a:ext cx="362" cy="206"/>
            </a:xfrm>
            <a:custGeom>
              <a:avLst/>
              <a:gdLst>
                <a:gd name="connsiteX0" fmla="*/ 362 w 362"/>
                <a:gd name="connsiteY0" fmla="*/ 206 h 206"/>
                <a:gd name="connsiteX1" fmla="*/ 362 w 362"/>
                <a:gd name="connsiteY1" fmla="*/ 206 h 206"/>
                <a:gd name="connsiteX2" fmla="*/ 362 w 362"/>
                <a:gd name="connsiteY2" fmla="*/ 206 h 206"/>
                <a:gd name="connsiteX3" fmla="*/ 362 w 362"/>
                <a:gd name="connsiteY3" fmla="*/ 206 h 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" h="206">
                  <a:moveTo>
                    <a:pt x="362" y="206"/>
                  </a:moveTo>
                  <a:lnTo>
                    <a:pt x="362" y="206"/>
                  </a:lnTo>
                  <a:lnTo>
                    <a:pt x="362" y="206"/>
                  </a:lnTo>
                  <a:cubicBezTo>
                    <a:pt x="111" y="-213"/>
                    <a:pt x="-308" y="123"/>
                    <a:pt x="362" y="2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E74E4DCA-18BE-47D8-8EE7-1E1BC936D00F}"/>
                </a:ext>
              </a:extLst>
            </p:cNvPr>
            <p:cNvSpPr/>
            <p:nvPr/>
          </p:nvSpPr>
          <p:spPr>
            <a:xfrm>
              <a:off x="2741463" y="2067951"/>
              <a:ext cx="1424" cy="683"/>
            </a:xfrm>
            <a:custGeom>
              <a:avLst/>
              <a:gdLst>
                <a:gd name="connsiteX0" fmla="*/ 0 w 1424"/>
                <a:gd name="connsiteY0" fmla="*/ 423 h 683"/>
                <a:gd name="connsiteX1" fmla="*/ 1425 w 1424"/>
                <a:gd name="connsiteY1" fmla="*/ 423 h 683"/>
                <a:gd name="connsiteX2" fmla="*/ 1425 w 1424"/>
                <a:gd name="connsiteY2" fmla="*/ 423 h 683"/>
                <a:gd name="connsiteX3" fmla="*/ 0 w 1424"/>
                <a:gd name="connsiteY3" fmla="*/ 423 h 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" h="683">
                  <a:moveTo>
                    <a:pt x="0" y="423"/>
                  </a:moveTo>
                  <a:cubicBezTo>
                    <a:pt x="0" y="1009"/>
                    <a:pt x="670" y="423"/>
                    <a:pt x="1425" y="423"/>
                  </a:cubicBezTo>
                  <a:lnTo>
                    <a:pt x="1425" y="423"/>
                  </a:lnTo>
                  <a:cubicBezTo>
                    <a:pt x="1425" y="-331"/>
                    <a:pt x="670" y="87"/>
                    <a:pt x="0" y="4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73B9C344-B91A-45DE-8A62-9AC854859D5F}"/>
                </a:ext>
              </a:extLst>
            </p:cNvPr>
            <p:cNvSpPr/>
            <p:nvPr/>
          </p:nvSpPr>
          <p:spPr>
            <a:xfrm>
              <a:off x="2743055" y="2068467"/>
              <a:ext cx="670" cy="74"/>
            </a:xfrm>
            <a:custGeom>
              <a:avLst/>
              <a:gdLst>
                <a:gd name="connsiteX0" fmla="*/ 0 w 670"/>
                <a:gd name="connsiteY0" fmla="*/ 74 h 74"/>
                <a:gd name="connsiteX1" fmla="*/ 670 w 670"/>
                <a:gd name="connsiteY1" fmla="*/ 74 h 74"/>
                <a:gd name="connsiteX2" fmla="*/ 0 w 670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74">
                  <a:moveTo>
                    <a:pt x="0" y="74"/>
                  </a:moveTo>
                  <a:lnTo>
                    <a:pt x="670" y="74"/>
                  </a:lnTo>
                  <a:cubicBezTo>
                    <a:pt x="670" y="74"/>
                    <a:pt x="335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36C89AB2-6157-4BC4-A2D9-768C131E54A9}"/>
                </a:ext>
              </a:extLst>
            </p:cNvPr>
            <p:cNvSpPr/>
            <p:nvPr/>
          </p:nvSpPr>
          <p:spPr>
            <a:xfrm>
              <a:off x="2733352" y="2066986"/>
              <a:ext cx="1118" cy="633"/>
            </a:xfrm>
            <a:custGeom>
              <a:avLst/>
              <a:gdLst>
                <a:gd name="connsiteX0" fmla="*/ 654 w 1118"/>
                <a:gd name="connsiteY0" fmla="*/ 634 h 633"/>
                <a:gd name="connsiteX1" fmla="*/ 1073 w 1118"/>
                <a:gd name="connsiteY1" fmla="*/ 47 h 633"/>
                <a:gd name="connsiteX2" fmla="*/ 654 w 1118"/>
                <a:gd name="connsiteY2" fmla="*/ 634 h 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8" h="633">
                  <a:moveTo>
                    <a:pt x="654" y="634"/>
                  </a:moveTo>
                  <a:cubicBezTo>
                    <a:pt x="654" y="634"/>
                    <a:pt x="654" y="-204"/>
                    <a:pt x="1073" y="47"/>
                  </a:cubicBezTo>
                  <a:cubicBezTo>
                    <a:pt x="1492" y="299"/>
                    <a:pt x="-1189" y="634"/>
                    <a:pt x="654" y="63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D81E411F-8D76-4614-8D50-DBBFC0526D78}"/>
                </a:ext>
              </a:extLst>
            </p:cNvPr>
            <p:cNvSpPr/>
            <p:nvPr/>
          </p:nvSpPr>
          <p:spPr>
            <a:xfrm>
              <a:off x="2741463" y="2069547"/>
              <a:ext cx="670" cy="754"/>
            </a:xfrm>
            <a:custGeom>
              <a:avLst/>
              <a:gdLst>
                <a:gd name="connsiteX0" fmla="*/ 670 w 670"/>
                <a:gd name="connsiteY0" fmla="*/ 754 h 754"/>
                <a:gd name="connsiteX1" fmla="*/ 335 w 670"/>
                <a:gd name="connsiteY1" fmla="*/ 0 h 754"/>
                <a:gd name="connsiteX2" fmla="*/ 0 w 670"/>
                <a:gd name="connsiteY2" fmla="*/ 587 h 754"/>
                <a:gd name="connsiteX3" fmla="*/ 670 w 670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754">
                  <a:moveTo>
                    <a:pt x="670" y="754"/>
                  </a:moveTo>
                  <a:lnTo>
                    <a:pt x="335" y="0"/>
                  </a:lnTo>
                  <a:lnTo>
                    <a:pt x="0" y="587"/>
                  </a:lnTo>
                  <a:lnTo>
                    <a:pt x="670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58958656-B690-4A03-A90D-D88F8492E67D}"/>
                </a:ext>
              </a:extLst>
            </p:cNvPr>
            <p:cNvSpPr/>
            <p:nvPr/>
          </p:nvSpPr>
          <p:spPr>
            <a:xfrm>
              <a:off x="2736436" y="2069938"/>
              <a:ext cx="1173" cy="111"/>
            </a:xfrm>
            <a:custGeom>
              <a:avLst/>
              <a:gdLst>
                <a:gd name="connsiteX0" fmla="*/ 0 w 1173"/>
                <a:gd name="connsiteY0" fmla="*/ 112 h 111"/>
                <a:gd name="connsiteX1" fmla="*/ 1173 w 1173"/>
                <a:gd name="connsiteY1" fmla="*/ 112 h 111"/>
                <a:gd name="connsiteX2" fmla="*/ 1173 w 1173"/>
                <a:gd name="connsiteY2" fmla="*/ 112 h 111"/>
                <a:gd name="connsiteX3" fmla="*/ 0 w 1173"/>
                <a:gd name="connsiteY3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" h="111">
                  <a:moveTo>
                    <a:pt x="0" y="112"/>
                  </a:moveTo>
                  <a:lnTo>
                    <a:pt x="1173" y="112"/>
                  </a:lnTo>
                  <a:cubicBezTo>
                    <a:pt x="1173" y="112"/>
                    <a:pt x="1173" y="112"/>
                    <a:pt x="1173" y="112"/>
                  </a:cubicBezTo>
                  <a:cubicBezTo>
                    <a:pt x="1173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DD76F928-348B-4549-9E91-BEE8FF04F32D}"/>
                </a:ext>
              </a:extLst>
            </p:cNvPr>
            <p:cNvSpPr/>
            <p:nvPr/>
          </p:nvSpPr>
          <p:spPr>
            <a:xfrm>
              <a:off x="2737944" y="2069882"/>
              <a:ext cx="837" cy="69"/>
            </a:xfrm>
            <a:custGeom>
              <a:avLst/>
              <a:gdLst>
                <a:gd name="connsiteX0" fmla="*/ 0 w 837"/>
                <a:gd name="connsiteY0" fmla="*/ 0 h 69"/>
                <a:gd name="connsiteX1" fmla="*/ 838 w 837"/>
                <a:gd name="connsiteY1" fmla="*/ 0 h 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" h="69">
                  <a:moveTo>
                    <a:pt x="0" y="0"/>
                  </a:moveTo>
                  <a:cubicBezTo>
                    <a:pt x="268" y="92"/>
                    <a:pt x="570" y="92"/>
                    <a:pt x="8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434B9569-6FF2-4E8C-8943-AC5C76B3D351}"/>
                </a:ext>
              </a:extLst>
            </p:cNvPr>
            <p:cNvSpPr/>
            <p:nvPr/>
          </p:nvSpPr>
          <p:spPr>
            <a:xfrm>
              <a:off x="2739453" y="2070385"/>
              <a:ext cx="1089" cy="167"/>
            </a:xfrm>
            <a:custGeom>
              <a:avLst/>
              <a:gdLst>
                <a:gd name="connsiteX0" fmla="*/ 1089 w 1089"/>
                <a:gd name="connsiteY0" fmla="*/ 168 h 167"/>
                <a:gd name="connsiteX1" fmla="*/ 754 w 1089"/>
                <a:gd name="connsiteY1" fmla="*/ 84 h 167"/>
                <a:gd name="connsiteX2" fmla="*/ 0 w 1089"/>
                <a:gd name="connsiteY2" fmla="*/ 0 h 167"/>
                <a:gd name="connsiteX3" fmla="*/ 1089 w 1089"/>
                <a:gd name="connsiteY3" fmla="*/ 168 h 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167">
                  <a:moveTo>
                    <a:pt x="1089" y="168"/>
                  </a:moveTo>
                  <a:lnTo>
                    <a:pt x="754" y="84"/>
                  </a:lnTo>
                  <a:lnTo>
                    <a:pt x="0" y="0"/>
                  </a:lnTo>
                  <a:lnTo>
                    <a:pt x="1089" y="16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03BAA4D0-F38E-4637-BA72-79348081235E}"/>
                </a:ext>
              </a:extLst>
            </p:cNvPr>
            <p:cNvSpPr/>
            <p:nvPr/>
          </p:nvSpPr>
          <p:spPr>
            <a:xfrm>
              <a:off x="2723030" y="2070469"/>
              <a:ext cx="1331" cy="111"/>
            </a:xfrm>
            <a:custGeom>
              <a:avLst/>
              <a:gdLst>
                <a:gd name="connsiteX0" fmla="*/ 1257 w 1331"/>
                <a:gd name="connsiteY0" fmla="*/ 0 h 111"/>
                <a:gd name="connsiteX1" fmla="*/ 0 w 1331"/>
                <a:gd name="connsiteY1" fmla="*/ 0 h 111"/>
                <a:gd name="connsiteX2" fmla="*/ 670 w 1331"/>
                <a:gd name="connsiteY2" fmla="*/ 0 h 111"/>
                <a:gd name="connsiteX3" fmla="*/ 1257 w 1331"/>
                <a:gd name="connsiteY3" fmla="*/ 0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" h="111">
                  <a:moveTo>
                    <a:pt x="1257" y="0"/>
                  </a:moveTo>
                  <a:lnTo>
                    <a:pt x="0" y="0"/>
                  </a:lnTo>
                  <a:cubicBezTo>
                    <a:pt x="0" y="0"/>
                    <a:pt x="0" y="0"/>
                    <a:pt x="670" y="0"/>
                  </a:cubicBezTo>
                  <a:cubicBezTo>
                    <a:pt x="1341" y="0"/>
                    <a:pt x="1425" y="251"/>
                    <a:pt x="125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1E4EE20E-C620-476F-B9A4-70AACF565E30}"/>
                </a:ext>
              </a:extLst>
            </p:cNvPr>
            <p:cNvSpPr/>
            <p:nvPr/>
          </p:nvSpPr>
          <p:spPr>
            <a:xfrm>
              <a:off x="2727554" y="2071809"/>
              <a:ext cx="502" cy="837"/>
            </a:xfrm>
            <a:custGeom>
              <a:avLst/>
              <a:gdLst>
                <a:gd name="connsiteX0" fmla="*/ 503 w 502"/>
                <a:gd name="connsiteY0" fmla="*/ 503 h 837"/>
                <a:gd name="connsiteX1" fmla="*/ 0 w 502"/>
                <a:gd name="connsiteY1" fmla="*/ 0 h 837"/>
                <a:gd name="connsiteX2" fmla="*/ 0 w 502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837">
                  <a:moveTo>
                    <a:pt x="503" y="503"/>
                  </a:moveTo>
                  <a:cubicBezTo>
                    <a:pt x="503" y="503"/>
                    <a:pt x="503" y="503"/>
                    <a:pt x="0" y="0"/>
                  </a:cubicBez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9068023C-B77D-4BE1-AC0B-F4F3DFEB9868}"/>
                </a:ext>
              </a:extLst>
            </p:cNvPr>
            <p:cNvSpPr/>
            <p:nvPr/>
          </p:nvSpPr>
          <p:spPr>
            <a:xfrm>
              <a:off x="2723672" y="2072731"/>
              <a:ext cx="1285" cy="676"/>
            </a:xfrm>
            <a:custGeom>
              <a:avLst/>
              <a:gdLst>
                <a:gd name="connsiteX0" fmla="*/ 782 w 1285"/>
                <a:gd name="connsiteY0" fmla="*/ 0 h 676"/>
                <a:gd name="connsiteX1" fmla="*/ 782 w 1285"/>
                <a:gd name="connsiteY1" fmla="*/ 670 h 676"/>
                <a:gd name="connsiteX2" fmla="*/ 782 w 1285"/>
                <a:gd name="connsiteY2" fmla="*/ 0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5" h="676">
                  <a:moveTo>
                    <a:pt x="782" y="0"/>
                  </a:moveTo>
                  <a:cubicBezTo>
                    <a:pt x="782" y="0"/>
                    <a:pt x="-977" y="754"/>
                    <a:pt x="782" y="670"/>
                  </a:cubicBezTo>
                  <a:cubicBezTo>
                    <a:pt x="698" y="419"/>
                    <a:pt x="1955" y="84"/>
                    <a:pt x="782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1C39FAB6-9F5C-43AB-A801-F5A9B314DCAC}"/>
                </a:ext>
              </a:extLst>
            </p:cNvPr>
            <p:cNvSpPr/>
            <p:nvPr/>
          </p:nvSpPr>
          <p:spPr>
            <a:xfrm>
              <a:off x="2705769" y="2070971"/>
              <a:ext cx="335" cy="1508"/>
            </a:xfrm>
            <a:custGeom>
              <a:avLst/>
              <a:gdLst>
                <a:gd name="connsiteX0" fmla="*/ 0 w 335"/>
                <a:gd name="connsiteY0" fmla="*/ 1508 h 1508"/>
                <a:gd name="connsiteX1" fmla="*/ 335 w 335"/>
                <a:gd name="connsiteY1" fmla="*/ 1508 h 1508"/>
                <a:gd name="connsiteX2" fmla="*/ 168 w 335"/>
                <a:gd name="connsiteY2" fmla="*/ 0 h 1508"/>
                <a:gd name="connsiteX3" fmla="*/ 0 w 335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" h="1508">
                  <a:moveTo>
                    <a:pt x="0" y="1508"/>
                  </a:moveTo>
                  <a:lnTo>
                    <a:pt x="335" y="1508"/>
                  </a:lnTo>
                  <a:lnTo>
                    <a:pt x="168" y="0"/>
                  </a:lnTo>
                  <a:lnTo>
                    <a:pt x="0" y="15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D85ECA67-2A68-4595-8F52-9C79C9A9F85A}"/>
                </a:ext>
              </a:extLst>
            </p:cNvPr>
            <p:cNvSpPr/>
            <p:nvPr/>
          </p:nvSpPr>
          <p:spPr>
            <a:xfrm>
              <a:off x="2689363" y="2075445"/>
              <a:ext cx="2287" cy="1392"/>
            </a:xfrm>
            <a:custGeom>
              <a:avLst/>
              <a:gdLst>
                <a:gd name="connsiteX0" fmla="*/ 68 w 2287"/>
                <a:gd name="connsiteY0" fmla="*/ 1392 h 1392"/>
                <a:gd name="connsiteX1" fmla="*/ 1743 w 2287"/>
                <a:gd name="connsiteY1" fmla="*/ 889 h 1392"/>
                <a:gd name="connsiteX2" fmla="*/ 989 w 2287"/>
                <a:gd name="connsiteY2" fmla="*/ 219 h 1392"/>
                <a:gd name="connsiteX3" fmla="*/ 68 w 2287"/>
                <a:gd name="connsiteY3" fmla="*/ 1392 h 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392">
                  <a:moveTo>
                    <a:pt x="68" y="1392"/>
                  </a:moveTo>
                  <a:cubicBezTo>
                    <a:pt x="1576" y="1392"/>
                    <a:pt x="68" y="470"/>
                    <a:pt x="1743" y="889"/>
                  </a:cubicBezTo>
                  <a:cubicBezTo>
                    <a:pt x="3419" y="1308"/>
                    <a:pt x="654" y="889"/>
                    <a:pt x="989" y="219"/>
                  </a:cubicBezTo>
                  <a:cubicBezTo>
                    <a:pt x="1325" y="-451"/>
                    <a:pt x="-351" y="554"/>
                    <a:pt x="68" y="139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AB2260C0-6B2B-4179-AC5E-D6F4577385E4}"/>
                </a:ext>
              </a:extLst>
            </p:cNvPr>
            <p:cNvSpPr/>
            <p:nvPr/>
          </p:nvSpPr>
          <p:spPr>
            <a:xfrm>
              <a:off x="2690352" y="2075999"/>
              <a:ext cx="419" cy="8378"/>
            </a:xfrm>
            <a:custGeom>
              <a:avLst/>
              <a:gdLst>
                <a:gd name="connsiteX0" fmla="*/ 0 w 419"/>
                <a:gd name="connsiteY0" fmla="*/ 0 h 8378"/>
                <a:gd name="connsiteX1" fmla="*/ 419 w 419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9" h="8378">
                  <a:moveTo>
                    <a:pt x="0" y="0"/>
                  </a:moveTo>
                  <a:lnTo>
                    <a:pt x="419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E5B937D4-960C-4C98-B5F9-894408BFBB3C}"/>
                </a:ext>
              </a:extLst>
            </p:cNvPr>
            <p:cNvSpPr/>
            <p:nvPr/>
          </p:nvSpPr>
          <p:spPr>
            <a:xfrm>
              <a:off x="2503252" y="2078345"/>
              <a:ext cx="921" cy="418"/>
            </a:xfrm>
            <a:custGeom>
              <a:avLst/>
              <a:gdLst>
                <a:gd name="connsiteX0" fmla="*/ 922 w 921"/>
                <a:gd name="connsiteY0" fmla="*/ 251 h 418"/>
                <a:gd name="connsiteX1" fmla="*/ 0 w 921"/>
                <a:gd name="connsiteY1" fmla="*/ 0 h 418"/>
                <a:gd name="connsiteX2" fmla="*/ 586 w 921"/>
                <a:gd name="connsiteY2" fmla="*/ 419 h 418"/>
                <a:gd name="connsiteX3" fmla="*/ 922 w 921"/>
                <a:gd name="connsiteY3" fmla="*/ 251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418">
                  <a:moveTo>
                    <a:pt x="922" y="251"/>
                  </a:moveTo>
                  <a:lnTo>
                    <a:pt x="0" y="0"/>
                  </a:lnTo>
                  <a:lnTo>
                    <a:pt x="586" y="419"/>
                  </a:lnTo>
                  <a:lnTo>
                    <a:pt x="922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5B75DFFA-C4F4-49F5-BFBB-432184ABEF4E}"/>
                </a:ext>
              </a:extLst>
            </p:cNvPr>
            <p:cNvSpPr/>
            <p:nvPr/>
          </p:nvSpPr>
          <p:spPr>
            <a:xfrm>
              <a:off x="2501911" y="2078848"/>
              <a:ext cx="502" cy="921"/>
            </a:xfrm>
            <a:custGeom>
              <a:avLst/>
              <a:gdLst>
                <a:gd name="connsiteX0" fmla="*/ 503 w 502"/>
                <a:gd name="connsiteY0" fmla="*/ 922 h 921"/>
                <a:gd name="connsiteX1" fmla="*/ 503 w 502"/>
                <a:gd name="connsiteY1" fmla="*/ 0 h 921"/>
                <a:gd name="connsiteX2" fmla="*/ 0 w 502"/>
                <a:gd name="connsiteY2" fmla="*/ 922 h 921"/>
                <a:gd name="connsiteX3" fmla="*/ 503 w 502"/>
                <a:gd name="connsiteY3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921">
                  <a:moveTo>
                    <a:pt x="503" y="922"/>
                  </a:moveTo>
                  <a:lnTo>
                    <a:pt x="503" y="0"/>
                  </a:lnTo>
                  <a:lnTo>
                    <a:pt x="0" y="922"/>
                  </a:lnTo>
                  <a:cubicBezTo>
                    <a:pt x="0" y="922"/>
                    <a:pt x="503" y="754"/>
                    <a:pt x="503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55408484-0F5C-4A83-8462-A4644E36ACCC}"/>
                </a:ext>
              </a:extLst>
            </p:cNvPr>
            <p:cNvSpPr/>
            <p:nvPr/>
          </p:nvSpPr>
          <p:spPr>
            <a:xfrm>
              <a:off x="2631030" y="2080942"/>
              <a:ext cx="837" cy="8378"/>
            </a:xfrm>
            <a:custGeom>
              <a:avLst/>
              <a:gdLst>
                <a:gd name="connsiteX0" fmla="*/ 838 w 837"/>
                <a:gd name="connsiteY0" fmla="*/ 0 h 8378"/>
                <a:gd name="connsiteX1" fmla="*/ 838 w 837"/>
                <a:gd name="connsiteY1" fmla="*/ 0 h 8378"/>
                <a:gd name="connsiteX2" fmla="*/ 0 w 83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8378">
                  <a:moveTo>
                    <a:pt x="838" y="0"/>
                  </a:moveTo>
                  <a:lnTo>
                    <a:pt x="838" y="0"/>
                  </a:lnTo>
                  <a:cubicBezTo>
                    <a:pt x="838" y="0"/>
                    <a:pt x="838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437AF154-0F4A-4DA7-B74A-DBA1CEC3FB3F}"/>
                </a:ext>
              </a:extLst>
            </p:cNvPr>
            <p:cNvSpPr/>
            <p:nvPr/>
          </p:nvSpPr>
          <p:spPr>
            <a:xfrm>
              <a:off x="2618797" y="2080021"/>
              <a:ext cx="502" cy="837"/>
            </a:xfrm>
            <a:custGeom>
              <a:avLst/>
              <a:gdLst>
                <a:gd name="connsiteX0" fmla="*/ 251 w 502"/>
                <a:gd name="connsiteY0" fmla="*/ 838 h 837"/>
                <a:gd name="connsiteX1" fmla="*/ 503 w 502"/>
                <a:gd name="connsiteY1" fmla="*/ 838 h 837"/>
                <a:gd name="connsiteX2" fmla="*/ 0 w 502"/>
                <a:gd name="connsiteY2" fmla="*/ 0 h 837"/>
                <a:gd name="connsiteX3" fmla="*/ 251 w 502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7">
                  <a:moveTo>
                    <a:pt x="251" y="838"/>
                  </a:moveTo>
                  <a:lnTo>
                    <a:pt x="503" y="838"/>
                  </a:lnTo>
                  <a:lnTo>
                    <a:pt x="0" y="0"/>
                  </a:lnTo>
                  <a:lnTo>
                    <a:pt x="251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63482434-C6CC-4F57-8469-E64A3ED848DB}"/>
                </a:ext>
              </a:extLst>
            </p:cNvPr>
            <p:cNvSpPr/>
            <p:nvPr/>
          </p:nvSpPr>
          <p:spPr>
            <a:xfrm>
              <a:off x="2608297" y="2082050"/>
              <a:ext cx="1450" cy="484"/>
            </a:xfrm>
            <a:custGeom>
              <a:avLst/>
              <a:gdLst>
                <a:gd name="connsiteX0" fmla="*/ 26 w 1450"/>
                <a:gd name="connsiteY0" fmla="*/ 484 h 484"/>
                <a:gd name="connsiteX1" fmla="*/ 1450 w 1450"/>
                <a:gd name="connsiteY1" fmla="*/ 484 h 484"/>
                <a:gd name="connsiteX2" fmla="*/ 26 w 1450"/>
                <a:gd name="connsiteY2" fmla="*/ 484 h 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" h="484">
                  <a:moveTo>
                    <a:pt x="26" y="484"/>
                  </a:moveTo>
                  <a:cubicBezTo>
                    <a:pt x="529" y="484"/>
                    <a:pt x="1031" y="484"/>
                    <a:pt x="1450" y="484"/>
                  </a:cubicBezTo>
                  <a:cubicBezTo>
                    <a:pt x="529" y="484"/>
                    <a:pt x="-142" y="-605"/>
                    <a:pt x="26" y="4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4B954A83-CABD-473A-B10E-E53126A805BC}"/>
                </a:ext>
              </a:extLst>
            </p:cNvPr>
            <p:cNvSpPr/>
            <p:nvPr/>
          </p:nvSpPr>
          <p:spPr>
            <a:xfrm>
              <a:off x="2505765" y="209108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3D1FCD45-A499-4CC3-9A12-5EF009EF563F}"/>
                </a:ext>
              </a:extLst>
            </p:cNvPr>
            <p:cNvSpPr/>
            <p:nvPr/>
          </p:nvSpPr>
          <p:spPr>
            <a:xfrm>
              <a:off x="2504006" y="2090662"/>
              <a:ext cx="586" cy="83"/>
            </a:xfrm>
            <a:custGeom>
              <a:avLst/>
              <a:gdLst>
                <a:gd name="connsiteX0" fmla="*/ 335 w 586"/>
                <a:gd name="connsiteY0" fmla="*/ 84 h 83"/>
                <a:gd name="connsiteX1" fmla="*/ 586 w 586"/>
                <a:gd name="connsiteY1" fmla="*/ 84 h 83"/>
                <a:gd name="connsiteX2" fmla="*/ 0 w 586"/>
                <a:gd name="connsiteY2" fmla="*/ 0 h 83"/>
                <a:gd name="connsiteX3" fmla="*/ 335 w 586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">
                  <a:moveTo>
                    <a:pt x="335" y="84"/>
                  </a:moveTo>
                  <a:lnTo>
                    <a:pt x="586" y="84"/>
                  </a:lnTo>
                  <a:lnTo>
                    <a:pt x="0" y="0"/>
                  </a:lnTo>
                  <a:lnTo>
                    <a:pt x="335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6889A501-053B-4EFA-9555-DAFE605AA9BC}"/>
                </a:ext>
              </a:extLst>
            </p:cNvPr>
            <p:cNvSpPr/>
            <p:nvPr/>
          </p:nvSpPr>
          <p:spPr>
            <a:xfrm>
              <a:off x="2503894" y="2090327"/>
              <a:ext cx="1033" cy="37"/>
            </a:xfrm>
            <a:custGeom>
              <a:avLst/>
              <a:gdLst>
                <a:gd name="connsiteX0" fmla="*/ 447 w 1033"/>
                <a:gd name="connsiteY0" fmla="*/ 0 h 37"/>
                <a:gd name="connsiteX1" fmla="*/ 447 w 1033"/>
                <a:gd name="connsiteY1" fmla="*/ 0 h 37"/>
                <a:gd name="connsiteX2" fmla="*/ 1033 w 1033"/>
                <a:gd name="connsiteY2" fmla="*/ 0 h 37"/>
                <a:gd name="connsiteX3" fmla="*/ 447 w 1033"/>
                <a:gd name="connsiteY3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" h="37">
                  <a:moveTo>
                    <a:pt x="447" y="0"/>
                  </a:moveTo>
                  <a:cubicBezTo>
                    <a:pt x="-559" y="0"/>
                    <a:pt x="447" y="0"/>
                    <a:pt x="447" y="0"/>
                  </a:cubicBezTo>
                  <a:lnTo>
                    <a:pt x="1033" y="0"/>
                  </a:lnTo>
                  <a:cubicBezTo>
                    <a:pt x="1033" y="0"/>
                    <a:pt x="195" y="84"/>
                    <a:pt x="44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C117B12D-AB02-40DB-A4A2-FA43A5FFE281}"/>
                </a:ext>
              </a:extLst>
            </p:cNvPr>
            <p:cNvSpPr/>
            <p:nvPr/>
          </p:nvSpPr>
          <p:spPr>
            <a:xfrm>
              <a:off x="2506417" y="2089908"/>
              <a:ext cx="186" cy="8378"/>
            </a:xfrm>
            <a:custGeom>
              <a:avLst/>
              <a:gdLst>
                <a:gd name="connsiteX0" fmla="*/ 186 w 186"/>
                <a:gd name="connsiteY0" fmla="*/ 0 h 8378"/>
                <a:gd name="connsiteX1" fmla="*/ 186 w 186"/>
                <a:gd name="connsiteY1" fmla="*/ 0 h 8378"/>
                <a:gd name="connsiteX2" fmla="*/ 186 w 18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" h="8378">
                  <a:moveTo>
                    <a:pt x="186" y="0"/>
                  </a:moveTo>
                  <a:cubicBezTo>
                    <a:pt x="-233" y="0"/>
                    <a:pt x="186" y="0"/>
                    <a:pt x="186" y="0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F37CCFC9-206B-4A18-B38C-206DBC0335BC}"/>
                </a:ext>
              </a:extLst>
            </p:cNvPr>
            <p:cNvSpPr/>
            <p:nvPr/>
          </p:nvSpPr>
          <p:spPr>
            <a:xfrm>
              <a:off x="2506603" y="208999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315553C0-04A2-4122-B0F0-1890DF93D0C2}"/>
                </a:ext>
              </a:extLst>
            </p:cNvPr>
            <p:cNvSpPr/>
            <p:nvPr/>
          </p:nvSpPr>
          <p:spPr>
            <a:xfrm>
              <a:off x="2506352" y="208982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C84A406C-4BF2-4CA8-8C6E-7125939A1FBF}"/>
                </a:ext>
              </a:extLst>
            </p:cNvPr>
            <p:cNvSpPr/>
            <p:nvPr/>
          </p:nvSpPr>
          <p:spPr>
            <a:xfrm>
              <a:off x="2505598" y="2089740"/>
              <a:ext cx="111" cy="8378"/>
            </a:xfrm>
            <a:custGeom>
              <a:avLst/>
              <a:gdLst>
                <a:gd name="connsiteX0" fmla="*/ 0 w 111"/>
                <a:gd name="connsiteY0" fmla="*/ 0 h 8378"/>
                <a:gd name="connsiteX1" fmla="*/ 0 w 111"/>
                <a:gd name="connsiteY1" fmla="*/ 0 h 8378"/>
                <a:gd name="connsiteX2" fmla="*/ 0 w 11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1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BE8A7A19-D988-494E-BD4B-534C0DF58D5E}"/>
                </a:ext>
              </a:extLst>
            </p:cNvPr>
            <p:cNvSpPr/>
            <p:nvPr/>
          </p:nvSpPr>
          <p:spPr>
            <a:xfrm>
              <a:off x="2506100" y="208982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967C0299-12A0-4E1D-9A97-E6863E52DF79}"/>
                </a:ext>
              </a:extLst>
            </p:cNvPr>
            <p:cNvSpPr/>
            <p:nvPr/>
          </p:nvSpPr>
          <p:spPr>
            <a:xfrm>
              <a:off x="2505179" y="2089908"/>
              <a:ext cx="774" cy="37"/>
            </a:xfrm>
            <a:custGeom>
              <a:avLst/>
              <a:gdLst>
                <a:gd name="connsiteX0" fmla="*/ 754 w 774"/>
                <a:gd name="connsiteY0" fmla="*/ 0 h 37"/>
                <a:gd name="connsiteX1" fmla="*/ 0 w 774"/>
                <a:gd name="connsiteY1" fmla="*/ 0 h 37"/>
                <a:gd name="connsiteX2" fmla="*/ 754 w 774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" h="37">
                  <a:moveTo>
                    <a:pt x="754" y="0"/>
                  </a:moveTo>
                  <a:lnTo>
                    <a:pt x="0" y="0"/>
                  </a:lnTo>
                  <a:cubicBezTo>
                    <a:pt x="0" y="0"/>
                    <a:pt x="922" y="84"/>
                    <a:pt x="75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74B963BA-8EA2-4E1E-B9D7-271A048A76AE}"/>
                </a:ext>
              </a:extLst>
            </p:cNvPr>
            <p:cNvSpPr/>
            <p:nvPr/>
          </p:nvSpPr>
          <p:spPr>
            <a:xfrm>
              <a:off x="2503252" y="2090327"/>
              <a:ext cx="148" cy="8378"/>
            </a:xfrm>
            <a:custGeom>
              <a:avLst/>
              <a:gdLst>
                <a:gd name="connsiteX0" fmla="*/ 0 w 148"/>
                <a:gd name="connsiteY0" fmla="*/ 0 h 8378"/>
                <a:gd name="connsiteX1" fmla="*/ 0 w 148"/>
                <a:gd name="connsiteY1" fmla="*/ 0 h 8378"/>
                <a:gd name="connsiteX2" fmla="*/ 0 w 14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35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D5710E30-467C-423F-A9EB-EDDD13E2A3E9}"/>
                </a:ext>
              </a:extLst>
            </p:cNvPr>
            <p:cNvSpPr/>
            <p:nvPr/>
          </p:nvSpPr>
          <p:spPr>
            <a:xfrm>
              <a:off x="2506854" y="208940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7C9AC469-0005-4CC7-991C-B19BF2B0D607}"/>
                </a:ext>
              </a:extLst>
            </p:cNvPr>
            <p:cNvSpPr/>
            <p:nvPr/>
          </p:nvSpPr>
          <p:spPr>
            <a:xfrm>
              <a:off x="2505598" y="2089489"/>
              <a:ext cx="418" cy="8378"/>
            </a:xfrm>
            <a:custGeom>
              <a:avLst/>
              <a:gdLst>
                <a:gd name="connsiteX0" fmla="*/ 419 w 418"/>
                <a:gd name="connsiteY0" fmla="*/ 0 h 8378"/>
                <a:gd name="connsiteX1" fmla="*/ 0 w 418"/>
                <a:gd name="connsiteY1" fmla="*/ 0 h 8378"/>
                <a:gd name="connsiteX2" fmla="*/ 419 w 41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8378">
                  <a:moveTo>
                    <a:pt x="419" y="0"/>
                  </a:moveTo>
                  <a:lnTo>
                    <a:pt x="0" y="0"/>
                  </a:lnTo>
                  <a:cubicBezTo>
                    <a:pt x="0" y="0"/>
                    <a:pt x="167" y="0"/>
                    <a:pt x="4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A270E889-CC4F-4D78-8B30-59E935DFEDEB}"/>
                </a:ext>
              </a:extLst>
            </p:cNvPr>
            <p:cNvSpPr/>
            <p:nvPr/>
          </p:nvSpPr>
          <p:spPr>
            <a:xfrm>
              <a:off x="2504425" y="2089824"/>
              <a:ext cx="837" cy="83"/>
            </a:xfrm>
            <a:custGeom>
              <a:avLst/>
              <a:gdLst>
                <a:gd name="connsiteX0" fmla="*/ 0 w 837"/>
                <a:gd name="connsiteY0" fmla="*/ 0 h 83"/>
                <a:gd name="connsiteX1" fmla="*/ 838 w 837"/>
                <a:gd name="connsiteY1" fmla="*/ 84 h 83"/>
                <a:gd name="connsiteX2" fmla="*/ 0 w 837"/>
                <a:gd name="connsiteY2" fmla="*/ 0 h 83"/>
                <a:gd name="connsiteX3" fmla="*/ 0 w 837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83">
                  <a:moveTo>
                    <a:pt x="0" y="0"/>
                  </a:moveTo>
                  <a:lnTo>
                    <a:pt x="838" y="8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FF7AAE45-C953-414E-9CA1-FEE9109E703F}"/>
                </a:ext>
              </a:extLst>
            </p:cNvPr>
            <p:cNvSpPr/>
            <p:nvPr/>
          </p:nvSpPr>
          <p:spPr>
            <a:xfrm>
              <a:off x="2506603" y="2089154"/>
              <a:ext cx="837" cy="8378"/>
            </a:xfrm>
            <a:custGeom>
              <a:avLst/>
              <a:gdLst>
                <a:gd name="connsiteX0" fmla="*/ 251 w 837"/>
                <a:gd name="connsiteY0" fmla="*/ 0 h 8378"/>
                <a:gd name="connsiteX1" fmla="*/ 838 w 837"/>
                <a:gd name="connsiteY1" fmla="*/ 0 h 8378"/>
                <a:gd name="connsiteX2" fmla="*/ 0 w 837"/>
                <a:gd name="connsiteY2" fmla="*/ 0 h 8378"/>
                <a:gd name="connsiteX3" fmla="*/ 251 w 837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8378">
                  <a:moveTo>
                    <a:pt x="251" y="0"/>
                  </a:moveTo>
                  <a:lnTo>
                    <a:pt x="838" y="0"/>
                  </a:lnTo>
                  <a:lnTo>
                    <a:pt x="0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E73EE680-8EA1-4B1D-B9D7-0DC96A8B6C38}"/>
                </a:ext>
              </a:extLst>
            </p:cNvPr>
            <p:cNvSpPr/>
            <p:nvPr/>
          </p:nvSpPr>
          <p:spPr>
            <a:xfrm>
              <a:off x="2506771" y="2088949"/>
              <a:ext cx="148" cy="37"/>
            </a:xfrm>
            <a:custGeom>
              <a:avLst/>
              <a:gdLst>
                <a:gd name="connsiteX0" fmla="*/ 0 w 148"/>
                <a:gd name="connsiteY0" fmla="*/ 37 h 37"/>
                <a:gd name="connsiteX1" fmla="*/ 0 w 148"/>
                <a:gd name="connsiteY1" fmla="*/ 37 h 37"/>
                <a:gd name="connsiteX2" fmla="*/ 0 w 14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335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4FF4F414-ED52-46EF-8548-F4D03DDBA31A}"/>
                </a:ext>
              </a:extLst>
            </p:cNvPr>
            <p:cNvSpPr/>
            <p:nvPr/>
          </p:nvSpPr>
          <p:spPr>
            <a:xfrm>
              <a:off x="2506519" y="20888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5668344D-D88D-4E01-81CD-549308F23ED8}"/>
                </a:ext>
              </a:extLst>
            </p:cNvPr>
            <p:cNvSpPr/>
            <p:nvPr/>
          </p:nvSpPr>
          <p:spPr>
            <a:xfrm>
              <a:off x="2505681" y="20893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EB77B2E8-2620-4565-945A-1FB2869C0CAF}"/>
                </a:ext>
              </a:extLst>
            </p:cNvPr>
            <p:cNvSpPr/>
            <p:nvPr/>
          </p:nvSpPr>
          <p:spPr>
            <a:xfrm>
              <a:off x="2505681" y="20893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8CD4E889-43B1-4C42-B1E7-A3FC412000F0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C18C8345-77F9-43A0-B721-75B30BB15FB9}"/>
                </a:ext>
              </a:extLst>
            </p:cNvPr>
            <p:cNvSpPr/>
            <p:nvPr/>
          </p:nvSpPr>
          <p:spPr>
            <a:xfrm>
              <a:off x="2505011" y="208965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10DABEA9-8260-4C80-8C17-7401AA12E751}"/>
                </a:ext>
              </a:extLst>
            </p:cNvPr>
            <p:cNvSpPr/>
            <p:nvPr/>
          </p:nvSpPr>
          <p:spPr>
            <a:xfrm>
              <a:off x="2504927" y="208940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230BE6E1-4143-4F0A-947F-5BF2364B6BDB}"/>
                </a:ext>
              </a:extLst>
            </p:cNvPr>
            <p:cNvSpPr/>
            <p:nvPr/>
          </p:nvSpPr>
          <p:spPr>
            <a:xfrm>
              <a:off x="2504760" y="2089321"/>
              <a:ext cx="251" cy="83"/>
            </a:xfrm>
            <a:custGeom>
              <a:avLst/>
              <a:gdLst>
                <a:gd name="connsiteX0" fmla="*/ 0 w 251"/>
                <a:gd name="connsiteY0" fmla="*/ 0 h 83"/>
                <a:gd name="connsiteX1" fmla="*/ 168 w 251"/>
                <a:gd name="connsiteY1" fmla="*/ 84 h 83"/>
                <a:gd name="connsiteX2" fmla="*/ 251 w 251"/>
                <a:gd name="connsiteY2" fmla="*/ 0 h 83"/>
                <a:gd name="connsiteX3" fmla="*/ 0 w 251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83">
                  <a:moveTo>
                    <a:pt x="0" y="0"/>
                  </a:moveTo>
                  <a:lnTo>
                    <a:pt x="168" y="84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90F49EC8-4747-4120-878C-1EE1D3983175}"/>
                </a:ext>
              </a:extLst>
            </p:cNvPr>
            <p:cNvSpPr/>
            <p:nvPr/>
          </p:nvSpPr>
          <p:spPr>
            <a:xfrm>
              <a:off x="2505933" y="208898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193F4E45-C9D8-457B-ABEE-F3BF925D941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2B58FB0B-2EC8-48D4-B13E-E0B41361D4A0}"/>
                </a:ext>
              </a:extLst>
            </p:cNvPr>
            <p:cNvSpPr/>
            <p:nvPr/>
          </p:nvSpPr>
          <p:spPr>
            <a:xfrm>
              <a:off x="2505598" y="2088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86974C50-AEC4-4F08-A08E-48AFF071B723}"/>
                </a:ext>
              </a:extLst>
            </p:cNvPr>
            <p:cNvSpPr/>
            <p:nvPr/>
          </p:nvSpPr>
          <p:spPr>
            <a:xfrm>
              <a:off x="2505262" y="208898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8847751F-7596-4C7F-8A67-9E4E899502E3}"/>
                </a:ext>
              </a:extLst>
            </p:cNvPr>
            <p:cNvSpPr/>
            <p:nvPr/>
          </p:nvSpPr>
          <p:spPr>
            <a:xfrm>
              <a:off x="2506184" y="208873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4A5013ED-99A0-4BCD-B9FE-77BF28D7D3D3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27940FC3-ACB4-4AB1-B996-B4270A6E96DC}"/>
                </a:ext>
              </a:extLst>
            </p:cNvPr>
            <p:cNvSpPr/>
            <p:nvPr/>
          </p:nvSpPr>
          <p:spPr>
            <a:xfrm>
              <a:off x="2505933" y="20890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F3638AA4-14E3-4FE0-A1EA-2D29B0144DF7}"/>
                </a:ext>
              </a:extLst>
            </p:cNvPr>
            <p:cNvSpPr/>
            <p:nvPr/>
          </p:nvSpPr>
          <p:spPr>
            <a:xfrm>
              <a:off x="2501576" y="2088567"/>
              <a:ext cx="3854" cy="8378"/>
            </a:xfrm>
            <a:custGeom>
              <a:avLst/>
              <a:gdLst>
                <a:gd name="connsiteX0" fmla="*/ 0 w 3854"/>
                <a:gd name="connsiteY0" fmla="*/ 0 h 8378"/>
                <a:gd name="connsiteX1" fmla="*/ 503 w 3854"/>
                <a:gd name="connsiteY1" fmla="*/ 0 h 8378"/>
                <a:gd name="connsiteX2" fmla="*/ 3854 w 3854"/>
                <a:gd name="connsiteY2" fmla="*/ 0 h 8378"/>
                <a:gd name="connsiteX3" fmla="*/ 3016 w 3854"/>
                <a:gd name="connsiteY3" fmla="*/ 0 h 8378"/>
                <a:gd name="connsiteX4" fmla="*/ 1760 w 3854"/>
                <a:gd name="connsiteY4" fmla="*/ 0 h 8378"/>
                <a:gd name="connsiteX5" fmla="*/ 2262 w 3854"/>
                <a:gd name="connsiteY5" fmla="*/ 0 h 8378"/>
                <a:gd name="connsiteX6" fmla="*/ 0 w 3854"/>
                <a:gd name="connsiteY6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4" h="8378">
                  <a:moveTo>
                    <a:pt x="0" y="0"/>
                  </a:moveTo>
                  <a:cubicBezTo>
                    <a:pt x="587" y="0"/>
                    <a:pt x="1089" y="0"/>
                    <a:pt x="503" y="0"/>
                  </a:cubicBezTo>
                  <a:lnTo>
                    <a:pt x="3854" y="0"/>
                  </a:lnTo>
                  <a:lnTo>
                    <a:pt x="3016" y="0"/>
                  </a:lnTo>
                  <a:lnTo>
                    <a:pt x="1760" y="0"/>
                  </a:lnTo>
                  <a:cubicBezTo>
                    <a:pt x="1760" y="0"/>
                    <a:pt x="1760" y="0"/>
                    <a:pt x="2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A4C5AC12-190C-4FA4-82C1-D59FBC8C2BAC}"/>
                </a:ext>
              </a:extLst>
            </p:cNvPr>
            <p:cNvSpPr/>
            <p:nvPr/>
          </p:nvSpPr>
          <p:spPr>
            <a:xfrm>
              <a:off x="2505430" y="208865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728E952E-27F3-41B5-8E09-6A1AE781174F}"/>
                </a:ext>
              </a:extLst>
            </p:cNvPr>
            <p:cNvSpPr/>
            <p:nvPr/>
          </p:nvSpPr>
          <p:spPr>
            <a:xfrm>
              <a:off x="2504676" y="2088781"/>
              <a:ext cx="837" cy="37"/>
            </a:xfrm>
            <a:custGeom>
              <a:avLst/>
              <a:gdLst>
                <a:gd name="connsiteX0" fmla="*/ 838 w 837"/>
                <a:gd name="connsiteY0" fmla="*/ 37 h 37"/>
                <a:gd name="connsiteX1" fmla="*/ 0 w 837"/>
                <a:gd name="connsiteY1" fmla="*/ 37 h 37"/>
                <a:gd name="connsiteX2" fmla="*/ 754 w 837"/>
                <a:gd name="connsiteY2" fmla="*/ 37 h 37"/>
                <a:gd name="connsiteX3" fmla="*/ 754 w 837"/>
                <a:gd name="connsiteY3" fmla="*/ 37 h 37"/>
                <a:gd name="connsiteX4" fmla="*/ 754 w 837"/>
                <a:gd name="connsiteY4" fmla="*/ 37 h 37"/>
                <a:gd name="connsiteX5" fmla="*/ 838 w 837"/>
                <a:gd name="connsiteY5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7" h="37">
                  <a:moveTo>
                    <a:pt x="838" y="37"/>
                  </a:moveTo>
                  <a:lnTo>
                    <a:pt x="0" y="37"/>
                  </a:lnTo>
                  <a:cubicBezTo>
                    <a:pt x="0" y="37"/>
                    <a:pt x="0" y="37"/>
                    <a:pt x="754" y="37"/>
                  </a:cubicBezTo>
                  <a:lnTo>
                    <a:pt x="754" y="37"/>
                  </a:lnTo>
                  <a:lnTo>
                    <a:pt x="754" y="37"/>
                  </a:lnTo>
                  <a:cubicBezTo>
                    <a:pt x="754" y="37"/>
                    <a:pt x="754" y="-47"/>
                    <a:pt x="838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50DF1AA1-4E90-4325-BD32-AFC211C96626}"/>
                </a:ext>
              </a:extLst>
            </p:cNvPr>
            <p:cNvSpPr/>
            <p:nvPr/>
          </p:nvSpPr>
          <p:spPr>
            <a:xfrm>
              <a:off x="2502414" y="208965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B930254A-AD30-4E48-9E58-9BBF7D8B56B5}"/>
                </a:ext>
              </a:extLst>
            </p:cNvPr>
            <p:cNvSpPr/>
            <p:nvPr/>
          </p:nvSpPr>
          <p:spPr>
            <a:xfrm>
              <a:off x="2502414" y="2089573"/>
              <a:ext cx="1508" cy="8378"/>
            </a:xfrm>
            <a:custGeom>
              <a:avLst/>
              <a:gdLst>
                <a:gd name="connsiteX0" fmla="*/ 0 w 1508"/>
                <a:gd name="connsiteY0" fmla="*/ 0 h 8378"/>
                <a:gd name="connsiteX1" fmla="*/ 419 w 1508"/>
                <a:gd name="connsiteY1" fmla="*/ 0 h 8378"/>
                <a:gd name="connsiteX2" fmla="*/ 1508 w 150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" h="8378">
                  <a:moveTo>
                    <a:pt x="0" y="0"/>
                  </a:moveTo>
                  <a:lnTo>
                    <a:pt x="419" y="0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893BE2BE-A925-4416-8A6E-5F5FF9939845}"/>
                </a:ext>
              </a:extLst>
            </p:cNvPr>
            <p:cNvSpPr/>
            <p:nvPr/>
          </p:nvSpPr>
          <p:spPr>
            <a:xfrm>
              <a:off x="2503419" y="2089154"/>
              <a:ext cx="502" cy="37"/>
            </a:xfrm>
            <a:custGeom>
              <a:avLst/>
              <a:gdLst>
                <a:gd name="connsiteX0" fmla="*/ 503 w 502"/>
                <a:gd name="connsiteY0" fmla="*/ 0 h 37"/>
                <a:gd name="connsiteX1" fmla="*/ 0 w 502"/>
                <a:gd name="connsiteY1" fmla="*/ 0 h 37"/>
                <a:gd name="connsiteX2" fmla="*/ 503 w 502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37">
                  <a:moveTo>
                    <a:pt x="503" y="0"/>
                  </a:moveTo>
                  <a:lnTo>
                    <a:pt x="0" y="0"/>
                  </a:lnTo>
                  <a:cubicBezTo>
                    <a:pt x="0" y="0"/>
                    <a:pt x="251" y="84"/>
                    <a:pt x="50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B6175442-1D4E-4F87-A532-E6CEE7A86975}"/>
                </a:ext>
              </a:extLst>
            </p:cNvPr>
            <p:cNvSpPr/>
            <p:nvPr/>
          </p:nvSpPr>
          <p:spPr>
            <a:xfrm>
              <a:off x="2505598" y="2088483"/>
              <a:ext cx="1005" cy="8378"/>
            </a:xfrm>
            <a:custGeom>
              <a:avLst/>
              <a:gdLst>
                <a:gd name="connsiteX0" fmla="*/ 251 w 1005"/>
                <a:gd name="connsiteY0" fmla="*/ 0 h 8378"/>
                <a:gd name="connsiteX1" fmla="*/ 1005 w 1005"/>
                <a:gd name="connsiteY1" fmla="*/ 0 h 8378"/>
                <a:gd name="connsiteX2" fmla="*/ 0 w 1005"/>
                <a:gd name="connsiteY2" fmla="*/ 0 h 8378"/>
                <a:gd name="connsiteX3" fmla="*/ 251 w 1005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8378">
                  <a:moveTo>
                    <a:pt x="251" y="0"/>
                  </a:moveTo>
                  <a:lnTo>
                    <a:pt x="1005" y="0"/>
                  </a:lnTo>
                  <a:lnTo>
                    <a:pt x="0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B9B8583B-659A-45C9-87E1-5CB6E29CFAB8}"/>
                </a:ext>
              </a:extLst>
            </p:cNvPr>
            <p:cNvSpPr/>
            <p:nvPr/>
          </p:nvSpPr>
          <p:spPr>
            <a:xfrm>
              <a:off x="2505849" y="2088316"/>
              <a:ext cx="502" cy="8378"/>
            </a:xfrm>
            <a:custGeom>
              <a:avLst/>
              <a:gdLst>
                <a:gd name="connsiteX0" fmla="*/ 0 w 502"/>
                <a:gd name="connsiteY0" fmla="*/ 0 h 8378"/>
                <a:gd name="connsiteX1" fmla="*/ 503 w 502"/>
                <a:gd name="connsiteY1" fmla="*/ 0 h 8378"/>
                <a:gd name="connsiteX2" fmla="*/ 167 w 502"/>
                <a:gd name="connsiteY2" fmla="*/ 0 h 8378"/>
                <a:gd name="connsiteX3" fmla="*/ 0 w 502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78">
                  <a:moveTo>
                    <a:pt x="0" y="0"/>
                  </a:moveTo>
                  <a:lnTo>
                    <a:pt x="503" y="0"/>
                  </a:lnTo>
                  <a:lnTo>
                    <a:pt x="1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974C08EC-0D14-4D20-BC89-2D22C9F9B584}"/>
                </a:ext>
              </a:extLst>
            </p:cNvPr>
            <p:cNvSpPr/>
            <p:nvPr/>
          </p:nvSpPr>
          <p:spPr>
            <a:xfrm>
              <a:off x="2498224" y="208052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7ABBBEF7-F531-4BA5-B946-2B2380157389}"/>
                </a:ext>
              </a:extLst>
            </p:cNvPr>
            <p:cNvSpPr/>
            <p:nvPr/>
          </p:nvSpPr>
          <p:spPr>
            <a:xfrm>
              <a:off x="2498140" y="208077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56EE91F6-CC26-49C6-8244-8D6163B16A02}"/>
                </a:ext>
              </a:extLst>
            </p:cNvPr>
            <p:cNvSpPr/>
            <p:nvPr/>
          </p:nvSpPr>
          <p:spPr>
            <a:xfrm>
              <a:off x="2505598" y="2084610"/>
              <a:ext cx="919" cy="186"/>
            </a:xfrm>
            <a:custGeom>
              <a:avLst/>
              <a:gdLst>
                <a:gd name="connsiteX0" fmla="*/ 0 w 919"/>
                <a:gd name="connsiteY0" fmla="*/ 186 h 186"/>
                <a:gd name="connsiteX1" fmla="*/ 670 w 919"/>
                <a:gd name="connsiteY1" fmla="*/ 186 h 186"/>
                <a:gd name="connsiteX2" fmla="*/ 84 w 919"/>
                <a:gd name="connsiteY2" fmla="*/ 186 h 186"/>
                <a:gd name="connsiteX3" fmla="*/ 0 w 919"/>
                <a:gd name="connsiteY3" fmla="*/ 186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" h="186">
                  <a:moveTo>
                    <a:pt x="0" y="186"/>
                  </a:moveTo>
                  <a:cubicBezTo>
                    <a:pt x="503" y="186"/>
                    <a:pt x="1341" y="186"/>
                    <a:pt x="670" y="186"/>
                  </a:cubicBezTo>
                  <a:lnTo>
                    <a:pt x="84" y="186"/>
                  </a:lnTo>
                  <a:cubicBezTo>
                    <a:pt x="84" y="186"/>
                    <a:pt x="84" y="-233"/>
                    <a:pt x="0" y="1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4CDB9214-FA23-4696-9B7D-88DF62ED75F3}"/>
                </a:ext>
              </a:extLst>
            </p:cNvPr>
            <p:cNvSpPr/>
            <p:nvPr/>
          </p:nvSpPr>
          <p:spPr>
            <a:xfrm>
              <a:off x="2501660" y="208253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C515B0F4-A020-4EF2-8A3F-CFEB51FFBEC6}"/>
                </a:ext>
              </a:extLst>
            </p:cNvPr>
            <p:cNvSpPr/>
            <p:nvPr/>
          </p:nvSpPr>
          <p:spPr>
            <a:xfrm>
              <a:off x="2498978" y="20826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7E440BA9-AB78-491A-A9A1-2705E6477F08}"/>
                </a:ext>
              </a:extLst>
            </p:cNvPr>
            <p:cNvSpPr/>
            <p:nvPr/>
          </p:nvSpPr>
          <p:spPr>
            <a:xfrm>
              <a:off x="2497470" y="207926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A81594BE-FD11-42CB-AC17-D81321290803}"/>
                </a:ext>
              </a:extLst>
            </p:cNvPr>
            <p:cNvSpPr/>
            <p:nvPr/>
          </p:nvSpPr>
          <p:spPr>
            <a:xfrm>
              <a:off x="2505253" y="2086891"/>
              <a:ext cx="260" cy="8378"/>
            </a:xfrm>
            <a:custGeom>
              <a:avLst/>
              <a:gdLst>
                <a:gd name="connsiteX0" fmla="*/ 261 w 260"/>
                <a:gd name="connsiteY0" fmla="*/ 0 h 8378"/>
                <a:gd name="connsiteX1" fmla="*/ 261 w 260"/>
                <a:gd name="connsiteY1" fmla="*/ 0 h 8378"/>
                <a:gd name="connsiteX2" fmla="*/ 261 w 260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" h="8378">
                  <a:moveTo>
                    <a:pt x="261" y="0"/>
                  </a:moveTo>
                  <a:lnTo>
                    <a:pt x="261" y="0"/>
                  </a:lnTo>
                  <a:cubicBezTo>
                    <a:pt x="261" y="0"/>
                    <a:pt x="-326" y="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AFAE1FF2-80D0-4814-9C4A-B885F3B65CC3}"/>
                </a:ext>
              </a:extLst>
            </p:cNvPr>
            <p:cNvSpPr/>
            <p:nvPr/>
          </p:nvSpPr>
          <p:spPr>
            <a:xfrm>
              <a:off x="2504927" y="208027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B5A406BC-1D2B-4C21-AA0D-B5A66E108C30}"/>
                </a:ext>
              </a:extLst>
            </p:cNvPr>
            <p:cNvSpPr/>
            <p:nvPr/>
          </p:nvSpPr>
          <p:spPr>
            <a:xfrm>
              <a:off x="2505849" y="2086640"/>
              <a:ext cx="223" cy="8378"/>
            </a:xfrm>
            <a:custGeom>
              <a:avLst/>
              <a:gdLst>
                <a:gd name="connsiteX0" fmla="*/ 0 w 223"/>
                <a:gd name="connsiteY0" fmla="*/ 0 h 8378"/>
                <a:gd name="connsiteX1" fmla="*/ 0 w 223"/>
                <a:gd name="connsiteY1" fmla="*/ 0 h 8378"/>
                <a:gd name="connsiteX2" fmla="*/ 0 w 223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03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F7573F34-09DB-45A0-B2EF-F36E665F8F09}"/>
                </a:ext>
              </a:extLst>
            </p:cNvPr>
            <p:cNvSpPr/>
            <p:nvPr/>
          </p:nvSpPr>
          <p:spPr>
            <a:xfrm>
              <a:off x="2497722" y="207449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978BDC79-1B70-47D9-BF43-7CE5A4673E1C}"/>
                </a:ext>
              </a:extLst>
            </p:cNvPr>
            <p:cNvSpPr/>
            <p:nvPr/>
          </p:nvSpPr>
          <p:spPr>
            <a:xfrm>
              <a:off x="2504089" y="207281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340807E5-2503-4E43-9092-AE79D295DC0D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93772980-C0CA-4616-9EE7-AC8B2233107E}"/>
                </a:ext>
              </a:extLst>
            </p:cNvPr>
            <p:cNvSpPr/>
            <p:nvPr/>
          </p:nvSpPr>
          <p:spPr>
            <a:xfrm>
              <a:off x="2503587" y="208798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7BF8A13C-5634-4ACF-ADF8-A2A7D864E463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C52BC113-70F1-44DE-9F30-8492228E8755}"/>
                </a:ext>
              </a:extLst>
            </p:cNvPr>
            <p:cNvSpPr/>
            <p:nvPr/>
          </p:nvSpPr>
          <p:spPr>
            <a:xfrm>
              <a:off x="2505765" y="208781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B51E58DC-9F32-443F-9D80-ACB522656DC4}"/>
                </a:ext>
              </a:extLst>
            </p:cNvPr>
            <p:cNvSpPr/>
            <p:nvPr/>
          </p:nvSpPr>
          <p:spPr>
            <a:xfrm>
              <a:off x="2506100" y="208781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C32F6722-0D0C-4F40-97DE-B00627284F14}"/>
                </a:ext>
              </a:extLst>
            </p:cNvPr>
            <p:cNvSpPr/>
            <p:nvPr/>
          </p:nvSpPr>
          <p:spPr>
            <a:xfrm>
              <a:off x="2506017" y="208772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A314A55E-9E86-4114-9190-A8880A0207E5}"/>
                </a:ext>
              </a:extLst>
            </p:cNvPr>
            <p:cNvSpPr/>
            <p:nvPr/>
          </p:nvSpPr>
          <p:spPr>
            <a:xfrm>
              <a:off x="2499565" y="20769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8F3F3390-8D28-448D-A188-06A8346FA281}"/>
                </a:ext>
              </a:extLst>
            </p:cNvPr>
            <p:cNvSpPr/>
            <p:nvPr/>
          </p:nvSpPr>
          <p:spPr>
            <a:xfrm>
              <a:off x="2498895" y="2084294"/>
              <a:ext cx="83" cy="8378"/>
            </a:xfrm>
            <a:custGeom>
              <a:avLst/>
              <a:gdLst>
                <a:gd name="connsiteX0" fmla="*/ 0 w 83"/>
                <a:gd name="connsiteY0" fmla="*/ 0 h 8378"/>
                <a:gd name="connsiteX1" fmla="*/ 84 w 83"/>
                <a:gd name="connsiteY1" fmla="*/ 0 h 8378"/>
                <a:gd name="connsiteX2" fmla="*/ 84 w 83"/>
                <a:gd name="connsiteY2" fmla="*/ 0 h 8378"/>
                <a:gd name="connsiteX3" fmla="*/ 0 w 83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8">
                  <a:moveTo>
                    <a:pt x="0" y="0"/>
                  </a:moveTo>
                  <a:lnTo>
                    <a:pt x="84" y="0"/>
                  </a:lnTo>
                  <a:lnTo>
                    <a:pt x="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407860CE-3C75-4001-A093-3A2E6A02B71E}"/>
                </a:ext>
              </a:extLst>
            </p:cNvPr>
            <p:cNvSpPr/>
            <p:nvPr/>
          </p:nvSpPr>
          <p:spPr>
            <a:xfrm>
              <a:off x="2498392" y="2084378"/>
              <a:ext cx="695" cy="8378"/>
            </a:xfrm>
            <a:custGeom>
              <a:avLst/>
              <a:gdLst>
                <a:gd name="connsiteX0" fmla="*/ 0 w 695"/>
                <a:gd name="connsiteY0" fmla="*/ 0 h 8378"/>
                <a:gd name="connsiteX1" fmla="*/ 586 w 695"/>
                <a:gd name="connsiteY1" fmla="*/ 0 h 8378"/>
                <a:gd name="connsiteX2" fmla="*/ 0 w 695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5" h="8378">
                  <a:moveTo>
                    <a:pt x="0" y="0"/>
                  </a:moveTo>
                  <a:cubicBezTo>
                    <a:pt x="838" y="0"/>
                    <a:pt x="754" y="0"/>
                    <a:pt x="58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1991A4B1-C569-4B8D-A7E4-D6B571341A53}"/>
                </a:ext>
              </a:extLst>
            </p:cNvPr>
            <p:cNvSpPr/>
            <p:nvPr/>
          </p:nvSpPr>
          <p:spPr>
            <a:xfrm>
              <a:off x="2495543" y="2073988"/>
              <a:ext cx="11670" cy="13573"/>
            </a:xfrm>
            <a:custGeom>
              <a:avLst/>
              <a:gdLst>
                <a:gd name="connsiteX0" fmla="*/ 2430 w 11670"/>
                <a:gd name="connsiteY0" fmla="*/ 5949 h 13573"/>
                <a:gd name="connsiteX1" fmla="*/ 419 w 11670"/>
                <a:gd name="connsiteY1" fmla="*/ 5949 h 13573"/>
                <a:gd name="connsiteX2" fmla="*/ 2681 w 11670"/>
                <a:gd name="connsiteY2" fmla="*/ 5949 h 13573"/>
                <a:gd name="connsiteX3" fmla="*/ 2179 w 11670"/>
                <a:gd name="connsiteY3" fmla="*/ 5949 h 13573"/>
                <a:gd name="connsiteX4" fmla="*/ 3352 w 11670"/>
                <a:gd name="connsiteY4" fmla="*/ 5949 h 13573"/>
                <a:gd name="connsiteX5" fmla="*/ 2765 w 11670"/>
                <a:gd name="connsiteY5" fmla="*/ 5949 h 13573"/>
                <a:gd name="connsiteX6" fmla="*/ 2765 w 11670"/>
                <a:gd name="connsiteY6" fmla="*/ 5949 h 13573"/>
                <a:gd name="connsiteX7" fmla="*/ 3771 w 11670"/>
                <a:gd name="connsiteY7" fmla="*/ 5949 h 13573"/>
                <a:gd name="connsiteX8" fmla="*/ 3268 w 11670"/>
                <a:gd name="connsiteY8" fmla="*/ 5949 h 13573"/>
                <a:gd name="connsiteX9" fmla="*/ 3771 w 11670"/>
                <a:gd name="connsiteY9" fmla="*/ 5949 h 13573"/>
                <a:gd name="connsiteX10" fmla="*/ 2849 w 11670"/>
                <a:gd name="connsiteY10" fmla="*/ 5949 h 13573"/>
                <a:gd name="connsiteX11" fmla="*/ 2179 w 11670"/>
                <a:gd name="connsiteY11" fmla="*/ 5949 h 13573"/>
                <a:gd name="connsiteX12" fmla="*/ 2179 w 11670"/>
                <a:gd name="connsiteY12" fmla="*/ 5949 h 13573"/>
                <a:gd name="connsiteX13" fmla="*/ 754 w 11670"/>
                <a:gd name="connsiteY13" fmla="*/ 5949 h 13573"/>
                <a:gd name="connsiteX14" fmla="*/ 3016 w 11670"/>
                <a:gd name="connsiteY14" fmla="*/ 5949 h 13573"/>
                <a:gd name="connsiteX15" fmla="*/ 3016 w 11670"/>
                <a:gd name="connsiteY15" fmla="*/ 5949 h 13573"/>
                <a:gd name="connsiteX16" fmla="*/ 2514 w 11670"/>
                <a:gd name="connsiteY16" fmla="*/ 5949 h 13573"/>
                <a:gd name="connsiteX17" fmla="*/ 1592 w 11670"/>
                <a:gd name="connsiteY17" fmla="*/ 5949 h 13573"/>
                <a:gd name="connsiteX18" fmla="*/ 2765 w 11670"/>
                <a:gd name="connsiteY18" fmla="*/ 5949 h 13573"/>
                <a:gd name="connsiteX19" fmla="*/ 1341 w 11670"/>
                <a:gd name="connsiteY19" fmla="*/ 5949 h 13573"/>
                <a:gd name="connsiteX20" fmla="*/ 2681 w 11670"/>
                <a:gd name="connsiteY20" fmla="*/ 5949 h 13573"/>
                <a:gd name="connsiteX21" fmla="*/ 3268 w 11670"/>
                <a:gd name="connsiteY21" fmla="*/ 5949 h 13573"/>
                <a:gd name="connsiteX22" fmla="*/ 3268 w 11670"/>
                <a:gd name="connsiteY22" fmla="*/ 5949 h 13573"/>
                <a:gd name="connsiteX23" fmla="*/ 3268 w 11670"/>
                <a:gd name="connsiteY23" fmla="*/ 5949 h 13573"/>
                <a:gd name="connsiteX24" fmla="*/ 4441 w 11670"/>
                <a:gd name="connsiteY24" fmla="*/ 5949 h 13573"/>
                <a:gd name="connsiteX25" fmla="*/ 4441 w 11670"/>
                <a:gd name="connsiteY25" fmla="*/ 5949 h 13573"/>
                <a:gd name="connsiteX26" fmla="*/ 3519 w 11670"/>
                <a:gd name="connsiteY26" fmla="*/ 5949 h 13573"/>
                <a:gd name="connsiteX27" fmla="*/ 5111 w 11670"/>
                <a:gd name="connsiteY27" fmla="*/ 5949 h 13573"/>
                <a:gd name="connsiteX28" fmla="*/ 4441 w 11670"/>
                <a:gd name="connsiteY28" fmla="*/ 5949 h 13573"/>
                <a:gd name="connsiteX29" fmla="*/ 3771 w 11670"/>
                <a:gd name="connsiteY29" fmla="*/ 5949 h 13573"/>
                <a:gd name="connsiteX30" fmla="*/ 6787 w 11670"/>
                <a:gd name="connsiteY30" fmla="*/ 5949 h 13573"/>
                <a:gd name="connsiteX31" fmla="*/ 4692 w 11670"/>
                <a:gd name="connsiteY31" fmla="*/ 5949 h 13573"/>
                <a:gd name="connsiteX32" fmla="*/ 4692 w 11670"/>
                <a:gd name="connsiteY32" fmla="*/ 5949 h 13573"/>
                <a:gd name="connsiteX33" fmla="*/ 4692 w 11670"/>
                <a:gd name="connsiteY33" fmla="*/ 5949 h 13573"/>
                <a:gd name="connsiteX34" fmla="*/ 3854 w 11670"/>
                <a:gd name="connsiteY34" fmla="*/ 5949 h 13573"/>
                <a:gd name="connsiteX35" fmla="*/ 5279 w 11670"/>
                <a:gd name="connsiteY35" fmla="*/ 5949 h 13573"/>
                <a:gd name="connsiteX36" fmla="*/ 4441 w 11670"/>
                <a:gd name="connsiteY36" fmla="*/ 5949 h 13573"/>
                <a:gd name="connsiteX37" fmla="*/ 5195 w 11670"/>
                <a:gd name="connsiteY37" fmla="*/ 5949 h 13573"/>
                <a:gd name="connsiteX38" fmla="*/ 5195 w 11670"/>
                <a:gd name="connsiteY38" fmla="*/ 5949 h 13573"/>
                <a:gd name="connsiteX39" fmla="*/ 5195 w 11670"/>
                <a:gd name="connsiteY39" fmla="*/ 5949 h 13573"/>
                <a:gd name="connsiteX40" fmla="*/ 5195 w 11670"/>
                <a:gd name="connsiteY40" fmla="*/ 5949 h 13573"/>
                <a:gd name="connsiteX41" fmla="*/ 6452 w 11670"/>
                <a:gd name="connsiteY41" fmla="*/ 5949 h 13573"/>
                <a:gd name="connsiteX42" fmla="*/ 8882 w 11670"/>
                <a:gd name="connsiteY42" fmla="*/ 5949 h 13573"/>
                <a:gd name="connsiteX43" fmla="*/ 4692 w 11670"/>
                <a:gd name="connsiteY43" fmla="*/ 5949 h 13573"/>
                <a:gd name="connsiteX44" fmla="*/ 4692 w 11670"/>
                <a:gd name="connsiteY44" fmla="*/ 5949 h 13573"/>
                <a:gd name="connsiteX45" fmla="*/ 6368 w 11670"/>
                <a:gd name="connsiteY45" fmla="*/ 5949 h 13573"/>
                <a:gd name="connsiteX46" fmla="*/ 4692 w 11670"/>
                <a:gd name="connsiteY46" fmla="*/ 5949 h 13573"/>
                <a:gd name="connsiteX47" fmla="*/ 6536 w 11670"/>
                <a:gd name="connsiteY47" fmla="*/ 5949 h 13573"/>
                <a:gd name="connsiteX48" fmla="*/ 6536 w 11670"/>
                <a:gd name="connsiteY48" fmla="*/ 5949 h 13573"/>
                <a:gd name="connsiteX49" fmla="*/ 4692 w 11670"/>
                <a:gd name="connsiteY49" fmla="*/ 5949 h 13573"/>
                <a:gd name="connsiteX50" fmla="*/ 4692 w 11670"/>
                <a:gd name="connsiteY50" fmla="*/ 5949 h 13573"/>
                <a:gd name="connsiteX51" fmla="*/ 4692 w 11670"/>
                <a:gd name="connsiteY51" fmla="*/ 5949 h 13573"/>
                <a:gd name="connsiteX52" fmla="*/ 6954 w 11670"/>
                <a:gd name="connsiteY52" fmla="*/ 5949 h 13573"/>
                <a:gd name="connsiteX53" fmla="*/ 4692 w 11670"/>
                <a:gd name="connsiteY53" fmla="*/ 5949 h 13573"/>
                <a:gd name="connsiteX54" fmla="*/ 4692 w 11670"/>
                <a:gd name="connsiteY54" fmla="*/ 5949 h 13573"/>
                <a:gd name="connsiteX55" fmla="*/ 4189 w 11670"/>
                <a:gd name="connsiteY55" fmla="*/ 5949 h 13573"/>
                <a:gd name="connsiteX56" fmla="*/ 3435 w 11670"/>
                <a:gd name="connsiteY56" fmla="*/ 5949 h 13573"/>
                <a:gd name="connsiteX57" fmla="*/ 3435 w 11670"/>
                <a:gd name="connsiteY57" fmla="*/ 5949 h 13573"/>
                <a:gd name="connsiteX58" fmla="*/ 5279 w 11670"/>
                <a:gd name="connsiteY58" fmla="*/ 5949 h 13573"/>
                <a:gd name="connsiteX59" fmla="*/ 4189 w 11670"/>
                <a:gd name="connsiteY59" fmla="*/ 5949 h 13573"/>
                <a:gd name="connsiteX60" fmla="*/ 6871 w 11670"/>
                <a:gd name="connsiteY60" fmla="*/ 5949 h 13573"/>
                <a:gd name="connsiteX61" fmla="*/ 4776 w 11670"/>
                <a:gd name="connsiteY61" fmla="*/ 5949 h 13573"/>
                <a:gd name="connsiteX62" fmla="*/ 4776 w 11670"/>
                <a:gd name="connsiteY62" fmla="*/ 5949 h 13573"/>
                <a:gd name="connsiteX63" fmla="*/ 4273 w 11670"/>
                <a:gd name="connsiteY63" fmla="*/ 5949 h 13573"/>
                <a:gd name="connsiteX64" fmla="*/ 4273 w 11670"/>
                <a:gd name="connsiteY64" fmla="*/ 5949 h 13573"/>
                <a:gd name="connsiteX65" fmla="*/ 3603 w 11670"/>
                <a:gd name="connsiteY65" fmla="*/ 5949 h 13573"/>
                <a:gd name="connsiteX66" fmla="*/ 9049 w 11670"/>
                <a:gd name="connsiteY66" fmla="*/ 5949 h 13573"/>
                <a:gd name="connsiteX67" fmla="*/ 7457 w 11670"/>
                <a:gd name="connsiteY67" fmla="*/ 5949 h 13573"/>
                <a:gd name="connsiteX68" fmla="*/ 4608 w 11670"/>
                <a:gd name="connsiteY68" fmla="*/ 5949 h 13573"/>
                <a:gd name="connsiteX69" fmla="*/ 5279 w 11670"/>
                <a:gd name="connsiteY69" fmla="*/ 5949 h 13573"/>
                <a:gd name="connsiteX70" fmla="*/ 4608 w 11670"/>
                <a:gd name="connsiteY70" fmla="*/ 5949 h 13573"/>
                <a:gd name="connsiteX71" fmla="*/ 5446 w 11670"/>
                <a:gd name="connsiteY71" fmla="*/ 5949 h 13573"/>
                <a:gd name="connsiteX72" fmla="*/ 5446 w 11670"/>
                <a:gd name="connsiteY72" fmla="*/ 5949 h 13573"/>
                <a:gd name="connsiteX73" fmla="*/ 7206 w 11670"/>
                <a:gd name="connsiteY73" fmla="*/ 5949 h 13573"/>
                <a:gd name="connsiteX74" fmla="*/ 6619 w 11670"/>
                <a:gd name="connsiteY74" fmla="*/ 5949 h 13573"/>
                <a:gd name="connsiteX75" fmla="*/ 6200 w 11670"/>
                <a:gd name="connsiteY75" fmla="*/ 5949 h 13573"/>
                <a:gd name="connsiteX76" fmla="*/ 5027 w 11670"/>
                <a:gd name="connsiteY76" fmla="*/ 5949 h 13573"/>
                <a:gd name="connsiteX77" fmla="*/ 6200 w 11670"/>
                <a:gd name="connsiteY77" fmla="*/ 5949 h 13573"/>
                <a:gd name="connsiteX78" fmla="*/ 6200 w 11670"/>
                <a:gd name="connsiteY78" fmla="*/ 5949 h 13573"/>
                <a:gd name="connsiteX79" fmla="*/ 9301 w 11670"/>
                <a:gd name="connsiteY79" fmla="*/ 5949 h 13573"/>
                <a:gd name="connsiteX80" fmla="*/ 8714 w 11670"/>
                <a:gd name="connsiteY80" fmla="*/ 5949 h 13573"/>
                <a:gd name="connsiteX81" fmla="*/ 9971 w 11670"/>
                <a:gd name="connsiteY81" fmla="*/ 5949 h 13573"/>
                <a:gd name="connsiteX82" fmla="*/ 7876 w 11670"/>
                <a:gd name="connsiteY82" fmla="*/ 5949 h 13573"/>
                <a:gd name="connsiteX83" fmla="*/ 8295 w 11670"/>
                <a:gd name="connsiteY83" fmla="*/ 5949 h 13573"/>
                <a:gd name="connsiteX84" fmla="*/ 6871 w 11670"/>
                <a:gd name="connsiteY84" fmla="*/ 5949 h 13573"/>
                <a:gd name="connsiteX85" fmla="*/ 6117 w 11670"/>
                <a:gd name="connsiteY85" fmla="*/ 6452 h 13573"/>
                <a:gd name="connsiteX86" fmla="*/ 6954 w 11670"/>
                <a:gd name="connsiteY86" fmla="*/ 6452 h 13573"/>
                <a:gd name="connsiteX87" fmla="*/ 6954 w 11670"/>
                <a:gd name="connsiteY87" fmla="*/ 6452 h 13573"/>
                <a:gd name="connsiteX88" fmla="*/ 8128 w 11670"/>
                <a:gd name="connsiteY88" fmla="*/ 6452 h 13573"/>
                <a:gd name="connsiteX89" fmla="*/ 8882 w 11670"/>
                <a:gd name="connsiteY89" fmla="*/ 6452 h 13573"/>
                <a:gd name="connsiteX90" fmla="*/ 8044 w 11670"/>
                <a:gd name="connsiteY90" fmla="*/ 6452 h 13573"/>
                <a:gd name="connsiteX91" fmla="*/ 8044 w 11670"/>
                <a:gd name="connsiteY91" fmla="*/ 6452 h 13573"/>
                <a:gd name="connsiteX92" fmla="*/ 8044 w 11670"/>
                <a:gd name="connsiteY92" fmla="*/ 6452 h 13573"/>
                <a:gd name="connsiteX93" fmla="*/ 8714 w 11670"/>
                <a:gd name="connsiteY93" fmla="*/ 6452 h 13573"/>
                <a:gd name="connsiteX94" fmla="*/ 9803 w 11670"/>
                <a:gd name="connsiteY94" fmla="*/ 6452 h 13573"/>
                <a:gd name="connsiteX95" fmla="*/ 10725 w 11670"/>
                <a:gd name="connsiteY95" fmla="*/ 6452 h 13573"/>
                <a:gd name="connsiteX96" fmla="*/ 9468 w 11670"/>
                <a:gd name="connsiteY96" fmla="*/ 6452 h 13573"/>
                <a:gd name="connsiteX97" fmla="*/ 10976 w 11670"/>
                <a:gd name="connsiteY97" fmla="*/ 6452 h 13573"/>
                <a:gd name="connsiteX98" fmla="*/ 9803 w 11670"/>
                <a:gd name="connsiteY98" fmla="*/ 6452 h 13573"/>
                <a:gd name="connsiteX99" fmla="*/ 8798 w 11670"/>
                <a:gd name="connsiteY99" fmla="*/ 6452 h 13573"/>
                <a:gd name="connsiteX100" fmla="*/ 9468 w 11670"/>
                <a:gd name="connsiteY100" fmla="*/ 6452 h 13573"/>
                <a:gd name="connsiteX101" fmla="*/ 8882 w 11670"/>
                <a:gd name="connsiteY101" fmla="*/ 6452 h 13573"/>
                <a:gd name="connsiteX102" fmla="*/ 10390 w 11670"/>
                <a:gd name="connsiteY102" fmla="*/ 6452 h 13573"/>
                <a:gd name="connsiteX103" fmla="*/ 10390 w 11670"/>
                <a:gd name="connsiteY103" fmla="*/ 6452 h 13573"/>
                <a:gd name="connsiteX104" fmla="*/ 10390 w 11670"/>
                <a:gd name="connsiteY104" fmla="*/ 6452 h 13573"/>
                <a:gd name="connsiteX105" fmla="*/ 10390 w 11670"/>
                <a:gd name="connsiteY105" fmla="*/ 6452 h 13573"/>
                <a:gd name="connsiteX106" fmla="*/ 10390 w 11670"/>
                <a:gd name="connsiteY106" fmla="*/ 6452 h 13573"/>
                <a:gd name="connsiteX107" fmla="*/ 10390 w 11670"/>
                <a:gd name="connsiteY107" fmla="*/ 5949 h 13573"/>
                <a:gd name="connsiteX108" fmla="*/ 10390 w 11670"/>
                <a:gd name="connsiteY108" fmla="*/ 5949 h 13573"/>
                <a:gd name="connsiteX109" fmla="*/ 10976 w 11670"/>
                <a:gd name="connsiteY109" fmla="*/ 5949 h 13573"/>
                <a:gd name="connsiteX110" fmla="*/ 10976 w 11670"/>
                <a:gd name="connsiteY110" fmla="*/ 5949 h 13573"/>
                <a:gd name="connsiteX111" fmla="*/ 11563 w 11670"/>
                <a:gd name="connsiteY111" fmla="*/ 5530 h 13573"/>
                <a:gd name="connsiteX112" fmla="*/ 10809 w 11670"/>
                <a:gd name="connsiteY112" fmla="*/ 5530 h 13573"/>
                <a:gd name="connsiteX113" fmla="*/ 10306 w 11670"/>
                <a:gd name="connsiteY113" fmla="*/ 5530 h 13573"/>
                <a:gd name="connsiteX114" fmla="*/ 9636 w 11670"/>
                <a:gd name="connsiteY114" fmla="*/ 5530 h 13573"/>
                <a:gd name="connsiteX115" fmla="*/ 10055 w 11670"/>
                <a:gd name="connsiteY115" fmla="*/ 5530 h 13573"/>
                <a:gd name="connsiteX116" fmla="*/ 10055 w 11670"/>
                <a:gd name="connsiteY116" fmla="*/ 5530 h 13573"/>
                <a:gd name="connsiteX117" fmla="*/ 10055 w 11670"/>
                <a:gd name="connsiteY117" fmla="*/ 5111 h 13573"/>
                <a:gd name="connsiteX118" fmla="*/ 10055 w 11670"/>
                <a:gd name="connsiteY118" fmla="*/ 5111 h 13573"/>
                <a:gd name="connsiteX119" fmla="*/ 9217 w 11670"/>
                <a:gd name="connsiteY119" fmla="*/ 5111 h 13573"/>
                <a:gd name="connsiteX120" fmla="*/ 10055 w 11670"/>
                <a:gd name="connsiteY120" fmla="*/ 5111 h 13573"/>
                <a:gd name="connsiteX121" fmla="*/ 8295 w 11670"/>
                <a:gd name="connsiteY121" fmla="*/ 5111 h 13573"/>
                <a:gd name="connsiteX122" fmla="*/ 8295 w 11670"/>
                <a:gd name="connsiteY122" fmla="*/ 5111 h 13573"/>
                <a:gd name="connsiteX123" fmla="*/ 8295 w 11670"/>
                <a:gd name="connsiteY123" fmla="*/ 5111 h 13573"/>
                <a:gd name="connsiteX124" fmla="*/ 9468 w 11670"/>
                <a:gd name="connsiteY124" fmla="*/ 5111 h 13573"/>
                <a:gd name="connsiteX125" fmla="*/ 8044 w 11670"/>
                <a:gd name="connsiteY125" fmla="*/ 5111 h 13573"/>
                <a:gd name="connsiteX126" fmla="*/ 8630 w 11670"/>
                <a:gd name="connsiteY126" fmla="*/ 5111 h 13573"/>
                <a:gd name="connsiteX127" fmla="*/ 8630 w 11670"/>
                <a:gd name="connsiteY127" fmla="*/ 5111 h 13573"/>
                <a:gd name="connsiteX128" fmla="*/ 9803 w 11670"/>
                <a:gd name="connsiteY128" fmla="*/ 4357 h 13573"/>
                <a:gd name="connsiteX129" fmla="*/ 9217 w 11670"/>
                <a:gd name="connsiteY129" fmla="*/ 4357 h 13573"/>
                <a:gd name="connsiteX130" fmla="*/ 10222 w 11670"/>
                <a:gd name="connsiteY130" fmla="*/ 4357 h 13573"/>
                <a:gd name="connsiteX131" fmla="*/ 9720 w 11670"/>
                <a:gd name="connsiteY131" fmla="*/ 4357 h 13573"/>
                <a:gd name="connsiteX132" fmla="*/ 10557 w 11670"/>
                <a:gd name="connsiteY132" fmla="*/ 4357 h 13573"/>
                <a:gd name="connsiteX133" fmla="*/ 10557 w 11670"/>
                <a:gd name="connsiteY133" fmla="*/ 4357 h 13573"/>
                <a:gd name="connsiteX134" fmla="*/ 8630 w 11670"/>
                <a:gd name="connsiteY134" fmla="*/ 4357 h 13573"/>
                <a:gd name="connsiteX135" fmla="*/ 8630 w 11670"/>
                <a:gd name="connsiteY135" fmla="*/ 4357 h 13573"/>
                <a:gd name="connsiteX136" fmla="*/ 9552 w 11670"/>
                <a:gd name="connsiteY136" fmla="*/ 4357 h 13573"/>
                <a:gd name="connsiteX137" fmla="*/ 9552 w 11670"/>
                <a:gd name="connsiteY137" fmla="*/ 4357 h 13573"/>
                <a:gd name="connsiteX138" fmla="*/ 9552 w 11670"/>
                <a:gd name="connsiteY138" fmla="*/ 4357 h 13573"/>
                <a:gd name="connsiteX139" fmla="*/ 9552 w 11670"/>
                <a:gd name="connsiteY139" fmla="*/ 4357 h 13573"/>
                <a:gd name="connsiteX140" fmla="*/ 9552 w 11670"/>
                <a:gd name="connsiteY140" fmla="*/ 4357 h 13573"/>
                <a:gd name="connsiteX141" fmla="*/ 9552 w 11670"/>
                <a:gd name="connsiteY141" fmla="*/ 4357 h 13573"/>
                <a:gd name="connsiteX142" fmla="*/ 9552 w 11670"/>
                <a:gd name="connsiteY142" fmla="*/ 4357 h 13573"/>
                <a:gd name="connsiteX143" fmla="*/ 10139 w 11670"/>
                <a:gd name="connsiteY143" fmla="*/ 4357 h 13573"/>
                <a:gd name="connsiteX144" fmla="*/ 9384 w 11670"/>
                <a:gd name="connsiteY144" fmla="*/ 4357 h 13573"/>
                <a:gd name="connsiteX145" fmla="*/ 9384 w 11670"/>
                <a:gd name="connsiteY145" fmla="*/ 4357 h 13573"/>
                <a:gd name="connsiteX146" fmla="*/ 8965 w 11670"/>
                <a:gd name="connsiteY146" fmla="*/ 4357 h 13573"/>
                <a:gd name="connsiteX147" fmla="*/ 11228 w 11670"/>
                <a:gd name="connsiteY147" fmla="*/ 4357 h 13573"/>
                <a:gd name="connsiteX148" fmla="*/ 11228 w 11670"/>
                <a:gd name="connsiteY148" fmla="*/ 4357 h 13573"/>
                <a:gd name="connsiteX149" fmla="*/ 10139 w 11670"/>
                <a:gd name="connsiteY149" fmla="*/ 4357 h 13573"/>
                <a:gd name="connsiteX150" fmla="*/ 11479 w 11670"/>
                <a:gd name="connsiteY150" fmla="*/ 4357 h 13573"/>
                <a:gd name="connsiteX151" fmla="*/ 10809 w 11670"/>
                <a:gd name="connsiteY151" fmla="*/ 4357 h 13573"/>
                <a:gd name="connsiteX152" fmla="*/ 9720 w 11670"/>
                <a:gd name="connsiteY152" fmla="*/ 4357 h 13573"/>
                <a:gd name="connsiteX153" fmla="*/ 9720 w 11670"/>
                <a:gd name="connsiteY153" fmla="*/ 4357 h 13573"/>
                <a:gd name="connsiteX154" fmla="*/ 9720 w 11670"/>
                <a:gd name="connsiteY154" fmla="*/ 4357 h 13573"/>
                <a:gd name="connsiteX155" fmla="*/ 8547 w 11670"/>
                <a:gd name="connsiteY155" fmla="*/ 4357 h 13573"/>
                <a:gd name="connsiteX156" fmla="*/ 9552 w 11670"/>
                <a:gd name="connsiteY156" fmla="*/ 3938 h 13573"/>
                <a:gd name="connsiteX157" fmla="*/ 9552 w 11670"/>
                <a:gd name="connsiteY157" fmla="*/ 3938 h 13573"/>
                <a:gd name="connsiteX158" fmla="*/ 9552 w 11670"/>
                <a:gd name="connsiteY158" fmla="*/ 3938 h 13573"/>
                <a:gd name="connsiteX159" fmla="*/ 8630 w 11670"/>
                <a:gd name="connsiteY159" fmla="*/ 3938 h 13573"/>
                <a:gd name="connsiteX160" fmla="*/ 9133 w 11670"/>
                <a:gd name="connsiteY160" fmla="*/ 3938 h 13573"/>
                <a:gd name="connsiteX161" fmla="*/ 8295 w 11670"/>
                <a:gd name="connsiteY161" fmla="*/ 3938 h 13573"/>
                <a:gd name="connsiteX162" fmla="*/ 9049 w 11670"/>
                <a:gd name="connsiteY162" fmla="*/ 3938 h 13573"/>
                <a:gd name="connsiteX163" fmla="*/ 9049 w 11670"/>
                <a:gd name="connsiteY163" fmla="*/ 3938 h 13573"/>
                <a:gd name="connsiteX164" fmla="*/ 9049 w 11670"/>
                <a:gd name="connsiteY164" fmla="*/ 3938 h 13573"/>
                <a:gd name="connsiteX165" fmla="*/ 8379 w 11670"/>
                <a:gd name="connsiteY165" fmla="*/ 3435 h 13573"/>
                <a:gd name="connsiteX166" fmla="*/ 7792 w 11670"/>
                <a:gd name="connsiteY166" fmla="*/ 3435 h 13573"/>
                <a:gd name="connsiteX167" fmla="*/ 6200 w 11670"/>
                <a:gd name="connsiteY167" fmla="*/ 3435 h 13573"/>
                <a:gd name="connsiteX168" fmla="*/ 7122 w 11670"/>
                <a:gd name="connsiteY168" fmla="*/ 3435 h 13573"/>
                <a:gd name="connsiteX169" fmla="*/ 7122 w 11670"/>
                <a:gd name="connsiteY169" fmla="*/ 3435 h 13573"/>
                <a:gd name="connsiteX170" fmla="*/ 8547 w 11670"/>
                <a:gd name="connsiteY170" fmla="*/ 3435 h 13573"/>
                <a:gd name="connsiteX171" fmla="*/ 9217 w 11670"/>
                <a:gd name="connsiteY171" fmla="*/ 2514 h 13573"/>
                <a:gd name="connsiteX172" fmla="*/ 9217 w 11670"/>
                <a:gd name="connsiteY172" fmla="*/ 2514 h 13573"/>
                <a:gd name="connsiteX173" fmla="*/ 8463 w 11670"/>
                <a:gd name="connsiteY173" fmla="*/ 2514 h 13573"/>
                <a:gd name="connsiteX174" fmla="*/ 9720 w 11670"/>
                <a:gd name="connsiteY174" fmla="*/ 2514 h 13573"/>
                <a:gd name="connsiteX175" fmla="*/ 9720 w 11670"/>
                <a:gd name="connsiteY175" fmla="*/ 2514 h 13573"/>
                <a:gd name="connsiteX176" fmla="*/ 8798 w 11670"/>
                <a:gd name="connsiteY176" fmla="*/ 2514 h 13573"/>
                <a:gd name="connsiteX177" fmla="*/ 9552 w 11670"/>
                <a:gd name="connsiteY177" fmla="*/ 2514 h 13573"/>
                <a:gd name="connsiteX178" fmla="*/ 9552 w 11670"/>
                <a:gd name="connsiteY178" fmla="*/ 2514 h 13573"/>
                <a:gd name="connsiteX179" fmla="*/ 8714 w 11670"/>
                <a:gd name="connsiteY179" fmla="*/ 2514 h 13573"/>
                <a:gd name="connsiteX180" fmla="*/ 7792 w 11670"/>
                <a:gd name="connsiteY180" fmla="*/ 2514 h 13573"/>
                <a:gd name="connsiteX181" fmla="*/ 8798 w 11670"/>
                <a:gd name="connsiteY181" fmla="*/ 1927 h 13573"/>
                <a:gd name="connsiteX182" fmla="*/ 8211 w 11670"/>
                <a:gd name="connsiteY182" fmla="*/ 1927 h 13573"/>
                <a:gd name="connsiteX183" fmla="*/ 6871 w 11670"/>
                <a:gd name="connsiteY183" fmla="*/ 1927 h 13573"/>
                <a:gd name="connsiteX184" fmla="*/ 9133 w 11670"/>
                <a:gd name="connsiteY184" fmla="*/ 1927 h 13573"/>
                <a:gd name="connsiteX185" fmla="*/ 7541 w 11670"/>
                <a:gd name="connsiteY185" fmla="*/ 1927 h 13573"/>
                <a:gd name="connsiteX186" fmla="*/ 8798 w 11670"/>
                <a:gd name="connsiteY186" fmla="*/ 1927 h 13573"/>
                <a:gd name="connsiteX187" fmla="*/ 8798 w 11670"/>
                <a:gd name="connsiteY187" fmla="*/ 1341 h 13573"/>
                <a:gd name="connsiteX188" fmla="*/ 7792 w 11670"/>
                <a:gd name="connsiteY188" fmla="*/ 1341 h 13573"/>
                <a:gd name="connsiteX189" fmla="*/ 9049 w 11670"/>
                <a:gd name="connsiteY189" fmla="*/ 1341 h 13573"/>
                <a:gd name="connsiteX190" fmla="*/ 8463 w 11670"/>
                <a:gd name="connsiteY190" fmla="*/ 1341 h 13573"/>
                <a:gd name="connsiteX191" fmla="*/ 7792 w 11670"/>
                <a:gd name="connsiteY191" fmla="*/ 1341 h 13573"/>
                <a:gd name="connsiteX192" fmla="*/ 9049 w 11670"/>
                <a:gd name="connsiteY192" fmla="*/ 0 h 13573"/>
                <a:gd name="connsiteX193" fmla="*/ 7541 w 11670"/>
                <a:gd name="connsiteY193" fmla="*/ 0 h 13573"/>
                <a:gd name="connsiteX194" fmla="*/ 8463 w 11670"/>
                <a:gd name="connsiteY194" fmla="*/ 0 h 13573"/>
                <a:gd name="connsiteX195" fmla="*/ 7457 w 11670"/>
                <a:gd name="connsiteY195" fmla="*/ 0 h 13573"/>
                <a:gd name="connsiteX196" fmla="*/ 7457 w 11670"/>
                <a:gd name="connsiteY196" fmla="*/ 0 h 13573"/>
                <a:gd name="connsiteX197" fmla="*/ 3687 w 11670"/>
                <a:gd name="connsiteY197" fmla="*/ 0 h 13573"/>
                <a:gd name="connsiteX198" fmla="*/ 3687 w 11670"/>
                <a:gd name="connsiteY198" fmla="*/ 0 h 13573"/>
                <a:gd name="connsiteX199" fmla="*/ 2933 w 11670"/>
                <a:gd name="connsiteY199" fmla="*/ 0 h 13573"/>
                <a:gd name="connsiteX200" fmla="*/ 2933 w 11670"/>
                <a:gd name="connsiteY200" fmla="*/ 0 h 13573"/>
                <a:gd name="connsiteX201" fmla="*/ 2933 w 11670"/>
                <a:gd name="connsiteY201" fmla="*/ 0 h 13573"/>
                <a:gd name="connsiteX202" fmla="*/ 2095 w 11670"/>
                <a:gd name="connsiteY202" fmla="*/ 587 h 13573"/>
                <a:gd name="connsiteX203" fmla="*/ 2095 w 11670"/>
                <a:gd name="connsiteY203" fmla="*/ 587 h 13573"/>
                <a:gd name="connsiteX204" fmla="*/ 3352 w 11670"/>
                <a:gd name="connsiteY204" fmla="*/ 587 h 13573"/>
                <a:gd name="connsiteX205" fmla="*/ 1760 w 11670"/>
                <a:gd name="connsiteY205" fmla="*/ 1006 h 13573"/>
                <a:gd name="connsiteX206" fmla="*/ 2681 w 11670"/>
                <a:gd name="connsiteY206" fmla="*/ 1006 h 13573"/>
                <a:gd name="connsiteX207" fmla="*/ 1676 w 11670"/>
                <a:gd name="connsiteY207" fmla="*/ 1006 h 13573"/>
                <a:gd name="connsiteX208" fmla="*/ 1676 w 11670"/>
                <a:gd name="connsiteY208" fmla="*/ 1006 h 13573"/>
                <a:gd name="connsiteX209" fmla="*/ 1676 w 11670"/>
                <a:gd name="connsiteY209" fmla="*/ 1006 h 13573"/>
                <a:gd name="connsiteX210" fmla="*/ 1676 w 11670"/>
                <a:gd name="connsiteY210" fmla="*/ 1006 h 13573"/>
                <a:gd name="connsiteX211" fmla="*/ 2430 w 11670"/>
                <a:gd name="connsiteY211" fmla="*/ 1592 h 13573"/>
                <a:gd name="connsiteX212" fmla="*/ 2430 w 11670"/>
                <a:gd name="connsiteY212" fmla="*/ 1592 h 13573"/>
                <a:gd name="connsiteX213" fmla="*/ 2430 w 11670"/>
                <a:gd name="connsiteY213" fmla="*/ 1592 h 13573"/>
                <a:gd name="connsiteX214" fmla="*/ 2430 w 11670"/>
                <a:gd name="connsiteY214" fmla="*/ 1592 h 13573"/>
                <a:gd name="connsiteX215" fmla="*/ 2430 w 11670"/>
                <a:gd name="connsiteY215" fmla="*/ 1592 h 13573"/>
                <a:gd name="connsiteX216" fmla="*/ 1257 w 11670"/>
                <a:gd name="connsiteY216" fmla="*/ 1592 h 13573"/>
                <a:gd name="connsiteX217" fmla="*/ 3016 w 11670"/>
                <a:gd name="connsiteY217" fmla="*/ 1592 h 13573"/>
                <a:gd name="connsiteX218" fmla="*/ 3016 w 11670"/>
                <a:gd name="connsiteY218" fmla="*/ 1592 h 13573"/>
                <a:gd name="connsiteX219" fmla="*/ 1592 w 11670"/>
                <a:gd name="connsiteY219" fmla="*/ 1592 h 13573"/>
                <a:gd name="connsiteX220" fmla="*/ 1089 w 11670"/>
                <a:gd name="connsiteY220" fmla="*/ 1592 h 13573"/>
                <a:gd name="connsiteX221" fmla="*/ 2262 w 11670"/>
                <a:gd name="connsiteY221" fmla="*/ 1592 h 13573"/>
                <a:gd name="connsiteX222" fmla="*/ 3184 w 11670"/>
                <a:gd name="connsiteY222" fmla="*/ 1592 h 13573"/>
                <a:gd name="connsiteX223" fmla="*/ 1341 w 11670"/>
                <a:gd name="connsiteY223" fmla="*/ 1592 h 13573"/>
                <a:gd name="connsiteX224" fmla="*/ 1341 w 11670"/>
                <a:gd name="connsiteY224" fmla="*/ 1592 h 13573"/>
                <a:gd name="connsiteX225" fmla="*/ 1341 w 11670"/>
                <a:gd name="connsiteY225" fmla="*/ 1592 h 13573"/>
                <a:gd name="connsiteX226" fmla="*/ 2430 w 11670"/>
                <a:gd name="connsiteY226" fmla="*/ 1592 h 13573"/>
                <a:gd name="connsiteX227" fmla="*/ 2430 w 11670"/>
                <a:gd name="connsiteY227" fmla="*/ 1592 h 13573"/>
                <a:gd name="connsiteX228" fmla="*/ 3435 w 11670"/>
                <a:gd name="connsiteY228" fmla="*/ 1592 h 13573"/>
                <a:gd name="connsiteX229" fmla="*/ 2681 w 11670"/>
                <a:gd name="connsiteY229" fmla="*/ 1592 h 13573"/>
                <a:gd name="connsiteX230" fmla="*/ 2681 w 11670"/>
                <a:gd name="connsiteY230" fmla="*/ 1592 h 13573"/>
                <a:gd name="connsiteX231" fmla="*/ 1508 w 11670"/>
                <a:gd name="connsiteY231" fmla="*/ 1592 h 13573"/>
                <a:gd name="connsiteX232" fmla="*/ 1508 w 11670"/>
                <a:gd name="connsiteY232" fmla="*/ 1592 h 13573"/>
                <a:gd name="connsiteX233" fmla="*/ 2514 w 11670"/>
                <a:gd name="connsiteY233" fmla="*/ 1592 h 13573"/>
                <a:gd name="connsiteX234" fmla="*/ 1341 w 11670"/>
                <a:gd name="connsiteY234" fmla="*/ 1592 h 13573"/>
                <a:gd name="connsiteX235" fmla="*/ 1341 w 11670"/>
                <a:gd name="connsiteY235" fmla="*/ 1592 h 13573"/>
                <a:gd name="connsiteX236" fmla="*/ 2681 w 11670"/>
                <a:gd name="connsiteY236" fmla="*/ 1592 h 13573"/>
                <a:gd name="connsiteX237" fmla="*/ 1257 w 11670"/>
                <a:gd name="connsiteY237" fmla="*/ 2011 h 13573"/>
                <a:gd name="connsiteX238" fmla="*/ 2011 w 11670"/>
                <a:gd name="connsiteY238" fmla="*/ 2011 h 13573"/>
                <a:gd name="connsiteX239" fmla="*/ 1257 w 11670"/>
                <a:gd name="connsiteY239" fmla="*/ 2011 h 13573"/>
                <a:gd name="connsiteX240" fmla="*/ 2346 w 11670"/>
                <a:gd name="connsiteY240" fmla="*/ 2011 h 13573"/>
                <a:gd name="connsiteX241" fmla="*/ 3016 w 11670"/>
                <a:gd name="connsiteY241" fmla="*/ 2011 h 13573"/>
                <a:gd name="connsiteX242" fmla="*/ 2262 w 11670"/>
                <a:gd name="connsiteY242" fmla="*/ 2011 h 13573"/>
                <a:gd name="connsiteX243" fmla="*/ 3184 w 11670"/>
                <a:gd name="connsiteY243" fmla="*/ 2011 h 13573"/>
                <a:gd name="connsiteX244" fmla="*/ 1676 w 11670"/>
                <a:gd name="connsiteY244" fmla="*/ 2011 h 13573"/>
                <a:gd name="connsiteX245" fmla="*/ 1676 w 11670"/>
                <a:gd name="connsiteY245" fmla="*/ 2011 h 13573"/>
                <a:gd name="connsiteX246" fmla="*/ 2933 w 11670"/>
                <a:gd name="connsiteY246" fmla="*/ 2011 h 13573"/>
                <a:gd name="connsiteX247" fmla="*/ 2430 w 11670"/>
                <a:gd name="connsiteY247" fmla="*/ 2011 h 13573"/>
                <a:gd name="connsiteX248" fmla="*/ 2430 w 11670"/>
                <a:gd name="connsiteY248" fmla="*/ 2011 h 13573"/>
                <a:gd name="connsiteX249" fmla="*/ 1760 w 11670"/>
                <a:gd name="connsiteY249" fmla="*/ 2011 h 13573"/>
                <a:gd name="connsiteX250" fmla="*/ 1760 w 11670"/>
                <a:gd name="connsiteY250" fmla="*/ 2011 h 13573"/>
                <a:gd name="connsiteX251" fmla="*/ 1760 w 11670"/>
                <a:gd name="connsiteY251" fmla="*/ 2011 h 13573"/>
                <a:gd name="connsiteX252" fmla="*/ 2765 w 11670"/>
                <a:gd name="connsiteY252" fmla="*/ 2011 h 13573"/>
                <a:gd name="connsiteX253" fmla="*/ 2095 w 11670"/>
                <a:gd name="connsiteY253" fmla="*/ 2011 h 13573"/>
                <a:gd name="connsiteX254" fmla="*/ 2095 w 11670"/>
                <a:gd name="connsiteY254" fmla="*/ 2011 h 13573"/>
                <a:gd name="connsiteX255" fmla="*/ 419 w 11670"/>
                <a:gd name="connsiteY255" fmla="*/ 2011 h 13573"/>
                <a:gd name="connsiteX256" fmla="*/ 1089 w 11670"/>
                <a:gd name="connsiteY256" fmla="*/ 2011 h 13573"/>
                <a:gd name="connsiteX257" fmla="*/ 1089 w 11670"/>
                <a:gd name="connsiteY257" fmla="*/ 2011 h 13573"/>
                <a:gd name="connsiteX258" fmla="*/ 1089 w 11670"/>
                <a:gd name="connsiteY258" fmla="*/ 2011 h 13573"/>
                <a:gd name="connsiteX259" fmla="*/ 0 w 11670"/>
                <a:gd name="connsiteY259" fmla="*/ 2011 h 13573"/>
                <a:gd name="connsiteX260" fmla="*/ 1676 w 11670"/>
                <a:gd name="connsiteY260" fmla="*/ 2011 h 13573"/>
                <a:gd name="connsiteX261" fmla="*/ 587 w 11670"/>
                <a:gd name="connsiteY261" fmla="*/ 2011 h 13573"/>
                <a:gd name="connsiteX262" fmla="*/ 1341 w 11670"/>
                <a:gd name="connsiteY262" fmla="*/ 2011 h 13573"/>
                <a:gd name="connsiteX263" fmla="*/ 2430 w 11670"/>
                <a:gd name="connsiteY263" fmla="*/ 5949 h 13573"/>
                <a:gd name="connsiteX264" fmla="*/ 2933 w 11670"/>
                <a:gd name="connsiteY264" fmla="*/ 7122 h 13573"/>
                <a:gd name="connsiteX265" fmla="*/ 2933 w 11670"/>
                <a:gd name="connsiteY265" fmla="*/ 7122 h 13573"/>
                <a:gd name="connsiteX266" fmla="*/ 2933 w 11670"/>
                <a:gd name="connsiteY266" fmla="*/ 7122 h 13573"/>
                <a:gd name="connsiteX267" fmla="*/ 4776 w 11670"/>
                <a:gd name="connsiteY267" fmla="*/ 8798 h 13573"/>
                <a:gd name="connsiteX268" fmla="*/ 4776 w 11670"/>
                <a:gd name="connsiteY268" fmla="*/ 8798 h 13573"/>
                <a:gd name="connsiteX269" fmla="*/ 4776 w 11670"/>
                <a:gd name="connsiteY269" fmla="*/ 8798 h 13573"/>
                <a:gd name="connsiteX270" fmla="*/ 9887 w 11670"/>
                <a:gd name="connsiteY270" fmla="*/ 13490 h 13573"/>
                <a:gd name="connsiteX271" fmla="*/ 9887 w 11670"/>
                <a:gd name="connsiteY271" fmla="*/ 13490 h 13573"/>
                <a:gd name="connsiteX272" fmla="*/ 9887 w 11670"/>
                <a:gd name="connsiteY272" fmla="*/ 13490 h 13573"/>
                <a:gd name="connsiteX273" fmla="*/ 9887 w 11670"/>
                <a:gd name="connsiteY273" fmla="*/ 13490 h 13573"/>
                <a:gd name="connsiteX274" fmla="*/ 9887 w 11670"/>
                <a:gd name="connsiteY274" fmla="*/ 13490 h 13573"/>
                <a:gd name="connsiteX275" fmla="*/ 9887 w 11670"/>
                <a:gd name="connsiteY275" fmla="*/ 13490 h 13573"/>
                <a:gd name="connsiteX276" fmla="*/ 9636 w 11670"/>
                <a:gd name="connsiteY276" fmla="*/ 13574 h 13573"/>
                <a:gd name="connsiteX277" fmla="*/ 9049 w 11670"/>
                <a:gd name="connsiteY277" fmla="*/ 2262 h 13573"/>
                <a:gd name="connsiteX278" fmla="*/ 9049 w 11670"/>
                <a:gd name="connsiteY278" fmla="*/ 2262 h 13573"/>
                <a:gd name="connsiteX279" fmla="*/ 8798 w 11670"/>
                <a:gd name="connsiteY279" fmla="*/ 2011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11670" h="13573">
                  <a:moveTo>
                    <a:pt x="2430" y="5949"/>
                  </a:moveTo>
                  <a:lnTo>
                    <a:pt x="419" y="5949"/>
                  </a:lnTo>
                  <a:cubicBezTo>
                    <a:pt x="2430" y="5949"/>
                    <a:pt x="419" y="5949"/>
                    <a:pt x="2681" y="5949"/>
                  </a:cubicBezTo>
                  <a:lnTo>
                    <a:pt x="2179" y="5949"/>
                  </a:lnTo>
                  <a:cubicBezTo>
                    <a:pt x="1173" y="5949"/>
                    <a:pt x="3603" y="5949"/>
                    <a:pt x="3352" y="5949"/>
                  </a:cubicBezTo>
                  <a:lnTo>
                    <a:pt x="2765" y="5949"/>
                  </a:lnTo>
                  <a:lnTo>
                    <a:pt x="2765" y="5949"/>
                  </a:lnTo>
                  <a:lnTo>
                    <a:pt x="3771" y="5949"/>
                  </a:lnTo>
                  <a:cubicBezTo>
                    <a:pt x="3771" y="5949"/>
                    <a:pt x="3771" y="5949"/>
                    <a:pt x="3268" y="5949"/>
                  </a:cubicBezTo>
                  <a:lnTo>
                    <a:pt x="3771" y="5949"/>
                  </a:lnTo>
                  <a:cubicBezTo>
                    <a:pt x="3268" y="5949"/>
                    <a:pt x="2765" y="5949"/>
                    <a:pt x="2849" y="5949"/>
                  </a:cubicBezTo>
                  <a:cubicBezTo>
                    <a:pt x="838" y="5949"/>
                    <a:pt x="3352" y="5949"/>
                    <a:pt x="2179" y="5949"/>
                  </a:cubicBezTo>
                  <a:lnTo>
                    <a:pt x="2179" y="5949"/>
                  </a:lnTo>
                  <a:cubicBezTo>
                    <a:pt x="1701" y="5907"/>
                    <a:pt x="1232" y="5907"/>
                    <a:pt x="754" y="5949"/>
                  </a:cubicBezTo>
                  <a:cubicBezTo>
                    <a:pt x="1508" y="5899"/>
                    <a:pt x="2262" y="5899"/>
                    <a:pt x="3016" y="5949"/>
                  </a:cubicBezTo>
                  <a:cubicBezTo>
                    <a:pt x="3016" y="5949"/>
                    <a:pt x="3016" y="5949"/>
                    <a:pt x="3016" y="5949"/>
                  </a:cubicBezTo>
                  <a:cubicBezTo>
                    <a:pt x="3016" y="5949"/>
                    <a:pt x="2514" y="5949"/>
                    <a:pt x="2514" y="5949"/>
                  </a:cubicBezTo>
                  <a:lnTo>
                    <a:pt x="1592" y="5949"/>
                  </a:lnTo>
                  <a:cubicBezTo>
                    <a:pt x="1986" y="5991"/>
                    <a:pt x="2371" y="5991"/>
                    <a:pt x="2765" y="5949"/>
                  </a:cubicBezTo>
                  <a:lnTo>
                    <a:pt x="1341" y="5949"/>
                  </a:lnTo>
                  <a:cubicBezTo>
                    <a:pt x="1341" y="5949"/>
                    <a:pt x="2514" y="5949"/>
                    <a:pt x="2681" y="5949"/>
                  </a:cubicBezTo>
                  <a:cubicBezTo>
                    <a:pt x="2849" y="5949"/>
                    <a:pt x="2681" y="5949"/>
                    <a:pt x="3268" y="5949"/>
                  </a:cubicBezTo>
                  <a:lnTo>
                    <a:pt x="3268" y="5949"/>
                  </a:lnTo>
                  <a:cubicBezTo>
                    <a:pt x="3268" y="5949"/>
                    <a:pt x="3268" y="5949"/>
                    <a:pt x="3268" y="5949"/>
                  </a:cubicBezTo>
                  <a:cubicBezTo>
                    <a:pt x="3662" y="5907"/>
                    <a:pt x="4047" y="5907"/>
                    <a:pt x="4441" y="5949"/>
                  </a:cubicBezTo>
                  <a:cubicBezTo>
                    <a:pt x="5530" y="5949"/>
                    <a:pt x="2933" y="5949"/>
                    <a:pt x="4441" y="5949"/>
                  </a:cubicBezTo>
                  <a:lnTo>
                    <a:pt x="3519" y="5949"/>
                  </a:lnTo>
                  <a:lnTo>
                    <a:pt x="5111" y="5949"/>
                  </a:lnTo>
                  <a:lnTo>
                    <a:pt x="4441" y="5949"/>
                  </a:lnTo>
                  <a:lnTo>
                    <a:pt x="3771" y="5949"/>
                  </a:lnTo>
                  <a:cubicBezTo>
                    <a:pt x="4776" y="5882"/>
                    <a:pt x="5781" y="5882"/>
                    <a:pt x="6787" y="5949"/>
                  </a:cubicBezTo>
                  <a:lnTo>
                    <a:pt x="4692" y="5949"/>
                  </a:lnTo>
                  <a:cubicBezTo>
                    <a:pt x="5614" y="5949"/>
                    <a:pt x="4692" y="5949"/>
                    <a:pt x="4692" y="5949"/>
                  </a:cubicBezTo>
                  <a:lnTo>
                    <a:pt x="4692" y="5949"/>
                  </a:lnTo>
                  <a:cubicBezTo>
                    <a:pt x="3938" y="5949"/>
                    <a:pt x="4189" y="5949"/>
                    <a:pt x="3854" y="5949"/>
                  </a:cubicBezTo>
                  <a:cubicBezTo>
                    <a:pt x="5363" y="5949"/>
                    <a:pt x="4860" y="5949"/>
                    <a:pt x="5279" y="5949"/>
                  </a:cubicBezTo>
                  <a:cubicBezTo>
                    <a:pt x="5698" y="5949"/>
                    <a:pt x="4273" y="5949"/>
                    <a:pt x="4441" y="5949"/>
                  </a:cubicBezTo>
                  <a:cubicBezTo>
                    <a:pt x="3352" y="5949"/>
                    <a:pt x="6117" y="5949"/>
                    <a:pt x="5195" y="5949"/>
                  </a:cubicBezTo>
                  <a:lnTo>
                    <a:pt x="5195" y="5949"/>
                  </a:lnTo>
                  <a:cubicBezTo>
                    <a:pt x="5614" y="5949"/>
                    <a:pt x="5195" y="5949"/>
                    <a:pt x="5195" y="5949"/>
                  </a:cubicBezTo>
                  <a:lnTo>
                    <a:pt x="5195" y="5949"/>
                  </a:lnTo>
                  <a:cubicBezTo>
                    <a:pt x="5195" y="5949"/>
                    <a:pt x="5195" y="6368"/>
                    <a:pt x="6452" y="5949"/>
                  </a:cubicBezTo>
                  <a:lnTo>
                    <a:pt x="8882" y="5949"/>
                  </a:lnTo>
                  <a:cubicBezTo>
                    <a:pt x="7482" y="6025"/>
                    <a:pt x="6091" y="6025"/>
                    <a:pt x="4692" y="5949"/>
                  </a:cubicBezTo>
                  <a:cubicBezTo>
                    <a:pt x="4692" y="5949"/>
                    <a:pt x="4692" y="5949"/>
                    <a:pt x="4692" y="5949"/>
                  </a:cubicBezTo>
                  <a:cubicBezTo>
                    <a:pt x="5245" y="5865"/>
                    <a:pt x="5815" y="5865"/>
                    <a:pt x="6368" y="5949"/>
                  </a:cubicBezTo>
                  <a:lnTo>
                    <a:pt x="4692" y="5949"/>
                  </a:lnTo>
                  <a:cubicBezTo>
                    <a:pt x="5304" y="5907"/>
                    <a:pt x="5924" y="5907"/>
                    <a:pt x="6536" y="5949"/>
                  </a:cubicBezTo>
                  <a:lnTo>
                    <a:pt x="6536" y="5949"/>
                  </a:lnTo>
                  <a:cubicBezTo>
                    <a:pt x="5924" y="5874"/>
                    <a:pt x="5304" y="5874"/>
                    <a:pt x="4692" y="5949"/>
                  </a:cubicBezTo>
                  <a:cubicBezTo>
                    <a:pt x="4692" y="5949"/>
                    <a:pt x="4692" y="5949"/>
                    <a:pt x="4692" y="5949"/>
                  </a:cubicBezTo>
                  <a:lnTo>
                    <a:pt x="4692" y="5949"/>
                  </a:lnTo>
                  <a:cubicBezTo>
                    <a:pt x="4692" y="5949"/>
                    <a:pt x="7038" y="5949"/>
                    <a:pt x="6954" y="5949"/>
                  </a:cubicBezTo>
                  <a:lnTo>
                    <a:pt x="4692" y="5949"/>
                  </a:lnTo>
                  <a:lnTo>
                    <a:pt x="4692" y="5949"/>
                  </a:lnTo>
                  <a:cubicBezTo>
                    <a:pt x="4692" y="5949"/>
                    <a:pt x="4106" y="5949"/>
                    <a:pt x="4189" y="5949"/>
                  </a:cubicBezTo>
                  <a:lnTo>
                    <a:pt x="3435" y="5949"/>
                  </a:lnTo>
                  <a:lnTo>
                    <a:pt x="3435" y="5949"/>
                  </a:lnTo>
                  <a:lnTo>
                    <a:pt x="5279" y="5949"/>
                  </a:lnTo>
                  <a:lnTo>
                    <a:pt x="4189" y="5949"/>
                  </a:lnTo>
                  <a:cubicBezTo>
                    <a:pt x="5078" y="5832"/>
                    <a:pt x="5983" y="5832"/>
                    <a:pt x="6871" y="5949"/>
                  </a:cubicBezTo>
                  <a:lnTo>
                    <a:pt x="4776" y="5949"/>
                  </a:lnTo>
                  <a:cubicBezTo>
                    <a:pt x="4776" y="5949"/>
                    <a:pt x="5446" y="5949"/>
                    <a:pt x="4776" y="5949"/>
                  </a:cubicBezTo>
                  <a:lnTo>
                    <a:pt x="4273" y="5949"/>
                  </a:lnTo>
                  <a:cubicBezTo>
                    <a:pt x="4273" y="5949"/>
                    <a:pt x="5530" y="5949"/>
                    <a:pt x="4273" y="5949"/>
                  </a:cubicBezTo>
                  <a:lnTo>
                    <a:pt x="3603" y="5949"/>
                  </a:lnTo>
                  <a:lnTo>
                    <a:pt x="9049" y="5949"/>
                  </a:lnTo>
                  <a:lnTo>
                    <a:pt x="7457" y="5949"/>
                  </a:lnTo>
                  <a:lnTo>
                    <a:pt x="4608" y="5949"/>
                  </a:lnTo>
                  <a:lnTo>
                    <a:pt x="5279" y="5949"/>
                  </a:lnTo>
                  <a:cubicBezTo>
                    <a:pt x="5279" y="5949"/>
                    <a:pt x="4441" y="5949"/>
                    <a:pt x="4608" y="5949"/>
                  </a:cubicBezTo>
                  <a:cubicBezTo>
                    <a:pt x="4776" y="5949"/>
                    <a:pt x="4608" y="5949"/>
                    <a:pt x="5446" y="5949"/>
                  </a:cubicBezTo>
                  <a:cubicBezTo>
                    <a:pt x="6284" y="5949"/>
                    <a:pt x="5446" y="5949"/>
                    <a:pt x="5446" y="5949"/>
                  </a:cubicBezTo>
                  <a:lnTo>
                    <a:pt x="7206" y="5949"/>
                  </a:lnTo>
                  <a:cubicBezTo>
                    <a:pt x="7206" y="5949"/>
                    <a:pt x="6619" y="5949"/>
                    <a:pt x="6619" y="5949"/>
                  </a:cubicBezTo>
                  <a:lnTo>
                    <a:pt x="6200" y="5949"/>
                  </a:lnTo>
                  <a:cubicBezTo>
                    <a:pt x="5363" y="5949"/>
                    <a:pt x="6200" y="5949"/>
                    <a:pt x="5027" y="5949"/>
                  </a:cubicBezTo>
                  <a:lnTo>
                    <a:pt x="6200" y="5949"/>
                  </a:lnTo>
                  <a:cubicBezTo>
                    <a:pt x="7122" y="5949"/>
                    <a:pt x="6200" y="5949"/>
                    <a:pt x="6200" y="5949"/>
                  </a:cubicBezTo>
                  <a:lnTo>
                    <a:pt x="9301" y="5949"/>
                  </a:lnTo>
                  <a:cubicBezTo>
                    <a:pt x="9301" y="5949"/>
                    <a:pt x="8547" y="5949"/>
                    <a:pt x="8714" y="5949"/>
                  </a:cubicBezTo>
                  <a:cubicBezTo>
                    <a:pt x="8882" y="5949"/>
                    <a:pt x="10893" y="5949"/>
                    <a:pt x="9971" y="5949"/>
                  </a:cubicBezTo>
                  <a:lnTo>
                    <a:pt x="7876" y="5949"/>
                  </a:lnTo>
                  <a:cubicBezTo>
                    <a:pt x="7876" y="5949"/>
                    <a:pt x="8379" y="5949"/>
                    <a:pt x="8295" y="5949"/>
                  </a:cubicBezTo>
                  <a:lnTo>
                    <a:pt x="6871" y="5949"/>
                  </a:lnTo>
                  <a:cubicBezTo>
                    <a:pt x="6117" y="5949"/>
                    <a:pt x="6871" y="5949"/>
                    <a:pt x="6117" y="6452"/>
                  </a:cubicBezTo>
                  <a:cubicBezTo>
                    <a:pt x="6393" y="6494"/>
                    <a:pt x="6678" y="6494"/>
                    <a:pt x="6954" y="6452"/>
                  </a:cubicBezTo>
                  <a:lnTo>
                    <a:pt x="6954" y="6452"/>
                  </a:lnTo>
                  <a:cubicBezTo>
                    <a:pt x="7541" y="6452"/>
                    <a:pt x="7792" y="6452"/>
                    <a:pt x="8128" y="6452"/>
                  </a:cubicBezTo>
                  <a:cubicBezTo>
                    <a:pt x="8463" y="6452"/>
                    <a:pt x="9217" y="6452"/>
                    <a:pt x="8882" y="6452"/>
                  </a:cubicBezTo>
                  <a:lnTo>
                    <a:pt x="8044" y="6452"/>
                  </a:lnTo>
                  <a:cubicBezTo>
                    <a:pt x="8044" y="6452"/>
                    <a:pt x="8547" y="6452"/>
                    <a:pt x="8044" y="6452"/>
                  </a:cubicBezTo>
                  <a:cubicBezTo>
                    <a:pt x="7541" y="6452"/>
                    <a:pt x="6787" y="6452"/>
                    <a:pt x="8044" y="6452"/>
                  </a:cubicBezTo>
                  <a:lnTo>
                    <a:pt x="8714" y="6452"/>
                  </a:lnTo>
                  <a:cubicBezTo>
                    <a:pt x="8714" y="6452"/>
                    <a:pt x="10139" y="6452"/>
                    <a:pt x="9803" y="6452"/>
                  </a:cubicBezTo>
                  <a:cubicBezTo>
                    <a:pt x="9468" y="6452"/>
                    <a:pt x="9803" y="6452"/>
                    <a:pt x="10725" y="6452"/>
                  </a:cubicBezTo>
                  <a:cubicBezTo>
                    <a:pt x="9468" y="6452"/>
                    <a:pt x="10725" y="6452"/>
                    <a:pt x="9468" y="6452"/>
                  </a:cubicBezTo>
                  <a:cubicBezTo>
                    <a:pt x="9971" y="6502"/>
                    <a:pt x="10474" y="6502"/>
                    <a:pt x="10976" y="6452"/>
                  </a:cubicBezTo>
                  <a:lnTo>
                    <a:pt x="9803" y="6452"/>
                  </a:lnTo>
                  <a:cubicBezTo>
                    <a:pt x="9133" y="6452"/>
                    <a:pt x="9133" y="6452"/>
                    <a:pt x="8798" y="6452"/>
                  </a:cubicBezTo>
                  <a:cubicBezTo>
                    <a:pt x="8463" y="6452"/>
                    <a:pt x="8798" y="6452"/>
                    <a:pt x="9468" y="6452"/>
                  </a:cubicBezTo>
                  <a:lnTo>
                    <a:pt x="8882" y="6452"/>
                  </a:lnTo>
                  <a:cubicBezTo>
                    <a:pt x="9384" y="6418"/>
                    <a:pt x="9887" y="6418"/>
                    <a:pt x="10390" y="6452"/>
                  </a:cubicBezTo>
                  <a:lnTo>
                    <a:pt x="10390" y="6452"/>
                  </a:lnTo>
                  <a:cubicBezTo>
                    <a:pt x="10809" y="6452"/>
                    <a:pt x="10893" y="6452"/>
                    <a:pt x="10390" y="6452"/>
                  </a:cubicBezTo>
                  <a:cubicBezTo>
                    <a:pt x="9887" y="6452"/>
                    <a:pt x="9636" y="6452"/>
                    <a:pt x="10390" y="6452"/>
                  </a:cubicBezTo>
                  <a:lnTo>
                    <a:pt x="10390" y="6452"/>
                  </a:lnTo>
                  <a:cubicBezTo>
                    <a:pt x="10390" y="6452"/>
                    <a:pt x="9217" y="6452"/>
                    <a:pt x="10390" y="5949"/>
                  </a:cubicBezTo>
                  <a:cubicBezTo>
                    <a:pt x="10390" y="5949"/>
                    <a:pt x="10390" y="5949"/>
                    <a:pt x="10390" y="5949"/>
                  </a:cubicBezTo>
                  <a:lnTo>
                    <a:pt x="10976" y="5949"/>
                  </a:lnTo>
                  <a:cubicBezTo>
                    <a:pt x="10976" y="5949"/>
                    <a:pt x="11563" y="5949"/>
                    <a:pt x="10976" y="5949"/>
                  </a:cubicBezTo>
                  <a:cubicBezTo>
                    <a:pt x="12485" y="5949"/>
                    <a:pt x="10976" y="5949"/>
                    <a:pt x="11563" y="5530"/>
                  </a:cubicBezTo>
                  <a:lnTo>
                    <a:pt x="10809" y="5530"/>
                  </a:lnTo>
                  <a:lnTo>
                    <a:pt x="10306" y="5530"/>
                  </a:lnTo>
                  <a:lnTo>
                    <a:pt x="9636" y="5530"/>
                  </a:lnTo>
                  <a:cubicBezTo>
                    <a:pt x="9133" y="5530"/>
                    <a:pt x="10139" y="5530"/>
                    <a:pt x="10055" y="5530"/>
                  </a:cubicBezTo>
                  <a:cubicBezTo>
                    <a:pt x="9971" y="5530"/>
                    <a:pt x="10055" y="5530"/>
                    <a:pt x="10055" y="5530"/>
                  </a:cubicBezTo>
                  <a:cubicBezTo>
                    <a:pt x="11563" y="5530"/>
                    <a:pt x="8965" y="5530"/>
                    <a:pt x="10055" y="5111"/>
                  </a:cubicBezTo>
                  <a:cubicBezTo>
                    <a:pt x="10055" y="5111"/>
                    <a:pt x="10055" y="5111"/>
                    <a:pt x="10055" y="5111"/>
                  </a:cubicBezTo>
                  <a:lnTo>
                    <a:pt x="9217" y="5111"/>
                  </a:lnTo>
                  <a:cubicBezTo>
                    <a:pt x="10390" y="5111"/>
                    <a:pt x="9217" y="5111"/>
                    <a:pt x="10055" y="5111"/>
                  </a:cubicBezTo>
                  <a:cubicBezTo>
                    <a:pt x="9468" y="5036"/>
                    <a:pt x="8882" y="5036"/>
                    <a:pt x="8295" y="5111"/>
                  </a:cubicBezTo>
                  <a:lnTo>
                    <a:pt x="8295" y="5111"/>
                  </a:lnTo>
                  <a:cubicBezTo>
                    <a:pt x="8295" y="5111"/>
                    <a:pt x="8295" y="5111"/>
                    <a:pt x="8295" y="5111"/>
                  </a:cubicBezTo>
                  <a:lnTo>
                    <a:pt x="9468" y="5111"/>
                  </a:lnTo>
                  <a:lnTo>
                    <a:pt x="8044" y="5111"/>
                  </a:lnTo>
                  <a:lnTo>
                    <a:pt x="8630" y="5111"/>
                  </a:lnTo>
                  <a:cubicBezTo>
                    <a:pt x="8630" y="5111"/>
                    <a:pt x="7792" y="5111"/>
                    <a:pt x="8630" y="5111"/>
                  </a:cubicBezTo>
                  <a:cubicBezTo>
                    <a:pt x="9468" y="5111"/>
                    <a:pt x="8630" y="4608"/>
                    <a:pt x="9803" y="4357"/>
                  </a:cubicBezTo>
                  <a:cubicBezTo>
                    <a:pt x="8044" y="4357"/>
                    <a:pt x="10557" y="4357"/>
                    <a:pt x="9217" y="4357"/>
                  </a:cubicBezTo>
                  <a:lnTo>
                    <a:pt x="10222" y="4357"/>
                  </a:lnTo>
                  <a:cubicBezTo>
                    <a:pt x="9803" y="4357"/>
                    <a:pt x="10809" y="4357"/>
                    <a:pt x="9720" y="4357"/>
                  </a:cubicBezTo>
                  <a:lnTo>
                    <a:pt x="10557" y="4357"/>
                  </a:lnTo>
                  <a:cubicBezTo>
                    <a:pt x="10557" y="4357"/>
                    <a:pt x="10557" y="4357"/>
                    <a:pt x="10557" y="4357"/>
                  </a:cubicBezTo>
                  <a:lnTo>
                    <a:pt x="8630" y="4357"/>
                  </a:lnTo>
                  <a:cubicBezTo>
                    <a:pt x="9133" y="4357"/>
                    <a:pt x="9049" y="4357"/>
                    <a:pt x="8630" y="4357"/>
                  </a:cubicBezTo>
                  <a:lnTo>
                    <a:pt x="9552" y="4357"/>
                  </a:lnTo>
                  <a:cubicBezTo>
                    <a:pt x="9552" y="4357"/>
                    <a:pt x="10139" y="4357"/>
                    <a:pt x="9552" y="4357"/>
                  </a:cubicBezTo>
                  <a:cubicBezTo>
                    <a:pt x="8965" y="4357"/>
                    <a:pt x="9552" y="4357"/>
                    <a:pt x="9552" y="4357"/>
                  </a:cubicBezTo>
                  <a:cubicBezTo>
                    <a:pt x="9552" y="4357"/>
                    <a:pt x="9552" y="4357"/>
                    <a:pt x="9552" y="4357"/>
                  </a:cubicBezTo>
                  <a:lnTo>
                    <a:pt x="9552" y="4357"/>
                  </a:lnTo>
                  <a:cubicBezTo>
                    <a:pt x="8379" y="4357"/>
                    <a:pt x="9552" y="4357"/>
                    <a:pt x="9552" y="4357"/>
                  </a:cubicBezTo>
                  <a:lnTo>
                    <a:pt x="9552" y="4357"/>
                  </a:lnTo>
                  <a:cubicBezTo>
                    <a:pt x="10390" y="4357"/>
                    <a:pt x="9552" y="4357"/>
                    <a:pt x="10139" y="4357"/>
                  </a:cubicBezTo>
                  <a:lnTo>
                    <a:pt x="9384" y="4357"/>
                  </a:lnTo>
                  <a:cubicBezTo>
                    <a:pt x="7876" y="4357"/>
                    <a:pt x="10306" y="4357"/>
                    <a:pt x="9384" y="4357"/>
                  </a:cubicBezTo>
                  <a:lnTo>
                    <a:pt x="8965" y="4357"/>
                  </a:lnTo>
                  <a:lnTo>
                    <a:pt x="11228" y="4357"/>
                  </a:lnTo>
                  <a:lnTo>
                    <a:pt x="11228" y="4357"/>
                  </a:lnTo>
                  <a:cubicBezTo>
                    <a:pt x="12149" y="4357"/>
                    <a:pt x="10306" y="4357"/>
                    <a:pt x="10139" y="4357"/>
                  </a:cubicBezTo>
                  <a:lnTo>
                    <a:pt x="11479" y="4357"/>
                  </a:lnTo>
                  <a:cubicBezTo>
                    <a:pt x="11479" y="4357"/>
                    <a:pt x="9887" y="4357"/>
                    <a:pt x="10809" y="4357"/>
                  </a:cubicBezTo>
                  <a:lnTo>
                    <a:pt x="9720" y="4357"/>
                  </a:lnTo>
                  <a:cubicBezTo>
                    <a:pt x="9720" y="4357"/>
                    <a:pt x="11228" y="4357"/>
                    <a:pt x="9720" y="4357"/>
                  </a:cubicBezTo>
                  <a:lnTo>
                    <a:pt x="9720" y="4357"/>
                  </a:lnTo>
                  <a:lnTo>
                    <a:pt x="8547" y="4357"/>
                  </a:lnTo>
                  <a:cubicBezTo>
                    <a:pt x="10893" y="4357"/>
                    <a:pt x="7290" y="4357"/>
                    <a:pt x="9552" y="3938"/>
                  </a:cubicBezTo>
                  <a:lnTo>
                    <a:pt x="9552" y="3938"/>
                  </a:lnTo>
                  <a:lnTo>
                    <a:pt x="9552" y="3938"/>
                  </a:lnTo>
                  <a:cubicBezTo>
                    <a:pt x="9552" y="3938"/>
                    <a:pt x="9133" y="3938"/>
                    <a:pt x="8630" y="3938"/>
                  </a:cubicBezTo>
                  <a:lnTo>
                    <a:pt x="9133" y="3938"/>
                  </a:lnTo>
                  <a:cubicBezTo>
                    <a:pt x="9552" y="3938"/>
                    <a:pt x="9133" y="3938"/>
                    <a:pt x="8295" y="3938"/>
                  </a:cubicBezTo>
                  <a:lnTo>
                    <a:pt x="9049" y="3938"/>
                  </a:lnTo>
                  <a:cubicBezTo>
                    <a:pt x="8630" y="3938"/>
                    <a:pt x="10222" y="3938"/>
                    <a:pt x="9049" y="3938"/>
                  </a:cubicBezTo>
                  <a:lnTo>
                    <a:pt x="9049" y="3938"/>
                  </a:lnTo>
                  <a:cubicBezTo>
                    <a:pt x="8211" y="3938"/>
                    <a:pt x="11060" y="3435"/>
                    <a:pt x="8379" y="3435"/>
                  </a:cubicBezTo>
                  <a:lnTo>
                    <a:pt x="7792" y="3435"/>
                  </a:lnTo>
                  <a:cubicBezTo>
                    <a:pt x="7265" y="3486"/>
                    <a:pt x="6728" y="3486"/>
                    <a:pt x="6200" y="3435"/>
                  </a:cubicBezTo>
                  <a:cubicBezTo>
                    <a:pt x="6200" y="3435"/>
                    <a:pt x="6954" y="3435"/>
                    <a:pt x="7122" y="3435"/>
                  </a:cubicBezTo>
                  <a:lnTo>
                    <a:pt x="7122" y="3435"/>
                  </a:lnTo>
                  <a:cubicBezTo>
                    <a:pt x="8547" y="3435"/>
                    <a:pt x="7625" y="3435"/>
                    <a:pt x="8547" y="3435"/>
                  </a:cubicBezTo>
                  <a:cubicBezTo>
                    <a:pt x="9468" y="3435"/>
                    <a:pt x="9217" y="2849"/>
                    <a:pt x="9217" y="2514"/>
                  </a:cubicBezTo>
                  <a:lnTo>
                    <a:pt x="9217" y="2514"/>
                  </a:lnTo>
                  <a:cubicBezTo>
                    <a:pt x="9803" y="2514"/>
                    <a:pt x="8714" y="2514"/>
                    <a:pt x="8463" y="2514"/>
                  </a:cubicBezTo>
                  <a:cubicBezTo>
                    <a:pt x="8211" y="2514"/>
                    <a:pt x="9720" y="2514"/>
                    <a:pt x="9720" y="2514"/>
                  </a:cubicBezTo>
                  <a:lnTo>
                    <a:pt x="9720" y="2514"/>
                  </a:lnTo>
                  <a:cubicBezTo>
                    <a:pt x="9217" y="2514"/>
                    <a:pt x="8798" y="2514"/>
                    <a:pt x="8798" y="2514"/>
                  </a:cubicBezTo>
                  <a:lnTo>
                    <a:pt x="9552" y="2514"/>
                  </a:lnTo>
                  <a:lnTo>
                    <a:pt x="9552" y="2514"/>
                  </a:lnTo>
                  <a:lnTo>
                    <a:pt x="8714" y="2514"/>
                  </a:lnTo>
                  <a:cubicBezTo>
                    <a:pt x="8714" y="2514"/>
                    <a:pt x="8714" y="2514"/>
                    <a:pt x="7792" y="2514"/>
                  </a:cubicBezTo>
                  <a:cubicBezTo>
                    <a:pt x="9301" y="2514"/>
                    <a:pt x="8295" y="2011"/>
                    <a:pt x="8798" y="1927"/>
                  </a:cubicBezTo>
                  <a:cubicBezTo>
                    <a:pt x="9301" y="1843"/>
                    <a:pt x="8128" y="1927"/>
                    <a:pt x="8211" y="1927"/>
                  </a:cubicBezTo>
                  <a:lnTo>
                    <a:pt x="6871" y="1927"/>
                  </a:lnTo>
                  <a:cubicBezTo>
                    <a:pt x="8882" y="1927"/>
                    <a:pt x="7709" y="1927"/>
                    <a:pt x="9133" y="1927"/>
                  </a:cubicBezTo>
                  <a:cubicBezTo>
                    <a:pt x="8211" y="1927"/>
                    <a:pt x="9133" y="1927"/>
                    <a:pt x="7541" y="1927"/>
                  </a:cubicBezTo>
                  <a:lnTo>
                    <a:pt x="8798" y="1927"/>
                  </a:lnTo>
                  <a:cubicBezTo>
                    <a:pt x="7960" y="1927"/>
                    <a:pt x="9217" y="1927"/>
                    <a:pt x="8798" y="1341"/>
                  </a:cubicBezTo>
                  <a:lnTo>
                    <a:pt x="7792" y="1341"/>
                  </a:lnTo>
                  <a:lnTo>
                    <a:pt x="9049" y="1341"/>
                  </a:lnTo>
                  <a:cubicBezTo>
                    <a:pt x="9049" y="1341"/>
                    <a:pt x="7541" y="1341"/>
                    <a:pt x="8463" y="1341"/>
                  </a:cubicBezTo>
                  <a:lnTo>
                    <a:pt x="7792" y="1341"/>
                  </a:lnTo>
                  <a:cubicBezTo>
                    <a:pt x="9049" y="922"/>
                    <a:pt x="6787" y="587"/>
                    <a:pt x="9049" y="0"/>
                  </a:cubicBezTo>
                  <a:lnTo>
                    <a:pt x="7541" y="0"/>
                  </a:lnTo>
                  <a:lnTo>
                    <a:pt x="8463" y="0"/>
                  </a:lnTo>
                  <a:cubicBezTo>
                    <a:pt x="7541" y="0"/>
                    <a:pt x="8463" y="0"/>
                    <a:pt x="7457" y="0"/>
                  </a:cubicBezTo>
                  <a:lnTo>
                    <a:pt x="7457" y="0"/>
                  </a:lnTo>
                  <a:cubicBezTo>
                    <a:pt x="6368" y="0"/>
                    <a:pt x="5027" y="0"/>
                    <a:pt x="3687" y="0"/>
                  </a:cubicBezTo>
                  <a:cubicBezTo>
                    <a:pt x="4944" y="0"/>
                    <a:pt x="1843" y="0"/>
                    <a:pt x="3687" y="0"/>
                  </a:cubicBezTo>
                  <a:lnTo>
                    <a:pt x="2933" y="0"/>
                  </a:lnTo>
                  <a:cubicBezTo>
                    <a:pt x="3519" y="0"/>
                    <a:pt x="3687" y="0"/>
                    <a:pt x="2933" y="0"/>
                  </a:cubicBezTo>
                  <a:lnTo>
                    <a:pt x="2933" y="0"/>
                  </a:lnTo>
                  <a:cubicBezTo>
                    <a:pt x="2933" y="0"/>
                    <a:pt x="2430" y="0"/>
                    <a:pt x="2095" y="587"/>
                  </a:cubicBezTo>
                  <a:lnTo>
                    <a:pt x="2095" y="587"/>
                  </a:lnTo>
                  <a:cubicBezTo>
                    <a:pt x="3184" y="587"/>
                    <a:pt x="2095" y="587"/>
                    <a:pt x="3352" y="587"/>
                  </a:cubicBezTo>
                  <a:cubicBezTo>
                    <a:pt x="1927" y="587"/>
                    <a:pt x="3352" y="587"/>
                    <a:pt x="1760" y="1006"/>
                  </a:cubicBezTo>
                  <a:lnTo>
                    <a:pt x="2681" y="1006"/>
                  </a:lnTo>
                  <a:lnTo>
                    <a:pt x="1676" y="1006"/>
                  </a:lnTo>
                  <a:cubicBezTo>
                    <a:pt x="1676" y="1006"/>
                    <a:pt x="1676" y="1006"/>
                    <a:pt x="1676" y="1006"/>
                  </a:cubicBezTo>
                  <a:cubicBezTo>
                    <a:pt x="1676" y="1006"/>
                    <a:pt x="1676" y="1006"/>
                    <a:pt x="1676" y="1006"/>
                  </a:cubicBezTo>
                  <a:lnTo>
                    <a:pt x="1676" y="1006"/>
                  </a:lnTo>
                  <a:cubicBezTo>
                    <a:pt x="2095" y="1006"/>
                    <a:pt x="1676" y="1006"/>
                    <a:pt x="2430" y="1592"/>
                  </a:cubicBezTo>
                  <a:lnTo>
                    <a:pt x="2430" y="1592"/>
                  </a:lnTo>
                  <a:cubicBezTo>
                    <a:pt x="3016" y="1592"/>
                    <a:pt x="2011" y="1592"/>
                    <a:pt x="2430" y="1592"/>
                  </a:cubicBezTo>
                  <a:lnTo>
                    <a:pt x="2430" y="1592"/>
                  </a:lnTo>
                  <a:cubicBezTo>
                    <a:pt x="2430" y="1592"/>
                    <a:pt x="2933" y="1592"/>
                    <a:pt x="2430" y="1592"/>
                  </a:cubicBezTo>
                  <a:lnTo>
                    <a:pt x="1257" y="1592"/>
                  </a:lnTo>
                  <a:cubicBezTo>
                    <a:pt x="1835" y="1693"/>
                    <a:pt x="2438" y="1693"/>
                    <a:pt x="3016" y="1592"/>
                  </a:cubicBezTo>
                  <a:lnTo>
                    <a:pt x="3016" y="1592"/>
                  </a:lnTo>
                  <a:cubicBezTo>
                    <a:pt x="2539" y="1559"/>
                    <a:pt x="2070" y="1559"/>
                    <a:pt x="1592" y="1592"/>
                  </a:cubicBezTo>
                  <a:cubicBezTo>
                    <a:pt x="419" y="1592"/>
                    <a:pt x="2849" y="1592"/>
                    <a:pt x="1089" y="1592"/>
                  </a:cubicBezTo>
                  <a:cubicBezTo>
                    <a:pt x="2598" y="1592"/>
                    <a:pt x="1927" y="1592"/>
                    <a:pt x="2262" y="1592"/>
                  </a:cubicBezTo>
                  <a:cubicBezTo>
                    <a:pt x="2598" y="1592"/>
                    <a:pt x="3352" y="1592"/>
                    <a:pt x="3184" y="1592"/>
                  </a:cubicBezTo>
                  <a:cubicBezTo>
                    <a:pt x="3016" y="1592"/>
                    <a:pt x="1257" y="1592"/>
                    <a:pt x="1341" y="1592"/>
                  </a:cubicBezTo>
                  <a:lnTo>
                    <a:pt x="1341" y="1592"/>
                  </a:lnTo>
                  <a:cubicBezTo>
                    <a:pt x="1341" y="1592"/>
                    <a:pt x="1843" y="1592"/>
                    <a:pt x="1341" y="1592"/>
                  </a:cubicBezTo>
                  <a:cubicBezTo>
                    <a:pt x="1701" y="1634"/>
                    <a:pt x="2070" y="1634"/>
                    <a:pt x="2430" y="1592"/>
                  </a:cubicBezTo>
                  <a:lnTo>
                    <a:pt x="2430" y="1592"/>
                  </a:lnTo>
                  <a:cubicBezTo>
                    <a:pt x="2430" y="1592"/>
                    <a:pt x="4022" y="1592"/>
                    <a:pt x="3435" y="1592"/>
                  </a:cubicBezTo>
                  <a:lnTo>
                    <a:pt x="2681" y="1592"/>
                  </a:lnTo>
                  <a:cubicBezTo>
                    <a:pt x="2681" y="1592"/>
                    <a:pt x="2681" y="1592"/>
                    <a:pt x="2681" y="1592"/>
                  </a:cubicBezTo>
                  <a:cubicBezTo>
                    <a:pt x="2681" y="1592"/>
                    <a:pt x="2681" y="1592"/>
                    <a:pt x="1508" y="1592"/>
                  </a:cubicBezTo>
                  <a:cubicBezTo>
                    <a:pt x="335" y="1592"/>
                    <a:pt x="2346" y="1592"/>
                    <a:pt x="1508" y="1592"/>
                  </a:cubicBezTo>
                  <a:cubicBezTo>
                    <a:pt x="3100" y="1592"/>
                    <a:pt x="1508" y="1592"/>
                    <a:pt x="2514" y="1592"/>
                  </a:cubicBezTo>
                  <a:lnTo>
                    <a:pt x="1341" y="1592"/>
                  </a:lnTo>
                  <a:cubicBezTo>
                    <a:pt x="2179" y="1592"/>
                    <a:pt x="670" y="1592"/>
                    <a:pt x="1341" y="1592"/>
                  </a:cubicBezTo>
                  <a:cubicBezTo>
                    <a:pt x="2011" y="1592"/>
                    <a:pt x="2179" y="1592"/>
                    <a:pt x="2681" y="1592"/>
                  </a:cubicBezTo>
                  <a:cubicBezTo>
                    <a:pt x="3184" y="1592"/>
                    <a:pt x="922" y="1592"/>
                    <a:pt x="1257" y="2011"/>
                  </a:cubicBezTo>
                  <a:cubicBezTo>
                    <a:pt x="1500" y="1936"/>
                    <a:pt x="1768" y="1936"/>
                    <a:pt x="2011" y="2011"/>
                  </a:cubicBezTo>
                  <a:lnTo>
                    <a:pt x="1257" y="2011"/>
                  </a:lnTo>
                  <a:lnTo>
                    <a:pt x="2346" y="2011"/>
                  </a:lnTo>
                  <a:cubicBezTo>
                    <a:pt x="1508" y="2011"/>
                    <a:pt x="2346" y="2011"/>
                    <a:pt x="3016" y="2011"/>
                  </a:cubicBezTo>
                  <a:lnTo>
                    <a:pt x="2262" y="2011"/>
                  </a:lnTo>
                  <a:cubicBezTo>
                    <a:pt x="1843" y="2011"/>
                    <a:pt x="3771" y="2011"/>
                    <a:pt x="3184" y="2011"/>
                  </a:cubicBezTo>
                  <a:lnTo>
                    <a:pt x="1676" y="2011"/>
                  </a:lnTo>
                  <a:cubicBezTo>
                    <a:pt x="2262" y="2011"/>
                    <a:pt x="2095" y="2011"/>
                    <a:pt x="1676" y="2011"/>
                  </a:cubicBezTo>
                  <a:lnTo>
                    <a:pt x="2933" y="2011"/>
                  </a:lnTo>
                  <a:cubicBezTo>
                    <a:pt x="2933" y="2011"/>
                    <a:pt x="2262" y="2011"/>
                    <a:pt x="2430" y="2011"/>
                  </a:cubicBezTo>
                  <a:cubicBezTo>
                    <a:pt x="2598" y="2011"/>
                    <a:pt x="1425" y="2011"/>
                    <a:pt x="2430" y="2011"/>
                  </a:cubicBezTo>
                  <a:lnTo>
                    <a:pt x="1760" y="2011"/>
                  </a:lnTo>
                  <a:cubicBezTo>
                    <a:pt x="1341" y="2011"/>
                    <a:pt x="1760" y="2011"/>
                    <a:pt x="1760" y="2011"/>
                  </a:cubicBezTo>
                  <a:lnTo>
                    <a:pt x="1760" y="2011"/>
                  </a:lnTo>
                  <a:lnTo>
                    <a:pt x="2765" y="2011"/>
                  </a:lnTo>
                  <a:lnTo>
                    <a:pt x="2095" y="2011"/>
                  </a:lnTo>
                  <a:cubicBezTo>
                    <a:pt x="2095" y="2011"/>
                    <a:pt x="2095" y="2011"/>
                    <a:pt x="2095" y="2011"/>
                  </a:cubicBezTo>
                  <a:lnTo>
                    <a:pt x="419" y="2011"/>
                  </a:lnTo>
                  <a:cubicBezTo>
                    <a:pt x="419" y="2011"/>
                    <a:pt x="1592" y="2011"/>
                    <a:pt x="1089" y="2011"/>
                  </a:cubicBezTo>
                  <a:lnTo>
                    <a:pt x="1089" y="2011"/>
                  </a:lnTo>
                  <a:cubicBezTo>
                    <a:pt x="1089" y="2011"/>
                    <a:pt x="251" y="2011"/>
                    <a:pt x="1089" y="2011"/>
                  </a:cubicBezTo>
                  <a:lnTo>
                    <a:pt x="0" y="2011"/>
                  </a:lnTo>
                  <a:cubicBezTo>
                    <a:pt x="0" y="2011"/>
                    <a:pt x="1341" y="2011"/>
                    <a:pt x="1676" y="2011"/>
                  </a:cubicBezTo>
                  <a:cubicBezTo>
                    <a:pt x="2011" y="2011"/>
                    <a:pt x="838" y="2011"/>
                    <a:pt x="587" y="2011"/>
                  </a:cubicBezTo>
                  <a:cubicBezTo>
                    <a:pt x="335" y="2011"/>
                    <a:pt x="2179" y="2011"/>
                    <a:pt x="1341" y="2011"/>
                  </a:cubicBezTo>
                  <a:cubicBezTo>
                    <a:pt x="503" y="2011"/>
                    <a:pt x="2514" y="5949"/>
                    <a:pt x="2430" y="5949"/>
                  </a:cubicBezTo>
                  <a:close/>
                  <a:moveTo>
                    <a:pt x="2933" y="7122"/>
                  </a:moveTo>
                  <a:cubicBezTo>
                    <a:pt x="2933" y="7122"/>
                    <a:pt x="2346" y="7122"/>
                    <a:pt x="2933" y="7122"/>
                  </a:cubicBezTo>
                  <a:cubicBezTo>
                    <a:pt x="3519" y="7122"/>
                    <a:pt x="3184" y="7038"/>
                    <a:pt x="2933" y="7122"/>
                  </a:cubicBezTo>
                  <a:close/>
                  <a:moveTo>
                    <a:pt x="4776" y="8798"/>
                  </a:moveTo>
                  <a:cubicBezTo>
                    <a:pt x="4776" y="8798"/>
                    <a:pt x="4776" y="8798"/>
                    <a:pt x="4776" y="8798"/>
                  </a:cubicBezTo>
                  <a:cubicBezTo>
                    <a:pt x="4776" y="8798"/>
                    <a:pt x="4944" y="8714"/>
                    <a:pt x="4776" y="8798"/>
                  </a:cubicBezTo>
                  <a:close/>
                  <a:moveTo>
                    <a:pt x="9887" y="13490"/>
                  </a:moveTo>
                  <a:lnTo>
                    <a:pt x="9887" y="13490"/>
                  </a:lnTo>
                  <a:cubicBezTo>
                    <a:pt x="9887" y="13490"/>
                    <a:pt x="10055" y="13406"/>
                    <a:pt x="9887" y="13490"/>
                  </a:cubicBezTo>
                  <a:close/>
                  <a:moveTo>
                    <a:pt x="9887" y="13490"/>
                  </a:moveTo>
                  <a:lnTo>
                    <a:pt x="9887" y="13490"/>
                  </a:lnTo>
                  <a:cubicBezTo>
                    <a:pt x="9887" y="13490"/>
                    <a:pt x="9887" y="13490"/>
                    <a:pt x="9887" y="13490"/>
                  </a:cubicBezTo>
                  <a:cubicBezTo>
                    <a:pt x="9887" y="13490"/>
                    <a:pt x="9468" y="13574"/>
                    <a:pt x="9636" y="13574"/>
                  </a:cubicBezTo>
                  <a:close/>
                  <a:moveTo>
                    <a:pt x="9049" y="2262"/>
                  </a:moveTo>
                  <a:lnTo>
                    <a:pt x="9049" y="2262"/>
                  </a:lnTo>
                  <a:cubicBezTo>
                    <a:pt x="9049" y="2262"/>
                    <a:pt x="8547" y="2011"/>
                    <a:pt x="8798" y="20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267443A3-AF48-4F42-B566-4279EB816A18}"/>
                </a:ext>
              </a:extLst>
            </p:cNvPr>
            <p:cNvSpPr/>
            <p:nvPr/>
          </p:nvSpPr>
          <p:spPr>
            <a:xfrm>
              <a:off x="2499314" y="20826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498B1AAC-9234-4CDE-BC01-3C4857B0A345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0721B117-3624-4140-B81D-4E0722730256}"/>
                </a:ext>
              </a:extLst>
            </p:cNvPr>
            <p:cNvSpPr/>
            <p:nvPr/>
          </p:nvSpPr>
          <p:spPr>
            <a:xfrm>
              <a:off x="2499062" y="20862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3197DA35-AFF1-4C0F-9A6B-E948013506DD}"/>
                </a:ext>
              </a:extLst>
            </p:cNvPr>
            <p:cNvSpPr/>
            <p:nvPr/>
          </p:nvSpPr>
          <p:spPr>
            <a:xfrm>
              <a:off x="2506352" y="208806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EB34D71C-5FD0-4A39-8DB5-810CFBE22704}"/>
                </a:ext>
              </a:extLst>
            </p:cNvPr>
            <p:cNvSpPr/>
            <p:nvPr/>
          </p:nvSpPr>
          <p:spPr>
            <a:xfrm>
              <a:off x="2502414" y="208881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2F0C0303-821B-4755-8CF3-995D334B95AE}"/>
                </a:ext>
              </a:extLst>
            </p:cNvPr>
            <p:cNvSpPr/>
            <p:nvPr/>
          </p:nvSpPr>
          <p:spPr>
            <a:xfrm>
              <a:off x="2503745" y="2088232"/>
              <a:ext cx="612" cy="37"/>
            </a:xfrm>
            <a:custGeom>
              <a:avLst/>
              <a:gdLst>
                <a:gd name="connsiteX0" fmla="*/ 261 w 612"/>
                <a:gd name="connsiteY0" fmla="*/ 0 h 37"/>
                <a:gd name="connsiteX1" fmla="*/ 261 w 612"/>
                <a:gd name="connsiteY1" fmla="*/ 0 h 37"/>
                <a:gd name="connsiteX2" fmla="*/ 261 w 612"/>
                <a:gd name="connsiteY2" fmla="*/ 0 h 37"/>
                <a:gd name="connsiteX3" fmla="*/ 261 w 612"/>
                <a:gd name="connsiteY3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" h="37">
                  <a:moveTo>
                    <a:pt x="261" y="0"/>
                  </a:moveTo>
                  <a:cubicBezTo>
                    <a:pt x="-326" y="0"/>
                    <a:pt x="261" y="0"/>
                    <a:pt x="261" y="0"/>
                  </a:cubicBezTo>
                  <a:lnTo>
                    <a:pt x="261" y="0"/>
                  </a:lnTo>
                  <a:cubicBezTo>
                    <a:pt x="847" y="84"/>
                    <a:pt x="596" y="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882F6E6B-7592-444F-A182-899C54262097}"/>
                </a:ext>
              </a:extLst>
            </p:cNvPr>
            <p:cNvSpPr/>
            <p:nvPr/>
          </p:nvSpPr>
          <p:spPr>
            <a:xfrm>
              <a:off x="2503754" y="2088316"/>
              <a:ext cx="37" cy="37"/>
            </a:xfrm>
            <a:custGeom>
              <a:avLst/>
              <a:gdLst>
                <a:gd name="connsiteX0" fmla="*/ 0 w 37"/>
                <a:gd name="connsiteY0" fmla="*/ 0 h 37"/>
                <a:gd name="connsiteX1" fmla="*/ 0 w 37"/>
                <a:gd name="connsiteY1" fmla="*/ 0 h 37"/>
                <a:gd name="connsiteX2" fmla="*/ 0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4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54A65798-64DC-4883-9F16-9A223880605A}"/>
                </a:ext>
              </a:extLst>
            </p:cNvPr>
            <p:cNvSpPr/>
            <p:nvPr/>
          </p:nvSpPr>
          <p:spPr>
            <a:xfrm>
              <a:off x="2505598" y="2087645"/>
              <a:ext cx="554" cy="8378"/>
            </a:xfrm>
            <a:custGeom>
              <a:avLst/>
              <a:gdLst>
                <a:gd name="connsiteX0" fmla="*/ 0 w 554"/>
                <a:gd name="connsiteY0" fmla="*/ 0 h 8378"/>
                <a:gd name="connsiteX1" fmla="*/ 503 w 554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" h="8378">
                  <a:moveTo>
                    <a:pt x="0" y="0"/>
                  </a:moveTo>
                  <a:cubicBezTo>
                    <a:pt x="0" y="0"/>
                    <a:pt x="754" y="0"/>
                    <a:pt x="50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58DC2BBE-EB55-4DFC-A147-E2471933440F}"/>
                </a:ext>
              </a:extLst>
            </p:cNvPr>
            <p:cNvSpPr/>
            <p:nvPr/>
          </p:nvSpPr>
          <p:spPr>
            <a:xfrm>
              <a:off x="2502079" y="2088316"/>
              <a:ext cx="754" cy="83"/>
            </a:xfrm>
            <a:custGeom>
              <a:avLst/>
              <a:gdLst>
                <a:gd name="connsiteX0" fmla="*/ 0 w 754"/>
                <a:gd name="connsiteY0" fmla="*/ 84 h 83"/>
                <a:gd name="connsiteX1" fmla="*/ 754 w 754"/>
                <a:gd name="connsiteY1" fmla="*/ 0 h 83"/>
                <a:gd name="connsiteX2" fmla="*/ 167 w 754"/>
                <a:gd name="connsiteY2" fmla="*/ 0 h 83"/>
                <a:gd name="connsiteX3" fmla="*/ 0 w 754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83">
                  <a:moveTo>
                    <a:pt x="0" y="84"/>
                  </a:moveTo>
                  <a:lnTo>
                    <a:pt x="754" y="0"/>
                  </a:lnTo>
                  <a:lnTo>
                    <a:pt x="167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46FF04B5-4190-4FA7-914F-E63500E761B3}"/>
                </a:ext>
              </a:extLst>
            </p:cNvPr>
            <p:cNvSpPr/>
            <p:nvPr/>
          </p:nvSpPr>
          <p:spPr>
            <a:xfrm>
              <a:off x="2502414" y="2087981"/>
              <a:ext cx="186" cy="8378"/>
            </a:xfrm>
            <a:custGeom>
              <a:avLst/>
              <a:gdLst>
                <a:gd name="connsiteX0" fmla="*/ 0 w 186"/>
                <a:gd name="connsiteY0" fmla="*/ 0 h 8378"/>
                <a:gd name="connsiteX1" fmla="*/ 0 w 186"/>
                <a:gd name="connsiteY1" fmla="*/ 0 h 8378"/>
                <a:gd name="connsiteX2" fmla="*/ 0 w 18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419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8AEF5267-A7A6-45BC-A768-8D65135172FD}"/>
                </a:ext>
              </a:extLst>
            </p:cNvPr>
            <p:cNvSpPr/>
            <p:nvPr/>
          </p:nvSpPr>
          <p:spPr>
            <a:xfrm>
              <a:off x="2502414" y="208806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3B20BAF5-702E-4410-825B-B36966F99E01}"/>
                </a:ext>
              </a:extLst>
            </p:cNvPr>
            <p:cNvSpPr/>
            <p:nvPr/>
          </p:nvSpPr>
          <p:spPr>
            <a:xfrm>
              <a:off x="2501827" y="2088232"/>
              <a:ext cx="251" cy="83"/>
            </a:xfrm>
            <a:custGeom>
              <a:avLst/>
              <a:gdLst>
                <a:gd name="connsiteX0" fmla="*/ 0 w 251"/>
                <a:gd name="connsiteY0" fmla="*/ 84 h 83"/>
                <a:gd name="connsiteX1" fmla="*/ 168 w 251"/>
                <a:gd name="connsiteY1" fmla="*/ 0 h 83"/>
                <a:gd name="connsiteX2" fmla="*/ 251 w 251"/>
                <a:gd name="connsiteY2" fmla="*/ 0 h 83"/>
                <a:gd name="connsiteX3" fmla="*/ 0 w 251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83">
                  <a:moveTo>
                    <a:pt x="0" y="84"/>
                  </a:moveTo>
                  <a:lnTo>
                    <a:pt x="168" y="0"/>
                  </a:lnTo>
                  <a:lnTo>
                    <a:pt x="251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A18CA87A-CC51-4DFE-BF15-3F1A480999D5}"/>
                </a:ext>
              </a:extLst>
            </p:cNvPr>
            <p:cNvSpPr/>
            <p:nvPr/>
          </p:nvSpPr>
          <p:spPr>
            <a:xfrm>
              <a:off x="2502414" y="208714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90C10479-94B6-4E08-96B7-85F31865B1DC}"/>
                </a:ext>
              </a:extLst>
            </p:cNvPr>
            <p:cNvSpPr/>
            <p:nvPr/>
          </p:nvSpPr>
          <p:spPr>
            <a:xfrm>
              <a:off x="2500738" y="208747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77EB163D-5DBC-40B1-A3AD-46F7845770D6}"/>
                </a:ext>
              </a:extLst>
            </p:cNvPr>
            <p:cNvSpPr/>
            <p:nvPr/>
          </p:nvSpPr>
          <p:spPr>
            <a:xfrm>
              <a:off x="2499816" y="2087310"/>
              <a:ext cx="670" cy="31"/>
            </a:xfrm>
            <a:custGeom>
              <a:avLst/>
              <a:gdLst>
                <a:gd name="connsiteX0" fmla="*/ 670 w 670"/>
                <a:gd name="connsiteY0" fmla="*/ 0 h 31"/>
                <a:gd name="connsiteX1" fmla="*/ 0 w 670"/>
                <a:gd name="connsiteY1" fmla="*/ 0 h 31"/>
                <a:gd name="connsiteX2" fmla="*/ 670 w 670"/>
                <a:gd name="connsiteY2" fmla="*/ 0 h 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1">
                  <a:moveTo>
                    <a:pt x="670" y="0"/>
                  </a:moveTo>
                  <a:lnTo>
                    <a:pt x="0" y="0"/>
                  </a:lnTo>
                  <a:cubicBezTo>
                    <a:pt x="218" y="42"/>
                    <a:pt x="452" y="42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F90EA354-F94E-4C8F-83FF-D689B5699499}"/>
                </a:ext>
              </a:extLst>
            </p:cNvPr>
            <p:cNvSpPr/>
            <p:nvPr/>
          </p:nvSpPr>
          <p:spPr>
            <a:xfrm>
              <a:off x="2501576" y="2085970"/>
              <a:ext cx="1508" cy="8378"/>
            </a:xfrm>
            <a:custGeom>
              <a:avLst/>
              <a:gdLst>
                <a:gd name="connsiteX0" fmla="*/ 0 w 1508"/>
                <a:gd name="connsiteY0" fmla="*/ 0 h 8378"/>
                <a:gd name="connsiteX1" fmla="*/ 0 w 1508"/>
                <a:gd name="connsiteY1" fmla="*/ 0 h 8378"/>
                <a:gd name="connsiteX2" fmla="*/ 1508 w 1508"/>
                <a:gd name="connsiteY2" fmla="*/ 0 h 8378"/>
                <a:gd name="connsiteX3" fmla="*/ 0 w 1508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8378">
                  <a:moveTo>
                    <a:pt x="0" y="0"/>
                  </a:moveTo>
                  <a:lnTo>
                    <a:pt x="0" y="0"/>
                  </a:lnTo>
                  <a:lnTo>
                    <a:pt x="15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2E6F22A0-464E-4237-877D-804736A92693}"/>
                </a:ext>
              </a:extLst>
            </p:cNvPr>
            <p:cNvSpPr/>
            <p:nvPr/>
          </p:nvSpPr>
          <p:spPr>
            <a:xfrm>
              <a:off x="2497890" y="2085048"/>
              <a:ext cx="615" cy="8378"/>
            </a:xfrm>
            <a:custGeom>
              <a:avLst/>
              <a:gdLst>
                <a:gd name="connsiteX0" fmla="*/ 82 w 615"/>
                <a:gd name="connsiteY0" fmla="*/ 0 h 8378"/>
                <a:gd name="connsiteX1" fmla="*/ 501 w 615"/>
                <a:gd name="connsiteY1" fmla="*/ 0 h 8378"/>
                <a:gd name="connsiteX2" fmla="*/ 82 w 615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5" h="8378">
                  <a:moveTo>
                    <a:pt x="82" y="0"/>
                  </a:moveTo>
                  <a:cubicBezTo>
                    <a:pt x="-337" y="0"/>
                    <a:pt x="1004" y="0"/>
                    <a:pt x="501" y="0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B067C3E1-49A3-42B4-A933-1C209AA449A5}"/>
                </a:ext>
              </a:extLst>
            </p:cNvPr>
            <p:cNvSpPr/>
            <p:nvPr/>
          </p:nvSpPr>
          <p:spPr>
            <a:xfrm>
              <a:off x="2499062" y="208513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797860E0-641C-4C83-8DF1-58564145E03C}"/>
                </a:ext>
              </a:extLst>
            </p:cNvPr>
            <p:cNvSpPr/>
            <p:nvPr/>
          </p:nvSpPr>
          <p:spPr>
            <a:xfrm>
              <a:off x="2504676" y="2072480"/>
              <a:ext cx="502" cy="83"/>
            </a:xfrm>
            <a:custGeom>
              <a:avLst/>
              <a:gdLst>
                <a:gd name="connsiteX0" fmla="*/ 167 w 502"/>
                <a:gd name="connsiteY0" fmla="*/ 84 h 83"/>
                <a:gd name="connsiteX1" fmla="*/ 503 w 502"/>
                <a:gd name="connsiteY1" fmla="*/ 0 h 83"/>
                <a:gd name="connsiteX2" fmla="*/ 0 w 502"/>
                <a:gd name="connsiteY2" fmla="*/ 84 h 83"/>
                <a:gd name="connsiteX3" fmla="*/ 167 w 502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">
                  <a:moveTo>
                    <a:pt x="167" y="84"/>
                  </a:moveTo>
                  <a:lnTo>
                    <a:pt x="503" y="0"/>
                  </a:lnTo>
                  <a:lnTo>
                    <a:pt x="0" y="84"/>
                  </a:lnTo>
                  <a:lnTo>
                    <a:pt x="167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C6634FEC-A19A-4411-A680-35E73E77BD73}"/>
                </a:ext>
              </a:extLst>
            </p:cNvPr>
            <p:cNvSpPr/>
            <p:nvPr/>
          </p:nvSpPr>
          <p:spPr>
            <a:xfrm>
              <a:off x="2503754" y="2072480"/>
              <a:ext cx="111" cy="8378"/>
            </a:xfrm>
            <a:custGeom>
              <a:avLst/>
              <a:gdLst>
                <a:gd name="connsiteX0" fmla="*/ 0 w 111"/>
                <a:gd name="connsiteY0" fmla="*/ 0 h 8378"/>
                <a:gd name="connsiteX1" fmla="*/ 0 w 111"/>
                <a:gd name="connsiteY1" fmla="*/ 0 h 8378"/>
                <a:gd name="connsiteX2" fmla="*/ 0 w 11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1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35C9DFCB-98A8-4B90-9FC1-677089CA7372}"/>
                </a:ext>
              </a:extLst>
            </p:cNvPr>
            <p:cNvSpPr/>
            <p:nvPr/>
          </p:nvSpPr>
          <p:spPr>
            <a:xfrm>
              <a:off x="2496548" y="20813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97AE1E1E-65C2-4DE6-A736-A243EEF00669}"/>
                </a:ext>
              </a:extLst>
            </p:cNvPr>
            <p:cNvSpPr/>
            <p:nvPr/>
          </p:nvSpPr>
          <p:spPr>
            <a:xfrm>
              <a:off x="2497219" y="2080440"/>
              <a:ext cx="921" cy="83"/>
            </a:xfrm>
            <a:custGeom>
              <a:avLst/>
              <a:gdLst>
                <a:gd name="connsiteX0" fmla="*/ 0 w 921"/>
                <a:gd name="connsiteY0" fmla="*/ 0 h 83"/>
                <a:gd name="connsiteX1" fmla="*/ 0 w 921"/>
                <a:gd name="connsiteY1" fmla="*/ 84 h 83"/>
                <a:gd name="connsiteX2" fmla="*/ 922 w 921"/>
                <a:gd name="connsiteY2" fmla="*/ 0 h 83"/>
                <a:gd name="connsiteX3" fmla="*/ 0 w 921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83">
                  <a:moveTo>
                    <a:pt x="0" y="0"/>
                  </a:moveTo>
                  <a:lnTo>
                    <a:pt x="0" y="84"/>
                  </a:lnTo>
                  <a:lnTo>
                    <a:pt x="9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E597DE55-2E74-4D3A-A030-22AF92D7FEC4}"/>
                </a:ext>
              </a:extLst>
            </p:cNvPr>
            <p:cNvSpPr/>
            <p:nvPr/>
          </p:nvSpPr>
          <p:spPr>
            <a:xfrm>
              <a:off x="2496130" y="2079816"/>
              <a:ext cx="484" cy="37"/>
            </a:xfrm>
            <a:custGeom>
              <a:avLst/>
              <a:gdLst>
                <a:gd name="connsiteX0" fmla="*/ 0 w 484"/>
                <a:gd name="connsiteY0" fmla="*/ 37 h 37"/>
                <a:gd name="connsiteX1" fmla="*/ 0 w 484"/>
                <a:gd name="connsiteY1" fmla="*/ 37 h 37"/>
                <a:gd name="connsiteX2" fmla="*/ 0 w 484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" h="37"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089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16B1EF90-6C36-40DA-95C3-A53C8DFF422C}"/>
                </a:ext>
              </a:extLst>
            </p:cNvPr>
            <p:cNvSpPr/>
            <p:nvPr/>
          </p:nvSpPr>
          <p:spPr>
            <a:xfrm>
              <a:off x="2790815" y="207683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552094B9-0A5D-4CB9-A4E2-D50F9EB76ED0}"/>
                </a:ext>
              </a:extLst>
            </p:cNvPr>
            <p:cNvSpPr/>
            <p:nvPr/>
          </p:nvSpPr>
          <p:spPr>
            <a:xfrm>
              <a:off x="2789055" y="2076418"/>
              <a:ext cx="586" cy="8378"/>
            </a:xfrm>
            <a:custGeom>
              <a:avLst/>
              <a:gdLst>
                <a:gd name="connsiteX0" fmla="*/ 335 w 586"/>
                <a:gd name="connsiteY0" fmla="*/ 0 h 8378"/>
                <a:gd name="connsiteX1" fmla="*/ 587 w 586"/>
                <a:gd name="connsiteY1" fmla="*/ 0 h 8378"/>
                <a:gd name="connsiteX2" fmla="*/ 0 w 586"/>
                <a:gd name="connsiteY2" fmla="*/ 0 h 8378"/>
                <a:gd name="connsiteX3" fmla="*/ 335 w 586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78">
                  <a:moveTo>
                    <a:pt x="335" y="0"/>
                  </a:moveTo>
                  <a:lnTo>
                    <a:pt x="587" y="0"/>
                  </a:lnTo>
                  <a:lnTo>
                    <a:pt x="0" y="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4CB09AA9-2AE0-4FA5-9F9D-511759157AE9}"/>
                </a:ext>
              </a:extLst>
            </p:cNvPr>
            <p:cNvSpPr/>
            <p:nvPr/>
          </p:nvSpPr>
          <p:spPr>
            <a:xfrm>
              <a:off x="2788907" y="2075999"/>
              <a:ext cx="1070" cy="8378"/>
            </a:xfrm>
            <a:custGeom>
              <a:avLst/>
              <a:gdLst>
                <a:gd name="connsiteX0" fmla="*/ 484 w 1070"/>
                <a:gd name="connsiteY0" fmla="*/ 0 h 8378"/>
                <a:gd name="connsiteX1" fmla="*/ 484 w 1070"/>
                <a:gd name="connsiteY1" fmla="*/ 0 h 8378"/>
                <a:gd name="connsiteX2" fmla="*/ 1071 w 1070"/>
                <a:gd name="connsiteY2" fmla="*/ 0 h 8378"/>
                <a:gd name="connsiteX3" fmla="*/ 484 w 1070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0" h="8378">
                  <a:moveTo>
                    <a:pt x="484" y="0"/>
                  </a:moveTo>
                  <a:cubicBezTo>
                    <a:pt x="-605" y="0"/>
                    <a:pt x="484" y="0"/>
                    <a:pt x="484" y="0"/>
                  </a:cubicBezTo>
                  <a:lnTo>
                    <a:pt x="1071" y="0"/>
                  </a:lnTo>
                  <a:cubicBezTo>
                    <a:pt x="1071" y="0"/>
                    <a:pt x="149" y="0"/>
                    <a:pt x="48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DE813BC4-7E55-4D83-ADB1-5EF16A0FB87F}"/>
                </a:ext>
              </a:extLst>
            </p:cNvPr>
            <p:cNvSpPr/>
            <p:nvPr/>
          </p:nvSpPr>
          <p:spPr>
            <a:xfrm>
              <a:off x="2791653" y="207599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8A34E95-2CA2-4884-8401-154AD8BFC177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18380748-3703-4E68-8007-FE8BC531A19F}"/>
                </a:ext>
              </a:extLst>
            </p:cNvPr>
            <p:cNvSpPr/>
            <p:nvPr/>
          </p:nvSpPr>
          <p:spPr>
            <a:xfrm>
              <a:off x="2791402" y="20754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C6DCF673-7385-47C3-B088-807D5BB68299}"/>
                </a:ext>
              </a:extLst>
            </p:cNvPr>
            <p:cNvSpPr/>
            <p:nvPr/>
          </p:nvSpPr>
          <p:spPr>
            <a:xfrm>
              <a:off x="2790564" y="20754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12195627-6F11-4D14-BD2D-D27EC4CD404E}"/>
                </a:ext>
              </a:extLst>
            </p:cNvPr>
            <p:cNvSpPr/>
            <p:nvPr/>
          </p:nvSpPr>
          <p:spPr>
            <a:xfrm>
              <a:off x="2790843" y="2075999"/>
              <a:ext cx="223" cy="8378"/>
            </a:xfrm>
            <a:custGeom>
              <a:avLst/>
              <a:gdLst>
                <a:gd name="connsiteX0" fmla="*/ 223 w 223"/>
                <a:gd name="connsiteY0" fmla="*/ 0 h 8378"/>
                <a:gd name="connsiteX1" fmla="*/ 223 w 223"/>
                <a:gd name="connsiteY1" fmla="*/ 0 h 8378"/>
                <a:gd name="connsiteX2" fmla="*/ 223 w 223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" h="8378">
                  <a:moveTo>
                    <a:pt x="223" y="0"/>
                  </a:moveTo>
                  <a:lnTo>
                    <a:pt x="223" y="0"/>
                  </a:lnTo>
                  <a:cubicBezTo>
                    <a:pt x="223" y="0"/>
                    <a:pt x="-279" y="0"/>
                    <a:pt x="22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B7EE27B0-E096-4D77-9DE6-6245D9383A40}"/>
                </a:ext>
              </a:extLst>
            </p:cNvPr>
            <p:cNvSpPr/>
            <p:nvPr/>
          </p:nvSpPr>
          <p:spPr>
            <a:xfrm>
              <a:off x="2790229" y="2075999"/>
              <a:ext cx="692" cy="69"/>
            </a:xfrm>
            <a:custGeom>
              <a:avLst/>
              <a:gdLst>
                <a:gd name="connsiteX0" fmla="*/ 670 w 692"/>
                <a:gd name="connsiteY0" fmla="*/ 0 h 69"/>
                <a:gd name="connsiteX1" fmla="*/ 0 w 692"/>
                <a:gd name="connsiteY1" fmla="*/ 0 h 69"/>
                <a:gd name="connsiteX2" fmla="*/ 670 w 692"/>
                <a:gd name="connsiteY2" fmla="*/ 0 h 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2" h="69">
                  <a:moveTo>
                    <a:pt x="670" y="0"/>
                  </a:moveTo>
                  <a:cubicBezTo>
                    <a:pt x="452" y="92"/>
                    <a:pt x="209" y="92"/>
                    <a:pt x="0" y="0"/>
                  </a:cubicBezTo>
                  <a:cubicBezTo>
                    <a:pt x="0" y="0"/>
                    <a:pt x="838" y="0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ABDB797F-61E1-49A8-8153-D1CA107966CD}"/>
                </a:ext>
              </a:extLst>
            </p:cNvPr>
            <p:cNvSpPr/>
            <p:nvPr/>
          </p:nvSpPr>
          <p:spPr>
            <a:xfrm>
              <a:off x="2788301" y="2075999"/>
              <a:ext cx="148" cy="8378"/>
            </a:xfrm>
            <a:custGeom>
              <a:avLst/>
              <a:gdLst>
                <a:gd name="connsiteX0" fmla="*/ 0 w 148"/>
                <a:gd name="connsiteY0" fmla="*/ 0 h 8378"/>
                <a:gd name="connsiteX1" fmla="*/ 0 w 148"/>
                <a:gd name="connsiteY1" fmla="*/ 0 h 8378"/>
                <a:gd name="connsiteX2" fmla="*/ 0 w 14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35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A1A4190F-C81E-4E90-8C82-BB7DA5BCEECD}"/>
                </a:ext>
              </a:extLst>
            </p:cNvPr>
            <p:cNvSpPr/>
            <p:nvPr/>
          </p:nvSpPr>
          <p:spPr>
            <a:xfrm>
              <a:off x="2791904" y="20751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4C4E6A94-8248-42C6-B879-2443E79B68EB}"/>
                </a:ext>
              </a:extLst>
            </p:cNvPr>
            <p:cNvSpPr/>
            <p:nvPr/>
          </p:nvSpPr>
          <p:spPr>
            <a:xfrm>
              <a:off x="2790983" y="20751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2DA3075A-EC2F-4C74-9E98-4CE1CA3DE339}"/>
                </a:ext>
              </a:extLst>
            </p:cNvPr>
            <p:cNvSpPr/>
            <p:nvPr/>
          </p:nvSpPr>
          <p:spPr>
            <a:xfrm>
              <a:off x="2789391" y="2075496"/>
              <a:ext cx="837" cy="167"/>
            </a:xfrm>
            <a:custGeom>
              <a:avLst/>
              <a:gdLst>
                <a:gd name="connsiteX0" fmla="*/ 0 w 837"/>
                <a:gd name="connsiteY0" fmla="*/ 84 h 167"/>
                <a:gd name="connsiteX1" fmla="*/ 838 w 837"/>
                <a:gd name="connsiteY1" fmla="*/ 168 h 167"/>
                <a:gd name="connsiteX2" fmla="*/ 0 w 837"/>
                <a:gd name="connsiteY2" fmla="*/ 0 h 167"/>
                <a:gd name="connsiteX3" fmla="*/ 0 w 837"/>
                <a:gd name="connsiteY3" fmla="*/ 84 h 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67">
                  <a:moveTo>
                    <a:pt x="0" y="84"/>
                  </a:moveTo>
                  <a:lnTo>
                    <a:pt x="838" y="168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C86DC333-D968-4497-A7C2-68E3EC7EFD2C}"/>
                </a:ext>
              </a:extLst>
            </p:cNvPr>
            <p:cNvSpPr/>
            <p:nvPr/>
          </p:nvSpPr>
          <p:spPr>
            <a:xfrm>
              <a:off x="2791653" y="2074826"/>
              <a:ext cx="754" cy="83"/>
            </a:xfrm>
            <a:custGeom>
              <a:avLst/>
              <a:gdLst>
                <a:gd name="connsiteX0" fmla="*/ 251 w 754"/>
                <a:gd name="connsiteY0" fmla="*/ 84 h 83"/>
                <a:gd name="connsiteX1" fmla="*/ 754 w 754"/>
                <a:gd name="connsiteY1" fmla="*/ 84 h 83"/>
                <a:gd name="connsiteX2" fmla="*/ 0 w 754"/>
                <a:gd name="connsiteY2" fmla="*/ 0 h 83"/>
                <a:gd name="connsiteX3" fmla="*/ 251 w 754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83">
                  <a:moveTo>
                    <a:pt x="251" y="84"/>
                  </a:moveTo>
                  <a:lnTo>
                    <a:pt x="754" y="84"/>
                  </a:lnTo>
                  <a:lnTo>
                    <a:pt x="0" y="0"/>
                  </a:lnTo>
                  <a:lnTo>
                    <a:pt x="251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50CCC2CD-EE59-4768-9D47-7EFDD66EFBA8}"/>
                </a:ext>
              </a:extLst>
            </p:cNvPr>
            <p:cNvSpPr/>
            <p:nvPr/>
          </p:nvSpPr>
          <p:spPr>
            <a:xfrm>
              <a:off x="2791821" y="2074705"/>
              <a:ext cx="148" cy="37"/>
            </a:xfrm>
            <a:custGeom>
              <a:avLst/>
              <a:gdLst>
                <a:gd name="connsiteX0" fmla="*/ 0 w 148"/>
                <a:gd name="connsiteY0" fmla="*/ 37 h 37"/>
                <a:gd name="connsiteX1" fmla="*/ 0 w 148"/>
                <a:gd name="connsiteY1" fmla="*/ 37 h 37"/>
                <a:gd name="connsiteX2" fmla="*/ 0 w 14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335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3144D96E-5F38-48E7-B399-531EA9DC720D}"/>
                </a:ext>
              </a:extLst>
            </p:cNvPr>
            <p:cNvSpPr/>
            <p:nvPr/>
          </p:nvSpPr>
          <p:spPr>
            <a:xfrm>
              <a:off x="2791485" y="20745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ABD970D3-7A77-4F06-B38C-3646183A3D5F}"/>
                </a:ext>
              </a:extLst>
            </p:cNvPr>
            <p:cNvSpPr/>
            <p:nvPr/>
          </p:nvSpPr>
          <p:spPr>
            <a:xfrm>
              <a:off x="2790731" y="207499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466E0C48-CDEA-4B3D-B17F-5ACA9923C507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7154B71E-5E78-4291-8495-DDBDDD34A46A}"/>
                </a:ext>
              </a:extLst>
            </p:cNvPr>
            <p:cNvSpPr/>
            <p:nvPr/>
          </p:nvSpPr>
          <p:spPr>
            <a:xfrm>
              <a:off x="2790694" y="2075077"/>
              <a:ext cx="37" cy="8378"/>
            </a:xfrm>
            <a:custGeom>
              <a:avLst/>
              <a:gdLst>
                <a:gd name="connsiteX0" fmla="*/ 37 w 37"/>
                <a:gd name="connsiteY0" fmla="*/ 0 h 8378"/>
                <a:gd name="connsiteX1" fmla="*/ 37 w 37"/>
                <a:gd name="connsiteY1" fmla="*/ 0 h 8378"/>
                <a:gd name="connsiteX2" fmla="*/ 37 w 3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378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0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4C8AC259-E7D8-47D4-8398-7416E20C94DE}"/>
                </a:ext>
              </a:extLst>
            </p:cNvPr>
            <p:cNvSpPr/>
            <p:nvPr/>
          </p:nvSpPr>
          <p:spPr>
            <a:xfrm>
              <a:off x="2788720" y="2075272"/>
              <a:ext cx="1256" cy="56"/>
            </a:xfrm>
            <a:custGeom>
              <a:avLst/>
              <a:gdLst>
                <a:gd name="connsiteX0" fmla="*/ 1257 w 1256"/>
                <a:gd name="connsiteY0" fmla="*/ 57 h 56"/>
                <a:gd name="connsiteX1" fmla="*/ 0 w 1256"/>
                <a:gd name="connsiteY1" fmla="*/ 57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6" h="56">
                  <a:moveTo>
                    <a:pt x="1257" y="57"/>
                  </a:moveTo>
                  <a:cubicBezTo>
                    <a:pt x="838" y="-19"/>
                    <a:pt x="419" y="-19"/>
                    <a:pt x="0" y="5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C4D638D0-5632-4479-A4FA-3DCB776268E7}"/>
                </a:ext>
              </a:extLst>
            </p:cNvPr>
            <p:cNvSpPr/>
            <p:nvPr/>
          </p:nvSpPr>
          <p:spPr>
            <a:xfrm>
              <a:off x="2789977" y="207507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9E5F529E-77DE-4A1E-A7BB-75623A7400D9}"/>
                </a:ext>
              </a:extLst>
            </p:cNvPr>
            <p:cNvSpPr/>
            <p:nvPr/>
          </p:nvSpPr>
          <p:spPr>
            <a:xfrm>
              <a:off x="2789726" y="2075077"/>
              <a:ext cx="251" cy="8378"/>
            </a:xfrm>
            <a:custGeom>
              <a:avLst/>
              <a:gdLst>
                <a:gd name="connsiteX0" fmla="*/ 0 w 251"/>
                <a:gd name="connsiteY0" fmla="*/ 0 h 8378"/>
                <a:gd name="connsiteX1" fmla="*/ 251 w 251"/>
                <a:gd name="connsiteY1" fmla="*/ 0 h 8378"/>
                <a:gd name="connsiteX2" fmla="*/ 251 w 251"/>
                <a:gd name="connsiteY2" fmla="*/ 0 h 8378"/>
                <a:gd name="connsiteX3" fmla="*/ 0 w 251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8378">
                  <a:moveTo>
                    <a:pt x="0" y="0"/>
                  </a:moveTo>
                  <a:lnTo>
                    <a:pt x="251" y="0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D18DAD6A-0F1F-4219-8EB8-034751869224}"/>
                </a:ext>
              </a:extLst>
            </p:cNvPr>
            <p:cNvSpPr/>
            <p:nvPr/>
          </p:nvSpPr>
          <p:spPr>
            <a:xfrm>
              <a:off x="2790564" y="2074658"/>
              <a:ext cx="418" cy="8378"/>
            </a:xfrm>
            <a:custGeom>
              <a:avLst/>
              <a:gdLst>
                <a:gd name="connsiteX0" fmla="*/ 419 w 418"/>
                <a:gd name="connsiteY0" fmla="*/ 0 h 8378"/>
                <a:gd name="connsiteX1" fmla="*/ 0 w 418"/>
                <a:gd name="connsiteY1" fmla="*/ 0 h 8378"/>
                <a:gd name="connsiteX2" fmla="*/ 0 w 41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8378">
                  <a:moveTo>
                    <a:pt x="41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D42EDECF-7EBD-4435-952D-4978F61A9A30}"/>
                </a:ext>
              </a:extLst>
            </p:cNvPr>
            <p:cNvSpPr/>
            <p:nvPr/>
          </p:nvSpPr>
          <p:spPr>
            <a:xfrm>
              <a:off x="2790815" y="207482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1FE91943-5C1F-4312-A428-37C971F6727B}"/>
                </a:ext>
              </a:extLst>
            </p:cNvPr>
            <p:cNvSpPr/>
            <p:nvPr/>
          </p:nvSpPr>
          <p:spPr>
            <a:xfrm>
              <a:off x="2790564" y="207423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9BE74759-2BB2-4E72-8B55-407EF69E0041}"/>
                </a:ext>
              </a:extLst>
            </p:cNvPr>
            <p:cNvSpPr/>
            <p:nvPr/>
          </p:nvSpPr>
          <p:spPr>
            <a:xfrm>
              <a:off x="2790312" y="207474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A2ED7DB6-3D00-47F0-B8D6-FB1F82969436}"/>
                </a:ext>
              </a:extLst>
            </p:cNvPr>
            <p:cNvSpPr/>
            <p:nvPr/>
          </p:nvSpPr>
          <p:spPr>
            <a:xfrm>
              <a:off x="2791234" y="207449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8884A492-E702-4D30-8CDB-F2BF2CF25A18}"/>
                </a:ext>
              </a:extLst>
            </p:cNvPr>
            <p:cNvSpPr/>
            <p:nvPr/>
          </p:nvSpPr>
          <p:spPr>
            <a:xfrm>
              <a:off x="2790899" y="207482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15C3B7B3-09A3-43CE-B8B5-097341A7F821}"/>
                </a:ext>
              </a:extLst>
            </p:cNvPr>
            <p:cNvSpPr/>
            <p:nvPr/>
          </p:nvSpPr>
          <p:spPr>
            <a:xfrm>
              <a:off x="2790899" y="207482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C47A161E-58CC-4454-98B4-75101E8543E9}"/>
                </a:ext>
              </a:extLst>
            </p:cNvPr>
            <p:cNvSpPr/>
            <p:nvPr/>
          </p:nvSpPr>
          <p:spPr>
            <a:xfrm>
              <a:off x="2786542" y="2074323"/>
              <a:ext cx="3938" cy="8378"/>
            </a:xfrm>
            <a:custGeom>
              <a:avLst/>
              <a:gdLst>
                <a:gd name="connsiteX0" fmla="*/ 0 w 3938"/>
                <a:gd name="connsiteY0" fmla="*/ 0 h 8378"/>
                <a:gd name="connsiteX1" fmla="*/ 503 w 3938"/>
                <a:gd name="connsiteY1" fmla="*/ 0 h 8378"/>
                <a:gd name="connsiteX2" fmla="*/ 3938 w 3938"/>
                <a:gd name="connsiteY2" fmla="*/ 0 h 8378"/>
                <a:gd name="connsiteX3" fmla="*/ 3100 w 3938"/>
                <a:gd name="connsiteY3" fmla="*/ 0 h 8378"/>
                <a:gd name="connsiteX4" fmla="*/ 1843 w 3938"/>
                <a:gd name="connsiteY4" fmla="*/ 0 h 8378"/>
                <a:gd name="connsiteX5" fmla="*/ 2346 w 3938"/>
                <a:gd name="connsiteY5" fmla="*/ 0 h 8378"/>
                <a:gd name="connsiteX6" fmla="*/ 251 w 3938"/>
                <a:gd name="connsiteY6" fmla="*/ 0 h 8378"/>
                <a:gd name="connsiteX7" fmla="*/ 251 w 3938"/>
                <a:gd name="connsiteY7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8" h="8378">
                  <a:moveTo>
                    <a:pt x="0" y="0"/>
                  </a:moveTo>
                  <a:cubicBezTo>
                    <a:pt x="587" y="0"/>
                    <a:pt x="1173" y="0"/>
                    <a:pt x="503" y="0"/>
                  </a:cubicBezTo>
                  <a:lnTo>
                    <a:pt x="3938" y="0"/>
                  </a:lnTo>
                  <a:lnTo>
                    <a:pt x="3100" y="0"/>
                  </a:lnTo>
                  <a:lnTo>
                    <a:pt x="1843" y="0"/>
                  </a:lnTo>
                  <a:cubicBezTo>
                    <a:pt x="1843" y="0"/>
                    <a:pt x="1843" y="0"/>
                    <a:pt x="2346" y="0"/>
                  </a:cubicBezTo>
                  <a:cubicBezTo>
                    <a:pt x="2849" y="0"/>
                    <a:pt x="1257" y="0"/>
                    <a:pt x="251" y="0"/>
                  </a:cubicBez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0FF254AE-8CBD-48A6-ACC1-BDD5CD3F4FF4}"/>
                </a:ext>
              </a:extLst>
            </p:cNvPr>
            <p:cNvSpPr/>
            <p:nvPr/>
          </p:nvSpPr>
          <p:spPr>
            <a:xfrm>
              <a:off x="2790396" y="2074407"/>
              <a:ext cx="837" cy="8378"/>
            </a:xfrm>
            <a:custGeom>
              <a:avLst/>
              <a:gdLst>
                <a:gd name="connsiteX0" fmla="*/ 0 w 837"/>
                <a:gd name="connsiteY0" fmla="*/ 0 h 8378"/>
                <a:gd name="connsiteX1" fmla="*/ 0 w 837"/>
                <a:gd name="connsiteY1" fmla="*/ 0 h 8378"/>
                <a:gd name="connsiteX2" fmla="*/ 838 w 837"/>
                <a:gd name="connsiteY2" fmla="*/ 0 h 8378"/>
                <a:gd name="connsiteX3" fmla="*/ 84 w 837"/>
                <a:gd name="connsiteY3" fmla="*/ 0 h 8378"/>
                <a:gd name="connsiteX4" fmla="*/ 84 w 837"/>
                <a:gd name="connsiteY4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" h="8378">
                  <a:moveTo>
                    <a:pt x="0" y="0"/>
                  </a:moveTo>
                  <a:lnTo>
                    <a:pt x="0" y="0"/>
                  </a:lnTo>
                  <a:lnTo>
                    <a:pt x="838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7E3FD52F-6EC0-49DE-8571-A75615775165}"/>
                </a:ext>
              </a:extLst>
            </p:cNvPr>
            <p:cNvSpPr/>
            <p:nvPr/>
          </p:nvSpPr>
          <p:spPr>
            <a:xfrm>
              <a:off x="2788888" y="2074537"/>
              <a:ext cx="1927" cy="37"/>
            </a:xfrm>
            <a:custGeom>
              <a:avLst/>
              <a:gdLst>
                <a:gd name="connsiteX0" fmla="*/ 1592 w 1927"/>
                <a:gd name="connsiteY0" fmla="*/ 37 h 37"/>
                <a:gd name="connsiteX1" fmla="*/ 0 w 1927"/>
                <a:gd name="connsiteY1" fmla="*/ 37 h 37"/>
                <a:gd name="connsiteX2" fmla="*/ 838 w 1927"/>
                <a:gd name="connsiteY2" fmla="*/ 37 h 37"/>
                <a:gd name="connsiteX3" fmla="*/ 1508 w 1927"/>
                <a:gd name="connsiteY3" fmla="*/ 37 h 37"/>
                <a:gd name="connsiteX4" fmla="*/ 1927 w 1927"/>
                <a:gd name="connsiteY4" fmla="*/ 37 h 37"/>
                <a:gd name="connsiteX5" fmla="*/ 1927 w 1927"/>
                <a:gd name="connsiteY5" fmla="*/ 37 h 37"/>
                <a:gd name="connsiteX6" fmla="*/ 1927 w 1927"/>
                <a:gd name="connsiteY6" fmla="*/ 37 h 37"/>
                <a:gd name="connsiteX7" fmla="*/ 1592 w 1927"/>
                <a:gd name="connsiteY7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7" h="37">
                  <a:moveTo>
                    <a:pt x="1592" y="37"/>
                  </a:moveTo>
                  <a:cubicBezTo>
                    <a:pt x="1064" y="-5"/>
                    <a:pt x="528" y="-5"/>
                    <a:pt x="0" y="37"/>
                  </a:cubicBezTo>
                  <a:lnTo>
                    <a:pt x="838" y="37"/>
                  </a:lnTo>
                  <a:cubicBezTo>
                    <a:pt x="838" y="37"/>
                    <a:pt x="838" y="37"/>
                    <a:pt x="1508" y="37"/>
                  </a:cubicBezTo>
                  <a:lnTo>
                    <a:pt x="1927" y="37"/>
                  </a:lnTo>
                  <a:cubicBezTo>
                    <a:pt x="1927" y="37"/>
                    <a:pt x="1927" y="37"/>
                    <a:pt x="1927" y="37"/>
                  </a:cubicBezTo>
                  <a:lnTo>
                    <a:pt x="1927" y="37"/>
                  </a:lnTo>
                  <a:cubicBezTo>
                    <a:pt x="1927" y="37"/>
                    <a:pt x="1508" y="-47"/>
                    <a:pt x="1592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1F12F798-0EE2-4F62-9D25-7CDFCB8E410B}"/>
                </a:ext>
              </a:extLst>
            </p:cNvPr>
            <p:cNvSpPr/>
            <p:nvPr/>
          </p:nvSpPr>
          <p:spPr>
            <a:xfrm>
              <a:off x="2787296" y="207532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91ADF4EF-091B-4A2F-877A-C30BAEE336F7}"/>
                </a:ext>
              </a:extLst>
            </p:cNvPr>
            <p:cNvSpPr/>
            <p:nvPr/>
          </p:nvSpPr>
          <p:spPr>
            <a:xfrm>
              <a:off x="2787715" y="2075328"/>
              <a:ext cx="1843" cy="31"/>
            </a:xfrm>
            <a:custGeom>
              <a:avLst/>
              <a:gdLst>
                <a:gd name="connsiteX0" fmla="*/ 0 w 1843"/>
                <a:gd name="connsiteY0" fmla="*/ 0 h 31"/>
                <a:gd name="connsiteX1" fmla="*/ 0 w 1843"/>
                <a:gd name="connsiteY1" fmla="*/ 0 h 31"/>
                <a:gd name="connsiteX2" fmla="*/ 754 w 1843"/>
                <a:gd name="connsiteY2" fmla="*/ 0 h 31"/>
                <a:gd name="connsiteX3" fmla="*/ 754 w 1843"/>
                <a:gd name="connsiteY3" fmla="*/ 0 h 31"/>
                <a:gd name="connsiteX4" fmla="*/ 1843 w 1843"/>
                <a:gd name="connsiteY4" fmla="*/ 0 h 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" h="31">
                  <a:moveTo>
                    <a:pt x="0" y="0"/>
                  </a:moveTo>
                  <a:lnTo>
                    <a:pt x="0" y="0"/>
                  </a:lnTo>
                  <a:cubicBezTo>
                    <a:pt x="251" y="42"/>
                    <a:pt x="503" y="42"/>
                    <a:pt x="754" y="0"/>
                  </a:cubicBezTo>
                  <a:lnTo>
                    <a:pt x="754" y="0"/>
                  </a:lnTo>
                  <a:lnTo>
                    <a:pt x="1843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4E38EDC2-776D-4B3C-84A5-F8FE5F1FF236}"/>
                </a:ext>
              </a:extLst>
            </p:cNvPr>
            <p:cNvSpPr/>
            <p:nvPr/>
          </p:nvSpPr>
          <p:spPr>
            <a:xfrm>
              <a:off x="2788972" y="207491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B1F82F5F-A34B-4A7C-9D1C-0FC37C06E900}"/>
                </a:ext>
              </a:extLst>
            </p:cNvPr>
            <p:cNvSpPr/>
            <p:nvPr/>
          </p:nvSpPr>
          <p:spPr>
            <a:xfrm>
              <a:off x="2790647" y="2074155"/>
              <a:ext cx="921" cy="83"/>
            </a:xfrm>
            <a:custGeom>
              <a:avLst/>
              <a:gdLst>
                <a:gd name="connsiteX0" fmla="*/ 251 w 921"/>
                <a:gd name="connsiteY0" fmla="*/ 84 h 83"/>
                <a:gd name="connsiteX1" fmla="*/ 922 w 921"/>
                <a:gd name="connsiteY1" fmla="*/ 0 h 83"/>
                <a:gd name="connsiteX2" fmla="*/ 0 w 921"/>
                <a:gd name="connsiteY2" fmla="*/ 0 h 83"/>
                <a:gd name="connsiteX3" fmla="*/ 251 w 921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83">
                  <a:moveTo>
                    <a:pt x="251" y="84"/>
                  </a:moveTo>
                  <a:lnTo>
                    <a:pt x="922" y="0"/>
                  </a:lnTo>
                  <a:lnTo>
                    <a:pt x="0" y="0"/>
                  </a:lnTo>
                  <a:lnTo>
                    <a:pt x="251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EBC146D2-2677-4650-886D-68084794BC6D}"/>
                </a:ext>
              </a:extLst>
            </p:cNvPr>
            <p:cNvSpPr/>
            <p:nvPr/>
          </p:nvSpPr>
          <p:spPr>
            <a:xfrm>
              <a:off x="2790815" y="2073988"/>
              <a:ext cx="586" cy="83"/>
            </a:xfrm>
            <a:custGeom>
              <a:avLst/>
              <a:gdLst>
                <a:gd name="connsiteX0" fmla="*/ 0 w 586"/>
                <a:gd name="connsiteY0" fmla="*/ 84 h 83"/>
                <a:gd name="connsiteX1" fmla="*/ 586 w 586"/>
                <a:gd name="connsiteY1" fmla="*/ 84 h 83"/>
                <a:gd name="connsiteX2" fmla="*/ 251 w 586"/>
                <a:gd name="connsiteY2" fmla="*/ 0 h 83"/>
                <a:gd name="connsiteX3" fmla="*/ 0 w 586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">
                  <a:moveTo>
                    <a:pt x="0" y="84"/>
                  </a:moveTo>
                  <a:lnTo>
                    <a:pt x="586" y="84"/>
                  </a:lnTo>
                  <a:lnTo>
                    <a:pt x="251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40FCE623-65CF-4484-854E-840F77E573F2}"/>
                </a:ext>
              </a:extLst>
            </p:cNvPr>
            <p:cNvSpPr/>
            <p:nvPr/>
          </p:nvSpPr>
          <p:spPr>
            <a:xfrm>
              <a:off x="2783190" y="20661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CB17FBA4-57CC-4E53-AE1C-4860F7FFD460}"/>
                </a:ext>
              </a:extLst>
            </p:cNvPr>
            <p:cNvSpPr/>
            <p:nvPr/>
          </p:nvSpPr>
          <p:spPr>
            <a:xfrm>
              <a:off x="2783190" y="20664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33A28DD5-C884-49A9-9E38-C6CAA2516D69}"/>
                </a:ext>
              </a:extLst>
            </p:cNvPr>
            <p:cNvSpPr/>
            <p:nvPr/>
          </p:nvSpPr>
          <p:spPr>
            <a:xfrm>
              <a:off x="2790564" y="2070469"/>
              <a:ext cx="74" cy="8378"/>
            </a:xfrm>
            <a:custGeom>
              <a:avLst/>
              <a:gdLst>
                <a:gd name="connsiteX0" fmla="*/ 0 w 74"/>
                <a:gd name="connsiteY0" fmla="*/ 0 h 8378"/>
                <a:gd name="connsiteX1" fmla="*/ 0 w 74"/>
                <a:gd name="connsiteY1" fmla="*/ 0 h 8378"/>
                <a:gd name="connsiteX2" fmla="*/ 0 w 74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67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C52ED454-3513-41F6-9B3B-E34689EA18AA}"/>
                </a:ext>
              </a:extLst>
            </p:cNvPr>
            <p:cNvSpPr/>
            <p:nvPr/>
          </p:nvSpPr>
          <p:spPr>
            <a:xfrm>
              <a:off x="2786626" y="206829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00FDCD51-0FD1-45C2-99BB-1F49EF047D98}"/>
                </a:ext>
              </a:extLst>
            </p:cNvPr>
            <p:cNvSpPr/>
            <p:nvPr/>
          </p:nvSpPr>
          <p:spPr>
            <a:xfrm>
              <a:off x="2784028" y="20683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29E09F81-3838-4A39-A288-C50608BD243E}"/>
                </a:ext>
              </a:extLst>
            </p:cNvPr>
            <p:cNvSpPr/>
            <p:nvPr/>
          </p:nvSpPr>
          <p:spPr>
            <a:xfrm>
              <a:off x="2782436" y="206493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565A91FC-872F-4B82-9A84-E391A86A2166}"/>
                </a:ext>
              </a:extLst>
            </p:cNvPr>
            <p:cNvSpPr/>
            <p:nvPr/>
          </p:nvSpPr>
          <p:spPr>
            <a:xfrm>
              <a:off x="2790480" y="207256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71D934A8-635C-4A07-996A-185CEA661270}"/>
                </a:ext>
              </a:extLst>
            </p:cNvPr>
            <p:cNvSpPr/>
            <p:nvPr/>
          </p:nvSpPr>
          <p:spPr>
            <a:xfrm>
              <a:off x="2789977" y="206594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D405A5FD-85D1-4BF1-9ADB-BA6CF43C586A}"/>
                </a:ext>
              </a:extLst>
            </p:cNvPr>
            <p:cNvSpPr/>
            <p:nvPr/>
          </p:nvSpPr>
          <p:spPr>
            <a:xfrm>
              <a:off x="2790899" y="2072312"/>
              <a:ext cx="186" cy="37"/>
            </a:xfrm>
            <a:custGeom>
              <a:avLst/>
              <a:gdLst>
                <a:gd name="connsiteX0" fmla="*/ 0 w 186"/>
                <a:gd name="connsiteY0" fmla="*/ 0 h 37"/>
                <a:gd name="connsiteX1" fmla="*/ 0 w 186"/>
                <a:gd name="connsiteY1" fmla="*/ 0 h 37"/>
                <a:gd name="connsiteX2" fmla="*/ 0 w 186"/>
                <a:gd name="connsiteY2" fmla="*/ 0 h 37"/>
                <a:gd name="connsiteX3" fmla="*/ 0 w 186"/>
                <a:gd name="connsiteY3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19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2F811766-3847-485A-BE0B-9543E4FF8591}"/>
                </a:ext>
              </a:extLst>
            </p:cNvPr>
            <p:cNvSpPr/>
            <p:nvPr/>
          </p:nvSpPr>
          <p:spPr>
            <a:xfrm>
              <a:off x="2782771" y="206024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D1C94AA4-A7DA-4B69-A2FE-EE855107BABB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6E7E865E-6601-4C18-A055-3F69A6561B5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0E87B354-4011-4584-98B3-52AC70291D91}"/>
                </a:ext>
              </a:extLst>
            </p:cNvPr>
            <p:cNvSpPr/>
            <p:nvPr/>
          </p:nvSpPr>
          <p:spPr>
            <a:xfrm>
              <a:off x="2788553" y="207373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299C4C45-69A0-48F0-9A6C-D9E8146BCC24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89A05824-803B-4207-B644-DC136241231B}"/>
                </a:ext>
              </a:extLst>
            </p:cNvPr>
            <p:cNvSpPr/>
            <p:nvPr/>
          </p:nvSpPr>
          <p:spPr>
            <a:xfrm>
              <a:off x="2790815" y="207356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311E8D6B-B292-4790-965F-D22E2680C60F}"/>
                </a:ext>
              </a:extLst>
            </p:cNvPr>
            <p:cNvSpPr/>
            <p:nvPr/>
          </p:nvSpPr>
          <p:spPr>
            <a:xfrm>
              <a:off x="2791067" y="2073485"/>
              <a:ext cx="37" cy="37"/>
            </a:xfrm>
            <a:custGeom>
              <a:avLst/>
              <a:gdLst>
                <a:gd name="connsiteX0" fmla="*/ 0 w 37"/>
                <a:gd name="connsiteY0" fmla="*/ 0 h 37"/>
                <a:gd name="connsiteX1" fmla="*/ 0 w 37"/>
                <a:gd name="connsiteY1" fmla="*/ 0 h 37"/>
                <a:gd name="connsiteX2" fmla="*/ 0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4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E009B922-9F5C-4B9B-BB72-8D6D03CD89BC}"/>
                </a:ext>
              </a:extLst>
            </p:cNvPr>
            <p:cNvSpPr/>
            <p:nvPr/>
          </p:nvSpPr>
          <p:spPr>
            <a:xfrm>
              <a:off x="2791067" y="20734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D44C7090-AF4C-499E-A527-44717030C53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DE44B845-3E0B-401F-A509-E526A069B4EE}"/>
                </a:ext>
              </a:extLst>
            </p:cNvPr>
            <p:cNvSpPr/>
            <p:nvPr/>
          </p:nvSpPr>
          <p:spPr>
            <a:xfrm>
              <a:off x="2783944" y="207005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  <a:gd name="connsiteX3" fmla="*/ 0 w 8378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27989B80-B67E-49C9-A7E2-C4BCEDA26A01}"/>
                </a:ext>
              </a:extLst>
            </p:cNvPr>
            <p:cNvSpPr/>
            <p:nvPr/>
          </p:nvSpPr>
          <p:spPr>
            <a:xfrm>
              <a:off x="2783442" y="2069966"/>
              <a:ext cx="2346" cy="8378"/>
            </a:xfrm>
            <a:custGeom>
              <a:avLst/>
              <a:gdLst>
                <a:gd name="connsiteX0" fmla="*/ 0 w 2346"/>
                <a:gd name="connsiteY0" fmla="*/ 0 h 8378"/>
                <a:gd name="connsiteX1" fmla="*/ 503 w 2346"/>
                <a:gd name="connsiteY1" fmla="*/ 0 h 8378"/>
                <a:gd name="connsiteX2" fmla="*/ 2346 w 234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6" h="8378">
                  <a:moveTo>
                    <a:pt x="0" y="0"/>
                  </a:moveTo>
                  <a:cubicBezTo>
                    <a:pt x="838" y="0"/>
                    <a:pt x="670" y="0"/>
                    <a:pt x="503" y="0"/>
                  </a:cubicBezTo>
                  <a:lnTo>
                    <a:pt x="2346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5812F749-95EE-4B1C-B79A-AE3A2CA0BA4E}"/>
                </a:ext>
              </a:extLst>
            </p:cNvPr>
            <p:cNvSpPr/>
            <p:nvPr/>
          </p:nvSpPr>
          <p:spPr>
            <a:xfrm>
              <a:off x="2781012" y="2059409"/>
              <a:ext cx="10581" cy="13908"/>
            </a:xfrm>
            <a:custGeom>
              <a:avLst/>
              <a:gdLst>
                <a:gd name="connsiteX0" fmla="*/ 2011 w 10581"/>
                <a:gd name="connsiteY0" fmla="*/ 6284 h 13908"/>
                <a:gd name="connsiteX1" fmla="*/ 1425 w 10581"/>
                <a:gd name="connsiteY1" fmla="*/ 6284 h 13908"/>
                <a:gd name="connsiteX2" fmla="*/ 0 w 10581"/>
                <a:gd name="connsiteY2" fmla="*/ 6284 h 13908"/>
                <a:gd name="connsiteX3" fmla="*/ 2179 w 10581"/>
                <a:gd name="connsiteY3" fmla="*/ 6284 h 13908"/>
                <a:gd name="connsiteX4" fmla="*/ 1676 w 10581"/>
                <a:gd name="connsiteY4" fmla="*/ 6284 h 13908"/>
                <a:gd name="connsiteX5" fmla="*/ 2849 w 10581"/>
                <a:gd name="connsiteY5" fmla="*/ 6284 h 13908"/>
                <a:gd name="connsiteX6" fmla="*/ 2179 w 10581"/>
                <a:gd name="connsiteY6" fmla="*/ 6284 h 13908"/>
                <a:gd name="connsiteX7" fmla="*/ 2179 w 10581"/>
                <a:gd name="connsiteY7" fmla="*/ 6284 h 13908"/>
                <a:gd name="connsiteX8" fmla="*/ 2179 w 10581"/>
                <a:gd name="connsiteY8" fmla="*/ 6284 h 13908"/>
                <a:gd name="connsiteX9" fmla="*/ 3184 w 10581"/>
                <a:gd name="connsiteY9" fmla="*/ 6284 h 13908"/>
                <a:gd name="connsiteX10" fmla="*/ 2179 w 10581"/>
                <a:gd name="connsiteY10" fmla="*/ 6284 h 13908"/>
                <a:gd name="connsiteX11" fmla="*/ 1592 w 10581"/>
                <a:gd name="connsiteY11" fmla="*/ 6284 h 13908"/>
                <a:gd name="connsiteX12" fmla="*/ 1592 w 10581"/>
                <a:gd name="connsiteY12" fmla="*/ 6284 h 13908"/>
                <a:gd name="connsiteX13" fmla="*/ 251 w 10581"/>
                <a:gd name="connsiteY13" fmla="*/ 6284 h 13908"/>
                <a:gd name="connsiteX14" fmla="*/ 2514 w 10581"/>
                <a:gd name="connsiteY14" fmla="*/ 6284 h 13908"/>
                <a:gd name="connsiteX15" fmla="*/ 2514 w 10581"/>
                <a:gd name="connsiteY15" fmla="*/ 6284 h 13908"/>
                <a:gd name="connsiteX16" fmla="*/ 2011 w 10581"/>
                <a:gd name="connsiteY16" fmla="*/ 6284 h 13908"/>
                <a:gd name="connsiteX17" fmla="*/ 2011 w 10581"/>
                <a:gd name="connsiteY17" fmla="*/ 6284 h 13908"/>
                <a:gd name="connsiteX18" fmla="*/ 587 w 10581"/>
                <a:gd name="connsiteY18" fmla="*/ 6284 h 13908"/>
                <a:gd name="connsiteX19" fmla="*/ 1927 w 10581"/>
                <a:gd name="connsiteY19" fmla="*/ 6284 h 13908"/>
                <a:gd name="connsiteX20" fmla="*/ 2514 w 10581"/>
                <a:gd name="connsiteY20" fmla="*/ 6284 h 13908"/>
                <a:gd name="connsiteX21" fmla="*/ 3268 w 10581"/>
                <a:gd name="connsiteY21" fmla="*/ 6284 h 13908"/>
                <a:gd name="connsiteX22" fmla="*/ 3268 w 10581"/>
                <a:gd name="connsiteY22" fmla="*/ 6284 h 13908"/>
                <a:gd name="connsiteX23" fmla="*/ 2346 w 10581"/>
                <a:gd name="connsiteY23" fmla="*/ 6284 h 13908"/>
                <a:gd name="connsiteX24" fmla="*/ 3938 w 10581"/>
                <a:gd name="connsiteY24" fmla="*/ 6284 h 13908"/>
                <a:gd name="connsiteX25" fmla="*/ 3352 w 10581"/>
                <a:gd name="connsiteY25" fmla="*/ 6284 h 13908"/>
                <a:gd name="connsiteX26" fmla="*/ 5530 w 10581"/>
                <a:gd name="connsiteY26" fmla="*/ 6284 h 13908"/>
                <a:gd name="connsiteX27" fmla="*/ 6368 w 10581"/>
                <a:gd name="connsiteY27" fmla="*/ 6284 h 13908"/>
                <a:gd name="connsiteX28" fmla="*/ 3184 w 10581"/>
                <a:gd name="connsiteY28" fmla="*/ 6284 h 13908"/>
                <a:gd name="connsiteX29" fmla="*/ 2514 w 10581"/>
                <a:gd name="connsiteY29" fmla="*/ 6284 h 13908"/>
                <a:gd name="connsiteX30" fmla="*/ 5614 w 10581"/>
                <a:gd name="connsiteY30" fmla="*/ 6284 h 13908"/>
                <a:gd name="connsiteX31" fmla="*/ 3435 w 10581"/>
                <a:gd name="connsiteY31" fmla="*/ 6284 h 13908"/>
                <a:gd name="connsiteX32" fmla="*/ 3435 w 10581"/>
                <a:gd name="connsiteY32" fmla="*/ 6284 h 13908"/>
                <a:gd name="connsiteX33" fmla="*/ 2765 w 10581"/>
                <a:gd name="connsiteY33" fmla="*/ 6284 h 13908"/>
                <a:gd name="connsiteX34" fmla="*/ 3687 w 10581"/>
                <a:gd name="connsiteY34" fmla="*/ 6284 h 13908"/>
                <a:gd name="connsiteX35" fmla="*/ 2849 w 10581"/>
                <a:gd name="connsiteY35" fmla="*/ 6284 h 13908"/>
                <a:gd name="connsiteX36" fmla="*/ 4273 w 10581"/>
                <a:gd name="connsiteY36" fmla="*/ 6284 h 13908"/>
                <a:gd name="connsiteX37" fmla="*/ 3352 w 10581"/>
                <a:gd name="connsiteY37" fmla="*/ 6284 h 13908"/>
                <a:gd name="connsiteX38" fmla="*/ 4189 w 10581"/>
                <a:gd name="connsiteY38" fmla="*/ 6284 h 13908"/>
                <a:gd name="connsiteX39" fmla="*/ 4189 w 10581"/>
                <a:gd name="connsiteY39" fmla="*/ 6284 h 13908"/>
                <a:gd name="connsiteX40" fmla="*/ 4189 w 10581"/>
                <a:gd name="connsiteY40" fmla="*/ 6284 h 13908"/>
                <a:gd name="connsiteX41" fmla="*/ 4189 w 10581"/>
                <a:gd name="connsiteY41" fmla="*/ 6284 h 13908"/>
                <a:gd name="connsiteX42" fmla="*/ 5446 w 10581"/>
                <a:gd name="connsiteY42" fmla="*/ 6284 h 13908"/>
                <a:gd name="connsiteX43" fmla="*/ 7960 w 10581"/>
                <a:gd name="connsiteY43" fmla="*/ 6284 h 13908"/>
                <a:gd name="connsiteX44" fmla="*/ 3687 w 10581"/>
                <a:gd name="connsiteY44" fmla="*/ 6284 h 13908"/>
                <a:gd name="connsiteX45" fmla="*/ 3687 w 10581"/>
                <a:gd name="connsiteY45" fmla="*/ 6284 h 13908"/>
                <a:gd name="connsiteX46" fmla="*/ 5279 w 10581"/>
                <a:gd name="connsiteY46" fmla="*/ 6284 h 13908"/>
                <a:gd name="connsiteX47" fmla="*/ 3687 w 10581"/>
                <a:gd name="connsiteY47" fmla="*/ 6284 h 13908"/>
                <a:gd name="connsiteX48" fmla="*/ 5363 w 10581"/>
                <a:gd name="connsiteY48" fmla="*/ 6284 h 13908"/>
                <a:gd name="connsiteX49" fmla="*/ 3519 w 10581"/>
                <a:gd name="connsiteY49" fmla="*/ 6284 h 13908"/>
                <a:gd name="connsiteX50" fmla="*/ 3519 w 10581"/>
                <a:gd name="connsiteY50" fmla="*/ 6284 h 13908"/>
                <a:gd name="connsiteX51" fmla="*/ 3519 w 10581"/>
                <a:gd name="connsiteY51" fmla="*/ 6284 h 13908"/>
                <a:gd name="connsiteX52" fmla="*/ 5781 w 10581"/>
                <a:gd name="connsiteY52" fmla="*/ 6284 h 13908"/>
                <a:gd name="connsiteX53" fmla="*/ 3268 w 10581"/>
                <a:gd name="connsiteY53" fmla="*/ 6284 h 13908"/>
                <a:gd name="connsiteX54" fmla="*/ 2765 w 10581"/>
                <a:gd name="connsiteY54" fmla="*/ 6284 h 13908"/>
                <a:gd name="connsiteX55" fmla="*/ 2011 w 10581"/>
                <a:gd name="connsiteY55" fmla="*/ 6284 h 13908"/>
                <a:gd name="connsiteX56" fmla="*/ 2011 w 10581"/>
                <a:gd name="connsiteY56" fmla="*/ 6284 h 13908"/>
                <a:gd name="connsiteX57" fmla="*/ 2765 w 10581"/>
                <a:gd name="connsiteY57" fmla="*/ 6284 h 13908"/>
                <a:gd name="connsiteX58" fmla="*/ 5363 w 10581"/>
                <a:gd name="connsiteY58" fmla="*/ 6284 h 13908"/>
                <a:gd name="connsiteX59" fmla="*/ 3352 w 10581"/>
                <a:gd name="connsiteY59" fmla="*/ 6284 h 13908"/>
                <a:gd name="connsiteX60" fmla="*/ 3352 w 10581"/>
                <a:gd name="connsiteY60" fmla="*/ 6284 h 13908"/>
                <a:gd name="connsiteX61" fmla="*/ 2849 w 10581"/>
                <a:gd name="connsiteY61" fmla="*/ 6284 h 13908"/>
                <a:gd name="connsiteX62" fmla="*/ 3268 w 10581"/>
                <a:gd name="connsiteY62" fmla="*/ 6284 h 13908"/>
                <a:gd name="connsiteX63" fmla="*/ 2597 w 10581"/>
                <a:gd name="connsiteY63" fmla="*/ 6284 h 13908"/>
                <a:gd name="connsiteX64" fmla="*/ 8044 w 10581"/>
                <a:gd name="connsiteY64" fmla="*/ 6284 h 13908"/>
                <a:gd name="connsiteX65" fmla="*/ 6368 w 10581"/>
                <a:gd name="connsiteY65" fmla="*/ 6284 h 13908"/>
                <a:gd name="connsiteX66" fmla="*/ 3519 w 10581"/>
                <a:gd name="connsiteY66" fmla="*/ 6284 h 13908"/>
                <a:gd name="connsiteX67" fmla="*/ 4357 w 10581"/>
                <a:gd name="connsiteY67" fmla="*/ 6284 h 13908"/>
                <a:gd name="connsiteX68" fmla="*/ 4357 w 10581"/>
                <a:gd name="connsiteY68" fmla="*/ 6284 h 13908"/>
                <a:gd name="connsiteX69" fmla="*/ 6284 w 10581"/>
                <a:gd name="connsiteY69" fmla="*/ 6284 h 13908"/>
                <a:gd name="connsiteX70" fmla="*/ 5781 w 10581"/>
                <a:gd name="connsiteY70" fmla="*/ 6284 h 13908"/>
                <a:gd name="connsiteX71" fmla="*/ 5363 w 10581"/>
                <a:gd name="connsiteY71" fmla="*/ 6284 h 13908"/>
                <a:gd name="connsiteX72" fmla="*/ 5363 w 10581"/>
                <a:gd name="connsiteY72" fmla="*/ 6284 h 13908"/>
                <a:gd name="connsiteX73" fmla="*/ 8546 w 10581"/>
                <a:gd name="connsiteY73" fmla="*/ 6284 h 13908"/>
                <a:gd name="connsiteX74" fmla="*/ 7876 w 10581"/>
                <a:gd name="connsiteY74" fmla="*/ 6284 h 13908"/>
                <a:gd name="connsiteX75" fmla="*/ 9217 w 10581"/>
                <a:gd name="connsiteY75" fmla="*/ 6284 h 13908"/>
                <a:gd name="connsiteX76" fmla="*/ 6284 w 10581"/>
                <a:gd name="connsiteY76" fmla="*/ 6284 h 13908"/>
                <a:gd name="connsiteX77" fmla="*/ 6787 w 10581"/>
                <a:gd name="connsiteY77" fmla="*/ 6284 h 13908"/>
                <a:gd name="connsiteX78" fmla="*/ 6368 w 10581"/>
                <a:gd name="connsiteY78" fmla="*/ 6284 h 13908"/>
                <a:gd name="connsiteX79" fmla="*/ 6368 w 10581"/>
                <a:gd name="connsiteY79" fmla="*/ 6284 h 13908"/>
                <a:gd name="connsiteX80" fmla="*/ 5614 w 10581"/>
                <a:gd name="connsiteY80" fmla="*/ 6871 h 13908"/>
                <a:gd name="connsiteX81" fmla="*/ 7541 w 10581"/>
                <a:gd name="connsiteY81" fmla="*/ 6871 h 13908"/>
                <a:gd name="connsiteX82" fmla="*/ 8379 w 10581"/>
                <a:gd name="connsiteY82" fmla="*/ 6871 h 13908"/>
                <a:gd name="connsiteX83" fmla="*/ 7457 w 10581"/>
                <a:gd name="connsiteY83" fmla="*/ 6871 h 13908"/>
                <a:gd name="connsiteX84" fmla="*/ 7457 w 10581"/>
                <a:gd name="connsiteY84" fmla="*/ 6871 h 13908"/>
                <a:gd name="connsiteX85" fmla="*/ 7457 w 10581"/>
                <a:gd name="connsiteY85" fmla="*/ 6871 h 13908"/>
                <a:gd name="connsiteX86" fmla="*/ 8044 w 10581"/>
                <a:gd name="connsiteY86" fmla="*/ 6871 h 13908"/>
                <a:gd name="connsiteX87" fmla="*/ 9217 w 10581"/>
                <a:gd name="connsiteY87" fmla="*/ 6871 h 13908"/>
                <a:gd name="connsiteX88" fmla="*/ 10138 w 10581"/>
                <a:gd name="connsiteY88" fmla="*/ 6871 h 13908"/>
                <a:gd name="connsiteX89" fmla="*/ 8798 w 10581"/>
                <a:gd name="connsiteY89" fmla="*/ 6871 h 13908"/>
                <a:gd name="connsiteX90" fmla="*/ 10306 w 10581"/>
                <a:gd name="connsiteY90" fmla="*/ 6871 h 13908"/>
                <a:gd name="connsiteX91" fmla="*/ 8295 w 10581"/>
                <a:gd name="connsiteY91" fmla="*/ 6871 h 13908"/>
                <a:gd name="connsiteX92" fmla="*/ 9803 w 10581"/>
                <a:gd name="connsiteY92" fmla="*/ 6871 h 13908"/>
                <a:gd name="connsiteX93" fmla="*/ 9803 w 10581"/>
                <a:gd name="connsiteY93" fmla="*/ 6871 h 13908"/>
                <a:gd name="connsiteX94" fmla="*/ 9803 w 10581"/>
                <a:gd name="connsiteY94" fmla="*/ 6871 h 13908"/>
                <a:gd name="connsiteX95" fmla="*/ 9803 w 10581"/>
                <a:gd name="connsiteY95" fmla="*/ 6871 h 13908"/>
                <a:gd name="connsiteX96" fmla="*/ 9384 w 10581"/>
                <a:gd name="connsiteY96" fmla="*/ 6871 h 13908"/>
                <a:gd name="connsiteX97" fmla="*/ 9384 w 10581"/>
                <a:gd name="connsiteY97" fmla="*/ 6871 h 13908"/>
                <a:gd name="connsiteX98" fmla="*/ 9384 w 10581"/>
                <a:gd name="connsiteY98" fmla="*/ 6452 h 13908"/>
                <a:gd name="connsiteX99" fmla="*/ 9384 w 10581"/>
                <a:gd name="connsiteY99" fmla="*/ 6452 h 13908"/>
                <a:gd name="connsiteX100" fmla="*/ 9887 w 10581"/>
                <a:gd name="connsiteY100" fmla="*/ 6452 h 13908"/>
                <a:gd name="connsiteX101" fmla="*/ 9887 w 10581"/>
                <a:gd name="connsiteY101" fmla="*/ 6452 h 13908"/>
                <a:gd name="connsiteX102" fmla="*/ 10474 w 10581"/>
                <a:gd name="connsiteY102" fmla="*/ 6033 h 13908"/>
                <a:gd name="connsiteX103" fmla="*/ 9720 w 10581"/>
                <a:gd name="connsiteY103" fmla="*/ 6033 h 13908"/>
                <a:gd name="connsiteX104" fmla="*/ 9217 w 10581"/>
                <a:gd name="connsiteY104" fmla="*/ 6033 h 13908"/>
                <a:gd name="connsiteX105" fmla="*/ 8630 w 10581"/>
                <a:gd name="connsiteY105" fmla="*/ 6033 h 13908"/>
                <a:gd name="connsiteX106" fmla="*/ 8630 w 10581"/>
                <a:gd name="connsiteY106" fmla="*/ 6033 h 13908"/>
                <a:gd name="connsiteX107" fmla="*/ 8630 w 10581"/>
                <a:gd name="connsiteY107" fmla="*/ 6033 h 13908"/>
                <a:gd name="connsiteX108" fmla="*/ 8630 w 10581"/>
                <a:gd name="connsiteY108" fmla="*/ 5530 h 13908"/>
                <a:gd name="connsiteX109" fmla="*/ 8630 w 10581"/>
                <a:gd name="connsiteY109" fmla="*/ 5530 h 13908"/>
                <a:gd name="connsiteX110" fmla="*/ 7792 w 10581"/>
                <a:gd name="connsiteY110" fmla="*/ 5530 h 13908"/>
                <a:gd name="connsiteX111" fmla="*/ 8630 w 10581"/>
                <a:gd name="connsiteY111" fmla="*/ 5530 h 13908"/>
                <a:gd name="connsiteX112" fmla="*/ 6954 w 10581"/>
                <a:gd name="connsiteY112" fmla="*/ 5530 h 13908"/>
                <a:gd name="connsiteX113" fmla="*/ 6954 w 10581"/>
                <a:gd name="connsiteY113" fmla="*/ 5530 h 13908"/>
                <a:gd name="connsiteX114" fmla="*/ 6954 w 10581"/>
                <a:gd name="connsiteY114" fmla="*/ 5530 h 13908"/>
                <a:gd name="connsiteX115" fmla="*/ 6954 w 10581"/>
                <a:gd name="connsiteY115" fmla="*/ 5530 h 13908"/>
                <a:gd name="connsiteX116" fmla="*/ 8546 w 10581"/>
                <a:gd name="connsiteY116" fmla="*/ 5530 h 13908"/>
                <a:gd name="connsiteX117" fmla="*/ 7038 w 10581"/>
                <a:gd name="connsiteY117" fmla="*/ 5530 h 13908"/>
                <a:gd name="connsiteX118" fmla="*/ 7625 w 10581"/>
                <a:gd name="connsiteY118" fmla="*/ 5530 h 13908"/>
                <a:gd name="connsiteX119" fmla="*/ 7625 w 10581"/>
                <a:gd name="connsiteY119" fmla="*/ 5530 h 13908"/>
                <a:gd name="connsiteX120" fmla="*/ 8798 w 10581"/>
                <a:gd name="connsiteY120" fmla="*/ 4776 h 13908"/>
                <a:gd name="connsiteX121" fmla="*/ 8211 w 10581"/>
                <a:gd name="connsiteY121" fmla="*/ 4776 h 13908"/>
                <a:gd name="connsiteX122" fmla="*/ 9217 w 10581"/>
                <a:gd name="connsiteY122" fmla="*/ 4776 h 13908"/>
                <a:gd name="connsiteX123" fmla="*/ 8714 w 10581"/>
                <a:gd name="connsiteY123" fmla="*/ 4776 h 13908"/>
                <a:gd name="connsiteX124" fmla="*/ 9468 w 10581"/>
                <a:gd name="connsiteY124" fmla="*/ 4776 h 13908"/>
                <a:gd name="connsiteX125" fmla="*/ 9971 w 10581"/>
                <a:gd name="connsiteY125" fmla="*/ 4776 h 13908"/>
                <a:gd name="connsiteX126" fmla="*/ 7457 w 10581"/>
                <a:gd name="connsiteY126" fmla="*/ 4776 h 13908"/>
                <a:gd name="connsiteX127" fmla="*/ 7457 w 10581"/>
                <a:gd name="connsiteY127" fmla="*/ 4776 h 13908"/>
                <a:gd name="connsiteX128" fmla="*/ 8379 w 10581"/>
                <a:gd name="connsiteY128" fmla="*/ 4776 h 13908"/>
                <a:gd name="connsiteX129" fmla="*/ 7960 w 10581"/>
                <a:gd name="connsiteY129" fmla="*/ 4776 h 13908"/>
                <a:gd name="connsiteX130" fmla="*/ 7960 w 10581"/>
                <a:gd name="connsiteY130" fmla="*/ 4776 h 13908"/>
                <a:gd name="connsiteX131" fmla="*/ 7960 w 10581"/>
                <a:gd name="connsiteY131" fmla="*/ 4776 h 13908"/>
                <a:gd name="connsiteX132" fmla="*/ 7960 w 10581"/>
                <a:gd name="connsiteY132" fmla="*/ 4776 h 13908"/>
                <a:gd name="connsiteX133" fmla="*/ 7960 w 10581"/>
                <a:gd name="connsiteY133" fmla="*/ 4776 h 13908"/>
                <a:gd name="connsiteX134" fmla="*/ 7960 w 10581"/>
                <a:gd name="connsiteY134" fmla="*/ 4776 h 13908"/>
                <a:gd name="connsiteX135" fmla="*/ 8463 w 10581"/>
                <a:gd name="connsiteY135" fmla="*/ 4776 h 13908"/>
                <a:gd name="connsiteX136" fmla="*/ 7792 w 10581"/>
                <a:gd name="connsiteY136" fmla="*/ 4776 h 13908"/>
                <a:gd name="connsiteX137" fmla="*/ 7792 w 10581"/>
                <a:gd name="connsiteY137" fmla="*/ 4776 h 13908"/>
                <a:gd name="connsiteX138" fmla="*/ 7792 w 10581"/>
                <a:gd name="connsiteY138" fmla="*/ 4776 h 13908"/>
                <a:gd name="connsiteX139" fmla="*/ 9971 w 10581"/>
                <a:gd name="connsiteY139" fmla="*/ 4776 h 13908"/>
                <a:gd name="connsiteX140" fmla="*/ 9971 w 10581"/>
                <a:gd name="connsiteY140" fmla="*/ 4776 h 13908"/>
                <a:gd name="connsiteX141" fmla="*/ 8798 w 10581"/>
                <a:gd name="connsiteY141" fmla="*/ 4776 h 13908"/>
                <a:gd name="connsiteX142" fmla="*/ 10222 w 10581"/>
                <a:gd name="connsiteY142" fmla="*/ 4776 h 13908"/>
                <a:gd name="connsiteX143" fmla="*/ 9468 w 10581"/>
                <a:gd name="connsiteY143" fmla="*/ 4776 h 13908"/>
                <a:gd name="connsiteX144" fmla="*/ 8463 w 10581"/>
                <a:gd name="connsiteY144" fmla="*/ 4776 h 13908"/>
                <a:gd name="connsiteX145" fmla="*/ 8463 w 10581"/>
                <a:gd name="connsiteY145" fmla="*/ 4776 h 13908"/>
                <a:gd name="connsiteX146" fmla="*/ 8463 w 10581"/>
                <a:gd name="connsiteY146" fmla="*/ 4776 h 13908"/>
                <a:gd name="connsiteX147" fmla="*/ 7290 w 10581"/>
                <a:gd name="connsiteY147" fmla="*/ 4776 h 13908"/>
                <a:gd name="connsiteX148" fmla="*/ 8295 w 10581"/>
                <a:gd name="connsiteY148" fmla="*/ 4357 h 13908"/>
                <a:gd name="connsiteX149" fmla="*/ 8295 w 10581"/>
                <a:gd name="connsiteY149" fmla="*/ 4357 h 13908"/>
                <a:gd name="connsiteX150" fmla="*/ 8295 w 10581"/>
                <a:gd name="connsiteY150" fmla="*/ 4357 h 13908"/>
                <a:gd name="connsiteX151" fmla="*/ 7290 w 10581"/>
                <a:gd name="connsiteY151" fmla="*/ 4357 h 13908"/>
                <a:gd name="connsiteX152" fmla="*/ 7792 w 10581"/>
                <a:gd name="connsiteY152" fmla="*/ 4357 h 13908"/>
                <a:gd name="connsiteX153" fmla="*/ 7038 w 10581"/>
                <a:gd name="connsiteY153" fmla="*/ 4357 h 13908"/>
                <a:gd name="connsiteX154" fmla="*/ 7792 w 10581"/>
                <a:gd name="connsiteY154" fmla="*/ 4357 h 13908"/>
                <a:gd name="connsiteX155" fmla="*/ 7792 w 10581"/>
                <a:gd name="connsiteY155" fmla="*/ 3938 h 13908"/>
                <a:gd name="connsiteX156" fmla="*/ 7792 w 10581"/>
                <a:gd name="connsiteY156" fmla="*/ 3938 h 13908"/>
                <a:gd name="connsiteX157" fmla="*/ 7122 w 10581"/>
                <a:gd name="connsiteY157" fmla="*/ 3435 h 13908"/>
                <a:gd name="connsiteX158" fmla="*/ 6452 w 10581"/>
                <a:gd name="connsiteY158" fmla="*/ 3435 h 13908"/>
                <a:gd name="connsiteX159" fmla="*/ 4860 w 10581"/>
                <a:gd name="connsiteY159" fmla="*/ 3435 h 13908"/>
                <a:gd name="connsiteX160" fmla="*/ 5781 w 10581"/>
                <a:gd name="connsiteY160" fmla="*/ 3435 h 13908"/>
                <a:gd name="connsiteX161" fmla="*/ 5781 w 10581"/>
                <a:gd name="connsiteY161" fmla="*/ 3435 h 13908"/>
                <a:gd name="connsiteX162" fmla="*/ 7206 w 10581"/>
                <a:gd name="connsiteY162" fmla="*/ 3435 h 13908"/>
                <a:gd name="connsiteX163" fmla="*/ 7876 w 10581"/>
                <a:gd name="connsiteY163" fmla="*/ 2514 h 13908"/>
                <a:gd name="connsiteX164" fmla="*/ 6787 w 10581"/>
                <a:gd name="connsiteY164" fmla="*/ 2514 h 13908"/>
                <a:gd name="connsiteX165" fmla="*/ 6787 w 10581"/>
                <a:gd name="connsiteY165" fmla="*/ 2514 h 13908"/>
                <a:gd name="connsiteX166" fmla="*/ 6787 w 10581"/>
                <a:gd name="connsiteY166" fmla="*/ 2514 h 13908"/>
                <a:gd name="connsiteX167" fmla="*/ 8128 w 10581"/>
                <a:gd name="connsiteY167" fmla="*/ 2514 h 13908"/>
                <a:gd name="connsiteX168" fmla="*/ 8128 w 10581"/>
                <a:gd name="connsiteY168" fmla="*/ 2514 h 13908"/>
                <a:gd name="connsiteX169" fmla="*/ 7290 w 10581"/>
                <a:gd name="connsiteY169" fmla="*/ 2514 h 13908"/>
                <a:gd name="connsiteX170" fmla="*/ 8044 w 10581"/>
                <a:gd name="connsiteY170" fmla="*/ 2514 h 13908"/>
                <a:gd name="connsiteX171" fmla="*/ 8044 w 10581"/>
                <a:gd name="connsiteY171" fmla="*/ 2514 h 13908"/>
                <a:gd name="connsiteX172" fmla="*/ 7206 w 10581"/>
                <a:gd name="connsiteY172" fmla="*/ 2514 h 13908"/>
                <a:gd name="connsiteX173" fmla="*/ 6284 w 10581"/>
                <a:gd name="connsiteY173" fmla="*/ 2514 h 13908"/>
                <a:gd name="connsiteX174" fmla="*/ 7206 w 10581"/>
                <a:gd name="connsiteY174" fmla="*/ 1927 h 13908"/>
                <a:gd name="connsiteX175" fmla="*/ 6703 w 10581"/>
                <a:gd name="connsiteY175" fmla="*/ 1927 h 13908"/>
                <a:gd name="connsiteX176" fmla="*/ 5698 w 10581"/>
                <a:gd name="connsiteY176" fmla="*/ 1927 h 13908"/>
                <a:gd name="connsiteX177" fmla="*/ 7960 w 10581"/>
                <a:gd name="connsiteY177" fmla="*/ 1927 h 13908"/>
                <a:gd name="connsiteX178" fmla="*/ 6368 w 10581"/>
                <a:gd name="connsiteY178" fmla="*/ 1927 h 13908"/>
                <a:gd name="connsiteX179" fmla="*/ 7541 w 10581"/>
                <a:gd name="connsiteY179" fmla="*/ 1927 h 13908"/>
                <a:gd name="connsiteX180" fmla="*/ 7541 w 10581"/>
                <a:gd name="connsiteY180" fmla="*/ 1341 h 13908"/>
                <a:gd name="connsiteX181" fmla="*/ 6452 w 10581"/>
                <a:gd name="connsiteY181" fmla="*/ 1341 h 13908"/>
                <a:gd name="connsiteX182" fmla="*/ 7709 w 10581"/>
                <a:gd name="connsiteY182" fmla="*/ 1341 h 13908"/>
                <a:gd name="connsiteX183" fmla="*/ 7122 w 10581"/>
                <a:gd name="connsiteY183" fmla="*/ 1341 h 13908"/>
                <a:gd name="connsiteX184" fmla="*/ 6536 w 10581"/>
                <a:gd name="connsiteY184" fmla="*/ 1341 h 13908"/>
                <a:gd name="connsiteX185" fmla="*/ 7792 w 10581"/>
                <a:gd name="connsiteY185" fmla="*/ 0 h 13908"/>
                <a:gd name="connsiteX186" fmla="*/ 7206 w 10581"/>
                <a:gd name="connsiteY186" fmla="*/ 0 h 13908"/>
                <a:gd name="connsiteX187" fmla="*/ 6200 w 10581"/>
                <a:gd name="connsiteY187" fmla="*/ 0 h 13908"/>
                <a:gd name="connsiteX188" fmla="*/ 7206 w 10581"/>
                <a:gd name="connsiteY188" fmla="*/ 0 h 13908"/>
                <a:gd name="connsiteX189" fmla="*/ 6200 w 10581"/>
                <a:gd name="connsiteY189" fmla="*/ 0 h 13908"/>
                <a:gd name="connsiteX190" fmla="*/ 6200 w 10581"/>
                <a:gd name="connsiteY190" fmla="*/ 0 h 13908"/>
                <a:gd name="connsiteX191" fmla="*/ 2346 w 10581"/>
                <a:gd name="connsiteY191" fmla="*/ 0 h 13908"/>
                <a:gd name="connsiteX192" fmla="*/ 2346 w 10581"/>
                <a:gd name="connsiteY192" fmla="*/ 0 h 13908"/>
                <a:gd name="connsiteX193" fmla="*/ 1508 w 10581"/>
                <a:gd name="connsiteY193" fmla="*/ 0 h 13908"/>
                <a:gd name="connsiteX194" fmla="*/ 2011 w 10581"/>
                <a:gd name="connsiteY194" fmla="*/ 0 h 13908"/>
                <a:gd name="connsiteX195" fmla="*/ 2011 w 10581"/>
                <a:gd name="connsiteY195" fmla="*/ 0 h 13908"/>
                <a:gd name="connsiteX196" fmla="*/ 1173 w 10581"/>
                <a:gd name="connsiteY196" fmla="*/ 586 h 13908"/>
                <a:gd name="connsiteX197" fmla="*/ 1173 w 10581"/>
                <a:gd name="connsiteY197" fmla="*/ 586 h 13908"/>
                <a:gd name="connsiteX198" fmla="*/ 2430 w 10581"/>
                <a:gd name="connsiteY198" fmla="*/ 586 h 13908"/>
                <a:gd name="connsiteX199" fmla="*/ 754 w 10581"/>
                <a:gd name="connsiteY199" fmla="*/ 1089 h 13908"/>
                <a:gd name="connsiteX200" fmla="*/ 1592 w 10581"/>
                <a:gd name="connsiteY200" fmla="*/ 1089 h 13908"/>
                <a:gd name="connsiteX201" fmla="*/ 587 w 10581"/>
                <a:gd name="connsiteY201" fmla="*/ 1089 h 13908"/>
                <a:gd name="connsiteX202" fmla="*/ 587 w 10581"/>
                <a:gd name="connsiteY202" fmla="*/ 1089 h 13908"/>
                <a:gd name="connsiteX203" fmla="*/ 587 w 10581"/>
                <a:gd name="connsiteY203" fmla="*/ 1089 h 13908"/>
                <a:gd name="connsiteX204" fmla="*/ 1341 w 10581"/>
                <a:gd name="connsiteY204" fmla="*/ 1759 h 13908"/>
                <a:gd name="connsiteX205" fmla="*/ 1341 w 10581"/>
                <a:gd name="connsiteY205" fmla="*/ 1759 h 13908"/>
                <a:gd name="connsiteX206" fmla="*/ 1341 w 10581"/>
                <a:gd name="connsiteY206" fmla="*/ 1759 h 13908"/>
                <a:gd name="connsiteX207" fmla="*/ 1341 w 10581"/>
                <a:gd name="connsiteY207" fmla="*/ 1759 h 13908"/>
                <a:gd name="connsiteX208" fmla="*/ 1843 w 10581"/>
                <a:gd name="connsiteY208" fmla="*/ 1759 h 13908"/>
                <a:gd name="connsiteX209" fmla="*/ 670 w 10581"/>
                <a:gd name="connsiteY209" fmla="*/ 1759 h 13908"/>
                <a:gd name="connsiteX210" fmla="*/ 2765 w 10581"/>
                <a:gd name="connsiteY210" fmla="*/ 1759 h 13908"/>
                <a:gd name="connsiteX211" fmla="*/ 1341 w 10581"/>
                <a:gd name="connsiteY211" fmla="*/ 1759 h 13908"/>
                <a:gd name="connsiteX212" fmla="*/ 754 w 10581"/>
                <a:gd name="connsiteY212" fmla="*/ 1759 h 13908"/>
                <a:gd name="connsiteX213" fmla="*/ 1927 w 10581"/>
                <a:gd name="connsiteY213" fmla="*/ 1759 h 13908"/>
                <a:gd name="connsiteX214" fmla="*/ 2933 w 10581"/>
                <a:gd name="connsiteY214" fmla="*/ 1759 h 13908"/>
                <a:gd name="connsiteX215" fmla="*/ 1005 w 10581"/>
                <a:gd name="connsiteY215" fmla="*/ 1759 h 13908"/>
                <a:gd name="connsiteX216" fmla="*/ 1005 w 10581"/>
                <a:gd name="connsiteY216" fmla="*/ 1759 h 13908"/>
                <a:gd name="connsiteX217" fmla="*/ 1005 w 10581"/>
                <a:gd name="connsiteY217" fmla="*/ 1759 h 13908"/>
                <a:gd name="connsiteX218" fmla="*/ 2095 w 10581"/>
                <a:gd name="connsiteY218" fmla="*/ 1759 h 13908"/>
                <a:gd name="connsiteX219" fmla="*/ 2095 w 10581"/>
                <a:gd name="connsiteY219" fmla="*/ 1759 h 13908"/>
                <a:gd name="connsiteX220" fmla="*/ 3100 w 10581"/>
                <a:gd name="connsiteY220" fmla="*/ 1759 h 13908"/>
                <a:gd name="connsiteX221" fmla="*/ 2430 w 10581"/>
                <a:gd name="connsiteY221" fmla="*/ 1759 h 13908"/>
                <a:gd name="connsiteX222" fmla="*/ 2430 w 10581"/>
                <a:gd name="connsiteY222" fmla="*/ 1759 h 13908"/>
                <a:gd name="connsiteX223" fmla="*/ 1257 w 10581"/>
                <a:gd name="connsiteY223" fmla="*/ 1759 h 13908"/>
                <a:gd name="connsiteX224" fmla="*/ 1257 w 10581"/>
                <a:gd name="connsiteY224" fmla="*/ 1759 h 13908"/>
                <a:gd name="connsiteX225" fmla="*/ 2262 w 10581"/>
                <a:gd name="connsiteY225" fmla="*/ 1759 h 13908"/>
                <a:gd name="connsiteX226" fmla="*/ 1089 w 10581"/>
                <a:gd name="connsiteY226" fmla="*/ 1759 h 13908"/>
                <a:gd name="connsiteX227" fmla="*/ 1089 w 10581"/>
                <a:gd name="connsiteY227" fmla="*/ 1759 h 13908"/>
                <a:gd name="connsiteX228" fmla="*/ 2430 w 10581"/>
                <a:gd name="connsiteY228" fmla="*/ 1759 h 13908"/>
                <a:gd name="connsiteX229" fmla="*/ 922 w 10581"/>
                <a:gd name="connsiteY229" fmla="*/ 1759 h 13908"/>
                <a:gd name="connsiteX230" fmla="*/ 1676 w 10581"/>
                <a:gd name="connsiteY230" fmla="*/ 1759 h 13908"/>
                <a:gd name="connsiteX231" fmla="*/ 922 w 10581"/>
                <a:gd name="connsiteY231" fmla="*/ 1759 h 13908"/>
                <a:gd name="connsiteX232" fmla="*/ 2095 w 10581"/>
                <a:gd name="connsiteY232" fmla="*/ 1759 h 13908"/>
                <a:gd name="connsiteX233" fmla="*/ 2681 w 10581"/>
                <a:gd name="connsiteY233" fmla="*/ 1759 h 13908"/>
                <a:gd name="connsiteX234" fmla="*/ 2011 w 10581"/>
                <a:gd name="connsiteY234" fmla="*/ 1759 h 13908"/>
                <a:gd name="connsiteX235" fmla="*/ 2933 w 10581"/>
                <a:gd name="connsiteY235" fmla="*/ 1759 h 13908"/>
                <a:gd name="connsiteX236" fmla="*/ 1425 w 10581"/>
                <a:gd name="connsiteY236" fmla="*/ 1759 h 13908"/>
                <a:gd name="connsiteX237" fmla="*/ 1425 w 10581"/>
                <a:gd name="connsiteY237" fmla="*/ 1759 h 13908"/>
                <a:gd name="connsiteX238" fmla="*/ 2765 w 10581"/>
                <a:gd name="connsiteY238" fmla="*/ 1759 h 13908"/>
                <a:gd name="connsiteX239" fmla="*/ 2179 w 10581"/>
                <a:gd name="connsiteY239" fmla="*/ 1759 h 13908"/>
                <a:gd name="connsiteX240" fmla="*/ 2179 w 10581"/>
                <a:gd name="connsiteY240" fmla="*/ 1759 h 13908"/>
                <a:gd name="connsiteX241" fmla="*/ 1508 w 10581"/>
                <a:gd name="connsiteY241" fmla="*/ 1759 h 13908"/>
                <a:gd name="connsiteX242" fmla="*/ 1508 w 10581"/>
                <a:gd name="connsiteY242" fmla="*/ 1759 h 13908"/>
                <a:gd name="connsiteX243" fmla="*/ 1508 w 10581"/>
                <a:gd name="connsiteY243" fmla="*/ 1759 h 13908"/>
                <a:gd name="connsiteX244" fmla="*/ 838 w 10581"/>
                <a:gd name="connsiteY244" fmla="*/ 1759 h 13908"/>
                <a:gd name="connsiteX245" fmla="*/ 1425 w 10581"/>
                <a:gd name="connsiteY245" fmla="*/ 1759 h 13908"/>
                <a:gd name="connsiteX246" fmla="*/ 587 w 10581"/>
                <a:gd name="connsiteY246" fmla="*/ 1759 h 13908"/>
                <a:gd name="connsiteX247" fmla="*/ 1257 w 10581"/>
                <a:gd name="connsiteY247" fmla="*/ 1759 h 13908"/>
                <a:gd name="connsiteX248" fmla="*/ 1257 w 10581"/>
                <a:gd name="connsiteY248" fmla="*/ 1759 h 13908"/>
                <a:gd name="connsiteX249" fmla="*/ 1257 w 10581"/>
                <a:gd name="connsiteY249" fmla="*/ 1759 h 13908"/>
                <a:gd name="connsiteX250" fmla="*/ 251 w 10581"/>
                <a:gd name="connsiteY250" fmla="*/ 1759 h 13908"/>
                <a:gd name="connsiteX251" fmla="*/ 1927 w 10581"/>
                <a:gd name="connsiteY251" fmla="*/ 1759 h 13908"/>
                <a:gd name="connsiteX252" fmla="*/ 754 w 10581"/>
                <a:gd name="connsiteY252" fmla="*/ 1759 h 13908"/>
                <a:gd name="connsiteX253" fmla="*/ 1508 w 10581"/>
                <a:gd name="connsiteY253" fmla="*/ 1759 h 13908"/>
                <a:gd name="connsiteX254" fmla="*/ 2514 w 10581"/>
                <a:gd name="connsiteY254" fmla="*/ 7373 h 13908"/>
                <a:gd name="connsiteX255" fmla="*/ 2514 w 10581"/>
                <a:gd name="connsiteY255" fmla="*/ 7373 h 13908"/>
                <a:gd name="connsiteX256" fmla="*/ 2514 w 10581"/>
                <a:gd name="connsiteY256" fmla="*/ 7373 h 13908"/>
                <a:gd name="connsiteX257" fmla="*/ 4273 w 10581"/>
                <a:gd name="connsiteY257" fmla="*/ 9049 h 13908"/>
                <a:gd name="connsiteX258" fmla="*/ 4273 w 10581"/>
                <a:gd name="connsiteY258" fmla="*/ 9049 h 13908"/>
                <a:gd name="connsiteX259" fmla="*/ 4273 w 10581"/>
                <a:gd name="connsiteY259" fmla="*/ 9049 h 13908"/>
                <a:gd name="connsiteX260" fmla="*/ 9468 w 10581"/>
                <a:gd name="connsiteY260" fmla="*/ 13741 h 13908"/>
                <a:gd name="connsiteX261" fmla="*/ 9468 w 10581"/>
                <a:gd name="connsiteY261" fmla="*/ 13741 h 13908"/>
                <a:gd name="connsiteX262" fmla="*/ 9468 w 10581"/>
                <a:gd name="connsiteY262" fmla="*/ 13741 h 13908"/>
                <a:gd name="connsiteX263" fmla="*/ 9468 w 10581"/>
                <a:gd name="connsiteY263" fmla="*/ 13741 h 13908"/>
                <a:gd name="connsiteX264" fmla="*/ 9133 w 10581"/>
                <a:gd name="connsiteY264" fmla="*/ 13909 h 13908"/>
                <a:gd name="connsiteX265" fmla="*/ 8630 w 10581"/>
                <a:gd name="connsiteY265" fmla="*/ 2514 h 13908"/>
                <a:gd name="connsiteX266" fmla="*/ 8630 w 10581"/>
                <a:gd name="connsiteY266" fmla="*/ 2514 h 1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</a:cxnLst>
              <a:rect l="l" t="t" r="r" b="b"/>
              <a:pathLst>
                <a:path w="10581" h="13908">
                  <a:moveTo>
                    <a:pt x="2011" y="6284"/>
                  </a:moveTo>
                  <a:lnTo>
                    <a:pt x="1425" y="6284"/>
                  </a:lnTo>
                  <a:cubicBezTo>
                    <a:pt x="503" y="6284"/>
                    <a:pt x="754" y="6284"/>
                    <a:pt x="0" y="6284"/>
                  </a:cubicBezTo>
                  <a:cubicBezTo>
                    <a:pt x="2011" y="6284"/>
                    <a:pt x="0" y="6284"/>
                    <a:pt x="2179" y="6284"/>
                  </a:cubicBezTo>
                  <a:lnTo>
                    <a:pt x="1676" y="6284"/>
                  </a:lnTo>
                  <a:cubicBezTo>
                    <a:pt x="754" y="6284"/>
                    <a:pt x="3184" y="6284"/>
                    <a:pt x="2849" y="6284"/>
                  </a:cubicBezTo>
                  <a:cubicBezTo>
                    <a:pt x="2631" y="6368"/>
                    <a:pt x="2396" y="6368"/>
                    <a:pt x="2179" y="6284"/>
                  </a:cubicBezTo>
                  <a:lnTo>
                    <a:pt x="2179" y="6284"/>
                  </a:lnTo>
                  <a:lnTo>
                    <a:pt x="2179" y="6284"/>
                  </a:lnTo>
                  <a:lnTo>
                    <a:pt x="3184" y="6284"/>
                  </a:lnTo>
                  <a:cubicBezTo>
                    <a:pt x="2597" y="6284"/>
                    <a:pt x="2095" y="6284"/>
                    <a:pt x="2179" y="6284"/>
                  </a:cubicBezTo>
                  <a:cubicBezTo>
                    <a:pt x="251" y="6284"/>
                    <a:pt x="2681" y="6284"/>
                    <a:pt x="1592" y="6284"/>
                  </a:cubicBezTo>
                  <a:lnTo>
                    <a:pt x="1592" y="6284"/>
                  </a:lnTo>
                  <a:cubicBezTo>
                    <a:pt x="1148" y="6234"/>
                    <a:pt x="696" y="6234"/>
                    <a:pt x="251" y="6284"/>
                  </a:cubicBezTo>
                  <a:lnTo>
                    <a:pt x="2514" y="6284"/>
                  </a:lnTo>
                  <a:cubicBezTo>
                    <a:pt x="2514" y="6284"/>
                    <a:pt x="2514" y="6284"/>
                    <a:pt x="2514" y="6284"/>
                  </a:cubicBezTo>
                  <a:cubicBezTo>
                    <a:pt x="2514" y="6284"/>
                    <a:pt x="1927" y="6284"/>
                    <a:pt x="2011" y="6284"/>
                  </a:cubicBezTo>
                  <a:lnTo>
                    <a:pt x="2011" y="6284"/>
                  </a:lnTo>
                  <a:lnTo>
                    <a:pt x="587" y="6284"/>
                  </a:lnTo>
                  <a:cubicBezTo>
                    <a:pt x="587" y="6284"/>
                    <a:pt x="1759" y="6284"/>
                    <a:pt x="1927" y="6284"/>
                  </a:cubicBezTo>
                  <a:cubicBezTo>
                    <a:pt x="2095" y="6284"/>
                    <a:pt x="1927" y="6284"/>
                    <a:pt x="2514" y="6284"/>
                  </a:cubicBezTo>
                  <a:lnTo>
                    <a:pt x="3268" y="6284"/>
                  </a:lnTo>
                  <a:cubicBezTo>
                    <a:pt x="4273" y="6284"/>
                    <a:pt x="1759" y="6284"/>
                    <a:pt x="3268" y="6284"/>
                  </a:cubicBezTo>
                  <a:lnTo>
                    <a:pt x="2346" y="6284"/>
                  </a:lnTo>
                  <a:cubicBezTo>
                    <a:pt x="2874" y="6343"/>
                    <a:pt x="3410" y="6343"/>
                    <a:pt x="3938" y="6284"/>
                  </a:cubicBezTo>
                  <a:lnTo>
                    <a:pt x="3352" y="6284"/>
                  </a:lnTo>
                  <a:cubicBezTo>
                    <a:pt x="4072" y="6158"/>
                    <a:pt x="4810" y="6158"/>
                    <a:pt x="5530" y="6284"/>
                  </a:cubicBezTo>
                  <a:lnTo>
                    <a:pt x="6368" y="6284"/>
                  </a:lnTo>
                  <a:lnTo>
                    <a:pt x="3184" y="6284"/>
                  </a:lnTo>
                  <a:lnTo>
                    <a:pt x="2514" y="6284"/>
                  </a:lnTo>
                  <a:cubicBezTo>
                    <a:pt x="3544" y="6217"/>
                    <a:pt x="4583" y="6217"/>
                    <a:pt x="5614" y="6284"/>
                  </a:cubicBezTo>
                  <a:lnTo>
                    <a:pt x="3435" y="6284"/>
                  </a:lnTo>
                  <a:cubicBezTo>
                    <a:pt x="4441" y="6284"/>
                    <a:pt x="3016" y="6284"/>
                    <a:pt x="3435" y="6284"/>
                  </a:cubicBezTo>
                  <a:lnTo>
                    <a:pt x="2765" y="6284"/>
                  </a:lnTo>
                  <a:lnTo>
                    <a:pt x="3687" y="6284"/>
                  </a:lnTo>
                  <a:lnTo>
                    <a:pt x="2849" y="6284"/>
                  </a:lnTo>
                  <a:cubicBezTo>
                    <a:pt x="4273" y="6284"/>
                    <a:pt x="3771" y="6284"/>
                    <a:pt x="4273" y="6284"/>
                  </a:cubicBezTo>
                  <a:cubicBezTo>
                    <a:pt x="4776" y="6284"/>
                    <a:pt x="3268" y="6284"/>
                    <a:pt x="3352" y="6284"/>
                  </a:cubicBezTo>
                  <a:cubicBezTo>
                    <a:pt x="3435" y="6284"/>
                    <a:pt x="5111" y="6284"/>
                    <a:pt x="4189" y="6284"/>
                  </a:cubicBezTo>
                  <a:lnTo>
                    <a:pt x="4189" y="6284"/>
                  </a:lnTo>
                  <a:cubicBezTo>
                    <a:pt x="4692" y="6284"/>
                    <a:pt x="4189" y="6284"/>
                    <a:pt x="4189" y="6284"/>
                  </a:cubicBezTo>
                  <a:lnTo>
                    <a:pt x="4189" y="6284"/>
                  </a:lnTo>
                  <a:cubicBezTo>
                    <a:pt x="4189" y="6284"/>
                    <a:pt x="4189" y="6284"/>
                    <a:pt x="5446" y="6284"/>
                  </a:cubicBezTo>
                  <a:lnTo>
                    <a:pt x="7960" y="6284"/>
                  </a:lnTo>
                  <a:cubicBezTo>
                    <a:pt x="6871" y="6284"/>
                    <a:pt x="4273" y="6284"/>
                    <a:pt x="3687" y="6284"/>
                  </a:cubicBezTo>
                  <a:cubicBezTo>
                    <a:pt x="3100" y="6284"/>
                    <a:pt x="3687" y="6284"/>
                    <a:pt x="3687" y="6284"/>
                  </a:cubicBezTo>
                  <a:lnTo>
                    <a:pt x="5279" y="6284"/>
                  </a:lnTo>
                  <a:lnTo>
                    <a:pt x="3687" y="6284"/>
                  </a:lnTo>
                  <a:lnTo>
                    <a:pt x="5363" y="6284"/>
                  </a:lnTo>
                  <a:lnTo>
                    <a:pt x="3519" y="6284"/>
                  </a:lnTo>
                  <a:cubicBezTo>
                    <a:pt x="3519" y="6284"/>
                    <a:pt x="3519" y="6284"/>
                    <a:pt x="3519" y="6284"/>
                  </a:cubicBezTo>
                  <a:lnTo>
                    <a:pt x="3519" y="6284"/>
                  </a:lnTo>
                  <a:cubicBezTo>
                    <a:pt x="3519" y="6284"/>
                    <a:pt x="5865" y="6284"/>
                    <a:pt x="5781" y="6284"/>
                  </a:cubicBezTo>
                  <a:lnTo>
                    <a:pt x="3268" y="6284"/>
                  </a:lnTo>
                  <a:cubicBezTo>
                    <a:pt x="2849" y="6284"/>
                    <a:pt x="2681" y="6284"/>
                    <a:pt x="2765" y="6284"/>
                  </a:cubicBezTo>
                  <a:lnTo>
                    <a:pt x="2011" y="6284"/>
                  </a:lnTo>
                  <a:lnTo>
                    <a:pt x="2011" y="6284"/>
                  </a:lnTo>
                  <a:lnTo>
                    <a:pt x="2765" y="6284"/>
                  </a:lnTo>
                  <a:cubicBezTo>
                    <a:pt x="3771" y="6284"/>
                    <a:pt x="5530" y="6284"/>
                    <a:pt x="5363" y="6284"/>
                  </a:cubicBezTo>
                  <a:lnTo>
                    <a:pt x="3352" y="6284"/>
                  </a:lnTo>
                  <a:cubicBezTo>
                    <a:pt x="3352" y="6284"/>
                    <a:pt x="3938" y="6284"/>
                    <a:pt x="3352" y="6284"/>
                  </a:cubicBezTo>
                  <a:lnTo>
                    <a:pt x="2849" y="6284"/>
                  </a:lnTo>
                  <a:cubicBezTo>
                    <a:pt x="2849" y="6284"/>
                    <a:pt x="4189" y="6284"/>
                    <a:pt x="3268" y="6284"/>
                  </a:cubicBezTo>
                  <a:cubicBezTo>
                    <a:pt x="2346" y="6284"/>
                    <a:pt x="2011" y="6284"/>
                    <a:pt x="2597" y="6284"/>
                  </a:cubicBezTo>
                  <a:lnTo>
                    <a:pt x="8044" y="6284"/>
                  </a:lnTo>
                  <a:lnTo>
                    <a:pt x="6368" y="6284"/>
                  </a:lnTo>
                  <a:lnTo>
                    <a:pt x="3519" y="6284"/>
                  </a:lnTo>
                  <a:cubicBezTo>
                    <a:pt x="4525" y="6284"/>
                    <a:pt x="3519" y="6284"/>
                    <a:pt x="4357" y="6284"/>
                  </a:cubicBezTo>
                  <a:cubicBezTo>
                    <a:pt x="5195" y="6284"/>
                    <a:pt x="4357" y="6284"/>
                    <a:pt x="4357" y="6284"/>
                  </a:cubicBezTo>
                  <a:lnTo>
                    <a:pt x="6284" y="6284"/>
                  </a:lnTo>
                  <a:cubicBezTo>
                    <a:pt x="6284" y="6284"/>
                    <a:pt x="5781" y="6284"/>
                    <a:pt x="5781" y="6284"/>
                  </a:cubicBezTo>
                  <a:lnTo>
                    <a:pt x="5363" y="6284"/>
                  </a:lnTo>
                  <a:cubicBezTo>
                    <a:pt x="6284" y="6284"/>
                    <a:pt x="5363" y="6284"/>
                    <a:pt x="5363" y="6284"/>
                  </a:cubicBezTo>
                  <a:cubicBezTo>
                    <a:pt x="6418" y="6192"/>
                    <a:pt x="7491" y="6192"/>
                    <a:pt x="8546" y="6284"/>
                  </a:cubicBezTo>
                  <a:cubicBezTo>
                    <a:pt x="8546" y="6284"/>
                    <a:pt x="7709" y="6284"/>
                    <a:pt x="7876" y="6284"/>
                  </a:cubicBezTo>
                  <a:cubicBezTo>
                    <a:pt x="8044" y="6284"/>
                    <a:pt x="10055" y="6284"/>
                    <a:pt x="9217" y="6284"/>
                  </a:cubicBezTo>
                  <a:lnTo>
                    <a:pt x="6284" y="6284"/>
                  </a:lnTo>
                  <a:cubicBezTo>
                    <a:pt x="6284" y="6284"/>
                    <a:pt x="6787" y="6284"/>
                    <a:pt x="6787" y="6284"/>
                  </a:cubicBezTo>
                  <a:lnTo>
                    <a:pt x="6368" y="6284"/>
                  </a:lnTo>
                  <a:cubicBezTo>
                    <a:pt x="6368" y="6284"/>
                    <a:pt x="6368" y="6284"/>
                    <a:pt x="6368" y="6284"/>
                  </a:cubicBezTo>
                  <a:cubicBezTo>
                    <a:pt x="6368" y="6284"/>
                    <a:pt x="6368" y="6284"/>
                    <a:pt x="5614" y="6871"/>
                  </a:cubicBezTo>
                  <a:lnTo>
                    <a:pt x="7541" y="6871"/>
                  </a:lnTo>
                  <a:cubicBezTo>
                    <a:pt x="8044" y="6871"/>
                    <a:pt x="8714" y="6871"/>
                    <a:pt x="8379" y="6871"/>
                  </a:cubicBezTo>
                  <a:lnTo>
                    <a:pt x="7457" y="6871"/>
                  </a:lnTo>
                  <a:cubicBezTo>
                    <a:pt x="7457" y="6871"/>
                    <a:pt x="7960" y="6871"/>
                    <a:pt x="7457" y="6871"/>
                  </a:cubicBezTo>
                  <a:cubicBezTo>
                    <a:pt x="6954" y="6871"/>
                    <a:pt x="6284" y="6871"/>
                    <a:pt x="7457" y="6871"/>
                  </a:cubicBezTo>
                  <a:lnTo>
                    <a:pt x="8044" y="6871"/>
                  </a:lnTo>
                  <a:cubicBezTo>
                    <a:pt x="8546" y="6871"/>
                    <a:pt x="9468" y="6871"/>
                    <a:pt x="9217" y="6871"/>
                  </a:cubicBezTo>
                  <a:lnTo>
                    <a:pt x="10138" y="6871"/>
                  </a:lnTo>
                  <a:cubicBezTo>
                    <a:pt x="8798" y="6871"/>
                    <a:pt x="10138" y="6871"/>
                    <a:pt x="8798" y="6871"/>
                  </a:cubicBezTo>
                  <a:cubicBezTo>
                    <a:pt x="9300" y="6929"/>
                    <a:pt x="9803" y="6929"/>
                    <a:pt x="10306" y="6871"/>
                  </a:cubicBezTo>
                  <a:lnTo>
                    <a:pt x="8295" y="6871"/>
                  </a:lnTo>
                  <a:cubicBezTo>
                    <a:pt x="8798" y="6795"/>
                    <a:pt x="9300" y="6795"/>
                    <a:pt x="9803" y="6871"/>
                  </a:cubicBezTo>
                  <a:lnTo>
                    <a:pt x="9803" y="6871"/>
                  </a:lnTo>
                  <a:cubicBezTo>
                    <a:pt x="9803" y="6871"/>
                    <a:pt x="10306" y="6871"/>
                    <a:pt x="9803" y="6871"/>
                  </a:cubicBezTo>
                  <a:cubicBezTo>
                    <a:pt x="9300" y="6871"/>
                    <a:pt x="9049" y="6871"/>
                    <a:pt x="9803" y="6871"/>
                  </a:cubicBezTo>
                  <a:lnTo>
                    <a:pt x="9384" y="6871"/>
                  </a:lnTo>
                  <a:lnTo>
                    <a:pt x="9384" y="6871"/>
                  </a:lnTo>
                  <a:cubicBezTo>
                    <a:pt x="9384" y="6871"/>
                    <a:pt x="8295" y="6871"/>
                    <a:pt x="9384" y="6452"/>
                  </a:cubicBezTo>
                  <a:cubicBezTo>
                    <a:pt x="9384" y="6452"/>
                    <a:pt x="8965" y="6452"/>
                    <a:pt x="9384" y="6452"/>
                  </a:cubicBezTo>
                  <a:lnTo>
                    <a:pt x="9887" y="6452"/>
                  </a:lnTo>
                  <a:cubicBezTo>
                    <a:pt x="9887" y="6452"/>
                    <a:pt x="10474" y="6452"/>
                    <a:pt x="9887" y="6452"/>
                  </a:cubicBezTo>
                  <a:cubicBezTo>
                    <a:pt x="11395" y="6452"/>
                    <a:pt x="9887" y="6452"/>
                    <a:pt x="10474" y="6033"/>
                  </a:cubicBezTo>
                  <a:lnTo>
                    <a:pt x="9720" y="6033"/>
                  </a:lnTo>
                  <a:cubicBezTo>
                    <a:pt x="9720" y="6033"/>
                    <a:pt x="9720" y="6033"/>
                    <a:pt x="9217" y="6033"/>
                  </a:cubicBezTo>
                  <a:lnTo>
                    <a:pt x="8630" y="6033"/>
                  </a:lnTo>
                  <a:cubicBezTo>
                    <a:pt x="8044" y="6033"/>
                    <a:pt x="9049" y="6033"/>
                    <a:pt x="8630" y="6033"/>
                  </a:cubicBezTo>
                  <a:cubicBezTo>
                    <a:pt x="8211" y="6033"/>
                    <a:pt x="8630" y="6033"/>
                    <a:pt x="8630" y="6033"/>
                  </a:cubicBezTo>
                  <a:cubicBezTo>
                    <a:pt x="10055" y="6033"/>
                    <a:pt x="7541" y="6033"/>
                    <a:pt x="8630" y="5530"/>
                  </a:cubicBezTo>
                  <a:cubicBezTo>
                    <a:pt x="9720" y="5027"/>
                    <a:pt x="8630" y="5530"/>
                    <a:pt x="8630" y="5530"/>
                  </a:cubicBezTo>
                  <a:lnTo>
                    <a:pt x="7792" y="5530"/>
                  </a:lnTo>
                  <a:cubicBezTo>
                    <a:pt x="8965" y="5530"/>
                    <a:pt x="7792" y="5530"/>
                    <a:pt x="8630" y="5530"/>
                  </a:cubicBezTo>
                  <a:cubicBezTo>
                    <a:pt x="8077" y="5463"/>
                    <a:pt x="7507" y="5463"/>
                    <a:pt x="6954" y="5530"/>
                  </a:cubicBezTo>
                  <a:cubicBezTo>
                    <a:pt x="6954" y="5530"/>
                    <a:pt x="6954" y="5530"/>
                    <a:pt x="6954" y="5530"/>
                  </a:cubicBezTo>
                  <a:cubicBezTo>
                    <a:pt x="6954" y="5530"/>
                    <a:pt x="6954" y="5530"/>
                    <a:pt x="6954" y="5530"/>
                  </a:cubicBezTo>
                  <a:lnTo>
                    <a:pt x="6954" y="5530"/>
                  </a:lnTo>
                  <a:cubicBezTo>
                    <a:pt x="7482" y="5446"/>
                    <a:pt x="8019" y="5446"/>
                    <a:pt x="8546" y="5530"/>
                  </a:cubicBezTo>
                  <a:lnTo>
                    <a:pt x="7038" y="5530"/>
                  </a:lnTo>
                  <a:lnTo>
                    <a:pt x="7625" y="5530"/>
                  </a:lnTo>
                  <a:cubicBezTo>
                    <a:pt x="7625" y="5530"/>
                    <a:pt x="6871" y="5530"/>
                    <a:pt x="7625" y="5530"/>
                  </a:cubicBezTo>
                  <a:cubicBezTo>
                    <a:pt x="8379" y="5530"/>
                    <a:pt x="7625" y="5111"/>
                    <a:pt x="8798" y="4776"/>
                  </a:cubicBezTo>
                  <a:cubicBezTo>
                    <a:pt x="7122" y="4776"/>
                    <a:pt x="9552" y="4776"/>
                    <a:pt x="8211" y="4776"/>
                  </a:cubicBezTo>
                  <a:lnTo>
                    <a:pt x="9217" y="4776"/>
                  </a:lnTo>
                  <a:cubicBezTo>
                    <a:pt x="8798" y="4776"/>
                    <a:pt x="9887" y="4776"/>
                    <a:pt x="8714" y="4776"/>
                  </a:cubicBezTo>
                  <a:lnTo>
                    <a:pt x="9468" y="4776"/>
                  </a:lnTo>
                  <a:cubicBezTo>
                    <a:pt x="9468" y="4776"/>
                    <a:pt x="9468" y="4776"/>
                    <a:pt x="9971" y="4776"/>
                  </a:cubicBezTo>
                  <a:cubicBezTo>
                    <a:pt x="9133" y="4659"/>
                    <a:pt x="8295" y="4659"/>
                    <a:pt x="7457" y="4776"/>
                  </a:cubicBezTo>
                  <a:cubicBezTo>
                    <a:pt x="8044" y="4776"/>
                    <a:pt x="7960" y="4776"/>
                    <a:pt x="7457" y="4776"/>
                  </a:cubicBezTo>
                  <a:lnTo>
                    <a:pt x="8379" y="4776"/>
                  </a:lnTo>
                  <a:cubicBezTo>
                    <a:pt x="8379" y="4776"/>
                    <a:pt x="8882" y="4776"/>
                    <a:pt x="7960" y="4776"/>
                  </a:cubicBezTo>
                  <a:cubicBezTo>
                    <a:pt x="7038" y="4776"/>
                    <a:pt x="7960" y="4776"/>
                    <a:pt x="7960" y="4776"/>
                  </a:cubicBezTo>
                  <a:cubicBezTo>
                    <a:pt x="7960" y="4776"/>
                    <a:pt x="7960" y="4776"/>
                    <a:pt x="7960" y="4776"/>
                  </a:cubicBezTo>
                  <a:lnTo>
                    <a:pt x="7960" y="4776"/>
                  </a:lnTo>
                  <a:cubicBezTo>
                    <a:pt x="6871" y="4776"/>
                    <a:pt x="7960" y="4776"/>
                    <a:pt x="7960" y="4776"/>
                  </a:cubicBezTo>
                  <a:lnTo>
                    <a:pt x="7960" y="4776"/>
                  </a:lnTo>
                  <a:cubicBezTo>
                    <a:pt x="8798" y="4776"/>
                    <a:pt x="7541" y="4776"/>
                    <a:pt x="8463" y="4776"/>
                  </a:cubicBezTo>
                  <a:lnTo>
                    <a:pt x="7792" y="4776"/>
                  </a:lnTo>
                  <a:cubicBezTo>
                    <a:pt x="6284" y="4776"/>
                    <a:pt x="8630" y="4776"/>
                    <a:pt x="7792" y="4776"/>
                  </a:cubicBezTo>
                  <a:lnTo>
                    <a:pt x="7792" y="4776"/>
                  </a:lnTo>
                  <a:cubicBezTo>
                    <a:pt x="7206" y="4776"/>
                    <a:pt x="9803" y="4776"/>
                    <a:pt x="9971" y="4776"/>
                  </a:cubicBezTo>
                  <a:lnTo>
                    <a:pt x="9971" y="4776"/>
                  </a:lnTo>
                  <a:cubicBezTo>
                    <a:pt x="10892" y="4776"/>
                    <a:pt x="9049" y="4776"/>
                    <a:pt x="8798" y="4776"/>
                  </a:cubicBezTo>
                  <a:lnTo>
                    <a:pt x="10222" y="4776"/>
                  </a:lnTo>
                  <a:cubicBezTo>
                    <a:pt x="10222" y="4776"/>
                    <a:pt x="8546" y="4776"/>
                    <a:pt x="9468" y="4776"/>
                  </a:cubicBezTo>
                  <a:lnTo>
                    <a:pt x="8463" y="4776"/>
                  </a:lnTo>
                  <a:cubicBezTo>
                    <a:pt x="8463" y="4776"/>
                    <a:pt x="9887" y="4776"/>
                    <a:pt x="8463" y="4776"/>
                  </a:cubicBezTo>
                  <a:lnTo>
                    <a:pt x="8463" y="4776"/>
                  </a:lnTo>
                  <a:cubicBezTo>
                    <a:pt x="8069" y="4751"/>
                    <a:pt x="7683" y="4751"/>
                    <a:pt x="7290" y="4776"/>
                  </a:cubicBezTo>
                  <a:cubicBezTo>
                    <a:pt x="9720" y="4776"/>
                    <a:pt x="6117" y="4776"/>
                    <a:pt x="8295" y="4357"/>
                  </a:cubicBezTo>
                  <a:lnTo>
                    <a:pt x="8295" y="4357"/>
                  </a:lnTo>
                  <a:lnTo>
                    <a:pt x="8295" y="4357"/>
                  </a:lnTo>
                  <a:cubicBezTo>
                    <a:pt x="8295" y="4357"/>
                    <a:pt x="8295" y="4357"/>
                    <a:pt x="7290" y="4357"/>
                  </a:cubicBezTo>
                  <a:lnTo>
                    <a:pt x="7792" y="4357"/>
                  </a:lnTo>
                  <a:cubicBezTo>
                    <a:pt x="8211" y="4357"/>
                    <a:pt x="7792" y="4357"/>
                    <a:pt x="7038" y="4357"/>
                  </a:cubicBezTo>
                  <a:lnTo>
                    <a:pt x="7792" y="4357"/>
                  </a:lnTo>
                  <a:cubicBezTo>
                    <a:pt x="7792" y="4357"/>
                    <a:pt x="8882" y="4357"/>
                    <a:pt x="7792" y="3938"/>
                  </a:cubicBezTo>
                  <a:lnTo>
                    <a:pt x="7792" y="3938"/>
                  </a:lnTo>
                  <a:cubicBezTo>
                    <a:pt x="6871" y="3938"/>
                    <a:pt x="9803" y="3352"/>
                    <a:pt x="7122" y="3435"/>
                  </a:cubicBezTo>
                  <a:lnTo>
                    <a:pt x="6452" y="3435"/>
                  </a:lnTo>
                  <a:cubicBezTo>
                    <a:pt x="6452" y="3435"/>
                    <a:pt x="5279" y="3435"/>
                    <a:pt x="4860" y="3435"/>
                  </a:cubicBezTo>
                  <a:cubicBezTo>
                    <a:pt x="5161" y="3377"/>
                    <a:pt x="5480" y="3377"/>
                    <a:pt x="5781" y="3435"/>
                  </a:cubicBezTo>
                  <a:lnTo>
                    <a:pt x="5781" y="3435"/>
                  </a:lnTo>
                  <a:cubicBezTo>
                    <a:pt x="7122" y="3435"/>
                    <a:pt x="6200" y="3435"/>
                    <a:pt x="7206" y="3435"/>
                  </a:cubicBezTo>
                  <a:cubicBezTo>
                    <a:pt x="8211" y="3435"/>
                    <a:pt x="7792" y="2765"/>
                    <a:pt x="7876" y="2514"/>
                  </a:cubicBezTo>
                  <a:lnTo>
                    <a:pt x="6787" y="2514"/>
                  </a:lnTo>
                  <a:lnTo>
                    <a:pt x="6787" y="2514"/>
                  </a:lnTo>
                  <a:lnTo>
                    <a:pt x="6787" y="2514"/>
                  </a:lnTo>
                  <a:cubicBezTo>
                    <a:pt x="7231" y="2422"/>
                    <a:pt x="7683" y="2422"/>
                    <a:pt x="8128" y="2514"/>
                  </a:cubicBezTo>
                  <a:lnTo>
                    <a:pt x="8128" y="2514"/>
                  </a:lnTo>
                  <a:cubicBezTo>
                    <a:pt x="7709" y="2514"/>
                    <a:pt x="7206" y="2514"/>
                    <a:pt x="7290" y="2514"/>
                  </a:cubicBezTo>
                  <a:lnTo>
                    <a:pt x="8044" y="2514"/>
                  </a:lnTo>
                  <a:lnTo>
                    <a:pt x="8044" y="2514"/>
                  </a:lnTo>
                  <a:lnTo>
                    <a:pt x="7206" y="2514"/>
                  </a:lnTo>
                  <a:cubicBezTo>
                    <a:pt x="6904" y="2463"/>
                    <a:pt x="6586" y="2463"/>
                    <a:pt x="6284" y="2514"/>
                  </a:cubicBezTo>
                  <a:cubicBezTo>
                    <a:pt x="7709" y="2514"/>
                    <a:pt x="6787" y="2011"/>
                    <a:pt x="7206" y="1927"/>
                  </a:cubicBezTo>
                  <a:cubicBezTo>
                    <a:pt x="7625" y="1843"/>
                    <a:pt x="6619" y="1927"/>
                    <a:pt x="6703" y="1927"/>
                  </a:cubicBezTo>
                  <a:cubicBezTo>
                    <a:pt x="6787" y="1927"/>
                    <a:pt x="5530" y="1927"/>
                    <a:pt x="5698" y="1927"/>
                  </a:cubicBezTo>
                  <a:cubicBezTo>
                    <a:pt x="6452" y="2003"/>
                    <a:pt x="7206" y="2003"/>
                    <a:pt x="7960" y="1927"/>
                  </a:cubicBezTo>
                  <a:cubicBezTo>
                    <a:pt x="6954" y="1927"/>
                    <a:pt x="7960" y="1927"/>
                    <a:pt x="6368" y="1927"/>
                  </a:cubicBezTo>
                  <a:lnTo>
                    <a:pt x="7541" y="1927"/>
                  </a:lnTo>
                  <a:cubicBezTo>
                    <a:pt x="6787" y="1927"/>
                    <a:pt x="8044" y="1927"/>
                    <a:pt x="7541" y="1341"/>
                  </a:cubicBezTo>
                  <a:cubicBezTo>
                    <a:pt x="7181" y="1382"/>
                    <a:pt x="6812" y="1382"/>
                    <a:pt x="6452" y="1341"/>
                  </a:cubicBezTo>
                  <a:lnTo>
                    <a:pt x="7709" y="1341"/>
                  </a:lnTo>
                  <a:cubicBezTo>
                    <a:pt x="7709" y="1341"/>
                    <a:pt x="6284" y="1341"/>
                    <a:pt x="7122" y="1341"/>
                  </a:cubicBezTo>
                  <a:lnTo>
                    <a:pt x="6536" y="1341"/>
                  </a:lnTo>
                  <a:cubicBezTo>
                    <a:pt x="7792" y="838"/>
                    <a:pt x="5446" y="503"/>
                    <a:pt x="7792" y="0"/>
                  </a:cubicBezTo>
                  <a:cubicBezTo>
                    <a:pt x="7290" y="0"/>
                    <a:pt x="7206" y="0"/>
                    <a:pt x="7206" y="0"/>
                  </a:cubicBezTo>
                  <a:lnTo>
                    <a:pt x="6200" y="0"/>
                  </a:lnTo>
                  <a:lnTo>
                    <a:pt x="7206" y="0"/>
                  </a:lnTo>
                  <a:cubicBezTo>
                    <a:pt x="6200" y="0"/>
                    <a:pt x="7206" y="0"/>
                    <a:pt x="6200" y="0"/>
                  </a:cubicBezTo>
                  <a:lnTo>
                    <a:pt x="6200" y="0"/>
                  </a:lnTo>
                  <a:cubicBezTo>
                    <a:pt x="5111" y="0"/>
                    <a:pt x="3771" y="0"/>
                    <a:pt x="2346" y="0"/>
                  </a:cubicBezTo>
                  <a:cubicBezTo>
                    <a:pt x="3603" y="0"/>
                    <a:pt x="503" y="0"/>
                    <a:pt x="2346" y="0"/>
                  </a:cubicBezTo>
                  <a:lnTo>
                    <a:pt x="1508" y="0"/>
                  </a:lnTo>
                  <a:cubicBezTo>
                    <a:pt x="2179" y="0"/>
                    <a:pt x="2262" y="0"/>
                    <a:pt x="2011" y="0"/>
                  </a:cubicBezTo>
                  <a:lnTo>
                    <a:pt x="2011" y="0"/>
                  </a:lnTo>
                  <a:cubicBezTo>
                    <a:pt x="2011" y="0"/>
                    <a:pt x="1592" y="0"/>
                    <a:pt x="1173" y="586"/>
                  </a:cubicBezTo>
                  <a:lnTo>
                    <a:pt x="1173" y="586"/>
                  </a:lnTo>
                  <a:cubicBezTo>
                    <a:pt x="2262" y="586"/>
                    <a:pt x="1173" y="586"/>
                    <a:pt x="2430" y="586"/>
                  </a:cubicBezTo>
                  <a:cubicBezTo>
                    <a:pt x="1005" y="586"/>
                    <a:pt x="2430" y="1005"/>
                    <a:pt x="754" y="1089"/>
                  </a:cubicBezTo>
                  <a:cubicBezTo>
                    <a:pt x="754" y="1089"/>
                    <a:pt x="1592" y="1089"/>
                    <a:pt x="1592" y="1089"/>
                  </a:cubicBezTo>
                  <a:lnTo>
                    <a:pt x="587" y="1089"/>
                  </a:lnTo>
                  <a:cubicBezTo>
                    <a:pt x="84" y="1089"/>
                    <a:pt x="587" y="1089"/>
                    <a:pt x="587" y="1089"/>
                  </a:cubicBezTo>
                  <a:lnTo>
                    <a:pt x="587" y="1089"/>
                  </a:lnTo>
                  <a:cubicBezTo>
                    <a:pt x="1005" y="1089"/>
                    <a:pt x="587" y="1592"/>
                    <a:pt x="1341" y="1759"/>
                  </a:cubicBezTo>
                  <a:lnTo>
                    <a:pt x="1341" y="1759"/>
                  </a:lnTo>
                  <a:cubicBezTo>
                    <a:pt x="1927" y="1759"/>
                    <a:pt x="1341" y="1759"/>
                    <a:pt x="1341" y="1759"/>
                  </a:cubicBezTo>
                  <a:lnTo>
                    <a:pt x="1341" y="1759"/>
                  </a:lnTo>
                  <a:cubicBezTo>
                    <a:pt x="1341" y="1759"/>
                    <a:pt x="1843" y="1759"/>
                    <a:pt x="1843" y="1759"/>
                  </a:cubicBezTo>
                  <a:cubicBezTo>
                    <a:pt x="1450" y="1718"/>
                    <a:pt x="1064" y="1718"/>
                    <a:pt x="670" y="1759"/>
                  </a:cubicBezTo>
                  <a:lnTo>
                    <a:pt x="2765" y="1759"/>
                  </a:lnTo>
                  <a:cubicBezTo>
                    <a:pt x="2262" y="1759"/>
                    <a:pt x="1927" y="1759"/>
                    <a:pt x="1341" y="1759"/>
                  </a:cubicBezTo>
                  <a:cubicBezTo>
                    <a:pt x="754" y="1759"/>
                    <a:pt x="2514" y="1759"/>
                    <a:pt x="754" y="1759"/>
                  </a:cubicBezTo>
                  <a:cubicBezTo>
                    <a:pt x="2262" y="1759"/>
                    <a:pt x="1592" y="1759"/>
                    <a:pt x="1927" y="1759"/>
                  </a:cubicBezTo>
                  <a:cubicBezTo>
                    <a:pt x="2262" y="1759"/>
                    <a:pt x="3100" y="1759"/>
                    <a:pt x="2933" y="1759"/>
                  </a:cubicBezTo>
                  <a:cubicBezTo>
                    <a:pt x="2765" y="1759"/>
                    <a:pt x="1005" y="1759"/>
                    <a:pt x="1005" y="1759"/>
                  </a:cubicBezTo>
                  <a:lnTo>
                    <a:pt x="1005" y="1759"/>
                  </a:lnTo>
                  <a:cubicBezTo>
                    <a:pt x="1005" y="1759"/>
                    <a:pt x="1508" y="1759"/>
                    <a:pt x="1005" y="1759"/>
                  </a:cubicBezTo>
                  <a:cubicBezTo>
                    <a:pt x="1927" y="1759"/>
                    <a:pt x="1005" y="1759"/>
                    <a:pt x="2095" y="1759"/>
                  </a:cubicBezTo>
                  <a:lnTo>
                    <a:pt x="2095" y="1759"/>
                  </a:lnTo>
                  <a:cubicBezTo>
                    <a:pt x="2095" y="1759"/>
                    <a:pt x="3771" y="1759"/>
                    <a:pt x="3100" y="1759"/>
                  </a:cubicBezTo>
                  <a:lnTo>
                    <a:pt x="2430" y="1759"/>
                  </a:lnTo>
                  <a:cubicBezTo>
                    <a:pt x="2430" y="1759"/>
                    <a:pt x="2430" y="1759"/>
                    <a:pt x="2430" y="1759"/>
                  </a:cubicBezTo>
                  <a:cubicBezTo>
                    <a:pt x="2430" y="1759"/>
                    <a:pt x="2430" y="1759"/>
                    <a:pt x="1257" y="1759"/>
                  </a:cubicBezTo>
                  <a:cubicBezTo>
                    <a:pt x="84" y="1759"/>
                    <a:pt x="2179" y="1759"/>
                    <a:pt x="1257" y="1759"/>
                  </a:cubicBezTo>
                  <a:cubicBezTo>
                    <a:pt x="2849" y="1759"/>
                    <a:pt x="1257" y="1759"/>
                    <a:pt x="2262" y="1759"/>
                  </a:cubicBezTo>
                  <a:lnTo>
                    <a:pt x="1089" y="1759"/>
                  </a:lnTo>
                  <a:cubicBezTo>
                    <a:pt x="1843" y="1759"/>
                    <a:pt x="419" y="1759"/>
                    <a:pt x="1089" y="1759"/>
                  </a:cubicBezTo>
                  <a:cubicBezTo>
                    <a:pt x="1759" y="1759"/>
                    <a:pt x="1927" y="1759"/>
                    <a:pt x="2430" y="1759"/>
                  </a:cubicBezTo>
                  <a:cubicBezTo>
                    <a:pt x="2933" y="1759"/>
                    <a:pt x="587" y="1759"/>
                    <a:pt x="922" y="1759"/>
                  </a:cubicBezTo>
                  <a:cubicBezTo>
                    <a:pt x="1257" y="1759"/>
                    <a:pt x="922" y="1759"/>
                    <a:pt x="1676" y="1759"/>
                  </a:cubicBezTo>
                  <a:lnTo>
                    <a:pt x="922" y="1759"/>
                  </a:lnTo>
                  <a:cubicBezTo>
                    <a:pt x="922" y="1759"/>
                    <a:pt x="1676" y="1759"/>
                    <a:pt x="2095" y="1759"/>
                  </a:cubicBezTo>
                  <a:cubicBezTo>
                    <a:pt x="1257" y="1759"/>
                    <a:pt x="2095" y="1759"/>
                    <a:pt x="2681" y="1759"/>
                  </a:cubicBezTo>
                  <a:lnTo>
                    <a:pt x="2011" y="1759"/>
                  </a:lnTo>
                  <a:cubicBezTo>
                    <a:pt x="1508" y="1759"/>
                    <a:pt x="3435" y="1759"/>
                    <a:pt x="2933" y="1759"/>
                  </a:cubicBezTo>
                  <a:lnTo>
                    <a:pt x="1425" y="1759"/>
                  </a:lnTo>
                  <a:cubicBezTo>
                    <a:pt x="2011" y="1759"/>
                    <a:pt x="1425" y="1759"/>
                    <a:pt x="1425" y="1759"/>
                  </a:cubicBezTo>
                  <a:cubicBezTo>
                    <a:pt x="1868" y="1667"/>
                    <a:pt x="2321" y="1667"/>
                    <a:pt x="2765" y="1759"/>
                  </a:cubicBezTo>
                  <a:cubicBezTo>
                    <a:pt x="2765" y="1759"/>
                    <a:pt x="2095" y="1759"/>
                    <a:pt x="2179" y="1759"/>
                  </a:cubicBezTo>
                  <a:cubicBezTo>
                    <a:pt x="2262" y="1759"/>
                    <a:pt x="1173" y="1759"/>
                    <a:pt x="2179" y="1759"/>
                  </a:cubicBezTo>
                  <a:lnTo>
                    <a:pt x="1508" y="1759"/>
                  </a:lnTo>
                  <a:cubicBezTo>
                    <a:pt x="1005" y="1759"/>
                    <a:pt x="1508" y="1759"/>
                    <a:pt x="1508" y="1759"/>
                  </a:cubicBezTo>
                  <a:cubicBezTo>
                    <a:pt x="1508" y="1759"/>
                    <a:pt x="1508" y="1759"/>
                    <a:pt x="1508" y="1759"/>
                  </a:cubicBezTo>
                  <a:lnTo>
                    <a:pt x="838" y="1759"/>
                  </a:lnTo>
                  <a:lnTo>
                    <a:pt x="1425" y="1759"/>
                  </a:lnTo>
                  <a:lnTo>
                    <a:pt x="587" y="1759"/>
                  </a:lnTo>
                  <a:cubicBezTo>
                    <a:pt x="587" y="1759"/>
                    <a:pt x="1676" y="1759"/>
                    <a:pt x="1257" y="1759"/>
                  </a:cubicBezTo>
                  <a:lnTo>
                    <a:pt x="1257" y="1759"/>
                  </a:lnTo>
                  <a:cubicBezTo>
                    <a:pt x="1257" y="1759"/>
                    <a:pt x="503" y="1759"/>
                    <a:pt x="1257" y="1759"/>
                  </a:cubicBezTo>
                  <a:lnTo>
                    <a:pt x="251" y="1759"/>
                  </a:lnTo>
                  <a:cubicBezTo>
                    <a:pt x="251" y="1759"/>
                    <a:pt x="1508" y="1759"/>
                    <a:pt x="1927" y="1759"/>
                  </a:cubicBezTo>
                  <a:cubicBezTo>
                    <a:pt x="2346" y="1759"/>
                    <a:pt x="1089" y="1759"/>
                    <a:pt x="754" y="1759"/>
                  </a:cubicBezTo>
                  <a:cubicBezTo>
                    <a:pt x="419" y="1759"/>
                    <a:pt x="2346" y="1759"/>
                    <a:pt x="1508" y="1759"/>
                  </a:cubicBezTo>
                  <a:close/>
                  <a:moveTo>
                    <a:pt x="2514" y="7373"/>
                  </a:moveTo>
                  <a:cubicBezTo>
                    <a:pt x="2514" y="7373"/>
                    <a:pt x="1927" y="7373"/>
                    <a:pt x="2514" y="7373"/>
                  </a:cubicBezTo>
                  <a:cubicBezTo>
                    <a:pt x="3100" y="7373"/>
                    <a:pt x="2765" y="7373"/>
                    <a:pt x="2514" y="7373"/>
                  </a:cubicBezTo>
                  <a:close/>
                  <a:moveTo>
                    <a:pt x="4273" y="9049"/>
                  </a:moveTo>
                  <a:cubicBezTo>
                    <a:pt x="4273" y="9049"/>
                    <a:pt x="4273" y="9049"/>
                    <a:pt x="4273" y="9049"/>
                  </a:cubicBezTo>
                  <a:cubicBezTo>
                    <a:pt x="4273" y="9049"/>
                    <a:pt x="4441" y="9049"/>
                    <a:pt x="4273" y="9049"/>
                  </a:cubicBezTo>
                  <a:close/>
                  <a:moveTo>
                    <a:pt x="9468" y="13741"/>
                  </a:moveTo>
                  <a:lnTo>
                    <a:pt x="9468" y="13741"/>
                  </a:lnTo>
                  <a:close/>
                  <a:moveTo>
                    <a:pt x="9468" y="13741"/>
                  </a:moveTo>
                  <a:lnTo>
                    <a:pt x="9468" y="13741"/>
                  </a:lnTo>
                  <a:cubicBezTo>
                    <a:pt x="9468" y="13741"/>
                    <a:pt x="8965" y="13825"/>
                    <a:pt x="9133" y="13909"/>
                  </a:cubicBezTo>
                  <a:close/>
                  <a:moveTo>
                    <a:pt x="8630" y="2514"/>
                  </a:moveTo>
                  <a:lnTo>
                    <a:pt x="8630" y="251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F00D2CF1-E214-4B21-A818-15A2D6B6A577}"/>
                </a:ext>
              </a:extLst>
            </p:cNvPr>
            <p:cNvSpPr/>
            <p:nvPr/>
          </p:nvSpPr>
          <p:spPr>
            <a:xfrm>
              <a:off x="2784280" y="20683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865F3A61-9039-49E0-8EAC-D8898A2358EE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2B3A7BBB-24E0-4739-B8AD-17B3AA4E0456}"/>
                </a:ext>
              </a:extLst>
            </p:cNvPr>
            <p:cNvSpPr/>
            <p:nvPr/>
          </p:nvSpPr>
          <p:spPr>
            <a:xfrm>
              <a:off x="2784112" y="2071940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E1C2B7BE-8B74-4938-98E9-6D9D98161367}"/>
                </a:ext>
              </a:extLst>
            </p:cNvPr>
            <p:cNvSpPr/>
            <p:nvPr/>
          </p:nvSpPr>
          <p:spPr>
            <a:xfrm>
              <a:off x="2791402" y="207373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A6A37822-DC56-407B-BC12-3351D3375B0E}"/>
                </a:ext>
              </a:extLst>
            </p:cNvPr>
            <p:cNvSpPr/>
            <p:nvPr/>
          </p:nvSpPr>
          <p:spPr>
            <a:xfrm>
              <a:off x="2787296" y="207457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E968D7D8-EEEE-497F-9E6C-C86B74FCF1E5}"/>
                </a:ext>
              </a:extLst>
            </p:cNvPr>
            <p:cNvSpPr/>
            <p:nvPr/>
          </p:nvSpPr>
          <p:spPr>
            <a:xfrm>
              <a:off x="2788795" y="2073988"/>
              <a:ext cx="586" cy="8378"/>
            </a:xfrm>
            <a:custGeom>
              <a:avLst/>
              <a:gdLst>
                <a:gd name="connsiteX0" fmla="*/ 261 w 586"/>
                <a:gd name="connsiteY0" fmla="*/ 0 h 8378"/>
                <a:gd name="connsiteX1" fmla="*/ 261 w 586"/>
                <a:gd name="connsiteY1" fmla="*/ 0 h 8378"/>
                <a:gd name="connsiteX2" fmla="*/ 261 w 586"/>
                <a:gd name="connsiteY2" fmla="*/ 0 h 8378"/>
                <a:gd name="connsiteX3" fmla="*/ 261 w 586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8378">
                  <a:moveTo>
                    <a:pt x="261" y="0"/>
                  </a:moveTo>
                  <a:cubicBezTo>
                    <a:pt x="-326" y="0"/>
                    <a:pt x="261" y="0"/>
                    <a:pt x="261" y="0"/>
                  </a:cubicBezTo>
                  <a:lnTo>
                    <a:pt x="261" y="0"/>
                  </a:lnTo>
                  <a:cubicBezTo>
                    <a:pt x="847" y="0"/>
                    <a:pt x="512" y="0"/>
                    <a:pt x="26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DB603F9C-EC58-4160-A388-24ED34E1270F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E7CE7A10-6493-4D7B-ABF6-3D1171BADE6A}"/>
                </a:ext>
              </a:extLst>
            </p:cNvPr>
            <p:cNvSpPr/>
            <p:nvPr/>
          </p:nvSpPr>
          <p:spPr>
            <a:xfrm>
              <a:off x="2790564" y="20734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113FA2C8-4EB6-4EA7-BDDB-CA3142E7067E}"/>
                </a:ext>
              </a:extLst>
            </p:cNvPr>
            <p:cNvSpPr/>
            <p:nvPr/>
          </p:nvSpPr>
          <p:spPr>
            <a:xfrm>
              <a:off x="2787128" y="2074072"/>
              <a:ext cx="670" cy="8378"/>
            </a:xfrm>
            <a:custGeom>
              <a:avLst/>
              <a:gdLst>
                <a:gd name="connsiteX0" fmla="*/ 0 w 670"/>
                <a:gd name="connsiteY0" fmla="*/ 0 h 8378"/>
                <a:gd name="connsiteX1" fmla="*/ 670 w 670"/>
                <a:gd name="connsiteY1" fmla="*/ 0 h 8378"/>
                <a:gd name="connsiteX2" fmla="*/ 84 w 670"/>
                <a:gd name="connsiteY2" fmla="*/ 0 h 8378"/>
                <a:gd name="connsiteX3" fmla="*/ 0 w 670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8378">
                  <a:moveTo>
                    <a:pt x="0" y="0"/>
                  </a:moveTo>
                  <a:lnTo>
                    <a:pt x="670" y="0"/>
                  </a:lnTo>
                  <a:lnTo>
                    <a:pt x="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DCC3511D-BFA8-4EEE-8E6D-7E923C216526}"/>
                </a:ext>
              </a:extLst>
            </p:cNvPr>
            <p:cNvSpPr/>
            <p:nvPr/>
          </p:nvSpPr>
          <p:spPr>
            <a:xfrm>
              <a:off x="2787296" y="2073653"/>
              <a:ext cx="223" cy="8378"/>
            </a:xfrm>
            <a:custGeom>
              <a:avLst/>
              <a:gdLst>
                <a:gd name="connsiteX0" fmla="*/ 0 w 223"/>
                <a:gd name="connsiteY0" fmla="*/ 0 h 8378"/>
                <a:gd name="connsiteX1" fmla="*/ 0 w 223"/>
                <a:gd name="connsiteY1" fmla="*/ 0 h 8378"/>
                <a:gd name="connsiteX2" fmla="*/ 0 w 223"/>
                <a:gd name="connsiteY2" fmla="*/ 0 h 8378"/>
                <a:gd name="connsiteX3" fmla="*/ 0 w 223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03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FAD35FE0-2846-447C-971D-E874EF0833BB}"/>
                </a:ext>
              </a:extLst>
            </p:cNvPr>
            <p:cNvSpPr/>
            <p:nvPr/>
          </p:nvSpPr>
          <p:spPr>
            <a:xfrm>
              <a:off x="2787296" y="20738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5A87430F-E188-482A-8974-4C237DB11FB6}"/>
                </a:ext>
              </a:extLst>
            </p:cNvPr>
            <p:cNvSpPr/>
            <p:nvPr/>
          </p:nvSpPr>
          <p:spPr>
            <a:xfrm>
              <a:off x="2786877" y="2073904"/>
              <a:ext cx="167" cy="83"/>
            </a:xfrm>
            <a:custGeom>
              <a:avLst/>
              <a:gdLst>
                <a:gd name="connsiteX0" fmla="*/ 0 w 167"/>
                <a:gd name="connsiteY0" fmla="*/ 84 h 83"/>
                <a:gd name="connsiteX1" fmla="*/ 167 w 167"/>
                <a:gd name="connsiteY1" fmla="*/ 84 h 83"/>
                <a:gd name="connsiteX2" fmla="*/ 167 w 167"/>
                <a:gd name="connsiteY2" fmla="*/ 0 h 83"/>
                <a:gd name="connsiteX3" fmla="*/ 0 w 167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83">
                  <a:moveTo>
                    <a:pt x="0" y="84"/>
                  </a:moveTo>
                  <a:lnTo>
                    <a:pt x="167" y="84"/>
                  </a:lnTo>
                  <a:lnTo>
                    <a:pt x="167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D3082748-3ABD-498E-B4D0-EF4C36FF32CC}"/>
                </a:ext>
              </a:extLst>
            </p:cNvPr>
            <p:cNvSpPr/>
            <p:nvPr/>
          </p:nvSpPr>
          <p:spPr>
            <a:xfrm>
              <a:off x="2787715" y="207289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F9B10C45-5D30-4E63-BAB6-8B3AE789D1DF}"/>
                </a:ext>
              </a:extLst>
            </p:cNvPr>
            <p:cNvSpPr/>
            <p:nvPr/>
          </p:nvSpPr>
          <p:spPr>
            <a:xfrm>
              <a:off x="2785704" y="207323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251BBE40-2A36-40A6-A02B-96AF15A6FDE2}"/>
                </a:ext>
              </a:extLst>
            </p:cNvPr>
            <p:cNvSpPr/>
            <p:nvPr/>
          </p:nvSpPr>
          <p:spPr>
            <a:xfrm>
              <a:off x="2784782" y="2072982"/>
              <a:ext cx="670" cy="37"/>
            </a:xfrm>
            <a:custGeom>
              <a:avLst/>
              <a:gdLst>
                <a:gd name="connsiteX0" fmla="*/ 670 w 670"/>
                <a:gd name="connsiteY0" fmla="*/ 0 h 37"/>
                <a:gd name="connsiteX1" fmla="*/ 0 w 670"/>
                <a:gd name="connsiteY1" fmla="*/ 0 h 37"/>
                <a:gd name="connsiteX2" fmla="*/ 670 w 670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37">
                  <a:moveTo>
                    <a:pt x="670" y="0"/>
                  </a:moveTo>
                  <a:lnTo>
                    <a:pt x="0" y="0"/>
                  </a:lnTo>
                  <a:cubicBezTo>
                    <a:pt x="0" y="0"/>
                    <a:pt x="503" y="84"/>
                    <a:pt x="67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10746BEA-F1BE-4981-872F-EEA24B0DE7AF}"/>
                </a:ext>
              </a:extLst>
            </p:cNvPr>
            <p:cNvSpPr/>
            <p:nvPr/>
          </p:nvSpPr>
          <p:spPr>
            <a:xfrm>
              <a:off x="2786626" y="2071642"/>
              <a:ext cx="1424" cy="83"/>
            </a:xfrm>
            <a:custGeom>
              <a:avLst/>
              <a:gdLst>
                <a:gd name="connsiteX0" fmla="*/ 0 w 1424"/>
                <a:gd name="connsiteY0" fmla="*/ 84 h 83"/>
                <a:gd name="connsiteX1" fmla="*/ 0 w 1424"/>
                <a:gd name="connsiteY1" fmla="*/ 84 h 83"/>
                <a:gd name="connsiteX2" fmla="*/ 1424 w 1424"/>
                <a:gd name="connsiteY2" fmla="*/ 0 h 83"/>
                <a:gd name="connsiteX3" fmla="*/ 0 w 1424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" h="83">
                  <a:moveTo>
                    <a:pt x="0" y="84"/>
                  </a:moveTo>
                  <a:lnTo>
                    <a:pt x="0" y="84"/>
                  </a:lnTo>
                  <a:lnTo>
                    <a:pt x="1424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53A08E48-F5A4-49B1-ACDF-E07A1F3F3732}"/>
                </a:ext>
              </a:extLst>
            </p:cNvPr>
            <p:cNvSpPr/>
            <p:nvPr/>
          </p:nvSpPr>
          <p:spPr>
            <a:xfrm>
              <a:off x="2782939" y="2070804"/>
              <a:ext cx="611" cy="8378"/>
            </a:xfrm>
            <a:custGeom>
              <a:avLst/>
              <a:gdLst>
                <a:gd name="connsiteX0" fmla="*/ 0 w 611"/>
                <a:gd name="connsiteY0" fmla="*/ 0 h 8378"/>
                <a:gd name="connsiteX1" fmla="*/ 503 w 611"/>
                <a:gd name="connsiteY1" fmla="*/ 0 h 8378"/>
                <a:gd name="connsiteX2" fmla="*/ 0 w 61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1" h="8378">
                  <a:moveTo>
                    <a:pt x="0" y="0"/>
                  </a:moveTo>
                  <a:cubicBezTo>
                    <a:pt x="0" y="0"/>
                    <a:pt x="922" y="0"/>
                    <a:pt x="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038065F4-0CD0-49D6-B3E8-45A611A8D929}"/>
                </a:ext>
              </a:extLst>
            </p:cNvPr>
            <p:cNvSpPr/>
            <p:nvPr/>
          </p:nvSpPr>
          <p:spPr>
            <a:xfrm>
              <a:off x="2784112" y="207080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4BE53B21-77E4-4EA7-BBB3-3A16DDE53CCC}"/>
                </a:ext>
              </a:extLst>
            </p:cNvPr>
            <p:cNvSpPr/>
            <p:nvPr/>
          </p:nvSpPr>
          <p:spPr>
            <a:xfrm>
              <a:off x="2789726" y="2058152"/>
              <a:ext cx="502" cy="83"/>
            </a:xfrm>
            <a:custGeom>
              <a:avLst/>
              <a:gdLst>
                <a:gd name="connsiteX0" fmla="*/ 167 w 502"/>
                <a:gd name="connsiteY0" fmla="*/ 84 h 83"/>
                <a:gd name="connsiteX1" fmla="*/ 503 w 502"/>
                <a:gd name="connsiteY1" fmla="*/ 0 h 83"/>
                <a:gd name="connsiteX2" fmla="*/ 0 w 502"/>
                <a:gd name="connsiteY2" fmla="*/ 84 h 83"/>
                <a:gd name="connsiteX3" fmla="*/ 167 w 502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" h="83">
                  <a:moveTo>
                    <a:pt x="167" y="84"/>
                  </a:moveTo>
                  <a:lnTo>
                    <a:pt x="503" y="0"/>
                  </a:lnTo>
                  <a:lnTo>
                    <a:pt x="0" y="84"/>
                  </a:lnTo>
                  <a:lnTo>
                    <a:pt x="167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391C6658-8808-4A83-B414-4A4086F22E4D}"/>
                </a:ext>
              </a:extLst>
            </p:cNvPr>
            <p:cNvSpPr/>
            <p:nvPr/>
          </p:nvSpPr>
          <p:spPr>
            <a:xfrm>
              <a:off x="2788804" y="205823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66E76D58-A6D0-4213-8503-AA80E54F01B0}"/>
                </a:ext>
              </a:extLst>
            </p:cNvPr>
            <p:cNvSpPr/>
            <p:nvPr/>
          </p:nvSpPr>
          <p:spPr>
            <a:xfrm>
              <a:off x="2781598" y="206711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7D7F9E7F-D4C3-457D-9F89-3D9880BF5CD5}"/>
                </a:ext>
              </a:extLst>
            </p:cNvPr>
            <p:cNvSpPr/>
            <p:nvPr/>
          </p:nvSpPr>
          <p:spPr>
            <a:xfrm>
              <a:off x="2782269" y="2066112"/>
              <a:ext cx="837" cy="83"/>
            </a:xfrm>
            <a:custGeom>
              <a:avLst/>
              <a:gdLst>
                <a:gd name="connsiteX0" fmla="*/ 0 w 837"/>
                <a:gd name="connsiteY0" fmla="*/ 84 h 83"/>
                <a:gd name="connsiteX1" fmla="*/ 0 w 837"/>
                <a:gd name="connsiteY1" fmla="*/ 84 h 83"/>
                <a:gd name="connsiteX2" fmla="*/ 838 w 837"/>
                <a:gd name="connsiteY2" fmla="*/ 0 h 83"/>
                <a:gd name="connsiteX3" fmla="*/ 0 w 837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83">
                  <a:moveTo>
                    <a:pt x="0" y="84"/>
                  </a:moveTo>
                  <a:lnTo>
                    <a:pt x="0" y="84"/>
                  </a:lnTo>
                  <a:lnTo>
                    <a:pt x="838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3AE1B13F-CF66-4E5B-AFBF-F35E6D28185E}"/>
                </a:ext>
              </a:extLst>
            </p:cNvPr>
            <p:cNvSpPr/>
            <p:nvPr/>
          </p:nvSpPr>
          <p:spPr>
            <a:xfrm>
              <a:off x="2781096" y="2065488"/>
              <a:ext cx="484" cy="37"/>
            </a:xfrm>
            <a:custGeom>
              <a:avLst/>
              <a:gdLst>
                <a:gd name="connsiteX0" fmla="*/ 0 w 484"/>
                <a:gd name="connsiteY0" fmla="*/ 37 h 37"/>
                <a:gd name="connsiteX1" fmla="*/ 0 w 484"/>
                <a:gd name="connsiteY1" fmla="*/ 37 h 37"/>
                <a:gd name="connsiteX2" fmla="*/ 0 w 484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1089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8E13A485-149D-424E-B14A-A1EBD5801A52}"/>
                </a:ext>
              </a:extLst>
            </p:cNvPr>
            <p:cNvSpPr/>
            <p:nvPr/>
          </p:nvSpPr>
          <p:spPr>
            <a:xfrm>
              <a:off x="2793329" y="1757834"/>
              <a:ext cx="754" cy="421"/>
            </a:xfrm>
            <a:custGeom>
              <a:avLst/>
              <a:gdLst>
                <a:gd name="connsiteX0" fmla="*/ 754 w 754"/>
                <a:gd name="connsiteY0" fmla="*/ 186 h 421"/>
                <a:gd name="connsiteX1" fmla="*/ 0 w 754"/>
                <a:gd name="connsiteY1" fmla="*/ 186 h 421"/>
                <a:gd name="connsiteX2" fmla="*/ 561 w 754"/>
                <a:gd name="connsiteY2" fmla="*/ 379 h 421"/>
                <a:gd name="connsiteX3" fmla="*/ 754 w 754"/>
                <a:gd name="connsiteY3" fmla="*/ 186 h 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421">
                  <a:moveTo>
                    <a:pt x="754" y="186"/>
                  </a:moveTo>
                  <a:cubicBezTo>
                    <a:pt x="754" y="-233"/>
                    <a:pt x="167" y="186"/>
                    <a:pt x="0" y="186"/>
                  </a:cubicBezTo>
                  <a:cubicBezTo>
                    <a:pt x="100" y="396"/>
                    <a:pt x="352" y="480"/>
                    <a:pt x="561" y="379"/>
                  </a:cubicBezTo>
                  <a:cubicBezTo>
                    <a:pt x="645" y="337"/>
                    <a:pt x="712" y="270"/>
                    <a:pt x="754" y="1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64774A47-CEF1-42E5-A532-CA99873A7859}"/>
                </a:ext>
              </a:extLst>
            </p:cNvPr>
            <p:cNvSpPr/>
            <p:nvPr/>
          </p:nvSpPr>
          <p:spPr>
            <a:xfrm>
              <a:off x="2795507" y="1764807"/>
              <a:ext cx="670" cy="1005"/>
            </a:xfrm>
            <a:custGeom>
              <a:avLst/>
              <a:gdLst>
                <a:gd name="connsiteX0" fmla="*/ 251 w 670"/>
                <a:gd name="connsiteY0" fmla="*/ 168 h 1005"/>
                <a:gd name="connsiteX1" fmla="*/ 0 w 670"/>
                <a:gd name="connsiteY1" fmla="*/ 0 h 1005"/>
                <a:gd name="connsiteX2" fmla="*/ 670 w 670"/>
                <a:gd name="connsiteY2" fmla="*/ 1005 h 1005"/>
                <a:gd name="connsiteX3" fmla="*/ 251 w 670"/>
                <a:gd name="connsiteY3" fmla="*/ 168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1005">
                  <a:moveTo>
                    <a:pt x="251" y="168"/>
                  </a:moveTo>
                  <a:lnTo>
                    <a:pt x="0" y="0"/>
                  </a:lnTo>
                  <a:lnTo>
                    <a:pt x="670" y="1005"/>
                  </a:lnTo>
                  <a:lnTo>
                    <a:pt x="251" y="16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D5FD8576-BAE4-4B1E-AA4E-E67C7A6D82BD}"/>
                </a:ext>
              </a:extLst>
            </p:cNvPr>
            <p:cNvSpPr/>
            <p:nvPr/>
          </p:nvSpPr>
          <p:spPr>
            <a:xfrm>
              <a:off x="2795256" y="1767404"/>
              <a:ext cx="1284" cy="4021"/>
            </a:xfrm>
            <a:custGeom>
              <a:avLst/>
              <a:gdLst>
                <a:gd name="connsiteX0" fmla="*/ 838 w 1284"/>
                <a:gd name="connsiteY0" fmla="*/ 4022 h 4021"/>
                <a:gd name="connsiteX1" fmla="*/ 838 w 1284"/>
                <a:gd name="connsiteY1" fmla="*/ 503 h 4021"/>
                <a:gd name="connsiteX2" fmla="*/ 838 w 1284"/>
                <a:gd name="connsiteY2" fmla="*/ 503 h 4021"/>
                <a:gd name="connsiteX3" fmla="*/ 0 w 1284"/>
                <a:gd name="connsiteY3" fmla="*/ 0 h 4021"/>
                <a:gd name="connsiteX4" fmla="*/ 838 w 1284"/>
                <a:gd name="connsiteY4" fmla="*/ 4022 h 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4021">
                  <a:moveTo>
                    <a:pt x="838" y="4022"/>
                  </a:moveTo>
                  <a:cubicBezTo>
                    <a:pt x="1843" y="3352"/>
                    <a:pt x="838" y="1676"/>
                    <a:pt x="838" y="503"/>
                  </a:cubicBezTo>
                  <a:lnTo>
                    <a:pt x="838" y="503"/>
                  </a:lnTo>
                  <a:lnTo>
                    <a:pt x="0" y="0"/>
                  </a:lnTo>
                  <a:cubicBezTo>
                    <a:pt x="444" y="1299"/>
                    <a:pt x="721" y="2648"/>
                    <a:pt x="838" y="40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35957758-06BF-4864-8D0C-60492DB6CA71}"/>
                </a:ext>
              </a:extLst>
            </p:cNvPr>
            <p:cNvSpPr/>
            <p:nvPr/>
          </p:nvSpPr>
          <p:spPr>
            <a:xfrm>
              <a:off x="2793999" y="1774191"/>
              <a:ext cx="314" cy="986"/>
            </a:xfrm>
            <a:custGeom>
              <a:avLst/>
              <a:gdLst>
                <a:gd name="connsiteX0" fmla="*/ 0 w 314"/>
                <a:gd name="connsiteY0" fmla="*/ 838 h 986"/>
                <a:gd name="connsiteX1" fmla="*/ 0 w 314"/>
                <a:gd name="connsiteY1" fmla="*/ 0 h 986"/>
                <a:gd name="connsiteX2" fmla="*/ 0 w 314"/>
                <a:gd name="connsiteY2" fmla="*/ 0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" h="986">
                  <a:moveTo>
                    <a:pt x="0" y="838"/>
                  </a:moveTo>
                  <a:cubicBezTo>
                    <a:pt x="419" y="838"/>
                    <a:pt x="419" y="150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0A51665B-B1A3-4D32-A2AD-AC4131F4196C}"/>
                </a:ext>
              </a:extLst>
            </p:cNvPr>
            <p:cNvSpPr/>
            <p:nvPr/>
          </p:nvSpPr>
          <p:spPr>
            <a:xfrm>
              <a:off x="2793999" y="1774135"/>
              <a:ext cx="8378" cy="322"/>
            </a:xfrm>
            <a:custGeom>
              <a:avLst/>
              <a:gdLst>
                <a:gd name="connsiteX0" fmla="*/ 0 w 8378"/>
                <a:gd name="connsiteY0" fmla="*/ 224 h 322"/>
                <a:gd name="connsiteX1" fmla="*/ 0 w 8378"/>
                <a:gd name="connsiteY1" fmla="*/ 224 h 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322">
                  <a:moveTo>
                    <a:pt x="0" y="224"/>
                  </a:moveTo>
                  <a:cubicBezTo>
                    <a:pt x="0" y="-446"/>
                    <a:pt x="0" y="643"/>
                    <a:pt x="0" y="22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29E9674E-5666-4713-8A8F-5B4181929836}"/>
                </a:ext>
              </a:extLst>
            </p:cNvPr>
            <p:cNvSpPr/>
            <p:nvPr/>
          </p:nvSpPr>
          <p:spPr>
            <a:xfrm>
              <a:off x="2793580" y="1776621"/>
              <a:ext cx="837" cy="1319"/>
            </a:xfrm>
            <a:custGeom>
              <a:avLst/>
              <a:gdLst>
                <a:gd name="connsiteX0" fmla="*/ 838 w 837"/>
                <a:gd name="connsiteY0" fmla="*/ 838 h 1319"/>
                <a:gd name="connsiteX1" fmla="*/ 419 w 837"/>
                <a:gd name="connsiteY1" fmla="*/ 0 h 1319"/>
                <a:gd name="connsiteX2" fmla="*/ 0 w 837"/>
                <a:gd name="connsiteY2" fmla="*/ 670 h 1319"/>
                <a:gd name="connsiteX3" fmla="*/ 838 w 837"/>
                <a:gd name="connsiteY3" fmla="*/ 838 h 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319">
                  <a:moveTo>
                    <a:pt x="838" y="838"/>
                  </a:moveTo>
                  <a:lnTo>
                    <a:pt x="419" y="0"/>
                  </a:lnTo>
                  <a:cubicBezTo>
                    <a:pt x="419" y="0"/>
                    <a:pt x="419" y="1005"/>
                    <a:pt x="0" y="670"/>
                  </a:cubicBezTo>
                  <a:cubicBezTo>
                    <a:pt x="251" y="1592"/>
                    <a:pt x="419" y="1424"/>
                    <a:pt x="838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843E23EA-E088-42D8-98E7-4C5634A465B5}"/>
                </a:ext>
              </a:extLst>
            </p:cNvPr>
            <p:cNvSpPr/>
            <p:nvPr/>
          </p:nvSpPr>
          <p:spPr>
            <a:xfrm>
              <a:off x="2795060" y="1777878"/>
              <a:ext cx="111" cy="418"/>
            </a:xfrm>
            <a:custGeom>
              <a:avLst/>
              <a:gdLst>
                <a:gd name="connsiteX0" fmla="*/ 112 w 111"/>
                <a:gd name="connsiteY0" fmla="*/ 419 h 418"/>
                <a:gd name="connsiteX1" fmla="*/ 112 w 111"/>
                <a:gd name="connsiteY1" fmla="*/ 0 h 418"/>
                <a:gd name="connsiteX2" fmla="*/ 112 w 111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418">
                  <a:moveTo>
                    <a:pt x="112" y="419"/>
                  </a:moveTo>
                  <a:lnTo>
                    <a:pt x="112" y="0"/>
                  </a:lnTo>
                  <a:cubicBezTo>
                    <a:pt x="112" y="0"/>
                    <a:pt x="-140" y="168"/>
                    <a:pt x="112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A3093D1A-287A-43E8-96C8-041776CE47BD}"/>
                </a:ext>
              </a:extLst>
            </p:cNvPr>
            <p:cNvSpPr/>
            <p:nvPr/>
          </p:nvSpPr>
          <p:spPr>
            <a:xfrm>
              <a:off x="2794492" y="1776872"/>
              <a:ext cx="400" cy="1005"/>
            </a:xfrm>
            <a:custGeom>
              <a:avLst/>
              <a:gdLst>
                <a:gd name="connsiteX0" fmla="*/ 177 w 400"/>
                <a:gd name="connsiteY0" fmla="*/ 0 h 1005"/>
                <a:gd name="connsiteX1" fmla="*/ 177 w 400"/>
                <a:gd name="connsiteY1" fmla="*/ 1005 h 1005"/>
                <a:gd name="connsiteX2" fmla="*/ 177 w 400"/>
                <a:gd name="connsiteY2" fmla="*/ 503 h 1005"/>
                <a:gd name="connsiteX3" fmla="*/ 177 w 400"/>
                <a:gd name="connsiteY3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" h="1005">
                  <a:moveTo>
                    <a:pt x="177" y="0"/>
                  </a:moveTo>
                  <a:lnTo>
                    <a:pt x="177" y="1005"/>
                  </a:lnTo>
                  <a:cubicBezTo>
                    <a:pt x="177" y="1005"/>
                    <a:pt x="680" y="1005"/>
                    <a:pt x="177" y="503"/>
                  </a:cubicBezTo>
                  <a:cubicBezTo>
                    <a:pt x="-326" y="0"/>
                    <a:pt x="428" y="419"/>
                    <a:pt x="17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FB3A3918-DE61-48FC-9DDF-9B6C9E26A852}"/>
                </a:ext>
              </a:extLst>
            </p:cNvPr>
            <p:cNvSpPr/>
            <p:nvPr/>
          </p:nvSpPr>
          <p:spPr>
            <a:xfrm>
              <a:off x="2794718" y="1774841"/>
              <a:ext cx="806" cy="1445"/>
            </a:xfrm>
            <a:custGeom>
              <a:avLst/>
              <a:gdLst>
                <a:gd name="connsiteX0" fmla="*/ 36 w 806"/>
                <a:gd name="connsiteY0" fmla="*/ 1445 h 1445"/>
                <a:gd name="connsiteX1" fmla="*/ 790 w 806"/>
                <a:gd name="connsiteY1" fmla="*/ 1445 h 1445"/>
                <a:gd name="connsiteX2" fmla="*/ 36 w 806"/>
                <a:gd name="connsiteY2" fmla="*/ 1445 h 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6" h="1445">
                  <a:moveTo>
                    <a:pt x="36" y="1445"/>
                  </a:moveTo>
                  <a:cubicBezTo>
                    <a:pt x="36" y="943"/>
                    <a:pt x="36" y="272"/>
                    <a:pt x="790" y="1445"/>
                  </a:cubicBezTo>
                  <a:cubicBezTo>
                    <a:pt x="957" y="-482"/>
                    <a:pt x="-216" y="-482"/>
                    <a:pt x="36" y="144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6B0115A7-27DA-4E64-BA43-10BE5A76FEAE}"/>
                </a:ext>
              </a:extLst>
            </p:cNvPr>
            <p:cNvSpPr/>
            <p:nvPr/>
          </p:nvSpPr>
          <p:spPr>
            <a:xfrm>
              <a:off x="2797034" y="1770421"/>
              <a:ext cx="148" cy="1260"/>
            </a:xfrm>
            <a:custGeom>
              <a:avLst/>
              <a:gdLst>
                <a:gd name="connsiteX0" fmla="*/ 149 w 148"/>
                <a:gd name="connsiteY0" fmla="*/ 1257 h 1260"/>
                <a:gd name="connsiteX1" fmla="*/ 149 w 148"/>
                <a:gd name="connsiteY1" fmla="*/ 587 h 1260"/>
                <a:gd name="connsiteX2" fmla="*/ 149 w 148"/>
                <a:gd name="connsiteY2" fmla="*/ 0 h 1260"/>
                <a:gd name="connsiteX3" fmla="*/ 149 w 148"/>
                <a:gd name="connsiteY3" fmla="*/ 1257 h 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" h="1260">
                  <a:moveTo>
                    <a:pt x="149" y="1257"/>
                  </a:moveTo>
                  <a:lnTo>
                    <a:pt x="149" y="587"/>
                  </a:lnTo>
                  <a:lnTo>
                    <a:pt x="149" y="0"/>
                  </a:lnTo>
                  <a:cubicBezTo>
                    <a:pt x="149" y="0"/>
                    <a:pt x="-186" y="1341"/>
                    <a:pt x="149" y="125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C0F9BF52-973B-45FF-B6A1-7D9DE4EED4B2}"/>
                </a:ext>
              </a:extLst>
            </p:cNvPr>
            <p:cNvSpPr/>
            <p:nvPr/>
          </p:nvSpPr>
          <p:spPr>
            <a:xfrm>
              <a:off x="2794167" y="1782067"/>
              <a:ext cx="837" cy="1089"/>
            </a:xfrm>
            <a:custGeom>
              <a:avLst/>
              <a:gdLst>
                <a:gd name="connsiteX0" fmla="*/ 0 w 837"/>
                <a:gd name="connsiteY0" fmla="*/ 1089 h 1089"/>
                <a:gd name="connsiteX1" fmla="*/ 838 w 837"/>
                <a:gd name="connsiteY1" fmla="*/ 670 h 1089"/>
                <a:gd name="connsiteX2" fmla="*/ 838 w 837"/>
                <a:gd name="connsiteY2" fmla="*/ 0 h 1089"/>
                <a:gd name="connsiteX3" fmla="*/ 0 w 837"/>
                <a:gd name="connsiteY3" fmla="*/ 1089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089">
                  <a:moveTo>
                    <a:pt x="0" y="1089"/>
                  </a:moveTo>
                  <a:cubicBezTo>
                    <a:pt x="0" y="1089"/>
                    <a:pt x="503" y="1089"/>
                    <a:pt x="838" y="670"/>
                  </a:cubicBezTo>
                  <a:lnTo>
                    <a:pt x="838" y="0"/>
                  </a:lnTo>
                  <a:cubicBezTo>
                    <a:pt x="838" y="0"/>
                    <a:pt x="251" y="670"/>
                    <a:pt x="0" y="10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0CC144FE-AE38-4FB3-97E4-ABAA886AF67E}"/>
                </a:ext>
              </a:extLst>
            </p:cNvPr>
            <p:cNvSpPr/>
            <p:nvPr/>
          </p:nvSpPr>
          <p:spPr>
            <a:xfrm>
              <a:off x="2795005" y="1782738"/>
              <a:ext cx="573" cy="921"/>
            </a:xfrm>
            <a:custGeom>
              <a:avLst/>
              <a:gdLst>
                <a:gd name="connsiteX0" fmla="*/ 0 w 573"/>
                <a:gd name="connsiteY0" fmla="*/ 0 h 921"/>
                <a:gd name="connsiteX1" fmla="*/ 419 w 573"/>
                <a:gd name="connsiteY1" fmla="*/ 922 h 921"/>
                <a:gd name="connsiteX2" fmla="*/ 0 w 573"/>
                <a:gd name="connsiteY2" fmla="*/ 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" h="921">
                  <a:moveTo>
                    <a:pt x="0" y="0"/>
                  </a:moveTo>
                  <a:lnTo>
                    <a:pt x="419" y="922"/>
                  </a:lnTo>
                  <a:cubicBezTo>
                    <a:pt x="670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8E7424CE-9A25-4652-8FA8-FB7A35A9BB08}"/>
                </a:ext>
              </a:extLst>
            </p:cNvPr>
            <p:cNvSpPr/>
            <p:nvPr/>
          </p:nvSpPr>
          <p:spPr>
            <a:xfrm>
              <a:off x="2795507" y="1776789"/>
              <a:ext cx="921" cy="1927"/>
            </a:xfrm>
            <a:custGeom>
              <a:avLst/>
              <a:gdLst>
                <a:gd name="connsiteX0" fmla="*/ 838 w 921"/>
                <a:gd name="connsiteY0" fmla="*/ 1592 h 1927"/>
                <a:gd name="connsiteX1" fmla="*/ 0 w 921"/>
                <a:gd name="connsiteY1" fmla="*/ 0 h 1927"/>
                <a:gd name="connsiteX2" fmla="*/ 922 w 921"/>
                <a:gd name="connsiteY2" fmla="*/ 1927 h 1927"/>
                <a:gd name="connsiteX3" fmla="*/ 838 w 921"/>
                <a:gd name="connsiteY3" fmla="*/ 1592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1927">
                  <a:moveTo>
                    <a:pt x="838" y="1592"/>
                  </a:moveTo>
                  <a:lnTo>
                    <a:pt x="0" y="0"/>
                  </a:lnTo>
                  <a:lnTo>
                    <a:pt x="922" y="1927"/>
                  </a:lnTo>
                  <a:lnTo>
                    <a:pt x="838" y="159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9B95B500-C7F1-46CC-BB82-DED590FE99E6}"/>
                </a:ext>
              </a:extLst>
            </p:cNvPr>
            <p:cNvSpPr/>
            <p:nvPr/>
          </p:nvSpPr>
          <p:spPr>
            <a:xfrm>
              <a:off x="2793748" y="1786424"/>
              <a:ext cx="837" cy="921"/>
            </a:xfrm>
            <a:custGeom>
              <a:avLst/>
              <a:gdLst>
                <a:gd name="connsiteX0" fmla="*/ 503 w 837"/>
                <a:gd name="connsiteY0" fmla="*/ 503 h 921"/>
                <a:gd name="connsiteX1" fmla="*/ 0 w 837"/>
                <a:gd name="connsiteY1" fmla="*/ 0 h 921"/>
                <a:gd name="connsiteX2" fmla="*/ 838 w 837"/>
                <a:gd name="connsiteY2" fmla="*/ 922 h 921"/>
                <a:gd name="connsiteX3" fmla="*/ 503 w 837"/>
                <a:gd name="connsiteY3" fmla="*/ 503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921">
                  <a:moveTo>
                    <a:pt x="503" y="503"/>
                  </a:moveTo>
                  <a:lnTo>
                    <a:pt x="0" y="0"/>
                  </a:lnTo>
                  <a:lnTo>
                    <a:pt x="838" y="922"/>
                  </a:lnTo>
                  <a:lnTo>
                    <a:pt x="503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22DF436D-66A1-4E07-A615-E3142412DA84}"/>
                </a:ext>
              </a:extLst>
            </p:cNvPr>
            <p:cNvSpPr/>
            <p:nvPr/>
          </p:nvSpPr>
          <p:spPr>
            <a:xfrm>
              <a:off x="2793496" y="1789335"/>
              <a:ext cx="1005" cy="1864"/>
            </a:xfrm>
            <a:custGeom>
              <a:avLst/>
              <a:gdLst>
                <a:gd name="connsiteX0" fmla="*/ 1005 w 1005"/>
                <a:gd name="connsiteY0" fmla="*/ 105 h 1864"/>
                <a:gd name="connsiteX1" fmla="*/ 0 w 1005"/>
                <a:gd name="connsiteY1" fmla="*/ 105 h 1864"/>
                <a:gd name="connsiteX2" fmla="*/ 922 w 1005"/>
                <a:gd name="connsiteY2" fmla="*/ 1865 h 1864"/>
                <a:gd name="connsiteX3" fmla="*/ 1005 w 1005"/>
                <a:gd name="connsiteY3" fmla="*/ 105 h 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1864">
                  <a:moveTo>
                    <a:pt x="1005" y="105"/>
                  </a:moveTo>
                  <a:cubicBezTo>
                    <a:pt x="587" y="-314"/>
                    <a:pt x="335" y="692"/>
                    <a:pt x="0" y="105"/>
                  </a:cubicBezTo>
                  <a:cubicBezTo>
                    <a:pt x="168" y="751"/>
                    <a:pt x="486" y="1354"/>
                    <a:pt x="922" y="1865"/>
                  </a:cubicBezTo>
                  <a:cubicBezTo>
                    <a:pt x="712" y="1295"/>
                    <a:pt x="737" y="658"/>
                    <a:pt x="1005" y="10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94C4CE20-3924-4726-BC03-393363977ECA}"/>
                </a:ext>
              </a:extLst>
            </p:cNvPr>
            <p:cNvSpPr/>
            <p:nvPr/>
          </p:nvSpPr>
          <p:spPr>
            <a:xfrm>
              <a:off x="2794418" y="1791368"/>
              <a:ext cx="502" cy="921"/>
            </a:xfrm>
            <a:custGeom>
              <a:avLst/>
              <a:gdLst>
                <a:gd name="connsiteX0" fmla="*/ 503 w 502"/>
                <a:gd name="connsiteY0" fmla="*/ 922 h 921"/>
                <a:gd name="connsiteX1" fmla="*/ 0 w 502"/>
                <a:gd name="connsiteY1" fmla="*/ 0 h 921"/>
                <a:gd name="connsiteX2" fmla="*/ 503 w 502"/>
                <a:gd name="connsiteY2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921">
                  <a:moveTo>
                    <a:pt x="503" y="922"/>
                  </a:moveTo>
                  <a:cubicBezTo>
                    <a:pt x="369" y="595"/>
                    <a:pt x="201" y="285"/>
                    <a:pt x="0" y="0"/>
                  </a:cubicBezTo>
                  <a:cubicBezTo>
                    <a:pt x="100" y="335"/>
                    <a:pt x="268" y="654"/>
                    <a:pt x="503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7215D13B-47A7-4D05-99B9-30F3823B5F62}"/>
                </a:ext>
              </a:extLst>
            </p:cNvPr>
            <p:cNvSpPr/>
            <p:nvPr/>
          </p:nvSpPr>
          <p:spPr>
            <a:xfrm>
              <a:off x="2795088" y="1785419"/>
              <a:ext cx="586" cy="754"/>
            </a:xfrm>
            <a:custGeom>
              <a:avLst/>
              <a:gdLst>
                <a:gd name="connsiteX0" fmla="*/ 587 w 586"/>
                <a:gd name="connsiteY0" fmla="*/ 0 h 754"/>
                <a:gd name="connsiteX1" fmla="*/ 0 w 586"/>
                <a:gd name="connsiteY1" fmla="*/ 754 h 754"/>
                <a:gd name="connsiteX2" fmla="*/ 587 w 586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754">
                  <a:moveTo>
                    <a:pt x="587" y="0"/>
                  </a:moveTo>
                  <a:cubicBezTo>
                    <a:pt x="268" y="126"/>
                    <a:pt x="42" y="411"/>
                    <a:pt x="0" y="754"/>
                  </a:cubicBezTo>
                  <a:lnTo>
                    <a:pt x="587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DFF9EC35-6700-4103-825F-56211B445F5C}"/>
                </a:ext>
              </a:extLst>
            </p:cNvPr>
            <p:cNvSpPr/>
            <p:nvPr/>
          </p:nvSpPr>
          <p:spPr>
            <a:xfrm>
              <a:off x="2795675" y="178575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D11BAF30-DE4F-4FC8-9CFA-F09879157079}"/>
                </a:ext>
              </a:extLst>
            </p:cNvPr>
            <p:cNvSpPr/>
            <p:nvPr/>
          </p:nvSpPr>
          <p:spPr>
            <a:xfrm>
              <a:off x="2795675" y="178533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F2220F2C-65DB-4F36-BAD0-AD2B8896CF71}"/>
                </a:ext>
              </a:extLst>
            </p:cNvPr>
            <p:cNvSpPr/>
            <p:nvPr/>
          </p:nvSpPr>
          <p:spPr>
            <a:xfrm>
              <a:off x="2795675" y="1781062"/>
              <a:ext cx="1368" cy="1088"/>
            </a:xfrm>
            <a:custGeom>
              <a:avLst/>
              <a:gdLst>
                <a:gd name="connsiteX0" fmla="*/ 0 w 1368"/>
                <a:gd name="connsiteY0" fmla="*/ 0 h 1088"/>
                <a:gd name="connsiteX1" fmla="*/ 1257 w 1368"/>
                <a:gd name="connsiteY1" fmla="*/ 586 h 1088"/>
                <a:gd name="connsiteX2" fmla="*/ 0 w 1368"/>
                <a:gd name="connsiteY2" fmla="*/ 0 h 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" h="1088">
                  <a:moveTo>
                    <a:pt x="0" y="0"/>
                  </a:moveTo>
                  <a:cubicBezTo>
                    <a:pt x="419" y="586"/>
                    <a:pt x="838" y="1759"/>
                    <a:pt x="1257" y="586"/>
                  </a:cubicBezTo>
                  <a:cubicBezTo>
                    <a:pt x="1676" y="-587"/>
                    <a:pt x="838" y="83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A2D4B30E-8AD0-4C68-AA28-D626B03BA677}"/>
                </a:ext>
              </a:extLst>
            </p:cNvPr>
            <p:cNvSpPr/>
            <p:nvPr/>
          </p:nvSpPr>
          <p:spPr>
            <a:xfrm>
              <a:off x="2795591" y="1783743"/>
              <a:ext cx="586" cy="1005"/>
            </a:xfrm>
            <a:custGeom>
              <a:avLst/>
              <a:gdLst>
                <a:gd name="connsiteX0" fmla="*/ 587 w 586"/>
                <a:gd name="connsiteY0" fmla="*/ 1006 h 1005"/>
                <a:gd name="connsiteX1" fmla="*/ 587 w 586"/>
                <a:gd name="connsiteY1" fmla="*/ 0 h 1005"/>
                <a:gd name="connsiteX2" fmla="*/ 0 w 586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1005">
                  <a:moveTo>
                    <a:pt x="587" y="1006"/>
                  </a:moveTo>
                  <a:lnTo>
                    <a:pt x="587" y="0"/>
                  </a:lnTo>
                  <a:cubicBezTo>
                    <a:pt x="587" y="0"/>
                    <a:pt x="168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D8DD3D4F-EF15-46ED-9BA5-1516C650697C}"/>
                </a:ext>
              </a:extLst>
            </p:cNvPr>
            <p:cNvSpPr/>
            <p:nvPr/>
          </p:nvSpPr>
          <p:spPr>
            <a:xfrm>
              <a:off x="2796094" y="1784749"/>
              <a:ext cx="251" cy="502"/>
            </a:xfrm>
            <a:custGeom>
              <a:avLst/>
              <a:gdLst>
                <a:gd name="connsiteX0" fmla="*/ 251 w 251"/>
                <a:gd name="connsiteY0" fmla="*/ 503 h 502"/>
                <a:gd name="connsiteX1" fmla="*/ 84 w 251"/>
                <a:gd name="connsiteY1" fmla="*/ 0 h 502"/>
                <a:gd name="connsiteX2" fmla="*/ 0 w 251"/>
                <a:gd name="connsiteY2" fmla="*/ 419 h 502"/>
                <a:gd name="connsiteX3" fmla="*/ 251 w 251"/>
                <a:gd name="connsiteY3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" h="502">
                  <a:moveTo>
                    <a:pt x="251" y="503"/>
                  </a:moveTo>
                  <a:lnTo>
                    <a:pt x="84" y="0"/>
                  </a:lnTo>
                  <a:lnTo>
                    <a:pt x="0" y="419"/>
                  </a:lnTo>
                  <a:lnTo>
                    <a:pt x="251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1A943D67-620C-4C03-AA52-246A80AF94B6}"/>
                </a:ext>
              </a:extLst>
            </p:cNvPr>
            <p:cNvSpPr/>
            <p:nvPr/>
          </p:nvSpPr>
          <p:spPr>
            <a:xfrm>
              <a:off x="2795675" y="1790027"/>
              <a:ext cx="69" cy="1927"/>
            </a:xfrm>
            <a:custGeom>
              <a:avLst/>
              <a:gdLst>
                <a:gd name="connsiteX0" fmla="*/ 0 w 69"/>
                <a:gd name="connsiteY0" fmla="*/ 419 h 1927"/>
                <a:gd name="connsiteX1" fmla="*/ 0 w 69"/>
                <a:gd name="connsiteY1" fmla="*/ 1927 h 1927"/>
                <a:gd name="connsiteX2" fmla="*/ 0 w 69"/>
                <a:gd name="connsiteY2" fmla="*/ 84 h 1927"/>
                <a:gd name="connsiteX3" fmla="*/ 0 w 69"/>
                <a:gd name="connsiteY3" fmla="*/ 419 h 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" h="1927">
                  <a:moveTo>
                    <a:pt x="0" y="419"/>
                  </a:moveTo>
                  <a:cubicBezTo>
                    <a:pt x="92" y="913"/>
                    <a:pt x="92" y="1433"/>
                    <a:pt x="0" y="1927"/>
                  </a:cubicBezTo>
                  <a:cubicBezTo>
                    <a:pt x="42" y="1315"/>
                    <a:pt x="42" y="695"/>
                    <a:pt x="0" y="84"/>
                  </a:cubicBezTo>
                  <a:cubicBezTo>
                    <a:pt x="0" y="84"/>
                    <a:pt x="0" y="-251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9B5628E4-C56A-460B-9A34-B7C598E54E3C}"/>
                </a:ext>
              </a:extLst>
            </p:cNvPr>
            <p:cNvSpPr/>
            <p:nvPr/>
          </p:nvSpPr>
          <p:spPr>
            <a:xfrm>
              <a:off x="2795675" y="1788147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3DB85618-A42B-4E58-8446-1A688D04BAB6}"/>
                </a:ext>
              </a:extLst>
            </p:cNvPr>
            <p:cNvSpPr/>
            <p:nvPr/>
          </p:nvSpPr>
          <p:spPr>
            <a:xfrm>
              <a:off x="2796094" y="179748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4A2039E8-FF86-4731-8B87-D05AD44638E8}"/>
                </a:ext>
              </a:extLst>
            </p:cNvPr>
            <p:cNvSpPr/>
            <p:nvPr/>
          </p:nvSpPr>
          <p:spPr>
            <a:xfrm>
              <a:off x="2795675" y="1789022"/>
              <a:ext cx="186" cy="1089"/>
            </a:xfrm>
            <a:custGeom>
              <a:avLst/>
              <a:gdLst>
                <a:gd name="connsiteX0" fmla="*/ 0 w 186"/>
                <a:gd name="connsiteY0" fmla="*/ 922 h 1089"/>
                <a:gd name="connsiteX1" fmla="*/ 0 w 186"/>
                <a:gd name="connsiteY1" fmla="*/ 0 h 1089"/>
                <a:gd name="connsiteX2" fmla="*/ 0 w 186"/>
                <a:gd name="connsiteY2" fmla="*/ 1089 h 1089"/>
                <a:gd name="connsiteX3" fmla="*/ 0 w 186"/>
                <a:gd name="connsiteY3" fmla="*/ 922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" h="1089">
                  <a:moveTo>
                    <a:pt x="0" y="922"/>
                  </a:moveTo>
                  <a:cubicBezTo>
                    <a:pt x="209" y="654"/>
                    <a:pt x="209" y="268"/>
                    <a:pt x="0" y="0"/>
                  </a:cubicBezTo>
                  <a:cubicBezTo>
                    <a:pt x="50" y="360"/>
                    <a:pt x="50" y="729"/>
                    <a:pt x="0" y="1089"/>
                  </a:cubicBezTo>
                  <a:cubicBezTo>
                    <a:pt x="0" y="1089"/>
                    <a:pt x="419" y="1089"/>
                    <a:pt x="0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B44D5146-7235-477E-A649-63F6BEE533F6}"/>
                </a:ext>
              </a:extLst>
            </p:cNvPr>
            <p:cNvSpPr/>
            <p:nvPr/>
          </p:nvSpPr>
          <p:spPr>
            <a:xfrm>
              <a:off x="2795414" y="1792960"/>
              <a:ext cx="298" cy="837"/>
            </a:xfrm>
            <a:custGeom>
              <a:avLst/>
              <a:gdLst>
                <a:gd name="connsiteX0" fmla="*/ 261 w 298"/>
                <a:gd name="connsiteY0" fmla="*/ 838 h 837"/>
                <a:gd name="connsiteX1" fmla="*/ 261 w 298"/>
                <a:gd name="connsiteY1" fmla="*/ 0 h 837"/>
                <a:gd name="connsiteX2" fmla="*/ 261 w 298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" h="837">
                  <a:moveTo>
                    <a:pt x="261" y="838"/>
                  </a:moveTo>
                  <a:cubicBezTo>
                    <a:pt x="311" y="561"/>
                    <a:pt x="311" y="277"/>
                    <a:pt x="261" y="0"/>
                  </a:cubicBezTo>
                  <a:cubicBezTo>
                    <a:pt x="261" y="0"/>
                    <a:pt x="-326" y="754"/>
                    <a:pt x="261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3921CFF8-0BE4-4421-8F17-0100A59A4804}"/>
                </a:ext>
              </a:extLst>
            </p:cNvPr>
            <p:cNvSpPr/>
            <p:nvPr/>
          </p:nvSpPr>
          <p:spPr>
            <a:xfrm>
              <a:off x="2795675" y="1788435"/>
              <a:ext cx="8378" cy="37"/>
            </a:xfrm>
            <a:custGeom>
              <a:avLst/>
              <a:gdLst>
                <a:gd name="connsiteX0" fmla="*/ 0 w 8378"/>
                <a:gd name="connsiteY0" fmla="*/ 0 h 37"/>
                <a:gd name="connsiteX1" fmla="*/ 0 w 8378"/>
                <a:gd name="connsiteY1" fmla="*/ 0 h 37"/>
                <a:gd name="connsiteX2" fmla="*/ 0 w 8378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CC013B63-835D-4914-A358-434D10736B24}"/>
                </a:ext>
              </a:extLst>
            </p:cNvPr>
            <p:cNvSpPr/>
            <p:nvPr/>
          </p:nvSpPr>
          <p:spPr>
            <a:xfrm>
              <a:off x="2795675" y="1788268"/>
              <a:ext cx="418" cy="754"/>
            </a:xfrm>
            <a:custGeom>
              <a:avLst/>
              <a:gdLst>
                <a:gd name="connsiteX0" fmla="*/ 0 w 418"/>
                <a:gd name="connsiteY0" fmla="*/ 167 h 754"/>
                <a:gd name="connsiteX1" fmla="*/ 419 w 418"/>
                <a:gd name="connsiteY1" fmla="*/ 754 h 754"/>
                <a:gd name="connsiteX2" fmla="*/ 419 w 418"/>
                <a:gd name="connsiteY2" fmla="*/ 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754">
                  <a:moveTo>
                    <a:pt x="0" y="167"/>
                  </a:moveTo>
                  <a:cubicBezTo>
                    <a:pt x="92" y="394"/>
                    <a:pt x="235" y="595"/>
                    <a:pt x="419" y="754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92C21AAB-7358-4A61-A257-10DBBBCBCA33}"/>
                </a:ext>
              </a:extLst>
            </p:cNvPr>
            <p:cNvSpPr/>
            <p:nvPr/>
          </p:nvSpPr>
          <p:spPr>
            <a:xfrm>
              <a:off x="2796178" y="1796187"/>
              <a:ext cx="4021" cy="3961"/>
            </a:xfrm>
            <a:custGeom>
              <a:avLst/>
              <a:gdLst>
                <a:gd name="connsiteX0" fmla="*/ 4022 w 4021"/>
                <a:gd name="connsiteY0" fmla="*/ 2806 h 3961"/>
                <a:gd name="connsiteX1" fmla="*/ 3435 w 4021"/>
                <a:gd name="connsiteY1" fmla="*/ 460 h 3961"/>
                <a:gd name="connsiteX2" fmla="*/ 0 w 4021"/>
                <a:gd name="connsiteY2" fmla="*/ 1214 h 3961"/>
                <a:gd name="connsiteX3" fmla="*/ 922 w 4021"/>
                <a:gd name="connsiteY3" fmla="*/ 2220 h 3961"/>
                <a:gd name="connsiteX4" fmla="*/ 2095 w 4021"/>
                <a:gd name="connsiteY4" fmla="*/ 711 h 3961"/>
                <a:gd name="connsiteX5" fmla="*/ 1676 w 4021"/>
                <a:gd name="connsiteY5" fmla="*/ 2555 h 3961"/>
                <a:gd name="connsiteX6" fmla="*/ 3854 w 4021"/>
                <a:gd name="connsiteY6" fmla="*/ 3895 h 3961"/>
                <a:gd name="connsiteX7" fmla="*/ 3854 w 4021"/>
                <a:gd name="connsiteY7" fmla="*/ 2722 h 3961"/>
                <a:gd name="connsiteX8" fmla="*/ 4022 w 4021"/>
                <a:gd name="connsiteY8" fmla="*/ 2806 h 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21" h="3961">
                  <a:moveTo>
                    <a:pt x="4022" y="2806"/>
                  </a:moveTo>
                  <a:cubicBezTo>
                    <a:pt x="3435" y="2806"/>
                    <a:pt x="2849" y="1549"/>
                    <a:pt x="3435" y="460"/>
                  </a:cubicBezTo>
                  <a:cubicBezTo>
                    <a:pt x="4022" y="-629"/>
                    <a:pt x="1089" y="460"/>
                    <a:pt x="0" y="1214"/>
                  </a:cubicBezTo>
                  <a:cubicBezTo>
                    <a:pt x="0" y="1214"/>
                    <a:pt x="503" y="1214"/>
                    <a:pt x="922" y="2220"/>
                  </a:cubicBezTo>
                  <a:cubicBezTo>
                    <a:pt x="922" y="2220"/>
                    <a:pt x="1508" y="-127"/>
                    <a:pt x="2095" y="711"/>
                  </a:cubicBezTo>
                  <a:cubicBezTo>
                    <a:pt x="2681" y="1549"/>
                    <a:pt x="2095" y="1884"/>
                    <a:pt x="1676" y="2555"/>
                  </a:cubicBezTo>
                  <a:cubicBezTo>
                    <a:pt x="1257" y="3225"/>
                    <a:pt x="2849" y="4231"/>
                    <a:pt x="3854" y="3895"/>
                  </a:cubicBezTo>
                  <a:lnTo>
                    <a:pt x="3854" y="2722"/>
                  </a:lnTo>
                  <a:cubicBezTo>
                    <a:pt x="3854" y="2722"/>
                    <a:pt x="3938" y="3309"/>
                    <a:pt x="4022" y="28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3FE07C78-F886-447C-9BCE-9EC77DCC22CB}"/>
                </a:ext>
              </a:extLst>
            </p:cNvPr>
            <p:cNvSpPr/>
            <p:nvPr/>
          </p:nvSpPr>
          <p:spPr>
            <a:xfrm>
              <a:off x="2795423" y="1795390"/>
              <a:ext cx="754" cy="2429"/>
            </a:xfrm>
            <a:custGeom>
              <a:avLst/>
              <a:gdLst>
                <a:gd name="connsiteX0" fmla="*/ 754 w 754"/>
                <a:gd name="connsiteY0" fmla="*/ 0 h 2429"/>
                <a:gd name="connsiteX1" fmla="*/ 754 w 754"/>
                <a:gd name="connsiteY1" fmla="*/ 0 h 2429"/>
                <a:gd name="connsiteX2" fmla="*/ 0 w 754"/>
                <a:gd name="connsiteY2" fmla="*/ 1508 h 2429"/>
                <a:gd name="connsiteX3" fmla="*/ 754 w 754"/>
                <a:gd name="connsiteY3" fmla="*/ 2430 h 2429"/>
                <a:gd name="connsiteX4" fmla="*/ 754 w 754"/>
                <a:gd name="connsiteY4" fmla="*/ 419 h 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" h="2429">
                  <a:moveTo>
                    <a:pt x="754" y="0"/>
                  </a:moveTo>
                  <a:lnTo>
                    <a:pt x="754" y="0"/>
                  </a:lnTo>
                  <a:cubicBezTo>
                    <a:pt x="612" y="545"/>
                    <a:pt x="352" y="1064"/>
                    <a:pt x="0" y="1508"/>
                  </a:cubicBezTo>
                  <a:cubicBezTo>
                    <a:pt x="0" y="2179"/>
                    <a:pt x="587" y="2346"/>
                    <a:pt x="754" y="2430"/>
                  </a:cubicBezTo>
                  <a:lnTo>
                    <a:pt x="754" y="41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31FC4727-E906-4367-BBA4-E0100C6DD84C}"/>
                </a:ext>
              </a:extLst>
            </p:cNvPr>
            <p:cNvSpPr/>
            <p:nvPr/>
          </p:nvSpPr>
          <p:spPr>
            <a:xfrm>
              <a:off x="2795650" y="1791954"/>
              <a:ext cx="1810" cy="3016"/>
            </a:xfrm>
            <a:custGeom>
              <a:avLst/>
              <a:gdLst>
                <a:gd name="connsiteX0" fmla="*/ 25 w 1810"/>
                <a:gd name="connsiteY0" fmla="*/ 1089 h 3016"/>
                <a:gd name="connsiteX1" fmla="*/ 1617 w 1810"/>
                <a:gd name="connsiteY1" fmla="*/ 1759 h 3016"/>
                <a:gd name="connsiteX2" fmla="*/ 695 w 1810"/>
                <a:gd name="connsiteY2" fmla="*/ 167 h 3016"/>
                <a:gd name="connsiteX3" fmla="*/ 25 w 1810"/>
                <a:gd name="connsiteY3" fmla="*/ 1089 h 3016"/>
                <a:gd name="connsiteX4" fmla="*/ 25 w 1810"/>
                <a:gd name="connsiteY4" fmla="*/ 0 h 3016"/>
                <a:gd name="connsiteX5" fmla="*/ 25 w 1810"/>
                <a:gd name="connsiteY5" fmla="*/ 1005 h 3016"/>
                <a:gd name="connsiteX6" fmla="*/ 25 w 1810"/>
                <a:gd name="connsiteY6" fmla="*/ 1005 h 3016"/>
                <a:gd name="connsiteX7" fmla="*/ 25 w 1810"/>
                <a:gd name="connsiteY7" fmla="*/ 1005 h 3016"/>
                <a:gd name="connsiteX8" fmla="*/ 25 w 1810"/>
                <a:gd name="connsiteY8" fmla="*/ 1005 h 3016"/>
                <a:gd name="connsiteX9" fmla="*/ 25 w 1810"/>
                <a:gd name="connsiteY9" fmla="*/ 1005 h 3016"/>
                <a:gd name="connsiteX10" fmla="*/ 25 w 1810"/>
                <a:gd name="connsiteY10" fmla="*/ 1005 h 3016"/>
                <a:gd name="connsiteX11" fmla="*/ 528 w 1810"/>
                <a:gd name="connsiteY11" fmla="*/ 3016 h 3016"/>
                <a:gd name="connsiteX12" fmla="*/ 25 w 1810"/>
                <a:gd name="connsiteY12" fmla="*/ 1089 h 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0" h="3016">
                  <a:moveTo>
                    <a:pt x="25" y="1089"/>
                  </a:moveTo>
                  <a:cubicBezTo>
                    <a:pt x="612" y="1089"/>
                    <a:pt x="947" y="2430"/>
                    <a:pt x="1617" y="1759"/>
                  </a:cubicBezTo>
                  <a:cubicBezTo>
                    <a:pt x="2287" y="1089"/>
                    <a:pt x="1031" y="838"/>
                    <a:pt x="695" y="167"/>
                  </a:cubicBezTo>
                  <a:cubicBezTo>
                    <a:pt x="695" y="2178"/>
                    <a:pt x="695" y="-419"/>
                    <a:pt x="25" y="1089"/>
                  </a:cubicBezTo>
                  <a:cubicBezTo>
                    <a:pt x="-8" y="729"/>
                    <a:pt x="-8" y="360"/>
                    <a:pt x="25" y="0"/>
                  </a:cubicBezTo>
                  <a:lnTo>
                    <a:pt x="25" y="1005"/>
                  </a:lnTo>
                  <a:lnTo>
                    <a:pt x="25" y="1005"/>
                  </a:lnTo>
                  <a:cubicBezTo>
                    <a:pt x="25" y="1005"/>
                    <a:pt x="25" y="1005"/>
                    <a:pt x="25" y="1005"/>
                  </a:cubicBezTo>
                  <a:lnTo>
                    <a:pt x="25" y="1005"/>
                  </a:lnTo>
                  <a:cubicBezTo>
                    <a:pt x="25" y="1592"/>
                    <a:pt x="25" y="1005"/>
                    <a:pt x="25" y="1005"/>
                  </a:cubicBezTo>
                  <a:lnTo>
                    <a:pt x="25" y="1005"/>
                  </a:lnTo>
                  <a:lnTo>
                    <a:pt x="528" y="3016"/>
                  </a:lnTo>
                  <a:cubicBezTo>
                    <a:pt x="436" y="2354"/>
                    <a:pt x="268" y="1709"/>
                    <a:pt x="25" y="10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411802C7-8EC5-47DC-8CF0-4A175EE5F885}"/>
                </a:ext>
              </a:extLst>
            </p:cNvPr>
            <p:cNvSpPr/>
            <p:nvPr/>
          </p:nvSpPr>
          <p:spPr>
            <a:xfrm>
              <a:off x="2798607" y="178273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0C25DA00-C4FE-4B0C-8EDF-5B14B7BA1F67}"/>
                </a:ext>
              </a:extLst>
            </p:cNvPr>
            <p:cNvSpPr/>
            <p:nvPr/>
          </p:nvSpPr>
          <p:spPr>
            <a:xfrm>
              <a:off x="2796932" y="1782291"/>
              <a:ext cx="1981" cy="2290"/>
            </a:xfrm>
            <a:custGeom>
              <a:avLst/>
              <a:gdLst>
                <a:gd name="connsiteX0" fmla="*/ 1341 w 1981"/>
                <a:gd name="connsiteY0" fmla="*/ 1201 h 2290"/>
                <a:gd name="connsiteX1" fmla="*/ 1341 w 1981"/>
                <a:gd name="connsiteY1" fmla="*/ 447 h 2290"/>
                <a:gd name="connsiteX2" fmla="*/ 1843 w 1981"/>
                <a:gd name="connsiteY2" fmla="*/ 447 h 2290"/>
                <a:gd name="connsiteX3" fmla="*/ 1005 w 1981"/>
                <a:gd name="connsiteY3" fmla="*/ 447 h 2290"/>
                <a:gd name="connsiteX4" fmla="*/ 1005 w 1981"/>
                <a:gd name="connsiteY4" fmla="*/ 447 h 2290"/>
                <a:gd name="connsiteX5" fmla="*/ 0 w 1981"/>
                <a:gd name="connsiteY5" fmla="*/ 2290 h 2290"/>
                <a:gd name="connsiteX6" fmla="*/ 1341 w 1981"/>
                <a:gd name="connsiteY6" fmla="*/ 1201 h 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1" h="2290">
                  <a:moveTo>
                    <a:pt x="1341" y="1201"/>
                  </a:moveTo>
                  <a:cubicBezTo>
                    <a:pt x="1341" y="1201"/>
                    <a:pt x="1341" y="1201"/>
                    <a:pt x="1341" y="447"/>
                  </a:cubicBezTo>
                  <a:cubicBezTo>
                    <a:pt x="1341" y="-307"/>
                    <a:pt x="1341" y="447"/>
                    <a:pt x="1843" y="447"/>
                  </a:cubicBezTo>
                  <a:cubicBezTo>
                    <a:pt x="2346" y="447"/>
                    <a:pt x="1341" y="-559"/>
                    <a:pt x="1005" y="447"/>
                  </a:cubicBezTo>
                  <a:lnTo>
                    <a:pt x="1005" y="447"/>
                  </a:lnTo>
                  <a:cubicBezTo>
                    <a:pt x="855" y="1142"/>
                    <a:pt x="503" y="1788"/>
                    <a:pt x="0" y="2290"/>
                  </a:cubicBezTo>
                  <a:cubicBezTo>
                    <a:pt x="520" y="2030"/>
                    <a:pt x="980" y="1653"/>
                    <a:pt x="1341" y="120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F9B4652E-F58F-46C9-99E0-925A101A7505}"/>
                </a:ext>
              </a:extLst>
            </p:cNvPr>
            <p:cNvSpPr/>
            <p:nvPr/>
          </p:nvSpPr>
          <p:spPr>
            <a:xfrm>
              <a:off x="2797267" y="1788268"/>
              <a:ext cx="921" cy="1759"/>
            </a:xfrm>
            <a:custGeom>
              <a:avLst/>
              <a:gdLst>
                <a:gd name="connsiteX0" fmla="*/ 0 w 921"/>
                <a:gd name="connsiteY0" fmla="*/ 0 h 1759"/>
                <a:gd name="connsiteX1" fmla="*/ 419 w 921"/>
                <a:gd name="connsiteY1" fmla="*/ 1759 h 1759"/>
                <a:gd name="connsiteX2" fmla="*/ 922 w 921"/>
                <a:gd name="connsiteY2" fmla="*/ 838 h 1759"/>
                <a:gd name="connsiteX3" fmla="*/ 922 w 921"/>
                <a:gd name="connsiteY3" fmla="*/ 838 h 1759"/>
                <a:gd name="connsiteX4" fmla="*/ 0 w 921"/>
                <a:gd name="connsiteY4" fmla="*/ 0 h 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" h="1759">
                  <a:moveTo>
                    <a:pt x="0" y="0"/>
                  </a:moveTo>
                  <a:lnTo>
                    <a:pt x="419" y="1759"/>
                  </a:lnTo>
                  <a:lnTo>
                    <a:pt x="922" y="838"/>
                  </a:lnTo>
                  <a:lnTo>
                    <a:pt x="922" y="838"/>
                  </a:lnTo>
                  <a:cubicBezTo>
                    <a:pt x="670" y="-84"/>
                    <a:pt x="335" y="1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8F413AB6-2A93-4038-BA30-D4E6EF0234B9}"/>
                </a:ext>
              </a:extLst>
            </p:cNvPr>
            <p:cNvSpPr/>
            <p:nvPr/>
          </p:nvSpPr>
          <p:spPr>
            <a:xfrm>
              <a:off x="2795088" y="1797484"/>
              <a:ext cx="1005" cy="921"/>
            </a:xfrm>
            <a:custGeom>
              <a:avLst/>
              <a:gdLst>
                <a:gd name="connsiteX0" fmla="*/ 670 w 1005"/>
                <a:gd name="connsiteY0" fmla="*/ 168 h 921"/>
                <a:gd name="connsiteX1" fmla="*/ 0 w 1005"/>
                <a:gd name="connsiteY1" fmla="*/ 0 h 921"/>
                <a:gd name="connsiteX2" fmla="*/ 1005 w 1005"/>
                <a:gd name="connsiteY2" fmla="*/ 922 h 921"/>
                <a:gd name="connsiteX3" fmla="*/ 670 w 1005"/>
                <a:gd name="connsiteY3" fmla="*/ 168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921">
                  <a:moveTo>
                    <a:pt x="670" y="168"/>
                  </a:moveTo>
                  <a:lnTo>
                    <a:pt x="0" y="0"/>
                  </a:lnTo>
                  <a:lnTo>
                    <a:pt x="1005" y="922"/>
                  </a:lnTo>
                  <a:lnTo>
                    <a:pt x="670" y="16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83302A1C-9BEC-488A-983E-37D20511D90C}"/>
                </a:ext>
              </a:extLst>
            </p:cNvPr>
            <p:cNvSpPr/>
            <p:nvPr/>
          </p:nvSpPr>
          <p:spPr>
            <a:xfrm>
              <a:off x="2795423" y="1799831"/>
              <a:ext cx="586" cy="586"/>
            </a:xfrm>
            <a:custGeom>
              <a:avLst/>
              <a:gdLst>
                <a:gd name="connsiteX0" fmla="*/ 587 w 586"/>
                <a:gd name="connsiteY0" fmla="*/ 84 h 586"/>
                <a:gd name="connsiteX1" fmla="*/ 0 w 586"/>
                <a:gd name="connsiteY1" fmla="*/ 0 h 586"/>
                <a:gd name="connsiteX2" fmla="*/ 335 w 586"/>
                <a:gd name="connsiteY2" fmla="*/ 587 h 586"/>
                <a:gd name="connsiteX3" fmla="*/ 587 w 586"/>
                <a:gd name="connsiteY3" fmla="*/ 84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" h="586">
                  <a:moveTo>
                    <a:pt x="587" y="84"/>
                  </a:moveTo>
                  <a:lnTo>
                    <a:pt x="0" y="0"/>
                  </a:lnTo>
                  <a:lnTo>
                    <a:pt x="335" y="587"/>
                  </a:lnTo>
                  <a:lnTo>
                    <a:pt x="587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4818ED3B-ABB9-4E6B-AF92-346150F53DFD}"/>
                </a:ext>
              </a:extLst>
            </p:cNvPr>
            <p:cNvSpPr/>
            <p:nvPr/>
          </p:nvSpPr>
          <p:spPr>
            <a:xfrm>
              <a:off x="2809416" y="1924089"/>
              <a:ext cx="25" cy="502"/>
            </a:xfrm>
            <a:custGeom>
              <a:avLst/>
              <a:gdLst>
                <a:gd name="connsiteX0" fmla="*/ 0 w 25"/>
                <a:gd name="connsiteY0" fmla="*/ 0 h 502"/>
                <a:gd name="connsiteX1" fmla="*/ 0 w 25"/>
                <a:gd name="connsiteY1" fmla="*/ 503 h 502"/>
                <a:gd name="connsiteX2" fmla="*/ 0 w 25"/>
                <a:gd name="connsiteY2" fmla="*/ 0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" h="502">
                  <a:moveTo>
                    <a:pt x="0" y="0"/>
                  </a:moveTo>
                  <a:lnTo>
                    <a:pt x="0" y="503"/>
                  </a:lnTo>
                  <a:cubicBezTo>
                    <a:pt x="33" y="335"/>
                    <a:pt x="33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AA68EDAD-B28F-4876-9A82-7B6092540B8C}"/>
                </a:ext>
              </a:extLst>
            </p:cNvPr>
            <p:cNvSpPr/>
            <p:nvPr/>
          </p:nvSpPr>
          <p:spPr>
            <a:xfrm>
              <a:off x="2809249" y="1920487"/>
              <a:ext cx="8378" cy="74"/>
            </a:xfrm>
            <a:custGeom>
              <a:avLst/>
              <a:gdLst>
                <a:gd name="connsiteX0" fmla="*/ 0 w 8378"/>
                <a:gd name="connsiteY0" fmla="*/ 0 h 74"/>
                <a:gd name="connsiteX1" fmla="*/ 0 w 8378"/>
                <a:gd name="connsiteY1" fmla="*/ 0 h 74"/>
                <a:gd name="connsiteX2" fmla="*/ 0 w 8378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18CE20E3-23D5-4BC2-A289-D54EA8455928}"/>
                </a:ext>
              </a:extLst>
            </p:cNvPr>
            <p:cNvSpPr/>
            <p:nvPr/>
          </p:nvSpPr>
          <p:spPr>
            <a:xfrm>
              <a:off x="2797855" y="1854126"/>
              <a:ext cx="919" cy="1513"/>
            </a:xfrm>
            <a:custGeom>
              <a:avLst/>
              <a:gdLst>
                <a:gd name="connsiteX0" fmla="*/ 920 w 919"/>
                <a:gd name="connsiteY0" fmla="*/ 0 h 1513"/>
                <a:gd name="connsiteX1" fmla="*/ 250 w 919"/>
                <a:gd name="connsiteY1" fmla="*/ 1508 h 1513"/>
                <a:gd name="connsiteX2" fmla="*/ 920 w 919"/>
                <a:gd name="connsiteY2" fmla="*/ 1508 h 1513"/>
                <a:gd name="connsiteX3" fmla="*/ 920 w 919"/>
                <a:gd name="connsiteY3" fmla="*/ 0 h 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" h="1513">
                  <a:moveTo>
                    <a:pt x="920" y="0"/>
                  </a:moveTo>
                  <a:cubicBezTo>
                    <a:pt x="417" y="754"/>
                    <a:pt x="-421" y="1592"/>
                    <a:pt x="250" y="1508"/>
                  </a:cubicBezTo>
                  <a:lnTo>
                    <a:pt x="920" y="1508"/>
                  </a:lnTo>
                  <a:cubicBezTo>
                    <a:pt x="735" y="1022"/>
                    <a:pt x="735" y="486"/>
                    <a:pt x="92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66755330-AF27-4975-9B55-B394E23C730F}"/>
                </a:ext>
              </a:extLst>
            </p:cNvPr>
            <p:cNvSpPr/>
            <p:nvPr/>
          </p:nvSpPr>
          <p:spPr>
            <a:xfrm>
              <a:off x="2803384" y="1890658"/>
              <a:ext cx="670" cy="418"/>
            </a:xfrm>
            <a:custGeom>
              <a:avLst/>
              <a:gdLst>
                <a:gd name="connsiteX0" fmla="*/ 670 w 670"/>
                <a:gd name="connsiteY0" fmla="*/ 419 h 418"/>
                <a:gd name="connsiteX1" fmla="*/ 670 w 670"/>
                <a:gd name="connsiteY1" fmla="*/ 419 h 418"/>
                <a:gd name="connsiteX2" fmla="*/ 0 w 670"/>
                <a:gd name="connsiteY2" fmla="*/ 0 h 418"/>
                <a:gd name="connsiteX3" fmla="*/ 670 w 670"/>
                <a:gd name="connsiteY3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418">
                  <a:moveTo>
                    <a:pt x="670" y="419"/>
                  </a:moveTo>
                  <a:lnTo>
                    <a:pt x="670" y="419"/>
                  </a:lnTo>
                  <a:lnTo>
                    <a:pt x="0" y="0"/>
                  </a:lnTo>
                  <a:cubicBezTo>
                    <a:pt x="251" y="92"/>
                    <a:pt x="477" y="235"/>
                    <a:pt x="67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D286E36C-B745-4FD5-961C-6CFC4BD250B0}"/>
                </a:ext>
              </a:extLst>
            </p:cNvPr>
            <p:cNvSpPr/>
            <p:nvPr/>
          </p:nvSpPr>
          <p:spPr>
            <a:xfrm>
              <a:off x="2807070" y="1891663"/>
              <a:ext cx="25" cy="1005"/>
            </a:xfrm>
            <a:custGeom>
              <a:avLst/>
              <a:gdLst>
                <a:gd name="connsiteX0" fmla="*/ 0 w 25"/>
                <a:gd name="connsiteY0" fmla="*/ 0 h 1005"/>
                <a:gd name="connsiteX1" fmla="*/ 0 w 25"/>
                <a:gd name="connsiteY1" fmla="*/ 1005 h 1005"/>
                <a:gd name="connsiteX2" fmla="*/ 0 w 25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" h="1005">
                  <a:moveTo>
                    <a:pt x="0" y="0"/>
                  </a:moveTo>
                  <a:lnTo>
                    <a:pt x="0" y="1005"/>
                  </a:lnTo>
                  <a:cubicBezTo>
                    <a:pt x="34" y="670"/>
                    <a:pt x="34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E8A80A94-F982-4A1F-9016-D5FC0437C630}"/>
                </a:ext>
              </a:extLst>
            </p:cNvPr>
            <p:cNvSpPr/>
            <p:nvPr/>
          </p:nvSpPr>
          <p:spPr>
            <a:xfrm>
              <a:off x="2811092" y="1943769"/>
              <a:ext cx="670" cy="597"/>
            </a:xfrm>
            <a:custGeom>
              <a:avLst/>
              <a:gdLst>
                <a:gd name="connsiteX0" fmla="*/ 0 w 670"/>
                <a:gd name="connsiteY0" fmla="*/ 95 h 597"/>
                <a:gd name="connsiteX1" fmla="*/ 670 w 670"/>
                <a:gd name="connsiteY1" fmla="*/ 598 h 597"/>
                <a:gd name="connsiteX2" fmla="*/ 0 w 670"/>
                <a:gd name="connsiteY2" fmla="*/ 95 h 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597">
                  <a:moveTo>
                    <a:pt x="0" y="95"/>
                  </a:moveTo>
                  <a:lnTo>
                    <a:pt x="670" y="598"/>
                  </a:lnTo>
                  <a:cubicBezTo>
                    <a:pt x="670" y="-324"/>
                    <a:pt x="335" y="95"/>
                    <a:pt x="0" y="9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903580BA-6741-4AF9-AF1C-C2B1C1CC9600}"/>
                </a:ext>
              </a:extLst>
            </p:cNvPr>
            <p:cNvSpPr/>
            <p:nvPr/>
          </p:nvSpPr>
          <p:spPr>
            <a:xfrm>
              <a:off x="2797313" y="1822454"/>
              <a:ext cx="261" cy="1591"/>
            </a:xfrm>
            <a:custGeom>
              <a:avLst/>
              <a:gdLst>
                <a:gd name="connsiteX0" fmla="*/ 38 w 261"/>
                <a:gd name="connsiteY0" fmla="*/ 0 h 1591"/>
                <a:gd name="connsiteX1" fmla="*/ 38 w 261"/>
                <a:gd name="connsiteY1" fmla="*/ 1592 h 1591"/>
                <a:gd name="connsiteX2" fmla="*/ 38 w 261"/>
                <a:gd name="connsiteY2" fmla="*/ 0 h 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" h="1591">
                  <a:moveTo>
                    <a:pt x="38" y="0"/>
                  </a:moveTo>
                  <a:cubicBezTo>
                    <a:pt x="-13" y="528"/>
                    <a:pt x="-13" y="1064"/>
                    <a:pt x="38" y="1592"/>
                  </a:cubicBezTo>
                  <a:cubicBezTo>
                    <a:pt x="38" y="838"/>
                    <a:pt x="540" y="251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DBBCFFA0-DBB8-4FD4-82BB-936BEDC5EBA9}"/>
                </a:ext>
              </a:extLst>
            </p:cNvPr>
            <p:cNvSpPr/>
            <p:nvPr/>
          </p:nvSpPr>
          <p:spPr>
            <a:xfrm>
              <a:off x="2802629" y="1922878"/>
              <a:ext cx="554" cy="392"/>
            </a:xfrm>
            <a:custGeom>
              <a:avLst/>
              <a:gdLst>
                <a:gd name="connsiteX0" fmla="*/ 0 w 554"/>
                <a:gd name="connsiteY0" fmla="*/ 206 h 392"/>
                <a:gd name="connsiteX1" fmla="*/ 419 w 554"/>
                <a:gd name="connsiteY1" fmla="*/ 206 h 392"/>
                <a:gd name="connsiteX2" fmla="*/ 0 w 554"/>
                <a:gd name="connsiteY2" fmla="*/ 206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" h="392">
                  <a:moveTo>
                    <a:pt x="0" y="206"/>
                  </a:moveTo>
                  <a:cubicBezTo>
                    <a:pt x="0" y="206"/>
                    <a:pt x="0" y="625"/>
                    <a:pt x="419" y="206"/>
                  </a:cubicBezTo>
                  <a:cubicBezTo>
                    <a:pt x="838" y="-213"/>
                    <a:pt x="168" y="123"/>
                    <a:pt x="0" y="2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6FD608EC-7E7B-4534-9E64-DBCCBA4708EC}"/>
                </a:ext>
              </a:extLst>
            </p:cNvPr>
            <p:cNvSpPr/>
            <p:nvPr/>
          </p:nvSpPr>
          <p:spPr>
            <a:xfrm>
              <a:off x="2797020" y="1824381"/>
              <a:ext cx="163" cy="1508"/>
            </a:xfrm>
            <a:custGeom>
              <a:avLst/>
              <a:gdLst>
                <a:gd name="connsiteX0" fmla="*/ 163 w 163"/>
                <a:gd name="connsiteY0" fmla="*/ 1508 h 1508"/>
                <a:gd name="connsiteX1" fmla="*/ 163 w 163"/>
                <a:gd name="connsiteY1" fmla="*/ 1508 h 1508"/>
                <a:gd name="connsiteX2" fmla="*/ 163 w 163"/>
                <a:gd name="connsiteY2" fmla="*/ 0 h 1508"/>
                <a:gd name="connsiteX3" fmla="*/ 163 w 163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" h="1508">
                  <a:moveTo>
                    <a:pt x="163" y="1508"/>
                  </a:moveTo>
                  <a:cubicBezTo>
                    <a:pt x="163" y="1508"/>
                    <a:pt x="163" y="1508"/>
                    <a:pt x="163" y="1508"/>
                  </a:cubicBezTo>
                  <a:cubicBezTo>
                    <a:pt x="113" y="1005"/>
                    <a:pt x="113" y="503"/>
                    <a:pt x="163" y="0"/>
                  </a:cubicBezTo>
                  <a:cubicBezTo>
                    <a:pt x="-54" y="478"/>
                    <a:pt x="-54" y="1031"/>
                    <a:pt x="163" y="150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DD228FDA-F7F8-4B4F-B051-5B70548D2E33}"/>
                </a:ext>
              </a:extLst>
            </p:cNvPr>
            <p:cNvSpPr/>
            <p:nvPr/>
          </p:nvSpPr>
          <p:spPr>
            <a:xfrm>
              <a:off x="2814192" y="2015419"/>
              <a:ext cx="8378" cy="74"/>
            </a:xfrm>
            <a:custGeom>
              <a:avLst/>
              <a:gdLst>
                <a:gd name="connsiteX0" fmla="*/ 0 w 8378"/>
                <a:gd name="connsiteY0" fmla="*/ 0 h 74"/>
                <a:gd name="connsiteX1" fmla="*/ 0 w 8378"/>
                <a:gd name="connsiteY1" fmla="*/ 0 h 74"/>
                <a:gd name="connsiteX2" fmla="*/ 0 w 8378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6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8613BFC5-BF8A-446F-B585-BADD07824C8E}"/>
                </a:ext>
              </a:extLst>
            </p:cNvPr>
            <p:cNvSpPr/>
            <p:nvPr/>
          </p:nvSpPr>
          <p:spPr>
            <a:xfrm>
              <a:off x="2808721" y="2035780"/>
              <a:ext cx="50" cy="837"/>
            </a:xfrm>
            <a:custGeom>
              <a:avLst/>
              <a:gdLst>
                <a:gd name="connsiteX0" fmla="*/ 25 w 50"/>
                <a:gd name="connsiteY0" fmla="*/ 838 h 837"/>
                <a:gd name="connsiteX1" fmla="*/ 25 w 50"/>
                <a:gd name="connsiteY1" fmla="*/ 0 h 837"/>
                <a:gd name="connsiteX2" fmla="*/ 25 w 50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837">
                  <a:moveTo>
                    <a:pt x="25" y="838"/>
                  </a:moveTo>
                  <a:cubicBezTo>
                    <a:pt x="59" y="561"/>
                    <a:pt x="59" y="277"/>
                    <a:pt x="25" y="0"/>
                  </a:cubicBezTo>
                  <a:cubicBezTo>
                    <a:pt x="-8" y="277"/>
                    <a:pt x="-8" y="561"/>
                    <a:pt x="25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98E57BC1-542C-44C5-8CE6-774E2D9395BB}"/>
                </a:ext>
              </a:extLst>
            </p:cNvPr>
            <p:cNvSpPr/>
            <p:nvPr/>
          </p:nvSpPr>
          <p:spPr>
            <a:xfrm>
              <a:off x="2796178" y="1808573"/>
              <a:ext cx="8378" cy="223"/>
            </a:xfrm>
            <a:custGeom>
              <a:avLst/>
              <a:gdLst>
                <a:gd name="connsiteX0" fmla="*/ 0 w 8378"/>
                <a:gd name="connsiteY0" fmla="*/ 223 h 223"/>
                <a:gd name="connsiteX1" fmla="*/ 0 w 8378"/>
                <a:gd name="connsiteY1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223">
                  <a:moveTo>
                    <a:pt x="0" y="223"/>
                  </a:moveTo>
                  <a:cubicBezTo>
                    <a:pt x="0" y="-279"/>
                    <a:pt x="0" y="223"/>
                    <a:pt x="0" y="2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3661AF8E-08D7-4801-8068-1F1B943F906B}"/>
                </a:ext>
              </a:extLst>
            </p:cNvPr>
            <p:cNvSpPr/>
            <p:nvPr/>
          </p:nvSpPr>
          <p:spPr>
            <a:xfrm>
              <a:off x="2798524" y="180636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78CCBAB4-4B5F-4F17-BEE5-71F69A43199F}"/>
                </a:ext>
              </a:extLst>
            </p:cNvPr>
            <p:cNvSpPr/>
            <p:nvPr/>
          </p:nvSpPr>
          <p:spPr>
            <a:xfrm>
              <a:off x="2801372" y="1830292"/>
              <a:ext cx="37" cy="37"/>
            </a:xfrm>
            <a:custGeom>
              <a:avLst/>
              <a:gdLst>
                <a:gd name="connsiteX0" fmla="*/ 0 w 37"/>
                <a:gd name="connsiteY0" fmla="*/ 37 h 37"/>
                <a:gd name="connsiteX1" fmla="*/ 0 w 37"/>
                <a:gd name="connsiteY1" fmla="*/ 37 h 37"/>
                <a:gd name="connsiteX2" fmla="*/ 0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84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D25ED962-7FA8-4A4B-96F9-428272E45BA8}"/>
                </a:ext>
              </a:extLst>
            </p:cNvPr>
            <p:cNvSpPr/>
            <p:nvPr/>
          </p:nvSpPr>
          <p:spPr>
            <a:xfrm>
              <a:off x="2796391" y="1807874"/>
              <a:ext cx="37" cy="670"/>
            </a:xfrm>
            <a:custGeom>
              <a:avLst/>
              <a:gdLst>
                <a:gd name="connsiteX0" fmla="*/ 38 w 37"/>
                <a:gd name="connsiteY0" fmla="*/ 0 h 670"/>
                <a:gd name="connsiteX1" fmla="*/ 38 w 37"/>
                <a:gd name="connsiteY1" fmla="*/ 670 h 670"/>
                <a:gd name="connsiteX2" fmla="*/ 38 w 37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0">
                  <a:moveTo>
                    <a:pt x="38" y="0"/>
                  </a:moveTo>
                  <a:cubicBezTo>
                    <a:pt x="-13" y="218"/>
                    <a:pt x="-13" y="452"/>
                    <a:pt x="38" y="670"/>
                  </a:cubicBezTo>
                  <a:cubicBezTo>
                    <a:pt x="21" y="444"/>
                    <a:pt x="21" y="226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1A35F6FE-FB80-47C3-8062-98ED27164E50}"/>
                </a:ext>
              </a:extLst>
            </p:cNvPr>
            <p:cNvSpPr/>
            <p:nvPr/>
          </p:nvSpPr>
          <p:spPr>
            <a:xfrm>
              <a:off x="2795908" y="1807874"/>
              <a:ext cx="186" cy="8378"/>
            </a:xfrm>
            <a:custGeom>
              <a:avLst/>
              <a:gdLst>
                <a:gd name="connsiteX0" fmla="*/ 186 w 186"/>
                <a:gd name="connsiteY0" fmla="*/ 0 h 8378"/>
                <a:gd name="connsiteX1" fmla="*/ 186 w 186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" h="8378">
                  <a:moveTo>
                    <a:pt x="186" y="0"/>
                  </a:moveTo>
                  <a:cubicBezTo>
                    <a:pt x="186" y="0"/>
                    <a:pt x="-233" y="0"/>
                    <a:pt x="1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C4A5B889-E620-4145-B1D1-00152730C0ED}"/>
                </a:ext>
              </a:extLst>
            </p:cNvPr>
            <p:cNvSpPr/>
            <p:nvPr/>
          </p:nvSpPr>
          <p:spPr>
            <a:xfrm>
              <a:off x="2796199" y="1808712"/>
              <a:ext cx="62" cy="754"/>
            </a:xfrm>
            <a:custGeom>
              <a:avLst/>
              <a:gdLst>
                <a:gd name="connsiteX0" fmla="*/ 63 w 62"/>
                <a:gd name="connsiteY0" fmla="*/ 754 h 754"/>
                <a:gd name="connsiteX1" fmla="*/ 63 w 62"/>
                <a:gd name="connsiteY1" fmla="*/ 0 h 754"/>
                <a:gd name="connsiteX2" fmla="*/ 63 w 62"/>
                <a:gd name="connsiteY2" fmla="*/ 0 h 754"/>
                <a:gd name="connsiteX3" fmla="*/ 63 w 62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754">
                  <a:moveTo>
                    <a:pt x="63" y="754"/>
                  </a:moveTo>
                  <a:cubicBezTo>
                    <a:pt x="-21" y="511"/>
                    <a:pt x="-21" y="243"/>
                    <a:pt x="63" y="0"/>
                  </a:cubicBezTo>
                  <a:lnTo>
                    <a:pt x="63" y="0"/>
                  </a:lnTo>
                  <a:cubicBezTo>
                    <a:pt x="21" y="251"/>
                    <a:pt x="21" y="503"/>
                    <a:pt x="63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69E2DCD9-ACD4-45FC-869A-85C40AB32F25}"/>
                </a:ext>
              </a:extLst>
            </p:cNvPr>
            <p:cNvSpPr/>
            <p:nvPr/>
          </p:nvSpPr>
          <p:spPr>
            <a:xfrm>
              <a:off x="2810505" y="1977212"/>
              <a:ext cx="158" cy="317"/>
            </a:xfrm>
            <a:custGeom>
              <a:avLst/>
              <a:gdLst>
                <a:gd name="connsiteX0" fmla="*/ 0 w 158"/>
                <a:gd name="connsiteY0" fmla="*/ 0 h 317"/>
                <a:gd name="connsiteX1" fmla="*/ 0 w 158"/>
                <a:gd name="connsiteY1" fmla="*/ 0 h 317"/>
                <a:gd name="connsiteX2" fmla="*/ 0 w 158"/>
                <a:gd name="connsiteY2" fmla="*/ 0 h 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" h="317">
                  <a:moveTo>
                    <a:pt x="0" y="0"/>
                  </a:moveTo>
                  <a:lnTo>
                    <a:pt x="0" y="0"/>
                  </a:lnTo>
                  <a:cubicBezTo>
                    <a:pt x="251" y="503"/>
                    <a:pt x="168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2CC8E86E-771D-48C3-97E6-F2247EC3ED1E}"/>
                </a:ext>
              </a:extLst>
            </p:cNvPr>
            <p:cNvSpPr/>
            <p:nvPr/>
          </p:nvSpPr>
          <p:spPr>
            <a:xfrm>
              <a:off x="2805981" y="1865940"/>
              <a:ext cx="8378" cy="83"/>
            </a:xfrm>
            <a:custGeom>
              <a:avLst/>
              <a:gdLst>
                <a:gd name="connsiteX0" fmla="*/ 0 w 8378"/>
                <a:gd name="connsiteY0" fmla="*/ 0 h 83"/>
                <a:gd name="connsiteX1" fmla="*/ 0 w 8378"/>
                <a:gd name="connsiteY1" fmla="*/ 0 h 83"/>
                <a:gd name="connsiteX2" fmla="*/ 0 w 8378"/>
                <a:gd name="connsiteY2" fmla="*/ 84 h 83"/>
                <a:gd name="connsiteX3" fmla="*/ 0 w 8378"/>
                <a:gd name="connsiteY3" fmla="*/ 0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D1BF5C71-A022-4970-88B9-121E07E41EEA}"/>
                </a:ext>
              </a:extLst>
            </p:cNvPr>
            <p:cNvSpPr/>
            <p:nvPr/>
          </p:nvSpPr>
          <p:spPr>
            <a:xfrm>
              <a:off x="2804054" y="1866024"/>
              <a:ext cx="2513" cy="1592"/>
            </a:xfrm>
            <a:custGeom>
              <a:avLst/>
              <a:gdLst>
                <a:gd name="connsiteX0" fmla="*/ 2514 w 2513"/>
                <a:gd name="connsiteY0" fmla="*/ 1592 h 1592"/>
                <a:gd name="connsiteX1" fmla="*/ 1843 w 2513"/>
                <a:gd name="connsiteY1" fmla="*/ 0 h 1592"/>
                <a:gd name="connsiteX2" fmla="*/ 0 w 2513"/>
                <a:gd name="connsiteY2" fmla="*/ 503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1592">
                  <a:moveTo>
                    <a:pt x="2514" y="1592"/>
                  </a:moveTo>
                  <a:cubicBezTo>
                    <a:pt x="1676" y="922"/>
                    <a:pt x="1759" y="503"/>
                    <a:pt x="1843" y="0"/>
                  </a:cubicBezTo>
                  <a:lnTo>
                    <a:pt x="0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723094F8-75D1-4873-9CB5-A787755C14D1}"/>
                </a:ext>
              </a:extLst>
            </p:cNvPr>
            <p:cNvSpPr/>
            <p:nvPr/>
          </p:nvSpPr>
          <p:spPr>
            <a:xfrm>
              <a:off x="2794539" y="1800836"/>
              <a:ext cx="18376" cy="239552"/>
            </a:xfrm>
            <a:custGeom>
              <a:avLst/>
              <a:gdLst>
                <a:gd name="connsiteX0" fmla="*/ 15548 w 18376"/>
                <a:gd name="connsiteY0" fmla="*/ 131968 h 239552"/>
                <a:gd name="connsiteX1" fmla="*/ 16050 w 18376"/>
                <a:gd name="connsiteY1" fmla="*/ 130711 h 239552"/>
                <a:gd name="connsiteX2" fmla="*/ 17475 w 18376"/>
                <a:gd name="connsiteY2" fmla="*/ 131968 h 239552"/>
                <a:gd name="connsiteX3" fmla="*/ 15045 w 18376"/>
                <a:gd name="connsiteY3" fmla="*/ 127359 h 239552"/>
                <a:gd name="connsiteX4" fmla="*/ 15045 w 18376"/>
                <a:gd name="connsiteY4" fmla="*/ 126521 h 239552"/>
                <a:gd name="connsiteX5" fmla="*/ 15045 w 18376"/>
                <a:gd name="connsiteY5" fmla="*/ 127024 h 239552"/>
                <a:gd name="connsiteX6" fmla="*/ 13704 w 18376"/>
                <a:gd name="connsiteY6" fmla="*/ 124008 h 239552"/>
                <a:gd name="connsiteX7" fmla="*/ 14374 w 18376"/>
                <a:gd name="connsiteY7" fmla="*/ 123253 h 239552"/>
                <a:gd name="connsiteX8" fmla="*/ 13788 w 18376"/>
                <a:gd name="connsiteY8" fmla="*/ 121829 h 239552"/>
                <a:gd name="connsiteX9" fmla="*/ 14207 w 18376"/>
                <a:gd name="connsiteY9" fmla="*/ 121829 h 239552"/>
                <a:gd name="connsiteX10" fmla="*/ 14207 w 18376"/>
                <a:gd name="connsiteY10" fmla="*/ 119483 h 239552"/>
                <a:gd name="connsiteX11" fmla="*/ 14207 w 18376"/>
                <a:gd name="connsiteY11" fmla="*/ 119483 h 239552"/>
                <a:gd name="connsiteX12" fmla="*/ 13118 w 18376"/>
                <a:gd name="connsiteY12" fmla="*/ 118142 h 239552"/>
                <a:gd name="connsiteX13" fmla="*/ 13620 w 18376"/>
                <a:gd name="connsiteY13" fmla="*/ 118142 h 239552"/>
                <a:gd name="connsiteX14" fmla="*/ 13034 w 18376"/>
                <a:gd name="connsiteY14" fmla="*/ 116885 h 239552"/>
                <a:gd name="connsiteX15" fmla="*/ 14039 w 18376"/>
                <a:gd name="connsiteY15" fmla="*/ 118310 h 239552"/>
                <a:gd name="connsiteX16" fmla="*/ 14542 w 18376"/>
                <a:gd name="connsiteY16" fmla="*/ 114623 h 239552"/>
                <a:gd name="connsiteX17" fmla="*/ 14542 w 18376"/>
                <a:gd name="connsiteY17" fmla="*/ 115796 h 239552"/>
                <a:gd name="connsiteX18" fmla="*/ 15799 w 18376"/>
                <a:gd name="connsiteY18" fmla="*/ 112612 h 239552"/>
                <a:gd name="connsiteX19" fmla="*/ 13620 w 18376"/>
                <a:gd name="connsiteY19" fmla="*/ 114120 h 239552"/>
                <a:gd name="connsiteX20" fmla="*/ 13620 w 18376"/>
                <a:gd name="connsiteY20" fmla="*/ 112445 h 239552"/>
                <a:gd name="connsiteX21" fmla="*/ 13620 w 18376"/>
                <a:gd name="connsiteY21" fmla="*/ 110769 h 239552"/>
                <a:gd name="connsiteX22" fmla="*/ 14626 w 18376"/>
                <a:gd name="connsiteY22" fmla="*/ 110769 h 239552"/>
                <a:gd name="connsiteX23" fmla="*/ 13369 w 18376"/>
                <a:gd name="connsiteY23" fmla="*/ 109345 h 239552"/>
                <a:gd name="connsiteX24" fmla="*/ 14710 w 18376"/>
                <a:gd name="connsiteY24" fmla="*/ 107669 h 239552"/>
                <a:gd name="connsiteX25" fmla="*/ 13285 w 18376"/>
                <a:gd name="connsiteY25" fmla="*/ 106915 h 239552"/>
                <a:gd name="connsiteX26" fmla="*/ 12531 w 18376"/>
                <a:gd name="connsiteY26" fmla="*/ 102641 h 239552"/>
                <a:gd name="connsiteX27" fmla="*/ 13369 w 18376"/>
                <a:gd name="connsiteY27" fmla="*/ 102641 h 239552"/>
                <a:gd name="connsiteX28" fmla="*/ 12531 w 18376"/>
                <a:gd name="connsiteY28" fmla="*/ 101720 h 239552"/>
                <a:gd name="connsiteX29" fmla="*/ 12950 w 18376"/>
                <a:gd name="connsiteY29" fmla="*/ 101720 h 239552"/>
                <a:gd name="connsiteX30" fmla="*/ 11693 w 18376"/>
                <a:gd name="connsiteY30" fmla="*/ 100547 h 239552"/>
                <a:gd name="connsiteX31" fmla="*/ 11693 w 18376"/>
                <a:gd name="connsiteY31" fmla="*/ 96525 h 239552"/>
                <a:gd name="connsiteX32" fmla="*/ 12699 w 18376"/>
                <a:gd name="connsiteY32" fmla="*/ 96525 h 239552"/>
                <a:gd name="connsiteX33" fmla="*/ 10855 w 18376"/>
                <a:gd name="connsiteY33" fmla="*/ 93173 h 239552"/>
                <a:gd name="connsiteX34" fmla="*/ 11442 w 18376"/>
                <a:gd name="connsiteY34" fmla="*/ 91665 h 239552"/>
                <a:gd name="connsiteX35" fmla="*/ 9096 w 18376"/>
                <a:gd name="connsiteY35" fmla="*/ 90324 h 239552"/>
                <a:gd name="connsiteX36" fmla="*/ 8425 w 18376"/>
                <a:gd name="connsiteY36" fmla="*/ 91246 h 239552"/>
                <a:gd name="connsiteX37" fmla="*/ 7839 w 18376"/>
                <a:gd name="connsiteY37" fmla="*/ 89403 h 239552"/>
                <a:gd name="connsiteX38" fmla="*/ 8677 w 18376"/>
                <a:gd name="connsiteY38" fmla="*/ 89403 h 239552"/>
                <a:gd name="connsiteX39" fmla="*/ 8677 w 18376"/>
                <a:gd name="connsiteY39" fmla="*/ 89403 h 239552"/>
                <a:gd name="connsiteX40" fmla="*/ 10101 w 18376"/>
                <a:gd name="connsiteY40" fmla="*/ 89403 h 239552"/>
                <a:gd name="connsiteX41" fmla="*/ 9599 w 18376"/>
                <a:gd name="connsiteY41" fmla="*/ 90073 h 239552"/>
                <a:gd name="connsiteX42" fmla="*/ 11358 w 18376"/>
                <a:gd name="connsiteY42" fmla="*/ 90827 h 239552"/>
                <a:gd name="connsiteX43" fmla="*/ 11358 w 18376"/>
                <a:gd name="connsiteY43" fmla="*/ 90157 h 239552"/>
                <a:gd name="connsiteX44" fmla="*/ 11358 w 18376"/>
                <a:gd name="connsiteY44" fmla="*/ 90157 h 239552"/>
                <a:gd name="connsiteX45" fmla="*/ 11358 w 18376"/>
                <a:gd name="connsiteY45" fmla="*/ 89570 h 239552"/>
                <a:gd name="connsiteX46" fmla="*/ 12364 w 18376"/>
                <a:gd name="connsiteY46" fmla="*/ 89151 h 239552"/>
                <a:gd name="connsiteX47" fmla="*/ 11945 w 18376"/>
                <a:gd name="connsiteY47" fmla="*/ 89151 h 239552"/>
                <a:gd name="connsiteX48" fmla="*/ 12447 w 18376"/>
                <a:gd name="connsiteY48" fmla="*/ 86638 h 239552"/>
                <a:gd name="connsiteX49" fmla="*/ 9179 w 18376"/>
                <a:gd name="connsiteY49" fmla="*/ 80689 h 239552"/>
                <a:gd name="connsiteX50" fmla="*/ 11274 w 18376"/>
                <a:gd name="connsiteY50" fmla="*/ 80689 h 239552"/>
                <a:gd name="connsiteX51" fmla="*/ 11693 w 18376"/>
                <a:gd name="connsiteY51" fmla="*/ 84292 h 239552"/>
                <a:gd name="connsiteX52" fmla="*/ 12364 w 18376"/>
                <a:gd name="connsiteY52" fmla="*/ 84292 h 239552"/>
                <a:gd name="connsiteX53" fmla="*/ 11358 w 18376"/>
                <a:gd name="connsiteY53" fmla="*/ 81778 h 239552"/>
                <a:gd name="connsiteX54" fmla="*/ 12196 w 18376"/>
                <a:gd name="connsiteY54" fmla="*/ 80437 h 239552"/>
                <a:gd name="connsiteX55" fmla="*/ 10604 w 18376"/>
                <a:gd name="connsiteY55" fmla="*/ 77588 h 239552"/>
                <a:gd name="connsiteX56" fmla="*/ 11526 w 18376"/>
                <a:gd name="connsiteY56" fmla="*/ 79013 h 239552"/>
                <a:gd name="connsiteX57" fmla="*/ 10604 w 18376"/>
                <a:gd name="connsiteY57" fmla="*/ 75829 h 239552"/>
                <a:gd name="connsiteX58" fmla="*/ 10604 w 18376"/>
                <a:gd name="connsiteY58" fmla="*/ 76415 h 239552"/>
                <a:gd name="connsiteX59" fmla="*/ 10604 w 18376"/>
                <a:gd name="connsiteY59" fmla="*/ 74321 h 239552"/>
                <a:gd name="connsiteX60" fmla="*/ 10604 w 18376"/>
                <a:gd name="connsiteY60" fmla="*/ 74321 h 239552"/>
                <a:gd name="connsiteX61" fmla="*/ 9012 w 18376"/>
                <a:gd name="connsiteY61" fmla="*/ 67785 h 239552"/>
                <a:gd name="connsiteX62" fmla="*/ 10772 w 18376"/>
                <a:gd name="connsiteY62" fmla="*/ 67785 h 239552"/>
                <a:gd name="connsiteX63" fmla="*/ 6415 w 18376"/>
                <a:gd name="connsiteY63" fmla="*/ 64266 h 239552"/>
                <a:gd name="connsiteX64" fmla="*/ 10688 w 18376"/>
                <a:gd name="connsiteY64" fmla="*/ 64853 h 239552"/>
                <a:gd name="connsiteX65" fmla="*/ 10688 w 18376"/>
                <a:gd name="connsiteY65" fmla="*/ 62674 h 239552"/>
                <a:gd name="connsiteX66" fmla="*/ 9012 w 18376"/>
                <a:gd name="connsiteY66" fmla="*/ 63177 h 239552"/>
                <a:gd name="connsiteX67" fmla="*/ 10604 w 18376"/>
                <a:gd name="connsiteY67" fmla="*/ 60579 h 239552"/>
                <a:gd name="connsiteX68" fmla="*/ 8677 w 18376"/>
                <a:gd name="connsiteY68" fmla="*/ 59825 h 239552"/>
                <a:gd name="connsiteX69" fmla="*/ 10520 w 18376"/>
                <a:gd name="connsiteY69" fmla="*/ 59825 h 239552"/>
                <a:gd name="connsiteX70" fmla="*/ 8761 w 18376"/>
                <a:gd name="connsiteY70" fmla="*/ 57898 h 239552"/>
                <a:gd name="connsiteX71" fmla="*/ 10604 w 18376"/>
                <a:gd name="connsiteY71" fmla="*/ 57479 h 239552"/>
                <a:gd name="connsiteX72" fmla="*/ 10604 w 18376"/>
                <a:gd name="connsiteY72" fmla="*/ 55217 h 239552"/>
                <a:gd name="connsiteX73" fmla="*/ 10604 w 18376"/>
                <a:gd name="connsiteY73" fmla="*/ 56055 h 239552"/>
                <a:gd name="connsiteX74" fmla="*/ 8174 w 18376"/>
                <a:gd name="connsiteY74" fmla="*/ 51781 h 239552"/>
                <a:gd name="connsiteX75" fmla="*/ 10436 w 18376"/>
                <a:gd name="connsiteY75" fmla="*/ 51195 h 239552"/>
                <a:gd name="connsiteX76" fmla="*/ 5493 w 18376"/>
                <a:gd name="connsiteY76" fmla="*/ 47089 h 239552"/>
                <a:gd name="connsiteX77" fmla="*/ 5995 w 18376"/>
                <a:gd name="connsiteY77" fmla="*/ 47089 h 239552"/>
                <a:gd name="connsiteX78" fmla="*/ 5325 w 18376"/>
                <a:gd name="connsiteY78" fmla="*/ 45581 h 239552"/>
                <a:gd name="connsiteX79" fmla="*/ 10604 w 18376"/>
                <a:gd name="connsiteY79" fmla="*/ 50357 h 239552"/>
                <a:gd name="connsiteX80" fmla="*/ 11023 w 18376"/>
                <a:gd name="connsiteY80" fmla="*/ 48849 h 239552"/>
                <a:gd name="connsiteX81" fmla="*/ 11777 w 18376"/>
                <a:gd name="connsiteY81" fmla="*/ 49854 h 239552"/>
                <a:gd name="connsiteX82" fmla="*/ 11777 w 18376"/>
                <a:gd name="connsiteY82" fmla="*/ 46922 h 239552"/>
                <a:gd name="connsiteX83" fmla="*/ 9850 w 18376"/>
                <a:gd name="connsiteY83" fmla="*/ 44827 h 239552"/>
                <a:gd name="connsiteX84" fmla="*/ 11023 w 18376"/>
                <a:gd name="connsiteY84" fmla="*/ 48011 h 239552"/>
                <a:gd name="connsiteX85" fmla="*/ 8258 w 18376"/>
                <a:gd name="connsiteY85" fmla="*/ 44241 h 239552"/>
                <a:gd name="connsiteX86" fmla="*/ 10353 w 18376"/>
                <a:gd name="connsiteY86" fmla="*/ 44241 h 239552"/>
                <a:gd name="connsiteX87" fmla="*/ 9850 w 18376"/>
                <a:gd name="connsiteY87" fmla="*/ 42062 h 239552"/>
                <a:gd name="connsiteX88" fmla="*/ 10353 w 18376"/>
                <a:gd name="connsiteY88" fmla="*/ 42900 h 239552"/>
                <a:gd name="connsiteX89" fmla="*/ 9850 w 18376"/>
                <a:gd name="connsiteY89" fmla="*/ 39632 h 239552"/>
                <a:gd name="connsiteX90" fmla="*/ 10436 w 18376"/>
                <a:gd name="connsiteY90" fmla="*/ 38124 h 239552"/>
                <a:gd name="connsiteX91" fmla="*/ 5074 w 18376"/>
                <a:gd name="connsiteY91" fmla="*/ 38794 h 239552"/>
                <a:gd name="connsiteX92" fmla="*/ 6498 w 18376"/>
                <a:gd name="connsiteY92" fmla="*/ 35610 h 239552"/>
                <a:gd name="connsiteX93" fmla="*/ 9431 w 18376"/>
                <a:gd name="connsiteY93" fmla="*/ 36029 h 239552"/>
                <a:gd name="connsiteX94" fmla="*/ 8677 w 18376"/>
                <a:gd name="connsiteY94" fmla="*/ 35359 h 239552"/>
                <a:gd name="connsiteX95" fmla="*/ 9347 w 18376"/>
                <a:gd name="connsiteY95" fmla="*/ 34437 h 239552"/>
                <a:gd name="connsiteX96" fmla="*/ 8425 w 18376"/>
                <a:gd name="connsiteY96" fmla="*/ 34018 h 239552"/>
                <a:gd name="connsiteX97" fmla="*/ 8425 w 18376"/>
                <a:gd name="connsiteY97" fmla="*/ 31588 h 239552"/>
                <a:gd name="connsiteX98" fmla="*/ 5828 w 18376"/>
                <a:gd name="connsiteY98" fmla="*/ 29494 h 239552"/>
                <a:gd name="connsiteX99" fmla="*/ 6582 w 18376"/>
                <a:gd name="connsiteY99" fmla="*/ 29494 h 239552"/>
                <a:gd name="connsiteX100" fmla="*/ 6582 w 18376"/>
                <a:gd name="connsiteY100" fmla="*/ 24047 h 239552"/>
                <a:gd name="connsiteX101" fmla="*/ 7504 w 18376"/>
                <a:gd name="connsiteY101" fmla="*/ 23293 h 239552"/>
                <a:gd name="connsiteX102" fmla="*/ 6917 w 18376"/>
                <a:gd name="connsiteY102" fmla="*/ 22120 h 239552"/>
                <a:gd name="connsiteX103" fmla="*/ 8090 w 18376"/>
                <a:gd name="connsiteY103" fmla="*/ 22120 h 239552"/>
                <a:gd name="connsiteX104" fmla="*/ 6833 w 18376"/>
                <a:gd name="connsiteY104" fmla="*/ 19607 h 239552"/>
                <a:gd name="connsiteX105" fmla="*/ 6833 w 18376"/>
                <a:gd name="connsiteY105" fmla="*/ 22623 h 239552"/>
                <a:gd name="connsiteX106" fmla="*/ 3482 w 18376"/>
                <a:gd name="connsiteY106" fmla="*/ 19020 h 239552"/>
                <a:gd name="connsiteX107" fmla="*/ 4068 w 18376"/>
                <a:gd name="connsiteY107" fmla="*/ 18015 h 239552"/>
                <a:gd name="connsiteX108" fmla="*/ 2560 w 18376"/>
                <a:gd name="connsiteY108" fmla="*/ 12652 h 239552"/>
                <a:gd name="connsiteX109" fmla="*/ 4655 w 18376"/>
                <a:gd name="connsiteY109" fmla="*/ 12233 h 239552"/>
                <a:gd name="connsiteX110" fmla="*/ 4655 w 18376"/>
                <a:gd name="connsiteY110" fmla="*/ 15333 h 239552"/>
                <a:gd name="connsiteX111" fmla="*/ 4655 w 18376"/>
                <a:gd name="connsiteY111" fmla="*/ 14160 h 239552"/>
                <a:gd name="connsiteX112" fmla="*/ 4655 w 18376"/>
                <a:gd name="connsiteY112" fmla="*/ 16087 h 239552"/>
                <a:gd name="connsiteX113" fmla="*/ 5074 w 18376"/>
                <a:gd name="connsiteY113" fmla="*/ 8128 h 239552"/>
                <a:gd name="connsiteX114" fmla="*/ 4152 w 18376"/>
                <a:gd name="connsiteY114" fmla="*/ 7373 h 239552"/>
                <a:gd name="connsiteX115" fmla="*/ 4152 w 18376"/>
                <a:gd name="connsiteY115" fmla="*/ 8128 h 239552"/>
                <a:gd name="connsiteX116" fmla="*/ 2979 w 18376"/>
                <a:gd name="connsiteY116" fmla="*/ 7709 h 239552"/>
                <a:gd name="connsiteX117" fmla="*/ 1974 w 18376"/>
                <a:gd name="connsiteY117" fmla="*/ 4022 h 239552"/>
                <a:gd name="connsiteX118" fmla="*/ 2895 w 18376"/>
                <a:gd name="connsiteY118" fmla="*/ 4022 h 239552"/>
                <a:gd name="connsiteX119" fmla="*/ 2895 w 18376"/>
                <a:gd name="connsiteY119" fmla="*/ 5446 h 239552"/>
                <a:gd name="connsiteX120" fmla="*/ 2895 w 18376"/>
                <a:gd name="connsiteY120" fmla="*/ 2514 h 239552"/>
                <a:gd name="connsiteX121" fmla="*/ 2309 w 18376"/>
                <a:gd name="connsiteY121" fmla="*/ 3603 h 239552"/>
                <a:gd name="connsiteX122" fmla="*/ 1052 w 18376"/>
                <a:gd name="connsiteY122" fmla="*/ 0 h 239552"/>
                <a:gd name="connsiteX123" fmla="*/ 130 w 18376"/>
                <a:gd name="connsiteY123" fmla="*/ 1257 h 239552"/>
                <a:gd name="connsiteX124" fmla="*/ 1555 w 18376"/>
                <a:gd name="connsiteY124" fmla="*/ 3268 h 239552"/>
                <a:gd name="connsiteX125" fmla="*/ 130 w 18376"/>
                <a:gd name="connsiteY125" fmla="*/ 6200 h 239552"/>
                <a:gd name="connsiteX126" fmla="*/ 633 w 18376"/>
                <a:gd name="connsiteY126" fmla="*/ 6871 h 239552"/>
                <a:gd name="connsiteX127" fmla="*/ 633 w 18376"/>
                <a:gd name="connsiteY127" fmla="*/ 6871 h 239552"/>
                <a:gd name="connsiteX128" fmla="*/ 633 w 18376"/>
                <a:gd name="connsiteY128" fmla="*/ 6871 h 239552"/>
                <a:gd name="connsiteX129" fmla="*/ 633 w 18376"/>
                <a:gd name="connsiteY129" fmla="*/ 6871 h 239552"/>
                <a:gd name="connsiteX130" fmla="*/ 1052 w 18376"/>
                <a:gd name="connsiteY130" fmla="*/ 6284 h 239552"/>
                <a:gd name="connsiteX131" fmla="*/ 2225 w 18376"/>
                <a:gd name="connsiteY131" fmla="*/ 9133 h 239552"/>
                <a:gd name="connsiteX132" fmla="*/ 1555 w 18376"/>
                <a:gd name="connsiteY132" fmla="*/ 9133 h 239552"/>
                <a:gd name="connsiteX133" fmla="*/ 2141 w 18376"/>
                <a:gd name="connsiteY133" fmla="*/ 10055 h 239552"/>
                <a:gd name="connsiteX134" fmla="*/ 717 w 18376"/>
                <a:gd name="connsiteY134" fmla="*/ 10055 h 239552"/>
                <a:gd name="connsiteX135" fmla="*/ 717 w 18376"/>
                <a:gd name="connsiteY135" fmla="*/ 11395 h 239552"/>
                <a:gd name="connsiteX136" fmla="*/ 717 w 18376"/>
                <a:gd name="connsiteY136" fmla="*/ 14076 h 239552"/>
                <a:gd name="connsiteX137" fmla="*/ 717 w 18376"/>
                <a:gd name="connsiteY137" fmla="*/ 15082 h 239552"/>
                <a:gd name="connsiteX138" fmla="*/ 1220 w 18376"/>
                <a:gd name="connsiteY138" fmla="*/ 17260 h 239552"/>
                <a:gd name="connsiteX139" fmla="*/ 1220 w 18376"/>
                <a:gd name="connsiteY139" fmla="*/ 17260 h 239552"/>
                <a:gd name="connsiteX140" fmla="*/ 1220 w 18376"/>
                <a:gd name="connsiteY140" fmla="*/ 24131 h 239552"/>
                <a:gd name="connsiteX141" fmla="*/ 1220 w 18376"/>
                <a:gd name="connsiteY141" fmla="*/ 26812 h 239552"/>
                <a:gd name="connsiteX142" fmla="*/ 633 w 18376"/>
                <a:gd name="connsiteY142" fmla="*/ 26812 h 239552"/>
                <a:gd name="connsiteX143" fmla="*/ 633 w 18376"/>
                <a:gd name="connsiteY143" fmla="*/ 29996 h 239552"/>
                <a:gd name="connsiteX144" fmla="*/ 633 w 18376"/>
                <a:gd name="connsiteY144" fmla="*/ 36113 h 239552"/>
                <a:gd name="connsiteX145" fmla="*/ 1387 w 18376"/>
                <a:gd name="connsiteY145" fmla="*/ 36113 h 239552"/>
                <a:gd name="connsiteX146" fmla="*/ 1974 w 18376"/>
                <a:gd name="connsiteY146" fmla="*/ 39632 h 239552"/>
                <a:gd name="connsiteX147" fmla="*/ 2644 w 18376"/>
                <a:gd name="connsiteY147" fmla="*/ 39632 h 239552"/>
                <a:gd name="connsiteX148" fmla="*/ 2644 w 18376"/>
                <a:gd name="connsiteY148" fmla="*/ 44576 h 239552"/>
                <a:gd name="connsiteX149" fmla="*/ 2644 w 18376"/>
                <a:gd name="connsiteY149" fmla="*/ 43654 h 239552"/>
                <a:gd name="connsiteX150" fmla="*/ 3063 w 18376"/>
                <a:gd name="connsiteY150" fmla="*/ 50441 h 239552"/>
                <a:gd name="connsiteX151" fmla="*/ 3063 w 18376"/>
                <a:gd name="connsiteY151" fmla="*/ 51698 h 239552"/>
                <a:gd name="connsiteX152" fmla="*/ 3063 w 18376"/>
                <a:gd name="connsiteY152" fmla="*/ 51698 h 239552"/>
                <a:gd name="connsiteX153" fmla="*/ 3063 w 18376"/>
                <a:gd name="connsiteY153" fmla="*/ 51698 h 239552"/>
                <a:gd name="connsiteX154" fmla="*/ 3063 w 18376"/>
                <a:gd name="connsiteY154" fmla="*/ 52452 h 239552"/>
                <a:gd name="connsiteX155" fmla="*/ 3063 w 18376"/>
                <a:gd name="connsiteY155" fmla="*/ 51865 h 239552"/>
                <a:gd name="connsiteX156" fmla="*/ 3063 w 18376"/>
                <a:gd name="connsiteY156" fmla="*/ 53373 h 239552"/>
                <a:gd name="connsiteX157" fmla="*/ 2393 w 18376"/>
                <a:gd name="connsiteY157" fmla="*/ 53373 h 239552"/>
                <a:gd name="connsiteX158" fmla="*/ 2393 w 18376"/>
                <a:gd name="connsiteY158" fmla="*/ 53373 h 239552"/>
                <a:gd name="connsiteX159" fmla="*/ 3231 w 18376"/>
                <a:gd name="connsiteY159" fmla="*/ 53373 h 239552"/>
                <a:gd name="connsiteX160" fmla="*/ 3733 w 18376"/>
                <a:gd name="connsiteY160" fmla="*/ 54044 h 239552"/>
                <a:gd name="connsiteX161" fmla="*/ 2979 w 18376"/>
                <a:gd name="connsiteY161" fmla="*/ 56306 h 239552"/>
                <a:gd name="connsiteX162" fmla="*/ 4823 w 18376"/>
                <a:gd name="connsiteY162" fmla="*/ 59490 h 239552"/>
                <a:gd name="connsiteX163" fmla="*/ 4823 w 18376"/>
                <a:gd name="connsiteY163" fmla="*/ 59490 h 239552"/>
                <a:gd name="connsiteX164" fmla="*/ 4823 w 18376"/>
                <a:gd name="connsiteY164" fmla="*/ 61417 h 239552"/>
                <a:gd name="connsiteX165" fmla="*/ 3985 w 18376"/>
                <a:gd name="connsiteY165" fmla="*/ 61417 h 239552"/>
                <a:gd name="connsiteX166" fmla="*/ 5241 w 18376"/>
                <a:gd name="connsiteY166" fmla="*/ 62758 h 239552"/>
                <a:gd name="connsiteX167" fmla="*/ 3733 w 18376"/>
                <a:gd name="connsiteY167" fmla="*/ 62758 h 239552"/>
                <a:gd name="connsiteX168" fmla="*/ 5325 w 18376"/>
                <a:gd name="connsiteY168" fmla="*/ 66193 h 239552"/>
                <a:gd name="connsiteX169" fmla="*/ 4739 w 18376"/>
                <a:gd name="connsiteY169" fmla="*/ 66193 h 239552"/>
                <a:gd name="connsiteX170" fmla="*/ 5158 w 18376"/>
                <a:gd name="connsiteY170" fmla="*/ 68204 h 239552"/>
                <a:gd name="connsiteX171" fmla="*/ 4487 w 18376"/>
                <a:gd name="connsiteY171" fmla="*/ 78845 h 239552"/>
                <a:gd name="connsiteX172" fmla="*/ 5158 w 18376"/>
                <a:gd name="connsiteY172" fmla="*/ 80689 h 239552"/>
                <a:gd name="connsiteX173" fmla="*/ 4152 w 18376"/>
                <a:gd name="connsiteY173" fmla="*/ 80689 h 239552"/>
                <a:gd name="connsiteX174" fmla="*/ 4906 w 18376"/>
                <a:gd name="connsiteY174" fmla="*/ 84711 h 239552"/>
                <a:gd name="connsiteX175" fmla="*/ 3985 w 18376"/>
                <a:gd name="connsiteY175" fmla="*/ 84711 h 239552"/>
                <a:gd name="connsiteX176" fmla="*/ 3985 w 18376"/>
                <a:gd name="connsiteY176" fmla="*/ 85465 h 239552"/>
                <a:gd name="connsiteX177" fmla="*/ 3482 w 18376"/>
                <a:gd name="connsiteY177" fmla="*/ 84962 h 239552"/>
                <a:gd name="connsiteX178" fmla="*/ 6079 w 18376"/>
                <a:gd name="connsiteY178" fmla="*/ 87057 h 239552"/>
                <a:gd name="connsiteX179" fmla="*/ 5995 w 18376"/>
                <a:gd name="connsiteY179" fmla="*/ 89068 h 239552"/>
                <a:gd name="connsiteX180" fmla="*/ 6079 w 18376"/>
                <a:gd name="connsiteY180" fmla="*/ 89151 h 239552"/>
                <a:gd name="connsiteX181" fmla="*/ 5158 w 18376"/>
                <a:gd name="connsiteY181" fmla="*/ 89151 h 239552"/>
                <a:gd name="connsiteX182" fmla="*/ 5744 w 18376"/>
                <a:gd name="connsiteY182" fmla="*/ 93257 h 239552"/>
                <a:gd name="connsiteX183" fmla="*/ 5744 w 18376"/>
                <a:gd name="connsiteY183" fmla="*/ 94346 h 239552"/>
                <a:gd name="connsiteX184" fmla="*/ 5744 w 18376"/>
                <a:gd name="connsiteY184" fmla="*/ 97363 h 239552"/>
                <a:gd name="connsiteX185" fmla="*/ 5744 w 18376"/>
                <a:gd name="connsiteY185" fmla="*/ 97363 h 239552"/>
                <a:gd name="connsiteX186" fmla="*/ 6247 w 18376"/>
                <a:gd name="connsiteY186" fmla="*/ 99793 h 239552"/>
                <a:gd name="connsiteX187" fmla="*/ 6247 w 18376"/>
                <a:gd name="connsiteY187" fmla="*/ 99793 h 239552"/>
                <a:gd name="connsiteX188" fmla="*/ 6247 w 18376"/>
                <a:gd name="connsiteY188" fmla="*/ 103647 h 239552"/>
                <a:gd name="connsiteX189" fmla="*/ 6917 w 18376"/>
                <a:gd name="connsiteY189" fmla="*/ 103647 h 239552"/>
                <a:gd name="connsiteX190" fmla="*/ 6917 w 18376"/>
                <a:gd name="connsiteY190" fmla="*/ 107501 h 239552"/>
                <a:gd name="connsiteX191" fmla="*/ 6917 w 18376"/>
                <a:gd name="connsiteY191" fmla="*/ 106998 h 239552"/>
                <a:gd name="connsiteX192" fmla="*/ 4823 w 18376"/>
                <a:gd name="connsiteY192" fmla="*/ 110266 h 239552"/>
                <a:gd name="connsiteX193" fmla="*/ 4823 w 18376"/>
                <a:gd name="connsiteY193" fmla="*/ 109763 h 239552"/>
                <a:gd name="connsiteX194" fmla="*/ 6079 w 18376"/>
                <a:gd name="connsiteY194" fmla="*/ 111607 h 239552"/>
                <a:gd name="connsiteX195" fmla="*/ 4739 w 18376"/>
                <a:gd name="connsiteY195" fmla="*/ 112361 h 239552"/>
                <a:gd name="connsiteX196" fmla="*/ 5661 w 18376"/>
                <a:gd name="connsiteY196" fmla="*/ 117053 h 239552"/>
                <a:gd name="connsiteX197" fmla="*/ 6666 w 18376"/>
                <a:gd name="connsiteY197" fmla="*/ 117053 h 239552"/>
                <a:gd name="connsiteX198" fmla="*/ 6666 w 18376"/>
                <a:gd name="connsiteY198" fmla="*/ 121326 h 239552"/>
                <a:gd name="connsiteX199" fmla="*/ 6666 w 18376"/>
                <a:gd name="connsiteY199" fmla="*/ 121326 h 239552"/>
                <a:gd name="connsiteX200" fmla="*/ 8007 w 18376"/>
                <a:gd name="connsiteY200" fmla="*/ 124762 h 239552"/>
                <a:gd name="connsiteX201" fmla="*/ 7169 w 18376"/>
                <a:gd name="connsiteY201" fmla="*/ 130376 h 239552"/>
                <a:gd name="connsiteX202" fmla="*/ 7169 w 18376"/>
                <a:gd name="connsiteY202" fmla="*/ 133141 h 239552"/>
                <a:gd name="connsiteX203" fmla="*/ 7169 w 18376"/>
                <a:gd name="connsiteY203" fmla="*/ 133141 h 239552"/>
                <a:gd name="connsiteX204" fmla="*/ 8258 w 18376"/>
                <a:gd name="connsiteY204" fmla="*/ 136073 h 239552"/>
                <a:gd name="connsiteX205" fmla="*/ 7755 w 18376"/>
                <a:gd name="connsiteY205" fmla="*/ 136073 h 239552"/>
                <a:gd name="connsiteX206" fmla="*/ 8761 w 18376"/>
                <a:gd name="connsiteY206" fmla="*/ 141017 h 239552"/>
                <a:gd name="connsiteX207" fmla="*/ 8007 w 18376"/>
                <a:gd name="connsiteY207" fmla="*/ 141017 h 239552"/>
                <a:gd name="connsiteX208" fmla="*/ 8007 w 18376"/>
                <a:gd name="connsiteY208" fmla="*/ 147217 h 239552"/>
                <a:gd name="connsiteX209" fmla="*/ 8007 w 18376"/>
                <a:gd name="connsiteY209" fmla="*/ 147217 h 239552"/>
                <a:gd name="connsiteX210" fmla="*/ 9012 w 18376"/>
                <a:gd name="connsiteY210" fmla="*/ 155009 h 239552"/>
                <a:gd name="connsiteX211" fmla="*/ 9766 w 18376"/>
                <a:gd name="connsiteY211" fmla="*/ 156853 h 239552"/>
                <a:gd name="connsiteX212" fmla="*/ 11274 w 18376"/>
                <a:gd name="connsiteY212" fmla="*/ 156183 h 239552"/>
                <a:gd name="connsiteX213" fmla="*/ 10436 w 18376"/>
                <a:gd name="connsiteY213" fmla="*/ 157523 h 239552"/>
                <a:gd name="connsiteX214" fmla="*/ 10436 w 18376"/>
                <a:gd name="connsiteY214" fmla="*/ 157523 h 239552"/>
                <a:gd name="connsiteX215" fmla="*/ 9179 w 18376"/>
                <a:gd name="connsiteY215" fmla="*/ 160540 h 239552"/>
                <a:gd name="connsiteX216" fmla="*/ 9179 w 18376"/>
                <a:gd name="connsiteY216" fmla="*/ 174448 h 239552"/>
                <a:gd name="connsiteX217" fmla="*/ 10269 w 18376"/>
                <a:gd name="connsiteY217" fmla="*/ 173862 h 239552"/>
                <a:gd name="connsiteX218" fmla="*/ 10269 w 18376"/>
                <a:gd name="connsiteY218" fmla="*/ 175454 h 239552"/>
                <a:gd name="connsiteX219" fmla="*/ 9431 w 18376"/>
                <a:gd name="connsiteY219" fmla="*/ 174951 h 239552"/>
                <a:gd name="connsiteX220" fmla="*/ 10269 w 18376"/>
                <a:gd name="connsiteY220" fmla="*/ 176795 h 239552"/>
                <a:gd name="connsiteX221" fmla="*/ 9012 w 18376"/>
                <a:gd name="connsiteY221" fmla="*/ 176795 h 239552"/>
                <a:gd name="connsiteX222" fmla="*/ 9012 w 18376"/>
                <a:gd name="connsiteY222" fmla="*/ 177716 h 239552"/>
                <a:gd name="connsiteX223" fmla="*/ 9012 w 18376"/>
                <a:gd name="connsiteY223" fmla="*/ 177716 h 239552"/>
                <a:gd name="connsiteX224" fmla="*/ 9934 w 18376"/>
                <a:gd name="connsiteY224" fmla="*/ 179811 h 239552"/>
                <a:gd name="connsiteX225" fmla="*/ 9263 w 18376"/>
                <a:gd name="connsiteY225" fmla="*/ 180565 h 239552"/>
                <a:gd name="connsiteX226" fmla="*/ 9263 w 18376"/>
                <a:gd name="connsiteY226" fmla="*/ 181068 h 239552"/>
                <a:gd name="connsiteX227" fmla="*/ 9263 w 18376"/>
                <a:gd name="connsiteY227" fmla="*/ 183079 h 239552"/>
                <a:gd name="connsiteX228" fmla="*/ 10101 w 18376"/>
                <a:gd name="connsiteY228" fmla="*/ 182241 h 239552"/>
                <a:gd name="connsiteX229" fmla="*/ 11023 w 18376"/>
                <a:gd name="connsiteY229" fmla="*/ 183163 h 239552"/>
                <a:gd name="connsiteX230" fmla="*/ 10436 w 18376"/>
                <a:gd name="connsiteY230" fmla="*/ 191541 h 239552"/>
                <a:gd name="connsiteX231" fmla="*/ 11191 w 18376"/>
                <a:gd name="connsiteY231" fmla="*/ 195480 h 239552"/>
                <a:gd name="connsiteX232" fmla="*/ 12280 w 18376"/>
                <a:gd name="connsiteY232" fmla="*/ 196150 h 239552"/>
                <a:gd name="connsiteX233" fmla="*/ 10185 w 18376"/>
                <a:gd name="connsiteY233" fmla="*/ 199585 h 239552"/>
                <a:gd name="connsiteX234" fmla="*/ 11861 w 18376"/>
                <a:gd name="connsiteY234" fmla="*/ 201764 h 239552"/>
                <a:gd name="connsiteX235" fmla="*/ 10688 w 18376"/>
                <a:gd name="connsiteY235" fmla="*/ 202685 h 239552"/>
                <a:gd name="connsiteX236" fmla="*/ 10688 w 18376"/>
                <a:gd name="connsiteY236" fmla="*/ 211483 h 239552"/>
                <a:gd name="connsiteX237" fmla="*/ 11777 w 18376"/>
                <a:gd name="connsiteY237" fmla="*/ 211483 h 239552"/>
                <a:gd name="connsiteX238" fmla="*/ 10520 w 18376"/>
                <a:gd name="connsiteY238" fmla="*/ 213159 h 239552"/>
                <a:gd name="connsiteX239" fmla="*/ 11191 w 18376"/>
                <a:gd name="connsiteY239" fmla="*/ 214835 h 239552"/>
                <a:gd name="connsiteX240" fmla="*/ 11861 w 18376"/>
                <a:gd name="connsiteY240" fmla="*/ 214835 h 239552"/>
                <a:gd name="connsiteX241" fmla="*/ 11861 w 18376"/>
                <a:gd name="connsiteY241" fmla="*/ 233855 h 239552"/>
                <a:gd name="connsiteX242" fmla="*/ 12447 w 18376"/>
                <a:gd name="connsiteY242" fmla="*/ 233855 h 239552"/>
                <a:gd name="connsiteX243" fmla="*/ 13453 w 18376"/>
                <a:gd name="connsiteY243" fmla="*/ 233855 h 239552"/>
                <a:gd name="connsiteX244" fmla="*/ 12615 w 18376"/>
                <a:gd name="connsiteY244" fmla="*/ 236452 h 239552"/>
                <a:gd name="connsiteX245" fmla="*/ 13788 w 18376"/>
                <a:gd name="connsiteY245" fmla="*/ 239552 h 239552"/>
                <a:gd name="connsiteX246" fmla="*/ 13788 w 18376"/>
                <a:gd name="connsiteY246" fmla="*/ 238715 h 239552"/>
                <a:gd name="connsiteX247" fmla="*/ 17558 w 18376"/>
                <a:gd name="connsiteY247" fmla="*/ 237123 h 239552"/>
                <a:gd name="connsiteX248" fmla="*/ 17558 w 18376"/>
                <a:gd name="connsiteY248" fmla="*/ 231844 h 239552"/>
                <a:gd name="connsiteX249" fmla="*/ 18312 w 18376"/>
                <a:gd name="connsiteY249" fmla="*/ 231844 h 239552"/>
                <a:gd name="connsiteX250" fmla="*/ 17726 w 18376"/>
                <a:gd name="connsiteY250" fmla="*/ 229582 h 239552"/>
                <a:gd name="connsiteX251" fmla="*/ 17726 w 18376"/>
                <a:gd name="connsiteY251" fmla="*/ 229582 h 239552"/>
                <a:gd name="connsiteX252" fmla="*/ 18145 w 18376"/>
                <a:gd name="connsiteY252" fmla="*/ 221203 h 239552"/>
                <a:gd name="connsiteX253" fmla="*/ 17475 w 18376"/>
                <a:gd name="connsiteY253" fmla="*/ 221203 h 239552"/>
                <a:gd name="connsiteX254" fmla="*/ 17894 w 18376"/>
                <a:gd name="connsiteY254" fmla="*/ 219862 h 239552"/>
                <a:gd name="connsiteX255" fmla="*/ 16720 w 18376"/>
                <a:gd name="connsiteY255" fmla="*/ 221287 h 239552"/>
                <a:gd name="connsiteX256" fmla="*/ 18061 w 18376"/>
                <a:gd name="connsiteY256" fmla="*/ 215002 h 239552"/>
                <a:gd name="connsiteX257" fmla="*/ 17223 w 18376"/>
                <a:gd name="connsiteY257" fmla="*/ 214164 h 239552"/>
                <a:gd name="connsiteX258" fmla="*/ 17642 w 18376"/>
                <a:gd name="connsiteY258" fmla="*/ 214164 h 239552"/>
                <a:gd name="connsiteX259" fmla="*/ 17056 w 18376"/>
                <a:gd name="connsiteY259" fmla="*/ 214164 h 239552"/>
                <a:gd name="connsiteX260" fmla="*/ 17977 w 18376"/>
                <a:gd name="connsiteY260" fmla="*/ 212908 h 239552"/>
                <a:gd name="connsiteX261" fmla="*/ 17977 w 18376"/>
                <a:gd name="connsiteY261" fmla="*/ 213578 h 239552"/>
                <a:gd name="connsiteX262" fmla="*/ 17977 w 18376"/>
                <a:gd name="connsiteY262" fmla="*/ 210394 h 239552"/>
                <a:gd name="connsiteX263" fmla="*/ 17977 w 18376"/>
                <a:gd name="connsiteY263" fmla="*/ 211567 h 239552"/>
                <a:gd name="connsiteX264" fmla="*/ 16720 w 18376"/>
                <a:gd name="connsiteY264" fmla="*/ 201093 h 239552"/>
                <a:gd name="connsiteX265" fmla="*/ 16720 w 18376"/>
                <a:gd name="connsiteY265" fmla="*/ 201093 h 239552"/>
                <a:gd name="connsiteX266" fmla="*/ 16720 w 18376"/>
                <a:gd name="connsiteY266" fmla="*/ 196485 h 239552"/>
                <a:gd name="connsiteX267" fmla="*/ 16720 w 18376"/>
                <a:gd name="connsiteY267" fmla="*/ 196485 h 239552"/>
                <a:gd name="connsiteX268" fmla="*/ 16134 w 18376"/>
                <a:gd name="connsiteY268" fmla="*/ 194558 h 239552"/>
                <a:gd name="connsiteX269" fmla="*/ 17307 w 18376"/>
                <a:gd name="connsiteY269" fmla="*/ 194558 h 239552"/>
                <a:gd name="connsiteX270" fmla="*/ 15380 w 18376"/>
                <a:gd name="connsiteY270" fmla="*/ 191625 h 239552"/>
                <a:gd name="connsiteX271" fmla="*/ 15966 w 18376"/>
                <a:gd name="connsiteY271" fmla="*/ 191122 h 239552"/>
                <a:gd name="connsiteX272" fmla="*/ 14961 w 18376"/>
                <a:gd name="connsiteY272" fmla="*/ 189195 h 239552"/>
                <a:gd name="connsiteX273" fmla="*/ 16385 w 18376"/>
                <a:gd name="connsiteY273" fmla="*/ 189195 h 239552"/>
                <a:gd name="connsiteX274" fmla="*/ 16385 w 18376"/>
                <a:gd name="connsiteY274" fmla="*/ 183749 h 239552"/>
                <a:gd name="connsiteX275" fmla="*/ 15380 w 18376"/>
                <a:gd name="connsiteY275" fmla="*/ 185509 h 239552"/>
                <a:gd name="connsiteX276" fmla="*/ 14291 w 18376"/>
                <a:gd name="connsiteY276" fmla="*/ 183582 h 239552"/>
                <a:gd name="connsiteX277" fmla="*/ 15966 w 18376"/>
                <a:gd name="connsiteY277" fmla="*/ 179727 h 239552"/>
                <a:gd name="connsiteX278" fmla="*/ 15966 w 18376"/>
                <a:gd name="connsiteY278" fmla="*/ 180230 h 239552"/>
                <a:gd name="connsiteX279" fmla="*/ 15966 w 18376"/>
                <a:gd name="connsiteY279" fmla="*/ 177549 h 239552"/>
                <a:gd name="connsiteX280" fmla="*/ 14793 w 18376"/>
                <a:gd name="connsiteY280" fmla="*/ 176124 h 239552"/>
                <a:gd name="connsiteX281" fmla="*/ 15212 w 18376"/>
                <a:gd name="connsiteY281" fmla="*/ 178135 h 239552"/>
                <a:gd name="connsiteX282" fmla="*/ 13956 w 18376"/>
                <a:gd name="connsiteY282" fmla="*/ 174029 h 239552"/>
                <a:gd name="connsiteX283" fmla="*/ 14710 w 18376"/>
                <a:gd name="connsiteY283" fmla="*/ 175119 h 239552"/>
                <a:gd name="connsiteX284" fmla="*/ 14710 w 18376"/>
                <a:gd name="connsiteY284" fmla="*/ 173443 h 239552"/>
                <a:gd name="connsiteX285" fmla="*/ 16050 w 18376"/>
                <a:gd name="connsiteY285" fmla="*/ 177130 h 239552"/>
                <a:gd name="connsiteX286" fmla="*/ 16050 w 18376"/>
                <a:gd name="connsiteY286" fmla="*/ 175370 h 239552"/>
                <a:gd name="connsiteX287" fmla="*/ 14793 w 18376"/>
                <a:gd name="connsiteY287" fmla="*/ 171683 h 239552"/>
                <a:gd name="connsiteX288" fmla="*/ 15548 w 18376"/>
                <a:gd name="connsiteY288" fmla="*/ 171683 h 239552"/>
                <a:gd name="connsiteX289" fmla="*/ 15045 w 18376"/>
                <a:gd name="connsiteY289" fmla="*/ 170510 h 239552"/>
                <a:gd name="connsiteX290" fmla="*/ 15966 w 18376"/>
                <a:gd name="connsiteY290" fmla="*/ 171265 h 239552"/>
                <a:gd name="connsiteX291" fmla="*/ 15966 w 18376"/>
                <a:gd name="connsiteY291" fmla="*/ 167662 h 239552"/>
                <a:gd name="connsiteX292" fmla="*/ 14710 w 18376"/>
                <a:gd name="connsiteY292" fmla="*/ 169337 h 239552"/>
                <a:gd name="connsiteX293" fmla="*/ 15883 w 18376"/>
                <a:gd name="connsiteY293" fmla="*/ 164142 h 239552"/>
                <a:gd name="connsiteX294" fmla="*/ 15212 w 18376"/>
                <a:gd name="connsiteY294" fmla="*/ 165148 h 239552"/>
                <a:gd name="connsiteX295" fmla="*/ 15883 w 18376"/>
                <a:gd name="connsiteY295" fmla="*/ 163221 h 239552"/>
                <a:gd name="connsiteX296" fmla="*/ 14710 w 18376"/>
                <a:gd name="connsiteY296" fmla="*/ 162634 h 239552"/>
                <a:gd name="connsiteX297" fmla="*/ 14039 w 18376"/>
                <a:gd name="connsiteY297" fmla="*/ 160623 h 239552"/>
                <a:gd name="connsiteX298" fmla="*/ 14710 w 18376"/>
                <a:gd name="connsiteY298" fmla="*/ 160623 h 239552"/>
                <a:gd name="connsiteX299" fmla="*/ 13620 w 18376"/>
                <a:gd name="connsiteY299" fmla="*/ 157691 h 239552"/>
                <a:gd name="connsiteX300" fmla="*/ 14710 w 18376"/>
                <a:gd name="connsiteY300" fmla="*/ 158612 h 239552"/>
                <a:gd name="connsiteX301" fmla="*/ 14710 w 18376"/>
                <a:gd name="connsiteY301" fmla="*/ 157439 h 239552"/>
                <a:gd name="connsiteX302" fmla="*/ 15548 w 18376"/>
                <a:gd name="connsiteY302" fmla="*/ 157439 h 239552"/>
                <a:gd name="connsiteX303" fmla="*/ 15129 w 18376"/>
                <a:gd name="connsiteY303" fmla="*/ 154423 h 239552"/>
                <a:gd name="connsiteX304" fmla="*/ 13788 w 18376"/>
                <a:gd name="connsiteY304" fmla="*/ 153250 h 239552"/>
                <a:gd name="connsiteX305" fmla="*/ 14291 w 18376"/>
                <a:gd name="connsiteY305" fmla="*/ 151993 h 239552"/>
                <a:gd name="connsiteX306" fmla="*/ 14710 w 18376"/>
                <a:gd name="connsiteY306" fmla="*/ 153501 h 239552"/>
                <a:gd name="connsiteX307" fmla="*/ 15380 w 18376"/>
                <a:gd name="connsiteY307" fmla="*/ 153501 h 239552"/>
                <a:gd name="connsiteX308" fmla="*/ 15380 w 18376"/>
                <a:gd name="connsiteY308" fmla="*/ 150820 h 239552"/>
                <a:gd name="connsiteX309" fmla="*/ 15380 w 18376"/>
                <a:gd name="connsiteY309" fmla="*/ 151490 h 239552"/>
                <a:gd name="connsiteX310" fmla="*/ 14291 w 18376"/>
                <a:gd name="connsiteY310" fmla="*/ 149144 h 239552"/>
                <a:gd name="connsiteX311" fmla="*/ 15045 w 18376"/>
                <a:gd name="connsiteY311" fmla="*/ 149144 h 239552"/>
                <a:gd name="connsiteX312" fmla="*/ 14458 w 18376"/>
                <a:gd name="connsiteY312" fmla="*/ 147636 h 239552"/>
                <a:gd name="connsiteX313" fmla="*/ 15966 w 18376"/>
                <a:gd name="connsiteY313" fmla="*/ 148641 h 239552"/>
                <a:gd name="connsiteX314" fmla="*/ 15212 w 18376"/>
                <a:gd name="connsiteY314" fmla="*/ 146463 h 239552"/>
                <a:gd name="connsiteX315" fmla="*/ 16050 w 18376"/>
                <a:gd name="connsiteY315" fmla="*/ 145541 h 239552"/>
                <a:gd name="connsiteX316" fmla="*/ 15129 w 18376"/>
                <a:gd name="connsiteY316" fmla="*/ 140933 h 239552"/>
                <a:gd name="connsiteX317" fmla="*/ 15129 w 18376"/>
                <a:gd name="connsiteY317" fmla="*/ 140346 h 239552"/>
                <a:gd name="connsiteX318" fmla="*/ 15129 w 18376"/>
                <a:gd name="connsiteY318" fmla="*/ 135570 h 239552"/>
                <a:gd name="connsiteX319" fmla="*/ 16134 w 18376"/>
                <a:gd name="connsiteY319" fmla="*/ 134481 h 239552"/>
                <a:gd name="connsiteX320" fmla="*/ 14374 w 18376"/>
                <a:gd name="connsiteY320" fmla="*/ 133643 h 239552"/>
                <a:gd name="connsiteX321" fmla="*/ 15464 w 18376"/>
                <a:gd name="connsiteY321" fmla="*/ 132386 h 239552"/>
                <a:gd name="connsiteX322" fmla="*/ 14542 w 18376"/>
                <a:gd name="connsiteY322" fmla="*/ 128532 h 239552"/>
                <a:gd name="connsiteX323" fmla="*/ 15548 w 18376"/>
                <a:gd name="connsiteY323" fmla="*/ 131968 h 239552"/>
                <a:gd name="connsiteX324" fmla="*/ 14207 w 18376"/>
                <a:gd name="connsiteY324" fmla="*/ 114288 h 239552"/>
                <a:gd name="connsiteX325" fmla="*/ 14207 w 18376"/>
                <a:gd name="connsiteY325" fmla="*/ 115545 h 239552"/>
                <a:gd name="connsiteX326" fmla="*/ 14207 w 18376"/>
                <a:gd name="connsiteY326" fmla="*/ 114288 h 239552"/>
                <a:gd name="connsiteX327" fmla="*/ 11107 w 18376"/>
                <a:gd name="connsiteY327" fmla="*/ 87559 h 239552"/>
                <a:gd name="connsiteX328" fmla="*/ 11107 w 18376"/>
                <a:gd name="connsiteY328" fmla="*/ 88649 h 239552"/>
                <a:gd name="connsiteX329" fmla="*/ 11107 w 18376"/>
                <a:gd name="connsiteY329" fmla="*/ 87559 h 239552"/>
                <a:gd name="connsiteX330" fmla="*/ 2728 w 18376"/>
                <a:gd name="connsiteY330" fmla="*/ 11479 h 239552"/>
                <a:gd name="connsiteX331" fmla="*/ 2728 w 18376"/>
                <a:gd name="connsiteY331" fmla="*/ 11479 h 239552"/>
                <a:gd name="connsiteX332" fmla="*/ 2728 w 18376"/>
                <a:gd name="connsiteY332" fmla="*/ 12317 h 239552"/>
                <a:gd name="connsiteX333" fmla="*/ 2644 w 18376"/>
                <a:gd name="connsiteY333" fmla="*/ 11479 h 239552"/>
                <a:gd name="connsiteX334" fmla="*/ 11526 w 18376"/>
                <a:gd name="connsiteY334" fmla="*/ 181571 h 239552"/>
                <a:gd name="connsiteX335" fmla="*/ 11526 w 18376"/>
                <a:gd name="connsiteY335" fmla="*/ 181571 h 239552"/>
                <a:gd name="connsiteX336" fmla="*/ 11442 w 18376"/>
                <a:gd name="connsiteY336" fmla="*/ 181571 h 2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</a:cxnLst>
              <a:rect l="l" t="t" r="r" b="b"/>
              <a:pathLst>
                <a:path w="18376" h="239552">
                  <a:moveTo>
                    <a:pt x="15548" y="131968"/>
                  </a:moveTo>
                  <a:lnTo>
                    <a:pt x="16050" y="130711"/>
                  </a:lnTo>
                  <a:cubicBezTo>
                    <a:pt x="17056" y="132135"/>
                    <a:pt x="16720" y="133141"/>
                    <a:pt x="17475" y="131968"/>
                  </a:cubicBezTo>
                  <a:cubicBezTo>
                    <a:pt x="15548" y="131968"/>
                    <a:pt x="17056" y="127443"/>
                    <a:pt x="15045" y="127359"/>
                  </a:cubicBezTo>
                  <a:lnTo>
                    <a:pt x="15045" y="126521"/>
                  </a:lnTo>
                  <a:cubicBezTo>
                    <a:pt x="15045" y="126521"/>
                    <a:pt x="15045" y="126521"/>
                    <a:pt x="15045" y="127024"/>
                  </a:cubicBezTo>
                  <a:cubicBezTo>
                    <a:pt x="15966" y="125432"/>
                    <a:pt x="13537" y="126018"/>
                    <a:pt x="13704" y="124008"/>
                  </a:cubicBezTo>
                  <a:cubicBezTo>
                    <a:pt x="13704" y="123337"/>
                    <a:pt x="14123" y="122835"/>
                    <a:pt x="14374" y="123253"/>
                  </a:cubicBezTo>
                  <a:lnTo>
                    <a:pt x="13788" y="121829"/>
                  </a:lnTo>
                  <a:cubicBezTo>
                    <a:pt x="13788" y="121326"/>
                    <a:pt x="14207" y="121829"/>
                    <a:pt x="14207" y="121829"/>
                  </a:cubicBezTo>
                  <a:lnTo>
                    <a:pt x="14207" y="119483"/>
                  </a:lnTo>
                  <a:lnTo>
                    <a:pt x="14207" y="119483"/>
                  </a:lnTo>
                  <a:cubicBezTo>
                    <a:pt x="13796" y="119072"/>
                    <a:pt x="13436" y="118628"/>
                    <a:pt x="13118" y="118142"/>
                  </a:cubicBezTo>
                  <a:cubicBezTo>
                    <a:pt x="13118" y="117556"/>
                    <a:pt x="13118" y="118142"/>
                    <a:pt x="13620" y="118142"/>
                  </a:cubicBezTo>
                  <a:lnTo>
                    <a:pt x="13034" y="116885"/>
                  </a:lnTo>
                  <a:cubicBezTo>
                    <a:pt x="13537" y="116383"/>
                    <a:pt x="14123" y="117388"/>
                    <a:pt x="14039" y="118310"/>
                  </a:cubicBezTo>
                  <a:cubicBezTo>
                    <a:pt x="15966" y="116969"/>
                    <a:pt x="13537" y="117221"/>
                    <a:pt x="14542" y="114623"/>
                  </a:cubicBezTo>
                  <a:lnTo>
                    <a:pt x="14542" y="115796"/>
                  </a:lnTo>
                  <a:cubicBezTo>
                    <a:pt x="15631" y="114958"/>
                    <a:pt x="15129" y="114037"/>
                    <a:pt x="15799" y="112612"/>
                  </a:cubicBezTo>
                  <a:cubicBezTo>
                    <a:pt x="15799" y="112612"/>
                    <a:pt x="14123" y="115461"/>
                    <a:pt x="13620" y="114120"/>
                  </a:cubicBezTo>
                  <a:cubicBezTo>
                    <a:pt x="13847" y="113584"/>
                    <a:pt x="13847" y="112981"/>
                    <a:pt x="13620" y="112445"/>
                  </a:cubicBezTo>
                  <a:cubicBezTo>
                    <a:pt x="14291" y="112445"/>
                    <a:pt x="14039" y="111691"/>
                    <a:pt x="13620" y="110769"/>
                  </a:cubicBezTo>
                  <a:lnTo>
                    <a:pt x="14626" y="110769"/>
                  </a:lnTo>
                  <a:cubicBezTo>
                    <a:pt x="14626" y="109847"/>
                    <a:pt x="13788" y="109931"/>
                    <a:pt x="13369" y="109345"/>
                  </a:cubicBezTo>
                  <a:cubicBezTo>
                    <a:pt x="12950" y="108758"/>
                    <a:pt x="14123" y="108004"/>
                    <a:pt x="14710" y="107669"/>
                  </a:cubicBezTo>
                  <a:cubicBezTo>
                    <a:pt x="14710" y="105909"/>
                    <a:pt x="13620" y="109009"/>
                    <a:pt x="13285" y="106915"/>
                  </a:cubicBezTo>
                  <a:cubicBezTo>
                    <a:pt x="13511" y="105448"/>
                    <a:pt x="13243" y="103948"/>
                    <a:pt x="12531" y="102641"/>
                  </a:cubicBezTo>
                  <a:cubicBezTo>
                    <a:pt x="12531" y="101636"/>
                    <a:pt x="13118" y="102641"/>
                    <a:pt x="13369" y="102641"/>
                  </a:cubicBezTo>
                  <a:lnTo>
                    <a:pt x="12531" y="101720"/>
                  </a:lnTo>
                  <a:cubicBezTo>
                    <a:pt x="12531" y="101720"/>
                    <a:pt x="12531" y="101720"/>
                    <a:pt x="12950" y="101720"/>
                  </a:cubicBezTo>
                  <a:cubicBezTo>
                    <a:pt x="13369" y="101720"/>
                    <a:pt x="11945" y="101720"/>
                    <a:pt x="11693" y="100547"/>
                  </a:cubicBezTo>
                  <a:cubicBezTo>
                    <a:pt x="11442" y="99374"/>
                    <a:pt x="13034" y="98033"/>
                    <a:pt x="11693" y="96525"/>
                  </a:cubicBezTo>
                  <a:cubicBezTo>
                    <a:pt x="11693" y="96525"/>
                    <a:pt x="12280" y="96525"/>
                    <a:pt x="12699" y="96525"/>
                  </a:cubicBezTo>
                  <a:cubicBezTo>
                    <a:pt x="12271" y="95310"/>
                    <a:pt x="11651" y="94179"/>
                    <a:pt x="10855" y="93173"/>
                  </a:cubicBezTo>
                  <a:lnTo>
                    <a:pt x="11442" y="91665"/>
                  </a:lnTo>
                  <a:cubicBezTo>
                    <a:pt x="10772" y="92754"/>
                    <a:pt x="9850" y="91665"/>
                    <a:pt x="9096" y="90324"/>
                  </a:cubicBezTo>
                  <a:cubicBezTo>
                    <a:pt x="8836" y="90601"/>
                    <a:pt x="8610" y="90911"/>
                    <a:pt x="8425" y="91246"/>
                  </a:cubicBezTo>
                  <a:lnTo>
                    <a:pt x="7839" y="89403"/>
                  </a:lnTo>
                  <a:cubicBezTo>
                    <a:pt x="7839" y="89403"/>
                    <a:pt x="8258" y="89403"/>
                    <a:pt x="8677" y="89403"/>
                  </a:cubicBezTo>
                  <a:lnTo>
                    <a:pt x="8677" y="89403"/>
                  </a:lnTo>
                  <a:cubicBezTo>
                    <a:pt x="8677" y="88649"/>
                    <a:pt x="9599" y="88984"/>
                    <a:pt x="10101" y="89403"/>
                  </a:cubicBezTo>
                  <a:lnTo>
                    <a:pt x="9599" y="90073"/>
                  </a:lnTo>
                  <a:cubicBezTo>
                    <a:pt x="10084" y="90517"/>
                    <a:pt x="10705" y="90777"/>
                    <a:pt x="11358" y="90827"/>
                  </a:cubicBezTo>
                  <a:cubicBezTo>
                    <a:pt x="11300" y="90609"/>
                    <a:pt x="11300" y="90375"/>
                    <a:pt x="11358" y="90157"/>
                  </a:cubicBezTo>
                  <a:cubicBezTo>
                    <a:pt x="11358" y="90157"/>
                    <a:pt x="11358" y="90157"/>
                    <a:pt x="11358" y="90157"/>
                  </a:cubicBezTo>
                  <a:cubicBezTo>
                    <a:pt x="11358" y="90157"/>
                    <a:pt x="11358" y="90157"/>
                    <a:pt x="11358" y="89570"/>
                  </a:cubicBezTo>
                  <a:lnTo>
                    <a:pt x="12364" y="89151"/>
                  </a:lnTo>
                  <a:lnTo>
                    <a:pt x="11945" y="89151"/>
                  </a:lnTo>
                  <a:lnTo>
                    <a:pt x="12447" y="86638"/>
                  </a:lnTo>
                  <a:cubicBezTo>
                    <a:pt x="10914" y="84928"/>
                    <a:pt x="9800" y="82892"/>
                    <a:pt x="9179" y="80689"/>
                  </a:cubicBezTo>
                  <a:cubicBezTo>
                    <a:pt x="9934" y="81359"/>
                    <a:pt x="10436" y="80689"/>
                    <a:pt x="11274" y="80689"/>
                  </a:cubicBezTo>
                  <a:cubicBezTo>
                    <a:pt x="10353" y="81527"/>
                    <a:pt x="11861" y="82867"/>
                    <a:pt x="11693" y="84292"/>
                  </a:cubicBezTo>
                  <a:cubicBezTo>
                    <a:pt x="11693" y="83538"/>
                    <a:pt x="12196" y="83705"/>
                    <a:pt x="12364" y="84292"/>
                  </a:cubicBezTo>
                  <a:lnTo>
                    <a:pt x="11358" y="81778"/>
                  </a:lnTo>
                  <a:cubicBezTo>
                    <a:pt x="12112" y="81778"/>
                    <a:pt x="11861" y="81191"/>
                    <a:pt x="12196" y="80437"/>
                  </a:cubicBezTo>
                  <a:cubicBezTo>
                    <a:pt x="10688" y="81024"/>
                    <a:pt x="11107" y="78594"/>
                    <a:pt x="10604" y="77588"/>
                  </a:cubicBezTo>
                  <a:cubicBezTo>
                    <a:pt x="10101" y="76583"/>
                    <a:pt x="11609" y="77588"/>
                    <a:pt x="11526" y="79013"/>
                  </a:cubicBezTo>
                  <a:cubicBezTo>
                    <a:pt x="12615" y="77505"/>
                    <a:pt x="9766" y="77253"/>
                    <a:pt x="10604" y="75829"/>
                  </a:cubicBezTo>
                  <a:cubicBezTo>
                    <a:pt x="10604" y="75829"/>
                    <a:pt x="10604" y="76332"/>
                    <a:pt x="10604" y="76415"/>
                  </a:cubicBezTo>
                  <a:cubicBezTo>
                    <a:pt x="10604" y="76499"/>
                    <a:pt x="10604" y="73902"/>
                    <a:pt x="10604" y="74321"/>
                  </a:cubicBezTo>
                  <a:lnTo>
                    <a:pt x="10604" y="74321"/>
                  </a:lnTo>
                  <a:cubicBezTo>
                    <a:pt x="10604" y="72226"/>
                    <a:pt x="10604" y="68037"/>
                    <a:pt x="9012" y="67785"/>
                  </a:cubicBezTo>
                  <a:cubicBezTo>
                    <a:pt x="9590" y="67676"/>
                    <a:pt x="10193" y="67676"/>
                    <a:pt x="10772" y="67785"/>
                  </a:cubicBezTo>
                  <a:lnTo>
                    <a:pt x="6415" y="64266"/>
                  </a:lnTo>
                  <a:cubicBezTo>
                    <a:pt x="7504" y="64266"/>
                    <a:pt x="9934" y="63177"/>
                    <a:pt x="10688" y="64853"/>
                  </a:cubicBezTo>
                  <a:cubicBezTo>
                    <a:pt x="10922" y="64149"/>
                    <a:pt x="10922" y="63378"/>
                    <a:pt x="10688" y="62674"/>
                  </a:cubicBezTo>
                  <a:cubicBezTo>
                    <a:pt x="10688" y="62674"/>
                    <a:pt x="9179" y="63596"/>
                    <a:pt x="9012" y="63177"/>
                  </a:cubicBezTo>
                  <a:cubicBezTo>
                    <a:pt x="10185" y="61836"/>
                    <a:pt x="9599" y="62255"/>
                    <a:pt x="10604" y="60579"/>
                  </a:cubicBezTo>
                  <a:cubicBezTo>
                    <a:pt x="10604" y="61166"/>
                    <a:pt x="8677" y="60579"/>
                    <a:pt x="8677" y="59825"/>
                  </a:cubicBezTo>
                  <a:cubicBezTo>
                    <a:pt x="8677" y="59071"/>
                    <a:pt x="10353" y="59825"/>
                    <a:pt x="10520" y="59825"/>
                  </a:cubicBezTo>
                  <a:lnTo>
                    <a:pt x="8761" y="57898"/>
                  </a:lnTo>
                  <a:cubicBezTo>
                    <a:pt x="8761" y="58401"/>
                    <a:pt x="10185" y="57898"/>
                    <a:pt x="10604" y="57479"/>
                  </a:cubicBezTo>
                  <a:cubicBezTo>
                    <a:pt x="11023" y="57060"/>
                    <a:pt x="10604" y="55720"/>
                    <a:pt x="10604" y="55217"/>
                  </a:cubicBezTo>
                  <a:lnTo>
                    <a:pt x="10604" y="56055"/>
                  </a:lnTo>
                  <a:cubicBezTo>
                    <a:pt x="10604" y="53792"/>
                    <a:pt x="8174" y="53960"/>
                    <a:pt x="8174" y="51781"/>
                  </a:cubicBezTo>
                  <a:cubicBezTo>
                    <a:pt x="8174" y="51781"/>
                    <a:pt x="10269" y="52284"/>
                    <a:pt x="10436" y="51195"/>
                  </a:cubicBezTo>
                  <a:cubicBezTo>
                    <a:pt x="10604" y="50106"/>
                    <a:pt x="6247" y="49100"/>
                    <a:pt x="5493" y="47089"/>
                  </a:cubicBezTo>
                  <a:lnTo>
                    <a:pt x="5995" y="47089"/>
                  </a:lnTo>
                  <a:lnTo>
                    <a:pt x="5325" y="45581"/>
                  </a:lnTo>
                  <a:cubicBezTo>
                    <a:pt x="7278" y="46938"/>
                    <a:pt x="9054" y="48547"/>
                    <a:pt x="10604" y="50357"/>
                  </a:cubicBezTo>
                  <a:cubicBezTo>
                    <a:pt x="10604" y="49519"/>
                    <a:pt x="11191" y="50357"/>
                    <a:pt x="11023" y="48849"/>
                  </a:cubicBezTo>
                  <a:cubicBezTo>
                    <a:pt x="10855" y="47341"/>
                    <a:pt x="11777" y="49519"/>
                    <a:pt x="11777" y="49854"/>
                  </a:cubicBezTo>
                  <a:lnTo>
                    <a:pt x="11777" y="46922"/>
                  </a:lnTo>
                  <a:cubicBezTo>
                    <a:pt x="10772" y="46922"/>
                    <a:pt x="10688" y="44743"/>
                    <a:pt x="9850" y="44827"/>
                  </a:cubicBezTo>
                  <a:lnTo>
                    <a:pt x="11023" y="48011"/>
                  </a:lnTo>
                  <a:cubicBezTo>
                    <a:pt x="10101" y="48011"/>
                    <a:pt x="8174" y="46251"/>
                    <a:pt x="8258" y="44241"/>
                  </a:cubicBezTo>
                  <a:cubicBezTo>
                    <a:pt x="8258" y="43654"/>
                    <a:pt x="10017" y="44241"/>
                    <a:pt x="10353" y="44241"/>
                  </a:cubicBezTo>
                  <a:cubicBezTo>
                    <a:pt x="10688" y="44241"/>
                    <a:pt x="9599" y="42230"/>
                    <a:pt x="9850" y="42062"/>
                  </a:cubicBezTo>
                  <a:lnTo>
                    <a:pt x="10353" y="42900"/>
                  </a:lnTo>
                  <a:cubicBezTo>
                    <a:pt x="10353" y="41727"/>
                    <a:pt x="9012" y="41057"/>
                    <a:pt x="9850" y="39632"/>
                  </a:cubicBezTo>
                  <a:cubicBezTo>
                    <a:pt x="10688" y="38208"/>
                    <a:pt x="11023" y="38124"/>
                    <a:pt x="10436" y="38124"/>
                  </a:cubicBezTo>
                  <a:cubicBezTo>
                    <a:pt x="8786" y="38987"/>
                    <a:pt x="6884" y="39222"/>
                    <a:pt x="5074" y="38794"/>
                  </a:cubicBezTo>
                  <a:cubicBezTo>
                    <a:pt x="5409" y="37680"/>
                    <a:pt x="5895" y="36607"/>
                    <a:pt x="6498" y="35610"/>
                  </a:cubicBezTo>
                  <a:cubicBezTo>
                    <a:pt x="7336" y="34772"/>
                    <a:pt x="8677" y="36699"/>
                    <a:pt x="9431" y="36029"/>
                  </a:cubicBezTo>
                  <a:cubicBezTo>
                    <a:pt x="10185" y="35359"/>
                    <a:pt x="8761" y="35610"/>
                    <a:pt x="8677" y="35359"/>
                  </a:cubicBezTo>
                  <a:cubicBezTo>
                    <a:pt x="8593" y="35108"/>
                    <a:pt x="9515" y="35359"/>
                    <a:pt x="9347" y="34437"/>
                  </a:cubicBezTo>
                  <a:cubicBezTo>
                    <a:pt x="9179" y="33516"/>
                    <a:pt x="9347" y="32259"/>
                    <a:pt x="8425" y="34018"/>
                  </a:cubicBezTo>
                  <a:cubicBezTo>
                    <a:pt x="8425" y="32929"/>
                    <a:pt x="8425" y="32845"/>
                    <a:pt x="8425" y="31588"/>
                  </a:cubicBezTo>
                  <a:cubicBezTo>
                    <a:pt x="7755" y="32007"/>
                    <a:pt x="6163" y="30583"/>
                    <a:pt x="5828" y="29494"/>
                  </a:cubicBezTo>
                  <a:cubicBezTo>
                    <a:pt x="5493" y="28404"/>
                    <a:pt x="6415" y="29494"/>
                    <a:pt x="6582" y="29494"/>
                  </a:cubicBezTo>
                  <a:cubicBezTo>
                    <a:pt x="6582" y="27315"/>
                    <a:pt x="6582" y="26142"/>
                    <a:pt x="6582" y="24047"/>
                  </a:cubicBezTo>
                  <a:cubicBezTo>
                    <a:pt x="6582" y="24047"/>
                    <a:pt x="7085" y="22874"/>
                    <a:pt x="7504" y="23293"/>
                  </a:cubicBezTo>
                  <a:cubicBezTo>
                    <a:pt x="7227" y="22950"/>
                    <a:pt x="7026" y="22548"/>
                    <a:pt x="6917" y="22120"/>
                  </a:cubicBezTo>
                  <a:cubicBezTo>
                    <a:pt x="7671" y="20863"/>
                    <a:pt x="6917" y="23461"/>
                    <a:pt x="8090" y="22120"/>
                  </a:cubicBezTo>
                  <a:cubicBezTo>
                    <a:pt x="7504" y="22120"/>
                    <a:pt x="7253" y="20528"/>
                    <a:pt x="6833" y="19607"/>
                  </a:cubicBezTo>
                  <a:cubicBezTo>
                    <a:pt x="6415" y="18685"/>
                    <a:pt x="6833" y="21701"/>
                    <a:pt x="6833" y="22623"/>
                  </a:cubicBezTo>
                  <a:cubicBezTo>
                    <a:pt x="5577" y="22623"/>
                    <a:pt x="4236" y="21115"/>
                    <a:pt x="3482" y="19020"/>
                  </a:cubicBezTo>
                  <a:cubicBezTo>
                    <a:pt x="2728" y="16925"/>
                    <a:pt x="4320" y="18266"/>
                    <a:pt x="4068" y="18015"/>
                  </a:cubicBezTo>
                  <a:cubicBezTo>
                    <a:pt x="4068" y="14747"/>
                    <a:pt x="1806" y="15333"/>
                    <a:pt x="2560" y="12652"/>
                  </a:cubicBezTo>
                  <a:cubicBezTo>
                    <a:pt x="3314" y="11563"/>
                    <a:pt x="4152" y="12652"/>
                    <a:pt x="4655" y="12233"/>
                  </a:cubicBezTo>
                  <a:cubicBezTo>
                    <a:pt x="5074" y="13658"/>
                    <a:pt x="4655" y="14412"/>
                    <a:pt x="4655" y="15333"/>
                  </a:cubicBezTo>
                  <a:lnTo>
                    <a:pt x="4655" y="14160"/>
                  </a:lnTo>
                  <a:cubicBezTo>
                    <a:pt x="4957" y="14772"/>
                    <a:pt x="4957" y="15484"/>
                    <a:pt x="4655" y="16087"/>
                  </a:cubicBezTo>
                  <a:cubicBezTo>
                    <a:pt x="5325" y="15166"/>
                    <a:pt x="4655" y="10641"/>
                    <a:pt x="5074" y="8128"/>
                  </a:cubicBezTo>
                  <a:cubicBezTo>
                    <a:pt x="5074" y="7709"/>
                    <a:pt x="4487" y="6954"/>
                    <a:pt x="4152" y="7373"/>
                  </a:cubicBezTo>
                  <a:lnTo>
                    <a:pt x="4152" y="8128"/>
                  </a:lnTo>
                  <a:cubicBezTo>
                    <a:pt x="3566" y="8882"/>
                    <a:pt x="3231" y="6703"/>
                    <a:pt x="2979" y="7709"/>
                  </a:cubicBezTo>
                  <a:cubicBezTo>
                    <a:pt x="2234" y="6628"/>
                    <a:pt x="1881" y="5329"/>
                    <a:pt x="1974" y="4022"/>
                  </a:cubicBezTo>
                  <a:lnTo>
                    <a:pt x="2895" y="4022"/>
                  </a:lnTo>
                  <a:cubicBezTo>
                    <a:pt x="2895" y="4022"/>
                    <a:pt x="2393" y="5027"/>
                    <a:pt x="2895" y="5446"/>
                  </a:cubicBezTo>
                  <a:cubicBezTo>
                    <a:pt x="3398" y="5865"/>
                    <a:pt x="3985" y="3100"/>
                    <a:pt x="2895" y="2514"/>
                  </a:cubicBezTo>
                  <a:lnTo>
                    <a:pt x="2309" y="3603"/>
                  </a:lnTo>
                  <a:cubicBezTo>
                    <a:pt x="1806" y="2514"/>
                    <a:pt x="801" y="1341"/>
                    <a:pt x="1052" y="0"/>
                  </a:cubicBezTo>
                  <a:cubicBezTo>
                    <a:pt x="130" y="586"/>
                    <a:pt x="1052" y="0"/>
                    <a:pt x="130" y="1257"/>
                  </a:cubicBezTo>
                  <a:cubicBezTo>
                    <a:pt x="1387" y="419"/>
                    <a:pt x="130" y="4608"/>
                    <a:pt x="1555" y="3268"/>
                  </a:cubicBezTo>
                  <a:cubicBezTo>
                    <a:pt x="382" y="4273"/>
                    <a:pt x="1136" y="4944"/>
                    <a:pt x="130" y="6200"/>
                  </a:cubicBezTo>
                  <a:cubicBezTo>
                    <a:pt x="130" y="6200"/>
                    <a:pt x="717" y="6200"/>
                    <a:pt x="633" y="6871"/>
                  </a:cubicBezTo>
                  <a:lnTo>
                    <a:pt x="633" y="6871"/>
                  </a:lnTo>
                  <a:lnTo>
                    <a:pt x="633" y="6871"/>
                  </a:lnTo>
                  <a:cubicBezTo>
                    <a:pt x="633" y="6871"/>
                    <a:pt x="633" y="6871"/>
                    <a:pt x="633" y="6871"/>
                  </a:cubicBezTo>
                  <a:cubicBezTo>
                    <a:pt x="633" y="6871"/>
                    <a:pt x="633" y="6368"/>
                    <a:pt x="1052" y="6284"/>
                  </a:cubicBezTo>
                  <a:cubicBezTo>
                    <a:pt x="1471" y="6200"/>
                    <a:pt x="1890" y="8546"/>
                    <a:pt x="2225" y="9133"/>
                  </a:cubicBezTo>
                  <a:cubicBezTo>
                    <a:pt x="2560" y="9720"/>
                    <a:pt x="2225" y="9133"/>
                    <a:pt x="1555" y="9133"/>
                  </a:cubicBezTo>
                  <a:lnTo>
                    <a:pt x="2141" y="10055"/>
                  </a:lnTo>
                  <a:cubicBezTo>
                    <a:pt x="1471" y="10055"/>
                    <a:pt x="1136" y="11814"/>
                    <a:pt x="717" y="10055"/>
                  </a:cubicBezTo>
                  <a:lnTo>
                    <a:pt x="717" y="11395"/>
                  </a:lnTo>
                  <a:cubicBezTo>
                    <a:pt x="382" y="12258"/>
                    <a:pt x="382" y="13213"/>
                    <a:pt x="717" y="14076"/>
                  </a:cubicBezTo>
                  <a:cubicBezTo>
                    <a:pt x="717" y="14747"/>
                    <a:pt x="1471" y="15668"/>
                    <a:pt x="717" y="15082"/>
                  </a:cubicBezTo>
                  <a:lnTo>
                    <a:pt x="1220" y="17260"/>
                  </a:lnTo>
                  <a:lnTo>
                    <a:pt x="1220" y="17260"/>
                  </a:lnTo>
                  <a:cubicBezTo>
                    <a:pt x="1220" y="19439"/>
                    <a:pt x="2560" y="21618"/>
                    <a:pt x="1220" y="24131"/>
                  </a:cubicBezTo>
                  <a:cubicBezTo>
                    <a:pt x="1421" y="25011"/>
                    <a:pt x="1421" y="25933"/>
                    <a:pt x="1220" y="26812"/>
                  </a:cubicBezTo>
                  <a:lnTo>
                    <a:pt x="633" y="26812"/>
                  </a:lnTo>
                  <a:cubicBezTo>
                    <a:pt x="633" y="27734"/>
                    <a:pt x="214" y="29577"/>
                    <a:pt x="633" y="29996"/>
                  </a:cubicBezTo>
                  <a:cubicBezTo>
                    <a:pt x="-791" y="31002"/>
                    <a:pt x="633" y="34437"/>
                    <a:pt x="633" y="36113"/>
                  </a:cubicBezTo>
                  <a:lnTo>
                    <a:pt x="1387" y="36113"/>
                  </a:lnTo>
                  <a:cubicBezTo>
                    <a:pt x="1438" y="37303"/>
                    <a:pt x="1639" y="38484"/>
                    <a:pt x="1974" y="39632"/>
                  </a:cubicBezTo>
                  <a:lnTo>
                    <a:pt x="2644" y="39632"/>
                  </a:lnTo>
                  <a:cubicBezTo>
                    <a:pt x="3231" y="40805"/>
                    <a:pt x="2644" y="42732"/>
                    <a:pt x="2644" y="44576"/>
                  </a:cubicBezTo>
                  <a:cubicBezTo>
                    <a:pt x="2644" y="44576"/>
                    <a:pt x="2644" y="43989"/>
                    <a:pt x="2644" y="43654"/>
                  </a:cubicBezTo>
                  <a:cubicBezTo>
                    <a:pt x="1303" y="46000"/>
                    <a:pt x="3985" y="48346"/>
                    <a:pt x="3063" y="50441"/>
                  </a:cubicBezTo>
                  <a:cubicBezTo>
                    <a:pt x="3272" y="50835"/>
                    <a:pt x="3272" y="51304"/>
                    <a:pt x="3063" y="51698"/>
                  </a:cubicBezTo>
                  <a:lnTo>
                    <a:pt x="3063" y="51698"/>
                  </a:lnTo>
                  <a:lnTo>
                    <a:pt x="3063" y="51698"/>
                  </a:lnTo>
                  <a:cubicBezTo>
                    <a:pt x="3030" y="51949"/>
                    <a:pt x="3030" y="52200"/>
                    <a:pt x="3063" y="52452"/>
                  </a:cubicBezTo>
                  <a:lnTo>
                    <a:pt x="3063" y="51865"/>
                  </a:lnTo>
                  <a:cubicBezTo>
                    <a:pt x="3013" y="52368"/>
                    <a:pt x="3013" y="52871"/>
                    <a:pt x="3063" y="53373"/>
                  </a:cubicBezTo>
                  <a:lnTo>
                    <a:pt x="2393" y="53373"/>
                  </a:lnTo>
                  <a:lnTo>
                    <a:pt x="2393" y="53373"/>
                  </a:lnTo>
                  <a:cubicBezTo>
                    <a:pt x="2393" y="53960"/>
                    <a:pt x="2393" y="53373"/>
                    <a:pt x="3231" y="53373"/>
                  </a:cubicBezTo>
                  <a:lnTo>
                    <a:pt x="3733" y="54044"/>
                  </a:lnTo>
                  <a:cubicBezTo>
                    <a:pt x="2644" y="54630"/>
                    <a:pt x="4152" y="55636"/>
                    <a:pt x="2979" y="56306"/>
                  </a:cubicBezTo>
                  <a:cubicBezTo>
                    <a:pt x="3649" y="56306"/>
                    <a:pt x="3566" y="59239"/>
                    <a:pt x="4823" y="59490"/>
                  </a:cubicBezTo>
                  <a:cubicBezTo>
                    <a:pt x="4823" y="59490"/>
                    <a:pt x="4823" y="59490"/>
                    <a:pt x="4823" y="59490"/>
                  </a:cubicBezTo>
                  <a:cubicBezTo>
                    <a:pt x="4613" y="60119"/>
                    <a:pt x="4613" y="60789"/>
                    <a:pt x="4823" y="61417"/>
                  </a:cubicBezTo>
                  <a:lnTo>
                    <a:pt x="3985" y="61417"/>
                  </a:lnTo>
                  <a:lnTo>
                    <a:pt x="5241" y="62758"/>
                  </a:lnTo>
                  <a:cubicBezTo>
                    <a:pt x="4739" y="63679"/>
                    <a:pt x="4404" y="64015"/>
                    <a:pt x="3733" y="62758"/>
                  </a:cubicBezTo>
                  <a:cubicBezTo>
                    <a:pt x="4906" y="64769"/>
                    <a:pt x="4152" y="64434"/>
                    <a:pt x="5325" y="66193"/>
                  </a:cubicBezTo>
                  <a:lnTo>
                    <a:pt x="4739" y="66193"/>
                  </a:lnTo>
                  <a:cubicBezTo>
                    <a:pt x="4739" y="66780"/>
                    <a:pt x="5661" y="67785"/>
                    <a:pt x="5158" y="68204"/>
                  </a:cubicBezTo>
                  <a:cubicBezTo>
                    <a:pt x="4655" y="68623"/>
                    <a:pt x="5158" y="75159"/>
                    <a:pt x="4487" y="78845"/>
                  </a:cubicBezTo>
                  <a:cubicBezTo>
                    <a:pt x="6163" y="78091"/>
                    <a:pt x="3817" y="80605"/>
                    <a:pt x="5158" y="80689"/>
                  </a:cubicBezTo>
                  <a:cubicBezTo>
                    <a:pt x="4739" y="80689"/>
                    <a:pt x="4571" y="81359"/>
                    <a:pt x="4152" y="80689"/>
                  </a:cubicBezTo>
                  <a:cubicBezTo>
                    <a:pt x="4655" y="82448"/>
                    <a:pt x="3649" y="83454"/>
                    <a:pt x="4906" y="84711"/>
                  </a:cubicBezTo>
                  <a:cubicBezTo>
                    <a:pt x="4487" y="84711"/>
                    <a:pt x="4236" y="84292"/>
                    <a:pt x="3985" y="84711"/>
                  </a:cubicBezTo>
                  <a:cubicBezTo>
                    <a:pt x="3733" y="85130"/>
                    <a:pt x="4404" y="85297"/>
                    <a:pt x="3985" y="85465"/>
                  </a:cubicBezTo>
                  <a:cubicBezTo>
                    <a:pt x="3566" y="85632"/>
                    <a:pt x="3985" y="85465"/>
                    <a:pt x="3482" y="84962"/>
                  </a:cubicBezTo>
                  <a:cubicBezTo>
                    <a:pt x="3482" y="86805"/>
                    <a:pt x="4906" y="86973"/>
                    <a:pt x="6079" y="87057"/>
                  </a:cubicBezTo>
                  <a:cubicBezTo>
                    <a:pt x="5501" y="87593"/>
                    <a:pt x="5468" y="88489"/>
                    <a:pt x="5995" y="89068"/>
                  </a:cubicBezTo>
                  <a:cubicBezTo>
                    <a:pt x="6021" y="89101"/>
                    <a:pt x="6054" y="89126"/>
                    <a:pt x="6079" y="89151"/>
                  </a:cubicBezTo>
                  <a:cubicBezTo>
                    <a:pt x="6079" y="89151"/>
                    <a:pt x="5409" y="90073"/>
                    <a:pt x="5158" y="89151"/>
                  </a:cubicBezTo>
                  <a:cubicBezTo>
                    <a:pt x="5158" y="89822"/>
                    <a:pt x="5158" y="93173"/>
                    <a:pt x="5744" y="93257"/>
                  </a:cubicBezTo>
                  <a:cubicBezTo>
                    <a:pt x="6331" y="93341"/>
                    <a:pt x="5744" y="94179"/>
                    <a:pt x="5744" y="94346"/>
                  </a:cubicBezTo>
                  <a:cubicBezTo>
                    <a:pt x="5744" y="94514"/>
                    <a:pt x="5744" y="95938"/>
                    <a:pt x="5744" y="97363"/>
                  </a:cubicBezTo>
                  <a:lnTo>
                    <a:pt x="5744" y="97363"/>
                  </a:lnTo>
                  <a:cubicBezTo>
                    <a:pt x="6917" y="97949"/>
                    <a:pt x="5744" y="98619"/>
                    <a:pt x="6247" y="99793"/>
                  </a:cubicBezTo>
                  <a:lnTo>
                    <a:pt x="6247" y="99793"/>
                  </a:lnTo>
                  <a:cubicBezTo>
                    <a:pt x="5577" y="102558"/>
                    <a:pt x="6247" y="100966"/>
                    <a:pt x="6247" y="103647"/>
                  </a:cubicBezTo>
                  <a:lnTo>
                    <a:pt x="6917" y="103647"/>
                  </a:lnTo>
                  <a:cubicBezTo>
                    <a:pt x="8425" y="103647"/>
                    <a:pt x="6163" y="105993"/>
                    <a:pt x="6917" y="107501"/>
                  </a:cubicBezTo>
                  <a:lnTo>
                    <a:pt x="6917" y="106998"/>
                  </a:lnTo>
                  <a:cubicBezTo>
                    <a:pt x="7504" y="107753"/>
                    <a:pt x="4990" y="109428"/>
                    <a:pt x="4823" y="110266"/>
                  </a:cubicBezTo>
                  <a:cubicBezTo>
                    <a:pt x="4655" y="111104"/>
                    <a:pt x="4823" y="110266"/>
                    <a:pt x="4823" y="109763"/>
                  </a:cubicBezTo>
                  <a:cubicBezTo>
                    <a:pt x="4068" y="112026"/>
                    <a:pt x="5744" y="109763"/>
                    <a:pt x="6079" y="111607"/>
                  </a:cubicBezTo>
                  <a:cubicBezTo>
                    <a:pt x="5577" y="111607"/>
                    <a:pt x="4823" y="111607"/>
                    <a:pt x="4739" y="112361"/>
                  </a:cubicBezTo>
                  <a:cubicBezTo>
                    <a:pt x="4655" y="113115"/>
                    <a:pt x="6498" y="115545"/>
                    <a:pt x="5661" y="117053"/>
                  </a:cubicBezTo>
                  <a:cubicBezTo>
                    <a:pt x="5661" y="117053"/>
                    <a:pt x="6415" y="116383"/>
                    <a:pt x="6666" y="117053"/>
                  </a:cubicBezTo>
                  <a:cubicBezTo>
                    <a:pt x="6917" y="117723"/>
                    <a:pt x="5409" y="120321"/>
                    <a:pt x="6666" y="121326"/>
                  </a:cubicBezTo>
                  <a:cubicBezTo>
                    <a:pt x="6666" y="121326"/>
                    <a:pt x="6666" y="121326"/>
                    <a:pt x="6666" y="121326"/>
                  </a:cubicBezTo>
                  <a:cubicBezTo>
                    <a:pt x="6666" y="121326"/>
                    <a:pt x="7336" y="124259"/>
                    <a:pt x="8007" y="124762"/>
                  </a:cubicBezTo>
                  <a:cubicBezTo>
                    <a:pt x="5577" y="125683"/>
                    <a:pt x="9431" y="130292"/>
                    <a:pt x="7169" y="130376"/>
                  </a:cubicBezTo>
                  <a:lnTo>
                    <a:pt x="7169" y="133141"/>
                  </a:lnTo>
                  <a:lnTo>
                    <a:pt x="7169" y="133141"/>
                  </a:lnTo>
                  <a:cubicBezTo>
                    <a:pt x="6993" y="134238"/>
                    <a:pt x="7403" y="135353"/>
                    <a:pt x="8258" y="136073"/>
                  </a:cubicBezTo>
                  <a:cubicBezTo>
                    <a:pt x="8258" y="136492"/>
                    <a:pt x="7839" y="136073"/>
                    <a:pt x="7755" y="136073"/>
                  </a:cubicBezTo>
                  <a:cubicBezTo>
                    <a:pt x="7261" y="137782"/>
                    <a:pt x="7638" y="139634"/>
                    <a:pt x="8761" y="141017"/>
                  </a:cubicBezTo>
                  <a:lnTo>
                    <a:pt x="8007" y="141017"/>
                  </a:lnTo>
                  <a:cubicBezTo>
                    <a:pt x="8509" y="141519"/>
                    <a:pt x="7085" y="144787"/>
                    <a:pt x="8007" y="147217"/>
                  </a:cubicBezTo>
                  <a:lnTo>
                    <a:pt x="8007" y="147217"/>
                  </a:lnTo>
                  <a:cubicBezTo>
                    <a:pt x="8928" y="150066"/>
                    <a:pt x="6331" y="154172"/>
                    <a:pt x="9012" y="155009"/>
                  </a:cubicBezTo>
                  <a:lnTo>
                    <a:pt x="9766" y="156853"/>
                  </a:lnTo>
                  <a:cubicBezTo>
                    <a:pt x="9766" y="154423"/>
                    <a:pt x="10939" y="156853"/>
                    <a:pt x="11274" y="156183"/>
                  </a:cubicBezTo>
                  <a:cubicBezTo>
                    <a:pt x="11274" y="157104"/>
                    <a:pt x="10604" y="158696"/>
                    <a:pt x="10436" y="157523"/>
                  </a:cubicBezTo>
                  <a:lnTo>
                    <a:pt x="10436" y="157523"/>
                  </a:lnTo>
                  <a:cubicBezTo>
                    <a:pt x="9096" y="157523"/>
                    <a:pt x="10436" y="160540"/>
                    <a:pt x="9179" y="160540"/>
                  </a:cubicBezTo>
                  <a:cubicBezTo>
                    <a:pt x="9179" y="165315"/>
                    <a:pt x="9179" y="170008"/>
                    <a:pt x="9179" y="174448"/>
                  </a:cubicBezTo>
                  <a:lnTo>
                    <a:pt x="10269" y="173862"/>
                  </a:lnTo>
                  <a:lnTo>
                    <a:pt x="10269" y="175454"/>
                  </a:lnTo>
                  <a:cubicBezTo>
                    <a:pt x="10269" y="175454"/>
                    <a:pt x="9431" y="176040"/>
                    <a:pt x="9431" y="174951"/>
                  </a:cubicBezTo>
                  <a:cubicBezTo>
                    <a:pt x="8845" y="175538"/>
                    <a:pt x="10017" y="176795"/>
                    <a:pt x="10269" y="176795"/>
                  </a:cubicBezTo>
                  <a:cubicBezTo>
                    <a:pt x="10269" y="178973"/>
                    <a:pt x="9012" y="175957"/>
                    <a:pt x="9012" y="176795"/>
                  </a:cubicBezTo>
                  <a:lnTo>
                    <a:pt x="9012" y="177716"/>
                  </a:lnTo>
                  <a:lnTo>
                    <a:pt x="9012" y="177716"/>
                  </a:lnTo>
                  <a:cubicBezTo>
                    <a:pt x="9431" y="178387"/>
                    <a:pt x="9934" y="178470"/>
                    <a:pt x="9934" y="179811"/>
                  </a:cubicBezTo>
                  <a:cubicBezTo>
                    <a:pt x="9934" y="181152"/>
                    <a:pt x="9347" y="180230"/>
                    <a:pt x="9263" y="180565"/>
                  </a:cubicBezTo>
                  <a:cubicBezTo>
                    <a:pt x="9179" y="180900"/>
                    <a:pt x="9263" y="180565"/>
                    <a:pt x="9263" y="181068"/>
                  </a:cubicBezTo>
                  <a:lnTo>
                    <a:pt x="9263" y="183079"/>
                  </a:lnTo>
                  <a:lnTo>
                    <a:pt x="10101" y="182241"/>
                  </a:lnTo>
                  <a:cubicBezTo>
                    <a:pt x="10520" y="183079"/>
                    <a:pt x="10101" y="184084"/>
                    <a:pt x="11023" y="183163"/>
                  </a:cubicBezTo>
                  <a:cubicBezTo>
                    <a:pt x="9682" y="184503"/>
                    <a:pt x="11023" y="190452"/>
                    <a:pt x="10436" y="191541"/>
                  </a:cubicBezTo>
                  <a:cubicBezTo>
                    <a:pt x="11065" y="192748"/>
                    <a:pt x="11333" y="194122"/>
                    <a:pt x="11191" y="195480"/>
                  </a:cubicBezTo>
                  <a:cubicBezTo>
                    <a:pt x="11191" y="195061"/>
                    <a:pt x="12280" y="194809"/>
                    <a:pt x="12280" y="196150"/>
                  </a:cubicBezTo>
                  <a:cubicBezTo>
                    <a:pt x="10269" y="196150"/>
                    <a:pt x="11526" y="198496"/>
                    <a:pt x="10185" y="199585"/>
                  </a:cubicBezTo>
                  <a:cubicBezTo>
                    <a:pt x="11023" y="198663"/>
                    <a:pt x="10604" y="203272"/>
                    <a:pt x="11861" y="201764"/>
                  </a:cubicBezTo>
                  <a:cubicBezTo>
                    <a:pt x="11861" y="202853"/>
                    <a:pt x="11107" y="201764"/>
                    <a:pt x="10688" y="202685"/>
                  </a:cubicBezTo>
                  <a:cubicBezTo>
                    <a:pt x="10905" y="205618"/>
                    <a:pt x="10905" y="208551"/>
                    <a:pt x="10688" y="211483"/>
                  </a:cubicBezTo>
                  <a:cubicBezTo>
                    <a:pt x="10688" y="211483"/>
                    <a:pt x="11358" y="210980"/>
                    <a:pt x="11777" y="211483"/>
                  </a:cubicBezTo>
                  <a:lnTo>
                    <a:pt x="10520" y="213159"/>
                  </a:lnTo>
                  <a:cubicBezTo>
                    <a:pt x="10520" y="213829"/>
                    <a:pt x="12028" y="213662"/>
                    <a:pt x="11191" y="214835"/>
                  </a:cubicBezTo>
                  <a:cubicBezTo>
                    <a:pt x="11191" y="214835"/>
                    <a:pt x="11777" y="214835"/>
                    <a:pt x="11861" y="214835"/>
                  </a:cubicBezTo>
                  <a:cubicBezTo>
                    <a:pt x="10939" y="221119"/>
                    <a:pt x="13537" y="227487"/>
                    <a:pt x="11861" y="233855"/>
                  </a:cubicBezTo>
                  <a:cubicBezTo>
                    <a:pt x="12364" y="232933"/>
                    <a:pt x="12447" y="233855"/>
                    <a:pt x="12447" y="233855"/>
                  </a:cubicBezTo>
                  <a:cubicBezTo>
                    <a:pt x="12447" y="233855"/>
                    <a:pt x="13118" y="233855"/>
                    <a:pt x="13453" y="233855"/>
                  </a:cubicBezTo>
                  <a:lnTo>
                    <a:pt x="12615" y="236452"/>
                  </a:lnTo>
                  <a:cubicBezTo>
                    <a:pt x="13620" y="236955"/>
                    <a:pt x="12615" y="239301"/>
                    <a:pt x="13788" y="239552"/>
                  </a:cubicBezTo>
                  <a:lnTo>
                    <a:pt x="13788" y="238715"/>
                  </a:lnTo>
                  <a:cubicBezTo>
                    <a:pt x="14961" y="239804"/>
                    <a:pt x="16134" y="237039"/>
                    <a:pt x="17558" y="237123"/>
                  </a:cubicBezTo>
                  <a:cubicBezTo>
                    <a:pt x="16302" y="235950"/>
                    <a:pt x="19234" y="233771"/>
                    <a:pt x="17558" y="231844"/>
                  </a:cubicBezTo>
                  <a:cubicBezTo>
                    <a:pt x="17558" y="231341"/>
                    <a:pt x="17977" y="231844"/>
                    <a:pt x="18312" y="231844"/>
                  </a:cubicBezTo>
                  <a:cubicBezTo>
                    <a:pt x="18648" y="231844"/>
                    <a:pt x="17558" y="230755"/>
                    <a:pt x="17726" y="229582"/>
                  </a:cubicBezTo>
                  <a:lnTo>
                    <a:pt x="17726" y="229582"/>
                  </a:lnTo>
                  <a:cubicBezTo>
                    <a:pt x="17625" y="226783"/>
                    <a:pt x="17760" y="223976"/>
                    <a:pt x="18145" y="221203"/>
                  </a:cubicBezTo>
                  <a:lnTo>
                    <a:pt x="17475" y="221203"/>
                  </a:lnTo>
                  <a:cubicBezTo>
                    <a:pt x="17500" y="220725"/>
                    <a:pt x="17642" y="220264"/>
                    <a:pt x="17894" y="219862"/>
                  </a:cubicBezTo>
                  <a:cubicBezTo>
                    <a:pt x="16804" y="219024"/>
                    <a:pt x="17894" y="222041"/>
                    <a:pt x="16720" y="221287"/>
                  </a:cubicBezTo>
                  <a:cubicBezTo>
                    <a:pt x="18145" y="220197"/>
                    <a:pt x="16720" y="215756"/>
                    <a:pt x="18061" y="215002"/>
                  </a:cubicBezTo>
                  <a:cubicBezTo>
                    <a:pt x="18061" y="213745"/>
                    <a:pt x="17307" y="215002"/>
                    <a:pt x="17223" y="214164"/>
                  </a:cubicBezTo>
                  <a:lnTo>
                    <a:pt x="17642" y="214164"/>
                  </a:lnTo>
                  <a:lnTo>
                    <a:pt x="17056" y="214164"/>
                  </a:lnTo>
                  <a:cubicBezTo>
                    <a:pt x="17056" y="213326"/>
                    <a:pt x="17642" y="212908"/>
                    <a:pt x="17977" y="212908"/>
                  </a:cubicBezTo>
                  <a:cubicBezTo>
                    <a:pt x="17944" y="213134"/>
                    <a:pt x="17944" y="213360"/>
                    <a:pt x="17977" y="213578"/>
                  </a:cubicBezTo>
                  <a:cubicBezTo>
                    <a:pt x="18396" y="212572"/>
                    <a:pt x="17977" y="210729"/>
                    <a:pt x="17977" y="210394"/>
                  </a:cubicBezTo>
                  <a:lnTo>
                    <a:pt x="17977" y="211567"/>
                  </a:lnTo>
                  <a:cubicBezTo>
                    <a:pt x="17818" y="208048"/>
                    <a:pt x="17399" y="204545"/>
                    <a:pt x="16720" y="201093"/>
                  </a:cubicBezTo>
                  <a:lnTo>
                    <a:pt x="16720" y="201093"/>
                  </a:lnTo>
                  <a:cubicBezTo>
                    <a:pt x="16050" y="198747"/>
                    <a:pt x="16720" y="199166"/>
                    <a:pt x="16720" y="196485"/>
                  </a:cubicBezTo>
                  <a:lnTo>
                    <a:pt x="16720" y="196485"/>
                  </a:lnTo>
                  <a:cubicBezTo>
                    <a:pt x="16302" y="195932"/>
                    <a:pt x="16092" y="195253"/>
                    <a:pt x="16134" y="194558"/>
                  </a:cubicBezTo>
                  <a:cubicBezTo>
                    <a:pt x="16553" y="195228"/>
                    <a:pt x="16804" y="193217"/>
                    <a:pt x="17307" y="194558"/>
                  </a:cubicBezTo>
                  <a:cubicBezTo>
                    <a:pt x="16469" y="191960"/>
                    <a:pt x="16720" y="193301"/>
                    <a:pt x="15380" y="191625"/>
                  </a:cubicBezTo>
                  <a:lnTo>
                    <a:pt x="15966" y="191122"/>
                  </a:lnTo>
                  <a:cubicBezTo>
                    <a:pt x="15380" y="190620"/>
                    <a:pt x="15129" y="190536"/>
                    <a:pt x="14961" y="189195"/>
                  </a:cubicBezTo>
                  <a:cubicBezTo>
                    <a:pt x="15464" y="190285"/>
                    <a:pt x="15715" y="188357"/>
                    <a:pt x="16385" y="189195"/>
                  </a:cubicBezTo>
                  <a:cubicBezTo>
                    <a:pt x="17475" y="186346"/>
                    <a:pt x="14961" y="185090"/>
                    <a:pt x="16385" y="183749"/>
                  </a:cubicBezTo>
                  <a:cubicBezTo>
                    <a:pt x="14877" y="182576"/>
                    <a:pt x="15715" y="186179"/>
                    <a:pt x="15380" y="185509"/>
                  </a:cubicBezTo>
                  <a:cubicBezTo>
                    <a:pt x="14877" y="186095"/>
                    <a:pt x="14123" y="184503"/>
                    <a:pt x="14291" y="183582"/>
                  </a:cubicBezTo>
                  <a:cubicBezTo>
                    <a:pt x="14458" y="182660"/>
                    <a:pt x="16134" y="181990"/>
                    <a:pt x="15966" y="179727"/>
                  </a:cubicBezTo>
                  <a:cubicBezTo>
                    <a:pt x="15966" y="179727"/>
                    <a:pt x="15966" y="179727"/>
                    <a:pt x="15966" y="180230"/>
                  </a:cubicBezTo>
                  <a:cubicBezTo>
                    <a:pt x="15966" y="180733"/>
                    <a:pt x="15296" y="178638"/>
                    <a:pt x="15966" y="177549"/>
                  </a:cubicBezTo>
                  <a:cubicBezTo>
                    <a:pt x="15045" y="177046"/>
                    <a:pt x="15966" y="176208"/>
                    <a:pt x="14793" y="176124"/>
                  </a:cubicBezTo>
                  <a:lnTo>
                    <a:pt x="15212" y="178135"/>
                  </a:lnTo>
                  <a:cubicBezTo>
                    <a:pt x="14793" y="176962"/>
                    <a:pt x="13369" y="175957"/>
                    <a:pt x="13956" y="174029"/>
                  </a:cubicBezTo>
                  <a:cubicBezTo>
                    <a:pt x="13956" y="174029"/>
                    <a:pt x="14542" y="174700"/>
                    <a:pt x="14710" y="175119"/>
                  </a:cubicBezTo>
                  <a:cubicBezTo>
                    <a:pt x="14877" y="175538"/>
                    <a:pt x="14710" y="174029"/>
                    <a:pt x="14710" y="173443"/>
                  </a:cubicBezTo>
                  <a:cubicBezTo>
                    <a:pt x="14710" y="172856"/>
                    <a:pt x="14710" y="175873"/>
                    <a:pt x="16050" y="177130"/>
                  </a:cubicBezTo>
                  <a:cubicBezTo>
                    <a:pt x="16469" y="176459"/>
                    <a:pt x="15045" y="174784"/>
                    <a:pt x="16050" y="175370"/>
                  </a:cubicBezTo>
                  <a:cubicBezTo>
                    <a:pt x="14374" y="174532"/>
                    <a:pt x="16050" y="173108"/>
                    <a:pt x="14793" y="171683"/>
                  </a:cubicBezTo>
                  <a:lnTo>
                    <a:pt x="15548" y="171683"/>
                  </a:lnTo>
                  <a:cubicBezTo>
                    <a:pt x="15279" y="171340"/>
                    <a:pt x="15112" y="170938"/>
                    <a:pt x="15045" y="170510"/>
                  </a:cubicBezTo>
                  <a:lnTo>
                    <a:pt x="15966" y="171265"/>
                  </a:lnTo>
                  <a:cubicBezTo>
                    <a:pt x="15129" y="170092"/>
                    <a:pt x="16553" y="168835"/>
                    <a:pt x="15966" y="167662"/>
                  </a:cubicBezTo>
                  <a:cubicBezTo>
                    <a:pt x="15966" y="170175"/>
                    <a:pt x="15129" y="168248"/>
                    <a:pt x="14710" y="169337"/>
                  </a:cubicBezTo>
                  <a:cubicBezTo>
                    <a:pt x="13620" y="166321"/>
                    <a:pt x="16469" y="167494"/>
                    <a:pt x="15883" y="164142"/>
                  </a:cubicBezTo>
                  <a:cubicBezTo>
                    <a:pt x="15883" y="164561"/>
                    <a:pt x="15883" y="165902"/>
                    <a:pt x="15212" y="165148"/>
                  </a:cubicBezTo>
                  <a:cubicBezTo>
                    <a:pt x="15321" y="164469"/>
                    <a:pt x="15548" y="163816"/>
                    <a:pt x="15883" y="163221"/>
                  </a:cubicBezTo>
                  <a:cubicBezTo>
                    <a:pt x="15883" y="160958"/>
                    <a:pt x="15212" y="163221"/>
                    <a:pt x="14710" y="162634"/>
                  </a:cubicBezTo>
                  <a:cubicBezTo>
                    <a:pt x="15548" y="161880"/>
                    <a:pt x="14710" y="161545"/>
                    <a:pt x="14039" y="160623"/>
                  </a:cubicBezTo>
                  <a:lnTo>
                    <a:pt x="14710" y="160623"/>
                  </a:lnTo>
                  <a:cubicBezTo>
                    <a:pt x="14710" y="158026"/>
                    <a:pt x="13201" y="160037"/>
                    <a:pt x="13620" y="157691"/>
                  </a:cubicBezTo>
                  <a:lnTo>
                    <a:pt x="14710" y="158612"/>
                  </a:lnTo>
                  <a:lnTo>
                    <a:pt x="14710" y="157439"/>
                  </a:lnTo>
                  <a:lnTo>
                    <a:pt x="15548" y="157439"/>
                  </a:lnTo>
                  <a:cubicBezTo>
                    <a:pt x="15003" y="156534"/>
                    <a:pt x="14852" y="155445"/>
                    <a:pt x="15129" y="154423"/>
                  </a:cubicBezTo>
                  <a:cubicBezTo>
                    <a:pt x="14626" y="154423"/>
                    <a:pt x="13872" y="154423"/>
                    <a:pt x="13788" y="153250"/>
                  </a:cubicBezTo>
                  <a:cubicBezTo>
                    <a:pt x="13704" y="152077"/>
                    <a:pt x="14458" y="153250"/>
                    <a:pt x="14291" y="151993"/>
                  </a:cubicBezTo>
                  <a:cubicBezTo>
                    <a:pt x="14710" y="151993"/>
                    <a:pt x="15296" y="152747"/>
                    <a:pt x="14710" y="153501"/>
                  </a:cubicBezTo>
                  <a:cubicBezTo>
                    <a:pt x="14123" y="154255"/>
                    <a:pt x="15212" y="153501"/>
                    <a:pt x="15380" y="153501"/>
                  </a:cubicBezTo>
                  <a:cubicBezTo>
                    <a:pt x="15548" y="153501"/>
                    <a:pt x="15380" y="151406"/>
                    <a:pt x="15380" y="150820"/>
                  </a:cubicBezTo>
                  <a:cubicBezTo>
                    <a:pt x="15430" y="151038"/>
                    <a:pt x="15430" y="151272"/>
                    <a:pt x="15380" y="151490"/>
                  </a:cubicBezTo>
                  <a:lnTo>
                    <a:pt x="14291" y="149144"/>
                  </a:lnTo>
                  <a:cubicBezTo>
                    <a:pt x="14291" y="149144"/>
                    <a:pt x="14793" y="149144"/>
                    <a:pt x="15045" y="149144"/>
                  </a:cubicBezTo>
                  <a:cubicBezTo>
                    <a:pt x="14785" y="148667"/>
                    <a:pt x="14584" y="148164"/>
                    <a:pt x="14458" y="147636"/>
                  </a:cubicBezTo>
                  <a:cubicBezTo>
                    <a:pt x="15045" y="147636"/>
                    <a:pt x="15631" y="147636"/>
                    <a:pt x="15966" y="148641"/>
                  </a:cubicBezTo>
                  <a:lnTo>
                    <a:pt x="15212" y="146463"/>
                  </a:lnTo>
                  <a:cubicBezTo>
                    <a:pt x="15212" y="146463"/>
                    <a:pt x="15883" y="145290"/>
                    <a:pt x="16050" y="145541"/>
                  </a:cubicBezTo>
                  <a:cubicBezTo>
                    <a:pt x="16050" y="144368"/>
                    <a:pt x="14793" y="142609"/>
                    <a:pt x="15129" y="140933"/>
                  </a:cubicBezTo>
                  <a:cubicBezTo>
                    <a:pt x="15078" y="140740"/>
                    <a:pt x="15078" y="140539"/>
                    <a:pt x="15129" y="140346"/>
                  </a:cubicBezTo>
                  <a:cubicBezTo>
                    <a:pt x="15129" y="138838"/>
                    <a:pt x="15799" y="137414"/>
                    <a:pt x="15129" y="135570"/>
                  </a:cubicBezTo>
                  <a:lnTo>
                    <a:pt x="16134" y="134481"/>
                  </a:lnTo>
                  <a:cubicBezTo>
                    <a:pt x="16134" y="133141"/>
                    <a:pt x="14877" y="135989"/>
                    <a:pt x="14374" y="133643"/>
                  </a:cubicBezTo>
                  <a:cubicBezTo>
                    <a:pt x="13872" y="131297"/>
                    <a:pt x="15212" y="132973"/>
                    <a:pt x="15464" y="132386"/>
                  </a:cubicBezTo>
                  <a:cubicBezTo>
                    <a:pt x="15715" y="131800"/>
                    <a:pt x="13788" y="130124"/>
                    <a:pt x="14542" y="128532"/>
                  </a:cubicBezTo>
                  <a:cubicBezTo>
                    <a:pt x="15548" y="131046"/>
                    <a:pt x="15380" y="131465"/>
                    <a:pt x="15548" y="131968"/>
                  </a:cubicBezTo>
                  <a:close/>
                  <a:moveTo>
                    <a:pt x="14207" y="114288"/>
                  </a:moveTo>
                  <a:cubicBezTo>
                    <a:pt x="14207" y="114288"/>
                    <a:pt x="14793" y="115293"/>
                    <a:pt x="14207" y="115545"/>
                  </a:cubicBezTo>
                  <a:cubicBezTo>
                    <a:pt x="13620" y="115796"/>
                    <a:pt x="13956" y="114875"/>
                    <a:pt x="14207" y="114288"/>
                  </a:cubicBezTo>
                  <a:close/>
                  <a:moveTo>
                    <a:pt x="11107" y="87559"/>
                  </a:moveTo>
                  <a:cubicBezTo>
                    <a:pt x="11107" y="87559"/>
                    <a:pt x="11107" y="88230"/>
                    <a:pt x="11107" y="88649"/>
                  </a:cubicBezTo>
                  <a:cubicBezTo>
                    <a:pt x="10989" y="88297"/>
                    <a:pt x="10989" y="87911"/>
                    <a:pt x="11107" y="87559"/>
                  </a:cubicBezTo>
                  <a:close/>
                  <a:moveTo>
                    <a:pt x="2728" y="11479"/>
                  </a:moveTo>
                  <a:cubicBezTo>
                    <a:pt x="2728" y="11479"/>
                    <a:pt x="2728" y="11479"/>
                    <a:pt x="2728" y="11479"/>
                  </a:cubicBezTo>
                  <a:cubicBezTo>
                    <a:pt x="2728" y="11479"/>
                    <a:pt x="2728" y="11479"/>
                    <a:pt x="2728" y="12317"/>
                  </a:cubicBezTo>
                  <a:cubicBezTo>
                    <a:pt x="2728" y="13155"/>
                    <a:pt x="2895" y="11898"/>
                    <a:pt x="2644" y="11479"/>
                  </a:cubicBezTo>
                  <a:close/>
                  <a:moveTo>
                    <a:pt x="11526" y="181571"/>
                  </a:moveTo>
                  <a:lnTo>
                    <a:pt x="11526" y="181571"/>
                  </a:lnTo>
                  <a:cubicBezTo>
                    <a:pt x="11861" y="181990"/>
                    <a:pt x="11693" y="181738"/>
                    <a:pt x="11442" y="18157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D3072F33-B371-4F7C-911B-B8F92B0C88A8}"/>
                </a:ext>
              </a:extLst>
            </p:cNvPr>
            <p:cNvSpPr/>
            <p:nvPr/>
          </p:nvSpPr>
          <p:spPr>
            <a:xfrm>
              <a:off x="2806400" y="1891663"/>
              <a:ext cx="418" cy="8378"/>
            </a:xfrm>
            <a:custGeom>
              <a:avLst/>
              <a:gdLst>
                <a:gd name="connsiteX0" fmla="*/ 419 w 418"/>
                <a:gd name="connsiteY0" fmla="*/ 0 h 8378"/>
                <a:gd name="connsiteX1" fmla="*/ 0 w 418"/>
                <a:gd name="connsiteY1" fmla="*/ 0 h 8378"/>
                <a:gd name="connsiteX2" fmla="*/ 419 w 41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" h="8378">
                  <a:moveTo>
                    <a:pt x="419" y="0"/>
                  </a:moveTo>
                  <a:lnTo>
                    <a:pt x="0" y="0"/>
                  </a:lnTo>
                  <a:cubicBezTo>
                    <a:pt x="0" y="0"/>
                    <a:pt x="251" y="0"/>
                    <a:pt x="4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E1F398E5-B1A8-4FF2-8AB3-847E46DF5610}"/>
                </a:ext>
              </a:extLst>
            </p:cNvPr>
            <p:cNvSpPr/>
            <p:nvPr/>
          </p:nvSpPr>
          <p:spPr>
            <a:xfrm>
              <a:off x="2811008" y="194369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BA5BB96E-9864-44F0-85BA-32D514ED4F16}"/>
                </a:ext>
              </a:extLst>
            </p:cNvPr>
            <p:cNvSpPr/>
            <p:nvPr/>
          </p:nvSpPr>
          <p:spPr>
            <a:xfrm>
              <a:off x="2804286" y="1836530"/>
              <a:ext cx="211" cy="670"/>
            </a:xfrm>
            <a:custGeom>
              <a:avLst/>
              <a:gdLst>
                <a:gd name="connsiteX0" fmla="*/ 186 w 211"/>
                <a:gd name="connsiteY0" fmla="*/ 0 h 670"/>
                <a:gd name="connsiteX1" fmla="*/ 186 w 211"/>
                <a:gd name="connsiteY1" fmla="*/ 670 h 670"/>
                <a:gd name="connsiteX2" fmla="*/ 186 w 211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" h="670">
                  <a:moveTo>
                    <a:pt x="186" y="0"/>
                  </a:moveTo>
                  <a:cubicBezTo>
                    <a:pt x="220" y="226"/>
                    <a:pt x="220" y="444"/>
                    <a:pt x="186" y="670"/>
                  </a:cubicBezTo>
                  <a:cubicBezTo>
                    <a:pt x="186" y="670"/>
                    <a:pt x="-233" y="503"/>
                    <a:pt x="18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B73F9EA3-CCEB-4440-8AEB-FC8C21B88F42}"/>
                </a:ext>
              </a:extLst>
            </p:cNvPr>
            <p:cNvSpPr/>
            <p:nvPr/>
          </p:nvSpPr>
          <p:spPr>
            <a:xfrm>
              <a:off x="2795599" y="1803936"/>
              <a:ext cx="75" cy="1005"/>
            </a:xfrm>
            <a:custGeom>
              <a:avLst/>
              <a:gdLst>
                <a:gd name="connsiteX0" fmla="*/ 75 w 75"/>
                <a:gd name="connsiteY0" fmla="*/ 0 h 1005"/>
                <a:gd name="connsiteX1" fmla="*/ 75 w 75"/>
                <a:gd name="connsiteY1" fmla="*/ 1005 h 1005"/>
                <a:gd name="connsiteX2" fmla="*/ 75 w 75"/>
                <a:gd name="connsiteY2" fmla="*/ 84 h 1005"/>
                <a:gd name="connsiteX3" fmla="*/ 75 w 75"/>
                <a:gd name="connsiteY3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" h="1005">
                  <a:moveTo>
                    <a:pt x="75" y="0"/>
                  </a:moveTo>
                  <a:lnTo>
                    <a:pt x="75" y="1005"/>
                  </a:lnTo>
                  <a:cubicBezTo>
                    <a:pt x="-25" y="704"/>
                    <a:pt x="-25" y="385"/>
                    <a:pt x="75" y="84"/>
                  </a:cubicBezTo>
                  <a:cubicBezTo>
                    <a:pt x="75" y="84"/>
                    <a:pt x="75" y="335"/>
                    <a:pt x="75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45BD7EE9-C43C-459D-82F5-CCD25CBAB1CE}"/>
                </a:ext>
              </a:extLst>
            </p:cNvPr>
            <p:cNvSpPr/>
            <p:nvPr/>
          </p:nvSpPr>
          <p:spPr>
            <a:xfrm>
              <a:off x="2799323" y="1794887"/>
              <a:ext cx="206" cy="361"/>
            </a:xfrm>
            <a:custGeom>
              <a:avLst/>
              <a:gdLst>
                <a:gd name="connsiteX0" fmla="*/ 206 w 206"/>
                <a:gd name="connsiteY0" fmla="*/ 0 h 361"/>
                <a:gd name="connsiteX1" fmla="*/ 206 w 206"/>
                <a:gd name="connsiteY1" fmla="*/ 0 h 361"/>
                <a:gd name="connsiteX2" fmla="*/ 206 w 206"/>
                <a:gd name="connsiteY2" fmla="*/ 0 h 361"/>
                <a:gd name="connsiteX3" fmla="*/ 206 w 206"/>
                <a:gd name="connsiteY3" fmla="*/ 0 h 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" h="361">
                  <a:moveTo>
                    <a:pt x="206" y="0"/>
                  </a:moveTo>
                  <a:cubicBezTo>
                    <a:pt x="206" y="0"/>
                    <a:pt x="206" y="0"/>
                    <a:pt x="206" y="0"/>
                  </a:cubicBezTo>
                  <a:lnTo>
                    <a:pt x="206" y="0"/>
                  </a:lnTo>
                  <a:cubicBezTo>
                    <a:pt x="-213" y="251"/>
                    <a:pt x="123" y="670"/>
                    <a:pt x="206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A74B86AA-B5AC-42B1-B235-174FFB426E19}"/>
                </a:ext>
              </a:extLst>
            </p:cNvPr>
            <p:cNvSpPr/>
            <p:nvPr/>
          </p:nvSpPr>
          <p:spPr>
            <a:xfrm>
              <a:off x="2797550" y="1801423"/>
              <a:ext cx="647" cy="1508"/>
            </a:xfrm>
            <a:custGeom>
              <a:avLst/>
              <a:gdLst>
                <a:gd name="connsiteX0" fmla="*/ 387 w 647"/>
                <a:gd name="connsiteY0" fmla="*/ 1508 h 1508"/>
                <a:gd name="connsiteX1" fmla="*/ 387 w 647"/>
                <a:gd name="connsiteY1" fmla="*/ 0 h 1508"/>
                <a:gd name="connsiteX2" fmla="*/ 387 w 647"/>
                <a:gd name="connsiteY2" fmla="*/ 0 h 1508"/>
                <a:gd name="connsiteX3" fmla="*/ 387 w 647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" h="1508">
                  <a:moveTo>
                    <a:pt x="387" y="1508"/>
                  </a:moveTo>
                  <a:cubicBezTo>
                    <a:pt x="973" y="1508"/>
                    <a:pt x="387" y="754"/>
                    <a:pt x="387" y="0"/>
                  </a:cubicBezTo>
                  <a:lnTo>
                    <a:pt x="387" y="0"/>
                  </a:lnTo>
                  <a:cubicBezTo>
                    <a:pt x="-283" y="0"/>
                    <a:pt x="52" y="754"/>
                    <a:pt x="387" y="150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53393C9F-67E6-4688-9B65-4DBD1D6A6F28}"/>
                </a:ext>
              </a:extLst>
            </p:cNvPr>
            <p:cNvSpPr/>
            <p:nvPr/>
          </p:nvSpPr>
          <p:spPr>
            <a:xfrm>
              <a:off x="2798030" y="1800668"/>
              <a:ext cx="74" cy="586"/>
            </a:xfrm>
            <a:custGeom>
              <a:avLst/>
              <a:gdLst>
                <a:gd name="connsiteX0" fmla="*/ 75 w 74"/>
                <a:gd name="connsiteY0" fmla="*/ 587 h 586"/>
                <a:gd name="connsiteX1" fmla="*/ 75 w 74"/>
                <a:gd name="connsiteY1" fmla="*/ 0 h 586"/>
                <a:gd name="connsiteX2" fmla="*/ 75 w 74"/>
                <a:gd name="connsiteY2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586">
                  <a:moveTo>
                    <a:pt x="75" y="587"/>
                  </a:moveTo>
                  <a:cubicBezTo>
                    <a:pt x="33" y="394"/>
                    <a:pt x="33" y="193"/>
                    <a:pt x="75" y="0"/>
                  </a:cubicBezTo>
                  <a:cubicBezTo>
                    <a:pt x="75" y="0"/>
                    <a:pt x="-93" y="251"/>
                    <a:pt x="75" y="58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0C5E353C-F6A0-4513-AD55-75DA357FD06B}"/>
                </a:ext>
              </a:extLst>
            </p:cNvPr>
            <p:cNvSpPr/>
            <p:nvPr/>
          </p:nvSpPr>
          <p:spPr>
            <a:xfrm>
              <a:off x="2796126" y="1810304"/>
              <a:ext cx="723" cy="819"/>
            </a:xfrm>
            <a:custGeom>
              <a:avLst/>
              <a:gdLst>
                <a:gd name="connsiteX0" fmla="*/ 554 w 723"/>
                <a:gd name="connsiteY0" fmla="*/ 0 h 819"/>
                <a:gd name="connsiteX1" fmla="*/ 51 w 723"/>
                <a:gd name="connsiteY1" fmla="*/ 0 h 819"/>
                <a:gd name="connsiteX2" fmla="*/ 554 w 723"/>
                <a:gd name="connsiteY2" fmla="*/ 0 h 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3" h="819">
                  <a:moveTo>
                    <a:pt x="554" y="0"/>
                  </a:moveTo>
                  <a:cubicBezTo>
                    <a:pt x="554" y="0"/>
                    <a:pt x="-200" y="0"/>
                    <a:pt x="51" y="0"/>
                  </a:cubicBezTo>
                  <a:cubicBezTo>
                    <a:pt x="303" y="0"/>
                    <a:pt x="1057" y="1843"/>
                    <a:pt x="55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899DC3D2-5F24-48B2-BC5F-44CD1409A594}"/>
                </a:ext>
              </a:extLst>
            </p:cNvPr>
            <p:cNvSpPr/>
            <p:nvPr/>
          </p:nvSpPr>
          <p:spPr>
            <a:xfrm>
              <a:off x="2799110" y="1802260"/>
              <a:ext cx="754" cy="670"/>
            </a:xfrm>
            <a:custGeom>
              <a:avLst/>
              <a:gdLst>
                <a:gd name="connsiteX0" fmla="*/ 754 w 754"/>
                <a:gd name="connsiteY0" fmla="*/ 0 h 670"/>
                <a:gd name="connsiteX1" fmla="*/ 0 w 754"/>
                <a:gd name="connsiteY1" fmla="*/ 251 h 670"/>
                <a:gd name="connsiteX2" fmla="*/ 587 w 754"/>
                <a:gd name="connsiteY2" fmla="*/ 670 h 670"/>
                <a:gd name="connsiteX3" fmla="*/ 754 w 754"/>
                <a:gd name="connsiteY3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670">
                  <a:moveTo>
                    <a:pt x="754" y="0"/>
                  </a:moveTo>
                  <a:lnTo>
                    <a:pt x="0" y="251"/>
                  </a:lnTo>
                  <a:lnTo>
                    <a:pt x="587" y="67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E8E9F09A-F156-418F-8C98-366D435A9F54}"/>
                </a:ext>
              </a:extLst>
            </p:cNvPr>
            <p:cNvSpPr/>
            <p:nvPr/>
          </p:nvSpPr>
          <p:spPr>
            <a:xfrm>
              <a:off x="2799454" y="1806701"/>
              <a:ext cx="158" cy="1173"/>
            </a:xfrm>
            <a:custGeom>
              <a:avLst/>
              <a:gdLst>
                <a:gd name="connsiteX0" fmla="*/ 159 w 158"/>
                <a:gd name="connsiteY0" fmla="*/ 1173 h 1173"/>
                <a:gd name="connsiteX1" fmla="*/ 159 w 158"/>
                <a:gd name="connsiteY1" fmla="*/ 0 h 1173"/>
                <a:gd name="connsiteX2" fmla="*/ 159 w 158"/>
                <a:gd name="connsiteY2" fmla="*/ 0 h 1173"/>
                <a:gd name="connsiteX3" fmla="*/ 159 w 158"/>
                <a:gd name="connsiteY3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" h="1173">
                  <a:moveTo>
                    <a:pt x="159" y="1173"/>
                  </a:moveTo>
                  <a:lnTo>
                    <a:pt x="159" y="0"/>
                  </a:lnTo>
                  <a:lnTo>
                    <a:pt x="159" y="0"/>
                  </a:lnTo>
                  <a:cubicBezTo>
                    <a:pt x="-9" y="419"/>
                    <a:pt x="-93" y="1173"/>
                    <a:pt x="159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89812BB6-D17F-4CDE-BAA9-CA4FA3474AED}"/>
                </a:ext>
              </a:extLst>
            </p:cNvPr>
            <p:cNvSpPr/>
            <p:nvPr/>
          </p:nvSpPr>
          <p:spPr>
            <a:xfrm>
              <a:off x="2799426" y="1805528"/>
              <a:ext cx="18" cy="921"/>
            </a:xfrm>
            <a:custGeom>
              <a:avLst/>
              <a:gdLst>
                <a:gd name="connsiteX0" fmla="*/ 19 w 18"/>
                <a:gd name="connsiteY0" fmla="*/ 922 h 921"/>
                <a:gd name="connsiteX1" fmla="*/ 19 w 18"/>
                <a:gd name="connsiteY1" fmla="*/ 0 h 921"/>
                <a:gd name="connsiteX2" fmla="*/ 19 w 18"/>
                <a:gd name="connsiteY2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" h="921">
                  <a:moveTo>
                    <a:pt x="19" y="922"/>
                  </a:moveTo>
                  <a:cubicBezTo>
                    <a:pt x="19" y="503"/>
                    <a:pt x="19" y="168"/>
                    <a:pt x="19" y="0"/>
                  </a:cubicBezTo>
                  <a:cubicBezTo>
                    <a:pt x="-6" y="310"/>
                    <a:pt x="-6" y="612"/>
                    <a:pt x="19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2D448DF4-2447-4E05-9967-AFA072EFC20B}"/>
                </a:ext>
              </a:extLst>
            </p:cNvPr>
            <p:cNvSpPr/>
            <p:nvPr/>
          </p:nvSpPr>
          <p:spPr>
            <a:xfrm>
              <a:off x="2799948" y="1803769"/>
              <a:ext cx="167" cy="1173"/>
            </a:xfrm>
            <a:custGeom>
              <a:avLst/>
              <a:gdLst>
                <a:gd name="connsiteX0" fmla="*/ 167 w 167"/>
                <a:gd name="connsiteY0" fmla="*/ 0 h 1173"/>
                <a:gd name="connsiteX1" fmla="*/ 0 w 167"/>
                <a:gd name="connsiteY1" fmla="*/ 335 h 1173"/>
                <a:gd name="connsiteX2" fmla="*/ 0 w 167"/>
                <a:gd name="connsiteY2" fmla="*/ 1173 h 1173"/>
                <a:gd name="connsiteX3" fmla="*/ 167 w 167"/>
                <a:gd name="connsiteY3" fmla="*/ 0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1173">
                  <a:moveTo>
                    <a:pt x="167" y="0"/>
                  </a:moveTo>
                  <a:lnTo>
                    <a:pt x="0" y="335"/>
                  </a:lnTo>
                  <a:lnTo>
                    <a:pt x="0" y="1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2A46FEAD-F8A0-45C9-ACEA-03F758F95BC1}"/>
                </a:ext>
              </a:extLst>
            </p:cNvPr>
            <p:cNvSpPr/>
            <p:nvPr/>
          </p:nvSpPr>
          <p:spPr>
            <a:xfrm>
              <a:off x="2799890" y="1819977"/>
              <a:ext cx="327" cy="1303"/>
            </a:xfrm>
            <a:custGeom>
              <a:avLst/>
              <a:gdLst>
                <a:gd name="connsiteX0" fmla="*/ 141 w 327"/>
                <a:gd name="connsiteY0" fmla="*/ 130 h 1303"/>
                <a:gd name="connsiteX1" fmla="*/ 141 w 327"/>
                <a:gd name="connsiteY1" fmla="*/ 1303 h 1303"/>
                <a:gd name="connsiteX2" fmla="*/ 141 w 327"/>
                <a:gd name="connsiteY2" fmla="*/ 633 h 1303"/>
                <a:gd name="connsiteX3" fmla="*/ 141 w 327"/>
                <a:gd name="connsiteY3" fmla="*/ 130 h 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" h="1303">
                  <a:moveTo>
                    <a:pt x="141" y="130"/>
                  </a:moveTo>
                  <a:lnTo>
                    <a:pt x="141" y="1303"/>
                  </a:lnTo>
                  <a:cubicBezTo>
                    <a:pt x="141" y="1303"/>
                    <a:pt x="560" y="1303"/>
                    <a:pt x="141" y="633"/>
                  </a:cubicBezTo>
                  <a:cubicBezTo>
                    <a:pt x="-277" y="-37"/>
                    <a:pt x="393" y="-121"/>
                    <a:pt x="141" y="13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3579EB11-F154-4833-A8EC-522C091DC225}"/>
                </a:ext>
              </a:extLst>
            </p:cNvPr>
            <p:cNvSpPr/>
            <p:nvPr/>
          </p:nvSpPr>
          <p:spPr>
            <a:xfrm>
              <a:off x="2801372" y="1816253"/>
              <a:ext cx="837" cy="586"/>
            </a:xfrm>
            <a:custGeom>
              <a:avLst/>
              <a:gdLst>
                <a:gd name="connsiteX0" fmla="*/ 503 w 837"/>
                <a:gd name="connsiteY0" fmla="*/ 0 h 586"/>
                <a:gd name="connsiteX1" fmla="*/ 0 w 837"/>
                <a:gd name="connsiteY1" fmla="*/ 587 h 586"/>
                <a:gd name="connsiteX2" fmla="*/ 838 w 837"/>
                <a:gd name="connsiteY2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586">
                  <a:moveTo>
                    <a:pt x="503" y="0"/>
                  </a:moveTo>
                  <a:cubicBezTo>
                    <a:pt x="503" y="0"/>
                    <a:pt x="503" y="0"/>
                    <a:pt x="0" y="587"/>
                  </a:cubicBezTo>
                  <a:lnTo>
                    <a:pt x="838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3B770D94-ACEA-4AE7-9643-A79948C88CC7}"/>
                </a:ext>
              </a:extLst>
            </p:cNvPr>
            <p:cNvSpPr/>
            <p:nvPr/>
          </p:nvSpPr>
          <p:spPr>
            <a:xfrm>
              <a:off x="2802294" y="1819353"/>
              <a:ext cx="676" cy="1285"/>
            </a:xfrm>
            <a:custGeom>
              <a:avLst/>
              <a:gdLst>
                <a:gd name="connsiteX0" fmla="*/ 0 w 676"/>
                <a:gd name="connsiteY0" fmla="*/ 503 h 1285"/>
                <a:gd name="connsiteX1" fmla="*/ 670 w 676"/>
                <a:gd name="connsiteY1" fmla="*/ 503 h 1285"/>
                <a:gd name="connsiteX2" fmla="*/ 0 w 676"/>
                <a:gd name="connsiteY2" fmla="*/ 503 h 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" h="1285">
                  <a:moveTo>
                    <a:pt x="0" y="503"/>
                  </a:moveTo>
                  <a:cubicBezTo>
                    <a:pt x="0" y="503"/>
                    <a:pt x="754" y="2263"/>
                    <a:pt x="670" y="503"/>
                  </a:cubicBezTo>
                  <a:cubicBezTo>
                    <a:pt x="419" y="587"/>
                    <a:pt x="84" y="-670"/>
                    <a:pt x="0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7B02D573-6440-4220-99FB-783244BD8549}"/>
                </a:ext>
              </a:extLst>
            </p:cNvPr>
            <p:cNvSpPr/>
            <p:nvPr/>
          </p:nvSpPr>
          <p:spPr>
            <a:xfrm>
              <a:off x="2800534" y="1838290"/>
              <a:ext cx="1508" cy="251"/>
            </a:xfrm>
            <a:custGeom>
              <a:avLst/>
              <a:gdLst>
                <a:gd name="connsiteX0" fmla="*/ 1508 w 1508"/>
                <a:gd name="connsiteY0" fmla="*/ 251 h 251"/>
                <a:gd name="connsiteX1" fmla="*/ 1508 w 1508"/>
                <a:gd name="connsiteY1" fmla="*/ 0 h 251"/>
                <a:gd name="connsiteX2" fmla="*/ 0 w 1508"/>
                <a:gd name="connsiteY2" fmla="*/ 84 h 251"/>
                <a:gd name="connsiteX3" fmla="*/ 1508 w 1508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251">
                  <a:moveTo>
                    <a:pt x="1508" y="251"/>
                  </a:moveTo>
                  <a:lnTo>
                    <a:pt x="1508" y="0"/>
                  </a:lnTo>
                  <a:lnTo>
                    <a:pt x="0" y="84"/>
                  </a:lnTo>
                  <a:lnTo>
                    <a:pt x="1508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AA4A3EBF-FDFA-4A17-AFF7-11F0EE0E85FB}"/>
                </a:ext>
              </a:extLst>
            </p:cNvPr>
            <p:cNvSpPr/>
            <p:nvPr/>
          </p:nvSpPr>
          <p:spPr>
            <a:xfrm>
              <a:off x="2805227" y="1852661"/>
              <a:ext cx="1172" cy="2382"/>
            </a:xfrm>
            <a:custGeom>
              <a:avLst/>
              <a:gdLst>
                <a:gd name="connsiteX0" fmla="*/ 1173 w 1172"/>
                <a:gd name="connsiteY0" fmla="*/ 2219 h 2382"/>
                <a:gd name="connsiteX1" fmla="*/ 670 w 1172"/>
                <a:gd name="connsiteY1" fmla="*/ 544 h 2382"/>
                <a:gd name="connsiteX2" fmla="*/ 0 w 1172"/>
                <a:gd name="connsiteY2" fmla="*/ 1298 h 2382"/>
                <a:gd name="connsiteX3" fmla="*/ 1173 w 1172"/>
                <a:gd name="connsiteY3" fmla="*/ 2219 h 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" h="2382">
                  <a:moveTo>
                    <a:pt x="1173" y="2219"/>
                  </a:moveTo>
                  <a:cubicBezTo>
                    <a:pt x="1173" y="711"/>
                    <a:pt x="251" y="2219"/>
                    <a:pt x="670" y="544"/>
                  </a:cubicBezTo>
                  <a:cubicBezTo>
                    <a:pt x="1089" y="-1132"/>
                    <a:pt x="670" y="1633"/>
                    <a:pt x="0" y="1298"/>
                  </a:cubicBezTo>
                  <a:cubicBezTo>
                    <a:pt x="419" y="2219"/>
                    <a:pt x="251" y="2638"/>
                    <a:pt x="1173" y="22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D6E262B0-5E3C-43BB-BECE-F546AB9896FF}"/>
                </a:ext>
              </a:extLst>
            </p:cNvPr>
            <p:cNvSpPr/>
            <p:nvPr/>
          </p:nvSpPr>
          <p:spPr>
            <a:xfrm>
              <a:off x="2805227" y="1853539"/>
              <a:ext cx="8378" cy="418"/>
            </a:xfrm>
            <a:custGeom>
              <a:avLst/>
              <a:gdLst>
                <a:gd name="connsiteX0" fmla="*/ 0 w 8378"/>
                <a:gd name="connsiteY0" fmla="*/ 419 h 418"/>
                <a:gd name="connsiteX1" fmla="*/ 0 w 8378"/>
                <a:gd name="connsiteY1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418">
                  <a:moveTo>
                    <a:pt x="0" y="419"/>
                  </a:moveTo>
                  <a:cubicBezTo>
                    <a:pt x="0" y="419"/>
                    <a:pt x="0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EFC8152A-3B38-4625-9122-52C677A84A4C}"/>
                </a:ext>
              </a:extLst>
            </p:cNvPr>
            <p:cNvSpPr/>
            <p:nvPr/>
          </p:nvSpPr>
          <p:spPr>
            <a:xfrm>
              <a:off x="2807908" y="2040137"/>
              <a:ext cx="419" cy="921"/>
            </a:xfrm>
            <a:custGeom>
              <a:avLst/>
              <a:gdLst>
                <a:gd name="connsiteX0" fmla="*/ 251 w 419"/>
                <a:gd name="connsiteY0" fmla="*/ 0 h 921"/>
                <a:gd name="connsiteX1" fmla="*/ 0 w 419"/>
                <a:gd name="connsiteY1" fmla="*/ 922 h 921"/>
                <a:gd name="connsiteX2" fmla="*/ 419 w 419"/>
                <a:gd name="connsiteY2" fmla="*/ 335 h 921"/>
                <a:gd name="connsiteX3" fmla="*/ 251 w 419"/>
                <a:gd name="connsiteY3" fmla="*/ 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" h="921">
                  <a:moveTo>
                    <a:pt x="251" y="0"/>
                  </a:moveTo>
                  <a:lnTo>
                    <a:pt x="0" y="922"/>
                  </a:lnTo>
                  <a:lnTo>
                    <a:pt x="419" y="33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E427BE88-E724-4063-92FA-72FA304B745B}"/>
                </a:ext>
              </a:extLst>
            </p:cNvPr>
            <p:cNvSpPr/>
            <p:nvPr/>
          </p:nvSpPr>
          <p:spPr>
            <a:xfrm>
              <a:off x="2808411" y="2041897"/>
              <a:ext cx="921" cy="506"/>
            </a:xfrm>
            <a:custGeom>
              <a:avLst/>
              <a:gdLst>
                <a:gd name="connsiteX0" fmla="*/ 922 w 921"/>
                <a:gd name="connsiteY0" fmla="*/ 0 h 506"/>
                <a:gd name="connsiteX1" fmla="*/ 0 w 921"/>
                <a:gd name="connsiteY1" fmla="*/ 0 h 506"/>
                <a:gd name="connsiteX2" fmla="*/ 922 w 921"/>
                <a:gd name="connsiteY2" fmla="*/ 503 h 506"/>
                <a:gd name="connsiteX3" fmla="*/ 922 w 921"/>
                <a:gd name="connsiteY3" fmla="*/ 0 h 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" h="506">
                  <a:moveTo>
                    <a:pt x="922" y="0"/>
                  </a:moveTo>
                  <a:lnTo>
                    <a:pt x="0" y="0"/>
                  </a:lnTo>
                  <a:lnTo>
                    <a:pt x="922" y="503"/>
                  </a:lnTo>
                  <a:cubicBezTo>
                    <a:pt x="922" y="503"/>
                    <a:pt x="754" y="587"/>
                    <a:pt x="922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65961E11-7060-411F-B6B6-E87EBF574312}"/>
                </a:ext>
              </a:extLst>
            </p:cNvPr>
            <p:cNvSpPr/>
            <p:nvPr/>
          </p:nvSpPr>
          <p:spPr>
            <a:xfrm>
              <a:off x="2810505" y="1912443"/>
              <a:ext cx="8378" cy="837"/>
            </a:xfrm>
            <a:custGeom>
              <a:avLst/>
              <a:gdLst>
                <a:gd name="connsiteX0" fmla="*/ 0 w 8378"/>
                <a:gd name="connsiteY0" fmla="*/ 0 h 837"/>
                <a:gd name="connsiteX1" fmla="*/ 0 w 8378"/>
                <a:gd name="connsiteY1" fmla="*/ 0 h 837"/>
                <a:gd name="connsiteX2" fmla="*/ 0 w 8378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19"/>
                    <a:pt x="0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C07ACAAA-C4B1-4240-85C2-500FBC7A9A63}"/>
                </a:ext>
              </a:extLst>
            </p:cNvPr>
            <p:cNvSpPr/>
            <p:nvPr/>
          </p:nvSpPr>
          <p:spPr>
            <a:xfrm>
              <a:off x="2809584" y="1925011"/>
              <a:ext cx="837" cy="502"/>
            </a:xfrm>
            <a:custGeom>
              <a:avLst/>
              <a:gdLst>
                <a:gd name="connsiteX0" fmla="*/ 838 w 837"/>
                <a:gd name="connsiteY0" fmla="*/ 251 h 502"/>
                <a:gd name="connsiteX1" fmla="*/ 838 w 837"/>
                <a:gd name="connsiteY1" fmla="*/ 0 h 502"/>
                <a:gd name="connsiteX2" fmla="*/ 0 w 837"/>
                <a:gd name="connsiteY2" fmla="*/ 503 h 502"/>
                <a:gd name="connsiteX3" fmla="*/ 838 w 837"/>
                <a:gd name="connsiteY3" fmla="*/ 251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502">
                  <a:moveTo>
                    <a:pt x="838" y="251"/>
                  </a:moveTo>
                  <a:lnTo>
                    <a:pt x="838" y="0"/>
                  </a:lnTo>
                  <a:lnTo>
                    <a:pt x="0" y="503"/>
                  </a:lnTo>
                  <a:lnTo>
                    <a:pt x="838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7021CE79-44A6-4CA4-9B42-0F24ED80834E}"/>
                </a:ext>
              </a:extLst>
            </p:cNvPr>
            <p:cNvSpPr/>
            <p:nvPr/>
          </p:nvSpPr>
          <p:spPr>
            <a:xfrm>
              <a:off x="2811799" y="1934563"/>
              <a:ext cx="633" cy="1452"/>
            </a:xfrm>
            <a:custGeom>
              <a:avLst/>
              <a:gdLst>
                <a:gd name="connsiteX0" fmla="*/ 633 w 633"/>
                <a:gd name="connsiteY0" fmla="*/ 1424 h 1452"/>
                <a:gd name="connsiteX1" fmla="*/ 633 w 633"/>
                <a:gd name="connsiteY1" fmla="*/ 0 h 1452"/>
                <a:gd name="connsiteX2" fmla="*/ 633 w 633"/>
                <a:gd name="connsiteY2" fmla="*/ 1424 h 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3" h="1452">
                  <a:moveTo>
                    <a:pt x="633" y="1424"/>
                  </a:moveTo>
                  <a:cubicBezTo>
                    <a:pt x="633" y="1424"/>
                    <a:pt x="633" y="419"/>
                    <a:pt x="633" y="0"/>
                  </a:cubicBezTo>
                  <a:cubicBezTo>
                    <a:pt x="633" y="1006"/>
                    <a:pt x="-791" y="1592"/>
                    <a:pt x="633" y="142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114DE549-BF0F-434D-ABC4-66545B09DE17}"/>
                </a:ext>
              </a:extLst>
            </p:cNvPr>
            <p:cNvSpPr/>
            <p:nvPr/>
          </p:nvSpPr>
          <p:spPr>
            <a:xfrm>
              <a:off x="2820811" y="2037875"/>
              <a:ext cx="8378" cy="670"/>
            </a:xfrm>
            <a:custGeom>
              <a:avLst/>
              <a:gdLst>
                <a:gd name="connsiteX0" fmla="*/ 0 w 8378"/>
                <a:gd name="connsiteY0" fmla="*/ 670 h 670"/>
                <a:gd name="connsiteX1" fmla="*/ 0 w 8378"/>
                <a:gd name="connsiteY1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670">
                  <a:moveTo>
                    <a:pt x="0" y="670"/>
                  </a:moveTo>
                  <a:cubicBezTo>
                    <a:pt x="0" y="670"/>
                    <a:pt x="0" y="84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AC283BCE-BA74-4238-A189-9BCFB850910B}"/>
                </a:ext>
              </a:extLst>
            </p:cNvPr>
            <p:cNvSpPr/>
            <p:nvPr/>
          </p:nvSpPr>
          <p:spPr>
            <a:xfrm>
              <a:off x="2820225" y="2039718"/>
              <a:ext cx="83" cy="586"/>
            </a:xfrm>
            <a:custGeom>
              <a:avLst/>
              <a:gdLst>
                <a:gd name="connsiteX0" fmla="*/ 84 w 83"/>
                <a:gd name="connsiteY0" fmla="*/ 251 h 586"/>
                <a:gd name="connsiteX1" fmla="*/ 84 w 83"/>
                <a:gd name="connsiteY1" fmla="*/ 0 h 586"/>
                <a:gd name="connsiteX2" fmla="*/ 0 w 83"/>
                <a:gd name="connsiteY2" fmla="*/ 587 h 586"/>
                <a:gd name="connsiteX3" fmla="*/ 84 w 83"/>
                <a:gd name="connsiteY3" fmla="*/ 251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86">
                  <a:moveTo>
                    <a:pt x="84" y="251"/>
                  </a:moveTo>
                  <a:lnTo>
                    <a:pt x="84" y="0"/>
                  </a:lnTo>
                  <a:lnTo>
                    <a:pt x="0" y="587"/>
                  </a:lnTo>
                  <a:lnTo>
                    <a:pt x="84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A0ED2F21-2094-4DEA-AE5C-62FFC274F3F9}"/>
                </a:ext>
              </a:extLst>
            </p:cNvPr>
            <p:cNvSpPr/>
            <p:nvPr/>
          </p:nvSpPr>
          <p:spPr>
            <a:xfrm>
              <a:off x="2819890" y="2039383"/>
              <a:ext cx="8378" cy="1033"/>
            </a:xfrm>
            <a:custGeom>
              <a:avLst/>
              <a:gdLst>
                <a:gd name="connsiteX0" fmla="*/ 0 w 8378"/>
                <a:gd name="connsiteY0" fmla="*/ 586 h 1033"/>
                <a:gd name="connsiteX1" fmla="*/ 0 w 8378"/>
                <a:gd name="connsiteY1" fmla="*/ 586 h 1033"/>
                <a:gd name="connsiteX2" fmla="*/ 0 w 8378"/>
                <a:gd name="connsiteY2" fmla="*/ 0 h 1033"/>
                <a:gd name="connsiteX3" fmla="*/ 0 w 8378"/>
                <a:gd name="connsiteY3" fmla="*/ 586 h 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1033">
                  <a:moveTo>
                    <a:pt x="0" y="586"/>
                  </a:moveTo>
                  <a:cubicBezTo>
                    <a:pt x="0" y="1592"/>
                    <a:pt x="0" y="586"/>
                    <a:pt x="0" y="586"/>
                  </a:cubicBezTo>
                  <a:lnTo>
                    <a:pt x="0" y="0"/>
                  </a:lnTo>
                  <a:cubicBezTo>
                    <a:pt x="0" y="0"/>
                    <a:pt x="0" y="838"/>
                    <a:pt x="0" y="5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7352BC9F-A078-410F-BF62-D6A3BA8F0853}"/>
                </a:ext>
              </a:extLst>
            </p:cNvPr>
            <p:cNvSpPr/>
            <p:nvPr/>
          </p:nvSpPr>
          <p:spPr>
            <a:xfrm>
              <a:off x="2819471" y="20377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87AA2ED6-4BC9-4269-9596-AFC14BDB8B16}"/>
                </a:ext>
              </a:extLst>
            </p:cNvPr>
            <p:cNvSpPr/>
            <p:nvPr/>
          </p:nvSpPr>
          <p:spPr>
            <a:xfrm>
              <a:off x="2819555" y="20377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1488F7EA-83EE-4015-8C52-6A5D13B9A718}"/>
                </a:ext>
              </a:extLst>
            </p:cNvPr>
            <p:cNvSpPr/>
            <p:nvPr/>
          </p:nvSpPr>
          <p:spPr>
            <a:xfrm>
              <a:off x="2819375" y="2037456"/>
              <a:ext cx="12" cy="502"/>
            </a:xfrm>
            <a:custGeom>
              <a:avLst/>
              <a:gdLst>
                <a:gd name="connsiteX0" fmla="*/ 12 w 12"/>
                <a:gd name="connsiteY0" fmla="*/ 503 h 502"/>
                <a:gd name="connsiteX1" fmla="*/ 12 w 12"/>
                <a:gd name="connsiteY1" fmla="*/ 503 h 502"/>
                <a:gd name="connsiteX2" fmla="*/ 12 w 12"/>
                <a:gd name="connsiteY2" fmla="*/ 0 h 502"/>
                <a:gd name="connsiteX3" fmla="*/ 12 w 12"/>
                <a:gd name="connsiteY3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" h="502">
                  <a:moveTo>
                    <a:pt x="12" y="503"/>
                  </a:moveTo>
                  <a:lnTo>
                    <a:pt x="12" y="503"/>
                  </a:lnTo>
                  <a:cubicBezTo>
                    <a:pt x="12" y="503"/>
                    <a:pt x="12" y="503"/>
                    <a:pt x="12" y="0"/>
                  </a:cubicBezTo>
                  <a:cubicBezTo>
                    <a:pt x="-4" y="168"/>
                    <a:pt x="-4" y="335"/>
                    <a:pt x="12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27252675-CC64-410F-86A1-17AD15FDB914}"/>
                </a:ext>
              </a:extLst>
            </p:cNvPr>
            <p:cNvSpPr/>
            <p:nvPr/>
          </p:nvSpPr>
          <p:spPr>
            <a:xfrm>
              <a:off x="2819303" y="2038601"/>
              <a:ext cx="8378" cy="111"/>
            </a:xfrm>
            <a:custGeom>
              <a:avLst/>
              <a:gdLst>
                <a:gd name="connsiteX0" fmla="*/ 0 w 8378"/>
                <a:gd name="connsiteY0" fmla="*/ 112 h 111"/>
                <a:gd name="connsiteX1" fmla="*/ 0 w 8378"/>
                <a:gd name="connsiteY1" fmla="*/ 112 h 111"/>
                <a:gd name="connsiteX2" fmla="*/ 0 w 8378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1">
                  <a:moveTo>
                    <a:pt x="0" y="112"/>
                  </a:moveTo>
                  <a:lnTo>
                    <a:pt x="0" y="112"/>
                  </a:lnTo>
                  <a:cubicBezTo>
                    <a:pt x="0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846FA434-5239-49FC-A989-3168D626D17C}"/>
                </a:ext>
              </a:extLst>
            </p:cNvPr>
            <p:cNvSpPr/>
            <p:nvPr/>
          </p:nvSpPr>
          <p:spPr>
            <a:xfrm>
              <a:off x="2819387" y="203829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34636FF9-B892-4CF4-BB5F-972CC2066552}"/>
                </a:ext>
              </a:extLst>
            </p:cNvPr>
            <p:cNvSpPr/>
            <p:nvPr/>
          </p:nvSpPr>
          <p:spPr>
            <a:xfrm>
              <a:off x="2819471" y="2038372"/>
              <a:ext cx="37" cy="760"/>
            </a:xfrm>
            <a:custGeom>
              <a:avLst/>
              <a:gdLst>
                <a:gd name="connsiteX0" fmla="*/ 0 w 37"/>
                <a:gd name="connsiteY0" fmla="*/ 6 h 760"/>
                <a:gd name="connsiteX1" fmla="*/ 0 w 37"/>
                <a:gd name="connsiteY1" fmla="*/ 760 h 760"/>
                <a:gd name="connsiteX2" fmla="*/ 0 w 37"/>
                <a:gd name="connsiteY2" fmla="*/ 6 h 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60">
                  <a:moveTo>
                    <a:pt x="0" y="6"/>
                  </a:moveTo>
                  <a:cubicBezTo>
                    <a:pt x="42" y="257"/>
                    <a:pt x="42" y="509"/>
                    <a:pt x="0" y="760"/>
                  </a:cubicBezTo>
                  <a:cubicBezTo>
                    <a:pt x="0" y="760"/>
                    <a:pt x="84" y="-78"/>
                    <a:pt x="0" y="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5B98163D-A715-4424-B749-2C3D9CEDBCF7}"/>
                </a:ext>
              </a:extLst>
            </p:cNvPr>
            <p:cNvSpPr/>
            <p:nvPr/>
          </p:nvSpPr>
          <p:spPr>
            <a:xfrm>
              <a:off x="2819890" y="2040910"/>
              <a:ext cx="8378" cy="148"/>
            </a:xfrm>
            <a:custGeom>
              <a:avLst/>
              <a:gdLst>
                <a:gd name="connsiteX0" fmla="*/ 0 w 8378"/>
                <a:gd name="connsiteY0" fmla="*/ 149 h 148"/>
                <a:gd name="connsiteX1" fmla="*/ 0 w 8378"/>
                <a:gd name="connsiteY1" fmla="*/ 149 h 148"/>
                <a:gd name="connsiteX2" fmla="*/ 0 w 8378"/>
                <a:gd name="connsiteY2" fmla="*/ 149 h 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48">
                  <a:moveTo>
                    <a:pt x="0" y="149"/>
                  </a:moveTo>
                  <a:lnTo>
                    <a:pt x="0" y="149"/>
                  </a:lnTo>
                  <a:cubicBezTo>
                    <a:pt x="0" y="149"/>
                    <a:pt x="0" y="-186"/>
                    <a:pt x="0" y="14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B04642B4-0851-4A30-8243-6C4C4AEC5AC7}"/>
                </a:ext>
              </a:extLst>
            </p:cNvPr>
            <p:cNvSpPr/>
            <p:nvPr/>
          </p:nvSpPr>
          <p:spPr>
            <a:xfrm>
              <a:off x="2818937" y="2037456"/>
              <a:ext cx="31" cy="837"/>
            </a:xfrm>
            <a:custGeom>
              <a:avLst/>
              <a:gdLst>
                <a:gd name="connsiteX0" fmla="*/ 31 w 31"/>
                <a:gd name="connsiteY0" fmla="*/ 0 h 837"/>
                <a:gd name="connsiteX1" fmla="*/ 31 w 31"/>
                <a:gd name="connsiteY1" fmla="*/ 838 h 837"/>
                <a:gd name="connsiteX2" fmla="*/ 31 w 31"/>
                <a:gd name="connsiteY2" fmla="*/ 838 h 837"/>
                <a:gd name="connsiteX3" fmla="*/ 31 w 31"/>
                <a:gd name="connsiteY3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" h="837">
                  <a:moveTo>
                    <a:pt x="31" y="0"/>
                  </a:moveTo>
                  <a:cubicBezTo>
                    <a:pt x="31" y="0"/>
                    <a:pt x="31" y="587"/>
                    <a:pt x="31" y="838"/>
                  </a:cubicBezTo>
                  <a:lnTo>
                    <a:pt x="31" y="838"/>
                  </a:lnTo>
                  <a:cubicBezTo>
                    <a:pt x="-10" y="561"/>
                    <a:pt x="-10" y="277"/>
                    <a:pt x="31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9EF7317F-0688-4A79-91E8-4FEFCD7ADA9E}"/>
                </a:ext>
              </a:extLst>
            </p:cNvPr>
            <p:cNvSpPr/>
            <p:nvPr/>
          </p:nvSpPr>
          <p:spPr>
            <a:xfrm>
              <a:off x="2819052" y="2038294"/>
              <a:ext cx="8378" cy="418"/>
            </a:xfrm>
            <a:custGeom>
              <a:avLst/>
              <a:gdLst>
                <a:gd name="connsiteX0" fmla="*/ 0 w 8378"/>
                <a:gd name="connsiteY0" fmla="*/ 0 h 418"/>
                <a:gd name="connsiteX1" fmla="*/ 0 w 8378"/>
                <a:gd name="connsiteY1" fmla="*/ 419 h 418"/>
                <a:gd name="connsiteX2" fmla="*/ 0 w 8378"/>
                <a:gd name="connsiteY2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418">
                  <a:moveTo>
                    <a:pt x="0" y="0"/>
                  </a:moveTo>
                  <a:lnTo>
                    <a:pt x="0" y="419"/>
                  </a:lnTo>
                  <a:cubicBezTo>
                    <a:pt x="0" y="419"/>
                    <a:pt x="0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B0BA9F13-3F17-4C1D-BB3A-F388705A59C6}"/>
                </a:ext>
              </a:extLst>
            </p:cNvPr>
            <p:cNvSpPr/>
            <p:nvPr/>
          </p:nvSpPr>
          <p:spPr>
            <a:xfrm>
              <a:off x="2819387" y="2039132"/>
              <a:ext cx="83" cy="754"/>
            </a:xfrm>
            <a:custGeom>
              <a:avLst/>
              <a:gdLst>
                <a:gd name="connsiteX0" fmla="*/ 0 w 83"/>
                <a:gd name="connsiteY0" fmla="*/ 754 h 754"/>
                <a:gd name="connsiteX1" fmla="*/ 84 w 83"/>
                <a:gd name="connsiteY1" fmla="*/ 0 h 754"/>
                <a:gd name="connsiteX2" fmla="*/ 0 w 83"/>
                <a:gd name="connsiteY2" fmla="*/ 754 h 754"/>
                <a:gd name="connsiteX3" fmla="*/ 0 w 83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754">
                  <a:moveTo>
                    <a:pt x="0" y="754"/>
                  </a:moveTo>
                  <a:lnTo>
                    <a:pt x="84" y="0"/>
                  </a:lnTo>
                  <a:lnTo>
                    <a:pt x="0" y="754"/>
                  </a:lnTo>
                  <a:lnTo>
                    <a:pt x="0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F3841D90-46B4-4A88-B8E6-A0E0037D71FA}"/>
                </a:ext>
              </a:extLst>
            </p:cNvPr>
            <p:cNvSpPr/>
            <p:nvPr/>
          </p:nvSpPr>
          <p:spPr>
            <a:xfrm>
              <a:off x="2818717" y="2036953"/>
              <a:ext cx="8378" cy="754"/>
            </a:xfrm>
            <a:custGeom>
              <a:avLst/>
              <a:gdLst>
                <a:gd name="connsiteX0" fmla="*/ 0 w 8378"/>
                <a:gd name="connsiteY0" fmla="*/ 503 h 754"/>
                <a:gd name="connsiteX1" fmla="*/ 0 w 8378"/>
                <a:gd name="connsiteY1" fmla="*/ 0 h 754"/>
                <a:gd name="connsiteX2" fmla="*/ 0 w 8378"/>
                <a:gd name="connsiteY2" fmla="*/ 754 h 754"/>
                <a:gd name="connsiteX3" fmla="*/ 0 w 8378"/>
                <a:gd name="connsiteY3" fmla="*/ 503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754">
                  <a:moveTo>
                    <a:pt x="0" y="503"/>
                  </a:moveTo>
                  <a:lnTo>
                    <a:pt x="0" y="0"/>
                  </a:lnTo>
                  <a:lnTo>
                    <a:pt x="0" y="754"/>
                  </a:lnTo>
                  <a:lnTo>
                    <a:pt x="0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558A42EB-419F-409C-8740-1D5CA7B34C17}"/>
                </a:ext>
              </a:extLst>
            </p:cNvPr>
            <p:cNvSpPr/>
            <p:nvPr/>
          </p:nvSpPr>
          <p:spPr>
            <a:xfrm>
              <a:off x="2818512" y="2036534"/>
              <a:ext cx="62" cy="1005"/>
            </a:xfrm>
            <a:custGeom>
              <a:avLst/>
              <a:gdLst>
                <a:gd name="connsiteX0" fmla="*/ 37 w 62"/>
                <a:gd name="connsiteY0" fmla="*/ 1006 h 1005"/>
                <a:gd name="connsiteX1" fmla="*/ 37 w 62"/>
                <a:gd name="connsiteY1" fmla="*/ 0 h 1005"/>
                <a:gd name="connsiteX2" fmla="*/ 37 w 62"/>
                <a:gd name="connsiteY2" fmla="*/ 838 h 1005"/>
                <a:gd name="connsiteX3" fmla="*/ 37 w 62"/>
                <a:gd name="connsiteY3" fmla="*/ 1006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005">
                  <a:moveTo>
                    <a:pt x="37" y="1006"/>
                  </a:moveTo>
                  <a:cubicBezTo>
                    <a:pt x="37" y="1006"/>
                    <a:pt x="37" y="251"/>
                    <a:pt x="37" y="0"/>
                  </a:cubicBezTo>
                  <a:cubicBezTo>
                    <a:pt x="71" y="277"/>
                    <a:pt x="71" y="561"/>
                    <a:pt x="37" y="838"/>
                  </a:cubicBezTo>
                  <a:cubicBezTo>
                    <a:pt x="37" y="838"/>
                    <a:pt x="-47" y="670"/>
                    <a:pt x="37" y="10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="" xmlns:a16="http://schemas.microsoft.com/office/drawing/2014/main" id="{C900E3B1-C296-4E52-970D-CA8598B2F9D3}"/>
                </a:ext>
              </a:extLst>
            </p:cNvPr>
            <p:cNvSpPr/>
            <p:nvPr/>
          </p:nvSpPr>
          <p:spPr>
            <a:xfrm>
              <a:off x="2818382" y="203779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="" xmlns:a16="http://schemas.microsoft.com/office/drawing/2014/main" id="{CA8AF41C-2B21-4288-BE0B-D2648FA90343}"/>
                </a:ext>
              </a:extLst>
            </p:cNvPr>
            <p:cNvSpPr/>
            <p:nvPr/>
          </p:nvSpPr>
          <p:spPr>
            <a:xfrm>
              <a:off x="2818884" y="2037959"/>
              <a:ext cx="8378" cy="670"/>
            </a:xfrm>
            <a:custGeom>
              <a:avLst/>
              <a:gdLst>
                <a:gd name="connsiteX0" fmla="*/ 0 w 8378"/>
                <a:gd name="connsiteY0" fmla="*/ 670 h 670"/>
                <a:gd name="connsiteX1" fmla="*/ 0 w 8378"/>
                <a:gd name="connsiteY1" fmla="*/ 0 h 670"/>
                <a:gd name="connsiteX2" fmla="*/ 0 w 8378"/>
                <a:gd name="connsiteY2" fmla="*/ 67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670">
                  <a:moveTo>
                    <a:pt x="0" y="670"/>
                  </a:moveTo>
                  <a:cubicBezTo>
                    <a:pt x="0" y="670"/>
                    <a:pt x="0" y="167"/>
                    <a:pt x="0" y="0"/>
                  </a:cubicBez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="" xmlns:a16="http://schemas.microsoft.com/office/drawing/2014/main" id="{DEEAC0BA-CBC0-4160-A837-4AC770E2FC9B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="" xmlns:a16="http://schemas.microsoft.com/office/drawing/2014/main" id="{C864D5C0-2BFA-4D6D-A58F-4DB87B033D96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="" xmlns:a16="http://schemas.microsoft.com/office/drawing/2014/main" id="{69536B98-8C46-42BD-BF6D-E83A33B25D15}"/>
                </a:ext>
              </a:extLst>
            </p:cNvPr>
            <p:cNvSpPr/>
            <p:nvPr/>
          </p:nvSpPr>
          <p:spPr>
            <a:xfrm>
              <a:off x="2819157" y="2039383"/>
              <a:ext cx="62" cy="1256"/>
            </a:xfrm>
            <a:custGeom>
              <a:avLst/>
              <a:gdLst>
                <a:gd name="connsiteX0" fmla="*/ 63 w 62"/>
                <a:gd name="connsiteY0" fmla="*/ 0 h 1256"/>
                <a:gd name="connsiteX1" fmla="*/ 63 w 62"/>
                <a:gd name="connsiteY1" fmla="*/ 1257 h 1256"/>
                <a:gd name="connsiteX2" fmla="*/ 63 w 62"/>
                <a:gd name="connsiteY2" fmla="*/ 0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" h="1256">
                  <a:moveTo>
                    <a:pt x="63" y="0"/>
                  </a:moveTo>
                  <a:cubicBezTo>
                    <a:pt x="-21" y="411"/>
                    <a:pt x="-21" y="846"/>
                    <a:pt x="63" y="1257"/>
                  </a:cubicBezTo>
                  <a:cubicBezTo>
                    <a:pt x="21" y="838"/>
                    <a:pt x="21" y="419"/>
                    <a:pt x="63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="" xmlns:a16="http://schemas.microsoft.com/office/drawing/2014/main" id="{66A92ACF-93D4-442C-8D9C-170C659AD1A3}"/>
                </a:ext>
              </a:extLst>
            </p:cNvPr>
            <p:cNvSpPr/>
            <p:nvPr/>
          </p:nvSpPr>
          <p:spPr>
            <a:xfrm>
              <a:off x="2818968" y="2038797"/>
              <a:ext cx="8378" cy="586"/>
            </a:xfrm>
            <a:custGeom>
              <a:avLst/>
              <a:gdLst>
                <a:gd name="connsiteX0" fmla="*/ 0 w 8378"/>
                <a:gd name="connsiteY0" fmla="*/ 587 h 586"/>
                <a:gd name="connsiteX1" fmla="*/ 0 w 8378"/>
                <a:gd name="connsiteY1" fmla="*/ 587 h 586"/>
                <a:gd name="connsiteX2" fmla="*/ 0 w 8378"/>
                <a:gd name="connsiteY2" fmla="*/ 0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587"/>
                  </a:moveTo>
                  <a:lnTo>
                    <a:pt x="0" y="587"/>
                  </a:lnTo>
                  <a:cubicBezTo>
                    <a:pt x="0" y="587"/>
                    <a:pt x="0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="" xmlns:a16="http://schemas.microsoft.com/office/drawing/2014/main" id="{CB7C8ABF-DE40-48BB-9244-C2F8F92AC6E7}"/>
                </a:ext>
              </a:extLst>
            </p:cNvPr>
            <p:cNvSpPr/>
            <p:nvPr/>
          </p:nvSpPr>
          <p:spPr>
            <a:xfrm>
              <a:off x="2818884" y="2039383"/>
              <a:ext cx="83" cy="251"/>
            </a:xfrm>
            <a:custGeom>
              <a:avLst/>
              <a:gdLst>
                <a:gd name="connsiteX0" fmla="*/ 0 w 83"/>
                <a:gd name="connsiteY0" fmla="*/ 251 h 251"/>
                <a:gd name="connsiteX1" fmla="*/ 84 w 83"/>
                <a:gd name="connsiteY1" fmla="*/ 0 h 251"/>
                <a:gd name="connsiteX2" fmla="*/ 0 w 83"/>
                <a:gd name="connsiteY2" fmla="*/ 0 h 251"/>
                <a:gd name="connsiteX3" fmla="*/ 0 w 83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251">
                  <a:moveTo>
                    <a:pt x="0" y="251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="" xmlns:a16="http://schemas.microsoft.com/office/drawing/2014/main" id="{595A4243-9813-4C5C-B25C-21F57B91A732}"/>
                </a:ext>
              </a:extLst>
            </p:cNvPr>
            <p:cNvSpPr/>
            <p:nvPr/>
          </p:nvSpPr>
          <p:spPr>
            <a:xfrm>
              <a:off x="2818549" y="203837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="" xmlns:a16="http://schemas.microsoft.com/office/drawing/2014/main" id="{5A1FFE7F-C2C9-4CF7-A9B1-D28209CE5A57}"/>
                </a:ext>
              </a:extLst>
            </p:cNvPr>
            <p:cNvSpPr/>
            <p:nvPr/>
          </p:nvSpPr>
          <p:spPr>
            <a:xfrm>
              <a:off x="2818717" y="203854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="" xmlns:a16="http://schemas.microsoft.com/office/drawing/2014/main" id="{2469F8BC-8159-436E-AFEF-6D5B7CDF4508}"/>
                </a:ext>
              </a:extLst>
            </p:cNvPr>
            <p:cNvSpPr/>
            <p:nvPr/>
          </p:nvSpPr>
          <p:spPr>
            <a:xfrm>
              <a:off x="2818047" y="203871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="" xmlns:a16="http://schemas.microsoft.com/office/drawing/2014/main" id="{5E057365-59AC-4F59-A5DB-0642AACF309D}"/>
                </a:ext>
              </a:extLst>
            </p:cNvPr>
            <p:cNvSpPr/>
            <p:nvPr/>
          </p:nvSpPr>
          <p:spPr>
            <a:xfrm>
              <a:off x="2818549" y="203904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="" xmlns:a16="http://schemas.microsoft.com/office/drawing/2014/main" id="{E470AACD-D3EE-49D5-A246-41E75F6DDF03}"/>
                </a:ext>
              </a:extLst>
            </p:cNvPr>
            <p:cNvSpPr/>
            <p:nvPr/>
          </p:nvSpPr>
          <p:spPr>
            <a:xfrm>
              <a:off x="2818298" y="2038052"/>
              <a:ext cx="8378" cy="74"/>
            </a:xfrm>
            <a:custGeom>
              <a:avLst/>
              <a:gdLst>
                <a:gd name="connsiteX0" fmla="*/ 0 w 8378"/>
                <a:gd name="connsiteY0" fmla="*/ 74 h 74"/>
                <a:gd name="connsiteX1" fmla="*/ 0 w 8378"/>
                <a:gd name="connsiteY1" fmla="*/ 74 h 74"/>
                <a:gd name="connsiteX2" fmla="*/ 0 w 8378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74"/>
                  </a:moveTo>
                  <a:lnTo>
                    <a:pt x="0" y="74"/>
                  </a:lnTo>
                  <a:cubicBezTo>
                    <a:pt x="0" y="74"/>
                    <a:pt x="0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="" xmlns:a16="http://schemas.microsoft.com/office/drawing/2014/main" id="{73F7C186-F3EE-4D88-A378-4730952ED693}"/>
                </a:ext>
              </a:extLst>
            </p:cNvPr>
            <p:cNvSpPr/>
            <p:nvPr/>
          </p:nvSpPr>
          <p:spPr>
            <a:xfrm>
              <a:off x="2818633" y="20384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="" xmlns:a16="http://schemas.microsoft.com/office/drawing/2014/main" id="{A720295C-C595-40A5-B1BF-53311287B77C}"/>
                </a:ext>
              </a:extLst>
            </p:cNvPr>
            <p:cNvSpPr/>
            <p:nvPr/>
          </p:nvSpPr>
          <p:spPr>
            <a:xfrm>
              <a:off x="2818633" y="203846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="" xmlns:a16="http://schemas.microsoft.com/office/drawing/2014/main" id="{E627FDD1-BD06-4786-8517-62D546729941}"/>
                </a:ext>
              </a:extLst>
            </p:cNvPr>
            <p:cNvSpPr/>
            <p:nvPr/>
          </p:nvSpPr>
          <p:spPr>
            <a:xfrm>
              <a:off x="2818130" y="2038545"/>
              <a:ext cx="62" cy="3938"/>
            </a:xfrm>
            <a:custGeom>
              <a:avLst/>
              <a:gdLst>
                <a:gd name="connsiteX0" fmla="*/ 0 w 62"/>
                <a:gd name="connsiteY0" fmla="*/ 3938 h 3938"/>
                <a:gd name="connsiteX1" fmla="*/ 0 w 62"/>
                <a:gd name="connsiteY1" fmla="*/ 3435 h 3938"/>
                <a:gd name="connsiteX2" fmla="*/ 0 w 62"/>
                <a:gd name="connsiteY2" fmla="*/ 0 h 3938"/>
                <a:gd name="connsiteX3" fmla="*/ 0 w 62"/>
                <a:gd name="connsiteY3" fmla="*/ 838 h 3938"/>
                <a:gd name="connsiteX4" fmla="*/ 0 w 62"/>
                <a:gd name="connsiteY4" fmla="*/ 2095 h 3938"/>
                <a:gd name="connsiteX5" fmla="*/ 0 w 62"/>
                <a:gd name="connsiteY5" fmla="*/ 1592 h 3938"/>
                <a:gd name="connsiteX6" fmla="*/ 0 w 62"/>
                <a:gd name="connsiteY6" fmla="*/ 3687 h 3938"/>
                <a:gd name="connsiteX7" fmla="*/ 0 w 62"/>
                <a:gd name="connsiteY7" fmla="*/ 3687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" h="3938">
                  <a:moveTo>
                    <a:pt x="0" y="3938"/>
                  </a:moveTo>
                  <a:cubicBezTo>
                    <a:pt x="0" y="3352"/>
                    <a:pt x="0" y="2765"/>
                    <a:pt x="0" y="3435"/>
                  </a:cubicBezTo>
                  <a:cubicBezTo>
                    <a:pt x="67" y="2287"/>
                    <a:pt x="67" y="1148"/>
                    <a:pt x="0" y="0"/>
                  </a:cubicBezTo>
                  <a:cubicBezTo>
                    <a:pt x="84" y="277"/>
                    <a:pt x="84" y="561"/>
                    <a:pt x="0" y="838"/>
                  </a:cubicBezTo>
                  <a:cubicBezTo>
                    <a:pt x="50" y="1257"/>
                    <a:pt x="50" y="1676"/>
                    <a:pt x="0" y="2095"/>
                  </a:cubicBezTo>
                  <a:cubicBezTo>
                    <a:pt x="0" y="2095"/>
                    <a:pt x="0" y="2095"/>
                    <a:pt x="0" y="1592"/>
                  </a:cubicBezTo>
                  <a:cubicBezTo>
                    <a:pt x="42" y="2287"/>
                    <a:pt x="42" y="2991"/>
                    <a:pt x="0" y="3687"/>
                  </a:cubicBezTo>
                  <a:lnTo>
                    <a:pt x="0" y="36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="" xmlns:a16="http://schemas.microsoft.com/office/drawing/2014/main" id="{5665270B-DE3E-4FA4-B7D1-94AD4B2ECC7A}"/>
                </a:ext>
              </a:extLst>
            </p:cNvPr>
            <p:cNvSpPr/>
            <p:nvPr/>
          </p:nvSpPr>
          <p:spPr>
            <a:xfrm>
              <a:off x="2818189" y="2038042"/>
              <a:ext cx="43" cy="837"/>
            </a:xfrm>
            <a:custGeom>
              <a:avLst/>
              <a:gdLst>
                <a:gd name="connsiteX0" fmla="*/ 25 w 43"/>
                <a:gd name="connsiteY0" fmla="*/ 838 h 837"/>
                <a:gd name="connsiteX1" fmla="*/ 25 w 43"/>
                <a:gd name="connsiteY1" fmla="*/ 838 h 837"/>
                <a:gd name="connsiteX2" fmla="*/ 25 w 43"/>
                <a:gd name="connsiteY2" fmla="*/ 0 h 837"/>
                <a:gd name="connsiteX3" fmla="*/ 25 w 43"/>
                <a:gd name="connsiteY3" fmla="*/ 754 h 837"/>
                <a:gd name="connsiteX4" fmla="*/ 25 w 43"/>
                <a:gd name="connsiteY4" fmla="*/ 754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" h="837">
                  <a:moveTo>
                    <a:pt x="25" y="838"/>
                  </a:moveTo>
                  <a:lnTo>
                    <a:pt x="25" y="838"/>
                  </a:lnTo>
                  <a:cubicBezTo>
                    <a:pt x="50" y="561"/>
                    <a:pt x="50" y="277"/>
                    <a:pt x="25" y="0"/>
                  </a:cubicBezTo>
                  <a:cubicBezTo>
                    <a:pt x="-8" y="251"/>
                    <a:pt x="-8" y="503"/>
                    <a:pt x="25" y="754"/>
                  </a:cubicBezTo>
                  <a:lnTo>
                    <a:pt x="25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="" xmlns:a16="http://schemas.microsoft.com/office/drawing/2014/main" id="{8AC827D9-E5BC-4680-A570-4A623B6DFFD2}"/>
                </a:ext>
              </a:extLst>
            </p:cNvPr>
            <p:cNvSpPr/>
            <p:nvPr/>
          </p:nvSpPr>
          <p:spPr>
            <a:xfrm>
              <a:off x="2818344" y="2038797"/>
              <a:ext cx="37" cy="1592"/>
            </a:xfrm>
            <a:custGeom>
              <a:avLst/>
              <a:gdLst>
                <a:gd name="connsiteX0" fmla="*/ 37 w 37"/>
                <a:gd name="connsiteY0" fmla="*/ 0 h 1592"/>
                <a:gd name="connsiteX1" fmla="*/ 37 w 37"/>
                <a:gd name="connsiteY1" fmla="*/ 1592 h 1592"/>
                <a:gd name="connsiteX2" fmla="*/ 37 w 37"/>
                <a:gd name="connsiteY2" fmla="*/ 838 h 1592"/>
                <a:gd name="connsiteX3" fmla="*/ 37 w 37"/>
                <a:gd name="connsiteY3" fmla="*/ 84 h 1592"/>
                <a:gd name="connsiteX4" fmla="*/ 37 w 37"/>
                <a:gd name="connsiteY4" fmla="*/ 84 h 1592"/>
                <a:gd name="connsiteX5" fmla="*/ 37 w 37"/>
                <a:gd name="connsiteY5" fmla="*/ 84 h 1592"/>
                <a:gd name="connsiteX6" fmla="*/ 37 w 37"/>
                <a:gd name="connsiteY6" fmla="*/ 84 h 1592"/>
                <a:gd name="connsiteX7" fmla="*/ 37 w 37"/>
                <a:gd name="connsiteY7" fmla="*/ 84 h 1592"/>
                <a:gd name="connsiteX8" fmla="*/ 37 w 37"/>
                <a:gd name="connsiteY8" fmla="*/ 84 h 1592"/>
                <a:gd name="connsiteX9" fmla="*/ 37 w 37"/>
                <a:gd name="connsiteY9" fmla="*/ 84 h 1592"/>
                <a:gd name="connsiteX10" fmla="*/ 37 w 37"/>
                <a:gd name="connsiteY10" fmla="*/ 84 h 1592"/>
                <a:gd name="connsiteX11" fmla="*/ 37 w 37"/>
                <a:gd name="connsiteY11" fmla="*/ 84 h 1592"/>
                <a:gd name="connsiteX12" fmla="*/ 37 w 37"/>
                <a:gd name="connsiteY12" fmla="*/ 0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" h="1592">
                  <a:moveTo>
                    <a:pt x="37" y="0"/>
                  </a:moveTo>
                  <a:cubicBezTo>
                    <a:pt x="-5" y="528"/>
                    <a:pt x="-5" y="1064"/>
                    <a:pt x="37" y="1592"/>
                  </a:cubicBezTo>
                  <a:cubicBezTo>
                    <a:pt x="37" y="1592"/>
                    <a:pt x="37" y="1089"/>
                    <a:pt x="37" y="838"/>
                  </a:cubicBezTo>
                  <a:cubicBezTo>
                    <a:pt x="37" y="587"/>
                    <a:pt x="37" y="838"/>
                    <a:pt x="37" y="84"/>
                  </a:cubicBez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84"/>
                  </a:lnTo>
                  <a:cubicBezTo>
                    <a:pt x="37" y="84"/>
                    <a:pt x="-46" y="84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="" xmlns:a16="http://schemas.microsoft.com/office/drawing/2014/main" id="{AD99644D-2CA2-405A-BA5E-BE9176656B13}"/>
                </a:ext>
              </a:extLst>
            </p:cNvPr>
            <p:cNvSpPr/>
            <p:nvPr/>
          </p:nvSpPr>
          <p:spPr>
            <a:xfrm>
              <a:off x="2819219" y="204198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="" xmlns:a16="http://schemas.microsoft.com/office/drawing/2014/main" id="{75B00453-C629-4283-B136-961CB0910292}"/>
                </a:ext>
              </a:extLst>
            </p:cNvPr>
            <p:cNvSpPr/>
            <p:nvPr/>
          </p:nvSpPr>
          <p:spPr>
            <a:xfrm>
              <a:off x="2819098" y="2040216"/>
              <a:ext cx="68" cy="1848"/>
            </a:xfrm>
            <a:custGeom>
              <a:avLst/>
              <a:gdLst>
                <a:gd name="connsiteX0" fmla="*/ 37 w 68"/>
                <a:gd name="connsiteY0" fmla="*/ 1346 h 1848"/>
                <a:gd name="connsiteX1" fmla="*/ 37 w 68"/>
                <a:gd name="connsiteY1" fmla="*/ 1346 h 1848"/>
                <a:gd name="connsiteX2" fmla="*/ 37 w 68"/>
                <a:gd name="connsiteY2" fmla="*/ 1849 h 1848"/>
                <a:gd name="connsiteX3" fmla="*/ 37 w 68"/>
                <a:gd name="connsiteY3" fmla="*/ 1095 h 1848"/>
                <a:gd name="connsiteX4" fmla="*/ 37 w 68"/>
                <a:gd name="connsiteY4" fmla="*/ 1095 h 1848"/>
                <a:gd name="connsiteX5" fmla="*/ 37 w 68"/>
                <a:gd name="connsiteY5" fmla="*/ 5 h 1848"/>
                <a:gd name="connsiteX6" fmla="*/ 37 w 68"/>
                <a:gd name="connsiteY6" fmla="*/ 1346 h 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" h="1848">
                  <a:moveTo>
                    <a:pt x="37" y="1346"/>
                  </a:moveTo>
                  <a:lnTo>
                    <a:pt x="37" y="1346"/>
                  </a:lnTo>
                  <a:cubicBezTo>
                    <a:pt x="79" y="1514"/>
                    <a:pt x="79" y="1681"/>
                    <a:pt x="37" y="1849"/>
                  </a:cubicBezTo>
                  <a:cubicBezTo>
                    <a:pt x="71" y="1597"/>
                    <a:pt x="71" y="1346"/>
                    <a:pt x="37" y="1095"/>
                  </a:cubicBezTo>
                  <a:lnTo>
                    <a:pt x="37" y="1095"/>
                  </a:lnTo>
                  <a:cubicBezTo>
                    <a:pt x="37" y="1095"/>
                    <a:pt x="37" y="89"/>
                    <a:pt x="37" y="5"/>
                  </a:cubicBezTo>
                  <a:cubicBezTo>
                    <a:pt x="37" y="-78"/>
                    <a:pt x="-46" y="843"/>
                    <a:pt x="37" y="134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="" xmlns:a16="http://schemas.microsoft.com/office/drawing/2014/main" id="{2E932067-FD0A-4314-B282-D571CCF1BF68}"/>
                </a:ext>
              </a:extLst>
            </p:cNvPr>
            <p:cNvSpPr/>
            <p:nvPr/>
          </p:nvSpPr>
          <p:spPr>
            <a:xfrm>
              <a:off x="2818717" y="2040389"/>
              <a:ext cx="37" cy="502"/>
            </a:xfrm>
            <a:custGeom>
              <a:avLst/>
              <a:gdLst>
                <a:gd name="connsiteX0" fmla="*/ 0 w 37"/>
                <a:gd name="connsiteY0" fmla="*/ 0 h 502"/>
                <a:gd name="connsiteX1" fmla="*/ 0 w 37"/>
                <a:gd name="connsiteY1" fmla="*/ 503 h 502"/>
                <a:gd name="connsiteX2" fmla="*/ 0 w 37"/>
                <a:gd name="connsiteY2" fmla="*/ 0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502">
                  <a:moveTo>
                    <a:pt x="0" y="0"/>
                  </a:moveTo>
                  <a:lnTo>
                    <a:pt x="0" y="503"/>
                  </a:lnTo>
                  <a:cubicBezTo>
                    <a:pt x="0" y="503"/>
                    <a:pt x="84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="" xmlns:a16="http://schemas.microsoft.com/office/drawing/2014/main" id="{67DC48A5-3488-4E43-ADAA-430646C4DFB5}"/>
                </a:ext>
              </a:extLst>
            </p:cNvPr>
            <p:cNvSpPr/>
            <p:nvPr/>
          </p:nvSpPr>
          <p:spPr>
            <a:xfrm>
              <a:off x="2818047" y="2037791"/>
              <a:ext cx="8378" cy="921"/>
            </a:xfrm>
            <a:custGeom>
              <a:avLst/>
              <a:gdLst>
                <a:gd name="connsiteX0" fmla="*/ 0 w 8378"/>
                <a:gd name="connsiteY0" fmla="*/ 670 h 921"/>
                <a:gd name="connsiteX1" fmla="*/ 0 w 8378"/>
                <a:gd name="connsiteY1" fmla="*/ 0 h 921"/>
                <a:gd name="connsiteX2" fmla="*/ 0 w 8378"/>
                <a:gd name="connsiteY2" fmla="*/ 922 h 921"/>
                <a:gd name="connsiteX3" fmla="*/ 0 w 8378"/>
                <a:gd name="connsiteY3" fmla="*/ 67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921">
                  <a:moveTo>
                    <a:pt x="0" y="670"/>
                  </a:moveTo>
                  <a:lnTo>
                    <a:pt x="0" y="0"/>
                  </a:lnTo>
                  <a:lnTo>
                    <a:pt x="0" y="922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="" xmlns:a16="http://schemas.microsoft.com/office/drawing/2014/main" id="{5F0EC61F-94D8-4455-AE3A-0988D533F2EE}"/>
                </a:ext>
              </a:extLst>
            </p:cNvPr>
            <p:cNvSpPr/>
            <p:nvPr/>
          </p:nvSpPr>
          <p:spPr>
            <a:xfrm>
              <a:off x="2817879" y="2037959"/>
              <a:ext cx="8378" cy="586"/>
            </a:xfrm>
            <a:custGeom>
              <a:avLst/>
              <a:gdLst>
                <a:gd name="connsiteX0" fmla="*/ 0 w 8378"/>
                <a:gd name="connsiteY0" fmla="*/ 586 h 586"/>
                <a:gd name="connsiteX1" fmla="*/ 0 w 8378"/>
                <a:gd name="connsiteY1" fmla="*/ 0 h 586"/>
                <a:gd name="connsiteX2" fmla="*/ 0 w 8378"/>
                <a:gd name="connsiteY2" fmla="*/ 335 h 586"/>
                <a:gd name="connsiteX3" fmla="*/ 0 w 8378"/>
                <a:gd name="connsiteY3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586">
                  <a:moveTo>
                    <a:pt x="0" y="586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="" xmlns:a16="http://schemas.microsoft.com/office/drawing/2014/main" id="{DF577779-DA64-4A54-892C-FDEEE0DD3938}"/>
                </a:ext>
              </a:extLst>
            </p:cNvPr>
            <p:cNvSpPr/>
            <p:nvPr/>
          </p:nvSpPr>
          <p:spPr>
            <a:xfrm>
              <a:off x="2810087" y="20461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="" xmlns:a16="http://schemas.microsoft.com/office/drawing/2014/main" id="{288A2F44-E04B-4942-88E7-5C04DC83123D}"/>
                </a:ext>
              </a:extLst>
            </p:cNvPr>
            <p:cNvSpPr/>
            <p:nvPr/>
          </p:nvSpPr>
          <p:spPr>
            <a:xfrm>
              <a:off x="2810338" y="20461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="" xmlns:a16="http://schemas.microsoft.com/office/drawing/2014/main" id="{11464936-07B2-41A7-B6A4-7581633FB826}"/>
                </a:ext>
              </a:extLst>
            </p:cNvPr>
            <p:cNvSpPr/>
            <p:nvPr/>
          </p:nvSpPr>
          <p:spPr>
            <a:xfrm>
              <a:off x="2814323" y="2037795"/>
              <a:ext cx="37" cy="1001"/>
            </a:xfrm>
            <a:custGeom>
              <a:avLst/>
              <a:gdLst>
                <a:gd name="connsiteX0" fmla="*/ 37 w 37"/>
                <a:gd name="connsiteY0" fmla="*/ 1002 h 1001"/>
                <a:gd name="connsiteX1" fmla="*/ 37 w 37"/>
                <a:gd name="connsiteY1" fmla="*/ 248 h 1001"/>
                <a:gd name="connsiteX2" fmla="*/ 37 w 37"/>
                <a:gd name="connsiteY2" fmla="*/ 918 h 1001"/>
                <a:gd name="connsiteX3" fmla="*/ 37 w 37"/>
                <a:gd name="connsiteY3" fmla="*/ 1002 h 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001">
                  <a:moveTo>
                    <a:pt x="37" y="1002"/>
                  </a:moveTo>
                  <a:cubicBezTo>
                    <a:pt x="37" y="416"/>
                    <a:pt x="37" y="-422"/>
                    <a:pt x="37" y="248"/>
                  </a:cubicBezTo>
                  <a:lnTo>
                    <a:pt x="37" y="918"/>
                  </a:lnTo>
                  <a:cubicBezTo>
                    <a:pt x="37" y="918"/>
                    <a:pt x="-47" y="834"/>
                    <a:pt x="37" y="100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="" xmlns:a16="http://schemas.microsoft.com/office/drawing/2014/main" id="{21C7B297-FF77-482D-A2F9-BA0AB0487866}"/>
                </a:ext>
              </a:extLst>
            </p:cNvPr>
            <p:cNvSpPr/>
            <p:nvPr/>
          </p:nvSpPr>
          <p:spPr>
            <a:xfrm>
              <a:off x="2812433" y="2042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="" xmlns:a16="http://schemas.microsoft.com/office/drawing/2014/main" id="{87FA10C3-A323-4A95-B61A-F66E91D607B0}"/>
                </a:ext>
              </a:extLst>
            </p:cNvPr>
            <p:cNvSpPr/>
            <p:nvPr/>
          </p:nvSpPr>
          <p:spPr>
            <a:xfrm>
              <a:off x="2812433" y="2044913"/>
              <a:ext cx="8378" cy="418"/>
            </a:xfrm>
            <a:custGeom>
              <a:avLst/>
              <a:gdLst>
                <a:gd name="connsiteX0" fmla="*/ 0 w 8378"/>
                <a:gd name="connsiteY0" fmla="*/ 419 h 418"/>
                <a:gd name="connsiteX1" fmla="*/ 0 w 8378"/>
                <a:gd name="connsiteY1" fmla="*/ 0 h 418"/>
                <a:gd name="connsiteX2" fmla="*/ 0 w 8378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418">
                  <a:moveTo>
                    <a:pt x="0" y="419"/>
                  </a:moveTo>
                  <a:lnTo>
                    <a:pt x="0" y="0"/>
                  </a:lnTo>
                  <a:cubicBezTo>
                    <a:pt x="0" y="0"/>
                    <a:pt x="0" y="251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="" xmlns:a16="http://schemas.microsoft.com/office/drawing/2014/main" id="{4001DAE5-7F93-49CD-A5E1-66B8A416F75C}"/>
                </a:ext>
              </a:extLst>
            </p:cNvPr>
            <p:cNvSpPr/>
            <p:nvPr/>
          </p:nvSpPr>
          <p:spPr>
            <a:xfrm>
              <a:off x="2808830" y="204684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="" xmlns:a16="http://schemas.microsoft.com/office/drawing/2014/main" id="{5A28DAAC-F3BD-48C8-8141-EDBC135F77A2}"/>
                </a:ext>
              </a:extLst>
            </p:cNvPr>
            <p:cNvSpPr/>
            <p:nvPr/>
          </p:nvSpPr>
          <p:spPr>
            <a:xfrm>
              <a:off x="2816455" y="2038797"/>
              <a:ext cx="8378" cy="260"/>
            </a:xfrm>
            <a:custGeom>
              <a:avLst/>
              <a:gdLst>
                <a:gd name="connsiteX0" fmla="*/ 0 w 8378"/>
                <a:gd name="connsiteY0" fmla="*/ 0 h 260"/>
                <a:gd name="connsiteX1" fmla="*/ 0 w 8378"/>
                <a:gd name="connsiteY1" fmla="*/ 0 h 260"/>
                <a:gd name="connsiteX2" fmla="*/ 0 w 8378"/>
                <a:gd name="connsiteY2" fmla="*/ 0 h 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6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587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="" xmlns:a16="http://schemas.microsoft.com/office/drawing/2014/main" id="{E65A9386-3E73-4CB5-9F43-36CC4F20FD3E}"/>
                </a:ext>
              </a:extLst>
            </p:cNvPr>
            <p:cNvSpPr/>
            <p:nvPr/>
          </p:nvSpPr>
          <p:spPr>
            <a:xfrm>
              <a:off x="2809835" y="20393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="" xmlns:a16="http://schemas.microsoft.com/office/drawing/2014/main" id="{77BC6B69-B5F8-426D-A6EA-3918015B04C8}"/>
                </a:ext>
              </a:extLst>
            </p:cNvPr>
            <p:cNvSpPr/>
            <p:nvPr/>
          </p:nvSpPr>
          <p:spPr>
            <a:xfrm>
              <a:off x="2816203" y="2038275"/>
              <a:ext cx="8378" cy="186"/>
            </a:xfrm>
            <a:custGeom>
              <a:avLst/>
              <a:gdLst>
                <a:gd name="connsiteX0" fmla="*/ 0 w 8378"/>
                <a:gd name="connsiteY0" fmla="*/ 186 h 186"/>
                <a:gd name="connsiteX1" fmla="*/ 0 w 8378"/>
                <a:gd name="connsiteY1" fmla="*/ 186 h 186"/>
                <a:gd name="connsiteX2" fmla="*/ 0 w 8378"/>
                <a:gd name="connsiteY2" fmla="*/ 186 h 186"/>
                <a:gd name="connsiteX3" fmla="*/ 0 w 8378"/>
                <a:gd name="connsiteY3" fmla="*/ 186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186">
                  <a:moveTo>
                    <a:pt x="0" y="186"/>
                  </a:moveTo>
                  <a:lnTo>
                    <a:pt x="0" y="186"/>
                  </a:ln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0" y="-233"/>
                    <a:pt x="0" y="18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="" xmlns:a16="http://schemas.microsoft.com/office/drawing/2014/main" id="{89A3636E-8415-41CA-BD8A-CE3EE81781EC}"/>
                </a:ext>
              </a:extLst>
            </p:cNvPr>
            <p:cNvSpPr/>
            <p:nvPr/>
          </p:nvSpPr>
          <p:spPr>
            <a:xfrm>
              <a:off x="2804054" y="204658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="" xmlns:a16="http://schemas.microsoft.com/office/drawing/2014/main" id="{A6B68278-1768-4BBE-9FD3-1B444AC0CF4F}"/>
                </a:ext>
              </a:extLst>
            </p:cNvPr>
            <p:cNvSpPr/>
            <p:nvPr/>
          </p:nvSpPr>
          <p:spPr>
            <a:xfrm>
              <a:off x="2802378" y="204022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="" xmlns:a16="http://schemas.microsoft.com/office/drawing/2014/main" id="{455F9FA1-C752-4F57-8F79-0164AACE5700}"/>
                </a:ext>
              </a:extLst>
            </p:cNvPr>
            <p:cNvSpPr/>
            <p:nvPr/>
          </p:nvSpPr>
          <p:spPr>
            <a:xfrm>
              <a:off x="2817292" y="203829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="" xmlns:a16="http://schemas.microsoft.com/office/drawing/2014/main" id="{3ED7C18C-AE0B-4057-851C-E3B6B53C8261}"/>
                </a:ext>
              </a:extLst>
            </p:cNvPr>
            <p:cNvSpPr/>
            <p:nvPr/>
          </p:nvSpPr>
          <p:spPr>
            <a:xfrm>
              <a:off x="2817544" y="20408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="" xmlns:a16="http://schemas.microsoft.com/office/drawing/2014/main" id="{514E165F-8C5A-4A43-A7AD-B6B1100D987A}"/>
                </a:ext>
              </a:extLst>
            </p:cNvPr>
            <p:cNvSpPr/>
            <p:nvPr/>
          </p:nvSpPr>
          <p:spPr>
            <a:xfrm>
              <a:off x="2816119" y="2042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="" xmlns:a16="http://schemas.microsoft.com/office/drawing/2014/main" id="{F5418B91-C551-4F3B-B424-18DB07C8D9F6}"/>
                </a:ext>
              </a:extLst>
            </p:cNvPr>
            <p:cNvSpPr/>
            <p:nvPr/>
          </p:nvSpPr>
          <p:spPr>
            <a:xfrm>
              <a:off x="2817376" y="203854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="" xmlns:a16="http://schemas.microsoft.com/office/drawing/2014/main" id="{BBA19768-EFE0-4509-9575-E5C5F6B9899A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="" xmlns:a16="http://schemas.microsoft.com/office/drawing/2014/main" id="{EE42E7E2-94B4-442F-8670-81D91812B901}"/>
                </a:ext>
              </a:extLst>
            </p:cNvPr>
            <p:cNvSpPr/>
            <p:nvPr/>
          </p:nvSpPr>
          <p:spPr>
            <a:xfrm>
              <a:off x="2817292" y="2038294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="" xmlns:a16="http://schemas.microsoft.com/office/drawing/2014/main" id="{32863A82-6F0F-47AC-BCC9-94DFB5C0566B}"/>
                </a:ext>
              </a:extLst>
            </p:cNvPr>
            <p:cNvSpPr/>
            <p:nvPr/>
          </p:nvSpPr>
          <p:spPr>
            <a:xfrm>
              <a:off x="2806484" y="204474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="" xmlns:a16="http://schemas.microsoft.com/office/drawing/2014/main" id="{B701B995-4F34-42E4-ABB9-518196AD67ED}"/>
                </a:ext>
              </a:extLst>
            </p:cNvPr>
            <p:cNvSpPr/>
            <p:nvPr/>
          </p:nvSpPr>
          <p:spPr>
            <a:xfrm>
              <a:off x="2813857" y="2045332"/>
              <a:ext cx="8378" cy="83"/>
            </a:xfrm>
            <a:custGeom>
              <a:avLst/>
              <a:gdLst>
                <a:gd name="connsiteX0" fmla="*/ 0 w 8378"/>
                <a:gd name="connsiteY0" fmla="*/ 84 h 83"/>
                <a:gd name="connsiteX1" fmla="*/ 0 w 8378"/>
                <a:gd name="connsiteY1" fmla="*/ 84 h 83"/>
                <a:gd name="connsiteX2" fmla="*/ 0 w 8378"/>
                <a:gd name="connsiteY2" fmla="*/ 0 h 83"/>
                <a:gd name="connsiteX3" fmla="*/ 0 w 8378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84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="" xmlns:a16="http://schemas.microsoft.com/office/drawing/2014/main" id="{7F235D80-9812-42B8-8504-D96E81499100}"/>
                </a:ext>
              </a:extLst>
            </p:cNvPr>
            <p:cNvSpPr/>
            <p:nvPr/>
          </p:nvSpPr>
          <p:spPr>
            <a:xfrm>
              <a:off x="2813773" y="2045223"/>
              <a:ext cx="8378" cy="695"/>
            </a:xfrm>
            <a:custGeom>
              <a:avLst/>
              <a:gdLst>
                <a:gd name="connsiteX0" fmla="*/ 0 w 8378"/>
                <a:gd name="connsiteY0" fmla="*/ 696 h 695"/>
                <a:gd name="connsiteX1" fmla="*/ 0 w 8378"/>
                <a:gd name="connsiteY1" fmla="*/ 109 h 695"/>
                <a:gd name="connsiteX2" fmla="*/ 0 w 8378"/>
                <a:gd name="connsiteY2" fmla="*/ 696 h 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695">
                  <a:moveTo>
                    <a:pt x="0" y="696"/>
                  </a:moveTo>
                  <a:cubicBezTo>
                    <a:pt x="0" y="-142"/>
                    <a:pt x="0" y="-58"/>
                    <a:pt x="0" y="109"/>
                  </a:cubicBezTo>
                  <a:lnTo>
                    <a:pt x="0" y="69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="" xmlns:a16="http://schemas.microsoft.com/office/drawing/2014/main" id="{EF1BDB2F-F071-4E2D-A4B8-7445099E43F3}"/>
                </a:ext>
              </a:extLst>
            </p:cNvPr>
            <p:cNvSpPr/>
            <p:nvPr/>
          </p:nvSpPr>
          <p:spPr>
            <a:xfrm>
              <a:off x="2803970" y="2035612"/>
              <a:ext cx="13154" cy="12735"/>
            </a:xfrm>
            <a:custGeom>
              <a:avLst/>
              <a:gdLst>
                <a:gd name="connsiteX0" fmla="*/ 5530 w 13154"/>
                <a:gd name="connsiteY0" fmla="*/ 10725 h 12735"/>
                <a:gd name="connsiteX1" fmla="*/ 5530 w 13154"/>
                <a:gd name="connsiteY1" fmla="*/ 11312 h 12735"/>
                <a:gd name="connsiteX2" fmla="*/ 5530 w 13154"/>
                <a:gd name="connsiteY2" fmla="*/ 12736 h 12735"/>
                <a:gd name="connsiteX3" fmla="*/ 5530 w 13154"/>
                <a:gd name="connsiteY3" fmla="*/ 10557 h 12735"/>
                <a:gd name="connsiteX4" fmla="*/ 5530 w 13154"/>
                <a:gd name="connsiteY4" fmla="*/ 10976 h 12735"/>
                <a:gd name="connsiteX5" fmla="*/ 5530 w 13154"/>
                <a:gd name="connsiteY5" fmla="*/ 10976 h 12735"/>
                <a:gd name="connsiteX6" fmla="*/ 5530 w 13154"/>
                <a:gd name="connsiteY6" fmla="*/ 9887 h 12735"/>
                <a:gd name="connsiteX7" fmla="*/ 5530 w 13154"/>
                <a:gd name="connsiteY7" fmla="*/ 10557 h 12735"/>
                <a:gd name="connsiteX8" fmla="*/ 5530 w 13154"/>
                <a:gd name="connsiteY8" fmla="*/ 10557 h 12735"/>
                <a:gd name="connsiteX9" fmla="*/ 5530 w 13154"/>
                <a:gd name="connsiteY9" fmla="*/ 10557 h 12735"/>
                <a:gd name="connsiteX10" fmla="*/ 5530 w 13154"/>
                <a:gd name="connsiteY10" fmla="*/ 10557 h 12735"/>
                <a:gd name="connsiteX11" fmla="*/ 5530 w 13154"/>
                <a:gd name="connsiteY11" fmla="*/ 9552 h 12735"/>
                <a:gd name="connsiteX12" fmla="*/ 5530 w 13154"/>
                <a:gd name="connsiteY12" fmla="*/ 9971 h 12735"/>
                <a:gd name="connsiteX13" fmla="*/ 5530 w 13154"/>
                <a:gd name="connsiteY13" fmla="*/ 9468 h 12735"/>
                <a:gd name="connsiteX14" fmla="*/ 5530 w 13154"/>
                <a:gd name="connsiteY14" fmla="*/ 10474 h 12735"/>
                <a:gd name="connsiteX15" fmla="*/ 5530 w 13154"/>
                <a:gd name="connsiteY15" fmla="*/ 11060 h 12735"/>
                <a:gd name="connsiteX16" fmla="*/ 5530 w 13154"/>
                <a:gd name="connsiteY16" fmla="*/ 11060 h 12735"/>
                <a:gd name="connsiteX17" fmla="*/ 5530 w 13154"/>
                <a:gd name="connsiteY17" fmla="*/ 12485 h 12735"/>
                <a:gd name="connsiteX18" fmla="*/ 5530 w 13154"/>
                <a:gd name="connsiteY18" fmla="*/ 10222 h 12735"/>
                <a:gd name="connsiteX19" fmla="*/ 5530 w 13154"/>
                <a:gd name="connsiteY19" fmla="*/ 10222 h 12735"/>
                <a:gd name="connsiteX20" fmla="*/ 5530 w 13154"/>
                <a:gd name="connsiteY20" fmla="*/ 10725 h 12735"/>
                <a:gd name="connsiteX21" fmla="*/ 5530 w 13154"/>
                <a:gd name="connsiteY21" fmla="*/ 11647 h 12735"/>
                <a:gd name="connsiteX22" fmla="*/ 5530 w 13154"/>
                <a:gd name="connsiteY22" fmla="*/ 10474 h 12735"/>
                <a:gd name="connsiteX23" fmla="*/ 5530 w 13154"/>
                <a:gd name="connsiteY23" fmla="*/ 11898 h 12735"/>
                <a:gd name="connsiteX24" fmla="*/ 5530 w 13154"/>
                <a:gd name="connsiteY24" fmla="*/ 10557 h 12735"/>
                <a:gd name="connsiteX25" fmla="*/ 5530 w 13154"/>
                <a:gd name="connsiteY25" fmla="*/ 9971 h 12735"/>
                <a:gd name="connsiteX26" fmla="*/ 5530 w 13154"/>
                <a:gd name="connsiteY26" fmla="*/ 10809 h 12735"/>
                <a:gd name="connsiteX27" fmla="*/ 5530 w 13154"/>
                <a:gd name="connsiteY27" fmla="*/ 10055 h 12735"/>
                <a:gd name="connsiteX28" fmla="*/ 5530 w 13154"/>
                <a:gd name="connsiteY28" fmla="*/ 10055 h 12735"/>
                <a:gd name="connsiteX29" fmla="*/ 5530 w 13154"/>
                <a:gd name="connsiteY29" fmla="*/ 8882 h 12735"/>
                <a:gd name="connsiteX30" fmla="*/ 5530 w 13154"/>
                <a:gd name="connsiteY30" fmla="*/ 8882 h 12735"/>
                <a:gd name="connsiteX31" fmla="*/ 5530 w 13154"/>
                <a:gd name="connsiteY31" fmla="*/ 9803 h 12735"/>
                <a:gd name="connsiteX32" fmla="*/ 5530 w 13154"/>
                <a:gd name="connsiteY32" fmla="*/ 8211 h 12735"/>
                <a:gd name="connsiteX33" fmla="*/ 5530 w 13154"/>
                <a:gd name="connsiteY33" fmla="*/ 8798 h 12735"/>
                <a:gd name="connsiteX34" fmla="*/ 5530 w 13154"/>
                <a:gd name="connsiteY34" fmla="*/ 6536 h 12735"/>
                <a:gd name="connsiteX35" fmla="*/ 5530 w 13154"/>
                <a:gd name="connsiteY35" fmla="*/ 5781 h 12735"/>
                <a:gd name="connsiteX36" fmla="*/ 5530 w 13154"/>
                <a:gd name="connsiteY36" fmla="*/ 5781 h 12735"/>
                <a:gd name="connsiteX37" fmla="*/ 5530 w 13154"/>
                <a:gd name="connsiteY37" fmla="*/ 7206 h 12735"/>
                <a:gd name="connsiteX38" fmla="*/ 5530 w 13154"/>
                <a:gd name="connsiteY38" fmla="*/ 6619 h 12735"/>
                <a:gd name="connsiteX39" fmla="*/ 5530 w 13154"/>
                <a:gd name="connsiteY39" fmla="*/ 8379 h 12735"/>
                <a:gd name="connsiteX40" fmla="*/ 5530 w 13154"/>
                <a:gd name="connsiteY40" fmla="*/ 8798 h 12735"/>
                <a:gd name="connsiteX41" fmla="*/ 5530 w 13154"/>
                <a:gd name="connsiteY41" fmla="*/ 9384 h 12735"/>
                <a:gd name="connsiteX42" fmla="*/ 5530 w 13154"/>
                <a:gd name="connsiteY42" fmla="*/ 6368 h 12735"/>
                <a:gd name="connsiteX43" fmla="*/ 5530 w 13154"/>
                <a:gd name="connsiteY43" fmla="*/ 8547 h 12735"/>
                <a:gd name="connsiteX44" fmla="*/ 5530 w 13154"/>
                <a:gd name="connsiteY44" fmla="*/ 8547 h 12735"/>
                <a:gd name="connsiteX45" fmla="*/ 5530 w 13154"/>
                <a:gd name="connsiteY45" fmla="*/ 9301 h 12735"/>
                <a:gd name="connsiteX46" fmla="*/ 5530 w 13154"/>
                <a:gd name="connsiteY46" fmla="*/ 8379 h 12735"/>
                <a:gd name="connsiteX47" fmla="*/ 5530 w 13154"/>
                <a:gd name="connsiteY47" fmla="*/ 9217 h 12735"/>
                <a:gd name="connsiteX48" fmla="*/ 5530 w 13154"/>
                <a:gd name="connsiteY48" fmla="*/ 7792 h 12735"/>
                <a:gd name="connsiteX49" fmla="*/ 5530 w 13154"/>
                <a:gd name="connsiteY49" fmla="*/ 8714 h 12735"/>
                <a:gd name="connsiteX50" fmla="*/ 5530 w 13154"/>
                <a:gd name="connsiteY50" fmla="*/ 7876 h 12735"/>
                <a:gd name="connsiteX51" fmla="*/ 5530 w 13154"/>
                <a:gd name="connsiteY51" fmla="*/ 7876 h 12735"/>
                <a:gd name="connsiteX52" fmla="*/ 5530 w 13154"/>
                <a:gd name="connsiteY52" fmla="*/ 7876 h 12735"/>
                <a:gd name="connsiteX53" fmla="*/ 5530 w 13154"/>
                <a:gd name="connsiteY53" fmla="*/ 7876 h 12735"/>
                <a:gd name="connsiteX54" fmla="*/ 5530 w 13154"/>
                <a:gd name="connsiteY54" fmla="*/ 6619 h 12735"/>
                <a:gd name="connsiteX55" fmla="*/ 5530 w 13154"/>
                <a:gd name="connsiteY55" fmla="*/ 8379 h 12735"/>
                <a:gd name="connsiteX56" fmla="*/ 5530 w 13154"/>
                <a:gd name="connsiteY56" fmla="*/ 4189 h 12735"/>
                <a:gd name="connsiteX57" fmla="*/ 5530 w 13154"/>
                <a:gd name="connsiteY57" fmla="*/ 8463 h 12735"/>
                <a:gd name="connsiteX58" fmla="*/ 5530 w 13154"/>
                <a:gd name="connsiteY58" fmla="*/ 8463 h 12735"/>
                <a:gd name="connsiteX59" fmla="*/ 5530 w 13154"/>
                <a:gd name="connsiteY59" fmla="*/ 6787 h 12735"/>
                <a:gd name="connsiteX60" fmla="*/ 5530 w 13154"/>
                <a:gd name="connsiteY60" fmla="*/ 8463 h 12735"/>
                <a:gd name="connsiteX61" fmla="*/ 5530 w 13154"/>
                <a:gd name="connsiteY61" fmla="*/ 6619 h 12735"/>
                <a:gd name="connsiteX62" fmla="*/ 5530 w 13154"/>
                <a:gd name="connsiteY62" fmla="*/ 8463 h 12735"/>
                <a:gd name="connsiteX63" fmla="*/ 5530 w 13154"/>
                <a:gd name="connsiteY63" fmla="*/ 6787 h 12735"/>
                <a:gd name="connsiteX64" fmla="*/ 5530 w 13154"/>
                <a:gd name="connsiteY64" fmla="*/ 8630 h 12735"/>
                <a:gd name="connsiteX65" fmla="*/ 5530 w 13154"/>
                <a:gd name="connsiteY65" fmla="*/ 8630 h 12735"/>
                <a:gd name="connsiteX66" fmla="*/ 5530 w 13154"/>
                <a:gd name="connsiteY66" fmla="*/ 8630 h 12735"/>
                <a:gd name="connsiteX67" fmla="*/ 5530 w 13154"/>
                <a:gd name="connsiteY67" fmla="*/ 6368 h 12735"/>
                <a:gd name="connsiteX68" fmla="*/ 5530 w 13154"/>
                <a:gd name="connsiteY68" fmla="*/ 8714 h 12735"/>
                <a:gd name="connsiteX69" fmla="*/ 5530 w 13154"/>
                <a:gd name="connsiteY69" fmla="*/ 3938 h 12735"/>
                <a:gd name="connsiteX70" fmla="*/ 5530 w 13154"/>
                <a:gd name="connsiteY70" fmla="*/ 3938 h 12735"/>
                <a:gd name="connsiteX71" fmla="*/ 5530 w 13154"/>
                <a:gd name="connsiteY71" fmla="*/ 8965 h 12735"/>
                <a:gd name="connsiteX72" fmla="*/ 5530 w 13154"/>
                <a:gd name="connsiteY72" fmla="*/ 9468 h 12735"/>
                <a:gd name="connsiteX73" fmla="*/ 5530 w 13154"/>
                <a:gd name="connsiteY73" fmla="*/ 10222 h 12735"/>
                <a:gd name="connsiteX74" fmla="*/ 5530 w 13154"/>
                <a:gd name="connsiteY74" fmla="*/ 10222 h 12735"/>
                <a:gd name="connsiteX75" fmla="*/ 5530 w 13154"/>
                <a:gd name="connsiteY75" fmla="*/ 8379 h 12735"/>
                <a:gd name="connsiteX76" fmla="*/ 5530 w 13154"/>
                <a:gd name="connsiteY76" fmla="*/ 9468 h 12735"/>
                <a:gd name="connsiteX77" fmla="*/ 5530 w 13154"/>
                <a:gd name="connsiteY77" fmla="*/ 6787 h 12735"/>
                <a:gd name="connsiteX78" fmla="*/ 5530 w 13154"/>
                <a:gd name="connsiteY78" fmla="*/ 8882 h 12735"/>
                <a:gd name="connsiteX79" fmla="*/ 5530 w 13154"/>
                <a:gd name="connsiteY79" fmla="*/ 8882 h 12735"/>
                <a:gd name="connsiteX80" fmla="*/ 5530 w 13154"/>
                <a:gd name="connsiteY80" fmla="*/ 9468 h 12735"/>
                <a:gd name="connsiteX81" fmla="*/ 5530 w 13154"/>
                <a:gd name="connsiteY81" fmla="*/ 9049 h 12735"/>
                <a:gd name="connsiteX82" fmla="*/ 5530 w 13154"/>
                <a:gd name="connsiteY82" fmla="*/ 9720 h 12735"/>
                <a:gd name="connsiteX83" fmla="*/ 5530 w 13154"/>
                <a:gd name="connsiteY83" fmla="*/ 4273 h 12735"/>
                <a:gd name="connsiteX84" fmla="*/ 5530 w 13154"/>
                <a:gd name="connsiteY84" fmla="*/ 5949 h 12735"/>
                <a:gd name="connsiteX85" fmla="*/ 5530 w 13154"/>
                <a:gd name="connsiteY85" fmla="*/ 8798 h 12735"/>
                <a:gd name="connsiteX86" fmla="*/ 5530 w 13154"/>
                <a:gd name="connsiteY86" fmla="*/ 8044 h 12735"/>
                <a:gd name="connsiteX87" fmla="*/ 5530 w 13154"/>
                <a:gd name="connsiteY87" fmla="*/ 8798 h 12735"/>
                <a:gd name="connsiteX88" fmla="*/ 5530 w 13154"/>
                <a:gd name="connsiteY88" fmla="*/ 7960 h 12735"/>
                <a:gd name="connsiteX89" fmla="*/ 5530 w 13154"/>
                <a:gd name="connsiteY89" fmla="*/ 7960 h 12735"/>
                <a:gd name="connsiteX90" fmla="*/ 5530 w 13154"/>
                <a:gd name="connsiteY90" fmla="*/ 5530 h 12735"/>
                <a:gd name="connsiteX91" fmla="*/ 5530 w 13154"/>
                <a:gd name="connsiteY91" fmla="*/ 6200 h 12735"/>
                <a:gd name="connsiteX92" fmla="*/ 5530 w 13154"/>
                <a:gd name="connsiteY92" fmla="*/ 6787 h 12735"/>
                <a:gd name="connsiteX93" fmla="*/ 5530 w 13154"/>
                <a:gd name="connsiteY93" fmla="*/ 7709 h 12735"/>
                <a:gd name="connsiteX94" fmla="*/ 5530 w 13154"/>
                <a:gd name="connsiteY94" fmla="*/ 7206 h 12735"/>
                <a:gd name="connsiteX95" fmla="*/ 5530 w 13154"/>
                <a:gd name="connsiteY95" fmla="*/ 8379 h 12735"/>
                <a:gd name="connsiteX96" fmla="*/ 5530 w 13154"/>
                <a:gd name="connsiteY96" fmla="*/ 7206 h 12735"/>
                <a:gd name="connsiteX97" fmla="*/ 5530 w 13154"/>
                <a:gd name="connsiteY97" fmla="*/ 7206 h 12735"/>
                <a:gd name="connsiteX98" fmla="*/ 5530 w 13154"/>
                <a:gd name="connsiteY98" fmla="*/ 4106 h 12735"/>
                <a:gd name="connsiteX99" fmla="*/ 5530 w 13154"/>
                <a:gd name="connsiteY99" fmla="*/ 4692 h 12735"/>
                <a:gd name="connsiteX100" fmla="*/ 5530 w 13154"/>
                <a:gd name="connsiteY100" fmla="*/ 3435 h 12735"/>
                <a:gd name="connsiteX101" fmla="*/ 5530 w 13154"/>
                <a:gd name="connsiteY101" fmla="*/ 5614 h 12735"/>
                <a:gd name="connsiteX102" fmla="*/ 5530 w 13154"/>
                <a:gd name="connsiteY102" fmla="*/ 5111 h 12735"/>
                <a:gd name="connsiteX103" fmla="*/ 5530 w 13154"/>
                <a:gd name="connsiteY103" fmla="*/ 5530 h 12735"/>
                <a:gd name="connsiteX104" fmla="*/ 5530 w 13154"/>
                <a:gd name="connsiteY104" fmla="*/ 5530 h 12735"/>
                <a:gd name="connsiteX105" fmla="*/ 6033 w 13154"/>
                <a:gd name="connsiteY105" fmla="*/ 6368 h 12735"/>
                <a:gd name="connsiteX106" fmla="*/ 6033 w 13154"/>
                <a:gd name="connsiteY106" fmla="*/ 5446 h 12735"/>
                <a:gd name="connsiteX107" fmla="*/ 6033 w 13154"/>
                <a:gd name="connsiteY107" fmla="*/ 5446 h 12735"/>
                <a:gd name="connsiteX108" fmla="*/ 6033 w 13154"/>
                <a:gd name="connsiteY108" fmla="*/ 4273 h 12735"/>
                <a:gd name="connsiteX109" fmla="*/ 6033 w 13154"/>
                <a:gd name="connsiteY109" fmla="*/ 3435 h 12735"/>
                <a:gd name="connsiteX110" fmla="*/ 6033 w 13154"/>
                <a:gd name="connsiteY110" fmla="*/ 4357 h 12735"/>
                <a:gd name="connsiteX111" fmla="*/ 6033 w 13154"/>
                <a:gd name="connsiteY111" fmla="*/ 4357 h 12735"/>
                <a:gd name="connsiteX112" fmla="*/ 6033 w 13154"/>
                <a:gd name="connsiteY112" fmla="*/ 4357 h 12735"/>
                <a:gd name="connsiteX113" fmla="*/ 6033 w 13154"/>
                <a:gd name="connsiteY113" fmla="*/ 3771 h 12735"/>
                <a:gd name="connsiteX114" fmla="*/ 6033 w 13154"/>
                <a:gd name="connsiteY114" fmla="*/ 2598 h 12735"/>
                <a:gd name="connsiteX115" fmla="*/ 6033 w 13154"/>
                <a:gd name="connsiteY115" fmla="*/ 1676 h 12735"/>
                <a:gd name="connsiteX116" fmla="*/ 6033 w 13154"/>
                <a:gd name="connsiteY116" fmla="*/ 3016 h 12735"/>
                <a:gd name="connsiteX117" fmla="*/ 6033 w 13154"/>
                <a:gd name="connsiteY117" fmla="*/ 1425 h 12735"/>
                <a:gd name="connsiteX118" fmla="*/ 6033 w 13154"/>
                <a:gd name="connsiteY118" fmla="*/ 1843 h 12735"/>
                <a:gd name="connsiteX119" fmla="*/ 6033 w 13154"/>
                <a:gd name="connsiteY119" fmla="*/ 1843 h 12735"/>
                <a:gd name="connsiteX120" fmla="*/ 6033 w 13154"/>
                <a:gd name="connsiteY120" fmla="*/ 1843 h 12735"/>
                <a:gd name="connsiteX121" fmla="*/ 6033 w 13154"/>
                <a:gd name="connsiteY121" fmla="*/ 2262 h 12735"/>
                <a:gd name="connsiteX122" fmla="*/ 6033 w 13154"/>
                <a:gd name="connsiteY122" fmla="*/ 3268 h 12735"/>
                <a:gd name="connsiteX123" fmla="*/ 6033 w 13154"/>
                <a:gd name="connsiteY123" fmla="*/ 2681 h 12735"/>
                <a:gd name="connsiteX124" fmla="*/ 6033 w 13154"/>
                <a:gd name="connsiteY124" fmla="*/ 3184 h 12735"/>
                <a:gd name="connsiteX125" fmla="*/ 6033 w 13154"/>
                <a:gd name="connsiteY125" fmla="*/ 1676 h 12735"/>
                <a:gd name="connsiteX126" fmla="*/ 6033 w 13154"/>
                <a:gd name="connsiteY126" fmla="*/ 1676 h 12735"/>
                <a:gd name="connsiteX127" fmla="*/ 6033 w 13154"/>
                <a:gd name="connsiteY127" fmla="*/ 1676 h 12735"/>
                <a:gd name="connsiteX128" fmla="*/ 6033 w 13154"/>
                <a:gd name="connsiteY128" fmla="*/ 1676 h 12735"/>
                <a:gd name="connsiteX129" fmla="*/ 6033 w 13154"/>
                <a:gd name="connsiteY129" fmla="*/ 1676 h 12735"/>
                <a:gd name="connsiteX130" fmla="*/ 5530 w 13154"/>
                <a:gd name="connsiteY130" fmla="*/ 1676 h 12735"/>
                <a:gd name="connsiteX131" fmla="*/ 5530 w 13154"/>
                <a:gd name="connsiteY131" fmla="*/ 1676 h 12735"/>
                <a:gd name="connsiteX132" fmla="*/ 5530 w 13154"/>
                <a:gd name="connsiteY132" fmla="*/ 1089 h 12735"/>
                <a:gd name="connsiteX133" fmla="*/ 5530 w 13154"/>
                <a:gd name="connsiteY133" fmla="*/ 1089 h 12735"/>
                <a:gd name="connsiteX134" fmla="*/ 5530 w 13154"/>
                <a:gd name="connsiteY134" fmla="*/ 503 h 12735"/>
                <a:gd name="connsiteX135" fmla="*/ 5530 w 13154"/>
                <a:gd name="connsiteY135" fmla="*/ 1257 h 12735"/>
                <a:gd name="connsiteX136" fmla="*/ 5530 w 13154"/>
                <a:gd name="connsiteY136" fmla="*/ 1257 h 12735"/>
                <a:gd name="connsiteX137" fmla="*/ 5530 w 13154"/>
                <a:gd name="connsiteY137" fmla="*/ 1927 h 12735"/>
                <a:gd name="connsiteX138" fmla="*/ 5530 w 13154"/>
                <a:gd name="connsiteY138" fmla="*/ 1927 h 12735"/>
                <a:gd name="connsiteX139" fmla="*/ 5530 w 13154"/>
                <a:gd name="connsiteY139" fmla="*/ 1927 h 12735"/>
                <a:gd name="connsiteX140" fmla="*/ 5111 w 13154"/>
                <a:gd name="connsiteY140" fmla="*/ 1927 h 12735"/>
                <a:gd name="connsiteX141" fmla="*/ 5111 w 13154"/>
                <a:gd name="connsiteY141" fmla="*/ 1927 h 12735"/>
                <a:gd name="connsiteX142" fmla="*/ 5111 w 13154"/>
                <a:gd name="connsiteY142" fmla="*/ 1927 h 12735"/>
                <a:gd name="connsiteX143" fmla="*/ 5111 w 13154"/>
                <a:gd name="connsiteY143" fmla="*/ 1927 h 12735"/>
                <a:gd name="connsiteX144" fmla="*/ 5111 w 13154"/>
                <a:gd name="connsiteY144" fmla="*/ 1257 h 12735"/>
                <a:gd name="connsiteX145" fmla="*/ 5111 w 13154"/>
                <a:gd name="connsiteY145" fmla="*/ 1257 h 12735"/>
                <a:gd name="connsiteX146" fmla="*/ 5111 w 13154"/>
                <a:gd name="connsiteY146" fmla="*/ 2095 h 12735"/>
                <a:gd name="connsiteX147" fmla="*/ 5111 w 13154"/>
                <a:gd name="connsiteY147" fmla="*/ 2095 h 12735"/>
                <a:gd name="connsiteX148" fmla="*/ 5111 w 13154"/>
                <a:gd name="connsiteY148" fmla="*/ 1257 h 12735"/>
                <a:gd name="connsiteX149" fmla="*/ 5111 w 13154"/>
                <a:gd name="connsiteY149" fmla="*/ 3016 h 12735"/>
                <a:gd name="connsiteX150" fmla="*/ 5111 w 13154"/>
                <a:gd name="connsiteY150" fmla="*/ 3016 h 12735"/>
                <a:gd name="connsiteX151" fmla="*/ 5111 w 13154"/>
                <a:gd name="connsiteY151" fmla="*/ 3016 h 12735"/>
                <a:gd name="connsiteX152" fmla="*/ 5111 w 13154"/>
                <a:gd name="connsiteY152" fmla="*/ 3016 h 12735"/>
                <a:gd name="connsiteX153" fmla="*/ 5111 w 13154"/>
                <a:gd name="connsiteY153" fmla="*/ 1508 h 12735"/>
                <a:gd name="connsiteX154" fmla="*/ 5111 w 13154"/>
                <a:gd name="connsiteY154" fmla="*/ 2933 h 12735"/>
                <a:gd name="connsiteX155" fmla="*/ 5111 w 13154"/>
                <a:gd name="connsiteY155" fmla="*/ 2346 h 12735"/>
                <a:gd name="connsiteX156" fmla="*/ 5111 w 13154"/>
                <a:gd name="connsiteY156" fmla="*/ 2346 h 12735"/>
                <a:gd name="connsiteX157" fmla="*/ 4357 w 13154"/>
                <a:gd name="connsiteY157" fmla="*/ 1257 h 12735"/>
                <a:gd name="connsiteX158" fmla="*/ 4357 w 13154"/>
                <a:gd name="connsiteY158" fmla="*/ 1760 h 12735"/>
                <a:gd name="connsiteX159" fmla="*/ 4357 w 13154"/>
                <a:gd name="connsiteY159" fmla="*/ 838 h 12735"/>
                <a:gd name="connsiteX160" fmla="*/ 4357 w 13154"/>
                <a:gd name="connsiteY160" fmla="*/ 1341 h 12735"/>
                <a:gd name="connsiteX161" fmla="*/ 4357 w 13154"/>
                <a:gd name="connsiteY161" fmla="*/ 503 h 12735"/>
                <a:gd name="connsiteX162" fmla="*/ 4357 w 13154"/>
                <a:gd name="connsiteY162" fmla="*/ 503 h 12735"/>
                <a:gd name="connsiteX163" fmla="*/ 4357 w 13154"/>
                <a:gd name="connsiteY163" fmla="*/ 0 h 12735"/>
                <a:gd name="connsiteX164" fmla="*/ 4357 w 13154"/>
                <a:gd name="connsiteY164" fmla="*/ 2514 h 12735"/>
                <a:gd name="connsiteX165" fmla="*/ 4357 w 13154"/>
                <a:gd name="connsiteY165" fmla="*/ 2514 h 12735"/>
                <a:gd name="connsiteX166" fmla="*/ 4357 w 13154"/>
                <a:gd name="connsiteY166" fmla="*/ 1592 h 12735"/>
                <a:gd name="connsiteX167" fmla="*/ 4357 w 13154"/>
                <a:gd name="connsiteY167" fmla="*/ 2011 h 12735"/>
                <a:gd name="connsiteX168" fmla="*/ 4357 w 13154"/>
                <a:gd name="connsiteY168" fmla="*/ 2011 h 12735"/>
                <a:gd name="connsiteX169" fmla="*/ 4357 w 13154"/>
                <a:gd name="connsiteY169" fmla="*/ 2011 h 12735"/>
                <a:gd name="connsiteX170" fmla="*/ 4357 w 13154"/>
                <a:gd name="connsiteY170" fmla="*/ 2011 h 12735"/>
                <a:gd name="connsiteX171" fmla="*/ 4357 w 13154"/>
                <a:gd name="connsiteY171" fmla="*/ 2011 h 12735"/>
                <a:gd name="connsiteX172" fmla="*/ 4357 w 13154"/>
                <a:gd name="connsiteY172" fmla="*/ 2011 h 12735"/>
                <a:gd name="connsiteX173" fmla="*/ 4357 w 13154"/>
                <a:gd name="connsiteY173" fmla="*/ 1508 h 12735"/>
                <a:gd name="connsiteX174" fmla="*/ 4357 w 13154"/>
                <a:gd name="connsiteY174" fmla="*/ 2179 h 12735"/>
                <a:gd name="connsiteX175" fmla="*/ 4357 w 13154"/>
                <a:gd name="connsiteY175" fmla="*/ 2179 h 12735"/>
                <a:gd name="connsiteX176" fmla="*/ 4357 w 13154"/>
                <a:gd name="connsiteY176" fmla="*/ 2598 h 12735"/>
                <a:gd name="connsiteX177" fmla="*/ 4357 w 13154"/>
                <a:gd name="connsiteY177" fmla="*/ 335 h 12735"/>
                <a:gd name="connsiteX178" fmla="*/ 4357 w 13154"/>
                <a:gd name="connsiteY178" fmla="*/ 335 h 12735"/>
                <a:gd name="connsiteX179" fmla="*/ 4357 w 13154"/>
                <a:gd name="connsiteY179" fmla="*/ 1425 h 12735"/>
                <a:gd name="connsiteX180" fmla="*/ 4357 w 13154"/>
                <a:gd name="connsiteY180" fmla="*/ 84 h 12735"/>
                <a:gd name="connsiteX181" fmla="*/ 4357 w 13154"/>
                <a:gd name="connsiteY181" fmla="*/ 754 h 12735"/>
                <a:gd name="connsiteX182" fmla="*/ 4357 w 13154"/>
                <a:gd name="connsiteY182" fmla="*/ 1843 h 12735"/>
                <a:gd name="connsiteX183" fmla="*/ 4357 w 13154"/>
                <a:gd name="connsiteY183" fmla="*/ 1843 h 12735"/>
                <a:gd name="connsiteX184" fmla="*/ 4357 w 13154"/>
                <a:gd name="connsiteY184" fmla="*/ 1843 h 12735"/>
                <a:gd name="connsiteX185" fmla="*/ 4357 w 13154"/>
                <a:gd name="connsiteY185" fmla="*/ 3016 h 12735"/>
                <a:gd name="connsiteX186" fmla="*/ 3938 w 13154"/>
                <a:gd name="connsiteY186" fmla="*/ 1927 h 12735"/>
                <a:gd name="connsiteX187" fmla="*/ 3938 w 13154"/>
                <a:gd name="connsiteY187" fmla="*/ 1927 h 12735"/>
                <a:gd name="connsiteX188" fmla="*/ 3938 w 13154"/>
                <a:gd name="connsiteY188" fmla="*/ 1927 h 12735"/>
                <a:gd name="connsiteX189" fmla="*/ 3938 w 13154"/>
                <a:gd name="connsiteY189" fmla="*/ 2849 h 12735"/>
                <a:gd name="connsiteX190" fmla="*/ 3938 w 13154"/>
                <a:gd name="connsiteY190" fmla="*/ 3603 h 12735"/>
                <a:gd name="connsiteX191" fmla="*/ 3938 w 13154"/>
                <a:gd name="connsiteY191" fmla="*/ 2849 h 12735"/>
                <a:gd name="connsiteX192" fmla="*/ 3938 w 13154"/>
                <a:gd name="connsiteY192" fmla="*/ 2849 h 12735"/>
                <a:gd name="connsiteX193" fmla="*/ 3938 w 13154"/>
                <a:gd name="connsiteY193" fmla="*/ 2849 h 12735"/>
                <a:gd name="connsiteX194" fmla="*/ 3435 w 13154"/>
                <a:gd name="connsiteY194" fmla="*/ 3519 h 12735"/>
                <a:gd name="connsiteX195" fmla="*/ 3435 w 13154"/>
                <a:gd name="connsiteY195" fmla="*/ 4189 h 12735"/>
                <a:gd name="connsiteX196" fmla="*/ 3435 w 13154"/>
                <a:gd name="connsiteY196" fmla="*/ 5781 h 12735"/>
                <a:gd name="connsiteX197" fmla="*/ 3435 w 13154"/>
                <a:gd name="connsiteY197" fmla="*/ 4860 h 12735"/>
                <a:gd name="connsiteX198" fmla="*/ 3435 w 13154"/>
                <a:gd name="connsiteY198" fmla="*/ 4860 h 12735"/>
                <a:gd name="connsiteX199" fmla="*/ 3435 w 13154"/>
                <a:gd name="connsiteY199" fmla="*/ 3435 h 12735"/>
                <a:gd name="connsiteX200" fmla="*/ 2514 w 13154"/>
                <a:gd name="connsiteY200" fmla="*/ 2765 h 12735"/>
                <a:gd name="connsiteX201" fmla="*/ 2514 w 13154"/>
                <a:gd name="connsiteY201" fmla="*/ 3854 h 12735"/>
                <a:gd name="connsiteX202" fmla="*/ 2514 w 13154"/>
                <a:gd name="connsiteY202" fmla="*/ 3854 h 12735"/>
                <a:gd name="connsiteX203" fmla="*/ 2514 w 13154"/>
                <a:gd name="connsiteY203" fmla="*/ 3016 h 12735"/>
                <a:gd name="connsiteX204" fmla="*/ 2514 w 13154"/>
                <a:gd name="connsiteY204" fmla="*/ 3771 h 12735"/>
                <a:gd name="connsiteX205" fmla="*/ 2514 w 13154"/>
                <a:gd name="connsiteY205" fmla="*/ 2514 h 12735"/>
                <a:gd name="connsiteX206" fmla="*/ 2514 w 13154"/>
                <a:gd name="connsiteY206" fmla="*/ 2514 h 12735"/>
                <a:gd name="connsiteX207" fmla="*/ 2514 w 13154"/>
                <a:gd name="connsiteY207" fmla="*/ 2514 h 12735"/>
                <a:gd name="connsiteX208" fmla="*/ 2514 w 13154"/>
                <a:gd name="connsiteY208" fmla="*/ 3352 h 12735"/>
                <a:gd name="connsiteX209" fmla="*/ 2514 w 13154"/>
                <a:gd name="connsiteY209" fmla="*/ 2598 h 12735"/>
                <a:gd name="connsiteX210" fmla="*/ 2514 w 13154"/>
                <a:gd name="connsiteY210" fmla="*/ 2598 h 12735"/>
                <a:gd name="connsiteX211" fmla="*/ 2514 w 13154"/>
                <a:gd name="connsiteY211" fmla="*/ 3435 h 12735"/>
                <a:gd name="connsiteX212" fmla="*/ 2514 w 13154"/>
                <a:gd name="connsiteY212" fmla="*/ 4357 h 12735"/>
                <a:gd name="connsiteX213" fmla="*/ 1927 w 13154"/>
                <a:gd name="connsiteY213" fmla="*/ 3435 h 12735"/>
                <a:gd name="connsiteX214" fmla="*/ 1927 w 13154"/>
                <a:gd name="connsiteY214" fmla="*/ 3938 h 12735"/>
                <a:gd name="connsiteX215" fmla="*/ 1927 w 13154"/>
                <a:gd name="connsiteY215" fmla="*/ 4944 h 12735"/>
                <a:gd name="connsiteX216" fmla="*/ 1927 w 13154"/>
                <a:gd name="connsiteY216" fmla="*/ 2681 h 12735"/>
                <a:gd name="connsiteX217" fmla="*/ 1927 w 13154"/>
                <a:gd name="connsiteY217" fmla="*/ 4273 h 12735"/>
                <a:gd name="connsiteX218" fmla="*/ 1927 w 13154"/>
                <a:gd name="connsiteY218" fmla="*/ 3100 h 12735"/>
                <a:gd name="connsiteX219" fmla="*/ 1341 w 13154"/>
                <a:gd name="connsiteY219" fmla="*/ 3100 h 12735"/>
                <a:gd name="connsiteX220" fmla="*/ 1341 w 13154"/>
                <a:gd name="connsiteY220" fmla="*/ 4189 h 12735"/>
                <a:gd name="connsiteX221" fmla="*/ 1341 w 13154"/>
                <a:gd name="connsiteY221" fmla="*/ 2849 h 12735"/>
                <a:gd name="connsiteX222" fmla="*/ 1341 w 13154"/>
                <a:gd name="connsiteY222" fmla="*/ 3435 h 12735"/>
                <a:gd name="connsiteX223" fmla="*/ 1341 w 13154"/>
                <a:gd name="connsiteY223" fmla="*/ 4106 h 12735"/>
                <a:gd name="connsiteX224" fmla="*/ 0 w 13154"/>
                <a:gd name="connsiteY224" fmla="*/ 2849 h 12735"/>
                <a:gd name="connsiteX225" fmla="*/ 0 w 13154"/>
                <a:gd name="connsiteY225" fmla="*/ 4357 h 12735"/>
                <a:gd name="connsiteX226" fmla="*/ 0 w 13154"/>
                <a:gd name="connsiteY226" fmla="*/ 3435 h 12735"/>
                <a:gd name="connsiteX227" fmla="*/ 0 w 13154"/>
                <a:gd name="connsiteY227" fmla="*/ 4441 h 12735"/>
                <a:gd name="connsiteX228" fmla="*/ 0 w 13154"/>
                <a:gd name="connsiteY228" fmla="*/ 4441 h 12735"/>
                <a:gd name="connsiteX229" fmla="*/ 0 w 13154"/>
                <a:gd name="connsiteY229" fmla="*/ 8295 h 12735"/>
                <a:gd name="connsiteX230" fmla="*/ 0 w 13154"/>
                <a:gd name="connsiteY230" fmla="*/ 8295 h 12735"/>
                <a:gd name="connsiteX231" fmla="*/ 0 w 13154"/>
                <a:gd name="connsiteY231" fmla="*/ 9049 h 12735"/>
                <a:gd name="connsiteX232" fmla="*/ 0 w 13154"/>
                <a:gd name="connsiteY232" fmla="*/ 9049 h 12735"/>
                <a:gd name="connsiteX233" fmla="*/ 0 w 13154"/>
                <a:gd name="connsiteY233" fmla="*/ 9049 h 12735"/>
                <a:gd name="connsiteX234" fmla="*/ 587 w 13154"/>
                <a:gd name="connsiteY234" fmla="*/ 9803 h 12735"/>
                <a:gd name="connsiteX235" fmla="*/ 587 w 13154"/>
                <a:gd name="connsiteY235" fmla="*/ 9133 h 12735"/>
                <a:gd name="connsiteX236" fmla="*/ 587 w 13154"/>
                <a:gd name="connsiteY236" fmla="*/ 9636 h 12735"/>
                <a:gd name="connsiteX237" fmla="*/ 587 w 13154"/>
                <a:gd name="connsiteY237" fmla="*/ 8379 h 12735"/>
                <a:gd name="connsiteX238" fmla="*/ 1005 w 13154"/>
                <a:gd name="connsiteY238" fmla="*/ 9971 h 12735"/>
                <a:gd name="connsiteX239" fmla="*/ 1005 w 13154"/>
                <a:gd name="connsiteY239" fmla="*/ 9217 h 12735"/>
                <a:gd name="connsiteX240" fmla="*/ 1005 w 13154"/>
                <a:gd name="connsiteY240" fmla="*/ 9217 h 12735"/>
                <a:gd name="connsiteX241" fmla="*/ 1005 w 13154"/>
                <a:gd name="connsiteY241" fmla="*/ 10222 h 12735"/>
                <a:gd name="connsiteX242" fmla="*/ 1005 w 13154"/>
                <a:gd name="connsiteY242" fmla="*/ 10222 h 12735"/>
                <a:gd name="connsiteX243" fmla="*/ 1005 w 13154"/>
                <a:gd name="connsiteY243" fmla="*/ 10222 h 12735"/>
                <a:gd name="connsiteX244" fmla="*/ 1005 w 13154"/>
                <a:gd name="connsiteY244" fmla="*/ 10222 h 12735"/>
                <a:gd name="connsiteX245" fmla="*/ 1592 w 13154"/>
                <a:gd name="connsiteY245" fmla="*/ 9468 h 12735"/>
                <a:gd name="connsiteX246" fmla="*/ 1592 w 13154"/>
                <a:gd name="connsiteY246" fmla="*/ 9468 h 12735"/>
                <a:gd name="connsiteX247" fmla="*/ 1592 w 13154"/>
                <a:gd name="connsiteY247" fmla="*/ 9468 h 12735"/>
                <a:gd name="connsiteX248" fmla="*/ 1592 w 13154"/>
                <a:gd name="connsiteY248" fmla="*/ 9468 h 12735"/>
                <a:gd name="connsiteX249" fmla="*/ 1592 w 13154"/>
                <a:gd name="connsiteY249" fmla="*/ 9049 h 12735"/>
                <a:gd name="connsiteX250" fmla="*/ 1592 w 13154"/>
                <a:gd name="connsiteY250" fmla="*/ 10222 h 12735"/>
                <a:gd name="connsiteX251" fmla="*/ 1592 w 13154"/>
                <a:gd name="connsiteY251" fmla="*/ 8463 h 12735"/>
                <a:gd name="connsiteX252" fmla="*/ 1592 w 13154"/>
                <a:gd name="connsiteY252" fmla="*/ 9049 h 12735"/>
                <a:gd name="connsiteX253" fmla="*/ 1592 w 13154"/>
                <a:gd name="connsiteY253" fmla="*/ 8128 h 12735"/>
                <a:gd name="connsiteX254" fmla="*/ 1592 w 13154"/>
                <a:gd name="connsiteY254" fmla="*/ 9552 h 12735"/>
                <a:gd name="connsiteX255" fmla="*/ 2011 w 13154"/>
                <a:gd name="connsiteY255" fmla="*/ 10055 h 12735"/>
                <a:gd name="connsiteX256" fmla="*/ 2011 w 13154"/>
                <a:gd name="connsiteY256" fmla="*/ 8965 h 12735"/>
                <a:gd name="connsiteX257" fmla="*/ 2011 w 13154"/>
                <a:gd name="connsiteY257" fmla="*/ 7960 h 12735"/>
                <a:gd name="connsiteX258" fmla="*/ 2011 w 13154"/>
                <a:gd name="connsiteY258" fmla="*/ 9803 h 12735"/>
                <a:gd name="connsiteX259" fmla="*/ 2011 w 13154"/>
                <a:gd name="connsiteY259" fmla="*/ 9803 h 12735"/>
                <a:gd name="connsiteX260" fmla="*/ 2011 w 13154"/>
                <a:gd name="connsiteY260" fmla="*/ 9803 h 12735"/>
                <a:gd name="connsiteX261" fmla="*/ 2011 w 13154"/>
                <a:gd name="connsiteY261" fmla="*/ 8630 h 12735"/>
                <a:gd name="connsiteX262" fmla="*/ 2011 w 13154"/>
                <a:gd name="connsiteY262" fmla="*/ 8630 h 12735"/>
                <a:gd name="connsiteX263" fmla="*/ 2011 w 13154"/>
                <a:gd name="connsiteY263" fmla="*/ 7625 h 12735"/>
                <a:gd name="connsiteX264" fmla="*/ 2011 w 13154"/>
                <a:gd name="connsiteY264" fmla="*/ 8295 h 12735"/>
                <a:gd name="connsiteX265" fmla="*/ 2011 w 13154"/>
                <a:gd name="connsiteY265" fmla="*/ 8295 h 12735"/>
                <a:gd name="connsiteX266" fmla="*/ 2011 w 13154"/>
                <a:gd name="connsiteY266" fmla="*/ 9384 h 12735"/>
                <a:gd name="connsiteX267" fmla="*/ 2011 w 13154"/>
                <a:gd name="connsiteY267" fmla="*/ 9803 h 12735"/>
                <a:gd name="connsiteX268" fmla="*/ 2011 w 13154"/>
                <a:gd name="connsiteY268" fmla="*/ 8798 h 12735"/>
                <a:gd name="connsiteX269" fmla="*/ 2011 w 13154"/>
                <a:gd name="connsiteY269" fmla="*/ 9971 h 12735"/>
                <a:gd name="connsiteX270" fmla="*/ 2011 w 13154"/>
                <a:gd name="connsiteY270" fmla="*/ 9971 h 12735"/>
                <a:gd name="connsiteX271" fmla="*/ 2011 w 13154"/>
                <a:gd name="connsiteY271" fmla="*/ 8630 h 12735"/>
                <a:gd name="connsiteX272" fmla="*/ 2430 w 13154"/>
                <a:gd name="connsiteY272" fmla="*/ 10055 h 12735"/>
                <a:gd name="connsiteX273" fmla="*/ 2430 w 13154"/>
                <a:gd name="connsiteY273" fmla="*/ 9384 h 12735"/>
                <a:gd name="connsiteX274" fmla="*/ 2430 w 13154"/>
                <a:gd name="connsiteY274" fmla="*/ 10139 h 12735"/>
                <a:gd name="connsiteX275" fmla="*/ 2430 w 13154"/>
                <a:gd name="connsiteY275" fmla="*/ 8965 h 12735"/>
                <a:gd name="connsiteX276" fmla="*/ 2430 w 13154"/>
                <a:gd name="connsiteY276" fmla="*/ 8379 h 12735"/>
                <a:gd name="connsiteX277" fmla="*/ 2430 w 13154"/>
                <a:gd name="connsiteY277" fmla="*/ 9049 h 12735"/>
                <a:gd name="connsiteX278" fmla="*/ 2430 w 13154"/>
                <a:gd name="connsiteY278" fmla="*/ 8128 h 12735"/>
                <a:gd name="connsiteX279" fmla="*/ 2430 w 13154"/>
                <a:gd name="connsiteY279" fmla="*/ 9636 h 12735"/>
                <a:gd name="connsiteX280" fmla="*/ 2430 w 13154"/>
                <a:gd name="connsiteY280" fmla="*/ 9636 h 12735"/>
                <a:gd name="connsiteX281" fmla="*/ 2430 w 13154"/>
                <a:gd name="connsiteY281" fmla="*/ 8379 h 12735"/>
                <a:gd name="connsiteX282" fmla="*/ 2430 w 13154"/>
                <a:gd name="connsiteY282" fmla="*/ 8965 h 12735"/>
                <a:gd name="connsiteX283" fmla="*/ 2430 w 13154"/>
                <a:gd name="connsiteY283" fmla="*/ 8965 h 12735"/>
                <a:gd name="connsiteX284" fmla="*/ 2430 w 13154"/>
                <a:gd name="connsiteY284" fmla="*/ 9636 h 12735"/>
                <a:gd name="connsiteX285" fmla="*/ 2430 w 13154"/>
                <a:gd name="connsiteY285" fmla="*/ 9636 h 12735"/>
                <a:gd name="connsiteX286" fmla="*/ 2430 w 13154"/>
                <a:gd name="connsiteY286" fmla="*/ 9636 h 12735"/>
                <a:gd name="connsiteX287" fmla="*/ 2430 w 13154"/>
                <a:gd name="connsiteY287" fmla="*/ 8630 h 12735"/>
                <a:gd name="connsiteX288" fmla="*/ 2430 w 13154"/>
                <a:gd name="connsiteY288" fmla="*/ 9301 h 12735"/>
                <a:gd name="connsiteX289" fmla="*/ 2430 w 13154"/>
                <a:gd name="connsiteY289" fmla="*/ 8882 h 12735"/>
                <a:gd name="connsiteX290" fmla="*/ 2430 w 13154"/>
                <a:gd name="connsiteY290" fmla="*/ 9636 h 12735"/>
                <a:gd name="connsiteX291" fmla="*/ 2430 w 13154"/>
                <a:gd name="connsiteY291" fmla="*/ 10557 h 12735"/>
                <a:gd name="connsiteX292" fmla="*/ 2430 w 13154"/>
                <a:gd name="connsiteY292" fmla="*/ 9887 h 12735"/>
                <a:gd name="connsiteX293" fmla="*/ 2430 w 13154"/>
                <a:gd name="connsiteY293" fmla="*/ 9887 h 12735"/>
                <a:gd name="connsiteX294" fmla="*/ 2430 w 13154"/>
                <a:gd name="connsiteY294" fmla="*/ 9887 h 12735"/>
                <a:gd name="connsiteX295" fmla="*/ 2430 w 13154"/>
                <a:gd name="connsiteY295" fmla="*/ 10893 h 12735"/>
                <a:gd name="connsiteX296" fmla="*/ 2430 w 13154"/>
                <a:gd name="connsiteY296" fmla="*/ 9217 h 12735"/>
                <a:gd name="connsiteX297" fmla="*/ 2430 w 13154"/>
                <a:gd name="connsiteY297" fmla="*/ 10390 h 12735"/>
                <a:gd name="connsiteX298" fmla="*/ 2430 w 13154"/>
                <a:gd name="connsiteY298" fmla="*/ 9636 h 12735"/>
                <a:gd name="connsiteX299" fmla="*/ 5530 w 13154"/>
                <a:gd name="connsiteY299" fmla="*/ 10725 h 12735"/>
                <a:gd name="connsiteX300" fmla="*/ 6703 w 13154"/>
                <a:gd name="connsiteY300" fmla="*/ 10222 h 12735"/>
                <a:gd name="connsiteX301" fmla="*/ 6703 w 13154"/>
                <a:gd name="connsiteY301" fmla="*/ 10222 h 12735"/>
                <a:gd name="connsiteX302" fmla="*/ 6703 w 13154"/>
                <a:gd name="connsiteY302" fmla="*/ 10222 h 12735"/>
                <a:gd name="connsiteX303" fmla="*/ 8379 w 13154"/>
                <a:gd name="connsiteY303" fmla="*/ 8463 h 12735"/>
                <a:gd name="connsiteX304" fmla="*/ 8379 w 13154"/>
                <a:gd name="connsiteY304" fmla="*/ 8463 h 12735"/>
                <a:gd name="connsiteX305" fmla="*/ 13071 w 13154"/>
                <a:gd name="connsiteY305" fmla="*/ 3268 h 12735"/>
                <a:gd name="connsiteX306" fmla="*/ 13071 w 13154"/>
                <a:gd name="connsiteY306" fmla="*/ 3268 h 12735"/>
                <a:gd name="connsiteX307" fmla="*/ 13071 w 13154"/>
                <a:gd name="connsiteY307" fmla="*/ 3268 h 12735"/>
                <a:gd name="connsiteX308" fmla="*/ 13071 w 13154"/>
                <a:gd name="connsiteY308" fmla="*/ 3268 h 12735"/>
                <a:gd name="connsiteX309" fmla="*/ 13071 w 13154"/>
                <a:gd name="connsiteY309" fmla="*/ 3268 h 12735"/>
                <a:gd name="connsiteX310" fmla="*/ 13071 w 13154"/>
                <a:gd name="connsiteY310" fmla="*/ 3268 h 12735"/>
                <a:gd name="connsiteX311" fmla="*/ 13155 w 13154"/>
                <a:gd name="connsiteY311" fmla="*/ 3519 h 12735"/>
                <a:gd name="connsiteX312" fmla="*/ 1843 w 13154"/>
                <a:gd name="connsiteY312" fmla="*/ 4106 h 12735"/>
                <a:gd name="connsiteX313" fmla="*/ 1843 w 13154"/>
                <a:gd name="connsiteY313" fmla="*/ 4106 h 12735"/>
                <a:gd name="connsiteX314" fmla="*/ 1927 w 13154"/>
                <a:gd name="connsiteY314" fmla="*/ 4357 h 1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13154" h="12735">
                  <a:moveTo>
                    <a:pt x="5530" y="10725"/>
                  </a:moveTo>
                  <a:lnTo>
                    <a:pt x="5530" y="11312"/>
                  </a:lnTo>
                  <a:cubicBezTo>
                    <a:pt x="5488" y="11789"/>
                    <a:pt x="5488" y="12258"/>
                    <a:pt x="5530" y="12736"/>
                  </a:cubicBezTo>
                  <a:cubicBezTo>
                    <a:pt x="5530" y="10725"/>
                    <a:pt x="5530" y="12736"/>
                    <a:pt x="5530" y="10557"/>
                  </a:cubicBezTo>
                  <a:lnTo>
                    <a:pt x="5530" y="10976"/>
                  </a:lnTo>
                  <a:lnTo>
                    <a:pt x="5530" y="10976"/>
                  </a:lnTo>
                  <a:cubicBezTo>
                    <a:pt x="5530" y="11982"/>
                    <a:pt x="5530" y="9552"/>
                    <a:pt x="5530" y="9887"/>
                  </a:cubicBezTo>
                  <a:cubicBezTo>
                    <a:pt x="5530" y="10222"/>
                    <a:pt x="5530" y="9887"/>
                    <a:pt x="5530" y="10557"/>
                  </a:cubicBezTo>
                  <a:lnTo>
                    <a:pt x="5530" y="10557"/>
                  </a:lnTo>
                  <a:lnTo>
                    <a:pt x="5530" y="10557"/>
                  </a:lnTo>
                  <a:lnTo>
                    <a:pt x="5530" y="10557"/>
                  </a:lnTo>
                  <a:lnTo>
                    <a:pt x="5530" y="9552"/>
                  </a:lnTo>
                  <a:cubicBezTo>
                    <a:pt x="5530" y="9552"/>
                    <a:pt x="5530" y="9552"/>
                    <a:pt x="5530" y="9971"/>
                  </a:cubicBezTo>
                  <a:lnTo>
                    <a:pt x="5530" y="9468"/>
                  </a:lnTo>
                  <a:cubicBezTo>
                    <a:pt x="5530" y="9971"/>
                    <a:pt x="5530" y="10474"/>
                    <a:pt x="5530" y="10474"/>
                  </a:cubicBezTo>
                  <a:cubicBezTo>
                    <a:pt x="5530" y="12401"/>
                    <a:pt x="5530" y="9887"/>
                    <a:pt x="5530" y="11060"/>
                  </a:cubicBezTo>
                  <a:lnTo>
                    <a:pt x="5530" y="11060"/>
                  </a:lnTo>
                  <a:cubicBezTo>
                    <a:pt x="5488" y="11538"/>
                    <a:pt x="5488" y="12007"/>
                    <a:pt x="5530" y="12485"/>
                  </a:cubicBezTo>
                  <a:cubicBezTo>
                    <a:pt x="5480" y="11731"/>
                    <a:pt x="5480" y="10976"/>
                    <a:pt x="5530" y="10222"/>
                  </a:cubicBezTo>
                  <a:cubicBezTo>
                    <a:pt x="5530" y="10222"/>
                    <a:pt x="5530" y="10222"/>
                    <a:pt x="5530" y="10222"/>
                  </a:cubicBezTo>
                  <a:cubicBezTo>
                    <a:pt x="5530" y="10222"/>
                    <a:pt x="5530" y="10725"/>
                    <a:pt x="5530" y="10725"/>
                  </a:cubicBezTo>
                  <a:lnTo>
                    <a:pt x="5530" y="11647"/>
                  </a:lnTo>
                  <a:cubicBezTo>
                    <a:pt x="5572" y="11253"/>
                    <a:pt x="5572" y="10868"/>
                    <a:pt x="5530" y="10474"/>
                  </a:cubicBezTo>
                  <a:cubicBezTo>
                    <a:pt x="5572" y="10951"/>
                    <a:pt x="5572" y="11420"/>
                    <a:pt x="5530" y="11898"/>
                  </a:cubicBezTo>
                  <a:cubicBezTo>
                    <a:pt x="5530" y="11898"/>
                    <a:pt x="5530" y="10725"/>
                    <a:pt x="5530" y="10557"/>
                  </a:cubicBezTo>
                  <a:cubicBezTo>
                    <a:pt x="5530" y="10390"/>
                    <a:pt x="5530" y="10557"/>
                    <a:pt x="5530" y="9971"/>
                  </a:cubicBezTo>
                  <a:cubicBezTo>
                    <a:pt x="5564" y="10247"/>
                    <a:pt x="5564" y="10532"/>
                    <a:pt x="5530" y="10809"/>
                  </a:cubicBezTo>
                  <a:lnTo>
                    <a:pt x="5530" y="10055"/>
                  </a:lnTo>
                  <a:cubicBezTo>
                    <a:pt x="5530" y="10055"/>
                    <a:pt x="5530" y="10055"/>
                    <a:pt x="5530" y="10055"/>
                  </a:cubicBezTo>
                  <a:cubicBezTo>
                    <a:pt x="5488" y="9661"/>
                    <a:pt x="5488" y="9276"/>
                    <a:pt x="5530" y="8882"/>
                  </a:cubicBezTo>
                  <a:cubicBezTo>
                    <a:pt x="5530" y="7876"/>
                    <a:pt x="5530" y="10390"/>
                    <a:pt x="5530" y="8882"/>
                  </a:cubicBezTo>
                  <a:cubicBezTo>
                    <a:pt x="5530" y="8882"/>
                    <a:pt x="5530" y="9468"/>
                    <a:pt x="5530" y="9803"/>
                  </a:cubicBezTo>
                  <a:cubicBezTo>
                    <a:pt x="5530" y="10139"/>
                    <a:pt x="5530" y="9217"/>
                    <a:pt x="5530" y="8211"/>
                  </a:cubicBezTo>
                  <a:lnTo>
                    <a:pt x="5530" y="8798"/>
                  </a:lnTo>
                  <a:cubicBezTo>
                    <a:pt x="5446" y="8044"/>
                    <a:pt x="5446" y="7290"/>
                    <a:pt x="5530" y="6536"/>
                  </a:cubicBezTo>
                  <a:cubicBezTo>
                    <a:pt x="5497" y="6284"/>
                    <a:pt x="5497" y="6033"/>
                    <a:pt x="5530" y="5781"/>
                  </a:cubicBezTo>
                  <a:lnTo>
                    <a:pt x="5530" y="5781"/>
                  </a:lnTo>
                  <a:cubicBezTo>
                    <a:pt x="5580" y="6251"/>
                    <a:pt x="5580" y="6728"/>
                    <a:pt x="5530" y="7206"/>
                  </a:cubicBezTo>
                  <a:lnTo>
                    <a:pt x="5530" y="6619"/>
                  </a:lnTo>
                  <a:cubicBezTo>
                    <a:pt x="5488" y="7206"/>
                    <a:pt x="5488" y="7792"/>
                    <a:pt x="5530" y="8379"/>
                  </a:cubicBezTo>
                  <a:lnTo>
                    <a:pt x="5530" y="8798"/>
                  </a:lnTo>
                  <a:lnTo>
                    <a:pt x="5530" y="9384"/>
                  </a:lnTo>
                  <a:cubicBezTo>
                    <a:pt x="5463" y="8379"/>
                    <a:pt x="5463" y="7373"/>
                    <a:pt x="5530" y="6368"/>
                  </a:cubicBezTo>
                  <a:cubicBezTo>
                    <a:pt x="5530" y="7122"/>
                    <a:pt x="5530" y="7625"/>
                    <a:pt x="5530" y="8547"/>
                  </a:cubicBezTo>
                  <a:cubicBezTo>
                    <a:pt x="5530" y="7541"/>
                    <a:pt x="5530" y="8965"/>
                    <a:pt x="5530" y="8547"/>
                  </a:cubicBezTo>
                  <a:cubicBezTo>
                    <a:pt x="5572" y="8798"/>
                    <a:pt x="5572" y="9049"/>
                    <a:pt x="5530" y="9301"/>
                  </a:cubicBezTo>
                  <a:lnTo>
                    <a:pt x="5530" y="8379"/>
                  </a:lnTo>
                  <a:cubicBezTo>
                    <a:pt x="5530" y="9133"/>
                    <a:pt x="5530" y="8965"/>
                    <a:pt x="5530" y="9217"/>
                  </a:cubicBezTo>
                  <a:cubicBezTo>
                    <a:pt x="5530" y="7792"/>
                    <a:pt x="5530" y="8211"/>
                    <a:pt x="5530" y="7792"/>
                  </a:cubicBezTo>
                  <a:cubicBezTo>
                    <a:pt x="5530" y="7373"/>
                    <a:pt x="5530" y="8798"/>
                    <a:pt x="5530" y="8714"/>
                  </a:cubicBezTo>
                  <a:cubicBezTo>
                    <a:pt x="5530" y="8630"/>
                    <a:pt x="5530" y="6954"/>
                    <a:pt x="5530" y="7876"/>
                  </a:cubicBezTo>
                  <a:lnTo>
                    <a:pt x="5530" y="7876"/>
                  </a:lnTo>
                  <a:cubicBezTo>
                    <a:pt x="5530" y="7457"/>
                    <a:pt x="5530" y="7876"/>
                    <a:pt x="5530" y="7876"/>
                  </a:cubicBezTo>
                  <a:lnTo>
                    <a:pt x="5530" y="7876"/>
                  </a:lnTo>
                  <a:cubicBezTo>
                    <a:pt x="5530" y="7876"/>
                    <a:pt x="5530" y="7876"/>
                    <a:pt x="5530" y="6619"/>
                  </a:cubicBezTo>
                  <a:cubicBezTo>
                    <a:pt x="5530" y="6619"/>
                    <a:pt x="5530" y="8128"/>
                    <a:pt x="5530" y="8379"/>
                  </a:cubicBezTo>
                  <a:lnTo>
                    <a:pt x="5530" y="4189"/>
                  </a:lnTo>
                  <a:cubicBezTo>
                    <a:pt x="5606" y="5614"/>
                    <a:pt x="5606" y="7038"/>
                    <a:pt x="5530" y="8463"/>
                  </a:cubicBezTo>
                  <a:cubicBezTo>
                    <a:pt x="5530" y="8463"/>
                    <a:pt x="5530" y="8463"/>
                    <a:pt x="5530" y="8463"/>
                  </a:cubicBezTo>
                  <a:cubicBezTo>
                    <a:pt x="5446" y="7910"/>
                    <a:pt x="5446" y="7340"/>
                    <a:pt x="5530" y="6787"/>
                  </a:cubicBezTo>
                  <a:cubicBezTo>
                    <a:pt x="5530" y="8044"/>
                    <a:pt x="5530" y="7457"/>
                    <a:pt x="5530" y="8463"/>
                  </a:cubicBezTo>
                  <a:cubicBezTo>
                    <a:pt x="5488" y="7851"/>
                    <a:pt x="5488" y="7231"/>
                    <a:pt x="5530" y="6619"/>
                  </a:cubicBezTo>
                  <a:cubicBezTo>
                    <a:pt x="5530" y="6619"/>
                    <a:pt x="5530" y="8295"/>
                    <a:pt x="5530" y="8463"/>
                  </a:cubicBezTo>
                  <a:lnTo>
                    <a:pt x="5530" y="6787"/>
                  </a:lnTo>
                  <a:cubicBezTo>
                    <a:pt x="5446" y="7399"/>
                    <a:pt x="5446" y="8019"/>
                    <a:pt x="5530" y="8630"/>
                  </a:cubicBezTo>
                  <a:cubicBezTo>
                    <a:pt x="5530" y="8630"/>
                    <a:pt x="5530" y="8630"/>
                    <a:pt x="5530" y="8630"/>
                  </a:cubicBezTo>
                  <a:lnTo>
                    <a:pt x="5530" y="8630"/>
                  </a:lnTo>
                  <a:cubicBezTo>
                    <a:pt x="5530" y="8630"/>
                    <a:pt x="5530" y="6284"/>
                    <a:pt x="5530" y="6368"/>
                  </a:cubicBezTo>
                  <a:cubicBezTo>
                    <a:pt x="5488" y="7147"/>
                    <a:pt x="5488" y="7935"/>
                    <a:pt x="5530" y="8714"/>
                  </a:cubicBezTo>
                  <a:cubicBezTo>
                    <a:pt x="5530" y="7876"/>
                    <a:pt x="5530" y="4608"/>
                    <a:pt x="5530" y="3938"/>
                  </a:cubicBezTo>
                  <a:lnTo>
                    <a:pt x="5530" y="3938"/>
                  </a:lnTo>
                  <a:cubicBezTo>
                    <a:pt x="5530" y="5279"/>
                    <a:pt x="5530" y="7960"/>
                    <a:pt x="5530" y="8965"/>
                  </a:cubicBezTo>
                  <a:cubicBezTo>
                    <a:pt x="5530" y="9971"/>
                    <a:pt x="5530" y="9552"/>
                    <a:pt x="5530" y="9468"/>
                  </a:cubicBezTo>
                  <a:cubicBezTo>
                    <a:pt x="5580" y="9720"/>
                    <a:pt x="5580" y="9971"/>
                    <a:pt x="5530" y="10222"/>
                  </a:cubicBezTo>
                  <a:lnTo>
                    <a:pt x="5530" y="10222"/>
                  </a:lnTo>
                  <a:cubicBezTo>
                    <a:pt x="5530" y="9217"/>
                    <a:pt x="5530" y="9217"/>
                    <a:pt x="5530" y="8379"/>
                  </a:cubicBezTo>
                  <a:lnTo>
                    <a:pt x="5530" y="9468"/>
                  </a:lnTo>
                  <a:cubicBezTo>
                    <a:pt x="5413" y="8580"/>
                    <a:pt x="5413" y="7675"/>
                    <a:pt x="5530" y="6787"/>
                  </a:cubicBezTo>
                  <a:cubicBezTo>
                    <a:pt x="5572" y="7482"/>
                    <a:pt x="5572" y="8186"/>
                    <a:pt x="5530" y="8882"/>
                  </a:cubicBezTo>
                  <a:cubicBezTo>
                    <a:pt x="5530" y="8882"/>
                    <a:pt x="5530" y="8211"/>
                    <a:pt x="5530" y="8882"/>
                  </a:cubicBezTo>
                  <a:lnTo>
                    <a:pt x="5530" y="9468"/>
                  </a:lnTo>
                  <a:cubicBezTo>
                    <a:pt x="5530" y="9468"/>
                    <a:pt x="5530" y="8128"/>
                    <a:pt x="5530" y="9049"/>
                  </a:cubicBezTo>
                  <a:cubicBezTo>
                    <a:pt x="5530" y="9971"/>
                    <a:pt x="5530" y="10306"/>
                    <a:pt x="5530" y="9720"/>
                  </a:cubicBezTo>
                  <a:cubicBezTo>
                    <a:pt x="5530" y="9133"/>
                    <a:pt x="5530" y="5111"/>
                    <a:pt x="5530" y="4273"/>
                  </a:cubicBezTo>
                  <a:lnTo>
                    <a:pt x="5530" y="5949"/>
                  </a:lnTo>
                  <a:cubicBezTo>
                    <a:pt x="5530" y="6787"/>
                    <a:pt x="5530" y="8044"/>
                    <a:pt x="5530" y="8798"/>
                  </a:cubicBezTo>
                  <a:cubicBezTo>
                    <a:pt x="5488" y="8547"/>
                    <a:pt x="5488" y="8295"/>
                    <a:pt x="5530" y="8044"/>
                  </a:cubicBezTo>
                  <a:cubicBezTo>
                    <a:pt x="5530" y="8044"/>
                    <a:pt x="5530" y="8882"/>
                    <a:pt x="5530" y="8798"/>
                  </a:cubicBezTo>
                  <a:cubicBezTo>
                    <a:pt x="5530" y="8714"/>
                    <a:pt x="5530" y="8798"/>
                    <a:pt x="5530" y="7960"/>
                  </a:cubicBezTo>
                  <a:cubicBezTo>
                    <a:pt x="5530" y="7122"/>
                    <a:pt x="5530" y="7960"/>
                    <a:pt x="5530" y="7960"/>
                  </a:cubicBezTo>
                  <a:cubicBezTo>
                    <a:pt x="5446" y="7156"/>
                    <a:pt x="5446" y="6335"/>
                    <a:pt x="5530" y="5530"/>
                  </a:cubicBezTo>
                  <a:cubicBezTo>
                    <a:pt x="5480" y="5748"/>
                    <a:pt x="5480" y="5983"/>
                    <a:pt x="5530" y="6200"/>
                  </a:cubicBezTo>
                  <a:cubicBezTo>
                    <a:pt x="5530" y="6200"/>
                    <a:pt x="5530" y="6787"/>
                    <a:pt x="5530" y="6787"/>
                  </a:cubicBezTo>
                  <a:cubicBezTo>
                    <a:pt x="5530" y="6787"/>
                    <a:pt x="5530" y="7290"/>
                    <a:pt x="5530" y="7709"/>
                  </a:cubicBezTo>
                  <a:cubicBezTo>
                    <a:pt x="5530" y="8128"/>
                    <a:pt x="5530" y="7206"/>
                    <a:pt x="5530" y="7206"/>
                  </a:cubicBezTo>
                  <a:cubicBezTo>
                    <a:pt x="5530" y="7206"/>
                    <a:pt x="5530" y="7206"/>
                    <a:pt x="5530" y="8379"/>
                  </a:cubicBezTo>
                  <a:cubicBezTo>
                    <a:pt x="5472" y="7994"/>
                    <a:pt x="5472" y="7591"/>
                    <a:pt x="5530" y="7206"/>
                  </a:cubicBezTo>
                  <a:cubicBezTo>
                    <a:pt x="5530" y="6284"/>
                    <a:pt x="5530" y="7206"/>
                    <a:pt x="5530" y="7206"/>
                  </a:cubicBezTo>
                  <a:cubicBezTo>
                    <a:pt x="5480" y="6175"/>
                    <a:pt x="5480" y="5136"/>
                    <a:pt x="5530" y="4106"/>
                  </a:cubicBezTo>
                  <a:cubicBezTo>
                    <a:pt x="5530" y="4106"/>
                    <a:pt x="5530" y="4944"/>
                    <a:pt x="5530" y="4692"/>
                  </a:cubicBezTo>
                  <a:cubicBezTo>
                    <a:pt x="5530" y="4441"/>
                    <a:pt x="5530" y="2598"/>
                    <a:pt x="5530" y="3435"/>
                  </a:cubicBezTo>
                  <a:cubicBezTo>
                    <a:pt x="5530" y="4273"/>
                    <a:pt x="5530" y="5027"/>
                    <a:pt x="5530" y="5614"/>
                  </a:cubicBezTo>
                  <a:cubicBezTo>
                    <a:pt x="5530" y="6200"/>
                    <a:pt x="5530" y="5111"/>
                    <a:pt x="5530" y="5111"/>
                  </a:cubicBezTo>
                  <a:lnTo>
                    <a:pt x="5530" y="5530"/>
                  </a:lnTo>
                  <a:cubicBezTo>
                    <a:pt x="5530" y="5530"/>
                    <a:pt x="5530" y="5530"/>
                    <a:pt x="5530" y="5530"/>
                  </a:cubicBezTo>
                  <a:cubicBezTo>
                    <a:pt x="5530" y="5530"/>
                    <a:pt x="5530" y="5530"/>
                    <a:pt x="6033" y="6368"/>
                  </a:cubicBezTo>
                  <a:cubicBezTo>
                    <a:pt x="6075" y="6066"/>
                    <a:pt x="6075" y="5756"/>
                    <a:pt x="6033" y="5446"/>
                  </a:cubicBezTo>
                  <a:lnTo>
                    <a:pt x="6033" y="5446"/>
                  </a:lnTo>
                  <a:cubicBezTo>
                    <a:pt x="5991" y="5053"/>
                    <a:pt x="5991" y="4667"/>
                    <a:pt x="6033" y="4273"/>
                  </a:cubicBezTo>
                  <a:cubicBezTo>
                    <a:pt x="6033" y="3771"/>
                    <a:pt x="6033" y="3100"/>
                    <a:pt x="6033" y="3435"/>
                  </a:cubicBezTo>
                  <a:lnTo>
                    <a:pt x="6033" y="4357"/>
                  </a:lnTo>
                  <a:cubicBezTo>
                    <a:pt x="6033" y="4357"/>
                    <a:pt x="6033" y="3771"/>
                    <a:pt x="6033" y="4357"/>
                  </a:cubicBezTo>
                  <a:cubicBezTo>
                    <a:pt x="6033" y="4944"/>
                    <a:pt x="6033" y="5530"/>
                    <a:pt x="6033" y="4357"/>
                  </a:cubicBezTo>
                  <a:lnTo>
                    <a:pt x="6033" y="3771"/>
                  </a:lnTo>
                  <a:cubicBezTo>
                    <a:pt x="6033" y="3268"/>
                    <a:pt x="6033" y="2346"/>
                    <a:pt x="6033" y="2598"/>
                  </a:cubicBezTo>
                  <a:cubicBezTo>
                    <a:pt x="6033" y="2849"/>
                    <a:pt x="6033" y="2598"/>
                    <a:pt x="6033" y="1676"/>
                  </a:cubicBezTo>
                  <a:cubicBezTo>
                    <a:pt x="6033" y="2933"/>
                    <a:pt x="6033" y="1676"/>
                    <a:pt x="6033" y="3016"/>
                  </a:cubicBezTo>
                  <a:cubicBezTo>
                    <a:pt x="6083" y="2489"/>
                    <a:pt x="6083" y="1952"/>
                    <a:pt x="6033" y="1425"/>
                  </a:cubicBezTo>
                  <a:cubicBezTo>
                    <a:pt x="6033" y="1425"/>
                    <a:pt x="6033" y="2011"/>
                    <a:pt x="6033" y="1843"/>
                  </a:cubicBezTo>
                  <a:lnTo>
                    <a:pt x="6033" y="1843"/>
                  </a:lnTo>
                  <a:lnTo>
                    <a:pt x="6033" y="1843"/>
                  </a:lnTo>
                  <a:cubicBezTo>
                    <a:pt x="6041" y="1986"/>
                    <a:pt x="6041" y="2120"/>
                    <a:pt x="6033" y="2262"/>
                  </a:cubicBezTo>
                  <a:cubicBezTo>
                    <a:pt x="6033" y="2933"/>
                    <a:pt x="6033" y="2933"/>
                    <a:pt x="6033" y="3268"/>
                  </a:cubicBezTo>
                  <a:cubicBezTo>
                    <a:pt x="6033" y="3603"/>
                    <a:pt x="6033" y="3268"/>
                    <a:pt x="6033" y="2681"/>
                  </a:cubicBezTo>
                  <a:lnTo>
                    <a:pt x="6033" y="3184"/>
                  </a:lnTo>
                  <a:cubicBezTo>
                    <a:pt x="5999" y="2681"/>
                    <a:pt x="5999" y="2179"/>
                    <a:pt x="6033" y="1676"/>
                  </a:cubicBezTo>
                  <a:lnTo>
                    <a:pt x="6033" y="1676"/>
                  </a:lnTo>
                  <a:cubicBezTo>
                    <a:pt x="6033" y="1676"/>
                    <a:pt x="6033" y="1173"/>
                    <a:pt x="6033" y="1676"/>
                  </a:cubicBezTo>
                  <a:cubicBezTo>
                    <a:pt x="6033" y="2179"/>
                    <a:pt x="6033" y="2430"/>
                    <a:pt x="6033" y="1676"/>
                  </a:cubicBezTo>
                  <a:lnTo>
                    <a:pt x="6033" y="1676"/>
                  </a:lnTo>
                  <a:cubicBezTo>
                    <a:pt x="6033" y="1676"/>
                    <a:pt x="6033" y="2765"/>
                    <a:pt x="5530" y="1676"/>
                  </a:cubicBezTo>
                  <a:cubicBezTo>
                    <a:pt x="5530" y="1676"/>
                    <a:pt x="5530" y="1676"/>
                    <a:pt x="5530" y="1676"/>
                  </a:cubicBezTo>
                  <a:lnTo>
                    <a:pt x="5530" y="1089"/>
                  </a:lnTo>
                  <a:cubicBezTo>
                    <a:pt x="5530" y="1089"/>
                    <a:pt x="5530" y="587"/>
                    <a:pt x="5530" y="1089"/>
                  </a:cubicBezTo>
                  <a:cubicBezTo>
                    <a:pt x="5530" y="-503"/>
                    <a:pt x="5530" y="1089"/>
                    <a:pt x="5530" y="503"/>
                  </a:cubicBezTo>
                  <a:lnTo>
                    <a:pt x="5530" y="1257"/>
                  </a:lnTo>
                  <a:cubicBezTo>
                    <a:pt x="5530" y="1257"/>
                    <a:pt x="5530" y="1257"/>
                    <a:pt x="5530" y="1257"/>
                  </a:cubicBezTo>
                  <a:lnTo>
                    <a:pt x="5530" y="1927"/>
                  </a:lnTo>
                  <a:cubicBezTo>
                    <a:pt x="5530" y="2514"/>
                    <a:pt x="5530" y="1508"/>
                    <a:pt x="5530" y="1927"/>
                  </a:cubicBezTo>
                  <a:cubicBezTo>
                    <a:pt x="5530" y="2346"/>
                    <a:pt x="5530" y="1927"/>
                    <a:pt x="5530" y="1927"/>
                  </a:cubicBezTo>
                  <a:cubicBezTo>
                    <a:pt x="5530" y="503"/>
                    <a:pt x="5530" y="3016"/>
                    <a:pt x="5111" y="1927"/>
                  </a:cubicBezTo>
                  <a:cubicBezTo>
                    <a:pt x="5111" y="1927"/>
                    <a:pt x="5111" y="1927"/>
                    <a:pt x="5111" y="1927"/>
                  </a:cubicBezTo>
                  <a:lnTo>
                    <a:pt x="5111" y="1927"/>
                  </a:lnTo>
                  <a:lnTo>
                    <a:pt x="5111" y="1927"/>
                  </a:lnTo>
                  <a:lnTo>
                    <a:pt x="5111" y="1257"/>
                  </a:lnTo>
                  <a:lnTo>
                    <a:pt x="5111" y="1257"/>
                  </a:lnTo>
                  <a:cubicBezTo>
                    <a:pt x="5111" y="1257"/>
                    <a:pt x="5111" y="1257"/>
                    <a:pt x="5111" y="2095"/>
                  </a:cubicBezTo>
                  <a:lnTo>
                    <a:pt x="5111" y="2095"/>
                  </a:lnTo>
                  <a:cubicBezTo>
                    <a:pt x="5111" y="1006"/>
                    <a:pt x="5111" y="2514"/>
                    <a:pt x="5111" y="1257"/>
                  </a:cubicBezTo>
                  <a:cubicBezTo>
                    <a:pt x="5111" y="1927"/>
                    <a:pt x="5111" y="1760"/>
                    <a:pt x="5111" y="3016"/>
                  </a:cubicBezTo>
                  <a:lnTo>
                    <a:pt x="5111" y="3016"/>
                  </a:lnTo>
                  <a:cubicBezTo>
                    <a:pt x="5111" y="3016"/>
                    <a:pt x="5111" y="3016"/>
                    <a:pt x="5111" y="3016"/>
                  </a:cubicBezTo>
                  <a:lnTo>
                    <a:pt x="5111" y="3016"/>
                  </a:lnTo>
                  <a:cubicBezTo>
                    <a:pt x="5069" y="2514"/>
                    <a:pt x="5069" y="2011"/>
                    <a:pt x="5111" y="1508"/>
                  </a:cubicBezTo>
                  <a:cubicBezTo>
                    <a:pt x="5111" y="2598"/>
                    <a:pt x="5111" y="1927"/>
                    <a:pt x="5111" y="2933"/>
                  </a:cubicBezTo>
                  <a:lnTo>
                    <a:pt x="5111" y="2346"/>
                  </a:lnTo>
                  <a:cubicBezTo>
                    <a:pt x="5111" y="2346"/>
                    <a:pt x="5111" y="3184"/>
                    <a:pt x="5111" y="2346"/>
                  </a:cubicBezTo>
                  <a:cubicBezTo>
                    <a:pt x="5111" y="1508"/>
                    <a:pt x="4609" y="2346"/>
                    <a:pt x="4357" y="1257"/>
                  </a:cubicBezTo>
                  <a:cubicBezTo>
                    <a:pt x="4357" y="2933"/>
                    <a:pt x="4357" y="503"/>
                    <a:pt x="4357" y="1760"/>
                  </a:cubicBezTo>
                  <a:lnTo>
                    <a:pt x="4357" y="838"/>
                  </a:lnTo>
                  <a:cubicBezTo>
                    <a:pt x="4357" y="1257"/>
                    <a:pt x="4357" y="168"/>
                    <a:pt x="4357" y="1341"/>
                  </a:cubicBezTo>
                  <a:cubicBezTo>
                    <a:pt x="4315" y="1064"/>
                    <a:pt x="4315" y="779"/>
                    <a:pt x="4357" y="503"/>
                  </a:cubicBezTo>
                  <a:cubicBezTo>
                    <a:pt x="4357" y="503"/>
                    <a:pt x="4357" y="503"/>
                    <a:pt x="4357" y="503"/>
                  </a:cubicBezTo>
                  <a:lnTo>
                    <a:pt x="4357" y="0"/>
                  </a:lnTo>
                  <a:cubicBezTo>
                    <a:pt x="4265" y="838"/>
                    <a:pt x="4265" y="1676"/>
                    <a:pt x="4357" y="2514"/>
                  </a:cubicBezTo>
                  <a:cubicBezTo>
                    <a:pt x="4357" y="1927"/>
                    <a:pt x="4357" y="2011"/>
                    <a:pt x="4357" y="2514"/>
                  </a:cubicBezTo>
                  <a:cubicBezTo>
                    <a:pt x="4315" y="2204"/>
                    <a:pt x="4315" y="1894"/>
                    <a:pt x="4357" y="1592"/>
                  </a:cubicBezTo>
                  <a:cubicBezTo>
                    <a:pt x="4357" y="1592"/>
                    <a:pt x="4357" y="1089"/>
                    <a:pt x="4357" y="2011"/>
                  </a:cubicBezTo>
                  <a:cubicBezTo>
                    <a:pt x="4357" y="2933"/>
                    <a:pt x="4357" y="2011"/>
                    <a:pt x="4357" y="2011"/>
                  </a:cubicBezTo>
                  <a:lnTo>
                    <a:pt x="4357" y="2011"/>
                  </a:lnTo>
                  <a:lnTo>
                    <a:pt x="4357" y="2011"/>
                  </a:lnTo>
                  <a:cubicBezTo>
                    <a:pt x="4357" y="3100"/>
                    <a:pt x="4357" y="2011"/>
                    <a:pt x="4357" y="2011"/>
                  </a:cubicBezTo>
                  <a:lnTo>
                    <a:pt x="4357" y="2011"/>
                  </a:lnTo>
                  <a:cubicBezTo>
                    <a:pt x="4357" y="1173"/>
                    <a:pt x="4357" y="2011"/>
                    <a:pt x="4357" y="1508"/>
                  </a:cubicBezTo>
                  <a:lnTo>
                    <a:pt x="4357" y="2179"/>
                  </a:lnTo>
                  <a:cubicBezTo>
                    <a:pt x="4357" y="3687"/>
                    <a:pt x="4357" y="1257"/>
                    <a:pt x="4357" y="2179"/>
                  </a:cubicBezTo>
                  <a:lnTo>
                    <a:pt x="4357" y="2598"/>
                  </a:lnTo>
                  <a:cubicBezTo>
                    <a:pt x="4357" y="3100"/>
                    <a:pt x="4357" y="587"/>
                    <a:pt x="4357" y="335"/>
                  </a:cubicBezTo>
                  <a:lnTo>
                    <a:pt x="4357" y="335"/>
                  </a:lnTo>
                  <a:cubicBezTo>
                    <a:pt x="4357" y="-586"/>
                    <a:pt x="4357" y="1257"/>
                    <a:pt x="4357" y="1425"/>
                  </a:cubicBezTo>
                  <a:cubicBezTo>
                    <a:pt x="4382" y="980"/>
                    <a:pt x="4382" y="528"/>
                    <a:pt x="4357" y="84"/>
                  </a:cubicBezTo>
                  <a:cubicBezTo>
                    <a:pt x="4357" y="-335"/>
                    <a:pt x="4357" y="1760"/>
                    <a:pt x="4357" y="754"/>
                  </a:cubicBezTo>
                  <a:cubicBezTo>
                    <a:pt x="4357" y="754"/>
                    <a:pt x="4357" y="1508"/>
                    <a:pt x="4357" y="1843"/>
                  </a:cubicBezTo>
                  <a:cubicBezTo>
                    <a:pt x="4357" y="2179"/>
                    <a:pt x="4357" y="419"/>
                    <a:pt x="4357" y="1843"/>
                  </a:cubicBezTo>
                  <a:lnTo>
                    <a:pt x="4357" y="1843"/>
                  </a:lnTo>
                  <a:cubicBezTo>
                    <a:pt x="4282" y="2229"/>
                    <a:pt x="4282" y="2631"/>
                    <a:pt x="4357" y="3016"/>
                  </a:cubicBezTo>
                  <a:cubicBezTo>
                    <a:pt x="4357" y="587"/>
                    <a:pt x="4357" y="4189"/>
                    <a:pt x="3938" y="1927"/>
                  </a:cubicBezTo>
                  <a:lnTo>
                    <a:pt x="3938" y="1927"/>
                  </a:lnTo>
                  <a:lnTo>
                    <a:pt x="3938" y="1927"/>
                  </a:lnTo>
                  <a:cubicBezTo>
                    <a:pt x="3938" y="1927"/>
                    <a:pt x="3938" y="1927"/>
                    <a:pt x="3938" y="2849"/>
                  </a:cubicBezTo>
                  <a:cubicBezTo>
                    <a:pt x="3938" y="2346"/>
                    <a:pt x="3938" y="2430"/>
                    <a:pt x="3938" y="3603"/>
                  </a:cubicBezTo>
                  <a:lnTo>
                    <a:pt x="3938" y="2849"/>
                  </a:lnTo>
                  <a:cubicBezTo>
                    <a:pt x="3938" y="2849"/>
                    <a:pt x="3938" y="1760"/>
                    <a:pt x="3938" y="2849"/>
                  </a:cubicBezTo>
                  <a:lnTo>
                    <a:pt x="3938" y="2849"/>
                  </a:lnTo>
                  <a:cubicBezTo>
                    <a:pt x="3938" y="3687"/>
                    <a:pt x="3435" y="838"/>
                    <a:pt x="3435" y="3519"/>
                  </a:cubicBezTo>
                  <a:lnTo>
                    <a:pt x="3435" y="4189"/>
                  </a:lnTo>
                  <a:cubicBezTo>
                    <a:pt x="3435" y="4189"/>
                    <a:pt x="3435" y="5279"/>
                    <a:pt x="3435" y="5781"/>
                  </a:cubicBezTo>
                  <a:cubicBezTo>
                    <a:pt x="3435" y="6284"/>
                    <a:pt x="3435" y="4944"/>
                    <a:pt x="3435" y="4860"/>
                  </a:cubicBezTo>
                  <a:lnTo>
                    <a:pt x="3435" y="4860"/>
                  </a:lnTo>
                  <a:cubicBezTo>
                    <a:pt x="3435" y="3519"/>
                    <a:pt x="3435" y="4357"/>
                    <a:pt x="3435" y="3435"/>
                  </a:cubicBezTo>
                  <a:cubicBezTo>
                    <a:pt x="3435" y="2514"/>
                    <a:pt x="2849" y="2765"/>
                    <a:pt x="2514" y="2765"/>
                  </a:cubicBezTo>
                  <a:lnTo>
                    <a:pt x="2514" y="3854"/>
                  </a:lnTo>
                  <a:lnTo>
                    <a:pt x="2514" y="3854"/>
                  </a:lnTo>
                  <a:cubicBezTo>
                    <a:pt x="2514" y="3854"/>
                    <a:pt x="2514" y="3016"/>
                    <a:pt x="2514" y="3016"/>
                  </a:cubicBezTo>
                  <a:cubicBezTo>
                    <a:pt x="2514" y="3016"/>
                    <a:pt x="2514" y="3603"/>
                    <a:pt x="2514" y="3771"/>
                  </a:cubicBezTo>
                  <a:cubicBezTo>
                    <a:pt x="2514" y="3938"/>
                    <a:pt x="2514" y="2514"/>
                    <a:pt x="2514" y="2514"/>
                  </a:cubicBezTo>
                  <a:lnTo>
                    <a:pt x="2514" y="2514"/>
                  </a:lnTo>
                  <a:lnTo>
                    <a:pt x="2514" y="2514"/>
                  </a:lnTo>
                  <a:cubicBezTo>
                    <a:pt x="2514" y="2933"/>
                    <a:pt x="2514" y="3352"/>
                    <a:pt x="2514" y="3352"/>
                  </a:cubicBezTo>
                  <a:cubicBezTo>
                    <a:pt x="2564" y="3100"/>
                    <a:pt x="2564" y="2849"/>
                    <a:pt x="2514" y="2598"/>
                  </a:cubicBezTo>
                  <a:lnTo>
                    <a:pt x="2514" y="2598"/>
                  </a:lnTo>
                  <a:lnTo>
                    <a:pt x="2514" y="3435"/>
                  </a:lnTo>
                  <a:cubicBezTo>
                    <a:pt x="2514" y="3854"/>
                    <a:pt x="2514" y="3435"/>
                    <a:pt x="2514" y="4357"/>
                  </a:cubicBezTo>
                  <a:cubicBezTo>
                    <a:pt x="2514" y="2849"/>
                    <a:pt x="2011" y="3854"/>
                    <a:pt x="1927" y="3435"/>
                  </a:cubicBezTo>
                  <a:cubicBezTo>
                    <a:pt x="1843" y="3016"/>
                    <a:pt x="1927" y="4022"/>
                    <a:pt x="1927" y="3938"/>
                  </a:cubicBezTo>
                  <a:cubicBezTo>
                    <a:pt x="1927" y="3854"/>
                    <a:pt x="1927" y="5111"/>
                    <a:pt x="1927" y="4944"/>
                  </a:cubicBezTo>
                  <a:cubicBezTo>
                    <a:pt x="1927" y="3016"/>
                    <a:pt x="1927" y="4106"/>
                    <a:pt x="1927" y="2681"/>
                  </a:cubicBezTo>
                  <a:cubicBezTo>
                    <a:pt x="1927" y="3603"/>
                    <a:pt x="1927" y="2681"/>
                    <a:pt x="1927" y="4273"/>
                  </a:cubicBezTo>
                  <a:cubicBezTo>
                    <a:pt x="1927" y="4273"/>
                    <a:pt x="1927" y="3519"/>
                    <a:pt x="1927" y="3100"/>
                  </a:cubicBezTo>
                  <a:cubicBezTo>
                    <a:pt x="1927" y="2681"/>
                    <a:pt x="1927" y="2598"/>
                    <a:pt x="1341" y="3100"/>
                  </a:cubicBezTo>
                  <a:cubicBezTo>
                    <a:pt x="1391" y="3461"/>
                    <a:pt x="1391" y="3829"/>
                    <a:pt x="1341" y="4189"/>
                  </a:cubicBezTo>
                  <a:lnTo>
                    <a:pt x="1341" y="2849"/>
                  </a:lnTo>
                  <a:cubicBezTo>
                    <a:pt x="1341" y="2849"/>
                    <a:pt x="1341" y="4357"/>
                    <a:pt x="1341" y="3435"/>
                  </a:cubicBezTo>
                  <a:lnTo>
                    <a:pt x="1341" y="4106"/>
                  </a:lnTo>
                  <a:cubicBezTo>
                    <a:pt x="1341" y="2849"/>
                    <a:pt x="587" y="5195"/>
                    <a:pt x="0" y="2849"/>
                  </a:cubicBezTo>
                  <a:lnTo>
                    <a:pt x="0" y="4357"/>
                  </a:lnTo>
                  <a:lnTo>
                    <a:pt x="0" y="3435"/>
                  </a:lnTo>
                  <a:cubicBezTo>
                    <a:pt x="0" y="4357"/>
                    <a:pt x="0" y="3435"/>
                    <a:pt x="0" y="4441"/>
                  </a:cubicBezTo>
                  <a:lnTo>
                    <a:pt x="0" y="4441"/>
                  </a:lnTo>
                  <a:cubicBezTo>
                    <a:pt x="0" y="5530"/>
                    <a:pt x="0" y="6871"/>
                    <a:pt x="0" y="8295"/>
                  </a:cubicBezTo>
                  <a:cubicBezTo>
                    <a:pt x="0" y="7038"/>
                    <a:pt x="0" y="10055"/>
                    <a:pt x="0" y="8295"/>
                  </a:cubicBezTo>
                  <a:lnTo>
                    <a:pt x="0" y="9049"/>
                  </a:lnTo>
                  <a:cubicBezTo>
                    <a:pt x="0" y="8463"/>
                    <a:pt x="0" y="8379"/>
                    <a:pt x="0" y="9049"/>
                  </a:cubicBezTo>
                  <a:lnTo>
                    <a:pt x="0" y="9049"/>
                  </a:lnTo>
                  <a:cubicBezTo>
                    <a:pt x="0" y="9049"/>
                    <a:pt x="0" y="9468"/>
                    <a:pt x="587" y="9803"/>
                  </a:cubicBezTo>
                  <a:lnTo>
                    <a:pt x="587" y="9133"/>
                  </a:lnTo>
                  <a:cubicBezTo>
                    <a:pt x="587" y="9133"/>
                    <a:pt x="587" y="9133"/>
                    <a:pt x="587" y="9636"/>
                  </a:cubicBezTo>
                  <a:cubicBezTo>
                    <a:pt x="587" y="10139"/>
                    <a:pt x="587" y="9636"/>
                    <a:pt x="587" y="8379"/>
                  </a:cubicBezTo>
                  <a:cubicBezTo>
                    <a:pt x="587" y="9803"/>
                    <a:pt x="587" y="8379"/>
                    <a:pt x="1005" y="9971"/>
                  </a:cubicBezTo>
                  <a:cubicBezTo>
                    <a:pt x="1005" y="9971"/>
                    <a:pt x="1005" y="9217"/>
                    <a:pt x="1005" y="9217"/>
                  </a:cubicBezTo>
                  <a:lnTo>
                    <a:pt x="1005" y="9217"/>
                  </a:lnTo>
                  <a:cubicBezTo>
                    <a:pt x="1022" y="9552"/>
                    <a:pt x="1022" y="9887"/>
                    <a:pt x="1005" y="10222"/>
                  </a:cubicBezTo>
                  <a:cubicBezTo>
                    <a:pt x="1005" y="10222"/>
                    <a:pt x="1005" y="10222"/>
                    <a:pt x="1005" y="10222"/>
                  </a:cubicBezTo>
                  <a:cubicBezTo>
                    <a:pt x="1005" y="10222"/>
                    <a:pt x="1005" y="10222"/>
                    <a:pt x="1005" y="10222"/>
                  </a:cubicBezTo>
                  <a:lnTo>
                    <a:pt x="1005" y="10222"/>
                  </a:lnTo>
                  <a:cubicBezTo>
                    <a:pt x="1005" y="9803"/>
                    <a:pt x="1425" y="10222"/>
                    <a:pt x="1592" y="9468"/>
                  </a:cubicBezTo>
                  <a:lnTo>
                    <a:pt x="1592" y="9468"/>
                  </a:lnTo>
                  <a:cubicBezTo>
                    <a:pt x="1592" y="8798"/>
                    <a:pt x="1592" y="9468"/>
                    <a:pt x="1592" y="9468"/>
                  </a:cubicBezTo>
                  <a:lnTo>
                    <a:pt x="1592" y="9468"/>
                  </a:lnTo>
                  <a:cubicBezTo>
                    <a:pt x="1592" y="9468"/>
                    <a:pt x="1592" y="8965"/>
                    <a:pt x="1592" y="9049"/>
                  </a:cubicBezTo>
                  <a:cubicBezTo>
                    <a:pt x="1592" y="9133"/>
                    <a:pt x="1592" y="9803"/>
                    <a:pt x="1592" y="10222"/>
                  </a:cubicBezTo>
                  <a:cubicBezTo>
                    <a:pt x="1693" y="9644"/>
                    <a:pt x="1693" y="9041"/>
                    <a:pt x="1592" y="8463"/>
                  </a:cubicBezTo>
                  <a:lnTo>
                    <a:pt x="1592" y="9049"/>
                  </a:lnTo>
                  <a:cubicBezTo>
                    <a:pt x="1533" y="8748"/>
                    <a:pt x="1533" y="8429"/>
                    <a:pt x="1592" y="8128"/>
                  </a:cubicBezTo>
                  <a:cubicBezTo>
                    <a:pt x="1592" y="8128"/>
                    <a:pt x="1592" y="8965"/>
                    <a:pt x="1592" y="9552"/>
                  </a:cubicBezTo>
                  <a:cubicBezTo>
                    <a:pt x="1592" y="10139"/>
                    <a:pt x="1592" y="8379"/>
                    <a:pt x="2011" y="10055"/>
                  </a:cubicBezTo>
                  <a:cubicBezTo>
                    <a:pt x="2011" y="8547"/>
                    <a:pt x="2011" y="9217"/>
                    <a:pt x="2011" y="8965"/>
                  </a:cubicBezTo>
                  <a:cubicBezTo>
                    <a:pt x="2011" y="8714"/>
                    <a:pt x="2011" y="7792"/>
                    <a:pt x="2011" y="7960"/>
                  </a:cubicBezTo>
                  <a:cubicBezTo>
                    <a:pt x="2011" y="8128"/>
                    <a:pt x="2011" y="9887"/>
                    <a:pt x="2011" y="9803"/>
                  </a:cubicBezTo>
                  <a:lnTo>
                    <a:pt x="2011" y="9803"/>
                  </a:lnTo>
                  <a:cubicBezTo>
                    <a:pt x="2011" y="9803"/>
                    <a:pt x="2011" y="9217"/>
                    <a:pt x="2011" y="9803"/>
                  </a:cubicBezTo>
                  <a:cubicBezTo>
                    <a:pt x="2053" y="9410"/>
                    <a:pt x="2053" y="9024"/>
                    <a:pt x="2011" y="8630"/>
                  </a:cubicBezTo>
                  <a:lnTo>
                    <a:pt x="2011" y="8630"/>
                  </a:lnTo>
                  <a:cubicBezTo>
                    <a:pt x="2011" y="8630"/>
                    <a:pt x="2011" y="6954"/>
                    <a:pt x="2011" y="7625"/>
                  </a:cubicBezTo>
                  <a:cubicBezTo>
                    <a:pt x="2011" y="8295"/>
                    <a:pt x="2011" y="8128"/>
                    <a:pt x="2011" y="8295"/>
                  </a:cubicBezTo>
                  <a:cubicBezTo>
                    <a:pt x="2011" y="8463"/>
                    <a:pt x="2011" y="8295"/>
                    <a:pt x="2011" y="8295"/>
                  </a:cubicBezTo>
                  <a:cubicBezTo>
                    <a:pt x="2011" y="8295"/>
                    <a:pt x="2011" y="8295"/>
                    <a:pt x="2011" y="9384"/>
                  </a:cubicBezTo>
                  <a:cubicBezTo>
                    <a:pt x="2011" y="10474"/>
                    <a:pt x="2011" y="8547"/>
                    <a:pt x="2011" y="9803"/>
                  </a:cubicBezTo>
                  <a:cubicBezTo>
                    <a:pt x="2011" y="8211"/>
                    <a:pt x="2011" y="9803"/>
                    <a:pt x="2011" y="8798"/>
                  </a:cubicBezTo>
                  <a:lnTo>
                    <a:pt x="2011" y="9971"/>
                  </a:lnTo>
                  <a:cubicBezTo>
                    <a:pt x="2011" y="9217"/>
                    <a:pt x="2011" y="10641"/>
                    <a:pt x="2011" y="9971"/>
                  </a:cubicBezTo>
                  <a:cubicBezTo>
                    <a:pt x="2011" y="9301"/>
                    <a:pt x="2011" y="9133"/>
                    <a:pt x="2011" y="8630"/>
                  </a:cubicBezTo>
                  <a:cubicBezTo>
                    <a:pt x="2011" y="8128"/>
                    <a:pt x="2011" y="10390"/>
                    <a:pt x="2430" y="10055"/>
                  </a:cubicBezTo>
                  <a:cubicBezTo>
                    <a:pt x="2849" y="9720"/>
                    <a:pt x="2430" y="9636"/>
                    <a:pt x="2430" y="9384"/>
                  </a:cubicBezTo>
                  <a:cubicBezTo>
                    <a:pt x="2430" y="9133"/>
                    <a:pt x="2430" y="9384"/>
                    <a:pt x="2430" y="10139"/>
                  </a:cubicBezTo>
                  <a:cubicBezTo>
                    <a:pt x="2430" y="10893"/>
                    <a:pt x="2430" y="9384"/>
                    <a:pt x="2430" y="8965"/>
                  </a:cubicBezTo>
                  <a:cubicBezTo>
                    <a:pt x="2430" y="8547"/>
                    <a:pt x="2430" y="8965"/>
                    <a:pt x="2430" y="8379"/>
                  </a:cubicBezTo>
                  <a:lnTo>
                    <a:pt x="2430" y="9049"/>
                  </a:lnTo>
                  <a:cubicBezTo>
                    <a:pt x="2430" y="9468"/>
                    <a:pt x="2430" y="7541"/>
                    <a:pt x="2430" y="8128"/>
                  </a:cubicBezTo>
                  <a:lnTo>
                    <a:pt x="2430" y="9636"/>
                  </a:lnTo>
                  <a:cubicBezTo>
                    <a:pt x="2430" y="9049"/>
                    <a:pt x="2430" y="9636"/>
                    <a:pt x="2430" y="9636"/>
                  </a:cubicBezTo>
                  <a:lnTo>
                    <a:pt x="2430" y="8379"/>
                  </a:lnTo>
                  <a:cubicBezTo>
                    <a:pt x="2430" y="8379"/>
                    <a:pt x="2430" y="9049"/>
                    <a:pt x="2430" y="8965"/>
                  </a:cubicBezTo>
                  <a:cubicBezTo>
                    <a:pt x="2430" y="8882"/>
                    <a:pt x="2430" y="9971"/>
                    <a:pt x="2430" y="8965"/>
                  </a:cubicBezTo>
                  <a:lnTo>
                    <a:pt x="2430" y="9636"/>
                  </a:lnTo>
                  <a:cubicBezTo>
                    <a:pt x="2430" y="10139"/>
                    <a:pt x="2430" y="9636"/>
                    <a:pt x="2430" y="9636"/>
                  </a:cubicBezTo>
                  <a:lnTo>
                    <a:pt x="2430" y="9636"/>
                  </a:lnTo>
                  <a:lnTo>
                    <a:pt x="2430" y="8630"/>
                  </a:lnTo>
                  <a:lnTo>
                    <a:pt x="2430" y="9301"/>
                  </a:lnTo>
                  <a:cubicBezTo>
                    <a:pt x="2430" y="9301"/>
                    <a:pt x="2430" y="9301"/>
                    <a:pt x="2430" y="8882"/>
                  </a:cubicBezTo>
                  <a:lnTo>
                    <a:pt x="2430" y="9636"/>
                  </a:lnTo>
                  <a:cubicBezTo>
                    <a:pt x="2430" y="9636"/>
                    <a:pt x="2430" y="10390"/>
                    <a:pt x="2430" y="10557"/>
                  </a:cubicBezTo>
                  <a:cubicBezTo>
                    <a:pt x="2430" y="10725"/>
                    <a:pt x="2430" y="9468"/>
                    <a:pt x="2430" y="9887"/>
                  </a:cubicBezTo>
                  <a:lnTo>
                    <a:pt x="2430" y="9887"/>
                  </a:lnTo>
                  <a:cubicBezTo>
                    <a:pt x="2430" y="9887"/>
                    <a:pt x="2430" y="10725"/>
                    <a:pt x="2430" y="9887"/>
                  </a:cubicBezTo>
                  <a:lnTo>
                    <a:pt x="2430" y="10893"/>
                  </a:lnTo>
                  <a:cubicBezTo>
                    <a:pt x="2430" y="10893"/>
                    <a:pt x="2430" y="9552"/>
                    <a:pt x="2430" y="9217"/>
                  </a:cubicBezTo>
                  <a:cubicBezTo>
                    <a:pt x="2430" y="8882"/>
                    <a:pt x="2430" y="10055"/>
                    <a:pt x="2430" y="10390"/>
                  </a:cubicBezTo>
                  <a:cubicBezTo>
                    <a:pt x="2430" y="10725"/>
                    <a:pt x="2430" y="8798"/>
                    <a:pt x="2430" y="9636"/>
                  </a:cubicBezTo>
                  <a:cubicBezTo>
                    <a:pt x="2430" y="10474"/>
                    <a:pt x="5530" y="10641"/>
                    <a:pt x="5530" y="10725"/>
                  </a:cubicBezTo>
                  <a:close/>
                  <a:moveTo>
                    <a:pt x="6703" y="10222"/>
                  </a:moveTo>
                  <a:cubicBezTo>
                    <a:pt x="6703" y="10222"/>
                    <a:pt x="6703" y="10809"/>
                    <a:pt x="6703" y="10222"/>
                  </a:cubicBezTo>
                  <a:cubicBezTo>
                    <a:pt x="6703" y="9636"/>
                    <a:pt x="6619" y="9971"/>
                    <a:pt x="6703" y="10222"/>
                  </a:cubicBezTo>
                  <a:close/>
                  <a:moveTo>
                    <a:pt x="8379" y="8463"/>
                  </a:moveTo>
                  <a:cubicBezTo>
                    <a:pt x="8379" y="8463"/>
                    <a:pt x="8379" y="8463"/>
                    <a:pt x="8379" y="8463"/>
                  </a:cubicBezTo>
                  <a:close/>
                  <a:moveTo>
                    <a:pt x="13071" y="3268"/>
                  </a:moveTo>
                  <a:lnTo>
                    <a:pt x="13071" y="3268"/>
                  </a:lnTo>
                  <a:cubicBezTo>
                    <a:pt x="13071" y="3268"/>
                    <a:pt x="12987" y="3100"/>
                    <a:pt x="13071" y="3268"/>
                  </a:cubicBezTo>
                  <a:close/>
                  <a:moveTo>
                    <a:pt x="13071" y="3268"/>
                  </a:moveTo>
                  <a:lnTo>
                    <a:pt x="13071" y="3268"/>
                  </a:lnTo>
                  <a:cubicBezTo>
                    <a:pt x="13071" y="3268"/>
                    <a:pt x="13071" y="3268"/>
                    <a:pt x="13071" y="3268"/>
                  </a:cubicBezTo>
                  <a:cubicBezTo>
                    <a:pt x="13071" y="3268"/>
                    <a:pt x="13155" y="3687"/>
                    <a:pt x="13155" y="3519"/>
                  </a:cubicBezTo>
                  <a:close/>
                  <a:moveTo>
                    <a:pt x="1843" y="4106"/>
                  </a:moveTo>
                  <a:lnTo>
                    <a:pt x="1843" y="4106"/>
                  </a:lnTo>
                  <a:cubicBezTo>
                    <a:pt x="1843" y="4106"/>
                    <a:pt x="1927" y="4608"/>
                    <a:pt x="1927" y="435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="" xmlns:a16="http://schemas.microsoft.com/office/drawing/2014/main" id="{860AC339-33EC-42E6-B098-1EC74D99580A}"/>
                </a:ext>
              </a:extLst>
            </p:cNvPr>
            <p:cNvSpPr/>
            <p:nvPr/>
          </p:nvSpPr>
          <p:spPr>
            <a:xfrm>
              <a:off x="2812433" y="204499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="" xmlns:a16="http://schemas.microsoft.com/office/drawing/2014/main" id="{F908B87E-42CA-41BD-92A8-6280A185BF5B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="" xmlns:a16="http://schemas.microsoft.com/office/drawing/2014/main" id="{ACE759DE-86CC-4CDB-8BA9-8D6FCB0E394A}"/>
                </a:ext>
              </a:extLst>
            </p:cNvPr>
            <p:cNvSpPr/>
            <p:nvPr/>
          </p:nvSpPr>
          <p:spPr>
            <a:xfrm>
              <a:off x="2815784" y="204524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="" xmlns:a16="http://schemas.microsoft.com/office/drawing/2014/main" id="{8A93A6FD-F0E0-42EA-94E8-0A47D8CB8707}"/>
                </a:ext>
              </a:extLst>
            </p:cNvPr>
            <p:cNvSpPr/>
            <p:nvPr/>
          </p:nvSpPr>
          <p:spPr>
            <a:xfrm>
              <a:off x="2817627" y="203795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="" xmlns:a16="http://schemas.microsoft.com/office/drawing/2014/main" id="{D71516ED-9707-4C8C-A2A0-910D110FF658}"/>
                </a:ext>
              </a:extLst>
            </p:cNvPr>
            <p:cNvSpPr/>
            <p:nvPr/>
          </p:nvSpPr>
          <p:spPr>
            <a:xfrm>
              <a:off x="2818382" y="204248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="" xmlns:a16="http://schemas.microsoft.com/office/drawing/2014/main" id="{02B07794-B97A-44B5-8854-1D1DE3F2896D}"/>
                </a:ext>
              </a:extLst>
            </p:cNvPr>
            <p:cNvSpPr/>
            <p:nvPr/>
          </p:nvSpPr>
          <p:spPr>
            <a:xfrm>
              <a:off x="2817795" y="2039979"/>
              <a:ext cx="37" cy="586"/>
            </a:xfrm>
            <a:custGeom>
              <a:avLst/>
              <a:gdLst>
                <a:gd name="connsiteX0" fmla="*/ 0 w 37"/>
                <a:gd name="connsiteY0" fmla="*/ 326 h 586"/>
                <a:gd name="connsiteX1" fmla="*/ 0 w 37"/>
                <a:gd name="connsiteY1" fmla="*/ 326 h 586"/>
                <a:gd name="connsiteX2" fmla="*/ 0 w 37"/>
                <a:gd name="connsiteY2" fmla="*/ 326 h 586"/>
                <a:gd name="connsiteX3" fmla="*/ 0 w 37"/>
                <a:gd name="connsiteY3" fmla="*/ 32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586">
                  <a:moveTo>
                    <a:pt x="0" y="326"/>
                  </a:moveTo>
                  <a:cubicBezTo>
                    <a:pt x="0" y="912"/>
                    <a:pt x="0" y="326"/>
                    <a:pt x="0" y="326"/>
                  </a:cubicBezTo>
                  <a:lnTo>
                    <a:pt x="0" y="326"/>
                  </a:lnTo>
                  <a:cubicBezTo>
                    <a:pt x="84" y="-261"/>
                    <a:pt x="0" y="75"/>
                    <a:pt x="0" y="32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="" xmlns:a16="http://schemas.microsoft.com/office/drawing/2014/main" id="{FFFE0BF6-CC9F-4CAC-9503-34998BBC68C2}"/>
                </a:ext>
              </a:extLst>
            </p:cNvPr>
            <p:cNvSpPr/>
            <p:nvPr/>
          </p:nvSpPr>
          <p:spPr>
            <a:xfrm>
              <a:off x="2817879" y="2040519"/>
              <a:ext cx="37" cy="37"/>
            </a:xfrm>
            <a:custGeom>
              <a:avLst/>
              <a:gdLst>
                <a:gd name="connsiteX0" fmla="*/ 0 w 37"/>
                <a:gd name="connsiteY0" fmla="*/ 37 h 37"/>
                <a:gd name="connsiteX1" fmla="*/ 0 w 37"/>
                <a:gd name="connsiteY1" fmla="*/ 37 h 37"/>
                <a:gd name="connsiteX2" fmla="*/ 0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84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="" xmlns:a16="http://schemas.microsoft.com/office/drawing/2014/main" id="{C830D1CB-0D1D-4AFD-AE11-5D94F5A62CE5}"/>
                </a:ext>
              </a:extLst>
            </p:cNvPr>
            <p:cNvSpPr/>
            <p:nvPr/>
          </p:nvSpPr>
          <p:spPr>
            <a:xfrm>
              <a:off x="2817171" y="2038186"/>
              <a:ext cx="37" cy="726"/>
            </a:xfrm>
            <a:custGeom>
              <a:avLst/>
              <a:gdLst>
                <a:gd name="connsiteX0" fmla="*/ 37 w 37"/>
                <a:gd name="connsiteY0" fmla="*/ 611 h 726"/>
                <a:gd name="connsiteX1" fmla="*/ 37 w 37"/>
                <a:gd name="connsiteY1" fmla="*/ 24 h 726"/>
                <a:gd name="connsiteX2" fmla="*/ 37 w 37"/>
                <a:gd name="connsiteY2" fmla="*/ 611 h 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26">
                  <a:moveTo>
                    <a:pt x="37" y="611"/>
                  </a:moveTo>
                  <a:cubicBezTo>
                    <a:pt x="37" y="611"/>
                    <a:pt x="37" y="-143"/>
                    <a:pt x="37" y="24"/>
                  </a:cubicBezTo>
                  <a:cubicBezTo>
                    <a:pt x="37" y="192"/>
                    <a:pt x="-47" y="1030"/>
                    <a:pt x="37" y="6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="" xmlns:a16="http://schemas.microsoft.com/office/drawing/2014/main" id="{DD5B3FFF-BF51-4169-83A4-A48B9B539876}"/>
                </a:ext>
              </a:extLst>
            </p:cNvPr>
            <p:cNvSpPr/>
            <p:nvPr/>
          </p:nvSpPr>
          <p:spPr>
            <a:xfrm>
              <a:off x="2817879" y="2041478"/>
              <a:ext cx="83" cy="754"/>
            </a:xfrm>
            <a:custGeom>
              <a:avLst/>
              <a:gdLst>
                <a:gd name="connsiteX0" fmla="*/ 84 w 83"/>
                <a:gd name="connsiteY0" fmla="*/ 754 h 754"/>
                <a:gd name="connsiteX1" fmla="*/ 0 w 83"/>
                <a:gd name="connsiteY1" fmla="*/ 0 h 754"/>
                <a:gd name="connsiteX2" fmla="*/ 0 w 83"/>
                <a:gd name="connsiteY2" fmla="*/ 670 h 754"/>
                <a:gd name="connsiteX3" fmla="*/ 84 w 83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754">
                  <a:moveTo>
                    <a:pt x="84" y="754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84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="" xmlns:a16="http://schemas.microsoft.com/office/drawing/2014/main" id="{EDE27899-CDEA-4C7D-807B-27A7E93E8FA0}"/>
                </a:ext>
              </a:extLst>
            </p:cNvPr>
            <p:cNvSpPr/>
            <p:nvPr/>
          </p:nvSpPr>
          <p:spPr>
            <a:xfrm>
              <a:off x="2817544" y="2041617"/>
              <a:ext cx="8378" cy="111"/>
            </a:xfrm>
            <a:custGeom>
              <a:avLst/>
              <a:gdLst>
                <a:gd name="connsiteX0" fmla="*/ 0 w 8378"/>
                <a:gd name="connsiteY0" fmla="*/ 112 h 111"/>
                <a:gd name="connsiteX1" fmla="*/ 0 w 8378"/>
                <a:gd name="connsiteY1" fmla="*/ 112 h 111"/>
                <a:gd name="connsiteX2" fmla="*/ 0 w 8378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1">
                  <a:moveTo>
                    <a:pt x="0" y="112"/>
                  </a:moveTo>
                  <a:lnTo>
                    <a:pt x="0" y="112"/>
                  </a:lnTo>
                  <a:cubicBezTo>
                    <a:pt x="0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="" xmlns:a16="http://schemas.microsoft.com/office/drawing/2014/main" id="{F43FA05E-B584-4C05-BAAC-199846DCD295}"/>
                </a:ext>
              </a:extLst>
            </p:cNvPr>
            <p:cNvSpPr/>
            <p:nvPr/>
          </p:nvSpPr>
          <p:spPr>
            <a:xfrm>
              <a:off x="2817627" y="2041608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="" xmlns:a16="http://schemas.microsoft.com/office/drawing/2014/main" id="{4374FCA9-A937-4CB3-BD74-A774665B3721}"/>
                </a:ext>
              </a:extLst>
            </p:cNvPr>
            <p:cNvSpPr/>
            <p:nvPr/>
          </p:nvSpPr>
          <p:spPr>
            <a:xfrm>
              <a:off x="2817711" y="2042232"/>
              <a:ext cx="83" cy="251"/>
            </a:xfrm>
            <a:custGeom>
              <a:avLst/>
              <a:gdLst>
                <a:gd name="connsiteX0" fmla="*/ 84 w 83"/>
                <a:gd name="connsiteY0" fmla="*/ 251 h 251"/>
                <a:gd name="connsiteX1" fmla="*/ 84 w 83"/>
                <a:gd name="connsiteY1" fmla="*/ 84 h 251"/>
                <a:gd name="connsiteX2" fmla="*/ 0 w 83"/>
                <a:gd name="connsiteY2" fmla="*/ 0 h 251"/>
                <a:gd name="connsiteX3" fmla="*/ 84 w 83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251">
                  <a:moveTo>
                    <a:pt x="84" y="251"/>
                  </a:moveTo>
                  <a:lnTo>
                    <a:pt x="84" y="84"/>
                  </a:lnTo>
                  <a:lnTo>
                    <a:pt x="0" y="0"/>
                  </a:lnTo>
                  <a:lnTo>
                    <a:pt x="84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="" xmlns:a16="http://schemas.microsoft.com/office/drawing/2014/main" id="{2D562F79-D6D9-4DF2-BDF8-E68A65FB1540}"/>
                </a:ext>
              </a:extLst>
            </p:cNvPr>
            <p:cNvSpPr/>
            <p:nvPr/>
          </p:nvSpPr>
          <p:spPr>
            <a:xfrm>
              <a:off x="2816706" y="2041645"/>
              <a:ext cx="8378" cy="186"/>
            </a:xfrm>
            <a:custGeom>
              <a:avLst/>
              <a:gdLst>
                <a:gd name="connsiteX0" fmla="*/ 0 w 8378"/>
                <a:gd name="connsiteY0" fmla="*/ 0 h 186"/>
                <a:gd name="connsiteX1" fmla="*/ 0 w 8378"/>
                <a:gd name="connsiteY1" fmla="*/ 0 h 186"/>
                <a:gd name="connsiteX2" fmla="*/ 0 w 8378"/>
                <a:gd name="connsiteY2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8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="" xmlns:a16="http://schemas.microsoft.com/office/drawing/2014/main" id="{E81D15C9-045A-4E9B-8D3F-26E5B489C1F0}"/>
                </a:ext>
              </a:extLst>
            </p:cNvPr>
            <p:cNvSpPr/>
            <p:nvPr/>
          </p:nvSpPr>
          <p:spPr>
            <a:xfrm>
              <a:off x="2817041" y="204365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="" xmlns:a16="http://schemas.microsoft.com/office/drawing/2014/main" id="{E054086B-1442-43EB-91D0-1628737A346C}"/>
                </a:ext>
              </a:extLst>
            </p:cNvPr>
            <p:cNvSpPr/>
            <p:nvPr/>
          </p:nvSpPr>
          <p:spPr>
            <a:xfrm>
              <a:off x="2816873" y="2043824"/>
              <a:ext cx="31" cy="676"/>
            </a:xfrm>
            <a:custGeom>
              <a:avLst/>
              <a:gdLst>
                <a:gd name="connsiteX0" fmla="*/ 0 w 31"/>
                <a:gd name="connsiteY0" fmla="*/ 0 h 676"/>
                <a:gd name="connsiteX1" fmla="*/ 0 w 31"/>
                <a:gd name="connsiteY1" fmla="*/ 670 h 676"/>
                <a:gd name="connsiteX2" fmla="*/ 0 w 31"/>
                <a:gd name="connsiteY2" fmla="*/ 0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" h="676">
                  <a:moveTo>
                    <a:pt x="0" y="0"/>
                  </a:moveTo>
                  <a:cubicBezTo>
                    <a:pt x="0" y="0"/>
                    <a:pt x="0" y="754"/>
                    <a:pt x="0" y="670"/>
                  </a:cubicBezTo>
                  <a:cubicBezTo>
                    <a:pt x="42" y="452"/>
                    <a:pt x="42" y="21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="" xmlns:a16="http://schemas.microsoft.com/office/drawing/2014/main" id="{5053CB06-9BEF-4A82-8C34-73C220F4204E}"/>
                </a:ext>
              </a:extLst>
            </p:cNvPr>
            <p:cNvSpPr/>
            <p:nvPr/>
          </p:nvSpPr>
          <p:spPr>
            <a:xfrm>
              <a:off x="2815533" y="2041226"/>
              <a:ext cx="83" cy="1508"/>
            </a:xfrm>
            <a:custGeom>
              <a:avLst/>
              <a:gdLst>
                <a:gd name="connsiteX0" fmla="*/ 0 w 83"/>
                <a:gd name="connsiteY0" fmla="*/ 1508 h 1508"/>
                <a:gd name="connsiteX1" fmla="*/ 84 w 83"/>
                <a:gd name="connsiteY1" fmla="*/ 1508 h 1508"/>
                <a:gd name="connsiteX2" fmla="*/ 0 w 83"/>
                <a:gd name="connsiteY2" fmla="*/ 0 h 1508"/>
                <a:gd name="connsiteX3" fmla="*/ 0 w 83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1508">
                  <a:moveTo>
                    <a:pt x="0" y="1508"/>
                  </a:moveTo>
                  <a:lnTo>
                    <a:pt x="84" y="1508"/>
                  </a:lnTo>
                  <a:lnTo>
                    <a:pt x="0" y="0"/>
                  </a:lnTo>
                  <a:lnTo>
                    <a:pt x="0" y="15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="" xmlns:a16="http://schemas.microsoft.com/office/drawing/2014/main" id="{910A818C-B63C-42E8-BBCF-E80BAE66D59E}"/>
                </a:ext>
              </a:extLst>
            </p:cNvPr>
            <p:cNvSpPr/>
            <p:nvPr/>
          </p:nvSpPr>
          <p:spPr>
            <a:xfrm>
              <a:off x="2814611" y="2045248"/>
              <a:ext cx="8378" cy="1173"/>
            </a:xfrm>
            <a:custGeom>
              <a:avLst/>
              <a:gdLst>
                <a:gd name="connsiteX0" fmla="*/ 0 w 8378"/>
                <a:gd name="connsiteY0" fmla="*/ 1173 h 1173"/>
                <a:gd name="connsiteX1" fmla="*/ 0 w 8378"/>
                <a:gd name="connsiteY1" fmla="*/ 670 h 1173"/>
                <a:gd name="connsiteX2" fmla="*/ 0 w 8378"/>
                <a:gd name="connsiteY2" fmla="*/ 0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73">
                  <a:moveTo>
                    <a:pt x="0" y="1173"/>
                  </a:moveTo>
                  <a:cubicBezTo>
                    <a:pt x="0" y="1173"/>
                    <a:pt x="0" y="251"/>
                    <a:pt x="0" y="670"/>
                  </a:cubicBezTo>
                  <a:cubicBezTo>
                    <a:pt x="0" y="1089"/>
                    <a:pt x="0" y="67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="" xmlns:a16="http://schemas.microsoft.com/office/drawing/2014/main" id="{7C14B5D7-9FA3-493C-8FCA-92BA76413E5C}"/>
                </a:ext>
              </a:extLst>
            </p:cNvPr>
            <p:cNvSpPr/>
            <p:nvPr/>
          </p:nvSpPr>
          <p:spPr>
            <a:xfrm>
              <a:off x="2814611" y="204524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="" xmlns:a16="http://schemas.microsoft.com/office/drawing/2014/main" id="{B60FEEC4-865F-442D-9E76-1D12DE732C0D}"/>
                </a:ext>
              </a:extLst>
            </p:cNvPr>
            <p:cNvSpPr/>
            <p:nvPr/>
          </p:nvSpPr>
          <p:spPr>
            <a:xfrm>
              <a:off x="2802043" y="2039132"/>
              <a:ext cx="83" cy="502"/>
            </a:xfrm>
            <a:custGeom>
              <a:avLst/>
              <a:gdLst>
                <a:gd name="connsiteX0" fmla="*/ 84 w 83"/>
                <a:gd name="connsiteY0" fmla="*/ 335 h 502"/>
                <a:gd name="connsiteX1" fmla="*/ 0 w 83"/>
                <a:gd name="connsiteY1" fmla="*/ 0 h 502"/>
                <a:gd name="connsiteX2" fmla="*/ 0 w 83"/>
                <a:gd name="connsiteY2" fmla="*/ 503 h 502"/>
                <a:gd name="connsiteX3" fmla="*/ 84 w 83"/>
                <a:gd name="connsiteY3" fmla="*/ 335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02">
                  <a:moveTo>
                    <a:pt x="84" y="335"/>
                  </a:moveTo>
                  <a:lnTo>
                    <a:pt x="0" y="0"/>
                  </a:lnTo>
                  <a:lnTo>
                    <a:pt x="0" y="503"/>
                  </a:lnTo>
                  <a:lnTo>
                    <a:pt x="84" y="33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="" xmlns:a16="http://schemas.microsoft.com/office/drawing/2014/main" id="{B3287F2F-A4CC-4064-88AE-B9A597A7CDD1}"/>
                </a:ext>
              </a:extLst>
            </p:cNvPr>
            <p:cNvSpPr/>
            <p:nvPr/>
          </p:nvSpPr>
          <p:spPr>
            <a:xfrm>
              <a:off x="2802043" y="2040444"/>
              <a:ext cx="8378" cy="111"/>
            </a:xfrm>
            <a:custGeom>
              <a:avLst/>
              <a:gdLst>
                <a:gd name="connsiteX0" fmla="*/ 0 w 8378"/>
                <a:gd name="connsiteY0" fmla="*/ 112 h 111"/>
                <a:gd name="connsiteX1" fmla="*/ 0 w 8378"/>
                <a:gd name="connsiteY1" fmla="*/ 112 h 111"/>
                <a:gd name="connsiteX2" fmla="*/ 0 w 8378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11">
                  <a:moveTo>
                    <a:pt x="0" y="112"/>
                  </a:moveTo>
                  <a:lnTo>
                    <a:pt x="0" y="112"/>
                  </a:lnTo>
                  <a:cubicBezTo>
                    <a:pt x="0" y="112"/>
                    <a:pt x="0" y="-140"/>
                    <a:pt x="0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="" xmlns:a16="http://schemas.microsoft.com/office/drawing/2014/main" id="{144826A5-FD1C-4DCA-B7CB-9B2D52AFE85E}"/>
                </a:ext>
              </a:extLst>
            </p:cNvPr>
            <p:cNvSpPr/>
            <p:nvPr/>
          </p:nvSpPr>
          <p:spPr>
            <a:xfrm>
              <a:off x="2810924" y="204776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="" xmlns:a16="http://schemas.microsoft.com/office/drawing/2014/main" id="{4A0DD321-812F-442F-9653-8AA1F88C5112}"/>
                </a:ext>
              </a:extLst>
            </p:cNvPr>
            <p:cNvSpPr/>
            <p:nvPr/>
          </p:nvSpPr>
          <p:spPr>
            <a:xfrm>
              <a:off x="2810003" y="2046254"/>
              <a:ext cx="83" cy="837"/>
            </a:xfrm>
            <a:custGeom>
              <a:avLst/>
              <a:gdLst>
                <a:gd name="connsiteX0" fmla="*/ 0 w 83"/>
                <a:gd name="connsiteY0" fmla="*/ 838 h 837"/>
                <a:gd name="connsiteX1" fmla="*/ 84 w 83"/>
                <a:gd name="connsiteY1" fmla="*/ 838 h 837"/>
                <a:gd name="connsiteX2" fmla="*/ 0 w 83"/>
                <a:gd name="connsiteY2" fmla="*/ 0 h 837"/>
                <a:gd name="connsiteX3" fmla="*/ 0 w 83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">
                  <a:moveTo>
                    <a:pt x="0" y="838"/>
                  </a:moveTo>
                  <a:lnTo>
                    <a:pt x="84" y="838"/>
                  </a:lnTo>
                  <a:lnTo>
                    <a:pt x="0" y="0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="" xmlns:a16="http://schemas.microsoft.com/office/drawing/2014/main" id="{11AB58FE-1F52-4E8B-B760-314434BDB6CF}"/>
                </a:ext>
              </a:extLst>
            </p:cNvPr>
            <p:cNvSpPr/>
            <p:nvPr/>
          </p:nvSpPr>
          <p:spPr>
            <a:xfrm>
              <a:off x="2809379" y="2047734"/>
              <a:ext cx="37" cy="446"/>
            </a:xfrm>
            <a:custGeom>
              <a:avLst/>
              <a:gdLst>
                <a:gd name="connsiteX0" fmla="*/ 37 w 37"/>
                <a:gd name="connsiteY0" fmla="*/ 447 h 446"/>
                <a:gd name="connsiteX1" fmla="*/ 37 w 37"/>
                <a:gd name="connsiteY1" fmla="*/ 447 h 446"/>
                <a:gd name="connsiteX2" fmla="*/ 37 w 37"/>
                <a:gd name="connsiteY2" fmla="*/ 447 h 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446">
                  <a:moveTo>
                    <a:pt x="37" y="447"/>
                  </a:moveTo>
                  <a:cubicBezTo>
                    <a:pt x="37" y="447"/>
                    <a:pt x="37" y="447"/>
                    <a:pt x="37" y="447"/>
                  </a:cubicBezTo>
                  <a:cubicBezTo>
                    <a:pt x="37" y="447"/>
                    <a:pt x="-47" y="-559"/>
                    <a:pt x="37" y="4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="" xmlns:a16="http://schemas.microsoft.com/office/drawing/2014/main" id="{0CA8408F-25DD-49EF-A36F-DE27B2776D26}"/>
                </a:ext>
              </a:extLst>
            </p:cNvPr>
            <p:cNvSpPr/>
            <p:nvPr/>
          </p:nvSpPr>
          <p:spPr>
            <a:xfrm>
              <a:off x="2806362" y="1752825"/>
              <a:ext cx="37" cy="670"/>
            </a:xfrm>
            <a:custGeom>
              <a:avLst/>
              <a:gdLst>
                <a:gd name="connsiteX0" fmla="*/ 38 w 37"/>
                <a:gd name="connsiteY0" fmla="*/ 670 h 670"/>
                <a:gd name="connsiteX1" fmla="*/ 38 w 37"/>
                <a:gd name="connsiteY1" fmla="*/ 0 h 670"/>
                <a:gd name="connsiteX2" fmla="*/ 38 w 37"/>
                <a:gd name="connsiteY2" fmla="*/ 67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0">
                  <a:moveTo>
                    <a:pt x="38" y="670"/>
                  </a:moveTo>
                  <a:lnTo>
                    <a:pt x="38" y="0"/>
                  </a:lnTo>
                  <a:cubicBezTo>
                    <a:pt x="-13" y="218"/>
                    <a:pt x="-13" y="452"/>
                    <a:pt x="38" y="67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="" xmlns:a16="http://schemas.microsoft.com/office/drawing/2014/main" id="{02CAC0B3-97E2-4D86-9EE1-0643729983DA}"/>
                </a:ext>
              </a:extLst>
            </p:cNvPr>
            <p:cNvSpPr/>
            <p:nvPr/>
          </p:nvSpPr>
          <p:spPr>
            <a:xfrm>
              <a:off x="2805981" y="1754668"/>
              <a:ext cx="8378" cy="670"/>
            </a:xfrm>
            <a:custGeom>
              <a:avLst/>
              <a:gdLst>
                <a:gd name="connsiteX0" fmla="*/ 0 w 8378"/>
                <a:gd name="connsiteY0" fmla="*/ 251 h 670"/>
                <a:gd name="connsiteX1" fmla="*/ 0 w 8378"/>
                <a:gd name="connsiteY1" fmla="*/ 0 h 670"/>
                <a:gd name="connsiteX2" fmla="*/ 0 w 8378"/>
                <a:gd name="connsiteY2" fmla="*/ 670 h 670"/>
                <a:gd name="connsiteX3" fmla="*/ 0 w 8378"/>
                <a:gd name="connsiteY3" fmla="*/ 251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670">
                  <a:moveTo>
                    <a:pt x="0" y="251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="" xmlns:a16="http://schemas.microsoft.com/office/drawing/2014/main" id="{7D2F32C0-7628-4D0E-9033-C3AA4D4378B1}"/>
                </a:ext>
              </a:extLst>
            </p:cNvPr>
            <p:cNvSpPr/>
            <p:nvPr/>
          </p:nvSpPr>
          <p:spPr>
            <a:xfrm>
              <a:off x="2805562" y="1754249"/>
              <a:ext cx="37" cy="1154"/>
            </a:xfrm>
            <a:custGeom>
              <a:avLst/>
              <a:gdLst>
                <a:gd name="connsiteX0" fmla="*/ 0 w 37"/>
                <a:gd name="connsiteY0" fmla="*/ 670 h 1154"/>
                <a:gd name="connsiteX1" fmla="*/ 0 w 37"/>
                <a:gd name="connsiteY1" fmla="*/ 670 h 1154"/>
                <a:gd name="connsiteX2" fmla="*/ 0 w 37"/>
                <a:gd name="connsiteY2" fmla="*/ 0 h 1154"/>
                <a:gd name="connsiteX3" fmla="*/ 0 w 37"/>
                <a:gd name="connsiteY3" fmla="*/ 670 h 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154">
                  <a:moveTo>
                    <a:pt x="0" y="670"/>
                  </a:moveTo>
                  <a:cubicBezTo>
                    <a:pt x="0" y="1759"/>
                    <a:pt x="0" y="670"/>
                    <a:pt x="0" y="670"/>
                  </a:cubicBezTo>
                  <a:lnTo>
                    <a:pt x="0" y="0"/>
                  </a:lnTo>
                  <a:cubicBezTo>
                    <a:pt x="0" y="0"/>
                    <a:pt x="84" y="1005"/>
                    <a:pt x="0" y="67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="" xmlns:a16="http://schemas.microsoft.com/office/drawing/2014/main" id="{E731788E-E566-4669-BA5B-550DE03CAB3C}"/>
                </a:ext>
              </a:extLst>
            </p:cNvPr>
            <p:cNvSpPr/>
            <p:nvPr/>
          </p:nvSpPr>
          <p:spPr>
            <a:xfrm>
              <a:off x="2805227" y="175274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="" xmlns:a16="http://schemas.microsoft.com/office/drawing/2014/main" id="{908543E8-C7B8-41B8-AB87-B4C9BBF6CF98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="" xmlns:a16="http://schemas.microsoft.com/office/drawing/2014/main" id="{AC0B02F7-C89F-4E67-A113-AD0E527F89CE}"/>
                </a:ext>
              </a:extLst>
            </p:cNvPr>
            <p:cNvSpPr/>
            <p:nvPr/>
          </p:nvSpPr>
          <p:spPr>
            <a:xfrm>
              <a:off x="2805034" y="1752574"/>
              <a:ext cx="25" cy="418"/>
            </a:xfrm>
            <a:custGeom>
              <a:avLst/>
              <a:gdLst>
                <a:gd name="connsiteX0" fmla="*/ 25 w 25"/>
                <a:gd name="connsiteY0" fmla="*/ 419 h 418"/>
                <a:gd name="connsiteX1" fmla="*/ 25 w 25"/>
                <a:gd name="connsiteY1" fmla="*/ 419 h 418"/>
                <a:gd name="connsiteX2" fmla="*/ 25 w 25"/>
                <a:gd name="connsiteY2" fmla="*/ 0 h 418"/>
                <a:gd name="connsiteX3" fmla="*/ 25 w 25"/>
                <a:gd name="connsiteY3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" h="418">
                  <a:moveTo>
                    <a:pt x="25" y="419"/>
                  </a:moveTo>
                  <a:lnTo>
                    <a:pt x="25" y="419"/>
                  </a:lnTo>
                  <a:cubicBezTo>
                    <a:pt x="-8" y="285"/>
                    <a:pt x="-8" y="134"/>
                    <a:pt x="25" y="0"/>
                  </a:cubicBezTo>
                  <a:cubicBezTo>
                    <a:pt x="25" y="0"/>
                    <a:pt x="25" y="0"/>
                    <a:pt x="25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="" xmlns:a16="http://schemas.microsoft.com/office/drawing/2014/main" id="{6AFDDFF1-FA57-40A9-B298-654A4DCDCB98}"/>
                </a:ext>
              </a:extLst>
            </p:cNvPr>
            <p:cNvSpPr/>
            <p:nvPr/>
          </p:nvSpPr>
          <p:spPr>
            <a:xfrm>
              <a:off x="2805059" y="17537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="" xmlns:a16="http://schemas.microsoft.com/office/drawing/2014/main" id="{A5F2C160-8E73-46E5-B184-F9B1B32814F3}"/>
                </a:ext>
              </a:extLst>
            </p:cNvPr>
            <p:cNvSpPr/>
            <p:nvPr/>
          </p:nvSpPr>
          <p:spPr>
            <a:xfrm>
              <a:off x="2805143" y="1753244"/>
              <a:ext cx="8378" cy="223"/>
            </a:xfrm>
            <a:custGeom>
              <a:avLst/>
              <a:gdLst>
                <a:gd name="connsiteX0" fmla="*/ 0 w 8378"/>
                <a:gd name="connsiteY0" fmla="*/ 0 h 223"/>
                <a:gd name="connsiteX1" fmla="*/ 0 w 8378"/>
                <a:gd name="connsiteY1" fmla="*/ 0 h 223"/>
                <a:gd name="connsiteX2" fmla="*/ 0 w 8378"/>
                <a:gd name="connsiteY2" fmla="*/ 0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503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="" xmlns:a16="http://schemas.microsoft.com/office/drawing/2014/main" id="{E10E52D1-1541-49A9-81CC-9CD47BCB7FA5}"/>
                </a:ext>
              </a:extLst>
            </p:cNvPr>
            <p:cNvSpPr/>
            <p:nvPr/>
          </p:nvSpPr>
          <p:spPr>
            <a:xfrm>
              <a:off x="2805143" y="1753391"/>
              <a:ext cx="74" cy="774"/>
            </a:xfrm>
            <a:custGeom>
              <a:avLst/>
              <a:gdLst>
                <a:gd name="connsiteX0" fmla="*/ 0 w 74"/>
                <a:gd name="connsiteY0" fmla="*/ 20 h 774"/>
                <a:gd name="connsiteX1" fmla="*/ 0 w 74"/>
                <a:gd name="connsiteY1" fmla="*/ 774 h 774"/>
                <a:gd name="connsiteX2" fmla="*/ 0 w 74"/>
                <a:gd name="connsiteY2" fmla="*/ 20 h 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774">
                  <a:moveTo>
                    <a:pt x="0" y="20"/>
                  </a:moveTo>
                  <a:cubicBezTo>
                    <a:pt x="92" y="263"/>
                    <a:pt x="92" y="532"/>
                    <a:pt x="0" y="774"/>
                  </a:cubicBezTo>
                  <a:cubicBezTo>
                    <a:pt x="0" y="774"/>
                    <a:pt x="167" y="-147"/>
                    <a:pt x="0" y="2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="" xmlns:a16="http://schemas.microsoft.com/office/drawing/2014/main" id="{2EDBB637-8CE6-4DE1-8501-EE13DD05177A}"/>
                </a:ext>
              </a:extLst>
            </p:cNvPr>
            <p:cNvSpPr/>
            <p:nvPr/>
          </p:nvSpPr>
          <p:spPr>
            <a:xfrm>
              <a:off x="2805608" y="1755860"/>
              <a:ext cx="37" cy="148"/>
            </a:xfrm>
            <a:custGeom>
              <a:avLst/>
              <a:gdLst>
                <a:gd name="connsiteX0" fmla="*/ 37 w 37"/>
                <a:gd name="connsiteY0" fmla="*/ 149 h 148"/>
                <a:gd name="connsiteX1" fmla="*/ 37 w 37"/>
                <a:gd name="connsiteY1" fmla="*/ 149 h 148"/>
                <a:gd name="connsiteX2" fmla="*/ 37 w 37"/>
                <a:gd name="connsiteY2" fmla="*/ 149 h 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48">
                  <a:moveTo>
                    <a:pt x="37" y="149"/>
                  </a:moveTo>
                  <a:lnTo>
                    <a:pt x="37" y="149"/>
                  </a:lnTo>
                  <a:cubicBezTo>
                    <a:pt x="37" y="149"/>
                    <a:pt x="-47" y="-186"/>
                    <a:pt x="37" y="14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="" xmlns:a16="http://schemas.microsoft.com/office/drawing/2014/main" id="{5EB14C4C-C63D-455E-BEBA-0ED3D8961EC6}"/>
                </a:ext>
              </a:extLst>
            </p:cNvPr>
            <p:cNvSpPr/>
            <p:nvPr/>
          </p:nvSpPr>
          <p:spPr>
            <a:xfrm>
              <a:off x="2804686" y="1752406"/>
              <a:ext cx="37" cy="670"/>
            </a:xfrm>
            <a:custGeom>
              <a:avLst/>
              <a:gdLst>
                <a:gd name="connsiteX0" fmla="*/ 38 w 37"/>
                <a:gd name="connsiteY0" fmla="*/ 0 h 670"/>
                <a:gd name="connsiteX1" fmla="*/ 38 w 37"/>
                <a:gd name="connsiteY1" fmla="*/ 670 h 670"/>
                <a:gd name="connsiteX2" fmla="*/ 38 w 37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0">
                  <a:moveTo>
                    <a:pt x="38" y="0"/>
                  </a:moveTo>
                  <a:lnTo>
                    <a:pt x="38" y="670"/>
                  </a:lnTo>
                  <a:cubicBezTo>
                    <a:pt x="-13" y="452"/>
                    <a:pt x="-13" y="218"/>
                    <a:pt x="38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="" xmlns:a16="http://schemas.microsoft.com/office/drawing/2014/main" id="{41EC1AA6-2FBD-4670-8002-D618509BC2C7}"/>
                </a:ext>
              </a:extLst>
            </p:cNvPr>
            <p:cNvSpPr/>
            <p:nvPr/>
          </p:nvSpPr>
          <p:spPr>
            <a:xfrm>
              <a:off x="2804724" y="1753328"/>
              <a:ext cx="37" cy="111"/>
            </a:xfrm>
            <a:custGeom>
              <a:avLst/>
              <a:gdLst>
                <a:gd name="connsiteX0" fmla="*/ 0 w 37"/>
                <a:gd name="connsiteY0" fmla="*/ 0 h 111"/>
                <a:gd name="connsiteX1" fmla="*/ 0 w 37"/>
                <a:gd name="connsiteY1" fmla="*/ 0 h 111"/>
                <a:gd name="connsiteX2" fmla="*/ 0 w 37"/>
                <a:gd name="connsiteY2" fmla="*/ 0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1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4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="" xmlns:a16="http://schemas.microsoft.com/office/drawing/2014/main" id="{984AE6DC-1B6F-4BDD-BAC9-1169F5F784E9}"/>
                </a:ext>
              </a:extLst>
            </p:cNvPr>
            <p:cNvSpPr/>
            <p:nvPr/>
          </p:nvSpPr>
          <p:spPr>
            <a:xfrm>
              <a:off x="2805059" y="1754082"/>
              <a:ext cx="83" cy="837"/>
            </a:xfrm>
            <a:custGeom>
              <a:avLst/>
              <a:gdLst>
                <a:gd name="connsiteX0" fmla="*/ 84 w 83"/>
                <a:gd name="connsiteY0" fmla="*/ 838 h 837"/>
                <a:gd name="connsiteX1" fmla="*/ 84 w 83"/>
                <a:gd name="connsiteY1" fmla="*/ 0 h 837"/>
                <a:gd name="connsiteX2" fmla="*/ 0 w 83"/>
                <a:gd name="connsiteY2" fmla="*/ 838 h 837"/>
                <a:gd name="connsiteX3" fmla="*/ 84 w 83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">
                  <a:moveTo>
                    <a:pt x="84" y="838"/>
                  </a:moveTo>
                  <a:lnTo>
                    <a:pt x="84" y="0"/>
                  </a:lnTo>
                  <a:lnTo>
                    <a:pt x="0" y="838"/>
                  </a:lnTo>
                  <a:lnTo>
                    <a:pt x="84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="" xmlns:a16="http://schemas.microsoft.com/office/drawing/2014/main" id="{5C6ACE8A-632B-4A23-A91D-C27B2795A38A}"/>
                </a:ext>
              </a:extLst>
            </p:cNvPr>
            <p:cNvSpPr/>
            <p:nvPr/>
          </p:nvSpPr>
          <p:spPr>
            <a:xfrm>
              <a:off x="2804389" y="1751903"/>
              <a:ext cx="83" cy="754"/>
            </a:xfrm>
            <a:custGeom>
              <a:avLst/>
              <a:gdLst>
                <a:gd name="connsiteX0" fmla="*/ 84 w 83"/>
                <a:gd name="connsiteY0" fmla="*/ 503 h 754"/>
                <a:gd name="connsiteX1" fmla="*/ 84 w 83"/>
                <a:gd name="connsiteY1" fmla="*/ 0 h 754"/>
                <a:gd name="connsiteX2" fmla="*/ 0 w 83"/>
                <a:gd name="connsiteY2" fmla="*/ 754 h 754"/>
                <a:gd name="connsiteX3" fmla="*/ 84 w 83"/>
                <a:gd name="connsiteY3" fmla="*/ 503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754">
                  <a:moveTo>
                    <a:pt x="84" y="503"/>
                  </a:moveTo>
                  <a:lnTo>
                    <a:pt x="84" y="0"/>
                  </a:lnTo>
                  <a:lnTo>
                    <a:pt x="0" y="754"/>
                  </a:lnTo>
                  <a:lnTo>
                    <a:pt x="84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="" xmlns:a16="http://schemas.microsoft.com/office/drawing/2014/main" id="{8EC9EDFA-A104-4AF0-8FFF-4C596A916614}"/>
                </a:ext>
              </a:extLst>
            </p:cNvPr>
            <p:cNvSpPr/>
            <p:nvPr/>
          </p:nvSpPr>
          <p:spPr>
            <a:xfrm>
              <a:off x="2804010" y="1751568"/>
              <a:ext cx="43" cy="921"/>
            </a:xfrm>
            <a:custGeom>
              <a:avLst/>
              <a:gdLst>
                <a:gd name="connsiteX0" fmla="*/ 44 w 43"/>
                <a:gd name="connsiteY0" fmla="*/ 922 h 921"/>
                <a:gd name="connsiteX1" fmla="*/ 44 w 43"/>
                <a:gd name="connsiteY1" fmla="*/ 0 h 921"/>
                <a:gd name="connsiteX2" fmla="*/ 44 w 43"/>
                <a:gd name="connsiteY2" fmla="*/ 754 h 921"/>
                <a:gd name="connsiteX3" fmla="*/ 44 w 43"/>
                <a:gd name="connsiteY3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" h="921">
                  <a:moveTo>
                    <a:pt x="44" y="922"/>
                  </a:moveTo>
                  <a:cubicBezTo>
                    <a:pt x="44" y="922"/>
                    <a:pt x="44" y="251"/>
                    <a:pt x="44" y="0"/>
                  </a:cubicBezTo>
                  <a:cubicBezTo>
                    <a:pt x="-15" y="251"/>
                    <a:pt x="-15" y="503"/>
                    <a:pt x="44" y="754"/>
                  </a:cubicBezTo>
                  <a:cubicBezTo>
                    <a:pt x="44" y="754"/>
                    <a:pt x="44" y="587"/>
                    <a:pt x="44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="" xmlns:a16="http://schemas.microsoft.com/office/drawing/2014/main" id="{0C58E03C-3E79-4A13-A9A3-0EF95020B506}"/>
                </a:ext>
              </a:extLst>
            </p:cNvPr>
            <p:cNvSpPr/>
            <p:nvPr/>
          </p:nvSpPr>
          <p:spPr>
            <a:xfrm>
              <a:off x="2804054" y="175282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="" xmlns:a16="http://schemas.microsoft.com/office/drawing/2014/main" id="{67E1DC3D-AD03-4C1D-81D5-BF78B97FA2CB}"/>
                </a:ext>
              </a:extLst>
            </p:cNvPr>
            <p:cNvSpPr/>
            <p:nvPr/>
          </p:nvSpPr>
          <p:spPr>
            <a:xfrm>
              <a:off x="2804556" y="1752993"/>
              <a:ext cx="8378" cy="586"/>
            </a:xfrm>
            <a:custGeom>
              <a:avLst/>
              <a:gdLst>
                <a:gd name="connsiteX0" fmla="*/ 0 w 8378"/>
                <a:gd name="connsiteY0" fmla="*/ 587 h 586"/>
                <a:gd name="connsiteX1" fmla="*/ 0 w 8378"/>
                <a:gd name="connsiteY1" fmla="*/ 0 h 586"/>
                <a:gd name="connsiteX2" fmla="*/ 0 w 8378"/>
                <a:gd name="connsiteY2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587"/>
                  </a:moveTo>
                  <a:cubicBezTo>
                    <a:pt x="0" y="587"/>
                    <a:pt x="0" y="84"/>
                    <a:pt x="0" y="0"/>
                  </a:cubicBezTo>
                  <a:lnTo>
                    <a:pt x="0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="" xmlns:a16="http://schemas.microsoft.com/office/drawing/2014/main" id="{DE2D0D80-2904-4741-B610-0968E980618F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="" xmlns:a16="http://schemas.microsoft.com/office/drawing/2014/main" id="{4946D349-F951-45D0-9AC1-EE22A6B2F45E}"/>
                </a:ext>
              </a:extLst>
            </p:cNvPr>
            <p:cNvSpPr/>
            <p:nvPr/>
          </p:nvSpPr>
          <p:spPr>
            <a:xfrm>
              <a:off x="2804640" y="17535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B225AF48-37F8-4825-8C6D-7C57C134A766}"/>
                </a:ext>
              </a:extLst>
            </p:cNvPr>
            <p:cNvSpPr/>
            <p:nvPr/>
          </p:nvSpPr>
          <p:spPr>
            <a:xfrm>
              <a:off x="2804835" y="1754333"/>
              <a:ext cx="56" cy="1256"/>
            </a:xfrm>
            <a:custGeom>
              <a:avLst/>
              <a:gdLst>
                <a:gd name="connsiteX0" fmla="*/ 57 w 56"/>
                <a:gd name="connsiteY0" fmla="*/ 0 h 1256"/>
                <a:gd name="connsiteX1" fmla="*/ 57 w 56"/>
                <a:gd name="connsiteY1" fmla="*/ 1257 h 1256"/>
                <a:gd name="connsiteX2" fmla="*/ 57 w 56"/>
                <a:gd name="connsiteY2" fmla="*/ 0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56">
                  <a:moveTo>
                    <a:pt x="57" y="0"/>
                  </a:moveTo>
                  <a:cubicBezTo>
                    <a:pt x="-19" y="419"/>
                    <a:pt x="-19" y="838"/>
                    <a:pt x="57" y="1257"/>
                  </a:cubicBezTo>
                  <a:cubicBezTo>
                    <a:pt x="57" y="1257"/>
                    <a:pt x="57" y="503"/>
                    <a:pt x="5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="" xmlns:a16="http://schemas.microsoft.com/office/drawing/2014/main" id="{3E1CBB56-CE46-412B-8DE1-A516C611F721}"/>
                </a:ext>
              </a:extLst>
            </p:cNvPr>
            <p:cNvSpPr/>
            <p:nvPr/>
          </p:nvSpPr>
          <p:spPr>
            <a:xfrm>
              <a:off x="2804640" y="175441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="" xmlns:a16="http://schemas.microsoft.com/office/drawing/2014/main" id="{2A94A320-64CE-4F53-9E50-3F70763A962B}"/>
                </a:ext>
              </a:extLst>
            </p:cNvPr>
            <p:cNvSpPr/>
            <p:nvPr/>
          </p:nvSpPr>
          <p:spPr>
            <a:xfrm>
              <a:off x="2804640" y="1754333"/>
              <a:ext cx="8378" cy="251"/>
            </a:xfrm>
            <a:custGeom>
              <a:avLst/>
              <a:gdLst>
                <a:gd name="connsiteX0" fmla="*/ 0 w 8378"/>
                <a:gd name="connsiteY0" fmla="*/ 251 h 251"/>
                <a:gd name="connsiteX1" fmla="*/ 0 w 8378"/>
                <a:gd name="connsiteY1" fmla="*/ 84 h 251"/>
                <a:gd name="connsiteX2" fmla="*/ 0 w 8378"/>
                <a:gd name="connsiteY2" fmla="*/ 0 h 251"/>
                <a:gd name="connsiteX3" fmla="*/ 0 w 8378"/>
                <a:gd name="connsiteY3" fmla="*/ 251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251">
                  <a:moveTo>
                    <a:pt x="0" y="251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="" xmlns:a16="http://schemas.microsoft.com/office/drawing/2014/main" id="{263A8B1B-3BD3-4D9C-9C0B-AACA58A119F6}"/>
                </a:ext>
              </a:extLst>
            </p:cNvPr>
            <p:cNvSpPr/>
            <p:nvPr/>
          </p:nvSpPr>
          <p:spPr>
            <a:xfrm>
              <a:off x="2804054" y="1753374"/>
              <a:ext cx="8378" cy="37"/>
            </a:xfrm>
            <a:custGeom>
              <a:avLst/>
              <a:gdLst>
                <a:gd name="connsiteX0" fmla="*/ 0 w 8378"/>
                <a:gd name="connsiteY0" fmla="*/ 37 h 37"/>
                <a:gd name="connsiteX1" fmla="*/ 0 w 8378"/>
                <a:gd name="connsiteY1" fmla="*/ 37 h 37"/>
                <a:gd name="connsiteX2" fmla="*/ 0 w 8378"/>
                <a:gd name="connsiteY2" fmla="*/ 37 h 37"/>
                <a:gd name="connsiteX3" fmla="*/ 0 w 8378"/>
                <a:gd name="connsiteY3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37"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lnTo>
                    <a:pt x="0" y="37"/>
                  </a:lnTo>
                  <a:cubicBezTo>
                    <a:pt x="0" y="37"/>
                    <a:pt x="0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="" xmlns:a16="http://schemas.microsoft.com/office/drawing/2014/main" id="{88255A69-8FFC-43DB-BED0-7B3855CE5208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="" xmlns:a16="http://schemas.microsoft.com/office/drawing/2014/main" id="{F7DBC75F-A22B-4D40-9814-0708EDBAC995}"/>
                </a:ext>
              </a:extLst>
            </p:cNvPr>
            <p:cNvSpPr/>
            <p:nvPr/>
          </p:nvSpPr>
          <p:spPr>
            <a:xfrm>
              <a:off x="2804054" y="175374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1C6C867C-79A3-48A7-870B-C2D48F551FF0}"/>
                </a:ext>
              </a:extLst>
            </p:cNvPr>
            <p:cNvSpPr/>
            <p:nvPr/>
          </p:nvSpPr>
          <p:spPr>
            <a:xfrm>
              <a:off x="2804054" y="175399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="" xmlns:a16="http://schemas.microsoft.com/office/drawing/2014/main" id="{02F8F02B-C13D-4813-9E61-3A52AC89E076}"/>
                </a:ext>
              </a:extLst>
            </p:cNvPr>
            <p:cNvSpPr/>
            <p:nvPr/>
          </p:nvSpPr>
          <p:spPr>
            <a:xfrm>
              <a:off x="2804054" y="1753076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="" xmlns:a16="http://schemas.microsoft.com/office/drawing/2014/main" id="{EBED051A-C4CB-4ED9-906D-72AF8BF9B064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="" xmlns:a16="http://schemas.microsoft.com/office/drawing/2014/main" id="{16963B55-294C-4F86-972E-60E91278A1EE}"/>
                </a:ext>
              </a:extLst>
            </p:cNvPr>
            <p:cNvSpPr/>
            <p:nvPr/>
          </p:nvSpPr>
          <p:spPr>
            <a:xfrm>
              <a:off x="2804054" y="175341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="" xmlns:a16="http://schemas.microsoft.com/office/drawing/2014/main" id="{D5F65C85-3D93-4F3B-A3DB-B7BB1A3E5A97}"/>
                </a:ext>
              </a:extLst>
            </p:cNvPr>
            <p:cNvSpPr/>
            <p:nvPr/>
          </p:nvSpPr>
          <p:spPr>
            <a:xfrm>
              <a:off x="2804054" y="1753663"/>
              <a:ext cx="8378" cy="3938"/>
            </a:xfrm>
            <a:custGeom>
              <a:avLst/>
              <a:gdLst>
                <a:gd name="connsiteX0" fmla="*/ 0 w 8378"/>
                <a:gd name="connsiteY0" fmla="*/ 3938 h 3938"/>
                <a:gd name="connsiteX1" fmla="*/ 0 w 8378"/>
                <a:gd name="connsiteY1" fmla="*/ 3435 h 3938"/>
                <a:gd name="connsiteX2" fmla="*/ 0 w 8378"/>
                <a:gd name="connsiteY2" fmla="*/ 0 h 3938"/>
                <a:gd name="connsiteX3" fmla="*/ 0 w 8378"/>
                <a:gd name="connsiteY3" fmla="*/ 838 h 3938"/>
                <a:gd name="connsiteX4" fmla="*/ 0 w 8378"/>
                <a:gd name="connsiteY4" fmla="*/ 2095 h 3938"/>
                <a:gd name="connsiteX5" fmla="*/ 0 w 8378"/>
                <a:gd name="connsiteY5" fmla="*/ 1592 h 3938"/>
                <a:gd name="connsiteX6" fmla="*/ 0 w 8378"/>
                <a:gd name="connsiteY6" fmla="*/ 3770 h 3938"/>
                <a:gd name="connsiteX7" fmla="*/ 0 w 8378"/>
                <a:gd name="connsiteY7" fmla="*/ 377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8" h="3938">
                  <a:moveTo>
                    <a:pt x="0" y="3938"/>
                  </a:moveTo>
                  <a:cubicBezTo>
                    <a:pt x="0" y="3352"/>
                    <a:pt x="0" y="2849"/>
                    <a:pt x="0" y="3435"/>
                  </a:cubicBezTo>
                  <a:cubicBezTo>
                    <a:pt x="0" y="4022"/>
                    <a:pt x="0" y="1089"/>
                    <a:pt x="0" y="0"/>
                  </a:cubicBezTo>
                  <a:lnTo>
                    <a:pt x="0" y="838"/>
                  </a:lnTo>
                  <a:cubicBezTo>
                    <a:pt x="0" y="838"/>
                    <a:pt x="0" y="1592"/>
                    <a:pt x="0" y="2095"/>
                  </a:cubicBezTo>
                  <a:cubicBezTo>
                    <a:pt x="0" y="2597"/>
                    <a:pt x="0" y="2095"/>
                    <a:pt x="0" y="1592"/>
                  </a:cubicBezTo>
                  <a:cubicBezTo>
                    <a:pt x="0" y="1089"/>
                    <a:pt x="0" y="2681"/>
                    <a:pt x="0" y="3770"/>
                  </a:cubicBezTo>
                  <a:lnTo>
                    <a:pt x="0" y="37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="" xmlns:a16="http://schemas.microsoft.com/office/drawing/2014/main" id="{053ECC7A-4F3C-4C34-9EC4-D2D230BF73B5}"/>
                </a:ext>
              </a:extLst>
            </p:cNvPr>
            <p:cNvSpPr/>
            <p:nvPr/>
          </p:nvSpPr>
          <p:spPr>
            <a:xfrm>
              <a:off x="2804054" y="1753160"/>
              <a:ext cx="8378" cy="754"/>
            </a:xfrm>
            <a:custGeom>
              <a:avLst/>
              <a:gdLst>
                <a:gd name="connsiteX0" fmla="*/ 0 w 8378"/>
                <a:gd name="connsiteY0" fmla="*/ 754 h 754"/>
                <a:gd name="connsiteX1" fmla="*/ 0 w 8378"/>
                <a:gd name="connsiteY1" fmla="*/ 754 h 754"/>
                <a:gd name="connsiteX2" fmla="*/ 0 w 8378"/>
                <a:gd name="connsiteY2" fmla="*/ 0 h 754"/>
                <a:gd name="connsiteX3" fmla="*/ 0 w 8378"/>
                <a:gd name="connsiteY3" fmla="*/ 670 h 754"/>
                <a:gd name="connsiteX4" fmla="*/ 0 w 8378"/>
                <a:gd name="connsiteY4" fmla="*/ 67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8" h="754">
                  <a:moveTo>
                    <a:pt x="0" y="754"/>
                  </a:moveTo>
                  <a:lnTo>
                    <a:pt x="0" y="754"/>
                  </a:lnTo>
                  <a:cubicBezTo>
                    <a:pt x="0" y="754"/>
                    <a:pt x="0" y="754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="" xmlns:a16="http://schemas.microsoft.com/office/drawing/2014/main" id="{11B6BCDD-79E7-41D4-B374-74D276ACA4F1}"/>
                </a:ext>
              </a:extLst>
            </p:cNvPr>
            <p:cNvSpPr/>
            <p:nvPr/>
          </p:nvSpPr>
          <p:spPr>
            <a:xfrm>
              <a:off x="2804022" y="1753831"/>
              <a:ext cx="31" cy="1592"/>
            </a:xfrm>
            <a:custGeom>
              <a:avLst/>
              <a:gdLst>
                <a:gd name="connsiteX0" fmla="*/ 31 w 31"/>
                <a:gd name="connsiteY0" fmla="*/ 0 h 1592"/>
                <a:gd name="connsiteX1" fmla="*/ 31 w 31"/>
                <a:gd name="connsiteY1" fmla="*/ 1592 h 1592"/>
                <a:gd name="connsiteX2" fmla="*/ 31 w 31"/>
                <a:gd name="connsiteY2" fmla="*/ 754 h 1592"/>
                <a:gd name="connsiteX3" fmla="*/ 31 w 31"/>
                <a:gd name="connsiteY3" fmla="*/ 84 h 1592"/>
                <a:gd name="connsiteX4" fmla="*/ 31 w 31"/>
                <a:gd name="connsiteY4" fmla="*/ 84 h 1592"/>
                <a:gd name="connsiteX5" fmla="*/ 31 w 31"/>
                <a:gd name="connsiteY5" fmla="*/ 84 h 1592"/>
                <a:gd name="connsiteX6" fmla="*/ 31 w 31"/>
                <a:gd name="connsiteY6" fmla="*/ 84 h 1592"/>
                <a:gd name="connsiteX7" fmla="*/ 31 w 31"/>
                <a:gd name="connsiteY7" fmla="*/ 84 h 1592"/>
                <a:gd name="connsiteX8" fmla="*/ 31 w 31"/>
                <a:gd name="connsiteY8" fmla="*/ 84 h 1592"/>
                <a:gd name="connsiteX9" fmla="*/ 31 w 31"/>
                <a:gd name="connsiteY9" fmla="*/ 84 h 1592"/>
                <a:gd name="connsiteX10" fmla="*/ 31 w 31"/>
                <a:gd name="connsiteY10" fmla="*/ 84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" h="1592">
                  <a:moveTo>
                    <a:pt x="31" y="0"/>
                  </a:moveTo>
                  <a:cubicBezTo>
                    <a:pt x="-10" y="528"/>
                    <a:pt x="-10" y="1064"/>
                    <a:pt x="31" y="1592"/>
                  </a:cubicBezTo>
                  <a:cubicBezTo>
                    <a:pt x="31" y="1592"/>
                    <a:pt x="31" y="1089"/>
                    <a:pt x="31" y="754"/>
                  </a:cubicBezTo>
                  <a:cubicBezTo>
                    <a:pt x="31" y="419"/>
                    <a:pt x="31" y="754"/>
                    <a:pt x="31" y="84"/>
                  </a:cubicBezTo>
                  <a:lnTo>
                    <a:pt x="31" y="84"/>
                  </a:lnTo>
                  <a:lnTo>
                    <a:pt x="31" y="84"/>
                  </a:lnTo>
                  <a:cubicBezTo>
                    <a:pt x="31" y="84"/>
                    <a:pt x="31" y="84"/>
                    <a:pt x="31" y="84"/>
                  </a:cubicBez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="" xmlns:a16="http://schemas.microsoft.com/office/drawing/2014/main" id="{F1DC9E71-9A7A-48DA-98CC-64D2140FE46E}"/>
                </a:ext>
              </a:extLst>
            </p:cNvPr>
            <p:cNvSpPr/>
            <p:nvPr/>
          </p:nvSpPr>
          <p:spPr>
            <a:xfrm>
              <a:off x="2804892" y="175693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="" xmlns:a16="http://schemas.microsoft.com/office/drawing/2014/main" id="{8CEBCF07-7309-4510-92B9-006072768055}"/>
                </a:ext>
              </a:extLst>
            </p:cNvPr>
            <p:cNvSpPr/>
            <p:nvPr/>
          </p:nvSpPr>
          <p:spPr>
            <a:xfrm>
              <a:off x="2804848" y="1754752"/>
              <a:ext cx="75" cy="1843"/>
            </a:xfrm>
            <a:custGeom>
              <a:avLst/>
              <a:gdLst>
                <a:gd name="connsiteX0" fmla="*/ 44 w 75"/>
                <a:gd name="connsiteY0" fmla="*/ 1843 h 1843"/>
                <a:gd name="connsiteX1" fmla="*/ 44 w 75"/>
                <a:gd name="connsiteY1" fmla="*/ 1843 h 1843"/>
                <a:gd name="connsiteX2" fmla="*/ 44 w 75"/>
                <a:gd name="connsiteY2" fmla="*/ 1089 h 1843"/>
                <a:gd name="connsiteX3" fmla="*/ 44 w 75"/>
                <a:gd name="connsiteY3" fmla="*/ 1089 h 1843"/>
                <a:gd name="connsiteX4" fmla="*/ 44 w 75"/>
                <a:gd name="connsiteY4" fmla="*/ 0 h 1843"/>
                <a:gd name="connsiteX5" fmla="*/ 44 w 75"/>
                <a:gd name="connsiteY5" fmla="*/ 1843 h 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" h="1843">
                  <a:moveTo>
                    <a:pt x="44" y="1843"/>
                  </a:moveTo>
                  <a:lnTo>
                    <a:pt x="44" y="1843"/>
                  </a:lnTo>
                  <a:cubicBezTo>
                    <a:pt x="86" y="1592"/>
                    <a:pt x="86" y="1341"/>
                    <a:pt x="44" y="1089"/>
                  </a:cubicBezTo>
                  <a:lnTo>
                    <a:pt x="44" y="1089"/>
                  </a:lnTo>
                  <a:cubicBezTo>
                    <a:pt x="19" y="729"/>
                    <a:pt x="19" y="360"/>
                    <a:pt x="44" y="0"/>
                  </a:cubicBezTo>
                  <a:cubicBezTo>
                    <a:pt x="-15" y="612"/>
                    <a:pt x="-15" y="1232"/>
                    <a:pt x="44" y="184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="" xmlns:a16="http://schemas.microsoft.com/office/drawing/2014/main" id="{DCF88151-6780-4B79-82D5-F4E6A01D3702}"/>
                </a:ext>
              </a:extLst>
            </p:cNvPr>
            <p:cNvSpPr/>
            <p:nvPr/>
          </p:nvSpPr>
          <p:spPr>
            <a:xfrm>
              <a:off x="2804473" y="1755339"/>
              <a:ext cx="8378" cy="586"/>
            </a:xfrm>
            <a:custGeom>
              <a:avLst/>
              <a:gdLst>
                <a:gd name="connsiteX0" fmla="*/ 0 w 8378"/>
                <a:gd name="connsiteY0" fmla="*/ 0 h 586"/>
                <a:gd name="connsiteX1" fmla="*/ 0 w 8378"/>
                <a:gd name="connsiteY1" fmla="*/ 587 h 586"/>
                <a:gd name="connsiteX2" fmla="*/ 0 w 8378"/>
                <a:gd name="connsiteY2" fmla="*/ 0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0"/>
                  </a:moveTo>
                  <a:lnTo>
                    <a:pt x="0" y="587"/>
                  </a:lnTo>
                  <a:cubicBezTo>
                    <a:pt x="0" y="587"/>
                    <a:pt x="0" y="251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="" xmlns:a16="http://schemas.microsoft.com/office/drawing/2014/main" id="{0B53177E-5B82-497E-BA33-19E95DAE2BCB}"/>
                </a:ext>
              </a:extLst>
            </p:cNvPr>
            <p:cNvSpPr/>
            <p:nvPr/>
          </p:nvSpPr>
          <p:spPr>
            <a:xfrm>
              <a:off x="2803718" y="1752741"/>
              <a:ext cx="83" cy="921"/>
            </a:xfrm>
            <a:custGeom>
              <a:avLst/>
              <a:gdLst>
                <a:gd name="connsiteX0" fmla="*/ 84 w 83"/>
                <a:gd name="connsiteY0" fmla="*/ 670 h 921"/>
                <a:gd name="connsiteX1" fmla="*/ 0 w 83"/>
                <a:gd name="connsiteY1" fmla="*/ 0 h 921"/>
                <a:gd name="connsiteX2" fmla="*/ 0 w 83"/>
                <a:gd name="connsiteY2" fmla="*/ 922 h 921"/>
                <a:gd name="connsiteX3" fmla="*/ 84 w 83"/>
                <a:gd name="connsiteY3" fmla="*/ 67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921">
                  <a:moveTo>
                    <a:pt x="84" y="670"/>
                  </a:moveTo>
                  <a:lnTo>
                    <a:pt x="0" y="0"/>
                  </a:lnTo>
                  <a:lnTo>
                    <a:pt x="0" y="922"/>
                  </a:lnTo>
                  <a:lnTo>
                    <a:pt x="84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="" xmlns:a16="http://schemas.microsoft.com/office/drawing/2014/main" id="{E35C8984-667A-4EB5-9A48-C48DFA2440E3}"/>
                </a:ext>
              </a:extLst>
            </p:cNvPr>
            <p:cNvSpPr/>
            <p:nvPr/>
          </p:nvSpPr>
          <p:spPr>
            <a:xfrm>
              <a:off x="2803551" y="1752909"/>
              <a:ext cx="83" cy="586"/>
            </a:xfrm>
            <a:custGeom>
              <a:avLst/>
              <a:gdLst>
                <a:gd name="connsiteX0" fmla="*/ 84 w 83"/>
                <a:gd name="connsiteY0" fmla="*/ 586 h 586"/>
                <a:gd name="connsiteX1" fmla="*/ 84 w 83"/>
                <a:gd name="connsiteY1" fmla="*/ 0 h 586"/>
                <a:gd name="connsiteX2" fmla="*/ 0 w 83"/>
                <a:gd name="connsiteY2" fmla="*/ 419 h 586"/>
                <a:gd name="connsiteX3" fmla="*/ 84 w 83"/>
                <a:gd name="connsiteY3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86">
                  <a:moveTo>
                    <a:pt x="84" y="586"/>
                  </a:moveTo>
                  <a:lnTo>
                    <a:pt x="84" y="0"/>
                  </a:lnTo>
                  <a:lnTo>
                    <a:pt x="0" y="419"/>
                  </a:lnTo>
                  <a:lnTo>
                    <a:pt x="84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="" xmlns:a16="http://schemas.microsoft.com/office/drawing/2014/main" id="{9ED703DD-E2C0-4468-A488-DF51EB7EAF0D}"/>
                </a:ext>
              </a:extLst>
            </p:cNvPr>
            <p:cNvSpPr/>
            <p:nvPr/>
          </p:nvSpPr>
          <p:spPr>
            <a:xfrm>
              <a:off x="2795675" y="17611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="" xmlns:a16="http://schemas.microsoft.com/office/drawing/2014/main" id="{E3E35F59-7CF0-428D-9677-223C35C9F001}"/>
                </a:ext>
              </a:extLst>
            </p:cNvPr>
            <p:cNvSpPr/>
            <p:nvPr/>
          </p:nvSpPr>
          <p:spPr>
            <a:xfrm>
              <a:off x="2795675" y="176112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="" xmlns:a16="http://schemas.microsoft.com/office/drawing/2014/main" id="{C83BD71F-A99F-427D-99FB-F7669C1DDD88}"/>
                </a:ext>
              </a:extLst>
            </p:cNvPr>
            <p:cNvSpPr/>
            <p:nvPr/>
          </p:nvSpPr>
          <p:spPr>
            <a:xfrm>
              <a:off x="2800032" y="1752827"/>
              <a:ext cx="8378" cy="919"/>
            </a:xfrm>
            <a:custGeom>
              <a:avLst/>
              <a:gdLst>
                <a:gd name="connsiteX0" fmla="*/ 0 w 8378"/>
                <a:gd name="connsiteY0" fmla="*/ 920 h 919"/>
                <a:gd name="connsiteX1" fmla="*/ 0 w 8378"/>
                <a:gd name="connsiteY1" fmla="*/ 249 h 919"/>
                <a:gd name="connsiteX2" fmla="*/ 0 w 8378"/>
                <a:gd name="connsiteY2" fmla="*/ 836 h 919"/>
                <a:gd name="connsiteX3" fmla="*/ 0 w 8378"/>
                <a:gd name="connsiteY3" fmla="*/ 920 h 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919">
                  <a:moveTo>
                    <a:pt x="0" y="920"/>
                  </a:moveTo>
                  <a:cubicBezTo>
                    <a:pt x="0" y="417"/>
                    <a:pt x="0" y="-421"/>
                    <a:pt x="0" y="249"/>
                  </a:cubicBezTo>
                  <a:lnTo>
                    <a:pt x="0" y="836"/>
                  </a:lnTo>
                  <a:cubicBezTo>
                    <a:pt x="0" y="836"/>
                    <a:pt x="0" y="836"/>
                    <a:pt x="0" y="92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="" xmlns:a16="http://schemas.microsoft.com/office/drawing/2014/main" id="{0D451605-F9EC-4410-B7C6-3EDB4A856C29}"/>
                </a:ext>
              </a:extLst>
            </p:cNvPr>
            <p:cNvSpPr/>
            <p:nvPr/>
          </p:nvSpPr>
          <p:spPr>
            <a:xfrm>
              <a:off x="2797770" y="17576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="" xmlns:a16="http://schemas.microsoft.com/office/drawing/2014/main" id="{6084E161-5C2B-4C7F-A0C6-DA316D100A73}"/>
                </a:ext>
              </a:extLst>
            </p:cNvPr>
            <p:cNvSpPr/>
            <p:nvPr/>
          </p:nvSpPr>
          <p:spPr>
            <a:xfrm>
              <a:off x="2797937" y="176028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="" xmlns:a16="http://schemas.microsoft.com/office/drawing/2014/main" id="{7676774D-68F0-4911-84C7-BD99708D8346}"/>
                </a:ext>
              </a:extLst>
            </p:cNvPr>
            <p:cNvSpPr/>
            <p:nvPr/>
          </p:nvSpPr>
          <p:spPr>
            <a:xfrm>
              <a:off x="2794502" y="1761874"/>
              <a:ext cx="8378" cy="670"/>
            </a:xfrm>
            <a:custGeom>
              <a:avLst/>
              <a:gdLst>
                <a:gd name="connsiteX0" fmla="*/ 0 w 8378"/>
                <a:gd name="connsiteY0" fmla="*/ 0 h 670"/>
                <a:gd name="connsiteX1" fmla="*/ 0 w 8378"/>
                <a:gd name="connsiteY1" fmla="*/ 670 h 670"/>
                <a:gd name="connsiteX2" fmla="*/ 0 w 8378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670">
                  <a:moveTo>
                    <a:pt x="0" y="0"/>
                  </a:moveTo>
                  <a:lnTo>
                    <a:pt x="0" y="670"/>
                  </a:lnTo>
                  <a:cubicBezTo>
                    <a:pt x="0" y="670"/>
                    <a:pt x="0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="" xmlns:a16="http://schemas.microsoft.com/office/drawing/2014/main" id="{42C65E6A-A2CC-4BF2-88ED-3E77AA74A193}"/>
                </a:ext>
              </a:extLst>
            </p:cNvPr>
            <p:cNvSpPr/>
            <p:nvPr/>
          </p:nvSpPr>
          <p:spPr>
            <a:xfrm>
              <a:off x="2802126" y="1753412"/>
              <a:ext cx="12" cy="629"/>
            </a:xfrm>
            <a:custGeom>
              <a:avLst/>
              <a:gdLst>
                <a:gd name="connsiteX0" fmla="*/ 0 w 12"/>
                <a:gd name="connsiteY0" fmla="*/ 419 h 629"/>
                <a:gd name="connsiteX1" fmla="*/ 0 w 12"/>
                <a:gd name="connsiteY1" fmla="*/ 0 h 629"/>
                <a:gd name="connsiteX2" fmla="*/ 0 w 12"/>
                <a:gd name="connsiteY2" fmla="*/ 419 h 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" h="629">
                  <a:moveTo>
                    <a:pt x="0" y="419"/>
                  </a:moveTo>
                  <a:cubicBezTo>
                    <a:pt x="17" y="277"/>
                    <a:pt x="17" y="142"/>
                    <a:pt x="0" y="0"/>
                  </a:cubicBezTo>
                  <a:cubicBezTo>
                    <a:pt x="0" y="419"/>
                    <a:pt x="0" y="922"/>
                    <a:pt x="0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="" xmlns:a16="http://schemas.microsoft.com/office/drawing/2014/main" id="{F87FF59A-3690-45B8-96C0-14C2838FC10D}"/>
                </a:ext>
              </a:extLst>
            </p:cNvPr>
            <p:cNvSpPr/>
            <p:nvPr/>
          </p:nvSpPr>
          <p:spPr>
            <a:xfrm>
              <a:off x="2795675" y="1754333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="" xmlns:a16="http://schemas.microsoft.com/office/drawing/2014/main" id="{A02E6983-9864-43EF-9AD1-1CBF307F9AD3}"/>
                </a:ext>
              </a:extLst>
            </p:cNvPr>
            <p:cNvSpPr/>
            <p:nvPr/>
          </p:nvSpPr>
          <p:spPr>
            <a:xfrm>
              <a:off x="2801875" y="1753272"/>
              <a:ext cx="37" cy="223"/>
            </a:xfrm>
            <a:custGeom>
              <a:avLst/>
              <a:gdLst>
                <a:gd name="connsiteX0" fmla="*/ 0 w 37"/>
                <a:gd name="connsiteY0" fmla="*/ 223 h 223"/>
                <a:gd name="connsiteX1" fmla="*/ 0 w 37"/>
                <a:gd name="connsiteY1" fmla="*/ 223 h 223"/>
                <a:gd name="connsiteX2" fmla="*/ 0 w 37"/>
                <a:gd name="connsiteY2" fmla="*/ 223 h 223"/>
                <a:gd name="connsiteX3" fmla="*/ 0 w 37"/>
                <a:gd name="connsiteY3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223">
                  <a:moveTo>
                    <a:pt x="0" y="223"/>
                  </a:moveTo>
                  <a:lnTo>
                    <a:pt x="0" y="223"/>
                  </a:lnTo>
                  <a:cubicBezTo>
                    <a:pt x="0" y="223"/>
                    <a:pt x="0" y="223"/>
                    <a:pt x="0" y="223"/>
                  </a:cubicBezTo>
                  <a:cubicBezTo>
                    <a:pt x="0" y="223"/>
                    <a:pt x="84" y="-279"/>
                    <a:pt x="0" y="2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="" xmlns:a16="http://schemas.microsoft.com/office/drawing/2014/main" id="{B8115325-9A5A-4689-96A6-35FC756AD54C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="" xmlns:a16="http://schemas.microsoft.com/office/drawing/2014/main" id="{DCDC7ACB-D449-4FC5-B808-487DE2E7689D}"/>
                </a:ext>
              </a:extLst>
            </p:cNvPr>
            <p:cNvSpPr/>
            <p:nvPr/>
          </p:nvSpPr>
          <p:spPr>
            <a:xfrm>
              <a:off x="2788134" y="175525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="" xmlns:a16="http://schemas.microsoft.com/office/drawing/2014/main" id="{7B1EE20A-B3A0-4FE8-9121-6D1ED0618AFC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="" xmlns:a16="http://schemas.microsoft.com/office/drawing/2014/main" id="{04571166-0241-4B2D-B579-688794FAED27}"/>
                </a:ext>
              </a:extLst>
            </p:cNvPr>
            <p:cNvSpPr/>
            <p:nvPr/>
          </p:nvSpPr>
          <p:spPr>
            <a:xfrm>
              <a:off x="2803300" y="175575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="" xmlns:a16="http://schemas.microsoft.com/office/drawing/2014/main" id="{6F642231-9617-44FC-B05E-C960C492C270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="" xmlns:a16="http://schemas.microsoft.com/office/drawing/2014/main" id="{91EEEE66-EFB4-4D37-ADB6-6EF0AC1A107A}"/>
                </a:ext>
              </a:extLst>
            </p:cNvPr>
            <p:cNvSpPr/>
            <p:nvPr/>
          </p:nvSpPr>
          <p:spPr>
            <a:xfrm>
              <a:off x="2803132" y="17535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="" xmlns:a16="http://schemas.microsoft.com/office/drawing/2014/main" id="{59F7B2F5-30BF-43FA-9D21-9A154944F056}"/>
                </a:ext>
              </a:extLst>
            </p:cNvPr>
            <p:cNvSpPr/>
            <p:nvPr/>
          </p:nvSpPr>
          <p:spPr>
            <a:xfrm>
              <a:off x="2803048" y="1753207"/>
              <a:ext cx="37" cy="37"/>
            </a:xfrm>
            <a:custGeom>
              <a:avLst/>
              <a:gdLst>
                <a:gd name="connsiteX0" fmla="*/ 0 w 37"/>
                <a:gd name="connsiteY0" fmla="*/ 37 h 37"/>
                <a:gd name="connsiteX1" fmla="*/ 0 w 37"/>
                <a:gd name="connsiteY1" fmla="*/ 37 h 37"/>
                <a:gd name="connsiteX2" fmla="*/ 0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0" y="37"/>
                  </a:moveTo>
                  <a:lnTo>
                    <a:pt x="0" y="37"/>
                  </a:lnTo>
                  <a:cubicBezTo>
                    <a:pt x="0" y="37"/>
                    <a:pt x="84" y="-47"/>
                    <a:pt x="0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="" xmlns:a16="http://schemas.microsoft.com/office/drawing/2014/main" id="{644C70B4-DF28-4A58-84C8-366496549FCA}"/>
                </a:ext>
              </a:extLst>
            </p:cNvPr>
            <p:cNvSpPr/>
            <p:nvPr/>
          </p:nvSpPr>
          <p:spPr>
            <a:xfrm>
              <a:off x="2802964" y="175332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="" xmlns:a16="http://schemas.microsoft.com/office/drawing/2014/main" id="{E7E63181-4A07-420E-A953-97E2E4B5AE37}"/>
                </a:ext>
              </a:extLst>
            </p:cNvPr>
            <p:cNvSpPr/>
            <p:nvPr/>
          </p:nvSpPr>
          <p:spPr>
            <a:xfrm>
              <a:off x="2792239" y="17597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="" xmlns:a16="http://schemas.microsoft.com/office/drawing/2014/main" id="{B0E89CDE-C59F-454E-AE94-424B62F4E504}"/>
                </a:ext>
              </a:extLst>
            </p:cNvPr>
            <p:cNvSpPr/>
            <p:nvPr/>
          </p:nvSpPr>
          <p:spPr>
            <a:xfrm>
              <a:off x="2799613" y="1760366"/>
              <a:ext cx="8378" cy="83"/>
            </a:xfrm>
            <a:custGeom>
              <a:avLst/>
              <a:gdLst>
                <a:gd name="connsiteX0" fmla="*/ 0 w 8378"/>
                <a:gd name="connsiteY0" fmla="*/ 84 h 83"/>
                <a:gd name="connsiteX1" fmla="*/ 0 w 8378"/>
                <a:gd name="connsiteY1" fmla="*/ 0 h 83"/>
                <a:gd name="connsiteX2" fmla="*/ 0 w 8378"/>
                <a:gd name="connsiteY2" fmla="*/ 0 h 83"/>
                <a:gd name="connsiteX3" fmla="*/ 0 w 8378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">
                  <a:moveTo>
                    <a:pt x="0" y="8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="" xmlns:a16="http://schemas.microsoft.com/office/drawing/2014/main" id="{699FE4D9-D2D9-418D-80F0-C8CE1400F262}"/>
                </a:ext>
              </a:extLst>
            </p:cNvPr>
            <p:cNvSpPr/>
            <p:nvPr/>
          </p:nvSpPr>
          <p:spPr>
            <a:xfrm>
              <a:off x="2799529" y="1758523"/>
              <a:ext cx="8378" cy="2346"/>
            </a:xfrm>
            <a:custGeom>
              <a:avLst/>
              <a:gdLst>
                <a:gd name="connsiteX0" fmla="*/ 0 w 8378"/>
                <a:gd name="connsiteY0" fmla="*/ 2346 h 2346"/>
                <a:gd name="connsiteX1" fmla="*/ 0 w 8378"/>
                <a:gd name="connsiteY1" fmla="*/ 1843 h 2346"/>
                <a:gd name="connsiteX2" fmla="*/ 0 w 8378"/>
                <a:gd name="connsiteY2" fmla="*/ 0 h 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2346">
                  <a:moveTo>
                    <a:pt x="0" y="2346"/>
                  </a:moveTo>
                  <a:cubicBezTo>
                    <a:pt x="0" y="1592"/>
                    <a:pt x="0" y="1676"/>
                    <a:pt x="0" y="184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="" xmlns:a16="http://schemas.microsoft.com/office/drawing/2014/main" id="{C570839A-81D6-4E7F-B9A1-852F0145B789}"/>
                </a:ext>
              </a:extLst>
            </p:cNvPr>
            <p:cNvSpPr/>
            <p:nvPr/>
          </p:nvSpPr>
          <p:spPr>
            <a:xfrm>
              <a:off x="2790229" y="1751963"/>
              <a:ext cx="12903" cy="11335"/>
            </a:xfrm>
            <a:custGeom>
              <a:avLst/>
              <a:gdLst>
                <a:gd name="connsiteX0" fmla="*/ 5446 w 12903"/>
                <a:gd name="connsiteY0" fmla="*/ 9409 h 11335"/>
                <a:gd name="connsiteX1" fmla="*/ 5446 w 12903"/>
                <a:gd name="connsiteY1" fmla="*/ 9911 h 11335"/>
                <a:gd name="connsiteX2" fmla="*/ 5446 w 12903"/>
                <a:gd name="connsiteY2" fmla="*/ 11336 h 11335"/>
                <a:gd name="connsiteX3" fmla="*/ 5446 w 12903"/>
                <a:gd name="connsiteY3" fmla="*/ 9157 h 11335"/>
                <a:gd name="connsiteX4" fmla="*/ 5446 w 12903"/>
                <a:gd name="connsiteY4" fmla="*/ 9576 h 11335"/>
                <a:gd name="connsiteX5" fmla="*/ 5446 w 12903"/>
                <a:gd name="connsiteY5" fmla="*/ 9576 h 11335"/>
                <a:gd name="connsiteX6" fmla="*/ 5446 w 12903"/>
                <a:gd name="connsiteY6" fmla="*/ 8403 h 11335"/>
                <a:gd name="connsiteX7" fmla="*/ 5446 w 12903"/>
                <a:gd name="connsiteY7" fmla="*/ 9073 h 11335"/>
                <a:gd name="connsiteX8" fmla="*/ 5446 w 12903"/>
                <a:gd name="connsiteY8" fmla="*/ 8571 h 11335"/>
                <a:gd name="connsiteX9" fmla="*/ 5446 w 12903"/>
                <a:gd name="connsiteY9" fmla="*/ 8571 h 11335"/>
                <a:gd name="connsiteX10" fmla="*/ 5446 w 12903"/>
                <a:gd name="connsiteY10" fmla="*/ 8571 h 11335"/>
                <a:gd name="connsiteX11" fmla="*/ 5446 w 12903"/>
                <a:gd name="connsiteY11" fmla="*/ 8571 h 11335"/>
                <a:gd name="connsiteX12" fmla="*/ 5446 w 12903"/>
                <a:gd name="connsiteY12" fmla="*/ 7565 h 11335"/>
                <a:gd name="connsiteX13" fmla="*/ 5446 w 12903"/>
                <a:gd name="connsiteY13" fmla="*/ 7565 h 11335"/>
                <a:gd name="connsiteX14" fmla="*/ 5446 w 12903"/>
                <a:gd name="connsiteY14" fmla="*/ 8487 h 11335"/>
                <a:gd name="connsiteX15" fmla="*/ 5446 w 12903"/>
                <a:gd name="connsiteY15" fmla="*/ 9157 h 11335"/>
                <a:gd name="connsiteX16" fmla="*/ 5446 w 12903"/>
                <a:gd name="connsiteY16" fmla="*/ 9157 h 11335"/>
                <a:gd name="connsiteX17" fmla="*/ 5446 w 12903"/>
                <a:gd name="connsiteY17" fmla="*/ 10582 h 11335"/>
                <a:gd name="connsiteX18" fmla="*/ 5446 w 12903"/>
                <a:gd name="connsiteY18" fmla="*/ 8319 h 11335"/>
                <a:gd name="connsiteX19" fmla="*/ 5446 w 12903"/>
                <a:gd name="connsiteY19" fmla="*/ 8319 h 11335"/>
                <a:gd name="connsiteX20" fmla="*/ 5446 w 12903"/>
                <a:gd name="connsiteY20" fmla="*/ 8822 h 11335"/>
                <a:gd name="connsiteX21" fmla="*/ 5446 w 12903"/>
                <a:gd name="connsiteY21" fmla="*/ 8822 h 11335"/>
                <a:gd name="connsiteX22" fmla="*/ 5446 w 12903"/>
                <a:gd name="connsiteY22" fmla="*/ 10247 h 11335"/>
                <a:gd name="connsiteX23" fmla="*/ 5446 w 12903"/>
                <a:gd name="connsiteY23" fmla="*/ 8906 h 11335"/>
                <a:gd name="connsiteX24" fmla="*/ 5446 w 12903"/>
                <a:gd name="connsiteY24" fmla="*/ 8319 h 11335"/>
                <a:gd name="connsiteX25" fmla="*/ 5446 w 12903"/>
                <a:gd name="connsiteY25" fmla="*/ 9157 h 11335"/>
                <a:gd name="connsiteX26" fmla="*/ 5446 w 12903"/>
                <a:gd name="connsiteY26" fmla="*/ 9157 h 11335"/>
                <a:gd name="connsiteX27" fmla="*/ 5446 w 12903"/>
                <a:gd name="connsiteY27" fmla="*/ 7900 h 11335"/>
                <a:gd name="connsiteX28" fmla="*/ 5446 w 12903"/>
                <a:gd name="connsiteY28" fmla="*/ 7900 h 11335"/>
                <a:gd name="connsiteX29" fmla="*/ 5446 w 12903"/>
                <a:gd name="connsiteY29" fmla="*/ 8822 h 11335"/>
                <a:gd name="connsiteX30" fmla="*/ 5446 w 12903"/>
                <a:gd name="connsiteY30" fmla="*/ 7230 h 11335"/>
                <a:gd name="connsiteX31" fmla="*/ 5446 w 12903"/>
                <a:gd name="connsiteY31" fmla="*/ 7900 h 11335"/>
                <a:gd name="connsiteX32" fmla="*/ 5446 w 12903"/>
                <a:gd name="connsiteY32" fmla="*/ 5638 h 11335"/>
                <a:gd name="connsiteX33" fmla="*/ 5446 w 12903"/>
                <a:gd name="connsiteY33" fmla="*/ 4884 h 11335"/>
                <a:gd name="connsiteX34" fmla="*/ 5446 w 12903"/>
                <a:gd name="connsiteY34" fmla="*/ 4381 h 11335"/>
                <a:gd name="connsiteX35" fmla="*/ 5446 w 12903"/>
                <a:gd name="connsiteY35" fmla="*/ 5219 h 11335"/>
                <a:gd name="connsiteX36" fmla="*/ 5446 w 12903"/>
                <a:gd name="connsiteY36" fmla="*/ 5219 h 11335"/>
                <a:gd name="connsiteX37" fmla="*/ 5446 w 12903"/>
                <a:gd name="connsiteY37" fmla="*/ 6644 h 11335"/>
                <a:gd name="connsiteX38" fmla="*/ 5446 w 12903"/>
                <a:gd name="connsiteY38" fmla="*/ 7817 h 11335"/>
                <a:gd name="connsiteX39" fmla="*/ 5446 w 12903"/>
                <a:gd name="connsiteY39" fmla="*/ 7817 h 11335"/>
                <a:gd name="connsiteX40" fmla="*/ 5446 w 12903"/>
                <a:gd name="connsiteY40" fmla="*/ 8487 h 11335"/>
                <a:gd name="connsiteX41" fmla="*/ 5446 w 12903"/>
                <a:gd name="connsiteY41" fmla="*/ 9157 h 11335"/>
                <a:gd name="connsiteX42" fmla="*/ 5446 w 12903"/>
                <a:gd name="connsiteY42" fmla="*/ 6057 h 11335"/>
                <a:gd name="connsiteX43" fmla="*/ 5446 w 12903"/>
                <a:gd name="connsiteY43" fmla="*/ 8236 h 11335"/>
                <a:gd name="connsiteX44" fmla="*/ 5446 w 12903"/>
                <a:gd name="connsiteY44" fmla="*/ 8236 h 11335"/>
                <a:gd name="connsiteX45" fmla="*/ 5446 w 12903"/>
                <a:gd name="connsiteY45" fmla="*/ 8906 h 11335"/>
                <a:gd name="connsiteX46" fmla="*/ 5446 w 12903"/>
                <a:gd name="connsiteY46" fmla="*/ 7984 h 11335"/>
                <a:gd name="connsiteX47" fmla="*/ 5446 w 12903"/>
                <a:gd name="connsiteY47" fmla="*/ 8906 h 11335"/>
                <a:gd name="connsiteX48" fmla="*/ 5446 w 12903"/>
                <a:gd name="connsiteY48" fmla="*/ 7481 h 11335"/>
                <a:gd name="connsiteX49" fmla="*/ 5446 w 12903"/>
                <a:gd name="connsiteY49" fmla="*/ 8319 h 11335"/>
                <a:gd name="connsiteX50" fmla="*/ 5446 w 12903"/>
                <a:gd name="connsiteY50" fmla="*/ 7565 h 11335"/>
                <a:gd name="connsiteX51" fmla="*/ 5446 w 12903"/>
                <a:gd name="connsiteY51" fmla="*/ 7565 h 11335"/>
                <a:gd name="connsiteX52" fmla="*/ 5446 w 12903"/>
                <a:gd name="connsiteY52" fmla="*/ 7565 h 11335"/>
                <a:gd name="connsiteX53" fmla="*/ 5446 w 12903"/>
                <a:gd name="connsiteY53" fmla="*/ 7565 h 11335"/>
                <a:gd name="connsiteX54" fmla="*/ 5865 w 12903"/>
                <a:gd name="connsiteY54" fmla="*/ 6308 h 11335"/>
                <a:gd name="connsiteX55" fmla="*/ 5865 w 12903"/>
                <a:gd name="connsiteY55" fmla="*/ 3878 h 11335"/>
                <a:gd name="connsiteX56" fmla="*/ 5865 w 12903"/>
                <a:gd name="connsiteY56" fmla="*/ 8068 h 11335"/>
                <a:gd name="connsiteX57" fmla="*/ 5865 w 12903"/>
                <a:gd name="connsiteY57" fmla="*/ 8068 h 11335"/>
                <a:gd name="connsiteX58" fmla="*/ 5865 w 12903"/>
                <a:gd name="connsiteY58" fmla="*/ 6476 h 11335"/>
                <a:gd name="connsiteX59" fmla="*/ 5865 w 12903"/>
                <a:gd name="connsiteY59" fmla="*/ 8068 h 11335"/>
                <a:gd name="connsiteX60" fmla="*/ 5865 w 12903"/>
                <a:gd name="connsiteY60" fmla="*/ 6225 h 11335"/>
                <a:gd name="connsiteX61" fmla="*/ 5865 w 12903"/>
                <a:gd name="connsiteY61" fmla="*/ 8068 h 11335"/>
                <a:gd name="connsiteX62" fmla="*/ 5865 w 12903"/>
                <a:gd name="connsiteY62" fmla="*/ 6392 h 11335"/>
                <a:gd name="connsiteX63" fmla="*/ 5865 w 12903"/>
                <a:gd name="connsiteY63" fmla="*/ 8319 h 11335"/>
                <a:gd name="connsiteX64" fmla="*/ 5865 w 12903"/>
                <a:gd name="connsiteY64" fmla="*/ 8319 h 11335"/>
                <a:gd name="connsiteX65" fmla="*/ 5865 w 12903"/>
                <a:gd name="connsiteY65" fmla="*/ 7900 h 11335"/>
                <a:gd name="connsiteX66" fmla="*/ 5865 w 12903"/>
                <a:gd name="connsiteY66" fmla="*/ 5722 h 11335"/>
                <a:gd name="connsiteX67" fmla="*/ 5865 w 12903"/>
                <a:gd name="connsiteY67" fmla="*/ 7984 h 11335"/>
                <a:gd name="connsiteX68" fmla="*/ 5865 w 12903"/>
                <a:gd name="connsiteY68" fmla="*/ 3292 h 11335"/>
                <a:gd name="connsiteX69" fmla="*/ 5865 w 12903"/>
                <a:gd name="connsiteY69" fmla="*/ 3292 h 11335"/>
                <a:gd name="connsiteX70" fmla="*/ 5865 w 12903"/>
                <a:gd name="connsiteY70" fmla="*/ 8319 h 11335"/>
                <a:gd name="connsiteX71" fmla="*/ 5865 w 12903"/>
                <a:gd name="connsiteY71" fmla="*/ 8822 h 11335"/>
                <a:gd name="connsiteX72" fmla="*/ 5865 w 12903"/>
                <a:gd name="connsiteY72" fmla="*/ 9492 h 11335"/>
                <a:gd name="connsiteX73" fmla="*/ 5865 w 12903"/>
                <a:gd name="connsiteY73" fmla="*/ 9492 h 11335"/>
                <a:gd name="connsiteX74" fmla="*/ 5865 w 12903"/>
                <a:gd name="connsiteY74" fmla="*/ 7649 h 11335"/>
                <a:gd name="connsiteX75" fmla="*/ 5865 w 12903"/>
                <a:gd name="connsiteY75" fmla="*/ 8654 h 11335"/>
                <a:gd name="connsiteX76" fmla="*/ 5865 w 12903"/>
                <a:gd name="connsiteY76" fmla="*/ 6057 h 11335"/>
                <a:gd name="connsiteX77" fmla="*/ 5865 w 12903"/>
                <a:gd name="connsiteY77" fmla="*/ 8152 h 11335"/>
                <a:gd name="connsiteX78" fmla="*/ 5865 w 12903"/>
                <a:gd name="connsiteY78" fmla="*/ 7733 h 11335"/>
                <a:gd name="connsiteX79" fmla="*/ 5865 w 12903"/>
                <a:gd name="connsiteY79" fmla="*/ 8236 h 11335"/>
                <a:gd name="connsiteX80" fmla="*/ 5865 w 12903"/>
                <a:gd name="connsiteY80" fmla="*/ 8236 h 11335"/>
                <a:gd name="connsiteX81" fmla="*/ 5865 w 12903"/>
                <a:gd name="connsiteY81" fmla="*/ 8906 h 11335"/>
                <a:gd name="connsiteX82" fmla="*/ 5865 w 12903"/>
                <a:gd name="connsiteY82" fmla="*/ 3460 h 11335"/>
                <a:gd name="connsiteX83" fmla="*/ 5865 w 12903"/>
                <a:gd name="connsiteY83" fmla="*/ 5052 h 11335"/>
                <a:gd name="connsiteX84" fmla="*/ 5865 w 12903"/>
                <a:gd name="connsiteY84" fmla="*/ 7900 h 11335"/>
                <a:gd name="connsiteX85" fmla="*/ 5865 w 12903"/>
                <a:gd name="connsiteY85" fmla="*/ 7230 h 11335"/>
                <a:gd name="connsiteX86" fmla="*/ 5865 w 12903"/>
                <a:gd name="connsiteY86" fmla="*/ 7900 h 11335"/>
                <a:gd name="connsiteX87" fmla="*/ 5865 w 12903"/>
                <a:gd name="connsiteY87" fmla="*/ 7062 h 11335"/>
                <a:gd name="connsiteX88" fmla="*/ 5865 w 12903"/>
                <a:gd name="connsiteY88" fmla="*/ 7062 h 11335"/>
                <a:gd name="connsiteX89" fmla="*/ 5865 w 12903"/>
                <a:gd name="connsiteY89" fmla="*/ 4549 h 11335"/>
                <a:gd name="connsiteX90" fmla="*/ 5865 w 12903"/>
                <a:gd name="connsiteY90" fmla="*/ 5303 h 11335"/>
                <a:gd name="connsiteX91" fmla="*/ 5865 w 12903"/>
                <a:gd name="connsiteY91" fmla="*/ 5806 h 11335"/>
                <a:gd name="connsiteX92" fmla="*/ 5865 w 12903"/>
                <a:gd name="connsiteY92" fmla="*/ 6811 h 11335"/>
                <a:gd name="connsiteX93" fmla="*/ 5865 w 12903"/>
                <a:gd name="connsiteY93" fmla="*/ 6225 h 11335"/>
                <a:gd name="connsiteX94" fmla="*/ 5865 w 12903"/>
                <a:gd name="connsiteY94" fmla="*/ 7398 h 11335"/>
                <a:gd name="connsiteX95" fmla="*/ 5865 w 12903"/>
                <a:gd name="connsiteY95" fmla="*/ 6225 h 11335"/>
                <a:gd name="connsiteX96" fmla="*/ 5865 w 12903"/>
                <a:gd name="connsiteY96" fmla="*/ 6225 h 11335"/>
                <a:gd name="connsiteX97" fmla="*/ 5865 w 12903"/>
                <a:gd name="connsiteY97" fmla="*/ 3124 h 11335"/>
                <a:gd name="connsiteX98" fmla="*/ 5865 w 12903"/>
                <a:gd name="connsiteY98" fmla="*/ 3711 h 11335"/>
                <a:gd name="connsiteX99" fmla="*/ 5865 w 12903"/>
                <a:gd name="connsiteY99" fmla="*/ 2454 h 11335"/>
                <a:gd name="connsiteX100" fmla="*/ 5865 w 12903"/>
                <a:gd name="connsiteY100" fmla="*/ 4549 h 11335"/>
                <a:gd name="connsiteX101" fmla="*/ 5865 w 12903"/>
                <a:gd name="connsiteY101" fmla="*/ 4549 h 11335"/>
                <a:gd name="connsiteX102" fmla="*/ 5865 w 12903"/>
                <a:gd name="connsiteY102" fmla="*/ 4549 h 11335"/>
                <a:gd name="connsiteX103" fmla="*/ 5865 w 12903"/>
                <a:gd name="connsiteY103" fmla="*/ 4549 h 11335"/>
                <a:gd name="connsiteX104" fmla="*/ 6452 w 12903"/>
                <a:gd name="connsiteY104" fmla="*/ 5303 h 11335"/>
                <a:gd name="connsiteX105" fmla="*/ 6452 w 12903"/>
                <a:gd name="connsiteY105" fmla="*/ 4465 h 11335"/>
                <a:gd name="connsiteX106" fmla="*/ 6452 w 12903"/>
                <a:gd name="connsiteY106" fmla="*/ 4465 h 11335"/>
                <a:gd name="connsiteX107" fmla="*/ 6452 w 12903"/>
                <a:gd name="connsiteY107" fmla="*/ 3292 h 11335"/>
                <a:gd name="connsiteX108" fmla="*/ 6452 w 12903"/>
                <a:gd name="connsiteY108" fmla="*/ 2454 h 11335"/>
                <a:gd name="connsiteX109" fmla="*/ 6452 w 12903"/>
                <a:gd name="connsiteY109" fmla="*/ 3376 h 11335"/>
                <a:gd name="connsiteX110" fmla="*/ 6452 w 12903"/>
                <a:gd name="connsiteY110" fmla="*/ 3376 h 11335"/>
                <a:gd name="connsiteX111" fmla="*/ 6452 w 12903"/>
                <a:gd name="connsiteY111" fmla="*/ 3376 h 11335"/>
                <a:gd name="connsiteX112" fmla="*/ 6452 w 12903"/>
                <a:gd name="connsiteY112" fmla="*/ 2789 h 11335"/>
                <a:gd name="connsiteX113" fmla="*/ 6452 w 12903"/>
                <a:gd name="connsiteY113" fmla="*/ 1700 h 11335"/>
                <a:gd name="connsiteX114" fmla="*/ 6452 w 12903"/>
                <a:gd name="connsiteY114" fmla="*/ 695 h 11335"/>
                <a:gd name="connsiteX115" fmla="*/ 6452 w 12903"/>
                <a:gd name="connsiteY115" fmla="*/ 2035 h 11335"/>
                <a:gd name="connsiteX116" fmla="*/ 6452 w 12903"/>
                <a:gd name="connsiteY116" fmla="*/ 527 h 11335"/>
                <a:gd name="connsiteX117" fmla="*/ 6452 w 12903"/>
                <a:gd name="connsiteY117" fmla="*/ 946 h 11335"/>
                <a:gd name="connsiteX118" fmla="*/ 6452 w 12903"/>
                <a:gd name="connsiteY118" fmla="*/ 946 h 11335"/>
                <a:gd name="connsiteX119" fmla="*/ 6452 w 12903"/>
                <a:gd name="connsiteY119" fmla="*/ 946 h 11335"/>
                <a:gd name="connsiteX120" fmla="*/ 6452 w 12903"/>
                <a:gd name="connsiteY120" fmla="*/ 1449 h 11335"/>
                <a:gd name="connsiteX121" fmla="*/ 6452 w 12903"/>
                <a:gd name="connsiteY121" fmla="*/ 2454 h 11335"/>
                <a:gd name="connsiteX122" fmla="*/ 6452 w 12903"/>
                <a:gd name="connsiteY122" fmla="*/ 1784 h 11335"/>
                <a:gd name="connsiteX123" fmla="*/ 6452 w 12903"/>
                <a:gd name="connsiteY123" fmla="*/ 2287 h 11335"/>
                <a:gd name="connsiteX124" fmla="*/ 6452 w 12903"/>
                <a:gd name="connsiteY124" fmla="*/ 862 h 11335"/>
                <a:gd name="connsiteX125" fmla="*/ 6452 w 12903"/>
                <a:gd name="connsiteY125" fmla="*/ 862 h 11335"/>
                <a:gd name="connsiteX126" fmla="*/ 6452 w 12903"/>
                <a:gd name="connsiteY126" fmla="*/ 862 h 11335"/>
                <a:gd name="connsiteX127" fmla="*/ 6452 w 12903"/>
                <a:gd name="connsiteY127" fmla="*/ 862 h 11335"/>
                <a:gd name="connsiteX128" fmla="*/ 6452 w 12903"/>
                <a:gd name="connsiteY128" fmla="*/ 1281 h 11335"/>
                <a:gd name="connsiteX129" fmla="*/ 6452 w 12903"/>
                <a:gd name="connsiteY129" fmla="*/ 1281 h 11335"/>
                <a:gd name="connsiteX130" fmla="*/ 6033 w 12903"/>
                <a:gd name="connsiteY130" fmla="*/ 1281 h 11335"/>
                <a:gd name="connsiteX131" fmla="*/ 6033 w 12903"/>
                <a:gd name="connsiteY131" fmla="*/ 1281 h 11335"/>
                <a:gd name="connsiteX132" fmla="*/ 6033 w 12903"/>
                <a:gd name="connsiteY132" fmla="*/ 695 h 11335"/>
                <a:gd name="connsiteX133" fmla="*/ 6033 w 12903"/>
                <a:gd name="connsiteY133" fmla="*/ 695 h 11335"/>
                <a:gd name="connsiteX134" fmla="*/ 5614 w 12903"/>
                <a:gd name="connsiteY134" fmla="*/ 108 h 11335"/>
                <a:gd name="connsiteX135" fmla="*/ 5614 w 12903"/>
                <a:gd name="connsiteY135" fmla="*/ 862 h 11335"/>
                <a:gd name="connsiteX136" fmla="*/ 5614 w 12903"/>
                <a:gd name="connsiteY136" fmla="*/ 1365 h 11335"/>
                <a:gd name="connsiteX137" fmla="*/ 5614 w 12903"/>
                <a:gd name="connsiteY137" fmla="*/ 2035 h 11335"/>
                <a:gd name="connsiteX138" fmla="*/ 5614 w 12903"/>
                <a:gd name="connsiteY138" fmla="*/ 2035 h 11335"/>
                <a:gd name="connsiteX139" fmla="*/ 5614 w 12903"/>
                <a:gd name="connsiteY139" fmla="*/ 2035 h 11335"/>
                <a:gd name="connsiteX140" fmla="*/ 5111 w 12903"/>
                <a:gd name="connsiteY140" fmla="*/ 2035 h 11335"/>
                <a:gd name="connsiteX141" fmla="*/ 5111 w 12903"/>
                <a:gd name="connsiteY141" fmla="*/ 2035 h 11335"/>
                <a:gd name="connsiteX142" fmla="*/ 5111 w 12903"/>
                <a:gd name="connsiteY142" fmla="*/ 2035 h 11335"/>
                <a:gd name="connsiteX143" fmla="*/ 5111 w 12903"/>
                <a:gd name="connsiteY143" fmla="*/ 2035 h 11335"/>
                <a:gd name="connsiteX144" fmla="*/ 5111 w 12903"/>
                <a:gd name="connsiteY144" fmla="*/ 2035 h 11335"/>
                <a:gd name="connsiteX145" fmla="*/ 5111 w 12903"/>
                <a:gd name="connsiteY145" fmla="*/ 1281 h 11335"/>
                <a:gd name="connsiteX146" fmla="*/ 5111 w 12903"/>
                <a:gd name="connsiteY146" fmla="*/ 1281 h 11335"/>
                <a:gd name="connsiteX147" fmla="*/ 5111 w 12903"/>
                <a:gd name="connsiteY147" fmla="*/ 2203 h 11335"/>
                <a:gd name="connsiteX148" fmla="*/ 5111 w 12903"/>
                <a:gd name="connsiteY148" fmla="*/ 2622 h 11335"/>
                <a:gd name="connsiteX149" fmla="*/ 5111 w 12903"/>
                <a:gd name="connsiteY149" fmla="*/ 1784 h 11335"/>
                <a:gd name="connsiteX150" fmla="*/ 5111 w 12903"/>
                <a:gd name="connsiteY150" fmla="*/ 3460 h 11335"/>
                <a:gd name="connsiteX151" fmla="*/ 5111 w 12903"/>
                <a:gd name="connsiteY151" fmla="*/ 3460 h 11335"/>
                <a:gd name="connsiteX152" fmla="*/ 5111 w 12903"/>
                <a:gd name="connsiteY152" fmla="*/ 3460 h 11335"/>
                <a:gd name="connsiteX153" fmla="*/ 5111 w 12903"/>
                <a:gd name="connsiteY153" fmla="*/ 3460 h 11335"/>
                <a:gd name="connsiteX154" fmla="*/ 5111 w 12903"/>
                <a:gd name="connsiteY154" fmla="*/ 1868 h 11335"/>
                <a:gd name="connsiteX155" fmla="*/ 5111 w 12903"/>
                <a:gd name="connsiteY155" fmla="*/ 3376 h 11335"/>
                <a:gd name="connsiteX156" fmla="*/ 5111 w 12903"/>
                <a:gd name="connsiteY156" fmla="*/ 2789 h 11335"/>
                <a:gd name="connsiteX157" fmla="*/ 5111 w 12903"/>
                <a:gd name="connsiteY157" fmla="*/ 2789 h 11335"/>
                <a:gd name="connsiteX158" fmla="*/ 4357 w 12903"/>
                <a:gd name="connsiteY158" fmla="*/ 1616 h 11335"/>
                <a:gd name="connsiteX159" fmla="*/ 4357 w 12903"/>
                <a:gd name="connsiteY159" fmla="*/ 2203 h 11335"/>
                <a:gd name="connsiteX160" fmla="*/ 4357 w 12903"/>
                <a:gd name="connsiteY160" fmla="*/ 1197 h 11335"/>
                <a:gd name="connsiteX161" fmla="*/ 4357 w 12903"/>
                <a:gd name="connsiteY161" fmla="*/ 1700 h 11335"/>
                <a:gd name="connsiteX162" fmla="*/ 4357 w 12903"/>
                <a:gd name="connsiteY162" fmla="*/ 862 h 11335"/>
                <a:gd name="connsiteX163" fmla="*/ 4357 w 12903"/>
                <a:gd name="connsiteY163" fmla="*/ 862 h 11335"/>
                <a:gd name="connsiteX164" fmla="*/ 4357 w 12903"/>
                <a:gd name="connsiteY164" fmla="*/ 359 h 11335"/>
                <a:gd name="connsiteX165" fmla="*/ 4357 w 12903"/>
                <a:gd name="connsiteY165" fmla="*/ 2873 h 11335"/>
                <a:gd name="connsiteX166" fmla="*/ 4357 w 12903"/>
                <a:gd name="connsiteY166" fmla="*/ 2873 h 11335"/>
                <a:gd name="connsiteX167" fmla="*/ 4357 w 12903"/>
                <a:gd name="connsiteY167" fmla="*/ 1951 h 11335"/>
                <a:gd name="connsiteX168" fmla="*/ 4357 w 12903"/>
                <a:gd name="connsiteY168" fmla="*/ 1951 h 11335"/>
                <a:gd name="connsiteX169" fmla="*/ 4357 w 12903"/>
                <a:gd name="connsiteY169" fmla="*/ 1951 h 11335"/>
                <a:gd name="connsiteX170" fmla="*/ 4357 w 12903"/>
                <a:gd name="connsiteY170" fmla="*/ 1951 h 11335"/>
                <a:gd name="connsiteX171" fmla="*/ 4357 w 12903"/>
                <a:gd name="connsiteY171" fmla="*/ 1951 h 11335"/>
                <a:gd name="connsiteX172" fmla="*/ 4357 w 12903"/>
                <a:gd name="connsiteY172" fmla="*/ 2370 h 11335"/>
                <a:gd name="connsiteX173" fmla="*/ 4357 w 12903"/>
                <a:gd name="connsiteY173" fmla="*/ 2370 h 11335"/>
                <a:gd name="connsiteX174" fmla="*/ 4357 w 12903"/>
                <a:gd name="connsiteY174" fmla="*/ 1868 h 11335"/>
                <a:gd name="connsiteX175" fmla="*/ 4357 w 12903"/>
                <a:gd name="connsiteY175" fmla="*/ 2538 h 11335"/>
                <a:gd name="connsiteX176" fmla="*/ 4357 w 12903"/>
                <a:gd name="connsiteY176" fmla="*/ 2538 h 11335"/>
                <a:gd name="connsiteX177" fmla="*/ 4357 w 12903"/>
                <a:gd name="connsiteY177" fmla="*/ 2538 h 11335"/>
                <a:gd name="connsiteX178" fmla="*/ 4357 w 12903"/>
                <a:gd name="connsiteY178" fmla="*/ 276 h 11335"/>
                <a:gd name="connsiteX179" fmla="*/ 4357 w 12903"/>
                <a:gd name="connsiteY179" fmla="*/ 276 h 11335"/>
                <a:gd name="connsiteX180" fmla="*/ 4357 w 12903"/>
                <a:gd name="connsiteY180" fmla="*/ 1449 h 11335"/>
                <a:gd name="connsiteX181" fmla="*/ 4357 w 12903"/>
                <a:gd name="connsiteY181" fmla="*/ 108 h 11335"/>
                <a:gd name="connsiteX182" fmla="*/ 4357 w 12903"/>
                <a:gd name="connsiteY182" fmla="*/ 778 h 11335"/>
                <a:gd name="connsiteX183" fmla="*/ 4357 w 12903"/>
                <a:gd name="connsiteY183" fmla="*/ 1784 h 11335"/>
                <a:gd name="connsiteX184" fmla="*/ 4357 w 12903"/>
                <a:gd name="connsiteY184" fmla="*/ 1784 h 11335"/>
                <a:gd name="connsiteX185" fmla="*/ 4357 w 12903"/>
                <a:gd name="connsiteY185" fmla="*/ 1784 h 11335"/>
                <a:gd name="connsiteX186" fmla="*/ 4357 w 12903"/>
                <a:gd name="connsiteY186" fmla="*/ 2957 h 11335"/>
                <a:gd name="connsiteX187" fmla="*/ 4357 w 12903"/>
                <a:gd name="connsiteY187" fmla="*/ 1951 h 11335"/>
                <a:gd name="connsiteX188" fmla="*/ 4357 w 12903"/>
                <a:gd name="connsiteY188" fmla="*/ 1951 h 11335"/>
                <a:gd name="connsiteX189" fmla="*/ 4357 w 12903"/>
                <a:gd name="connsiteY189" fmla="*/ 1951 h 11335"/>
                <a:gd name="connsiteX190" fmla="*/ 4357 w 12903"/>
                <a:gd name="connsiteY190" fmla="*/ 2873 h 11335"/>
                <a:gd name="connsiteX191" fmla="*/ 4357 w 12903"/>
                <a:gd name="connsiteY191" fmla="*/ 2370 h 11335"/>
                <a:gd name="connsiteX192" fmla="*/ 4357 w 12903"/>
                <a:gd name="connsiteY192" fmla="*/ 3124 h 11335"/>
                <a:gd name="connsiteX193" fmla="*/ 4357 w 12903"/>
                <a:gd name="connsiteY193" fmla="*/ 2454 h 11335"/>
                <a:gd name="connsiteX194" fmla="*/ 3938 w 12903"/>
                <a:gd name="connsiteY194" fmla="*/ 2454 h 11335"/>
                <a:gd name="connsiteX195" fmla="*/ 3938 w 12903"/>
                <a:gd name="connsiteY195" fmla="*/ 2454 h 11335"/>
                <a:gd name="connsiteX196" fmla="*/ 3435 w 12903"/>
                <a:gd name="connsiteY196" fmla="*/ 3041 h 11335"/>
                <a:gd name="connsiteX197" fmla="*/ 3435 w 12903"/>
                <a:gd name="connsiteY197" fmla="*/ 3711 h 11335"/>
                <a:gd name="connsiteX198" fmla="*/ 3435 w 12903"/>
                <a:gd name="connsiteY198" fmla="*/ 5303 h 11335"/>
                <a:gd name="connsiteX199" fmla="*/ 3435 w 12903"/>
                <a:gd name="connsiteY199" fmla="*/ 4381 h 11335"/>
                <a:gd name="connsiteX200" fmla="*/ 3435 w 12903"/>
                <a:gd name="connsiteY200" fmla="*/ 4381 h 11335"/>
                <a:gd name="connsiteX201" fmla="*/ 3435 w 12903"/>
                <a:gd name="connsiteY201" fmla="*/ 2957 h 11335"/>
                <a:gd name="connsiteX202" fmla="*/ 2514 w 12903"/>
                <a:gd name="connsiteY202" fmla="*/ 2203 h 11335"/>
                <a:gd name="connsiteX203" fmla="*/ 2514 w 12903"/>
                <a:gd name="connsiteY203" fmla="*/ 3292 h 11335"/>
                <a:gd name="connsiteX204" fmla="*/ 2514 w 12903"/>
                <a:gd name="connsiteY204" fmla="*/ 3292 h 11335"/>
                <a:gd name="connsiteX205" fmla="*/ 2514 w 12903"/>
                <a:gd name="connsiteY205" fmla="*/ 2538 h 11335"/>
                <a:gd name="connsiteX206" fmla="*/ 2514 w 12903"/>
                <a:gd name="connsiteY206" fmla="*/ 3292 h 11335"/>
                <a:gd name="connsiteX207" fmla="*/ 2514 w 12903"/>
                <a:gd name="connsiteY207" fmla="*/ 2035 h 11335"/>
                <a:gd name="connsiteX208" fmla="*/ 2514 w 12903"/>
                <a:gd name="connsiteY208" fmla="*/ 2035 h 11335"/>
                <a:gd name="connsiteX209" fmla="*/ 2514 w 12903"/>
                <a:gd name="connsiteY209" fmla="*/ 2873 h 11335"/>
                <a:gd name="connsiteX210" fmla="*/ 2514 w 12903"/>
                <a:gd name="connsiteY210" fmla="*/ 2203 h 11335"/>
                <a:gd name="connsiteX211" fmla="*/ 2514 w 12903"/>
                <a:gd name="connsiteY211" fmla="*/ 2203 h 11335"/>
                <a:gd name="connsiteX212" fmla="*/ 2514 w 12903"/>
                <a:gd name="connsiteY212" fmla="*/ 3041 h 11335"/>
                <a:gd name="connsiteX213" fmla="*/ 2514 w 12903"/>
                <a:gd name="connsiteY213" fmla="*/ 3962 h 11335"/>
                <a:gd name="connsiteX214" fmla="*/ 1927 w 12903"/>
                <a:gd name="connsiteY214" fmla="*/ 2957 h 11335"/>
                <a:gd name="connsiteX215" fmla="*/ 1927 w 12903"/>
                <a:gd name="connsiteY215" fmla="*/ 3543 h 11335"/>
                <a:gd name="connsiteX216" fmla="*/ 1927 w 12903"/>
                <a:gd name="connsiteY216" fmla="*/ 4549 h 11335"/>
                <a:gd name="connsiteX217" fmla="*/ 1927 w 12903"/>
                <a:gd name="connsiteY217" fmla="*/ 2287 h 11335"/>
                <a:gd name="connsiteX218" fmla="*/ 1927 w 12903"/>
                <a:gd name="connsiteY218" fmla="*/ 3795 h 11335"/>
                <a:gd name="connsiteX219" fmla="*/ 1927 w 12903"/>
                <a:gd name="connsiteY219" fmla="*/ 2622 h 11335"/>
                <a:gd name="connsiteX220" fmla="*/ 1341 w 12903"/>
                <a:gd name="connsiteY220" fmla="*/ 2622 h 11335"/>
                <a:gd name="connsiteX221" fmla="*/ 1341 w 12903"/>
                <a:gd name="connsiteY221" fmla="*/ 3627 h 11335"/>
                <a:gd name="connsiteX222" fmla="*/ 1341 w 12903"/>
                <a:gd name="connsiteY222" fmla="*/ 2370 h 11335"/>
                <a:gd name="connsiteX223" fmla="*/ 1341 w 12903"/>
                <a:gd name="connsiteY223" fmla="*/ 2957 h 11335"/>
                <a:gd name="connsiteX224" fmla="*/ 1341 w 12903"/>
                <a:gd name="connsiteY224" fmla="*/ 3543 h 11335"/>
                <a:gd name="connsiteX225" fmla="*/ 0 w 12903"/>
                <a:gd name="connsiteY225" fmla="*/ 2287 h 11335"/>
                <a:gd name="connsiteX226" fmla="*/ 0 w 12903"/>
                <a:gd name="connsiteY226" fmla="*/ 2873 h 11335"/>
                <a:gd name="connsiteX227" fmla="*/ 0 w 12903"/>
                <a:gd name="connsiteY227" fmla="*/ 3878 h 11335"/>
                <a:gd name="connsiteX228" fmla="*/ 0 w 12903"/>
                <a:gd name="connsiteY228" fmla="*/ 2873 h 11335"/>
                <a:gd name="connsiteX229" fmla="*/ 0 w 12903"/>
                <a:gd name="connsiteY229" fmla="*/ 3878 h 11335"/>
                <a:gd name="connsiteX230" fmla="*/ 0 w 12903"/>
                <a:gd name="connsiteY230" fmla="*/ 3878 h 11335"/>
                <a:gd name="connsiteX231" fmla="*/ 0 w 12903"/>
                <a:gd name="connsiteY231" fmla="*/ 7733 h 11335"/>
                <a:gd name="connsiteX232" fmla="*/ 0 w 12903"/>
                <a:gd name="connsiteY232" fmla="*/ 7733 h 11335"/>
                <a:gd name="connsiteX233" fmla="*/ 0 w 12903"/>
                <a:gd name="connsiteY233" fmla="*/ 8487 h 11335"/>
                <a:gd name="connsiteX234" fmla="*/ 0 w 12903"/>
                <a:gd name="connsiteY234" fmla="*/ 7984 h 11335"/>
                <a:gd name="connsiteX235" fmla="*/ 0 w 12903"/>
                <a:gd name="connsiteY235" fmla="*/ 7984 h 11335"/>
                <a:gd name="connsiteX236" fmla="*/ 587 w 12903"/>
                <a:gd name="connsiteY236" fmla="*/ 8822 h 11335"/>
                <a:gd name="connsiteX237" fmla="*/ 587 w 12903"/>
                <a:gd name="connsiteY237" fmla="*/ 8152 h 11335"/>
                <a:gd name="connsiteX238" fmla="*/ 587 w 12903"/>
                <a:gd name="connsiteY238" fmla="*/ 8571 h 11335"/>
                <a:gd name="connsiteX239" fmla="*/ 587 w 12903"/>
                <a:gd name="connsiteY239" fmla="*/ 7398 h 11335"/>
                <a:gd name="connsiteX240" fmla="*/ 1089 w 12903"/>
                <a:gd name="connsiteY240" fmla="*/ 8990 h 11335"/>
                <a:gd name="connsiteX241" fmla="*/ 1089 w 12903"/>
                <a:gd name="connsiteY241" fmla="*/ 8152 h 11335"/>
                <a:gd name="connsiteX242" fmla="*/ 1089 w 12903"/>
                <a:gd name="connsiteY242" fmla="*/ 8152 h 11335"/>
                <a:gd name="connsiteX243" fmla="*/ 1089 w 12903"/>
                <a:gd name="connsiteY243" fmla="*/ 9157 h 11335"/>
                <a:gd name="connsiteX244" fmla="*/ 1089 w 12903"/>
                <a:gd name="connsiteY244" fmla="*/ 9157 h 11335"/>
                <a:gd name="connsiteX245" fmla="*/ 1089 w 12903"/>
                <a:gd name="connsiteY245" fmla="*/ 9157 h 11335"/>
                <a:gd name="connsiteX246" fmla="*/ 1089 w 12903"/>
                <a:gd name="connsiteY246" fmla="*/ 9157 h 11335"/>
                <a:gd name="connsiteX247" fmla="*/ 1759 w 12903"/>
                <a:gd name="connsiteY247" fmla="*/ 8403 h 11335"/>
                <a:gd name="connsiteX248" fmla="*/ 1759 w 12903"/>
                <a:gd name="connsiteY248" fmla="*/ 8403 h 11335"/>
                <a:gd name="connsiteX249" fmla="*/ 1759 w 12903"/>
                <a:gd name="connsiteY249" fmla="*/ 8403 h 11335"/>
                <a:gd name="connsiteX250" fmla="*/ 1759 w 12903"/>
                <a:gd name="connsiteY250" fmla="*/ 8403 h 11335"/>
                <a:gd name="connsiteX251" fmla="*/ 1759 w 12903"/>
                <a:gd name="connsiteY251" fmla="*/ 7900 h 11335"/>
                <a:gd name="connsiteX252" fmla="*/ 1759 w 12903"/>
                <a:gd name="connsiteY252" fmla="*/ 9073 h 11335"/>
                <a:gd name="connsiteX253" fmla="*/ 1759 w 12903"/>
                <a:gd name="connsiteY253" fmla="*/ 7398 h 11335"/>
                <a:gd name="connsiteX254" fmla="*/ 1759 w 12903"/>
                <a:gd name="connsiteY254" fmla="*/ 7900 h 11335"/>
                <a:gd name="connsiteX255" fmla="*/ 1759 w 12903"/>
                <a:gd name="connsiteY255" fmla="*/ 6979 h 11335"/>
                <a:gd name="connsiteX256" fmla="*/ 1759 w 12903"/>
                <a:gd name="connsiteY256" fmla="*/ 8487 h 11335"/>
                <a:gd name="connsiteX257" fmla="*/ 1759 w 12903"/>
                <a:gd name="connsiteY257" fmla="*/ 8990 h 11335"/>
                <a:gd name="connsiteX258" fmla="*/ 1759 w 12903"/>
                <a:gd name="connsiteY258" fmla="*/ 7817 h 11335"/>
                <a:gd name="connsiteX259" fmla="*/ 1759 w 12903"/>
                <a:gd name="connsiteY259" fmla="*/ 6811 h 11335"/>
                <a:gd name="connsiteX260" fmla="*/ 1759 w 12903"/>
                <a:gd name="connsiteY260" fmla="*/ 8738 h 11335"/>
                <a:gd name="connsiteX261" fmla="*/ 1759 w 12903"/>
                <a:gd name="connsiteY261" fmla="*/ 8738 h 11335"/>
                <a:gd name="connsiteX262" fmla="*/ 1759 w 12903"/>
                <a:gd name="connsiteY262" fmla="*/ 8738 h 11335"/>
                <a:gd name="connsiteX263" fmla="*/ 1759 w 12903"/>
                <a:gd name="connsiteY263" fmla="*/ 7649 h 11335"/>
                <a:gd name="connsiteX264" fmla="*/ 1759 w 12903"/>
                <a:gd name="connsiteY264" fmla="*/ 7649 h 11335"/>
                <a:gd name="connsiteX265" fmla="*/ 1759 w 12903"/>
                <a:gd name="connsiteY265" fmla="*/ 6644 h 11335"/>
                <a:gd name="connsiteX266" fmla="*/ 1759 w 12903"/>
                <a:gd name="connsiteY266" fmla="*/ 7398 h 11335"/>
                <a:gd name="connsiteX267" fmla="*/ 1759 w 12903"/>
                <a:gd name="connsiteY267" fmla="*/ 7398 h 11335"/>
                <a:gd name="connsiteX268" fmla="*/ 1759 w 12903"/>
                <a:gd name="connsiteY268" fmla="*/ 8571 h 11335"/>
                <a:gd name="connsiteX269" fmla="*/ 1759 w 12903"/>
                <a:gd name="connsiteY269" fmla="*/ 8990 h 11335"/>
                <a:gd name="connsiteX270" fmla="*/ 1759 w 12903"/>
                <a:gd name="connsiteY270" fmla="*/ 7900 h 11335"/>
                <a:gd name="connsiteX271" fmla="*/ 1759 w 12903"/>
                <a:gd name="connsiteY271" fmla="*/ 8654 h 11335"/>
                <a:gd name="connsiteX272" fmla="*/ 1759 w 12903"/>
                <a:gd name="connsiteY272" fmla="*/ 8654 h 11335"/>
                <a:gd name="connsiteX273" fmla="*/ 1759 w 12903"/>
                <a:gd name="connsiteY273" fmla="*/ 9492 h 11335"/>
                <a:gd name="connsiteX274" fmla="*/ 1759 w 12903"/>
                <a:gd name="connsiteY274" fmla="*/ 9492 h 11335"/>
                <a:gd name="connsiteX275" fmla="*/ 1759 w 12903"/>
                <a:gd name="connsiteY275" fmla="*/ 8152 h 11335"/>
                <a:gd name="connsiteX276" fmla="*/ 2178 w 12903"/>
                <a:gd name="connsiteY276" fmla="*/ 9660 h 11335"/>
                <a:gd name="connsiteX277" fmla="*/ 2178 w 12903"/>
                <a:gd name="connsiteY277" fmla="*/ 8906 h 11335"/>
                <a:gd name="connsiteX278" fmla="*/ 2178 w 12903"/>
                <a:gd name="connsiteY278" fmla="*/ 9660 h 11335"/>
                <a:gd name="connsiteX279" fmla="*/ 2178 w 12903"/>
                <a:gd name="connsiteY279" fmla="*/ 8571 h 11335"/>
                <a:gd name="connsiteX280" fmla="*/ 2178 w 12903"/>
                <a:gd name="connsiteY280" fmla="*/ 7900 h 11335"/>
                <a:gd name="connsiteX281" fmla="*/ 2178 w 12903"/>
                <a:gd name="connsiteY281" fmla="*/ 8654 h 11335"/>
                <a:gd name="connsiteX282" fmla="*/ 2178 w 12903"/>
                <a:gd name="connsiteY282" fmla="*/ 7649 h 11335"/>
                <a:gd name="connsiteX283" fmla="*/ 2178 w 12903"/>
                <a:gd name="connsiteY283" fmla="*/ 9241 h 11335"/>
                <a:gd name="connsiteX284" fmla="*/ 2178 w 12903"/>
                <a:gd name="connsiteY284" fmla="*/ 9241 h 11335"/>
                <a:gd name="connsiteX285" fmla="*/ 2178 w 12903"/>
                <a:gd name="connsiteY285" fmla="*/ 7900 h 11335"/>
                <a:gd name="connsiteX286" fmla="*/ 2178 w 12903"/>
                <a:gd name="connsiteY286" fmla="*/ 8487 h 11335"/>
                <a:gd name="connsiteX287" fmla="*/ 2178 w 12903"/>
                <a:gd name="connsiteY287" fmla="*/ 8487 h 11335"/>
                <a:gd name="connsiteX288" fmla="*/ 2178 w 12903"/>
                <a:gd name="connsiteY288" fmla="*/ 9157 h 11335"/>
                <a:gd name="connsiteX289" fmla="*/ 2178 w 12903"/>
                <a:gd name="connsiteY289" fmla="*/ 9157 h 11335"/>
                <a:gd name="connsiteX290" fmla="*/ 2178 w 12903"/>
                <a:gd name="connsiteY290" fmla="*/ 9157 h 11335"/>
                <a:gd name="connsiteX291" fmla="*/ 2178 w 12903"/>
                <a:gd name="connsiteY291" fmla="*/ 8152 h 11335"/>
                <a:gd name="connsiteX292" fmla="*/ 2178 w 12903"/>
                <a:gd name="connsiteY292" fmla="*/ 8822 h 11335"/>
                <a:gd name="connsiteX293" fmla="*/ 2178 w 12903"/>
                <a:gd name="connsiteY293" fmla="*/ 8319 h 11335"/>
                <a:gd name="connsiteX294" fmla="*/ 2178 w 12903"/>
                <a:gd name="connsiteY294" fmla="*/ 9828 h 11335"/>
                <a:gd name="connsiteX295" fmla="*/ 2178 w 12903"/>
                <a:gd name="connsiteY295" fmla="*/ 9157 h 11335"/>
                <a:gd name="connsiteX296" fmla="*/ 2178 w 12903"/>
                <a:gd name="connsiteY296" fmla="*/ 10079 h 11335"/>
                <a:gd name="connsiteX297" fmla="*/ 2178 w 12903"/>
                <a:gd name="connsiteY297" fmla="*/ 9325 h 11335"/>
                <a:gd name="connsiteX298" fmla="*/ 2178 w 12903"/>
                <a:gd name="connsiteY298" fmla="*/ 9325 h 11335"/>
                <a:gd name="connsiteX299" fmla="*/ 2178 w 12903"/>
                <a:gd name="connsiteY299" fmla="*/ 9325 h 11335"/>
                <a:gd name="connsiteX300" fmla="*/ 2178 w 12903"/>
                <a:gd name="connsiteY300" fmla="*/ 10330 h 11335"/>
                <a:gd name="connsiteX301" fmla="*/ 2178 w 12903"/>
                <a:gd name="connsiteY301" fmla="*/ 8654 h 11335"/>
                <a:gd name="connsiteX302" fmla="*/ 2178 w 12903"/>
                <a:gd name="connsiteY302" fmla="*/ 9828 h 11335"/>
                <a:gd name="connsiteX303" fmla="*/ 2178 w 12903"/>
                <a:gd name="connsiteY303" fmla="*/ 9073 h 11335"/>
                <a:gd name="connsiteX304" fmla="*/ 6536 w 12903"/>
                <a:gd name="connsiteY304" fmla="*/ 8822 h 11335"/>
                <a:gd name="connsiteX305" fmla="*/ 6536 w 12903"/>
                <a:gd name="connsiteY305" fmla="*/ 8822 h 11335"/>
                <a:gd name="connsiteX306" fmla="*/ 6116 w 12903"/>
                <a:gd name="connsiteY306" fmla="*/ 8822 h 11335"/>
                <a:gd name="connsiteX307" fmla="*/ 8211 w 12903"/>
                <a:gd name="connsiteY307" fmla="*/ 7062 h 11335"/>
                <a:gd name="connsiteX308" fmla="*/ 8211 w 12903"/>
                <a:gd name="connsiteY308" fmla="*/ 7062 h 11335"/>
                <a:gd name="connsiteX309" fmla="*/ 7792 w 12903"/>
                <a:gd name="connsiteY309" fmla="*/ 7062 h 11335"/>
                <a:gd name="connsiteX310" fmla="*/ 12904 w 12903"/>
                <a:gd name="connsiteY310" fmla="*/ 1868 h 11335"/>
                <a:gd name="connsiteX311" fmla="*/ 12904 w 12903"/>
                <a:gd name="connsiteY311" fmla="*/ 1868 h 11335"/>
                <a:gd name="connsiteX312" fmla="*/ 12484 w 12903"/>
                <a:gd name="connsiteY312" fmla="*/ 1868 h 11335"/>
                <a:gd name="connsiteX313" fmla="*/ 12904 w 12903"/>
                <a:gd name="connsiteY313" fmla="*/ 1868 h 11335"/>
                <a:gd name="connsiteX314" fmla="*/ 12904 w 12903"/>
                <a:gd name="connsiteY314" fmla="*/ 1868 h 11335"/>
                <a:gd name="connsiteX315" fmla="*/ 12652 w 12903"/>
                <a:gd name="connsiteY315" fmla="*/ 2203 h 11335"/>
                <a:gd name="connsiteX316" fmla="*/ 1676 w 12903"/>
                <a:gd name="connsiteY316" fmla="*/ 2705 h 11335"/>
                <a:gd name="connsiteX317" fmla="*/ 1676 w 12903"/>
                <a:gd name="connsiteY317" fmla="*/ 2705 h 1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2903" h="11335">
                  <a:moveTo>
                    <a:pt x="5446" y="9409"/>
                  </a:moveTo>
                  <a:lnTo>
                    <a:pt x="5446" y="9911"/>
                  </a:lnTo>
                  <a:cubicBezTo>
                    <a:pt x="5446" y="10917"/>
                    <a:pt x="5446" y="10582"/>
                    <a:pt x="5446" y="11336"/>
                  </a:cubicBezTo>
                  <a:cubicBezTo>
                    <a:pt x="5446" y="9409"/>
                    <a:pt x="5446" y="11336"/>
                    <a:pt x="5446" y="9157"/>
                  </a:cubicBezTo>
                  <a:lnTo>
                    <a:pt x="5446" y="9576"/>
                  </a:lnTo>
                  <a:lnTo>
                    <a:pt x="5446" y="9576"/>
                  </a:lnTo>
                  <a:cubicBezTo>
                    <a:pt x="5446" y="10498"/>
                    <a:pt x="5446" y="8152"/>
                    <a:pt x="5446" y="8403"/>
                  </a:cubicBezTo>
                  <a:cubicBezTo>
                    <a:pt x="5530" y="8621"/>
                    <a:pt x="5530" y="8856"/>
                    <a:pt x="5446" y="9073"/>
                  </a:cubicBezTo>
                  <a:lnTo>
                    <a:pt x="5446" y="8571"/>
                  </a:lnTo>
                  <a:cubicBezTo>
                    <a:pt x="5446" y="8571"/>
                    <a:pt x="5446" y="8571"/>
                    <a:pt x="5446" y="8571"/>
                  </a:cubicBezTo>
                  <a:lnTo>
                    <a:pt x="5446" y="8571"/>
                  </a:lnTo>
                  <a:lnTo>
                    <a:pt x="5446" y="8571"/>
                  </a:lnTo>
                  <a:cubicBezTo>
                    <a:pt x="5446" y="8571"/>
                    <a:pt x="5446" y="7733"/>
                    <a:pt x="5446" y="7565"/>
                  </a:cubicBezTo>
                  <a:lnTo>
                    <a:pt x="5446" y="7565"/>
                  </a:lnTo>
                  <a:cubicBezTo>
                    <a:pt x="5446" y="8068"/>
                    <a:pt x="5446" y="8571"/>
                    <a:pt x="5446" y="8487"/>
                  </a:cubicBezTo>
                  <a:cubicBezTo>
                    <a:pt x="5446" y="10498"/>
                    <a:pt x="5446" y="7984"/>
                    <a:pt x="5446" y="9157"/>
                  </a:cubicBezTo>
                  <a:lnTo>
                    <a:pt x="5446" y="9157"/>
                  </a:lnTo>
                  <a:cubicBezTo>
                    <a:pt x="5413" y="9635"/>
                    <a:pt x="5413" y="10104"/>
                    <a:pt x="5446" y="10582"/>
                  </a:cubicBezTo>
                  <a:cubicBezTo>
                    <a:pt x="5404" y="9828"/>
                    <a:pt x="5404" y="9073"/>
                    <a:pt x="5446" y="8319"/>
                  </a:cubicBezTo>
                  <a:cubicBezTo>
                    <a:pt x="5446" y="8319"/>
                    <a:pt x="5446" y="8319"/>
                    <a:pt x="5446" y="8319"/>
                  </a:cubicBezTo>
                  <a:cubicBezTo>
                    <a:pt x="5446" y="8319"/>
                    <a:pt x="5446" y="8906"/>
                    <a:pt x="5446" y="8822"/>
                  </a:cubicBezTo>
                  <a:lnTo>
                    <a:pt x="5446" y="8822"/>
                  </a:lnTo>
                  <a:cubicBezTo>
                    <a:pt x="5522" y="9291"/>
                    <a:pt x="5522" y="9777"/>
                    <a:pt x="5446" y="10247"/>
                  </a:cubicBezTo>
                  <a:cubicBezTo>
                    <a:pt x="5446" y="10247"/>
                    <a:pt x="5446" y="9157"/>
                    <a:pt x="5446" y="8906"/>
                  </a:cubicBezTo>
                  <a:cubicBezTo>
                    <a:pt x="5446" y="8654"/>
                    <a:pt x="5446" y="8906"/>
                    <a:pt x="5446" y="8319"/>
                  </a:cubicBezTo>
                  <a:cubicBezTo>
                    <a:pt x="5446" y="7733"/>
                    <a:pt x="5446" y="8906"/>
                    <a:pt x="5446" y="9157"/>
                  </a:cubicBezTo>
                  <a:lnTo>
                    <a:pt x="5446" y="9157"/>
                  </a:lnTo>
                  <a:cubicBezTo>
                    <a:pt x="5446" y="9157"/>
                    <a:pt x="5446" y="8152"/>
                    <a:pt x="5446" y="7900"/>
                  </a:cubicBezTo>
                  <a:cubicBezTo>
                    <a:pt x="5446" y="7649"/>
                    <a:pt x="5446" y="9409"/>
                    <a:pt x="5446" y="7900"/>
                  </a:cubicBezTo>
                  <a:lnTo>
                    <a:pt x="5446" y="8822"/>
                  </a:lnTo>
                  <a:cubicBezTo>
                    <a:pt x="5505" y="8294"/>
                    <a:pt x="5505" y="7758"/>
                    <a:pt x="5446" y="7230"/>
                  </a:cubicBezTo>
                  <a:lnTo>
                    <a:pt x="5446" y="7900"/>
                  </a:lnTo>
                  <a:cubicBezTo>
                    <a:pt x="5362" y="7146"/>
                    <a:pt x="5362" y="6392"/>
                    <a:pt x="5446" y="5638"/>
                  </a:cubicBezTo>
                  <a:cubicBezTo>
                    <a:pt x="5505" y="5387"/>
                    <a:pt x="5505" y="5135"/>
                    <a:pt x="5446" y="4884"/>
                  </a:cubicBezTo>
                  <a:lnTo>
                    <a:pt x="5446" y="4381"/>
                  </a:lnTo>
                  <a:cubicBezTo>
                    <a:pt x="5513" y="4658"/>
                    <a:pt x="5513" y="4943"/>
                    <a:pt x="5446" y="5219"/>
                  </a:cubicBezTo>
                  <a:lnTo>
                    <a:pt x="5446" y="5219"/>
                  </a:lnTo>
                  <a:cubicBezTo>
                    <a:pt x="5497" y="5697"/>
                    <a:pt x="5497" y="6166"/>
                    <a:pt x="5446" y="6644"/>
                  </a:cubicBezTo>
                  <a:lnTo>
                    <a:pt x="5446" y="7817"/>
                  </a:lnTo>
                  <a:lnTo>
                    <a:pt x="5446" y="7817"/>
                  </a:lnTo>
                  <a:lnTo>
                    <a:pt x="5446" y="8487"/>
                  </a:lnTo>
                  <a:lnTo>
                    <a:pt x="5446" y="9157"/>
                  </a:lnTo>
                  <a:cubicBezTo>
                    <a:pt x="5379" y="8127"/>
                    <a:pt x="5379" y="7088"/>
                    <a:pt x="5446" y="6057"/>
                  </a:cubicBezTo>
                  <a:cubicBezTo>
                    <a:pt x="5446" y="6895"/>
                    <a:pt x="5446" y="7314"/>
                    <a:pt x="5446" y="8236"/>
                  </a:cubicBezTo>
                  <a:cubicBezTo>
                    <a:pt x="5446" y="7314"/>
                    <a:pt x="5446" y="8654"/>
                    <a:pt x="5446" y="8236"/>
                  </a:cubicBezTo>
                  <a:cubicBezTo>
                    <a:pt x="5497" y="8453"/>
                    <a:pt x="5497" y="8688"/>
                    <a:pt x="5446" y="8906"/>
                  </a:cubicBezTo>
                  <a:lnTo>
                    <a:pt x="5446" y="7984"/>
                  </a:lnTo>
                  <a:cubicBezTo>
                    <a:pt x="5379" y="8286"/>
                    <a:pt x="5379" y="8604"/>
                    <a:pt x="5446" y="8906"/>
                  </a:cubicBezTo>
                  <a:cubicBezTo>
                    <a:pt x="5446" y="7398"/>
                    <a:pt x="5446" y="7900"/>
                    <a:pt x="5446" y="7481"/>
                  </a:cubicBezTo>
                  <a:cubicBezTo>
                    <a:pt x="5446" y="7062"/>
                    <a:pt x="5446" y="8403"/>
                    <a:pt x="5446" y="8319"/>
                  </a:cubicBezTo>
                  <a:cubicBezTo>
                    <a:pt x="5446" y="8236"/>
                    <a:pt x="5446" y="6560"/>
                    <a:pt x="5446" y="7565"/>
                  </a:cubicBezTo>
                  <a:lnTo>
                    <a:pt x="5446" y="7565"/>
                  </a:lnTo>
                  <a:cubicBezTo>
                    <a:pt x="5446" y="7565"/>
                    <a:pt x="5446" y="7565"/>
                    <a:pt x="5446" y="7565"/>
                  </a:cubicBezTo>
                  <a:lnTo>
                    <a:pt x="5446" y="7565"/>
                  </a:lnTo>
                  <a:cubicBezTo>
                    <a:pt x="5446" y="7565"/>
                    <a:pt x="5865" y="7565"/>
                    <a:pt x="5865" y="6308"/>
                  </a:cubicBezTo>
                  <a:lnTo>
                    <a:pt x="5865" y="3878"/>
                  </a:lnTo>
                  <a:cubicBezTo>
                    <a:pt x="5865" y="4884"/>
                    <a:pt x="5865" y="7481"/>
                    <a:pt x="5865" y="8068"/>
                  </a:cubicBezTo>
                  <a:cubicBezTo>
                    <a:pt x="5865" y="8654"/>
                    <a:pt x="5865" y="8068"/>
                    <a:pt x="5865" y="8068"/>
                  </a:cubicBezTo>
                  <a:lnTo>
                    <a:pt x="5865" y="6476"/>
                  </a:lnTo>
                  <a:cubicBezTo>
                    <a:pt x="5865" y="7649"/>
                    <a:pt x="5865" y="7062"/>
                    <a:pt x="5865" y="8068"/>
                  </a:cubicBezTo>
                  <a:cubicBezTo>
                    <a:pt x="5823" y="7456"/>
                    <a:pt x="5823" y="6836"/>
                    <a:pt x="5865" y="6225"/>
                  </a:cubicBezTo>
                  <a:cubicBezTo>
                    <a:pt x="5865" y="6225"/>
                    <a:pt x="5865" y="7900"/>
                    <a:pt x="5865" y="8068"/>
                  </a:cubicBezTo>
                  <a:lnTo>
                    <a:pt x="5865" y="6392"/>
                  </a:lnTo>
                  <a:cubicBezTo>
                    <a:pt x="5832" y="7037"/>
                    <a:pt x="5832" y="7674"/>
                    <a:pt x="5865" y="8319"/>
                  </a:cubicBezTo>
                  <a:cubicBezTo>
                    <a:pt x="5865" y="8319"/>
                    <a:pt x="5865" y="8319"/>
                    <a:pt x="5865" y="8319"/>
                  </a:cubicBezTo>
                  <a:lnTo>
                    <a:pt x="5865" y="7900"/>
                  </a:lnTo>
                  <a:cubicBezTo>
                    <a:pt x="5865" y="7900"/>
                    <a:pt x="5865" y="5638"/>
                    <a:pt x="5865" y="5722"/>
                  </a:cubicBezTo>
                  <a:cubicBezTo>
                    <a:pt x="5781" y="6476"/>
                    <a:pt x="5781" y="7230"/>
                    <a:pt x="5865" y="7984"/>
                  </a:cubicBezTo>
                  <a:cubicBezTo>
                    <a:pt x="5865" y="7146"/>
                    <a:pt x="5865" y="3962"/>
                    <a:pt x="5865" y="3292"/>
                  </a:cubicBezTo>
                  <a:lnTo>
                    <a:pt x="5865" y="3292"/>
                  </a:lnTo>
                  <a:cubicBezTo>
                    <a:pt x="5865" y="4549"/>
                    <a:pt x="5865" y="7230"/>
                    <a:pt x="5865" y="8319"/>
                  </a:cubicBezTo>
                  <a:cubicBezTo>
                    <a:pt x="5865" y="9409"/>
                    <a:pt x="5865" y="8822"/>
                    <a:pt x="5865" y="8822"/>
                  </a:cubicBezTo>
                  <a:cubicBezTo>
                    <a:pt x="5865" y="8822"/>
                    <a:pt x="5865" y="9492"/>
                    <a:pt x="5865" y="9492"/>
                  </a:cubicBezTo>
                  <a:lnTo>
                    <a:pt x="5865" y="9492"/>
                  </a:lnTo>
                  <a:cubicBezTo>
                    <a:pt x="5865" y="8487"/>
                    <a:pt x="5865" y="8487"/>
                    <a:pt x="5865" y="7649"/>
                  </a:cubicBezTo>
                  <a:lnTo>
                    <a:pt x="5865" y="8654"/>
                  </a:lnTo>
                  <a:cubicBezTo>
                    <a:pt x="5865" y="7733"/>
                    <a:pt x="5865" y="5889"/>
                    <a:pt x="5865" y="6057"/>
                  </a:cubicBezTo>
                  <a:cubicBezTo>
                    <a:pt x="5907" y="6752"/>
                    <a:pt x="5907" y="7456"/>
                    <a:pt x="5865" y="8152"/>
                  </a:cubicBezTo>
                  <a:cubicBezTo>
                    <a:pt x="5865" y="8152"/>
                    <a:pt x="5865" y="7481"/>
                    <a:pt x="5865" y="7733"/>
                  </a:cubicBezTo>
                  <a:lnTo>
                    <a:pt x="5865" y="8236"/>
                  </a:lnTo>
                  <a:cubicBezTo>
                    <a:pt x="5865" y="8236"/>
                    <a:pt x="5865" y="6895"/>
                    <a:pt x="5865" y="8236"/>
                  </a:cubicBezTo>
                  <a:cubicBezTo>
                    <a:pt x="5865" y="9576"/>
                    <a:pt x="5865" y="9492"/>
                    <a:pt x="5865" y="8906"/>
                  </a:cubicBezTo>
                  <a:cubicBezTo>
                    <a:pt x="5865" y="8319"/>
                    <a:pt x="5865" y="4297"/>
                    <a:pt x="5865" y="3460"/>
                  </a:cubicBezTo>
                  <a:cubicBezTo>
                    <a:pt x="5915" y="3987"/>
                    <a:pt x="5915" y="4524"/>
                    <a:pt x="5865" y="5052"/>
                  </a:cubicBezTo>
                  <a:cubicBezTo>
                    <a:pt x="5865" y="5973"/>
                    <a:pt x="5865" y="7146"/>
                    <a:pt x="5865" y="7900"/>
                  </a:cubicBezTo>
                  <a:lnTo>
                    <a:pt x="5865" y="7230"/>
                  </a:lnTo>
                  <a:cubicBezTo>
                    <a:pt x="5890" y="7456"/>
                    <a:pt x="5890" y="7674"/>
                    <a:pt x="5865" y="7900"/>
                  </a:cubicBezTo>
                  <a:cubicBezTo>
                    <a:pt x="5865" y="6895"/>
                    <a:pt x="5865" y="7900"/>
                    <a:pt x="5865" y="7062"/>
                  </a:cubicBezTo>
                  <a:cubicBezTo>
                    <a:pt x="5865" y="6225"/>
                    <a:pt x="5865" y="7062"/>
                    <a:pt x="5865" y="7062"/>
                  </a:cubicBezTo>
                  <a:lnTo>
                    <a:pt x="5865" y="4549"/>
                  </a:lnTo>
                  <a:cubicBezTo>
                    <a:pt x="5899" y="4800"/>
                    <a:pt x="5899" y="5052"/>
                    <a:pt x="5865" y="5303"/>
                  </a:cubicBezTo>
                  <a:cubicBezTo>
                    <a:pt x="5865" y="5303"/>
                    <a:pt x="5865" y="5806"/>
                    <a:pt x="5865" y="5806"/>
                  </a:cubicBezTo>
                  <a:cubicBezTo>
                    <a:pt x="5865" y="5806"/>
                    <a:pt x="5865" y="6392"/>
                    <a:pt x="5865" y="6811"/>
                  </a:cubicBezTo>
                  <a:cubicBezTo>
                    <a:pt x="5865" y="7230"/>
                    <a:pt x="5865" y="6308"/>
                    <a:pt x="5865" y="6225"/>
                  </a:cubicBezTo>
                  <a:cubicBezTo>
                    <a:pt x="5865" y="6141"/>
                    <a:pt x="5865" y="6225"/>
                    <a:pt x="5865" y="7398"/>
                  </a:cubicBezTo>
                  <a:cubicBezTo>
                    <a:pt x="5865" y="6811"/>
                    <a:pt x="5865" y="6644"/>
                    <a:pt x="5865" y="6225"/>
                  </a:cubicBezTo>
                  <a:cubicBezTo>
                    <a:pt x="5865" y="5806"/>
                    <a:pt x="5865" y="6225"/>
                    <a:pt x="5865" y="6225"/>
                  </a:cubicBezTo>
                  <a:cubicBezTo>
                    <a:pt x="5773" y="5194"/>
                    <a:pt x="5773" y="4155"/>
                    <a:pt x="5865" y="3124"/>
                  </a:cubicBezTo>
                  <a:cubicBezTo>
                    <a:pt x="5865" y="3124"/>
                    <a:pt x="5865" y="3878"/>
                    <a:pt x="5865" y="3711"/>
                  </a:cubicBezTo>
                  <a:cubicBezTo>
                    <a:pt x="5865" y="3543"/>
                    <a:pt x="5865" y="1532"/>
                    <a:pt x="5865" y="2454"/>
                  </a:cubicBezTo>
                  <a:cubicBezTo>
                    <a:pt x="5907" y="3150"/>
                    <a:pt x="5907" y="3853"/>
                    <a:pt x="5865" y="4549"/>
                  </a:cubicBezTo>
                  <a:cubicBezTo>
                    <a:pt x="5865" y="4549"/>
                    <a:pt x="5865" y="4046"/>
                    <a:pt x="5865" y="4549"/>
                  </a:cubicBezTo>
                  <a:lnTo>
                    <a:pt x="5865" y="4549"/>
                  </a:lnTo>
                  <a:cubicBezTo>
                    <a:pt x="5865" y="4549"/>
                    <a:pt x="5865" y="5052"/>
                    <a:pt x="5865" y="4549"/>
                  </a:cubicBezTo>
                  <a:cubicBezTo>
                    <a:pt x="5865" y="4046"/>
                    <a:pt x="6284" y="4549"/>
                    <a:pt x="6452" y="5303"/>
                  </a:cubicBezTo>
                  <a:cubicBezTo>
                    <a:pt x="6494" y="5026"/>
                    <a:pt x="6494" y="4742"/>
                    <a:pt x="6452" y="4465"/>
                  </a:cubicBezTo>
                  <a:lnTo>
                    <a:pt x="6452" y="4465"/>
                  </a:lnTo>
                  <a:cubicBezTo>
                    <a:pt x="6494" y="4071"/>
                    <a:pt x="6494" y="3686"/>
                    <a:pt x="6452" y="3292"/>
                  </a:cubicBezTo>
                  <a:cubicBezTo>
                    <a:pt x="6452" y="2873"/>
                    <a:pt x="6452" y="2119"/>
                    <a:pt x="6452" y="2454"/>
                  </a:cubicBezTo>
                  <a:lnTo>
                    <a:pt x="6452" y="3376"/>
                  </a:lnTo>
                  <a:cubicBezTo>
                    <a:pt x="6452" y="3376"/>
                    <a:pt x="6452" y="2873"/>
                    <a:pt x="6452" y="3376"/>
                  </a:cubicBezTo>
                  <a:cubicBezTo>
                    <a:pt x="6452" y="3878"/>
                    <a:pt x="6452" y="4633"/>
                    <a:pt x="6452" y="3376"/>
                  </a:cubicBezTo>
                  <a:lnTo>
                    <a:pt x="6452" y="2789"/>
                  </a:lnTo>
                  <a:cubicBezTo>
                    <a:pt x="6452" y="2370"/>
                    <a:pt x="6452" y="1365"/>
                    <a:pt x="6452" y="1700"/>
                  </a:cubicBezTo>
                  <a:lnTo>
                    <a:pt x="6452" y="695"/>
                  </a:lnTo>
                  <a:cubicBezTo>
                    <a:pt x="6452" y="2035"/>
                    <a:pt x="6452" y="695"/>
                    <a:pt x="6452" y="2035"/>
                  </a:cubicBezTo>
                  <a:cubicBezTo>
                    <a:pt x="6502" y="1532"/>
                    <a:pt x="6502" y="1030"/>
                    <a:pt x="6452" y="527"/>
                  </a:cubicBezTo>
                  <a:cubicBezTo>
                    <a:pt x="6452" y="527"/>
                    <a:pt x="6452" y="1114"/>
                    <a:pt x="6452" y="946"/>
                  </a:cubicBezTo>
                  <a:lnTo>
                    <a:pt x="6452" y="946"/>
                  </a:lnTo>
                  <a:lnTo>
                    <a:pt x="6452" y="946"/>
                  </a:lnTo>
                  <a:lnTo>
                    <a:pt x="6452" y="1449"/>
                  </a:lnTo>
                  <a:cubicBezTo>
                    <a:pt x="6452" y="2119"/>
                    <a:pt x="6452" y="2119"/>
                    <a:pt x="6452" y="2454"/>
                  </a:cubicBezTo>
                  <a:cubicBezTo>
                    <a:pt x="6452" y="2789"/>
                    <a:pt x="6452" y="2454"/>
                    <a:pt x="6452" y="1784"/>
                  </a:cubicBezTo>
                  <a:lnTo>
                    <a:pt x="6452" y="2287"/>
                  </a:lnTo>
                  <a:cubicBezTo>
                    <a:pt x="6376" y="1817"/>
                    <a:pt x="6376" y="1331"/>
                    <a:pt x="6452" y="862"/>
                  </a:cubicBezTo>
                  <a:lnTo>
                    <a:pt x="6452" y="862"/>
                  </a:lnTo>
                  <a:cubicBezTo>
                    <a:pt x="6452" y="862"/>
                    <a:pt x="6452" y="359"/>
                    <a:pt x="6452" y="862"/>
                  </a:cubicBezTo>
                  <a:cubicBezTo>
                    <a:pt x="6452" y="1365"/>
                    <a:pt x="6452" y="1532"/>
                    <a:pt x="6452" y="862"/>
                  </a:cubicBezTo>
                  <a:lnTo>
                    <a:pt x="6452" y="1281"/>
                  </a:lnTo>
                  <a:lnTo>
                    <a:pt x="6452" y="1281"/>
                  </a:lnTo>
                  <a:cubicBezTo>
                    <a:pt x="6452" y="1281"/>
                    <a:pt x="6452" y="2370"/>
                    <a:pt x="6033" y="1281"/>
                  </a:cubicBezTo>
                  <a:cubicBezTo>
                    <a:pt x="6033" y="1281"/>
                    <a:pt x="6033" y="1281"/>
                    <a:pt x="6033" y="1281"/>
                  </a:cubicBezTo>
                  <a:lnTo>
                    <a:pt x="6033" y="695"/>
                  </a:lnTo>
                  <a:cubicBezTo>
                    <a:pt x="6033" y="695"/>
                    <a:pt x="6033" y="108"/>
                    <a:pt x="6033" y="695"/>
                  </a:cubicBezTo>
                  <a:cubicBezTo>
                    <a:pt x="6033" y="-814"/>
                    <a:pt x="6033" y="695"/>
                    <a:pt x="5614" y="108"/>
                  </a:cubicBezTo>
                  <a:lnTo>
                    <a:pt x="5614" y="862"/>
                  </a:lnTo>
                  <a:cubicBezTo>
                    <a:pt x="5614" y="862"/>
                    <a:pt x="5614" y="862"/>
                    <a:pt x="5614" y="1365"/>
                  </a:cubicBezTo>
                  <a:lnTo>
                    <a:pt x="5614" y="2035"/>
                  </a:lnTo>
                  <a:cubicBezTo>
                    <a:pt x="5614" y="2538"/>
                    <a:pt x="5614" y="1532"/>
                    <a:pt x="5614" y="2035"/>
                  </a:cubicBezTo>
                  <a:cubicBezTo>
                    <a:pt x="5614" y="2538"/>
                    <a:pt x="5614" y="2035"/>
                    <a:pt x="5614" y="2035"/>
                  </a:cubicBezTo>
                  <a:cubicBezTo>
                    <a:pt x="5614" y="527"/>
                    <a:pt x="5614" y="3124"/>
                    <a:pt x="5111" y="2035"/>
                  </a:cubicBezTo>
                  <a:cubicBezTo>
                    <a:pt x="5111" y="2035"/>
                    <a:pt x="5111" y="2035"/>
                    <a:pt x="5111" y="2035"/>
                  </a:cubicBezTo>
                  <a:lnTo>
                    <a:pt x="5111" y="2035"/>
                  </a:lnTo>
                  <a:lnTo>
                    <a:pt x="5111" y="2035"/>
                  </a:lnTo>
                  <a:cubicBezTo>
                    <a:pt x="5111" y="2035"/>
                    <a:pt x="5111" y="2035"/>
                    <a:pt x="5111" y="2035"/>
                  </a:cubicBezTo>
                  <a:lnTo>
                    <a:pt x="5111" y="1281"/>
                  </a:lnTo>
                  <a:lnTo>
                    <a:pt x="5111" y="1281"/>
                  </a:lnTo>
                  <a:cubicBezTo>
                    <a:pt x="5111" y="1281"/>
                    <a:pt x="5111" y="1281"/>
                    <a:pt x="5111" y="2203"/>
                  </a:cubicBezTo>
                  <a:cubicBezTo>
                    <a:pt x="5103" y="2345"/>
                    <a:pt x="5103" y="2479"/>
                    <a:pt x="5111" y="2622"/>
                  </a:cubicBezTo>
                  <a:cubicBezTo>
                    <a:pt x="5111" y="1449"/>
                    <a:pt x="5111" y="2622"/>
                    <a:pt x="5111" y="1784"/>
                  </a:cubicBezTo>
                  <a:cubicBezTo>
                    <a:pt x="5044" y="2337"/>
                    <a:pt x="5044" y="2907"/>
                    <a:pt x="5111" y="3460"/>
                  </a:cubicBezTo>
                  <a:cubicBezTo>
                    <a:pt x="5111" y="3460"/>
                    <a:pt x="5111" y="3460"/>
                    <a:pt x="5111" y="3460"/>
                  </a:cubicBezTo>
                  <a:cubicBezTo>
                    <a:pt x="5111" y="3460"/>
                    <a:pt x="5111" y="3460"/>
                    <a:pt x="5111" y="3460"/>
                  </a:cubicBezTo>
                  <a:lnTo>
                    <a:pt x="5111" y="3460"/>
                  </a:lnTo>
                  <a:cubicBezTo>
                    <a:pt x="5019" y="2932"/>
                    <a:pt x="5019" y="2396"/>
                    <a:pt x="5111" y="1868"/>
                  </a:cubicBezTo>
                  <a:cubicBezTo>
                    <a:pt x="5111" y="2957"/>
                    <a:pt x="5111" y="1868"/>
                    <a:pt x="5111" y="3376"/>
                  </a:cubicBezTo>
                  <a:lnTo>
                    <a:pt x="5111" y="2789"/>
                  </a:lnTo>
                  <a:cubicBezTo>
                    <a:pt x="5111" y="2789"/>
                    <a:pt x="5111" y="3627"/>
                    <a:pt x="5111" y="2789"/>
                  </a:cubicBezTo>
                  <a:cubicBezTo>
                    <a:pt x="5111" y="1951"/>
                    <a:pt x="5111" y="2789"/>
                    <a:pt x="4357" y="1616"/>
                  </a:cubicBezTo>
                  <a:cubicBezTo>
                    <a:pt x="4357" y="3376"/>
                    <a:pt x="4357" y="862"/>
                    <a:pt x="4357" y="2203"/>
                  </a:cubicBezTo>
                  <a:cubicBezTo>
                    <a:pt x="4357" y="2203"/>
                    <a:pt x="4357" y="1532"/>
                    <a:pt x="4357" y="1197"/>
                  </a:cubicBezTo>
                  <a:cubicBezTo>
                    <a:pt x="4357" y="862"/>
                    <a:pt x="4357" y="611"/>
                    <a:pt x="4357" y="1700"/>
                  </a:cubicBezTo>
                  <a:lnTo>
                    <a:pt x="4357" y="862"/>
                  </a:lnTo>
                  <a:lnTo>
                    <a:pt x="4357" y="862"/>
                  </a:lnTo>
                  <a:cubicBezTo>
                    <a:pt x="4357" y="862"/>
                    <a:pt x="4357" y="862"/>
                    <a:pt x="4357" y="359"/>
                  </a:cubicBezTo>
                  <a:cubicBezTo>
                    <a:pt x="4240" y="1197"/>
                    <a:pt x="4240" y="2035"/>
                    <a:pt x="4357" y="2873"/>
                  </a:cubicBezTo>
                  <a:cubicBezTo>
                    <a:pt x="4357" y="2287"/>
                    <a:pt x="4357" y="2370"/>
                    <a:pt x="4357" y="2873"/>
                  </a:cubicBezTo>
                  <a:cubicBezTo>
                    <a:pt x="4357" y="2454"/>
                    <a:pt x="4357" y="2035"/>
                    <a:pt x="4357" y="1951"/>
                  </a:cubicBezTo>
                  <a:cubicBezTo>
                    <a:pt x="4357" y="1868"/>
                    <a:pt x="4357" y="1365"/>
                    <a:pt x="4357" y="1951"/>
                  </a:cubicBezTo>
                  <a:cubicBezTo>
                    <a:pt x="4357" y="2538"/>
                    <a:pt x="4357" y="1951"/>
                    <a:pt x="4357" y="1951"/>
                  </a:cubicBezTo>
                  <a:cubicBezTo>
                    <a:pt x="4357" y="1951"/>
                    <a:pt x="4357" y="1951"/>
                    <a:pt x="4357" y="1951"/>
                  </a:cubicBezTo>
                  <a:lnTo>
                    <a:pt x="4357" y="1951"/>
                  </a:lnTo>
                  <a:cubicBezTo>
                    <a:pt x="4357" y="3124"/>
                    <a:pt x="4357" y="1951"/>
                    <a:pt x="4357" y="2370"/>
                  </a:cubicBezTo>
                  <a:lnTo>
                    <a:pt x="4357" y="2370"/>
                  </a:lnTo>
                  <a:cubicBezTo>
                    <a:pt x="4357" y="1616"/>
                    <a:pt x="4357" y="2789"/>
                    <a:pt x="4357" y="1868"/>
                  </a:cubicBezTo>
                  <a:lnTo>
                    <a:pt x="4357" y="2538"/>
                  </a:lnTo>
                  <a:cubicBezTo>
                    <a:pt x="4357" y="4130"/>
                    <a:pt x="4357" y="1700"/>
                    <a:pt x="4357" y="2538"/>
                  </a:cubicBezTo>
                  <a:lnTo>
                    <a:pt x="4357" y="2538"/>
                  </a:lnTo>
                  <a:cubicBezTo>
                    <a:pt x="4357" y="3041"/>
                    <a:pt x="4357" y="443"/>
                    <a:pt x="4357" y="276"/>
                  </a:cubicBezTo>
                  <a:lnTo>
                    <a:pt x="4357" y="276"/>
                  </a:lnTo>
                  <a:cubicBezTo>
                    <a:pt x="4357" y="-562"/>
                    <a:pt x="4357" y="1197"/>
                    <a:pt x="4357" y="1449"/>
                  </a:cubicBezTo>
                  <a:cubicBezTo>
                    <a:pt x="4416" y="1005"/>
                    <a:pt x="4416" y="552"/>
                    <a:pt x="4357" y="108"/>
                  </a:cubicBezTo>
                  <a:cubicBezTo>
                    <a:pt x="4357" y="-311"/>
                    <a:pt x="4357" y="1700"/>
                    <a:pt x="4357" y="778"/>
                  </a:cubicBezTo>
                  <a:cubicBezTo>
                    <a:pt x="4399" y="1114"/>
                    <a:pt x="4399" y="1449"/>
                    <a:pt x="4357" y="1784"/>
                  </a:cubicBezTo>
                  <a:cubicBezTo>
                    <a:pt x="4357" y="1784"/>
                    <a:pt x="4357" y="359"/>
                    <a:pt x="4357" y="1784"/>
                  </a:cubicBezTo>
                  <a:lnTo>
                    <a:pt x="4357" y="1784"/>
                  </a:lnTo>
                  <a:cubicBezTo>
                    <a:pt x="4332" y="2178"/>
                    <a:pt x="4332" y="2563"/>
                    <a:pt x="4357" y="2957"/>
                  </a:cubicBezTo>
                  <a:cubicBezTo>
                    <a:pt x="4357" y="527"/>
                    <a:pt x="4357" y="4214"/>
                    <a:pt x="4357" y="1951"/>
                  </a:cubicBezTo>
                  <a:lnTo>
                    <a:pt x="4357" y="1951"/>
                  </a:lnTo>
                  <a:lnTo>
                    <a:pt x="4357" y="1951"/>
                  </a:lnTo>
                  <a:cubicBezTo>
                    <a:pt x="4357" y="1951"/>
                    <a:pt x="4357" y="1951"/>
                    <a:pt x="4357" y="2873"/>
                  </a:cubicBezTo>
                  <a:lnTo>
                    <a:pt x="4357" y="2370"/>
                  </a:lnTo>
                  <a:cubicBezTo>
                    <a:pt x="4357" y="1951"/>
                    <a:pt x="4357" y="2370"/>
                    <a:pt x="4357" y="3124"/>
                  </a:cubicBezTo>
                  <a:lnTo>
                    <a:pt x="4357" y="2454"/>
                  </a:lnTo>
                  <a:cubicBezTo>
                    <a:pt x="4357" y="2873"/>
                    <a:pt x="4357" y="1281"/>
                    <a:pt x="3938" y="2454"/>
                  </a:cubicBezTo>
                  <a:lnTo>
                    <a:pt x="3938" y="2454"/>
                  </a:lnTo>
                  <a:cubicBezTo>
                    <a:pt x="3938" y="3292"/>
                    <a:pt x="3352" y="443"/>
                    <a:pt x="3435" y="3041"/>
                  </a:cubicBezTo>
                  <a:lnTo>
                    <a:pt x="3435" y="3711"/>
                  </a:lnTo>
                  <a:cubicBezTo>
                    <a:pt x="3435" y="3711"/>
                    <a:pt x="3435" y="4884"/>
                    <a:pt x="3435" y="5303"/>
                  </a:cubicBezTo>
                  <a:cubicBezTo>
                    <a:pt x="3435" y="5722"/>
                    <a:pt x="3435" y="4549"/>
                    <a:pt x="3435" y="4381"/>
                  </a:cubicBezTo>
                  <a:lnTo>
                    <a:pt x="3435" y="4381"/>
                  </a:lnTo>
                  <a:cubicBezTo>
                    <a:pt x="3435" y="2957"/>
                    <a:pt x="3435" y="3878"/>
                    <a:pt x="3435" y="2957"/>
                  </a:cubicBezTo>
                  <a:cubicBezTo>
                    <a:pt x="3435" y="2035"/>
                    <a:pt x="2765" y="2287"/>
                    <a:pt x="2514" y="2203"/>
                  </a:cubicBezTo>
                  <a:lnTo>
                    <a:pt x="2514" y="3292"/>
                  </a:lnTo>
                  <a:lnTo>
                    <a:pt x="2514" y="3292"/>
                  </a:lnTo>
                  <a:cubicBezTo>
                    <a:pt x="2514" y="3292"/>
                    <a:pt x="2514" y="2454"/>
                    <a:pt x="2514" y="2538"/>
                  </a:cubicBezTo>
                  <a:cubicBezTo>
                    <a:pt x="2514" y="2622"/>
                    <a:pt x="2514" y="3041"/>
                    <a:pt x="2514" y="3292"/>
                  </a:cubicBezTo>
                  <a:cubicBezTo>
                    <a:pt x="2422" y="2881"/>
                    <a:pt x="2422" y="2446"/>
                    <a:pt x="2514" y="2035"/>
                  </a:cubicBezTo>
                  <a:lnTo>
                    <a:pt x="2514" y="2035"/>
                  </a:lnTo>
                  <a:cubicBezTo>
                    <a:pt x="2514" y="2454"/>
                    <a:pt x="2514" y="2957"/>
                    <a:pt x="2514" y="2873"/>
                  </a:cubicBezTo>
                  <a:cubicBezTo>
                    <a:pt x="2480" y="2647"/>
                    <a:pt x="2480" y="2429"/>
                    <a:pt x="2514" y="2203"/>
                  </a:cubicBezTo>
                  <a:lnTo>
                    <a:pt x="2514" y="2203"/>
                  </a:lnTo>
                  <a:lnTo>
                    <a:pt x="2514" y="3041"/>
                  </a:lnTo>
                  <a:cubicBezTo>
                    <a:pt x="2455" y="3342"/>
                    <a:pt x="2455" y="3661"/>
                    <a:pt x="2514" y="3962"/>
                  </a:cubicBezTo>
                  <a:cubicBezTo>
                    <a:pt x="2514" y="2454"/>
                    <a:pt x="2011" y="3376"/>
                    <a:pt x="1927" y="2957"/>
                  </a:cubicBezTo>
                  <a:cubicBezTo>
                    <a:pt x="1843" y="2538"/>
                    <a:pt x="1927" y="3543"/>
                    <a:pt x="1927" y="3543"/>
                  </a:cubicBezTo>
                  <a:cubicBezTo>
                    <a:pt x="1927" y="3543"/>
                    <a:pt x="1927" y="4633"/>
                    <a:pt x="1927" y="4549"/>
                  </a:cubicBezTo>
                  <a:cubicBezTo>
                    <a:pt x="1927" y="2538"/>
                    <a:pt x="1927" y="3711"/>
                    <a:pt x="1927" y="2287"/>
                  </a:cubicBezTo>
                  <a:cubicBezTo>
                    <a:pt x="1927" y="3208"/>
                    <a:pt x="1927" y="2287"/>
                    <a:pt x="1927" y="3795"/>
                  </a:cubicBezTo>
                  <a:cubicBezTo>
                    <a:pt x="1952" y="3401"/>
                    <a:pt x="1952" y="3015"/>
                    <a:pt x="1927" y="2622"/>
                  </a:cubicBezTo>
                  <a:cubicBezTo>
                    <a:pt x="1927" y="3376"/>
                    <a:pt x="1508" y="2622"/>
                    <a:pt x="1341" y="2622"/>
                  </a:cubicBezTo>
                  <a:cubicBezTo>
                    <a:pt x="1383" y="2957"/>
                    <a:pt x="1383" y="3292"/>
                    <a:pt x="1341" y="3627"/>
                  </a:cubicBezTo>
                  <a:lnTo>
                    <a:pt x="1341" y="2370"/>
                  </a:lnTo>
                  <a:cubicBezTo>
                    <a:pt x="1341" y="2370"/>
                    <a:pt x="1341" y="3878"/>
                    <a:pt x="1341" y="2957"/>
                  </a:cubicBezTo>
                  <a:cubicBezTo>
                    <a:pt x="1374" y="3150"/>
                    <a:pt x="1374" y="3351"/>
                    <a:pt x="1341" y="3543"/>
                  </a:cubicBezTo>
                  <a:cubicBezTo>
                    <a:pt x="838" y="2370"/>
                    <a:pt x="503" y="4633"/>
                    <a:pt x="0" y="2287"/>
                  </a:cubicBezTo>
                  <a:cubicBezTo>
                    <a:pt x="0" y="2789"/>
                    <a:pt x="0" y="2873"/>
                    <a:pt x="0" y="2873"/>
                  </a:cubicBezTo>
                  <a:cubicBezTo>
                    <a:pt x="50" y="3208"/>
                    <a:pt x="50" y="3543"/>
                    <a:pt x="0" y="3878"/>
                  </a:cubicBezTo>
                  <a:lnTo>
                    <a:pt x="0" y="2873"/>
                  </a:lnTo>
                  <a:cubicBezTo>
                    <a:pt x="0" y="3878"/>
                    <a:pt x="0" y="2873"/>
                    <a:pt x="0" y="3878"/>
                  </a:cubicBezTo>
                  <a:lnTo>
                    <a:pt x="0" y="3878"/>
                  </a:lnTo>
                  <a:cubicBezTo>
                    <a:pt x="0" y="4968"/>
                    <a:pt x="0" y="6308"/>
                    <a:pt x="0" y="7733"/>
                  </a:cubicBezTo>
                  <a:cubicBezTo>
                    <a:pt x="0" y="6476"/>
                    <a:pt x="0" y="9576"/>
                    <a:pt x="0" y="7733"/>
                  </a:cubicBezTo>
                  <a:cubicBezTo>
                    <a:pt x="0" y="7733"/>
                    <a:pt x="0" y="8152"/>
                    <a:pt x="0" y="8487"/>
                  </a:cubicBezTo>
                  <a:cubicBezTo>
                    <a:pt x="0" y="8822"/>
                    <a:pt x="0" y="7733"/>
                    <a:pt x="0" y="7984"/>
                  </a:cubicBezTo>
                  <a:lnTo>
                    <a:pt x="0" y="7984"/>
                  </a:lnTo>
                  <a:cubicBezTo>
                    <a:pt x="0" y="7984"/>
                    <a:pt x="0" y="7984"/>
                    <a:pt x="587" y="8822"/>
                  </a:cubicBezTo>
                  <a:lnTo>
                    <a:pt x="587" y="8152"/>
                  </a:lnTo>
                  <a:cubicBezTo>
                    <a:pt x="595" y="8294"/>
                    <a:pt x="595" y="8428"/>
                    <a:pt x="587" y="8571"/>
                  </a:cubicBezTo>
                  <a:cubicBezTo>
                    <a:pt x="587" y="7565"/>
                    <a:pt x="587" y="8571"/>
                    <a:pt x="587" y="7398"/>
                  </a:cubicBezTo>
                  <a:cubicBezTo>
                    <a:pt x="587" y="8822"/>
                    <a:pt x="587" y="7398"/>
                    <a:pt x="1089" y="8990"/>
                  </a:cubicBezTo>
                  <a:cubicBezTo>
                    <a:pt x="1089" y="8990"/>
                    <a:pt x="1089" y="8152"/>
                    <a:pt x="1089" y="8152"/>
                  </a:cubicBezTo>
                  <a:lnTo>
                    <a:pt x="1089" y="8152"/>
                  </a:lnTo>
                  <a:cubicBezTo>
                    <a:pt x="1089" y="8152"/>
                    <a:pt x="1089" y="8738"/>
                    <a:pt x="1089" y="9157"/>
                  </a:cubicBezTo>
                  <a:lnTo>
                    <a:pt x="1089" y="9157"/>
                  </a:lnTo>
                  <a:cubicBezTo>
                    <a:pt x="1089" y="9744"/>
                    <a:pt x="1089" y="9157"/>
                    <a:pt x="1089" y="9157"/>
                  </a:cubicBezTo>
                  <a:lnTo>
                    <a:pt x="1089" y="9157"/>
                  </a:lnTo>
                  <a:cubicBezTo>
                    <a:pt x="1089" y="8738"/>
                    <a:pt x="1592" y="9157"/>
                    <a:pt x="1759" y="8403"/>
                  </a:cubicBezTo>
                  <a:lnTo>
                    <a:pt x="1759" y="8403"/>
                  </a:lnTo>
                  <a:cubicBezTo>
                    <a:pt x="1759" y="7817"/>
                    <a:pt x="1759" y="8403"/>
                    <a:pt x="1759" y="8403"/>
                  </a:cubicBezTo>
                  <a:lnTo>
                    <a:pt x="1759" y="8403"/>
                  </a:lnTo>
                  <a:cubicBezTo>
                    <a:pt x="1759" y="8403"/>
                    <a:pt x="1759" y="7900"/>
                    <a:pt x="1759" y="7900"/>
                  </a:cubicBezTo>
                  <a:cubicBezTo>
                    <a:pt x="1718" y="8294"/>
                    <a:pt x="1718" y="8680"/>
                    <a:pt x="1759" y="9073"/>
                  </a:cubicBezTo>
                  <a:cubicBezTo>
                    <a:pt x="1759" y="8403"/>
                    <a:pt x="1759" y="8571"/>
                    <a:pt x="1759" y="7398"/>
                  </a:cubicBezTo>
                  <a:lnTo>
                    <a:pt x="1759" y="7900"/>
                  </a:lnTo>
                  <a:cubicBezTo>
                    <a:pt x="1701" y="7599"/>
                    <a:pt x="1701" y="7280"/>
                    <a:pt x="1759" y="6979"/>
                  </a:cubicBezTo>
                  <a:cubicBezTo>
                    <a:pt x="1759" y="7481"/>
                    <a:pt x="1759" y="7817"/>
                    <a:pt x="1759" y="8487"/>
                  </a:cubicBezTo>
                  <a:cubicBezTo>
                    <a:pt x="1759" y="9157"/>
                    <a:pt x="1759" y="7230"/>
                    <a:pt x="1759" y="8990"/>
                  </a:cubicBezTo>
                  <a:cubicBezTo>
                    <a:pt x="1759" y="7481"/>
                    <a:pt x="1759" y="8152"/>
                    <a:pt x="1759" y="7817"/>
                  </a:cubicBezTo>
                  <a:cubicBezTo>
                    <a:pt x="1759" y="7481"/>
                    <a:pt x="1759" y="6727"/>
                    <a:pt x="1759" y="6811"/>
                  </a:cubicBezTo>
                  <a:cubicBezTo>
                    <a:pt x="1759" y="6895"/>
                    <a:pt x="1759" y="8738"/>
                    <a:pt x="1759" y="8738"/>
                  </a:cubicBezTo>
                  <a:lnTo>
                    <a:pt x="1759" y="8738"/>
                  </a:lnTo>
                  <a:cubicBezTo>
                    <a:pt x="1759" y="9157"/>
                    <a:pt x="1759" y="8236"/>
                    <a:pt x="1759" y="8738"/>
                  </a:cubicBezTo>
                  <a:cubicBezTo>
                    <a:pt x="1759" y="7817"/>
                    <a:pt x="1759" y="8738"/>
                    <a:pt x="1759" y="7649"/>
                  </a:cubicBezTo>
                  <a:lnTo>
                    <a:pt x="1759" y="7649"/>
                  </a:lnTo>
                  <a:cubicBezTo>
                    <a:pt x="1759" y="7649"/>
                    <a:pt x="1759" y="5973"/>
                    <a:pt x="1759" y="6644"/>
                  </a:cubicBezTo>
                  <a:lnTo>
                    <a:pt x="1759" y="7398"/>
                  </a:lnTo>
                  <a:cubicBezTo>
                    <a:pt x="1759" y="7398"/>
                    <a:pt x="1759" y="7398"/>
                    <a:pt x="1759" y="7398"/>
                  </a:cubicBezTo>
                  <a:cubicBezTo>
                    <a:pt x="1759" y="7398"/>
                    <a:pt x="1759" y="7398"/>
                    <a:pt x="1759" y="8571"/>
                  </a:cubicBezTo>
                  <a:cubicBezTo>
                    <a:pt x="1759" y="9744"/>
                    <a:pt x="1759" y="7733"/>
                    <a:pt x="1759" y="8990"/>
                  </a:cubicBezTo>
                  <a:cubicBezTo>
                    <a:pt x="1759" y="7398"/>
                    <a:pt x="1759" y="8990"/>
                    <a:pt x="1759" y="7900"/>
                  </a:cubicBezTo>
                  <a:lnTo>
                    <a:pt x="1759" y="8654"/>
                  </a:lnTo>
                  <a:cubicBezTo>
                    <a:pt x="1759" y="8654"/>
                    <a:pt x="1759" y="8152"/>
                    <a:pt x="1759" y="8654"/>
                  </a:cubicBezTo>
                  <a:lnTo>
                    <a:pt x="1759" y="9492"/>
                  </a:lnTo>
                  <a:cubicBezTo>
                    <a:pt x="1759" y="8738"/>
                    <a:pt x="1759" y="10163"/>
                    <a:pt x="1759" y="9492"/>
                  </a:cubicBezTo>
                  <a:cubicBezTo>
                    <a:pt x="1759" y="8822"/>
                    <a:pt x="1759" y="8654"/>
                    <a:pt x="1759" y="8152"/>
                  </a:cubicBezTo>
                  <a:cubicBezTo>
                    <a:pt x="1759" y="7649"/>
                    <a:pt x="1759" y="9995"/>
                    <a:pt x="2178" y="9660"/>
                  </a:cubicBezTo>
                  <a:cubicBezTo>
                    <a:pt x="2597" y="9325"/>
                    <a:pt x="2178" y="9241"/>
                    <a:pt x="2178" y="8906"/>
                  </a:cubicBezTo>
                  <a:cubicBezTo>
                    <a:pt x="2237" y="9157"/>
                    <a:pt x="2237" y="9409"/>
                    <a:pt x="2178" y="9660"/>
                  </a:cubicBezTo>
                  <a:cubicBezTo>
                    <a:pt x="2178" y="9660"/>
                    <a:pt x="2178" y="8990"/>
                    <a:pt x="2178" y="8571"/>
                  </a:cubicBezTo>
                  <a:cubicBezTo>
                    <a:pt x="2178" y="9409"/>
                    <a:pt x="2178" y="8571"/>
                    <a:pt x="2178" y="7900"/>
                  </a:cubicBezTo>
                  <a:lnTo>
                    <a:pt x="2178" y="8654"/>
                  </a:lnTo>
                  <a:cubicBezTo>
                    <a:pt x="2178" y="8654"/>
                    <a:pt x="2178" y="7146"/>
                    <a:pt x="2178" y="7649"/>
                  </a:cubicBezTo>
                  <a:lnTo>
                    <a:pt x="2178" y="9241"/>
                  </a:lnTo>
                  <a:cubicBezTo>
                    <a:pt x="2178" y="8571"/>
                    <a:pt x="2178" y="8738"/>
                    <a:pt x="2178" y="9241"/>
                  </a:cubicBezTo>
                  <a:cubicBezTo>
                    <a:pt x="2086" y="8797"/>
                    <a:pt x="2086" y="8344"/>
                    <a:pt x="2178" y="7900"/>
                  </a:cubicBezTo>
                  <a:cubicBezTo>
                    <a:pt x="2178" y="8319"/>
                    <a:pt x="2178" y="8571"/>
                    <a:pt x="2178" y="8487"/>
                  </a:cubicBezTo>
                  <a:cubicBezTo>
                    <a:pt x="2178" y="8403"/>
                    <a:pt x="2178" y="9492"/>
                    <a:pt x="2178" y="8487"/>
                  </a:cubicBezTo>
                  <a:lnTo>
                    <a:pt x="2178" y="9157"/>
                  </a:lnTo>
                  <a:cubicBezTo>
                    <a:pt x="2178" y="9660"/>
                    <a:pt x="2178" y="9157"/>
                    <a:pt x="2178" y="9157"/>
                  </a:cubicBezTo>
                  <a:lnTo>
                    <a:pt x="2178" y="9157"/>
                  </a:lnTo>
                  <a:lnTo>
                    <a:pt x="2178" y="8152"/>
                  </a:lnTo>
                  <a:cubicBezTo>
                    <a:pt x="2220" y="8370"/>
                    <a:pt x="2220" y="8604"/>
                    <a:pt x="2178" y="8822"/>
                  </a:cubicBezTo>
                  <a:lnTo>
                    <a:pt x="2178" y="8319"/>
                  </a:lnTo>
                  <a:cubicBezTo>
                    <a:pt x="2262" y="8822"/>
                    <a:pt x="2262" y="9325"/>
                    <a:pt x="2178" y="9828"/>
                  </a:cubicBezTo>
                  <a:lnTo>
                    <a:pt x="2178" y="9157"/>
                  </a:lnTo>
                  <a:cubicBezTo>
                    <a:pt x="2178" y="9157"/>
                    <a:pt x="2178" y="9828"/>
                    <a:pt x="2178" y="10079"/>
                  </a:cubicBezTo>
                  <a:cubicBezTo>
                    <a:pt x="2178" y="10330"/>
                    <a:pt x="2178" y="8906"/>
                    <a:pt x="2178" y="9325"/>
                  </a:cubicBezTo>
                  <a:lnTo>
                    <a:pt x="2178" y="9325"/>
                  </a:lnTo>
                  <a:cubicBezTo>
                    <a:pt x="2178" y="9325"/>
                    <a:pt x="2178" y="10163"/>
                    <a:pt x="2178" y="9325"/>
                  </a:cubicBezTo>
                  <a:lnTo>
                    <a:pt x="2178" y="10330"/>
                  </a:lnTo>
                  <a:cubicBezTo>
                    <a:pt x="2178" y="10330"/>
                    <a:pt x="2178" y="9073"/>
                    <a:pt x="2178" y="8654"/>
                  </a:cubicBezTo>
                  <a:cubicBezTo>
                    <a:pt x="2178" y="8236"/>
                    <a:pt x="2178" y="9576"/>
                    <a:pt x="2178" y="9828"/>
                  </a:cubicBezTo>
                  <a:cubicBezTo>
                    <a:pt x="2178" y="10079"/>
                    <a:pt x="2178" y="8236"/>
                    <a:pt x="2178" y="9073"/>
                  </a:cubicBezTo>
                  <a:close/>
                  <a:moveTo>
                    <a:pt x="6536" y="8822"/>
                  </a:moveTo>
                  <a:cubicBezTo>
                    <a:pt x="6536" y="8822"/>
                    <a:pt x="6536" y="9492"/>
                    <a:pt x="6536" y="8822"/>
                  </a:cubicBezTo>
                  <a:cubicBezTo>
                    <a:pt x="6536" y="8152"/>
                    <a:pt x="6116" y="8654"/>
                    <a:pt x="6116" y="8822"/>
                  </a:cubicBezTo>
                  <a:close/>
                  <a:moveTo>
                    <a:pt x="8211" y="7062"/>
                  </a:moveTo>
                  <a:cubicBezTo>
                    <a:pt x="8211" y="7062"/>
                    <a:pt x="8211" y="7062"/>
                    <a:pt x="8211" y="7062"/>
                  </a:cubicBezTo>
                  <a:cubicBezTo>
                    <a:pt x="8211" y="7062"/>
                    <a:pt x="7792" y="6895"/>
                    <a:pt x="7792" y="7062"/>
                  </a:cubicBezTo>
                  <a:close/>
                  <a:moveTo>
                    <a:pt x="12904" y="1868"/>
                  </a:moveTo>
                  <a:lnTo>
                    <a:pt x="12904" y="1868"/>
                  </a:lnTo>
                  <a:cubicBezTo>
                    <a:pt x="12904" y="1868"/>
                    <a:pt x="12484" y="1784"/>
                    <a:pt x="12484" y="1868"/>
                  </a:cubicBezTo>
                  <a:close/>
                  <a:moveTo>
                    <a:pt x="12904" y="1868"/>
                  </a:moveTo>
                  <a:lnTo>
                    <a:pt x="12904" y="1868"/>
                  </a:lnTo>
                  <a:cubicBezTo>
                    <a:pt x="12904" y="1868"/>
                    <a:pt x="12568" y="2370"/>
                    <a:pt x="12652" y="2203"/>
                  </a:cubicBezTo>
                  <a:close/>
                  <a:moveTo>
                    <a:pt x="1676" y="2705"/>
                  </a:moveTo>
                  <a:lnTo>
                    <a:pt x="1676" y="270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="" xmlns:a16="http://schemas.microsoft.com/office/drawing/2014/main" id="{7E8E4DA2-664D-43AF-90C4-A56AE14C2931}"/>
                </a:ext>
              </a:extLst>
            </p:cNvPr>
            <p:cNvSpPr/>
            <p:nvPr/>
          </p:nvSpPr>
          <p:spPr>
            <a:xfrm>
              <a:off x="2797937" y="176003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="" xmlns:a16="http://schemas.microsoft.com/office/drawing/2014/main" id="{690B9600-867A-4F2D-B6CB-BB8328FDA6D5}"/>
                </a:ext>
              </a:extLst>
            </p:cNvPr>
            <p:cNvSpPr/>
            <p:nvPr/>
          </p:nvSpPr>
          <p:spPr>
            <a:xfrm>
              <a:off x="2794502" y="1761707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="" xmlns:a16="http://schemas.microsoft.com/office/drawing/2014/main" id="{18BB06C6-028E-46E3-8A42-3407F2343300}"/>
                </a:ext>
              </a:extLst>
            </p:cNvPr>
            <p:cNvSpPr/>
            <p:nvPr/>
          </p:nvSpPr>
          <p:spPr>
            <a:xfrm>
              <a:off x="2801540" y="176028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="" xmlns:a16="http://schemas.microsoft.com/office/drawing/2014/main" id="{811AB4F5-937E-48D0-AD52-F0058F64B146}"/>
                </a:ext>
              </a:extLst>
            </p:cNvPr>
            <p:cNvSpPr/>
            <p:nvPr/>
          </p:nvSpPr>
          <p:spPr>
            <a:xfrm>
              <a:off x="2803281" y="1752909"/>
              <a:ext cx="18" cy="418"/>
            </a:xfrm>
            <a:custGeom>
              <a:avLst/>
              <a:gdLst>
                <a:gd name="connsiteX0" fmla="*/ 19 w 18"/>
                <a:gd name="connsiteY0" fmla="*/ 0 h 418"/>
                <a:gd name="connsiteX1" fmla="*/ 19 w 18"/>
                <a:gd name="connsiteY1" fmla="*/ 419 h 418"/>
                <a:gd name="connsiteX2" fmla="*/ 19 w 18"/>
                <a:gd name="connsiteY2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" h="418">
                  <a:moveTo>
                    <a:pt x="19" y="0"/>
                  </a:moveTo>
                  <a:lnTo>
                    <a:pt x="19" y="419"/>
                  </a:lnTo>
                  <a:cubicBezTo>
                    <a:pt x="-6" y="277"/>
                    <a:pt x="-6" y="142"/>
                    <a:pt x="19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="" xmlns:a16="http://schemas.microsoft.com/office/drawing/2014/main" id="{3CAA1203-6F5D-4FE6-9715-C92D79F29C9D}"/>
                </a:ext>
              </a:extLst>
            </p:cNvPr>
            <p:cNvSpPr/>
            <p:nvPr/>
          </p:nvSpPr>
          <p:spPr>
            <a:xfrm>
              <a:off x="2804054" y="1757601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  <a:gd name="connsiteX3" fmla="*/ 0 w 8378"/>
                <a:gd name="connsiteY3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="" xmlns:a16="http://schemas.microsoft.com/office/drawing/2014/main" id="{7BF87B79-636E-4D2D-84DF-B5A9B60A10E7}"/>
                </a:ext>
              </a:extLst>
            </p:cNvPr>
            <p:cNvSpPr/>
            <p:nvPr/>
          </p:nvSpPr>
          <p:spPr>
            <a:xfrm>
              <a:off x="2803551" y="1754965"/>
              <a:ext cx="8378" cy="669"/>
            </a:xfrm>
            <a:custGeom>
              <a:avLst/>
              <a:gdLst>
                <a:gd name="connsiteX0" fmla="*/ 0 w 8378"/>
                <a:gd name="connsiteY0" fmla="*/ 290 h 669"/>
                <a:gd name="connsiteX1" fmla="*/ 0 w 8378"/>
                <a:gd name="connsiteY1" fmla="*/ 290 h 669"/>
                <a:gd name="connsiteX2" fmla="*/ 0 w 8378"/>
                <a:gd name="connsiteY2" fmla="*/ 290 h 669"/>
                <a:gd name="connsiteX3" fmla="*/ 0 w 8378"/>
                <a:gd name="connsiteY3" fmla="*/ 29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669">
                  <a:moveTo>
                    <a:pt x="0" y="290"/>
                  </a:moveTo>
                  <a:cubicBezTo>
                    <a:pt x="0" y="877"/>
                    <a:pt x="0" y="709"/>
                    <a:pt x="0" y="290"/>
                  </a:cubicBezTo>
                  <a:lnTo>
                    <a:pt x="0" y="290"/>
                  </a:lnTo>
                  <a:cubicBezTo>
                    <a:pt x="0" y="-212"/>
                    <a:pt x="0" y="39"/>
                    <a:pt x="0" y="29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="" xmlns:a16="http://schemas.microsoft.com/office/drawing/2014/main" id="{B54139D1-BC99-49F4-B202-5429A7C15331}"/>
                </a:ext>
              </a:extLst>
            </p:cNvPr>
            <p:cNvSpPr/>
            <p:nvPr/>
          </p:nvSpPr>
          <p:spPr>
            <a:xfrm>
              <a:off x="382555" y="651588"/>
              <a:ext cx="8378" cy="8378"/>
            </a:xfrm>
            <a:custGeom>
              <a:avLst/>
              <a:gdLst/>
              <a:ahLst/>
              <a:cxnLst/>
              <a:rect l="l" t="t" r="r" b="b"/>
              <a:pathLst>
                <a:path w="8378" h="8378"/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="" xmlns:a16="http://schemas.microsoft.com/office/drawing/2014/main" id="{AE254FF5-BA2E-4521-A2A0-AD508DA6FC16}"/>
                </a:ext>
              </a:extLst>
            </p:cNvPr>
            <p:cNvSpPr/>
            <p:nvPr/>
          </p:nvSpPr>
          <p:spPr>
            <a:xfrm>
              <a:off x="2802927" y="1753046"/>
              <a:ext cx="37" cy="768"/>
            </a:xfrm>
            <a:custGeom>
              <a:avLst/>
              <a:gdLst>
                <a:gd name="connsiteX0" fmla="*/ 37 w 37"/>
                <a:gd name="connsiteY0" fmla="*/ 700 h 768"/>
                <a:gd name="connsiteX1" fmla="*/ 37 w 37"/>
                <a:gd name="connsiteY1" fmla="*/ 198 h 768"/>
                <a:gd name="connsiteX2" fmla="*/ 37 w 37"/>
                <a:gd name="connsiteY2" fmla="*/ 700 h 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68">
                  <a:moveTo>
                    <a:pt x="37" y="700"/>
                  </a:moveTo>
                  <a:lnTo>
                    <a:pt x="37" y="198"/>
                  </a:lnTo>
                  <a:cubicBezTo>
                    <a:pt x="37" y="-556"/>
                    <a:pt x="-47" y="1119"/>
                    <a:pt x="37" y="70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="" xmlns:a16="http://schemas.microsoft.com/office/drawing/2014/main" id="{51713934-AD8F-4BAB-BF0D-6CB5F0A719CA}"/>
                </a:ext>
              </a:extLst>
            </p:cNvPr>
            <p:cNvSpPr/>
            <p:nvPr/>
          </p:nvSpPr>
          <p:spPr>
            <a:xfrm>
              <a:off x="2803635" y="1756512"/>
              <a:ext cx="8378" cy="754"/>
            </a:xfrm>
            <a:custGeom>
              <a:avLst/>
              <a:gdLst>
                <a:gd name="connsiteX0" fmla="*/ 0 w 8378"/>
                <a:gd name="connsiteY0" fmla="*/ 754 h 754"/>
                <a:gd name="connsiteX1" fmla="*/ 0 w 8378"/>
                <a:gd name="connsiteY1" fmla="*/ 0 h 754"/>
                <a:gd name="connsiteX2" fmla="*/ 0 w 8378"/>
                <a:gd name="connsiteY2" fmla="*/ 587 h 754"/>
                <a:gd name="connsiteX3" fmla="*/ 0 w 8378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754">
                  <a:moveTo>
                    <a:pt x="0" y="754"/>
                  </a:moveTo>
                  <a:lnTo>
                    <a:pt x="0" y="0"/>
                  </a:lnTo>
                  <a:lnTo>
                    <a:pt x="0" y="587"/>
                  </a:lnTo>
                  <a:lnTo>
                    <a:pt x="0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="" xmlns:a16="http://schemas.microsoft.com/office/drawing/2014/main" id="{5D62D0F9-79F5-4A26-B4B3-46FDDB61A69F}"/>
                </a:ext>
              </a:extLst>
            </p:cNvPr>
            <p:cNvSpPr/>
            <p:nvPr/>
          </p:nvSpPr>
          <p:spPr>
            <a:xfrm>
              <a:off x="2803216" y="1756605"/>
              <a:ext cx="8378" cy="74"/>
            </a:xfrm>
            <a:custGeom>
              <a:avLst/>
              <a:gdLst>
                <a:gd name="connsiteX0" fmla="*/ 0 w 8378"/>
                <a:gd name="connsiteY0" fmla="*/ 74 h 74"/>
                <a:gd name="connsiteX1" fmla="*/ 0 w 8378"/>
                <a:gd name="connsiteY1" fmla="*/ 74 h 74"/>
                <a:gd name="connsiteX2" fmla="*/ 0 w 8378"/>
                <a:gd name="connsiteY2" fmla="*/ 74 h 74"/>
                <a:gd name="connsiteX3" fmla="*/ 0 w 8378"/>
                <a:gd name="connsiteY3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74">
                  <a:moveTo>
                    <a:pt x="0" y="74"/>
                  </a:moveTo>
                  <a:lnTo>
                    <a:pt x="0" y="74"/>
                  </a:ln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="" xmlns:a16="http://schemas.microsoft.com/office/drawing/2014/main" id="{1B94DC32-A677-423C-843D-1C689EB35AFB}"/>
                </a:ext>
              </a:extLst>
            </p:cNvPr>
            <p:cNvSpPr/>
            <p:nvPr/>
          </p:nvSpPr>
          <p:spPr>
            <a:xfrm>
              <a:off x="2803384" y="1756679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="" xmlns:a16="http://schemas.microsoft.com/office/drawing/2014/main" id="{6638CB3D-C7C0-4A17-A520-75B0D6412B58}"/>
                </a:ext>
              </a:extLst>
            </p:cNvPr>
            <p:cNvSpPr/>
            <p:nvPr/>
          </p:nvSpPr>
          <p:spPr>
            <a:xfrm>
              <a:off x="2803467" y="1757266"/>
              <a:ext cx="83" cy="167"/>
            </a:xfrm>
            <a:custGeom>
              <a:avLst/>
              <a:gdLst>
                <a:gd name="connsiteX0" fmla="*/ 84 w 83"/>
                <a:gd name="connsiteY0" fmla="*/ 167 h 167"/>
                <a:gd name="connsiteX1" fmla="*/ 84 w 83"/>
                <a:gd name="connsiteY1" fmla="*/ 84 h 167"/>
                <a:gd name="connsiteX2" fmla="*/ 0 w 83"/>
                <a:gd name="connsiteY2" fmla="*/ 0 h 167"/>
                <a:gd name="connsiteX3" fmla="*/ 84 w 83"/>
                <a:gd name="connsiteY3" fmla="*/ 167 h 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167">
                  <a:moveTo>
                    <a:pt x="84" y="167"/>
                  </a:moveTo>
                  <a:lnTo>
                    <a:pt x="84" y="84"/>
                  </a:lnTo>
                  <a:lnTo>
                    <a:pt x="0" y="0"/>
                  </a:lnTo>
                  <a:lnTo>
                    <a:pt x="84" y="16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="" xmlns:a16="http://schemas.microsoft.com/office/drawing/2014/main" id="{1EE8505A-5BE9-423C-BA88-5A22AD832CC6}"/>
                </a:ext>
              </a:extLst>
            </p:cNvPr>
            <p:cNvSpPr/>
            <p:nvPr/>
          </p:nvSpPr>
          <p:spPr>
            <a:xfrm>
              <a:off x="2802462" y="1756596"/>
              <a:ext cx="8378" cy="186"/>
            </a:xfrm>
            <a:custGeom>
              <a:avLst/>
              <a:gdLst>
                <a:gd name="connsiteX0" fmla="*/ 0 w 8378"/>
                <a:gd name="connsiteY0" fmla="*/ 0 h 186"/>
                <a:gd name="connsiteX1" fmla="*/ 0 w 8378"/>
                <a:gd name="connsiteY1" fmla="*/ 0 h 186"/>
                <a:gd name="connsiteX2" fmla="*/ 0 w 8378"/>
                <a:gd name="connsiteY2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18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="" xmlns:a16="http://schemas.microsoft.com/office/drawing/2014/main" id="{42484FB2-40E5-4F87-BAC2-F1B2DE79A6A1}"/>
                </a:ext>
              </a:extLst>
            </p:cNvPr>
            <p:cNvSpPr/>
            <p:nvPr/>
          </p:nvSpPr>
          <p:spPr>
            <a:xfrm>
              <a:off x="2802797" y="1758020"/>
              <a:ext cx="8378" cy="586"/>
            </a:xfrm>
            <a:custGeom>
              <a:avLst/>
              <a:gdLst>
                <a:gd name="connsiteX0" fmla="*/ 0 w 8378"/>
                <a:gd name="connsiteY0" fmla="*/ 586 h 586"/>
                <a:gd name="connsiteX1" fmla="*/ 0 w 8378"/>
                <a:gd name="connsiteY1" fmla="*/ 0 h 586"/>
                <a:gd name="connsiteX2" fmla="*/ 0 w 8378"/>
                <a:gd name="connsiteY2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586">
                  <a:moveTo>
                    <a:pt x="0" y="586"/>
                  </a:moveTo>
                  <a:cubicBezTo>
                    <a:pt x="0" y="586"/>
                    <a:pt x="0" y="586"/>
                    <a:pt x="0" y="0"/>
                  </a:cubicBezTo>
                  <a:lnTo>
                    <a:pt x="0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="" xmlns:a16="http://schemas.microsoft.com/office/drawing/2014/main" id="{903F8839-340E-4A2F-BB3D-E8092997A6E0}"/>
                </a:ext>
              </a:extLst>
            </p:cNvPr>
            <p:cNvSpPr/>
            <p:nvPr/>
          </p:nvSpPr>
          <p:spPr>
            <a:xfrm>
              <a:off x="2802546" y="1758858"/>
              <a:ext cx="37" cy="676"/>
            </a:xfrm>
            <a:custGeom>
              <a:avLst/>
              <a:gdLst>
                <a:gd name="connsiteX0" fmla="*/ 0 w 37"/>
                <a:gd name="connsiteY0" fmla="*/ 0 h 676"/>
                <a:gd name="connsiteX1" fmla="*/ 0 w 37"/>
                <a:gd name="connsiteY1" fmla="*/ 670 h 676"/>
                <a:gd name="connsiteX2" fmla="*/ 0 w 37"/>
                <a:gd name="connsiteY2" fmla="*/ 0 h 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76">
                  <a:moveTo>
                    <a:pt x="0" y="0"/>
                  </a:moveTo>
                  <a:cubicBezTo>
                    <a:pt x="0" y="0"/>
                    <a:pt x="0" y="754"/>
                    <a:pt x="0" y="670"/>
                  </a:cubicBezTo>
                  <a:cubicBezTo>
                    <a:pt x="0" y="587"/>
                    <a:pt x="84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="" xmlns:a16="http://schemas.microsoft.com/office/drawing/2014/main" id="{905FE121-8C35-428D-BEAB-04E7A46FC141}"/>
                </a:ext>
              </a:extLst>
            </p:cNvPr>
            <p:cNvSpPr/>
            <p:nvPr/>
          </p:nvSpPr>
          <p:spPr>
            <a:xfrm>
              <a:off x="2801205" y="1756260"/>
              <a:ext cx="83" cy="1508"/>
            </a:xfrm>
            <a:custGeom>
              <a:avLst/>
              <a:gdLst>
                <a:gd name="connsiteX0" fmla="*/ 84 w 83"/>
                <a:gd name="connsiteY0" fmla="*/ 1508 h 1508"/>
                <a:gd name="connsiteX1" fmla="*/ 84 w 83"/>
                <a:gd name="connsiteY1" fmla="*/ 1508 h 1508"/>
                <a:gd name="connsiteX2" fmla="*/ 0 w 83"/>
                <a:gd name="connsiteY2" fmla="*/ 0 h 1508"/>
                <a:gd name="connsiteX3" fmla="*/ 84 w 83"/>
                <a:gd name="connsiteY3" fmla="*/ 1508 h 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1508">
                  <a:moveTo>
                    <a:pt x="84" y="1508"/>
                  </a:moveTo>
                  <a:lnTo>
                    <a:pt x="84" y="1508"/>
                  </a:lnTo>
                  <a:lnTo>
                    <a:pt x="0" y="0"/>
                  </a:lnTo>
                  <a:lnTo>
                    <a:pt x="84" y="150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="" xmlns:a16="http://schemas.microsoft.com/office/drawing/2014/main" id="{17A17926-CAD6-4881-A256-5D2015619274}"/>
                </a:ext>
              </a:extLst>
            </p:cNvPr>
            <p:cNvSpPr/>
            <p:nvPr/>
          </p:nvSpPr>
          <p:spPr>
            <a:xfrm>
              <a:off x="2800329" y="1760198"/>
              <a:ext cx="37" cy="1173"/>
            </a:xfrm>
            <a:custGeom>
              <a:avLst/>
              <a:gdLst>
                <a:gd name="connsiteX0" fmla="*/ 38 w 37"/>
                <a:gd name="connsiteY0" fmla="*/ 1173 h 1173"/>
                <a:gd name="connsiteX1" fmla="*/ 38 w 37"/>
                <a:gd name="connsiteY1" fmla="*/ 670 h 1173"/>
                <a:gd name="connsiteX2" fmla="*/ 38 w 37"/>
                <a:gd name="connsiteY2" fmla="*/ 0 h 1173"/>
                <a:gd name="connsiteX3" fmla="*/ 38 w 37"/>
                <a:gd name="connsiteY3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173">
                  <a:moveTo>
                    <a:pt x="38" y="1173"/>
                  </a:moveTo>
                  <a:cubicBezTo>
                    <a:pt x="38" y="1173"/>
                    <a:pt x="38" y="251"/>
                    <a:pt x="38" y="670"/>
                  </a:cubicBezTo>
                  <a:cubicBezTo>
                    <a:pt x="38" y="1089"/>
                    <a:pt x="38" y="670"/>
                    <a:pt x="38" y="0"/>
                  </a:cubicBezTo>
                  <a:cubicBezTo>
                    <a:pt x="-13" y="385"/>
                    <a:pt x="-13" y="788"/>
                    <a:pt x="38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="" xmlns:a16="http://schemas.microsoft.com/office/drawing/2014/main" id="{DCC90C32-E2DC-4BC5-BEF2-9AA92B0612E6}"/>
                </a:ext>
              </a:extLst>
            </p:cNvPr>
            <p:cNvSpPr/>
            <p:nvPr/>
          </p:nvSpPr>
          <p:spPr>
            <a:xfrm>
              <a:off x="2800367" y="1760198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="" xmlns:a16="http://schemas.microsoft.com/office/drawing/2014/main" id="{AA3EEB49-F0BF-45DC-8C81-25A2A85959DF}"/>
                </a:ext>
              </a:extLst>
            </p:cNvPr>
            <p:cNvSpPr/>
            <p:nvPr/>
          </p:nvSpPr>
          <p:spPr>
            <a:xfrm>
              <a:off x="2787715" y="1754166"/>
              <a:ext cx="83" cy="502"/>
            </a:xfrm>
            <a:custGeom>
              <a:avLst/>
              <a:gdLst>
                <a:gd name="connsiteX0" fmla="*/ 84 w 83"/>
                <a:gd name="connsiteY0" fmla="*/ 251 h 502"/>
                <a:gd name="connsiteX1" fmla="*/ 0 w 83"/>
                <a:gd name="connsiteY1" fmla="*/ 0 h 502"/>
                <a:gd name="connsiteX2" fmla="*/ 84 w 83"/>
                <a:gd name="connsiteY2" fmla="*/ 503 h 502"/>
                <a:gd name="connsiteX3" fmla="*/ 84 w 83"/>
                <a:gd name="connsiteY3" fmla="*/ 251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502">
                  <a:moveTo>
                    <a:pt x="84" y="251"/>
                  </a:moveTo>
                  <a:lnTo>
                    <a:pt x="0" y="0"/>
                  </a:lnTo>
                  <a:lnTo>
                    <a:pt x="84" y="503"/>
                  </a:lnTo>
                  <a:lnTo>
                    <a:pt x="84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="" xmlns:a16="http://schemas.microsoft.com/office/drawing/2014/main" id="{2A0A0385-F073-4C2A-B09D-2E943364B998}"/>
                </a:ext>
              </a:extLst>
            </p:cNvPr>
            <p:cNvSpPr/>
            <p:nvPr/>
          </p:nvSpPr>
          <p:spPr>
            <a:xfrm>
              <a:off x="2787761" y="1755432"/>
              <a:ext cx="37" cy="74"/>
            </a:xfrm>
            <a:custGeom>
              <a:avLst/>
              <a:gdLst>
                <a:gd name="connsiteX0" fmla="*/ 37 w 37"/>
                <a:gd name="connsiteY0" fmla="*/ 74 h 74"/>
                <a:gd name="connsiteX1" fmla="*/ 37 w 37"/>
                <a:gd name="connsiteY1" fmla="*/ 74 h 74"/>
                <a:gd name="connsiteX2" fmla="*/ 37 w 37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">
                  <a:moveTo>
                    <a:pt x="37" y="74"/>
                  </a:moveTo>
                  <a:lnTo>
                    <a:pt x="37" y="74"/>
                  </a:lnTo>
                  <a:cubicBezTo>
                    <a:pt x="37" y="74"/>
                    <a:pt x="-47" y="-93"/>
                    <a:pt x="37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="" xmlns:a16="http://schemas.microsoft.com/office/drawing/2014/main" id="{A26A03B7-F9FD-4B86-9A77-DF33196E3D5E}"/>
                </a:ext>
              </a:extLst>
            </p:cNvPr>
            <p:cNvSpPr/>
            <p:nvPr/>
          </p:nvSpPr>
          <p:spPr>
            <a:xfrm>
              <a:off x="2796680" y="176271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="" xmlns:a16="http://schemas.microsoft.com/office/drawing/2014/main" id="{1ABB845F-F468-4DB0-A228-2EE4AE1AF616}"/>
                </a:ext>
              </a:extLst>
            </p:cNvPr>
            <p:cNvSpPr/>
            <p:nvPr/>
          </p:nvSpPr>
          <p:spPr>
            <a:xfrm>
              <a:off x="2795675" y="1761204"/>
              <a:ext cx="83" cy="837"/>
            </a:xfrm>
            <a:custGeom>
              <a:avLst/>
              <a:gdLst>
                <a:gd name="connsiteX0" fmla="*/ 84 w 83"/>
                <a:gd name="connsiteY0" fmla="*/ 838 h 837"/>
                <a:gd name="connsiteX1" fmla="*/ 84 w 83"/>
                <a:gd name="connsiteY1" fmla="*/ 838 h 837"/>
                <a:gd name="connsiteX2" fmla="*/ 0 w 83"/>
                <a:gd name="connsiteY2" fmla="*/ 0 h 837"/>
                <a:gd name="connsiteX3" fmla="*/ 84 w 83"/>
                <a:gd name="connsiteY3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7">
                  <a:moveTo>
                    <a:pt x="84" y="838"/>
                  </a:moveTo>
                  <a:lnTo>
                    <a:pt x="84" y="838"/>
                  </a:lnTo>
                  <a:lnTo>
                    <a:pt x="0" y="0"/>
                  </a:lnTo>
                  <a:lnTo>
                    <a:pt x="84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="" xmlns:a16="http://schemas.microsoft.com/office/drawing/2014/main" id="{A3B6D2A5-81A1-486F-A633-C585BE02FB62}"/>
                </a:ext>
              </a:extLst>
            </p:cNvPr>
            <p:cNvSpPr/>
            <p:nvPr/>
          </p:nvSpPr>
          <p:spPr>
            <a:xfrm>
              <a:off x="2795051" y="1762731"/>
              <a:ext cx="37" cy="484"/>
            </a:xfrm>
            <a:custGeom>
              <a:avLst/>
              <a:gdLst>
                <a:gd name="connsiteX0" fmla="*/ 37 w 37"/>
                <a:gd name="connsiteY0" fmla="*/ 484 h 484"/>
                <a:gd name="connsiteX1" fmla="*/ 37 w 37"/>
                <a:gd name="connsiteY1" fmla="*/ 484 h 484"/>
                <a:gd name="connsiteX2" fmla="*/ 37 w 37"/>
                <a:gd name="connsiteY2" fmla="*/ 484 h 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484">
                  <a:moveTo>
                    <a:pt x="37" y="484"/>
                  </a:moveTo>
                  <a:cubicBezTo>
                    <a:pt x="37" y="484"/>
                    <a:pt x="37" y="484"/>
                    <a:pt x="37" y="484"/>
                  </a:cubicBezTo>
                  <a:cubicBezTo>
                    <a:pt x="37" y="484"/>
                    <a:pt x="-46" y="-605"/>
                    <a:pt x="37" y="48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="" xmlns:a16="http://schemas.microsoft.com/office/drawing/2014/main" id="{4011452A-368A-42D3-8BE1-729EB8DD8F80}"/>
                </a:ext>
              </a:extLst>
            </p:cNvPr>
            <p:cNvSpPr/>
            <p:nvPr/>
          </p:nvSpPr>
          <p:spPr>
            <a:xfrm>
              <a:off x="2620724" y="2090746"/>
              <a:ext cx="52116" cy="71220"/>
            </a:xfrm>
            <a:custGeom>
              <a:avLst/>
              <a:gdLst>
                <a:gd name="connsiteX0" fmla="*/ 52117 w 52116"/>
                <a:gd name="connsiteY0" fmla="*/ 66109 h 71220"/>
                <a:gd name="connsiteX1" fmla="*/ 48430 w 52116"/>
                <a:gd name="connsiteY1" fmla="*/ 67785 h 71220"/>
                <a:gd name="connsiteX2" fmla="*/ 45414 w 52116"/>
                <a:gd name="connsiteY2" fmla="*/ 69712 h 71220"/>
                <a:gd name="connsiteX3" fmla="*/ 45414 w 52116"/>
                <a:gd name="connsiteY3" fmla="*/ 70802 h 71220"/>
                <a:gd name="connsiteX4" fmla="*/ 44576 w 52116"/>
                <a:gd name="connsiteY4" fmla="*/ 70048 h 71220"/>
                <a:gd name="connsiteX5" fmla="*/ 43654 w 52116"/>
                <a:gd name="connsiteY5" fmla="*/ 70048 h 71220"/>
                <a:gd name="connsiteX6" fmla="*/ 42481 w 52116"/>
                <a:gd name="connsiteY6" fmla="*/ 71221 h 71220"/>
                <a:gd name="connsiteX7" fmla="*/ 41392 w 52116"/>
                <a:gd name="connsiteY7" fmla="*/ 71221 h 71220"/>
                <a:gd name="connsiteX8" fmla="*/ 39716 w 52116"/>
                <a:gd name="connsiteY8" fmla="*/ 70048 h 71220"/>
                <a:gd name="connsiteX9" fmla="*/ 38375 w 52116"/>
                <a:gd name="connsiteY9" fmla="*/ 68623 h 71220"/>
                <a:gd name="connsiteX10" fmla="*/ 37705 w 52116"/>
                <a:gd name="connsiteY10" fmla="*/ 68623 h 71220"/>
                <a:gd name="connsiteX11" fmla="*/ 37705 w 52116"/>
                <a:gd name="connsiteY11" fmla="*/ 67869 h 71220"/>
                <a:gd name="connsiteX12" fmla="*/ 37118 w 52116"/>
                <a:gd name="connsiteY12" fmla="*/ 66361 h 71220"/>
                <a:gd name="connsiteX13" fmla="*/ 36281 w 52116"/>
                <a:gd name="connsiteY13" fmla="*/ 66361 h 71220"/>
                <a:gd name="connsiteX14" fmla="*/ 35359 w 52116"/>
                <a:gd name="connsiteY14" fmla="*/ 66361 h 71220"/>
                <a:gd name="connsiteX15" fmla="*/ 34354 w 52116"/>
                <a:gd name="connsiteY15" fmla="*/ 65104 h 71220"/>
                <a:gd name="connsiteX16" fmla="*/ 34354 w 52116"/>
                <a:gd name="connsiteY16" fmla="*/ 63763 h 71220"/>
                <a:gd name="connsiteX17" fmla="*/ 31505 w 52116"/>
                <a:gd name="connsiteY17" fmla="*/ 59071 h 71220"/>
                <a:gd name="connsiteX18" fmla="*/ 31086 w 52116"/>
                <a:gd name="connsiteY18" fmla="*/ 59574 h 71220"/>
                <a:gd name="connsiteX19" fmla="*/ 31086 w 52116"/>
                <a:gd name="connsiteY19" fmla="*/ 60160 h 71220"/>
                <a:gd name="connsiteX20" fmla="*/ 31086 w 52116"/>
                <a:gd name="connsiteY20" fmla="*/ 60915 h 71220"/>
                <a:gd name="connsiteX21" fmla="*/ 31086 w 52116"/>
                <a:gd name="connsiteY21" fmla="*/ 61585 h 71220"/>
                <a:gd name="connsiteX22" fmla="*/ 30248 w 52116"/>
                <a:gd name="connsiteY22" fmla="*/ 58987 h 71220"/>
                <a:gd name="connsiteX23" fmla="*/ 28405 w 52116"/>
                <a:gd name="connsiteY23" fmla="*/ 56893 h 71220"/>
                <a:gd name="connsiteX24" fmla="*/ 27902 w 52116"/>
                <a:gd name="connsiteY24" fmla="*/ 55636 h 71220"/>
                <a:gd name="connsiteX25" fmla="*/ 27148 w 52116"/>
                <a:gd name="connsiteY25" fmla="*/ 54379 h 71220"/>
                <a:gd name="connsiteX26" fmla="*/ 27734 w 52116"/>
                <a:gd name="connsiteY26" fmla="*/ 53709 h 71220"/>
                <a:gd name="connsiteX27" fmla="*/ 27734 w 52116"/>
                <a:gd name="connsiteY27" fmla="*/ 54379 h 71220"/>
                <a:gd name="connsiteX28" fmla="*/ 27734 w 52116"/>
                <a:gd name="connsiteY28" fmla="*/ 55217 h 71220"/>
                <a:gd name="connsiteX29" fmla="*/ 28656 w 52116"/>
                <a:gd name="connsiteY29" fmla="*/ 55720 h 71220"/>
                <a:gd name="connsiteX30" fmla="*/ 29242 w 52116"/>
                <a:gd name="connsiteY30" fmla="*/ 54379 h 71220"/>
                <a:gd name="connsiteX31" fmla="*/ 29997 w 52116"/>
                <a:gd name="connsiteY31" fmla="*/ 52871 h 71220"/>
                <a:gd name="connsiteX32" fmla="*/ 29326 w 52116"/>
                <a:gd name="connsiteY32" fmla="*/ 51782 h 71220"/>
                <a:gd name="connsiteX33" fmla="*/ 27650 w 52116"/>
                <a:gd name="connsiteY33" fmla="*/ 50860 h 71220"/>
                <a:gd name="connsiteX34" fmla="*/ 25807 w 52116"/>
                <a:gd name="connsiteY34" fmla="*/ 51614 h 71220"/>
                <a:gd name="connsiteX35" fmla="*/ 25807 w 52116"/>
                <a:gd name="connsiteY35" fmla="*/ 51111 h 71220"/>
                <a:gd name="connsiteX36" fmla="*/ 23629 w 52116"/>
                <a:gd name="connsiteY36" fmla="*/ 51111 h 71220"/>
                <a:gd name="connsiteX37" fmla="*/ 23629 w 52116"/>
                <a:gd name="connsiteY37" fmla="*/ 51111 h 71220"/>
                <a:gd name="connsiteX38" fmla="*/ 23629 w 52116"/>
                <a:gd name="connsiteY38" fmla="*/ 51111 h 71220"/>
                <a:gd name="connsiteX39" fmla="*/ 22372 w 52116"/>
                <a:gd name="connsiteY39" fmla="*/ 49603 h 71220"/>
                <a:gd name="connsiteX40" fmla="*/ 21031 w 52116"/>
                <a:gd name="connsiteY40" fmla="*/ 48430 h 71220"/>
                <a:gd name="connsiteX41" fmla="*/ 19523 w 52116"/>
                <a:gd name="connsiteY41" fmla="*/ 49268 h 71220"/>
                <a:gd name="connsiteX42" fmla="*/ 17847 w 52116"/>
                <a:gd name="connsiteY42" fmla="*/ 51028 h 71220"/>
                <a:gd name="connsiteX43" fmla="*/ 17847 w 52116"/>
                <a:gd name="connsiteY43" fmla="*/ 51865 h 71220"/>
                <a:gd name="connsiteX44" fmla="*/ 17847 w 52116"/>
                <a:gd name="connsiteY44" fmla="*/ 52368 h 71220"/>
                <a:gd name="connsiteX45" fmla="*/ 17093 w 52116"/>
                <a:gd name="connsiteY45" fmla="*/ 53709 h 71220"/>
                <a:gd name="connsiteX46" fmla="*/ 16339 w 52116"/>
                <a:gd name="connsiteY46" fmla="*/ 55803 h 71220"/>
                <a:gd name="connsiteX47" fmla="*/ 14747 w 52116"/>
                <a:gd name="connsiteY47" fmla="*/ 58401 h 71220"/>
                <a:gd name="connsiteX48" fmla="*/ 12820 w 52116"/>
                <a:gd name="connsiteY48" fmla="*/ 61166 h 71220"/>
                <a:gd name="connsiteX49" fmla="*/ 13574 w 52116"/>
                <a:gd name="connsiteY49" fmla="*/ 62339 h 71220"/>
                <a:gd name="connsiteX50" fmla="*/ 12736 w 52116"/>
                <a:gd name="connsiteY50" fmla="*/ 64518 h 71220"/>
                <a:gd name="connsiteX51" fmla="*/ 11814 w 52116"/>
                <a:gd name="connsiteY51" fmla="*/ 66277 h 71220"/>
                <a:gd name="connsiteX52" fmla="*/ 10976 w 52116"/>
                <a:gd name="connsiteY52" fmla="*/ 66277 h 71220"/>
                <a:gd name="connsiteX53" fmla="*/ 9468 w 52116"/>
                <a:gd name="connsiteY53" fmla="*/ 67701 h 71220"/>
                <a:gd name="connsiteX54" fmla="*/ 7876 w 52116"/>
                <a:gd name="connsiteY54" fmla="*/ 69545 h 71220"/>
                <a:gd name="connsiteX55" fmla="*/ 7457 w 52116"/>
                <a:gd name="connsiteY55" fmla="*/ 67115 h 71220"/>
                <a:gd name="connsiteX56" fmla="*/ 5195 w 52116"/>
                <a:gd name="connsiteY56" fmla="*/ 68958 h 71220"/>
                <a:gd name="connsiteX57" fmla="*/ 5195 w 52116"/>
                <a:gd name="connsiteY57" fmla="*/ 69712 h 71220"/>
                <a:gd name="connsiteX58" fmla="*/ 5195 w 52116"/>
                <a:gd name="connsiteY58" fmla="*/ 70550 h 71220"/>
                <a:gd name="connsiteX59" fmla="*/ 4273 w 52116"/>
                <a:gd name="connsiteY59" fmla="*/ 70550 h 71220"/>
                <a:gd name="connsiteX60" fmla="*/ 4692 w 52116"/>
                <a:gd name="connsiteY60" fmla="*/ 69377 h 71220"/>
                <a:gd name="connsiteX61" fmla="*/ 3268 w 52116"/>
                <a:gd name="connsiteY61" fmla="*/ 68791 h 71220"/>
                <a:gd name="connsiteX62" fmla="*/ 2597 w 52116"/>
                <a:gd name="connsiteY62" fmla="*/ 69545 h 71220"/>
                <a:gd name="connsiteX63" fmla="*/ 1676 w 52116"/>
                <a:gd name="connsiteY63" fmla="*/ 69545 h 71220"/>
                <a:gd name="connsiteX64" fmla="*/ 1676 w 52116"/>
                <a:gd name="connsiteY64" fmla="*/ 67366 h 71220"/>
                <a:gd name="connsiteX65" fmla="*/ 2179 w 52116"/>
                <a:gd name="connsiteY65" fmla="*/ 67366 h 71220"/>
                <a:gd name="connsiteX66" fmla="*/ 3100 w 52116"/>
                <a:gd name="connsiteY66" fmla="*/ 66109 h 71220"/>
                <a:gd name="connsiteX67" fmla="*/ 4106 w 52116"/>
                <a:gd name="connsiteY67" fmla="*/ 63931 h 71220"/>
                <a:gd name="connsiteX68" fmla="*/ 3519 w 52116"/>
                <a:gd name="connsiteY68" fmla="*/ 63931 h 71220"/>
                <a:gd name="connsiteX69" fmla="*/ 2765 w 52116"/>
                <a:gd name="connsiteY69" fmla="*/ 64434 h 71220"/>
                <a:gd name="connsiteX70" fmla="*/ 2011 w 52116"/>
                <a:gd name="connsiteY70" fmla="*/ 64434 h 71220"/>
                <a:gd name="connsiteX71" fmla="*/ 2597 w 52116"/>
                <a:gd name="connsiteY71" fmla="*/ 63596 h 71220"/>
                <a:gd name="connsiteX72" fmla="*/ 3435 w 52116"/>
                <a:gd name="connsiteY72" fmla="*/ 62926 h 71220"/>
                <a:gd name="connsiteX73" fmla="*/ 4106 w 52116"/>
                <a:gd name="connsiteY73" fmla="*/ 63596 h 71220"/>
                <a:gd name="connsiteX74" fmla="*/ 5195 w 52116"/>
                <a:gd name="connsiteY74" fmla="*/ 61501 h 71220"/>
                <a:gd name="connsiteX75" fmla="*/ 5195 w 52116"/>
                <a:gd name="connsiteY75" fmla="*/ 59071 h 71220"/>
                <a:gd name="connsiteX76" fmla="*/ 5865 w 52116"/>
                <a:gd name="connsiteY76" fmla="*/ 56893 h 71220"/>
                <a:gd name="connsiteX77" fmla="*/ 7038 w 52116"/>
                <a:gd name="connsiteY77" fmla="*/ 55049 h 71220"/>
                <a:gd name="connsiteX78" fmla="*/ 7709 w 52116"/>
                <a:gd name="connsiteY78" fmla="*/ 55049 h 71220"/>
                <a:gd name="connsiteX79" fmla="*/ 8547 w 52116"/>
                <a:gd name="connsiteY79" fmla="*/ 54211 h 71220"/>
                <a:gd name="connsiteX80" fmla="*/ 8044 w 52116"/>
                <a:gd name="connsiteY80" fmla="*/ 52871 h 71220"/>
                <a:gd name="connsiteX81" fmla="*/ 8463 w 52116"/>
                <a:gd name="connsiteY81" fmla="*/ 52033 h 71220"/>
                <a:gd name="connsiteX82" fmla="*/ 9133 w 52116"/>
                <a:gd name="connsiteY82" fmla="*/ 51446 h 71220"/>
                <a:gd name="connsiteX83" fmla="*/ 9133 w 52116"/>
                <a:gd name="connsiteY83" fmla="*/ 50273 h 71220"/>
                <a:gd name="connsiteX84" fmla="*/ 9971 w 52116"/>
                <a:gd name="connsiteY84" fmla="*/ 50273 h 71220"/>
                <a:gd name="connsiteX85" fmla="*/ 9971 w 52116"/>
                <a:gd name="connsiteY85" fmla="*/ 48011 h 71220"/>
                <a:gd name="connsiteX86" fmla="*/ 10725 w 52116"/>
                <a:gd name="connsiteY86" fmla="*/ 48011 h 71220"/>
                <a:gd name="connsiteX87" fmla="*/ 11814 w 52116"/>
                <a:gd name="connsiteY87" fmla="*/ 47089 h 71220"/>
                <a:gd name="connsiteX88" fmla="*/ 11814 w 52116"/>
                <a:gd name="connsiteY88" fmla="*/ 45916 h 71220"/>
                <a:gd name="connsiteX89" fmla="*/ 11814 w 52116"/>
                <a:gd name="connsiteY89" fmla="*/ 44492 h 71220"/>
                <a:gd name="connsiteX90" fmla="*/ 11814 w 52116"/>
                <a:gd name="connsiteY90" fmla="*/ 43235 h 71220"/>
                <a:gd name="connsiteX91" fmla="*/ 12736 w 52116"/>
                <a:gd name="connsiteY91" fmla="*/ 43235 h 71220"/>
                <a:gd name="connsiteX92" fmla="*/ 12736 w 52116"/>
                <a:gd name="connsiteY92" fmla="*/ 43235 h 71220"/>
                <a:gd name="connsiteX93" fmla="*/ 12736 w 52116"/>
                <a:gd name="connsiteY93" fmla="*/ 42146 h 71220"/>
                <a:gd name="connsiteX94" fmla="*/ 14244 w 52116"/>
                <a:gd name="connsiteY94" fmla="*/ 42146 h 71220"/>
                <a:gd name="connsiteX95" fmla="*/ 14244 w 52116"/>
                <a:gd name="connsiteY95" fmla="*/ 41727 h 71220"/>
                <a:gd name="connsiteX96" fmla="*/ 13406 w 52116"/>
                <a:gd name="connsiteY96" fmla="*/ 40889 h 71220"/>
                <a:gd name="connsiteX97" fmla="*/ 13406 w 52116"/>
                <a:gd name="connsiteY97" fmla="*/ 40135 h 71220"/>
                <a:gd name="connsiteX98" fmla="*/ 13406 w 52116"/>
                <a:gd name="connsiteY98" fmla="*/ 40135 h 71220"/>
                <a:gd name="connsiteX99" fmla="*/ 15334 w 52116"/>
                <a:gd name="connsiteY99" fmla="*/ 41811 h 71220"/>
                <a:gd name="connsiteX100" fmla="*/ 15752 w 52116"/>
                <a:gd name="connsiteY100" fmla="*/ 40303 h 71220"/>
                <a:gd name="connsiteX101" fmla="*/ 15752 w 52116"/>
                <a:gd name="connsiteY101" fmla="*/ 38794 h 71220"/>
                <a:gd name="connsiteX102" fmla="*/ 14579 w 52116"/>
                <a:gd name="connsiteY102" fmla="*/ 38292 h 71220"/>
                <a:gd name="connsiteX103" fmla="*/ 13993 w 52116"/>
                <a:gd name="connsiteY103" fmla="*/ 38292 h 71220"/>
                <a:gd name="connsiteX104" fmla="*/ 11395 w 52116"/>
                <a:gd name="connsiteY104" fmla="*/ 33264 h 71220"/>
                <a:gd name="connsiteX105" fmla="*/ 8630 w 52116"/>
                <a:gd name="connsiteY105" fmla="*/ 27986 h 71220"/>
                <a:gd name="connsiteX106" fmla="*/ 6955 w 52116"/>
                <a:gd name="connsiteY106" fmla="*/ 25556 h 71220"/>
                <a:gd name="connsiteX107" fmla="*/ 4189 w 52116"/>
                <a:gd name="connsiteY107" fmla="*/ 18936 h 71220"/>
                <a:gd name="connsiteX108" fmla="*/ 2849 w 52116"/>
                <a:gd name="connsiteY108" fmla="*/ 16758 h 71220"/>
                <a:gd name="connsiteX109" fmla="*/ 1257 w 52116"/>
                <a:gd name="connsiteY109" fmla="*/ 14663 h 71220"/>
                <a:gd name="connsiteX110" fmla="*/ 1257 w 52116"/>
                <a:gd name="connsiteY110" fmla="*/ 14077 h 71220"/>
                <a:gd name="connsiteX111" fmla="*/ 1257 w 52116"/>
                <a:gd name="connsiteY111" fmla="*/ 13490 h 71220"/>
                <a:gd name="connsiteX112" fmla="*/ 0 w 52116"/>
                <a:gd name="connsiteY112" fmla="*/ 12233 h 71220"/>
                <a:gd name="connsiteX113" fmla="*/ 2095 w 52116"/>
                <a:gd name="connsiteY113" fmla="*/ 12233 h 71220"/>
                <a:gd name="connsiteX114" fmla="*/ 3352 w 52116"/>
                <a:gd name="connsiteY114" fmla="*/ 12233 h 71220"/>
                <a:gd name="connsiteX115" fmla="*/ 4860 w 52116"/>
                <a:gd name="connsiteY115" fmla="*/ 12233 h 71220"/>
                <a:gd name="connsiteX116" fmla="*/ 6117 w 52116"/>
                <a:gd name="connsiteY116" fmla="*/ 13323 h 71220"/>
                <a:gd name="connsiteX117" fmla="*/ 7122 w 52116"/>
                <a:gd name="connsiteY117" fmla="*/ 13323 h 71220"/>
                <a:gd name="connsiteX118" fmla="*/ 8211 w 52116"/>
                <a:gd name="connsiteY118" fmla="*/ 12904 h 71220"/>
                <a:gd name="connsiteX119" fmla="*/ 9301 w 52116"/>
                <a:gd name="connsiteY119" fmla="*/ 11647 h 71220"/>
                <a:gd name="connsiteX120" fmla="*/ 9301 w 52116"/>
                <a:gd name="connsiteY120" fmla="*/ 11647 h 71220"/>
                <a:gd name="connsiteX121" fmla="*/ 9971 w 52116"/>
                <a:gd name="connsiteY121" fmla="*/ 11647 h 71220"/>
                <a:gd name="connsiteX122" fmla="*/ 9971 w 52116"/>
                <a:gd name="connsiteY122" fmla="*/ 12485 h 71220"/>
                <a:gd name="connsiteX123" fmla="*/ 9971 w 52116"/>
                <a:gd name="connsiteY123" fmla="*/ 13323 h 71220"/>
                <a:gd name="connsiteX124" fmla="*/ 11060 w 52116"/>
                <a:gd name="connsiteY124" fmla="*/ 14244 h 71220"/>
                <a:gd name="connsiteX125" fmla="*/ 11563 w 52116"/>
                <a:gd name="connsiteY125" fmla="*/ 14244 h 71220"/>
                <a:gd name="connsiteX126" fmla="*/ 11563 w 52116"/>
                <a:gd name="connsiteY126" fmla="*/ 14244 h 71220"/>
                <a:gd name="connsiteX127" fmla="*/ 12317 w 52116"/>
                <a:gd name="connsiteY127" fmla="*/ 14244 h 71220"/>
                <a:gd name="connsiteX128" fmla="*/ 13155 w 52116"/>
                <a:gd name="connsiteY128" fmla="*/ 15836 h 71220"/>
                <a:gd name="connsiteX129" fmla="*/ 13155 w 52116"/>
                <a:gd name="connsiteY129" fmla="*/ 16339 h 71220"/>
                <a:gd name="connsiteX130" fmla="*/ 12652 w 52116"/>
                <a:gd name="connsiteY130" fmla="*/ 15585 h 71220"/>
                <a:gd name="connsiteX131" fmla="*/ 11898 w 52116"/>
                <a:gd name="connsiteY131" fmla="*/ 14831 h 71220"/>
                <a:gd name="connsiteX132" fmla="*/ 13239 w 52116"/>
                <a:gd name="connsiteY132" fmla="*/ 17428 h 71220"/>
                <a:gd name="connsiteX133" fmla="*/ 16255 w 52116"/>
                <a:gd name="connsiteY133" fmla="*/ 19104 h 71220"/>
                <a:gd name="connsiteX134" fmla="*/ 15166 w 52116"/>
                <a:gd name="connsiteY134" fmla="*/ 19104 h 71220"/>
                <a:gd name="connsiteX135" fmla="*/ 14496 w 52116"/>
                <a:gd name="connsiteY135" fmla="*/ 20361 h 71220"/>
                <a:gd name="connsiteX136" fmla="*/ 15836 w 52116"/>
                <a:gd name="connsiteY136" fmla="*/ 21953 h 71220"/>
                <a:gd name="connsiteX137" fmla="*/ 18601 w 52116"/>
                <a:gd name="connsiteY137" fmla="*/ 24215 h 71220"/>
                <a:gd name="connsiteX138" fmla="*/ 21282 w 52116"/>
                <a:gd name="connsiteY138" fmla="*/ 25807 h 71220"/>
                <a:gd name="connsiteX139" fmla="*/ 22372 w 52116"/>
                <a:gd name="connsiteY139" fmla="*/ 23629 h 71220"/>
                <a:gd name="connsiteX140" fmla="*/ 23210 w 52116"/>
                <a:gd name="connsiteY140" fmla="*/ 20361 h 71220"/>
                <a:gd name="connsiteX141" fmla="*/ 24969 w 52116"/>
                <a:gd name="connsiteY141" fmla="*/ 18685 h 71220"/>
                <a:gd name="connsiteX142" fmla="*/ 26645 w 52116"/>
                <a:gd name="connsiteY142" fmla="*/ 17428 h 71220"/>
                <a:gd name="connsiteX143" fmla="*/ 26645 w 52116"/>
                <a:gd name="connsiteY143" fmla="*/ 16925 h 71220"/>
                <a:gd name="connsiteX144" fmla="*/ 26142 w 52116"/>
                <a:gd name="connsiteY144" fmla="*/ 16171 h 71220"/>
                <a:gd name="connsiteX145" fmla="*/ 26142 w 52116"/>
                <a:gd name="connsiteY145" fmla="*/ 14998 h 71220"/>
                <a:gd name="connsiteX146" fmla="*/ 26142 w 52116"/>
                <a:gd name="connsiteY146" fmla="*/ 13239 h 71220"/>
                <a:gd name="connsiteX147" fmla="*/ 27315 w 52116"/>
                <a:gd name="connsiteY147" fmla="*/ 11982 h 71220"/>
                <a:gd name="connsiteX148" fmla="*/ 29410 w 52116"/>
                <a:gd name="connsiteY148" fmla="*/ 8295 h 71220"/>
                <a:gd name="connsiteX149" fmla="*/ 29410 w 52116"/>
                <a:gd name="connsiteY149" fmla="*/ 7457 h 71220"/>
                <a:gd name="connsiteX150" fmla="*/ 29410 w 52116"/>
                <a:gd name="connsiteY150" fmla="*/ 7457 h 71220"/>
                <a:gd name="connsiteX151" fmla="*/ 29913 w 52116"/>
                <a:gd name="connsiteY151" fmla="*/ 8211 h 71220"/>
                <a:gd name="connsiteX152" fmla="*/ 30918 w 52116"/>
                <a:gd name="connsiteY152" fmla="*/ 8211 h 71220"/>
                <a:gd name="connsiteX153" fmla="*/ 31589 w 52116"/>
                <a:gd name="connsiteY153" fmla="*/ 4944 h 71220"/>
                <a:gd name="connsiteX154" fmla="*/ 32343 w 52116"/>
                <a:gd name="connsiteY154" fmla="*/ 4944 h 71220"/>
                <a:gd name="connsiteX155" fmla="*/ 33348 w 52116"/>
                <a:gd name="connsiteY155" fmla="*/ 4189 h 71220"/>
                <a:gd name="connsiteX156" fmla="*/ 34437 w 52116"/>
                <a:gd name="connsiteY156" fmla="*/ 3268 h 71220"/>
                <a:gd name="connsiteX157" fmla="*/ 34437 w 52116"/>
                <a:gd name="connsiteY157" fmla="*/ 3771 h 71220"/>
                <a:gd name="connsiteX158" fmla="*/ 34018 w 52116"/>
                <a:gd name="connsiteY158" fmla="*/ 4525 h 71220"/>
                <a:gd name="connsiteX159" fmla="*/ 33599 w 52116"/>
                <a:gd name="connsiteY159" fmla="*/ 5698 h 71220"/>
                <a:gd name="connsiteX160" fmla="*/ 35359 w 52116"/>
                <a:gd name="connsiteY160" fmla="*/ 6200 h 71220"/>
                <a:gd name="connsiteX161" fmla="*/ 36029 w 52116"/>
                <a:gd name="connsiteY161" fmla="*/ 5195 h 71220"/>
                <a:gd name="connsiteX162" fmla="*/ 36029 w 52116"/>
                <a:gd name="connsiteY162" fmla="*/ 3938 h 71220"/>
                <a:gd name="connsiteX163" fmla="*/ 36029 w 52116"/>
                <a:gd name="connsiteY163" fmla="*/ 3100 h 71220"/>
                <a:gd name="connsiteX164" fmla="*/ 37538 w 52116"/>
                <a:gd name="connsiteY164" fmla="*/ 1592 h 71220"/>
                <a:gd name="connsiteX165" fmla="*/ 39465 w 52116"/>
                <a:gd name="connsiteY165" fmla="*/ 0 h 71220"/>
                <a:gd name="connsiteX166" fmla="*/ 39465 w 52116"/>
                <a:gd name="connsiteY166" fmla="*/ 754 h 71220"/>
                <a:gd name="connsiteX167" fmla="*/ 38543 w 52116"/>
                <a:gd name="connsiteY167" fmla="*/ 1173 h 71220"/>
                <a:gd name="connsiteX168" fmla="*/ 37956 w 52116"/>
                <a:gd name="connsiteY168" fmla="*/ 1676 h 71220"/>
                <a:gd name="connsiteX169" fmla="*/ 38878 w 52116"/>
                <a:gd name="connsiteY169" fmla="*/ 2179 h 71220"/>
                <a:gd name="connsiteX170" fmla="*/ 38878 w 52116"/>
                <a:gd name="connsiteY170" fmla="*/ 3184 h 71220"/>
                <a:gd name="connsiteX171" fmla="*/ 38878 w 52116"/>
                <a:gd name="connsiteY171" fmla="*/ 4525 h 71220"/>
                <a:gd name="connsiteX172" fmla="*/ 38459 w 52116"/>
                <a:gd name="connsiteY172" fmla="*/ 5027 h 71220"/>
                <a:gd name="connsiteX173" fmla="*/ 38459 w 52116"/>
                <a:gd name="connsiteY173" fmla="*/ 5027 h 71220"/>
                <a:gd name="connsiteX174" fmla="*/ 38040 w 52116"/>
                <a:gd name="connsiteY174" fmla="*/ 4022 h 71220"/>
                <a:gd name="connsiteX175" fmla="*/ 37370 w 52116"/>
                <a:gd name="connsiteY175" fmla="*/ 3268 h 71220"/>
                <a:gd name="connsiteX176" fmla="*/ 37370 w 52116"/>
                <a:gd name="connsiteY176" fmla="*/ 4022 h 71220"/>
                <a:gd name="connsiteX177" fmla="*/ 37370 w 52116"/>
                <a:gd name="connsiteY177" fmla="*/ 4776 h 71220"/>
                <a:gd name="connsiteX178" fmla="*/ 38208 w 52116"/>
                <a:gd name="connsiteY178" fmla="*/ 5698 h 71220"/>
                <a:gd name="connsiteX179" fmla="*/ 35862 w 52116"/>
                <a:gd name="connsiteY179" fmla="*/ 10976 h 71220"/>
                <a:gd name="connsiteX180" fmla="*/ 34772 w 52116"/>
                <a:gd name="connsiteY180" fmla="*/ 10976 h 71220"/>
                <a:gd name="connsiteX181" fmla="*/ 34102 w 52116"/>
                <a:gd name="connsiteY181" fmla="*/ 11395 h 71220"/>
                <a:gd name="connsiteX182" fmla="*/ 34689 w 52116"/>
                <a:gd name="connsiteY182" fmla="*/ 12652 h 71220"/>
                <a:gd name="connsiteX183" fmla="*/ 33599 w 52116"/>
                <a:gd name="connsiteY183" fmla="*/ 14663 h 71220"/>
                <a:gd name="connsiteX184" fmla="*/ 32510 w 52116"/>
                <a:gd name="connsiteY184" fmla="*/ 17009 h 71220"/>
                <a:gd name="connsiteX185" fmla="*/ 30080 w 52116"/>
                <a:gd name="connsiteY185" fmla="*/ 21115 h 71220"/>
                <a:gd name="connsiteX186" fmla="*/ 28153 w 52116"/>
                <a:gd name="connsiteY186" fmla="*/ 25221 h 71220"/>
                <a:gd name="connsiteX187" fmla="*/ 26980 w 52116"/>
                <a:gd name="connsiteY187" fmla="*/ 24634 h 71220"/>
                <a:gd name="connsiteX188" fmla="*/ 25723 w 52116"/>
                <a:gd name="connsiteY188" fmla="*/ 29996 h 71220"/>
                <a:gd name="connsiteX189" fmla="*/ 24215 w 52116"/>
                <a:gd name="connsiteY189" fmla="*/ 34354 h 71220"/>
                <a:gd name="connsiteX190" fmla="*/ 25975 w 52116"/>
                <a:gd name="connsiteY190" fmla="*/ 35527 h 71220"/>
                <a:gd name="connsiteX191" fmla="*/ 27567 w 52116"/>
                <a:gd name="connsiteY191" fmla="*/ 36951 h 71220"/>
                <a:gd name="connsiteX192" fmla="*/ 28237 w 52116"/>
                <a:gd name="connsiteY192" fmla="*/ 39381 h 71220"/>
                <a:gd name="connsiteX193" fmla="*/ 29326 w 52116"/>
                <a:gd name="connsiteY193" fmla="*/ 40973 h 71220"/>
                <a:gd name="connsiteX194" fmla="*/ 29997 w 52116"/>
                <a:gd name="connsiteY194" fmla="*/ 40973 h 71220"/>
                <a:gd name="connsiteX195" fmla="*/ 28991 w 52116"/>
                <a:gd name="connsiteY195" fmla="*/ 42565 h 71220"/>
                <a:gd name="connsiteX196" fmla="*/ 29410 w 52116"/>
                <a:gd name="connsiteY196" fmla="*/ 43486 h 71220"/>
                <a:gd name="connsiteX197" fmla="*/ 30248 w 52116"/>
                <a:gd name="connsiteY197" fmla="*/ 44157 h 71220"/>
                <a:gd name="connsiteX198" fmla="*/ 30834 w 52116"/>
                <a:gd name="connsiteY198" fmla="*/ 42313 h 71220"/>
                <a:gd name="connsiteX199" fmla="*/ 31589 w 52116"/>
                <a:gd name="connsiteY199" fmla="*/ 43905 h 71220"/>
                <a:gd name="connsiteX200" fmla="*/ 33264 w 52116"/>
                <a:gd name="connsiteY200" fmla="*/ 45162 h 71220"/>
                <a:gd name="connsiteX201" fmla="*/ 34940 w 52116"/>
                <a:gd name="connsiteY201" fmla="*/ 48095 h 71220"/>
                <a:gd name="connsiteX202" fmla="*/ 37454 w 52116"/>
                <a:gd name="connsiteY202" fmla="*/ 50860 h 71220"/>
                <a:gd name="connsiteX203" fmla="*/ 37454 w 52116"/>
                <a:gd name="connsiteY203" fmla="*/ 51698 h 71220"/>
                <a:gd name="connsiteX204" fmla="*/ 39632 w 52116"/>
                <a:gd name="connsiteY204" fmla="*/ 54211 h 71220"/>
                <a:gd name="connsiteX205" fmla="*/ 41643 w 52116"/>
                <a:gd name="connsiteY205" fmla="*/ 57395 h 71220"/>
                <a:gd name="connsiteX206" fmla="*/ 43486 w 52116"/>
                <a:gd name="connsiteY206" fmla="*/ 58736 h 71220"/>
                <a:gd name="connsiteX207" fmla="*/ 44743 w 52116"/>
                <a:gd name="connsiteY207" fmla="*/ 60412 h 71220"/>
                <a:gd name="connsiteX208" fmla="*/ 44743 w 52116"/>
                <a:gd name="connsiteY208" fmla="*/ 61501 h 71220"/>
                <a:gd name="connsiteX209" fmla="*/ 47006 w 52116"/>
                <a:gd name="connsiteY209" fmla="*/ 63261 h 71220"/>
                <a:gd name="connsiteX210" fmla="*/ 49268 w 52116"/>
                <a:gd name="connsiteY210" fmla="*/ 65523 h 71220"/>
                <a:gd name="connsiteX211" fmla="*/ 7373 w 52116"/>
                <a:gd name="connsiteY211" fmla="*/ 69042 h 71220"/>
                <a:gd name="connsiteX212" fmla="*/ 7373 w 52116"/>
                <a:gd name="connsiteY212" fmla="*/ 69042 h 71220"/>
                <a:gd name="connsiteX213" fmla="*/ 7373 w 52116"/>
                <a:gd name="connsiteY213" fmla="*/ 69042 h 71220"/>
                <a:gd name="connsiteX214" fmla="*/ 8630 w 52116"/>
                <a:gd name="connsiteY214" fmla="*/ 57144 h 71220"/>
                <a:gd name="connsiteX215" fmla="*/ 7625 w 52116"/>
                <a:gd name="connsiteY215" fmla="*/ 57144 h 71220"/>
                <a:gd name="connsiteX216" fmla="*/ 7625 w 52116"/>
                <a:gd name="connsiteY216" fmla="*/ 57647 h 71220"/>
                <a:gd name="connsiteX217" fmla="*/ 8882 w 52116"/>
                <a:gd name="connsiteY217" fmla="*/ 57312 h 71220"/>
                <a:gd name="connsiteX218" fmla="*/ 10641 w 52116"/>
                <a:gd name="connsiteY218" fmla="*/ 64266 h 71220"/>
                <a:gd name="connsiteX219" fmla="*/ 10641 w 52116"/>
                <a:gd name="connsiteY219" fmla="*/ 63763 h 71220"/>
                <a:gd name="connsiteX220" fmla="*/ 10138 w 52116"/>
                <a:gd name="connsiteY220" fmla="*/ 63763 h 71220"/>
                <a:gd name="connsiteX221" fmla="*/ 10138 w 52116"/>
                <a:gd name="connsiteY221" fmla="*/ 64266 h 71220"/>
                <a:gd name="connsiteX222" fmla="*/ 10641 w 52116"/>
                <a:gd name="connsiteY222" fmla="*/ 54128 h 71220"/>
                <a:gd name="connsiteX223" fmla="*/ 10222 w 52116"/>
                <a:gd name="connsiteY223" fmla="*/ 53625 h 71220"/>
                <a:gd name="connsiteX224" fmla="*/ 10222 w 52116"/>
                <a:gd name="connsiteY224" fmla="*/ 54463 h 71220"/>
                <a:gd name="connsiteX225" fmla="*/ 12233 w 52116"/>
                <a:gd name="connsiteY225" fmla="*/ 14244 h 71220"/>
                <a:gd name="connsiteX226" fmla="*/ 11730 w 52116"/>
                <a:gd name="connsiteY226" fmla="*/ 14914 h 71220"/>
                <a:gd name="connsiteX227" fmla="*/ 11689 w 52116"/>
                <a:gd name="connsiteY227" fmla="*/ 15627 h 71220"/>
                <a:gd name="connsiteX228" fmla="*/ 11730 w 52116"/>
                <a:gd name="connsiteY228" fmla="*/ 15669 h 71220"/>
                <a:gd name="connsiteX229" fmla="*/ 11730 w 52116"/>
                <a:gd name="connsiteY229" fmla="*/ 14663 h 71220"/>
                <a:gd name="connsiteX230" fmla="*/ 11730 w 52116"/>
                <a:gd name="connsiteY230" fmla="*/ 14663 h 71220"/>
                <a:gd name="connsiteX231" fmla="*/ 12652 w 52116"/>
                <a:gd name="connsiteY231" fmla="*/ 14412 h 71220"/>
                <a:gd name="connsiteX232" fmla="*/ 17009 w 52116"/>
                <a:gd name="connsiteY232" fmla="*/ 51195 h 71220"/>
                <a:gd name="connsiteX233" fmla="*/ 17009 w 52116"/>
                <a:gd name="connsiteY233" fmla="*/ 51195 h 71220"/>
                <a:gd name="connsiteX234" fmla="*/ 16339 w 52116"/>
                <a:gd name="connsiteY234" fmla="*/ 51195 h 71220"/>
                <a:gd name="connsiteX235" fmla="*/ 16339 w 52116"/>
                <a:gd name="connsiteY235" fmla="*/ 51195 h 71220"/>
                <a:gd name="connsiteX236" fmla="*/ 15501 w 52116"/>
                <a:gd name="connsiteY236" fmla="*/ 17679 h 71220"/>
                <a:gd name="connsiteX237" fmla="*/ 14998 w 52116"/>
                <a:gd name="connsiteY237" fmla="*/ 17177 h 71220"/>
                <a:gd name="connsiteX238" fmla="*/ 15417 w 52116"/>
                <a:gd name="connsiteY238" fmla="*/ 18098 h 71220"/>
                <a:gd name="connsiteX239" fmla="*/ 18685 w 52116"/>
                <a:gd name="connsiteY239" fmla="*/ 26058 h 71220"/>
                <a:gd name="connsiteX240" fmla="*/ 17344 w 52116"/>
                <a:gd name="connsiteY240" fmla="*/ 25556 h 71220"/>
                <a:gd name="connsiteX241" fmla="*/ 16255 w 52116"/>
                <a:gd name="connsiteY241" fmla="*/ 26142 h 71220"/>
                <a:gd name="connsiteX242" fmla="*/ 17260 w 52116"/>
                <a:gd name="connsiteY242" fmla="*/ 26645 h 71220"/>
                <a:gd name="connsiteX243" fmla="*/ 18434 w 52116"/>
                <a:gd name="connsiteY243" fmla="*/ 26645 h 71220"/>
                <a:gd name="connsiteX244" fmla="*/ 18182 w 52116"/>
                <a:gd name="connsiteY244" fmla="*/ 29326 h 71220"/>
                <a:gd name="connsiteX245" fmla="*/ 18182 w 52116"/>
                <a:gd name="connsiteY245" fmla="*/ 29326 h 71220"/>
                <a:gd name="connsiteX246" fmla="*/ 17512 w 52116"/>
                <a:gd name="connsiteY246" fmla="*/ 29326 h 71220"/>
                <a:gd name="connsiteX247" fmla="*/ 17512 w 52116"/>
                <a:gd name="connsiteY247" fmla="*/ 29326 h 71220"/>
                <a:gd name="connsiteX248" fmla="*/ 21282 w 52116"/>
                <a:gd name="connsiteY248" fmla="*/ 24718 h 71220"/>
                <a:gd name="connsiteX249" fmla="*/ 21282 w 52116"/>
                <a:gd name="connsiteY249" fmla="*/ 23964 h 71220"/>
                <a:gd name="connsiteX250" fmla="*/ 20612 w 52116"/>
                <a:gd name="connsiteY250" fmla="*/ 23377 h 71220"/>
                <a:gd name="connsiteX251" fmla="*/ 20612 w 52116"/>
                <a:gd name="connsiteY251" fmla="*/ 24131 h 71220"/>
                <a:gd name="connsiteX252" fmla="*/ 20612 w 52116"/>
                <a:gd name="connsiteY252" fmla="*/ 25053 h 71220"/>
                <a:gd name="connsiteX253" fmla="*/ 20612 w 52116"/>
                <a:gd name="connsiteY253" fmla="*/ 25975 h 71220"/>
                <a:gd name="connsiteX254" fmla="*/ 21366 w 52116"/>
                <a:gd name="connsiteY254" fmla="*/ 25975 h 71220"/>
                <a:gd name="connsiteX255" fmla="*/ 21701 w 52116"/>
                <a:gd name="connsiteY255" fmla="*/ 24634 h 71220"/>
                <a:gd name="connsiteX256" fmla="*/ 24634 w 52116"/>
                <a:gd name="connsiteY256" fmla="*/ 26142 h 71220"/>
                <a:gd name="connsiteX257" fmla="*/ 24634 w 52116"/>
                <a:gd name="connsiteY257" fmla="*/ 25640 h 71220"/>
                <a:gd name="connsiteX258" fmla="*/ 24131 w 52116"/>
                <a:gd name="connsiteY258" fmla="*/ 25640 h 71220"/>
                <a:gd name="connsiteX259" fmla="*/ 23210 w 52116"/>
                <a:gd name="connsiteY259" fmla="*/ 26310 h 71220"/>
                <a:gd name="connsiteX260" fmla="*/ 25388 w 52116"/>
                <a:gd name="connsiteY260" fmla="*/ 54966 h 71220"/>
                <a:gd name="connsiteX261" fmla="*/ 24131 w 52116"/>
                <a:gd name="connsiteY261" fmla="*/ 53541 h 71220"/>
                <a:gd name="connsiteX262" fmla="*/ 24131 w 52116"/>
                <a:gd name="connsiteY262" fmla="*/ 52871 h 71220"/>
                <a:gd name="connsiteX263" fmla="*/ 25807 w 52116"/>
                <a:gd name="connsiteY263" fmla="*/ 47257 h 71220"/>
                <a:gd name="connsiteX264" fmla="*/ 25137 w 52116"/>
                <a:gd name="connsiteY264" fmla="*/ 47257 h 71220"/>
                <a:gd name="connsiteX265" fmla="*/ 24299 w 52116"/>
                <a:gd name="connsiteY265" fmla="*/ 47760 h 71220"/>
                <a:gd name="connsiteX266" fmla="*/ 23880 w 52116"/>
                <a:gd name="connsiteY266" fmla="*/ 48681 h 71220"/>
                <a:gd name="connsiteX267" fmla="*/ 25053 w 52116"/>
                <a:gd name="connsiteY267" fmla="*/ 48681 h 71220"/>
                <a:gd name="connsiteX268" fmla="*/ 25639 w 52116"/>
                <a:gd name="connsiteY268" fmla="*/ 48095 h 71220"/>
                <a:gd name="connsiteX269" fmla="*/ 26226 w 52116"/>
                <a:gd name="connsiteY269" fmla="*/ 47173 h 71220"/>
                <a:gd name="connsiteX270" fmla="*/ 30332 w 52116"/>
                <a:gd name="connsiteY270" fmla="*/ 48765 h 71220"/>
                <a:gd name="connsiteX271" fmla="*/ 30332 w 52116"/>
                <a:gd name="connsiteY271" fmla="*/ 48765 h 71220"/>
                <a:gd name="connsiteX272" fmla="*/ 29159 w 52116"/>
                <a:gd name="connsiteY272" fmla="*/ 48765 h 71220"/>
                <a:gd name="connsiteX273" fmla="*/ 29159 w 52116"/>
                <a:gd name="connsiteY273" fmla="*/ 48765 h 71220"/>
                <a:gd name="connsiteX274" fmla="*/ 30332 w 52116"/>
                <a:gd name="connsiteY274" fmla="*/ 11731 h 71220"/>
                <a:gd name="connsiteX275" fmla="*/ 30332 w 52116"/>
                <a:gd name="connsiteY275" fmla="*/ 11731 h 71220"/>
                <a:gd name="connsiteX276" fmla="*/ 29829 w 52116"/>
                <a:gd name="connsiteY276" fmla="*/ 11731 h 71220"/>
                <a:gd name="connsiteX277" fmla="*/ 29829 w 52116"/>
                <a:gd name="connsiteY277" fmla="*/ 11731 h 71220"/>
                <a:gd name="connsiteX278" fmla="*/ 33767 w 52116"/>
                <a:gd name="connsiteY278" fmla="*/ 57647 h 71220"/>
                <a:gd name="connsiteX279" fmla="*/ 33767 w 52116"/>
                <a:gd name="connsiteY279" fmla="*/ 56474 h 71220"/>
                <a:gd name="connsiteX280" fmla="*/ 33097 w 52116"/>
                <a:gd name="connsiteY280" fmla="*/ 55552 h 71220"/>
                <a:gd name="connsiteX281" fmla="*/ 32343 w 52116"/>
                <a:gd name="connsiteY281" fmla="*/ 55552 h 71220"/>
                <a:gd name="connsiteX282" fmla="*/ 33264 w 52116"/>
                <a:gd name="connsiteY282" fmla="*/ 56893 h 71220"/>
                <a:gd name="connsiteX283" fmla="*/ 34102 w 52116"/>
                <a:gd name="connsiteY283" fmla="*/ 57563 h 71220"/>
                <a:gd name="connsiteX284" fmla="*/ 34521 w 52116"/>
                <a:gd name="connsiteY284" fmla="*/ 46754 h 71220"/>
                <a:gd name="connsiteX285" fmla="*/ 34521 w 52116"/>
                <a:gd name="connsiteY285" fmla="*/ 46754 h 71220"/>
                <a:gd name="connsiteX286" fmla="*/ 33851 w 52116"/>
                <a:gd name="connsiteY286" fmla="*/ 46754 h 71220"/>
                <a:gd name="connsiteX287" fmla="*/ 33851 w 52116"/>
                <a:gd name="connsiteY287" fmla="*/ 47425 h 71220"/>
                <a:gd name="connsiteX288" fmla="*/ 35778 w 52116"/>
                <a:gd name="connsiteY288" fmla="*/ 53122 h 71220"/>
                <a:gd name="connsiteX289" fmla="*/ 35359 w 52116"/>
                <a:gd name="connsiteY289" fmla="*/ 53122 h 71220"/>
                <a:gd name="connsiteX290" fmla="*/ 35359 w 52116"/>
                <a:gd name="connsiteY290" fmla="*/ 54128 h 71220"/>
                <a:gd name="connsiteX291" fmla="*/ 36113 w 52116"/>
                <a:gd name="connsiteY291" fmla="*/ 53038 h 71220"/>
                <a:gd name="connsiteX292" fmla="*/ 37705 w 52116"/>
                <a:gd name="connsiteY292" fmla="*/ 55803 h 71220"/>
                <a:gd name="connsiteX293" fmla="*/ 36951 w 52116"/>
                <a:gd name="connsiteY293" fmla="*/ 55803 h 71220"/>
                <a:gd name="connsiteX294" fmla="*/ 36951 w 52116"/>
                <a:gd name="connsiteY294" fmla="*/ 56641 h 71220"/>
                <a:gd name="connsiteX295" fmla="*/ 36951 w 52116"/>
                <a:gd name="connsiteY295" fmla="*/ 56641 h 71220"/>
                <a:gd name="connsiteX296" fmla="*/ 38040 w 52116"/>
                <a:gd name="connsiteY296" fmla="*/ 55720 h 71220"/>
                <a:gd name="connsiteX297" fmla="*/ 40554 w 52116"/>
                <a:gd name="connsiteY297" fmla="*/ 68539 h 71220"/>
                <a:gd name="connsiteX298" fmla="*/ 40554 w 52116"/>
                <a:gd name="connsiteY298" fmla="*/ 67869 h 71220"/>
                <a:gd name="connsiteX299" fmla="*/ 39716 w 52116"/>
                <a:gd name="connsiteY299" fmla="*/ 67869 h 71220"/>
                <a:gd name="connsiteX300" fmla="*/ 39046 w 52116"/>
                <a:gd name="connsiteY300" fmla="*/ 67869 h 71220"/>
                <a:gd name="connsiteX301" fmla="*/ 40302 w 52116"/>
                <a:gd name="connsiteY301" fmla="*/ 68707 h 71220"/>
                <a:gd name="connsiteX302" fmla="*/ 41392 w 52116"/>
                <a:gd name="connsiteY302" fmla="*/ 64099 h 71220"/>
                <a:gd name="connsiteX303" fmla="*/ 40470 w 52116"/>
                <a:gd name="connsiteY303" fmla="*/ 63512 h 71220"/>
                <a:gd name="connsiteX304" fmla="*/ 39800 w 52116"/>
                <a:gd name="connsiteY304" fmla="*/ 63512 h 71220"/>
                <a:gd name="connsiteX305" fmla="*/ 38962 w 52116"/>
                <a:gd name="connsiteY305" fmla="*/ 64350 h 71220"/>
                <a:gd name="connsiteX306" fmla="*/ 38962 w 52116"/>
                <a:gd name="connsiteY306" fmla="*/ 64936 h 71220"/>
                <a:gd name="connsiteX307" fmla="*/ 39632 w 52116"/>
                <a:gd name="connsiteY307" fmla="*/ 64936 h 71220"/>
                <a:gd name="connsiteX308" fmla="*/ 39632 w 52116"/>
                <a:gd name="connsiteY308" fmla="*/ 64936 h 71220"/>
                <a:gd name="connsiteX309" fmla="*/ 40554 w 52116"/>
                <a:gd name="connsiteY309" fmla="*/ 64936 h 71220"/>
                <a:gd name="connsiteX310" fmla="*/ 41727 w 52116"/>
                <a:gd name="connsiteY310" fmla="*/ 64015 h 71220"/>
                <a:gd name="connsiteX311" fmla="*/ 41978 w 52116"/>
                <a:gd name="connsiteY311" fmla="*/ 60160 h 71220"/>
                <a:gd name="connsiteX312" fmla="*/ 41978 w 52116"/>
                <a:gd name="connsiteY312" fmla="*/ 59574 h 71220"/>
                <a:gd name="connsiteX313" fmla="*/ 41978 w 52116"/>
                <a:gd name="connsiteY313" fmla="*/ 59071 h 71220"/>
                <a:gd name="connsiteX314" fmla="*/ 41476 w 52116"/>
                <a:gd name="connsiteY314" fmla="*/ 60244 h 71220"/>
                <a:gd name="connsiteX315" fmla="*/ 42732 w 52116"/>
                <a:gd name="connsiteY315" fmla="*/ 63009 h 71220"/>
                <a:gd name="connsiteX316" fmla="*/ 42732 w 52116"/>
                <a:gd name="connsiteY316" fmla="*/ 62590 h 71220"/>
                <a:gd name="connsiteX317" fmla="*/ 42062 w 52116"/>
                <a:gd name="connsiteY317" fmla="*/ 62590 h 71220"/>
                <a:gd name="connsiteX318" fmla="*/ 42062 w 52116"/>
                <a:gd name="connsiteY318" fmla="*/ 63428 h 71220"/>
                <a:gd name="connsiteX319" fmla="*/ 48346 w 52116"/>
                <a:gd name="connsiteY319" fmla="*/ 69964 h 71220"/>
                <a:gd name="connsiteX320" fmla="*/ 48346 w 52116"/>
                <a:gd name="connsiteY320" fmla="*/ 70718 h 71220"/>
                <a:gd name="connsiteX321" fmla="*/ 48346 w 52116"/>
                <a:gd name="connsiteY321" fmla="*/ 71137 h 71220"/>
                <a:gd name="connsiteX322" fmla="*/ 48346 w 52116"/>
                <a:gd name="connsiteY322" fmla="*/ 71137 h 71220"/>
                <a:gd name="connsiteX323" fmla="*/ 47927 w 52116"/>
                <a:gd name="connsiteY323" fmla="*/ 70718 h 71220"/>
                <a:gd name="connsiteX324" fmla="*/ 47927 w 52116"/>
                <a:gd name="connsiteY324" fmla="*/ 70131 h 71220"/>
                <a:gd name="connsiteX325" fmla="*/ 48681 w 52116"/>
                <a:gd name="connsiteY325" fmla="*/ 69880 h 7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</a:cxnLst>
              <a:rect l="l" t="t" r="r" b="b"/>
              <a:pathLst>
                <a:path w="52116" h="71220">
                  <a:moveTo>
                    <a:pt x="52117" y="66109"/>
                  </a:moveTo>
                  <a:lnTo>
                    <a:pt x="48430" y="67785"/>
                  </a:lnTo>
                  <a:cubicBezTo>
                    <a:pt x="47366" y="68338"/>
                    <a:pt x="46361" y="68983"/>
                    <a:pt x="45414" y="69712"/>
                  </a:cubicBezTo>
                  <a:lnTo>
                    <a:pt x="45414" y="70802"/>
                  </a:lnTo>
                  <a:lnTo>
                    <a:pt x="44576" y="70048"/>
                  </a:lnTo>
                  <a:cubicBezTo>
                    <a:pt x="44576" y="70048"/>
                    <a:pt x="44073" y="70048"/>
                    <a:pt x="43654" y="70048"/>
                  </a:cubicBezTo>
                  <a:cubicBezTo>
                    <a:pt x="43553" y="70651"/>
                    <a:pt x="43084" y="71120"/>
                    <a:pt x="42481" y="71221"/>
                  </a:cubicBezTo>
                  <a:lnTo>
                    <a:pt x="41392" y="71221"/>
                  </a:lnTo>
                  <a:cubicBezTo>
                    <a:pt x="40638" y="71221"/>
                    <a:pt x="40051" y="71221"/>
                    <a:pt x="39716" y="70048"/>
                  </a:cubicBezTo>
                  <a:cubicBezTo>
                    <a:pt x="39381" y="68874"/>
                    <a:pt x="38962" y="68539"/>
                    <a:pt x="38375" y="68623"/>
                  </a:cubicBezTo>
                  <a:lnTo>
                    <a:pt x="37705" y="68623"/>
                  </a:lnTo>
                  <a:lnTo>
                    <a:pt x="37705" y="67869"/>
                  </a:lnTo>
                  <a:cubicBezTo>
                    <a:pt x="37705" y="67031"/>
                    <a:pt x="37705" y="66528"/>
                    <a:pt x="37118" y="66361"/>
                  </a:cubicBezTo>
                  <a:lnTo>
                    <a:pt x="36281" y="66361"/>
                  </a:lnTo>
                  <a:cubicBezTo>
                    <a:pt x="35979" y="66436"/>
                    <a:pt x="35661" y="66436"/>
                    <a:pt x="35359" y="66361"/>
                  </a:cubicBezTo>
                  <a:cubicBezTo>
                    <a:pt x="34898" y="66059"/>
                    <a:pt x="34546" y="65615"/>
                    <a:pt x="34354" y="65104"/>
                  </a:cubicBezTo>
                  <a:lnTo>
                    <a:pt x="34354" y="63763"/>
                  </a:lnTo>
                  <a:cubicBezTo>
                    <a:pt x="34379" y="61786"/>
                    <a:pt x="33273" y="59968"/>
                    <a:pt x="31505" y="59071"/>
                  </a:cubicBezTo>
                  <a:cubicBezTo>
                    <a:pt x="31262" y="59113"/>
                    <a:pt x="31086" y="59323"/>
                    <a:pt x="31086" y="59574"/>
                  </a:cubicBezTo>
                  <a:lnTo>
                    <a:pt x="31086" y="60160"/>
                  </a:lnTo>
                  <a:lnTo>
                    <a:pt x="31086" y="60915"/>
                  </a:lnTo>
                  <a:cubicBezTo>
                    <a:pt x="31178" y="61124"/>
                    <a:pt x="31178" y="61367"/>
                    <a:pt x="31086" y="61585"/>
                  </a:cubicBezTo>
                  <a:cubicBezTo>
                    <a:pt x="30600" y="60797"/>
                    <a:pt x="30306" y="59909"/>
                    <a:pt x="30248" y="58987"/>
                  </a:cubicBezTo>
                  <a:cubicBezTo>
                    <a:pt x="30248" y="57563"/>
                    <a:pt x="29577" y="56893"/>
                    <a:pt x="28405" y="56893"/>
                  </a:cubicBezTo>
                  <a:cubicBezTo>
                    <a:pt x="28405" y="56893"/>
                    <a:pt x="28237" y="56474"/>
                    <a:pt x="27902" y="55636"/>
                  </a:cubicBezTo>
                  <a:cubicBezTo>
                    <a:pt x="27533" y="55301"/>
                    <a:pt x="27273" y="54865"/>
                    <a:pt x="27148" y="54379"/>
                  </a:cubicBezTo>
                  <a:cubicBezTo>
                    <a:pt x="27298" y="54119"/>
                    <a:pt x="27500" y="53893"/>
                    <a:pt x="27734" y="53709"/>
                  </a:cubicBezTo>
                  <a:lnTo>
                    <a:pt x="27734" y="54379"/>
                  </a:lnTo>
                  <a:lnTo>
                    <a:pt x="27734" y="55217"/>
                  </a:lnTo>
                  <a:cubicBezTo>
                    <a:pt x="27734" y="55217"/>
                    <a:pt x="27734" y="55720"/>
                    <a:pt x="28656" y="55720"/>
                  </a:cubicBezTo>
                  <a:cubicBezTo>
                    <a:pt x="28714" y="55225"/>
                    <a:pt x="28916" y="54756"/>
                    <a:pt x="29242" y="54379"/>
                  </a:cubicBezTo>
                  <a:cubicBezTo>
                    <a:pt x="29577" y="53927"/>
                    <a:pt x="29837" y="53415"/>
                    <a:pt x="29997" y="52871"/>
                  </a:cubicBezTo>
                  <a:cubicBezTo>
                    <a:pt x="29955" y="52418"/>
                    <a:pt x="29711" y="52016"/>
                    <a:pt x="29326" y="51782"/>
                  </a:cubicBezTo>
                  <a:cubicBezTo>
                    <a:pt x="28957" y="51212"/>
                    <a:pt x="28329" y="50868"/>
                    <a:pt x="27650" y="50860"/>
                  </a:cubicBezTo>
                  <a:cubicBezTo>
                    <a:pt x="26980" y="50952"/>
                    <a:pt x="26343" y="51212"/>
                    <a:pt x="25807" y="51614"/>
                  </a:cubicBezTo>
                  <a:lnTo>
                    <a:pt x="25807" y="51111"/>
                  </a:lnTo>
                  <a:lnTo>
                    <a:pt x="23629" y="51111"/>
                  </a:lnTo>
                  <a:lnTo>
                    <a:pt x="23629" y="51111"/>
                  </a:lnTo>
                  <a:lnTo>
                    <a:pt x="23629" y="51111"/>
                  </a:lnTo>
                  <a:cubicBezTo>
                    <a:pt x="23629" y="50609"/>
                    <a:pt x="23210" y="50190"/>
                    <a:pt x="22372" y="49603"/>
                  </a:cubicBezTo>
                  <a:cubicBezTo>
                    <a:pt x="21861" y="49293"/>
                    <a:pt x="21408" y="48899"/>
                    <a:pt x="21031" y="48430"/>
                  </a:cubicBezTo>
                  <a:cubicBezTo>
                    <a:pt x="20428" y="48472"/>
                    <a:pt x="19875" y="48774"/>
                    <a:pt x="19523" y="49268"/>
                  </a:cubicBezTo>
                  <a:lnTo>
                    <a:pt x="17847" y="51028"/>
                  </a:lnTo>
                  <a:cubicBezTo>
                    <a:pt x="17939" y="51296"/>
                    <a:pt x="17939" y="51597"/>
                    <a:pt x="17847" y="51865"/>
                  </a:cubicBezTo>
                  <a:cubicBezTo>
                    <a:pt x="17814" y="52033"/>
                    <a:pt x="17814" y="52201"/>
                    <a:pt x="17847" y="52368"/>
                  </a:cubicBezTo>
                  <a:cubicBezTo>
                    <a:pt x="17646" y="52837"/>
                    <a:pt x="17386" y="53290"/>
                    <a:pt x="17093" y="53709"/>
                  </a:cubicBezTo>
                  <a:cubicBezTo>
                    <a:pt x="16674" y="54337"/>
                    <a:pt x="16414" y="55049"/>
                    <a:pt x="16339" y="55803"/>
                  </a:cubicBezTo>
                  <a:cubicBezTo>
                    <a:pt x="15518" y="56457"/>
                    <a:pt x="14956" y="57379"/>
                    <a:pt x="14747" y="58401"/>
                  </a:cubicBezTo>
                  <a:cubicBezTo>
                    <a:pt x="14521" y="59549"/>
                    <a:pt x="13825" y="60554"/>
                    <a:pt x="12820" y="61166"/>
                  </a:cubicBezTo>
                  <a:cubicBezTo>
                    <a:pt x="13322" y="61585"/>
                    <a:pt x="13574" y="61920"/>
                    <a:pt x="13574" y="62339"/>
                  </a:cubicBezTo>
                  <a:cubicBezTo>
                    <a:pt x="13440" y="63110"/>
                    <a:pt x="13155" y="63856"/>
                    <a:pt x="12736" y="64518"/>
                  </a:cubicBezTo>
                  <a:lnTo>
                    <a:pt x="11814" y="66277"/>
                  </a:lnTo>
                  <a:lnTo>
                    <a:pt x="10976" y="66277"/>
                  </a:lnTo>
                  <a:cubicBezTo>
                    <a:pt x="10474" y="66277"/>
                    <a:pt x="9887" y="66780"/>
                    <a:pt x="9468" y="67701"/>
                  </a:cubicBezTo>
                  <a:cubicBezTo>
                    <a:pt x="9217" y="68514"/>
                    <a:pt x="8639" y="69185"/>
                    <a:pt x="7876" y="69545"/>
                  </a:cubicBezTo>
                  <a:lnTo>
                    <a:pt x="7457" y="67115"/>
                  </a:lnTo>
                  <a:cubicBezTo>
                    <a:pt x="5865" y="67115"/>
                    <a:pt x="5111" y="67534"/>
                    <a:pt x="5195" y="68958"/>
                  </a:cubicBezTo>
                  <a:lnTo>
                    <a:pt x="5195" y="69712"/>
                  </a:lnTo>
                  <a:cubicBezTo>
                    <a:pt x="5296" y="69981"/>
                    <a:pt x="5296" y="70282"/>
                    <a:pt x="5195" y="70550"/>
                  </a:cubicBezTo>
                  <a:cubicBezTo>
                    <a:pt x="4902" y="70701"/>
                    <a:pt x="4558" y="70701"/>
                    <a:pt x="4273" y="70550"/>
                  </a:cubicBezTo>
                  <a:cubicBezTo>
                    <a:pt x="4776" y="70048"/>
                    <a:pt x="4944" y="69712"/>
                    <a:pt x="4692" y="69377"/>
                  </a:cubicBezTo>
                  <a:cubicBezTo>
                    <a:pt x="4357" y="68933"/>
                    <a:pt x="3813" y="68707"/>
                    <a:pt x="3268" y="68791"/>
                  </a:cubicBezTo>
                  <a:lnTo>
                    <a:pt x="2597" y="69545"/>
                  </a:lnTo>
                  <a:cubicBezTo>
                    <a:pt x="2296" y="69637"/>
                    <a:pt x="1977" y="69637"/>
                    <a:pt x="1676" y="69545"/>
                  </a:cubicBezTo>
                  <a:lnTo>
                    <a:pt x="1676" y="67366"/>
                  </a:lnTo>
                  <a:cubicBezTo>
                    <a:pt x="1835" y="67459"/>
                    <a:pt x="2019" y="67459"/>
                    <a:pt x="2179" y="67366"/>
                  </a:cubicBezTo>
                  <a:cubicBezTo>
                    <a:pt x="2162" y="66788"/>
                    <a:pt x="2539" y="66260"/>
                    <a:pt x="3100" y="66109"/>
                  </a:cubicBezTo>
                  <a:cubicBezTo>
                    <a:pt x="3603" y="66109"/>
                    <a:pt x="4022" y="65188"/>
                    <a:pt x="4106" y="63931"/>
                  </a:cubicBezTo>
                  <a:lnTo>
                    <a:pt x="3519" y="63931"/>
                  </a:lnTo>
                  <a:lnTo>
                    <a:pt x="2765" y="64434"/>
                  </a:lnTo>
                  <a:lnTo>
                    <a:pt x="2011" y="64434"/>
                  </a:lnTo>
                  <a:cubicBezTo>
                    <a:pt x="1994" y="64057"/>
                    <a:pt x="2237" y="63713"/>
                    <a:pt x="2597" y="63596"/>
                  </a:cubicBezTo>
                  <a:lnTo>
                    <a:pt x="3435" y="62926"/>
                  </a:lnTo>
                  <a:lnTo>
                    <a:pt x="4106" y="63596"/>
                  </a:lnTo>
                  <a:cubicBezTo>
                    <a:pt x="4944" y="63596"/>
                    <a:pt x="5279" y="62674"/>
                    <a:pt x="5195" y="61501"/>
                  </a:cubicBezTo>
                  <a:lnTo>
                    <a:pt x="5195" y="59071"/>
                  </a:lnTo>
                  <a:cubicBezTo>
                    <a:pt x="5555" y="58393"/>
                    <a:pt x="5781" y="57655"/>
                    <a:pt x="5865" y="56893"/>
                  </a:cubicBezTo>
                  <a:cubicBezTo>
                    <a:pt x="5865" y="55720"/>
                    <a:pt x="6452" y="55133"/>
                    <a:pt x="7038" y="55049"/>
                  </a:cubicBezTo>
                  <a:lnTo>
                    <a:pt x="7709" y="55049"/>
                  </a:lnTo>
                  <a:cubicBezTo>
                    <a:pt x="8295" y="55049"/>
                    <a:pt x="8547" y="54630"/>
                    <a:pt x="8547" y="54211"/>
                  </a:cubicBezTo>
                  <a:lnTo>
                    <a:pt x="8044" y="52871"/>
                  </a:lnTo>
                  <a:cubicBezTo>
                    <a:pt x="8077" y="52552"/>
                    <a:pt x="8228" y="52251"/>
                    <a:pt x="8463" y="52033"/>
                  </a:cubicBezTo>
                  <a:cubicBezTo>
                    <a:pt x="8463" y="52033"/>
                    <a:pt x="8965" y="52033"/>
                    <a:pt x="9133" y="51446"/>
                  </a:cubicBezTo>
                  <a:lnTo>
                    <a:pt x="9133" y="50273"/>
                  </a:lnTo>
                  <a:lnTo>
                    <a:pt x="9971" y="50273"/>
                  </a:lnTo>
                  <a:lnTo>
                    <a:pt x="9971" y="48011"/>
                  </a:lnTo>
                  <a:cubicBezTo>
                    <a:pt x="9971" y="48011"/>
                    <a:pt x="10557" y="48011"/>
                    <a:pt x="10725" y="48011"/>
                  </a:cubicBezTo>
                  <a:cubicBezTo>
                    <a:pt x="11219" y="47902"/>
                    <a:pt x="11630" y="47559"/>
                    <a:pt x="11814" y="47089"/>
                  </a:cubicBezTo>
                  <a:lnTo>
                    <a:pt x="11814" y="45916"/>
                  </a:lnTo>
                  <a:lnTo>
                    <a:pt x="11814" y="44492"/>
                  </a:lnTo>
                  <a:cubicBezTo>
                    <a:pt x="11689" y="44081"/>
                    <a:pt x="11689" y="43646"/>
                    <a:pt x="11814" y="43235"/>
                  </a:cubicBezTo>
                  <a:lnTo>
                    <a:pt x="12736" y="43235"/>
                  </a:lnTo>
                  <a:lnTo>
                    <a:pt x="12736" y="43235"/>
                  </a:lnTo>
                  <a:cubicBezTo>
                    <a:pt x="12619" y="42883"/>
                    <a:pt x="12619" y="42498"/>
                    <a:pt x="12736" y="42146"/>
                  </a:cubicBezTo>
                  <a:cubicBezTo>
                    <a:pt x="13213" y="41920"/>
                    <a:pt x="13767" y="41920"/>
                    <a:pt x="14244" y="42146"/>
                  </a:cubicBezTo>
                  <a:lnTo>
                    <a:pt x="14244" y="41727"/>
                  </a:lnTo>
                  <a:cubicBezTo>
                    <a:pt x="13742" y="41727"/>
                    <a:pt x="13490" y="41727"/>
                    <a:pt x="13406" y="40889"/>
                  </a:cubicBezTo>
                  <a:cubicBezTo>
                    <a:pt x="13348" y="40638"/>
                    <a:pt x="13348" y="40386"/>
                    <a:pt x="13406" y="40135"/>
                  </a:cubicBezTo>
                  <a:lnTo>
                    <a:pt x="13406" y="40135"/>
                  </a:lnTo>
                  <a:lnTo>
                    <a:pt x="15334" y="41811"/>
                  </a:lnTo>
                  <a:cubicBezTo>
                    <a:pt x="15560" y="41333"/>
                    <a:pt x="15702" y="40822"/>
                    <a:pt x="15752" y="40303"/>
                  </a:cubicBezTo>
                  <a:cubicBezTo>
                    <a:pt x="15618" y="39808"/>
                    <a:pt x="15618" y="39289"/>
                    <a:pt x="15752" y="38794"/>
                  </a:cubicBezTo>
                  <a:cubicBezTo>
                    <a:pt x="15752" y="38794"/>
                    <a:pt x="15250" y="38292"/>
                    <a:pt x="14579" y="38292"/>
                  </a:cubicBezTo>
                  <a:lnTo>
                    <a:pt x="13993" y="38292"/>
                  </a:lnTo>
                  <a:cubicBezTo>
                    <a:pt x="13331" y="36515"/>
                    <a:pt x="12459" y="34831"/>
                    <a:pt x="11395" y="33264"/>
                  </a:cubicBezTo>
                  <a:cubicBezTo>
                    <a:pt x="10348" y="31572"/>
                    <a:pt x="9426" y="29812"/>
                    <a:pt x="8630" y="27986"/>
                  </a:cubicBezTo>
                  <a:cubicBezTo>
                    <a:pt x="8027" y="27206"/>
                    <a:pt x="7466" y="26394"/>
                    <a:pt x="6955" y="25556"/>
                  </a:cubicBezTo>
                  <a:lnTo>
                    <a:pt x="4189" y="18936"/>
                  </a:lnTo>
                  <a:cubicBezTo>
                    <a:pt x="3603" y="18308"/>
                    <a:pt x="3151" y="17562"/>
                    <a:pt x="2849" y="16758"/>
                  </a:cubicBezTo>
                  <a:cubicBezTo>
                    <a:pt x="2681" y="15845"/>
                    <a:pt x="2086" y="15074"/>
                    <a:pt x="1257" y="14663"/>
                  </a:cubicBezTo>
                  <a:cubicBezTo>
                    <a:pt x="1307" y="14470"/>
                    <a:pt x="1307" y="14269"/>
                    <a:pt x="1257" y="14077"/>
                  </a:cubicBezTo>
                  <a:lnTo>
                    <a:pt x="1257" y="13490"/>
                  </a:lnTo>
                  <a:lnTo>
                    <a:pt x="0" y="12233"/>
                  </a:lnTo>
                  <a:lnTo>
                    <a:pt x="2095" y="12233"/>
                  </a:lnTo>
                  <a:lnTo>
                    <a:pt x="3352" y="12233"/>
                  </a:lnTo>
                  <a:lnTo>
                    <a:pt x="4860" y="12233"/>
                  </a:lnTo>
                  <a:cubicBezTo>
                    <a:pt x="5379" y="12468"/>
                    <a:pt x="5815" y="12845"/>
                    <a:pt x="6117" y="13323"/>
                  </a:cubicBezTo>
                  <a:lnTo>
                    <a:pt x="7122" y="13323"/>
                  </a:lnTo>
                  <a:cubicBezTo>
                    <a:pt x="7524" y="13306"/>
                    <a:pt x="7901" y="13155"/>
                    <a:pt x="8211" y="12904"/>
                  </a:cubicBezTo>
                  <a:lnTo>
                    <a:pt x="9301" y="11647"/>
                  </a:lnTo>
                  <a:lnTo>
                    <a:pt x="9301" y="11647"/>
                  </a:lnTo>
                  <a:lnTo>
                    <a:pt x="9971" y="11647"/>
                  </a:lnTo>
                  <a:cubicBezTo>
                    <a:pt x="9937" y="11923"/>
                    <a:pt x="9937" y="12208"/>
                    <a:pt x="9971" y="12485"/>
                  </a:cubicBezTo>
                  <a:cubicBezTo>
                    <a:pt x="9971" y="12485"/>
                    <a:pt x="9971" y="12904"/>
                    <a:pt x="9971" y="13323"/>
                  </a:cubicBezTo>
                  <a:cubicBezTo>
                    <a:pt x="10214" y="13750"/>
                    <a:pt x="10599" y="14077"/>
                    <a:pt x="11060" y="14244"/>
                  </a:cubicBezTo>
                  <a:cubicBezTo>
                    <a:pt x="11219" y="14169"/>
                    <a:pt x="11404" y="14169"/>
                    <a:pt x="11563" y="14244"/>
                  </a:cubicBezTo>
                  <a:lnTo>
                    <a:pt x="11563" y="14244"/>
                  </a:lnTo>
                  <a:cubicBezTo>
                    <a:pt x="11798" y="14127"/>
                    <a:pt x="12082" y="14127"/>
                    <a:pt x="12317" y="14244"/>
                  </a:cubicBezTo>
                  <a:lnTo>
                    <a:pt x="13155" y="15836"/>
                  </a:lnTo>
                  <a:lnTo>
                    <a:pt x="13155" y="16339"/>
                  </a:lnTo>
                  <a:lnTo>
                    <a:pt x="12652" y="15585"/>
                  </a:lnTo>
                  <a:cubicBezTo>
                    <a:pt x="12552" y="15216"/>
                    <a:pt x="12267" y="14931"/>
                    <a:pt x="11898" y="14831"/>
                  </a:cubicBezTo>
                  <a:cubicBezTo>
                    <a:pt x="11747" y="15895"/>
                    <a:pt x="12283" y="16934"/>
                    <a:pt x="13239" y="17428"/>
                  </a:cubicBezTo>
                  <a:lnTo>
                    <a:pt x="16255" y="19104"/>
                  </a:lnTo>
                  <a:cubicBezTo>
                    <a:pt x="16255" y="19104"/>
                    <a:pt x="15585" y="19104"/>
                    <a:pt x="15166" y="19104"/>
                  </a:cubicBezTo>
                  <a:cubicBezTo>
                    <a:pt x="14755" y="19397"/>
                    <a:pt x="14512" y="19858"/>
                    <a:pt x="14496" y="20361"/>
                  </a:cubicBezTo>
                  <a:cubicBezTo>
                    <a:pt x="14805" y="20989"/>
                    <a:pt x="15266" y="21542"/>
                    <a:pt x="15836" y="21953"/>
                  </a:cubicBezTo>
                  <a:lnTo>
                    <a:pt x="18601" y="24215"/>
                  </a:lnTo>
                  <a:cubicBezTo>
                    <a:pt x="19406" y="24877"/>
                    <a:pt x="20311" y="25413"/>
                    <a:pt x="21282" y="25807"/>
                  </a:cubicBezTo>
                  <a:lnTo>
                    <a:pt x="22372" y="23629"/>
                  </a:lnTo>
                  <a:cubicBezTo>
                    <a:pt x="22891" y="22615"/>
                    <a:pt x="23176" y="21500"/>
                    <a:pt x="23210" y="20361"/>
                  </a:cubicBezTo>
                  <a:cubicBezTo>
                    <a:pt x="23210" y="19774"/>
                    <a:pt x="23880" y="19188"/>
                    <a:pt x="24969" y="18685"/>
                  </a:cubicBezTo>
                  <a:cubicBezTo>
                    <a:pt x="26058" y="18182"/>
                    <a:pt x="26561" y="17763"/>
                    <a:pt x="26645" y="17428"/>
                  </a:cubicBezTo>
                  <a:cubicBezTo>
                    <a:pt x="26611" y="17261"/>
                    <a:pt x="26611" y="17093"/>
                    <a:pt x="26645" y="16925"/>
                  </a:cubicBezTo>
                  <a:lnTo>
                    <a:pt x="26142" y="16171"/>
                  </a:lnTo>
                  <a:lnTo>
                    <a:pt x="26142" y="14998"/>
                  </a:lnTo>
                  <a:cubicBezTo>
                    <a:pt x="26033" y="14420"/>
                    <a:pt x="26033" y="13817"/>
                    <a:pt x="26142" y="13239"/>
                  </a:cubicBezTo>
                  <a:cubicBezTo>
                    <a:pt x="26410" y="12719"/>
                    <a:pt x="26821" y="12292"/>
                    <a:pt x="27315" y="11982"/>
                  </a:cubicBezTo>
                  <a:cubicBezTo>
                    <a:pt x="27659" y="10583"/>
                    <a:pt x="28379" y="9301"/>
                    <a:pt x="29410" y="8295"/>
                  </a:cubicBezTo>
                  <a:lnTo>
                    <a:pt x="29410" y="7457"/>
                  </a:lnTo>
                  <a:lnTo>
                    <a:pt x="29410" y="7457"/>
                  </a:lnTo>
                  <a:lnTo>
                    <a:pt x="29913" y="8211"/>
                  </a:lnTo>
                  <a:cubicBezTo>
                    <a:pt x="29913" y="8630"/>
                    <a:pt x="30415" y="8714"/>
                    <a:pt x="30918" y="8211"/>
                  </a:cubicBezTo>
                  <a:lnTo>
                    <a:pt x="31589" y="4944"/>
                  </a:lnTo>
                  <a:cubicBezTo>
                    <a:pt x="31831" y="5019"/>
                    <a:pt x="32099" y="5019"/>
                    <a:pt x="32343" y="4944"/>
                  </a:cubicBezTo>
                  <a:lnTo>
                    <a:pt x="33348" y="4189"/>
                  </a:lnTo>
                  <a:cubicBezTo>
                    <a:pt x="33851" y="3603"/>
                    <a:pt x="34186" y="3268"/>
                    <a:pt x="34437" y="3268"/>
                  </a:cubicBezTo>
                  <a:lnTo>
                    <a:pt x="34437" y="3771"/>
                  </a:lnTo>
                  <a:cubicBezTo>
                    <a:pt x="34328" y="4039"/>
                    <a:pt x="34186" y="4290"/>
                    <a:pt x="34018" y="4525"/>
                  </a:cubicBezTo>
                  <a:lnTo>
                    <a:pt x="33599" y="5698"/>
                  </a:lnTo>
                  <a:cubicBezTo>
                    <a:pt x="33599" y="5698"/>
                    <a:pt x="34186" y="6284"/>
                    <a:pt x="35359" y="6200"/>
                  </a:cubicBezTo>
                  <a:lnTo>
                    <a:pt x="36029" y="5195"/>
                  </a:lnTo>
                  <a:cubicBezTo>
                    <a:pt x="36146" y="4784"/>
                    <a:pt x="36146" y="4349"/>
                    <a:pt x="36029" y="3938"/>
                  </a:cubicBezTo>
                  <a:cubicBezTo>
                    <a:pt x="36138" y="3670"/>
                    <a:pt x="36138" y="3368"/>
                    <a:pt x="36029" y="3100"/>
                  </a:cubicBezTo>
                  <a:lnTo>
                    <a:pt x="37538" y="1592"/>
                  </a:lnTo>
                  <a:cubicBezTo>
                    <a:pt x="38007" y="880"/>
                    <a:pt x="38677" y="318"/>
                    <a:pt x="39465" y="0"/>
                  </a:cubicBezTo>
                  <a:lnTo>
                    <a:pt x="39465" y="754"/>
                  </a:lnTo>
                  <a:cubicBezTo>
                    <a:pt x="39465" y="754"/>
                    <a:pt x="38878" y="754"/>
                    <a:pt x="38543" y="1173"/>
                  </a:cubicBezTo>
                  <a:lnTo>
                    <a:pt x="37956" y="1676"/>
                  </a:lnTo>
                  <a:cubicBezTo>
                    <a:pt x="38342" y="1634"/>
                    <a:pt x="38702" y="1835"/>
                    <a:pt x="38878" y="2179"/>
                  </a:cubicBezTo>
                  <a:lnTo>
                    <a:pt x="38878" y="3184"/>
                  </a:lnTo>
                  <a:lnTo>
                    <a:pt x="38878" y="4525"/>
                  </a:lnTo>
                  <a:lnTo>
                    <a:pt x="38459" y="5027"/>
                  </a:lnTo>
                  <a:lnTo>
                    <a:pt x="38459" y="5027"/>
                  </a:lnTo>
                  <a:cubicBezTo>
                    <a:pt x="38459" y="5027"/>
                    <a:pt x="38459" y="5027"/>
                    <a:pt x="38040" y="4022"/>
                  </a:cubicBezTo>
                  <a:cubicBezTo>
                    <a:pt x="38040" y="3636"/>
                    <a:pt x="37755" y="3310"/>
                    <a:pt x="37370" y="3268"/>
                  </a:cubicBezTo>
                  <a:lnTo>
                    <a:pt x="37370" y="4022"/>
                  </a:lnTo>
                  <a:cubicBezTo>
                    <a:pt x="37311" y="4273"/>
                    <a:pt x="37311" y="4525"/>
                    <a:pt x="37370" y="4776"/>
                  </a:cubicBezTo>
                  <a:lnTo>
                    <a:pt x="38208" y="5698"/>
                  </a:lnTo>
                  <a:lnTo>
                    <a:pt x="35862" y="10976"/>
                  </a:lnTo>
                  <a:lnTo>
                    <a:pt x="34772" y="10976"/>
                  </a:lnTo>
                  <a:cubicBezTo>
                    <a:pt x="34496" y="10993"/>
                    <a:pt x="34245" y="11152"/>
                    <a:pt x="34102" y="11395"/>
                  </a:cubicBezTo>
                  <a:cubicBezTo>
                    <a:pt x="34395" y="11764"/>
                    <a:pt x="34596" y="12191"/>
                    <a:pt x="34689" y="12652"/>
                  </a:cubicBezTo>
                  <a:cubicBezTo>
                    <a:pt x="34689" y="13155"/>
                    <a:pt x="34689" y="13825"/>
                    <a:pt x="33599" y="14663"/>
                  </a:cubicBezTo>
                  <a:cubicBezTo>
                    <a:pt x="33013" y="15325"/>
                    <a:pt x="32636" y="16138"/>
                    <a:pt x="32510" y="17009"/>
                  </a:cubicBezTo>
                  <a:cubicBezTo>
                    <a:pt x="31454" y="18216"/>
                    <a:pt x="30633" y="19607"/>
                    <a:pt x="30080" y="21115"/>
                  </a:cubicBezTo>
                  <a:cubicBezTo>
                    <a:pt x="29552" y="22531"/>
                    <a:pt x="28907" y="23905"/>
                    <a:pt x="28153" y="25221"/>
                  </a:cubicBezTo>
                  <a:cubicBezTo>
                    <a:pt x="27734" y="24634"/>
                    <a:pt x="27315" y="24466"/>
                    <a:pt x="26980" y="24634"/>
                  </a:cubicBezTo>
                  <a:cubicBezTo>
                    <a:pt x="26930" y="26486"/>
                    <a:pt x="26502" y="28312"/>
                    <a:pt x="25723" y="29996"/>
                  </a:cubicBezTo>
                  <a:cubicBezTo>
                    <a:pt x="25078" y="31396"/>
                    <a:pt x="24575" y="32854"/>
                    <a:pt x="24215" y="34354"/>
                  </a:cubicBezTo>
                  <a:lnTo>
                    <a:pt x="25975" y="35527"/>
                  </a:lnTo>
                  <a:cubicBezTo>
                    <a:pt x="26628" y="35845"/>
                    <a:pt x="27181" y="36339"/>
                    <a:pt x="27567" y="36951"/>
                  </a:cubicBezTo>
                  <a:lnTo>
                    <a:pt x="28237" y="39381"/>
                  </a:lnTo>
                  <a:cubicBezTo>
                    <a:pt x="28413" y="40018"/>
                    <a:pt x="28790" y="40579"/>
                    <a:pt x="29326" y="40973"/>
                  </a:cubicBezTo>
                  <a:lnTo>
                    <a:pt x="29997" y="40973"/>
                  </a:lnTo>
                  <a:cubicBezTo>
                    <a:pt x="29335" y="41207"/>
                    <a:pt x="28916" y="41861"/>
                    <a:pt x="28991" y="42565"/>
                  </a:cubicBezTo>
                  <a:cubicBezTo>
                    <a:pt x="29041" y="42908"/>
                    <a:pt x="29184" y="43227"/>
                    <a:pt x="29410" y="43486"/>
                  </a:cubicBezTo>
                  <a:lnTo>
                    <a:pt x="30248" y="44157"/>
                  </a:lnTo>
                  <a:cubicBezTo>
                    <a:pt x="30667" y="44157"/>
                    <a:pt x="30918" y="43403"/>
                    <a:pt x="30834" y="42313"/>
                  </a:cubicBezTo>
                  <a:lnTo>
                    <a:pt x="31589" y="43905"/>
                  </a:lnTo>
                  <a:cubicBezTo>
                    <a:pt x="31806" y="44651"/>
                    <a:pt x="32493" y="45154"/>
                    <a:pt x="33264" y="45162"/>
                  </a:cubicBezTo>
                  <a:cubicBezTo>
                    <a:pt x="33616" y="46243"/>
                    <a:pt x="34186" y="47240"/>
                    <a:pt x="34940" y="48095"/>
                  </a:cubicBezTo>
                  <a:lnTo>
                    <a:pt x="37454" y="50860"/>
                  </a:lnTo>
                  <a:lnTo>
                    <a:pt x="37454" y="51698"/>
                  </a:lnTo>
                  <a:cubicBezTo>
                    <a:pt x="37454" y="52284"/>
                    <a:pt x="38208" y="53122"/>
                    <a:pt x="39632" y="54211"/>
                  </a:cubicBezTo>
                  <a:cubicBezTo>
                    <a:pt x="40780" y="54882"/>
                    <a:pt x="41526" y="56072"/>
                    <a:pt x="41643" y="57395"/>
                  </a:cubicBezTo>
                  <a:cubicBezTo>
                    <a:pt x="42381" y="57638"/>
                    <a:pt x="43026" y="58108"/>
                    <a:pt x="43486" y="58736"/>
                  </a:cubicBezTo>
                  <a:lnTo>
                    <a:pt x="44743" y="60412"/>
                  </a:lnTo>
                  <a:lnTo>
                    <a:pt x="44743" y="61501"/>
                  </a:lnTo>
                  <a:cubicBezTo>
                    <a:pt x="44743" y="62171"/>
                    <a:pt x="45497" y="62758"/>
                    <a:pt x="47006" y="63261"/>
                  </a:cubicBezTo>
                  <a:cubicBezTo>
                    <a:pt x="48514" y="63763"/>
                    <a:pt x="49268" y="64518"/>
                    <a:pt x="49268" y="65523"/>
                  </a:cubicBezTo>
                  <a:close/>
                  <a:moveTo>
                    <a:pt x="7373" y="69042"/>
                  </a:moveTo>
                  <a:lnTo>
                    <a:pt x="7373" y="69042"/>
                  </a:lnTo>
                  <a:lnTo>
                    <a:pt x="7373" y="69042"/>
                  </a:lnTo>
                  <a:close/>
                  <a:moveTo>
                    <a:pt x="8630" y="57144"/>
                  </a:moveTo>
                  <a:lnTo>
                    <a:pt x="7625" y="57144"/>
                  </a:lnTo>
                  <a:lnTo>
                    <a:pt x="7625" y="57647"/>
                  </a:lnTo>
                  <a:cubicBezTo>
                    <a:pt x="8069" y="57823"/>
                    <a:pt x="8580" y="57689"/>
                    <a:pt x="8882" y="57312"/>
                  </a:cubicBezTo>
                  <a:close/>
                  <a:moveTo>
                    <a:pt x="10641" y="64266"/>
                  </a:moveTo>
                  <a:lnTo>
                    <a:pt x="10641" y="63763"/>
                  </a:lnTo>
                  <a:lnTo>
                    <a:pt x="10138" y="63763"/>
                  </a:lnTo>
                  <a:lnTo>
                    <a:pt x="10138" y="64266"/>
                  </a:lnTo>
                  <a:close/>
                  <a:moveTo>
                    <a:pt x="10641" y="54128"/>
                  </a:moveTo>
                  <a:lnTo>
                    <a:pt x="10222" y="53625"/>
                  </a:lnTo>
                  <a:lnTo>
                    <a:pt x="10222" y="54463"/>
                  </a:lnTo>
                  <a:close/>
                  <a:moveTo>
                    <a:pt x="12233" y="14244"/>
                  </a:moveTo>
                  <a:lnTo>
                    <a:pt x="11730" y="14914"/>
                  </a:lnTo>
                  <a:cubicBezTo>
                    <a:pt x="11521" y="15099"/>
                    <a:pt x="11504" y="15417"/>
                    <a:pt x="11689" y="15627"/>
                  </a:cubicBezTo>
                  <a:cubicBezTo>
                    <a:pt x="11697" y="15643"/>
                    <a:pt x="11714" y="15652"/>
                    <a:pt x="11730" y="15669"/>
                  </a:cubicBezTo>
                  <a:lnTo>
                    <a:pt x="11730" y="14663"/>
                  </a:lnTo>
                  <a:cubicBezTo>
                    <a:pt x="11730" y="14663"/>
                    <a:pt x="11730" y="14663"/>
                    <a:pt x="11730" y="14663"/>
                  </a:cubicBezTo>
                  <a:lnTo>
                    <a:pt x="12652" y="14412"/>
                  </a:lnTo>
                  <a:close/>
                  <a:moveTo>
                    <a:pt x="17009" y="51195"/>
                  </a:moveTo>
                  <a:lnTo>
                    <a:pt x="17009" y="51195"/>
                  </a:lnTo>
                  <a:lnTo>
                    <a:pt x="16339" y="51195"/>
                  </a:lnTo>
                  <a:lnTo>
                    <a:pt x="16339" y="51195"/>
                  </a:lnTo>
                  <a:close/>
                  <a:moveTo>
                    <a:pt x="15501" y="17679"/>
                  </a:moveTo>
                  <a:lnTo>
                    <a:pt x="14998" y="17177"/>
                  </a:lnTo>
                  <a:lnTo>
                    <a:pt x="15417" y="18098"/>
                  </a:lnTo>
                  <a:close/>
                  <a:moveTo>
                    <a:pt x="18685" y="26058"/>
                  </a:moveTo>
                  <a:cubicBezTo>
                    <a:pt x="18350" y="25673"/>
                    <a:pt x="17847" y="25489"/>
                    <a:pt x="17344" y="25556"/>
                  </a:cubicBezTo>
                  <a:cubicBezTo>
                    <a:pt x="16892" y="25505"/>
                    <a:pt x="16464" y="25740"/>
                    <a:pt x="16255" y="26142"/>
                  </a:cubicBezTo>
                  <a:cubicBezTo>
                    <a:pt x="16255" y="26142"/>
                    <a:pt x="16758" y="26645"/>
                    <a:pt x="17260" y="26645"/>
                  </a:cubicBezTo>
                  <a:cubicBezTo>
                    <a:pt x="17638" y="26503"/>
                    <a:pt x="18056" y="26503"/>
                    <a:pt x="18434" y="26645"/>
                  </a:cubicBezTo>
                  <a:close/>
                  <a:moveTo>
                    <a:pt x="18182" y="29326"/>
                  </a:moveTo>
                  <a:lnTo>
                    <a:pt x="18182" y="29326"/>
                  </a:lnTo>
                  <a:lnTo>
                    <a:pt x="17512" y="29326"/>
                  </a:lnTo>
                  <a:lnTo>
                    <a:pt x="17512" y="29326"/>
                  </a:lnTo>
                  <a:close/>
                  <a:moveTo>
                    <a:pt x="21282" y="24718"/>
                  </a:moveTo>
                  <a:lnTo>
                    <a:pt x="21282" y="23964"/>
                  </a:lnTo>
                  <a:cubicBezTo>
                    <a:pt x="21282" y="23545"/>
                    <a:pt x="21282" y="23377"/>
                    <a:pt x="20612" y="23377"/>
                  </a:cubicBezTo>
                  <a:cubicBezTo>
                    <a:pt x="20553" y="23629"/>
                    <a:pt x="20553" y="23880"/>
                    <a:pt x="20612" y="24131"/>
                  </a:cubicBezTo>
                  <a:lnTo>
                    <a:pt x="20612" y="25053"/>
                  </a:lnTo>
                  <a:cubicBezTo>
                    <a:pt x="20763" y="25346"/>
                    <a:pt x="20763" y="25681"/>
                    <a:pt x="20612" y="25975"/>
                  </a:cubicBezTo>
                  <a:cubicBezTo>
                    <a:pt x="20612" y="25975"/>
                    <a:pt x="21199" y="25975"/>
                    <a:pt x="21366" y="25975"/>
                  </a:cubicBezTo>
                  <a:cubicBezTo>
                    <a:pt x="21576" y="25556"/>
                    <a:pt x="21685" y="25103"/>
                    <a:pt x="21701" y="24634"/>
                  </a:cubicBezTo>
                  <a:close/>
                  <a:moveTo>
                    <a:pt x="24634" y="26142"/>
                  </a:moveTo>
                  <a:lnTo>
                    <a:pt x="24634" y="25640"/>
                  </a:lnTo>
                  <a:lnTo>
                    <a:pt x="24131" y="25640"/>
                  </a:lnTo>
                  <a:cubicBezTo>
                    <a:pt x="23712" y="25648"/>
                    <a:pt x="23352" y="25916"/>
                    <a:pt x="23210" y="26310"/>
                  </a:cubicBezTo>
                  <a:close/>
                  <a:moveTo>
                    <a:pt x="25388" y="54966"/>
                  </a:moveTo>
                  <a:cubicBezTo>
                    <a:pt x="24726" y="54781"/>
                    <a:pt x="24232" y="54220"/>
                    <a:pt x="24131" y="53541"/>
                  </a:cubicBezTo>
                  <a:cubicBezTo>
                    <a:pt x="24131" y="53541"/>
                    <a:pt x="24131" y="52955"/>
                    <a:pt x="24131" y="52871"/>
                  </a:cubicBezTo>
                  <a:close/>
                  <a:moveTo>
                    <a:pt x="25807" y="47257"/>
                  </a:moveTo>
                  <a:lnTo>
                    <a:pt x="25137" y="47257"/>
                  </a:lnTo>
                  <a:cubicBezTo>
                    <a:pt x="24801" y="47291"/>
                    <a:pt x="24492" y="47475"/>
                    <a:pt x="24299" y="47760"/>
                  </a:cubicBezTo>
                  <a:cubicBezTo>
                    <a:pt x="24056" y="48011"/>
                    <a:pt x="23905" y="48338"/>
                    <a:pt x="23880" y="48681"/>
                  </a:cubicBezTo>
                  <a:lnTo>
                    <a:pt x="25053" y="48681"/>
                  </a:lnTo>
                  <a:lnTo>
                    <a:pt x="25639" y="48095"/>
                  </a:lnTo>
                  <a:cubicBezTo>
                    <a:pt x="25941" y="47869"/>
                    <a:pt x="26142" y="47542"/>
                    <a:pt x="26226" y="47173"/>
                  </a:cubicBezTo>
                  <a:close/>
                  <a:moveTo>
                    <a:pt x="30332" y="48765"/>
                  </a:moveTo>
                  <a:lnTo>
                    <a:pt x="30332" y="48765"/>
                  </a:lnTo>
                  <a:lnTo>
                    <a:pt x="29159" y="48765"/>
                  </a:lnTo>
                  <a:lnTo>
                    <a:pt x="29159" y="48765"/>
                  </a:lnTo>
                  <a:close/>
                  <a:moveTo>
                    <a:pt x="30332" y="11731"/>
                  </a:moveTo>
                  <a:lnTo>
                    <a:pt x="30332" y="11731"/>
                  </a:lnTo>
                  <a:lnTo>
                    <a:pt x="29829" y="11731"/>
                  </a:lnTo>
                  <a:lnTo>
                    <a:pt x="29829" y="11731"/>
                  </a:lnTo>
                  <a:close/>
                  <a:moveTo>
                    <a:pt x="33767" y="57647"/>
                  </a:moveTo>
                  <a:lnTo>
                    <a:pt x="33767" y="56474"/>
                  </a:lnTo>
                  <a:cubicBezTo>
                    <a:pt x="33767" y="55887"/>
                    <a:pt x="33767" y="55636"/>
                    <a:pt x="33097" y="55552"/>
                  </a:cubicBezTo>
                  <a:lnTo>
                    <a:pt x="32343" y="55552"/>
                  </a:lnTo>
                  <a:lnTo>
                    <a:pt x="33264" y="56893"/>
                  </a:lnTo>
                  <a:cubicBezTo>
                    <a:pt x="33449" y="57220"/>
                    <a:pt x="33750" y="57454"/>
                    <a:pt x="34102" y="57563"/>
                  </a:cubicBezTo>
                  <a:close/>
                  <a:moveTo>
                    <a:pt x="34521" y="46754"/>
                  </a:moveTo>
                  <a:lnTo>
                    <a:pt x="34521" y="46754"/>
                  </a:lnTo>
                  <a:cubicBezTo>
                    <a:pt x="34521" y="46754"/>
                    <a:pt x="34521" y="46754"/>
                    <a:pt x="33851" y="46754"/>
                  </a:cubicBezTo>
                  <a:lnTo>
                    <a:pt x="33851" y="47425"/>
                  </a:lnTo>
                  <a:close/>
                  <a:moveTo>
                    <a:pt x="35778" y="53122"/>
                  </a:moveTo>
                  <a:lnTo>
                    <a:pt x="35359" y="53122"/>
                  </a:lnTo>
                  <a:lnTo>
                    <a:pt x="35359" y="54128"/>
                  </a:lnTo>
                  <a:cubicBezTo>
                    <a:pt x="35359" y="54128"/>
                    <a:pt x="36029" y="53625"/>
                    <a:pt x="36113" y="53038"/>
                  </a:cubicBezTo>
                  <a:close/>
                  <a:moveTo>
                    <a:pt x="37705" y="55803"/>
                  </a:moveTo>
                  <a:lnTo>
                    <a:pt x="36951" y="55803"/>
                  </a:lnTo>
                  <a:lnTo>
                    <a:pt x="36951" y="56641"/>
                  </a:lnTo>
                  <a:lnTo>
                    <a:pt x="36951" y="56641"/>
                  </a:lnTo>
                  <a:cubicBezTo>
                    <a:pt x="36951" y="56641"/>
                    <a:pt x="38040" y="56222"/>
                    <a:pt x="38040" y="55720"/>
                  </a:cubicBezTo>
                  <a:close/>
                  <a:moveTo>
                    <a:pt x="40554" y="68539"/>
                  </a:moveTo>
                  <a:cubicBezTo>
                    <a:pt x="40554" y="68539"/>
                    <a:pt x="40554" y="68120"/>
                    <a:pt x="40554" y="67869"/>
                  </a:cubicBezTo>
                  <a:lnTo>
                    <a:pt x="39716" y="67869"/>
                  </a:lnTo>
                  <a:lnTo>
                    <a:pt x="39046" y="67869"/>
                  </a:lnTo>
                  <a:cubicBezTo>
                    <a:pt x="39205" y="68414"/>
                    <a:pt x="39733" y="68774"/>
                    <a:pt x="40302" y="68707"/>
                  </a:cubicBezTo>
                  <a:close/>
                  <a:moveTo>
                    <a:pt x="41392" y="64099"/>
                  </a:moveTo>
                  <a:cubicBezTo>
                    <a:pt x="41249" y="63722"/>
                    <a:pt x="40872" y="63487"/>
                    <a:pt x="40470" y="63512"/>
                  </a:cubicBezTo>
                  <a:lnTo>
                    <a:pt x="39800" y="63512"/>
                  </a:lnTo>
                  <a:lnTo>
                    <a:pt x="38962" y="64350"/>
                  </a:lnTo>
                  <a:cubicBezTo>
                    <a:pt x="38962" y="64350"/>
                    <a:pt x="38962" y="64853"/>
                    <a:pt x="38962" y="64936"/>
                  </a:cubicBezTo>
                  <a:cubicBezTo>
                    <a:pt x="39180" y="64844"/>
                    <a:pt x="39414" y="64844"/>
                    <a:pt x="39632" y="64936"/>
                  </a:cubicBezTo>
                  <a:lnTo>
                    <a:pt x="39632" y="64936"/>
                  </a:lnTo>
                  <a:cubicBezTo>
                    <a:pt x="39934" y="64886"/>
                    <a:pt x="40252" y="64886"/>
                    <a:pt x="40554" y="64936"/>
                  </a:cubicBezTo>
                  <a:cubicBezTo>
                    <a:pt x="40554" y="64936"/>
                    <a:pt x="41727" y="64518"/>
                    <a:pt x="41727" y="64015"/>
                  </a:cubicBezTo>
                  <a:close/>
                  <a:moveTo>
                    <a:pt x="41978" y="60160"/>
                  </a:moveTo>
                  <a:lnTo>
                    <a:pt x="41978" y="59574"/>
                  </a:lnTo>
                  <a:cubicBezTo>
                    <a:pt x="42054" y="59415"/>
                    <a:pt x="42054" y="59230"/>
                    <a:pt x="41978" y="59071"/>
                  </a:cubicBezTo>
                  <a:lnTo>
                    <a:pt x="41476" y="60244"/>
                  </a:lnTo>
                  <a:close/>
                  <a:moveTo>
                    <a:pt x="42732" y="63009"/>
                  </a:moveTo>
                  <a:lnTo>
                    <a:pt x="42732" y="62590"/>
                  </a:lnTo>
                  <a:lnTo>
                    <a:pt x="42062" y="62590"/>
                  </a:lnTo>
                  <a:lnTo>
                    <a:pt x="42062" y="63428"/>
                  </a:lnTo>
                  <a:close/>
                  <a:moveTo>
                    <a:pt x="48346" y="69964"/>
                  </a:moveTo>
                  <a:lnTo>
                    <a:pt x="48346" y="70718"/>
                  </a:lnTo>
                  <a:cubicBezTo>
                    <a:pt x="48380" y="70852"/>
                    <a:pt x="48380" y="71003"/>
                    <a:pt x="48346" y="71137"/>
                  </a:cubicBezTo>
                  <a:lnTo>
                    <a:pt x="48346" y="71137"/>
                  </a:lnTo>
                  <a:lnTo>
                    <a:pt x="47927" y="70718"/>
                  </a:lnTo>
                  <a:lnTo>
                    <a:pt x="47927" y="70131"/>
                  </a:lnTo>
                  <a:cubicBezTo>
                    <a:pt x="47927" y="70131"/>
                    <a:pt x="48430" y="69629"/>
                    <a:pt x="48681" y="6988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="" xmlns:a16="http://schemas.microsoft.com/office/drawing/2014/main" id="{49C5C2C0-DBEF-4104-AD17-579B2F061035}"/>
                </a:ext>
              </a:extLst>
            </p:cNvPr>
            <p:cNvSpPr/>
            <p:nvPr/>
          </p:nvSpPr>
          <p:spPr>
            <a:xfrm>
              <a:off x="2822320" y="1859823"/>
              <a:ext cx="51949" cy="72142"/>
            </a:xfrm>
            <a:custGeom>
              <a:avLst/>
              <a:gdLst>
                <a:gd name="connsiteX0" fmla="*/ 51949 w 51949"/>
                <a:gd name="connsiteY0" fmla="*/ 66864 h 72142"/>
                <a:gd name="connsiteX1" fmla="*/ 48179 w 51949"/>
                <a:gd name="connsiteY1" fmla="*/ 68623 h 72142"/>
                <a:gd name="connsiteX2" fmla="*/ 45162 w 51949"/>
                <a:gd name="connsiteY2" fmla="*/ 70550 h 72142"/>
                <a:gd name="connsiteX3" fmla="*/ 45162 w 51949"/>
                <a:gd name="connsiteY3" fmla="*/ 71640 h 72142"/>
                <a:gd name="connsiteX4" fmla="*/ 44324 w 51949"/>
                <a:gd name="connsiteY4" fmla="*/ 70885 h 72142"/>
                <a:gd name="connsiteX5" fmla="*/ 43403 w 51949"/>
                <a:gd name="connsiteY5" fmla="*/ 70885 h 72142"/>
                <a:gd name="connsiteX6" fmla="*/ 42230 w 51949"/>
                <a:gd name="connsiteY6" fmla="*/ 72142 h 72142"/>
                <a:gd name="connsiteX7" fmla="*/ 41140 w 51949"/>
                <a:gd name="connsiteY7" fmla="*/ 72142 h 72142"/>
                <a:gd name="connsiteX8" fmla="*/ 39381 w 51949"/>
                <a:gd name="connsiteY8" fmla="*/ 70969 h 72142"/>
                <a:gd name="connsiteX9" fmla="*/ 38124 w 51949"/>
                <a:gd name="connsiteY9" fmla="*/ 69461 h 72142"/>
                <a:gd name="connsiteX10" fmla="*/ 37370 w 51949"/>
                <a:gd name="connsiteY10" fmla="*/ 69461 h 72142"/>
                <a:gd name="connsiteX11" fmla="*/ 37370 w 51949"/>
                <a:gd name="connsiteY11" fmla="*/ 68707 h 72142"/>
                <a:gd name="connsiteX12" fmla="*/ 36783 w 51949"/>
                <a:gd name="connsiteY12" fmla="*/ 67199 h 72142"/>
                <a:gd name="connsiteX13" fmla="*/ 36029 w 51949"/>
                <a:gd name="connsiteY13" fmla="*/ 67199 h 72142"/>
                <a:gd name="connsiteX14" fmla="*/ 35108 w 51949"/>
                <a:gd name="connsiteY14" fmla="*/ 67199 h 72142"/>
                <a:gd name="connsiteX15" fmla="*/ 34102 w 51949"/>
                <a:gd name="connsiteY15" fmla="*/ 65942 h 72142"/>
                <a:gd name="connsiteX16" fmla="*/ 34102 w 51949"/>
                <a:gd name="connsiteY16" fmla="*/ 65355 h 72142"/>
                <a:gd name="connsiteX17" fmla="*/ 31253 w 51949"/>
                <a:gd name="connsiteY17" fmla="*/ 60663 h 72142"/>
                <a:gd name="connsiteX18" fmla="*/ 30834 w 51949"/>
                <a:gd name="connsiteY18" fmla="*/ 61166 h 72142"/>
                <a:gd name="connsiteX19" fmla="*/ 30834 w 51949"/>
                <a:gd name="connsiteY19" fmla="*/ 61753 h 72142"/>
                <a:gd name="connsiteX20" fmla="*/ 30834 w 51949"/>
                <a:gd name="connsiteY20" fmla="*/ 62423 h 72142"/>
                <a:gd name="connsiteX21" fmla="*/ 30834 w 51949"/>
                <a:gd name="connsiteY21" fmla="*/ 63093 h 72142"/>
                <a:gd name="connsiteX22" fmla="*/ 29997 w 51949"/>
                <a:gd name="connsiteY22" fmla="*/ 60579 h 72142"/>
                <a:gd name="connsiteX23" fmla="*/ 28153 w 51949"/>
                <a:gd name="connsiteY23" fmla="*/ 58485 h 72142"/>
                <a:gd name="connsiteX24" fmla="*/ 27567 w 51949"/>
                <a:gd name="connsiteY24" fmla="*/ 57144 h 72142"/>
                <a:gd name="connsiteX25" fmla="*/ 26813 w 51949"/>
                <a:gd name="connsiteY25" fmla="*/ 55971 h 72142"/>
                <a:gd name="connsiteX26" fmla="*/ 27483 w 51949"/>
                <a:gd name="connsiteY26" fmla="*/ 55301 h 72142"/>
                <a:gd name="connsiteX27" fmla="*/ 27483 w 51949"/>
                <a:gd name="connsiteY27" fmla="*/ 55971 h 72142"/>
                <a:gd name="connsiteX28" fmla="*/ 27483 w 51949"/>
                <a:gd name="connsiteY28" fmla="*/ 56809 h 72142"/>
                <a:gd name="connsiteX29" fmla="*/ 28488 w 51949"/>
                <a:gd name="connsiteY29" fmla="*/ 57312 h 72142"/>
                <a:gd name="connsiteX30" fmla="*/ 29075 w 51949"/>
                <a:gd name="connsiteY30" fmla="*/ 55887 h 72142"/>
                <a:gd name="connsiteX31" fmla="*/ 29745 w 51949"/>
                <a:gd name="connsiteY31" fmla="*/ 54463 h 72142"/>
                <a:gd name="connsiteX32" fmla="*/ 29075 w 51949"/>
                <a:gd name="connsiteY32" fmla="*/ 53374 h 72142"/>
                <a:gd name="connsiteX33" fmla="*/ 27399 w 51949"/>
                <a:gd name="connsiteY33" fmla="*/ 52452 h 72142"/>
                <a:gd name="connsiteX34" fmla="*/ 25556 w 51949"/>
                <a:gd name="connsiteY34" fmla="*/ 53206 h 72142"/>
                <a:gd name="connsiteX35" fmla="*/ 25556 w 51949"/>
                <a:gd name="connsiteY35" fmla="*/ 52703 h 72142"/>
                <a:gd name="connsiteX36" fmla="*/ 23461 w 51949"/>
                <a:gd name="connsiteY36" fmla="*/ 52703 h 72142"/>
                <a:gd name="connsiteX37" fmla="*/ 23461 w 51949"/>
                <a:gd name="connsiteY37" fmla="*/ 51865 h 72142"/>
                <a:gd name="connsiteX38" fmla="*/ 22288 w 51949"/>
                <a:gd name="connsiteY38" fmla="*/ 50441 h 72142"/>
                <a:gd name="connsiteX39" fmla="*/ 20864 w 51949"/>
                <a:gd name="connsiteY39" fmla="*/ 49184 h 72142"/>
                <a:gd name="connsiteX40" fmla="*/ 19439 w 51949"/>
                <a:gd name="connsiteY40" fmla="*/ 50106 h 72142"/>
                <a:gd name="connsiteX41" fmla="*/ 17763 w 51949"/>
                <a:gd name="connsiteY41" fmla="*/ 51782 h 72142"/>
                <a:gd name="connsiteX42" fmla="*/ 18182 w 51949"/>
                <a:gd name="connsiteY42" fmla="*/ 52619 h 72142"/>
                <a:gd name="connsiteX43" fmla="*/ 18182 w 51949"/>
                <a:gd name="connsiteY43" fmla="*/ 53206 h 72142"/>
                <a:gd name="connsiteX44" fmla="*/ 17512 w 51949"/>
                <a:gd name="connsiteY44" fmla="*/ 54463 h 72142"/>
                <a:gd name="connsiteX45" fmla="*/ 16758 w 51949"/>
                <a:gd name="connsiteY45" fmla="*/ 56641 h 72142"/>
                <a:gd name="connsiteX46" fmla="*/ 15166 w 51949"/>
                <a:gd name="connsiteY46" fmla="*/ 59239 h 72142"/>
                <a:gd name="connsiteX47" fmla="*/ 13239 w 51949"/>
                <a:gd name="connsiteY47" fmla="*/ 62004 h 72142"/>
                <a:gd name="connsiteX48" fmla="*/ 13909 w 51949"/>
                <a:gd name="connsiteY48" fmla="*/ 63177 h 72142"/>
                <a:gd name="connsiteX49" fmla="*/ 13071 w 51949"/>
                <a:gd name="connsiteY49" fmla="*/ 65272 h 72142"/>
                <a:gd name="connsiteX50" fmla="*/ 12149 w 51949"/>
                <a:gd name="connsiteY50" fmla="*/ 67115 h 72142"/>
                <a:gd name="connsiteX51" fmla="*/ 11647 w 51949"/>
                <a:gd name="connsiteY51" fmla="*/ 67115 h 72142"/>
                <a:gd name="connsiteX52" fmla="*/ 11647 w 51949"/>
                <a:gd name="connsiteY52" fmla="*/ 67115 h 72142"/>
                <a:gd name="connsiteX53" fmla="*/ 10139 w 51949"/>
                <a:gd name="connsiteY53" fmla="*/ 68623 h 72142"/>
                <a:gd name="connsiteX54" fmla="*/ 8547 w 51949"/>
                <a:gd name="connsiteY54" fmla="*/ 70383 h 72142"/>
                <a:gd name="connsiteX55" fmla="*/ 8044 w 51949"/>
                <a:gd name="connsiteY55" fmla="*/ 67953 h 72142"/>
                <a:gd name="connsiteX56" fmla="*/ 5865 w 51949"/>
                <a:gd name="connsiteY56" fmla="*/ 69880 h 72142"/>
                <a:gd name="connsiteX57" fmla="*/ 5865 w 51949"/>
                <a:gd name="connsiteY57" fmla="*/ 70634 h 72142"/>
                <a:gd name="connsiteX58" fmla="*/ 5363 w 51949"/>
                <a:gd name="connsiteY58" fmla="*/ 71388 h 72142"/>
                <a:gd name="connsiteX59" fmla="*/ 4525 w 51949"/>
                <a:gd name="connsiteY59" fmla="*/ 71388 h 72142"/>
                <a:gd name="connsiteX60" fmla="*/ 4525 w 51949"/>
                <a:gd name="connsiteY60" fmla="*/ 70131 h 72142"/>
                <a:gd name="connsiteX61" fmla="*/ 3017 w 51949"/>
                <a:gd name="connsiteY61" fmla="*/ 69629 h 72142"/>
                <a:gd name="connsiteX62" fmla="*/ 2346 w 51949"/>
                <a:gd name="connsiteY62" fmla="*/ 70383 h 72142"/>
                <a:gd name="connsiteX63" fmla="*/ 1425 w 51949"/>
                <a:gd name="connsiteY63" fmla="*/ 70383 h 72142"/>
                <a:gd name="connsiteX64" fmla="*/ 1425 w 51949"/>
                <a:gd name="connsiteY64" fmla="*/ 68204 h 72142"/>
                <a:gd name="connsiteX65" fmla="*/ 1927 w 51949"/>
                <a:gd name="connsiteY65" fmla="*/ 67701 h 72142"/>
                <a:gd name="connsiteX66" fmla="*/ 2765 w 51949"/>
                <a:gd name="connsiteY66" fmla="*/ 66445 h 72142"/>
                <a:gd name="connsiteX67" fmla="*/ 3854 w 51949"/>
                <a:gd name="connsiteY67" fmla="*/ 64350 h 72142"/>
                <a:gd name="connsiteX68" fmla="*/ 3268 w 51949"/>
                <a:gd name="connsiteY68" fmla="*/ 64350 h 72142"/>
                <a:gd name="connsiteX69" fmla="*/ 2430 w 51949"/>
                <a:gd name="connsiteY69" fmla="*/ 64769 h 72142"/>
                <a:gd name="connsiteX70" fmla="*/ 1760 w 51949"/>
                <a:gd name="connsiteY70" fmla="*/ 64769 h 72142"/>
                <a:gd name="connsiteX71" fmla="*/ 2262 w 51949"/>
                <a:gd name="connsiteY71" fmla="*/ 63847 h 72142"/>
                <a:gd name="connsiteX72" fmla="*/ 3100 w 51949"/>
                <a:gd name="connsiteY72" fmla="*/ 63261 h 72142"/>
                <a:gd name="connsiteX73" fmla="*/ 3771 w 51949"/>
                <a:gd name="connsiteY73" fmla="*/ 63847 h 72142"/>
                <a:gd name="connsiteX74" fmla="*/ 4944 w 51949"/>
                <a:gd name="connsiteY74" fmla="*/ 61836 h 72142"/>
                <a:gd name="connsiteX75" fmla="*/ 4944 w 51949"/>
                <a:gd name="connsiteY75" fmla="*/ 60496 h 72142"/>
                <a:gd name="connsiteX76" fmla="*/ 4944 w 51949"/>
                <a:gd name="connsiteY76" fmla="*/ 59323 h 72142"/>
                <a:gd name="connsiteX77" fmla="*/ 5530 w 51949"/>
                <a:gd name="connsiteY77" fmla="*/ 57228 h 72142"/>
                <a:gd name="connsiteX78" fmla="*/ 6703 w 51949"/>
                <a:gd name="connsiteY78" fmla="*/ 55384 h 72142"/>
                <a:gd name="connsiteX79" fmla="*/ 7373 w 51949"/>
                <a:gd name="connsiteY79" fmla="*/ 55384 h 72142"/>
                <a:gd name="connsiteX80" fmla="*/ 8211 w 51949"/>
                <a:gd name="connsiteY80" fmla="*/ 54547 h 72142"/>
                <a:gd name="connsiteX81" fmla="*/ 7792 w 51949"/>
                <a:gd name="connsiteY81" fmla="*/ 53206 h 72142"/>
                <a:gd name="connsiteX82" fmla="*/ 8211 w 51949"/>
                <a:gd name="connsiteY82" fmla="*/ 52452 h 72142"/>
                <a:gd name="connsiteX83" fmla="*/ 8798 w 51949"/>
                <a:gd name="connsiteY83" fmla="*/ 51782 h 72142"/>
                <a:gd name="connsiteX84" fmla="*/ 9217 w 51949"/>
                <a:gd name="connsiteY84" fmla="*/ 50609 h 72142"/>
                <a:gd name="connsiteX85" fmla="*/ 10055 w 51949"/>
                <a:gd name="connsiteY85" fmla="*/ 51027 h 72142"/>
                <a:gd name="connsiteX86" fmla="*/ 10055 w 51949"/>
                <a:gd name="connsiteY86" fmla="*/ 48765 h 72142"/>
                <a:gd name="connsiteX87" fmla="*/ 10893 w 51949"/>
                <a:gd name="connsiteY87" fmla="*/ 48765 h 72142"/>
                <a:gd name="connsiteX88" fmla="*/ 11898 w 51949"/>
                <a:gd name="connsiteY88" fmla="*/ 47760 h 72142"/>
                <a:gd name="connsiteX89" fmla="*/ 11898 w 51949"/>
                <a:gd name="connsiteY89" fmla="*/ 46587 h 72142"/>
                <a:gd name="connsiteX90" fmla="*/ 11898 w 51949"/>
                <a:gd name="connsiteY90" fmla="*/ 45162 h 72142"/>
                <a:gd name="connsiteX91" fmla="*/ 11898 w 51949"/>
                <a:gd name="connsiteY91" fmla="*/ 43989 h 72142"/>
                <a:gd name="connsiteX92" fmla="*/ 12820 w 51949"/>
                <a:gd name="connsiteY92" fmla="*/ 43989 h 72142"/>
                <a:gd name="connsiteX93" fmla="*/ 12820 w 51949"/>
                <a:gd name="connsiteY93" fmla="*/ 43486 h 72142"/>
                <a:gd name="connsiteX94" fmla="*/ 12820 w 51949"/>
                <a:gd name="connsiteY94" fmla="*/ 43486 h 72142"/>
                <a:gd name="connsiteX95" fmla="*/ 12820 w 51949"/>
                <a:gd name="connsiteY95" fmla="*/ 42397 h 72142"/>
                <a:gd name="connsiteX96" fmla="*/ 14244 w 51949"/>
                <a:gd name="connsiteY96" fmla="*/ 41894 h 72142"/>
                <a:gd name="connsiteX97" fmla="*/ 14244 w 51949"/>
                <a:gd name="connsiteY97" fmla="*/ 41894 h 72142"/>
                <a:gd name="connsiteX98" fmla="*/ 13406 w 51949"/>
                <a:gd name="connsiteY98" fmla="*/ 40973 h 72142"/>
                <a:gd name="connsiteX99" fmla="*/ 13406 w 51949"/>
                <a:gd name="connsiteY99" fmla="*/ 40302 h 72142"/>
                <a:gd name="connsiteX100" fmla="*/ 13406 w 51949"/>
                <a:gd name="connsiteY100" fmla="*/ 39800 h 72142"/>
                <a:gd name="connsiteX101" fmla="*/ 15250 w 51949"/>
                <a:gd name="connsiteY101" fmla="*/ 41559 h 72142"/>
                <a:gd name="connsiteX102" fmla="*/ 15668 w 51949"/>
                <a:gd name="connsiteY102" fmla="*/ 39967 h 72142"/>
                <a:gd name="connsiteX103" fmla="*/ 15668 w 51949"/>
                <a:gd name="connsiteY103" fmla="*/ 38543 h 72142"/>
                <a:gd name="connsiteX104" fmla="*/ 14496 w 51949"/>
                <a:gd name="connsiteY104" fmla="*/ 38040 h 72142"/>
                <a:gd name="connsiteX105" fmla="*/ 13825 w 51949"/>
                <a:gd name="connsiteY105" fmla="*/ 38040 h 72142"/>
                <a:gd name="connsiteX106" fmla="*/ 11312 w 51949"/>
                <a:gd name="connsiteY106" fmla="*/ 32929 h 72142"/>
                <a:gd name="connsiteX107" fmla="*/ 8547 w 51949"/>
                <a:gd name="connsiteY107" fmla="*/ 27734 h 72142"/>
                <a:gd name="connsiteX108" fmla="*/ 6787 w 51949"/>
                <a:gd name="connsiteY108" fmla="*/ 25304 h 72142"/>
                <a:gd name="connsiteX109" fmla="*/ 4022 w 51949"/>
                <a:gd name="connsiteY109" fmla="*/ 18601 h 72142"/>
                <a:gd name="connsiteX110" fmla="*/ 2681 w 51949"/>
                <a:gd name="connsiteY110" fmla="*/ 16506 h 72142"/>
                <a:gd name="connsiteX111" fmla="*/ 1173 w 51949"/>
                <a:gd name="connsiteY111" fmla="*/ 14412 h 72142"/>
                <a:gd name="connsiteX112" fmla="*/ 1173 w 51949"/>
                <a:gd name="connsiteY112" fmla="*/ 13825 h 72142"/>
                <a:gd name="connsiteX113" fmla="*/ 1173 w 51949"/>
                <a:gd name="connsiteY113" fmla="*/ 13239 h 72142"/>
                <a:gd name="connsiteX114" fmla="*/ 0 w 51949"/>
                <a:gd name="connsiteY114" fmla="*/ 11982 h 72142"/>
                <a:gd name="connsiteX115" fmla="*/ 2095 w 51949"/>
                <a:gd name="connsiteY115" fmla="*/ 11982 h 72142"/>
                <a:gd name="connsiteX116" fmla="*/ 3268 w 51949"/>
                <a:gd name="connsiteY116" fmla="*/ 11982 h 72142"/>
                <a:gd name="connsiteX117" fmla="*/ 4776 w 51949"/>
                <a:gd name="connsiteY117" fmla="*/ 11982 h 72142"/>
                <a:gd name="connsiteX118" fmla="*/ 6117 w 51949"/>
                <a:gd name="connsiteY118" fmla="*/ 12987 h 72142"/>
                <a:gd name="connsiteX119" fmla="*/ 7122 w 51949"/>
                <a:gd name="connsiteY119" fmla="*/ 12987 h 72142"/>
                <a:gd name="connsiteX120" fmla="*/ 8211 w 51949"/>
                <a:gd name="connsiteY120" fmla="*/ 12568 h 72142"/>
                <a:gd name="connsiteX121" fmla="*/ 9301 w 51949"/>
                <a:gd name="connsiteY121" fmla="*/ 11395 h 72142"/>
                <a:gd name="connsiteX122" fmla="*/ 9301 w 51949"/>
                <a:gd name="connsiteY122" fmla="*/ 11395 h 72142"/>
                <a:gd name="connsiteX123" fmla="*/ 9887 w 51949"/>
                <a:gd name="connsiteY123" fmla="*/ 11395 h 72142"/>
                <a:gd name="connsiteX124" fmla="*/ 9887 w 51949"/>
                <a:gd name="connsiteY124" fmla="*/ 12149 h 72142"/>
                <a:gd name="connsiteX125" fmla="*/ 9887 w 51949"/>
                <a:gd name="connsiteY125" fmla="*/ 12987 h 72142"/>
                <a:gd name="connsiteX126" fmla="*/ 10976 w 51949"/>
                <a:gd name="connsiteY126" fmla="*/ 13909 h 72142"/>
                <a:gd name="connsiteX127" fmla="*/ 11395 w 51949"/>
                <a:gd name="connsiteY127" fmla="*/ 13909 h 72142"/>
                <a:gd name="connsiteX128" fmla="*/ 11395 w 51949"/>
                <a:gd name="connsiteY128" fmla="*/ 13909 h 72142"/>
                <a:gd name="connsiteX129" fmla="*/ 12233 w 51949"/>
                <a:gd name="connsiteY129" fmla="*/ 13909 h 72142"/>
                <a:gd name="connsiteX130" fmla="*/ 12987 w 51949"/>
                <a:gd name="connsiteY130" fmla="*/ 15417 h 72142"/>
                <a:gd name="connsiteX131" fmla="*/ 12987 w 51949"/>
                <a:gd name="connsiteY131" fmla="*/ 15082 h 72142"/>
                <a:gd name="connsiteX132" fmla="*/ 12485 w 51949"/>
                <a:gd name="connsiteY132" fmla="*/ 14412 h 72142"/>
                <a:gd name="connsiteX133" fmla="*/ 11730 w 51949"/>
                <a:gd name="connsiteY133" fmla="*/ 13658 h 72142"/>
                <a:gd name="connsiteX134" fmla="*/ 12987 w 51949"/>
                <a:gd name="connsiteY134" fmla="*/ 16255 h 72142"/>
                <a:gd name="connsiteX135" fmla="*/ 16088 w 51949"/>
                <a:gd name="connsiteY135" fmla="*/ 17931 h 72142"/>
                <a:gd name="connsiteX136" fmla="*/ 14914 w 51949"/>
                <a:gd name="connsiteY136" fmla="*/ 17931 h 72142"/>
                <a:gd name="connsiteX137" fmla="*/ 14328 w 51949"/>
                <a:gd name="connsiteY137" fmla="*/ 19188 h 72142"/>
                <a:gd name="connsiteX138" fmla="*/ 15668 w 51949"/>
                <a:gd name="connsiteY138" fmla="*/ 20780 h 72142"/>
                <a:gd name="connsiteX139" fmla="*/ 18350 w 51949"/>
                <a:gd name="connsiteY139" fmla="*/ 23042 h 72142"/>
                <a:gd name="connsiteX140" fmla="*/ 21115 w 51949"/>
                <a:gd name="connsiteY140" fmla="*/ 24634 h 72142"/>
                <a:gd name="connsiteX141" fmla="*/ 22120 w 51949"/>
                <a:gd name="connsiteY141" fmla="*/ 22372 h 72142"/>
                <a:gd name="connsiteX142" fmla="*/ 23042 w 51949"/>
                <a:gd name="connsiteY142" fmla="*/ 19188 h 72142"/>
                <a:gd name="connsiteX143" fmla="*/ 24802 w 51949"/>
                <a:gd name="connsiteY143" fmla="*/ 17512 h 72142"/>
                <a:gd name="connsiteX144" fmla="*/ 26393 w 51949"/>
                <a:gd name="connsiteY144" fmla="*/ 16171 h 72142"/>
                <a:gd name="connsiteX145" fmla="*/ 26393 w 51949"/>
                <a:gd name="connsiteY145" fmla="*/ 16171 h 72142"/>
                <a:gd name="connsiteX146" fmla="*/ 25891 w 51949"/>
                <a:gd name="connsiteY146" fmla="*/ 15333 h 72142"/>
                <a:gd name="connsiteX147" fmla="*/ 25891 w 51949"/>
                <a:gd name="connsiteY147" fmla="*/ 14244 h 72142"/>
                <a:gd name="connsiteX148" fmla="*/ 25891 w 51949"/>
                <a:gd name="connsiteY148" fmla="*/ 12485 h 72142"/>
                <a:gd name="connsiteX149" fmla="*/ 27064 w 51949"/>
                <a:gd name="connsiteY149" fmla="*/ 11228 h 72142"/>
                <a:gd name="connsiteX150" fmla="*/ 29243 w 51949"/>
                <a:gd name="connsiteY150" fmla="*/ 7457 h 72142"/>
                <a:gd name="connsiteX151" fmla="*/ 29243 w 51949"/>
                <a:gd name="connsiteY151" fmla="*/ 6703 h 72142"/>
                <a:gd name="connsiteX152" fmla="*/ 29745 w 51949"/>
                <a:gd name="connsiteY152" fmla="*/ 7457 h 72142"/>
                <a:gd name="connsiteX153" fmla="*/ 30834 w 51949"/>
                <a:gd name="connsiteY153" fmla="*/ 7457 h 72142"/>
                <a:gd name="connsiteX154" fmla="*/ 31421 w 51949"/>
                <a:gd name="connsiteY154" fmla="*/ 4189 h 72142"/>
                <a:gd name="connsiteX155" fmla="*/ 32259 w 51949"/>
                <a:gd name="connsiteY155" fmla="*/ 4608 h 72142"/>
                <a:gd name="connsiteX156" fmla="*/ 33264 w 51949"/>
                <a:gd name="connsiteY156" fmla="*/ 3770 h 72142"/>
                <a:gd name="connsiteX157" fmla="*/ 34354 w 51949"/>
                <a:gd name="connsiteY157" fmla="*/ 2849 h 72142"/>
                <a:gd name="connsiteX158" fmla="*/ 34354 w 51949"/>
                <a:gd name="connsiteY158" fmla="*/ 3435 h 72142"/>
                <a:gd name="connsiteX159" fmla="*/ 34354 w 51949"/>
                <a:gd name="connsiteY159" fmla="*/ 3854 h 72142"/>
                <a:gd name="connsiteX160" fmla="*/ 33935 w 51949"/>
                <a:gd name="connsiteY160" fmla="*/ 4608 h 72142"/>
                <a:gd name="connsiteX161" fmla="*/ 33516 w 51949"/>
                <a:gd name="connsiteY161" fmla="*/ 5781 h 72142"/>
                <a:gd name="connsiteX162" fmla="*/ 35275 w 51949"/>
                <a:gd name="connsiteY162" fmla="*/ 6284 h 72142"/>
                <a:gd name="connsiteX163" fmla="*/ 35946 w 51949"/>
                <a:gd name="connsiteY163" fmla="*/ 5279 h 72142"/>
                <a:gd name="connsiteX164" fmla="*/ 35946 w 51949"/>
                <a:gd name="connsiteY164" fmla="*/ 4022 h 72142"/>
                <a:gd name="connsiteX165" fmla="*/ 35946 w 51949"/>
                <a:gd name="connsiteY165" fmla="*/ 3184 h 72142"/>
                <a:gd name="connsiteX166" fmla="*/ 37370 w 51949"/>
                <a:gd name="connsiteY166" fmla="*/ 1592 h 72142"/>
                <a:gd name="connsiteX167" fmla="*/ 39381 w 51949"/>
                <a:gd name="connsiteY167" fmla="*/ 0 h 72142"/>
                <a:gd name="connsiteX168" fmla="*/ 39381 w 51949"/>
                <a:gd name="connsiteY168" fmla="*/ 838 h 72142"/>
                <a:gd name="connsiteX169" fmla="*/ 38459 w 51949"/>
                <a:gd name="connsiteY169" fmla="*/ 1257 h 72142"/>
                <a:gd name="connsiteX170" fmla="*/ 37956 w 51949"/>
                <a:gd name="connsiteY170" fmla="*/ 1760 h 72142"/>
                <a:gd name="connsiteX171" fmla="*/ 38794 w 51949"/>
                <a:gd name="connsiteY171" fmla="*/ 1760 h 72142"/>
                <a:gd name="connsiteX172" fmla="*/ 38794 w 51949"/>
                <a:gd name="connsiteY172" fmla="*/ 2765 h 72142"/>
                <a:gd name="connsiteX173" fmla="*/ 38794 w 51949"/>
                <a:gd name="connsiteY173" fmla="*/ 4189 h 72142"/>
                <a:gd name="connsiteX174" fmla="*/ 38375 w 51949"/>
                <a:gd name="connsiteY174" fmla="*/ 4692 h 72142"/>
                <a:gd name="connsiteX175" fmla="*/ 38375 w 51949"/>
                <a:gd name="connsiteY175" fmla="*/ 4692 h 72142"/>
                <a:gd name="connsiteX176" fmla="*/ 37956 w 51949"/>
                <a:gd name="connsiteY176" fmla="*/ 3687 h 72142"/>
                <a:gd name="connsiteX177" fmla="*/ 37286 w 51949"/>
                <a:gd name="connsiteY177" fmla="*/ 2933 h 72142"/>
                <a:gd name="connsiteX178" fmla="*/ 37286 w 51949"/>
                <a:gd name="connsiteY178" fmla="*/ 3603 h 72142"/>
                <a:gd name="connsiteX179" fmla="*/ 37286 w 51949"/>
                <a:gd name="connsiteY179" fmla="*/ 4441 h 72142"/>
                <a:gd name="connsiteX180" fmla="*/ 38124 w 51949"/>
                <a:gd name="connsiteY180" fmla="*/ 5362 h 72142"/>
                <a:gd name="connsiteX181" fmla="*/ 35778 w 51949"/>
                <a:gd name="connsiteY181" fmla="*/ 10641 h 72142"/>
                <a:gd name="connsiteX182" fmla="*/ 34689 w 51949"/>
                <a:gd name="connsiteY182" fmla="*/ 10641 h 72142"/>
                <a:gd name="connsiteX183" fmla="*/ 34018 w 51949"/>
                <a:gd name="connsiteY183" fmla="*/ 11060 h 72142"/>
                <a:gd name="connsiteX184" fmla="*/ 34689 w 51949"/>
                <a:gd name="connsiteY184" fmla="*/ 12401 h 72142"/>
                <a:gd name="connsiteX185" fmla="*/ 33516 w 51949"/>
                <a:gd name="connsiteY185" fmla="*/ 14412 h 72142"/>
                <a:gd name="connsiteX186" fmla="*/ 32510 w 51949"/>
                <a:gd name="connsiteY186" fmla="*/ 16674 h 72142"/>
                <a:gd name="connsiteX187" fmla="*/ 30080 w 51949"/>
                <a:gd name="connsiteY187" fmla="*/ 20780 h 72142"/>
                <a:gd name="connsiteX188" fmla="*/ 28153 w 51949"/>
                <a:gd name="connsiteY188" fmla="*/ 24885 h 72142"/>
                <a:gd name="connsiteX189" fmla="*/ 26980 w 51949"/>
                <a:gd name="connsiteY189" fmla="*/ 24299 h 72142"/>
                <a:gd name="connsiteX190" fmla="*/ 25723 w 51949"/>
                <a:gd name="connsiteY190" fmla="*/ 29661 h 72142"/>
                <a:gd name="connsiteX191" fmla="*/ 24131 w 51949"/>
                <a:gd name="connsiteY191" fmla="*/ 34018 h 72142"/>
                <a:gd name="connsiteX192" fmla="*/ 25891 w 51949"/>
                <a:gd name="connsiteY192" fmla="*/ 35275 h 72142"/>
                <a:gd name="connsiteX193" fmla="*/ 27567 w 51949"/>
                <a:gd name="connsiteY193" fmla="*/ 36700 h 72142"/>
                <a:gd name="connsiteX194" fmla="*/ 28153 w 51949"/>
                <a:gd name="connsiteY194" fmla="*/ 39129 h 72142"/>
                <a:gd name="connsiteX195" fmla="*/ 29243 w 51949"/>
                <a:gd name="connsiteY195" fmla="*/ 40721 h 72142"/>
                <a:gd name="connsiteX196" fmla="*/ 29913 w 51949"/>
                <a:gd name="connsiteY196" fmla="*/ 40302 h 72142"/>
                <a:gd name="connsiteX197" fmla="*/ 28991 w 51949"/>
                <a:gd name="connsiteY197" fmla="*/ 41978 h 72142"/>
                <a:gd name="connsiteX198" fmla="*/ 29410 w 51949"/>
                <a:gd name="connsiteY198" fmla="*/ 42900 h 72142"/>
                <a:gd name="connsiteX199" fmla="*/ 30248 w 51949"/>
                <a:gd name="connsiteY199" fmla="*/ 43570 h 72142"/>
                <a:gd name="connsiteX200" fmla="*/ 30751 w 51949"/>
                <a:gd name="connsiteY200" fmla="*/ 41727 h 72142"/>
                <a:gd name="connsiteX201" fmla="*/ 31589 w 51949"/>
                <a:gd name="connsiteY201" fmla="*/ 43235 h 72142"/>
                <a:gd name="connsiteX202" fmla="*/ 33264 w 51949"/>
                <a:gd name="connsiteY202" fmla="*/ 44576 h 72142"/>
                <a:gd name="connsiteX203" fmla="*/ 34940 w 51949"/>
                <a:gd name="connsiteY203" fmla="*/ 47508 h 72142"/>
                <a:gd name="connsiteX204" fmla="*/ 37454 w 51949"/>
                <a:gd name="connsiteY204" fmla="*/ 50273 h 72142"/>
                <a:gd name="connsiteX205" fmla="*/ 37454 w 51949"/>
                <a:gd name="connsiteY205" fmla="*/ 51027 h 72142"/>
                <a:gd name="connsiteX206" fmla="*/ 39632 w 51949"/>
                <a:gd name="connsiteY206" fmla="*/ 53625 h 72142"/>
                <a:gd name="connsiteX207" fmla="*/ 41727 w 51949"/>
                <a:gd name="connsiteY207" fmla="*/ 56725 h 72142"/>
                <a:gd name="connsiteX208" fmla="*/ 43486 w 51949"/>
                <a:gd name="connsiteY208" fmla="*/ 58066 h 72142"/>
                <a:gd name="connsiteX209" fmla="*/ 44827 w 51949"/>
                <a:gd name="connsiteY209" fmla="*/ 59825 h 72142"/>
                <a:gd name="connsiteX210" fmla="*/ 44827 w 51949"/>
                <a:gd name="connsiteY210" fmla="*/ 60915 h 72142"/>
                <a:gd name="connsiteX211" fmla="*/ 47006 w 51949"/>
                <a:gd name="connsiteY211" fmla="*/ 62674 h 72142"/>
                <a:gd name="connsiteX212" fmla="*/ 49268 w 51949"/>
                <a:gd name="connsiteY212" fmla="*/ 64936 h 72142"/>
                <a:gd name="connsiteX213" fmla="*/ 7457 w 51949"/>
                <a:gd name="connsiteY213" fmla="*/ 69964 h 72142"/>
                <a:gd name="connsiteX214" fmla="*/ 6871 w 51949"/>
                <a:gd name="connsiteY214" fmla="*/ 69964 h 72142"/>
                <a:gd name="connsiteX215" fmla="*/ 6871 w 51949"/>
                <a:gd name="connsiteY215" fmla="*/ 69964 h 72142"/>
                <a:gd name="connsiteX216" fmla="*/ 8630 w 51949"/>
                <a:gd name="connsiteY216" fmla="*/ 58150 h 72142"/>
                <a:gd name="connsiteX217" fmla="*/ 7709 w 51949"/>
                <a:gd name="connsiteY217" fmla="*/ 58150 h 72142"/>
                <a:gd name="connsiteX218" fmla="*/ 7709 w 51949"/>
                <a:gd name="connsiteY218" fmla="*/ 58652 h 72142"/>
                <a:gd name="connsiteX219" fmla="*/ 8630 w 51949"/>
                <a:gd name="connsiteY219" fmla="*/ 58150 h 72142"/>
                <a:gd name="connsiteX220" fmla="*/ 10641 w 51949"/>
                <a:gd name="connsiteY220" fmla="*/ 65188 h 72142"/>
                <a:gd name="connsiteX221" fmla="*/ 10641 w 51949"/>
                <a:gd name="connsiteY221" fmla="*/ 64685 h 72142"/>
                <a:gd name="connsiteX222" fmla="*/ 10139 w 51949"/>
                <a:gd name="connsiteY222" fmla="*/ 64685 h 72142"/>
                <a:gd name="connsiteX223" fmla="*/ 10139 w 51949"/>
                <a:gd name="connsiteY223" fmla="*/ 65355 h 72142"/>
                <a:gd name="connsiteX224" fmla="*/ 10641 w 51949"/>
                <a:gd name="connsiteY224" fmla="*/ 55133 h 72142"/>
                <a:gd name="connsiteX225" fmla="*/ 10222 w 51949"/>
                <a:gd name="connsiteY225" fmla="*/ 54630 h 72142"/>
                <a:gd name="connsiteX226" fmla="*/ 10222 w 51949"/>
                <a:gd name="connsiteY226" fmla="*/ 55468 h 72142"/>
                <a:gd name="connsiteX227" fmla="*/ 12233 w 51949"/>
                <a:gd name="connsiteY227" fmla="*/ 15166 h 72142"/>
                <a:gd name="connsiteX228" fmla="*/ 11814 w 51949"/>
                <a:gd name="connsiteY228" fmla="*/ 15836 h 72142"/>
                <a:gd name="connsiteX229" fmla="*/ 11814 w 51949"/>
                <a:gd name="connsiteY229" fmla="*/ 16674 h 72142"/>
                <a:gd name="connsiteX230" fmla="*/ 12233 w 51949"/>
                <a:gd name="connsiteY230" fmla="*/ 15585 h 72142"/>
                <a:gd name="connsiteX231" fmla="*/ 12401 w 51949"/>
                <a:gd name="connsiteY231" fmla="*/ 15082 h 72142"/>
                <a:gd name="connsiteX232" fmla="*/ 17093 w 51949"/>
                <a:gd name="connsiteY232" fmla="*/ 52117 h 72142"/>
                <a:gd name="connsiteX233" fmla="*/ 17093 w 51949"/>
                <a:gd name="connsiteY233" fmla="*/ 52117 h 72142"/>
                <a:gd name="connsiteX234" fmla="*/ 16339 w 51949"/>
                <a:gd name="connsiteY234" fmla="*/ 52117 h 72142"/>
                <a:gd name="connsiteX235" fmla="*/ 16339 w 51949"/>
                <a:gd name="connsiteY235" fmla="*/ 52117 h 72142"/>
                <a:gd name="connsiteX236" fmla="*/ 15501 w 51949"/>
                <a:gd name="connsiteY236" fmla="*/ 18601 h 72142"/>
                <a:gd name="connsiteX237" fmla="*/ 14998 w 51949"/>
                <a:gd name="connsiteY237" fmla="*/ 18098 h 72142"/>
                <a:gd name="connsiteX238" fmla="*/ 15417 w 51949"/>
                <a:gd name="connsiteY238" fmla="*/ 18936 h 72142"/>
                <a:gd name="connsiteX239" fmla="*/ 18685 w 51949"/>
                <a:gd name="connsiteY239" fmla="*/ 26980 h 72142"/>
                <a:gd name="connsiteX240" fmla="*/ 17344 w 51949"/>
                <a:gd name="connsiteY240" fmla="*/ 26477 h 72142"/>
                <a:gd name="connsiteX241" fmla="*/ 16255 w 51949"/>
                <a:gd name="connsiteY241" fmla="*/ 27148 h 72142"/>
                <a:gd name="connsiteX242" fmla="*/ 17260 w 51949"/>
                <a:gd name="connsiteY242" fmla="*/ 27650 h 72142"/>
                <a:gd name="connsiteX243" fmla="*/ 18434 w 51949"/>
                <a:gd name="connsiteY243" fmla="*/ 28069 h 72142"/>
                <a:gd name="connsiteX244" fmla="*/ 18266 w 51949"/>
                <a:gd name="connsiteY244" fmla="*/ 30248 h 72142"/>
                <a:gd name="connsiteX245" fmla="*/ 18266 w 51949"/>
                <a:gd name="connsiteY245" fmla="*/ 30248 h 72142"/>
                <a:gd name="connsiteX246" fmla="*/ 17680 w 51949"/>
                <a:gd name="connsiteY246" fmla="*/ 30248 h 72142"/>
                <a:gd name="connsiteX247" fmla="*/ 17680 w 51949"/>
                <a:gd name="connsiteY247" fmla="*/ 30248 h 72142"/>
                <a:gd name="connsiteX248" fmla="*/ 21282 w 51949"/>
                <a:gd name="connsiteY248" fmla="*/ 25723 h 72142"/>
                <a:gd name="connsiteX249" fmla="*/ 21282 w 51949"/>
                <a:gd name="connsiteY249" fmla="*/ 24969 h 72142"/>
                <a:gd name="connsiteX250" fmla="*/ 20612 w 51949"/>
                <a:gd name="connsiteY250" fmla="*/ 24383 h 72142"/>
                <a:gd name="connsiteX251" fmla="*/ 20612 w 51949"/>
                <a:gd name="connsiteY251" fmla="*/ 25053 h 72142"/>
                <a:gd name="connsiteX252" fmla="*/ 20612 w 51949"/>
                <a:gd name="connsiteY252" fmla="*/ 25975 h 72142"/>
                <a:gd name="connsiteX253" fmla="*/ 20612 w 51949"/>
                <a:gd name="connsiteY253" fmla="*/ 26896 h 72142"/>
                <a:gd name="connsiteX254" fmla="*/ 21324 w 51949"/>
                <a:gd name="connsiteY254" fmla="*/ 26938 h 72142"/>
                <a:gd name="connsiteX255" fmla="*/ 21366 w 51949"/>
                <a:gd name="connsiteY255" fmla="*/ 26896 h 72142"/>
                <a:gd name="connsiteX256" fmla="*/ 21450 w 51949"/>
                <a:gd name="connsiteY256" fmla="*/ 25472 h 72142"/>
                <a:gd name="connsiteX257" fmla="*/ 24634 w 51949"/>
                <a:gd name="connsiteY257" fmla="*/ 27064 h 72142"/>
                <a:gd name="connsiteX258" fmla="*/ 24634 w 51949"/>
                <a:gd name="connsiteY258" fmla="*/ 26561 h 72142"/>
                <a:gd name="connsiteX259" fmla="*/ 23629 w 51949"/>
                <a:gd name="connsiteY259" fmla="*/ 26561 h 72142"/>
                <a:gd name="connsiteX260" fmla="*/ 22707 w 51949"/>
                <a:gd name="connsiteY260" fmla="*/ 27231 h 72142"/>
                <a:gd name="connsiteX261" fmla="*/ 25472 w 51949"/>
                <a:gd name="connsiteY261" fmla="*/ 55971 h 72142"/>
                <a:gd name="connsiteX262" fmla="*/ 24131 w 51949"/>
                <a:gd name="connsiteY262" fmla="*/ 54547 h 72142"/>
                <a:gd name="connsiteX263" fmla="*/ 24131 w 51949"/>
                <a:gd name="connsiteY263" fmla="*/ 53792 h 72142"/>
                <a:gd name="connsiteX264" fmla="*/ 25891 w 51949"/>
                <a:gd name="connsiteY264" fmla="*/ 48179 h 72142"/>
                <a:gd name="connsiteX265" fmla="*/ 25221 w 51949"/>
                <a:gd name="connsiteY265" fmla="*/ 48179 h 72142"/>
                <a:gd name="connsiteX266" fmla="*/ 24383 w 51949"/>
                <a:gd name="connsiteY266" fmla="*/ 48681 h 72142"/>
                <a:gd name="connsiteX267" fmla="*/ 23964 w 51949"/>
                <a:gd name="connsiteY267" fmla="*/ 49687 h 72142"/>
                <a:gd name="connsiteX268" fmla="*/ 25137 w 51949"/>
                <a:gd name="connsiteY268" fmla="*/ 49687 h 72142"/>
                <a:gd name="connsiteX269" fmla="*/ 25639 w 51949"/>
                <a:gd name="connsiteY269" fmla="*/ 49100 h 72142"/>
                <a:gd name="connsiteX270" fmla="*/ 26176 w 51949"/>
                <a:gd name="connsiteY270" fmla="*/ 48179 h 72142"/>
                <a:gd name="connsiteX271" fmla="*/ 26058 w 51949"/>
                <a:gd name="connsiteY271" fmla="*/ 47927 h 72142"/>
                <a:gd name="connsiteX272" fmla="*/ 30332 w 51949"/>
                <a:gd name="connsiteY272" fmla="*/ 49771 h 72142"/>
                <a:gd name="connsiteX273" fmla="*/ 30332 w 51949"/>
                <a:gd name="connsiteY273" fmla="*/ 49771 h 72142"/>
                <a:gd name="connsiteX274" fmla="*/ 29159 w 51949"/>
                <a:gd name="connsiteY274" fmla="*/ 49771 h 72142"/>
                <a:gd name="connsiteX275" fmla="*/ 29159 w 51949"/>
                <a:gd name="connsiteY275" fmla="*/ 49771 h 72142"/>
                <a:gd name="connsiteX276" fmla="*/ 30332 w 51949"/>
                <a:gd name="connsiteY276" fmla="*/ 12736 h 72142"/>
                <a:gd name="connsiteX277" fmla="*/ 30332 w 51949"/>
                <a:gd name="connsiteY277" fmla="*/ 12736 h 72142"/>
                <a:gd name="connsiteX278" fmla="*/ 29829 w 51949"/>
                <a:gd name="connsiteY278" fmla="*/ 12736 h 72142"/>
                <a:gd name="connsiteX279" fmla="*/ 29829 w 51949"/>
                <a:gd name="connsiteY279" fmla="*/ 12736 h 72142"/>
                <a:gd name="connsiteX280" fmla="*/ 33767 w 51949"/>
                <a:gd name="connsiteY280" fmla="*/ 58652 h 72142"/>
                <a:gd name="connsiteX281" fmla="*/ 33767 w 51949"/>
                <a:gd name="connsiteY281" fmla="*/ 57479 h 72142"/>
                <a:gd name="connsiteX282" fmla="*/ 33013 w 51949"/>
                <a:gd name="connsiteY282" fmla="*/ 56474 h 72142"/>
                <a:gd name="connsiteX283" fmla="*/ 32343 w 51949"/>
                <a:gd name="connsiteY283" fmla="*/ 56474 h 72142"/>
                <a:gd name="connsiteX284" fmla="*/ 33181 w 51949"/>
                <a:gd name="connsiteY284" fmla="*/ 57898 h 72142"/>
                <a:gd name="connsiteX285" fmla="*/ 33935 w 51949"/>
                <a:gd name="connsiteY285" fmla="*/ 58401 h 72142"/>
                <a:gd name="connsiteX286" fmla="*/ 34521 w 51949"/>
                <a:gd name="connsiteY286" fmla="*/ 47760 h 72142"/>
                <a:gd name="connsiteX287" fmla="*/ 34521 w 51949"/>
                <a:gd name="connsiteY287" fmla="*/ 47760 h 72142"/>
                <a:gd name="connsiteX288" fmla="*/ 33851 w 51949"/>
                <a:gd name="connsiteY288" fmla="*/ 47760 h 72142"/>
                <a:gd name="connsiteX289" fmla="*/ 33851 w 51949"/>
                <a:gd name="connsiteY289" fmla="*/ 48346 h 72142"/>
                <a:gd name="connsiteX290" fmla="*/ 35694 w 51949"/>
                <a:gd name="connsiteY290" fmla="*/ 54128 h 72142"/>
                <a:gd name="connsiteX291" fmla="*/ 35694 w 51949"/>
                <a:gd name="connsiteY291" fmla="*/ 54128 h 72142"/>
                <a:gd name="connsiteX292" fmla="*/ 35694 w 51949"/>
                <a:gd name="connsiteY292" fmla="*/ 55049 h 72142"/>
                <a:gd name="connsiteX293" fmla="*/ 35862 w 51949"/>
                <a:gd name="connsiteY293" fmla="*/ 53876 h 72142"/>
                <a:gd name="connsiteX294" fmla="*/ 37621 w 51949"/>
                <a:gd name="connsiteY294" fmla="*/ 56725 h 72142"/>
                <a:gd name="connsiteX295" fmla="*/ 36951 w 51949"/>
                <a:gd name="connsiteY295" fmla="*/ 56725 h 72142"/>
                <a:gd name="connsiteX296" fmla="*/ 36951 w 51949"/>
                <a:gd name="connsiteY296" fmla="*/ 56976 h 72142"/>
                <a:gd name="connsiteX297" fmla="*/ 36951 w 51949"/>
                <a:gd name="connsiteY297" fmla="*/ 56976 h 72142"/>
                <a:gd name="connsiteX298" fmla="*/ 37789 w 51949"/>
                <a:gd name="connsiteY298" fmla="*/ 56474 h 72142"/>
                <a:gd name="connsiteX299" fmla="*/ 40554 w 51949"/>
                <a:gd name="connsiteY299" fmla="*/ 69545 h 72142"/>
                <a:gd name="connsiteX300" fmla="*/ 40554 w 51949"/>
                <a:gd name="connsiteY300" fmla="*/ 68874 h 72142"/>
                <a:gd name="connsiteX301" fmla="*/ 39632 w 51949"/>
                <a:gd name="connsiteY301" fmla="*/ 68874 h 72142"/>
                <a:gd name="connsiteX302" fmla="*/ 39046 w 51949"/>
                <a:gd name="connsiteY302" fmla="*/ 68874 h 72142"/>
                <a:gd name="connsiteX303" fmla="*/ 40302 w 51949"/>
                <a:gd name="connsiteY303" fmla="*/ 69712 h 72142"/>
                <a:gd name="connsiteX304" fmla="*/ 41308 w 51949"/>
                <a:gd name="connsiteY304" fmla="*/ 65104 h 72142"/>
                <a:gd name="connsiteX305" fmla="*/ 40386 w 51949"/>
                <a:gd name="connsiteY305" fmla="*/ 64434 h 72142"/>
                <a:gd name="connsiteX306" fmla="*/ 39800 w 51949"/>
                <a:gd name="connsiteY306" fmla="*/ 64434 h 72142"/>
                <a:gd name="connsiteX307" fmla="*/ 38878 w 51949"/>
                <a:gd name="connsiteY307" fmla="*/ 65272 h 72142"/>
                <a:gd name="connsiteX308" fmla="*/ 38878 w 51949"/>
                <a:gd name="connsiteY308" fmla="*/ 65858 h 72142"/>
                <a:gd name="connsiteX309" fmla="*/ 39548 w 51949"/>
                <a:gd name="connsiteY309" fmla="*/ 65858 h 72142"/>
                <a:gd name="connsiteX310" fmla="*/ 39548 w 51949"/>
                <a:gd name="connsiteY310" fmla="*/ 65858 h 72142"/>
                <a:gd name="connsiteX311" fmla="*/ 40554 w 51949"/>
                <a:gd name="connsiteY311" fmla="*/ 65858 h 72142"/>
                <a:gd name="connsiteX312" fmla="*/ 41476 w 51949"/>
                <a:gd name="connsiteY312" fmla="*/ 64853 h 72142"/>
                <a:gd name="connsiteX313" fmla="*/ 41894 w 51949"/>
                <a:gd name="connsiteY313" fmla="*/ 61166 h 72142"/>
                <a:gd name="connsiteX314" fmla="*/ 41894 w 51949"/>
                <a:gd name="connsiteY314" fmla="*/ 60579 h 72142"/>
                <a:gd name="connsiteX315" fmla="*/ 41894 w 51949"/>
                <a:gd name="connsiteY315" fmla="*/ 59993 h 72142"/>
                <a:gd name="connsiteX316" fmla="*/ 41476 w 51949"/>
                <a:gd name="connsiteY316" fmla="*/ 61166 h 72142"/>
                <a:gd name="connsiteX317" fmla="*/ 42732 w 51949"/>
                <a:gd name="connsiteY317" fmla="*/ 64015 h 72142"/>
                <a:gd name="connsiteX318" fmla="*/ 42732 w 51949"/>
                <a:gd name="connsiteY318" fmla="*/ 63596 h 72142"/>
                <a:gd name="connsiteX319" fmla="*/ 42062 w 51949"/>
                <a:gd name="connsiteY319" fmla="*/ 63596 h 72142"/>
                <a:gd name="connsiteX320" fmla="*/ 42062 w 51949"/>
                <a:gd name="connsiteY320" fmla="*/ 64350 h 72142"/>
                <a:gd name="connsiteX321" fmla="*/ 48346 w 51949"/>
                <a:gd name="connsiteY321" fmla="*/ 70885 h 72142"/>
                <a:gd name="connsiteX322" fmla="*/ 48346 w 51949"/>
                <a:gd name="connsiteY322" fmla="*/ 71723 h 72142"/>
                <a:gd name="connsiteX323" fmla="*/ 48346 w 51949"/>
                <a:gd name="connsiteY323" fmla="*/ 71723 h 72142"/>
                <a:gd name="connsiteX324" fmla="*/ 47927 w 51949"/>
                <a:gd name="connsiteY324" fmla="*/ 71723 h 72142"/>
                <a:gd name="connsiteX325" fmla="*/ 47508 w 51949"/>
                <a:gd name="connsiteY325" fmla="*/ 71304 h 72142"/>
                <a:gd name="connsiteX326" fmla="*/ 47508 w 51949"/>
                <a:gd name="connsiteY326" fmla="*/ 70634 h 72142"/>
                <a:gd name="connsiteX327" fmla="*/ 48371 w 51949"/>
                <a:gd name="connsiteY327" fmla="*/ 70240 h 72142"/>
                <a:gd name="connsiteX328" fmla="*/ 48765 w 51949"/>
                <a:gd name="connsiteY328" fmla="*/ 70634 h 7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</a:cxnLst>
              <a:rect l="l" t="t" r="r" b="b"/>
              <a:pathLst>
                <a:path w="51949" h="72142">
                  <a:moveTo>
                    <a:pt x="51949" y="66864"/>
                  </a:moveTo>
                  <a:lnTo>
                    <a:pt x="48179" y="68623"/>
                  </a:lnTo>
                  <a:cubicBezTo>
                    <a:pt x="47106" y="69151"/>
                    <a:pt x="46092" y="69796"/>
                    <a:pt x="45162" y="70550"/>
                  </a:cubicBezTo>
                  <a:lnTo>
                    <a:pt x="45162" y="71640"/>
                  </a:lnTo>
                  <a:lnTo>
                    <a:pt x="44324" y="70885"/>
                  </a:lnTo>
                  <a:cubicBezTo>
                    <a:pt x="44040" y="70718"/>
                    <a:pt x="43688" y="70718"/>
                    <a:pt x="43403" y="70885"/>
                  </a:cubicBezTo>
                  <a:cubicBezTo>
                    <a:pt x="43260" y="71480"/>
                    <a:pt x="42816" y="71958"/>
                    <a:pt x="42230" y="72142"/>
                  </a:cubicBezTo>
                  <a:lnTo>
                    <a:pt x="41140" y="72142"/>
                  </a:lnTo>
                  <a:cubicBezTo>
                    <a:pt x="40386" y="72142"/>
                    <a:pt x="39800" y="72142"/>
                    <a:pt x="39381" y="70969"/>
                  </a:cubicBezTo>
                  <a:cubicBezTo>
                    <a:pt x="38962" y="69796"/>
                    <a:pt x="38710" y="69461"/>
                    <a:pt x="38124" y="69461"/>
                  </a:cubicBezTo>
                  <a:lnTo>
                    <a:pt x="37370" y="69461"/>
                  </a:lnTo>
                  <a:lnTo>
                    <a:pt x="37370" y="68707"/>
                  </a:lnTo>
                  <a:cubicBezTo>
                    <a:pt x="37370" y="67869"/>
                    <a:pt x="37370" y="67366"/>
                    <a:pt x="36783" y="67199"/>
                  </a:cubicBezTo>
                  <a:lnTo>
                    <a:pt x="36029" y="67199"/>
                  </a:lnTo>
                  <a:lnTo>
                    <a:pt x="35108" y="67199"/>
                  </a:lnTo>
                  <a:cubicBezTo>
                    <a:pt x="34647" y="66897"/>
                    <a:pt x="34295" y="66453"/>
                    <a:pt x="34102" y="65942"/>
                  </a:cubicBezTo>
                  <a:lnTo>
                    <a:pt x="34102" y="65355"/>
                  </a:lnTo>
                  <a:cubicBezTo>
                    <a:pt x="34102" y="63378"/>
                    <a:pt x="33004" y="61568"/>
                    <a:pt x="31253" y="60663"/>
                  </a:cubicBezTo>
                  <a:cubicBezTo>
                    <a:pt x="31253" y="60663"/>
                    <a:pt x="30834" y="60663"/>
                    <a:pt x="30834" y="61166"/>
                  </a:cubicBezTo>
                  <a:lnTo>
                    <a:pt x="30834" y="61753"/>
                  </a:lnTo>
                  <a:lnTo>
                    <a:pt x="30834" y="62423"/>
                  </a:lnTo>
                  <a:cubicBezTo>
                    <a:pt x="30876" y="62641"/>
                    <a:pt x="30876" y="62875"/>
                    <a:pt x="30834" y="63093"/>
                  </a:cubicBezTo>
                  <a:cubicBezTo>
                    <a:pt x="30281" y="62372"/>
                    <a:pt x="29988" y="61484"/>
                    <a:pt x="29997" y="60579"/>
                  </a:cubicBezTo>
                  <a:cubicBezTo>
                    <a:pt x="29997" y="59155"/>
                    <a:pt x="29326" y="58401"/>
                    <a:pt x="28153" y="58485"/>
                  </a:cubicBezTo>
                  <a:cubicBezTo>
                    <a:pt x="28153" y="58485"/>
                    <a:pt x="28153" y="57731"/>
                    <a:pt x="27567" y="57144"/>
                  </a:cubicBezTo>
                  <a:cubicBezTo>
                    <a:pt x="27257" y="56801"/>
                    <a:pt x="26997" y="56398"/>
                    <a:pt x="26813" y="55971"/>
                  </a:cubicBezTo>
                  <a:cubicBezTo>
                    <a:pt x="26988" y="55703"/>
                    <a:pt x="27215" y="55477"/>
                    <a:pt x="27483" y="55301"/>
                  </a:cubicBezTo>
                  <a:lnTo>
                    <a:pt x="27483" y="55971"/>
                  </a:lnTo>
                  <a:lnTo>
                    <a:pt x="27483" y="56809"/>
                  </a:lnTo>
                  <a:cubicBezTo>
                    <a:pt x="27483" y="56809"/>
                    <a:pt x="27483" y="57312"/>
                    <a:pt x="28488" y="57312"/>
                  </a:cubicBezTo>
                  <a:cubicBezTo>
                    <a:pt x="28539" y="56792"/>
                    <a:pt x="28748" y="56298"/>
                    <a:pt x="29075" y="55887"/>
                  </a:cubicBezTo>
                  <a:cubicBezTo>
                    <a:pt x="29385" y="55460"/>
                    <a:pt x="29619" y="54974"/>
                    <a:pt x="29745" y="54463"/>
                  </a:cubicBezTo>
                  <a:cubicBezTo>
                    <a:pt x="29753" y="54002"/>
                    <a:pt x="29494" y="53575"/>
                    <a:pt x="29075" y="53374"/>
                  </a:cubicBezTo>
                  <a:cubicBezTo>
                    <a:pt x="28748" y="52762"/>
                    <a:pt x="28094" y="52402"/>
                    <a:pt x="27399" y="52452"/>
                  </a:cubicBezTo>
                  <a:cubicBezTo>
                    <a:pt x="26712" y="52469"/>
                    <a:pt x="26058" y="52737"/>
                    <a:pt x="25556" y="53206"/>
                  </a:cubicBezTo>
                  <a:lnTo>
                    <a:pt x="25556" y="52703"/>
                  </a:lnTo>
                  <a:lnTo>
                    <a:pt x="23461" y="52703"/>
                  </a:lnTo>
                  <a:lnTo>
                    <a:pt x="23461" y="51865"/>
                  </a:lnTo>
                  <a:cubicBezTo>
                    <a:pt x="23461" y="51446"/>
                    <a:pt x="23042" y="50944"/>
                    <a:pt x="22288" y="50441"/>
                  </a:cubicBezTo>
                  <a:cubicBezTo>
                    <a:pt x="21743" y="50106"/>
                    <a:pt x="21266" y="49678"/>
                    <a:pt x="20864" y="49184"/>
                  </a:cubicBezTo>
                  <a:cubicBezTo>
                    <a:pt x="20285" y="49285"/>
                    <a:pt x="19766" y="49620"/>
                    <a:pt x="19439" y="50106"/>
                  </a:cubicBezTo>
                  <a:lnTo>
                    <a:pt x="17763" y="51782"/>
                  </a:lnTo>
                  <a:cubicBezTo>
                    <a:pt x="17956" y="52033"/>
                    <a:pt x="18098" y="52318"/>
                    <a:pt x="18182" y="52619"/>
                  </a:cubicBezTo>
                  <a:lnTo>
                    <a:pt x="18182" y="53206"/>
                  </a:lnTo>
                  <a:cubicBezTo>
                    <a:pt x="18006" y="53650"/>
                    <a:pt x="17780" y="54069"/>
                    <a:pt x="17512" y="54463"/>
                  </a:cubicBezTo>
                  <a:cubicBezTo>
                    <a:pt x="17026" y="55083"/>
                    <a:pt x="16758" y="55854"/>
                    <a:pt x="16758" y="56641"/>
                  </a:cubicBezTo>
                  <a:cubicBezTo>
                    <a:pt x="15895" y="57253"/>
                    <a:pt x="15317" y="58191"/>
                    <a:pt x="15166" y="59239"/>
                  </a:cubicBezTo>
                  <a:cubicBezTo>
                    <a:pt x="14889" y="60370"/>
                    <a:pt x="14202" y="61350"/>
                    <a:pt x="13239" y="62004"/>
                  </a:cubicBezTo>
                  <a:cubicBezTo>
                    <a:pt x="13624" y="62272"/>
                    <a:pt x="13867" y="62708"/>
                    <a:pt x="13909" y="63177"/>
                  </a:cubicBezTo>
                  <a:cubicBezTo>
                    <a:pt x="13825" y="63939"/>
                    <a:pt x="13532" y="64660"/>
                    <a:pt x="13071" y="65272"/>
                  </a:cubicBezTo>
                  <a:lnTo>
                    <a:pt x="12149" y="67115"/>
                  </a:lnTo>
                  <a:lnTo>
                    <a:pt x="11647" y="67115"/>
                  </a:lnTo>
                  <a:lnTo>
                    <a:pt x="11647" y="67115"/>
                  </a:lnTo>
                  <a:cubicBezTo>
                    <a:pt x="11085" y="67115"/>
                    <a:pt x="10583" y="67618"/>
                    <a:pt x="10139" y="68623"/>
                  </a:cubicBezTo>
                  <a:cubicBezTo>
                    <a:pt x="9895" y="69419"/>
                    <a:pt x="9317" y="70064"/>
                    <a:pt x="8547" y="70383"/>
                  </a:cubicBezTo>
                  <a:lnTo>
                    <a:pt x="8044" y="67953"/>
                  </a:lnTo>
                  <a:cubicBezTo>
                    <a:pt x="6536" y="67953"/>
                    <a:pt x="5781" y="68372"/>
                    <a:pt x="5865" y="69880"/>
                  </a:cubicBezTo>
                  <a:lnTo>
                    <a:pt x="5865" y="70634"/>
                  </a:lnTo>
                  <a:cubicBezTo>
                    <a:pt x="5807" y="70944"/>
                    <a:pt x="5622" y="71212"/>
                    <a:pt x="5363" y="71388"/>
                  </a:cubicBezTo>
                  <a:cubicBezTo>
                    <a:pt x="5111" y="71556"/>
                    <a:pt x="4776" y="71556"/>
                    <a:pt x="4525" y="71388"/>
                  </a:cubicBezTo>
                  <a:cubicBezTo>
                    <a:pt x="5027" y="70885"/>
                    <a:pt x="5111" y="70466"/>
                    <a:pt x="4525" y="70131"/>
                  </a:cubicBezTo>
                  <a:cubicBezTo>
                    <a:pt x="3938" y="69796"/>
                    <a:pt x="3771" y="69545"/>
                    <a:pt x="3017" y="69629"/>
                  </a:cubicBezTo>
                  <a:lnTo>
                    <a:pt x="2346" y="70383"/>
                  </a:lnTo>
                  <a:cubicBezTo>
                    <a:pt x="2045" y="70458"/>
                    <a:pt x="1726" y="70458"/>
                    <a:pt x="1425" y="70383"/>
                  </a:cubicBezTo>
                  <a:lnTo>
                    <a:pt x="1425" y="68204"/>
                  </a:lnTo>
                  <a:cubicBezTo>
                    <a:pt x="1425" y="68204"/>
                    <a:pt x="1843" y="68204"/>
                    <a:pt x="1927" y="67701"/>
                  </a:cubicBezTo>
                  <a:cubicBezTo>
                    <a:pt x="2011" y="67199"/>
                    <a:pt x="1927" y="66780"/>
                    <a:pt x="2765" y="66445"/>
                  </a:cubicBezTo>
                  <a:cubicBezTo>
                    <a:pt x="3603" y="66109"/>
                    <a:pt x="3687" y="65523"/>
                    <a:pt x="3854" y="64350"/>
                  </a:cubicBezTo>
                  <a:lnTo>
                    <a:pt x="3268" y="64350"/>
                  </a:lnTo>
                  <a:lnTo>
                    <a:pt x="2430" y="64769"/>
                  </a:lnTo>
                  <a:lnTo>
                    <a:pt x="1760" y="64769"/>
                  </a:lnTo>
                  <a:cubicBezTo>
                    <a:pt x="1760" y="64392"/>
                    <a:pt x="1952" y="64048"/>
                    <a:pt x="2262" y="63847"/>
                  </a:cubicBezTo>
                  <a:lnTo>
                    <a:pt x="3100" y="63261"/>
                  </a:lnTo>
                  <a:lnTo>
                    <a:pt x="3771" y="63847"/>
                  </a:lnTo>
                  <a:cubicBezTo>
                    <a:pt x="4609" y="63847"/>
                    <a:pt x="5027" y="63009"/>
                    <a:pt x="4944" y="61836"/>
                  </a:cubicBezTo>
                  <a:lnTo>
                    <a:pt x="4944" y="60496"/>
                  </a:lnTo>
                  <a:lnTo>
                    <a:pt x="4944" y="59323"/>
                  </a:lnTo>
                  <a:cubicBezTo>
                    <a:pt x="5270" y="58669"/>
                    <a:pt x="5472" y="57957"/>
                    <a:pt x="5530" y="57228"/>
                  </a:cubicBezTo>
                  <a:cubicBezTo>
                    <a:pt x="5530" y="56055"/>
                    <a:pt x="6117" y="55384"/>
                    <a:pt x="6703" y="55384"/>
                  </a:cubicBezTo>
                  <a:lnTo>
                    <a:pt x="7373" y="55384"/>
                  </a:lnTo>
                  <a:cubicBezTo>
                    <a:pt x="7960" y="55384"/>
                    <a:pt x="8211" y="54965"/>
                    <a:pt x="8211" y="54547"/>
                  </a:cubicBezTo>
                  <a:lnTo>
                    <a:pt x="7792" y="53206"/>
                  </a:lnTo>
                  <a:cubicBezTo>
                    <a:pt x="7801" y="52904"/>
                    <a:pt x="7952" y="52619"/>
                    <a:pt x="8211" y="52452"/>
                  </a:cubicBezTo>
                  <a:cubicBezTo>
                    <a:pt x="8521" y="52360"/>
                    <a:pt x="8748" y="52100"/>
                    <a:pt x="8798" y="51782"/>
                  </a:cubicBezTo>
                  <a:lnTo>
                    <a:pt x="9217" y="50609"/>
                  </a:lnTo>
                  <a:lnTo>
                    <a:pt x="10055" y="51027"/>
                  </a:lnTo>
                  <a:lnTo>
                    <a:pt x="10055" y="48765"/>
                  </a:lnTo>
                  <a:lnTo>
                    <a:pt x="10893" y="48765"/>
                  </a:lnTo>
                  <a:cubicBezTo>
                    <a:pt x="11404" y="48673"/>
                    <a:pt x="11806" y="48271"/>
                    <a:pt x="11898" y="47760"/>
                  </a:cubicBezTo>
                  <a:lnTo>
                    <a:pt x="11898" y="46587"/>
                  </a:lnTo>
                  <a:lnTo>
                    <a:pt x="11898" y="45162"/>
                  </a:lnTo>
                  <a:cubicBezTo>
                    <a:pt x="11814" y="44777"/>
                    <a:pt x="11814" y="44375"/>
                    <a:pt x="11898" y="43989"/>
                  </a:cubicBezTo>
                  <a:lnTo>
                    <a:pt x="12820" y="43989"/>
                  </a:lnTo>
                  <a:cubicBezTo>
                    <a:pt x="12820" y="43989"/>
                    <a:pt x="12820" y="43989"/>
                    <a:pt x="12820" y="43486"/>
                  </a:cubicBezTo>
                  <a:lnTo>
                    <a:pt x="12820" y="43486"/>
                  </a:lnTo>
                  <a:cubicBezTo>
                    <a:pt x="12703" y="43135"/>
                    <a:pt x="12703" y="42749"/>
                    <a:pt x="12820" y="42397"/>
                  </a:cubicBezTo>
                  <a:cubicBezTo>
                    <a:pt x="12820" y="41978"/>
                    <a:pt x="13574" y="41894"/>
                    <a:pt x="14244" y="41894"/>
                  </a:cubicBezTo>
                  <a:lnTo>
                    <a:pt x="14244" y="41894"/>
                  </a:lnTo>
                  <a:cubicBezTo>
                    <a:pt x="13742" y="41894"/>
                    <a:pt x="13406" y="41894"/>
                    <a:pt x="13406" y="40973"/>
                  </a:cubicBezTo>
                  <a:cubicBezTo>
                    <a:pt x="13406" y="40051"/>
                    <a:pt x="13406" y="40386"/>
                    <a:pt x="13406" y="40302"/>
                  </a:cubicBezTo>
                  <a:lnTo>
                    <a:pt x="13406" y="39800"/>
                  </a:lnTo>
                  <a:lnTo>
                    <a:pt x="15250" y="41559"/>
                  </a:lnTo>
                  <a:cubicBezTo>
                    <a:pt x="15509" y="41065"/>
                    <a:pt x="15652" y="40520"/>
                    <a:pt x="15668" y="39967"/>
                  </a:cubicBezTo>
                  <a:cubicBezTo>
                    <a:pt x="15585" y="39498"/>
                    <a:pt x="15585" y="39012"/>
                    <a:pt x="15668" y="38543"/>
                  </a:cubicBezTo>
                  <a:cubicBezTo>
                    <a:pt x="15668" y="38543"/>
                    <a:pt x="15082" y="38040"/>
                    <a:pt x="14496" y="38040"/>
                  </a:cubicBezTo>
                  <a:lnTo>
                    <a:pt x="13825" y="38040"/>
                  </a:lnTo>
                  <a:cubicBezTo>
                    <a:pt x="13163" y="36255"/>
                    <a:pt x="12325" y="34546"/>
                    <a:pt x="11312" y="32929"/>
                  </a:cubicBezTo>
                  <a:cubicBezTo>
                    <a:pt x="10281" y="31253"/>
                    <a:pt x="9359" y="29519"/>
                    <a:pt x="8547" y="27734"/>
                  </a:cubicBezTo>
                  <a:cubicBezTo>
                    <a:pt x="7885" y="26980"/>
                    <a:pt x="7298" y="26167"/>
                    <a:pt x="6787" y="25304"/>
                  </a:cubicBezTo>
                  <a:lnTo>
                    <a:pt x="4022" y="18601"/>
                  </a:lnTo>
                  <a:cubicBezTo>
                    <a:pt x="3410" y="18023"/>
                    <a:pt x="2950" y="17302"/>
                    <a:pt x="2681" y="16506"/>
                  </a:cubicBezTo>
                  <a:cubicBezTo>
                    <a:pt x="2539" y="15610"/>
                    <a:pt x="1977" y="14831"/>
                    <a:pt x="1173" y="14412"/>
                  </a:cubicBezTo>
                  <a:cubicBezTo>
                    <a:pt x="1215" y="14219"/>
                    <a:pt x="1215" y="14018"/>
                    <a:pt x="1173" y="13825"/>
                  </a:cubicBezTo>
                  <a:lnTo>
                    <a:pt x="1173" y="13239"/>
                  </a:lnTo>
                  <a:lnTo>
                    <a:pt x="0" y="11982"/>
                  </a:lnTo>
                  <a:lnTo>
                    <a:pt x="2095" y="11982"/>
                  </a:lnTo>
                  <a:lnTo>
                    <a:pt x="3268" y="11982"/>
                  </a:lnTo>
                  <a:cubicBezTo>
                    <a:pt x="3762" y="11839"/>
                    <a:pt x="4282" y="11839"/>
                    <a:pt x="4776" y="11982"/>
                  </a:cubicBezTo>
                  <a:cubicBezTo>
                    <a:pt x="5287" y="12225"/>
                    <a:pt x="5740" y="12568"/>
                    <a:pt x="6117" y="12987"/>
                  </a:cubicBezTo>
                  <a:lnTo>
                    <a:pt x="7122" y="12987"/>
                  </a:lnTo>
                  <a:cubicBezTo>
                    <a:pt x="7524" y="13012"/>
                    <a:pt x="7927" y="12853"/>
                    <a:pt x="8211" y="12568"/>
                  </a:cubicBezTo>
                  <a:lnTo>
                    <a:pt x="9301" y="11395"/>
                  </a:lnTo>
                  <a:lnTo>
                    <a:pt x="9301" y="11395"/>
                  </a:lnTo>
                  <a:lnTo>
                    <a:pt x="9887" y="11395"/>
                  </a:lnTo>
                  <a:lnTo>
                    <a:pt x="9887" y="12149"/>
                  </a:lnTo>
                  <a:cubicBezTo>
                    <a:pt x="9845" y="12426"/>
                    <a:pt x="9845" y="12711"/>
                    <a:pt x="9887" y="12987"/>
                  </a:cubicBezTo>
                  <a:cubicBezTo>
                    <a:pt x="10055" y="13465"/>
                    <a:pt x="10474" y="13817"/>
                    <a:pt x="10976" y="13909"/>
                  </a:cubicBezTo>
                  <a:lnTo>
                    <a:pt x="11395" y="13909"/>
                  </a:lnTo>
                  <a:lnTo>
                    <a:pt x="11395" y="13909"/>
                  </a:lnTo>
                  <a:cubicBezTo>
                    <a:pt x="11655" y="13775"/>
                    <a:pt x="11974" y="13775"/>
                    <a:pt x="12233" y="13909"/>
                  </a:cubicBezTo>
                  <a:lnTo>
                    <a:pt x="12987" y="15417"/>
                  </a:lnTo>
                  <a:lnTo>
                    <a:pt x="12987" y="15082"/>
                  </a:lnTo>
                  <a:lnTo>
                    <a:pt x="12485" y="14412"/>
                  </a:lnTo>
                  <a:cubicBezTo>
                    <a:pt x="12384" y="14043"/>
                    <a:pt x="12099" y="13758"/>
                    <a:pt x="11730" y="13658"/>
                  </a:cubicBezTo>
                  <a:cubicBezTo>
                    <a:pt x="11588" y="14697"/>
                    <a:pt x="12082" y="15719"/>
                    <a:pt x="12987" y="16255"/>
                  </a:cubicBezTo>
                  <a:lnTo>
                    <a:pt x="16088" y="17931"/>
                  </a:lnTo>
                  <a:cubicBezTo>
                    <a:pt x="16088" y="17931"/>
                    <a:pt x="15417" y="17931"/>
                    <a:pt x="14914" y="17931"/>
                  </a:cubicBezTo>
                  <a:cubicBezTo>
                    <a:pt x="14529" y="18233"/>
                    <a:pt x="14311" y="18702"/>
                    <a:pt x="14328" y="19188"/>
                  </a:cubicBezTo>
                  <a:cubicBezTo>
                    <a:pt x="14328" y="19188"/>
                    <a:pt x="14747" y="20026"/>
                    <a:pt x="15668" y="20780"/>
                  </a:cubicBezTo>
                  <a:lnTo>
                    <a:pt x="18350" y="23042"/>
                  </a:lnTo>
                  <a:cubicBezTo>
                    <a:pt x="19221" y="23662"/>
                    <a:pt x="20143" y="24190"/>
                    <a:pt x="21115" y="24634"/>
                  </a:cubicBezTo>
                  <a:lnTo>
                    <a:pt x="22120" y="22372"/>
                  </a:lnTo>
                  <a:cubicBezTo>
                    <a:pt x="22665" y="21391"/>
                    <a:pt x="22975" y="20302"/>
                    <a:pt x="23042" y="19188"/>
                  </a:cubicBezTo>
                  <a:cubicBezTo>
                    <a:pt x="23042" y="18517"/>
                    <a:pt x="23712" y="18015"/>
                    <a:pt x="24802" y="17512"/>
                  </a:cubicBezTo>
                  <a:cubicBezTo>
                    <a:pt x="25891" y="17009"/>
                    <a:pt x="26393" y="16590"/>
                    <a:pt x="26393" y="16171"/>
                  </a:cubicBezTo>
                  <a:cubicBezTo>
                    <a:pt x="26393" y="15752"/>
                    <a:pt x="26393" y="16171"/>
                    <a:pt x="26393" y="16171"/>
                  </a:cubicBezTo>
                  <a:cubicBezTo>
                    <a:pt x="26268" y="15870"/>
                    <a:pt x="26100" y="15585"/>
                    <a:pt x="25891" y="15333"/>
                  </a:cubicBezTo>
                  <a:lnTo>
                    <a:pt x="25891" y="14244"/>
                  </a:lnTo>
                  <a:cubicBezTo>
                    <a:pt x="25748" y="13666"/>
                    <a:pt x="25748" y="13063"/>
                    <a:pt x="25891" y="12485"/>
                  </a:cubicBezTo>
                  <a:cubicBezTo>
                    <a:pt x="26159" y="11965"/>
                    <a:pt x="26570" y="11538"/>
                    <a:pt x="27064" y="11228"/>
                  </a:cubicBezTo>
                  <a:cubicBezTo>
                    <a:pt x="27416" y="9787"/>
                    <a:pt x="28170" y="8480"/>
                    <a:pt x="29243" y="7457"/>
                  </a:cubicBezTo>
                  <a:lnTo>
                    <a:pt x="29243" y="6703"/>
                  </a:lnTo>
                  <a:cubicBezTo>
                    <a:pt x="29485" y="6896"/>
                    <a:pt x="29661" y="7156"/>
                    <a:pt x="29745" y="7457"/>
                  </a:cubicBezTo>
                  <a:cubicBezTo>
                    <a:pt x="30055" y="7725"/>
                    <a:pt x="30524" y="7725"/>
                    <a:pt x="30834" y="7457"/>
                  </a:cubicBezTo>
                  <a:lnTo>
                    <a:pt x="31421" y="4189"/>
                  </a:lnTo>
                  <a:cubicBezTo>
                    <a:pt x="31656" y="4407"/>
                    <a:pt x="31940" y="4558"/>
                    <a:pt x="32259" y="4608"/>
                  </a:cubicBezTo>
                  <a:lnTo>
                    <a:pt x="33264" y="3770"/>
                  </a:lnTo>
                  <a:cubicBezTo>
                    <a:pt x="33549" y="3385"/>
                    <a:pt x="33926" y="3067"/>
                    <a:pt x="34354" y="2849"/>
                  </a:cubicBezTo>
                  <a:lnTo>
                    <a:pt x="34354" y="3435"/>
                  </a:lnTo>
                  <a:lnTo>
                    <a:pt x="34354" y="3854"/>
                  </a:lnTo>
                  <a:lnTo>
                    <a:pt x="33935" y="4608"/>
                  </a:lnTo>
                  <a:lnTo>
                    <a:pt x="33516" y="5781"/>
                  </a:lnTo>
                  <a:cubicBezTo>
                    <a:pt x="33516" y="6225"/>
                    <a:pt x="34102" y="6393"/>
                    <a:pt x="35275" y="6284"/>
                  </a:cubicBezTo>
                  <a:lnTo>
                    <a:pt x="35946" y="5279"/>
                  </a:lnTo>
                  <a:cubicBezTo>
                    <a:pt x="36080" y="4868"/>
                    <a:pt x="36080" y="4432"/>
                    <a:pt x="35946" y="4022"/>
                  </a:cubicBezTo>
                  <a:cubicBezTo>
                    <a:pt x="36038" y="3754"/>
                    <a:pt x="36038" y="3452"/>
                    <a:pt x="35946" y="3184"/>
                  </a:cubicBezTo>
                  <a:cubicBezTo>
                    <a:pt x="36499" y="2723"/>
                    <a:pt x="36976" y="2187"/>
                    <a:pt x="37370" y="1592"/>
                  </a:cubicBezTo>
                  <a:cubicBezTo>
                    <a:pt x="37906" y="913"/>
                    <a:pt x="38593" y="369"/>
                    <a:pt x="39381" y="0"/>
                  </a:cubicBezTo>
                  <a:lnTo>
                    <a:pt x="39381" y="838"/>
                  </a:lnTo>
                  <a:cubicBezTo>
                    <a:pt x="39381" y="838"/>
                    <a:pt x="38794" y="838"/>
                    <a:pt x="38459" y="1257"/>
                  </a:cubicBezTo>
                  <a:lnTo>
                    <a:pt x="37956" y="1760"/>
                  </a:lnTo>
                  <a:cubicBezTo>
                    <a:pt x="38375" y="1760"/>
                    <a:pt x="38627" y="1760"/>
                    <a:pt x="38794" y="1760"/>
                  </a:cubicBezTo>
                  <a:lnTo>
                    <a:pt x="38794" y="2765"/>
                  </a:lnTo>
                  <a:lnTo>
                    <a:pt x="38794" y="4189"/>
                  </a:lnTo>
                  <a:lnTo>
                    <a:pt x="38375" y="4692"/>
                  </a:lnTo>
                  <a:lnTo>
                    <a:pt x="38375" y="4692"/>
                  </a:lnTo>
                  <a:cubicBezTo>
                    <a:pt x="38375" y="4692"/>
                    <a:pt x="38375" y="4692"/>
                    <a:pt x="37956" y="3687"/>
                  </a:cubicBezTo>
                  <a:cubicBezTo>
                    <a:pt x="37956" y="3301"/>
                    <a:pt x="37672" y="2974"/>
                    <a:pt x="37286" y="2933"/>
                  </a:cubicBezTo>
                  <a:lnTo>
                    <a:pt x="37286" y="3603"/>
                  </a:lnTo>
                  <a:cubicBezTo>
                    <a:pt x="37219" y="3879"/>
                    <a:pt x="37219" y="4164"/>
                    <a:pt x="37286" y="4441"/>
                  </a:cubicBezTo>
                  <a:lnTo>
                    <a:pt x="38124" y="5362"/>
                  </a:lnTo>
                  <a:lnTo>
                    <a:pt x="35778" y="10641"/>
                  </a:lnTo>
                  <a:lnTo>
                    <a:pt x="34689" y="10641"/>
                  </a:lnTo>
                  <a:cubicBezTo>
                    <a:pt x="34420" y="10700"/>
                    <a:pt x="34186" y="10851"/>
                    <a:pt x="34018" y="11060"/>
                  </a:cubicBezTo>
                  <a:cubicBezTo>
                    <a:pt x="34320" y="11462"/>
                    <a:pt x="34554" y="11915"/>
                    <a:pt x="34689" y="12401"/>
                  </a:cubicBezTo>
                  <a:cubicBezTo>
                    <a:pt x="34563" y="13197"/>
                    <a:pt x="34144" y="13917"/>
                    <a:pt x="33516" y="14412"/>
                  </a:cubicBezTo>
                  <a:cubicBezTo>
                    <a:pt x="33004" y="15074"/>
                    <a:pt x="32661" y="15853"/>
                    <a:pt x="32510" y="16674"/>
                  </a:cubicBezTo>
                  <a:cubicBezTo>
                    <a:pt x="31446" y="17872"/>
                    <a:pt x="30617" y="19271"/>
                    <a:pt x="30080" y="20780"/>
                  </a:cubicBezTo>
                  <a:cubicBezTo>
                    <a:pt x="29527" y="22187"/>
                    <a:pt x="28882" y="23561"/>
                    <a:pt x="28153" y="24885"/>
                  </a:cubicBezTo>
                  <a:cubicBezTo>
                    <a:pt x="27650" y="24383"/>
                    <a:pt x="27231" y="24131"/>
                    <a:pt x="26980" y="24299"/>
                  </a:cubicBezTo>
                  <a:cubicBezTo>
                    <a:pt x="26863" y="26142"/>
                    <a:pt x="26435" y="27952"/>
                    <a:pt x="25723" y="29661"/>
                  </a:cubicBezTo>
                  <a:cubicBezTo>
                    <a:pt x="24802" y="32007"/>
                    <a:pt x="24299" y="33432"/>
                    <a:pt x="24131" y="34018"/>
                  </a:cubicBezTo>
                  <a:lnTo>
                    <a:pt x="25891" y="35275"/>
                  </a:lnTo>
                  <a:cubicBezTo>
                    <a:pt x="26570" y="35594"/>
                    <a:pt x="27148" y="36088"/>
                    <a:pt x="27567" y="36700"/>
                  </a:cubicBezTo>
                  <a:lnTo>
                    <a:pt x="28153" y="39129"/>
                  </a:lnTo>
                  <a:cubicBezTo>
                    <a:pt x="28379" y="39741"/>
                    <a:pt x="28748" y="40294"/>
                    <a:pt x="29243" y="40721"/>
                  </a:cubicBezTo>
                  <a:lnTo>
                    <a:pt x="29913" y="40302"/>
                  </a:lnTo>
                  <a:cubicBezTo>
                    <a:pt x="29217" y="40537"/>
                    <a:pt x="28823" y="41266"/>
                    <a:pt x="28991" y="41978"/>
                  </a:cubicBezTo>
                  <a:cubicBezTo>
                    <a:pt x="29025" y="42322"/>
                    <a:pt x="29167" y="42649"/>
                    <a:pt x="29410" y="42900"/>
                  </a:cubicBezTo>
                  <a:lnTo>
                    <a:pt x="30248" y="43570"/>
                  </a:lnTo>
                  <a:cubicBezTo>
                    <a:pt x="30667" y="43570"/>
                    <a:pt x="30834" y="42732"/>
                    <a:pt x="30751" y="41727"/>
                  </a:cubicBezTo>
                  <a:lnTo>
                    <a:pt x="31589" y="43235"/>
                  </a:lnTo>
                  <a:cubicBezTo>
                    <a:pt x="31781" y="44014"/>
                    <a:pt x="32468" y="44559"/>
                    <a:pt x="33264" y="44576"/>
                  </a:cubicBezTo>
                  <a:cubicBezTo>
                    <a:pt x="33591" y="45665"/>
                    <a:pt x="34169" y="46670"/>
                    <a:pt x="34940" y="47508"/>
                  </a:cubicBezTo>
                  <a:lnTo>
                    <a:pt x="37454" y="50273"/>
                  </a:lnTo>
                  <a:lnTo>
                    <a:pt x="37454" y="51027"/>
                  </a:lnTo>
                  <a:cubicBezTo>
                    <a:pt x="37454" y="51698"/>
                    <a:pt x="38208" y="52536"/>
                    <a:pt x="39632" y="53625"/>
                  </a:cubicBezTo>
                  <a:cubicBezTo>
                    <a:pt x="40822" y="54228"/>
                    <a:pt x="41610" y="55401"/>
                    <a:pt x="41727" y="56725"/>
                  </a:cubicBezTo>
                  <a:cubicBezTo>
                    <a:pt x="42431" y="56993"/>
                    <a:pt x="43042" y="57462"/>
                    <a:pt x="43486" y="58066"/>
                  </a:cubicBezTo>
                  <a:lnTo>
                    <a:pt x="44827" y="59825"/>
                  </a:lnTo>
                  <a:lnTo>
                    <a:pt x="44827" y="60915"/>
                  </a:lnTo>
                  <a:cubicBezTo>
                    <a:pt x="44827" y="61501"/>
                    <a:pt x="45581" y="62088"/>
                    <a:pt x="47006" y="62674"/>
                  </a:cubicBezTo>
                  <a:cubicBezTo>
                    <a:pt x="48430" y="63261"/>
                    <a:pt x="49268" y="63931"/>
                    <a:pt x="49268" y="64936"/>
                  </a:cubicBezTo>
                  <a:close/>
                  <a:moveTo>
                    <a:pt x="7457" y="69964"/>
                  </a:moveTo>
                  <a:lnTo>
                    <a:pt x="6871" y="69964"/>
                  </a:lnTo>
                  <a:lnTo>
                    <a:pt x="6871" y="69964"/>
                  </a:lnTo>
                  <a:close/>
                  <a:moveTo>
                    <a:pt x="8630" y="58150"/>
                  </a:moveTo>
                  <a:lnTo>
                    <a:pt x="7709" y="58150"/>
                  </a:lnTo>
                  <a:lnTo>
                    <a:pt x="7709" y="58652"/>
                  </a:lnTo>
                  <a:cubicBezTo>
                    <a:pt x="8086" y="58669"/>
                    <a:pt x="8446" y="58476"/>
                    <a:pt x="8630" y="58150"/>
                  </a:cubicBezTo>
                  <a:close/>
                  <a:moveTo>
                    <a:pt x="10641" y="65188"/>
                  </a:moveTo>
                  <a:lnTo>
                    <a:pt x="10641" y="64685"/>
                  </a:lnTo>
                  <a:lnTo>
                    <a:pt x="10139" y="64685"/>
                  </a:lnTo>
                  <a:lnTo>
                    <a:pt x="10139" y="65355"/>
                  </a:lnTo>
                  <a:close/>
                  <a:moveTo>
                    <a:pt x="10641" y="55133"/>
                  </a:moveTo>
                  <a:cubicBezTo>
                    <a:pt x="10574" y="54915"/>
                    <a:pt x="10423" y="54731"/>
                    <a:pt x="10222" y="54630"/>
                  </a:cubicBezTo>
                  <a:lnTo>
                    <a:pt x="10222" y="55468"/>
                  </a:lnTo>
                  <a:close/>
                  <a:moveTo>
                    <a:pt x="12233" y="15166"/>
                  </a:moveTo>
                  <a:lnTo>
                    <a:pt x="11814" y="15836"/>
                  </a:lnTo>
                  <a:cubicBezTo>
                    <a:pt x="11814" y="15836"/>
                    <a:pt x="11814" y="16506"/>
                    <a:pt x="11814" y="16674"/>
                  </a:cubicBezTo>
                  <a:lnTo>
                    <a:pt x="12233" y="15585"/>
                  </a:lnTo>
                  <a:lnTo>
                    <a:pt x="12401" y="15082"/>
                  </a:lnTo>
                  <a:close/>
                  <a:moveTo>
                    <a:pt x="17093" y="52117"/>
                  </a:moveTo>
                  <a:lnTo>
                    <a:pt x="17093" y="52117"/>
                  </a:lnTo>
                  <a:lnTo>
                    <a:pt x="16339" y="52117"/>
                  </a:lnTo>
                  <a:lnTo>
                    <a:pt x="16339" y="52117"/>
                  </a:lnTo>
                  <a:close/>
                  <a:moveTo>
                    <a:pt x="15501" y="18601"/>
                  </a:moveTo>
                  <a:lnTo>
                    <a:pt x="14998" y="18098"/>
                  </a:lnTo>
                  <a:lnTo>
                    <a:pt x="15417" y="18936"/>
                  </a:lnTo>
                  <a:close/>
                  <a:moveTo>
                    <a:pt x="18685" y="26980"/>
                  </a:moveTo>
                  <a:cubicBezTo>
                    <a:pt x="18685" y="26980"/>
                    <a:pt x="18098" y="26980"/>
                    <a:pt x="17344" y="26477"/>
                  </a:cubicBezTo>
                  <a:cubicBezTo>
                    <a:pt x="16884" y="26486"/>
                    <a:pt x="16473" y="26745"/>
                    <a:pt x="16255" y="27148"/>
                  </a:cubicBezTo>
                  <a:cubicBezTo>
                    <a:pt x="16456" y="27508"/>
                    <a:pt x="16850" y="27701"/>
                    <a:pt x="17260" y="27650"/>
                  </a:cubicBezTo>
                  <a:cubicBezTo>
                    <a:pt x="17847" y="27650"/>
                    <a:pt x="18182" y="27650"/>
                    <a:pt x="18434" y="28069"/>
                  </a:cubicBezTo>
                  <a:close/>
                  <a:moveTo>
                    <a:pt x="18266" y="30248"/>
                  </a:moveTo>
                  <a:lnTo>
                    <a:pt x="18266" y="30248"/>
                  </a:lnTo>
                  <a:lnTo>
                    <a:pt x="17680" y="30248"/>
                  </a:lnTo>
                  <a:lnTo>
                    <a:pt x="17680" y="30248"/>
                  </a:lnTo>
                  <a:close/>
                  <a:moveTo>
                    <a:pt x="21282" y="25723"/>
                  </a:moveTo>
                  <a:cubicBezTo>
                    <a:pt x="21249" y="25472"/>
                    <a:pt x="21249" y="25221"/>
                    <a:pt x="21282" y="24969"/>
                  </a:cubicBezTo>
                  <a:cubicBezTo>
                    <a:pt x="21282" y="24550"/>
                    <a:pt x="21282" y="24299"/>
                    <a:pt x="20612" y="24383"/>
                  </a:cubicBezTo>
                  <a:cubicBezTo>
                    <a:pt x="19942" y="24466"/>
                    <a:pt x="20612" y="24383"/>
                    <a:pt x="20612" y="25053"/>
                  </a:cubicBezTo>
                  <a:lnTo>
                    <a:pt x="20612" y="25975"/>
                  </a:lnTo>
                  <a:cubicBezTo>
                    <a:pt x="20612" y="25975"/>
                    <a:pt x="20612" y="26645"/>
                    <a:pt x="20612" y="26896"/>
                  </a:cubicBezTo>
                  <a:cubicBezTo>
                    <a:pt x="20796" y="27106"/>
                    <a:pt x="21115" y="27122"/>
                    <a:pt x="21324" y="26938"/>
                  </a:cubicBezTo>
                  <a:cubicBezTo>
                    <a:pt x="21341" y="26930"/>
                    <a:pt x="21349" y="26913"/>
                    <a:pt x="21366" y="26896"/>
                  </a:cubicBezTo>
                  <a:cubicBezTo>
                    <a:pt x="21668" y="26477"/>
                    <a:pt x="21701" y="25924"/>
                    <a:pt x="21450" y="25472"/>
                  </a:cubicBezTo>
                  <a:close/>
                  <a:moveTo>
                    <a:pt x="24634" y="27064"/>
                  </a:moveTo>
                  <a:lnTo>
                    <a:pt x="24634" y="26561"/>
                  </a:lnTo>
                  <a:lnTo>
                    <a:pt x="23629" y="26561"/>
                  </a:lnTo>
                  <a:cubicBezTo>
                    <a:pt x="23226" y="26611"/>
                    <a:pt x="22874" y="26863"/>
                    <a:pt x="22707" y="27231"/>
                  </a:cubicBezTo>
                  <a:close/>
                  <a:moveTo>
                    <a:pt x="25472" y="55971"/>
                  </a:moveTo>
                  <a:cubicBezTo>
                    <a:pt x="24634" y="55971"/>
                    <a:pt x="24215" y="55217"/>
                    <a:pt x="24131" y="54547"/>
                  </a:cubicBezTo>
                  <a:lnTo>
                    <a:pt x="24131" y="53792"/>
                  </a:lnTo>
                  <a:close/>
                  <a:moveTo>
                    <a:pt x="25891" y="48179"/>
                  </a:moveTo>
                  <a:lnTo>
                    <a:pt x="25221" y="48179"/>
                  </a:lnTo>
                  <a:cubicBezTo>
                    <a:pt x="24877" y="48187"/>
                    <a:pt x="24559" y="48380"/>
                    <a:pt x="24383" y="48681"/>
                  </a:cubicBezTo>
                  <a:cubicBezTo>
                    <a:pt x="24106" y="48941"/>
                    <a:pt x="23955" y="49310"/>
                    <a:pt x="23964" y="49687"/>
                  </a:cubicBezTo>
                  <a:lnTo>
                    <a:pt x="25137" y="49687"/>
                  </a:lnTo>
                  <a:lnTo>
                    <a:pt x="25639" y="49100"/>
                  </a:lnTo>
                  <a:cubicBezTo>
                    <a:pt x="26042" y="48991"/>
                    <a:pt x="26285" y="48581"/>
                    <a:pt x="26176" y="48179"/>
                  </a:cubicBezTo>
                  <a:cubicBezTo>
                    <a:pt x="26151" y="48086"/>
                    <a:pt x="26117" y="48003"/>
                    <a:pt x="26058" y="47927"/>
                  </a:cubicBezTo>
                  <a:close/>
                  <a:moveTo>
                    <a:pt x="30332" y="49771"/>
                  </a:moveTo>
                  <a:lnTo>
                    <a:pt x="30332" y="49771"/>
                  </a:lnTo>
                  <a:lnTo>
                    <a:pt x="29159" y="49771"/>
                  </a:lnTo>
                  <a:lnTo>
                    <a:pt x="29159" y="49771"/>
                  </a:lnTo>
                  <a:close/>
                  <a:moveTo>
                    <a:pt x="30332" y="12736"/>
                  </a:moveTo>
                  <a:lnTo>
                    <a:pt x="30332" y="12736"/>
                  </a:lnTo>
                  <a:lnTo>
                    <a:pt x="29829" y="12736"/>
                  </a:lnTo>
                  <a:lnTo>
                    <a:pt x="29829" y="12736"/>
                  </a:lnTo>
                  <a:close/>
                  <a:moveTo>
                    <a:pt x="33767" y="58652"/>
                  </a:moveTo>
                  <a:lnTo>
                    <a:pt x="33767" y="57479"/>
                  </a:lnTo>
                  <a:cubicBezTo>
                    <a:pt x="33767" y="56918"/>
                    <a:pt x="33516" y="56583"/>
                    <a:pt x="33013" y="56474"/>
                  </a:cubicBezTo>
                  <a:lnTo>
                    <a:pt x="32343" y="56474"/>
                  </a:lnTo>
                  <a:lnTo>
                    <a:pt x="33181" y="57898"/>
                  </a:lnTo>
                  <a:cubicBezTo>
                    <a:pt x="33382" y="58133"/>
                    <a:pt x="33641" y="58309"/>
                    <a:pt x="33935" y="58401"/>
                  </a:cubicBezTo>
                  <a:close/>
                  <a:moveTo>
                    <a:pt x="34521" y="47760"/>
                  </a:moveTo>
                  <a:lnTo>
                    <a:pt x="34521" y="47760"/>
                  </a:lnTo>
                  <a:cubicBezTo>
                    <a:pt x="34521" y="47760"/>
                    <a:pt x="34521" y="47760"/>
                    <a:pt x="33851" y="47760"/>
                  </a:cubicBezTo>
                  <a:lnTo>
                    <a:pt x="33851" y="48346"/>
                  </a:lnTo>
                  <a:close/>
                  <a:moveTo>
                    <a:pt x="35694" y="54128"/>
                  </a:moveTo>
                  <a:lnTo>
                    <a:pt x="35694" y="54128"/>
                  </a:lnTo>
                  <a:lnTo>
                    <a:pt x="35694" y="55049"/>
                  </a:lnTo>
                  <a:cubicBezTo>
                    <a:pt x="35694" y="55049"/>
                    <a:pt x="35862" y="54463"/>
                    <a:pt x="35862" y="53876"/>
                  </a:cubicBezTo>
                  <a:close/>
                  <a:moveTo>
                    <a:pt x="37621" y="56725"/>
                  </a:moveTo>
                  <a:lnTo>
                    <a:pt x="36951" y="56725"/>
                  </a:lnTo>
                  <a:lnTo>
                    <a:pt x="36951" y="56976"/>
                  </a:lnTo>
                  <a:lnTo>
                    <a:pt x="36951" y="56976"/>
                  </a:lnTo>
                  <a:cubicBezTo>
                    <a:pt x="36951" y="56976"/>
                    <a:pt x="37789" y="56976"/>
                    <a:pt x="37789" y="56474"/>
                  </a:cubicBezTo>
                  <a:close/>
                  <a:moveTo>
                    <a:pt x="40554" y="69545"/>
                  </a:moveTo>
                  <a:cubicBezTo>
                    <a:pt x="40696" y="69344"/>
                    <a:pt x="40696" y="69076"/>
                    <a:pt x="40554" y="68874"/>
                  </a:cubicBezTo>
                  <a:lnTo>
                    <a:pt x="39632" y="68874"/>
                  </a:lnTo>
                  <a:lnTo>
                    <a:pt x="39046" y="68874"/>
                  </a:lnTo>
                  <a:cubicBezTo>
                    <a:pt x="39205" y="69419"/>
                    <a:pt x="39733" y="69779"/>
                    <a:pt x="40302" y="69712"/>
                  </a:cubicBezTo>
                  <a:close/>
                  <a:moveTo>
                    <a:pt x="41308" y="65104"/>
                  </a:moveTo>
                  <a:cubicBezTo>
                    <a:pt x="41191" y="64693"/>
                    <a:pt x="40814" y="64417"/>
                    <a:pt x="40386" y="64434"/>
                  </a:cubicBezTo>
                  <a:lnTo>
                    <a:pt x="39800" y="64434"/>
                  </a:lnTo>
                  <a:lnTo>
                    <a:pt x="38878" y="65272"/>
                  </a:lnTo>
                  <a:cubicBezTo>
                    <a:pt x="38878" y="65272"/>
                    <a:pt x="38878" y="65774"/>
                    <a:pt x="38878" y="65858"/>
                  </a:cubicBezTo>
                  <a:lnTo>
                    <a:pt x="39548" y="65858"/>
                  </a:lnTo>
                  <a:lnTo>
                    <a:pt x="39548" y="65858"/>
                  </a:lnTo>
                  <a:cubicBezTo>
                    <a:pt x="39884" y="65808"/>
                    <a:pt x="40219" y="65808"/>
                    <a:pt x="40554" y="65858"/>
                  </a:cubicBezTo>
                  <a:cubicBezTo>
                    <a:pt x="40554" y="65858"/>
                    <a:pt x="41559" y="65355"/>
                    <a:pt x="41476" y="64853"/>
                  </a:cubicBezTo>
                  <a:close/>
                  <a:moveTo>
                    <a:pt x="41894" y="61166"/>
                  </a:moveTo>
                  <a:lnTo>
                    <a:pt x="41894" y="60579"/>
                  </a:lnTo>
                  <a:cubicBezTo>
                    <a:pt x="41961" y="60387"/>
                    <a:pt x="41961" y="60186"/>
                    <a:pt x="41894" y="59993"/>
                  </a:cubicBezTo>
                  <a:lnTo>
                    <a:pt x="41476" y="61166"/>
                  </a:lnTo>
                  <a:close/>
                  <a:moveTo>
                    <a:pt x="42732" y="64015"/>
                  </a:moveTo>
                  <a:lnTo>
                    <a:pt x="42732" y="63596"/>
                  </a:lnTo>
                  <a:lnTo>
                    <a:pt x="42062" y="63596"/>
                  </a:lnTo>
                  <a:lnTo>
                    <a:pt x="42062" y="64350"/>
                  </a:lnTo>
                  <a:close/>
                  <a:moveTo>
                    <a:pt x="48346" y="70885"/>
                  </a:moveTo>
                  <a:lnTo>
                    <a:pt x="48346" y="71723"/>
                  </a:lnTo>
                  <a:lnTo>
                    <a:pt x="48346" y="71723"/>
                  </a:lnTo>
                  <a:lnTo>
                    <a:pt x="47927" y="71723"/>
                  </a:lnTo>
                  <a:lnTo>
                    <a:pt x="47508" y="71304"/>
                  </a:lnTo>
                  <a:lnTo>
                    <a:pt x="47508" y="70634"/>
                  </a:lnTo>
                  <a:cubicBezTo>
                    <a:pt x="47634" y="70291"/>
                    <a:pt x="48020" y="70106"/>
                    <a:pt x="48371" y="70240"/>
                  </a:cubicBezTo>
                  <a:cubicBezTo>
                    <a:pt x="48556" y="70307"/>
                    <a:pt x="48698" y="70450"/>
                    <a:pt x="48765" y="7063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="" xmlns:a16="http://schemas.microsoft.com/office/drawing/2014/main" id="{0B6ACC24-EF32-4C87-BC0F-553321ACE853}"/>
                </a:ext>
              </a:extLst>
            </p:cNvPr>
            <p:cNvSpPr/>
            <p:nvPr/>
          </p:nvSpPr>
          <p:spPr>
            <a:xfrm>
              <a:off x="2787296" y="2041562"/>
              <a:ext cx="856" cy="186"/>
            </a:xfrm>
            <a:custGeom>
              <a:avLst/>
              <a:gdLst>
                <a:gd name="connsiteX0" fmla="*/ 0 w 856"/>
                <a:gd name="connsiteY0" fmla="*/ 0 h 186"/>
                <a:gd name="connsiteX1" fmla="*/ 838 w 856"/>
                <a:gd name="connsiteY1" fmla="*/ 0 h 186"/>
                <a:gd name="connsiteX2" fmla="*/ 0 w 856"/>
                <a:gd name="connsiteY2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" h="186">
                  <a:moveTo>
                    <a:pt x="0" y="0"/>
                  </a:moveTo>
                  <a:cubicBezTo>
                    <a:pt x="0" y="419"/>
                    <a:pt x="670" y="0"/>
                    <a:pt x="838" y="0"/>
                  </a:cubicBezTo>
                  <a:cubicBezTo>
                    <a:pt x="1005" y="0"/>
                    <a:pt x="0" y="168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="" xmlns:a16="http://schemas.microsoft.com/office/drawing/2014/main" id="{3AECF853-19B0-43E2-AF88-FDA359C33300}"/>
                </a:ext>
              </a:extLst>
            </p:cNvPr>
            <p:cNvSpPr/>
            <p:nvPr/>
          </p:nvSpPr>
          <p:spPr>
            <a:xfrm>
              <a:off x="2778247" y="2035445"/>
              <a:ext cx="1508" cy="586"/>
            </a:xfrm>
            <a:custGeom>
              <a:avLst/>
              <a:gdLst>
                <a:gd name="connsiteX0" fmla="*/ 1173 w 1508"/>
                <a:gd name="connsiteY0" fmla="*/ 586 h 586"/>
                <a:gd name="connsiteX1" fmla="*/ 1508 w 1508"/>
                <a:gd name="connsiteY1" fmla="*/ 503 h 586"/>
                <a:gd name="connsiteX2" fmla="*/ 0 w 1508"/>
                <a:gd name="connsiteY2" fmla="*/ 0 h 586"/>
                <a:gd name="connsiteX3" fmla="*/ 1173 w 1508"/>
                <a:gd name="connsiteY3" fmla="*/ 586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586">
                  <a:moveTo>
                    <a:pt x="1173" y="586"/>
                  </a:moveTo>
                  <a:lnTo>
                    <a:pt x="1508" y="503"/>
                  </a:lnTo>
                  <a:lnTo>
                    <a:pt x="0" y="0"/>
                  </a:lnTo>
                  <a:lnTo>
                    <a:pt x="1173" y="586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="" xmlns:a16="http://schemas.microsoft.com/office/drawing/2014/main" id="{9385FB18-1896-48B3-AF65-7767B2E9C498}"/>
                </a:ext>
              </a:extLst>
            </p:cNvPr>
            <p:cNvSpPr/>
            <p:nvPr/>
          </p:nvSpPr>
          <p:spPr>
            <a:xfrm>
              <a:off x="2772633" y="2029831"/>
              <a:ext cx="4608" cy="3435"/>
            </a:xfrm>
            <a:custGeom>
              <a:avLst/>
              <a:gdLst>
                <a:gd name="connsiteX0" fmla="*/ 0 w 4608"/>
                <a:gd name="connsiteY0" fmla="*/ 0 h 3435"/>
                <a:gd name="connsiteX1" fmla="*/ 3519 w 4608"/>
                <a:gd name="connsiteY1" fmla="*/ 3435 h 3435"/>
                <a:gd name="connsiteX2" fmla="*/ 3519 w 4608"/>
                <a:gd name="connsiteY2" fmla="*/ 3435 h 3435"/>
                <a:gd name="connsiteX3" fmla="*/ 4608 w 4608"/>
                <a:gd name="connsiteY3" fmla="*/ 3435 h 3435"/>
                <a:gd name="connsiteX4" fmla="*/ 0 w 4608"/>
                <a:gd name="connsiteY4" fmla="*/ 0 h 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8" h="3435">
                  <a:moveTo>
                    <a:pt x="0" y="0"/>
                  </a:moveTo>
                  <a:cubicBezTo>
                    <a:pt x="0" y="1341"/>
                    <a:pt x="2597" y="2095"/>
                    <a:pt x="3519" y="3435"/>
                  </a:cubicBezTo>
                  <a:lnTo>
                    <a:pt x="3519" y="3435"/>
                  </a:lnTo>
                  <a:lnTo>
                    <a:pt x="4608" y="3435"/>
                  </a:lnTo>
                  <a:cubicBezTo>
                    <a:pt x="2966" y="2447"/>
                    <a:pt x="1425" y="129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="" xmlns:a16="http://schemas.microsoft.com/office/drawing/2014/main" id="{02500642-B0C2-4548-9FF8-9064EA6414B6}"/>
                </a:ext>
              </a:extLst>
            </p:cNvPr>
            <p:cNvSpPr/>
            <p:nvPr/>
          </p:nvSpPr>
          <p:spPr>
            <a:xfrm>
              <a:off x="2770219" y="2024888"/>
              <a:ext cx="1073" cy="837"/>
            </a:xfrm>
            <a:custGeom>
              <a:avLst/>
              <a:gdLst>
                <a:gd name="connsiteX0" fmla="*/ 320 w 1073"/>
                <a:gd name="connsiteY0" fmla="*/ 0 h 837"/>
                <a:gd name="connsiteX1" fmla="*/ 1074 w 1073"/>
                <a:gd name="connsiteY1" fmla="*/ 838 h 837"/>
                <a:gd name="connsiteX2" fmla="*/ 1074 w 1073"/>
                <a:gd name="connsiteY2" fmla="*/ 838 h 837"/>
                <a:gd name="connsiteX3" fmla="*/ 320 w 1073"/>
                <a:gd name="connsiteY3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" h="837">
                  <a:moveTo>
                    <a:pt x="320" y="0"/>
                  </a:moveTo>
                  <a:cubicBezTo>
                    <a:pt x="320" y="503"/>
                    <a:pt x="-770" y="-503"/>
                    <a:pt x="1074" y="838"/>
                  </a:cubicBezTo>
                  <a:lnTo>
                    <a:pt x="1074" y="838"/>
                  </a:lnTo>
                  <a:cubicBezTo>
                    <a:pt x="747" y="637"/>
                    <a:pt x="479" y="352"/>
                    <a:pt x="32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="" xmlns:a16="http://schemas.microsoft.com/office/drawing/2014/main" id="{AC818BED-EF45-4DF7-B8DA-B4F2EED62386}"/>
                </a:ext>
              </a:extLst>
            </p:cNvPr>
            <p:cNvSpPr/>
            <p:nvPr/>
          </p:nvSpPr>
          <p:spPr>
            <a:xfrm>
              <a:off x="2771208" y="2025532"/>
              <a:ext cx="297" cy="387"/>
            </a:xfrm>
            <a:custGeom>
              <a:avLst/>
              <a:gdLst>
                <a:gd name="connsiteX0" fmla="*/ 0 w 297"/>
                <a:gd name="connsiteY0" fmla="*/ 194 h 387"/>
                <a:gd name="connsiteX1" fmla="*/ 0 w 297"/>
                <a:gd name="connsiteY1" fmla="*/ 194 h 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7" h="387">
                  <a:moveTo>
                    <a:pt x="0" y="194"/>
                  </a:moveTo>
                  <a:cubicBezTo>
                    <a:pt x="670" y="864"/>
                    <a:pt x="0" y="-477"/>
                    <a:pt x="0" y="19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="" xmlns:a16="http://schemas.microsoft.com/office/drawing/2014/main" id="{C646FF22-4724-4FF4-8E7C-696C08818A6D}"/>
                </a:ext>
              </a:extLst>
            </p:cNvPr>
            <p:cNvSpPr/>
            <p:nvPr/>
          </p:nvSpPr>
          <p:spPr>
            <a:xfrm>
              <a:off x="2767530" y="2021870"/>
              <a:ext cx="1332" cy="1425"/>
            </a:xfrm>
            <a:custGeom>
              <a:avLst/>
              <a:gdLst>
                <a:gd name="connsiteX0" fmla="*/ 159 w 1332"/>
                <a:gd name="connsiteY0" fmla="*/ 839 h 1425"/>
                <a:gd name="connsiteX1" fmla="*/ 1332 w 1332"/>
                <a:gd name="connsiteY1" fmla="*/ 1426 h 1425"/>
                <a:gd name="connsiteX2" fmla="*/ 913 w 1332"/>
                <a:gd name="connsiteY2" fmla="*/ 420 h 1425"/>
                <a:gd name="connsiteX3" fmla="*/ 159 w 1332"/>
                <a:gd name="connsiteY3" fmla="*/ 839 h 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" h="1425">
                  <a:moveTo>
                    <a:pt x="159" y="839"/>
                  </a:moveTo>
                  <a:lnTo>
                    <a:pt x="1332" y="1426"/>
                  </a:lnTo>
                  <a:cubicBezTo>
                    <a:pt x="1332" y="1007"/>
                    <a:pt x="495" y="253"/>
                    <a:pt x="913" y="420"/>
                  </a:cubicBezTo>
                  <a:cubicBezTo>
                    <a:pt x="-176" y="-334"/>
                    <a:pt x="-92" y="1"/>
                    <a:pt x="159" y="83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="" xmlns:a16="http://schemas.microsoft.com/office/drawing/2014/main" id="{CB5664CB-FA77-4181-A114-92553D3E98DD}"/>
                </a:ext>
              </a:extLst>
            </p:cNvPr>
            <p:cNvSpPr/>
            <p:nvPr/>
          </p:nvSpPr>
          <p:spPr>
            <a:xfrm>
              <a:off x="2766265" y="2022458"/>
              <a:ext cx="586" cy="8378"/>
            </a:xfrm>
            <a:custGeom>
              <a:avLst/>
              <a:gdLst>
                <a:gd name="connsiteX0" fmla="*/ 0 w 586"/>
                <a:gd name="connsiteY0" fmla="*/ 0 h 8378"/>
                <a:gd name="connsiteX1" fmla="*/ 587 w 586"/>
                <a:gd name="connsiteY1" fmla="*/ 0 h 8378"/>
                <a:gd name="connsiteX2" fmla="*/ 0 w 586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8378">
                  <a:moveTo>
                    <a:pt x="0" y="0"/>
                  </a:moveTo>
                  <a:lnTo>
                    <a:pt x="587" y="0"/>
                  </a:lnTo>
                  <a:cubicBezTo>
                    <a:pt x="587" y="0"/>
                    <a:pt x="503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="" xmlns:a16="http://schemas.microsoft.com/office/drawing/2014/main" id="{77278272-87DA-49F1-90D4-3ABA06824511}"/>
                </a:ext>
              </a:extLst>
            </p:cNvPr>
            <p:cNvSpPr/>
            <p:nvPr/>
          </p:nvSpPr>
          <p:spPr>
            <a:xfrm>
              <a:off x="2766851" y="2022645"/>
              <a:ext cx="1256" cy="817"/>
            </a:xfrm>
            <a:custGeom>
              <a:avLst/>
              <a:gdLst>
                <a:gd name="connsiteX0" fmla="*/ 1257 w 1256"/>
                <a:gd name="connsiteY0" fmla="*/ 818 h 817"/>
                <a:gd name="connsiteX1" fmla="*/ 0 w 1256"/>
                <a:gd name="connsiteY1" fmla="*/ 148 h 817"/>
                <a:gd name="connsiteX2" fmla="*/ 587 w 1256"/>
                <a:gd name="connsiteY2" fmla="*/ 148 h 817"/>
                <a:gd name="connsiteX3" fmla="*/ 1257 w 1256"/>
                <a:gd name="connsiteY3" fmla="*/ 818 h 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817">
                  <a:moveTo>
                    <a:pt x="1257" y="818"/>
                  </a:moveTo>
                  <a:lnTo>
                    <a:pt x="0" y="148"/>
                  </a:lnTo>
                  <a:cubicBezTo>
                    <a:pt x="0" y="148"/>
                    <a:pt x="0" y="651"/>
                    <a:pt x="587" y="148"/>
                  </a:cubicBezTo>
                  <a:cubicBezTo>
                    <a:pt x="1173" y="-355"/>
                    <a:pt x="670" y="567"/>
                    <a:pt x="1257" y="81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="" xmlns:a16="http://schemas.microsoft.com/office/drawing/2014/main" id="{3B767D5B-B4D4-437D-8FA4-EBDE506E627C}"/>
                </a:ext>
              </a:extLst>
            </p:cNvPr>
            <p:cNvSpPr/>
            <p:nvPr/>
          </p:nvSpPr>
          <p:spPr>
            <a:xfrm>
              <a:off x="2768611" y="2024133"/>
              <a:ext cx="1445" cy="1599"/>
            </a:xfrm>
            <a:custGeom>
              <a:avLst/>
              <a:gdLst>
                <a:gd name="connsiteX0" fmla="*/ 0 w 1445"/>
                <a:gd name="connsiteY0" fmla="*/ 0 h 1599"/>
                <a:gd name="connsiteX1" fmla="*/ 0 w 1445"/>
                <a:gd name="connsiteY1" fmla="*/ 754 h 1599"/>
                <a:gd name="connsiteX2" fmla="*/ 0 w 1445"/>
                <a:gd name="connsiteY2" fmla="*/ 0 h 1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" h="1599">
                  <a:moveTo>
                    <a:pt x="0" y="0"/>
                  </a:moveTo>
                  <a:cubicBezTo>
                    <a:pt x="419" y="587"/>
                    <a:pt x="1006" y="1341"/>
                    <a:pt x="0" y="754"/>
                  </a:cubicBezTo>
                  <a:cubicBezTo>
                    <a:pt x="1927" y="2262"/>
                    <a:pt x="1927" y="1592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="" xmlns:a16="http://schemas.microsoft.com/office/drawing/2014/main" id="{4022EBCA-5DE5-4DD4-AFC0-2442CEF716E3}"/>
                </a:ext>
              </a:extLst>
            </p:cNvPr>
            <p:cNvSpPr/>
            <p:nvPr/>
          </p:nvSpPr>
          <p:spPr>
            <a:xfrm>
              <a:off x="2771544" y="2030274"/>
              <a:ext cx="1340" cy="898"/>
            </a:xfrm>
            <a:custGeom>
              <a:avLst/>
              <a:gdLst>
                <a:gd name="connsiteX0" fmla="*/ 0 w 1340"/>
                <a:gd name="connsiteY0" fmla="*/ 60 h 898"/>
                <a:gd name="connsiteX1" fmla="*/ 503 w 1340"/>
                <a:gd name="connsiteY1" fmla="*/ 898 h 898"/>
                <a:gd name="connsiteX2" fmla="*/ 1341 w 1340"/>
                <a:gd name="connsiteY2" fmla="*/ 898 h 898"/>
                <a:gd name="connsiteX3" fmla="*/ 0 w 1340"/>
                <a:gd name="connsiteY3" fmla="*/ 60 h 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" h="898">
                  <a:moveTo>
                    <a:pt x="0" y="60"/>
                  </a:moveTo>
                  <a:lnTo>
                    <a:pt x="503" y="898"/>
                  </a:lnTo>
                  <a:lnTo>
                    <a:pt x="1341" y="898"/>
                  </a:lnTo>
                  <a:cubicBezTo>
                    <a:pt x="1341" y="898"/>
                    <a:pt x="168" y="-275"/>
                    <a:pt x="0" y="6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="" xmlns:a16="http://schemas.microsoft.com/office/drawing/2014/main" id="{F911B3FE-5828-4144-93AA-96B272B3F40F}"/>
                </a:ext>
              </a:extLst>
            </p:cNvPr>
            <p:cNvSpPr/>
            <p:nvPr/>
          </p:nvSpPr>
          <p:spPr>
            <a:xfrm>
              <a:off x="2762159" y="2017347"/>
              <a:ext cx="837" cy="1424"/>
            </a:xfrm>
            <a:custGeom>
              <a:avLst/>
              <a:gdLst>
                <a:gd name="connsiteX0" fmla="*/ 0 w 837"/>
                <a:gd name="connsiteY0" fmla="*/ 0 h 1424"/>
                <a:gd name="connsiteX1" fmla="*/ 0 w 837"/>
                <a:gd name="connsiteY1" fmla="*/ 1005 h 1424"/>
                <a:gd name="connsiteX2" fmla="*/ 838 w 837"/>
                <a:gd name="connsiteY2" fmla="*/ 1424 h 1424"/>
                <a:gd name="connsiteX3" fmla="*/ 0 w 837"/>
                <a:gd name="connsiteY3" fmla="*/ 0 h 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1424">
                  <a:moveTo>
                    <a:pt x="0" y="0"/>
                  </a:moveTo>
                  <a:cubicBezTo>
                    <a:pt x="0" y="0"/>
                    <a:pt x="0" y="754"/>
                    <a:pt x="0" y="1005"/>
                  </a:cubicBezTo>
                  <a:lnTo>
                    <a:pt x="838" y="1424"/>
                  </a:lnTo>
                  <a:cubicBezTo>
                    <a:pt x="419" y="58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="" xmlns:a16="http://schemas.microsoft.com/office/drawing/2014/main" id="{43A73940-E37E-4202-A7C6-71CE9A00ED70}"/>
                </a:ext>
              </a:extLst>
            </p:cNvPr>
            <p:cNvSpPr/>
            <p:nvPr/>
          </p:nvSpPr>
          <p:spPr>
            <a:xfrm>
              <a:off x="2760819" y="2017263"/>
              <a:ext cx="1340" cy="813"/>
            </a:xfrm>
            <a:custGeom>
              <a:avLst/>
              <a:gdLst>
                <a:gd name="connsiteX0" fmla="*/ 1341 w 1340"/>
                <a:gd name="connsiteY0" fmla="*/ 670 h 813"/>
                <a:gd name="connsiteX1" fmla="*/ 0 w 1340"/>
                <a:gd name="connsiteY1" fmla="*/ 0 h 813"/>
                <a:gd name="connsiteX2" fmla="*/ 1341 w 1340"/>
                <a:gd name="connsiteY2" fmla="*/ 67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813">
                  <a:moveTo>
                    <a:pt x="1341" y="670"/>
                  </a:moveTo>
                  <a:lnTo>
                    <a:pt x="0" y="0"/>
                  </a:lnTo>
                  <a:cubicBezTo>
                    <a:pt x="754" y="922"/>
                    <a:pt x="1341" y="922"/>
                    <a:pt x="1341" y="67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="" xmlns:a16="http://schemas.microsoft.com/office/drawing/2014/main" id="{E562C28E-5E58-469F-94B4-0CC01CDE4810}"/>
                </a:ext>
              </a:extLst>
            </p:cNvPr>
            <p:cNvSpPr/>
            <p:nvPr/>
          </p:nvSpPr>
          <p:spPr>
            <a:xfrm>
              <a:off x="2765008" y="2022877"/>
              <a:ext cx="2597" cy="1256"/>
            </a:xfrm>
            <a:custGeom>
              <a:avLst/>
              <a:gdLst>
                <a:gd name="connsiteX0" fmla="*/ 335 w 2597"/>
                <a:gd name="connsiteY0" fmla="*/ 251 h 1256"/>
                <a:gd name="connsiteX1" fmla="*/ 2597 w 2597"/>
                <a:gd name="connsiteY1" fmla="*/ 1257 h 1256"/>
                <a:gd name="connsiteX2" fmla="*/ 0 w 2597"/>
                <a:gd name="connsiteY2" fmla="*/ 0 h 1256"/>
                <a:gd name="connsiteX3" fmla="*/ 335 w 2597"/>
                <a:gd name="connsiteY3" fmla="*/ 251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7" h="1256">
                  <a:moveTo>
                    <a:pt x="335" y="251"/>
                  </a:moveTo>
                  <a:lnTo>
                    <a:pt x="2597" y="1257"/>
                  </a:lnTo>
                  <a:lnTo>
                    <a:pt x="0" y="0"/>
                  </a:lnTo>
                  <a:lnTo>
                    <a:pt x="335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="" xmlns:a16="http://schemas.microsoft.com/office/drawing/2014/main" id="{53FADC2F-86DB-4F0B-B956-A1A7982FC5A2}"/>
                </a:ext>
              </a:extLst>
            </p:cNvPr>
            <p:cNvSpPr/>
            <p:nvPr/>
          </p:nvSpPr>
          <p:spPr>
            <a:xfrm>
              <a:off x="2757551" y="2013073"/>
              <a:ext cx="1592" cy="418"/>
            </a:xfrm>
            <a:custGeom>
              <a:avLst/>
              <a:gdLst>
                <a:gd name="connsiteX0" fmla="*/ 670 w 1592"/>
                <a:gd name="connsiteY0" fmla="*/ 251 h 418"/>
                <a:gd name="connsiteX1" fmla="*/ 1592 w 1592"/>
                <a:gd name="connsiteY1" fmla="*/ 419 h 418"/>
                <a:gd name="connsiteX2" fmla="*/ 0 w 1592"/>
                <a:gd name="connsiteY2" fmla="*/ 0 h 418"/>
                <a:gd name="connsiteX3" fmla="*/ 670 w 1592"/>
                <a:gd name="connsiteY3" fmla="*/ 251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2" h="418">
                  <a:moveTo>
                    <a:pt x="670" y="251"/>
                  </a:moveTo>
                  <a:lnTo>
                    <a:pt x="1592" y="419"/>
                  </a:lnTo>
                  <a:lnTo>
                    <a:pt x="0" y="0"/>
                  </a:lnTo>
                  <a:lnTo>
                    <a:pt x="670" y="251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="" xmlns:a16="http://schemas.microsoft.com/office/drawing/2014/main" id="{E675B92D-F9E6-4858-B16E-239ADA2B2BD3}"/>
                </a:ext>
              </a:extLst>
            </p:cNvPr>
            <p:cNvSpPr/>
            <p:nvPr/>
          </p:nvSpPr>
          <p:spPr>
            <a:xfrm>
              <a:off x="2753780" y="2008968"/>
              <a:ext cx="2262" cy="2010"/>
            </a:xfrm>
            <a:custGeom>
              <a:avLst/>
              <a:gdLst>
                <a:gd name="connsiteX0" fmla="*/ 1676 w 2262"/>
                <a:gd name="connsiteY0" fmla="*/ 2011 h 2010"/>
                <a:gd name="connsiteX1" fmla="*/ 2262 w 2262"/>
                <a:gd name="connsiteY1" fmla="*/ 1173 h 2010"/>
                <a:gd name="connsiteX2" fmla="*/ 0 w 2262"/>
                <a:gd name="connsiteY2" fmla="*/ 0 h 2010"/>
                <a:gd name="connsiteX3" fmla="*/ 1676 w 2262"/>
                <a:gd name="connsiteY3" fmla="*/ 2011 h 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2" h="2010">
                  <a:moveTo>
                    <a:pt x="1676" y="2011"/>
                  </a:moveTo>
                  <a:cubicBezTo>
                    <a:pt x="2430" y="2011"/>
                    <a:pt x="1676" y="922"/>
                    <a:pt x="2262" y="1173"/>
                  </a:cubicBezTo>
                  <a:cubicBezTo>
                    <a:pt x="1567" y="679"/>
                    <a:pt x="804" y="285"/>
                    <a:pt x="0" y="0"/>
                  </a:cubicBezTo>
                  <a:cubicBezTo>
                    <a:pt x="712" y="528"/>
                    <a:pt x="1290" y="1215"/>
                    <a:pt x="1676" y="20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="" xmlns:a16="http://schemas.microsoft.com/office/drawing/2014/main" id="{32DA1FF8-768D-4C34-B1A3-67D866B92867}"/>
                </a:ext>
              </a:extLst>
            </p:cNvPr>
            <p:cNvSpPr/>
            <p:nvPr/>
          </p:nvSpPr>
          <p:spPr>
            <a:xfrm>
              <a:off x="2752356" y="2008465"/>
              <a:ext cx="1257" cy="502"/>
            </a:xfrm>
            <a:custGeom>
              <a:avLst/>
              <a:gdLst>
                <a:gd name="connsiteX0" fmla="*/ 0 w 1257"/>
                <a:gd name="connsiteY0" fmla="*/ 0 h 502"/>
                <a:gd name="connsiteX1" fmla="*/ 1257 w 1257"/>
                <a:gd name="connsiteY1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7" h="502">
                  <a:moveTo>
                    <a:pt x="0" y="0"/>
                  </a:moveTo>
                  <a:cubicBezTo>
                    <a:pt x="394" y="235"/>
                    <a:pt x="813" y="402"/>
                    <a:pt x="1257" y="50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="" xmlns:a16="http://schemas.microsoft.com/office/drawing/2014/main" id="{F6E64959-997A-467D-969A-89666DAEFAC8}"/>
                </a:ext>
              </a:extLst>
            </p:cNvPr>
            <p:cNvSpPr/>
            <p:nvPr/>
          </p:nvSpPr>
          <p:spPr>
            <a:xfrm>
              <a:off x="2758556" y="2014330"/>
              <a:ext cx="425" cy="1256"/>
            </a:xfrm>
            <a:custGeom>
              <a:avLst/>
              <a:gdLst>
                <a:gd name="connsiteX0" fmla="*/ 419 w 425"/>
                <a:gd name="connsiteY0" fmla="*/ 1257 h 1256"/>
                <a:gd name="connsiteX1" fmla="*/ 0 w 425"/>
                <a:gd name="connsiteY1" fmla="*/ 0 h 1256"/>
                <a:gd name="connsiteX2" fmla="*/ 0 w 425"/>
                <a:gd name="connsiteY2" fmla="*/ 838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" h="1256">
                  <a:moveTo>
                    <a:pt x="419" y="1257"/>
                  </a:moveTo>
                  <a:cubicBezTo>
                    <a:pt x="461" y="796"/>
                    <a:pt x="310" y="344"/>
                    <a:pt x="0" y="0"/>
                  </a:cubicBez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="" xmlns:a16="http://schemas.microsoft.com/office/drawing/2014/main" id="{28F5844A-0767-4650-A261-769AC149613C}"/>
                </a:ext>
              </a:extLst>
            </p:cNvPr>
            <p:cNvSpPr/>
            <p:nvPr/>
          </p:nvSpPr>
          <p:spPr>
            <a:xfrm>
              <a:off x="2757718" y="2014498"/>
              <a:ext cx="837" cy="754"/>
            </a:xfrm>
            <a:custGeom>
              <a:avLst/>
              <a:gdLst>
                <a:gd name="connsiteX0" fmla="*/ 838 w 837"/>
                <a:gd name="connsiteY0" fmla="*/ 754 h 754"/>
                <a:gd name="connsiteX1" fmla="*/ 838 w 837"/>
                <a:gd name="connsiteY1" fmla="*/ 754 h 754"/>
                <a:gd name="connsiteX2" fmla="*/ 0 w 837"/>
                <a:gd name="connsiteY2" fmla="*/ 0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" h="754">
                  <a:moveTo>
                    <a:pt x="838" y="754"/>
                  </a:moveTo>
                  <a:lnTo>
                    <a:pt x="838" y="7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="" xmlns:a16="http://schemas.microsoft.com/office/drawing/2014/main" id="{886BDE08-0129-44D7-9C58-848CED7D5D3A}"/>
                </a:ext>
              </a:extLst>
            </p:cNvPr>
            <p:cNvSpPr/>
            <p:nvPr/>
          </p:nvSpPr>
          <p:spPr>
            <a:xfrm>
              <a:off x="2759022" y="2015671"/>
              <a:ext cx="37" cy="8378"/>
            </a:xfrm>
            <a:custGeom>
              <a:avLst/>
              <a:gdLst>
                <a:gd name="connsiteX0" fmla="*/ 37 w 37"/>
                <a:gd name="connsiteY0" fmla="*/ 0 h 8378"/>
                <a:gd name="connsiteX1" fmla="*/ 37 w 37"/>
                <a:gd name="connsiteY1" fmla="*/ 0 h 8378"/>
                <a:gd name="connsiteX2" fmla="*/ 37 w 37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378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0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="" xmlns:a16="http://schemas.microsoft.com/office/drawing/2014/main" id="{A8CC3029-47FD-4442-95A3-852897E07F16}"/>
                </a:ext>
              </a:extLst>
            </p:cNvPr>
            <p:cNvSpPr/>
            <p:nvPr/>
          </p:nvSpPr>
          <p:spPr>
            <a:xfrm>
              <a:off x="2761211" y="2019674"/>
              <a:ext cx="1786" cy="675"/>
            </a:xfrm>
            <a:custGeom>
              <a:avLst/>
              <a:gdLst>
                <a:gd name="connsiteX0" fmla="*/ 1787 w 1786"/>
                <a:gd name="connsiteY0" fmla="*/ 521 h 675"/>
                <a:gd name="connsiteX1" fmla="*/ 278 w 1786"/>
                <a:gd name="connsiteY1" fmla="*/ 521 h 675"/>
                <a:gd name="connsiteX2" fmla="*/ 1787 w 1786"/>
                <a:gd name="connsiteY2" fmla="*/ 521 h 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6" h="675">
                  <a:moveTo>
                    <a:pt x="1787" y="521"/>
                  </a:moveTo>
                  <a:cubicBezTo>
                    <a:pt x="949" y="521"/>
                    <a:pt x="-643" y="-652"/>
                    <a:pt x="278" y="521"/>
                  </a:cubicBezTo>
                  <a:cubicBezTo>
                    <a:pt x="949" y="1024"/>
                    <a:pt x="949" y="102"/>
                    <a:pt x="1787" y="5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="" xmlns:a16="http://schemas.microsoft.com/office/drawing/2014/main" id="{3FE84F99-3979-4FA1-B1EA-A7BDBD23AD1C}"/>
                </a:ext>
              </a:extLst>
            </p:cNvPr>
            <p:cNvSpPr/>
            <p:nvPr/>
          </p:nvSpPr>
          <p:spPr>
            <a:xfrm>
              <a:off x="2759059" y="2016760"/>
              <a:ext cx="1508" cy="1089"/>
            </a:xfrm>
            <a:custGeom>
              <a:avLst/>
              <a:gdLst>
                <a:gd name="connsiteX0" fmla="*/ 0 w 1508"/>
                <a:gd name="connsiteY0" fmla="*/ 0 h 1089"/>
                <a:gd name="connsiteX1" fmla="*/ 1005 w 1508"/>
                <a:gd name="connsiteY1" fmla="*/ 1089 h 1089"/>
                <a:gd name="connsiteX2" fmla="*/ 1508 w 1508"/>
                <a:gd name="connsiteY2" fmla="*/ 1089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" h="1089">
                  <a:moveTo>
                    <a:pt x="0" y="0"/>
                  </a:moveTo>
                  <a:lnTo>
                    <a:pt x="1005" y="1089"/>
                  </a:lnTo>
                  <a:cubicBezTo>
                    <a:pt x="1005" y="1089"/>
                    <a:pt x="1005" y="587"/>
                    <a:pt x="1508" y="108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="" xmlns:a16="http://schemas.microsoft.com/office/drawing/2014/main" id="{E9856768-449B-442B-A7B7-953C26F4364C}"/>
                </a:ext>
              </a:extLst>
            </p:cNvPr>
            <p:cNvSpPr/>
            <p:nvPr/>
          </p:nvSpPr>
          <p:spPr>
            <a:xfrm>
              <a:off x="2758389" y="2016341"/>
              <a:ext cx="670" cy="418"/>
            </a:xfrm>
            <a:custGeom>
              <a:avLst/>
              <a:gdLst>
                <a:gd name="connsiteX0" fmla="*/ 0 w 670"/>
                <a:gd name="connsiteY0" fmla="*/ 0 h 418"/>
                <a:gd name="connsiteX1" fmla="*/ 670 w 670"/>
                <a:gd name="connsiteY1" fmla="*/ 419 h 418"/>
                <a:gd name="connsiteX2" fmla="*/ 251 w 670"/>
                <a:gd name="connsiteY2" fmla="*/ 0 h 418"/>
                <a:gd name="connsiteX3" fmla="*/ 0 w 670"/>
                <a:gd name="connsiteY3" fmla="*/ 0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" h="418">
                  <a:moveTo>
                    <a:pt x="0" y="0"/>
                  </a:moveTo>
                  <a:lnTo>
                    <a:pt x="670" y="419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="" xmlns:a16="http://schemas.microsoft.com/office/drawing/2014/main" id="{D80176D1-31B2-42F3-92DC-E9C4F5827347}"/>
                </a:ext>
              </a:extLst>
            </p:cNvPr>
            <p:cNvSpPr/>
            <p:nvPr/>
          </p:nvSpPr>
          <p:spPr>
            <a:xfrm>
              <a:off x="2751937" y="2009470"/>
              <a:ext cx="2178" cy="1843"/>
            </a:xfrm>
            <a:custGeom>
              <a:avLst/>
              <a:gdLst>
                <a:gd name="connsiteX0" fmla="*/ 1843 w 2178"/>
                <a:gd name="connsiteY0" fmla="*/ 1173 h 1843"/>
                <a:gd name="connsiteX1" fmla="*/ 0 w 2178"/>
                <a:gd name="connsiteY1" fmla="*/ 0 h 1843"/>
                <a:gd name="connsiteX2" fmla="*/ 1843 w 2178"/>
                <a:gd name="connsiteY2" fmla="*/ 1843 h 1843"/>
                <a:gd name="connsiteX3" fmla="*/ 1843 w 2178"/>
                <a:gd name="connsiteY3" fmla="*/ 1173 h 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" h="1843">
                  <a:moveTo>
                    <a:pt x="1843" y="1173"/>
                  </a:moveTo>
                  <a:cubicBezTo>
                    <a:pt x="1173" y="871"/>
                    <a:pt x="553" y="478"/>
                    <a:pt x="0" y="0"/>
                  </a:cubicBezTo>
                  <a:cubicBezTo>
                    <a:pt x="553" y="679"/>
                    <a:pt x="1165" y="1290"/>
                    <a:pt x="1843" y="1843"/>
                  </a:cubicBezTo>
                  <a:cubicBezTo>
                    <a:pt x="1843" y="1843"/>
                    <a:pt x="2597" y="1760"/>
                    <a:pt x="1843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="" xmlns:a16="http://schemas.microsoft.com/office/drawing/2014/main" id="{9270AB10-7869-44BA-9DCE-CF3ABEC88445}"/>
                </a:ext>
              </a:extLst>
            </p:cNvPr>
            <p:cNvSpPr/>
            <p:nvPr/>
          </p:nvSpPr>
          <p:spPr>
            <a:xfrm>
              <a:off x="2756089" y="2012906"/>
              <a:ext cx="37" cy="37"/>
            </a:xfrm>
            <a:custGeom>
              <a:avLst/>
              <a:gdLst>
                <a:gd name="connsiteX0" fmla="*/ 37 w 37"/>
                <a:gd name="connsiteY0" fmla="*/ 0 h 37"/>
                <a:gd name="connsiteX1" fmla="*/ 37 w 37"/>
                <a:gd name="connsiteY1" fmla="*/ 0 h 37"/>
                <a:gd name="connsiteX2" fmla="*/ 37 w 37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37" y="0"/>
                  </a:moveTo>
                  <a:lnTo>
                    <a:pt x="37" y="0"/>
                  </a:lnTo>
                  <a:cubicBezTo>
                    <a:pt x="37" y="0"/>
                    <a:pt x="-47" y="84"/>
                    <a:pt x="3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="" xmlns:a16="http://schemas.microsoft.com/office/drawing/2014/main" id="{5CB93453-F569-4E4A-B075-D54622C1373F}"/>
                </a:ext>
              </a:extLst>
            </p:cNvPr>
            <p:cNvSpPr/>
            <p:nvPr/>
          </p:nvSpPr>
          <p:spPr>
            <a:xfrm>
              <a:off x="2746239" y="200419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="" xmlns:a16="http://schemas.microsoft.com/office/drawing/2014/main" id="{DFD93390-A0F9-49F8-ACE6-D6E0721A03C6}"/>
                </a:ext>
              </a:extLst>
            </p:cNvPr>
            <p:cNvSpPr/>
            <p:nvPr/>
          </p:nvSpPr>
          <p:spPr>
            <a:xfrm>
              <a:off x="2753780" y="2011314"/>
              <a:ext cx="1173" cy="1005"/>
            </a:xfrm>
            <a:custGeom>
              <a:avLst/>
              <a:gdLst>
                <a:gd name="connsiteX0" fmla="*/ 0 w 1173"/>
                <a:gd name="connsiteY0" fmla="*/ 168 h 1005"/>
                <a:gd name="connsiteX1" fmla="*/ 1173 w 1173"/>
                <a:gd name="connsiteY1" fmla="*/ 1005 h 1005"/>
                <a:gd name="connsiteX2" fmla="*/ 0 w 1173"/>
                <a:gd name="connsiteY2" fmla="*/ 0 h 1005"/>
                <a:gd name="connsiteX3" fmla="*/ 0 w 1173"/>
                <a:gd name="connsiteY3" fmla="*/ 168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" h="1005">
                  <a:moveTo>
                    <a:pt x="0" y="168"/>
                  </a:moveTo>
                  <a:cubicBezTo>
                    <a:pt x="276" y="578"/>
                    <a:pt x="696" y="871"/>
                    <a:pt x="1173" y="1005"/>
                  </a:cubicBezTo>
                  <a:cubicBezTo>
                    <a:pt x="746" y="712"/>
                    <a:pt x="352" y="377"/>
                    <a:pt x="0" y="0"/>
                  </a:cubicBezTo>
                  <a:cubicBezTo>
                    <a:pt x="0" y="0"/>
                    <a:pt x="0" y="84"/>
                    <a:pt x="0" y="16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="" xmlns:a16="http://schemas.microsoft.com/office/drawing/2014/main" id="{5111E76C-2F02-43EA-92F3-E96C65CD79D5}"/>
                </a:ext>
              </a:extLst>
            </p:cNvPr>
            <p:cNvSpPr/>
            <p:nvPr/>
          </p:nvSpPr>
          <p:spPr>
            <a:xfrm>
              <a:off x="2750512" y="2007208"/>
              <a:ext cx="586" cy="1005"/>
            </a:xfrm>
            <a:custGeom>
              <a:avLst/>
              <a:gdLst>
                <a:gd name="connsiteX0" fmla="*/ 0 w 586"/>
                <a:gd name="connsiteY0" fmla="*/ 0 h 1005"/>
                <a:gd name="connsiteX1" fmla="*/ 587 w 586"/>
                <a:gd name="connsiteY1" fmla="*/ 1006 h 1005"/>
                <a:gd name="connsiteX2" fmla="*/ 0 w 586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1005">
                  <a:moveTo>
                    <a:pt x="0" y="0"/>
                  </a:moveTo>
                  <a:lnTo>
                    <a:pt x="587" y="1006"/>
                  </a:lnTo>
                  <a:cubicBezTo>
                    <a:pt x="587" y="1006"/>
                    <a:pt x="252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="" xmlns:a16="http://schemas.microsoft.com/office/drawing/2014/main" id="{0F3ACDE2-B61A-4A6B-B0D6-9ACCDFAFAF3D}"/>
                </a:ext>
              </a:extLst>
            </p:cNvPr>
            <p:cNvSpPr/>
            <p:nvPr/>
          </p:nvSpPr>
          <p:spPr>
            <a:xfrm>
              <a:off x="2755959" y="2012496"/>
              <a:ext cx="8378" cy="74"/>
            </a:xfrm>
            <a:custGeom>
              <a:avLst/>
              <a:gdLst>
                <a:gd name="connsiteX0" fmla="*/ 0 w 8378"/>
                <a:gd name="connsiteY0" fmla="*/ 74 h 74"/>
                <a:gd name="connsiteX1" fmla="*/ 0 w 8378"/>
                <a:gd name="connsiteY1" fmla="*/ 74 h 74"/>
                <a:gd name="connsiteX2" fmla="*/ 0 w 8378"/>
                <a:gd name="connsiteY2" fmla="*/ 74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74">
                  <a:moveTo>
                    <a:pt x="0" y="74"/>
                  </a:moveTo>
                  <a:lnTo>
                    <a:pt x="0" y="74"/>
                  </a:lnTo>
                  <a:cubicBezTo>
                    <a:pt x="0" y="74"/>
                    <a:pt x="0" y="-93"/>
                    <a:pt x="0" y="7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="" xmlns:a16="http://schemas.microsoft.com/office/drawing/2014/main" id="{57A90181-1C40-4604-8332-643F1BB11A67}"/>
                </a:ext>
              </a:extLst>
            </p:cNvPr>
            <p:cNvSpPr/>
            <p:nvPr/>
          </p:nvSpPr>
          <p:spPr>
            <a:xfrm>
              <a:off x="2755037" y="2012571"/>
              <a:ext cx="921" cy="502"/>
            </a:xfrm>
            <a:custGeom>
              <a:avLst/>
              <a:gdLst>
                <a:gd name="connsiteX0" fmla="*/ 922 w 921"/>
                <a:gd name="connsiteY0" fmla="*/ 0 h 502"/>
                <a:gd name="connsiteX1" fmla="*/ 0 w 921"/>
                <a:gd name="connsiteY1" fmla="*/ 0 h 502"/>
                <a:gd name="connsiteX2" fmla="*/ 922 w 921"/>
                <a:gd name="connsiteY2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502">
                  <a:moveTo>
                    <a:pt x="922" y="0"/>
                  </a:moveTo>
                  <a:lnTo>
                    <a:pt x="0" y="0"/>
                  </a:lnTo>
                  <a:lnTo>
                    <a:pt x="922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="" xmlns:a16="http://schemas.microsoft.com/office/drawing/2014/main" id="{A8F84816-68C4-45FA-894E-72A2466B4755}"/>
                </a:ext>
              </a:extLst>
            </p:cNvPr>
            <p:cNvSpPr/>
            <p:nvPr/>
          </p:nvSpPr>
          <p:spPr>
            <a:xfrm>
              <a:off x="2740709" y="2004353"/>
              <a:ext cx="5545" cy="3570"/>
            </a:xfrm>
            <a:custGeom>
              <a:avLst/>
              <a:gdLst>
                <a:gd name="connsiteX0" fmla="*/ 1005 w 5545"/>
                <a:gd name="connsiteY0" fmla="*/ 1179 h 3570"/>
                <a:gd name="connsiteX1" fmla="*/ 3771 w 5545"/>
                <a:gd name="connsiteY1" fmla="*/ 3023 h 3570"/>
                <a:gd name="connsiteX2" fmla="*/ 5530 w 5545"/>
                <a:gd name="connsiteY2" fmla="*/ 6 h 3570"/>
                <a:gd name="connsiteX3" fmla="*/ 3854 w 5545"/>
                <a:gd name="connsiteY3" fmla="*/ 6 h 3570"/>
                <a:gd name="connsiteX4" fmla="*/ 4441 w 5545"/>
                <a:gd name="connsiteY4" fmla="*/ 2352 h 3570"/>
                <a:gd name="connsiteX5" fmla="*/ 2933 w 5545"/>
                <a:gd name="connsiteY5" fmla="*/ 257 h 3570"/>
                <a:gd name="connsiteX6" fmla="*/ 0 w 5545"/>
                <a:gd name="connsiteY6" fmla="*/ 257 h 3570"/>
                <a:gd name="connsiteX7" fmla="*/ 1508 w 5545"/>
                <a:gd name="connsiteY7" fmla="*/ 1095 h 3570"/>
                <a:gd name="connsiteX8" fmla="*/ 1005 w 5545"/>
                <a:gd name="connsiteY8" fmla="*/ 1179 h 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45" h="3570">
                  <a:moveTo>
                    <a:pt x="1005" y="1179"/>
                  </a:moveTo>
                  <a:cubicBezTo>
                    <a:pt x="1508" y="1179"/>
                    <a:pt x="3100" y="1179"/>
                    <a:pt x="3771" y="3023"/>
                  </a:cubicBezTo>
                  <a:cubicBezTo>
                    <a:pt x="4441" y="4866"/>
                    <a:pt x="5698" y="1598"/>
                    <a:pt x="5530" y="6"/>
                  </a:cubicBezTo>
                  <a:cubicBezTo>
                    <a:pt x="5530" y="6"/>
                    <a:pt x="5111" y="6"/>
                    <a:pt x="3854" y="6"/>
                  </a:cubicBezTo>
                  <a:cubicBezTo>
                    <a:pt x="3854" y="593"/>
                    <a:pt x="5781" y="2771"/>
                    <a:pt x="4441" y="2352"/>
                  </a:cubicBezTo>
                  <a:cubicBezTo>
                    <a:pt x="3100" y="1933"/>
                    <a:pt x="3435" y="1095"/>
                    <a:pt x="2933" y="257"/>
                  </a:cubicBezTo>
                  <a:cubicBezTo>
                    <a:pt x="2933" y="1263"/>
                    <a:pt x="335" y="-664"/>
                    <a:pt x="0" y="257"/>
                  </a:cubicBezTo>
                  <a:lnTo>
                    <a:pt x="1508" y="1095"/>
                  </a:lnTo>
                  <a:cubicBezTo>
                    <a:pt x="1508" y="1095"/>
                    <a:pt x="754" y="760"/>
                    <a:pt x="1005" y="117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="" xmlns:a16="http://schemas.microsoft.com/office/drawing/2014/main" id="{77AC5267-7758-4805-AE15-4DC4B60BBCD5}"/>
                </a:ext>
              </a:extLst>
            </p:cNvPr>
            <p:cNvSpPr/>
            <p:nvPr/>
          </p:nvSpPr>
          <p:spPr>
            <a:xfrm>
              <a:off x="2746323" y="2004276"/>
              <a:ext cx="2429" cy="2094"/>
            </a:xfrm>
            <a:custGeom>
              <a:avLst/>
              <a:gdLst>
                <a:gd name="connsiteX0" fmla="*/ 1927 w 2429"/>
                <a:gd name="connsiteY0" fmla="*/ 2011 h 2094"/>
                <a:gd name="connsiteX1" fmla="*/ 2430 w 2429"/>
                <a:gd name="connsiteY1" fmla="*/ 2011 h 2094"/>
                <a:gd name="connsiteX2" fmla="*/ 1425 w 2429"/>
                <a:gd name="connsiteY2" fmla="*/ 0 h 2094"/>
                <a:gd name="connsiteX3" fmla="*/ 0 w 2429"/>
                <a:gd name="connsiteY3" fmla="*/ 0 h 2094"/>
                <a:gd name="connsiteX4" fmla="*/ 2179 w 2429"/>
                <a:gd name="connsiteY4" fmla="*/ 2095 h 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9" h="2094">
                  <a:moveTo>
                    <a:pt x="1927" y="2011"/>
                  </a:moveTo>
                  <a:lnTo>
                    <a:pt x="2430" y="2011"/>
                  </a:lnTo>
                  <a:cubicBezTo>
                    <a:pt x="1961" y="1416"/>
                    <a:pt x="1617" y="729"/>
                    <a:pt x="1425" y="0"/>
                  </a:cubicBezTo>
                  <a:cubicBezTo>
                    <a:pt x="503" y="0"/>
                    <a:pt x="168" y="0"/>
                    <a:pt x="0" y="0"/>
                  </a:cubicBezTo>
                  <a:lnTo>
                    <a:pt x="2179" y="209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="" xmlns:a16="http://schemas.microsoft.com/office/drawing/2014/main" id="{3809653D-EAE2-49B1-A56A-3B62C3C1B0C9}"/>
                </a:ext>
              </a:extLst>
            </p:cNvPr>
            <p:cNvSpPr/>
            <p:nvPr/>
          </p:nvSpPr>
          <p:spPr>
            <a:xfrm>
              <a:off x="2748669" y="2006538"/>
              <a:ext cx="3351" cy="3351"/>
            </a:xfrm>
            <a:custGeom>
              <a:avLst/>
              <a:gdLst>
                <a:gd name="connsiteX0" fmla="*/ 2095 w 3351"/>
                <a:gd name="connsiteY0" fmla="*/ 1927 h 3351"/>
                <a:gd name="connsiteX1" fmla="*/ 251 w 3351"/>
                <a:gd name="connsiteY1" fmla="*/ 2430 h 3351"/>
                <a:gd name="connsiteX2" fmla="*/ 2514 w 3351"/>
                <a:gd name="connsiteY2" fmla="*/ 3352 h 3351"/>
                <a:gd name="connsiteX3" fmla="*/ 2095 w 3351"/>
                <a:gd name="connsiteY3" fmla="*/ 2011 h 3351"/>
                <a:gd name="connsiteX4" fmla="*/ 3352 w 3351"/>
                <a:gd name="connsiteY4" fmla="*/ 2933 h 3351"/>
                <a:gd name="connsiteX5" fmla="*/ 2430 w 3351"/>
                <a:gd name="connsiteY5" fmla="*/ 1676 h 3351"/>
                <a:gd name="connsiteX6" fmla="*/ 2430 w 3351"/>
                <a:gd name="connsiteY6" fmla="*/ 1676 h 3351"/>
                <a:gd name="connsiteX7" fmla="*/ 2430 w 3351"/>
                <a:gd name="connsiteY7" fmla="*/ 1676 h 3351"/>
                <a:gd name="connsiteX8" fmla="*/ 2430 w 3351"/>
                <a:gd name="connsiteY8" fmla="*/ 1676 h 3351"/>
                <a:gd name="connsiteX9" fmla="*/ 2430 w 3351"/>
                <a:gd name="connsiteY9" fmla="*/ 1676 h 3351"/>
                <a:gd name="connsiteX10" fmla="*/ 2430 w 3351"/>
                <a:gd name="connsiteY10" fmla="*/ 1676 h 3351"/>
                <a:gd name="connsiteX11" fmla="*/ 0 w 3351"/>
                <a:gd name="connsiteY11" fmla="*/ 0 h 3351"/>
                <a:gd name="connsiteX12" fmla="*/ 2095 w 3351"/>
                <a:gd name="connsiteY12" fmla="*/ 1927 h 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51" h="3351">
                  <a:moveTo>
                    <a:pt x="2095" y="1927"/>
                  </a:moveTo>
                  <a:cubicBezTo>
                    <a:pt x="1340" y="1927"/>
                    <a:pt x="84" y="1341"/>
                    <a:pt x="251" y="2430"/>
                  </a:cubicBezTo>
                  <a:cubicBezTo>
                    <a:pt x="419" y="3519"/>
                    <a:pt x="1592" y="2849"/>
                    <a:pt x="2514" y="3352"/>
                  </a:cubicBezTo>
                  <a:cubicBezTo>
                    <a:pt x="335" y="1592"/>
                    <a:pt x="3435" y="3352"/>
                    <a:pt x="2095" y="2011"/>
                  </a:cubicBezTo>
                  <a:cubicBezTo>
                    <a:pt x="2564" y="2245"/>
                    <a:pt x="2983" y="2564"/>
                    <a:pt x="3352" y="2933"/>
                  </a:cubicBezTo>
                  <a:lnTo>
                    <a:pt x="2430" y="1676"/>
                  </a:lnTo>
                  <a:lnTo>
                    <a:pt x="2430" y="1676"/>
                  </a:lnTo>
                  <a:cubicBezTo>
                    <a:pt x="2430" y="1676"/>
                    <a:pt x="2430" y="1676"/>
                    <a:pt x="2430" y="1676"/>
                  </a:cubicBezTo>
                  <a:lnTo>
                    <a:pt x="2430" y="1676"/>
                  </a:lnTo>
                  <a:cubicBezTo>
                    <a:pt x="1927" y="1005"/>
                    <a:pt x="2430" y="1676"/>
                    <a:pt x="2430" y="1676"/>
                  </a:cubicBezTo>
                  <a:lnTo>
                    <a:pt x="2430" y="1676"/>
                  </a:lnTo>
                  <a:lnTo>
                    <a:pt x="0" y="0"/>
                  </a:lnTo>
                  <a:cubicBezTo>
                    <a:pt x="637" y="704"/>
                    <a:pt x="1340" y="1349"/>
                    <a:pt x="2095" y="192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="" xmlns:a16="http://schemas.microsoft.com/office/drawing/2014/main" id="{CF61B2C4-3821-4CFF-88E0-C26EFC026658}"/>
                </a:ext>
              </a:extLst>
            </p:cNvPr>
            <p:cNvSpPr/>
            <p:nvPr/>
          </p:nvSpPr>
          <p:spPr>
            <a:xfrm>
              <a:off x="2759283" y="2020419"/>
              <a:ext cx="111" cy="111"/>
            </a:xfrm>
            <a:custGeom>
              <a:avLst/>
              <a:gdLst>
                <a:gd name="connsiteX0" fmla="*/ 112 w 111"/>
                <a:gd name="connsiteY0" fmla="*/ 112 h 111"/>
                <a:gd name="connsiteX1" fmla="*/ 112 w 111"/>
                <a:gd name="connsiteY1" fmla="*/ 112 h 111"/>
                <a:gd name="connsiteX2" fmla="*/ 112 w 111"/>
                <a:gd name="connsiteY2" fmla="*/ 112 h 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111">
                  <a:moveTo>
                    <a:pt x="112" y="112"/>
                  </a:moveTo>
                  <a:lnTo>
                    <a:pt x="112" y="112"/>
                  </a:lnTo>
                  <a:cubicBezTo>
                    <a:pt x="112" y="112"/>
                    <a:pt x="-140" y="-140"/>
                    <a:pt x="112" y="11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="" xmlns:a16="http://schemas.microsoft.com/office/drawing/2014/main" id="{3841165B-9E87-4CDE-BA8F-5A159E341CCF}"/>
                </a:ext>
              </a:extLst>
            </p:cNvPr>
            <p:cNvSpPr/>
            <p:nvPr/>
          </p:nvSpPr>
          <p:spPr>
            <a:xfrm>
              <a:off x="2758808" y="2017430"/>
              <a:ext cx="1822" cy="3290"/>
            </a:xfrm>
            <a:custGeom>
              <a:avLst/>
              <a:gdLst>
                <a:gd name="connsiteX0" fmla="*/ 0 w 1822"/>
                <a:gd name="connsiteY0" fmla="*/ 2011 h 3290"/>
                <a:gd name="connsiteX1" fmla="*/ 1005 w 1822"/>
                <a:gd name="connsiteY1" fmla="*/ 2514 h 3290"/>
                <a:gd name="connsiteX2" fmla="*/ 1005 w 1822"/>
                <a:gd name="connsiteY2" fmla="*/ 2933 h 3290"/>
                <a:gd name="connsiteX3" fmla="*/ 1592 w 1822"/>
                <a:gd name="connsiteY3" fmla="*/ 2514 h 3290"/>
                <a:gd name="connsiteX4" fmla="*/ 1592 w 1822"/>
                <a:gd name="connsiteY4" fmla="*/ 2514 h 3290"/>
                <a:gd name="connsiteX5" fmla="*/ 503 w 1822"/>
                <a:gd name="connsiteY5" fmla="*/ 0 h 3290"/>
                <a:gd name="connsiteX6" fmla="*/ 0 w 1822"/>
                <a:gd name="connsiteY6" fmla="*/ 2011 h 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2" h="3290">
                  <a:moveTo>
                    <a:pt x="0" y="2011"/>
                  </a:moveTo>
                  <a:cubicBezTo>
                    <a:pt x="377" y="2061"/>
                    <a:pt x="737" y="2237"/>
                    <a:pt x="1005" y="2514"/>
                  </a:cubicBezTo>
                  <a:cubicBezTo>
                    <a:pt x="1005" y="3100"/>
                    <a:pt x="1005" y="2514"/>
                    <a:pt x="1005" y="2933"/>
                  </a:cubicBezTo>
                  <a:cubicBezTo>
                    <a:pt x="1005" y="3352"/>
                    <a:pt x="2346" y="3603"/>
                    <a:pt x="1592" y="2514"/>
                  </a:cubicBezTo>
                  <a:lnTo>
                    <a:pt x="1592" y="2514"/>
                  </a:lnTo>
                  <a:cubicBezTo>
                    <a:pt x="838" y="1592"/>
                    <a:pt x="251" y="0"/>
                    <a:pt x="503" y="0"/>
                  </a:cubicBezTo>
                  <a:cubicBezTo>
                    <a:pt x="176" y="620"/>
                    <a:pt x="0" y="1307"/>
                    <a:pt x="0" y="201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="" xmlns:a16="http://schemas.microsoft.com/office/drawing/2014/main" id="{0FF52B2A-F9A8-4B30-9292-AAEAC64C5ECF}"/>
                </a:ext>
              </a:extLst>
            </p:cNvPr>
            <p:cNvSpPr/>
            <p:nvPr/>
          </p:nvSpPr>
          <p:spPr>
            <a:xfrm>
              <a:off x="2752607" y="2012654"/>
              <a:ext cx="2011" cy="1600"/>
            </a:xfrm>
            <a:custGeom>
              <a:avLst/>
              <a:gdLst>
                <a:gd name="connsiteX0" fmla="*/ 2011 w 2011"/>
                <a:gd name="connsiteY0" fmla="*/ 1341 h 1600"/>
                <a:gd name="connsiteX1" fmla="*/ 0 w 2011"/>
                <a:gd name="connsiteY1" fmla="*/ 0 h 1600"/>
                <a:gd name="connsiteX2" fmla="*/ 587 w 2011"/>
                <a:gd name="connsiteY2" fmla="*/ 1257 h 1600"/>
                <a:gd name="connsiteX3" fmla="*/ 587 w 2011"/>
                <a:gd name="connsiteY3" fmla="*/ 1257 h 1600"/>
                <a:gd name="connsiteX4" fmla="*/ 2011 w 2011"/>
                <a:gd name="connsiteY4" fmla="*/ 1341 h 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" h="1600">
                  <a:moveTo>
                    <a:pt x="2011" y="1341"/>
                  </a:moveTo>
                  <a:lnTo>
                    <a:pt x="0" y="0"/>
                  </a:lnTo>
                  <a:lnTo>
                    <a:pt x="587" y="1257"/>
                  </a:lnTo>
                  <a:lnTo>
                    <a:pt x="587" y="1257"/>
                  </a:lnTo>
                  <a:cubicBezTo>
                    <a:pt x="1676" y="1927"/>
                    <a:pt x="1760" y="1424"/>
                    <a:pt x="2011" y="134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="" xmlns:a16="http://schemas.microsoft.com/office/drawing/2014/main" id="{BEB952AB-96EB-41FC-987B-5CAA155A1909}"/>
                </a:ext>
              </a:extLst>
            </p:cNvPr>
            <p:cNvSpPr/>
            <p:nvPr/>
          </p:nvSpPr>
          <p:spPr>
            <a:xfrm>
              <a:off x="2745234" y="2003270"/>
              <a:ext cx="1675" cy="502"/>
            </a:xfrm>
            <a:custGeom>
              <a:avLst/>
              <a:gdLst>
                <a:gd name="connsiteX0" fmla="*/ 1005 w 1675"/>
                <a:gd name="connsiteY0" fmla="*/ 503 h 502"/>
                <a:gd name="connsiteX1" fmla="*/ 1676 w 1675"/>
                <a:gd name="connsiteY1" fmla="*/ 167 h 502"/>
                <a:gd name="connsiteX2" fmla="*/ 0 w 1675"/>
                <a:gd name="connsiteY2" fmla="*/ 0 h 502"/>
                <a:gd name="connsiteX3" fmla="*/ 1005 w 1675"/>
                <a:gd name="connsiteY3" fmla="*/ 503 h 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5" h="502">
                  <a:moveTo>
                    <a:pt x="1005" y="503"/>
                  </a:moveTo>
                  <a:lnTo>
                    <a:pt x="1676" y="167"/>
                  </a:lnTo>
                  <a:lnTo>
                    <a:pt x="0" y="0"/>
                  </a:lnTo>
                  <a:lnTo>
                    <a:pt x="1005" y="50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="" xmlns:a16="http://schemas.microsoft.com/office/drawing/2014/main" id="{13A834B2-8AAE-4D62-AD3D-777BD31F3ACF}"/>
                </a:ext>
              </a:extLst>
            </p:cNvPr>
            <p:cNvSpPr/>
            <p:nvPr/>
          </p:nvSpPr>
          <p:spPr>
            <a:xfrm>
              <a:off x="2743474" y="2001092"/>
              <a:ext cx="837" cy="586"/>
            </a:xfrm>
            <a:custGeom>
              <a:avLst/>
              <a:gdLst>
                <a:gd name="connsiteX0" fmla="*/ 335 w 837"/>
                <a:gd name="connsiteY0" fmla="*/ 587 h 586"/>
                <a:gd name="connsiteX1" fmla="*/ 838 w 837"/>
                <a:gd name="connsiteY1" fmla="*/ 251 h 586"/>
                <a:gd name="connsiteX2" fmla="*/ 0 w 837"/>
                <a:gd name="connsiteY2" fmla="*/ 0 h 586"/>
                <a:gd name="connsiteX3" fmla="*/ 335 w 837"/>
                <a:gd name="connsiteY3" fmla="*/ 587 h 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586">
                  <a:moveTo>
                    <a:pt x="335" y="587"/>
                  </a:moveTo>
                  <a:lnTo>
                    <a:pt x="838" y="251"/>
                  </a:lnTo>
                  <a:lnTo>
                    <a:pt x="0" y="0"/>
                  </a:lnTo>
                  <a:lnTo>
                    <a:pt x="335" y="587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="" xmlns:a16="http://schemas.microsoft.com/office/drawing/2014/main" id="{BE5B7ACB-FF62-4905-B949-4AAB69BE5A54}"/>
                </a:ext>
              </a:extLst>
            </p:cNvPr>
            <p:cNvSpPr/>
            <p:nvPr/>
          </p:nvSpPr>
          <p:spPr>
            <a:xfrm>
              <a:off x="2607485" y="1888731"/>
              <a:ext cx="670" cy="8378"/>
            </a:xfrm>
            <a:custGeom>
              <a:avLst/>
              <a:gdLst>
                <a:gd name="connsiteX0" fmla="*/ 670 w 670"/>
                <a:gd name="connsiteY0" fmla="*/ 0 h 8378"/>
                <a:gd name="connsiteX1" fmla="*/ 0 w 670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" h="8378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="" xmlns:a16="http://schemas.microsoft.com/office/drawing/2014/main" id="{44535C2D-2429-4206-92CA-93E5A76B0510}"/>
                </a:ext>
              </a:extLst>
            </p:cNvPr>
            <p:cNvSpPr/>
            <p:nvPr/>
          </p:nvSpPr>
          <p:spPr>
            <a:xfrm>
              <a:off x="2611851" y="1891943"/>
              <a:ext cx="74" cy="223"/>
            </a:xfrm>
            <a:custGeom>
              <a:avLst/>
              <a:gdLst>
                <a:gd name="connsiteX0" fmla="*/ 75 w 74"/>
                <a:gd name="connsiteY0" fmla="*/ 223 h 223"/>
                <a:gd name="connsiteX1" fmla="*/ 75 w 74"/>
                <a:gd name="connsiteY1" fmla="*/ 223 h 223"/>
                <a:gd name="connsiteX2" fmla="*/ 75 w 74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223">
                  <a:moveTo>
                    <a:pt x="75" y="223"/>
                  </a:moveTo>
                  <a:lnTo>
                    <a:pt x="75" y="223"/>
                  </a:lnTo>
                  <a:cubicBezTo>
                    <a:pt x="75" y="223"/>
                    <a:pt x="-93" y="-279"/>
                    <a:pt x="75" y="22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="" xmlns:a16="http://schemas.microsoft.com/office/drawing/2014/main" id="{26F19588-7F75-4267-A868-EAE76AD990DF}"/>
                </a:ext>
              </a:extLst>
            </p:cNvPr>
            <p:cNvSpPr/>
            <p:nvPr/>
          </p:nvSpPr>
          <p:spPr>
            <a:xfrm>
              <a:off x="2685744" y="1948279"/>
              <a:ext cx="1005" cy="2035"/>
            </a:xfrm>
            <a:custGeom>
              <a:avLst/>
              <a:gdLst>
                <a:gd name="connsiteX0" fmla="*/ 1005 w 1005"/>
                <a:gd name="connsiteY0" fmla="*/ 2036 h 2035"/>
                <a:gd name="connsiteX1" fmla="*/ 0 w 1005"/>
                <a:gd name="connsiteY1" fmla="*/ 109 h 2035"/>
                <a:gd name="connsiteX2" fmla="*/ 0 w 1005"/>
                <a:gd name="connsiteY2" fmla="*/ 863 h 2035"/>
                <a:gd name="connsiteX3" fmla="*/ 1005 w 1005"/>
                <a:gd name="connsiteY3" fmla="*/ 2036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" h="2035">
                  <a:moveTo>
                    <a:pt x="1005" y="2036"/>
                  </a:moveTo>
                  <a:cubicBezTo>
                    <a:pt x="587" y="947"/>
                    <a:pt x="335" y="-394"/>
                    <a:pt x="0" y="109"/>
                  </a:cubicBezTo>
                  <a:lnTo>
                    <a:pt x="0" y="863"/>
                  </a:lnTo>
                  <a:cubicBezTo>
                    <a:pt x="427" y="1165"/>
                    <a:pt x="771" y="1567"/>
                    <a:pt x="1005" y="203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="" xmlns:a16="http://schemas.microsoft.com/office/drawing/2014/main" id="{B1F519E3-A78E-4F97-8723-F582CC0F1D2A}"/>
                </a:ext>
              </a:extLst>
            </p:cNvPr>
            <p:cNvSpPr/>
            <p:nvPr/>
          </p:nvSpPr>
          <p:spPr>
            <a:xfrm>
              <a:off x="2645274" y="1917805"/>
              <a:ext cx="921" cy="8378"/>
            </a:xfrm>
            <a:custGeom>
              <a:avLst/>
              <a:gdLst>
                <a:gd name="connsiteX0" fmla="*/ 0 w 921"/>
                <a:gd name="connsiteY0" fmla="*/ 0 h 8378"/>
                <a:gd name="connsiteX1" fmla="*/ 0 w 921"/>
                <a:gd name="connsiteY1" fmla="*/ 0 h 8378"/>
                <a:gd name="connsiteX2" fmla="*/ 922 w 921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8378">
                  <a:moveTo>
                    <a:pt x="0" y="0"/>
                  </a:moveTo>
                  <a:lnTo>
                    <a:pt x="0" y="0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="" xmlns:a16="http://schemas.microsoft.com/office/drawing/2014/main" id="{743D8E6C-9F1B-4253-B4FE-DA8C5F55A68B}"/>
                </a:ext>
              </a:extLst>
            </p:cNvPr>
            <p:cNvSpPr/>
            <p:nvPr/>
          </p:nvSpPr>
          <p:spPr>
            <a:xfrm>
              <a:off x="2642257" y="1918057"/>
              <a:ext cx="754" cy="1173"/>
            </a:xfrm>
            <a:custGeom>
              <a:avLst/>
              <a:gdLst>
                <a:gd name="connsiteX0" fmla="*/ 754 w 754"/>
                <a:gd name="connsiteY0" fmla="*/ 1173 h 1173"/>
                <a:gd name="connsiteX1" fmla="*/ 0 w 754"/>
                <a:gd name="connsiteY1" fmla="*/ 0 h 1173"/>
                <a:gd name="connsiteX2" fmla="*/ 754 w 754"/>
                <a:gd name="connsiteY2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1173">
                  <a:moveTo>
                    <a:pt x="754" y="1173"/>
                  </a:moveTo>
                  <a:lnTo>
                    <a:pt x="0" y="0"/>
                  </a:lnTo>
                  <a:cubicBezTo>
                    <a:pt x="201" y="419"/>
                    <a:pt x="452" y="821"/>
                    <a:pt x="754" y="117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="" xmlns:a16="http://schemas.microsoft.com/office/drawing/2014/main" id="{1A24DE32-647E-4035-A2DF-55535B13EDF8}"/>
                </a:ext>
              </a:extLst>
            </p:cNvPr>
            <p:cNvSpPr/>
            <p:nvPr/>
          </p:nvSpPr>
          <p:spPr>
            <a:xfrm>
              <a:off x="2586203" y="1870465"/>
              <a:ext cx="754" cy="375"/>
            </a:xfrm>
            <a:custGeom>
              <a:avLst/>
              <a:gdLst>
                <a:gd name="connsiteX0" fmla="*/ 754 w 754"/>
                <a:gd name="connsiteY0" fmla="*/ 0 h 375"/>
                <a:gd name="connsiteX1" fmla="*/ 0 w 754"/>
                <a:gd name="connsiteY1" fmla="*/ 0 h 375"/>
                <a:gd name="connsiteX2" fmla="*/ 754 w 754"/>
                <a:gd name="connsiteY2" fmla="*/ 0 h 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375">
                  <a:moveTo>
                    <a:pt x="754" y="0"/>
                  </a:moveTo>
                  <a:lnTo>
                    <a:pt x="0" y="0"/>
                  </a:lnTo>
                  <a:cubicBezTo>
                    <a:pt x="670" y="754"/>
                    <a:pt x="503" y="168"/>
                    <a:pt x="754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="" xmlns:a16="http://schemas.microsoft.com/office/drawing/2014/main" id="{5C73160C-E531-4BCA-926C-B5EEC7F832F1}"/>
                </a:ext>
              </a:extLst>
            </p:cNvPr>
            <p:cNvSpPr/>
            <p:nvPr/>
          </p:nvSpPr>
          <p:spPr>
            <a:xfrm>
              <a:off x="2718840" y="1978636"/>
              <a:ext cx="1424" cy="1798"/>
            </a:xfrm>
            <a:custGeom>
              <a:avLst/>
              <a:gdLst>
                <a:gd name="connsiteX0" fmla="*/ 1425 w 1424"/>
                <a:gd name="connsiteY0" fmla="*/ 1759 h 1798"/>
                <a:gd name="connsiteX1" fmla="*/ 0 w 1424"/>
                <a:gd name="connsiteY1" fmla="*/ 0 h 1798"/>
                <a:gd name="connsiteX2" fmla="*/ 1425 w 1424"/>
                <a:gd name="connsiteY2" fmla="*/ 1759 h 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4" h="1798">
                  <a:moveTo>
                    <a:pt x="1425" y="1759"/>
                  </a:moveTo>
                  <a:cubicBezTo>
                    <a:pt x="1031" y="1114"/>
                    <a:pt x="553" y="519"/>
                    <a:pt x="0" y="0"/>
                  </a:cubicBezTo>
                  <a:cubicBezTo>
                    <a:pt x="251" y="1005"/>
                    <a:pt x="503" y="2011"/>
                    <a:pt x="1425" y="175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="" xmlns:a16="http://schemas.microsoft.com/office/drawing/2014/main" id="{8B012910-B5CD-44D8-98DC-2E366AC7FD24}"/>
                </a:ext>
              </a:extLst>
            </p:cNvPr>
            <p:cNvSpPr/>
            <p:nvPr/>
          </p:nvSpPr>
          <p:spPr>
            <a:xfrm>
              <a:off x="2613511" y="1885044"/>
              <a:ext cx="676" cy="74"/>
            </a:xfrm>
            <a:custGeom>
              <a:avLst/>
              <a:gdLst>
                <a:gd name="connsiteX0" fmla="*/ 677 w 676"/>
                <a:gd name="connsiteY0" fmla="*/ 0 h 74"/>
                <a:gd name="connsiteX1" fmla="*/ 7 w 676"/>
                <a:gd name="connsiteY1" fmla="*/ 0 h 74"/>
                <a:gd name="connsiteX2" fmla="*/ 677 w 676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" h="74">
                  <a:moveTo>
                    <a:pt x="677" y="0"/>
                  </a:moveTo>
                  <a:cubicBezTo>
                    <a:pt x="677" y="0"/>
                    <a:pt x="90" y="0"/>
                    <a:pt x="7" y="0"/>
                  </a:cubicBezTo>
                  <a:cubicBezTo>
                    <a:pt x="-77" y="0"/>
                    <a:pt x="677" y="167"/>
                    <a:pt x="677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="" xmlns:a16="http://schemas.microsoft.com/office/drawing/2014/main" id="{F3CC3427-0414-469D-9EB4-4805858A3E3F}"/>
                </a:ext>
              </a:extLst>
            </p:cNvPr>
            <p:cNvSpPr/>
            <p:nvPr/>
          </p:nvSpPr>
          <p:spPr>
            <a:xfrm>
              <a:off x="2716662" y="1976960"/>
              <a:ext cx="1592" cy="1256"/>
            </a:xfrm>
            <a:custGeom>
              <a:avLst/>
              <a:gdLst>
                <a:gd name="connsiteX0" fmla="*/ 0 w 1592"/>
                <a:gd name="connsiteY0" fmla="*/ 0 h 1256"/>
                <a:gd name="connsiteX1" fmla="*/ 0 w 1592"/>
                <a:gd name="connsiteY1" fmla="*/ 0 h 1256"/>
                <a:gd name="connsiteX2" fmla="*/ 1592 w 1592"/>
                <a:gd name="connsiteY2" fmla="*/ 1257 h 1256"/>
                <a:gd name="connsiteX3" fmla="*/ 0 w 1592"/>
                <a:gd name="connsiteY3" fmla="*/ 0 h 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2" h="1256">
                  <a:moveTo>
                    <a:pt x="0" y="0"/>
                  </a:moveTo>
                  <a:lnTo>
                    <a:pt x="0" y="0"/>
                  </a:lnTo>
                  <a:cubicBezTo>
                    <a:pt x="587" y="335"/>
                    <a:pt x="1123" y="763"/>
                    <a:pt x="1592" y="1257"/>
                  </a:cubicBezTo>
                  <a:cubicBezTo>
                    <a:pt x="1232" y="654"/>
                    <a:pt x="670" y="21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="" xmlns:a16="http://schemas.microsoft.com/office/drawing/2014/main" id="{78BB71FA-0093-44BD-9D7D-89DBF162C76E}"/>
                </a:ext>
              </a:extLst>
            </p:cNvPr>
            <p:cNvSpPr/>
            <p:nvPr/>
          </p:nvSpPr>
          <p:spPr>
            <a:xfrm>
              <a:off x="2512096" y="1802056"/>
              <a:ext cx="37" cy="37"/>
            </a:xfrm>
            <a:custGeom>
              <a:avLst/>
              <a:gdLst>
                <a:gd name="connsiteX0" fmla="*/ 37 w 37"/>
                <a:gd name="connsiteY0" fmla="*/ 37 h 37"/>
                <a:gd name="connsiteX1" fmla="*/ 37 w 37"/>
                <a:gd name="connsiteY1" fmla="*/ 37 h 37"/>
                <a:gd name="connsiteX2" fmla="*/ 37 w 37"/>
                <a:gd name="connsiteY2" fmla="*/ 37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37">
                  <a:moveTo>
                    <a:pt x="37" y="37"/>
                  </a:moveTo>
                  <a:lnTo>
                    <a:pt x="37" y="37"/>
                  </a:lnTo>
                  <a:cubicBezTo>
                    <a:pt x="37" y="37"/>
                    <a:pt x="-47" y="-47"/>
                    <a:pt x="37" y="3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="" xmlns:a16="http://schemas.microsoft.com/office/drawing/2014/main" id="{3F21BE68-43D0-443E-B820-FD8C002C49D1}"/>
                </a:ext>
              </a:extLst>
            </p:cNvPr>
            <p:cNvSpPr/>
            <p:nvPr/>
          </p:nvSpPr>
          <p:spPr>
            <a:xfrm>
              <a:off x="2494537" y="1777459"/>
              <a:ext cx="921" cy="837"/>
            </a:xfrm>
            <a:custGeom>
              <a:avLst/>
              <a:gdLst>
                <a:gd name="connsiteX0" fmla="*/ 0 w 921"/>
                <a:gd name="connsiteY0" fmla="*/ 0 h 837"/>
                <a:gd name="connsiteX1" fmla="*/ 922 w 921"/>
                <a:gd name="connsiteY1" fmla="*/ 838 h 837"/>
                <a:gd name="connsiteX2" fmla="*/ 0 w 921"/>
                <a:gd name="connsiteY2" fmla="*/ 0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" h="837">
                  <a:moveTo>
                    <a:pt x="0" y="0"/>
                  </a:moveTo>
                  <a:lnTo>
                    <a:pt x="922" y="838"/>
                  </a:lnTo>
                  <a:cubicBezTo>
                    <a:pt x="922" y="838"/>
                    <a:pt x="587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="" xmlns:a16="http://schemas.microsoft.com/office/drawing/2014/main" id="{EC10D45F-E976-4AEF-85F2-1277C08D2F1F}"/>
                </a:ext>
              </a:extLst>
            </p:cNvPr>
            <p:cNvSpPr/>
            <p:nvPr/>
          </p:nvSpPr>
          <p:spPr>
            <a:xfrm>
              <a:off x="2734677" y="1993048"/>
              <a:ext cx="223" cy="186"/>
            </a:xfrm>
            <a:custGeom>
              <a:avLst/>
              <a:gdLst>
                <a:gd name="connsiteX0" fmla="*/ 0 w 223"/>
                <a:gd name="connsiteY0" fmla="*/ 0 h 186"/>
                <a:gd name="connsiteX1" fmla="*/ 0 w 223"/>
                <a:gd name="connsiteY1" fmla="*/ 0 h 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" h="186">
                  <a:moveTo>
                    <a:pt x="0" y="0"/>
                  </a:moveTo>
                  <a:cubicBezTo>
                    <a:pt x="503" y="4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="" xmlns:a16="http://schemas.microsoft.com/office/drawing/2014/main" id="{2CD170EE-297A-4936-B5C8-E3FD62FDE8AA}"/>
                </a:ext>
              </a:extLst>
            </p:cNvPr>
            <p:cNvSpPr/>
            <p:nvPr/>
          </p:nvSpPr>
          <p:spPr>
            <a:xfrm>
              <a:off x="2735431" y="1997070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="" xmlns:a16="http://schemas.microsoft.com/office/drawing/2014/main" id="{A93CEC3D-5A34-47DC-A309-5A4809D9EDBB}"/>
                </a:ext>
              </a:extLst>
            </p:cNvPr>
            <p:cNvSpPr/>
            <p:nvPr/>
          </p:nvSpPr>
          <p:spPr>
            <a:xfrm>
              <a:off x="2709121" y="1975452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  <a:gd name="connsiteX2" fmla="*/ 0 w 8378"/>
                <a:gd name="connsiteY2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="" xmlns:a16="http://schemas.microsoft.com/office/drawing/2014/main" id="{8E86E690-7192-4FD1-A5BA-C6389CF87C9B}"/>
                </a:ext>
              </a:extLst>
            </p:cNvPr>
            <p:cNvSpPr/>
            <p:nvPr/>
          </p:nvSpPr>
          <p:spPr>
            <a:xfrm>
              <a:off x="2734760" y="1993215"/>
              <a:ext cx="502" cy="754"/>
            </a:xfrm>
            <a:custGeom>
              <a:avLst/>
              <a:gdLst>
                <a:gd name="connsiteX0" fmla="*/ 503 w 502"/>
                <a:gd name="connsiteY0" fmla="*/ 754 h 754"/>
                <a:gd name="connsiteX1" fmla="*/ 0 w 502"/>
                <a:gd name="connsiteY1" fmla="*/ 0 h 754"/>
                <a:gd name="connsiteX2" fmla="*/ 503 w 502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" h="754">
                  <a:moveTo>
                    <a:pt x="503" y="754"/>
                  </a:moveTo>
                  <a:lnTo>
                    <a:pt x="0" y="0"/>
                  </a:lnTo>
                  <a:cubicBezTo>
                    <a:pt x="117" y="285"/>
                    <a:pt x="285" y="536"/>
                    <a:pt x="503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="" xmlns:a16="http://schemas.microsoft.com/office/drawing/2014/main" id="{7D03200B-46C3-47C1-BF10-696D87232768}"/>
                </a:ext>
              </a:extLst>
            </p:cNvPr>
            <p:cNvSpPr/>
            <p:nvPr/>
          </p:nvSpPr>
          <p:spPr>
            <a:xfrm>
              <a:off x="2735347" y="1993634"/>
              <a:ext cx="608" cy="578"/>
            </a:xfrm>
            <a:custGeom>
              <a:avLst/>
              <a:gdLst>
                <a:gd name="connsiteX0" fmla="*/ 0 w 608"/>
                <a:gd name="connsiteY0" fmla="*/ 0 h 578"/>
                <a:gd name="connsiteX1" fmla="*/ 419 w 608"/>
                <a:gd name="connsiteY1" fmla="*/ 419 h 578"/>
                <a:gd name="connsiteX2" fmla="*/ 0 w 608"/>
                <a:gd name="connsiteY2" fmla="*/ 0 h 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8" h="578">
                  <a:moveTo>
                    <a:pt x="0" y="0"/>
                  </a:moveTo>
                  <a:cubicBezTo>
                    <a:pt x="0" y="0"/>
                    <a:pt x="0" y="0"/>
                    <a:pt x="419" y="419"/>
                  </a:cubicBezTo>
                  <a:cubicBezTo>
                    <a:pt x="838" y="838"/>
                    <a:pt x="503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="" xmlns:a16="http://schemas.microsoft.com/office/drawing/2014/main" id="{C552AA24-C91A-436A-8834-91B9A599EF4C}"/>
                </a:ext>
              </a:extLst>
            </p:cNvPr>
            <p:cNvSpPr/>
            <p:nvPr/>
          </p:nvSpPr>
          <p:spPr>
            <a:xfrm>
              <a:off x="2734006" y="1992210"/>
              <a:ext cx="754" cy="754"/>
            </a:xfrm>
            <a:custGeom>
              <a:avLst/>
              <a:gdLst>
                <a:gd name="connsiteX0" fmla="*/ 0 w 754"/>
                <a:gd name="connsiteY0" fmla="*/ 0 h 754"/>
                <a:gd name="connsiteX1" fmla="*/ 754 w 754"/>
                <a:gd name="connsiteY1" fmla="*/ 754 h 754"/>
                <a:gd name="connsiteX2" fmla="*/ 754 w 754"/>
                <a:gd name="connsiteY2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754">
                  <a:moveTo>
                    <a:pt x="0" y="0"/>
                  </a:moveTo>
                  <a:lnTo>
                    <a:pt x="754" y="754"/>
                  </a:lnTo>
                  <a:lnTo>
                    <a:pt x="754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="" xmlns:a16="http://schemas.microsoft.com/office/drawing/2014/main" id="{FEA79E1B-925D-47B7-89FF-56E0C08C0D43}"/>
                </a:ext>
              </a:extLst>
            </p:cNvPr>
            <p:cNvSpPr/>
            <p:nvPr/>
          </p:nvSpPr>
          <p:spPr>
            <a:xfrm>
              <a:off x="2553063" y="1837007"/>
              <a:ext cx="545" cy="193"/>
            </a:xfrm>
            <a:custGeom>
              <a:avLst/>
              <a:gdLst>
                <a:gd name="connsiteX0" fmla="*/ 545 w 545"/>
                <a:gd name="connsiteY0" fmla="*/ 193 h 193"/>
                <a:gd name="connsiteX1" fmla="*/ 545 w 545"/>
                <a:gd name="connsiteY1" fmla="*/ 193 h 193"/>
                <a:gd name="connsiteX2" fmla="*/ 545 w 545"/>
                <a:gd name="connsiteY2" fmla="*/ 193 h 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193">
                  <a:moveTo>
                    <a:pt x="545" y="193"/>
                  </a:moveTo>
                  <a:lnTo>
                    <a:pt x="545" y="193"/>
                  </a:lnTo>
                  <a:cubicBezTo>
                    <a:pt x="-376" y="-142"/>
                    <a:pt x="42" y="26"/>
                    <a:pt x="545" y="193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="" xmlns:a16="http://schemas.microsoft.com/office/drawing/2014/main" id="{725D173F-6A85-45E4-9639-0B30D9FF2189}"/>
                </a:ext>
              </a:extLst>
            </p:cNvPr>
            <p:cNvSpPr/>
            <p:nvPr/>
          </p:nvSpPr>
          <p:spPr>
            <a:xfrm>
              <a:off x="2669573" y="1943529"/>
              <a:ext cx="83" cy="83"/>
            </a:xfrm>
            <a:custGeom>
              <a:avLst/>
              <a:gdLst>
                <a:gd name="connsiteX0" fmla="*/ 0 w 83"/>
                <a:gd name="connsiteY0" fmla="*/ 84 h 83"/>
                <a:gd name="connsiteX1" fmla="*/ 84 w 83"/>
                <a:gd name="connsiteY1" fmla="*/ 84 h 83"/>
                <a:gd name="connsiteX2" fmla="*/ 84 w 83"/>
                <a:gd name="connsiteY2" fmla="*/ 0 h 83"/>
                <a:gd name="connsiteX3" fmla="*/ 0 w 83"/>
                <a:gd name="connsiteY3" fmla="*/ 84 h 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">
                  <a:moveTo>
                    <a:pt x="0" y="84"/>
                  </a:moveTo>
                  <a:lnTo>
                    <a:pt x="84" y="84"/>
                  </a:lnTo>
                  <a:lnTo>
                    <a:pt x="84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="" xmlns:a16="http://schemas.microsoft.com/office/drawing/2014/main" id="{B6D04198-CD4D-4EB5-A019-26BA1AAD3F57}"/>
                </a:ext>
              </a:extLst>
            </p:cNvPr>
            <p:cNvSpPr/>
            <p:nvPr/>
          </p:nvSpPr>
          <p:spPr>
            <a:xfrm>
              <a:off x="2667562" y="1941937"/>
              <a:ext cx="2429" cy="1592"/>
            </a:xfrm>
            <a:custGeom>
              <a:avLst/>
              <a:gdLst>
                <a:gd name="connsiteX0" fmla="*/ 0 w 2429"/>
                <a:gd name="connsiteY0" fmla="*/ 419 h 1592"/>
                <a:gd name="connsiteX1" fmla="*/ 2095 w 2429"/>
                <a:gd name="connsiteY1" fmla="*/ 1592 h 1592"/>
                <a:gd name="connsiteX2" fmla="*/ 2430 w 2429"/>
                <a:gd name="connsiteY2" fmla="*/ 0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9" h="1592">
                  <a:moveTo>
                    <a:pt x="0" y="419"/>
                  </a:moveTo>
                  <a:cubicBezTo>
                    <a:pt x="863" y="394"/>
                    <a:pt x="1667" y="846"/>
                    <a:pt x="2095" y="1592"/>
                  </a:cubicBezTo>
                  <a:lnTo>
                    <a:pt x="243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="" xmlns:a16="http://schemas.microsoft.com/office/drawing/2014/main" id="{9ECF5BC7-3382-4059-ACE4-33733545EC47}"/>
                </a:ext>
              </a:extLst>
            </p:cNvPr>
            <p:cNvSpPr/>
            <p:nvPr/>
          </p:nvSpPr>
          <p:spPr>
            <a:xfrm>
              <a:off x="2487416" y="1774482"/>
              <a:ext cx="256393" cy="226274"/>
            </a:xfrm>
            <a:custGeom>
              <a:avLst/>
              <a:gdLst>
                <a:gd name="connsiteX0" fmla="*/ 111523 w 256393"/>
                <a:gd name="connsiteY0" fmla="*/ 106121 h 226274"/>
                <a:gd name="connsiteX1" fmla="*/ 112361 w 256393"/>
                <a:gd name="connsiteY1" fmla="*/ 107713 h 226274"/>
                <a:gd name="connsiteX2" fmla="*/ 110015 w 256393"/>
                <a:gd name="connsiteY2" fmla="*/ 107713 h 226274"/>
                <a:gd name="connsiteX3" fmla="*/ 116466 w 256393"/>
                <a:gd name="connsiteY3" fmla="*/ 110646 h 226274"/>
                <a:gd name="connsiteX4" fmla="*/ 117053 w 256393"/>
                <a:gd name="connsiteY4" fmla="*/ 111651 h 226274"/>
                <a:gd name="connsiteX5" fmla="*/ 116466 w 256393"/>
                <a:gd name="connsiteY5" fmla="*/ 111232 h 226274"/>
                <a:gd name="connsiteX6" fmla="*/ 120488 w 256393"/>
                <a:gd name="connsiteY6" fmla="*/ 113327 h 226274"/>
                <a:gd name="connsiteX7" fmla="*/ 120488 w 256393"/>
                <a:gd name="connsiteY7" fmla="*/ 114500 h 226274"/>
                <a:gd name="connsiteX8" fmla="*/ 122416 w 256393"/>
                <a:gd name="connsiteY8" fmla="*/ 115589 h 226274"/>
                <a:gd name="connsiteX9" fmla="*/ 122416 w 256393"/>
                <a:gd name="connsiteY9" fmla="*/ 115589 h 226274"/>
                <a:gd name="connsiteX10" fmla="*/ 124929 w 256393"/>
                <a:gd name="connsiteY10" fmla="*/ 117684 h 226274"/>
                <a:gd name="connsiteX11" fmla="*/ 124929 w 256393"/>
                <a:gd name="connsiteY11" fmla="*/ 117684 h 226274"/>
                <a:gd name="connsiteX12" fmla="*/ 127192 w 256393"/>
                <a:gd name="connsiteY12" fmla="*/ 118271 h 226274"/>
                <a:gd name="connsiteX13" fmla="*/ 126689 w 256393"/>
                <a:gd name="connsiteY13" fmla="*/ 118271 h 226274"/>
                <a:gd name="connsiteX14" fmla="*/ 128365 w 256393"/>
                <a:gd name="connsiteY14" fmla="*/ 119108 h 226274"/>
                <a:gd name="connsiteX15" fmla="*/ 126270 w 256393"/>
                <a:gd name="connsiteY15" fmla="*/ 118438 h 226274"/>
                <a:gd name="connsiteX16" fmla="*/ 129621 w 256393"/>
                <a:gd name="connsiteY16" fmla="*/ 122376 h 226274"/>
                <a:gd name="connsiteX17" fmla="*/ 128197 w 256393"/>
                <a:gd name="connsiteY17" fmla="*/ 121454 h 226274"/>
                <a:gd name="connsiteX18" fmla="*/ 130459 w 256393"/>
                <a:gd name="connsiteY18" fmla="*/ 125393 h 226274"/>
                <a:gd name="connsiteX19" fmla="*/ 130459 w 256393"/>
                <a:gd name="connsiteY19" fmla="*/ 122460 h 226274"/>
                <a:gd name="connsiteX20" fmla="*/ 132386 w 256393"/>
                <a:gd name="connsiteY20" fmla="*/ 123884 h 226274"/>
                <a:gd name="connsiteX21" fmla="*/ 133727 w 256393"/>
                <a:gd name="connsiteY21" fmla="*/ 125812 h 226274"/>
                <a:gd name="connsiteX22" fmla="*/ 133057 w 256393"/>
                <a:gd name="connsiteY22" fmla="*/ 126482 h 226274"/>
                <a:gd name="connsiteX23" fmla="*/ 135403 w 256393"/>
                <a:gd name="connsiteY23" fmla="*/ 126985 h 226274"/>
                <a:gd name="connsiteX24" fmla="*/ 136157 w 256393"/>
                <a:gd name="connsiteY24" fmla="*/ 129582 h 226274"/>
                <a:gd name="connsiteX25" fmla="*/ 137917 w 256393"/>
                <a:gd name="connsiteY25" fmla="*/ 129582 h 226274"/>
                <a:gd name="connsiteX26" fmla="*/ 142776 w 256393"/>
                <a:gd name="connsiteY26" fmla="*/ 133185 h 226274"/>
                <a:gd name="connsiteX27" fmla="*/ 142776 w 256393"/>
                <a:gd name="connsiteY27" fmla="*/ 134023 h 226274"/>
                <a:gd name="connsiteX28" fmla="*/ 144201 w 256393"/>
                <a:gd name="connsiteY28" fmla="*/ 134023 h 226274"/>
                <a:gd name="connsiteX29" fmla="*/ 144201 w 256393"/>
                <a:gd name="connsiteY29" fmla="*/ 134442 h 226274"/>
                <a:gd name="connsiteX30" fmla="*/ 146295 w 256393"/>
                <a:gd name="connsiteY30" fmla="*/ 134442 h 226274"/>
                <a:gd name="connsiteX31" fmla="*/ 150234 w 256393"/>
                <a:gd name="connsiteY31" fmla="*/ 138464 h 226274"/>
                <a:gd name="connsiteX32" fmla="*/ 149563 w 256393"/>
                <a:gd name="connsiteY32" fmla="*/ 139050 h 226274"/>
                <a:gd name="connsiteX33" fmla="*/ 154255 w 256393"/>
                <a:gd name="connsiteY33" fmla="*/ 141145 h 226274"/>
                <a:gd name="connsiteX34" fmla="*/ 155345 w 256393"/>
                <a:gd name="connsiteY34" fmla="*/ 142988 h 226274"/>
                <a:gd name="connsiteX35" fmla="*/ 158361 w 256393"/>
                <a:gd name="connsiteY35" fmla="*/ 142988 h 226274"/>
                <a:gd name="connsiteX36" fmla="*/ 157439 w 256393"/>
                <a:gd name="connsiteY36" fmla="*/ 142318 h 226274"/>
                <a:gd name="connsiteX37" fmla="*/ 159785 w 256393"/>
                <a:gd name="connsiteY37" fmla="*/ 143742 h 226274"/>
                <a:gd name="connsiteX38" fmla="*/ 158864 w 256393"/>
                <a:gd name="connsiteY38" fmla="*/ 143742 h 226274"/>
                <a:gd name="connsiteX39" fmla="*/ 159450 w 256393"/>
                <a:gd name="connsiteY39" fmla="*/ 143742 h 226274"/>
                <a:gd name="connsiteX40" fmla="*/ 158277 w 256393"/>
                <a:gd name="connsiteY40" fmla="*/ 144664 h 226274"/>
                <a:gd name="connsiteX41" fmla="*/ 158277 w 256393"/>
                <a:gd name="connsiteY41" fmla="*/ 143575 h 226274"/>
                <a:gd name="connsiteX42" fmla="*/ 156266 w 256393"/>
                <a:gd name="connsiteY42" fmla="*/ 144161 h 226274"/>
                <a:gd name="connsiteX43" fmla="*/ 157104 w 256393"/>
                <a:gd name="connsiteY43" fmla="*/ 144161 h 226274"/>
                <a:gd name="connsiteX44" fmla="*/ 156685 w 256393"/>
                <a:gd name="connsiteY44" fmla="*/ 144161 h 226274"/>
                <a:gd name="connsiteX45" fmla="*/ 157523 w 256393"/>
                <a:gd name="connsiteY45" fmla="*/ 144161 h 226274"/>
                <a:gd name="connsiteX46" fmla="*/ 157523 w 256393"/>
                <a:gd name="connsiteY46" fmla="*/ 145418 h 226274"/>
                <a:gd name="connsiteX47" fmla="*/ 157942 w 256393"/>
                <a:gd name="connsiteY47" fmla="*/ 145418 h 226274"/>
                <a:gd name="connsiteX48" fmla="*/ 160037 w 256393"/>
                <a:gd name="connsiteY48" fmla="*/ 148267 h 226274"/>
                <a:gd name="connsiteX49" fmla="*/ 168416 w 256393"/>
                <a:gd name="connsiteY49" fmla="*/ 151786 h 226274"/>
                <a:gd name="connsiteX50" fmla="*/ 166740 w 256393"/>
                <a:gd name="connsiteY50" fmla="*/ 153211 h 226274"/>
                <a:gd name="connsiteX51" fmla="*/ 162802 w 256393"/>
                <a:gd name="connsiteY51" fmla="*/ 149943 h 226274"/>
                <a:gd name="connsiteX52" fmla="*/ 162802 w 256393"/>
                <a:gd name="connsiteY52" fmla="*/ 150781 h 226274"/>
                <a:gd name="connsiteX53" fmla="*/ 166070 w 256393"/>
                <a:gd name="connsiteY53" fmla="*/ 152624 h 226274"/>
                <a:gd name="connsiteX54" fmla="*/ 166824 w 256393"/>
                <a:gd name="connsiteY54" fmla="*/ 154384 h 226274"/>
                <a:gd name="connsiteX55" fmla="*/ 170846 w 256393"/>
                <a:gd name="connsiteY55" fmla="*/ 156227 h 226274"/>
                <a:gd name="connsiteX56" fmla="*/ 168751 w 256393"/>
                <a:gd name="connsiteY56" fmla="*/ 155473 h 226274"/>
                <a:gd name="connsiteX57" fmla="*/ 172689 w 256393"/>
                <a:gd name="connsiteY57" fmla="*/ 157903 h 226274"/>
                <a:gd name="connsiteX58" fmla="*/ 171851 w 256393"/>
                <a:gd name="connsiteY58" fmla="*/ 157484 h 226274"/>
                <a:gd name="connsiteX59" fmla="*/ 173862 w 256393"/>
                <a:gd name="connsiteY59" fmla="*/ 159746 h 226274"/>
                <a:gd name="connsiteX60" fmla="*/ 173862 w 256393"/>
                <a:gd name="connsiteY60" fmla="*/ 159746 h 226274"/>
                <a:gd name="connsiteX61" fmla="*/ 181654 w 256393"/>
                <a:gd name="connsiteY61" fmla="*/ 165192 h 226274"/>
                <a:gd name="connsiteX62" fmla="*/ 180062 w 256393"/>
                <a:gd name="connsiteY62" fmla="*/ 166114 h 226274"/>
                <a:gd name="connsiteX63" fmla="*/ 186765 w 256393"/>
                <a:gd name="connsiteY63" fmla="*/ 166114 h 226274"/>
                <a:gd name="connsiteX64" fmla="*/ 183079 w 256393"/>
                <a:gd name="connsiteY64" fmla="*/ 168460 h 226274"/>
                <a:gd name="connsiteX65" fmla="*/ 185425 w 256393"/>
                <a:gd name="connsiteY65" fmla="*/ 170471 h 226274"/>
                <a:gd name="connsiteX66" fmla="*/ 186095 w 256393"/>
                <a:gd name="connsiteY66" fmla="*/ 168879 h 226274"/>
                <a:gd name="connsiteX67" fmla="*/ 187603 w 256393"/>
                <a:gd name="connsiteY67" fmla="*/ 172398 h 226274"/>
                <a:gd name="connsiteX68" fmla="*/ 189698 w 256393"/>
                <a:gd name="connsiteY68" fmla="*/ 171895 h 226274"/>
                <a:gd name="connsiteX69" fmla="*/ 188274 w 256393"/>
                <a:gd name="connsiteY69" fmla="*/ 172985 h 226274"/>
                <a:gd name="connsiteX70" fmla="*/ 191458 w 256393"/>
                <a:gd name="connsiteY70" fmla="*/ 173655 h 226274"/>
                <a:gd name="connsiteX71" fmla="*/ 190536 w 256393"/>
                <a:gd name="connsiteY71" fmla="*/ 175415 h 226274"/>
                <a:gd name="connsiteX72" fmla="*/ 193050 w 256393"/>
                <a:gd name="connsiteY72" fmla="*/ 177426 h 226274"/>
                <a:gd name="connsiteX73" fmla="*/ 192379 w 256393"/>
                <a:gd name="connsiteY73" fmla="*/ 176336 h 226274"/>
                <a:gd name="connsiteX74" fmla="*/ 198580 w 256393"/>
                <a:gd name="connsiteY74" fmla="*/ 178934 h 226274"/>
                <a:gd name="connsiteX75" fmla="*/ 197490 w 256393"/>
                <a:gd name="connsiteY75" fmla="*/ 181112 h 226274"/>
                <a:gd name="connsiteX76" fmla="*/ 205199 w 256393"/>
                <a:gd name="connsiteY76" fmla="*/ 181615 h 226274"/>
                <a:gd name="connsiteX77" fmla="*/ 205199 w 256393"/>
                <a:gd name="connsiteY77" fmla="*/ 182369 h 226274"/>
                <a:gd name="connsiteX78" fmla="*/ 207210 w 256393"/>
                <a:gd name="connsiteY78" fmla="*/ 183374 h 226274"/>
                <a:gd name="connsiteX79" fmla="*/ 198831 w 256393"/>
                <a:gd name="connsiteY79" fmla="*/ 182285 h 226274"/>
                <a:gd name="connsiteX80" fmla="*/ 200004 w 256393"/>
                <a:gd name="connsiteY80" fmla="*/ 184129 h 226274"/>
                <a:gd name="connsiteX81" fmla="*/ 198412 w 256393"/>
                <a:gd name="connsiteY81" fmla="*/ 183626 h 226274"/>
                <a:gd name="connsiteX82" fmla="*/ 201345 w 256393"/>
                <a:gd name="connsiteY82" fmla="*/ 186642 h 226274"/>
                <a:gd name="connsiteX83" fmla="*/ 204780 w 256393"/>
                <a:gd name="connsiteY83" fmla="*/ 187313 h 226274"/>
                <a:gd name="connsiteX84" fmla="*/ 200758 w 256393"/>
                <a:gd name="connsiteY84" fmla="*/ 185050 h 226274"/>
                <a:gd name="connsiteX85" fmla="*/ 206623 w 256393"/>
                <a:gd name="connsiteY85" fmla="*/ 186810 h 226274"/>
                <a:gd name="connsiteX86" fmla="*/ 204864 w 256393"/>
                <a:gd name="connsiteY86" fmla="*/ 188067 h 226274"/>
                <a:gd name="connsiteX87" fmla="*/ 207377 w 256393"/>
                <a:gd name="connsiteY87" fmla="*/ 189826 h 226274"/>
                <a:gd name="connsiteX88" fmla="*/ 206121 w 256393"/>
                <a:gd name="connsiteY88" fmla="*/ 189407 h 226274"/>
                <a:gd name="connsiteX89" fmla="*/ 209807 w 256393"/>
                <a:gd name="connsiteY89" fmla="*/ 192172 h 226274"/>
                <a:gd name="connsiteX90" fmla="*/ 210981 w 256393"/>
                <a:gd name="connsiteY90" fmla="*/ 194183 h 226274"/>
                <a:gd name="connsiteX91" fmla="*/ 214164 w 256393"/>
                <a:gd name="connsiteY91" fmla="*/ 189743 h 226274"/>
                <a:gd name="connsiteX92" fmla="*/ 216259 w 256393"/>
                <a:gd name="connsiteY92" fmla="*/ 193848 h 226274"/>
                <a:gd name="connsiteX93" fmla="*/ 213829 w 256393"/>
                <a:gd name="connsiteY93" fmla="*/ 195524 h 226274"/>
                <a:gd name="connsiteX94" fmla="*/ 215002 w 256393"/>
                <a:gd name="connsiteY94" fmla="*/ 195524 h 226274"/>
                <a:gd name="connsiteX95" fmla="*/ 215421 w 256393"/>
                <a:gd name="connsiteY95" fmla="*/ 196864 h 226274"/>
                <a:gd name="connsiteX96" fmla="*/ 216510 w 256393"/>
                <a:gd name="connsiteY96" fmla="*/ 196864 h 226274"/>
                <a:gd name="connsiteX97" fmla="*/ 218940 w 256393"/>
                <a:gd name="connsiteY97" fmla="*/ 199294 h 226274"/>
                <a:gd name="connsiteX98" fmla="*/ 222962 w 256393"/>
                <a:gd name="connsiteY98" fmla="*/ 199294 h 226274"/>
                <a:gd name="connsiteX99" fmla="*/ 222962 w 256393"/>
                <a:gd name="connsiteY99" fmla="*/ 200132 h 226274"/>
                <a:gd name="connsiteX100" fmla="*/ 228241 w 256393"/>
                <a:gd name="connsiteY100" fmla="*/ 205662 h 226274"/>
                <a:gd name="connsiteX101" fmla="*/ 228241 w 256393"/>
                <a:gd name="connsiteY101" fmla="*/ 207087 h 226274"/>
                <a:gd name="connsiteX102" fmla="*/ 229833 w 256393"/>
                <a:gd name="connsiteY102" fmla="*/ 207841 h 226274"/>
                <a:gd name="connsiteX103" fmla="*/ 228576 w 256393"/>
                <a:gd name="connsiteY103" fmla="*/ 208260 h 226274"/>
                <a:gd name="connsiteX104" fmla="*/ 232011 w 256393"/>
                <a:gd name="connsiteY104" fmla="*/ 209768 h 226274"/>
                <a:gd name="connsiteX105" fmla="*/ 228744 w 256393"/>
                <a:gd name="connsiteY105" fmla="*/ 207087 h 226274"/>
                <a:gd name="connsiteX106" fmla="*/ 234693 w 256393"/>
                <a:gd name="connsiteY106" fmla="*/ 208344 h 226274"/>
                <a:gd name="connsiteX107" fmla="*/ 235363 w 256393"/>
                <a:gd name="connsiteY107" fmla="*/ 209768 h 226274"/>
                <a:gd name="connsiteX108" fmla="*/ 241898 w 256393"/>
                <a:gd name="connsiteY108" fmla="*/ 213958 h 226274"/>
                <a:gd name="connsiteX109" fmla="*/ 240725 w 256393"/>
                <a:gd name="connsiteY109" fmla="*/ 215801 h 226274"/>
                <a:gd name="connsiteX110" fmla="*/ 237877 w 256393"/>
                <a:gd name="connsiteY110" fmla="*/ 212533 h 226274"/>
                <a:gd name="connsiteX111" fmla="*/ 238798 w 256393"/>
                <a:gd name="connsiteY111" fmla="*/ 213874 h 226274"/>
                <a:gd name="connsiteX112" fmla="*/ 236704 w 256393"/>
                <a:gd name="connsiteY112" fmla="*/ 212282 h 226274"/>
                <a:gd name="connsiteX113" fmla="*/ 244412 w 256393"/>
                <a:gd name="connsiteY113" fmla="*/ 220661 h 226274"/>
                <a:gd name="connsiteX114" fmla="*/ 245836 w 256393"/>
                <a:gd name="connsiteY114" fmla="*/ 220661 h 226274"/>
                <a:gd name="connsiteX115" fmla="*/ 244999 w 256393"/>
                <a:gd name="connsiteY115" fmla="*/ 219990 h 226274"/>
                <a:gd name="connsiteX116" fmla="*/ 246256 w 256393"/>
                <a:gd name="connsiteY116" fmla="*/ 219990 h 226274"/>
                <a:gd name="connsiteX117" fmla="*/ 250696 w 256393"/>
                <a:gd name="connsiteY117" fmla="*/ 222839 h 226274"/>
                <a:gd name="connsiteX118" fmla="*/ 250696 w 256393"/>
                <a:gd name="connsiteY118" fmla="*/ 223761 h 226274"/>
                <a:gd name="connsiteX119" fmla="*/ 249440 w 256393"/>
                <a:gd name="connsiteY119" fmla="*/ 222336 h 226274"/>
                <a:gd name="connsiteX120" fmla="*/ 252456 w 256393"/>
                <a:gd name="connsiteY120" fmla="*/ 225101 h 226274"/>
                <a:gd name="connsiteX121" fmla="*/ 251786 w 256393"/>
                <a:gd name="connsiteY121" fmla="*/ 223677 h 226274"/>
                <a:gd name="connsiteX122" fmla="*/ 256394 w 256393"/>
                <a:gd name="connsiteY122" fmla="*/ 226274 h 226274"/>
                <a:gd name="connsiteX123" fmla="*/ 255724 w 256393"/>
                <a:gd name="connsiteY123" fmla="*/ 224431 h 226274"/>
                <a:gd name="connsiteX124" fmla="*/ 252707 w 256393"/>
                <a:gd name="connsiteY124" fmla="*/ 223426 h 226274"/>
                <a:gd name="connsiteX125" fmla="*/ 250696 w 256393"/>
                <a:gd name="connsiteY125" fmla="*/ 219571 h 226274"/>
                <a:gd name="connsiteX126" fmla="*/ 249775 w 256393"/>
                <a:gd name="connsiteY126" fmla="*/ 219571 h 226274"/>
                <a:gd name="connsiteX127" fmla="*/ 249272 w 256393"/>
                <a:gd name="connsiteY127" fmla="*/ 219571 h 226274"/>
                <a:gd name="connsiteX128" fmla="*/ 249272 w 256393"/>
                <a:gd name="connsiteY128" fmla="*/ 220493 h 226274"/>
                <a:gd name="connsiteX129" fmla="*/ 245585 w 256393"/>
                <a:gd name="connsiteY129" fmla="*/ 218482 h 226274"/>
                <a:gd name="connsiteX130" fmla="*/ 245585 w 256393"/>
                <a:gd name="connsiteY130" fmla="*/ 217896 h 226274"/>
                <a:gd name="connsiteX131" fmla="*/ 244328 w 256393"/>
                <a:gd name="connsiteY131" fmla="*/ 217477 h 226274"/>
                <a:gd name="connsiteX132" fmla="*/ 245082 w 256393"/>
                <a:gd name="connsiteY132" fmla="*/ 216220 h 226274"/>
                <a:gd name="connsiteX133" fmla="*/ 243658 w 256393"/>
                <a:gd name="connsiteY133" fmla="*/ 214879 h 226274"/>
                <a:gd name="connsiteX134" fmla="*/ 241061 w 256393"/>
                <a:gd name="connsiteY134" fmla="*/ 212198 h 226274"/>
                <a:gd name="connsiteX135" fmla="*/ 239804 w 256393"/>
                <a:gd name="connsiteY135" fmla="*/ 211360 h 226274"/>
                <a:gd name="connsiteX136" fmla="*/ 237206 w 256393"/>
                <a:gd name="connsiteY136" fmla="*/ 209600 h 226274"/>
                <a:gd name="connsiteX137" fmla="*/ 237206 w 256393"/>
                <a:gd name="connsiteY137" fmla="*/ 209600 h 226274"/>
                <a:gd name="connsiteX138" fmla="*/ 230084 w 256393"/>
                <a:gd name="connsiteY138" fmla="*/ 203065 h 226274"/>
                <a:gd name="connsiteX139" fmla="*/ 227152 w 256393"/>
                <a:gd name="connsiteY139" fmla="*/ 200635 h 226274"/>
                <a:gd name="connsiteX140" fmla="*/ 227152 w 256393"/>
                <a:gd name="connsiteY140" fmla="*/ 199965 h 226274"/>
                <a:gd name="connsiteX141" fmla="*/ 223800 w 256393"/>
                <a:gd name="connsiteY141" fmla="*/ 197032 h 226274"/>
                <a:gd name="connsiteX142" fmla="*/ 217767 w 256393"/>
                <a:gd name="connsiteY142" fmla="*/ 190748 h 226274"/>
                <a:gd name="connsiteX143" fmla="*/ 217181 w 256393"/>
                <a:gd name="connsiteY143" fmla="*/ 191251 h 226274"/>
                <a:gd name="connsiteX144" fmla="*/ 213159 w 256393"/>
                <a:gd name="connsiteY144" fmla="*/ 188234 h 226274"/>
                <a:gd name="connsiteX145" fmla="*/ 213159 w 256393"/>
                <a:gd name="connsiteY145" fmla="*/ 188737 h 226274"/>
                <a:gd name="connsiteX146" fmla="*/ 208215 w 256393"/>
                <a:gd name="connsiteY146" fmla="*/ 183793 h 226274"/>
                <a:gd name="connsiteX147" fmla="*/ 209221 w 256393"/>
                <a:gd name="connsiteY147" fmla="*/ 184631 h 226274"/>
                <a:gd name="connsiteX148" fmla="*/ 202015 w 256393"/>
                <a:gd name="connsiteY148" fmla="*/ 178180 h 226274"/>
                <a:gd name="connsiteX149" fmla="*/ 200758 w 256393"/>
                <a:gd name="connsiteY149" fmla="*/ 177007 h 226274"/>
                <a:gd name="connsiteX150" fmla="*/ 200758 w 256393"/>
                <a:gd name="connsiteY150" fmla="*/ 177007 h 226274"/>
                <a:gd name="connsiteX151" fmla="*/ 200758 w 256393"/>
                <a:gd name="connsiteY151" fmla="*/ 177007 h 226274"/>
                <a:gd name="connsiteX152" fmla="*/ 199334 w 256393"/>
                <a:gd name="connsiteY152" fmla="*/ 175834 h 226274"/>
                <a:gd name="connsiteX153" fmla="*/ 199753 w 256393"/>
                <a:gd name="connsiteY153" fmla="*/ 176671 h 226274"/>
                <a:gd name="connsiteX154" fmla="*/ 197909 w 256393"/>
                <a:gd name="connsiteY154" fmla="*/ 175415 h 226274"/>
                <a:gd name="connsiteX155" fmla="*/ 197909 w 256393"/>
                <a:gd name="connsiteY155" fmla="*/ 174660 h 226274"/>
                <a:gd name="connsiteX156" fmla="*/ 197909 w 256393"/>
                <a:gd name="connsiteY156" fmla="*/ 174660 h 226274"/>
                <a:gd name="connsiteX157" fmla="*/ 197155 w 256393"/>
                <a:gd name="connsiteY157" fmla="*/ 175163 h 226274"/>
                <a:gd name="connsiteX158" fmla="*/ 196066 w 256393"/>
                <a:gd name="connsiteY158" fmla="*/ 175163 h 226274"/>
                <a:gd name="connsiteX159" fmla="*/ 194306 w 256393"/>
                <a:gd name="connsiteY159" fmla="*/ 172482 h 226274"/>
                <a:gd name="connsiteX160" fmla="*/ 189782 w 256393"/>
                <a:gd name="connsiteY160" fmla="*/ 170639 h 226274"/>
                <a:gd name="connsiteX161" fmla="*/ 189782 w 256393"/>
                <a:gd name="connsiteY161" fmla="*/ 170639 h 226274"/>
                <a:gd name="connsiteX162" fmla="*/ 187771 w 256393"/>
                <a:gd name="connsiteY162" fmla="*/ 168963 h 226274"/>
                <a:gd name="connsiteX163" fmla="*/ 187771 w 256393"/>
                <a:gd name="connsiteY163" fmla="*/ 168041 h 226274"/>
                <a:gd name="connsiteX164" fmla="*/ 185425 w 256393"/>
                <a:gd name="connsiteY164" fmla="*/ 167538 h 226274"/>
                <a:gd name="connsiteX165" fmla="*/ 186095 w 256393"/>
                <a:gd name="connsiteY165" fmla="*/ 166030 h 226274"/>
                <a:gd name="connsiteX166" fmla="*/ 181487 w 256393"/>
                <a:gd name="connsiteY166" fmla="*/ 163852 h 226274"/>
                <a:gd name="connsiteX167" fmla="*/ 181989 w 256393"/>
                <a:gd name="connsiteY167" fmla="*/ 163852 h 226274"/>
                <a:gd name="connsiteX168" fmla="*/ 179643 w 256393"/>
                <a:gd name="connsiteY168" fmla="*/ 162176 h 226274"/>
                <a:gd name="connsiteX169" fmla="*/ 169337 w 256393"/>
                <a:gd name="connsiteY169" fmla="*/ 151200 h 226274"/>
                <a:gd name="connsiteX170" fmla="*/ 166991 w 256393"/>
                <a:gd name="connsiteY170" fmla="*/ 149859 h 226274"/>
                <a:gd name="connsiteX171" fmla="*/ 167578 w 256393"/>
                <a:gd name="connsiteY171" fmla="*/ 149021 h 226274"/>
                <a:gd name="connsiteX172" fmla="*/ 162969 w 256393"/>
                <a:gd name="connsiteY172" fmla="*/ 145502 h 226274"/>
                <a:gd name="connsiteX173" fmla="*/ 163723 w 256393"/>
                <a:gd name="connsiteY173" fmla="*/ 145083 h 226274"/>
                <a:gd name="connsiteX174" fmla="*/ 162886 w 256393"/>
                <a:gd name="connsiteY174" fmla="*/ 144496 h 226274"/>
                <a:gd name="connsiteX175" fmla="*/ 163807 w 256393"/>
                <a:gd name="connsiteY175" fmla="*/ 144496 h 226274"/>
                <a:gd name="connsiteX176" fmla="*/ 159785 w 256393"/>
                <a:gd name="connsiteY176" fmla="*/ 144496 h 226274"/>
                <a:gd name="connsiteX177" fmla="*/ 157355 w 256393"/>
                <a:gd name="connsiteY177" fmla="*/ 142737 h 226274"/>
                <a:gd name="connsiteX178" fmla="*/ 158277 w 256393"/>
                <a:gd name="connsiteY178" fmla="*/ 142318 h 226274"/>
                <a:gd name="connsiteX179" fmla="*/ 153753 w 256393"/>
                <a:gd name="connsiteY179" fmla="*/ 138715 h 226274"/>
                <a:gd name="connsiteX180" fmla="*/ 152580 w 256393"/>
                <a:gd name="connsiteY180" fmla="*/ 137710 h 226274"/>
                <a:gd name="connsiteX181" fmla="*/ 149396 w 256393"/>
                <a:gd name="connsiteY181" fmla="*/ 134693 h 226274"/>
                <a:gd name="connsiteX182" fmla="*/ 149396 w 256393"/>
                <a:gd name="connsiteY182" fmla="*/ 135196 h 226274"/>
                <a:gd name="connsiteX183" fmla="*/ 146630 w 256393"/>
                <a:gd name="connsiteY183" fmla="*/ 133269 h 226274"/>
                <a:gd name="connsiteX184" fmla="*/ 146630 w 256393"/>
                <a:gd name="connsiteY184" fmla="*/ 133269 h 226274"/>
                <a:gd name="connsiteX185" fmla="*/ 143028 w 256393"/>
                <a:gd name="connsiteY185" fmla="*/ 129247 h 226274"/>
                <a:gd name="connsiteX186" fmla="*/ 143028 w 256393"/>
                <a:gd name="connsiteY186" fmla="*/ 129917 h 226274"/>
                <a:gd name="connsiteX187" fmla="*/ 139090 w 256393"/>
                <a:gd name="connsiteY187" fmla="*/ 125979 h 226274"/>
                <a:gd name="connsiteX188" fmla="*/ 139090 w 256393"/>
                <a:gd name="connsiteY188" fmla="*/ 126817 h 226274"/>
                <a:gd name="connsiteX189" fmla="*/ 137246 w 256393"/>
                <a:gd name="connsiteY189" fmla="*/ 122125 h 226274"/>
                <a:gd name="connsiteX190" fmla="*/ 138084 w 256393"/>
                <a:gd name="connsiteY190" fmla="*/ 122125 h 226274"/>
                <a:gd name="connsiteX191" fmla="*/ 135235 w 256393"/>
                <a:gd name="connsiteY191" fmla="*/ 121119 h 226274"/>
                <a:gd name="connsiteX192" fmla="*/ 135235 w 256393"/>
                <a:gd name="connsiteY192" fmla="*/ 119444 h 226274"/>
                <a:gd name="connsiteX193" fmla="*/ 129873 w 256393"/>
                <a:gd name="connsiteY193" fmla="*/ 115506 h 226274"/>
                <a:gd name="connsiteX194" fmla="*/ 129035 w 256393"/>
                <a:gd name="connsiteY194" fmla="*/ 116176 h 226274"/>
                <a:gd name="connsiteX195" fmla="*/ 124762 w 256393"/>
                <a:gd name="connsiteY195" fmla="*/ 111986 h 226274"/>
                <a:gd name="connsiteX196" fmla="*/ 124762 w 256393"/>
                <a:gd name="connsiteY196" fmla="*/ 111567 h 226274"/>
                <a:gd name="connsiteX197" fmla="*/ 120321 w 256393"/>
                <a:gd name="connsiteY197" fmla="*/ 109138 h 226274"/>
                <a:gd name="connsiteX198" fmla="*/ 115210 w 256393"/>
                <a:gd name="connsiteY198" fmla="*/ 103105 h 226274"/>
                <a:gd name="connsiteX199" fmla="*/ 112193 w 256393"/>
                <a:gd name="connsiteY199" fmla="*/ 100507 h 226274"/>
                <a:gd name="connsiteX200" fmla="*/ 112193 w 256393"/>
                <a:gd name="connsiteY200" fmla="*/ 100507 h 226274"/>
                <a:gd name="connsiteX201" fmla="*/ 108423 w 256393"/>
                <a:gd name="connsiteY201" fmla="*/ 98329 h 226274"/>
                <a:gd name="connsiteX202" fmla="*/ 108423 w 256393"/>
                <a:gd name="connsiteY202" fmla="*/ 97910 h 226274"/>
                <a:gd name="connsiteX203" fmla="*/ 102641 w 256393"/>
                <a:gd name="connsiteY203" fmla="*/ 93720 h 226274"/>
                <a:gd name="connsiteX204" fmla="*/ 102641 w 256393"/>
                <a:gd name="connsiteY204" fmla="*/ 92966 h 226274"/>
                <a:gd name="connsiteX205" fmla="*/ 96273 w 256393"/>
                <a:gd name="connsiteY205" fmla="*/ 86850 h 226274"/>
                <a:gd name="connsiteX206" fmla="*/ 96776 w 256393"/>
                <a:gd name="connsiteY206" fmla="*/ 86850 h 226274"/>
                <a:gd name="connsiteX207" fmla="*/ 88397 w 256393"/>
                <a:gd name="connsiteY207" fmla="*/ 79895 h 226274"/>
                <a:gd name="connsiteX208" fmla="*/ 85967 w 256393"/>
                <a:gd name="connsiteY208" fmla="*/ 78555 h 226274"/>
                <a:gd name="connsiteX209" fmla="*/ 85967 w 256393"/>
                <a:gd name="connsiteY209" fmla="*/ 80398 h 226274"/>
                <a:gd name="connsiteX210" fmla="*/ 85213 w 256393"/>
                <a:gd name="connsiteY210" fmla="*/ 78471 h 226274"/>
                <a:gd name="connsiteX211" fmla="*/ 85213 w 256393"/>
                <a:gd name="connsiteY211" fmla="*/ 78471 h 226274"/>
                <a:gd name="connsiteX212" fmla="*/ 83119 w 256393"/>
                <a:gd name="connsiteY212" fmla="*/ 74617 h 226274"/>
                <a:gd name="connsiteX213" fmla="*/ 68958 w 256393"/>
                <a:gd name="connsiteY213" fmla="*/ 60875 h 226274"/>
                <a:gd name="connsiteX214" fmla="*/ 68958 w 256393"/>
                <a:gd name="connsiteY214" fmla="*/ 62132 h 226274"/>
                <a:gd name="connsiteX215" fmla="*/ 67366 w 256393"/>
                <a:gd name="connsiteY215" fmla="*/ 60624 h 226274"/>
                <a:gd name="connsiteX216" fmla="*/ 68539 w 256393"/>
                <a:gd name="connsiteY216" fmla="*/ 60624 h 226274"/>
                <a:gd name="connsiteX217" fmla="*/ 66026 w 256393"/>
                <a:gd name="connsiteY217" fmla="*/ 59367 h 226274"/>
                <a:gd name="connsiteX218" fmla="*/ 67031 w 256393"/>
                <a:gd name="connsiteY218" fmla="*/ 58613 h 226274"/>
                <a:gd name="connsiteX219" fmla="*/ 66026 w 256393"/>
                <a:gd name="connsiteY219" fmla="*/ 57775 h 226274"/>
                <a:gd name="connsiteX220" fmla="*/ 66026 w 256393"/>
                <a:gd name="connsiteY220" fmla="*/ 57775 h 226274"/>
                <a:gd name="connsiteX221" fmla="*/ 63177 w 256393"/>
                <a:gd name="connsiteY221" fmla="*/ 56351 h 226274"/>
                <a:gd name="connsiteX222" fmla="*/ 63177 w 256393"/>
                <a:gd name="connsiteY222" fmla="*/ 55094 h 226274"/>
                <a:gd name="connsiteX223" fmla="*/ 62674 w 256393"/>
                <a:gd name="connsiteY223" fmla="*/ 54591 h 226274"/>
                <a:gd name="connsiteX224" fmla="*/ 60663 w 256393"/>
                <a:gd name="connsiteY224" fmla="*/ 52664 h 226274"/>
                <a:gd name="connsiteX225" fmla="*/ 60663 w 256393"/>
                <a:gd name="connsiteY225" fmla="*/ 54005 h 226274"/>
                <a:gd name="connsiteX226" fmla="*/ 59071 w 256393"/>
                <a:gd name="connsiteY226" fmla="*/ 54005 h 226274"/>
                <a:gd name="connsiteX227" fmla="*/ 51195 w 256393"/>
                <a:gd name="connsiteY227" fmla="*/ 45626 h 226274"/>
                <a:gd name="connsiteX228" fmla="*/ 46754 w 256393"/>
                <a:gd name="connsiteY228" fmla="*/ 42274 h 226274"/>
                <a:gd name="connsiteX229" fmla="*/ 45330 w 256393"/>
                <a:gd name="connsiteY229" fmla="*/ 42274 h 226274"/>
                <a:gd name="connsiteX230" fmla="*/ 43319 w 256393"/>
                <a:gd name="connsiteY230" fmla="*/ 37414 h 226274"/>
                <a:gd name="connsiteX231" fmla="*/ 39967 w 256393"/>
                <a:gd name="connsiteY231" fmla="*/ 36493 h 226274"/>
                <a:gd name="connsiteX232" fmla="*/ 39967 w 256393"/>
                <a:gd name="connsiteY232" fmla="*/ 34733 h 226274"/>
                <a:gd name="connsiteX233" fmla="*/ 30918 w 256393"/>
                <a:gd name="connsiteY233" fmla="*/ 26354 h 226274"/>
                <a:gd name="connsiteX234" fmla="*/ 29996 w 256393"/>
                <a:gd name="connsiteY234" fmla="*/ 26941 h 226274"/>
                <a:gd name="connsiteX235" fmla="*/ 29159 w 256393"/>
                <a:gd name="connsiteY235" fmla="*/ 24427 h 226274"/>
                <a:gd name="connsiteX236" fmla="*/ 26896 w 256393"/>
                <a:gd name="connsiteY236" fmla="*/ 23254 h 226274"/>
                <a:gd name="connsiteX237" fmla="*/ 26477 w 256393"/>
                <a:gd name="connsiteY237" fmla="*/ 23673 h 226274"/>
                <a:gd name="connsiteX238" fmla="*/ 7541 w 256393"/>
                <a:gd name="connsiteY238" fmla="*/ 4737 h 226274"/>
                <a:gd name="connsiteX239" fmla="*/ 6703 w 256393"/>
                <a:gd name="connsiteY239" fmla="*/ 4737 h 226274"/>
                <a:gd name="connsiteX240" fmla="*/ 6117 w 256393"/>
                <a:gd name="connsiteY240" fmla="*/ 5491 h 226274"/>
                <a:gd name="connsiteX241" fmla="*/ 4022 w 256393"/>
                <a:gd name="connsiteY241" fmla="*/ 2307 h 226274"/>
                <a:gd name="connsiteX242" fmla="*/ 167 w 256393"/>
                <a:gd name="connsiteY242" fmla="*/ 44 h 226274"/>
                <a:gd name="connsiteX243" fmla="*/ 1089 w 256393"/>
                <a:gd name="connsiteY243" fmla="*/ 715 h 226274"/>
                <a:gd name="connsiteX244" fmla="*/ 0 w 256393"/>
                <a:gd name="connsiteY244" fmla="*/ 4904 h 226274"/>
                <a:gd name="connsiteX245" fmla="*/ 5530 w 256393"/>
                <a:gd name="connsiteY245" fmla="*/ 10015 h 226274"/>
                <a:gd name="connsiteX246" fmla="*/ 4860 w 256393"/>
                <a:gd name="connsiteY246" fmla="*/ 10434 h 226274"/>
                <a:gd name="connsiteX247" fmla="*/ 7541 w 256393"/>
                <a:gd name="connsiteY247" fmla="*/ 12278 h 226274"/>
                <a:gd name="connsiteX248" fmla="*/ 7541 w 256393"/>
                <a:gd name="connsiteY248" fmla="*/ 12278 h 226274"/>
                <a:gd name="connsiteX249" fmla="*/ 15920 w 256393"/>
                <a:gd name="connsiteY249" fmla="*/ 20656 h 226274"/>
                <a:gd name="connsiteX250" fmla="*/ 15920 w 256393"/>
                <a:gd name="connsiteY250" fmla="*/ 19902 h 226274"/>
                <a:gd name="connsiteX251" fmla="*/ 16925 w 256393"/>
                <a:gd name="connsiteY251" fmla="*/ 21494 h 226274"/>
                <a:gd name="connsiteX252" fmla="*/ 16339 w 256393"/>
                <a:gd name="connsiteY252" fmla="*/ 19316 h 226274"/>
                <a:gd name="connsiteX253" fmla="*/ 21785 w 256393"/>
                <a:gd name="connsiteY253" fmla="*/ 26438 h 226274"/>
                <a:gd name="connsiteX254" fmla="*/ 23209 w 256393"/>
                <a:gd name="connsiteY254" fmla="*/ 26438 h 226274"/>
                <a:gd name="connsiteX255" fmla="*/ 23209 w 256393"/>
                <a:gd name="connsiteY255" fmla="*/ 27108 h 226274"/>
                <a:gd name="connsiteX256" fmla="*/ 23964 w 256393"/>
                <a:gd name="connsiteY256" fmla="*/ 27108 h 226274"/>
                <a:gd name="connsiteX257" fmla="*/ 24550 w 256393"/>
                <a:gd name="connsiteY257" fmla="*/ 29035 h 226274"/>
                <a:gd name="connsiteX258" fmla="*/ 23628 w 256393"/>
                <a:gd name="connsiteY258" fmla="*/ 28449 h 226274"/>
                <a:gd name="connsiteX259" fmla="*/ 27064 w 256393"/>
                <a:gd name="connsiteY259" fmla="*/ 31465 h 226274"/>
                <a:gd name="connsiteX260" fmla="*/ 26058 w 256393"/>
                <a:gd name="connsiteY260" fmla="*/ 30208 h 226274"/>
                <a:gd name="connsiteX261" fmla="*/ 37537 w 256393"/>
                <a:gd name="connsiteY261" fmla="*/ 39593 h 226274"/>
                <a:gd name="connsiteX262" fmla="*/ 37537 w 256393"/>
                <a:gd name="connsiteY262" fmla="*/ 39593 h 226274"/>
                <a:gd name="connsiteX263" fmla="*/ 42313 w 256393"/>
                <a:gd name="connsiteY263" fmla="*/ 43950 h 226274"/>
                <a:gd name="connsiteX264" fmla="*/ 42313 w 256393"/>
                <a:gd name="connsiteY264" fmla="*/ 43950 h 226274"/>
                <a:gd name="connsiteX265" fmla="*/ 44743 w 256393"/>
                <a:gd name="connsiteY265" fmla="*/ 45458 h 226274"/>
                <a:gd name="connsiteX266" fmla="*/ 44743 w 256393"/>
                <a:gd name="connsiteY266" fmla="*/ 46715 h 226274"/>
                <a:gd name="connsiteX267" fmla="*/ 49100 w 256393"/>
                <a:gd name="connsiteY267" fmla="*/ 48307 h 226274"/>
                <a:gd name="connsiteX268" fmla="*/ 49100 w 256393"/>
                <a:gd name="connsiteY268" fmla="*/ 49145 h 226274"/>
                <a:gd name="connsiteX269" fmla="*/ 51782 w 256393"/>
                <a:gd name="connsiteY269" fmla="*/ 50318 h 226274"/>
                <a:gd name="connsiteX270" fmla="*/ 50357 w 256393"/>
                <a:gd name="connsiteY270" fmla="*/ 51072 h 226274"/>
                <a:gd name="connsiteX271" fmla="*/ 55719 w 256393"/>
                <a:gd name="connsiteY271" fmla="*/ 56602 h 226274"/>
                <a:gd name="connsiteX272" fmla="*/ 54714 w 256393"/>
                <a:gd name="connsiteY272" fmla="*/ 54088 h 226274"/>
                <a:gd name="connsiteX273" fmla="*/ 57395 w 256393"/>
                <a:gd name="connsiteY273" fmla="*/ 55261 h 226274"/>
                <a:gd name="connsiteX274" fmla="*/ 60077 w 256393"/>
                <a:gd name="connsiteY274" fmla="*/ 60205 h 226274"/>
                <a:gd name="connsiteX275" fmla="*/ 59490 w 256393"/>
                <a:gd name="connsiteY275" fmla="*/ 60205 h 226274"/>
                <a:gd name="connsiteX276" fmla="*/ 62255 w 256393"/>
                <a:gd name="connsiteY276" fmla="*/ 62802 h 226274"/>
                <a:gd name="connsiteX277" fmla="*/ 64601 w 256393"/>
                <a:gd name="connsiteY277" fmla="*/ 63389 h 226274"/>
                <a:gd name="connsiteX278" fmla="*/ 62255 w 256393"/>
                <a:gd name="connsiteY278" fmla="*/ 61629 h 226274"/>
                <a:gd name="connsiteX279" fmla="*/ 67282 w 256393"/>
                <a:gd name="connsiteY279" fmla="*/ 64897 h 226274"/>
                <a:gd name="connsiteX280" fmla="*/ 65690 w 256393"/>
                <a:gd name="connsiteY280" fmla="*/ 64311 h 226274"/>
                <a:gd name="connsiteX281" fmla="*/ 67366 w 256393"/>
                <a:gd name="connsiteY281" fmla="*/ 65986 h 226274"/>
                <a:gd name="connsiteX282" fmla="*/ 62590 w 256393"/>
                <a:gd name="connsiteY282" fmla="*/ 63305 h 226274"/>
                <a:gd name="connsiteX283" fmla="*/ 64182 w 256393"/>
                <a:gd name="connsiteY283" fmla="*/ 65232 h 226274"/>
                <a:gd name="connsiteX284" fmla="*/ 68791 w 256393"/>
                <a:gd name="connsiteY284" fmla="*/ 68081 h 226274"/>
                <a:gd name="connsiteX285" fmla="*/ 68204 w 256393"/>
                <a:gd name="connsiteY285" fmla="*/ 68500 h 226274"/>
                <a:gd name="connsiteX286" fmla="*/ 69712 w 256393"/>
                <a:gd name="connsiteY286" fmla="*/ 69254 h 226274"/>
                <a:gd name="connsiteX287" fmla="*/ 68288 w 256393"/>
                <a:gd name="connsiteY287" fmla="*/ 69254 h 226274"/>
                <a:gd name="connsiteX288" fmla="*/ 71807 w 256393"/>
                <a:gd name="connsiteY288" fmla="*/ 72857 h 226274"/>
                <a:gd name="connsiteX289" fmla="*/ 71053 w 256393"/>
                <a:gd name="connsiteY289" fmla="*/ 70343 h 226274"/>
                <a:gd name="connsiteX290" fmla="*/ 75494 w 256393"/>
                <a:gd name="connsiteY290" fmla="*/ 76292 h 226274"/>
                <a:gd name="connsiteX291" fmla="*/ 74907 w 256393"/>
                <a:gd name="connsiteY291" fmla="*/ 74784 h 226274"/>
                <a:gd name="connsiteX292" fmla="*/ 76415 w 256393"/>
                <a:gd name="connsiteY292" fmla="*/ 77214 h 226274"/>
                <a:gd name="connsiteX293" fmla="*/ 77840 w 256393"/>
                <a:gd name="connsiteY293" fmla="*/ 77214 h 226274"/>
                <a:gd name="connsiteX294" fmla="*/ 80437 w 256393"/>
                <a:gd name="connsiteY294" fmla="*/ 78722 h 226274"/>
                <a:gd name="connsiteX295" fmla="*/ 79935 w 256393"/>
                <a:gd name="connsiteY295" fmla="*/ 79225 h 226274"/>
                <a:gd name="connsiteX296" fmla="*/ 83705 w 256393"/>
                <a:gd name="connsiteY296" fmla="*/ 81403 h 226274"/>
                <a:gd name="connsiteX297" fmla="*/ 82029 w 256393"/>
                <a:gd name="connsiteY297" fmla="*/ 81403 h 226274"/>
                <a:gd name="connsiteX298" fmla="*/ 83454 w 256393"/>
                <a:gd name="connsiteY298" fmla="*/ 82325 h 226274"/>
                <a:gd name="connsiteX299" fmla="*/ 82699 w 256393"/>
                <a:gd name="connsiteY299" fmla="*/ 82325 h 226274"/>
                <a:gd name="connsiteX300" fmla="*/ 85967 w 256393"/>
                <a:gd name="connsiteY300" fmla="*/ 85090 h 226274"/>
                <a:gd name="connsiteX301" fmla="*/ 88230 w 256393"/>
                <a:gd name="connsiteY301" fmla="*/ 85090 h 226274"/>
                <a:gd name="connsiteX302" fmla="*/ 89068 w 256393"/>
                <a:gd name="connsiteY302" fmla="*/ 86598 h 226274"/>
                <a:gd name="connsiteX303" fmla="*/ 87308 w 256393"/>
                <a:gd name="connsiteY303" fmla="*/ 85509 h 226274"/>
                <a:gd name="connsiteX304" fmla="*/ 86386 w 256393"/>
                <a:gd name="connsiteY304" fmla="*/ 85509 h 226274"/>
                <a:gd name="connsiteX305" fmla="*/ 89151 w 256393"/>
                <a:gd name="connsiteY305" fmla="*/ 88107 h 226274"/>
                <a:gd name="connsiteX306" fmla="*/ 88565 w 256393"/>
                <a:gd name="connsiteY306" fmla="*/ 87436 h 226274"/>
                <a:gd name="connsiteX307" fmla="*/ 91749 w 256393"/>
                <a:gd name="connsiteY307" fmla="*/ 88861 h 226274"/>
                <a:gd name="connsiteX308" fmla="*/ 91078 w 256393"/>
                <a:gd name="connsiteY308" fmla="*/ 88861 h 226274"/>
                <a:gd name="connsiteX309" fmla="*/ 92922 w 256393"/>
                <a:gd name="connsiteY309" fmla="*/ 89950 h 226274"/>
                <a:gd name="connsiteX310" fmla="*/ 90743 w 256393"/>
                <a:gd name="connsiteY310" fmla="*/ 89950 h 226274"/>
                <a:gd name="connsiteX311" fmla="*/ 93508 w 256393"/>
                <a:gd name="connsiteY311" fmla="*/ 91626 h 226274"/>
                <a:gd name="connsiteX312" fmla="*/ 93508 w 256393"/>
                <a:gd name="connsiteY312" fmla="*/ 93050 h 226274"/>
                <a:gd name="connsiteX313" fmla="*/ 98871 w 256393"/>
                <a:gd name="connsiteY313" fmla="*/ 96988 h 226274"/>
                <a:gd name="connsiteX314" fmla="*/ 99709 w 256393"/>
                <a:gd name="connsiteY314" fmla="*/ 96988 h 226274"/>
                <a:gd name="connsiteX315" fmla="*/ 104652 w 256393"/>
                <a:gd name="connsiteY315" fmla="*/ 101513 h 226274"/>
                <a:gd name="connsiteX316" fmla="*/ 105071 w 256393"/>
                <a:gd name="connsiteY316" fmla="*/ 103272 h 226274"/>
                <a:gd name="connsiteX317" fmla="*/ 107166 w 256393"/>
                <a:gd name="connsiteY317" fmla="*/ 103272 h 226274"/>
                <a:gd name="connsiteX318" fmla="*/ 107669 w 256393"/>
                <a:gd name="connsiteY318" fmla="*/ 105283 h 226274"/>
                <a:gd name="connsiteX319" fmla="*/ 112277 w 256393"/>
                <a:gd name="connsiteY319" fmla="*/ 108383 h 226274"/>
                <a:gd name="connsiteX320" fmla="*/ 111523 w 256393"/>
                <a:gd name="connsiteY320" fmla="*/ 106121 h 226274"/>
                <a:gd name="connsiteX321" fmla="*/ 130375 w 256393"/>
                <a:gd name="connsiteY321" fmla="*/ 122879 h 226274"/>
                <a:gd name="connsiteX322" fmla="*/ 128951 w 256393"/>
                <a:gd name="connsiteY322" fmla="*/ 121873 h 226274"/>
                <a:gd name="connsiteX323" fmla="*/ 130375 w 256393"/>
                <a:gd name="connsiteY323" fmla="*/ 122544 h 226274"/>
                <a:gd name="connsiteX324" fmla="*/ 159702 w 256393"/>
                <a:gd name="connsiteY324" fmla="*/ 147094 h 226274"/>
                <a:gd name="connsiteX325" fmla="*/ 158612 w 256393"/>
                <a:gd name="connsiteY325" fmla="*/ 146005 h 226274"/>
                <a:gd name="connsiteX326" fmla="*/ 159702 w 256393"/>
                <a:gd name="connsiteY326" fmla="*/ 146759 h 226274"/>
                <a:gd name="connsiteX327" fmla="*/ 242988 w 256393"/>
                <a:gd name="connsiteY327" fmla="*/ 215885 h 226274"/>
                <a:gd name="connsiteX328" fmla="*/ 242988 w 256393"/>
                <a:gd name="connsiteY328" fmla="*/ 215885 h 226274"/>
                <a:gd name="connsiteX329" fmla="*/ 241982 w 256393"/>
                <a:gd name="connsiteY329" fmla="*/ 215214 h 226274"/>
                <a:gd name="connsiteX330" fmla="*/ 242988 w 256393"/>
                <a:gd name="connsiteY330" fmla="*/ 215885 h 226274"/>
                <a:gd name="connsiteX331" fmla="*/ 64098 w 256393"/>
                <a:gd name="connsiteY331" fmla="*/ 54507 h 226274"/>
                <a:gd name="connsiteX332" fmla="*/ 64098 w 256393"/>
                <a:gd name="connsiteY332" fmla="*/ 54507 h 226274"/>
                <a:gd name="connsiteX333" fmla="*/ 64098 w 256393"/>
                <a:gd name="connsiteY333" fmla="*/ 54507 h 22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256393" h="226274">
                  <a:moveTo>
                    <a:pt x="111523" y="106121"/>
                  </a:moveTo>
                  <a:lnTo>
                    <a:pt x="112361" y="107713"/>
                  </a:lnTo>
                  <a:cubicBezTo>
                    <a:pt x="110266" y="107043"/>
                    <a:pt x="109428" y="105786"/>
                    <a:pt x="110015" y="107713"/>
                  </a:cubicBezTo>
                  <a:cubicBezTo>
                    <a:pt x="111523" y="106373"/>
                    <a:pt x="114958" y="111903"/>
                    <a:pt x="116466" y="110646"/>
                  </a:cubicBezTo>
                  <a:lnTo>
                    <a:pt x="117053" y="111651"/>
                  </a:lnTo>
                  <a:lnTo>
                    <a:pt x="116466" y="111232"/>
                  </a:lnTo>
                  <a:cubicBezTo>
                    <a:pt x="117388" y="113411"/>
                    <a:pt x="118645" y="111232"/>
                    <a:pt x="120488" y="113327"/>
                  </a:cubicBezTo>
                  <a:cubicBezTo>
                    <a:pt x="121075" y="114081"/>
                    <a:pt x="121410" y="114751"/>
                    <a:pt x="120488" y="114500"/>
                  </a:cubicBezTo>
                  <a:lnTo>
                    <a:pt x="122416" y="115589"/>
                  </a:lnTo>
                  <a:cubicBezTo>
                    <a:pt x="122416" y="116008"/>
                    <a:pt x="122416" y="116176"/>
                    <a:pt x="122416" y="115589"/>
                  </a:cubicBezTo>
                  <a:lnTo>
                    <a:pt x="124929" y="117684"/>
                  </a:lnTo>
                  <a:lnTo>
                    <a:pt x="124929" y="117684"/>
                  </a:lnTo>
                  <a:lnTo>
                    <a:pt x="127192" y="118271"/>
                  </a:lnTo>
                  <a:cubicBezTo>
                    <a:pt x="127610" y="119025"/>
                    <a:pt x="126689" y="118271"/>
                    <a:pt x="126689" y="118271"/>
                  </a:cubicBezTo>
                  <a:lnTo>
                    <a:pt x="128365" y="119108"/>
                  </a:lnTo>
                  <a:cubicBezTo>
                    <a:pt x="128365" y="119946"/>
                    <a:pt x="127108" y="119108"/>
                    <a:pt x="126270" y="118438"/>
                  </a:cubicBezTo>
                  <a:cubicBezTo>
                    <a:pt x="126270" y="121036"/>
                    <a:pt x="127694" y="119108"/>
                    <a:pt x="129621" y="122376"/>
                  </a:cubicBezTo>
                  <a:lnTo>
                    <a:pt x="128197" y="121454"/>
                  </a:lnTo>
                  <a:cubicBezTo>
                    <a:pt x="128197" y="122963"/>
                    <a:pt x="129538" y="123633"/>
                    <a:pt x="130459" y="125393"/>
                  </a:cubicBezTo>
                  <a:cubicBezTo>
                    <a:pt x="130459" y="124806"/>
                    <a:pt x="128783" y="121538"/>
                    <a:pt x="130459" y="122460"/>
                  </a:cubicBezTo>
                  <a:cubicBezTo>
                    <a:pt x="130928" y="123139"/>
                    <a:pt x="131607" y="123641"/>
                    <a:pt x="132386" y="123884"/>
                  </a:cubicBezTo>
                  <a:cubicBezTo>
                    <a:pt x="131884" y="124387"/>
                    <a:pt x="132805" y="124974"/>
                    <a:pt x="133727" y="125812"/>
                  </a:cubicBezTo>
                  <a:lnTo>
                    <a:pt x="133057" y="126482"/>
                  </a:lnTo>
                  <a:cubicBezTo>
                    <a:pt x="134313" y="127236"/>
                    <a:pt x="134481" y="126482"/>
                    <a:pt x="135403" y="126985"/>
                  </a:cubicBezTo>
                  <a:cubicBezTo>
                    <a:pt x="136140" y="127630"/>
                    <a:pt x="136434" y="128644"/>
                    <a:pt x="136157" y="129582"/>
                  </a:cubicBezTo>
                  <a:cubicBezTo>
                    <a:pt x="137917" y="131342"/>
                    <a:pt x="135654" y="127571"/>
                    <a:pt x="137917" y="129582"/>
                  </a:cubicBezTo>
                  <a:cubicBezTo>
                    <a:pt x="139274" y="131107"/>
                    <a:pt x="140924" y="132330"/>
                    <a:pt x="142776" y="133185"/>
                  </a:cubicBezTo>
                  <a:cubicBezTo>
                    <a:pt x="143698" y="134442"/>
                    <a:pt x="142190" y="133185"/>
                    <a:pt x="142776" y="134023"/>
                  </a:cubicBezTo>
                  <a:lnTo>
                    <a:pt x="144201" y="134023"/>
                  </a:lnTo>
                  <a:cubicBezTo>
                    <a:pt x="144201" y="134023"/>
                    <a:pt x="144201" y="134023"/>
                    <a:pt x="144201" y="134442"/>
                  </a:cubicBezTo>
                  <a:cubicBezTo>
                    <a:pt x="144201" y="134861"/>
                    <a:pt x="144871" y="133771"/>
                    <a:pt x="146295" y="134442"/>
                  </a:cubicBezTo>
                  <a:cubicBezTo>
                    <a:pt x="147385" y="133939"/>
                    <a:pt x="147887" y="137877"/>
                    <a:pt x="150234" y="138464"/>
                  </a:cubicBezTo>
                  <a:cubicBezTo>
                    <a:pt x="150234" y="138966"/>
                    <a:pt x="149731" y="138464"/>
                    <a:pt x="149563" y="139050"/>
                  </a:cubicBezTo>
                  <a:cubicBezTo>
                    <a:pt x="151029" y="139947"/>
                    <a:pt x="152605" y="140651"/>
                    <a:pt x="154255" y="141145"/>
                  </a:cubicBezTo>
                  <a:lnTo>
                    <a:pt x="155345" y="142988"/>
                  </a:lnTo>
                  <a:cubicBezTo>
                    <a:pt x="154674" y="141480"/>
                    <a:pt x="156685" y="142150"/>
                    <a:pt x="158361" y="142988"/>
                  </a:cubicBezTo>
                  <a:cubicBezTo>
                    <a:pt x="158068" y="142745"/>
                    <a:pt x="157766" y="142519"/>
                    <a:pt x="157439" y="142318"/>
                  </a:cubicBezTo>
                  <a:lnTo>
                    <a:pt x="159785" y="143742"/>
                  </a:lnTo>
                  <a:cubicBezTo>
                    <a:pt x="159785" y="143742"/>
                    <a:pt x="159785" y="143742"/>
                    <a:pt x="158864" y="143742"/>
                  </a:cubicBezTo>
                  <a:lnTo>
                    <a:pt x="159450" y="143742"/>
                  </a:lnTo>
                  <a:cubicBezTo>
                    <a:pt x="159869" y="144664"/>
                    <a:pt x="159450" y="144748"/>
                    <a:pt x="158277" y="144664"/>
                  </a:cubicBezTo>
                  <a:cubicBezTo>
                    <a:pt x="158311" y="144304"/>
                    <a:pt x="158311" y="143935"/>
                    <a:pt x="158277" y="143575"/>
                  </a:cubicBezTo>
                  <a:cubicBezTo>
                    <a:pt x="157439" y="143575"/>
                    <a:pt x="156601" y="143575"/>
                    <a:pt x="156266" y="144161"/>
                  </a:cubicBezTo>
                  <a:cubicBezTo>
                    <a:pt x="156543" y="144111"/>
                    <a:pt x="156828" y="144111"/>
                    <a:pt x="157104" y="144161"/>
                  </a:cubicBezTo>
                  <a:cubicBezTo>
                    <a:pt x="157104" y="144161"/>
                    <a:pt x="156685" y="144161"/>
                    <a:pt x="156685" y="144161"/>
                  </a:cubicBezTo>
                  <a:cubicBezTo>
                    <a:pt x="156685" y="144161"/>
                    <a:pt x="156685" y="144161"/>
                    <a:pt x="157523" y="144161"/>
                  </a:cubicBezTo>
                  <a:lnTo>
                    <a:pt x="157523" y="145418"/>
                  </a:lnTo>
                  <a:lnTo>
                    <a:pt x="157942" y="145418"/>
                  </a:lnTo>
                  <a:lnTo>
                    <a:pt x="160037" y="148267"/>
                  </a:lnTo>
                  <a:cubicBezTo>
                    <a:pt x="163028" y="148912"/>
                    <a:pt x="165869" y="150102"/>
                    <a:pt x="168416" y="151786"/>
                  </a:cubicBezTo>
                  <a:cubicBezTo>
                    <a:pt x="167159" y="151786"/>
                    <a:pt x="167410" y="152540"/>
                    <a:pt x="166740" y="153211"/>
                  </a:cubicBezTo>
                  <a:cubicBezTo>
                    <a:pt x="166740" y="151786"/>
                    <a:pt x="164226" y="151451"/>
                    <a:pt x="162802" y="149943"/>
                  </a:cubicBezTo>
                  <a:cubicBezTo>
                    <a:pt x="163556" y="150697"/>
                    <a:pt x="162802" y="150864"/>
                    <a:pt x="162802" y="150781"/>
                  </a:cubicBezTo>
                  <a:lnTo>
                    <a:pt x="166070" y="152624"/>
                  </a:lnTo>
                  <a:cubicBezTo>
                    <a:pt x="165483" y="153127"/>
                    <a:pt x="166070" y="153546"/>
                    <a:pt x="166824" y="154384"/>
                  </a:cubicBezTo>
                  <a:cubicBezTo>
                    <a:pt x="167243" y="152875"/>
                    <a:pt x="169505" y="155557"/>
                    <a:pt x="170846" y="156227"/>
                  </a:cubicBezTo>
                  <a:cubicBezTo>
                    <a:pt x="170846" y="156646"/>
                    <a:pt x="170008" y="156730"/>
                    <a:pt x="168751" y="155473"/>
                  </a:cubicBezTo>
                  <a:cubicBezTo>
                    <a:pt x="169505" y="157651"/>
                    <a:pt x="171851" y="155892"/>
                    <a:pt x="172689" y="157903"/>
                  </a:cubicBezTo>
                  <a:cubicBezTo>
                    <a:pt x="172689" y="157903"/>
                    <a:pt x="172186" y="157400"/>
                    <a:pt x="171851" y="157484"/>
                  </a:cubicBezTo>
                  <a:cubicBezTo>
                    <a:pt x="172940" y="157484"/>
                    <a:pt x="174616" y="159830"/>
                    <a:pt x="173862" y="159746"/>
                  </a:cubicBezTo>
                  <a:lnTo>
                    <a:pt x="173862" y="159746"/>
                  </a:lnTo>
                  <a:cubicBezTo>
                    <a:pt x="175957" y="161841"/>
                    <a:pt x="180481" y="165779"/>
                    <a:pt x="181654" y="165192"/>
                  </a:cubicBezTo>
                  <a:cubicBezTo>
                    <a:pt x="181160" y="165553"/>
                    <a:pt x="180624" y="165863"/>
                    <a:pt x="180062" y="166114"/>
                  </a:cubicBezTo>
                  <a:lnTo>
                    <a:pt x="186765" y="166114"/>
                  </a:lnTo>
                  <a:cubicBezTo>
                    <a:pt x="185760" y="166533"/>
                    <a:pt x="185341" y="169633"/>
                    <a:pt x="183079" y="168460"/>
                  </a:cubicBezTo>
                  <a:cubicBezTo>
                    <a:pt x="183665" y="169332"/>
                    <a:pt x="184478" y="170019"/>
                    <a:pt x="185425" y="170471"/>
                  </a:cubicBezTo>
                  <a:cubicBezTo>
                    <a:pt x="185425" y="170052"/>
                    <a:pt x="185425" y="168544"/>
                    <a:pt x="186095" y="168879"/>
                  </a:cubicBezTo>
                  <a:cubicBezTo>
                    <a:pt x="186598" y="170974"/>
                    <a:pt x="186598" y="170220"/>
                    <a:pt x="187603" y="172398"/>
                  </a:cubicBezTo>
                  <a:cubicBezTo>
                    <a:pt x="187184" y="171812"/>
                    <a:pt x="188944" y="171057"/>
                    <a:pt x="189698" y="171895"/>
                  </a:cubicBezTo>
                  <a:cubicBezTo>
                    <a:pt x="190452" y="172733"/>
                    <a:pt x="188693" y="173152"/>
                    <a:pt x="188274" y="172985"/>
                  </a:cubicBezTo>
                  <a:lnTo>
                    <a:pt x="191458" y="173655"/>
                  </a:lnTo>
                  <a:cubicBezTo>
                    <a:pt x="190703" y="173655"/>
                    <a:pt x="190368" y="174660"/>
                    <a:pt x="190536" y="175415"/>
                  </a:cubicBezTo>
                  <a:cubicBezTo>
                    <a:pt x="190703" y="176169"/>
                    <a:pt x="192379" y="177090"/>
                    <a:pt x="193050" y="177426"/>
                  </a:cubicBezTo>
                  <a:lnTo>
                    <a:pt x="192379" y="176336"/>
                  </a:lnTo>
                  <a:cubicBezTo>
                    <a:pt x="194558" y="178682"/>
                    <a:pt x="196317" y="176755"/>
                    <a:pt x="198580" y="178934"/>
                  </a:cubicBezTo>
                  <a:cubicBezTo>
                    <a:pt x="198077" y="178934"/>
                    <a:pt x="196485" y="179855"/>
                    <a:pt x="197490" y="181112"/>
                  </a:cubicBezTo>
                  <a:cubicBezTo>
                    <a:pt x="200054" y="180559"/>
                    <a:pt x="202727" y="180735"/>
                    <a:pt x="205199" y="181615"/>
                  </a:cubicBezTo>
                  <a:lnTo>
                    <a:pt x="205199" y="182369"/>
                  </a:lnTo>
                  <a:lnTo>
                    <a:pt x="207210" y="183374"/>
                  </a:lnTo>
                  <a:cubicBezTo>
                    <a:pt x="204386" y="183341"/>
                    <a:pt x="201571" y="182981"/>
                    <a:pt x="198831" y="182285"/>
                  </a:cubicBezTo>
                  <a:cubicBezTo>
                    <a:pt x="199418" y="183374"/>
                    <a:pt x="198831" y="182956"/>
                    <a:pt x="200004" y="184129"/>
                  </a:cubicBezTo>
                  <a:cubicBezTo>
                    <a:pt x="201177" y="185302"/>
                    <a:pt x="198831" y="184129"/>
                    <a:pt x="198412" y="183626"/>
                  </a:cubicBezTo>
                  <a:lnTo>
                    <a:pt x="201345" y="186642"/>
                  </a:lnTo>
                  <a:cubicBezTo>
                    <a:pt x="201847" y="185804"/>
                    <a:pt x="204361" y="188067"/>
                    <a:pt x="204780" y="187313"/>
                  </a:cubicBezTo>
                  <a:lnTo>
                    <a:pt x="200758" y="185050"/>
                  </a:lnTo>
                  <a:cubicBezTo>
                    <a:pt x="201261" y="184212"/>
                    <a:pt x="204529" y="185050"/>
                    <a:pt x="206623" y="186810"/>
                  </a:cubicBezTo>
                  <a:cubicBezTo>
                    <a:pt x="206623" y="187648"/>
                    <a:pt x="205031" y="187815"/>
                    <a:pt x="204864" y="188067"/>
                  </a:cubicBezTo>
                  <a:cubicBezTo>
                    <a:pt x="205844" y="188410"/>
                    <a:pt x="206716" y="189022"/>
                    <a:pt x="207377" y="189826"/>
                  </a:cubicBezTo>
                  <a:lnTo>
                    <a:pt x="206121" y="189407"/>
                  </a:lnTo>
                  <a:cubicBezTo>
                    <a:pt x="207126" y="190748"/>
                    <a:pt x="208969" y="190161"/>
                    <a:pt x="209807" y="192172"/>
                  </a:cubicBezTo>
                  <a:cubicBezTo>
                    <a:pt x="210310" y="192675"/>
                    <a:pt x="210478" y="194518"/>
                    <a:pt x="210981" y="194183"/>
                  </a:cubicBezTo>
                  <a:cubicBezTo>
                    <a:pt x="211232" y="192265"/>
                    <a:pt x="212430" y="190597"/>
                    <a:pt x="214164" y="189743"/>
                  </a:cubicBezTo>
                  <a:cubicBezTo>
                    <a:pt x="215019" y="191024"/>
                    <a:pt x="215714" y="192407"/>
                    <a:pt x="216259" y="193848"/>
                  </a:cubicBezTo>
                  <a:cubicBezTo>
                    <a:pt x="216259" y="195273"/>
                    <a:pt x="213662" y="194267"/>
                    <a:pt x="213829" y="195524"/>
                  </a:cubicBezTo>
                  <a:cubicBezTo>
                    <a:pt x="213829" y="195524"/>
                    <a:pt x="214751" y="195524"/>
                    <a:pt x="215002" y="195524"/>
                  </a:cubicBezTo>
                  <a:cubicBezTo>
                    <a:pt x="215254" y="195524"/>
                    <a:pt x="214248" y="195943"/>
                    <a:pt x="215421" y="196864"/>
                  </a:cubicBezTo>
                  <a:cubicBezTo>
                    <a:pt x="216343" y="196278"/>
                    <a:pt x="217684" y="199043"/>
                    <a:pt x="216510" y="196864"/>
                  </a:cubicBezTo>
                  <a:cubicBezTo>
                    <a:pt x="217851" y="197702"/>
                    <a:pt x="217600" y="198121"/>
                    <a:pt x="218940" y="199294"/>
                  </a:cubicBezTo>
                  <a:cubicBezTo>
                    <a:pt x="218940" y="198457"/>
                    <a:pt x="221622" y="198708"/>
                    <a:pt x="222962" y="199294"/>
                  </a:cubicBezTo>
                  <a:cubicBezTo>
                    <a:pt x="222962" y="199294"/>
                    <a:pt x="222962" y="199881"/>
                    <a:pt x="222962" y="200132"/>
                  </a:cubicBezTo>
                  <a:cubicBezTo>
                    <a:pt x="225141" y="202227"/>
                    <a:pt x="226062" y="203735"/>
                    <a:pt x="228241" y="205662"/>
                  </a:cubicBezTo>
                  <a:cubicBezTo>
                    <a:pt x="228241" y="205662"/>
                    <a:pt x="229163" y="207171"/>
                    <a:pt x="228241" y="207087"/>
                  </a:cubicBezTo>
                  <a:cubicBezTo>
                    <a:pt x="228827" y="207212"/>
                    <a:pt x="229372" y="207464"/>
                    <a:pt x="229833" y="207841"/>
                  </a:cubicBezTo>
                  <a:cubicBezTo>
                    <a:pt x="230587" y="209684"/>
                    <a:pt x="228241" y="206584"/>
                    <a:pt x="228576" y="208260"/>
                  </a:cubicBezTo>
                  <a:cubicBezTo>
                    <a:pt x="228995" y="208260"/>
                    <a:pt x="230838" y="209181"/>
                    <a:pt x="232011" y="209768"/>
                  </a:cubicBezTo>
                  <a:cubicBezTo>
                    <a:pt x="232011" y="208846"/>
                    <a:pt x="229917" y="207673"/>
                    <a:pt x="228744" y="207087"/>
                  </a:cubicBezTo>
                  <a:cubicBezTo>
                    <a:pt x="229581" y="206165"/>
                    <a:pt x="232095" y="207087"/>
                    <a:pt x="234693" y="208344"/>
                  </a:cubicBezTo>
                  <a:cubicBezTo>
                    <a:pt x="237290" y="209600"/>
                    <a:pt x="234693" y="209600"/>
                    <a:pt x="235363" y="209768"/>
                  </a:cubicBezTo>
                  <a:cubicBezTo>
                    <a:pt x="238631" y="212952"/>
                    <a:pt x="239720" y="210773"/>
                    <a:pt x="241898" y="213958"/>
                  </a:cubicBezTo>
                  <a:cubicBezTo>
                    <a:pt x="242485" y="215550"/>
                    <a:pt x="240893" y="215131"/>
                    <a:pt x="240725" y="215801"/>
                  </a:cubicBezTo>
                  <a:cubicBezTo>
                    <a:pt x="239050" y="214712"/>
                    <a:pt x="238882" y="213371"/>
                    <a:pt x="237877" y="212533"/>
                  </a:cubicBezTo>
                  <a:lnTo>
                    <a:pt x="238798" y="213874"/>
                  </a:lnTo>
                  <a:cubicBezTo>
                    <a:pt x="237935" y="213597"/>
                    <a:pt x="237198" y="213036"/>
                    <a:pt x="236704" y="212282"/>
                  </a:cubicBezTo>
                  <a:cubicBezTo>
                    <a:pt x="237123" y="213706"/>
                    <a:pt x="242234" y="217560"/>
                    <a:pt x="244412" y="220661"/>
                  </a:cubicBezTo>
                  <a:cubicBezTo>
                    <a:pt x="245082" y="220661"/>
                    <a:pt x="246004" y="221415"/>
                    <a:pt x="245836" y="220661"/>
                  </a:cubicBezTo>
                  <a:lnTo>
                    <a:pt x="244999" y="219990"/>
                  </a:lnTo>
                  <a:cubicBezTo>
                    <a:pt x="244999" y="218901"/>
                    <a:pt x="247094" y="220744"/>
                    <a:pt x="246256" y="219990"/>
                  </a:cubicBezTo>
                  <a:cubicBezTo>
                    <a:pt x="247965" y="220518"/>
                    <a:pt x="249507" y="221498"/>
                    <a:pt x="250696" y="222839"/>
                  </a:cubicBezTo>
                  <a:lnTo>
                    <a:pt x="250696" y="223761"/>
                  </a:lnTo>
                  <a:cubicBezTo>
                    <a:pt x="250696" y="223761"/>
                    <a:pt x="250026" y="222504"/>
                    <a:pt x="249440" y="222336"/>
                  </a:cubicBezTo>
                  <a:cubicBezTo>
                    <a:pt x="250361" y="222336"/>
                    <a:pt x="250948" y="225353"/>
                    <a:pt x="252456" y="225101"/>
                  </a:cubicBezTo>
                  <a:lnTo>
                    <a:pt x="251786" y="223677"/>
                  </a:lnTo>
                  <a:cubicBezTo>
                    <a:pt x="253495" y="224188"/>
                    <a:pt x="255070" y="225076"/>
                    <a:pt x="256394" y="226274"/>
                  </a:cubicBezTo>
                  <a:cubicBezTo>
                    <a:pt x="256394" y="225101"/>
                    <a:pt x="255975" y="226274"/>
                    <a:pt x="255724" y="224431"/>
                  </a:cubicBezTo>
                  <a:cubicBezTo>
                    <a:pt x="255724" y="226191"/>
                    <a:pt x="252288" y="221247"/>
                    <a:pt x="252707" y="223426"/>
                  </a:cubicBezTo>
                  <a:cubicBezTo>
                    <a:pt x="252707" y="221666"/>
                    <a:pt x="251367" y="221498"/>
                    <a:pt x="250696" y="219571"/>
                  </a:cubicBezTo>
                  <a:cubicBezTo>
                    <a:pt x="250696" y="219571"/>
                    <a:pt x="250696" y="220409"/>
                    <a:pt x="249775" y="219571"/>
                  </a:cubicBezTo>
                  <a:lnTo>
                    <a:pt x="249272" y="219571"/>
                  </a:lnTo>
                  <a:cubicBezTo>
                    <a:pt x="249364" y="219873"/>
                    <a:pt x="249364" y="220191"/>
                    <a:pt x="249272" y="220493"/>
                  </a:cubicBezTo>
                  <a:cubicBezTo>
                    <a:pt x="248183" y="220493"/>
                    <a:pt x="246423" y="218817"/>
                    <a:pt x="245585" y="218482"/>
                  </a:cubicBezTo>
                  <a:cubicBezTo>
                    <a:pt x="244747" y="218147"/>
                    <a:pt x="246088" y="218482"/>
                    <a:pt x="245585" y="217896"/>
                  </a:cubicBezTo>
                  <a:lnTo>
                    <a:pt x="244328" y="217477"/>
                  </a:lnTo>
                  <a:cubicBezTo>
                    <a:pt x="244328" y="216890"/>
                    <a:pt x="243239" y="215047"/>
                    <a:pt x="245082" y="216220"/>
                  </a:cubicBezTo>
                  <a:lnTo>
                    <a:pt x="243658" y="214879"/>
                  </a:lnTo>
                  <a:cubicBezTo>
                    <a:pt x="243063" y="213756"/>
                    <a:pt x="242167" y="212826"/>
                    <a:pt x="241061" y="212198"/>
                  </a:cubicBezTo>
                  <a:cubicBezTo>
                    <a:pt x="240474" y="211444"/>
                    <a:pt x="238882" y="211192"/>
                    <a:pt x="239804" y="211360"/>
                  </a:cubicBezTo>
                  <a:lnTo>
                    <a:pt x="237206" y="209600"/>
                  </a:lnTo>
                  <a:lnTo>
                    <a:pt x="237206" y="209600"/>
                  </a:lnTo>
                  <a:cubicBezTo>
                    <a:pt x="234944" y="207506"/>
                    <a:pt x="231844" y="206249"/>
                    <a:pt x="230084" y="203065"/>
                  </a:cubicBezTo>
                  <a:cubicBezTo>
                    <a:pt x="228978" y="202420"/>
                    <a:pt x="227990" y="201599"/>
                    <a:pt x="227152" y="200635"/>
                  </a:cubicBezTo>
                  <a:lnTo>
                    <a:pt x="227152" y="199965"/>
                  </a:lnTo>
                  <a:cubicBezTo>
                    <a:pt x="225979" y="199294"/>
                    <a:pt x="224554" y="196948"/>
                    <a:pt x="223800" y="197032"/>
                  </a:cubicBezTo>
                  <a:cubicBezTo>
                    <a:pt x="223800" y="194937"/>
                    <a:pt x="219276" y="192508"/>
                    <a:pt x="217767" y="190748"/>
                  </a:cubicBezTo>
                  <a:lnTo>
                    <a:pt x="217181" y="191251"/>
                  </a:lnTo>
                  <a:cubicBezTo>
                    <a:pt x="215949" y="190103"/>
                    <a:pt x="214600" y="189097"/>
                    <a:pt x="213159" y="188234"/>
                  </a:cubicBezTo>
                  <a:lnTo>
                    <a:pt x="213159" y="188737"/>
                  </a:lnTo>
                  <a:cubicBezTo>
                    <a:pt x="211483" y="188067"/>
                    <a:pt x="210226" y="185553"/>
                    <a:pt x="208215" y="183793"/>
                  </a:cubicBezTo>
                  <a:cubicBezTo>
                    <a:pt x="208215" y="183793"/>
                    <a:pt x="208969" y="183793"/>
                    <a:pt x="209221" y="184631"/>
                  </a:cubicBezTo>
                  <a:cubicBezTo>
                    <a:pt x="207797" y="181364"/>
                    <a:pt x="203439" y="180945"/>
                    <a:pt x="202015" y="178180"/>
                  </a:cubicBezTo>
                  <a:cubicBezTo>
                    <a:pt x="201487" y="177928"/>
                    <a:pt x="201043" y="177518"/>
                    <a:pt x="200758" y="177007"/>
                  </a:cubicBezTo>
                  <a:lnTo>
                    <a:pt x="200758" y="177007"/>
                  </a:lnTo>
                  <a:lnTo>
                    <a:pt x="200758" y="177007"/>
                  </a:lnTo>
                  <a:lnTo>
                    <a:pt x="199334" y="175834"/>
                  </a:lnTo>
                  <a:cubicBezTo>
                    <a:pt x="199443" y="176127"/>
                    <a:pt x="199577" y="176412"/>
                    <a:pt x="199753" y="176671"/>
                  </a:cubicBezTo>
                  <a:cubicBezTo>
                    <a:pt x="199174" y="176202"/>
                    <a:pt x="198555" y="175783"/>
                    <a:pt x="197909" y="175415"/>
                  </a:cubicBezTo>
                  <a:lnTo>
                    <a:pt x="197909" y="174660"/>
                  </a:lnTo>
                  <a:lnTo>
                    <a:pt x="197909" y="174660"/>
                  </a:lnTo>
                  <a:cubicBezTo>
                    <a:pt x="197490" y="173906"/>
                    <a:pt x="197155" y="174660"/>
                    <a:pt x="197155" y="175163"/>
                  </a:cubicBezTo>
                  <a:lnTo>
                    <a:pt x="196066" y="175163"/>
                  </a:lnTo>
                  <a:cubicBezTo>
                    <a:pt x="196066" y="173906"/>
                    <a:pt x="194139" y="173990"/>
                    <a:pt x="194306" y="172482"/>
                  </a:cubicBezTo>
                  <a:cubicBezTo>
                    <a:pt x="193468" y="172482"/>
                    <a:pt x="190955" y="170052"/>
                    <a:pt x="189782" y="170639"/>
                  </a:cubicBezTo>
                  <a:cubicBezTo>
                    <a:pt x="188609" y="171225"/>
                    <a:pt x="189782" y="170639"/>
                    <a:pt x="189782" y="170639"/>
                  </a:cubicBezTo>
                  <a:cubicBezTo>
                    <a:pt x="189279" y="169910"/>
                    <a:pt x="188584" y="169323"/>
                    <a:pt x="187771" y="168963"/>
                  </a:cubicBezTo>
                  <a:lnTo>
                    <a:pt x="187771" y="168041"/>
                  </a:lnTo>
                  <a:lnTo>
                    <a:pt x="185425" y="167538"/>
                  </a:lnTo>
                  <a:cubicBezTo>
                    <a:pt x="184922" y="166282"/>
                    <a:pt x="184755" y="165779"/>
                    <a:pt x="186095" y="166030"/>
                  </a:cubicBezTo>
                  <a:cubicBezTo>
                    <a:pt x="183246" y="164857"/>
                    <a:pt x="184084" y="164773"/>
                    <a:pt x="181487" y="163852"/>
                  </a:cubicBezTo>
                  <a:lnTo>
                    <a:pt x="181989" y="163852"/>
                  </a:lnTo>
                  <a:cubicBezTo>
                    <a:pt x="181319" y="163265"/>
                    <a:pt x="179727" y="162846"/>
                    <a:pt x="179643" y="162176"/>
                  </a:cubicBezTo>
                  <a:cubicBezTo>
                    <a:pt x="178889" y="159997"/>
                    <a:pt x="172438" y="155389"/>
                    <a:pt x="169337" y="151200"/>
                  </a:cubicBezTo>
                  <a:cubicBezTo>
                    <a:pt x="168918" y="153127"/>
                    <a:pt x="168080" y="149021"/>
                    <a:pt x="166991" y="149859"/>
                  </a:cubicBezTo>
                  <a:cubicBezTo>
                    <a:pt x="166991" y="149356"/>
                    <a:pt x="166991" y="148770"/>
                    <a:pt x="167578" y="149021"/>
                  </a:cubicBezTo>
                  <a:cubicBezTo>
                    <a:pt x="165315" y="147597"/>
                    <a:pt x="165064" y="145921"/>
                    <a:pt x="162969" y="145502"/>
                  </a:cubicBezTo>
                  <a:cubicBezTo>
                    <a:pt x="162969" y="144999"/>
                    <a:pt x="163807" y="145502"/>
                    <a:pt x="163723" y="145083"/>
                  </a:cubicBezTo>
                  <a:cubicBezTo>
                    <a:pt x="163640" y="144664"/>
                    <a:pt x="162886" y="145083"/>
                    <a:pt x="162886" y="144496"/>
                  </a:cubicBezTo>
                  <a:cubicBezTo>
                    <a:pt x="162886" y="143910"/>
                    <a:pt x="163388" y="144496"/>
                    <a:pt x="163807" y="144496"/>
                  </a:cubicBezTo>
                  <a:cubicBezTo>
                    <a:pt x="161796" y="142821"/>
                    <a:pt x="160707" y="143491"/>
                    <a:pt x="159785" y="144496"/>
                  </a:cubicBezTo>
                  <a:cubicBezTo>
                    <a:pt x="159509" y="143399"/>
                    <a:pt x="158487" y="142662"/>
                    <a:pt x="157355" y="142737"/>
                  </a:cubicBezTo>
                  <a:cubicBezTo>
                    <a:pt x="157355" y="142150"/>
                    <a:pt x="156937" y="141313"/>
                    <a:pt x="158277" y="142318"/>
                  </a:cubicBezTo>
                  <a:cubicBezTo>
                    <a:pt x="157607" y="141648"/>
                    <a:pt x="154423" y="138045"/>
                    <a:pt x="153753" y="138715"/>
                  </a:cubicBezTo>
                  <a:cubicBezTo>
                    <a:pt x="153082" y="139385"/>
                    <a:pt x="152831" y="137793"/>
                    <a:pt x="152580" y="137710"/>
                  </a:cubicBezTo>
                  <a:cubicBezTo>
                    <a:pt x="151582" y="136637"/>
                    <a:pt x="150518" y="135632"/>
                    <a:pt x="149396" y="134693"/>
                  </a:cubicBezTo>
                  <a:lnTo>
                    <a:pt x="149396" y="135196"/>
                  </a:lnTo>
                  <a:cubicBezTo>
                    <a:pt x="147971" y="135196"/>
                    <a:pt x="147887" y="134274"/>
                    <a:pt x="146630" y="133269"/>
                  </a:cubicBezTo>
                  <a:lnTo>
                    <a:pt x="146630" y="133269"/>
                  </a:lnTo>
                  <a:cubicBezTo>
                    <a:pt x="144368" y="130085"/>
                    <a:pt x="145122" y="132431"/>
                    <a:pt x="143028" y="129247"/>
                  </a:cubicBezTo>
                  <a:lnTo>
                    <a:pt x="143028" y="129917"/>
                  </a:lnTo>
                  <a:cubicBezTo>
                    <a:pt x="141687" y="130839"/>
                    <a:pt x="141100" y="126985"/>
                    <a:pt x="139090" y="125979"/>
                  </a:cubicBezTo>
                  <a:lnTo>
                    <a:pt x="139090" y="126817"/>
                  </a:lnTo>
                  <a:cubicBezTo>
                    <a:pt x="137917" y="126398"/>
                    <a:pt x="138000" y="123046"/>
                    <a:pt x="137246" y="122125"/>
                  </a:cubicBezTo>
                  <a:cubicBezTo>
                    <a:pt x="136492" y="121203"/>
                    <a:pt x="137749" y="122125"/>
                    <a:pt x="138084" y="122125"/>
                  </a:cubicBezTo>
                  <a:cubicBezTo>
                    <a:pt x="136325" y="119360"/>
                    <a:pt x="137162" y="122125"/>
                    <a:pt x="135235" y="121119"/>
                  </a:cubicBezTo>
                  <a:cubicBezTo>
                    <a:pt x="135235" y="120533"/>
                    <a:pt x="136492" y="120617"/>
                    <a:pt x="135235" y="119444"/>
                  </a:cubicBezTo>
                  <a:cubicBezTo>
                    <a:pt x="133979" y="118271"/>
                    <a:pt x="130794" y="117600"/>
                    <a:pt x="129873" y="115506"/>
                  </a:cubicBezTo>
                  <a:cubicBezTo>
                    <a:pt x="129873" y="116092"/>
                    <a:pt x="129873" y="116679"/>
                    <a:pt x="129035" y="116176"/>
                  </a:cubicBezTo>
                  <a:cubicBezTo>
                    <a:pt x="128197" y="115673"/>
                    <a:pt x="126689" y="112070"/>
                    <a:pt x="124762" y="111986"/>
                  </a:cubicBezTo>
                  <a:cubicBezTo>
                    <a:pt x="124762" y="111986"/>
                    <a:pt x="124762" y="111986"/>
                    <a:pt x="124762" y="111567"/>
                  </a:cubicBezTo>
                  <a:cubicBezTo>
                    <a:pt x="124762" y="111148"/>
                    <a:pt x="121326" y="109138"/>
                    <a:pt x="120321" y="109138"/>
                  </a:cubicBezTo>
                  <a:cubicBezTo>
                    <a:pt x="121075" y="106540"/>
                    <a:pt x="113701" y="104697"/>
                    <a:pt x="115210" y="103105"/>
                  </a:cubicBezTo>
                  <a:lnTo>
                    <a:pt x="112193" y="100507"/>
                  </a:lnTo>
                  <a:lnTo>
                    <a:pt x="112193" y="100507"/>
                  </a:lnTo>
                  <a:cubicBezTo>
                    <a:pt x="111221" y="99376"/>
                    <a:pt x="109889" y="98605"/>
                    <a:pt x="108423" y="98329"/>
                  </a:cubicBezTo>
                  <a:cubicBezTo>
                    <a:pt x="108423" y="97826"/>
                    <a:pt x="108423" y="98329"/>
                    <a:pt x="108423" y="97910"/>
                  </a:cubicBezTo>
                  <a:cubicBezTo>
                    <a:pt x="107007" y="95916"/>
                    <a:pt x="104979" y="94441"/>
                    <a:pt x="102641" y="93720"/>
                  </a:cubicBezTo>
                  <a:lnTo>
                    <a:pt x="102641" y="92966"/>
                  </a:lnTo>
                  <a:cubicBezTo>
                    <a:pt x="101803" y="92966"/>
                    <a:pt x="99541" y="88609"/>
                    <a:pt x="96273" y="86850"/>
                  </a:cubicBezTo>
                  <a:cubicBezTo>
                    <a:pt x="96441" y="86799"/>
                    <a:pt x="96608" y="86799"/>
                    <a:pt x="96776" y="86850"/>
                  </a:cubicBezTo>
                  <a:cubicBezTo>
                    <a:pt x="93257" y="84839"/>
                    <a:pt x="90995" y="78471"/>
                    <a:pt x="88397" y="79895"/>
                  </a:cubicBezTo>
                  <a:lnTo>
                    <a:pt x="85967" y="78555"/>
                  </a:lnTo>
                  <a:cubicBezTo>
                    <a:pt x="88397" y="81068"/>
                    <a:pt x="84878" y="79141"/>
                    <a:pt x="85967" y="80398"/>
                  </a:cubicBezTo>
                  <a:cubicBezTo>
                    <a:pt x="84794" y="79560"/>
                    <a:pt x="83873" y="77465"/>
                    <a:pt x="85213" y="78471"/>
                  </a:cubicBezTo>
                  <a:lnTo>
                    <a:pt x="85213" y="78471"/>
                  </a:lnTo>
                  <a:cubicBezTo>
                    <a:pt x="86638" y="77884"/>
                    <a:pt x="82365" y="75287"/>
                    <a:pt x="83119" y="74617"/>
                  </a:cubicBezTo>
                  <a:cubicBezTo>
                    <a:pt x="78007" y="70092"/>
                    <a:pt x="73650" y="65148"/>
                    <a:pt x="68958" y="60875"/>
                  </a:cubicBezTo>
                  <a:lnTo>
                    <a:pt x="68958" y="62132"/>
                  </a:lnTo>
                  <a:lnTo>
                    <a:pt x="67366" y="60624"/>
                  </a:lnTo>
                  <a:cubicBezTo>
                    <a:pt x="67366" y="60037"/>
                    <a:pt x="67366" y="59451"/>
                    <a:pt x="68539" y="60624"/>
                  </a:cubicBezTo>
                  <a:cubicBezTo>
                    <a:pt x="68539" y="59618"/>
                    <a:pt x="66193" y="59283"/>
                    <a:pt x="66026" y="59367"/>
                  </a:cubicBezTo>
                  <a:cubicBezTo>
                    <a:pt x="64015" y="57021"/>
                    <a:pt x="67785" y="59367"/>
                    <a:pt x="67031" y="58613"/>
                  </a:cubicBezTo>
                  <a:lnTo>
                    <a:pt x="66026" y="57775"/>
                  </a:lnTo>
                  <a:lnTo>
                    <a:pt x="66026" y="57775"/>
                  </a:lnTo>
                  <a:cubicBezTo>
                    <a:pt x="64936" y="57356"/>
                    <a:pt x="64601" y="57775"/>
                    <a:pt x="63177" y="56351"/>
                  </a:cubicBezTo>
                  <a:cubicBezTo>
                    <a:pt x="61752" y="54926"/>
                    <a:pt x="63177" y="55429"/>
                    <a:pt x="63177" y="55094"/>
                  </a:cubicBezTo>
                  <a:cubicBezTo>
                    <a:pt x="63177" y="54759"/>
                    <a:pt x="63177" y="55094"/>
                    <a:pt x="62674" y="54591"/>
                  </a:cubicBezTo>
                  <a:lnTo>
                    <a:pt x="60663" y="52664"/>
                  </a:lnTo>
                  <a:lnTo>
                    <a:pt x="60663" y="54005"/>
                  </a:lnTo>
                  <a:cubicBezTo>
                    <a:pt x="59490" y="53502"/>
                    <a:pt x="58820" y="52245"/>
                    <a:pt x="59071" y="54005"/>
                  </a:cubicBezTo>
                  <a:cubicBezTo>
                    <a:pt x="58652" y="51658"/>
                    <a:pt x="51782" y="46631"/>
                    <a:pt x="51195" y="45626"/>
                  </a:cubicBezTo>
                  <a:cubicBezTo>
                    <a:pt x="49519" y="44804"/>
                    <a:pt x="48011" y="43665"/>
                    <a:pt x="46754" y="42274"/>
                  </a:cubicBezTo>
                  <a:cubicBezTo>
                    <a:pt x="46754" y="42777"/>
                    <a:pt x="46754" y="43698"/>
                    <a:pt x="45330" y="42274"/>
                  </a:cubicBezTo>
                  <a:cubicBezTo>
                    <a:pt x="47173" y="41269"/>
                    <a:pt x="43403" y="39425"/>
                    <a:pt x="43319" y="37414"/>
                  </a:cubicBezTo>
                  <a:cubicBezTo>
                    <a:pt x="43319" y="38922"/>
                    <a:pt x="39297" y="34063"/>
                    <a:pt x="39967" y="36493"/>
                  </a:cubicBezTo>
                  <a:cubicBezTo>
                    <a:pt x="38878" y="35320"/>
                    <a:pt x="39967" y="35822"/>
                    <a:pt x="39967" y="34733"/>
                  </a:cubicBezTo>
                  <a:cubicBezTo>
                    <a:pt x="36783" y="32127"/>
                    <a:pt x="33767" y="29329"/>
                    <a:pt x="30918" y="26354"/>
                  </a:cubicBezTo>
                  <a:cubicBezTo>
                    <a:pt x="30918" y="26354"/>
                    <a:pt x="30918" y="27276"/>
                    <a:pt x="29996" y="26941"/>
                  </a:cubicBezTo>
                  <a:lnTo>
                    <a:pt x="29159" y="24427"/>
                  </a:lnTo>
                  <a:cubicBezTo>
                    <a:pt x="28404" y="23924"/>
                    <a:pt x="27483" y="25014"/>
                    <a:pt x="26896" y="23254"/>
                  </a:cubicBezTo>
                  <a:cubicBezTo>
                    <a:pt x="26896" y="23254"/>
                    <a:pt x="26896" y="24008"/>
                    <a:pt x="26477" y="23673"/>
                  </a:cubicBezTo>
                  <a:cubicBezTo>
                    <a:pt x="20863" y="16886"/>
                    <a:pt x="12484" y="12445"/>
                    <a:pt x="7541" y="4737"/>
                  </a:cubicBezTo>
                  <a:cubicBezTo>
                    <a:pt x="8044" y="5910"/>
                    <a:pt x="7541" y="5407"/>
                    <a:pt x="6703" y="4737"/>
                  </a:cubicBezTo>
                  <a:cubicBezTo>
                    <a:pt x="5865" y="4066"/>
                    <a:pt x="6703" y="5156"/>
                    <a:pt x="6117" y="5491"/>
                  </a:cubicBezTo>
                  <a:lnTo>
                    <a:pt x="4022" y="2307"/>
                  </a:lnTo>
                  <a:cubicBezTo>
                    <a:pt x="2849" y="2307"/>
                    <a:pt x="1005" y="-375"/>
                    <a:pt x="167" y="44"/>
                  </a:cubicBezTo>
                  <a:lnTo>
                    <a:pt x="1089" y="715"/>
                  </a:lnTo>
                  <a:cubicBezTo>
                    <a:pt x="-754" y="715"/>
                    <a:pt x="1089" y="4066"/>
                    <a:pt x="0" y="4904"/>
                  </a:cubicBezTo>
                  <a:cubicBezTo>
                    <a:pt x="2095" y="4904"/>
                    <a:pt x="2178" y="9429"/>
                    <a:pt x="5530" y="10015"/>
                  </a:cubicBezTo>
                  <a:cubicBezTo>
                    <a:pt x="5530" y="10686"/>
                    <a:pt x="4776" y="10015"/>
                    <a:pt x="4860" y="10434"/>
                  </a:cubicBezTo>
                  <a:cubicBezTo>
                    <a:pt x="5974" y="10635"/>
                    <a:pt x="6954" y="11306"/>
                    <a:pt x="7541" y="12278"/>
                  </a:cubicBezTo>
                  <a:lnTo>
                    <a:pt x="7541" y="12278"/>
                  </a:lnTo>
                  <a:cubicBezTo>
                    <a:pt x="10541" y="14858"/>
                    <a:pt x="13339" y="17657"/>
                    <a:pt x="15920" y="20656"/>
                  </a:cubicBezTo>
                  <a:lnTo>
                    <a:pt x="15920" y="19902"/>
                  </a:lnTo>
                  <a:cubicBezTo>
                    <a:pt x="16347" y="20372"/>
                    <a:pt x="16682" y="20908"/>
                    <a:pt x="16925" y="21494"/>
                  </a:cubicBezTo>
                  <a:cubicBezTo>
                    <a:pt x="18601" y="21494"/>
                    <a:pt x="14663" y="19400"/>
                    <a:pt x="16339" y="19316"/>
                  </a:cubicBezTo>
                  <a:cubicBezTo>
                    <a:pt x="16339" y="21327"/>
                    <a:pt x="22120" y="24595"/>
                    <a:pt x="21785" y="26438"/>
                  </a:cubicBezTo>
                  <a:cubicBezTo>
                    <a:pt x="23042" y="27527"/>
                    <a:pt x="21785" y="25516"/>
                    <a:pt x="23209" y="26438"/>
                  </a:cubicBezTo>
                  <a:lnTo>
                    <a:pt x="23209" y="27108"/>
                  </a:lnTo>
                  <a:lnTo>
                    <a:pt x="23964" y="27108"/>
                  </a:lnTo>
                  <a:cubicBezTo>
                    <a:pt x="24525" y="27577"/>
                    <a:pt x="24751" y="28332"/>
                    <a:pt x="24550" y="29035"/>
                  </a:cubicBezTo>
                  <a:cubicBezTo>
                    <a:pt x="24550" y="29035"/>
                    <a:pt x="23880" y="29035"/>
                    <a:pt x="23628" y="28449"/>
                  </a:cubicBezTo>
                  <a:cubicBezTo>
                    <a:pt x="24382" y="29790"/>
                    <a:pt x="26812" y="31046"/>
                    <a:pt x="27064" y="31465"/>
                  </a:cubicBezTo>
                  <a:lnTo>
                    <a:pt x="26058" y="30208"/>
                  </a:lnTo>
                  <a:cubicBezTo>
                    <a:pt x="29745" y="32973"/>
                    <a:pt x="33599" y="37247"/>
                    <a:pt x="37537" y="39593"/>
                  </a:cubicBezTo>
                  <a:lnTo>
                    <a:pt x="37537" y="39593"/>
                  </a:lnTo>
                  <a:cubicBezTo>
                    <a:pt x="40470" y="41436"/>
                    <a:pt x="39381" y="41688"/>
                    <a:pt x="42313" y="43950"/>
                  </a:cubicBezTo>
                  <a:lnTo>
                    <a:pt x="42313" y="43950"/>
                  </a:lnTo>
                  <a:cubicBezTo>
                    <a:pt x="43218" y="44277"/>
                    <a:pt x="44048" y="44788"/>
                    <a:pt x="44743" y="45458"/>
                  </a:cubicBezTo>
                  <a:cubicBezTo>
                    <a:pt x="43738" y="45458"/>
                    <a:pt x="45581" y="47218"/>
                    <a:pt x="44743" y="46715"/>
                  </a:cubicBezTo>
                  <a:cubicBezTo>
                    <a:pt x="47927" y="48726"/>
                    <a:pt x="46503" y="47553"/>
                    <a:pt x="49100" y="48307"/>
                  </a:cubicBezTo>
                  <a:lnTo>
                    <a:pt x="49100" y="49145"/>
                  </a:lnTo>
                  <a:cubicBezTo>
                    <a:pt x="50106" y="49187"/>
                    <a:pt x="51069" y="49606"/>
                    <a:pt x="51782" y="50318"/>
                  </a:cubicBezTo>
                  <a:cubicBezTo>
                    <a:pt x="50273" y="49647"/>
                    <a:pt x="51782" y="51742"/>
                    <a:pt x="50357" y="51072"/>
                  </a:cubicBezTo>
                  <a:cubicBezTo>
                    <a:pt x="52536" y="54591"/>
                    <a:pt x="55552" y="54088"/>
                    <a:pt x="55719" y="56602"/>
                  </a:cubicBezTo>
                  <a:cubicBezTo>
                    <a:pt x="58066" y="56602"/>
                    <a:pt x="53709" y="53669"/>
                    <a:pt x="54714" y="54088"/>
                  </a:cubicBezTo>
                  <a:cubicBezTo>
                    <a:pt x="54714" y="53167"/>
                    <a:pt x="56557" y="54088"/>
                    <a:pt x="57395" y="55261"/>
                  </a:cubicBezTo>
                  <a:cubicBezTo>
                    <a:pt x="58233" y="56434"/>
                    <a:pt x="57395" y="58110"/>
                    <a:pt x="60077" y="60205"/>
                  </a:cubicBezTo>
                  <a:cubicBezTo>
                    <a:pt x="60077" y="60205"/>
                    <a:pt x="60077" y="60205"/>
                    <a:pt x="59490" y="60205"/>
                  </a:cubicBezTo>
                  <a:cubicBezTo>
                    <a:pt x="60160" y="61294"/>
                    <a:pt x="61585" y="61378"/>
                    <a:pt x="62255" y="62802"/>
                  </a:cubicBezTo>
                  <a:cubicBezTo>
                    <a:pt x="63512" y="62802"/>
                    <a:pt x="63596" y="64143"/>
                    <a:pt x="64601" y="63389"/>
                  </a:cubicBezTo>
                  <a:lnTo>
                    <a:pt x="62255" y="61629"/>
                  </a:lnTo>
                  <a:cubicBezTo>
                    <a:pt x="63679" y="62551"/>
                    <a:pt x="65774" y="62551"/>
                    <a:pt x="67282" y="64897"/>
                  </a:cubicBezTo>
                  <a:cubicBezTo>
                    <a:pt x="66730" y="64771"/>
                    <a:pt x="66193" y="64579"/>
                    <a:pt x="65690" y="64311"/>
                  </a:cubicBezTo>
                  <a:cubicBezTo>
                    <a:pt x="65690" y="65148"/>
                    <a:pt x="66947" y="65232"/>
                    <a:pt x="67366" y="65986"/>
                  </a:cubicBezTo>
                  <a:cubicBezTo>
                    <a:pt x="66361" y="66740"/>
                    <a:pt x="64517" y="63808"/>
                    <a:pt x="62590" y="63305"/>
                  </a:cubicBezTo>
                  <a:cubicBezTo>
                    <a:pt x="62590" y="64227"/>
                    <a:pt x="65690" y="64897"/>
                    <a:pt x="64182" y="65232"/>
                  </a:cubicBezTo>
                  <a:cubicBezTo>
                    <a:pt x="66193" y="65232"/>
                    <a:pt x="66361" y="67495"/>
                    <a:pt x="68791" y="68081"/>
                  </a:cubicBezTo>
                  <a:lnTo>
                    <a:pt x="68204" y="68500"/>
                  </a:lnTo>
                  <a:cubicBezTo>
                    <a:pt x="68757" y="68626"/>
                    <a:pt x="69277" y="68885"/>
                    <a:pt x="69712" y="69254"/>
                  </a:cubicBezTo>
                  <a:lnTo>
                    <a:pt x="68288" y="69254"/>
                  </a:lnTo>
                  <a:cubicBezTo>
                    <a:pt x="70048" y="69841"/>
                    <a:pt x="70299" y="72019"/>
                    <a:pt x="71807" y="72857"/>
                  </a:cubicBezTo>
                  <a:cubicBezTo>
                    <a:pt x="69210" y="70511"/>
                    <a:pt x="71807" y="71684"/>
                    <a:pt x="71053" y="70343"/>
                  </a:cubicBezTo>
                  <a:cubicBezTo>
                    <a:pt x="74907" y="72522"/>
                    <a:pt x="71640" y="73360"/>
                    <a:pt x="75494" y="76292"/>
                  </a:cubicBezTo>
                  <a:cubicBezTo>
                    <a:pt x="74907" y="76292"/>
                    <a:pt x="73902" y="74365"/>
                    <a:pt x="74907" y="74784"/>
                  </a:cubicBezTo>
                  <a:cubicBezTo>
                    <a:pt x="75544" y="75505"/>
                    <a:pt x="76055" y="76326"/>
                    <a:pt x="76415" y="77214"/>
                  </a:cubicBezTo>
                  <a:cubicBezTo>
                    <a:pt x="78845" y="79225"/>
                    <a:pt x="76415" y="76292"/>
                    <a:pt x="77840" y="77214"/>
                  </a:cubicBezTo>
                  <a:cubicBezTo>
                    <a:pt x="79264" y="78136"/>
                    <a:pt x="79180" y="77968"/>
                    <a:pt x="80437" y="78722"/>
                  </a:cubicBezTo>
                  <a:lnTo>
                    <a:pt x="79935" y="79225"/>
                  </a:lnTo>
                  <a:cubicBezTo>
                    <a:pt x="82365" y="81990"/>
                    <a:pt x="81694" y="78806"/>
                    <a:pt x="83705" y="81403"/>
                  </a:cubicBezTo>
                  <a:lnTo>
                    <a:pt x="82029" y="81403"/>
                  </a:lnTo>
                  <a:lnTo>
                    <a:pt x="83454" y="82325"/>
                  </a:lnTo>
                  <a:lnTo>
                    <a:pt x="82699" y="82325"/>
                  </a:lnTo>
                  <a:cubicBezTo>
                    <a:pt x="84032" y="82912"/>
                    <a:pt x="85171" y="83875"/>
                    <a:pt x="85967" y="85090"/>
                  </a:cubicBezTo>
                  <a:cubicBezTo>
                    <a:pt x="85967" y="84420"/>
                    <a:pt x="87057" y="84252"/>
                    <a:pt x="88230" y="85090"/>
                  </a:cubicBezTo>
                  <a:cubicBezTo>
                    <a:pt x="89403" y="85928"/>
                    <a:pt x="87308" y="85090"/>
                    <a:pt x="89068" y="86598"/>
                  </a:cubicBezTo>
                  <a:cubicBezTo>
                    <a:pt x="88397" y="86598"/>
                    <a:pt x="87643" y="86598"/>
                    <a:pt x="87308" y="85509"/>
                  </a:cubicBezTo>
                  <a:lnTo>
                    <a:pt x="86386" y="85509"/>
                  </a:lnTo>
                  <a:cubicBezTo>
                    <a:pt x="87132" y="86548"/>
                    <a:pt x="88071" y="87428"/>
                    <a:pt x="89151" y="88107"/>
                  </a:cubicBezTo>
                  <a:lnTo>
                    <a:pt x="88565" y="87436"/>
                  </a:lnTo>
                  <a:lnTo>
                    <a:pt x="91749" y="88861"/>
                  </a:lnTo>
                  <a:cubicBezTo>
                    <a:pt x="91749" y="89447"/>
                    <a:pt x="91749" y="89363"/>
                    <a:pt x="91078" y="88861"/>
                  </a:cubicBezTo>
                  <a:cubicBezTo>
                    <a:pt x="90408" y="88358"/>
                    <a:pt x="92168" y="89363"/>
                    <a:pt x="92922" y="89950"/>
                  </a:cubicBezTo>
                  <a:cubicBezTo>
                    <a:pt x="92293" y="90486"/>
                    <a:pt x="91372" y="90486"/>
                    <a:pt x="90743" y="89950"/>
                  </a:cubicBezTo>
                  <a:lnTo>
                    <a:pt x="93508" y="91626"/>
                  </a:lnTo>
                  <a:cubicBezTo>
                    <a:pt x="93508" y="91626"/>
                    <a:pt x="94262" y="93218"/>
                    <a:pt x="93508" y="93050"/>
                  </a:cubicBezTo>
                  <a:cubicBezTo>
                    <a:pt x="94598" y="94474"/>
                    <a:pt x="97446" y="95145"/>
                    <a:pt x="98871" y="96988"/>
                  </a:cubicBezTo>
                  <a:cubicBezTo>
                    <a:pt x="99147" y="96904"/>
                    <a:pt x="99432" y="96904"/>
                    <a:pt x="99709" y="96988"/>
                  </a:cubicBezTo>
                  <a:cubicBezTo>
                    <a:pt x="101049" y="98806"/>
                    <a:pt x="102725" y="100340"/>
                    <a:pt x="104652" y="101513"/>
                  </a:cubicBezTo>
                  <a:lnTo>
                    <a:pt x="105071" y="103272"/>
                  </a:lnTo>
                  <a:cubicBezTo>
                    <a:pt x="106663" y="104445"/>
                    <a:pt x="104401" y="100926"/>
                    <a:pt x="107166" y="103272"/>
                  </a:cubicBezTo>
                  <a:cubicBezTo>
                    <a:pt x="109931" y="105618"/>
                    <a:pt x="107166" y="104529"/>
                    <a:pt x="107669" y="105283"/>
                  </a:cubicBezTo>
                  <a:cubicBezTo>
                    <a:pt x="109562" y="105652"/>
                    <a:pt x="111221" y="106766"/>
                    <a:pt x="112277" y="108383"/>
                  </a:cubicBezTo>
                  <a:cubicBezTo>
                    <a:pt x="111950" y="107655"/>
                    <a:pt x="111699" y="106900"/>
                    <a:pt x="111523" y="106121"/>
                  </a:cubicBezTo>
                  <a:close/>
                  <a:moveTo>
                    <a:pt x="130375" y="122879"/>
                  </a:moveTo>
                  <a:cubicBezTo>
                    <a:pt x="130375" y="122879"/>
                    <a:pt x="128867" y="122376"/>
                    <a:pt x="128951" y="121873"/>
                  </a:cubicBezTo>
                  <a:cubicBezTo>
                    <a:pt x="129035" y="121371"/>
                    <a:pt x="129957" y="121873"/>
                    <a:pt x="130375" y="122544"/>
                  </a:cubicBezTo>
                  <a:close/>
                  <a:moveTo>
                    <a:pt x="159702" y="147094"/>
                  </a:moveTo>
                  <a:cubicBezTo>
                    <a:pt x="159702" y="147094"/>
                    <a:pt x="158947" y="146591"/>
                    <a:pt x="158612" y="146005"/>
                  </a:cubicBezTo>
                  <a:cubicBezTo>
                    <a:pt x="159023" y="146181"/>
                    <a:pt x="159392" y="146440"/>
                    <a:pt x="159702" y="146759"/>
                  </a:cubicBezTo>
                  <a:close/>
                  <a:moveTo>
                    <a:pt x="242988" y="215885"/>
                  </a:moveTo>
                  <a:cubicBezTo>
                    <a:pt x="242988" y="215885"/>
                    <a:pt x="242988" y="215885"/>
                    <a:pt x="242988" y="215885"/>
                  </a:cubicBezTo>
                  <a:cubicBezTo>
                    <a:pt x="242988" y="215885"/>
                    <a:pt x="242401" y="215885"/>
                    <a:pt x="241982" y="215214"/>
                  </a:cubicBezTo>
                  <a:cubicBezTo>
                    <a:pt x="241563" y="214544"/>
                    <a:pt x="242317" y="215550"/>
                    <a:pt x="242988" y="215885"/>
                  </a:cubicBezTo>
                  <a:close/>
                  <a:moveTo>
                    <a:pt x="64098" y="54507"/>
                  </a:moveTo>
                  <a:lnTo>
                    <a:pt x="64098" y="54507"/>
                  </a:lnTo>
                  <a:cubicBezTo>
                    <a:pt x="63428" y="54423"/>
                    <a:pt x="63763" y="54423"/>
                    <a:pt x="64098" y="5450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="" xmlns:a16="http://schemas.microsoft.com/office/drawing/2014/main" id="{0C4549D0-09FA-4B06-B650-7E00932DB4BB}"/>
                </a:ext>
              </a:extLst>
            </p:cNvPr>
            <p:cNvSpPr/>
            <p:nvPr/>
          </p:nvSpPr>
          <p:spPr>
            <a:xfrm>
              <a:off x="2643188" y="1918727"/>
              <a:ext cx="74" cy="418"/>
            </a:xfrm>
            <a:custGeom>
              <a:avLst/>
              <a:gdLst>
                <a:gd name="connsiteX0" fmla="*/ 74 w 74"/>
                <a:gd name="connsiteY0" fmla="*/ 419 h 418"/>
                <a:gd name="connsiteX1" fmla="*/ 74 w 74"/>
                <a:gd name="connsiteY1" fmla="*/ 0 h 418"/>
                <a:gd name="connsiteX2" fmla="*/ 74 w 74"/>
                <a:gd name="connsiteY2" fmla="*/ 419 h 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" h="418">
                  <a:moveTo>
                    <a:pt x="74" y="419"/>
                  </a:moveTo>
                  <a:cubicBezTo>
                    <a:pt x="58" y="277"/>
                    <a:pt x="58" y="142"/>
                    <a:pt x="74" y="0"/>
                  </a:cubicBezTo>
                  <a:cubicBezTo>
                    <a:pt x="74" y="0"/>
                    <a:pt x="-93" y="0"/>
                    <a:pt x="74" y="419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="" xmlns:a16="http://schemas.microsoft.com/office/drawing/2014/main" id="{523C038C-E633-4D97-9081-BEBAE157A8DE}"/>
                </a:ext>
              </a:extLst>
            </p:cNvPr>
            <p:cNvSpPr/>
            <p:nvPr/>
          </p:nvSpPr>
          <p:spPr>
            <a:xfrm>
              <a:off x="2587208" y="1870465"/>
              <a:ext cx="8378" cy="8378"/>
            </a:xfrm>
            <a:custGeom>
              <a:avLst/>
              <a:gdLst>
                <a:gd name="connsiteX0" fmla="*/ 0 w 8378"/>
                <a:gd name="connsiteY0" fmla="*/ 0 h 8378"/>
                <a:gd name="connsiteX1" fmla="*/ 0 w 8378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78" h="8378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="" xmlns:a16="http://schemas.microsoft.com/office/drawing/2014/main" id="{49867635-6728-4416-BDFA-A985BAE01AC0}"/>
                </a:ext>
              </a:extLst>
            </p:cNvPr>
            <p:cNvSpPr/>
            <p:nvPr/>
          </p:nvSpPr>
          <p:spPr>
            <a:xfrm>
              <a:off x="2700351" y="1970676"/>
              <a:ext cx="223" cy="837"/>
            </a:xfrm>
            <a:custGeom>
              <a:avLst/>
              <a:gdLst>
                <a:gd name="connsiteX0" fmla="*/ 223 w 223"/>
                <a:gd name="connsiteY0" fmla="*/ 838 h 837"/>
                <a:gd name="connsiteX1" fmla="*/ 223 w 223"/>
                <a:gd name="connsiteY1" fmla="*/ 0 h 837"/>
                <a:gd name="connsiteX2" fmla="*/ 223 w 223"/>
                <a:gd name="connsiteY2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" h="837">
                  <a:moveTo>
                    <a:pt x="223" y="838"/>
                  </a:moveTo>
                  <a:cubicBezTo>
                    <a:pt x="173" y="561"/>
                    <a:pt x="173" y="277"/>
                    <a:pt x="223" y="0"/>
                  </a:cubicBezTo>
                  <a:cubicBezTo>
                    <a:pt x="223" y="0"/>
                    <a:pt x="-279" y="335"/>
                    <a:pt x="223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="" xmlns:a16="http://schemas.microsoft.com/office/drawing/2014/main" id="{AB327300-E29E-471B-8301-28E83D45E3BE}"/>
                </a:ext>
              </a:extLst>
            </p:cNvPr>
            <p:cNvSpPr/>
            <p:nvPr/>
          </p:nvSpPr>
          <p:spPr>
            <a:xfrm>
              <a:off x="2738782" y="1996651"/>
              <a:ext cx="1256" cy="1005"/>
            </a:xfrm>
            <a:custGeom>
              <a:avLst/>
              <a:gdLst>
                <a:gd name="connsiteX0" fmla="*/ 1257 w 1256"/>
                <a:gd name="connsiteY0" fmla="*/ 754 h 1005"/>
                <a:gd name="connsiteX1" fmla="*/ 0 w 1256"/>
                <a:gd name="connsiteY1" fmla="*/ 0 h 1005"/>
                <a:gd name="connsiteX2" fmla="*/ 838 w 1256"/>
                <a:gd name="connsiteY2" fmla="*/ 1005 h 1005"/>
                <a:gd name="connsiteX3" fmla="*/ 1257 w 1256"/>
                <a:gd name="connsiteY3" fmla="*/ 754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" h="1005">
                  <a:moveTo>
                    <a:pt x="1257" y="754"/>
                  </a:moveTo>
                  <a:lnTo>
                    <a:pt x="0" y="0"/>
                  </a:lnTo>
                  <a:cubicBezTo>
                    <a:pt x="377" y="235"/>
                    <a:pt x="670" y="587"/>
                    <a:pt x="838" y="1005"/>
                  </a:cubicBezTo>
                  <a:cubicBezTo>
                    <a:pt x="838" y="1005"/>
                    <a:pt x="838" y="503"/>
                    <a:pt x="1257" y="754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="" xmlns:a16="http://schemas.microsoft.com/office/drawing/2014/main" id="{51019658-C766-44A7-ADDA-598178B7F9A4}"/>
                </a:ext>
              </a:extLst>
            </p:cNvPr>
            <p:cNvSpPr/>
            <p:nvPr/>
          </p:nvSpPr>
          <p:spPr>
            <a:xfrm>
              <a:off x="2745930" y="2008720"/>
              <a:ext cx="896" cy="666"/>
            </a:xfrm>
            <a:custGeom>
              <a:avLst/>
              <a:gdLst>
                <a:gd name="connsiteX0" fmla="*/ 393 w 896"/>
                <a:gd name="connsiteY0" fmla="*/ 247 h 666"/>
                <a:gd name="connsiteX1" fmla="*/ 896 w 896"/>
                <a:gd name="connsiteY1" fmla="*/ 666 h 666"/>
                <a:gd name="connsiteX2" fmla="*/ 896 w 896"/>
                <a:gd name="connsiteY2" fmla="*/ 666 h 666"/>
                <a:gd name="connsiteX3" fmla="*/ 393 w 896"/>
                <a:gd name="connsiteY3" fmla="*/ 247 h 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" h="666">
                  <a:moveTo>
                    <a:pt x="393" y="247"/>
                  </a:moveTo>
                  <a:lnTo>
                    <a:pt x="896" y="666"/>
                  </a:lnTo>
                  <a:lnTo>
                    <a:pt x="896" y="666"/>
                  </a:lnTo>
                  <a:cubicBezTo>
                    <a:pt x="393" y="247"/>
                    <a:pt x="-528" y="-339"/>
                    <a:pt x="393" y="247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="" xmlns:a16="http://schemas.microsoft.com/office/drawing/2014/main" id="{FEA251CE-41CC-46A8-B8A9-215CA3F6C4AB}"/>
                </a:ext>
              </a:extLst>
            </p:cNvPr>
            <p:cNvSpPr/>
            <p:nvPr/>
          </p:nvSpPr>
          <p:spPr>
            <a:xfrm>
              <a:off x="2739369" y="2000086"/>
              <a:ext cx="1557" cy="1592"/>
            </a:xfrm>
            <a:custGeom>
              <a:avLst/>
              <a:gdLst>
                <a:gd name="connsiteX0" fmla="*/ 0 w 1557"/>
                <a:gd name="connsiteY0" fmla="*/ 0 h 1592"/>
                <a:gd name="connsiteX1" fmla="*/ 1341 w 1557"/>
                <a:gd name="connsiteY1" fmla="*/ 1592 h 1592"/>
                <a:gd name="connsiteX2" fmla="*/ 1341 w 1557"/>
                <a:gd name="connsiteY2" fmla="*/ 1592 h 1592"/>
                <a:gd name="connsiteX3" fmla="*/ 0 w 1557"/>
                <a:gd name="connsiteY3" fmla="*/ 0 h 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" h="1592">
                  <a:moveTo>
                    <a:pt x="0" y="0"/>
                  </a:moveTo>
                  <a:cubicBezTo>
                    <a:pt x="0" y="503"/>
                    <a:pt x="503" y="1005"/>
                    <a:pt x="1341" y="1592"/>
                  </a:cubicBezTo>
                  <a:lnTo>
                    <a:pt x="1341" y="1592"/>
                  </a:lnTo>
                  <a:cubicBezTo>
                    <a:pt x="2011" y="1005"/>
                    <a:pt x="1005" y="503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="" xmlns:a16="http://schemas.microsoft.com/office/drawing/2014/main" id="{7E9A4FD5-6F92-4E53-B51B-BD9C5FC598E4}"/>
                </a:ext>
              </a:extLst>
            </p:cNvPr>
            <p:cNvSpPr/>
            <p:nvPr/>
          </p:nvSpPr>
          <p:spPr>
            <a:xfrm>
              <a:off x="2740877" y="2001762"/>
              <a:ext cx="754" cy="670"/>
            </a:xfrm>
            <a:custGeom>
              <a:avLst/>
              <a:gdLst>
                <a:gd name="connsiteX0" fmla="*/ 0 w 754"/>
                <a:gd name="connsiteY0" fmla="*/ 0 h 670"/>
                <a:gd name="connsiteX1" fmla="*/ 754 w 754"/>
                <a:gd name="connsiteY1" fmla="*/ 670 h 670"/>
                <a:gd name="connsiteX2" fmla="*/ 0 w 754"/>
                <a:gd name="connsiteY2" fmla="*/ 0 h 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" h="670">
                  <a:moveTo>
                    <a:pt x="0" y="0"/>
                  </a:moveTo>
                  <a:lnTo>
                    <a:pt x="754" y="670"/>
                  </a:lnTo>
                  <a:cubicBezTo>
                    <a:pt x="754" y="670"/>
                    <a:pt x="503" y="335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="" xmlns:a16="http://schemas.microsoft.com/office/drawing/2014/main" id="{050D680B-E50E-4618-BEEE-C5EE3FFB268A}"/>
                </a:ext>
              </a:extLst>
            </p:cNvPr>
            <p:cNvSpPr/>
            <p:nvPr/>
          </p:nvSpPr>
          <p:spPr>
            <a:xfrm>
              <a:off x="2731944" y="1991465"/>
              <a:ext cx="1559" cy="930"/>
            </a:xfrm>
            <a:custGeom>
              <a:avLst/>
              <a:gdLst>
                <a:gd name="connsiteX0" fmla="*/ 805 w 1559"/>
                <a:gd name="connsiteY0" fmla="*/ 745 h 930"/>
                <a:gd name="connsiteX1" fmla="*/ 1559 w 1559"/>
                <a:gd name="connsiteY1" fmla="*/ 745 h 930"/>
                <a:gd name="connsiteX2" fmla="*/ 805 w 1559"/>
                <a:gd name="connsiteY2" fmla="*/ 745 h 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9" h="930">
                  <a:moveTo>
                    <a:pt x="805" y="745"/>
                  </a:moveTo>
                  <a:cubicBezTo>
                    <a:pt x="805" y="1164"/>
                    <a:pt x="1559" y="745"/>
                    <a:pt x="1559" y="745"/>
                  </a:cubicBezTo>
                  <a:cubicBezTo>
                    <a:pt x="1559" y="745"/>
                    <a:pt x="-1373" y="-931"/>
                    <a:pt x="805" y="745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="" xmlns:a16="http://schemas.microsoft.com/office/drawing/2014/main" id="{EDFC2302-2884-4BC6-905A-C87BC97E2934}"/>
                </a:ext>
              </a:extLst>
            </p:cNvPr>
            <p:cNvSpPr/>
            <p:nvPr/>
          </p:nvSpPr>
          <p:spPr>
            <a:xfrm>
              <a:off x="2738112" y="2001343"/>
              <a:ext cx="837" cy="754"/>
            </a:xfrm>
            <a:custGeom>
              <a:avLst/>
              <a:gdLst>
                <a:gd name="connsiteX0" fmla="*/ 587 w 837"/>
                <a:gd name="connsiteY0" fmla="*/ 754 h 754"/>
                <a:gd name="connsiteX1" fmla="*/ 838 w 837"/>
                <a:gd name="connsiteY1" fmla="*/ 0 h 754"/>
                <a:gd name="connsiteX2" fmla="*/ 0 w 837"/>
                <a:gd name="connsiteY2" fmla="*/ 0 h 754"/>
                <a:gd name="connsiteX3" fmla="*/ 587 w 837"/>
                <a:gd name="connsiteY3" fmla="*/ 754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" h="754">
                  <a:moveTo>
                    <a:pt x="587" y="754"/>
                  </a:moveTo>
                  <a:lnTo>
                    <a:pt x="838" y="0"/>
                  </a:lnTo>
                  <a:lnTo>
                    <a:pt x="0" y="0"/>
                  </a:lnTo>
                  <a:lnTo>
                    <a:pt x="587" y="754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="" xmlns:a16="http://schemas.microsoft.com/office/drawing/2014/main" id="{F07B16B4-0F4B-4D6B-B3DF-3012C097CFD3}"/>
                </a:ext>
              </a:extLst>
            </p:cNvPr>
            <p:cNvSpPr/>
            <p:nvPr/>
          </p:nvSpPr>
          <p:spPr>
            <a:xfrm>
              <a:off x="2733168" y="1996294"/>
              <a:ext cx="1508" cy="1278"/>
            </a:xfrm>
            <a:custGeom>
              <a:avLst/>
              <a:gdLst>
                <a:gd name="connsiteX0" fmla="*/ 0 w 1508"/>
                <a:gd name="connsiteY0" fmla="*/ 22 h 1278"/>
                <a:gd name="connsiteX1" fmla="*/ 1089 w 1508"/>
                <a:gd name="connsiteY1" fmla="*/ 1279 h 1278"/>
                <a:gd name="connsiteX2" fmla="*/ 1508 w 1508"/>
                <a:gd name="connsiteY2" fmla="*/ 1279 h 1278"/>
                <a:gd name="connsiteX3" fmla="*/ 0 w 1508"/>
                <a:gd name="connsiteY3" fmla="*/ 22 h 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" h="1278">
                  <a:moveTo>
                    <a:pt x="0" y="22"/>
                  </a:moveTo>
                  <a:lnTo>
                    <a:pt x="1089" y="1279"/>
                  </a:lnTo>
                  <a:lnTo>
                    <a:pt x="1508" y="1279"/>
                  </a:lnTo>
                  <a:cubicBezTo>
                    <a:pt x="838" y="692"/>
                    <a:pt x="84" y="-146"/>
                    <a:pt x="0" y="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="" xmlns:a16="http://schemas.microsoft.com/office/drawing/2014/main" id="{05B4C154-78CF-44CE-B108-49A1B564CA3E}"/>
                </a:ext>
              </a:extLst>
            </p:cNvPr>
            <p:cNvSpPr/>
            <p:nvPr/>
          </p:nvSpPr>
          <p:spPr>
            <a:xfrm>
              <a:off x="2734677" y="1997656"/>
              <a:ext cx="1089" cy="837"/>
            </a:xfrm>
            <a:custGeom>
              <a:avLst/>
              <a:gdLst>
                <a:gd name="connsiteX0" fmla="*/ 0 w 1089"/>
                <a:gd name="connsiteY0" fmla="*/ 0 h 837"/>
                <a:gd name="connsiteX1" fmla="*/ 1089 w 1089"/>
                <a:gd name="connsiteY1" fmla="*/ 838 h 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" h="837">
                  <a:moveTo>
                    <a:pt x="0" y="0"/>
                  </a:moveTo>
                  <a:cubicBezTo>
                    <a:pt x="318" y="335"/>
                    <a:pt x="679" y="620"/>
                    <a:pt x="1089" y="838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="" xmlns:a16="http://schemas.microsoft.com/office/drawing/2014/main" id="{72AAD9C9-8CED-4B08-89F0-14358387C4C4}"/>
                </a:ext>
              </a:extLst>
            </p:cNvPr>
            <p:cNvSpPr/>
            <p:nvPr/>
          </p:nvSpPr>
          <p:spPr>
            <a:xfrm>
              <a:off x="2735849" y="1999583"/>
              <a:ext cx="1089" cy="1173"/>
            </a:xfrm>
            <a:custGeom>
              <a:avLst/>
              <a:gdLst>
                <a:gd name="connsiteX0" fmla="*/ 1089 w 1089"/>
                <a:gd name="connsiteY0" fmla="*/ 1173 h 1173"/>
                <a:gd name="connsiteX1" fmla="*/ 838 w 1089"/>
                <a:gd name="connsiteY1" fmla="*/ 754 h 1173"/>
                <a:gd name="connsiteX2" fmla="*/ 0 w 1089"/>
                <a:gd name="connsiteY2" fmla="*/ 0 h 1173"/>
                <a:gd name="connsiteX3" fmla="*/ 1089 w 1089"/>
                <a:gd name="connsiteY3" fmla="*/ 1173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" h="1173">
                  <a:moveTo>
                    <a:pt x="1089" y="1173"/>
                  </a:moveTo>
                  <a:lnTo>
                    <a:pt x="838" y="754"/>
                  </a:lnTo>
                  <a:lnTo>
                    <a:pt x="0" y="0"/>
                  </a:lnTo>
                  <a:lnTo>
                    <a:pt x="1089" y="1173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="" xmlns:a16="http://schemas.microsoft.com/office/drawing/2014/main" id="{9B5101BB-91F1-4B3E-8F3A-2D26D16B2D31}"/>
                </a:ext>
              </a:extLst>
            </p:cNvPr>
            <p:cNvSpPr/>
            <p:nvPr/>
          </p:nvSpPr>
          <p:spPr>
            <a:xfrm>
              <a:off x="2718840" y="1983663"/>
              <a:ext cx="1424" cy="1188"/>
            </a:xfrm>
            <a:custGeom>
              <a:avLst/>
              <a:gdLst>
                <a:gd name="connsiteX0" fmla="*/ 1425 w 1424"/>
                <a:gd name="connsiteY0" fmla="*/ 1006 h 1188"/>
                <a:gd name="connsiteX1" fmla="*/ 0 w 1424"/>
                <a:gd name="connsiteY1" fmla="*/ 0 h 1188"/>
                <a:gd name="connsiteX2" fmla="*/ 503 w 1424"/>
                <a:gd name="connsiteY2" fmla="*/ 838 h 1188"/>
                <a:gd name="connsiteX3" fmla="*/ 1425 w 1424"/>
                <a:gd name="connsiteY3" fmla="*/ 1006 h 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" h="1188">
                  <a:moveTo>
                    <a:pt x="1425" y="1006"/>
                  </a:moveTo>
                  <a:lnTo>
                    <a:pt x="0" y="0"/>
                  </a:lnTo>
                  <a:cubicBezTo>
                    <a:pt x="0" y="0"/>
                    <a:pt x="0" y="503"/>
                    <a:pt x="503" y="838"/>
                  </a:cubicBezTo>
                  <a:cubicBezTo>
                    <a:pt x="1006" y="1173"/>
                    <a:pt x="1425" y="1341"/>
                    <a:pt x="1425" y="10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="" xmlns:a16="http://schemas.microsoft.com/office/drawing/2014/main" id="{87DE5FAA-472C-44A8-8171-F38E5396E409}"/>
                </a:ext>
              </a:extLst>
            </p:cNvPr>
            <p:cNvSpPr/>
            <p:nvPr/>
          </p:nvSpPr>
          <p:spPr>
            <a:xfrm>
              <a:off x="2722360" y="1988775"/>
              <a:ext cx="670" cy="921"/>
            </a:xfrm>
            <a:custGeom>
              <a:avLst/>
              <a:gdLst>
                <a:gd name="connsiteX0" fmla="*/ 670 w 670"/>
                <a:gd name="connsiteY0" fmla="*/ 922 h 921"/>
                <a:gd name="connsiteX1" fmla="*/ 670 w 670"/>
                <a:gd name="connsiteY1" fmla="*/ 0 h 921"/>
                <a:gd name="connsiteX2" fmla="*/ 0 w 670"/>
                <a:gd name="connsiteY2" fmla="*/ 670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" h="921">
                  <a:moveTo>
                    <a:pt x="670" y="922"/>
                  </a:moveTo>
                  <a:cubicBezTo>
                    <a:pt x="553" y="628"/>
                    <a:pt x="553" y="293"/>
                    <a:pt x="670" y="0"/>
                  </a:cubicBezTo>
                  <a:lnTo>
                    <a:pt x="0" y="67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="" xmlns:a16="http://schemas.microsoft.com/office/drawing/2014/main" id="{D9AF3AF2-086B-40B2-99C0-C71DAE3DAEE6}"/>
                </a:ext>
              </a:extLst>
            </p:cNvPr>
            <p:cNvSpPr/>
            <p:nvPr/>
          </p:nvSpPr>
          <p:spPr>
            <a:xfrm>
              <a:off x="2717818" y="1985907"/>
              <a:ext cx="1700" cy="1140"/>
            </a:xfrm>
            <a:custGeom>
              <a:avLst/>
              <a:gdLst>
                <a:gd name="connsiteX0" fmla="*/ 1274 w 1700"/>
                <a:gd name="connsiteY0" fmla="*/ 521 h 1140"/>
                <a:gd name="connsiteX1" fmla="*/ 604 w 1700"/>
                <a:gd name="connsiteY1" fmla="*/ 521 h 1140"/>
                <a:gd name="connsiteX2" fmla="*/ 1274 w 1700"/>
                <a:gd name="connsiteY2" fmla="*/ 521 h 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" h="1140">
                  <a:moveTo>
                    <a:pt x="1274" y="521"/>
                  </a:moveTo>
                  <a:cubicBezTo>
                    <a:pt x="1274" y="521"/>
                    <a:pt x="-1072" y="-652"/>
                    <a:pt x="604" y="521"/>
                  </a:cubicBezTo>
                  <a:cubicBezTo>
                    <a:pt x="855" y="773"/>
                    <a:pt x="2447" y="1778"/>
                    <a:pt x="1274" y="521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="" xmlns:a16="http://schemas.microsoft.com/office/drawing/2014/main" id="{C9BF11E9-C6B7-4C7F-B93F-BB55AB7FC103}"/>
                </a:ext>
              </a:extLst>
            </p:cNvPr>
            <p:cNvSpPr/>
            <p:nvPr/>
          </p:nvSpPr>
          <p:spPr>
            <a:xfrm>
              <a:off x="2700239" y="1966989"/>
              <a:ext cx="1257" cy="1173"/>
            </a:xfrm>
            <a:custGeom>
              <a:avLst/>
              <a:gdLst>
                <a:gd name="connsiteX0" fmla="*/ 0 w 1257"/>
                <a:gd name="connsiteY0" fmla="*/ 838 h 1173"/>
                <a:gd name="connsiteX1" fmla="*/ 335 w 1257"/>
                <a:gd name="connsiteY1" fmla="*/ 1173 h 1173"/>
                <a:gd name="connsiteX2" fmla="*/ 1257 w 1257"/>
                <a:gd name="connsiteY2" fmla="*/ 0 h 1173"/>
                <a:gd name="connsiteX3" fmla="*/ 0 w 1257"/>
                <a:gd name="connsiteY3" fmla="*/ 838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7" h="1173">
                  <a:moveTo>
                    <a:pt x="0" y="838"/>
                  </a:moveTo>
                  <a:lnTo>
                    <a:pt x="335" y="1173"/>
                  </a:lnTo>
                  <a:lnTo>
                    <a:pt x="1257" y="0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="" xmlns:a16="http://schemas.microsoft.com/office/drawing/2014/main" id="{A45762B7-94C2-46E4-B588-1CB0BA221ACD}"/>
                </a:ext>
              </a:extLst>
            </p:cNvPr>
            <p:cNvSpPr/>
            <p:nvPr/>
          </p:nvSpPr>
          <p:spPr>
            <a:xfrm>
              <a:off x="2680549" y="1954230"/>
              <a:ext cx="2234" cy="1867"/>
            </a:xfrm>
            <a:custGeom>
              <a:avLst/>
              <a:gdLst>
                <a:gd name="connsiteX0" fmla="*/ 0 w 2234"/>
                <a:gd name="connsiteY0" fmla="*/ 610 h 1867"/>
                <a:gd name="connsiteX1" fmla="*/ 2095 w 2234"/>
                <a:gd name="connsiteY1" fmla="*/ 1867 h 1867"/>
                <a:gd name="connsiteX2" fmla="*/ 2095 w 2234"/>
                <a:gd name="connsiteY2" fmla="*/ 694 h 1867"/>
                <a:gd name="connsiteX3" fmla="*/ 0 w 2234"/>
                <a:gd name="connsiteY3" fmla="*/ 610 h 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4" h="1867">
                  <a:moveTo>
                    <a:pt x="0" y="610"/>
                  </a:moveTo>
                  <a:cubicBezTo>
                    <a:pt x="1341" y="2286"/>
                    <a:pt x="1005" y="610"/>
                    <a:pt x="2095" y="1867"/>
                  </a:cubicBezTo>
                  <a:cubicBezTo>
                    <a:pt x="2681" y="1867"/>
                    <a:pt x="1173" y="526"/>
                    <a:pt x="2095" y="694"/>
                  </a:cubicBezTo>
                  <a:cubicBezTo>
                    <a:pt x="586" y="107"/>
                    <a:pt x="251" y="-479"/>
                    <a:pt x="0" y="61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="" xmlns:a16="http://schemas.microsoft.com/office/drawing/2014/main" id="{AE843EF6-E3B1-42F6-BA8D-9C25482454BF}"/>
                </a:ext>
              </a:extLst>
            </p:cNvPr>
            <p:cNvSpPr/>
            <p:nvPr/>
          </p:nvSpPr>
          <p:spPr>
            <a:xfrm>
              <a:off x="2682308" y="1954924"/>
              <a:ext cx="670" cy="8378"/>
            </a:xfrm>
            <a:custGeom>
              <a:avLst/>
              <a:gdLst>
                <a:gd name="connsiteX0" fmla="*/ 0 w 670"/>
                <a:gd name="connsiteY0" fmla="*/ 0 h 8378"/>
                <a:gd name="connsiteX1" fmla="*/ 670 w 670"/>
                <a:gd name="connsiteY1" fmla="*/ 0 h 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" h="8378">
                  <a:moveTo>
                    <a:pt x="0" y="0"/>
                  </a:moveTo>
                  <a:lnTo>
                    <a:pt x="670" y="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="" xmlns:a16="http://schemas.microsoft.com/office/drawing/2014/main" id="{05DDEFC0-E5A2-4285-8EB3-6A80145CD17E}"/>
                </a:ext>
              </a:extLst>
            </p:cNvPr>
            <p:cNvSpPr/>
            <p:nvPr/>
          </p:nvSpPr>
          <p:spPr>
            <a:xfrm>
              <a:off x="2490683" y="1772515"/>
              <a:ext cx="754" cy="1089"/>
            </a:xfrm>
            <a:custGeom>
              <a:avLst/>
              <a:gdLst>
                <a:gd name="connsiteX0" fmla="*/ 754 w 754"/>
                <a:gd name="connsiteY0" fmla="*/ 1089 h 1089"/>
                <a:gd name="connsiteX1" fmla="*/ 0 w 754"/>
                <a:gd name="connsiteY1" fmla="*/ 0 h 1089"/>
                <a:gd name="connsiteX2" fmla="*/ 335 w 754"/>
                <a:gd name="connsiteY2" fmla="*/ 922 h 1089"/>
                <a:gd name="connsiteX3" fmla="*/ 754 w 754"/>
                <a:gd name="connsiteY3" fmla="*/ 1089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" h="1089">
                  <a:moveTo>
                    <a:pt x="754" y="1089"/>
                  </a:moveTo>
                  <a:lnTo>
                    <a:pt x="0" y="0"/>
                  </a:lnTo>
                  <a:lnTo>
                    <a:pt x="335" y="922"/>
                  </a:lnTo>
                  <a:lnTo>
                    <a:pt x="754" y="1089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="" xmlns:a16="http://schemas.microsoft.com/office/drawing/2014/main" id="{BDF1B553-C2FB-4115-9202-B7AD1FFD3188}"/>
                </a:ext>
              </a:extLst>
            </p:cNvPr>
            <p:cNvSpPr/>
            <p:nvPr/>
          </p:nvSpPr>
          <p:spPr>
            <a:xfrm>
              <a:off x="2488086" y="1771761"/>
              <a:ext cx="1173" cy="921"/>
            </a:xfrm>
            <a:custGeom>
              <a:avLst/>
              <a:gdLst>
                <a:gd name="connsiteX0" fmla="*/ 754 w 1173"/>
                <a:gd name="connsiteY0" fmla="*/ 922 h 921"/>
                <a:gd name="connsiteX1" fmla="*/ 1173 w 1173"/>
                <a:gd name="connsiteY1" fmla="*/ 0 h 921"/>
                <a:gd name="connsiteX2" fmla="*/ 0 w 1173"/>
                <a:gd name="connsiteY2" fmla="*/ 0 h 921"/>
                <a:gd name="connsiteX3" fmla="*/ 754 w 1173"/>
                <a:gd name="connsiteY3" fmla="*/ 922 h 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" h="921">
                  <a:moveTo>
                    <a:pt x="754" y="922"/>
                  </a:moveTo>
                  <a:lnTo>
                    <a:pt x="1173" y="0"/>
                  </a:lnTo>
                  <a:lnTo>
                    <a:pt x="0" y="0"/>
                  </a:lnTo>
                  <a:cubicBezTo>
                    <a:pt x="0" y="0"/>
                    <a:pt x="670" y="586"/>
                    <a:pt x="754" y="922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="" xmlns:a16="http://schemas.microsoft.com/office/drawing/2014/main" id="{3626FC9D-3650-4744-8600-915AB5F9E6AC}"/>
                </a:ext>
              </a:extLst>
            </p:cNvPr>
            <p:cNvSpPr/>
            <p:nvPr/>
          </p:nvSpPr>
          <p:spPr>
            <a:xfrm>
              <a:off x="2619132" y="1899958"/>
              <a:ext cx="586" cy="1005"/>
            </a:xfrm>
            <a:custGeom>
              <a:avLst/>
              <a:gdLst>
                <a:gd name="connsiteX0" fmla="*/ 587 w 586"/>
                <a:gd name="connsiteY0" fmla="*/ 1005 h 1005"/>
                <a:gd name="connsiteX1" fmla="*/ 587 w 586"/>
                <a:gd name="connsiteY1" fmla="*/ 1005 h 1005"/>
                <a:gd name="connsiteX2" fmla="*/ 0 w 586"/>
                <a:gd name="connsiteY2" fmla="*/ 0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" h="1005">
                  <a:moveTo>
                    <a:pt x="587" y="1005"/>
                  </a:moveTo>
                  <a:lnTo>
                    <a:pt x="587" y="1005"/>
                  </a:lnTo>
                  <a:cubicBezTo>
                    <a:pt x="587" y="1005"/>
                    <a:pt x="587" y="419"/>
                    <a:pt x="0" y="0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="" xmlns:a16="http://schemas.microsoft.com/office/drawing/2014/main" id="{D0EECD86-D00D-4885-8AD8-7A5219BC136B}"/>
                </a:ext>
              </a:extLst>
            </p:cNvPr>
            <p:cNvSpPr/>
            <p:nvPr/>
          </p:nvSpPr>
          <p:spPr>
            <a:xfrm>
              <a:off x="2606312" y="1887474"/>
              <a:ext cx="335" cy="1005"/>
            </a:xfrm>
            <a:custGeom>
              <a:avLst/>
              <a:gdLst>
                <a:gd name="connsiteX0" fmla="*/ 0 w 335"/>
                <a:gd name="connsiteY0" fmla="*/ 838 h 1005"/>
                <a:gd name="connsiteX1" fmla="*/ 168 w 335"/>
                <a:gd name="connsiteY1" fmla="*/ 1005 h 1005"/>
                <a:gd name="connsiteX2" fmla="*/ 335 w 335"/>
                <a:gd name="connsiteY2" fmla="*/ 0 h 1005"/>
                <a:gd name="connsiteX3" fmla="*/ 0 w 335"/>
                <a:gd name="connsiteY3" fmla="*/ 838 h 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" h="1005">
                  <a:moveTo>
                    <a:pt x="0" y="838"/>
                  </a:moveTo>
                  <a:lnTo>
                    <a:pt x="168" y="1005"/>
                  </a:lnTo>
                  <a:lnTo>
                    <a:pt x="335" y="0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="" xmlns:a16="http://schemas.microsoft.com/office/drawing/2014/main" id="{49689AB8-6713-44D3-B5B6-F0EE4CB92172}"/>
                </a:ext>
              </a:extLst>
            </p:cNvPr>
            <p:cNvSpPr/>
            <p:nvPr/>
          </p:nvSpPr>
          <p:spPr>
            <a:xfrm>
              <a:off x="2594581" y="1878577"/>
              <a:ext cx="1592" cy="1523"/>
            </a:xfrm>
            <a:custGeom>
              <a:avLst/>
              <a:gdLst>
                <a:gd name="connsiteX0" fmla="*/ 0 w 1592"/>
                <a:gd name="connsiteY0" fmla="*/ 266 h 1523"/>
                <a:gd name="connsiteX1" fmla="*/ 1592 w 1592"/>
                <a:gd name="connsiteY1" fmla="*/ 1523 h 1523"/>
                <a:gd name="connsiteX2" fmla="*/ 0 w 1592"/>
                <a:gd name="connsiteY2" fmla="*/ 266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2" h="1523">
                  <a:moveTo>
                    <a:pt x="0" y="266"/>
                  </a:moveTo>
                  <a:cubicBezTo>
                    <a:pt x="494" y="727"/>
                    <a:pt x="1022" y="1154"/>
                    <a:pt x="1592" y="1523"/>
                  </a:cubicBezTo>
                  <a:cubicBezTo>
                    <a:pt x="0" y="769"/>
                    <a:pt x="0" y="-572"/>
                    <a:pt x="0" y="26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="" xmlns:a16="http://schemas.microsoft.com/office/drawing/2014/main" id="{F3937928-E474-48DC-8C5C-E5130E261714}"/>
                </a:ext>
              </a:extLst>
            </p:cNvPr>
            <p:cNvSpPr/>
            <p:nvPr/>
          </p:nvSpPr>
          <p:spPr>
            <a:xfrm>
              <a:off x="3703627" y="1911102"/>
              <a:ext cx="195044" cy="349232"/>
            </a:xfrm>
            <a:custGeom>
              <a:avLst/>
              <a:gdLst>
                <a:gd name="connsiteX0" fmla="*/ 185325 w 195044"/>
                <a:gd name="connsiteY0" fmla="*/ 167 h 349232"/>
                <a:gd name="connsiteX1" fmla="*/ 195045 w 195044"/>
                <a:gd name="connsiteY1" fmla="*/ 194893 h 349232"/>
                <a:gd name="connsiteX2" fmla="*/ 76064 w 195044"/>
                <a:gd name="connsiteY2" fmla="*/ 349232 h 349232"/>
                <a:gd name="connsiteX3" fmla="*/ 40471 w 195044"/>
                <a:gd name="connsiteY3" fmla="*/ 75804 h 349232"/>
                <a:gd name="connsiteX4" fmla="*/ 184990 w 195044"/>
                <a:gd name="connsiteY4" fmla="*/ 0 h 34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044" h="349232">
                  <a:moveTo>
                    <a:pt x="185325" y="167"/>
                  </a:moveTo>
                  <a:lnTo>
                    <a:pt x="195045" y="194893"/>
                  </a:lnTo>
                  <a:lnTo>
                    <a:pt x="76064" y="349232"/>
                  </a:lnTo>
                  <a:cubicBezTo>
                    <a:pt x="-9266" y="283550"/>
                    <a:pt x="-25203" y="161134"/>
                    <a:pt x="40471" y="75804"/>
                  </a:cubicBezTo>
                  <a:cubicBezTo>
                    <a:pt x="75243" y="30616"/>
                    <a:pt x="128055" y="2924"/>
                    <a:pt x="184990" y="0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="" xmlns:a16="http://schemas.microsoft.com/office/drawing/2014/main" id="{0BC6194A-BA81-48B6-B3C3-E40FCB0F55E6}"/>
                </a:ext>
              </a:extLst>
            </p:cNvPr>
            <p:cNvSpPr/>
            <p:nvPr/>
          </p:nvSpPr>
          <p:spPr>
            <a:xfrm>
              <a:off x="3820413" y="1928862"/>
              <a:ext cx="313954" cy="389991"/>
            </a:xfrm>
            <a:custGeom>
              <a:avLst/>
              <a:gdLst>
                <a:gd name="connsiteX0" fmla="*/ 313706 w 313954"/>
                <a:gd name="connsiteY0" fmla="*/ 185261 h 389991"/>
                <a:gd name="connsiteX1" fmla="*/ 128725 w 313954"/>
                <a:gd name="connsiteY1" fmla="*/ 389748 h 389991"/>
                <a:gd name="connsiteX2" fmla="*/ 0 w 313954"/>
                <a:gd name="connsiteY2" fmla="*/ 349487 h 389991"/>
                <a:gd name="connsiteX3" fmla="*/ 118896 w 313954"/>
                <a:gd name="connsiteY3" fmla="*/ 194980 h 389991"/>
                <a:gd name="connsiteX4" fmla="*/ 109177 w 313954"/>
                <a:gd name="connsiteY4" fmla="*/ 255 h 389991"/>
                <a:gd name="connsiteX5" fmla="*/ 313697 w 313954"/>
                <a:gd name="connsiteY5" fmla="*/ 185026 h 389991"/>
                <a:gd name="connsiteX6" fmla="*/ 313706 w 313954"/>
                <a:gd name="connsiteY6" fmla="*/ 185261 h 38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954" h="389991">
                  <a:moveTo>
                    <a:pt x="313706" y="185261"/>
                  </a:moveTo>
                  <a:cubicBezTo>
                    <a:pt x="319093" y="292812"/>
                    <a:pt x="236276" y="384360"/>
                    <a:pt x="128725" y="389748"/>
                  </a:cubicBezTo>
                  <a:cubicBezTo>
                    <a:pt x="82398" y="392069"/>
                    <a:pt x="36750" y="377791"/>
                    <a:pt x="0" y="349487"/>
                  </a:cubicBezTo>
                  <a:lnTo>
                    <a:pt x="118896" y="194980"/>
                  </a:lnTo>
                  <a:lnTo>
                    <a:pt x="109177" y="255"/>
                  </a:lnTo>
                  <a:cubicBezTo>
                    <a:pt x="216678" y="-5200"/>
                    <a:pt x="308243" y="77525"/>
                    <a:pt x="313697" y="185026"/>
                  </a:cubicBezTo>
                  <a:cubicBezTo>
                    <a:pt x="313697" y="185102"/>
                    <a:pt x="313706" y="185185"/>
                    <a:pt x="313706" y="185261"/>
                  </a:cubicBezTo>
                  <a:close/>
                </a:path>
              </a:pathLst>
            </a:custGeom>
            <a:solidFill>
              <a:srgbClr val="EBEBE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="" xmlns:a16="http://schemas.microsoft.com/office/drawing/2014/main" id="{5A043820-0ACB-4A4B-8804-86AB2DD73C56}"/>
                </a:ext>
              </a:extLst>
            </p:cNvPr>
            <p:cNvSpPr/>
            <p:nvPr/>
          </p:nvSpPr>
          <p:spPr>
            <a:xfrm>
              <a:off x="3820413" y="1928862"/>
              <a:ext cx="313954" cy="389991"/>
            </a:xfrm>
            <a:custGeom>
              <a:avLst/>
              <a:gdLst>
                <a:gd name="connsiteX0" fmla="*/ 313706 w 313954"/>
                <a:gd name="connsiteY0" fmla="*/ 185261 h 389991"/>
                <a:gd name="connsiteX1" fmla="*/ 128725 w 313954"/>
                <a:gd name="connsiteY1" fmla="*/ 389748 h 389991"/>
                <a:gd name="connsiteX2" fmla="*/ 0 w 313954"/>
                <a:gd name="connsiteY2" fmla="*/ 349487 h 389991"/>
                <a:gd name="connsiteX3" fmla="*/ 118896 w 313954"/>
                <a:gd name="connsiteY3" fmla="*/ 194980 h 389991"/>
                <a:gd name="connsiteX4" fmla="*/ 109177 w 313954"/>
                <a:gd name="connsiteY4" fmla="*/ 255 h 389991"/>
                <a:gd name="connsiteX5" fmla="*/ 313697 w 313954"/>
                <a:gd name="connsiteY5" fmla="*/ 185026 h 389991"/>
                <a:gd name="connsiteX6" fmla="*/ 313706 w 313954"/>
                <a:gd name="connsiteY6" fmla="*/ 185261 h 38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954" h="389991">
                  <a:moveTo>
                    <a:pt x="313706" y="185261"/>
                  </a:moveTo>
                  <a:cubicBezTo>
                    <a:pt x="319093" y="292812"/>
                    <a:pt x="236276" y="384360"/>
                    <a:pt x="128725" y="389748"/>
                  </a:cubicBezTo>
                  <a:cubicBezTo>
                    <a:pt x="82398" y="392069"/>
                    <a:pt x="36750" y="377791"/>
                    <a:pt x="0" y="349487"/>
                  </a:cubicBezTo>
                  <a:lnTo>
                    <a:pt x="118896" y="194980"/>
                  </a:lnTo>
                  <a:lnTo>
                    <a:pt x="109177" y="255"/>
                  </a:lnTo>
                  <a:cubicBezTo>
                    <a:pt x="216678" y="-5200"/>
                    <a:pt x="308243" y="77525"/>
                    <a:pt x="313697" y="185026"/>
                  </a:cubicBezTo>
                  <a:cubicBezTo>
                    <a:pt x="313697" y="185102"/>
                    <a:pt x="313706" y="185185"/>
                    <a:pt x="313706" y="18526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="" xmlns:a16="http://schemas.microsoft.com/office/drawing/2014/main" id="{DD3C2747-7AEC-41BF-89A5-7570BA9201E4}"/>
                </a:ext>
              </a:extLst>
            </p:cNvPr>
            <p:cNvSpPr/>
            <p:nvPr/>
          </p:nvSpPr>
          <p:spPr>
            <a:xfrm>
              <a:off x="3079726" y="1678039"/>
              <a:ext cx="499459" cy="608688"/>
            </a:xfrm>
            <a:custGeom>
              <a:avLst/>
              <a:gdLst>
                <a:gd name="connsiteX0" fmla="*/ 496107 w 499459"/>
                <a:gd name="connsiteY0" fmla="*/ 214881 h 608688"/>
                <a:gd name="connsiteX1" fmla="*/ 417680 w 499459"/>
                <a:gd name="connsiteY1" fmla="*/ 479821 h 608688"/>
                <a:gd name="connsiteX2" fmla="*/ 417262 w 499459"/>
                <a:gd name="connsiteY2" fmla="*/ 566291 h 608688"/>
                <a:gd name="connsiteX3" fmla="*/ 252197 w 499459"/>
                <a:gd name="connsiteY3" fmla="*/ 608689 h 608688"/>
                <a:gd name="connsiteX4" fmla="*/ 210303 w 499459"/>
                <a:gd name="connsiteY4" fmla="*/ 533279 h 608688"/>
                <a:gd name="connsiteX5" fmla="*/ 14153 w 499459"/>
                <a:gd name="connsiteY5" fmla="*/ 338721 h 608688"/>
                <a:gd name="connsiteX6" fmla="*/ 186591 w 499459"/>
                <a:gd name="connsiteY6" fmla="*/ 8425 h 608688"/>
                <a:gd name="connsiteX7" fmla="*/ 496107 w 499459"/>
                <a:gd name="connsiteY7" fmla="*/ 214881 h 60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459" h="608688">
                  <a:moveTo>
                    <a:pt x="496107" y="214881"/>
                  </a:moveTo>
                  <a:cubicBezTo>
                    <a:pt x="518227" y="378018"/>
                    <a:pt x="423881" y="433235"/>
                    <a:pt x="417680" y="479821"/>
                  </a:cubicBezTo>
                  <a:cubicBezTo>
                    <a:pt x="415887" y="508611"/>
                    <a:pt x="415753" y="537485"/>
                    <a:pt x="417262" y="566291"/>
                  </a:cubicBezTo>
                  <a:lnTo>
                    <a:pt x="252197" y="608689"/>
                  </a:lnTo>
                  <a:cubicBezTo>
                    <a:pt x="239729" y="582748"/>
                    <a:pt x="225737" y="557569"/>
                    <a:pt x="210303" y="533279"/>
                  </a:cubicBezTo>
                  <a:cubicBezTo>
                    <a:pt x="182485" y="495406"/>
                    <a:pt x="73224" y="492390"/>
                    <a:pt x="14153" y="338721"/>
                  </a:cubicBezTo>
                  <a:cubicBezTo>
                    <a:pt x="-24725" y="238174"/>
                    <a:pt x="11388" y="53336"/>
                    <a:pt x="186591" y="8425"/>
                  </a:cubicBezTo>
                  <a:cubicBezTo>
                    <a:pt x="361793" y="-36486"/>
                    <a:pt x="481528" y="107715"/>
                    <a:pt x="496107" y="21488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="" xmlns:a16="http://schemas.microsoft.com/office/drawing/2014/main" id="{F7F46A45-0DC9-44EC-A3F1-B62E67C5E7F2}"/>
                </a:ext>
              </a:extLst>
            </p:cNvPr>
            <p:cNvSpPr/>
            <p:nvPr/>
          </p:nvSpPr>
          <p:spPr>
            <a:xfrm rot="-1496400">
              <a:off x="3313930" y="2023422"/>
              <a:ext cx="8378" cy="276419"/>
            </a:xfrm>
            <a:custGeom>
              <a:avLst/>
              <a:gdLst>
                <a:gd name="connsiteX0" fmla="*/ 0 w 8378"/>
                <a:gd name="connsiteY0" fmla="*/ 0 h 276419"/>
                <a:gd name="connsiteX1" fmla="*/ 8379 w 8378"/>
                <a:gd name="connsiteY1" fmla="*/ 0 h 276419"/>
                <a:gd name="connsiteX2" fmla="*/ 8379 w 8378"/>
                <a:gd name="connsiteY2" fmla="*/ 276420 h 276419"/>
                <a:gd name="connsiteX3" fmla="*/ 0 w 8378"/>
                <a:gd name="connsiteY3" fmla="*/ 276420 h 27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276419">
                  <a:moveTo>
                    <a:pt x="0" y="0"/>
                  </a:moveTo>
                  <a:lnTo>
                    <a:pt x="8379" y="0"/>
                  </a:lnTo>
                  <a:lnTo>
                    <a:pt x="8379" y="276420"/>
                  </a:lnTo>
                  <a:lnTo>
                    <a:pt x="0" y="276420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="" xmlns:a16="http://schemas.microsoft.com/office/drawing/2014/main" id="{6C99F87F-E9E5-4701-A691-67E81198A7D6}"/>
                </a:ext>
              </a:extLst>
            </p:cNvPr>
            <p:cNvSpPr/>
            <p:nvPr/>
          </p:nvSpPr>
          <p:spPr>
            <a:xfrm rot="-228600">
              <a:off x="3444361" y="1989830"/>
              <a:ext cx="8378" cy="276419"/>
            </a:xfrm>
            <a:custGeom>
              <a:avLst/>
              <a:gdLst>
                <a:gd name="connsiteX0" fmla="*/ 0 w 8378"/>
                <a:gd name="connsiteY0" fmla="*/ 0 h 276419"/>
                <a:gd name="connsiteX1" fmla="*/ 8379 w 8378"/>
                <a:gd name="connsiteY1" fmla="*/ 0 h 276419"/>
                <a:gd name="connsiteX2" fmla="*/ 8379 w 8378"/>
                <a:gd name="connsiteY2" fmla="*/ 276420 h 276419"/>
                <a:gd name="connsiteX3" fmla="*/ 0 w 8378"/>
                <a:gd name="connsiteY3" fmla="*/ 276420 h 27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" h="276419">
                  <a:moveTo>
                    <a:pt x="0" y="0"/>
                  </a:moveTo>
                  <a:lnTo>
                    <a:pt x="8379" y="0"/>
                  </a:lnTo>
                  <a:lnTo>
                    <a:pt x="8379" y="276420"/>
                  </a:lnTo>
                  <a:lnTo>
                    <a:pt x="0" y="276420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="" xmlns:a16="http://schemas.microsoft.com/office/drawing/2014/main" id="{9C8B7229-F45E-4C08-BEA4-9273E511C1A6}"/>
                </a:ext>
              </a:extLst>
            </p:cNvPr>
            <p:cNvSpPr/>
            <p:nvPr/>
          </p:nvSpPr>
          <p:spPr>
            <a:xfrm>
              <a:off x="3264725" y="1986523"/>
              <a:ext cx="177548" cy="114621"/>
            </a:xfrm>
            <a:custGeom>
              <a:avLst/>
              <a:gdLst>
                <a:gd name="connsiteX0" fmla="*/ 100714 w 177548"/>
                <a:gd name="connsiteY0" fmla="*/ 114612 h 114621"/>
                <a:gd name="connsiteX1" fmla="*/ 63093 w 177548"/>
                <a:gd name="connsiteY1" fmla="*/ 94251 h 114621"/>
                <a:gd name="connsiteX2" fmla="*/ 60831 w 177548"/>
                <a:gd name="connsiteY2" fmla="*/ 91905 h 114621"/>
                <a:gd name="connsiteX3" fmla="*/ 48681 w 177548"/>
                <a:gd name="connsiteY3" fmla="*/ 103468 h 114621"/>
                <a:gd name="connsiteX4" fmla="*/ 0 w 177548"/>
                <a:gd name="connsiteY4" fmla="*/ 59228 h 114621"/>
                <a:gd name="connsiteX5" fmla="*/ 3770 w 177548"/>
                <a:gd name="connsiteY5" fmla="*/ 57468 h 114621"/>
                <a:gd name="connsiteX6" fmla="*/ 47592 w 177548"/>
                <a:gd name="connsiteY6" fmla="*/ 99362 h 114621"/>
                <a:gd name="connsiteX7" fmla="*/ 57814 w 177548"/>
                <a:gd name="connsiteY7" fmla="*/ 88554 h 114621"/>
                <a:gd name="connsiteX8" fmla="*/ 32678 w 177548"/>
                <a:gd name="connsiteY8" fmla="*/ 28393 h 114621"/>
                <a:gd name="connsiteX9" fmla="*/ 42313 w 177548"/>
                <a:gd name="connsiteY9" fmla="*/ 18841 h 114621"/>
                <a:gd name="connsiteX10" fmla="*/ 65523 w 177548"/>
                <a:gd name="connsiteY10" fmla="*/ 38280 h 114621"/>
                <a:gd name="connsiteX11" fmla="*/ 62506 w 177548"/>
                <a:gd name="connsiteY11" fmla="*/ 87716 h 114621"/>
                <a:gd name="connsiteX12" fmla="*/ 65942 w 177548"/>
                <a:gd name="connsiteY12" fmla="*/ 91319 h 114621"/>
                <a:gd name="connsiteX13" fmla="*/ 106077 w 177548"/>
                <a:gd name="connsiteY13" fmla="*/ 109752 h 114621"/>
                <a:gd name="connsiteX14" fmla="*/ 129370 w 177548"/>
                <a:gd name="connsiteY14" fmla="*/ 79421 h 114621"/>
                <a:gd name="connsiteX15" fmla="*/ 130543 w 177548"/>
                <a:gd name="connsiteY15" fmla="*/ 75064 h 114621"/>
                <a:gd name="connsiteX16" fmla="*/ 103982 w 177548"/>
                <a:gd name="connsiteY16" fmla="*/ 34678 h 114621"/>
                <a:gd name="connsiteX17" fmla="*/ 114288 w 177548"/>
                <a:gd name="connsiteY17" fmla="*/ 408 h 114621"/>
                <a:gd name="connsiteX18" fmla="*/ 126354 w 177548"/>
                <a:gd name="connsiteY18" fmla="*/ 4094 h 114621"/>
                <a:gd name="connsiteX19" fmla="*/ 135235 w 177548"/>
                <a:gd name="connsiteY19" fmla="*/ 73137 h 114621"/>
                <a:gd name="connsiteX20" fmla="*/ 153669 w 177548"/>
                <a:gd name="connsiteY20" fmla="*/ 75818 h 114621"/>
                <a:gd name="connsiteX21" fmla="*/ 173359 w 177548"/>
                <a:gd name="connsiteY21" fmla="*/ 17166 h 114621"/>
                <a:gd name="connsiteX22" fmla="*/ 177549 w 177548"/>
                <a:gd name="connsiteY22" fmla="*/ 17166 h 114621"/>
                <a:gd name="connsiteX23" fmla="*/ 154758 w 177548"/>
                <a:gd name="connsiteY23" fmla="*/ 79672 h 114621"/>
                <a:gd name="connsiteX24" fmla="*/ 134314 w 177548"/>
                <a:gd name="connsiteY24" fmla="*/ 77075 h 114621"/>
                <a:gd name="connsiteX25" fmla="*/ 133392 w 177548"/>
                <a:gd name="connsiteY25" fmla="*/ 80426 h 114621"/>
                <a:gd name="connsiteX26" fmla="*/ 107166 w 177548"/>
                <a:gd name="connsiteY26" fmla="*/ 113942 h 114621"/>
                <a:gd name="connsiteX27" fmla="*/ 100714 w 177548"/>
                <a:gd name="connsiteY27" fmla="*/ 114612 h 114621"/>
                <a:gd name="connsiteX28" fmla="*/ 46922 w 177548"/>
                <a:gd name="connsiteY28" fmla="*/ 22444 h 114621"/>
                <a:gd name="connsiteX29" fmla="*/ 43570 w 177548"/>
                <a:gd name="connsiteY29" fmla="*/ 22444 h 114621"/>
                <a:gd name="connsiteX30" fmla="*/ 36867 w 177548"/>
                <a:gd name="connsiteY30" fmla="*/ 29147 h 114621"/>
                <a:gd name="connsiteX31" fmla="*/ 59574 w 177548"/>
                <a:gd name="connsiteY31" fmla="*/ 83694 h 114621"/>
                <a:gd name="connsiteX32" fmla="*/ 61669 w 177548"/>
                <a:gd name="connsiteY32" fmla="*/ 38951 h 114621"/>
                <a:gd name="connsiteX33" fmla="*/ 46922 w 177548"/>
                <a:gd name="connsiteY33" fmla="*/ 22444 h 114621"/>
                <a:gd name="connsiteX34" fmla="*/ 117556 w 177548"/>
                <a:gd name="connsiteY34" fmla="*/ 4178 h 114621"/>
                <a:gd name="connsiteX35" fmla="*/ 115545 w 177548"/>
                <a:gd name="connsiteY35" fmla="*/ 4178 h 114621"/>
                <a:gd name="connsiteX36" fmla="*/ 108172 w 177548"/>
                <a:gd name="connsiteY36" fmla="*/ 33421 h 114621"/>
                <a:gd name="connsiteX37" fmla="*/ 131548 w 177548"/>
                <a:gd name="connsiteY37" fmla="*/ 70539 h 114621"/>
                <a:gd name="connsiteX38" fmla="*/ 123170 w 177548"/>
                <a:gd name="connsiteY38" fmla="*/ 6776 h 114621"/>
                <a:gd name="connsiteX39" fmla="*/ 117472 w 177548"/>
                <a:gd name="connsiteY39" fmla="*/ 4346 h 114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7548" h="114621">
                  <a:moveTo>
                    <a:pt x="100714" y="114612"/>
                  </a:moveTo>
                  <a:cubicBezTo>
                    <a:pt x="89235" y="114612"/>
                    <a:pt x="76080" y="107574"/>
                    <a:pt x="63093" y="94251"/>
                  </a:cubicBezTo>
                  <a:lnTo>
                    <a:pt x="60831" y="91905"/>
                  </a:lnTo>
                  <a:cubicBezTo>
                    <a:pt x="58602" y="97310"/>
                    <a:pt x="54186" y="101508"/>
                    <a:pt x="48681" y="103468"/>
                  </a:cubicBezTo>
                  <a:cubicBezTo>
                    <a:pt x="23545" y="109752"/>
                    <a:pt x="922" y="61574"/>
                    <a:pt x="0" y="59228"/>
                  </a:cubicBezTo>
                  <a:lnTo>
                    <a:pt x="3770" y="57468"/>
                  </a:lnTo>
                  <a:cubicBezTo>
                    <a:pt x="3770" y="57971"/>
                    <a:pt x="26310" y="104893"/>
                    <a:pt x="47592" y="99362"/>
                  </a:cubicBezTo>
                  <a:cubicBezTo>
                    <a:pt x="52443" y="97469"/>
                    <a:pt x="56197" y="93506"/>
                    <a:pt x="57814" y="88554"/>
                  </a:cubicBezTo>
                  <a:cubicBezTo>
                    <a:pt x="41811" y="69785"/>
                    <a:pt x="28740" y="43140"/>
                    <a:pt x="32678" y="28393"/>
                  </a:cubicBezTo>
                  <a:cubicBezTo>
                    <a:pt x="33842" y="23651"/>
                    <a:pt x="37563" y="19964"/>
                    <a:pt x="42313" y="18841"/>
                  </a:cubicBezTo>
                  <a:cubicBezTo>
                    <a:pt x="53206" y="15992"/>
                    <a:pt x="61669" y="23115"/>
                    <a:pt x="65523" y="38280"/>
                  </a:cubicBezTo>
                  <a:cubicBezTo>
                    <a:pt x="69159" y="54720"/>
                    <a:pt x="68112" y="71846"/>
                    <a:pt x="62506" y="87716"/>
                  </a:cubicBezTo>
                  <a:cubicBezTo>
                    <a:pt x="63596" y="88973"/>
                    <a:pt x="64769" y="90146"/>
                    <a:pt x="65942" y="91319"/>
                  </a:cubicBezTo>
                  <a:cubicBezTo>
                    <a:pt x="74321" y="99698"/>
                    <a:pt x="90659" y="113690"/>
                    <a:pt x="106077" y="109752"/>
                  </a:cubicBezTo>
                  <a:cubicBezTo>
                    <a:pt x="116383" y="107155"/>
                    <a:pt x="124678" y="96346"/>
                    <a:pt x="129370" y="79421"/>
                  </a:cubicBezTo>
                  <a:cubicBezTo>
                    <a:pt x="129789" y="77996"/>
                    <a:pt x="130124" y="76572"/>
                    <a:pt x="130543" y="75064"/>
                  </a:cubicBezTo>
                  <a:cubicBezTo>
                    <a:pt x="117196" y="65168"/>
                    <a:pt x="107786" y="50857"/>
                    <a:pt x="103982" y="34678"/>
                  </a:cubicBezTo>
                  <a:cubicBezTo>
                    <a:pt x="99290" y="16328"/>
                    <a:pt x="103228" y="3173"/>
                    <a:pt x="114288" y="408"/>
                  </a:cubicBezTo>
                  <a:cubicBezTo>
                    <a:pt x="118687" y="-774"/>
                    <a:pt x="123371" y="659"/>
                    <a:pt x="126354" y="4094"/>
                  </a:cubicBezTo>
                  <a:cubicBezTo>
                    <a:pt x="136911" y="14903"/>
                    <a:pt x="140681" y="45989"/>
                    <a:pt x="135235" y="73137"/>
                  </a:cubicBezTo>
                  <a:cubicBezTo>
                    <a:pt x="140790" y="76413"/>
                    <a:pt x="147410" y="77368"/>
                    <a:pt x="153669" y="75818"/>
                  </a:cubicBezTo>
                  <a:cubicBezTo>
                    <a:pt x="168918" y="71880"/>
                    <a:pt x="173024" y="32248"/>
                    <a:pt x="173359" y="17166"/>
                  </a:cubicBezTo>
                  <a:lnTo>
                    <a:pt x="177549" y="17166"/>
                  </a:lnTo>
                  <a:cubicBezTo>
                    <a:pt x="177549" y="19512"/>
                    <a:pt x="176124" y="74226"/>
                    <a:pt x="154758" y="79672"/>
                  </a:cubicBezTo>
                  <a:cubicBezTo>
                    <a:pt x="147862" y="81398"/>
                    <a:pt x="140564" y="80468"/>
                    <a:pt x="134314" y="77075"/>
                  </a:cubicBezTo>
                  <a:cubicBezTo>
                    <a:pt x="134314" y="78248"/>
                    <a:pt x="133727" y="79337"/>
                    <a:pt x="133392" y="80426"/>
                  </a:cubicBezTo>
                  <a:cubicBezTo>
                    <a:pt x="129789" y="93413"/>
                    <a:pt x="122248" y="109752"/>
                    <a:pt x="107166" y="113942"/>
                  </a:cubicBezTo>
                  <a:cubicBezTo>
                    <a:pt x="105054" y="114444"/>
                    <a:pt x="102884" y="114671"/>
                    <a:pt x="100714" y="114612"/>
                  </a:cubicBezTo>
                  <a:close/>
                  <a:moveTo>
                    <a:pt x="46922" y="22444"/>
                  </a:moveTo>
                  <a:cubicBezTo>
                    <a:pt x="45807" y="22327"/>
                    <a:pt x="44684" y="22327"/>
                    <a:pt x="43570" y="22444"/>
                  </a:cubicBezTo>
                  <a:cubicBezTo>
                    <a:pt x="40227" y="23198"/>
                    <a:pt x="37621" y="25804"/>
                    <a:pt x="36867" y="29147"/>
                  </a:cubicBezTo>
                  <a:cubicBezTo>
                    <a:pt x="33599" y="40794"/>
                    <a:pt x="43905" y="64758"/>
                    <a:pt x="59574" y="83694"/>
                  </a:cubicBezTo>
                  <a:cubicBezTo>
                    <a:pt x="64199" y="69224"/>
                    <a:pt x="64928" y="53790"/>
                    <a:pt x="61669" y="38951"/>
                  </a:cubicBezTo>
                  <a:cubicBezTo>
                    <a:pt x="59993" y="32918"/>
                    <a:pt x="55887" y="22444"/>
                    <a:pt x="46922" y="22444"/>
                  </a:cubicBezTo>
                  <a:close/>
                  <a:moveTo>
                    <a:pt x="117556" y="4178"/>
                  </a:moveTo>
                  <a:cubicBezTo>
                    <a:pt x="116885" y="4094"/>
                    <a:pt x="116215" y="4094"/>
                    <a:pt x="115545" y="4178"/>
                  </a:cubicBezTo>
                  <a:cubicBezTo>
                    <a:pt x="105239" y="6776"/>
                    <a:pt x="105155" y="21606"/>
                    <a:pt x="108172" y="33421"/>
                  </a:cubicBezTo>
                  <a:cubicBezTo>
                    <a:pt x="111841" y="47958"/>
                    <a:pt x="120019" y="60954"/>
                    <a:pt x="131548" y="70539"/>
                  </a:cubicBezTo>
                  <a:cubicBezTo>
                    <a:pt x="136241" y="45402"/>
                    <a:pt x="132889" y="16411"/>
                    <a:pt x="123170" y="6776"/>
                  </a:cubicBezTo>
                  <a:cubicBezTo>
                    <a:pt x="121653" y="5268"/>
                    <a:pt x="119609" y="4396"/>
                    <a:pt x="117472" y="4346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="" xmlns:a16="http://schemas.microsoft.com/office/drawing/2014/main" id="{58369A09-189D-4CC7-AA85-986F43D02A2B}"/>
                </a:ext>
              </a:extLst>
            </p:cNvPr>
            <p:cNvSpPr/>
            <p:nvPr/>
          </p:nvSpPr>
          <p:spPr>
            <a:xfrm rot="-862801">
              <a:off x="3312308" y="2257542"/>
              <a:ext cx="210812" cy="41224"/>
            </a:xfrm>
            <a:custGeom>
              <a:avLst/>
              <a:gdLst>
                <a:gd name="connsiteX0" fmla="*/ 0 w 210812"/>
                <a:gd name="connsiteY0" fmla="*/ 0 h 41224"/>
                <a:gd name="connsiteX1" fmla="*/ 210813 w 210812"/>
                <a:gd name="connsiteY1" fmla="*/ 0 h 41224"/>
                <a:gd name="connsiteX2" fmla="*/ 210813 w 210812"/>
                <a:gd name="connsiteY2" fmla="*/ 41224 h 41224"/>
                <a:gd name="connsiteX3" fmla="*/ 0 w 210812"/>
                <a:gd name="connsiteY3" fmla="*/ 41224 h 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812" h="41224">
                  <a:moveTo>
                    <a:pt x="0" y="0"/>
                  </a:moveTo>
                  <a:lnTo>
                    <a:pt x="210813" y="0"/>
                  </a:lnTo>
                  <a:lnTo>
                    <a:pt x="210813" y="41224"/>
                  </a:lnTo>
                  <a:lnTo>
                    <a:pt x="0" y="41224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="" xmlns:a16="http://schemas.microsoft.com/office/drawing/2014/main" id="{33696756-F750-4FFF-882D-07618FD32263}"/>
                </a:ext>
              </a:extLst>
            </p:cNvPr>
            <p:cNvSpPr/>
            <p:nvPr/>
          </p:nvSpPr>
          <p:spPr>
            <a:xfrm rot="-862801">
              <a:off x="3324217" y="2303993"/>
              <a:ext cx="210812" cy="41224"/>
            </a:xfrm>
            <a:custGeom>
              <a:avLst/>
              <a:gdLst>
                <a:gd name="connsiteX0" fmla="*/ 0 w 210812"/>
                <a:gd name="connsiteY0" fmla="*/ 0 h 41224"/>
                <a:gd name="connsiteX1" fmla="*/ 210813 w 210812"/>
                <a:gd name="connsiteY1" fmla="*/ 0 h 41224"/>
                <a:gd name="connsiteX2" fmla="*/ 210813 w 210812"/>
                <a:gd name="connsiteY2" fmla="*/ 41224 h 41224"/>
                <a:gd name="connsiteX3" fmla="*/ 0 w 210812"/>
                <a:gd name="connsiteY3" fmla="*/ 41224 h 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812" h="41224">
                  <a:moveTo>
                    <a:pt x="0" y="0"/>
                  </a:moveTo>
                  <a:lnTo>
                    <a:pt x="210813" y="0"/>
                  </a:lnTo>
                  <a:lnTo>
                    <a:pt x="210813" y="41224"/>
                  </a:lnTo>
                  <a:lnTo>
                    <a:pt x="0" y="41224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="" xmlns:a16="http://schemas.microsoft.com/office/drawing/2014/main" id="{85E0867B-87B5-40F1-B46E-D8D8B428DC53}"/>
                </a:ext>
              </a:extLst>
            </p:cNvPr>
            <p:cNvSpPr/>
            <p:nvPr/>
          </p:nvSpPr>
          <p:spPr>
            <a:xfrm rot="-862801">
              <a:off x="3336025" y="2350383"/>
              <a:ext cx="210812" cy="41224"/>
            </a:xfrm>
            <a:custGeom>
              <a:avLst/>
              <a:gdLst>
                <a:gd name="connsiteX0" fmla="*/ 0 w 210812"/>
                <a:gd name="connsiteY0" fmla="*/ 0 h 41224"/>
                <a:gd name="connsiteX1" fmla="*/ 210813 w 210812"/>
                <a:gd name="connsiteY1" fmla="*/ 0 h 41224"/>
                <a:gd name="connsiteX2" fmla="*/ 210813 w 210812"/>
                <a:gd name="connsiteY2" fmla="*/ 41224 h 41224"/>
                <a:gd name="connsiteX3" fmla="*/ 0 w 210812"/>
                <a:gd name="connsiteY3" fmla="*/ 41224 h 4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812" h="41224">
                  <a:moveTo>
                    <a:pt x="0" y="0"/>
                  </a:moveTo>
                  <a:lnTo>
                    <a:pt x="210813" y="0"/>
                  </a:lnTo>
                  <a:lnTo>
                    <a:pt x="210813" y="41224"/>
                  </a:lnTo>
                  <a:lnTo>
                    <a:pt x="0" y="41224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="" xmlns:a16="http://schemas.microsoft.com/office/drawing/2014/main" id="{7C7234EE-5C17-41BB-A65C-ECA21678753B}"/>
                </a:ext>
              </a:extLst>
            </p:cNvPr>
            <p:cNvSpPr/>
            <p:nvPr/>
          </p:nvSpPr>
          <p:spPr>
            <a:xfrm>
              <a:off x="3239002" y="1598905"/>
              <a:ext cx="16759" cy="59741"/>
            </a:xfrm>
            <a:custGeom>
              <a:avLst/>
              <a:gdLst>
                <a:gd name="connsiteX0" fmla="*/ 16758 w 16759"/>
                <a:gd name="connsiteY0" fmla="*/ 59742 h 59741"/>
                <a:gd name="connsiteX1" fmla="*/ 0 w 16759"/>
                <a:gd name="connsiteY1" fmla="*/ 0 h 59741"/>
                <a:gd name="connsiteX2" fmla="*/ 12317 w 16759"/>
                <a:gd name="connsiteY2" fmla="*/ 28740 h 59741"/>
                <a:gd name="connsiteX3" fmla="*/ 16758 w 16759"/>
                <a:gd name="connsiteY3" fmla="*/ 59742 h 5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59" h="59741">
                  <a:moveTo>
                    <a:pt x="16758" y="59742"/>
                  </a:moveTo>
                  <a:cubicBezTo>
                    <a:pt x="5949" y="41677"/>
                    <a:pt x="167" y="21048"/>
                    <a:pt x="0" y="0"/>
                  </a:cubicBezTo>
                  <a:cubicBezTo>
                    <a:pt x="5547" y="8898"/>
                    <a:pt x="9694" y="18593"/>
                    <a:pt x="12317" y="28740"/>
                  </a:cubicBezTo>
                  <a:cubicBezTo>
                    <a:pt x="15325" y="38794"/>
                    <a:pt x="16825" y="49243"/>
                    <a:pt x="16758" y="5974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="" xmlns:a16="http://schemas.microsoft.com/office/drawing/2014/main" id="{EE417735-80BD-4CB8-AAF3-2E66CD76128E}"/>
                </a:ext>
              </a:extLst>
            </p:cNvPr>
            <p:cNvSpPr/>
            <p:nvPr/>
          </p:nvSpPr>
          <p:spPr>
            <a:xfrm>
              <a:off x="3084160" y="1688978"/>
              <a:ext cx="44324" cy="43486"/>
            </a:xfrm>
            <a:custGeom>
              <a:avLst/>
              <a:gdLst>
                <a:gd name="connsiteX0" fmla="*/ 44324 w 44324"/>
                <a:gd name="connsiteY0" fmla="*/ 43486 h 43486"/>
                <a:gd name="connsiteX1" fmla="*/ 19188 w 44324"/>
                <a:gd name="connsiteY1" fmla="*/ 24718 h 43486"/>
                <a:gd name="connsiteX2" fmla="*/ 0 w 44324"/>
                <a:gd name="connsiteY2" fmla="*/ 0 h 43486"/>
                <a:gd name="connsiteX3" fmla="*/ 25137 w 44324"/>
                <a:gd name="connsiteY3" fmla="*/ 18769 h 43486"/>
                <a:gd name="connsiteX4" fmla="*/ 44324 w 44324"/>
                <a:gd name="connsiteY4" fmla="*/ 43486 h 4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4" h="43486">
                  <a:moveTo>
                    <a:pt x="44324" y="43486"/>
                  </a:moveTo>
                  <a:cubicBezTo>
                    <a:pt x="35057" y="38509"/>
                    <a:pt x="26586" y="32183"/>
                    <a:pt x="19188" y="24718"/>
                  </a:cubicBezTo>
                  <a:cubicBezTo>
                    <a:pt x="11621" y="17462"/>
                    <a:pt x="5153" y="9133"/>
                    <a:pt x="0" y="0"/>
                  </a:cubicBezTo>
                  <a:cubicBezTo>
                    <a:pt x="9301" y="4918"/>
                    <a:pt x="17780" y="11253"/>
                    <a:pt x="25137" y="18769"/>
                  </a:cubicBezTo>
                  <a:cubicBezTo>
                    <a:pt x="32745" y="25991"/>
                    <a:pt x="39213" y="34328"/>
                    <a:pt x="44324" y="4348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="" xmlns:a16="http://schemas.microsoft.com/office/drawing/2014/main" id="{6F1C837D-6271-4FAF-941A-288D4C7D82CB}"/>
                </a:ext>
              </a:extLst>
            </p:cNvPr>
            <p:cNvSpPr/>
            <p:nvPr/>
          </p:nvSpPr>
          <p:spPr>
            <a:xfrm>
              <a:off x="2994841" y="1843643"/>
              <a:ext cx="60076" cy="15602"/>
            </a:xfrm>
            <a:custGeom>
              <a:avLst/>
              <a:gdLst>
                <a:gd name="connsiteX0" fmla="*/ 60077 w 60076"/>
                <a:gd name="connsiteY0" fmla="*/ 15594 h 15602"/>
                <a:gd name="connsiteX1" fmla="*/ 0 w 60076"/>
                <a:gd name="connsiteY1" fmla="*/ 9 h 15602"/>
                <a:gd name="connsiteX2" fmla="*/ 60077 w 60076"/>
                <a:gd name="connsiteY2" fmla="*/ 15594 h 1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76" h="15602">
                  <a:moveTo>
                    <a:pt x="60077" y="15594"/>
                  </a:moveTo>
                  <a:cubicBezTo>
                    <a:pt x="39021" y="15853"/>
                    <a:pt x="18274" y="10474"/>
                    <a:pt x="0" y="9"/>
                  </a:cubicBezTo>
                  <a:cubicBezTo>
                    <a:pt x="21056" y="-251"/>
                    <a:pt x="41802" y="5128"/>
                    <a:pt x="60077" y="15594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="" xmlns:a16="http://schemas.microsoft.com/office/drawing/2014/main" id="{BE41CDC3-A358-45FB-B869-D1CF64CACB28}"/>
                </a:ext>
              </a:extLst>
            </p:cNvPr>
            <p:cNvSpPr/>
            <p:nvPr/>
          </p:nvSpPr>
          <p:spPr>
            <a:xfrm>
              <a:off x="2995009" y="2006203"/>
              <a:ext cx="59741" cy="16757"/>
            </a:xfrm>
            <a:custGeom>
              <a:avLst/>
              <a:gdLst>
                <a:gd name="connsiteX0" fmla="*/ 59742 w 59741"/>
                <a:gd name="connsiteY0" fmla="*/ 0 h 16757"/>
                <a:gd name="connsiteX1" fmla="*/ 0 w 59741"/>
                <a:gd name="connsiteY1" fmla="*/ 16758 h 16757"/>
                <a:gd name="connsiteX2" fmla="*/ 59742 w 59741"/>
                <a:gd name="connsiteY2" fmla="*/ 0 h 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741" h="16757">
                  <a:moveTo>
                    <a:pt x="59742" y="0"/>
                  </a:moveTo>
                  <a:cubicBezTo>
                    <a:pt x="41719" y="10909"/>
                    <a:pt x="21064" y="16699"/>
                    <a:pt x="0" y="16758"/>
                  </a:cubicBezTo>
                  <a:cubicBezTo>
                    <a:pt x="18023" y="5848"/>
                    <a:pt x="38677" y="59"/>
                    <a:pt x="59742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="" xmlns:a16="http://schemas.microsoft.com/office/drawing/2014/main" id="{0DAD6C9A-F232-43FE-8ADE-F29DB1FB9FFA}"/>
                </a:ext>
              </a:extLst>
            </p:cNvPr>
            <p:cNvSpPr/>
            <p:nvPr/>
          </p:nvSpPr>
          <p:spPr>
            <a:xfrm>
              <a:off x="3084663" y="2133562"/>
              <a:ext cx="43486" cy="44324"/>
            </a:xfrm>
            <a:custGeom>
              <a:avLst/>
              <a:gdLst>
                <a:gd name="connsiteX0" fmla="*/ 43486 w 43486"/>
                <a:gd name="connsiteY0" fmla="*/ 0 h 44324"/>
                <a:gd name="connsiteX1" fmla="*/ 24718 w 43486"/>
                <a:gd name="connsiteY1" fmla="*/ 25137 h 44324"/>
                <a:gd name="connsiteX2" fmla="*/ 0 w 43486"/>
                <a:gd name="connsiteY2" fmla="*/ 44324 h 44324"/>
                <a:gd name="connsiteX3" fmla="*/ 18769 w 43486"/>
                <a:gd name="connsiteY3" fmla="*/ 19188 h 44324"/>
                <a:gd name="connsiteX4" fmla="*/ 43486 w 43486"/>
                <a:gd name="connsiteY4" fmla="*/ 0 h 4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6" h="44324">
                  <a:moveTo>
                    <a:pt x="43486" y="0"/>
                  </a:moveTo>
                  <a:cubicBezTo>
                    <a:pt x="38526" y="9276"/>
                    <a:pt x="32200" y="17747"/>
                    <a:pt x="24718" y="25137"/>
                  </a:cubicBezTo>
                  <a:cubicBezTo>
                    <a:pt x="17504" y="32753"/>
                    <a:pt x="9167" y="39222"/>
                    <a:pt x="0" y="44324"/>
                  </a:cubicBezTo>
                  <a:cubicBezTo>
                    <a:pt x="4918" y="35024"/>
                    <a:pt x="11253" y="26544"/>
                    <a:pt x="18769" y="19188"/>
                  </a:cubicBezTo>
                  <a:cubicBezTo>
                    <a:pt x="26025" y="11613"/>
                    <a:pt x="34354" y="5153"/>
                    <a:pt x="43486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="" xmlns:a16="http://schemas.microsoft.com/office/drawing/2014/main" id="{3A2A7851-A41A-42C3-9F0B-351F5DA3E874}"/>
                </a:ext>
              </a:extLst>
            </p:cNvPr>
            <p:cNvSpPr/>
            <p:nvPr/>
          </p:nvSpPr>
          <p:spPr>
            <a:xfrm>
              <a:off x="3603232" y="2006571"/>
              <a:ext cx="59992" cy="15684"/>
            </a:xfrm>
            <a:custGeom>
              <a:avLst/>
              <a:gdLst>
                <a:gd name="connsiteX0" fmla="*/ 0 w 59992"/>
                <a:gd name="connsiteY0" fmla="*/ 50 h 15684"/>
                <a:gd name="connsiteX1" fmla="*/ 31086 w 59992"/>
                <a:gd name="connsiteY1" fmla="*/ 3821 h 15684"/>
                <a:gd name="connsiteX2" fmla="*/ 59993 w 59992"/>
                <a:gd name="connsiteY2" fmla="*/ 15635 h 15684"/>
                <a:gd name="connsiteX3" fmla="*/ 28991 w 59992"/>
                <a:gd name="connsiteY3" fmla="*/ 11864 h 15684"/>
                <a:gd name="connsiteX4" fmla="*/ 0 w 59992"/>
                <a:gd name="connsiteY4" fmla="*/ 50 h 1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992" h="15684">
                  <a:moveTo>
                    <a:pt x="0" y="50"/>
                  </a:moveTo>
                  <a:cubicBezTo>
                    <a:pt x="10490" y="-277"/>
                    <a:pt x="20972" y="997"/>
                    <a:pt x="31086" y="3821"/>
                  </a:cubicBezTo>
                  <a:cubicBezTo>
                    <a:pt x="41266" y="6259"/>
                    <a:pt x="51019" y="10247"/>
                    <a:pt x="59993" y="15635"/>
                  </a:cubicBezTo>
                  <a:cubicBezTo>
                    <a:pt x="49527" y="15962"/>
                    <a:pt x="39071" y="14688"/>
                    <a:pt x="28991" y="11864"/>
                  </a:cubicBezTo>
                  <a:cubicBezTo>
                    <a:pt x="18786" y="9409"/>
                    <a:pt x="9016" y="5429"/>
                    <a:pt x="0" y="5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="" xmlns:a16="http://schemas.microsoft.com/office/drawing/2014/main" id="{1926A5D7-3D1A-4933-93F6-6D5E54C832D0}"/>
                </a:ext>
              </a:extLst>
            </p:cNvPr>
            <p:cNvSpPr/>
            <p:nvPr/>
          </p:nvSpPr>
          <p:spPr>
            <a:xfrm>
              <a:off x="3603316" y="1842898"/>
              <a:ext cx="59825" cy="16757"/>
            </a:xfrm>
            <a:custGeom>
              <a:avLst/>
              <a:gdLst>
                <a:gd name="connsiteX0" fmla="*/ 0 w 59825"/>
                <a:gd name="connsiteY0" fmla="*/ 16758 h 16757"/>
                <a:gd name="connsiteX1" fmla="*/ 59825 w 59825"/>
                <a:gd name="connsiteY1" fmla="*/ 0 h 16757"/>
                <a:gd name="connsiteX2" fmla="*/ 0 w 59825"/>
                <a:gd name="connsiteY2" fmla="*/ 16758 h 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25" h="16757">
                  <a:moveTo>
                    <a:pt x="0" y="16758"/>
                  </a:moveTo>
                  <a:cubicBezTo>
                    <a:pt x="18056" y="5865"/>
                    <a:pt x="38735" y="67"/>
                    <a:pt x="59825" y="0"/>
                  </a:cubicBezTo>
                  <a:cubicBezTo>
                    <a:pt x="41769" y="10893"/>
                    <a:pt x="21090" y="16691"/>
                    <a:pt x="0" y="16758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="" xmlns:a16="http://schemas.microsoft.com/office/drawing/2014/main" id="{C9016AA6-92CA-4E68-81F6-57E6960B2BE9}"/>
                </a:ext>
              </a:extLst>
            </p:cNvPr>
            <p:cNvSpPr/>
            <p:nvPr/>
          </p:nvSpPr>
          <p:spPr>
            <a:xfrm>
              <a:off x="3529917" y="1688140"/>
              <a:ext cx="43570" cy="44324"/>
            </a:xfrm>
            <a:custGeom>
              <a:avLst/>
              <a:gdLst>
                <a:gd name="connsiteX0" fmla="*/ 0 w 43570"/>
                <a:gd name="connsiteY0" fmla="*/ 44324 h 44324"/>
                <a:gd name="connsiteX1" fmla="*/ 18853 w 43570"/>
                <a:gd name="connsiteY1" fmla="*/ 19188 h 44324"/>
                <a:gd name="connsiteX2" fmla="*/ 43570 w 43570"/>
                <a:gd name="connsiteY2" fmla="*/ 0 h 44324"/>
                <a:gd name="connsiteX3" fmla="*/ 0 w 43570"/>
                <a:gd name="connsiteY3" fmla="*/ 44157 h 4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70" h="44324">
                  <a:moveTo>
                    <a:pt x="0" y="44324"/>
                  </a:moveTo>
                  <a:cubicBezTo>
                    <a:pt x="4994" y="35049"/>
                    <a:pt x="11345" y="26578"/>
                    <a:pt x="18853" y="19188"/>
                  </a:cubicBezTo>
                  <a:cubicBezTo>
                    <a:pt x="26050" y="11554"/>
                    <a:pt x="34395" y="5086"/>
                    <a:pt x="43570" y="0"/>
                  </a:cubicBezTo>
                  <a:cubicBezTo>
                    <a:pt x="33340" y="18417"/>
                    <a:pt x="18274" y="33683"/>
                    <a:pt x="0" y="4415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="" xmlns:a16="http://schemas.microsoft.com/office/drawing/2014/main" id="{F5BBD7FF-8A91-4D2B-AF3B-9E868D5B5E09}"/>
                </a:ext>
              </a:extLst>
            </p:cNvPr>
            <p:cNvSpPr/>
            <p:nvPr/>
          </p:nvSpPr>
          <p:spPr>
            <a:xfrm>
              <a:off x="3402717" y="1598737"/>
              <a:ext cx="15651" cy="59992"/>
            </a:xfrm>
            <a:custGeom>
              <a:avLst/>
              <a:gdLst>
                <a:gd name="connsiteX0" fmla="*/ 8 w 15651"/>
                <a:gd name="connsiteY0" fmla="*/ 59993 h 59992"/>
                <a:gd name="connsiteX1" fmla="*/ 15593 w 15651"/>
                <a:gd name="connsiteY1" fmla="*/ 0 h 59992"/>
                <a:gd name="connsiteX2" fmla="*/ 11906 w 15651"/>
                <a:gd name="connsiteY2" fmla="*/ 31086 h 59992"/>
                <a:gd name="connsiteX3" fmla="*/ 8 w 15651"/>
                <a:gd name="connsiteY3" fmla="*/ 59993 h 5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51" h="59992">
                  <a:moveTo>
                    <a:pt x="8" y="59993"/>
                  </a:moveTo>
                  <a:cubicBezTo>
                    <a:pt x="-243" y="38962"/>
                    <a:pt x="5136" y="18249"/>
                    <a:pt x="15593" y="0"/>
                  </a:cubicBezTo>
                  <a:cubicBezTo>
                    <a:pt x="15945" y="10490"/>
                    <a:pt x="14697" y="20972"/>
                    <a:pt x="11906" y="31086"/>
                  </a:cubicBezTo>
                  <a:cubicBezTo>
                    <a:pt x="9401" y="41258"/>
                    <a:pt x="5388" y="51002"/>
                    <a:pt x="8" y="59993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="" xmlns:a16="http://schemas.microsoft.com/office/drawing/2014/main" id="{19709336-4CA0-4EBF-A31D-9FC6999CDCE8}"/>
                </a:ext>
              </a:extLst>
            </p:cNvPr>
            <p:cNvSpPr/>
            <p:nvPr/>
          </p:nvSpPr>
          <p:spPr>
            <a:xfrm>
              <a:off x="2807240" y="2189520"/>
              <a:ext cx="198912" cy="362529"/>
            </a:xfrm>
            <a:custGeom>
              <a:avLst/>
              <a:gdLst>
                <a:gd name="connsiteX0" fmla="*/ 156013 w 198912"/>
                <a:gd name="connsiteY0" fmla="*/ 362483 h 362529"/>
                <a:gd name="connsiteX1" fmla="*/ 26475 w 198912"/>
                <a:gd name="connsiteY1" fmla="*/ 208647 h 362529"/>
                <a:gd name="connsiteX2" fmla="*/ 32592 w 198912"/>
                <a:gd name="connsiteY2" fmla="*/ 2191 h 362529"/>
                <a:gd name="connsiteX3" fmla="*/ 172603 w 198912"/>
                <a:gd name="connsiteY3" fmla="*/ 153933 h 362529"/>
                <a:gd name="connsiteX4" fmla="*/ 198913 w 198912"/>
                <a:gd name="connsiteY4" fmla="*/ 286906 h 362529"/>
                <a:gd name="connsiteX5" fmla="*/ 166487 w 198912"/>
                <a:gd name="connsiteY5" fmla="*/ 360305 h 362529"/>
                <a:gd name="connsiteX6" fmla="*/ 156013 w 198912"/>
                <a:gd name="connsiteY6" fmla="*/ 362483 h 362529"/>
                <a:gd name="connsiteX7" fmla="*/ 43485 w 198912"/>
                <a:gd name="connsiteY7" fmla="*/ 8475 h 362529"/>
                <a:gd name="connsiteX8" fmla="*/ 35525 w 198912"/>
                <a:gd name="connsiteY8" fmla="*/ 10067 h 362529"/>
                <a:gd name="connsiteX9" fmla="*/ 34268 w 198912"/>
                <a:gd name="connsiteY9" fmla="*/ 205714 h 362529"/>
                <a:gd name="connsiteX10" fmla="*/ 163554 w 198912"/>
                <a:gd name="connsiteY10" fmla="*/ 352428 h 362529"/>
                <a:gd name="connsiteX11" fmla="*/ 190534 w 198912"/>
                <a:gd name="connsiteY11" fmla="*/ 286738 h 362529"/>
                <a:gd name="connsiteX12" fmla="*/ 164811 w 198912"/>
                <a:gd name="connsiteY12" fmla="*/ 156865 h 362529"/>
                <a:gd name="connsiteX13" fmla="*/ 43568 w 198912"/>
                <a:gd name="connsiteY13" fmla="*/ 8475 h 36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8912" h="362529">
                  <a:moveTo>
                    <a:pt x="156013" y="362483"/>
                  </a:moveTo>
                  <a:cubicBezTo>
                    <a:pt x="115627" y="364494"/>
                    <a:pt x="60913" y="300731"/>
                    <a:pt x="26475" y="208647"/>
                  </a:cubicBezTo>
                  <a:cubicBezTo>
                    <a:pt x="-11062" y="108100"/>
                    <a:pt x="-8381" y="17524"/>
                    <a:pt x="32592" y="2191"/>
                  </a:cubicBezTo>
                  <a:cubicBezTo>
                    <a:pt x="73565" y="-13143"/>
                    <a:pt x="135066" y="53553"/>
                    <a:pt x="172603" y="153933"/>
                  </a:cubicBezTo>
                  <a:cubicBezTo>
                    <a:pt x="189378" y="196288"/>
                    <a:pt x="198293" y="241350"/>
                    <a:pt x="198913" y="286906"/>
                  </a:cubicBezTo>
                  <a:cubicBezTo>
                    <a:pt x="198243" y="326705"/>
                    <a:pt x="186680" y="352764"/>
                    <a:pt x="166487" y="360305"/>
                  </a:cubicBezTo>
                  <a:cubicBezTo>
                    <a:pt x="163118" y="361536"/>
                    <a:pt x="159591" y="362265"/>
                    <a:pt x="156013" y="362483"/>
                  </a:cubicBezTo>
                  <a:close/>
                  <a:moveTo>
                    <a:pt x="43485" y="8475"/>
                  </a:moveTo>
                  <a:cubicBezTo>
                    <a:pt x="40761" y="8567"/>
                    <a:pt x="38072" y="9112"/>
                    <a:pt x="35525" y="10067"/>
                  </a:cubicBezTo>
                  <a:cubicBezTo>
                    <a:pt x="166" y="23306"/>
                    <a:pt x="-421" y="112876"/>
                    <a:pt x="34268" y="205714"/>
                  </a:cubicBezTo>
                  <a:cubicBezTo>
                    <a:pt x="68956" y="298552"/>
                    <a:pt x="128195" y="365667"/>
                    <a:pt x="163554" y="352428"/>
                  </a:cubicBezTo>
                  <a:cubicBezTo>
                    <a:pt x="180312" y="346312"/>
                    <a:pt x="189947" y="322348"/>
                    <a:pt x="190534" y="286738"/>
                  </a:cubicBezTo>
                  <a:cubicBezTo>
                    <a:pt x="189897" y="242246"/>
                    <a:pt x="181183" y="198240"/>
                    <a:pt x="164811" y="156865"/>
                  </a:cubicBezTo>
                  <a:cubicBezTo>
                    <a:pt x="132636" y="70814"/>
                    <a:pt x="79346" y="6632"/>
                    <a:pt x="43568" y="847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="" xmlns:a16="http://schemas.microsoft.com/office/drawing/2014/main" id="{02F76CB9-DB13-48DF-8C5D-650AB7AED1AF}"/>
                </a:ext>
              </a:extLst>
            </p:cNvPr>
            <p:cNvSpPr/>
            <p:nvPr/>
          </p:nvSpPr>
          <p:spPr>
            <a:xfrm>
              <a:off x="2770755" y="2214896"/>
              <a:ext cx="272189" cy="311988"/>
            </a:xfrm>
            <a:custGeom>
              <a:avLst/>
              <a:gdLst>
                <a:gd name="connsiteX0" fmla="*/ 43856 w 272189"/>
                <a:gd name="connsiteY0" fmla="*/ 311804 h 311988"/>
                <a:gd name="connsiteX1" fmla="*/ 14530 w 272189"/>
                <a:gd name="connsiteY1" fmla="*/ 303425 h 311988"/>
                <a:gd name="connsiteX2" fmla="*/ 7743 w 272189"/>
                <a:gd name="connsiteY2" fmla="*/ 223406 h 311988"/>
                <a:gd name="connsiteX3" fmla="*/ 177834 w 272189"/>
                <a:gd name="connsiteY3" fmla="*/ 17034 h 311988"/>
                <a:gd name="connsiteX4" fmla="*/ 257685 w 272189"/>
                <a:gd name="connsiteY4" fmla="*/ 8655 h 311988"/>
                <a:gd name="connsiteX5" fmla="*/ 264472 w 272189"/>
                <a:gd name="connsiteY5" fmla="*/ 88590 h 311988"/>
                <a:gd name="connsiteX6" fmla="*/ 196352 w 272189"/>
                <a:gd name="connsiteY6" fmla="*/ 205894 h 311988"/>
                <a:gd name="connsiteX7" fmla="*/ 43856 w 272189"/>
                <a:gd name="connsiteY7" fmla="*/ 311804 h 311988"/>
                <a:gd name="connsiteX8" fmla="*/ 228862 w 272189"/>
                <a:gd name="connsiteY8" fmla="*/ 8404 h 311988"/>
                <a:gd name="connsiteX9" fmla="*/ 181940 w 272189"/>
                <a:gd name="connsiteY9" fmla="*/ 24324 h 311988"/>
                <a:gd name="connsiteX10" fmla="*/ 15703 w 272189"/>
                <a:gd name="connsiteY10" fmla="*/ 226004 h 311988"/>
                <a:gd name="connsiteX11" fmla="*/ 19892 w 272189"/>
                <a:gd name="connsiteY11" fmla="*/ 296973 h 311988"/>
                <a:gd name="connsiteX12" fmla="*/ 189900 w 272189"/>
                <a:gd name="connsiteY12" fmla="*/ 200197 h 311988"/>
                <a:gd name="connsiteX13" fmla="*/ 256512 w 272189"/>
                <a:gd name="connsiteY13" fmla="*/ 85741 h 311988"/>
                <a:gd name="connsiteX14" fmla="*/ 252323 w 272189"/>
                <a:gd name="connsiteY14" fmla="*/ 14856 h 311988"/>
                <a:gd name="connsiteX15" fmla="*/ 228862 w 272189"/>
                <a:gd name="connsiteY15" fmla="*/ 8404 h 31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189" h="311988">
                  <a:moveTo>
                    <a:pt x="43856" y="311804"/>
                  </a:moveTo>
                  <a:cubicBezTo>
                    <a:pt x="33374" y="312792"/>
                    <a:pt x="22909" y="309801"/>
                    <a:pt x="14530" y="303425"/>
                  </a:cubicBezTo>
                  <a:cubicBezTo>
                    <a:pt x="-2228" y="289683"/>
                    <a:pt x="-4490" y="261530"/>
                    <a:pt x="7743" y="223406"/>
                  </a:cubicBezTo>
                  <a:cubicBezTo>
                    <a:pt x="40370" y="137883"/>
                    <a:pt x="100112" y="65397"/>
                    <a:pt x="177834" y="17034"/>
                  </a:cubicBezTo>
                  <a:cubicBezTo>
                    <a:pt x="212691" y="-2237"/>
                    <a:pt x="241011" y="-5337"/>
                    <a:pt x="257685" y="8655"/>
                  </a:cubicBezTo>
                  <a:cubicBezTo>
                    <a:pt x="274359" y="22648"/>
                    <a:pt x="276705" y="50550"/>
                    <a:pt x="264472" y="88590"/>
                  </a:cubicBezTo>
                  <a:cubicBezTo>
                    <a:pt x="249055" y="131490"/>
                    <a:pt x="225971" y="171239"/>
                    <a:pt x="196352" y="205894"/>
                  </a:cubicBezTo>
                  <a:cubicBezTo>
                    <a:pt x="143565" y="269574"/>
                    <a:pt x="83572" y="309793"/>
                    <a:pt x="43856" y="311804"/>
                  </a:cubicBezTo>
                  <a:close/>
                  <a:moveTo>
                    <a:pt x="228862" y="8404"/>
                  </a:moveTo>
                  <a:cubicBezTo>
                    <a:pt x="212246" y="10205"/>
                    <a:pt x="196226" y="15643"/>
                    <a:pt x="181940" y="24324"/>
                  </a:cubicBezTo>
                  <a:cubicBezTo>
                    <a:pt x="106103" y="71723"/>
                    <a:pt x="47752" y="142517"/>
                    <a:pt x="15703" y="226004"/>
                  </a:cubicBezTo>
                  <a:cubicBezTo>
                    <a:pt x="4727" y="259519"/>
                    <a:pt x="6235" y="285745"/>
                    <a:pt x="19892" y="296973"/>
                  </a:cubicBezTo>
                  <a:cubicBezTo>
                    <a:pt x="48967" y="320937"/>
                    <a:pt x="126807" y="276612"/>
                    <a:pt x="189900" y="200197"/>
                  </a:cubicBezTo>
                  <a:cubicBezTo>
                    <a:pt x="218841" y="166388"/>
                    <a:pt x="241414" y="127611"/>
                    <a:pt x="256512" y="85741"/>
                  </a:cubicBezTo>
                  <a:cubicBezTo>
                    <a:pt x="267489" y="52226"/>
                    <a:pt x="265980" y="26084"/>
                    <a:pt x="252323" y="14856"/>
                  </a:cubicBezTo>
                  <a:cubicBezTo>
                    <a:pt x="245586" y="9845"/>
                    <a:pt x="237216" y="7541"/>
                    <a:pt x="228862" y="8404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="" xmlns:a16="http://schemas.microsoft.com/office/drawing/2014/main" id="{76BB9B37-BCD7-415E-A22B-F13315BA231E}"/>
                </a:ext>
              </a:extLst>
            </p:cNvPr>
            <p:cNvSpPr/>
            <p:nvPr/>
          </p:nvSpPr>
          <p:spPr>
            <a:xfrm>
              <a:off x="2717859" y="2287418"/>
              <a:ext cx="377671" cy="166612"/>
            </a:xfrm>
            <a:custGeom>
              <a:avLst/>
              <a:gdLst>
                <a:gd name="connsiteX0" fmla="*/ 267849 w 377671"/>
                <a:gd name="connsiteY0" fmla="*/ 166217 h 166612"/>
                <a:gd name="connsiteX1" fmla="*/ 176100 w 377671"/>
                <a:gd name="connsiteY1" fmla="*/ 160352 h 166612"/>
                <a:gd name="connsiteX2" fmla="*/ 176100 w 377671"/>
                <a:gd name="connsiteY2" fmla="*/ 160352 h 166612"/>
                <a:gd name="connsiteX3" fmla="*/ 47819 w 377671"/>
                <a:gd name="connsiteY3" fmla="*/ 116698 h 166612"/>
                <a:gd name="connsiteX4" fmla="*/ 478 w 377671"/>
                <a:gd name="connsiteY4" fmla="*/ 51846 h 166612"/>
                <a:gd name="connsiteX5" fmla="*/ 201572 w 377671"/>
                <a:gd name="connsiteY5" fmla="*/ 6432 h 166612"/>
                <a:gd name="connsiteX6" fmla="*/ 329853 w 377671"/>
                <a:gd name="connsiteY6" fmla="*/ 50086 h 166612"/>
                <a:gd name="connsiteX7" fmla="*/ 377193 w 377671"/>
                <a:gd name="connsiteY7" fmla="*/ 114855 h 166612"/>
                <a:gd name="connsiteX8" fmla="*/ 311335 w 377671"/>
                <a:gd name="connsiteY8" fmla="*/ 160771 h 166612"/>
                <a:gd name="connsiteX9" fmla="*/ 267849 w 377671"/>
                <a:gd name="connsiteY9" fmla="*/ 166217 h 166612"/>
                <a:gd name="connsiteX10" fmla="*/ 111331 w 377671"/>
                <a:gd name="connsiteY10" fmla="*/ 9029 h 166612"/>
                <a:gd name="connsiteX11" fmla="*/ 9025 w 377671"/>
                <a:gd name="connsiteY11" fmla="*/ 53270 h 166612"/>
                <a:gd name="connsiteX12" fmla="*/ 52511 w 377671"/>
                <a:gd name="connsiteY12" fmla="*/ 109492 h 166612"/>
                <a:gd name="connsiteX13" fmla="*/ 310246 w 377671"/>
                <a:gd name="connsiteY13" fmla="*/ 152560 h 166612"/>
                <a:gd name="connsiteX14" fmla="*/ 369569 w 377671"/>
                <a:gd name="connsiteY14" fmla="*/ 113514 h 166612"/>
                <a:gd name="connsiteX15" fmla="*/ 326166 w 377671"/>
                <a:gd name="connsiteY15" fmla="*/ 57292 h 166612"/>
                <a:gd name="connsiteX16" fmla="*/ 200483 w 377671"/>
                <a:gd name="connsiteY16" fmla="*/ 14643 h 166612"/>
                <a:gd name="connsiteX17" fmla="*/ 111331 w 377671"/>
                <a:gd name="connsiteY17" fmla="*/ 9029 h 16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7671" h="166612">
                  <a:moveTo>
                    <a:pt x="267849" y="166217"/>
                  </a:moveTo>
                  <a:cubicBezTo>
                    <a:pt x="237140" y="167533"/>
                    <a:pt x="206390" y="165564"/>
                    <a:pt x="176100" y="160352"/>
                  </a:cubicBezTo>
                  <a:lnTo>
                    <a:pt x="176100" y="160352"/>
                  </a:lnTo>
                  <a:cubicBezTo>
                    <a:pt x="131072" y="153599"/>
                    <a:pt x="87619" y="138818"/>
                    <a:pt x="47819" y="116698"/>
                  </a:cubicBezTo>
                  <a:cubicBezTo>
                    <a:pt x="13717" y="96170"/>
                    <a:pt x="-3124" y="73128"/>
                    <a:pt x="478" y="51846"/>
                  </a:cubicBezTo>
                  <a:cubicBezTo>
                    <a:pt x="7684" y="8694"/>
                    <a:pt x="96165" y="-11247"/>
                    <a:pt x="201572" y="6432"/>
                  </a:cubicBezTo>
                  <a:cubicBezTo>
                    <a:pt x="246625" y="13093"/>
                    <a:pt x="290087" y="27882"/>
                    <a:pt x="329853" y="50086"/>
                  </a:cubicBezTo>
                  <a:cubicBezTo>
                    <a:pt x="363955" y="70614"/>
                    <a:pt x="380796" y="93656"/>
                    <a:pt x="377193" y="114855"/>
                  </a:cubicBezTo>
                  <a:cubicBezTo>
                    <a:pt x="373590" y="136053"/>
                    <a:pt x="350213" y="152476"/>
                    <a:pt x="311335" y="160771"/>
                  </a:cubicBezTo>
                  <a:cubicBezTo>
                    <a:pt x="297007" y="163737"/>
                    <a:pt x="282462" y="165555"/>
                    <a:pt x="267849" y="166217"/>
                  </a:cubicBezTo>
                  <a:close/>
                  <a:moveTo>
                    <a:pt x="111331" y="9029"/>
                  </a:moveTo>
                  <a:cubicBezTo>
                    <a:pt x="54774" y="11878"/>
                    <a:pt x="13298" y="28050"/>
                    <a:pt x="9025" y="53270"/>
                  </a:cubicBezTo>
                  <a:cubicBezTo>
                    <a:pt x="6176" y="70614"/>
                    <a:pt x="22012" y="91143"/>
                    <a:pt x="52511" y="109492"/>
                  </a:cubicBezTo>
                  <a:cubicBezTo>
                    <a:pt x="131440" y="151538"/>
                    <a:pt x="221941" y="166653"/>
                    <a:pt x="310246" y="152560"/>
                  </a:cubicBezTo>
                  <a:cubicBezTo>
                    <a:pt x="345102" y="145103"/>
                    <a:pt x="366720" y="130859"/>
                    <a:pt x="369569" y="113514"/>
                  </a:cubicBezTo>
                  <a:cubicBezTo>
                    <a:pt x="372417" y="96170"/>
                    <a:pt x="356665" y="75642"/>
                    <a:pt x="326166" y="57292"/>
                  </a:cubicBezTo>
                  <a:cubicBezTo>
                    <a:pt x="287196" y="35590"/>
                    <a:pt x="244614" y="21137"/>
                    <a:pt x="200483" y="14643"/>
                  </a:cubicBezTo>
                  <a:cubicBezTo>
                    <a:pt x="171048" y="9641"/>
                    <a:pt x="141160" y="7756"/>
                    <a:pt x="111331" y="9029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="" xmlns:a16="http://schemas.microsoft.com/office/drawing/2014/main" id="{95E3886B-44C1-47D4-AF12-BE87A96D9C0E}"/>
                </a:ext>
              </a:extLst>
            </p:cNvPr>
            <p:cNvSpPr/>
            <p:nvPr/>
          </p:nvSpPr>
          <p:spPr>
            <a:xfrm>
              <a:off x="2872515" y="2336506"/>
              <a:ext cx="68725" cy="68723"/>
            </a:xfrm>
            <a:custGeom>
              <a:avLst/>
              <a:gdLst>
                <a:gd name="connsiteX0" fmla="*/ 66523 w 68725"/>
                <a:gd name="connsiteY0" fmla="*/ 22281 h 68723"/>
                <a:gd name="connsiteX1" fmla="*/ 46447 w 68725"/>
                <a:gd name="connsiteY1" fmla="*/ 66521 h 68723"/>
                <a:gd name="connsiteX2" fmla="*/ 2207 w 68725"/>
                <a:gd name="connsiteY2" fmla="*/ 46445 h 68723"/>
                <a:gd name="connsiteX3" fmla="*/ 22282 w 68725"/>
                <a:gd name="connsiteY3" fmla="*/ 2205 h 68723"/>
                <a:gd name="connsiteX4" fmla="*/ 22366 w 68725"/>
                <a:gd name="connsiteY4" fmla="*/ 2171 h 68723"/>
                <a:gd name="connsiteX5" fmla="*/ 66523 w 68725"/>
                <a:gd name="connsiteY5" fmla="*/ 22281 h 6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725" h="68723">
                  <a:moveTo>
                    <a:pt x="66523" y="22281"/>
                  </a:moveTo>
                  <a:cubicBezTo>
                    <a:pt x="73193" y="40044"/>
                    <a:pt x="64202" y="59851"/>
                    <a:pt x="46447" y="66521"/>
                  </a:cubicBezTo>
                  <a:cubicBezTo>
                    <a:pt x="28684" y="73191"/>
                    <a:pt x="8876" y="64200"/>
                    <a:pt x="2207" y="46445"/>
                  </a:cubicBezTo>
                  <a:cubicBezTo>
                    <a:pt x="-4471" y="28682"/>
                    <a:pt x="4519" y="8874"/>
                    <a:pt x="22282" y="2205"/>
                  </a:cubicBezTo>
                  <a:cubicBezTo>
                    <a:pt x="22308" y="2188"/>
                    <a:pt x="22341" y="2180"/>
                    <a:pt x="22366" y="2171"/>
                  </a:cubicBezTo>
                  <a:cubicBezTo>
                    <a:pt x="40113" y="-4440"/>
                    <a:pt x="59862" y="4551"/>
                    <a:pt x="66523" y="22281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="" xmlns:a16="http://schemas.microsoft.com/office/drawing/2014/main" id="{92231C91-6F05-401B-9CA4-5E65652CC5AB}"/>
                </a:ext>
              </a:extLst>
            </p:cNvPr>
            <p:cNvSpPr/>
            <p:nvPr/>
          </p:nvSpPr>
          <p:spPr>
            <a:xfrm>
              <a:off x="3458078" y="2456149"/>
              <a:ext cx="92854" cy="101803"/>
            </a:xfrm>
            <a:custGeom>
              <a:avLst/>
              <a:gdLst>
                <a:gd name="connsiteX0" fmla="*/ 56170 w 92854"/>
                <a:gd name="connsiteY0" fmla="*/ 93760 h 101803"/>
                <a:gd name="connsiteX1" fmla="*/ 55081 w 92854"/>
                <a:gd name="connsiteY1" fmla="*/ 94765 h 101803"/>
                <a:gd name="connsiteX2" fmla="*/ 54662 w 92854"/>
                <a:gd name="connsiteY2" fmla="*/ 93089 h 101803"/>
                <a:gd name="connsiteX3" fmla="*/ 53992 w 92854"/>
                <a:gd name="connsiteY3" fmla="*/ 93089 h 101803"/>
                <a:gd name="connsiteX4" fmla="*/ 53321 w 92854"/>
                <a:gd name="connsiteY4" fmla="*/ 93089 h 101803"/>
                <a:gd name="connsiteX5" fmla="*/ 52902 w 92854"/>
                <a:gd name="connsiteY5" fmla="*/ 92587 h 101803"/>
                <a:gd name="connsiteX6" fmla="*/ 52400 w 92854"/>
                <a:gd name="connsiteY6" fmla="*/ 91916 h 101803"/>
                <a:gd name="connsiteX7" fmla="*/ 51645 w 92854"/>
                <a:gd name="connsiteY7" fmla="*/ 91916 h 101803"/>
                <a:gd name="connsiteX8" fmla="*/ 50975 w 92854"/>
                <a:gd name="connsiteY8" fmla="*/ 92419 h 101803"/>
                <a:gd name="connsiteX9" fmla="*/ 50389 w 92854"/>
                <a:gd name="connsiteY9" fmla="*/ 93006 h 101803"/>
                <a:gd name="connsiteX10" fmla="*/ 49802 w 92854"/>
                <a:gd name="connsiteY10" fmla="*/ 93006 h 101803"/>
                <a:gd name="connsiteX11" fmla="*/ 49132 w 92854"/>
                <a:gd name="connsiteY11" fmla="*/ 93006 h 101803"/>
                <a:gd name="connsiteX12" fmla="*/ 49132 w 92854"/>
                <a:gd name="connsiteY12" fmla="*/ 93006 h 101803"/>
                <a:gd name="connsiteX13" fmla="*/ 49132 w 92854"/>
                <a:gd name="connsiteY13" fmla="*/ 93508 h 101803"/>
                <a:gd name="connsiteX14" fmla="*/ 49132 w 92854"/>
                <a:gd name="connsiteY14" fmla="*/ 94263 h 101803"/>
                <a:gd name="connsiteX15" fmla="*/ 49132 w 92854"/>
                <a:gd name="connsiteY15" fmla="*/ 94263 h 101803"/>
                <a:gd name="connsiteX16" fmla="*/ 49132 w 92854"/>
                <a:gd name="connsiteY16" fmla="*/ 94263 h 101803"/>
                <a:gd name="connsiteX17" fmla="*/ 49132 w 92854"/>
                <a:gd name="connsiteY17" fmla="*/ 94263 h 101803"/>
                <a:gd name="connsiteX18" fmla="*/ 47791 w 92854"/>
                <a:gd name="connsiteY18" fmla="*/ 94681 h 101803"/>
                <a:gd name="connsiteX19" fmla="*/ 46534 w 92854"/>
                <a:gd name="connsiteY19" fmla="*/ 95100 h 101803"/>
                <a:gd name="connsiteX20" fmla="*/ 44859 w 92854"/>
                <a:gd name="connsiteY20" fmla="*/ 95100 h 101803"/>
                <a:gd name="connsiteX21" fmla="*/ 43602 w 92854"/>
                <a:gd name="connsiteY21" fmla="*/ 95100 h 101803"/>
                <a:gd name="connsiteX22" fmla="*/ 41423 w 92854"/>
                <a:gd name="connsiteY22" fmla="*/ 97447 h 101803"/>
                <a:gd name="connsiteX23" fmla="*/ 39747 w 92854"/>
                <a:gd name="connsiteY23" fmla="*/ 96692 h 101803"/>
                <a:gd name="connsiteX24" fmla="*/ 40250 w 92854"/>
                <a:gd name="connsiteY24" fmla="*/ 98620 h 101803"/>
                <a:gd name="connsiteX25" fmla="*/ 36312 w 92854"/>
                <a:gd name="connsiteY25" fmla="*/ 98620 h 101803"/>
                <a:gd name="connsiteX26" fmla="*/ 35809 w 92854"/>
                <a:gd name="connsiteY26" fmla="*/ 96692 h 101803"/>
                <a:gd name="connsiteX27" fmla="*/ 35809 w 92854"/>
                <a:gd name="connsiteY27" fmla="*/ 96692 h 101803"/>
                <a:gd name="connsiteX28" fmla="*/ 35307 w 92854"/>
                <a:gd name="connsiteY28" fmla="*/ 96692 h 101803"/>
                <a:gd name="connsiteX29" fmla="*/ 34552 w 92854"/>
                <a:gd name="connsiteY29" fmla="*/ 96692 h 101803"/>
                <a:gd name="connsiteX30" fmla="*/ 33044 w 92854"/>
                <a:gd name="connsiteY30" fmla="*/ 97447 h 101803"/>
                <a:gd name="connsiteX31" fmla="*/ 32206 w 92854"/>
                <a:gd name="connsiteY31" fmla="*/ 98033 h 101803"/>
                <a:gd name="connsiteX32" fmla="*/ 32206 w 92854"/>
                <a:gd name="connsiteY32" fmla="*/ 98703 h 101803"/>
                <a:gd name="connsiteX33" fmla="*/ 32206 w 92854"/>
                <a:gd name="connsiteY33" fmla="*/ 99541 h 101803"/>
                <a:gd name="connsiteX34" fmla="*/ 32206 w 92854"/>
                <a:gd name="connsiteY34" fmla="*/ 99960 h 101803"/>
                <a:gd name="connsiteX35" fmla="*/ 32206 w 92854"/>
                <a:gd name="connsiteY35" fmla="*/ 99960 h 101803"/>
                <a:gd name="connsiteX36" fmla="*/ 31788 w 92854"/>
                <a:gd name="connsiteY36" fmla="*/ 99960 h 101803"/>
                <a:gd name="connsiteX37" fmla="*/ 30698 w 92854"/>
                <a:gd name="connsiteY37" fmla="*/ 99960 h 101803"/>
                <a:gd name="connsiteX38" fmla="*/ 30196 w 92854"/>
                <a:gd name="connsiteY38" fmla="*/ 99960 h 101803"/>
                <a:gd name="connsiteX39" fmla="*/ 29274 w 92854"/>
                <a:gd name="connsiteY39" fmla="*/ 99960 h 101803"/>
                <a:gd name="connsiteX40" fmla="*/ 28436 w 92854"/>
                <a:gd name="connsiteY40" fmla="*/ 100882 h 101803"/>
                <a:gd name="connsiteX41" fmla="*/ 27514 w 92854"/>
                <a:gd name="connsiteY41" fmla="*/ 101804 h 101803"/>
                <a:gd name="connsiteX42" fmla="*/ 26844 w 92854"/>
                <a:gd name="connsiteY42" fmla="*/ 101804 h 101803"/>
                <a:gd name="connsiteX43" fmla="*/ 26174 w 92854"/>
                <a:gd name="connsiteY43" fmla="*/ 101804 h 101803"/>
                <a:gd name="connsiteX44" fmla="*/ 24414 w 92854"/>
                <a:gd name="connsiteY44" fmla="*/ 101804 h 101803"/>
                <a:gd name="connsiteX45" fmla="*/ 22487 w 92854"/>
                <a:gd name="connsiteY45" fmla="*/ 101804 h 101803"/>
                <a:gd name="connsiteX46" fmla="*/ 22487 w 92854"/>
                <a:gd name="connsiteY46" fmla="*/ 100882 h 101803"/>
                <a:gd name="connsiteX47" fmla="*/ 22487 w 92854"/>
                <a:gd name="connsiteY47" fmla="*/ 99793 h 101803"/>
                <a:gd name="connsiteX48" fmla="*/ 22487 w 92854"/>
                <a:gd name="connsiteY48" fmla="*/ 99793 h 101803"/>
                <a:gd name="connsiteX49" fmla="*/ 22487 w 92854"/>
                <a:gd name="connsiteY49" fmla="*/ 99793 h 101803"/>
                <a:gd name="connsiteX50" fmla="*/ 22487 w 92854"/>
                <a:gd name="connsiteY50" fmla="*/ 99793 h 101803"/>
                <a:gd name="connsiteX51" fmla="*/ 22487 w 92854"/>
                <a:gd name="connsiteY51" fmla="*/ 99039 h 101803"/>
                <a:gd name="connsiteX52" fmla="*/ 22487 w 92854"/>
                <a:gd name="connsiteY52" fmla="*/ 98368 h 101803"/>
                <a:gd name="connsiteX53" fmla="*/ 21900 w 92854"/>
                <a:gd name="connsiteY53" fmla="*/ 98368 h 101803"/>
                <a:gd name="connsiteX54" fmla="*/ 21481 w 92854"/>
                <a:gd name="connsiteY54" fmla="*/ 98368 h 101803"/>
                <a:gd name="connsiteX55" fmla="*/ 20811 w 92854"/>
                <a:gd name="connsiteY55" fmla="*/ 98368 h 101803"/>
                <a:gd name="connsiteX56" fmla="*/ 19973 w 92854"/>
                <a:gd name="connsiteY56" fmla="*/ 98368 h 101803"/>
                <a:gd name="connsiteX57" fmla="*/ 19973 w 92854"/>
                <a:gd name="connsiteY57" fmla="*/ 97195 h 101803"/>
                <a:gd name="connsiteX58" fmla="*/ 19973 w 92854"/>
                <a:gd name="connsiteY58" fmla="*/ 95938 h 101803"/>
                <a:gd name="connsiteX59" fmla="*/ 19973 w 92854"/>
                <a:gd name="connsiteY59" fmla="*/ 94933 h 101803"/>
                <a:gd name="connsiteX60" fmla="*/ 19973 w 92854"/>
                <a:gd name="connsiteY60" fmla="*/ 93341 h 101803"/>
                <a:gd name="connsiteX61" fmla="*/ 19973 w 92854"/>
                <a:gd name="connsiteY61" fmla="*/ 91916 h 101803"/>
                <a:gd name="connsiteX62" fmla="*/ 19973 w 92854"/>
                <a:gd name="connsiteY62" fmla="*/ 91079 h 101803"/>
                <a:gd name="connsiteX63" fmla="*/ 19973 w 92854"/>
                <a:gd name="connsiteY63" fmla="*/ 90073 h 101803"/>
                <a:gd name="connsiteX64" fmla="*/ 19554 w 92854"/>
                <a:gd name="connsiteY64" fmla="*/ 88314 h 101803"/>
                <a:gd name="connsiteX65" fmla="*/ 19051 w 92854"/>
                <a:gd name="connsiteY65" fmla="*/ 86638 h 101803"/>
                <a:gd name="connsiteX66" fmla="*/ 19051 w 92854"/>
                <a:gd name="connsiteY66" fmla="*/ 85549 h 101803"/>
                <a:gd name="connsiteX67" fmla="*/ 19051 w 92854"/>
                <a:gd name="connsiteY67" fmla="*/ 83873 h 101803"/>
                <a:gd name="connsiteX68" fmla="*/ 19051 w 92854"/>
                <a:gd name="connsiteY68" fmla="*/ 82029 h 101803"/>
                <a:gd name="connsiteX69" fmla="*/ 19051 w 92854"/>
                <a:gd name="connsiteY69" fmla="*/ 80186 h 101803"/>
                <a:gd name="connsiteX70" fmla="*/ 18381 w 92854"/>
                <a:gd name="connsiteY70" fmla="*/ 77505 h 101803"/>
                <a:gd name="connsiteX71" fmla="*/ 18381 w 92854"/>
                <a:gd name="connsiteY71" fmla="*/ 76834 h 101803"/>
                <a:gd name="connsiteX72" fmla="*/ 18381 w 92854"/>
                <a:gd name="connsiteY72" fmla="*/ 75578 h 101803"/>
                <a:gd name="connsiteX73" fmla="*/ 17962 w 92854"/>
                <a:gd name="connsiteY73" fmla="*/ 74321 h 101803"/>
                <a:gd name="connsiteX74" fmla="*/ 17962 w 92854"/>
                <a:gd name="connsiteY74" fmla="*/ 73399 h 101803"/>
                <a:gd name="connsiteX75" fmla="*/ 17124 w 92854"/>
                <a:gd name="connsiteY75" fmla="*/ 72896 h 101803"/>
                <a:gd name="connsiteX76" fmla="*/ 16454 w 92854"/>
                <a:gd name="connsiteY76" fmla="*/ 72394 h 101803"/>
                <a:gd name="connsiteX77" fmla="*/ 16454 w 92854"/>
                <a:gd name="connsiteY77" fmla="*/ 72394 h 101803"/>
                <a:gd name="connsiteX78" fmla="*/ 16454 w 92854"/>
                <a:gd name="connsiteY78" fmla="*/ 72394 h 101803"/>
                <a:gd name="connsiteX79" fmla="*/ 16454 w 92854"/>
                <a:gd name="connsiteY79" fmla="*/ 71807 h 101803"/>
                <a:gd name="connsiteX80" fmla="*/ 16454 w 92854"/>
                <a:gd name="connsiteY80" fmla="*/ 71807 h 101803"/>
                <a:gd name="connsiteX81" fmla="*/ 16454 w 92854"/>
                <a:gd name="connsiteY81" fmla="*/ 70718 h 101803"/>
                <a:gd name="connsiteX82" fmla="*/ 16454 w 92854"/>
                <a:gd name="connsiteY82" fmla="*/ 69545 h 101803"/>
                <a:gd name="connsiteX83" fmla="*/ 16454 w 92854"/>
                <a:gd name="connsiteY83" fmla="*/ 69545 h 101803"/>
                <a:gd name="connsiteX84" fmla="*/ 16454 w 92854"/>
                <a:gd name="connsiteY84" fmla="*/ 69545 h 101803"/>
                <a:gd name="connsiteX85" fmla="*/ 15700 w 92854"/>
                <a:gd name="connsiteY85" fmla="*/ 69545 h 101803"/>
                <a:gd name="connsiteX86" fmla="*/ 14862 w 92854"/>
                <a:gd name="connsiteY86" fmla="*/ 69545 h 101803"/>
                <a:gd name="connsiteX87" fmla="*/ 14192 w 92854"/>
                <a:gd name="connsiteY87" fmla="*/ 72561 h 101803"/>
                <a:gd name="connsiteX88" fmla="*/ 14192 w 92854"/>
                <a:gd name="connsiteY88" fmla="*/ 72561 h 101803"/>
                <a:gd name="connsiteX89" fmla="*/ 13689 w 92854"/>
                <a:gd name="connsiteY89" fmla="*/ 72561 h 101803"/>
                <a:gd name="connsiteX90" fmla="*/ 13689 w 92854"/>
                <a:gd name="connsiteY90" fmla="*/ 72561 h 101803"/>
                <a:gd name="connsiteX91" fmla="*/ 13689 w 92854"/>
                <a:gd name="connsiteY91" fmla="*/ 72561 h 101803"/>
                <a:gd name="connsiteX92" fmla="*/ 12851 w 92854"/>
                <a:gd name="connsiteY92" fmla="*/ 72561 h 101803"/>
                <a:gd name="connsiteX93" fmla="*/ 12013 w 92854"/>
                <a:gd name="connsiteY93" fmla="*/ 72561 h 101803"/>
                <a:gd name="connsiteX94" fmla="*/ 12013 w 92854"/>
                <a:gd name="connsiteY94" fmla="*/ 71723 h 101803"/>
                <a:gd name="connsiteX95" fmla="*/ 12013 w 92854"/>
                <a:gd name="connsiteY95" fmla="*/ 70634 h 101803"/>
                <a:gd name="connsiteX96" fmla="*/ 12013 w 92854"/>
                <a:gd name="connsiteY96" fmla="*/ 69461 h 101803"/>
                <a:gd name="connsiteX97" fmla="*/ 12600 w 92854"/>
                <a:gd name="connsiteY97" fmla="*/ 68204 h 101803"/>
                <a:gd name="connsiteX98" fmla="*/ 12600 w 92854"/>
                <a:gd name="connsiteY98" fmla="*/ 67450 h 101803"/>
                <a:gd name="connsiteX99" fmla="*/ 13102 w 92854"/>
                <a:gd name="connsiteY99" fmla="*/ 66696 h 101803"/>
                <a:gd name="connsiteX100" fmla="*/ 13102 w 92854"/>
                <a:gd name="connsiteY100" fmla="*/ 65774 h 101803"/>
                <a:gd name="connsiteX101" fmla="*/ 13102 w 92854"/>
                <a:gd name="connsiteY101" fmla="*/ 65020 h 101803"/>
                <a:gd name="connsiteX102" fmla="*/ 13102 w 92854"/>
                <a:gd name="connsiteY102" fmla="*/ 65020 h 101803"/>
                <a:gd name="connsiteX103" fmla="*/ 13102 w 92854"/>
                <a:gd name="connsiteY103" fmla="*/ 65020 h 101803"/>
                <a:gd name="connsiteX104" fmla="*/ 11678 w 92854"/>
                <a:gd name="connsiteY104" fmla="*/ 59490 h 101803"/>
                <a:gd name="connsiteX105" fmla="*/ 11678 w 92854"/>
                <a:gd name="connsiteY105" fmla="*/ 57144 h 101803"/>
                <a:gd name="connsiteX106" fmla="*/ 11678 w 92854"/>
                <a:gd name="connsiteY106" fmla="*/ 54965 h 101803"/>
                <a:gd name="connsiteX107" fmla="*/ 11678 w 92854"/>
                <a:gd name="connsiteY107" fmla="*/ 54379 h 101803"/>
                <a:gd name="connsiteX108" fmla="*/ 10756 w 92854"/>
                <a:gd name="connsiteY108" fmla="*/ 53206 h 101803"/>
                <a:gd name="connsiteX109" fmla="*/ 9584 w 92854"/>
                <a:gd name="connsiteY109" fmla="*/ 52033 h 101803"/>
                <a:gd name="connsiteX110" fmla="*/ 9081 w 92854"/>
                <a:gd name="connsiteY110" fmla="*/ 51111 h 101803"/>
                <a:gd name="connsiteX111" fmla="*/ 8662 w 92854"/>
                <a:gd name="connsiteY111" fmla="*/ 50190 h 101803"/>
                <a:gd name="connsiteX112" fmla="*/ 8243 w 92854"/>
                <a:gd name="connsiteY112" fmla="*/ 49100 h 101803"/>
                <a:gd name="connsiteX113" fmla="*/ 7405 w 92854"/>
                <a:gd name="connsiteY113" fmla="*/ 47341 h 101803"/>
                <a:gd name="connsiteX114" fmla="*/ 6651 w 92854"/>
                <a:gd name="connsiteY114" fmla="*/ 45497 h 101803"/>
                <a:gd name="connsiteX115" fmla="*/ 6148 w 92854"/>
                <a:gd name="connsiteY115" fmla="*/ 44241 h 101803"/>
                <a:gd name="connsiteX116" fmla="*/ 6148 w 92854"/>
                <a:gd name="connsiteY116" fmla="*/ 43067 h 101803"/>
                <a:gd name="connsiteX117" fmla="*/ 6148 w 92854"/>
                <a:gd name="connsiteY117" fmla="*/ 42313 h 101803"/>
                <a:gd name="connsiteX118" fmla="*/ 6651 w 92854"/>
                <a:gd name="connsiteY118" fmla="*/ 41643 h 101803"/>
                <a:gd name="connsiteX119" fmla="*/ 7321 w 92854"/>
                <a:gd name="connsiteY119" fmla="*/ 40554 h 101803"/>
                <a:gd name="connsiteX120" fmla="*/ 7908 w 92854"/>
                <a:gd name="connsiteY120" fmla="*/ 39465 h 101803"/>
                <a:gd name="connsiteX121" fmla="*/ 7908 w 92854"/>
                <a:gd name="connsiteY121" fmla="*/ 38794 h 101803"/>
                <a:gd name="connsiteX122" fmla="*/ 7908 w 92854"/>
                <a:gd name="connsiteY122" fmla="*/ 38124 h 101803"/>
                <a:gd name="connsiteX123" fmla="*/ 7908 w 92854"/>
                <a:gd name="connsiteY123" fmla="*/ 37538 h 101803"/>
                <a:gd name="connsiteX124" fmla="*/ 9081 w 92854"/>
                <a:gd name="connsiteY124" fmla="*/ 38124 h 101803"/>
                <a:gd name="connsiteX125" fmla="*/ 10338 w 92854"/>
                <a:gd name="connsiteY125" fmla="*/ 38124 h 101803"/>
                <a:gd name="connsiteX126" fmla="*/ 10840 w 92854"/>
                <a:gd name="connsiteY126" fmla="*/ 37538 h 101803"/>
                <a:gd name="connsiteX127" fmla="*/ 11427 w 92854"/>
                <a:gd name="connsiteY127" fmla="*/ 36448 h 101803"/>
                <a:gd name="connsiteX128" fmla="*/ 11427 w 92854"/>
                <a:gd name="connsiteY128" fmla="*/ 35694 h 101803"/>
                <a:gd name="connsiteX129" fmla="*/ 11427 w 92854"/>
                <a:gd name="connsiteY129" fmla="*/ 35024 h 101803"/>
                <a:gd name="connsiteX130" fmla="*/ 11846 w 92854"/>
                <a:gd name="connsiteY130" fmla="*/ 35694 h 101803"/>
                <a:gd name="connsiteX131" fmla="*/ 12432 w 92854"/>
                <a:gd name="connsiteY131" fmla="*/ 36113 h 101803"/>
                <a:gd name="connsiteX132" fmla="*/ 13270 w 92854"/>
                <a:gd name="connsiteY132" fmla="*/ 35694 h 101803"/>
                <a:gd name="connsiteX133" fmla="*/ 13940 w 92854"/>
                <a:gd name="connsiteY133" fmla="*/ 35191 h 101803"/>
                <a:gd name="connsiteX134" fmla="*/ 13940 w 92854"/>
                <a:gd name="connsiteY134" fmla="*/ 33767 h 101803"/>
                <a:gd name="connsiteX135" fmla="*/ 13522 w 92854"/>
                <a:gd name="connsiteY135" fmla="*/ 32091 h 101803"/>
                <a:gd name="connsiteX136" fmla="*/ 12684 w 92854"/>
                <a:gd name="connsiteY136" fmla="*/ 31002 h 101803"/>
                <a:gd name="connsiteX137" fmla="*/ 11594 w 92854"/>
                <a:gd name="connsiteY137" fmla="*/ 29829 h 101803"/>
                <a:gd name="connsiteX138" fmla="*/ 11594 w 92854"/>
                <a:gd name="connsiteY138" fmla="*/ 29326 h 101803"/>
                <a:gd name="connsiteX139" fmla="*/ 11594 w 92854"/>
                <a:gd name="connsiteY139" fmla="*/ 28153 h 101803"/>
                <a:gd name="connsiteX140" fmla="*/ 11594 w 92854"/>
                <a:gd name="connsiteY140" fmla="*/ 26980 h 101803"/>
                <a:gd name="connsiteX141" fmla="*/ 11594 w 92854"/>
                <a:gd name="connsiteY141" fmla="*/ 25556 h 101803"/>
                <a:gd name="connsiteX142" fmla="*/ 11594 w 92854"/>
                <a:gd name="connsiteY142" fmla="*/ 23964 h 101803"/>
                <a:gd name="connsiteX143" fmla="*/ 12265 w 92854"/>
                <a:gd name="connsiteY143" fmla="*/ 23377 h 101803"/>
                <a:gd name="connsiteX144" fmla="*/ 12265 w 92854"/>
                <a:gd name="connsiteY144" fmla="*/ 22204 h 101803"/>
                <a:gd name="connsiteX145" fmla="*/ 12265 w 92854"/>
                <a:gd name="connsiteY145" fmla="*/ 21199 h 101803"/>
                <a:gd name="connsiteX146" fmla="*/ 13019 w 92854"/>
                <a:gd name="connsiteY146" fmla="*/ 21199 h 101803"/>
                <a:gd name="connsiteX147" fmla="*/ 13019 w 92854"/>
                <a:gd name="connsiteY147" fmla="*/ 21701 h 101803"/>
                <a:gd name="connsiteX148" fmla="*/ 13019 w 92854"/>
                <a:gd name="connsiteY148" fmla="*/ 21701 h 101803"/>
                <a:gd name="connsiteX149" fmla="*/ 13689 w 92854"/>
                <a:gd name="connsiteY149" fmla="*/ 22372 h 101803"/>
                <a:gd name="connsiteX150" fmla="*/ 13689 w 92854"/>
                <a:gd name="connsiteY150" fmla="*/ 22958 h 101803"/>
                <a:gd name="connsiteX151" fmla="*/ 15113 w 92854"/>
                <a:gd name="connsiteY151" fmla="*/ 22958 h 101803"/>
                <a:gd name="connsiteX152" fmla="*/ 16789 w 92854"/>
                <a:gd name="connsiteY152" fmla="*/ 22958 h 101803"/>
                <a:gd name="connsiteX153" fmla="*/ 16789 w 92854"/>
                <a:gd name="connsiteY153" fmla="*/ 22958 h 101803"/>
                <a:gd name="connsiteX154" fmla="*/ 17292 w 92854"/>
                <a:gd name="connsiteY154" fmla="*/ 22958 h 101803"/>
                <a:gd name="connsiteX155" fmla="*/ 17879 w 92854"/>
                <a:gd name="connsiteY155" fmla="*/ 22372 h 101803"/>
                <a:gd name="connsiteX156" fmla="*/ 18716 w 92854"/>
                <a:gd name="connsiteY156" fmla="*/ 21450 h 101803"/>
                <a:gd name="connsiteX157" fmla="*/ 19554 w 92854"/>
                <a:gd name="connsiteY157" fmla="*/ 20612 h 101803"/>
                <a:gd name="connsiteX158" fmla="*/ 19554 w 92854"/>
                <a:gd name="connsiteY158" fmla="*/ 20026 h 101803"/>
                <a:gd name="connsiteX159" fmla="*/ 20308 w 92854"/>
                <a:gd name="connsiteY159" fmla="*/ 19523 h 101803"/>
                <a:gd name="connsiteX160" fmla="*/ 20895 w 92854"/>
                <a:gd name="connsiteY160" fmla="*/ 19020 h 101803"/>
                <a:gd name="connsiteX161" fmla="*/ 21481 w 92854"/>
                <a:gd name="connsiteY161" fmla="*/ 19020 h 101803"/>
                <a:gd name="connsiteX162" fmla="*/ 22822 w 92854"/>
                <a:gd name="connsiteY162" fmla="*/ 19439 h 101803"/>
                <a:gd name="connsiteX163" fmla="*/ 23827 w 92854"/>
                <a:gd name="connsiteY163" fmla="*/ 19942 h 101803"/>
                <a:gd name="connsiteX164" fmla="*/ 24414 w 92854"/>
                <a:gd name="connsiteY164" fmla="*/ 20445 h 101803"/>
                <a:gd name="connsiteX165" fmla="*/ 25084 w 92854"/>
                <a:gd name="connsiteY165" fmla="*/ 21031 h 101803"/>
                <a:gd name="connsiteX166" fmla="*/ 25839 w 92854"/>
                <a:gd name="connsiteY166" fmla="*/ 21031 h 101803"/>
                <a:gd name="connsiteX167" fmla="*/ 26593 w 92854"/>
                <a:gd name="connsiteY167" fmla="*/ 21031 h 101803"/>
                <a:gd name="connsiteX168" fmla="*/ 27095 w 92854"/>
                <a:gd name="connsiteY168" fmla="*/ 20193 h 101803"/>
                <a:gd name="connsiteX169" fmla="*/ 27095 w 92854"/>
                <a:gd name="connsiteY169" fmla="*/ 18936 h 101803"/>
                <a:gd name="connsiteX170" fmla="*/ 27095 w 92854"/>
                <a:gd name="connsiteY170" fmla="*/ 18015 h 101803"/>
                <a:gd name="connsiteX171" fmla="*/ 27095 w 92854"/>
                <a:gd name="connsiteY171" fmla="*/ 17344 h 101803"/>
                <a:gd name="connsiteX172" fmla="*/ 27095 w 92854"/>
                <a:gd name="connsiteY172" fmla="*/ 17344 h 101803"/>
                <a:gd name="connsiteX173" fmla="*/ 24665 w 92854"/>
                <a:gd name="connsiteY173" fmla="*/ 17344 h 101803"/>
                <a:gd name="connsiteX174" fmla="*/ 26006 w 92854"/>
                <a:gd name="connsiteY174" fmla="*/ 18182 h 101803"/>
                <a:gd name="connsiteX175" fmla="*/ 27179 w 92854"/>
                <a:gd name="connsiteY175" fmla="*/ 18685 h 101803"/>
                <a:gd name="connsiteX176" fmla="*/ 27179 w 92854"/>
                <a:gd name="connsiteY176" fmla="*/ 18685 h 101803"/>
                <a:gd name="connsiteX177" fmla="*/ 27179 w 92854"/>
                <a:gd name="connsiteY177" fmla="*/ 18685 h 101803"/>
                <a:gd name="connsiteX178" fmla="*/ 27766 w 92854"/>
                <a:gd name="connsiteY178" fmla="*/ 18685 h 101803"/>
                <a:gd name="connsiteX179" fmla="*/ 28520 w 92854"/>
                <a:gd name="connsiteY179" fmla="*/ 18685 h 101803"/>
                <a:gd name="connsiteX180" fmla="*/ 29441 w 92854"/>
                <a:gd name="connsiteY180" fmla="*/ 18015 h 101803"/>
                <a:gd name="connsiteX181" fmla="*/ 30279 w 92854"/>
                <a:gd name="connsiteY181" fmla="*/ 17428 h 101803"/>
                <a:gd name="connsiteX182" fmla="*/ 30950 w 92854"/>
                <a:gd name="connsiteY182" fmla="*/ 17428 h 101803"/>
                <a:gd name="connsiteX183" fmla="*/ 31704 w 92854"/>
                <a:gd name="connsiteY183" fmla="*/ 17428 h 101803"/>
                <a:gd name="connsiteX184" fmla="*/ 31117 w 92854"/>
                <a:gd name="connsiteY184" fmla="*/ 18350 h 101803"/>
                <a:gd name="connsiteX185" fmla="*/ 30531 w 92854"/>
                <a:gd name="connsiteY185" fmla="*/ 19020 h 101803"/>
                <a:gd name="connsiteX186" fmla="*/ 30531 w 92854"/>
                <a:gd name="connsiteY186" fmla="*/ 19020 h 101803"/>
                <a:gd name="connsiteX187" fmla="*/ 30531 w 92854"/>
                <a:gd name="connsiteY187" fmla="*/ 19020 h 101803"/>
                <a:gd name="connsiteX188" fmla="*/ 33044 w 92854"/>
                <a:gd name="connsiteY188" fmla="*/ 19020 h 101803"/>
                <a:gd name="connsiteX189" fmla="*/ 33714 w 92854"/>
                <a:gd name="connsiteY189" fmla="*/ 18517 h 101803"/>
                <a:gd name="connsiteX190" fmla="*/ 34301 w 92854"/>
                <a:gd name="connsiteY190" fmla="*/ 17679 h 101803"/>
                <a:gd name="connsiteX191" fmla="*/ 34301 w 92854"/>
                <a:gd name="connsiteY191" fmla="*/ 17679 h 101803"/>
                <a:gd name="connsiteX192" fmla="*/ 34301 w 92854"/>
                <a:gd name="connsiteY192" fmla="*/ 17679 h 101803"/>
                <a:gd name="connsiteX193" fmla="*/ 34301 w 92854"/>
                <a:gd name="connsiteY193" fmla="*/ 17679 h 101803"/>
                <a:gd name="connsiteX194" fmla="*/ 34301 w 92854"/>
                <a:gd name="connsiteY194" fmla="*/ 16506 h 101803"/>
                <a:gd name="connsiteX195" fmla="*/ 34301 w 92854"/>
                <a:gd name="connsiteY195" fmla="*/ 15417 h 101803"/>
                <a:gd name="connsiteX196" fmla="*/ 34301 w 92854"/>
                <a:gd name="connsiteY196" fmla="*/ 15417 h 101803"/>
                <a:gd name="connsiteX197" fmla="*/ 34972 w 92854"/>
                <a:gd name="connsiteY197" fmla="*/ 15417 h 101803"/>
                <a:gd name="connsiteX198" fmla="*/ 35390 w 92854"/>
                <a:gd name="connsiteY198" fmla="*/ 15417 h 101803"/>
                <a:gd name="connsiteX199" fmla="*/ 36312 w 92854"/>
                <a:gd name="connsiteY199" fmla="*/ 13574 h 101803"/>
                <a:gd name="connsiteX200" fmla="*/ 37401 w 92854"/>
                <a:gd name="connsiteY200" fmla="*/ 12066 h 101803"/>
                <a:gd name="connsiteX201" fmla="*/ 37820 w 92854"/>
                <a:gd name="connsiteY201" fmla="*/ 12066 h 101803"/>
                <a:gd name="connsiteX202" fmla="*/ 38407 w 92854"/>
                <a:gd name="connsiteY202" fmla="*/ 12066 h 101803"/>
                <a:gd name="connsiteX203" fmla="*/ 38993 w 92854"/>
                <a:gd name="connsiteY203" fmla="*/ 12066 h 101803"/>
                <a:gd name="connsiteX204" fmla="*/ 39412 w 92854"/>
                <a:gd name="connsiteY204" fmla="*/ 12066 h 101803"/>
                <a:gd name="connsiteX205" fmla="*/ 40418 w 92854"/>
                <a:gd name="connsiteY205" fmla="*/ 12736 h 101803"/>
                <a:gd name="connsiteX206" fmla="*/ 41339 w 92854"/>
                <a:gd name="connsiteY206" fmla="*/ 13658 h 101803"/>
                <a:gd name="connsiteX207" fmla="*/ 42596 w 92854"/>
                <a:gd name="connsiteY207" fmla="*/ 14496 h 101803"/>
                <a:gd name="connsiteX208" fmla="*/ 43853 w 92854"/>
                <a:gd name="connsiteY208" fmla="*/ 15250 h 101803"/>
                <a:gd name="connsiteX209" fmla="*/ 43853 w 92854"/>
                <a:gd name="connsiteY209" fmla="*/ 14412 h 101803"/>
                <a:gd name="connsiteX210" fmla="*/ 43853 w 92854"/>
                <a:gd name="connsiteY210" fmla="*/ 13574 h 101803"/>
                <a:gd name="connsiteX211" fmla="*/ 43434 w 92854"/>
                <a:gd name="connsiteY211" fmla="*/ 13574 h 101803"/>
                <a:gd name="connsiteX212" fmla="*/ 42848 w 92854"/>
                <a:gd name="connsiteY212" fmla="*/ 13574 h 101803"/>
                <a:gd name="connsiteX213" fmla="*/ 42848 w 92854"/>
                <a:gd name="connsiteY213" fmla="*/ 13155 h 101803"/>
                <a:gd name="connsiteX214" fmla="*/ 42848 w 92854"/>
                <a:gd name="connsiteY214" fmla="*/ 12568 h 101803"/>
                <a:gd name="connsiteX215" fmla="*/ 43518 w 92854"/>
                <a:gd name="connsiteY215" fmla="*/ 12568 h 101803"/>
                <a:gd name="connsiteX216" fmla="*/ 44607 w 92854"/>
                <a:gd name="connsiteY216" fmla="*/ 12568 h 101803"/>
                <a:gd name="connsiteX217" fmla="*/ 46367 w 92854"/>
                <a:gd name="connsiteY217" fmla="*/ 12568 h 101803"/>
                <a:gd name="connsiteX218" fmla="*/ 47121 w 92854"/>
                <a:gd name="connsiteY218" fmla="*/ 12568 h 101803"/>
                <a:gd name="connsiteX219" fmla="*/ 47121 w 92854"/>
                <a:gd name="connsiteY219" fmla="*/ 12568 h 101803"/>
                <a:gd name="connsiteX220" fmla="*/ 47121 w 92854"/>
                <a:gd name="connsiteY220" fmla="*/ 11982 h 101803"/>
                <a:gd name="connsiteX221" fmla="*/ 49802 w 92854"/>
                <a:gd name="connsiteY221" fmla="*/ 11982 h 101803"/>
                <a:gd name="connsiteX222" fmla="*/ 53489 w 92854"/>
                <a:gd name="connsiteY222" fmla="*/ 14412 h 101803"/>
                <a:gd name="connsiteX223" fmla="*/ 57846 w 92854"/>
                <a:gd name="connsiteY223" fmla="*/ 10809 h 101803"/>
                <a:gd name="connsiteX224" fmla="*/ 60862 w 92854"/>
                <a:gd name="connsiteY224" fmla="*/ 19188 h 101803"/>
                <a:gd name="connsiteX225" fmla="*/ 58097 w 92854"/>
                <a:gd name="connsiteY225" fmla="*/ 21869 h 101803"/>
                <a:gd name="connsiteX226" fmla="*/ 58097 w 92854"/>
                <a:gd name="connsiteY226" fmla="*/ 22874 h 101803"/>
                <a:gd name="connsiteX227" fmla="*/ 57511 w 92854"/>
                <a:gd name="connsiteY227" fmla="*/ 24131 h 101803"/>
                <a:gd name="connsiteX228" fmla="*/ 57511 w 92854"/>
                <a:gd name="connsiteY228" fmla="*/ 24131 h 101803"/>
                <a:gd name="connsiteX229" fmla="*/ 56840 w 92854"/>
                <a:gd name="connsiteY229" fmla="*/ 24131 h 101803"/>
                <a:gd name="connsiteX230" fmla="*/ 56086 w 92854"/>
                <a:gd name="connsiteY230" fmla="*/ 24131 h 101803"/>
                <a:gd name="connsiteX231" fmla="*/ 55248 w 92854"/>
                <a:gd name="connsiteY231" fmla="*/ 24131 h 101803"/>
                <a:gd name="connsiteX232" fmla="*/ 54829 w 92854"/>
                <a:gd name="connsiteY232" fmla="*/ 24802 h 101803"/>
                <a:gd name="connsiteX233" fmla="*/ 54829 w 92854"/>
                <a:gd name="connsiteY233" fmla="*/ 25388 h 101803"/>
                <a:gd name="connsiteX234" fmla="*/ 54829 w 92854"/>
                <a:gd name="connsiteY234" fmla="*/ 26058 h 101803"/>
                <a:gd name="connsiteX235" fmla="*/ 54829 w 92854"/>
                <a:gd name="connsiteY235" fmla="*/ 26645 h 101803"/>
                <a:gd name="connsiteX236" fmla="*/ 54829 w 92854"/>
                <a:gd name="connsiteY236" fmla="*/ 26645 h 101803"/>
                <a:gd name="connsiteX237" fmla="*/ 54159 w 92854"/>
                <a:gd name="connsiteY237" fmla="*/ 26645 h 101803"/>
                <a:gd name="connsiteX238" fmla="*/ 53405 w 92854"/>
                <a:gd name="connsiteY238" fmla="*/ 26645 h 101803"/>
                <a:gd name="connsiteX239" fmla="*/ 52567 w 92854"/>
                <a:gd name="connsiteY239" fmla="*/ 26645 h 101803"/>
                <a:gd name="connsiteX240" fmla="*/ 51897 w 92854"/>
                <a:gd name="connsiteY240" fmla="*/ 26645 h 101803"/>
                <a:gd name="connsiteX241" fmla="*/ 51143 w 92854"/>
                <a:gd name="connsiteY241" fmla="*/ 26142 h 101803"/>
                <a:gd name="connsiteX242" fmla="*/ 50389 w 92854"/>
                <a:gd name="connsiteY242" fmla="*/ 25639 h 101803"/>
                <a:gd name="connsiteX243" fmla="*/ 48545 w 92854"/>
                <a:gd name="connsiteY243" fmla="*/ 25137 h 101803"/>
                <a:gd name="connsiteX244" fmla="*/ 47372 w 92854"/>
                <a:gd name="connsiteY244" fmla="*/ 25137 h 101803"/>
                <a:gd name="connsiteX245" fmla="*/ 46534 w 92854"/>
                <a:gd name="connsiteY245" fmla="*/ 26310 h 101803"/>
                <a:gd name="connsiteX246" fmla="*/ 45864 w 92854"/>
                <a:gd name="connsiteY246" fmla="*/ 27483 h 101803"/>
                <a:gd name="connsiteX247" fmla="*/ 45194 w 92854"/>
                <a:gd name="connsiteY247" fmla="*/ 27483 h 101803"/>
                <a:gd name="connsiteX248" fmla="*/ 44021 w 92854"/>
                <a:gd name="connsiteY248" fmla="*/ 28153 h 101803"/>
                <a:gd name="connsiteX249" fmla="*/ 42010 w 92854"/>
                <a:gd name="connsiteY249" fmla="*/ 29159 h 101803"/>
                <a:gd name="connsiteX250" fmla="*/ 39915 w 92854"/>
                <a:gd name="connsiteY250" fmla="*/ 30164 h 101803"/>
                <a:gd name="connsiteX251" fmla="*/ 38742 w 92854"/>
                <a:gd name="connsiteY251" fmla="*/ 30667 h 101803"/>
                <a:gd name="connsiteX252" fmla="*/ 36815 w 92854"/>
                <a:gd name="connsiteY252" fmla="*/ 31169 h 101803"/>
                <a:gd name="connsiteX253" fmla="*/ 36228 w 92854"/>
                <a:gd name="connsiteY253" fmla="*/ 31672 h 101803"/>
                <a:gd name="connsiteX254" fmla="*/ 35642 w 92854"/>
                <a:gd name="connsiteY254" fmla="*/ 32175 h 101803"/>
                <a:gd name="connsiteX255" fmla="*/ 34720 w 92854"/>
                <a:gd name="connsiteY255" fmla="*/ 32594 h 101803"/>
                <a:gd name="connsiteX256" fmla="*/ 33296 w 92854"/>
                <a:gd name="connsiteY256" fmla="*/ 33180 h 101803"/>
                <a:gd name="connsiteX257" fmla="*/ 31788 w 92854"/>
                <a:gd name="connsiteY257" fmla="*/ 33767 h 101803"/>
                <a:gd name="connsiteX258" fmla="*/ 30950 w 92854"/>
                <a:gd name="connsiteY258" fmla="*/ 33767 h 101803"/>
                <a:gd name="connsiteX259" fmla="*/ 30447 w 92854"/>
                <a:gd name="connsiteY259" fmla="*/ 33767 h 101803"/>
                <a:gd name="connsiteX260" fmla="*/ 29441 w 92854"/>
                <a:gd name="connsiteY260" fmla="*/ 34270 h 101803"/>
                <a:gd name="connsiteX261" fmla="*/ 28352 w 92854"/>
                <a:gd name="connsiteY261" fmla="*/ 34856 h 101803"/>
                <a:gd name="connsiteX262" fmla="*/ 27766 w 92854"/>
                <a:gd name="connsiteY262" fmla="*/ 34856 h 101803"/>
                <a:gd name="connsiteX263" fmla="*/ 26928 w 92854"/>
                <a:gd name="connsiteY263" fmla="*/ 34856 h 101803"/>
                <a:gd name="connsiteX264" fmla="*/ 25671 w 92854"/>
                <a:gd name="connsiteY264" fmla="*/ 34856 h 101803"/>
                <a:gd name="connsiteX265" fmla="*/ 24330 w 92854"/>
                <a:gd name="connsiteY265" fmla="*/ 34856 h 101803"/>
                <a:gd name="connsiteX266" fmla="*/ 23492 w 92854"/>
                <a:gd name="connsiteY266" fmla="*/ 34856 h 101803"/>
                <a:gd name="connsiteX267" fmla="*/ 22822 w 92854"/>
                <a:gd name="connsiteY267" fmla="*/ 32259 h 101803"/>
                <a:gd name="connsiteX268" fmla="*/ 22403 w 92854"/>
                <a:gd name="connsiteY268" fmla="*/ 32259 h 101803"/>
                <a:gd name="connsiteX269" fmla="*/ 22403 w 92854"/>
                <a:gd name="connsiteY269" fmla="*/ 32259 h 101803"/>
                <a:gd name="connsiteX270" fmla="*/ 22403 w 92854"/>
                <a:gd name="connsiteY270" fmla="*/ 32259 h 101803"/>
                <a:gd name="connsiteX271" fmla="*/ 21984 w 92854"/>
                <a:gd name="connsiteY271" fmla="*/ 32259 h 101803"/>
                <a:gd name="connsiteX272" fmla="*/ 22990 w 92854"/>
                <a:gd name="connsiteY272" fmla="*/ 36448 h 101803"/>
                <a:gd name="connsiteX273" fmla="*/ 21733 w 92854"/>
                <a:gd name="connsiteY273" fmla="*/ 36448 h 101803"/>
                <a:gd name="connsiteX274" fmla="*/ 20308 w 92854"/>
                <a:gd name="connsiteY274" fmla="*/ 36448 h 101803"/>
                <a:gd name="connsiteX275" fmla="*/ 19889 w 92854"/>
                <a:gd name="connsiteY275" fmla="*/ 36448 h 101803"/>
                <a:gd name="connsiteX276" fmla="*/ 19889 w 92854"/>
                <a:gd name="connsiteY276" fmla="*/ 36448 h 101803"/>
                <a:gd name="connsiteX277" fmla="*/ 19889 w 92854"/>
                <a:gd name="connsiteY277" fmla="*/ 38040 h 101803"/>
                <a:gd name="connsiteX278" fmla="*/ 11008 w 92854"/>
                <a:gd name="connsiteY278" fmla="*/ 40302 h 101803"/>
                <a:gd name="connsiteX279" fmla="*/ 10421 w 92854"/>
                <a:gd name="connsiteY279" fmla="*/ 40302 h 101803"/>
                <a:gd name="connsiteX280" fmla="*/ 10421 w 92854"/>
                <a:gd name="connsiteY280" fmla="*/ 40302 h 101803"/>
                <a:gd name="connsiteX281" fmla="*/ 10421 w 92854"/>
                <a:gd name="connsiteY281" fmla="*/ 40302 h 101803"/>
                <a:gd name="connsiteX282" fmla="*/ 10421 w 92854"/>
                <a:gd name="connsiteY282" fmla="*/ 40973 h 101803"/>
                <a:gd name="connsiteX283" fmla="*/ 10421 w 92854"/>
                <a:gd name="connsiteY283" fmla="*/ 41811 h 101803"/>
                <a:gd name="connsiteX284" fmla="*/ 10924 w 92854"/>
                <a:gd name="connsiteY284" fmla="*/ 41811 h 101803"/>
                <a:gd name="connsiteX285" fmla="*/ 10924 w 92854"/>
                <a:gd name="connsiteY285" fmla="*/ 41811 h 101803"/>
                <a:gd name="connsiteX286" fmla="*/ 12097 w 92854"/>
                <a:gd name="connsiteY286" fmla="*/ 41811 h 101803"/>
                <a:gd name="connsiteX287" fmla="*/ 13019 w 92854"/>
                <a:gd name="connsiteY287" fmla="*/ 41811 h 101803"/>
                <a:gd name="connsiteX288" fmla="*/ 13773 w 92854"/>
                <a:gd name="connsiteY288" fmla="*/ 44660 h 101803"/>
                <a:gd name="connsiteX289" fmla="*/ 13773 w 92854"/>
                <a:gd name="connsiteY289" fmla="*/ 44660 h 101803"/>
                <a:gd name="connsiteX290" fmla="*/ 14359 w 92854"/>
                <a:gd name="connsiteY290" fmla="*/ 44660 h 101803"/>
                <a:gd name="connsiteX291" fmla="*/ 15030 w 92854"/>
                <a:gd name="connsiteY291" fmla="*/ 44073 h 101803"/>
                <a:gd name="connsiteX292" fmla="*/ 15532 w 92854"/>
                <a:gd name="connsiteY292" fmla="*/ 43654 h 101803"/>
                <a:gd name="connsiteX293" fmla="*/ 16035 w 92854"/>
                <a:gd name="connsiteY293" fmla="*/ 43654 h 101803"/>
                <a:gd name="connsiteX294" fmla="*/ 16035 w 92854"/>
                <a:gd name="connsiteY294" fmla="*/ 43654 h 101803"/>
                <a:gd name="connsiteX295" fmla="*/ 16622 w 92854"/>
                <a:gd name="connsiteY295" fmla="*/ 43654 h 101803"/>
                <a:gd name="connsiteX296" fmla="*/ 16622 w 92854"/>
                <a:gd name="connsiteY296" fmla="*/ 43654 h 101803"/>
                <a:gd name="connsiteX297" fmla="*/ 17543 w 92854"/>
                <a:gd name="connsiteY297" fmla="*/ 47089 h 101803"/>
                <a:gd name="connsiteX298" fmla="*/ 18214 w 92854"/>
                <a:gd name="connsiteY298" fmla="*/ 47089 h 101803"/>
                <a:gd name="connsiteX299" fmla="*/ 18968 w 92854"/>
                <a:gd name="connsiteY299" fmla="*/ 47089 h 101803"/>
                <a:gd name="connsiteX300" fmla="*/ 18968 w 92854"/>
                <a:gd name="connsiteY300" fmla="*/ 47089 h 101803"/>
                <a:gd name="connsiteX301" fmla="*/ 18968 w 92854"/>
                <a:gd name="connsiteY301" fmla="*/ 47089 h 101803"/>
                <a:gd name="connsiteX302" fmla="*/ 18968 w 92854"/>
                <a:gd name="connsiteY302" fmla="*/ 48681 h 101803"/>
                <a:gd name="connsiteX303" fmla="*/ 18968 w 92854"/>
                <a:gd name="connsiteY303" fmla="*/ 47173 h 101803"/>
                <a:gd name="connsiteX304" fmla="*/ 19471 w 92854"/>
                <a:gd name="connsiteY304" fmla="*/ 47592 h 101803"/>
                <a:gd name="connsiteX305" fmla="*/ 20057 w 92854"/>
                <a:gd name="connsiteY305" fmla="*/ 48095 h 101803"/>
                <a:gd name="connsiteX306" fmla="*/ 20560 w 92854"/>
                <a:gd name="connsiteY306" fmla="*/ 48095 h 101803"/>
                <a:gd name="connsiteX307" fmla="*/ 20560 w 92854"/>
                <a:gd name="connsiteY307" fmla="*/ 48095 h 101803"/>
                <a:gd name="connsiteX308" fmla="*/ 20560 w 92854"/>
                <a:gd name="connsiteY308" fmla="*/ 48765 h 101803"/>
                <a:gd name="connsiteX309" fmla="*/ 19973 w 92854"/>
                <a:gd name="connsiteY309" fmla="*/ 49603 h 101803"/>
                <a:gd name="connsiteX310" fmla="*/ 19554 w 92854"/>
                <a:gd name="connsiteY310" fmla="*/ 50525 h 101803"/>
                <a:gd name="connsiteX311" fmla="*/ 20225 w 92854"/>
                <a:gd name="connsiteY311" fmla="*/ 53122 h 101803"/>
                <a:gd name="connsiteX312" fmla="*/ 19806 w 92854"/>
                <a:gd name="connsiteY312" fmla="*/ 54211 h 101803"/>
                <a:gd name="connsiteX313" fmla="*/ 19387 w 92854"/>
                <a:gd name="connsiteY313" fmla="*/ 55468 h 101803"/>
                <a:gd name="connsiteX314" fmla="*/ 19387 w 92854"/>
                <a:gd name="connsiteY314" fmla="*/ 56222 h 101803"/>
                <a:gd name="connsiteX315" fmla="*/ 19387 w 92854"/>
                <a:gd name="connsiteY315" fmla="*/ 56725 h 101803"/>
                <a:gd name="connsiteX316" fmla="*/ 20560 w 92854"/>
                <a:gd name="connsiteY316" fmla="*/ 55887 h 101803"/>
                <a:gd name="connsiteX317" fmla="*/ 21063 w 92854"/>
                <a:gd name="connsiteY317" fmla="*/ 56809 h 101803"/>
                <a:gd name="connsiteX318" fmla="*/ 21817 w 92854"/>
                <a:gd name="connsiteY318" fmla="*/ 57647 h 101803"/>
                <a:gd name="connsiteX319" fmla="*/ 22403 w 92854"/>
                <a:gd name="connsiteY319" fmla="*/ 57647 h 101803"/>
                <a:gd name="connsiteX320" fmla="*/ 23325 w 92854"/>
                <a:gd name="connsiteY320" fmla="*/ 57647 h 101803"/>
                <a:gd name="connsiteX321" fmla="*/ 24582 w 92854"/>
                <a:gd name="connsiteY321" fmla="*/ 57060 h 101803"/>
                <a:gd name="connsiteX322" fmla="*/ 25755 w 92854"/>
                <a:gd name="connsiteY322" fmla="*/ 56390 h 101803"/>
                <a:gd name="connsiteX323" fmla="*/ 25755 w 92854"/>
                <a:gd name="connsiteY323" fmla="*/ 55887 h 101803"/>
                <a:gd name="connsiteX324" fmla="*/ 25755 w 92854"/>
                <a:gd name="connsiteY324" fmla="*/ 55384 h 101803"/>
                <a:gd name="connsiteX325" fmla="*/ 25755 w 92854"/>
                <a:gd name="connsiteY325" fmla="*/ 54630 h 101803"/>
                <a:gd name="connsiteX326" fmla="*/ 25755 w 92854"/>
                <a:gd name="connsiteY326" fmla="*/ 53792 h 101803"/>
                <a:gd name="connsiteX327" fmla="*/ 25755 w 92854"/>
                <a:gd name="connsiteY327" fmla="*/ 53792 h 101803"/>
                <a:gd name="connsiteX328" fmla="*/ 26174 w 92854"/>
                <a:gd name="connsiteY328" fmla="*/ 53792 h 101803"/>
                <a:gd name="connsiteX329" fmla="*/ 28268 w 92854"/>
                <a:gd name="connsiteY329" fmla="*/ 53290 h 101803"/>
                <a:gd name="connsiteX330" fmla="*/ 28268 w 92854"/>
                <a:gd name="connsiteY330" fmla="*/ 53290 h 101803"/>
                <a:gd name="connsiteX331" fmla="*/ 28268 w 92854"/>
                <a:gd name="connsiteY331" fmla="*/ 53290 h 101803"/>
                <a:gd name="connsiteX332" fmla="*/ 29609 w 92854"/>
                <a:gd name="connsiteY332" fmla="*/ 53290 h 101803"/>
                <a:gd name="connsiteX333" fmla="*/ 30196 w 92854"/>
                <a:gd name="connsiteY333" fmla="*/ 52452 h 101803"/>
                <a:gd name="connsiteX334" fmla="*/ 30782 w 92854"/>
                <a:gd name="connsiteY334" fmla="*/ 51530 h 101803"/>
                <a:gd name="connsiteX335" fmla="*/ 30782 w 92854"/>
                <a:gd name="connsiteY335" fmla="*/ 51530 h 101803"/>
                <a:gd name="connsiteX336" fmla="*/ 30782 w 92854"/>
                <a:gd name="connsiteY336" fmla="*/ 51530 h 101803"/>
                <a:gd name="connsiteX337" fmla="*/ 31955 w 92854"/>
                <a:gd name="connsiteY337" fmla="*/ 52033 h 101803"/>
                <a:gd name="connsiteX338" fmla="*/ 33044 w 92854"/>
                <a:gd name="connsiteY338" fmla="*/ 52033 h 101803"/>
                <a:gd name="connsiteX339" fmla="*/ 33798 w 92854"/>
                <a:gd name="connsiteY339" fmla="*/ 52033 h 101803"/>
                <a:gd name="connsiteX340" fmla="*/ 34469 w 92854"/>
                <a:gd name="connsiteY340" fmla="*/ 52033 h 101803"/>
                <a:gd name="connsiteX341" fmla="*/ 35055 w 92854"/>
                <a:gd name="connsiteY341" fmla="*/ 52619 h 101803"/>
                <a:gd name="connsiteX342" fmla="*/ 35558 w 92854"/>
                <a:gd name="connsiteY342" fmla="*/ 53290 h 101803"/>
                <a:gd name="connsiteX343" fmla="*/ 41004 w 92854"/>
                <a:gd name="connsiteY343" fmla="*/ 51865 h 101803"/>
                <a:gd name="connsiteX344" fmla="*/ 41004 w 92854"/>
                <a:gd name="connsiteY344" fmla="*/ 51195 h 101803"/>
                <a:gd name="connsiteX345" fmla="*/ 41004 w 92854"/>
                <a:gd name="connsiteY345" fmla="*/ 50273 h 101803"/>
                <a:gd name="connsiteX346" fmla="*/ 40334 w 92854"/>
                <a:gd name="connsiteY346" fmla="*/ 47676 h 101803"/>
                <a:gd name="connsiteX347" fmla="*/ 40334 w 92854"/>
                <a:gd name="connsiteY347" fmla="*/ 47676 h 101803"/>
                <a:gd name="connsiteX348" fmla="*/ 40753 w 92854"/>
                <a:gd name="connsiteY348" fmla="*/ 47676 h 101803"/>
                <a:gd name="connsiteX349" fmla="*/ 42010 w 92854"/>
                <a:gd name="connsiteY349" fmla="*/ 48262 h 101803"/>
                <a:gd name="connsiteX350" fmla="*/ 43099 w 92854"/>
                <a:gd name="connsiteY350" fmla="*/ 48681 h 101803"/>
                <a:gd name="connsiteX351" fmla="*/ 43602 w 92854"/>
                <a:gd name="connsiteY351" fmla="*/ 48681 h 101803"/>
                <a:gd name="connsiteX352" fmla="*/ 44021 w 92854"/>
                <a:gd name="connsiteY352" fmla="*/ 48681 h 101803"/>
                <a:gd name="connsiteX353" fmla="*/ 44607 w 92854"/>
                <a:gd name="connsiteY353" fmla="*/ 49771 h 101803"/>
                <a:gd name="connsiteX354" fmla="*/ 45194 w 92854"/>
                <a:gd name="connsiteY354" fmla="*/ 50609 h 101803"/>
                <a:gd name="connsiteX355" fmla="*/ 45864 w 92854"/>
                <a:gd name="connsiteY355" fmla="*/ 50609 h 101803"/>
                <a:gd name="connsiteX356" fmla="*/ 46702 w 92854"/>
                <a:gd name="connsiteY356" fmla="*/ 50609 h 101803"/>
                <a:gd name="connsiteX357" fmla="*/ 46702 w 92854"/>
                <a:gd name="connsiteY357" fmla="*/ 51279 h 101803"/>
                <a:gd name="connsiteX358" fmla="*/ 46702 w 92854"/>
                <a:gd name="connsiteY358" fmla="*/ 51279 h 101803"/>
                <a:gd name="connsiteX359" fmla="*/ 46702 w 92854"/>
                <a:gd name="connsiteY359" fmla="*/ 51279 h 101803"/>
                <a:gd name="connsiteX360" fmla="*/ 46702 w 92854"/>
                <a:gd name="connsiteY360" fmla="*/ 52117 h 101803"/>
                <a:gd name="connsiteX361" fmla="*/ 46702 w 92854"/>
                <a:gd name="connsiteY361" fmla="*/ 52871 h 101803"/>
                <a:gd name="connsiteX362" fmla="*/ 46031 w 92854"/>
                <a:gd name="connsiteY362" fmla="*/ 52871 h 101803"/>
                <a:gd name="connsiteX363" fmla="*/ 45529 w 92854"/>
                <a:gd name="connsiteY363" fmla="*/ 52871 h 101803"/>
                <a:gd name="connsiteX364" fmla="*/ 45529 w 92854"/>
                <a:gd name="connsiteY364" fmla="*/ 53792 h 101803"/>
                <a:gd name="connsiteX365" fmla="*/ 45529 w 92854"/>
                <a:gd name="connsiteY365" fmla="*/ 54798 h 101803"/>
                <a:gd name="connsiteX366" fmla="*/ 46367 w 92854"/>
                <a:gd name="connsiteY366" fmla="*/ 55217 h 101803"/>
                <a:gd name="connsiteX367" fmla="*/ 47289 w 92854"/>
                <a:gd name="connsiteY367" fmla="*/ 55217 h 101803"/>
                <a:gd name="connsiteX368" fmla="*/ 46702 w 92854"/>
                <a:gd name="connsiteY368" fmla="*/ 55887 h 101803"/>
                <a:gd name="connsiteX369" fmla="*/ 46031 w 92854"/>
                <a:gd name="connsiteY369" fmla="*/ 56390 h 101803"/>
                <a:gd name="connsiteX370" fmla="*/ 45110 w 92854"/>
                <a:gd name="connsiteY370" fmla="*/ 56390 h 101803"/>
                <a:gd name="connsiteX371" fmla="*/ 44104 w 92854"/>
                <a:gd name="connsiteY371" fmla="*/ 56390 h 101803"/>
                <a:gd name="connsiteX372" fmla="*/ 43518 w 92854"/>
                <a:gd name="connsiteY372" fmla="*/ 56893 h 101803"/>
                <a:gd name="connsiteX373" fmla="*/ 42931 w 92854"/>
                <a:gd name="connsiteY373" fmla="*/ 57395 h 101803"/>
                <a:gd name="connsiteX374" fmla="*/ 40166 w 92854"/>
                <a:gd name="connsiteY374" fmla="*/ 58066 h 101803"/>
                <a:gd name="connsiteX375" fmla="*/ 38910 w 92854"/>
                <a:gd name="connsiteY375" fmla="*/ 58652 h 101803"/>
                <a:gd name="connsiteX376" fmla="*/ 37569 w 92854"/>
                <a:gd name="connsiteY376" fmla="*/ 59490 h 101803"/>
                <a:gd name="connsiteX377" fmla="*/ 36480 w 92854"/>
                <a:gd name="connsiteY377" fmla="*/ 60328 h 101803"/>
                <a:gd name="connsiteX378" fmla="*/ 34636 w 92854"/>
                <a:gd name="connsiteY378" fmla="*/ 61669 h 101803"/>
                <a:gd name="connsiteX379" fmla="*/ 32709 w 92854"/>
                <a:gd name="connsiteY379" fmla="*/ 63093 h 101803"/>
                <a:gd name="connsiteX380" fmla="*/ 31788 w 92854"/>
                <a:gd name="connsiteY380" fmla="*/ 63847 h 101803"/>
                <a:gd name="connsiteX381" fmla="*/ 30447 w 92854"/>
                <a:gd name="connsiteY381" fmla="*/ 64601 h 101803"/>
                <a:gd name="connsiteX382" fmla="*/ 29022 w 92854"/>
                <a:gd name="connsiteY382" fmla="*/ 65272 h 101803"/>
                <a:gd name="connsiteX383" fmla="*/ 27095 w 92854"/>
                <a:gd name="connsiteY383" fmla="*/ 66445 h 101803"/>
                <a:gd name="connsiteX384" fmla="*/ 25503 w 92854"/>
                <a:gd name="connsiteY384" fmla="*/ 67618 h 101803"/>
                <a:gd name="connsiteX385" fmla="*/ 24917 w 92854"/>
                <a:gd name="connsiteY385" fmla="*/ 68539 h 101803"/>
                <a:gd name="connsiteX386" fmla="*/ 24917 w 92854"/>
                <a:gd name="connsiteY386" fmla="*/ 69461 h 101803"/>
                <a:gd name="connsiteX387" fmla="*/ 24917 w 92854"/>
                <a:gd name="connsiteY387" fmla="*/ 71975 h 101803"/>
                <a:gd name="connsiteX388" fmla="*/ 24917 w 92854"/>
                <a:gd name="connsiteY388" fmla="*/ 73483 h 101803"/>
                <a:gd name="connsiteX389" fmla="*/ 24917 w 92854"/>
                <a:gd name="connsiteY389" fmla="*/ 73986 h 101803"/>
                <a:gd name="connsiteX390" fmla="*/ 24917 w 92854"/>
                <a:gd name="connsiteY390" fmla="*/ 73986 h 101803"/>
                <a:gd name="connsiteX391" fmla="*/ 24917 w 92854"/>
                <a:gd name="connsiteY391" fmla="*/ 74740 h 101803"/>
                <a:gd name="connsiteX392" fmla="*/ 24917 w 92854"/>
                <a:gd name="connsiteY392" fmla="*/ 75661 h 101803"/>
                <a:gd name="connsiteX393" fmla="*/ 24917 w 92854"/>
                <a:gd name="connsiteY393" fmla="*/ 76416 h 101803"/>
                <a:gd name="connsiteX394" fmla="*/ 24917 w 92854"/>
                <a:gd name="connsiteY394" fmla="*/ 77253 h 101803"/>
                <a:gd name="connsiteX395" fmla="*/ 25755 w 92854"/>
                <a:gd name="connsiteY395" fmla="*/ 77253 h 101803"/>
                <a:gd name="connsiteX396" fmla="*/ 26593 w 92854"/>
                <a:gd name="connsiteY396" fmla="*/ 77253 h 101803"/>
                <a:gd name="connsiteX397" fmla="*/ 29022 w 92854"/>
                <a:gd name="connsiteY397" fmla="*/ 78678 h 101803"/>
                <a:gd name="connsiteX398" fmla="*/ 33044 w 92854"/>
                <a:gd name="connsiteY398" fmla="*/ 78678 h 101803"/>
                <a:gd name="connsiteX399" fmla="*/ 33044 w 92854"/>
                <a:gd name="connsiteY399" fmla="*/ 78678 h 101803"/>
                <a:gd name="connsiteX400" fmla="*/ 33463 w 92854"/>
                <a:gd name="connsiteY400" fmla="*/ 78259 h 101803"/>
                <a:gd name="connsiteX401" fmla="*/ 33882 w 92854"/>
                <a:gd name="connsiteY401" fmla="*/ 78259 h 101803"/>
                <a:gd name="connsiteX402" fmla="*/ 34385 w 92854"/>
                <a:gd name="connsiteY402" fmla="*/ 78259 h 101803"/>
                <a:gd name="connsiteX403" fmla="*/ 35307 w 92854"/>
                <a:gd name="connsiteY403" fmla="*/ 78259 h 101803"/>
                <a:gd name="connsiteX404" fmla="*/ 37066 w 92854"/>
                <a:gd name="connsiteY404" fmla="*/ 78762 h 101803"/>
                <a:gd name="connsiteX405" fmla="*/ 38742 w 92854"/>
                <a:gd name="connsiteY405" fmla="*/ 78762 h 101803"/>
                <a:gd name="connsiteX406" fmla="*/ 39915 w 92854"/>
                <a:gd name="connsiteY406" fmla="*/ 78762 h 101803"/>
                <a:gd name="connsiteX407" fmla="*/ 40585 w 92854"/>
                <a:gd name="connsiteY407" fmla="*/ 78762 h 101803"/>
                <a:gd name="connsiteX408" fmla="*/ 41256 w 92854"/>
                <a:gd name="connsiteY408" fmla="*/ 78762 h 101803"/>
                <a:gd name="connsiteX409" fmla="*/ 42010 w 92854"/>
                <a:gd name="connsiteY409" fmla="*/ 79599 h 101803"/>
                <a:gd name="connsiteX410" fmla="*/ 42596 w 92854"/>
                <a:gd name="connsiteY410" fmla="*/ 80689 h 101803"/>
                <a:gd name="connsiteX411" fmla="*/ 42596 w 92854"/>
                <a:gd name="connsiteY411" fmla="*/ 79683 h 101803"/>
                <a:gd name="connsiteX412" fmla="*/ 43015 w 92854"/>
                <a:gd name="connsiteY412" fmla="*/ 78929 h 101803"/>
                <a:gd name="connsiteX413" fmla="*/ 44523 w 92854"/>
                <a:gd name="connsiteY413" fmla="*/ 78929 h 101803"/>
                <a:gd name="connsiteX414" fmla="*/ 45780 w 92854"/>
                <a:gd name="connsiteY414" fmla="*/ 78929 h 101803"/>
                <a:gd name="connsiteX415" fmla="*/ 45780 w 92854"/>
                <a:gd name="connsiteY415" fmla="*/ 77924 h 101803"/>
                <a:gd name="connsiteX416" fmla="*/ 44775 w 92854"/>
                <a:gd name="connsiteY416" fmla="*/ 77337 h 101803"/>
                <a:gd name="connsiteX417" fmla="*/ 43602 w 92854"/>
                <a:gd name="connsiteY417" fmla="*/ 77337 h 101803"/>
                <a:gd name="connsiteX418" fmla="*/ 42345 w 92854"/>
                <a:gd name="connsiteY418" fmla="*/ 77337 h 101803"/>
                <a:gd name="connsiteX419" fmla="*/ 42848 w 92854"/>
                <a:gd name="connsiteY419" fmla="*/ 76583 h 101803"/>
                <a:gd name="connsiteX420" fmla="*/ 43602 w 92854"/>
                <a:gd name="connsiteY420" fmla="*/ 75997 h 101803"/>
                <a:gd name="connsiteX421" fmla="*/ 44356 w 92854"/>
                <a:gd name="connsiteY421" fmla="*/ 75997 h 101803"/>
                <a:gd name="connsiteX422" fmla="*/ 45277 w 92854"/>
                <a:gd name="connsiteY422" fmla="*/ 75997 h 101803"/>
                <a:gd name="connsiteX423" fmla="*/ 45948 w 92854"/>
                <a:gd name="connsiteY423" fmla="*/ 75997 h 101803"/>
                <a:gd name="connsiteX424" fmla="*/ 46702 w 92854"/>
                <a:gd name="connsiteY424" fmla="*/ 75410 h 101803"/>
                <a:gd name="connsiteX425" fmla="*/ 47372 w 92854"/>
                <a:gd name="connsiteY425" fmla="*/ 74656 h 101803"/>
                <a:gd name="connsiteX426" fmla="*/ 48043 w 92854"/>
                <a:gd name="connsiteY426" fmla="*/ 77170 h 101803"/>
                <a:gd name="connsiteX427" fmla="*/ 48461 w 92854"/>
                <a:gd name="connsiteY427" fmla="*/ 77170 h 101803"/>
                <a:gd name="connsiteX428" fmla="*/ 49132 w 92854"/>
                <a:gd name="connsiteY428" fmla="*/ 77170 h 101803"/>
                <a:gd name="connsiteX429" fmla="*/ 49802 w 92854"/>
                <a:gd name="connsiteY429" fmla="*/ 80689 h 101803"/>
                <a:gd name="connsiteX430" fmla="*/ 50389 w 92854"/>
                <a:gd name="connsiteY430" fmla="*/ 79851 h 101803"/>
                <a:gd name="connsiteX431" fmla="*/ 51059 w 92854"/>
                <a:gd name="connsiteY431" fmla="*/ 79851 h 101803"/>
                <a:gd name="connsiteX432" fmla="*/ 51645 w 92854"/>
                <a:gd name="connsiteY432" fmla="*/ 79851 h 101803"/>
                <a:gd name="connsiteX433" fmla="*/ 52148 w 92854"/>
                <a:gd name="connsiteY433" fmla="*/ 79851 h 101803"/>
                <a:gd name="connsiteX434" fmla="*/ 52148 w 92854"/>
                <a:gd name="connsiteY434" fmla="*/ 79851 h 101803"/>
                <a:gd name="connsiteX435" fmla="*/ 52148 w 92854"/>
                <a:gd name="connsiteY435" fmla="*/ 80270 h 101803"/>
                <a:gd name="connsiteX436" fmla="*/ 52148 w 92854"/>
                <a:gd name="connsiteY436" fmla="*/ 80772 h 101803"/>
                <a:gd name="connsiteX437" fmla="*/ 52148 w 92854"/>
                <a:gd name="connsiteY437" fmla="*/ 81443 h 101803"/>
                <a:gd name="connsiteX438" fmla="*/ 52148 w 92854"/>
                <a:gd name="connsiteY438" fmla="*/ 82113 h 101803"/>
                <a:gd name="connsiteX439" fmla="*/ 52148 w 92854"/>
                <a:gd name="connsiteY439" fmla="*/ 83035 h 101803"/>
                <a:gd name="connsiteX440" fmla="*/ 52148 w 92854"/>
                <a:gd name="connsiteY440" fmla="*/ 83538 h 101803"/>
                <a:gd name="connsiteX441" fmla="*/ 52986 w 92854"/>
                <a:gd name="connsiteY441" fmla="*/ 84040 h 101803"/>
                <a:gd name="connsiteX442" fmla="*/ 53573 w 92854"/>
                <a:gd name="connsiteY442" fmla="*/ 84040 h 101803"/>
                <a:gd name="connsiteX443" fmla="*/ 53573 w 92854"/>
                <a:gd name="connsiteY443" fmla="*/ 83538 h 101803"/>
                <a:gd name="connsiteX444" fmla="*/ 53573 w 92854"/>
                <a:gd name="connsiteY444" fmla="*/ 83538 h 101803"/>
                <a:gd name="connsiteX445" fmla="*/ 53573 w 92854"/>
                <a:gd name="connsiteY445" fmla="*/ 82113 h 101803"/>
                <a:gd name="connsiteX446" fmla="*/ 53573 w 92854"/>
                <a:gd name="connsiteY446" fmla="*/ 80772 h 101803"/>
                <a:gd name="connsiteX447" fmla="*/ 54243 w 92854"/>
                <a:gd name="connsiteY447" fmla="*/ 80102 h 101803"/>
                <a:gd name="connsiteX448" fmla="*/ 54829 w 92854"/>
                <a:gd name="connsiteY448" fmla="*/ 79599 h 101803"/>
                <a:gd name="connsiteX449" fmla="*/ 54829 w 92854"/>
                <a:gd name="connsiteY449" fmla="*/ 78343 h 101803"/>
                <a:gd name="connsiteX450" fmla="*/ 54829 w 92854"/>
                <a:gd name="connsiteY450" fmla="*/ 77086 h 101803"/>
                <a:gd name="connsiteX451" fmla="*/ 60862 w 92854"/>
                <a:gd name="connsiteY451" fmla="*/ 75578 h 101803"/>
                <a:gd name="connsiteX452" fmla="*/ 61868 w 92854"/>
                <a:gd name="connsiteY452" fmla="*/ 73483 h 101803"/>
                <a:gd name="connsiteX453" fmla="*/ 67398 w 92854"/>
                <a:gd name="connsiteY453" fmla="*/ 72059 h 101803"/>
                <a:gd name="connsiteX454" fmla="*/ 67398 w 92854"/>
                <a:gd name="connsiteY454" fmla="*/ 72980 h 101803"/>
                <a:gd name="connsiteX455" fmla="*/ 68068 w 92854"/>
                <a:gd name="connsiteY455" fmla="*/ 73902 h 101803"/>
                <a:gd name="connsiteX456" fmla="*/ 69157 w 92854"/>
                <a:gd name="connsiteY456" fmla="*/ 74405 h 101803"/>
                <a:gd name="connsiteX457" fmla="*/ 70414 w 92854"/>
                <a:gd name="connsiteY457" fmla="*/ 74824 h 101803"/>
                <a:gd name="connsiteX458" fmla="*/ 71839 w 92854"/>
                <a:gd name="connsiteY458" fmla="*/ 74824 h 101803"/>
                <a:gd name="connsiteX459" fmla="*/ 71839 w 92854"/>
                <a:gd name="connsiteY459" fmla="*/ 74824 h 101803"/>
                <a:gd name="connsiteX460" fmla="*/ 72257 w 92854"/>
                <a:gd name="connsiteY460" fmla="*/ 74824 h 101803"/>
                <a:gd name="connsiteX461" fmla="*/ 72257 w 92854"/>
                <a:gd name="connsiteY461" fmla="*/ 75578 h 101803"/>
                <a:gd name="connsiteX462" fmla="*/ 72257 w 92854"/>
                <a:gd name="connsiteY462" fmla="*/ 76248 h 101803"/>
                <a:gd name="connsiteX463" fmla="*/ 74436 w 92854"/>
                <a:gd name="connsiteY463" fmla="*/ 76248 h 101803"/>
                <a:gd name="connsiteX464" fmla="*/ 75106 w 92854"/>
                <a:gd name="connsiteY464" fmla="*/ 77505 h 101803"/>
                <a:gd name="connsiteX465" fmla="*/ 75860 w 92854"/>
                <a:gd name="connsiteY465" fmla="*/ 78762 h 101803"/>
                <a:gd name="connsiteX466" fmla="*/ 76615 w 92854"/>
                <a:gd name="connsiteY466" fmla="*/ 79348 h 101803"/>
                <a:gd name="connsiteX467" fmla="*/ 77536 w 92854"/>
                <a:gd name="connsiteY467" fmla="*/ 79935 h 101803"/>
                <a:gd name="connsiteX468" fmla="*/ 78039 w 92854"/>
                <a:gd name="connsiteY468" fmla="*/ 79097 h 101803"/>
                <a:gd name="connsiteX469" fmla="*/ 77033 w 92854"/>
                <a:gd name="connsiteY469" fmla="*/ 78175 h 101803"/>
                <a:gd name="connsiteX470" fmla="*/ 76028 w 92854"/>
                <a:gd name="connsiteY470" fmla="*/ 77337 h 101803"/>
                <a:gd name="connsiteX471" fmla="*/ 76028 w 92854"/>
                <a:gd name="connsiteY471" fmla="*/ 76834 h 101803"/>
                <a:gd name="connsiteX472" fmla="*/ 76028 w 92854"/>
                <a:gd name="connsiteY472" fmla="*/ 74656 h 101803"/>
                <a:gd name="connsiteX473" fmla="*/ 76028 w 92854"/>
                <a:gd name="connsiteY473" fmla="*/ 73064 h 101803"/>
                <a:gd name="connsiteX474" fmla="*/ 76531 w 92854"/>
                <a:gd name="connsiteY474" fmla="*/ 72226 h 101803"/>
                <a:gd name="connsiteX475" fmla="*/ 77033 w 92854"/>
                <a:gd name="connsiteY475" fmla="*/ 71304 h 101803"/>
                <a:gd name="connsiteX476" fmla="*/ 77033 w 92854"/>
                <a:gd name="connsiteY476" fmla="*/ 71304 h 101803"/>
                <a:gd name="connsiteX477" fmla="*/ 77704 w 92854"/>
                <a:gd name="connsiteY477" fmla="*/ 71304 h 101803"/>
                <a:gd name="connsiteX478" fmla="*/ 77704 w 92854"/>
                <a:gd name="connsiteY478" fmla="*/ 72059 h 101803"/>
                <a:gd name="connsiteX479" fmla="*/ 77704 w 92854"/>
                <a:gd name="connsiteY479" fmla="*/ 72980 h 101803"/>
                <a:gd name="connsiteX480" fmla="*/ 77704 w 92854"/>
                <a:gd name="connsiteY480" fmla="*/ 72980 h 101803"/>
                <a:gd name="connsiteX481" fmla="*/ 77704 w 92854"/>
                <a:gd name="connsiteY481" fmla="*/ 72980 h 101803"/>
                <a:gd name="connsiteX482" fmla="*/ 78123 w 92854"/>
                <a:gd name="connsiteY482" fmla="*/ 72980 h 101803"/>
                <a:gd name="connsiteX483" fmla="*/ 78625 w 92854"/>
                <a:gd name="connsiteY483" fmla="*/ 72980 h 101803"/>
                <a:gd name="connsiteX484" fmla="*/ 79212 w 92854"/>
                <a:gd name="connsiteY484" fmla="*/ 71221 h 101803"/>
                <a:gd name="connsiteX485" fmla="*/ 79966 w 92854"/>
                <a:gd name="connsiteY485" fmla="*/ 69210 h 101803"/>
                <a:gd name="connsiteX486" fmla="*/ 80720 w 92854"/>
                <a:gd name="connsiteY486" fmla="*/ 68623 h 101803"/>
                <a:gd name="connsiteX487" fmla="*/ 80720 w 92854"/>
                <a:gd name="connsiteY487" fmla="*/ 71137 h 101803"/>
                <a:gd name="connsiteX488" fmla="*/ 81726 w 92854"/>
                <a:gd name="connsiteY488" fmla="*/ 75243 h 101803"/>
                <a:gd name="connsiteX489" fmla="*/ 82899 w 92854"/>
                <a:gd name="connsiteY489" fmla="*/ 74069 h 101803"/>
                <a:gd name="connsiteX490" fmla="*/ 83653 w 92854"/>
                <a:gd name="connsiteY490" fmla="*/ 74824 h 101803"/>
                <a:gd name="connsiteX491" fmla="*/ 83653 w 92854"/>
                <a:gd name="connsiteY491" fmla="*/ 76751 h 101803"/>
                <a:gd name="connsiteX492" fmla="*/ 82815 w 92854"/>
                <a:gd name="connsiteY492" fmla="*/ 79181 h 101803"/>
                <a:gd name="connsiteX493" fmla="*/ 82815 w 92854"/>
                <a:gd name="connsiteY493" fmla="*/ 80605 h 101803"/>
                <a:gd name="connsiteX494" fmla="*/ 82815 w 92854"/>
                <a:gd name="connsiteY494" fmla="*/ 81946 h 101803"/>
                <a:gd name="connsiteX495" fmla="*/ 82396 w 92854"/>
                <a:gd name="connsiteY495" fmla="*/ 82867 h 101803"/>
                <a:gd name="connsiteX496" fmla="*/ 81642 w 92854"/>
                <a:gd name="connsiteY496" fmla="*/ 84208 h 101803"/>
                <a:gd name="connsiteX497" fmla="*/ 80888 w 92854"/>
                <a:gd name="connsiteY497" fmla="*/ 85465 h 101803"/>
                <a:gd name="connsiteX498" fmla="*/ 80385 w 92854"/>
                <a:gd name="connsiteY498" fmla="*/ 86219 h 101803"/>
                <a:gd name="connsiteX499" fmla="*/ 80385 w 92854"/>
                <a:gd name="connsiteY499" fmla="*/ 86889 h 101803"/>
                <a:gd name="connsiteX500" fmla="*/ 81810 w 92854"/>
                <a:gd name="connsiteY500" fmla="*/ 86889 h 101803"/>
                <a:gd name="connsiteX501" fmla="*/ 81055 w 92854"/>
                <a:gd name="connsiteY501" fmla="*/ 89989 h 101803"/>
                <a:gd name="connsiteX502" fmla="*/ 75525 w 92854"/>
                <a:gd name="connsiteY502" fmla="*/ 91414 h 101803"/>
                <a:gd name="connsiteX503" fmla="*/ 74771 w 92854"/>
                <a:gd name="connsiteY503" fmla="*/ 90743 h 101803"/>
                <a:gd name="connsiteX504" fmla="*/ 73849 w 92854"/>
                <a:gd name="connsiteY504" fmla="*/ 90324 h 101803"/>
                <a:gd name="connsiteX505" fmla="*/ 71252 w 92854"/>
                <a:gd name="connsiteY505" fmla="*/ 90995 h 101803"/>
                <a:gd name="connsiteX506" fmla="*/ 70330 w 92854"/>
                <a:gd name="connsiteY506" fmla="*/ 90576 h 101803"/>
                <a:gd name="connsiteX507" fmla="*/ 69493 w 92854"/>
                <a:gd name="connsiteY507" fmla="*/ 90073 h 101803"/>
                <a:gd name="connsiteX508" fmla="*/ 68822 w 92854"/>
                <a:gd name="connsiteY508" fmla="*/ 90073 h 101803"/>
                <a:gd name="connsiteX509" fmla="*/ 69576 w 92854"/>
                <a:gd name="connsiteY509" fmla="*/ 93089 h 101803"/>
                <a:gd name="connsiteX510" fmla="*/ 68236 w 92854"/>
                <a:gd name="connsiteY510" fmla="*/ 93089 h 101803"/>
                <a:gd name="connsiteX511" fmla="*/ 66644 w 92854"/>
                <a:gd name="connsiteY511" fmla="*/ 93089 h 101803"/>
                <a:gd name="connsiteX512" fmla="*/ 64716 w 92854"/>
                <a:gd name="connsiteY512" fmla="*/ 93089 h 101803"/>
                <a:gd name="connsiteX513" fmla="*/ 62370 w 92854"/>
                <a:gd name="connsiteY513" fmla="*/ 93089 h 101803"/>
                <a:gd name="connsiteX514" fmla="*/ 61952 w 92854"/>
                <a:gd name="connsiteY514" fmla="*/ 93089 h 101803"/>
                <a:gd name="connsiteX515" fmla="*/ 61952 w 92854"/>
                <a:gd name="connsiteY515" fmla="*/ 93089 h 101803"/>
                <a:gd name="connsiteX516" fmla="*/ 61952 w 92854"/>
                <a:gd name="connsiteY516" fmla="*/ 92503 h 101803"/>
                <a:gd name="connsiteX517" fmla="*/ 61952 w 92854"/>
                <a:gd name="connsiteY517" fmla="*/ 91749 h 101803"/>
                <a:gd name="connsiteX518" fmla="*/ 60862 w 92854"/>
                <a:gd name="connsiteY518" fmla="*/ 91749 h 101803"/>
                <a:gd name="connsiteX519" fmla="*/ 60108 w 92854"/>
                <a:gd name="connsiteY519" fmla="*/ 91749 h 101803"/>
                <a:gd name="connsiteX520" fmla="*/ 59522 w 92854"/>
                <a:gd name="connsiteY520" fmla="*/ 91749 h 101803"/>
                <a:gd name="connsiteX521" fmla="*/ 59103 w 92854"/>
                <a:gd name="connsiteY521" fmla="*/ 91749 h 101803"/>
                <a:gd name="connsiteX522" fmla="*/ 58684 w 92854"/>
                <a:gd name="connsiteY522" fmla="*/ 91749 h 101803"/>
                <a:gd name="connsiteX523" fmla="*/ 58684 w 92854"/>
                <a:gd name="connsiteY523" fmla="*/ 93173 h 101803"/>
                <a:gd name="connsiteX524" fmla="*/ 58684 w 92854"/>
                <a:gd name="connsiteY524" fmla="*/ 94514 h 101803"/>
                <a:gd name="connsiteX525" fmla="*/ 58684 w 92854"/>
                <a:gd name="connsiteY525" fmla="*/ 94514 h 101803"/>
                <a:gd name="connsiteX526" fmla="*/ 58684 w 92854"/>
                <a:gd name="connsiteY526" fmla="*/ 94514 h 101803"/>
                <a:gd name="connsiteX527" fmla="*/ 57427 w 92854"/>
                <a:gd name="connsiteY527" fmla="*/ 95687 h 101803"/>
                <a:gd name="connsiteX528" fmla="*/ 56338 w 92854"/>
                <a:gd name="connsiteY528" fmla="*/ 96692 h 101803"/>
                <a:gd name="connsiteX529" fmla="*/ 55751 w 92854"/>
                <a:gd name="connsiteY529" fmla="*/ 96106 h 101803"/>
                <a:gd name="connsiteX530" fmla="*/ 55165 w 92854"/>
                <a:gd name="connsiteY530" fmla="*/ 95436 h 101803"/>
                <a:gd name="connsiteX531" fmla="*/ 55165 w 92854"/>
                <a:gd name="connsiteY531" fmla="*/ 95436 h 101803"/>
                <a:gd name="connsiteX532" fmla="*/ 55165 w 92854"/>
                <a:gd name="connsiteY532" fmla="*/ 95436 h 101803"/>
                <a:gd name="connsiteX533" fmla="*/ 54662 w 92854"/>
                <a:gd name="connsiteY533" fmla="*/ 95436 h 101803"/>
                <a:gd name="connsiteX534" fmla="*/ 31 w 92854"/>
                <a:gd name="connsiteY534" fmla="*/ 32007 h 101803"/>
                <a:gd name="connsiteX535" fmla="*/ 31 w 92854"/>
                <a:gd name="connsiteY535" fmla="*/ 30834 h 101803"/>
                <a:gd name="connsiteX536" fmla="*/ 618 w 92854"/>
                <a:gd name="connsiteY536" fmla="*/ 29745 h 101803"/>
                <a:gd name="connsiteX537" fmla="*/ 1372 w 92854"/>
                <a:gd name="connsiteY537" fmla="*/ 30918 h 101803"/>
                <a:gd name="connsiteX538" fmla="*/ 2210 w 92854"/>
                <a:gd name="connsiteY538" fmla="*/ 32259 h 101803"/>
                <a:gd name="connsiteX539" fmla="*/ 2210 w 92854"/>
                <a:gd name="connsiteY539" fmla="*/ 33013 h 101803"/>
                <a:gd name="connsiteX540" fmla="*/ 1121 w 92854"/>
                <a:gd name="connsiteY540" fmla="*/ 33013 h 101803"/>
                <a:gd name="connsiteX541" fmla="*/ 199 w 92854"/>
                <a:gd name="connsiteY541" fmla="*/ 32510 h 101803"/>
                <a:gd name="connsiteX542" fmla="*/ 31 w 92854"/>
                <a:gd name="connsiteY542" fmla="*/ 32007 h 101803"/>
                <a:gd name="connsiteX543" fmla="*/ 2797 w 92854"/>
                <a:gd name="connsiteY543" fmla="*/ 26477 h 101803"/>
                <a:gd name="connsiteX544" fmla="*/ 2797 w 92854"/>
                <a:gd name="connsiteY544" fmla="*/ 25891 h 101803"/>
                <a:gd name="connsiteX545" fmla="*/ 2797 w 92854"/>
                <a:gd name="connsiteY545" fmla="*/ 25472 h 101803"/>
                <a:gd name="connsiteX546" fmla="*/ 4305 w 92854"/>
                <a:gd name="connsiteY546" fmla="*/ 26142 h 101803"/>
                <a:gd name="connsiteX547" fmla="*/ 5897 w 92854"/>
                <a:gd name="connsiteY547" fmla="*/ 26896 h 101803"/>
                <a:gd name="connsiteX548" fmla="*/ 6567 w 92854"/>
                <a:gd name="connsiteY548" fmla="*/ 27734 h 101803"/>
                <a:gd name="connsiteX549" fmla="*/ 7070 w 92854"/>
                <a:gd name="connsiteY549" fmla="*/ 28656 h 101803"/>
                <a:gd name="connsiteX550" fmla="*/ 7070 w 92854"/>
                <a:gd name="connsiteY550" fmla="*/ 29745 h 101803"/>
                <a:gd name="connsiteX551" fmla="*/ 6567 w 92854"/>
                <a:gd name="connsiteY551" fmla="*/ 29745 h 101803"/>
                <a:gd name="connsiteX552" fmla="*/ 6567 w 92854"/>
                <a:gd name="connsiteY552" fmla="*/ 29745 h 101803"/>
                <a:gd name="connsiteX553" fmla="*/ 6567 w 92854"/>
                <a:gd name="connsiteY553" fmla="*/ 29745 h 101803"/>
                <a:gd name="connsiteX554" fmla="*/ 6148 w 92854"/>
                <a:gd name="connsiteY554" fmla="*/ 29745 h 101803"/>
                <a:gd name="connsiteX555" fmla="*/ 5562 w 92854"/>
                <a:gd name="connsiteY555" fmla="*/ 29326 h 101803"/>
                <a:gd name="connsiteX556" fmla="*/ 4891 w 92854"/>
                <a:gd name="connsiteY556" fmla="*/ 28823 h 101803"/>
                <a:gd name="connsiteX557" fmla="*/ 4137 w 92854"/>
                <a:gd name="connsiteY557" fmla="*/ 28237 h 101803"/>
                <a:gd name="connsiteX558" fmla="*/ 3383 w 92854"/>
                <a:gd name="connsiteY558" fmla="*/ 27650 h 101803"/>
                <a:gd name="connsiteX559" fmla="*/ 3383 w 92854"/>
                <a:gd name="connsiteY559" fmla="*/ 27650 h 101803"/>
                <a:gd name="connsiteX560" fmla="*/ 21398 w 92854"/>
                <a:gd name="connsiteY560" fmla="*/ 89151 h 101803"/>
                <a:gd name="connsiteX561" fmla="*/ 20895 w 92854"/>
                <a:gd name="connsiteY561" fmla="*/ 89151 h 101803"/>
                <a:gd name="connsiteX562" fmla="*/ 20476 w 92854"/>
                <a:gd name="connsiteY562" fmla="*/ 89654 h 101803"/>
                <a:gd name="connsiteX563" fmla="*/ 20979 w 92854"/>
                <a:gd name="connsiteY563" fmla="*/ 89654 h 101803"/>
                <a:gd name="connsiteX564" fmla="*/ 21398 w 92854"/>
                <a:gd name="connsiteY564" fmla="*/ 89068 h 101803"/>
                <a:gd name="connsiteX565" fmla="*/ 25336 w 92854"/>
                <a:gd name="connsiteY565" fmla="*/ 99625 h 101803"/>
                <a:gd name="connsiteX566" fmla="*/ 25336 w 92854"/>
                <a:gd name="connsiteY566" fmla="*/ 100379 h 101803"/>
                <a:gd name="connsiteX567" fmla="*/ 26006 w 92854"/>
                <a:gd name="connsiteY567" fmla="*/ 100882 h 101803"/>
                <a:gd name="connsiteX568" fmla="*/ 26006 w 92854"/>
                <a:gd name="connsiteY568" fmla="*/ 100128 h 101803"/>
                <a:gd name="connsiteX569" fmla="*/ 25336 w 92854"/>
                <a:gd name="connsiteY569" fmla="*/ 99625 h 101803"/>
                <a:gd name="connsiteX570" fmla="*/ 16287 w 92854"/>
                <a:gd name="connsiteY570" fmla="*/ 50190 h 101803"/>
                <a:gd name="connsiteX571" fmla="*/ 16287 w 92854"/>
                <a:gd name="connsiteY571" fmla="*/ 51028 h 101803"/>
                <a:gd name="connsiteX572" fmla="*/ 16957 w 92854"/>
                <a:gd name="connsiteY572" fmla="*/ 51614 h 101803"/>
                <a:gd name="connsiteX573" fmla="*/ 16957 w 92854"/>
                <a:gd name="connsiteY573" fmla="*/ 50776 h 101803"/>
                <a:gd name="connsiteX574" fmla="*/ 16287 w 92854"/>
                <a:gd name="connsiteY574" fmla="*/ 50190 h 101803"/>
                <a:gd name="connsiteX575" fmla="*/ 15532 w 92854"/>
                <a:gd name="connsiteY575" fmla="*/ 21785 h 101803"/>
                <a:gd name="connsiteX576" fmla="*/ 15532 w 92854"/>
                <a:gd name="connsiteY576" fmla="*/ 21031 h 101803"/>
                <a:gd name="connsiteX577" fmla="*/ 14778 w 92854"/>
                <a:gd name="connsiteY577" fmla="*/ 21031 h 101803"/>
                <a:gd name="connsiteX578" fmla="*/ 16119 w 92854"/>
                <a:gd name="connsiteY578" fmla="*/ 27315 h 101803"/>
                <a:gd name="connsiteX579" fmla="*/ 16119 w 92854"/>
                <a:gd name="connsiteY579" fmla="*/ 26813 h 101803"/>
                <a:gd name="connsiteX580" fmla="*/ 16119 w 92854"/>
                <a:gd name="connsiteY580" fmla="*/ 26226 h 101803"/>
                <a:gd name="connsiteX581" fmla="*/ 16119 w 92854"/>
                <a:gd name="connsiteY581" fmla="*/ 25723 h 101803"/>
                <a:gd name="connsiteX582" fmla="*/ 16119 w 92854"/>
                <a:gd name="connsiteY582" fmla="*/ 25053 h 101803"/>
                <a:gd name="connsiteX583" fmla="*/ 15700 w 92854"/>
                <a:gd name="connsiteY583" fmla="*/ 25053 h 101803"/>
                <a:gd name="connsiteX584" fmla="*/ 15197 w 92854"/>
                <a:gd name="connsiteY584" fmla="*/ 25053 h 101803"/>
                <a:gd name="connsiteX585" fmla="*/ 16119 w 92854"/>
                <a:gd name="connsiteY585" fmla="*/ 13490 h 101803"/>
                <a:gd name="connsiteX586" fmla="*/ 16119 w 92854"/>
                <a:gd name="connsiteY586" fmla="*/ 13490 h 101803"/>
                <a:gd name="connsiteX587" fmla="*/ 16119 w 92854"/>
                <a:gd name="connsiteY587" fmla="*/ 13993 h 101803"/>
                <a:gd name="connsiteX588" fmla="*/ 15532 w 92854"/>
                <a:gd name="connsiteY588" fmla="*/ 13993 h 101803"/>
                <a:gd name="connsiteX589" fmla="*/ 16287 w 92854"/>
                <a:gd name="connsiteY589" fmla="*/ 13658 h 101803"/>
                <a:gd name="connsiteX590" fmla="*/ 19303 w 92854"/>
                <a:gd name="connsiteY590" fmla="*/ 17847 h 101803"/>
                <a:gd name="connsiteX591" fmla="*/ 18775 w 92854"/>
                <a:gd name="connsiteY591" fmla="*/ 18492 h 101803"/>
                <a:gd name="connsiteX592" fmla="*/ 18800 w 92854"/>
                <a:gd name="connsiteY592" fmla="*/ 18601 h 101803"/>
                <a:gd name="connsiteX593" fmla="*/ 19638 w 92854"/>
                <a:gd name="connsiteY593" fmla="*/ 18601 h 101803"/>
                <a:gd name="connsiteX594" fmla="*/ 19638 w 92854"/>
                <a:gd name="connsiteY594" fmla="*/ 17847 h 101803"/>
                <a:gd name="connsiteX595" fmla="*/ 19554 w 92854"/>
                <a:gd name="connsiteY595" fmla="*/ 17847 h 101803"/>
                <a:gd name="connsiteX596" fmla="*/ 46702 w 92854"/>
                <a:gd name="connsiteY596" fmla="*/ 82616 h 101803"/>
                <a:gd name="connsiteX597" fmla="*/ 46693 w 92854"/>
                <a:gd name="connsiteY597" fmla="*/ 83445 h 101803"/>
                <a:gd name="connsiteX598" fmla="*/ 46702 w 92854"/>
                <a:gd name="connsiteY598" fmla="*/ 83454 h 101803"/>
                <a:gd name="connsiteX599" fmla="*/ 47372 w 92854"/>
                <a:gd name="connsiteY599" fmla="*/ 84040 h 101803"/>
                <a:gd name="connsiteX600" fmla="*/ 47372 w 92854"/>
                <a:gd name="connsiteY600" fmla="*/ 83286 h 101803"/>
                <a:gd name="connsiteX601" fmla="*/ 46953 w 92854"/>
                <a:gd name="connsiteY601" fmla="*/ 82616 h 101803"/>
                <a:gd name="connsiteX602" fmla="*/ 40920 w 92854"/>
                <a:gd name="connsiteY602" fmla="*/ 58150 h 101803"/>
                <a:gd name="connsiteX603" fmla="*/ 41758 w 92854"/>
                <a:gd name="connsiteY603" fmla="*/ 58150 h 101803"/>
                <a:gd name="connsiteX604" fmla="*/ 41758 w 92854"/>
                <a:gd name="connsiteY604" fmla="*/ 56976 h 101803"/>
                <a:gd name="connsiteX605" fmla="*/ 41004 w 92854"/>
                <a:gd name="connsiteY605" fmla="*/ 56976 h 101803"/>
                <a:gd name="connsiteX606" fmla="*/ 37904 w 92854"/>
                <a:gd name="connsiteY606" fmla="*/ 12066 h 101803"/>
                <a:gd name="connsiteX607" fmla="*/ 38323 w 92854"/>
                <a:gd name="connsiteY607" fmla="*/ 12485 h 101803"/>
                <a:gd name="connsiteX608" fmla="*/ 38826 w 92854"/>
                <a:gd name="connsiteY608" fmla="*/ 12485 h 101803"/>
                <a:gd name="connsiteX609" fmla="*/ 38826 w 92854"/>
                <a:gd name="connsiteY609" fmla="*/ 11395 h 101803"/>
                <a:gd name="connsiteX610" fmla="*/ 38826 w 92854"/>
                <a:gd name="connsiteY610" fmla="*/ 10893 h 101803"/>
                <a:gd name="connsiteX611" fmla="*/ 38826 w 92854"/>
                <a:gd name="connsiteY611" fmla="*/ 10222 h 101803"/>
                <a:gd name="connsiteX612" fmla="*/ 37988 w 92854"/>
                <a:gd name="connsiteY612" fmla="*/ 10222 h 101803"/>
                <a:gd name="connsiteX613" fmla="*/ 37988 w 92854"/>
                <a:gd name="connsiteY613" fmla="*/ 10725 h 101803"/>
                <a:gd name="connsiteX614" fmla="*/ 37988 w 92854"/>
                <a:gd name="connsiteY614" fmla="*/ 11144 h 101803"/>
                <a:gd name="connsiteX615" fmla="*/ 50472 w 92854"/>
                <a:gd name="connsiteY615" fmla="*/ 55720 h 101803"/>
                <a:gd name="connsiteX616" fmla="*/ 51310 w 92854"/>
                <a:gd name="connsiteY616" fmla="*/ 56306 h 101803"/>
                <a:gd name="connsiteX617" fmla="*/ 51319 w 92854"/>
                <a:gd name="connsiteY617" fmla="*/ 57136 h 101803"/>
                <a:gd name="connsiteX618" fmla="*/ 51310 w 92854"/>
                <a:gd name="connsiteY618" fmla="*/ 57144 h 101803"/>
                <a:gd name="connsiteX619" fmla="*/ 50556 w 92854"/>
                <a:gd name="connsiteY619" fmla="*/ 56558 h 101803"/>
                <a:gd name="connsiteX620" fmla="*/ 50724 w 92854"/>
                <a:gd name="connsiteY620" fmla="*/ 55552 h 101803"/>
                <a:gd name="connsiteX621" fmla="*/ 48713 w 92854"/>
                <a:gd name="connsiteY621" fmla="*/ 49100 h 101803"/>
                <a:gd name="connsiteX622" fmla="*/ 48713 w 92854"/>
                <a:gd name="connsiteY622" fmla="*/ 48430 h 101803"/>
                <a:gd name="connsiteX623" fmla="*/ 48713 w 92854"/>
                <a:gd name="connsiteY623" fmla="*/ 47592 h 101803"/>
                <a:gd name="connsiteX624" fmla="*/ 50472 w 92854"/>
                <a:gd name="connsiteY624" fmla="*/ 48179 h 101803"/>
                <a:gd name="connsiteX625" fmla="*/ 51897 w 92854"/>
                <a:gd name="connsiteY625" fmla="*/ 48849 h 101803"/>
                <a:gd name="connsiteX626" fmla="*/ 52735 w 92854"/>
                <a:gd name="connsiteY626" fmla="*/ 50357 h 101803"/>
                <a:gd name="connsiteX627" fmla="*/ 53405 w 92854"/>
                <a:gd name="connsiteY627" fmla="*/ 51949 h 101803"/>
                <a:gd name="connsiteX628" fmla="*/ 52400 w 92854"/>
                <a:gd name="connsiteY628" fmla="*/ 51949 h 101803"/>
                <a:gd name="connsiteX629" fmla="*/ 51227 w 92854"/>
                <a:gd name="connsiteY629" fmla="*/ 51949 h 101803"/>
                <a:gd name="connsiteX630" fmla="*/ 50724 w 92854"/>
                <a:gd name="connsiteY630" fmla="*/ 51195 h 101803"/>
                <a:gd name="connsiteX631" fmla="*/ 50305 w 92854"/>
                <a:gd name="connsiteY631" fmla="*/ 50609 h 101803"/>
                <a:gd name="connsiteX632" fmla="*/ 49886 w 92854"/>
                <a:gd name="connsiteY632" fmla="*/ 50609 h 101803"/>
                <a:gd name="connsiteX633" fmla="*/ 49383 w 92854"/>
                <a:gd name="connsiteY633" fmla="*/ 50609 h 101803"/>
                <a:gd name="connsiteX634" fmla="*/ 49383 w 92854"/>
                <a:gd name="connsiteY634" fmla="*/ 49938 h 101803"/>
                <a:gd name="connsiteX635" fmla="*/ 48964 w 92854"/>
                <a:gd name="connsiteY635" fmla="*/ 49100 h 101803"/>
                <a:gd name="connsiteX636" fmla="*/ 42680 w 92854"/>
                <a:gd name="connsiteY636" fmla="*/ 20361 h 101803"/>
                <a:gd name="connsiteX637" fmla="*/ 42680 w 92854"/>
                <a:gd name="connsiteY637" fmla="*/ 20361 h 101803"/>
                <a:gd name="connsiteX638" fmla="*/ 42680 w 92854"/>
                <a:gd name="connsiteY638" fmla="*/ 20361 h 101803"/>
                <a:gd name="connsiteX639" fmla="*/ 43183 w 92854"/>
                <a:gd name="connsiteY639" fmla="*/ 20361 h 101803"/>
                <a:gd name="connsiteX640" fmla="*/ 43183 w 92854"/>
                <a:gd name="connsiteY640" fmla="*/ 19607 h 101803"/>
                <a:gd name="connsiteX641" fmla="*/ 43183 w 92854"/>
                <a:gd name="connsiteY641" fmla="*/ 18769 h 101803"/>
                <a:gd name="connsiteX642" fmla="*/ 42345 w 92854"/>
                <a:gd name="connsiteY642" fmla="*/ 18769 h 101803"/>
                <a:gd name="connsiteX643" fmla="*/ 42345 w 92854"/>
                <a:gd name="connsiteY643" fmla="*/ 18769 h 101803"/>
                <a:gd name="connsiteX644" fmla="*/ 42345 w 92854"/>
                <a:gd name="connsiteY644" fmla="*/ 18769 h 101803"/>
                <a:gd name="connsiteX645" fmla="*/ 42345 w 92854"/>
                <a:gd name="connsiteY645" fmla="*/ 18769 h 101803"/>
                <a:gd name="connsiteX646" fmla="*/ 42345 w 92854"/>
                <a:gd name="connsiteY646" fmla="*/ 19607 h 101803"/>
                <a:gd name="connsiteX647" fmla="*/ 42680 w 92854"/>
                <a:gd name="connsiteY647" fmla="*/ 10893 h 101803"/>
                <a:gd name="connsiteX648" fmla="*/ 42680 w 92854"/>
                <a:gd name="connsiteY648" fmla="*/ 10893 h 101803"/>
                <a:gd name="connsiteX649" fmla="*/ 42680 w 92854"/>
                <a:gd name="connsiteY649" fmla="*/ 10893 h 101803"/>
                <a:gd name="connsiteX650" fmla="*/ 42680 w 92854"/>
                <a:gd name="connsiteY650" fmla="*/ 10893 h 101803"/>
                <a:gd name="connsiteX651" fmla="*/ 42848 w 92854"/>
                <a:gd name="connsiteY651" fmla="*/ 10893 h 101803"/>
                <a:gd name="connsiteX652" fmla="*/ 52316 w 92854"/>
                <a:gd name="connsiteY652" fmla="*/ 45916 h 101803"/>
                <a:gd name="connsiteX653" fmla="*/ 51729 w 92854"/>
                <a:gd name="connsiteY653" fmla="*/ 45916 h 101803"/>
                <a:gd name="connsiteX654" fmla="*/ 51729 w 92854"/>
                <a:gd name="connsiteY654" fmla="*/ 45246 h 101803"/>
                <a:gd name="connsiteX655" fmla="*/ 46031 w 92854"/>
                <a:gd name="connsiteY655" fmla="*/ 21618 h 101803"/>
                <a:gd name="connsiteX656" fmla="*/ 46811 w 92854"/>
                <a:gd name="connsiteY656" fmla="*/ 21894 h 101803"/>
                <a:gd name="connsiteX657" fmla="*/ 46869 w 92854"/>
                <a:gd name="connsiteY657" fmla="*/ 22120 h 101803"/>
                <a:gd name="connsiteX658" fmla="*/ 46367 w 92854"/>
                <a:gd name="connsiteY658" fmla="*/ 23042 h 101803"/>
                <a:gd name="connsiteX659" fmla="*/ 45864 w 92854"/>
                <a:gd name="connsiteY659" fmla="*/ 22455 h 101803"/>
                <a:gd name="connsiteX660" fmla="*/ 46199 w 92854"/>
                <a:gd name="connsiteY660" fmla="*/ 22037 h 101803"/>
                <a:gd name="connsiteX661" fmla="*/ 53908 w 92854"/>
                <a:gd name="connsiteY661" fmla="*/ 46252 h 101803"/>
                <a:gd name="connsiteX662" fmla="*/ 53908 w 92854"/>
                <a:gd name="connsiteY662" fmla="*/ 46252 h 101803"/>
                <a:gd name="connsiteX663" fmla="*/ 53908 w 92854"/>
                <a:gd name="connsiteY663" fmla="*/ 46252 h 101803"/>
                <a:gd name="connsiteX664" fmla="*/ 54075 w 92854"/>
                <a:gd name="connsiteY664" fmla="*/ 46252 h 101803"/>
                <a:gd name="connsiteX665" fmla="*/ 54746 w 92854"/>
                <a:gd name="connsiteY665" fmla="*/ 49603 h 101803"/>
                <a:gd name="connsiteX666" fmla="*/ 55165 w 92854"/>
                <a:gd name="connsiteY666" fmla="*/ 50273 h 101803"/>
                <a:gd name="connsiteX667" fmla="*/ 55165 w 92854"/>
                <a:gd name="connsiteY667" fmla="*/ 51028 h 101803"/>
                <a:gd name="connsiteX668" fmla="*/ 55165 w 92854"/>
                <a:gd name="connsiteY668" fmla="*/ 50441 h 101803"/>
                <a:gd name="connsiteX669" fmla="*/ 54913 w 92854"/>
                <a:gd name="connsiteY669" fmla="*/ 49603 h 101803"/>
                <a:gd name="connsiteX670" fmla="*/ 46367 w 92854"/>
                <a:gd name="connsiteY670" fmla="*/ 9468 h 101803"/>
                <a:gd name="connsiteX671" fmla="*/ 46367 w 92854"/>
                <a:gd name="connsiteY671" fmla="*/ 10222 h 101803"/>
                <a:gd name="connsiteX672" fmla="*/ 46869 w 92854"/>
                <a:gd name="connsiteY672" fmla="*/ 10809 h 101803"/>
                <a:gd name="connsiteX673" fmla="*/ 47381 w 92854"/>
                <a:gd name="connsiteY673" fmla="*/ 10013 h 101803"/>
                <a:gd name="connsiteX674" fmla="*/ 47372 w 92854"/>
                <a:gd name="connsiteY674" fmla="*/ 9971 h 101803"/>
                <a:gd name="connsiteX675" fmla="*/ 46702 w 92854"/>
                <a:gd name="connsiteY675" fmla="*/ 9468 h 101803"/>
                <a:gd name="connsiteX676" fmla="*/ 57259 w 92854"/>
                <a:gd name="connsiteY676" fmla="*/ 45330 h 101803"/>
                <a:gd name="connsiteX677" fmla="*/ 57678 w 92854"/>
                <a:gd name="connsiteY677" fmla="*/ 46000 h 101803"/>
                <a:gd name="connsiteX678" fmla="*/ 57678 w 92854"/>
                <a:gd name="connsiteY678" fmla="*/ 46754 h 101803"/>
                <a:gd name="connsiteX679" fmla="*/ 56840 w 92854"/>
                <a:gd name="connsiteY679" fmla="*/ 46168 h 101803"/>
                <a:gd name="connsiteX680" fmla="*/ 57310 w 92854"/>
                <a:gd name="connsiteY680" fmla="*/ 45347 h 101803"/>
                <a:gd name="connsiteX681" fmla="*/ 57594 w 92854"/>
                <a:gd name="connsiteY681" fmla="*/ 45330 h 101803"/>
                <a:gd name="connsiteX682" fmla="*/ 68990 w 92854"/>
                <a:gd name="connsiteY682" fmla="*/ 91162 h 101803"/>
                <a:gd name="connsiteX683" fmla="*/ 69660 w 92854"/>
                <a:gd name="connsiteY683" fmla="*/ 91162 h 101803"/>
                <a:gd name="connsiteX684" fmla="*/ 69241 w 92854"/>
                <a:gd name="connsiteY684" fmla="*/ 90576 h 101803"/>
                <a:gd name="connsiteX685" fmla="*/ 68655 w 92854"/>
                <a:gd name="connsiteY685" fmla="*/ 89989 h 101803"/>
                <a:gd name="connsiteX686" fmla="*/ 73766 w 92854"/>
                <a:gd name="connsiteY686" fmla="*/ 79181 h 101803"/>
                <a:gd name="connsiteX687" fmla="*/ 73766 w 92854"/>
                <a:gd name="connsiteY687" fmla="*/ 79181 h 101803"/>
                <a:gd name="connsiteX688" fmla="*/ 73766 w 92854"/>
                <a:gd name="connsiteY688" fmla="*/ 78762 h 101803"/>
                <a:gd name="connsiteX689" fmla="*/ 73766 w 92854"/>
                <a:gd name="connsiteY689" fmla="*/ 78762 h 101803"/>
                <a:gd name="connsiteX690" fmla="*/ 73766 w 92854"/>
                <a:gd name="connsiteY690" fmla="*/ 78762 h 101803"/>
                <a:gd name="connsiteX691" fmla="*/ 73766 w 92854"/>
                <a:gd name="connsiteY691" fmla="*/ 78762 h 101803"/>
                <a:gd name="connsiteX692" fmla="*/ 73766 w 92854"/>
                <a:gd name="connsiteY692" fmla="*/ 78762 h 101803"/>
                <a:gd name="connsiteX693" fmla="*/ 73012 w 92854"/>
                <a:gd name="connsiteY693" fmla="*/ 78762 h 101803"/>
                <a:gd name="connsiteX694" fmla="*/ 76112 w 92854"/>
                <a:gd name="connsiteY694" fmla="*/ 85800 h 101803"/>
                <a:gd name="connsiteX695" fmla="*/ 76112 w 92854"/>
                <a:gd name="connsiteY695" fmla="*/ 86554 h 101803"/>
                <a:gd name="connsiteX696" fmla="*/ 76782 w 92854"/>
                <a:gd name="connsiteY696" fmla="*/ 87141 h 101803"/>
                <a:gd name="connsiteX697" fmla="*/ 76791 w 92854"/>
                <a:gd name="connsiteY697" fmla="*/ 86311 h 101803"/>
                <a:gd name="connsiteX698" fmla="*/ 76782 w 92854"/>
                <a:gd name="connsiteY698" fmla="*/ 86303 h 101803"/>
                <a:gd name="connsiteX699" fmla="*/ 76447 w 92854"/>
                <a:gd name="connsiteY699" fmla="*/ 85800 h 101803"/>
                <a:gd name="connsiteX700" fmla="*/ 73849 w 92854"/>
                <a:gd name="connsiteY700" fmla="*/ 71304 h 101803"/>
                <a:gd name="connsiteX701" fmla="*/ 73849 w 92854"/>
                <a:gd name="connsiteY701" fmla="*/ 71891 h 101803"/>
                <a:gd name="connsiteX702" fmla="*/ 73179 w 92854"/>
                <a:gd name="connsiteY702" fmla="*/ 71891 h 101803"/>
                <a:gd name="connsiteX703" fmla="*/ 73179 w 92854"/>
                <a:gd name="connsiteY703" fmla="*/ 71388 h 101803"/>
                <a:gd name="connsiteX704" fmla="*/ 74185 w 92854"/>
                <a:gd name="connsiteY704" fmla="*/ 71304 h 101803"/>
                <a:gd name="connsiteX705" fmla="*/ 58768 w 92854"/>
                <a:gd name="connsiteY705" fmla="*/ 15333 h 101803"/>
                <a:gd name="connsiteX706" fmla="*/ 59940 w 92854"/>
                <a:gd name="connsiteY706" fmla="*/ 14160 h 101803"/>
                <a:gd name="connsiteX707" fmla="*/ 60862 w 92854"/>
                <a:gd name="connsiteY707" fmla="*/ 12736 h 101803"/>
                <a:gd name="connsiteX708" fmla="*/ 61281 w 92854"/>
                <a:gd name="connsiteY708" fmla="*/ 12736 h 101803"/>
                <a:gd name="connsiteX709" fmla="*/ 61281 w 92854"/>
                <a:gd name="connsiteY709" fmla="*/ 12317 h 101803"/>
                <a:gd name="connsiteX710" fmla="*/ 61281 w 92854"/>
                <a:gd name="connsiteY710" fmla="*/ 11479 h 101803"/>
                <a:gd name="connsiteX711" fmla="*/ 61281 w 92854"/>
                <a:gd name="connsiteY711" fmla="*/ 10641 h 101803"/>
                <a:gd name="connsiteX712" fmla="*/ 60192 w 92854"/>
                <a:gd name="connsiteY712" fmla="*/ 9720 h 101803"/>
                <a:gd name="connsiteX713" fmla="*/ 59438 w 92854"/>
                <a:gd name="connsiteY713" fmla="*/ 8798 h 101803"/>
                <a:gd name="connsiteX714" fmla="*/ 59019 w 92854"/>
                <a:gd name="connsiteY714" fmla="*/ 7876 h 101803"/>
                <a:gd name="connsiteX715" fmla="*/ 58265 w 92854"/>
                <a:gd name="connsiteY715" fmla="*/ 7876 h 101803"/>
                <a:gd name="connsiteX716" fmla="*/ 60695 w 92854"/>
                <a:gd name="connsiteY716" fmla="*/ 5362 h 101803"/>
                <a:gd name="connsiteX717" fmla="*/ 58348 w 92854"/>
                <a:gd name="connsiteY717" fmla="*/ 5362 h 101803"/>
                <a:gd name="connsiteX718" fmla="*/ 58935 w 92854"/>
                <a:gd name="connsiteY718" fmla="*/ 4860 h 101803"/>
                <a:gd name="connsiteX719" fmla="*/ 59605 w 92854"/>
                <a:gd name="connsiteY719" fmla="*/ 4273 h 101803"/>
                <a:gd name="connsiteX720" fmla="*/ 59605 w 92854"/>
                <a:gd name="connsiteY720" fmla="*/ 3100 h 101803"/>
                <a:gd name="connsiteX721" fmla="*/ 60108 w 92854"/>
                <a:gd name="connsiteY721" fmla="*/ 2011 h 101803"/>
                <a:gd name="connsiteX722" fmla="*/ 60108 w 92854"/>
                <a:gd name="connsiteY722" fmla="*/ 1257 h 101803"/>
                <a:gd name="connsiteX723" fmla="*/ 60108 w 92854"/>
                <a:gd name="connsiteY723" fmla="*/ 503 h 101803"/>
                <a:gd name="connsiteX724" fmla="*/ 62119 w 92854"/>
                <a:gd name="connsiteY724" fmla="*/ 0 h 101803"/>
                <a:gd name="connsiteX725" fmla="*/ 62119 w 92854"/>
                <a:gd name="connsiteY725" fmla="*/ 503 h 101803"/>
                <a:gd name="connsiteX726" fmla="*/ 62119 w 92854"/>
                <a:gd name="connsiteY726" fmla="*/ 1676 h 101803"/>
                <a:gd name="connsiteX727" fmla="*/ 62119 w 92854"/>
                <a:gd name="connsiteY727" fmla="*/ 2849 h 101803"/>
                <a:gd name="connsiteX728" fmla="*/ 63208 w 92854"/>
                <a:gd name="connsiteY728" fmla="*/ 3435 h 101803"/>
                <a:gd name="connsiteX729" fmla="*/ 63711 w 92854"/>
                <a:gd name="connsiteY729" fmla="*/ 3435 h 101803"/>
                <a:gd name="connsiteX730" fmla="*/ 63711 w 92854"/>
                <a:gd name="connsiteY730" fmla="*/ 3016 h 101803"/>
                <a:gd name="connsiteX731" fmla="*/ 63711 w 92854"/>
                <a:gd name="connsiteY731" fmla="*/ 2430 h 101803"/>
                <a:gd name="connsiteX732" fmla="*/ 63711 w 92854"/>
                <a:gd name="connsiteY732" fmla="*/ 1760 h 101803"/>
                <a:gd name="connsiteX733" fmla="*/ 63711 w 92854"/>
                <a:gd name="connsiteY733" fmla="*/ 1089 h 101803"/>
                <a:gd name="connsiteX734" fmla="*/ 64214 w 92854"/>
                <a:gd name="connsiteY734" fmla="*/ 1592 h 101803"/>
                <a:gd name="connsiteX735" fmla="*/ 64800 w 92854"/>
                <a:gd name="connsiteY735" fmla="*/ 2095 h 101803"/>
                <a:gd name="connsiteX736" fmla="*/ 65554 w 92854"/>
                <a:gd name="connsiteY736" fmla="*/ 2765 h 101803"/>
                <a:gd name="connsiteX737" fmla="*/ 66560 w 92854"/>
                <a:gd name="connsiteY737" fmla="*/ 2095 h 101803"/>
                <a:gd name="connsiteX738" fmla="*/ 67398 w 92854"/>
                <a:gd name="connsiteY738" fmla="*/ 1424 h 101803"/>
                <a:gd name="connsiteX739" fmla="*/ 67901 w 92854"/>
                <a:gd name="connsiteY739" fmla="*/ 2179 h 101803"/>
                <a:gd name="connsiteX740" fmla="*/ 68403 w 92854"/>
                <a:gd name="connsiteY740" fmla="*/ 2681 h 101803"/>
                <a:gd name="connsiteX741" fmla="*/ 69073 w 92854"/>
                <a:gd name="connsiteY741" fmla="*/ 2681 h 101803"/>
                <a:gd name="connsiteX742" fmla="*/ 69660 w 92854"/>
                <a:gd name="connsiteY742" fmla="*/ 2681 h 101803"/>
                <a:gd name="connsiteX743" fmla="*/ 70917 w 92854"/>
                <a:gd name="connsiteY743" fmla="*/ 1508 h 101803"/>
                <a:gd name="connsiteX744" fmla="*/ 72090 w 92854"/>
                <a:gd name="connsiteY744" fmla="*/ 503 h 101803"/>
                <a:gd name="connsiteX745" fmla="*/ 74436 w 92854"/>
                <a:gd name="connsiteY745" fmla="*/ 922 h 101803"/>
                <a:gd name="connsiteX746" fmla="*/ 76698 w 92854"/>
                <a:gd name="connsiteY746" fmla="*/ 1508 h 101803"/>
                <a:gd name="connsiteX747" fmla="*/ 73347 w 92854"/>
                <a:gd name="connsiteY747" fmla="*/ 2430 h 101803"/>
                <a:gd name="connsiteX748" fmla="*/ 73347 w 92854"/>
                <a:gd name="connsiteY748" fmla="*/ 3771 h 101803"/>
                <a:gd name="connsiteX749" fmla="*/ 73347 w 92854"/>
                <a:gd name="connsiteY749" fmla="*/ 5865 h 101803"/>
                <a:gd name="connsiteX750" fmla="*/ 73347 w 92854"/>
                <a:gd name="connsiteY750" fmla="*/ 7876 h 101803"/>
                <a:gd name="connsiteX751" fmla="*/ 73347 w 92854"/>
                <a:gd name="connsiteY751" fmla="*/ 9217 h 101803"/>
                <a:gd name="connsiteX752" fmla="*/ 73347 w 92854"/>
                <a:gd name="connsiteY752" fmla="*/ 10055 h 101803"/>
                <a:gd name="connsiteX753" fmla="*/ 73347 w 92854"/>
                <a:gd name="connsiteY753" fmla="*/ 10893 h 101803"/>
                <a:gd name="connsiteX754" fmla="*/ 73347 w 92854"/>
                <a:gd name="connsiteY754" fmla="*/ 10893 h 101803"/>
                <a:gd name="connsiteX755" fmla="*/ 73347 w 92854"/>
                <a:gd name="connsiteY755" fmla="*/ 10474 h 101803"/>
                <a:gd name="connsiteX756" fmla="*/ 73347 w 92854"/>
                <a:gd name="connsiteY756" fmla="*/ 9552 h 101803"/>
                <a:gd name="connsiteX757" fmla="*/ 73347 w 92854"/>
                <a:gd name="connsiteY757" fmla="*/ 8379 h 101803"/>
                <a:gd name="connsiteX758" fmla="*/ 72677 w 92854"/>
                <a:gd name="connsiteY758" fmla="*/ 7290 h 101803"/>
                <a:gd name="connsiteX759" fmla="*/ 72090 w 92854"/>
                <a:gd name="connsiteY759" fmla="*/ 6033 h 101803"/>
                <a:gd name="connsiteX760" fmla="*/ 71503 w 92854"/>
                <a:gd name="connsiteY760" fmla="*/ 5362 h 101803"/>
                <a:gd name="connsiteX761" fmla="*/ 70749 w 92854"/>
                <a:gd name="connsiteY761" fmla="*/ 4776 h 101803"/>
                <a:gd name="connsiteX762" fmla="*/ 70749 w 92854"/>
                <a:gd name="connsiteY762" fmla="*/ 4776 h 101803"/>
                <a:gd name="connsiteX763" fmla="*/ 70749 w 92854"/>
                <a:gd name="connsiteY763" fmla="*/ 5949 h 101803"/>
                <a:gd name="connsiteX764" fmla="*/ 70749 w 92854"/>
                <a:gd name="connsiteY764" fmla="*/ 7038 h 101803"/>
                <a:gd name="connsiteX765" fmla="*/ 70079 w 92854"/>
                <a:gd name="connsiteY765" fmla="*/ 8379 h 101803"/>
                <a:gd name="connsiteX766" fmla="*/ 69325 w 92854"/>
                <a:gd name="connsiteY766" fmla="*/ 9552 h 101803"/>
                <a:gd name="connsiteX767" fmla="*/ 69325 w 92854"/>
                <a:gd name="connsiteY767" fmla="*/ 10809 h 101803"/>
                <a:gd name="connsiteX768" fmla="*/ 69744 w 92854"/>
                <a:gd name="connsiteY768" fmla="*/ 12401 h 101803"/>
                <a:gd name="connsiteX769" fmla="*/ 70163 w 92854"/>
                <a:gd name="connsiteY769" fmla="*/ 12401 h 101803"/>
                <a:gd name="connsiteX770" fmla="*/ 70582 w 92854"/>
                <a:gd name="connsiteY770" fmla="*/ 12401 h 101803"/>
                <a:gd name="connsiteX771" fmla="*/ 70079 w 92854"/>
                <a:gd name="connsiteY771" fmla="*/ 13239 h 101803"/>
                <a:gd name="connsiteX772" fmla="*/ 69493 w 92854"/>
                <a:gd name="connsiteY772" fmla="*/ 14160 h 101803"/>
                <a:gd name="connsiteX773" fmla="*/ 69073 w 92854"/>
                <a:gd name="connsiteY773" fmla="*/ 14160 h 101803"/>
                <a:gd name="connsiteX774" fmla="*/ 69073 w 92854"/>
                <a:gd name="connsiteY774" fmla="*/ 14160 h 101803"/>
                <a:gd name="connsiteX775" fmla="*/ 68152 w 92854"/>
                <a:gd name="connsiteY775" fmla="*/ 13574 h 101803"/>
                <a:gd name="connsiteX776" fmla="*/ 67230 w 92854"/>
                <a:gd name="connsiteY776" fmla="*/ 13071 h 101803"/>
                <a:gd name="connsiteX777" fmla="*/ 66644 w 92854"/>
                <a:gd name="connsiteY777" fmla="*/ 13071 h 101803"/>
                <a:gd name="connsiteX778" fmla="*/ 66225 w 92854"/>
                <a:gd name="connsiteY778" fmla="*/ 13490 h 101803"/>
                <a:gd name="connsiteX779" fmla="*/ 65722 w 92854"/>
                <a:gd name="connsiteY779" fmla="*/ 14831 h 101803"/>
                <a:gd name="connsiteX780" fmla="*/ 65722 w 92854"/>
                <a:gd name="connsiteY780" fmla="*/ 16087 h 101803"/>
                <a:gd name="connsiteX781" fmla="*/ 64968 w 92854"/>
                <a:gd name="connsiteY781" fmla="*/ 16087 h 101803"/>
                <a:gd name="connsiteX782" fmla="*/ 64549 w 92854"/>
                <a:gd name="connsiteY782" fmla="*/ 16087 h 101803"/>
                <a:gd name="connsiteX783" fmla="*/ 64549 w 92854"/>
                <a:gd name="connsiteY783" fmla="*/ 16087 h 101803"/>
                <a:gd name="connsiteX784" fmla="*/ 63124 w 92854"/>
                <a:gd name="connsiteY784" fmla="*/ 16087 h 101803"/>
                <a:gd name="connsiteX785" fmla="*/ 61868 w 92854"/>
                <a:gd name="connsiteY785" fmla="*/ 16087 h 101803"/>
                <a:gd name="connsiteX786" fmla="*/ 61197 w 92854"/>
                <a:gd name="connsiteY786" fmla="*/ 16087 h 101803"/>
                <a:gd name="connsiteX787" fmla="*/ 60360 w 92854"/>
                <a:gd name="connsiteY787" fmla="*/ 16087 h 101803"/>
                <a:gd name="connsiteX788" fmla="*/ 59857 w 92854"/>
                <a:gd name="connsiteY788" fmla="*/ 16087 h 101803"/>
                <a:gd name="connsiteX789" fmla="*/ 59103 w 92854"/>
                <a:gd name="connsiteY789" fmla="*/ 15333 h 101803"/>
                <a:gd name="connsiteX790" fmla="*/ 58768 w 92854"/>
                <a:gd name="connsiteY790" fmla="*/ 8965 h 101803"/>
                <a:gd name="connsiteX791" fmla="*/ 58768 w 92854"/>
                <a:gd name="connsiteY791" fmla="*/ 9552 h 101803"/>
                <a:gd name="connsiteX792" fmla="*/ 59186 w 92854"/>
                <a:gd name="connsiteY792" fmla="*/ 9552 h 101803"/>
                <a:gd name="connsiteX793" fmla="*/ 59186 w 92854"/>
                <a:gd name="connsiteY793" fmla="*/ 9049 h 101803"/>
                <a:gd name="connsiteX794" fmla="*/ 58851 w 92854"/>
                <a:gd name="connsiteY794" fmla="*/ 8965 h 101803"/>
                <a:gd name="connsiteX795" fmla="*/ 76028 w 92854"/>
                <a:gd name="connsiteY795" fmla="*/ 70802 h 101803"/>
                <a:gd name="connsiteX796" fmla="*/ 76849 w 92854"/>
                <a:gd name="connsiteY796" fmla="*/ 71279 h 101803"/>
                <a:gd name="connsiteX797" fmla="*/ 76866 w 92854"/>
                <a:gd name="connsiteY797" fmla="*/ 71388 h 101803"/>
                <a:gd name="connsiteX798" fmla="*/ 76363 w 92854"/>
                <a:gd name="connsiteY798" fmla="*/ 72310 h 101803"/>
                <a:gd name="connsiteX799" fmla="*/ 75860 w 92854"/>
                <a:gd name="connsiteY799" fmla="*/ 71640 h 101803"/>
                <a:gd name="connsiteX800" fmla="*/ 76112 w 92854"/>
                <a:gd name="connsiteY800" fmla="*/ 70802 h 101803"/>
                <a:gd name="connsiteX801" fmla="*/ 63376 w 92854"/>
                <a:gd name="connsiteY801" fmla="*/ 9887 h 101803"/>
                <a:gd name="connsiteX802" fmla="*/ 63795 w 92854"/>
                <a:gd name="connsiteY802" fmla="*/ 9887 h 101803"/>
                <a:gd name="connsiteX803" fmla="*/ 64381 w 92854"/>
                <a:gd name="connsiteY803" fmla="*/ 9887 h 101803"/>
                <a:gd name="connsiteX804" fmla="*/ 64381 w 92854"/>
                <a:gd name="connsiteY804" fmla="*/ 8379 h 101803"/>
                <a:gd name="connsiteX805" fmla="*/ 64381 w 92854"/>
                <a:gd name="connsiteY805" fmla="*/ 6619 h 101803"/>
                <a:gd name="connsiteX806" fmla="*/ 64381 w 92854"/>
                <a:gd name="connsiteY806" fmla="*/ 6117 h 101803"/>
                <a:gd name="connsiteX807" fmla="*/ 63795 w 92854"/>
                <a:gd name="connsiteY807" fmla="*/ 6117 h 101803"/>
                <a:gd name="connsiteX808" fmla="*/ 63292 w 92854"/>
                <a:gd name="connsiteY808" fmla="*/ 6117 h 101803"/>
                <a:gd name="connsiteX809" fmla="*/ 63292 w 92854"/>
                <a:gd name="connsiteY809" fmla="*/ 7541 h 101803"/>
                <a:gd name="connsiteX810" fmla="*/ 62873 w 92854"/>
                <a:gd name="connsiteY810" fmla="*/ 9217 h 101803"/>
                <a:gd name="connsiteX811" fmla="*/ 62873 w 92854"/>
                <a:gd name="connsiteY811" fmla="*/ 9217 h 101803"/>
                <a:gd name="connsiteX812" fmla="*/ 81474 w 92854"/>
                <a:gd name="connsiteY812" fmla="*/ 76918 h 101803"/>
                <a:gd name="connsiteX813" fmla="*/ 81474 w 92854"/>
                <a:gd name="connsiteY813" fmla="*/ 76164 h 101803"/>
                <a:gd name="connsiteX814" fmla="*/ 80804 w 92854"/>
                <a:gd name="connsiteY814" fmla="*/ 75578 h 101803"/>
                <a:gd name="connsiteX815" fmla="*/ 83402 w 92854"/>
                <a:gd name="connsiteY815" fmla="*/ 76416 h 101803"/>
                <a:gd name="connsiteX816" fmla="*/ 83904 w 92854"/>
                <a:gd name="connsiteY816" fmla="*/ 75578 h 101803"/>
                <a:gd name="connsiteX817" fmla="*/ 82982 w 92854"/>
                <a:gd name="connsiteY817" fmla="*/ 76834 h 101803"/>
                <a:gd name="connsiteX818" fmla="*/ 87256 w 92854"/>
                <a:gd name="connsiteY818" fmla="*/ 82700 h 101803"/>
                <a:gd name="connsiteX819" fmla="*/ 87842 w 92854"/>
                <a:gd name="connsiteY819" fmla="*/ 83202 h 101803"/>
                <a:gd name="connsiteX820" fmla="*/ 87842 w 92854"/>
                <a:gd name="connsiteY820" fmla="*/ 83957 h 101803"/>
                <a:gd name="connsiteX821" fmla="*/ 87055 w 92854"/>
                <a:gd name="connsiteY821" fmla="*/ 83688 h 101803"/>
                <a:gd name="connsiteX822" fmla="*/ 87004 w 92854"/>
                <a:gd name="connsiteY822" fmla="*/ 83538 h 101803"/>
                <a:gd name="connsiteX823" fmla="*/ 87340 w 92854"/>
                <a:gd name="connsiteY823" fmla="*/ 83035 h 101803"/>
                <a:gd name="connsiteX824" fmla="*/ 86753 w 92854"/>
                <a:gd name="connsiteY824" fmla="*/ 69796 h 101803"/>
                <a:gd name="connsiteX825" fmla="*/ 86250 w 92854"/>
                <a:gd name="connsiteY825" fmla="*/ 69293 h 101803"/>
                <a:gd name="connsiteX826" fmla="*/ 85748 w 92854"/>
                <a:gd name="connsiteY826" fmla="*/ 68539 h 101803"/>
                <a:gd name="connsiteX827" fmla="*/ 85245 w 92854"/>
                <a:gd name="connsiteY827" fmla="*/ 67534 h 101803"/>
                <a:gd name="connsiteX828" fmla="*/ 85245 w 92854"/>
                <a:gd name="connsiteY828" fmla="*/ 66528 h 101803"/>
                <a:gd name="connsiteX829" fmla="*/ 86669 w 92854"/>
                <a:gd name="connsiteY829" fmla="*/ 66528 h 101803"/>
                <a:gd name="connsiteX830" fmla="*/ 88010 w 92854"/>
                <a:gd name="connsiteY830" fmla="*/ 66528 h 101803"/>
                <a:gd name="connsiteX831" fmla="*/ 88680 w 92854"/>
                <a:gd name="connsiteY831" fmla="*/ 66528 h 101803"/>
                <a:gd name="connsiteX832" fmla="*/ 89183 w 92854"/>
                <a:gd name="connsiteY832" fmla="*/ 66528 h 101803"/>
                <a:gd name="connsiteX833" fmla="*/ 89183 w 92854"/>
                <a:gd name="connsiteY833" fmla="*/ 68456 h 101803"/>
                <a:gd name="connsiteX834" fmla="*/ 88177 w 92854"/>
                <a:gd name="connsiteY834" fmla="*/ 69042 h 101803"/>
                <a:gd name="connsiteX835" fmla="*/ 88177 w 92854"/>
                <a:gd name="connsiteY835" fmla="*/ 69461 h 101803"/>
                <a:gd name="connsiteX836" fmla="*/ 88177 w 92854"/>
                <a:gd name="connsiteY836" fmla="*/ 69964 h 101803"/>
                <a:gd name="connsiteX837" fmla="*/ 89769 w 92854"/>
                <a:gd name="connsiteY837" fmla="*/ 70383 h 101803"/>
                <a:gd name="connsiteX838" fmla="*/ 90942 w 92854"/>
                <a:gd name="connsiteY838" fmla="*/ 70383 h 101803"/>
                <a:gd name="connsiteX839" fmla="*/ 91613 w 92854"/>
                <a:gd name="connsiteY839" fmla="*/ 70383 h 101803"/>
                <a:gd name="connsiteX840" fmla="*/ 90859 w 92854"/>
                <a:gd name="connsiteY840" fmla="*/ 71137 h 101803"/>
                <a:gd name="connsiteX841" fmla="*/ 90188 w 92854"/>
                <a:gd name="connsiteY841" fmla="*/ 71807 h 101803"/>
                <a:gd name="connsiteX842" fmla="*/ 90188 w 92854"/>
                <a:gd name="connsiteY842" fmla="*/ 71807 h 101803"/>
                <a:gd name="connsiteX843" fmla="*/ 90188 w 92854"/>
                <a:gd name="connsiteY843" fmla="*/ 72896 h 101803"/>
                <a:gd name="connsiteX844" fmla="*/ 90188 w 92854"/>
                <a:gd name="connsiteY844" fmla="*/ 73483 h 101803"/>
                <a:gd name="connsiteX845" fmla="*/ 89183 w 92854"/>
                <a:gd name="connsiteY845" fmla="*/ 73483 h 101803"/>
                <a:gd name="connsiteX846" fmla="*/ 88261 w 92854"/>
                <a:gd name="connsiteY846" fmla="*/ 73483 h 101803"/>
                <a:gd name="connsiteX847" fmla="*/ 71420 w 92854"/>
                <a:gd name="connsiteY847" fmla="*/ 7541 h 101803"/>
                <a:gd name="connsiteX848" fmla="*/ 72257 w 92854"/>
                <a:gd name="connsiteY848" fmla="*/ 8044 h 101803"/>
                <a:gd name="connsiteX849" fmla="*/ 71931 w 92854"/>
                <a:gd name="connsiteY849" fmla="*/ 8932 h 101803"/>
                <a:gd name="connsiteX850" fmla="*/ 71839 w 92854"/>
                <a:gd name="connsiteY850" fmla="*/ 8965 h 101803"/>
                <a:gd name="connsiteX851" fmla="*/ 71085 w 92854"/>
                <a:gd name="connsiteY851" fmla="*/ 8379 h 101803"/>
                <a:gd name="connsiteX852" fmla="*/ 71503 w 92854"/>
                <a:gd name="connsiteY852" fmla="*/ 7876 h 101803"/>
                <a:gd name="connsiteX853" fmla="*/ 72174 w 92854"/>
                <a:gd name="connsiteY853" fmla="*/ 5279 h 101803"/>
                <a:gd name="connsiteX854" fmla="*/ 73012 w 92854"/>
                <a:gd name="connsiteY854" fmla="*/ 5865 h 101803"/>
                <a:gd name="connsiteX855" fmla="*/ 72509 w 92854"/>
                <a:gd name="connsiteY855" fmla="*/ 6787 h 101803"/>
                <a:gd name="connsiteX856" fmla="*/ 72090 w 92854"/>
                <a:gd name="connsiteY856" fmla="*/ 6117 h 101803"/>
                <a:gd name="connsiteX857" fmla="*/ 72257 w 92854"/>
                <a:gd name="connsiteY857" fmla="*/ 5279 h 101803"/>
                <a:gd name="connsiteX858" fmla="*/ 92786 w 92854"/>
                <a:gd name="connsiteY858" fmla="*/ 62423 h 101803"/>
                <a:gd name="connsiteX859" fmla="*/ 92786 w 92854"/>
                <a:gd name="connsiteY859" fmla="*/ 62423 h 101803"/>
                <a:gd name="connsiteX860" fmla="*/ 92786 w 92854"/>
                <a:gd name="connsiteY860" fmla="*/ 62926 h 101803"/>
                <a:gd name="connsiteX861" fmla="*/ 92786 w 92854"/>
                <a:gd name="connsiteY861" fmla="*/ 63931 h 101803"/>
                <a:gd name="connsiteX862" fmla="*/ 92786 w 92854"/>
                <a:gd name="connsiteY862" fmla="*/ 64434 h 101803"/>
                <a:gd name="connsiteX863" fmla="*/ 92786 w 92854"/>
                <a:gd name="connsiteY863" fmla="*/ 64434 h 101803"/>
                <a:gd name="connsiteX864" fmla="*/ 92786 w 92854"/>
                <a:gd name="connsiteY864" fmla="*/ 65020 h 101803"/>
                <a:gd name="connsiteX865" fmla="*/ 92786 w 92854"/>
                <a:gd name="connsiteY865" fmla="*/ 66109 h 101803"/>
                <a:gd name="connsiteX866" fmla="*/ 92786 w 92854"/>
                <a:gd name="connsiteY866" fmla="*/ 67199 h 101803"/>
                <a:gd name="connsiteX867" fmla="*/ 92786 w 92854"/>
                <a:gd name="connsiteY867" fmla="*/ 67869 h 101803"/>
                <a:gd name="connsiteX868" fmla="*/ 92367 w 92854"/>
                <a:gd name="connsiteY868" fmla="*/ 68791 h 101803"/>
                <a:gd name="connsiteX869" fmla="*/ 91697 w 92854"/>
                <a:gd name="connsiteY869" fmla="*/ 69629 h 101803"/>
                <a:gd name="connsiteX870" fmla="*/ 91194 w 92854"/>
                <a:gd name="connsiteY870" fmla="*/ 68456 h 101803"/>
                <a:gd name="connsiteX871" fmla="*/ 90272 w 92854"/>
                <a:gd name="connsiteY871" fmla="*/ 66780 h 101803"/>
                <a:gd name="connsiteX872" fmla="*/ 89350 w 92854"/>
                <a:gd name="connsiteY872" fmla="*/ 65020 h 101803"/>
                <a:gd name="connsiteX873" fmla="*/ 88764 w 92854"/>
                <a:gd name="connsiteY873" fmla="*/ 64015 h 101803"/>
                <a:gd name="connsiteX874" fmla="*/ 88764 w 92854"/>
                <a:gd name="connsiteY874" fmla="*/ 63093 h 101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</a:cxnLst>
              <a:rect l="l" t="t" r="r" b="b"/>
              <a:pathLst>
                <a:path w="92854" h="101803">
                  <a:moveTo>
                    <a:pt x="56170" y="93760"/>
                  </a:moveTo>
                  <a:lnTo>
                    <a:pt x="55081" y="94765"/>
                  </a:lnTo>
                  <a:lnTo>
                    <a:pt x="54662" y="93089"/>
                  </a:lnTo>
                  <a:cubicBezTo>
                    <a:pt x="54662" y="93089"/>
                    <a:pt x="54243" y="93089"/>
                    <a:pt x="53992" y="93089"/>
                  </a:cubicBezTo>
                  <a:lnTo>
                    <a:pt x="53321" y="93089"/>
                  </a:lnTo>
                  <a:cubicBezTo>
                    <a:pt x="53321" y="93089"/>
                    <a:pt x="53321" y="93089"/>
                    <a:pt x="52902" y="92587"/>
                  </a:cubicBezTo>
                  <a:cubicBezTo>
                    <a:pt x="52483" y="92084"/>
                    <a:pt x="52902" y="92000"/>
                    <a:pt x="52400" y="91916"/>
                  </a:cubicBezTo>
                  <a:lnTo>
                    <a:pt x="51645" y="91916"/>
                  </a:lnTo>
                  <a:lnTo>
                    <a:pt x="50975" y="92419"/>
                  </a:lnTo>
                  <a:cubicBezTo>
                    <a:pt x="50741" y="92570"/>
                    <a:pt x="50540" y="92771"/>
                    <a:pt x="50389" y="93006"/>
                  </a:cubicBezTo>
                  <a:lnTo>
                    <a:pt x="49802" y="93006"/>
                  </a:lnTo>
                  <a:lnTo>
                    <a:pt x="49132" y="93006"/>
                  </a:lnTo>
                  <a:cubicBezTo>
                    <a:pt x="49132" y="93006"/>
                    <a:pt x="49132" y="93006"/>
                    <a:pt x="49132" y="93006"/>
                  </a:cubicBezTo>
                  <a:lnTo>
                    <a:pt x="49132" y="93508"/>
                  </a:lnTo>
                  <a:cubicBezTo>
                    <a:pt x="49182" y="93760"/>
                    <a:pt x="49182" y="94011"/>
                    <a:pt x="49132" y="94263"/>
                  </a:cubicBezTo>
                  <a:lnTo>
                    <a:pt x="49132" y="94263"/>
                  </a:lnTo>
                  <a:lnTo>
                    <a:pt x="49132" y="94263"/>
                  </a:lnTo>
                  <a:cubicBezTo>
                    <a:pt x="49132" y="94263"/>
                    <a:pt x="49132" y="94263"/>
                    <a:pt x="49132" y="94263"/>
                  </a:cubicBezTo>
                  <a:lnTo>
                    <a:pt x="47791" y="94681"/>
                  </a:lnTo>
                  <a:lnTo>
                    <a:pt x="46534" y="95100"/>
                  </a:lnTo>
                  <a:lnTo>
                    <a:pt x="44859" y="95100"/>
                  </a:lnTo>
                  <a:lnTo>
                    <a:pt x="43602" y="95100"/>
                  </a:lnTo>
                  <a:lnTo>
                    <a:pt x="41423" y="97447"/>
                  </a:lnTo>
                  <a:lnTo>
                    <a:pt x="39747" y="96692"/>
                  </a:lnTo>
                  <a:lnTo>
                    <a:pt x="40250" y="98620"/>
                  </a:lnTo>
                  <a:lnTo>
                    <a:pt x="36312" y="98620"/>
                  </a:lnTo>
                  <a:lnTo>
                    <a:pt x="35809" y="96692"/>
                  </a:lnTo>
                  <a:lnTo>
                    <a:pt x="35809" y="96692"/>
                  </a:lnTo>
                  <a:lnTo>
                    <a:pt x="35307" y="96692"/>
                  </a:lnTo>
                  <a:lnTo>
                    <a:pt x="34552" y="96692"/>
                  </a:lnTo>
                  <a:lnTo>
                    <a:pt x="33044" y="97447"/>
                  </a:lnTo>
                  <a:cubicBezTo>
                    <a:pt x="32818" y="97715"/>
                    <a:pt x="32533" y="97916"/>
                    <a:pt x="32206" y="98033"/>
                  </a:cubicBezTo>
                  <a:cubicBezTo>
                    <a:pt x="32206" y="98033"/>
                    <a:pt x="32206" y="98033"/>
                    <a:pt x="32206" y="98703"/>
                  </a:cubicBezTo>
                  <a:cubicBezTo>
                    <a:pt x="32156" y="98980"/>
                    <a:pt x="32156" y="99265"/>
                    <a:pt x="32206" y="99541"/>
                  </a:cubicBezTo>
                  <a:cubicBezTo>
                    <a:pt x="32206" y="99541"/>
                    <a:pt x="32206" y="99541"/>
                    <a:pt x="32206" y="99960"/>
                  </a:cubicBezTo>
                  <a:lnTo>
                    <a:pt x="32206" y="99960"/>
                  </a:lnTo>
                  <a:lnTo>
                    <a:pt x="31788" y="99960"/>
                  </a:lnTo>
                  <a:lnTo>
                    <a:pt x="30698" y="99960"/>
                  </a:lnTo>
                  <a:lnTo>
                    <a:pt x="30196" y="99960"/>
                  </a:lnTo>
                  <a:lnTo>
                    <a:pt x="29274" y="99960"/>
                  </a:lnTo>
                  <a:cubicBezTo>
                    <a:pt x="28930" y="100203"/>
                    <a:pt x="28645" y="100522"/>
                    <a:pt x="28436" y="100882"/>
                  </a:cubicBezTo>
                  <a:cubicBezTo>
                    <a:pt x="28017" y="101468"/>
                    <a:pt x="27682" y="101804"/>
                    <a:pt x="27514" y="101804"/>
                  </a:cubicBezTo>
                  <a:lnTo>
                    <a:pt x="26844" y="101804"/>
                  </a:lnTo>
                  <a:lnTo>
                    <a:pt x="26174" y="101804"/>
                  </a:lnTo>
                  <a:lnTo>
                    <a:pt x="24414" y="101804"/>
                  </a:lnTo>
                  <a:lnTo>
                    <a:pt x="22487" y="101804"/>
                  </a:lnTo>
                  <a:lnTo>
                    <a:pt x="22487" y="100882"/>
                  </a:lnTo>
                  <a:lnTo>
                    <a:pt x="22487" y="99793"/>
                  </a:lnTo>
                  <a:lnTo>
                    <a:pt x="22487" y="99793"/>
                  </a:lnTo>
                  <a:lnTo>
                    <a:pt x="22487" y="99793"/>
                  </a:lnTo>
                  <a:lnTo>
                    <a:pt x="22487" y="99793"/>
                  </a:lnTo>
                  <a:lnTo>
                    <a:pt x="22487" y="99039"/>
                  </a:lnTo>
                  <a:lnTo>
                    <a:pt x="22487" y="98368"/>
                  </a:lnTo>
                  <a:lnTo>
                    <a:pt x="21900" y="98368"/>
                  </a:lnTo>
                  <a:lnTo>
                    <a:pt x="21481" y="98368"/>
                  </a:lnTo>
                  <a:lnTo>
                    <a:pt x="20811" y="98368"/>
                  </a:lnTo>
                  <a:lnTo>
                    <a:pt x="19973" y="98368"/>
                  </a:lnTo>
                  <a:lnTo>
                    <a:pt x="19973" y="97195"/>
                  </a:lnTo>
                  <a:cubicBezTo>
                    <a:pt x="19856" y="96785"/>
                    <a:pt x="19856" y="96349"/>
                    <a:pt x="19973" y="95938"/>
                  </a:cubicBezTo>
                  <a:cubicBezTo>
                    <a:pt x="19915" y="95603"/>
                    <a:pt x="19915" y="95268"/>
                    <a:pt x="19973" y="94933"/>
                  </a:cubicBezTo>
                  <a:cubicBezTo>
                    <a:pt x="20007" y="94405"/>
                    <a:pt x="20007" y="93869"/>
                    <a:pt x="19973" y="93341"/>
                  </a:cubicBezTo>
                  <a:cubicBezTo>
                    <a:pt x="19940" y="92863"/>
                    <a:pt x="19940" y="92394"/>
                    <a:pt x="19973" y="91916"/>
                  </a:cubicBezTo>
                  <a:cubicBezTo>
                    <a:pt x="19973" y="91414"/>
                    <a:pt x="19973" y="91162"/>
                    <a:pt x="19973" y="91079"/>
                  </a:cubicBezTo>
                  <a:lnTo>
                    <a:pt x="19973" y="90073"/>
                  </a:lnTo>
                  <a:lnTo>
                    <a:pt x="19554" y="88314"/>
                  </a:lnTo>
                  <a:lnTo>
                    <a:pt x="19051" y="86638"/>
                  </a:lnTo>
                  <a:lnTo>
                    <a:pt x="19051" y="85549"/>
                  </a:lnTo>
                  <a:cubicBezTo>
                    <a:pt x="19051" y="85549"/>
                    <a:pt x="19051" y="84878"/>
                    <a:pt x="19051" y="83873"/>
                  </a:cubicBezTo>
                  <a:cubicBezTo>
                    <a:pt x="19135" y="83261"/>
                    <a:pt x="19135" y="82641"/>
                    <a:pt x="19051" y="82029"/>
                  </a:cubicBezTo>
                  <a:cubicBezTo>
                    <a:pt x="19051" y="82029"/>
                    <a:pt x="19051" y="81191"/>
                    <a:pt x="19051" y="80186"/>
                  </a:cubicBezTo>
                  <a:cubicBezTo>
                    <a:pt x="19051" y="79181"/>
                    <a:pt x="18633" y="78259"/>
                    <a:pt x="18381" y="77505"/>
                  </a:cubicBezTo>
                  <a:lnTo>
                    <a:pt x="18381" y="76834"/>
                  </a:lnTo>
                  <a:cubicBezTo>
                    <a:pt x="18423" y="76416"/>
                    <a:pt x="18423" y="75997"/>
                    <a:pt x="18381" y="75578"/>
                  </a:cubicBezTo>
                  <a:cubicBezTo>
                    <a:pt x="18205" y="75175"/>
                    <a:pt x="18063" y="74748"/>
                    <a:pt x="17962" y="74321"/>
                  </a:cubicBezTo>
                  <a:lnTo>
                    <a:pt x="17962" y="73399"/>
                  </a:lnTo>
                  <a:lnTo>
                    <a:pt x="17124" y="72896"/>
                  </a:lnTo>
                  <a:lnTo>
                    <a:pt x="16454" y="72394"/>
                  </a:lnTo>
                  <a:lnTo>
                    <a:pt x="16454" y="72394"/>
                  </a:lnTo>
                  <a:cubicBezTo>
                    <a:pt x="16454" y="72394"/>
                    <a:pt x="16454" y="72394"/>
                    <a:pt x="16454" y="72394"/>
                  </a:cubicBezTo>
                  <a:cubicBezTo>
                    <a:pt x="16362" y="72209"/>
                    <a:pt x="16362" y="71992"/>
                    <a:pt x="16454" y="71807"/>
                  </a:cubicBezTo>
                  <a:lnTo>
                    <a:pt x="16454" y="71807"/>
                  </a:lnTo>
                  <a:cubicBezTo>
                    <a:pt x="16496" y="71447"/>
                    <a:pt x="16496" y="71078"/>
                    <a:pt x="16454" y="70718"/>
                  </a:cubicBezTo>
                  <a:cubicBezTo>
                    <a:pt x="16513" y="70333"/>
                    <a:pt x="16513" y="69930"/>
                    <a:pt x="16454" y="69545"/>
                  </a:cubicBezTo>
                  <a:lnTo>
                    <a:pt x="16454" y="69545"/>
                  </a:lnTo>
                  <a:lnTo>
                    <a:pt x="16454" y="69545"/>
                  </a:lnTo>
                  <a:cubicBezTo>
                    <a:pt x="16220" y="69428"/>
                    <a:pt x="15935" y="69428"/>
                    <a:pt x="15700" y="69545"/>
                  </a:cubicBezTo>
                  <a:lnTo>
                    <a:pt x="14862" y="69545"/>
                  </a:lnTo>
                  <a:lnTo>
                    <a:pt x="14192" y="72561"/>
                  </a:lnTo>
                  <a:lnTo>
                    <a:pt x="14192" y="72561"/>
                  </a:lnTo>
                  <a:lnTo>
                    <a:pt x="13689" y="72561"/>
                  </a:lnTo>
                  <a:lnTo>
                    <a:pt x="13689" y="72561"/>
                  </a:lnTo>
                  <a:lnTo>
                    <a:pt x="13689" y="72561"/>
                  </a:lnTo>
                  <a:cubicBezTo>
                    <a:pt x="13689" y="72561"/>
                    <a:pt x="13270" y="72561"/>
                    <a:pt x="12851" y="72561"/>
                  </a:cubicBezTo>
                  <a:cubicBezTo>
                    <a:pt x="12575" y="72637"/>
                    <a:pt x="12290" y="72637"/>
                    <a:pt x="12013" y="72561"/>
                  </a:cubicBezTo>
                  <a:lnTo>
                    <a:pt x="12013" y="71723"/>
                  </a:lnTo>
                  <a:lnTo>
                    <a:pt x="12013" y="70634"/>
                  </a:lnTo>
                  <a:cubicBezTo>
                    <a:pt x="11971" y="70240"/>
                    <a:pt x="11971" y="69855"/>
                    <a:pt x="12013" y="69461"/>
                  </a:cubicBezTo>
                  <a:cubicBezTo>
                    <a:pt x="12181" y="69025"/>
                    <a:pt x="12373" y="68606"/>
                    <a:pt x="12600" y="68204"/>
                  </a:cubicBezTo>
                  <a:lnTo>
                    <a:pt x="12600" y="67450"/>
                  </a:lnTo>
                  <a:cubicBezTo>
                    <a:pt x="12809" y="67232"/>
                    <a:pt x="12985" y="66973"/>
                    <a:pt x="13102" y="66696"/>
                  </a:cubicBezTo>
                  <a:cubicBezTo>
                    <a:pt x="13052" y="66394"/>
                    <a:pt x="13052" y="66076"/>
                    <a:pt x="13102" y="65774"/>
                  </a:cubicBezTo>
                  <a:cubicBezTo>
                    <a:pt x="13052" y="65523"/>
                    <a:pt x="13052" y="65272"/>
                    <a:pt x="13102" y="65020"/>
                  </a:cubicBezTo>
                  <a:cubicBezTo>
                    <a:pt x="13102" y="65020"/>
                    <a:pt x="13102" y="65020"/>
                    <a:pt x="13102" y="65020"/>
                  </a:cubicBezTo>
                  <a:lnTo>
                    <a:pt x="13102" y="65020"/>
                  </a:lnTo>
                  <a:lnTo>
                    <a:pt x="11678" y="59490"/>
                  </a:lnTo>
                  <a:cubicBezTo>
                    <a:pt x="11737" y="58711"/>
                    <a:pt x="11737" y="57923"/>
                    <a:pt x="11678" y="57144"/>
                  </a:cubicBezTo>
                  <a:cubicBezTo>
                    <a:pt x="11770" y="56424"/>
                    <a:pt x="11770" y="55686"/>
                    <a:pt x="11678" y="54965"/>
                  </a:cubicBezTo>
                  <a:lnTo>
                    <a:pt x="11678" y="54379"/>
                  </a:lnTo>
                  <a:cubicBezTo>
                    <a:pt x="11678" y="54379"/>
                    <a:pt x="11678" y="53792"/>
                    <a:pt x="10756" y="53206"/>
                  </a:cubicBezTo>
                  <a:lnTo>
                    <a:pt x="9584" y="52033"/>
                  </a:lnTo>
                  <a:lnTo>
                    <a:pt x="9081" y="51111"/>
                  </a:lnTo>
                  <a:cubicBezTo>
                    <a:pt x="8896" y="50826"/>
                    <a:pt x="8754" y="50516"/>
                    <a:pt x="8662" y="50190"/>
                  </a:cubicBezTo>
                  <a:cubicBezTo>
                    <a:pt x="8662" y="50190"/>
                    <a:pt x="8662" y="49603"/>
                    <a:pt x="8243" y="49100"/>
                  </a:cubicBezTo>
                  <a:cubicBezTo>
                    <a:pt x="8000" y="48497"/>
                    <a:pt x="7715" y="47911"/>
                    <a:pt x="7405" y="47341"/>
                  </a:cubicBezTo>
                  <a:lnTo>
                    <a:pt x="6651" y="45497"/>
                  </a:lnTo>
                  <a:lnTo>
                    <a:pt x="6148" y="44241"/>
                  </a:lnTo>
                  <a:lnTo>
                    <a:pt x="6148" y="43067"/>
                  </a:lnTo>
                  <a:lnTo>
                    <a:pt x="6148" y="42313"/>
                  </a:lnTo>
                  <a:lnTo>
                    <a:pt x="6651" y="41643"/>
                  </a:lnTo>
                  <a:lnTo>
                    <a:pt x="7321" y="40554"/>
                  </a:lnTo>
                  <a:lnTo>
                    <a:pt x="7908" y="39465"/>
                  </a:lnTo>
                  <a:cubicBezTo>
                    <a:pt x="7958" y="39247"/>
                    <a:pt x="7958" y="39012"/>
                    <a:pt x="7908" y="38794"/>
                  </a:cubicBezTo>
                  <a:cubicBezTo>
                    <a:pt x="7933" y="38568"/>
                    <a:pt x="7933" y="38350"/>
                    <a:pt x="7908" y="38124"/>
                  </a:cubicBezTo>
                  <a:cubicBezTo>
                    <a:pt x="7958" y="37931"/>
                    <a:pt x="7958" y="37730"/>
                    <a:pt x="7908" y="37538"/>
                  </a:cubicBezTo>
                  <a:cubicBezTo>
                    <a:pt x="7908" y="37538"/>
                    <a:pt x="8410" y="37538"/>
                    <a:pt x="9081" y="38124"/>
                  </a:cubicBezTo>
                  <a:cubicBezTo>
                    <a:pt x="9491" y="38225"/>
                    <a:pt x="9927" y="38225"/>
                    <a:pt x="10338" y="38124"/>
                  </a:cubicBezTo>
                  <a:cubicBezTo>
                    <a:pt x="10338" y="38124"/>
                    <a:pt x="10338" y="38124"/>
                    <a:pt x="10840" y="37538"/>
                  </a:cubicBezTo>
                  <a:lnTo>
                    <a:pt x="11427" y="36448"/>
                  </a:lnTo>
                  <a:cubicBezTo>
                    <a:pt x="11402" y="36197"/>
                    <a:pt x="11402" y="35946"/>
                    <a:pt x="11427" y="35694"/>
                  </a:cubicBezTo>
                  <a:lnTo>
                    <a:pt x="11427" y="35024"/>
                  </a:lnTo>
                  <a:cubicBezTo>
                    <a:pt x="11494" y="35283"/>
                    <a:pt x="11636" y="35518"/>
                    <a:pt x="11846" y="35694"/>
                  </a:cubicBezTo>
                  <a:cubicBezTo>
                    <a:pt x="11846" y="35694"/>
                    <a:pt x="11846" y="36113"/>
                    <a:pt x="12432" y="36113"/>
                  </a:cubicBezTo>
                  <a:cubicBezTo>
                    <a:pt x="12767" y="36155"/>
                    <a:pt x="13102" y="35987"/>
                    <a:pt x="13270" y="35694"/>
                  </a:cubicBezTo>
                  <a:cubicBezTo>
                    <a:pt x="13270" y="35694"/>
                    <a:pt x="13773" y="35191"/>
                    <a:pt x="13940" y="35191"/>
                  </a:cubicBezTo>
                  <a:cubicBezTo>
                    <a:pt x="14108" y="35191"/>
                    <a:pt x="13940" y="34521"/>
                    <a:pt x="13940" y="33767"/>
                  </a:cubicBezTo>
                  <a:cubicBezTo>
                    <a:pt x="13890" y="33189"/>
                    <a:pt x="13748" y="32628"/>
                    <a:pt x="13522" y="32091"/>
                  </a:cubicBezTo>
                  <a:cubicBezTo>
                    <a:pt x="13295" y="31689"/>
                    <a:pt x="13019" y="31320"/>
                    <a:pt x="12684" y="31002"/>
                  </a:cubicBezTo>
                  <a:cubicBezTo>
                    <a:pt x="12382" y="30558"/>
                    <a:pt x="12013" y="30164"/>
                    <a:pt x="11594" y="29829"/>
                  </a:cubicBezTo>
                  <a:lnTo>
                    <a:pt x="11594" y="29326"/>
                  </a:lnTo>
                  <a:cubicBezTo>
                    <a:pt x="11619" y="28932"/>
                    <a:pt x="11619" y="28547"/>
                    <a:pt x="11594" y="28153"/>
                  </a:cubicBezTo>
                  <a:cubicBezTo>
                    <a:pt x="11594" y="27567"/>
                    <a:pt x="11594" y="27231"/>
                    <a:pt x="11594" y="26980"/>
                  </a:cubicBezTo>
                  <a:cubicBezTo>
                    <a:pt x="11695" y="26511"/>
                    <a:pt x="11695" y="26025"/>
                    <a:pt x="11594" y="25556"/>
                  </a:cubicBezTo>
                  <a:cubicBezTo>
                    <a:pt x="11594" y="24718"/>
                    <a:pt x="11594" y="24131"/>
                    <a:pt x="11594" y="23964"/>
                  </a:cubicBezTo>
                  <a:lnTo>
                    <a:pt x="12265" y="23377"/>
                  </a:lnTo>
                  <a:cubicBezTo>
                    <a:pt x="12298" y="22983"/>
                    <a:pt x="12298" y="22598"/>
                    <a:pt x="12265" y="22204"/>
                  </a:cubicBezTo>
                  <a:cubicBezTo>
                    <a:pt x="12323" y="21869"/>
                    <a:pt x="12323" y="21534"/>
                    <a:pt x="12265" y="21199"/>
                  </a:cubicBezTo>
                  <a:lnTo>
                    <a:pt x="13019" y="21199"/>
                  </a:lnTo>
                  <a:lnTo>
                    <a:pt x="13019" y="21701"/>
                  </a:lnTo>
                  <a:lnTo>
                    <a:pt x="13019" y="21701"/>
                  </a:lnTo>
                  <a:cubicBezTo>
                    <a:pt x="13278" y="21877"/>
                    <a:pt x="13513" y="22112"/>
                    <a:pt x="13689" y="22372"/>
                  </a:cubicBezTo>
                  <a:lnTo>
                    <a:pt x="13689" y="22958"/>
                  </a:lnTo>
                  <a:lnTo>
                    <a:pt x="15113" y="22958"/>
                  </a:lnTo>
                  <a:lnTo>
                    <a:pt x="16789" y="22958"/>
                  </a:lnTo>
                  <a:lnTo>
                    <a:pt x="16789" y="22958"/>
                  </a:lnTo>
                  <a:lnTo>
                    <a:pt x="17292" y="22958"/>
                  </a:lnTo>
                  <a:cubicBezTo>
                    <a:pt x="17468" y="22740"/>
                    <a:pt x="17661" y="22548"/>
                    <a:pt x="17879" y="22372"/>
                  </a:cubicBezTo>
                  <a:lnTo>
                    <a:pt x="18716" y="21450"/>
                  </a:lnTo>
                  <a:lnTo>
                    <a:pt x="19554" y="20612"/>
                  </a:lnTo>
                  <a:cubicBezTo>
                    <a:pt x="19554" y="20612"/>
                    <a:pt x="19973" y="20193"/>
                    <a:pt x="19554" y="20026"/>
                  </a:cubicBezTo>
                  <a:cubicBezTo>
                    <a:pt x="19135" y="19858"/>
                    <a:pt x="19554" y="20026"/>
                    <a:pt x="20308" y="19523"/>
                  </a:cubicBezTo>
                  <a:cubicBezTo>
                    <a:pt x="20476" y="19322"/>
                    <a:pt x="20669" y="19154"/>
                    <a:pt x="20895" y="19020"/>
                  </a:cubicBezTo>
                  <a:lnTo>
                    <a:pt x="21481" y="19020"/>
                  </a:lnTo>
                  <a:lnTo>
                    <a:pt x="22822" y="19439"/>
                  </a:lnTo>
                  <a:lnTo>
                    <a:pt x="23827" y="19942"/>
                  </a:lnTo>
                  <a:cubicBezTo>
                    <a:pt x="24096" y="20000"/>
                    <a:pt x="24314" y="20193"/>
                    <a:pt x="24414" y="20445"/>
                  </a:cubicBezTo>
                  <a:cubicBezTo>
                    <a:pt x="24414" y="20445"/>
                    <a:pt x="24917" y="21031"/>
                    <a:pt x="25084" y="21031"/>
                  </a:cubicBezTo>
                  <a:cubicBezTo>
                    <a:pt x="25336" y="21090"/>
                    <a:pt x="25587" y="21090"/>
                    <a:pt x="25839" y="21031"/>
                  </a:cubicBezTo>
                  <a:lnTo>
                    <a:pt x="26593" y="21031"/>
                  </a:lnTo>
                  <a:cubicBezTo>
                    <a:pt x="26593" y="21031"/>
                    <a:pt x="26593" y="21031"/>
                    <a:pt x="27095" y="20193"/>
                  </a:cubicBezTo>
                  <a:lnTo>
                    <a:pt x="27095" y="18936"/>
                  </a:lnTo>
                  <a:cubicBezTo>
                    <a:pt x="27011" y="18635"/>
                    <a:pt x="27011" y="18316"/>
                    <a:pt x="27095" y="18015"/>
                  </a:cubicBezTo>
                  <a:cubicBezTo>
                    <a:pt x="27095" y="18015"/>
                    <a:pt x="27095" y="17428"/>
                    <a:pt x="27095" y="17344"/>
                  </a:cubicBezTo>
                  <a:lnTo>
                    <a:pt x="27095" y="17344"/>
                  </a:lnTo>
                  <a:lnTo>
                    <a:pt x="24665" y="17344"/>
                  </a:lnTo>
                  <a:lnTo>
                    <a:pt x="26006" y="18182"/>
                  </a:lnTo>
                  <a:lnTo>
                    <a:pt x="27179" y="18685"/>
                  </a:lnTo>
                  <a:lnTo>
                    <a:pt x="27179" y="18685"/>
                  </a:lnTo>
                  <a:lnTo>
                    <a:pt x="27179" y="18685"/>
                  </a:lnTo>
                  <a:lnTo>
                    <a:pt x="27766" y="18685"/>
                  </a:lnTo>
                  <a:lnTo>
                    <a:pt x="28520" y="18685"/>
                  </a:lnTo>
                  <a:cubicBezTo>
                    <a:pt x="28763" y="18383"/>
                    <a:pt x="29081" y="18157"/>
                    <a:pt x="29441" y="18015"/>
                  </a:cubicBezTo>
                  <a:lnTo>
                    <a:pt x="30279" y="17428"/>
                  </a:lnTo>
                  <a:lnTo>
                    <a:pt x="30950" y="17428"/>
                  </a:lnTo>
                  <a:lnTo>
                    <a:pt x="31704" y="17428"/>
                  </a:lnTo>
                  <a:lnTo>
                    <a:pt x="31117" y="18350"/>
                  </a:lnTo>
                  <a:cubicBezTo>
                    <a:pt x="31017" y="18643"/>
                    <a:pt x="30807" y="18886"/>
                    <a:pt x="30531" y="19020"/>
                  </a:cubicBezTo>
                  <a:cubicBezTo>
                    <a:pt x="30531" y="19020"/>
                    <a:pt x="30531" y="19020"/>
                    <a:pt x="30531" y="19020"/>
                  </a:cubicBezTo>
                  <a:lnTo>
                    <a:pt x="30531" y="19020"/>
                  </a:lnTo>
                  <a:lnTo>
                    <a:pt x="33044" y="19020"/>
                  </a:lnTo>
                  <a:cubicBezTo>
                    <a:pt x="33304" y="18911"/>
                    <a:pt x="33539" y="18735"/>
                    <a:pt x="33714" y="18517"/>
                  </a:cubicBezTo>
                  <a:lnTo>
                    <a:pt x="34301" y="17679"/>
                  </a:lnTo>
                  <a:lnTo>
                    <a:pt x="34301" y="17679"/>
                  </a:lnTo>
                  <a:lnTo>
                    <a:pt x="34301" y="17679"/>
                  </a:lnTo>
                  <a:lnTo>
                    <a:pt x="34301" y="17679"/>
                  </a:lnTo>
                  <a:lnTo>
                    <a:pt x="34301" y="16506"/>
                  </a:lnTo>
                  <a:cubicBezTo>
                    <a:pt x="34301" y="15836"/>
                    <a:pt x="34301" y="15501"/>
                    <a:pt x="34301" y="15417"/>
                  </a:cubicBezTo>
                  <a:lnTo>
                    <a:pt x="34301" y="15417"/>
                  </a:lnTo>
                  <a:lnTo>
                    <a:pt x="34972" y="15417"/>
                  </a:lnTo>
                  <a:lnTo>
                    <a:pt x="35390" y="15417"/>
                  </a:lnTo>
                  <a:cubicBezTo>
                    <a:pt x="35575" y="14747"/>
                    <a:pt x="35885" y="14118"/>
                    <a:pt x="36312" y="13574"/>
                  </a:cubicBezTo>
                  <a:lnTo>
                    <a:pt x="37401" y="12066"/>
                  </a:lnTo>
                  <a:cubicBezTo>
                    <a:pt x="37401" y="12066"/>
                    <a:pt x="37401" y="12066"/>
                    <a:pt x="37820" y="12066"/>
                  </a:cubicBezTo>
                  <a:lnTo>
                    <a:pt x="38407" y="12066"/>
                  </a:lnTo>
                  <a:lnTo>
                    <a:pt x="38993" y="12066"/>
                  </a:lnTo>
                  <a:cubicBezTo>
                    <a:pt x="38993" y="12066"/>
                    <a:pt x="38993" y="12066"/>
                    <a:pt x="39412" y="12066"/>
                  </a:cubicBezTo>
                  <a:cubicBezTo>
                    <a:pt x="39831" y="12066"/>
                    <a:pt x="39915" y="12066"/>
                    <a:pt x="40418" y="12736"/>
                  </a:cubicBezTo>
                  <a:cubicBezTo>
                    <a:pt x="40703" y="13063"/>
                    <a:pt x="41013" y="13373"/>
                    <a:pt x="41339" y="13658"/>
                  </a:cubicBezTo>
                  <a:lnTo>
                    <a:pt x="42596" y="14496"/>
                  </a:lnTo>
                  <a:lnTo>
                    <a:pt x="43853" y="15250"/>
                  </a:lnTo>
                  <a:cubicBezTo>
                    <a:pt x="43870" y="14973"/>
                    <a:pt x="43870" y="14688"/>
                    <a:pt x="43853" y="14412"/>
                  </a:cubicBezTo>
                  <a:cubicBezTo>
                    <a:pt x="43887" y="14135"/>
                    <a:pt x="43887" y="13850"/>
                    <a:pt x="43853" y="13574"/>
                  </a:cubicBezTo>
                  <a:cubicBezTo>
                    <a:pt x="43853" y="13574"/>
                    <a:pt x="43853" y="13574"/>
                    <a:pt x="43434" y="13574"/>
                  </a:cubicBezTo>
                  <a:cubicBezTo>
                    <a:pt x="43250" y="13498"/>
                    <a:pt x="43032" y="13498"/>
                    <a:pt x="42848" y="13574"/>
                  </a:cubicBezTo>
                  <a:cubicBezTo>
                    <a:pt x="42806" y="13440"/>
                    <a:pt x="42806" y="13289"/>
                    <a:pt x="42848" y="13155"/>
                  </a:cubicBezTo>
                  <a:cubicBezTo>
                    <a:pt x="42915" y="12962"/>
                    <a:pt x="42915" y="12761"/>
                    <a:pt x="42848" y="12568"/>
                  </a:cubicBezTo>
                  <a:lnTo>
                    <a:pt x="43518" y="12568"/>
                  </a:lnTo>
                  <a:cubicBezTo>
                    <a:pt x="43870" y="12694"/>
                    <a:pt x="44255" y="12694"/>
                    <a:pt x="44607" y="12568"/>
                  </a:cubicBezTo>
                  <a:lnTo>
                    <a:pt x="46367" y="12568"/>
                  </a:lnTo>
                  <a:lnTo>
                    <a:pt x="47121" y="12568"/>
                  </a:lnTo>
                  <a:cubicBezTo>
                    <a:pt x="47121" y="12568"/>
                    <a:pt x="47121" y="12568"/>
                    <a:pt x="47121" y="12568"/>
                  </a:cubicBezTo>
                  <a:lnTo>
                    <a:pt x="47121" y="11982"/>
                  </a:lnTo>
                  <a:lnTo>
                    <a:pt x="49802" y="11982"/>
                  </a:lnTo>
                  <a:lnTo>
                    <a:pt x="53489" y="14412"/>
                  </a:lnTo>
                  <a:lnTo>
                    <a:pt x="57846" y="10809"/>
                  </a:lnTo>
                  <a:lnTo>
                    <a:pt x="60862" y="19188"/>
                  </a:lnTo>
                  <a:lnTo>
                    <a:pt x="58097" y="21869"/>
                  </a:lnTo>
                  <a:cubicBezTo>
                    <a:pt x="58097" y="21869"/>
                    <a:pt x="58097" y="22288"/>
                    <a:pt x="58097" y="22874"/>
                  </a:cubicBezTo>
                  <a:cubicBezTo>
                    <a:pt x="57972" y="23318"/>
                    <a:pt x="57770" y="23746"/>
                    <a:pt x="57511" y="24131"/>
                  </a:cubicBezTo>
                  <a:cubicBezTo>
                    <a:pt x="57511" y="24131"/>
                    <a:pt x="57511" y="24131"/>
                    <a:pt x="57511" y="24131"/>
                  </a:cubicBezTo>
                  <a:lnTo>
                    <a:pt x="56840" y="24131"/>
                  </a:lnTo>
                  <a:lnTo>
                    <a:pt x="56086" y="24131"/>
                  </a:lnTo>
                  <a:lnTo>
                    <a:pt x="55248" y="24131"/>
                  </a:lnTo>
                  <a:lnTo>
                    <a:pt x="54829" y="24802"/>
                  </a:lnTo>
                  <a:lnTo>
                    <a:pt x="54829" y="25388"/>
                  </a:lnTo>
                  <a:cubicBezTo>
                    <a:pt x="54829" y="25388"/>
                    <a:pt x="54829" y="25975"/>
                    <a:pt x="54829" y="26058"/>
                  </a:cubicBezTo>
                  <a:cubicBezTo>
                    <a:pt x="54922" y="26243"/>
                    <a:pt x="54922" y="26461"/>
                    <a:pt x="54829" y="26645"/>
                  </a:cubicBezTo>
                  <a:cubicBezTo>
                    <a:pt x="54829" y="26645"/>
                    <a:pt x="54829" y="26645"/>
                    <a:pt x="54829" y="26645"/>
                  </a:cubicBezTo>
                  <a:lnTo>
                    <a:pt x="54159" y="26645"/>
                  </a:lnTo>
                  <a:lnTo>
                    <a:pt x="53405" y="26645"/>
                  </a:lnTo>
                  <a:lnTo>
                    <a:pt x="52567" y="26645"/>
                  </a:lnTo>
                  <a:lnTo>
                    <a:pt x="51897" y="26645"/>
                  </a:lnTo>
                  <a:lnTo>
                    <a:pt x="51143" y="26142"/>
                  </a:lnTo>
                  <a:cubicBezTo>
                    <a:pt x="51143" y="26142"/>
                    <a:pt x="50556" y="25639"/>
                    <a:pt x="50389" y="25639"/>
                  </a:cubicBezTo>
                  <a:lnTo>
                    <a:pt x="48545" y="25137"/>
                  </a:lnTo>
                  <a:lnTo>
                    <a:pt x="47372" y="25137"/>
                  </a:lnTo>
                  <a:cubicBezTo>
                    <a:pt x="46987" y="25438"/>
                    <a:pt x="46693" y="25849"/>
                    <a:pt x="46534" y="26310"/>
                  </a:cubicBezTo>
                  <a:cubicBezTo>
                    <a:pt x="46534" y="26980"/>
                    <a:pt x="46031" y="27399"/>
                    <a:pt x="45864" y="27483"/>
                  </a:cubicBezTo>
                  <a:lnTo>
                    <a:pt x="45194" y="27483"/>
                  </a:lnTo>
                  <a:lnTo>
                    <a:pt x="44021" y="28153"/>
                  </a:lnTo>
                  <a:lnTo>
                    <a:pt x="42010" y="29159"/>
                  </a:lnTo>
                  <a:lnTo>
                    <a:pt x="39915" y="30164"/>
                  </a:lnTo>
                  <a:lnTo>
                    <a:pt x="38742" y="30667"/>
                  </a:lnTo>
                  <a:lnTo>
                    <a:pt x="36815" y="31169"/>
                  </a:lnTo>
                  <a:lnTo>
                    <a:pt x="36228" y="31672"/>
                  </a:lnTo>
                  <a:lnTo>
                    <a:pt x="35642" y="32175"/>
                  </a:lnTo>
                  <a:cubicBezTo>
                    <a:pt x="35365" y="32376"/>
                    <a:pt x="35055" y="32527"/>
                    <a:pt x="34720" y="32594"/>
                  </a:cubicBezTo>
                  <a:lnTo>
                    <a:pt x="33296" y="33180"/>
                  </a:lnTo>
                  <a:lnTo>
                    <a:pt x="31788" y="33767"/>
                  </a:lnTo>
                  <a:lnTo>
                    <a:pt x="30950" y="33767"/>
                  </a:lnTo>
                  <a:lnTo>
                    <a:pt x="30447" y="33767"/>
                  </a:lnTo>
                  <a:lnTo>
                    <a:pt x="29441" y="34270"/>
                  </a:lnTo>
                  <a:lnTo>
                    <a:pt x="28352" y="34856"/>
                  </a:lnTo>
                  <a:lnTo>
                    <a:pt x="27766" y="34856"/>
                  </a:lnTo>
                  <a:lnTo>
                    <a:pt x="26928" y="34856"/>
                  </a:lnTo>
                  <a:lnTo>
                    <a:pt x="25671" y="34856"/>
                  </a:lnTo>
                  <a:lnTo>
                    <a:pt x="24330" y="34856"/>
                  </a:lnTo>
                  <a:lnTo>
                    <a:pt x="23492" y="34856"/>
                  </a:lnTo>
                  <a:lnTo>
                    <a:pt x="22822" y="32259"/>
                  </a:lnTo>
                  <a:cubicBezTo>
                    <a:pt x="22688" y="32225"/>
                    <a:pt x="22537" y="32225"/>
                    <a:pt x="22403" y="32259"/>
                  </a:cubicBezTo>
                  <a:lnTo>
                    <a:pt x="22403" y="32259"/>
                  </a:lnTo>
                  <a:cubicBezTo>
                    <a:pt x="22403" y="32259"/>
                    <a:pt x="22403" y="32259"/>
                    <a:pt x="22403" y="32259"/>
                  </a:cubicBezTo>
                  <a:lnTo>
                    <a:pt x="21984" y="32259"/>
                  </a:lnTo>
                  <a:lnTo>
                    <a:pt x="22990" y="36448"/>
                  </a:lnTo>
                  <a:lnTo>
                    <a:pt x="21733" y="36448"/>
                  </a:lnTo>
                  <a:lnTo>
                    <a:pt x="20308" y="36448"/>
                  </a:lnTo>
                  <a:lnTo>
                    <a:pt x="19889" y="36448"/>
                  </a:lnTo>
                  <a:cubicBezTo>
                    <a:pt x="19889" y="36448"/>
                    <a:pt x="19889" y="36448"/>
                    <a:pt x="19889" y="36448"/>
                  </a:cubicBezTo>
                  <a:lnTo>
                    <a:pt x="19889" y="38040"/>
                  </a:lnTo>
                  <a:lnTo>
                    <a:pt x="11008" y="40302"/>
                  </a:lnTo>
                  <a:lnTo>
                    <a:pt x="10421" y="40302"/>
                  </a:lnTo>
                  <a:cubicBezTo>
                    <a:pt x="10421" y="40302"/>
                    <a:pt x="10421" y="40302"/>
                    <a:pt x="10421" y="40302"/>
                  </a:cubicBezTo>
                  <a:lnTo>
                    <a:pt x="10421" y="40302"/>
                  </a:lnTo>
                  <a:lnTo>
                    <a:pt x="10421" y="40973"/>
                  </a:lnTo>
                  <a:lnTo>
                    <a:pt x="10421" y="41811"/>
                  </a:lnTo>
                  <a:lnTo>
                    <a:pt x="10924" y="41811"/>
                  </a:lnTo>
                  <a:cubicBezTo>
                    <a:pt x="10924" y="41811"/>
                    <a:pt x="10924" y="41811"/>
                    <a:pt x="10924" y="41811"/>
                  </a:cubicBezTo>
                  <a:cubicBezTo>
                    <a:pt x="11310" y="41894"/>
                    <a:pt x="11712" y="41894"/>
                    <a:pt x="12097" y="41811"/>
                  </a:cubicBezTo>
                  <a:lnTo>
                    <a:pt x="13019" y="41811"/>
                  </a:lnTo>
                  <a:lnTo>
                    <a:pt x="13773" y="44660"/>
                  </a:lnTo>
                  <a:cubicBezTo>
                    <a:pt x="13773" y="44660"/>
                    <a:pt x="13773" y="44660"/>
                    <a:pt x="13773" y="44660"/>
                  </a:cubicBezTo>
                  <a:lnTo>
                    <a:pt x="14359" y="44660"/>
                  </a:lnTo>
                  <a:lnTo>
                    <a:pt x="15030" y="44073"/>
                  </a:lnTo>
                  <a:lnTo>
                    <a:pt x="15532" y="43654"/>
                  </a:lnTo>
                  <a:lnTo>
                    <a:pt x="16035" y="43654"/>
                  </a:lnTo>
                  <a:lnTo>
                    <a:pt x="16035" y="43654"/>
                  </a:lnTo>
                  <a:lnTo>
                    <a:pt x="16622" y="43654"/>
                  </a:lnTo>
                  <a:cubicBezTo>
                    <a:pt x="16622" y="43654"/>
                    <a:pt x="16622" y="43654"/>
                    <a:pt x="16622" y="43654"/>
                  </a:cubicBezTo>
                  <a:lnTo>
                    <a:pt x="17543" y="47089"/>
                  </a:lnTo>
                  <a:lnTo>
                    <a:pt x="18214" y="47089"/>
                  </a:lnTo>
                  <a:cubicBezTo>
                    <a:pt x="18633" y="47089"/>
                    <a:pt x="18884" y="47089"/>
                    <a:pt x="18968" y="47089"/>
                  </a:cubicBezTo>
                  <a:lnTo>
                    <a:pt x="18968" y="47089"/>
                  </a:lnTo>
                  <a:lnTo>
                    <a:pt x="18968" y="47089"/>
                  </a:lnTo>
                  <a:cubicBezTo>
                    <a:pt x="18968" y="47089"/>
                    <a:pt x="18968" y="47927"/>
                    <a:pt x="18968" y="48681"/>
                  </a:cubicBezTo>
                  <a:lnTo>
                    <a:pt x="18968" y="47173"/>
                  </a:lnTo>
                  <a:lnTo>
                    <a:pt x="19471" y="47592"/>
                  </a:lnTo>
                  <a:cubicBezTo>
                    <a:pt x="19697" y="47718"/>
                    <a:pt x="19898" y="47885"/>
                    <a:pt x="20057" y="48095"/>
                  </a:cubicBezTo>
                  <a:lnTo>
                    <a:pt x="20560" y="48095"/>
                  </a:lnTo>
                  <a:lnTo>
                    <a:pt x="20560" y="48095"/>
                  </a:lnTo>
                  <a:lnTo>
                    <a:pt x="20560" y="48765"/>
                  </a:lnTo>
                  <a:lnTo>
                    <a:pt x="19973" y="49603"/>
                  </a:lnTo>
                  <a:cubicBezTo>
                    <a:pt x="19973" y="49603"/>
                    <a:pt x="19471" y="50357"/>
                    <a:pt x="19554" y="50525"/>
                  </a:cubicBezTo>
                  <a:lnTo>
                    <a:pt x="20225" y="53122"/>
                  </a:lnTo>
                  <a:cubicBezTo>
                    <a:pt x="20158" y="53508"/>
                    <a:pt x="20015" y="53876"/>
                    <a:pt x="19806" y="54211"/>
                  </a:cubicBezTo>
                  <a:lnTo>
                    <a:pt x="19387" y="55468"/>
                  </a:lnTo>
                  <a:lnTo>
                    <a:pt x="19387" y="56222"/>
                  </a:lnTo>
                  <a:lnTo>
                    <a:pt x="19387" y="56725"/>
                  </a:lnTo>
                  <a:lnTo>
                    <a:pt x="20560" y="55887"/>
                  </a:lnTo>
                  <a:lnTo>
                    <a:pt x="21063" y="56809"/>
                  </a:lnTo>
                  <a:cubicBezTo>
                    <a:pt x="21272" y="57119"/>
                    <a:pt x="21523" y="57404"/>
                    <a:pt x="21817" y="57647"/>
                  </a:cubicBezTo>
                  <a:lnTo>
                    <a:pt x="22403" y="57647"/>
                  </a:lnTo>
                  <a:lnTo>
                    <a:pt x="23325" y="57647"/>
                  </a:lnTo>
                  <a:lnTo>
                    <a:pt x="24582" y="57060"/>
                  </a:lnTo>
                  <a:cubicBezTo>
                    <a:pt x="25017" y="56918"/>
                    <a:pt x="25411" y="56692"/>
                    <a:pt x="25755" y="56390"/>
                  </a:cubicBezTo>
                  <a:cubicBezTo>
                    <a:pt x="25713" y="56222"/>
                    <a:pt x="25713" y="56055"/>
                    <a:pt x="25755" y="55887"/>
                  </a:cubicBezTo>
                  <a:lnTo>
                    <a:pt x="25755" y="55384"/>
                  </a:lnTo>
                  <a:cubicBezTo>
                    <a:pt x="25813" y="55133"/>
                    <a:pt x="25813" y="54882"/>
                    <a:pt x="25755" y="54630"/>
                  </a:cubicBezTo>
                  <a:cubicBezTo>
                    <a:pt x="25721" y="54354"/>
                    <a:pt x="25721" y="54069"/>
                    <a:pt x="25755" y="53792"/>
                  </a:cubicBezTo>
                  <a:cubicBezTo>
                    <a:pt x="25755" y="53792"/>
                    <a:pt x="25755" y="53792"/>
                    <a:pt x="25755" y="53792"/>
                  </a:cubicBezTo>
                  <a:cubicBezTo>
                    <a:pt x="25755" y="53792"/>
                    <a:pt x="25755" y="53792"/>
                    <a:pt x="26174" y="53792"/>
                  </a:cubicBezTo>
                  <a:lnTo>
                    <a:pt x="28268" y="53290"/>
                  </a:lnTo>
                  <a:lnTo>
                    <a:pt x="28268" y="53290"/>
                  </a:lnTo>
                  <a:lnTo>
                    <a:pt x="28268" y="53290"/>
                  </a:lnTo>
                  <a:lnTo>
                    <a:pt x="29609" y="53290"/>
                  </a:lnTo>
                  <a:cubicBezTo>
                    <a:pt x="29609" y="53290"/>
                    <a:pt x="29609" y="53290"/>
                    <a:pt x="30196" y="52452"/>
                  </a:cubicBezTo>
                  <a:cubicBezTo>
                    <a:pt x="30371" y="52133"/>
                    <a:pt x="30572" y="51823"/>
                    <a:pt x="30782" y="51530"/>
                  </a:cubicBezTo>
                  <a:lnTo>
                    <a:pt x="30782" y="51530"/>
                  </a:lnTo>
                  <a:lnTo>
                    <a:pt x="30782" y="51530"/>
                  </a:lnTo>
                  <a:lnTo>
                    <a:pt x="31955" y="52033"/>
                  </a:lnTo>
                  <a:lnTo>
                    <a:pt x="33044" y="52033"/>
                  </a:lnTo>
                  <a:cubicBezTo>
                    <a:pt x="33044" y="52033"/>
                    <a:pt x="33044" y="52033"/>
                    <a:pt x="33798" y="52033"/>
                  </a:cubicBezTo>
                  <a:lnTo>
                    <a:pt x="34469" y="52033"/>
                  </a:lnTo>
                  <a:lnTo>
                    <a:pt x="35055" y="52619"/>
                  </a:lnTo>
                  <a:lnTo>
                    <a:pt x="35558" y="53290"/>
                  </a:lnTo>
                  <a:lnTo>
                    <a:pt x="41004" y="51865"/>
                  </a:lnTo>
                  <a:cubicBezTo>
                    <a:pt x="41004" y="51865"/>
                    <a:pt x="41004" y="51865"/>
                    <a:pt x="41004" y="51195"/>
                  </a:cubicBezTo>
                  <a:cubicBezTo>
                    <a:pt x="41038" y="50885"/>
                    <a:pt x="41038" y="50583"/>
                    <a:pt x="41004" y="50273"/>
                  </a:cubicBezTo>
                  <a:lnTo>
                    <a:pt x="40334" y="47676"/>
                  </a:lnTo>
                  <a:cubicBezTo>
                    <a:pt x="40334" y="47676"/>
                    <a:pt x="40334" y="47676"/>
                    <a:pt x="40334" y="47676"/>
                  </a:cubicBezTo>
                  <a:cubicBezTo>
                    <a:pt x="40334" y="47676"/>
                    <a:pt x="40334" y="47676"/>
                    <a:pt x="40753" y="47676"/>
                  </a:cubicBezTo>
                  <a:lnTo>
                    <a:pt x="42010" y="48262"/>
                  </a:lnTo>
                  <a:cubicBezTo>
                    <a:pt x="42395" y="48329"/>
                    <a:pt x="42764" y="48472"/>
                    <a:pt x="43099" y="48681"/>
                  </a:cubicBezTo>
                  <a:lnTo>
                    <a:pt x="43602" y="48681"/>
                  </a:lnTo>
                  <a:cubicBezTo>
                    <a:pt x="43602" y="48681"/>
                    <a:pt x="43602" y="48681"/>
                    <a:pt x="44021" y="48681"/>
                  </a:cubicBezTo>
                  <a:cubicBezTo>
                    <a:pt x="44171" y="49067"/>
                    <a:pt x="44364" y="49436"/>
                    <a:pt x="44607" y="49771"/>
                  </a:cubicBezTo>
                  <a:cubicBezTo>
                    <a:pt x="44607" y="50273"/>
                    <a:pt x="45110" y="50609"/>
                    <a:pt x="45194" y="50609"/>
                  </a:cubicBezTo>
                  <a:lnTo>
                    <a:pt x="45864" y="50609"/>
                  </a:lnTo>
                  <a:cubicBezTo>
                    <a:pt x="46132" y="50516"/>
                    <a:pt x="46434" y="50516"/>
                    <a:pt x="46702" y="50609"/>
                  </a:cubicBezTo>
                  <a:lnTo>
                    <a:pt x="46702" y="51279"/>
                  </a:lnTo>
                  <a:cubicBezTo>
                    <a:pt x="46702" y="51279"/>
                    <a:pt x="46702" y="51279"/>
                    <a:pt x="46702" y="51279"/>
                  </a:cubicBezTo>
                  <a:lnTo>
                    <a:pt x="46702" y="51279"/>
                  </a:lnTo>
                  <a:cubicBezTo>
                    <a:pt x="46635" y="51555"/>
                    <a:pt x="46635" y="51840"/>
                    <a:pt x="46702" y="52117"/>
                  </a:cubicBezTo>
                  <a:cubicBezTo>
                    <a:pt x="46702" y="52619"/>
                    <a:pt x="46702" y="52871"/>
                    <a:pt x="46702" y="52871"/>
                  </a:cubicBezTo>
                  <a:cubicBezTo>
                    <a:pt x="46702" y="52871"/>
                    <a:pt x="46702" y="52871"/>
                    <a:pt x="46031" y="52871"/>
                  </a:cubicBezTo>
                  <a:cubicBezTo>
                    <a:pt x="45361" y="52871"/>
                    <a:pt x="45613" y="52871"/>
                    <a:pt x="45529" y="52871"/>
                  </a:cubicBezTo>
                  <a:lnTo>
                    <a:pt x="45529" y="53792"/>
                  </a:lnTo>
                  <a:cubicBezTo>
                    <a:pt x="45529" y="54295"/>
                    <a:pt x="45529" y="54630"/>
                    <a:pt x="45529" y="54798"/>
                  </a:cubicBezTo>
                  <a:lnTo>
                    <a:pt x="46367" y="55217"/>
                  </a:lnTo>
                  <a:cubicBezTo>
                    <a:pt x="46668" y="55259"/>
                    <a:pt x="46987" y="55259"/>
                    <a:pt x="47289" y="55217"/>
                  </a:cubicBezTo>
                  <a:lnTo>
                    <a:pt x="46702" y="55887"/>
                  </a:lnTo>
                  <a:cubicBezTo>
                    <a:pt x="46702" y="55887"/>
                    <a:pt x="46199" y="56390"/>
                    <a:pt x="46031" y="56390"/>
                  </a:cubicBezTo>
                  <a:cubicBezTo>
                    <a:pt x="45730" y="56474"/>
                    <a:pt x="45412" y="56474"/>
                    <a:pt x="45110" y="56390"/>
                  </a:cubicBezTo>
                  <a:lnTo>
                    <a:pt x="44104" y="56390"/>
                  </a:lnTo>
                  <a:cubicBezTo>
                    <a:pt x="43861" y="56491"/>
                    <a:pt x="43652" y="56666"/>
                    <a:pt x="43518" y="56893"/>
                  </a:cubicBezTo>
                  <a:lnTo>
                    <a:pt x="42931" y="57395"/>
                  </a:lnTo>
                  <a:lnTo>
                    <a:pt x="40166" y="58066"/>
                  </a:lnTo>
                  <a:lnTo>
                    <a:pt x="38910" y="58652"/>
                  </a:lnTo>
                  <a:lnTo>
                    <a:pt x="37569" y="59490"/>
                  </a:lnTo>
                  <a:lnTo>
                    <a:pt x="36480" y="60328"/>
                  </a:lnTo>
                  <a:lnTo>
                    <a:pt x="34636" y="61669"/>
                  </a:lnTo>
                  <a:lnTo>
                    <a:pt x="32709" y="63093"/>
                  </a:lnTo>
                  <a:lnTo>
                    <a:pt x="31788" y="63847"/>
                  </a:lnTo>
                  <a:cubicBezTo>
                    <a:pt x="31385" y="64166"/>
                    <a:pt x="30933" y="64417"/>
                    <a:pt x="30447" y="64601"/>
                  </a:cubicBezTo>
                  <a:cubicBezTo>
                    <a:pt x="29953" y="64777"/>
                    <a:pt x="29475" y="65004"/>
                    <a:pt x="29022" y="65272"/>
                  </a:cubicBezTo>
                  <a:cubicBezTo>
                    <a:pt x="28352" y="65615"/>
                    <a:pt x="27707" y="66009"/>
                    <a:pt x="27095" y="66445"/>
                  </a:cubicBezTo>
                  <a:cubicBezTo>
                    <a:pt x="26534" y="66788"/>
                    <a:pt x="25998" y="67182"/>
                    <a:pt x="25503" y="67618"/>
                  </a:cubicBezTo>
                  <a:cubicBezTo>
                    <a:pt x="25202" y="67844"/>
                    <a:pt x="25001" y="68171"/>
                    <a:pt x="24917" y="68539"/>
                  </a:cubicBezTo>
                  <a:cubicBezTo>
                    <a:pt x="24917" y="68539"/>
                    <a:pt x="24917" y="68539"/>
                    <a:pt x="24917" y="69461"/>
                  </a:cubicBezTo>
                  <a:lnTo>
                    <a:pt x="24917" y="71975"/>
                  </a:lnTo>
                  <a:cubicBezTo>
                    <a:pt x="24917" y="72813"/>
                    <a:pt x="24917" y="73315"/>
                    <a:pt x="24917" y="73483"/>
                  </a:cubicBezTo>
                  <a:cubicBezTo>
                    <a:pt x="24883" y="73651"/>
                    <a:pt x="24883" y="73818"/>
                    <a:pt x="24917" y="73986"/>
                  </a:cubicBezTo>
                  <a:lnTo>
                    <a:pt x="24917" y="73986"/>
                  </a:lnTo>
                  <a:cubicBezTo>
                    <a:pt x="24875" y="74237"/>
                    <a:pt x="24875" y="74488"/>
                    <a:pt x="24917" y="74740"/>
                  </a:cubicBezTo>
                  <a:lnTo>
                    <a:pt x="24917" y="75661"/>
                  </a:lnTo>
                  <a:cubicBezTo>
                    <a:pt x="24866" y="75913"/>
                    <a:pt x="24866" y="76164"/>
                    <a:pt x="24917" y="76416"/>
                  </a:cubicBezTo>
                  <a:cubicBezTo>
                    <a:pt x="24959" y="76692"/>
                    <a:pt x="24959" y="76977"/>
                    <a:pt x="24917" y="77253"/>
                  </a:cubicBezTo>
                  <a:lnTo>
                    <a:pt x="25755" y="77253"/>
                  </a:lnTo>
                  <a:lnTo>
                    <a:pt x="26593" y="77253"/>
                  </a:lnTo>
                  <a:lnTo>
                    <a:pt x="29022" y="78678"/>
                  </a:lnTo>
                  <a:lnTo>
                    <a:pt x="33044" y="78678"/>
                  </a:lnTo>
                  <a:lnTo>
                    <a:pt x="33044" y="78678"/>
                  </a:lnTo>
                  <a:lnTo>
                    <a:pt x="33463" y="78259"/>
                  </a:lnTo>
                  <a:cubicBezTo>
                    <a:pt x="33463" y="78259"/>
                    <a:pt x="33463" y="78259"/>
                    <a:pt x="33882" y="78259"/>
                  </a:cubicBezTo>
                  <a:lnTo>
                    <a:pt x="34385" y="78259"/>
                  </a:lnTo>
                  <a:lnTo>
                    <a:pt x="35307" y="78259"/>
                  </a:lnTo>
                  <a:lnTo>
                    <a:pt x="37066" y="78762"/>
                  </a:lnTo>
                  <a:lnTo>
                    <a:pt x="38742" y="78762"/>
                  </a:lnTo>
                  <a:lnTo>
                    <a:pt x="39915" y="78762"/>
                  </a:lnTo>
                  <a:lnTo>
                    <a:pt x="40585" y="78762"/>
                  </a:lnTo>
                  <a:cubicBezTo>
                    <a:pt x="41004" y="78762"/>
                    <a:pt x="41256" y="78762"/>
                    <a:pt x="41256" y="78762"/>
                  </a:cubicBezTo>
                  <a:cubicBezTo>
                    <a:pt x="41591" y="78954"/>
                    <a:pt x="41850" y="79248"/>
                    <a:pt x="42010" y="79599"/>
                  </a:cubicBezTo>
                  <a:lnTo>
                    <a:pt x="42596" y="80689"/>
                  </a:lnTo>
                  <a:cubicBezTo>
                    <a:pt x="42546" y="80354"/>
                    <a:pt x="42546" y="80018"/>
                    <a:pt x="42596" y="79683"/>
                  </a:cubicBezTo>
                  <a:cubicBezTo>
                    <a:pt x="42596" y="79181"/>
                    <a:pt x="42596" y="78929"/>
                    <a:pt x="43015" y="78929"/>
                  </a:cubicBezTo>
                  <a:cubicBezTo>
                    <a:pt x="43518" y="78854"/>
                    <a:pt x="44021" y="78854"/>
                    <a:pt x="44523" y="78929"/>
                  </a:cubicBezTo>
                  <a:lnTo>
                    <a:pt x="45780" y="78929"/>
                  </a:lnTo>
                  <a:lnTo>
                    <a:pt x="45780" y="77924"/>
                  </a:lnTo>
                  <a:lnTo>
                    <a:pt x="44775" y="77337"/>
                  </a:lnTo>
                  <a:lnTo>
                    <a:pt x="43602" y="77337"/>
                  </a:lnTo>
                  <a:cubicBezTo>
                    <a:pt x="42931" y="77337"/>
                    <a:pt x="42596" y="77337"/>
                    <a:pt x="42345" y="77337"/>
                  </a:cubicBezTo>
                  <a:cubicBezTo>
                    <a:pt x="42454" y="77052"/>
                    <a:pt x="42621" y="76793"/>
                    <a:pt x="42848" y="76583"/>
                  </a:cubicBezTo>
                  <a:lnTo>
                    <a:pt x="43602" y="75997"/>
                  </a:lnTo>
                  <a:lnTo>
                    <a:pt x="44356" y="75997"/>
                  </a:lnTo>
                  <a:lnTo>
                    <a:pt x="45277" y="75997"/>
                  </a:lnTo>
                  <a:lnTo>
                    <a:pt x="45948" y="75997"/>
                  </a:lnTo>
                  <a:cubicBezTo>
                    <a:pt x="46149" y="75745"/>
                    <a:pt x="46409" y="75544"/>
                    <a:pt x="46702" y="75410"/>
                  </a:cubicBezTo>
                  <a:lnTo>
                    <a:pt x="47372" y="74656"/>
                  </a:lnTo>
                  <a:lnTo>
                    <a:pt x="48043" y="77170"/>
                  </a:lnTo>
                  <a:lnTo>
                    <a:pt x="48461" y="77170"/>
                  </a:lnTo>
                  <a:cubicBezTo>
                    <a:pt x="48461" y="77170"/>
                    <a:pt x="49048" y="77170"/>
                    <a:pt x="49132" y="77170"/>
                  </a:cubicBezTo>
                  <a:cubicBezTo>
                    <a:pt x="48612" y="78368"/>
                    <a:pt x="48881" y="79767"/>
                    <a:pt x="49802" y="80689"/>
                  </a:cubicBezTo>
                  <a:cubicBezTo>
                    <a:pt x="49802" y="80186"/>
                    <a:pt x="50221" y="79851"/>
                    <a:pt x="50389" y="79851"/>
                  </a:cubicBezTo>
                  <a:lnTo>
                    <a:pt x="51059" y="79851"/>
                  </a:lnTo>
                  <a:lnTo>
                    <a:pt x="51645" y="79851"/>
                  </a:lnTo>
                  <a:cubicBezTo>
                    <a:pt x="51645" y="79851"/>
                    <a:pt x="51645" y="79851"/>
                    <a:pt x="52148" y="79851"/>
                  </a:cubicBezTo>
                  <a:cubicBezTo>
                    <a:pt x="52651" y="79851"/>
                    <a:pt x="52148" y="79851"/>
                    <a:pt x="52148" y="79851"/>
                  </a:cubicBezTo>
                  <a:lnTo>
                    <a:pt x="52148" y="80270"/>
                  </a:lnTo>
                  <a:cubicBezTo>
                    <a:pt x="52115" y="80437"/>
                    <a:pt x="52115" y="80605"/>
                    <a:pt x="52148" y="80772"/>
                  </a:cubicBezTo>
                  <a:cubicBezTo>
                    <a:pt x="52106" y="80990"/>
                    <a:pt x="52106" y="81225"/>
                    <a:pt x="52148" y="81443"/>
                  </a:cubicBezTo>
                  <a:cubicBezTo>
                    <a:pt x="52148" y="81443"/>
                    <a:pt x="52148" y="82029"/>
                    <a:pt x="52148" y="82113"/>
                  </a:cubicBezTo>
                  <a:lnTo>
                    <a:pt x="52148" y="83035"/>
                  </a:lnTo>
                  <a:lnTo>
                    <a:pt x="52148" y="83538"/>
                  </a:lnTo>
                  <a:lnTo>
                    <a:pt x="52986" y="84040"/>
                  </a:lnTo>
                  <a:lnTo>
                    <a:pt x="53573" y="84040"/>
                  </a:lnTo>
                  <a:lnTo>
                    <a:pt x="53573" y="83538"/>
                  </a:lnTo>
                  <a:lnTo>
                    <a:pt x="53573" y="83538"/>
                  </a:lnTo>
                  <a:cubicBezTo>
                    <a:pt x="53598" y="83060"/>
                    <a:pt x="53598" y="82591"/>
                    <a:pt x="53573" y="82113"/>
                  </a:cubicBezTo>
                  <a:cubicBezTo>
                    <a:pt x="53497" y="81669"/>
                    <a:pt x="53497" y="81217"/>
                    <a:pt x="53573" y="80772"/>
                  </a:cubicBezTo>
                  <a:cubicBezTo>
                    <a:pt x="53723" y="80488"/>
                    <a:pt x="53958" y="80253"/>
                    <a:pt x="54243" y="80102"/>
                  </a:cubicBezTo>
                  <a:cubicBezTo>
                    <a:pt x="54662" y="80102"/>
                    <a:pt x="54829" y="80102"/>
                    <a:pt x="54829" y="79599"/>
                  </a:cubicBezTo>
                  <a:cubicBezTo>
                    <a:pt x="54829" y="79097"/>
                    <a:pt x="54829" y="79013"/>
                    <a:pt x="54829" y="78343"/>
                  </a:cubicBezTo>
                  <a:cubicBezTo>
                    <a:pt x="54896" y="77924"/>
                    <a:pt x="54896" y="77505"/>
                    <a:pt x="54829" y="77086"/>
                  </a:cubicBezTo>
                  <a:lnTo>
                    <a:pt x="60862" y="75578"/>
                  </a:lnTo>
                  <a:lnTo>
                    <a:pt x="61868" y="73483"/>
                  </a:lnTo>
                  <a:lnTo>
                    <a:pt x="67398" y="72059"/>
                  </a:lnTo>
                  <a:lnTo>
                    <a:pt x="67398" y="72980"/>
                  </a:lnTo>
                  <a:cubicBezTo>
                    <a:pt x="67565" y="73324"/>
                    <a:pt x="67792" y="73634"/>
                    <a:pt x="68068" y="73902"/>
                  </a:cubicBezTo>
                  <a:cubicBezTo>
                    <a:pt x="68386" y="74153"/>
                    <a:pt x="68764" y="74321"/>
                    <a:pt x="69157" y="74405"/>
                  </a:cubicBezTo>
                  <a:lnTo>
                    <a:pt x="70414" y="74824"/>
                  </a:lnTo>
                  <a:lnTo>
                    <a:pt x="71839" y="74824"/>
                  </a:lnTo>
                  <a:cubicBezTo>
                    <a:pt x="71839" y="74824"/>
                    <a:pt x="71839" y="74824"/>
                    <a:pt x="71839" y="74824"/>
                  </a:cubicBezTo>
                  <a:lnTo>
                    <a:pt x="72257" y="74824"/>
                  </a:lnTo>
                  <a:cubicBezTo>
                    <a:pt x="72257" y="74824"/>
                    <a:pt x="72257" y="74824"/>
                    <a:pt x="72257" y="75578"/>
                  </a:cubicBezTo>
                  <a:cubicBezTo>
                    <a:pt x="72257" y="76332"/>
                    <a:pt x="72257" y="76248"/>
                    <a:pt x="72257" y="76248"/>
                  </a:cubicBezTo>
                  <a:lnTo>
                    <a:pt x="74436" y="76248"/>
                  </a:lnTo>
                  <a:lnTo>
                    <a:pt x="75106" y="77505"/>
                  </a:lnTo>
                  <a:lnTo>
                    <a:pt x="75860" y="78762"/>
                  </a:lnTo>
                  <a:lnTo>
                    <a:pt x="76615" y="79348"/>
                  </a:lnTo>
                  <a:lnTo>
                    <a:pt x="77536" y="79935"/>
                  </a:lnTo>
                  <a:lnTo>
                    <a:pt x="78039" y="79097"/>
                  </a:lnTo>
                  <a:lnTo>
                    <a:pt x="77033" y="78175"/>
                  </a:lnTo>
                  <a:lnTo>
                    <a:pt x="76028" y="77337"/>
                  </a:lnTo>
                  <a:lnTo>
                    <a:pt x="76028" y="76834"/>
                  </a:lnTo>
                  <a:cubicBezTo>
                    <a:pt x="76062" y="76106"/>
                    <a:pt x="76062" y="75385"/>
                    <a:pt x="76028" y="74656"/>
                  </a:cubicBezTo>
                  <a:cubicBezTo>
                    <a:pt x="76028" y="73734"/>
                    <a:pt x="76028" y="73232"/>
                    <a:pt x="76028" y="73064"/>
                  </a:cubicBezTo>
                  <a:cubicBezTo>
                    <a:pt x="76229" y="72804"/>
                    <a:pt x="76405" y="72528"/>
                    <a:pt x="76531" y="72226"/>
                  </a:cubicBezTo>
                  <a:cubicBezTo>
                    <a:pt x="76665" y="71899"/>
                    <a:pt x="76832" y="71589"/>
                    <a:pt x="77033" y="71304"/>
                  </a:cubicBezTo>
                  <a:lnTo>
                    <a:pt x="77033" y="71304"/>
                  </a:lnTo>
                  <a:lnTo>
                    <a:pt x="77704" y="71304"/>
                  </a:lnTo>
                  <a:cubicBezTo>
                    <a:pt x="77662" y="71556"/>
                    <a:pt x="77662" y="71807"/>
                    <a:pt x="77704" y="72059"/>
                  </a:cubicBezTo>
                  <a:cubicBezTo>
                    <a:pt x="77737" y="72369"/>
                    <a:pt x="77737" y="72670"/>
                    <a:pt x="77704" y="72980"/>
                  </a:cubicBezTo>
                  <a:cubicBezTo>
                    <a:pt x="77704" y="72980"/>
                    <a:pt x="77704" y="72980"/>
                    <a:pt x="77704" y="72980"/>
                  </a:cubicBezTo>
                  <a:lnTo>
                    <a:pt x="77704" y="72980"/>
                  </a:lnTo>
                  <a:lnTo>
                    <a:pt x="78123" y="72980"/>
                  </a:lnTo>
                  <a:lnTo>
                    <a:pt x="78625" y="72980"/>
                  </a:lnTo>
                  <a:cubicBezTo>
                    <a:pt x="78768" y="72377"/>
                    <a:pt x="78961" y="71790"/>
                    <a:pt x="79212" y="71221"/>
                  </a:cubicBezTo>
                  <a:cubicBezTo>
                    <a:pt x="79405" y="70533"/>
                    <a:pt x="79656" y="69855"/>
                    <a:pt x="79966" y="69210"/>
                  </a:cubicBezTo>
                  <a:cubicBezTo>
                    <a:pt x="79966" y="68623"/>
                    <a:pt x="80553" y="68456"/>
                    <a:pt x="80720" y="68623"/>
                  </a:cubicBezTo>
                  <a:cubicBezTo>
                    <a:pt x="80888" y="68791"/>
                    <a:pt x="80720" y="69629"/>
                    <a:pt x="80720" y="71137"/>
                  </a:cubicBezTo>
                  <a:lnTo>
                    <a:pt x="81726" y="75243"/>
                  </a:lnTo>
                  <a:cubicBezTo>
                    <a:pt x="82228" y="74488"/>
                    <a:pt x="82647" y="74069"/>
                    <a:pt x="82899" y="74069"/>
                  </a:cubicBezTo>
                  <a:cubicBezTo>
                    <a:pt x="83150" y="74069"/>
                    <a:pt x="83485" y="74069"/>
                    <a:pt x="83653" y="74824"/>
                  </a:cubicBezTo>
                  <a:cubicBezTo>
                    <a:pt x="83770" y="75460"/>
                    <a:pt x="83770" y="76114"/>
                    <a:pt x="83653" y="76751"/>
                  </a:cubicBezTo>
                  <a:cubicBezTo>
                    <a:pt x="83502" y="77597"/>
                    <a:pt x="83217" y="78418"/>
                    <a:pt x="82815" y="79181"/>
                  </a:cubicBezTo>
                  <a:cubicBezTo>
                    <a:pt x="82781" y="79658"/>
                    <a:pt x="82781" y="80127"/>
                    <a:pt x="82815" y="80605"/>
                  </a:cubicBezTo>
                  <a:cubicBezTo>
                    <a:pt x="82815" y="81275"/>
                    <a:pt x="82815" y="81778"/>
                    <a:pt x="82815" y="81946"/>
                  </a:cubicBezTo>
                  <a:cubicBezTo>
                    <a:pt x="82756" y="82281"/>
                    <a:pt x="82606" y="82599"/>
                    <a:pt x="82396" y="82867"/>
                  </a:cubicBezTo>
                  <a:cubicBezTo>
                    <a:pt x="82228" y="83353"/>
                    <a:pt x="81969" y="83814"/>
                    <a:pt x="81642" y="84208"/>
                  </a:cubicBezTo>
                  <a:cubicBezTo>
                    <a:pt x="81357" y="84610"/>
                    <a:pt x="81106" y="85029"/>
                    <a:pt x="80888" y="85465"/>
                  </a:cubicBezTo>
                  <a:lnTo>
                    <a:pt x="80385" y="86219"/>
                  </a:lnTo>
                  <a:lnTo>
                    <a:pt x="80385" y="86889"/>
                  </a:lnTo>
                  <a:lnTo>
                    <a:pt x="81810" y="86889"/>
                  </a:lnTo>
                  <a:lnTo>
                    <a:pt x="81055" y="89989"/>
                  </a:lnTo>
                  <a:lnTo>
                    <a:pt x="75525" y="91414"/>
                  </a:lnTo>
                  <a:cubicBezTo>
                    <a:pt x="75525" y="91414"/>
                    <a:pt x="75525" y="91414"/>
                    <a:pt x="74771" y="90743"/>
                  </a:cubicBezTo>
                  <a:cubicBezTo>
                    <a:pt x="74503" y="90534"/>
                    <a:pt x="74185" y="90392"/>
                    <a:pt x="73849" y="90324"/>
                  </a:cubicBezTo>
                  <a:lnTo>
                    <a:pt x="71252" y="90995"/>
                  </a:lnTo>
                  <a:cubicBezTo>
                    <a:pt x="71252" y="90995"/>
                    <a:pt x="70749" y="90995"/>
                    <a:pt x="70330" y="90576"/>
                  </a:cubicBezTo>
                  <a:cubicBezTo>
                    <a:pt x="69911" y="90157"/>
                    <a:pt x="69576" y="90073"/>
                    <a:pt x="69493" y="90073"/>
                  </a:cubicBezTo>
                  <a:lnTo>
                    <a:pt x="68822" y="90073"/>
                  </a:lnTo>
                  <a:lnTo>
                    <a:pt x="69576" y="93089"/>
                  </a:lnTo>
                  <a:lnTo>
                    <a:pt x="68236" y="93089"/>
                  </a:lnTo>
                  <a:lnTo>
                    <a:pt x="66644" y="93089"/>
                  </a:lnTo>
                  <a:cubicBezTo>
                    <a:pt x="66007" y="93207"/>
                    <a:pt x="65353" y="93207"/>
                    <a:pt x="64716" y="93089"/>
                  </a:cubicBezTo>
                  <a:lnTo>
                    <a:pt x="62370" y="93089"/>
                  </a:lnTo>
                  <a:cubicBezTo>
                    <a:pt x="62370" y="93089"/>
                    <a:pt x="62370" y="93089"/>
                    <a:pt x="61952" y="93089"/>
                  </a:cubicBezTo>
                  <a:cubicBezTo>
                    <a:pt x="61532" y="93089"/>
                    <a:pt x="61952" y="93089"/>
                    <a:pt x="61952" y="93089"/>
                  </a:cubicBezTo>
                  <a:cubicBezTo>
                    <a:pt x="61952" y="93089"/>
                    <a:pt x="61952" y="93089"/>
                    <a:pt x="61952" y="92503"/>
                  </a:cubicBezTo>
                  <a:cubicBezTo>
                    <a:pt x="61926" y="92252"/>
                    <a:pt x="61926" y="92000"/>
                    <a:pt x="61952" y="91749"/>
                  </a:cubicBezTo>
                  <a:cubicBezTo>
                    <a:pt x="61952" y="91749"/>
                    <a:pt x="61449" y="91749"/>
                    <a:pt x="60862" y="91749"/>
                  </a:cubicBezTo>
                  <a:cubicBezTo>
                    <a:pt x="60276" y="91749"/>
                    <a:pt x="60443" y="91749"/>
                    <a:pt x="60108" y="91749"/>
                  </a:cubicBezTo>
                  <a:lnTo>
                    <a:pt x="59522" y="91749"/>
                  </a:lnTo>
                  <a:lnTo>
                    <a:pt x="59103" y="91749"/>
                  </a:lnTo>
                  <a:lnTo>
                    <a:pt x="58684" y="91749"/>
                  </a:lnTo>
                  <a:cubicBezTo>
                    <a:pt x="58742" y="92218"/>
                    <a:pt x="58742" y="92704"/>
                    <a:pt x="58684" y="93173"/>
                  </a:cubicBezTo>
                  <a:cubicBezTo>
                    <a:pt x="58742" y="93617"/>
                    <a:pt x="58742" y="94070"/>
                    <a:pt x="58684" y="94514"/>
                  </a:cubicBezTo>
                  <a:lnTo>
                    <a:pt x="58684" y="94514"/>
                  </a:lnTo>
                  <a:cubicBezTo>
                    <a:pt x="58684" y="94514"/>
                    <a:pt x="58684" y="94514"/>
                    <a:pt x="58684" y="94514"/>
                  </a:cubicBezTo>
                  <a:lnTo>
                    <a:pt x="57427" y="95687"/>
                  </a:lnTo>
                  <a:lnTo>
                    <a:pt x="56338" y="96692"/>
                  </a:lnTo>
                  <a:lnTo>
                    <a:pt x="55751" y="96106"/>
                  </a:lnTo>
                  <a:lnTo>
                    <a:pt x="55165" y="95436"/>
                  </a:lnTo>
                  <a:lnTo>
                    <a:pt x="55165" y="95436"/>
                  </a:lnTo>
                  <a:lnTo>
                    <a:pt x="55165" y="95436"/>
                  </a:lnTo>
                  <a:lnTo>
                    <a:pt x="54662" y="95436"/>
                  </a:lnTo>
                  <a:close/>
                  <a:moveTo>
                    <a:pt x="31" y="32007"/>
                  </a:moveTo>
                  <a:cubicBezTo>
                    <a:pt x="-10" y="31614"/>
                    <a:pt x="-10" y="31228"/>
                    <a:pt x="31" y="30834"/>
                  </a:cubicBezTo>
                  <a:cubicBezTo>
                    <a:pt x="31" y="30248"/>
                    <a:pt x="450" y="29829"/>
                    <a:pt x="618" y="29745"/>
                  </a:cubicBezTo>
                  <a:cubicBezTo>
                    <a:pt x="786" y="29661"/>
                    <a:pt x="1121" y="30248"/>
                    <a:pt x="1372" y="30918"/>
                  </a:cubicBezTo>
                  <a:cubicBezTo>
                    <a:pt x="1582" y="31404"/>
                    <a:pt x="1866" y="31857"/>
                    <a:pt x="2210" y="32259"/>
                  </a:cubicBezTo>
                  <a:lnTo>
                    <a:pt x="2210" y="33013"/>
                  </a:lnTo>
                  <a:lnTo>
                    <a:pt x="1121" y="33013"/>
                  </a:lnTo>
                  <a:lnTo>
                    <a:pt x="199" y="32510"/>
                  </a:lnTo>
                  <a:cubicBezTo>
                    <a:pt x="124" y="32351"/>
                    <a:pt x="73" y="32183"/>
                    <a:pt x="31" y="32007"/>
                  </a:cubicBezTo>
                  <a:close/>
                  <a:moveTo>
                    <a:pt x="2797" y="26477"/>
                  </a:moveTo>
                  <a:lnTo>
                    <a:pt x="2797" y="25891"/>
                  </a:lnTo>
                  <a:cubicBezTo>
                    <a:pt x="2830" y="25757"/>
                    <a:pt x="2830" y="25606"/>
                    <a:pt x="2797" y="25472"/>
                  </a:cubicBezTo>
                  <a:lnTo>
                    <a:pt x="4305" y="26142"/>
                  </a:lnTo>
                  <a:lnTo>
                    <a:pt x="5897" y="26896"/>
                  </a:lnTo>
                  <a:lnTo>
                    <a:pt x="6567" y="27734"/>
                  </a:lnTo>
                  <a:lnTo>
                    <a:pt x="7070" y="28656"/>
                  </a:lnTo>
                  <a:lnTo>
                    <a:pt x="7070" y="29745"/>
                  </a:lnTo>
                  <a:lnTo>
                    <a:pt x="6567" y="29745"/>
                  </a:lnTo>
                  <a:cubicBezTo>
                    <a:pt x="6567" y="29745"/>
                    <a:pt x="6567" y="29745"/>
                    <a:pt x="6567" y="29745"/>
                  </a:cubicBezTo>
                  <a:lnTo>
                    <a:pt x="6567" y="29745"/>
                  </a:lnTo>
                  <a:lnTo>
                    <a:pt x="6148" y="29745"/>
                  </a:lnTo>
                  <a:cubicBezTo>
                    <a:pt x="5905" y="29695"/>
                    <a:pt x="5696" y="29536"/>
                    <a:pt x="5562" y="29326"/>
                  </a:cubicBezTo>
                  <a:cubicBezTo>
                    <a:pt x="5562" y="29326"/>
                    <a:pt x="5059" y="28823"/>
                    <a:pt x="4891" y="28823"/>
                  </a:cubicBezTo>
                  <a:cubicBezTo>
                    <a:pt x="4724" y="28823"/>
                    <a:pt x="4891" y="28823"/>
                    <a:pt x="4137" y="28237"/>
                  </a:cubicBezTo>
                  <a:lnTo>
                    <a:pt x="3383" y="27650"/>
                  </a:lnTo>
                  <a:cubicBezTo>
                    <a:pt x="3383" y="27650"/>
                    <a:pt x="3383" y="27650"/>
                    <a:pt x="3383" y="27650"/>
                  </a:cubicBezTo>
                  <a:close/>
                  <a:moveTo>
                    <a:pt x="21398" y="89151"/>
                  </a:moveTo>
                  <a:cubicBezTo>
                    <a:pt x="21398" y="89151"/>
                    <a:pt x="21398" y="89151"/>
                    <a:pt x="20895" y="89151"/>
                  </a:cubicBezTo>
                  <a:cubicBezTo>
                    <a:pt x="20392" y="89151"/>
                    <a:pt x="20392" y="89151"/>
                    <a:pt x="20476" y="89654"/>
                  </a:cubicBezTo>
                  <a:cubicBezTo>
                    <a:pt x="20560" y="90157"/>
                    <a:pt x="20476" y="89654"/>
                    <a:pt x="20979" y="89654"/>
                  </a:cubicBezTo>
                  <a:cubicBezTo>
                    <a:pt x="21481" y="89654"/>
                    <a:pt x="21398" y="89068"/>
                    <a:pt x="21398" y="89068"/>
                  </a:cubicBezTo>
                  <a:close/>
                  <a:moveTo>
                    <a:pt x="25336" y="99625"/>
                  </a:moveTo>
                  <a:cubicBezTo>
                    <a:pt x="25336" y="99625"/>
                    <a:pt x="24833" y="99625"/>
                    <a:pt x="25336" y="100379"/>
                  </a:cubicBezTo>
                  <a:cubicBezTo>
                    <a:pt x="25839" y="101133"/>
                    <a:pt x="25336" y="101049"/>
                    <a:pt x="26006" y="100882"/>
                  </a:cubicBezTo>
                  <a:cubicBezTo>
                    <a:pt x="26676" y="100714"/>
                    <a:pt x="26509" y="100882"/>
                    <a:pt x="26006" y="100128"/>
                  </a:cubicBezTo>
                  <a:cubicBezTo>
                    <a:pt x="25503" y="99374"/>
                    <a:pt x="25671" y="99541"/>
                    <a:pt x="25336" y="99625"/>
                  </a:cubicBezTo>
                  <a:close/>
                  <a:moveTo>
                    <a:pt x="16287" y="50190"/>
                  </a:moveTo>
                  <a:cubicBezTo>
                    <a:pt x="16287" y="50190"/>
                    <a:pt x="15868" y="50190"/>
                    <a:pt x="16287" y="51028"/>
                  </a:cubicBezTo>
                  <a:cubicBezTo>
                    <a:pt x="16705" y="51865"/>
                    <a:pt x="16287" y="51698"/>
                    <a:pt x="16957" y="51614"/>
                  </a:cubicBezTo>
                  <a:cubicBezTo>
                    <a:pt x="17627" y="51530"/>
                    <a:pt x="17460" y="51614"/>
                    <a:pt x="16957" y="50776"/>
                  </a:cubicBezTo>
                  <a:cubicBezTo>
                    <a:pt x="16454" y="49938"/>
                    <a:pt x="16287" y="50106"/>
                    <a:pt x="16287" y="50190"/>
                  </a:cubicBezTo>
                  <a:close/>
                  <a:moveTo>
                    <a:pt x="15532" y="21785"/>
                  </a:moveTo>
                  <a:lnTo>
                    <a:pt x="15532" y="21031"/>
                  </a:lnTo>
                  <a:lnTo>
                    <a:pt x="14778" y="21031"/>
                  </a:lnTo>
                  <a:close/>
                  <a:moveTo>
                    <a:pt x="16119" y="27315"/>
                  </a:moveTo>
                  <a:lnTo>
                    <a:pt x="16119" y="26813"/>
                  </a:lnTo>
                  <a:lnTo>
                    <a:pt x="16119" y="26226"/>
                  </a:lnTo>
                  <a:lnTo>
                    <a:pt x="16119" y="25723"/>
                  </a:lnTo>
                  <a:lnTo>
                    <a:pt x="16119" y="25053"/>
                  </a:lnTo>
                  <a:lnTo>
                    <a:pt x="15700" y="25053"/>
                  </a:lnTo>
                  <a:cubicBezTo>
                    <a:pt x="15541" y="25112"/>
                    <a:pt x="15357" y="25112"/>
                    <a:pt x="15197" y="25053"/>
                  </a:cubicBezTo>
                  <a:close/>
                  <a:moveTo>
                    <a:pt x="16119" y="13490"/>
                  </a:moveTo>
                  <a:cubicBezTo>
                    <a:pt x="16119" y="13490"/>
                    <a:pt x="16119" y="13490"/>
                    <a:pt x="16119" y="13490"/>
                  </a:cubicBezTo>
                  <a:cubicBezTo>
                    <a:pt x="16194" y="13649"/>
                    <a:pt x="16194" y="13834"/>
                    <a:pt x="16119" y="13993"/>
                  </a:cubicBezTo>
                  <a:cubicBezTo>
                    <a:pt x="16119" y="13993"/>
                    <a:pt x="15616" y="13993"/>
                    <a:pt x="15532" y="13993"/>
                  </a:cubicBezTo>
                  <a:cubicBezTo>
                    <a:pt x="15449" y="13993"/>
                    <a:pt x="16287" y="13658"/>
                    <a:pt x="16287" y="13658"/>
                  </a:cubicBezTo>
                  <a:close/>
                  <a:moveTo>
                    <a:pt x="19303" y="17847"/>
                  </a:moveTo>
                  <a:cubicBezTo>
                    <a:pt x="18984" y="17881"/>
                    <a:pt x="18742" y="18165"/>
                    <a:pt x="18775" y="18492"/>
                  </a:cubicBezTo>
                  <a:cubicBezTo>
                    <a:pt x="18783" y="18526"/>
                    <a:pt x="18792" y="18568"/>
                    <a:pt x="18800" y="18601"/>
                  </a:cubicBezTo>
                  <a:cubicBezTo>
                    <a:pt x="19043" y="18794"/>
                    <a:pt x="19395" y="18794"/>
                    <a:pt x="19638" y="18601"/>
                  </a:cubicBezTo>
                  <a:cubicBezTo>
                    <a:pt x="19638" y="18601"/>
                    <a:pt x="20057" y="18601"/>
                    <a:pt x="19638" y="17847"/>
                  </a:cubicBezTo>
                  <a:cubicBezTo>
                    <a:pt x="19613" y="17847"/>
                    <a:pt x="19579" y="17847"/>
                    <a:pt x="19554" y="17847"/>
                  </a:cubicBezTo>
                  <a:close/>
                  <a:moveTo>
                    <a:pt x="46702" y="82616"/>
                  </a:moveTo>
                  <a:cubicBezTo>
                    <a:pt x="46467" y="82842"/>
                    <a:pt x="46467" y="83211"/>
                    <a:pt x="46693" y="83445"/>
                  </a:cubicBezTo>
                  <a:cubicBezTo>
                    <a:pt x="46693" y="83445"/>
                    <a:pt x="46702" y="83454"/>
                    <a:pt x="46702" y="83454"/>
                  </a:cubicBezTo>
                  <a:cubicBezTo>
                    <a:pt x="46702" y="83957"/>
                    <a:pt x="46702" y="84124"/>
                    <a:pt x="47372" y="84040"/>
                  </a:cubicBezTo>
                  <a:cubicBezTo>
                    <a:pt x="48043" y="83957"/>
                    <a:pt x="47372" y="84040"/>
                    <a:pt x="47372" y="83286"/>
                  </a:cubicBezTo>
                  <a:cubicBezTo>
                    <a:pt x="47372" y="82532"/>
                    <a:pt x="47205" y="82532"/>
                    <a:pt x="46953" y="82616"/>
                  </a:cubicBezTo>
                  <a:close/>
                  <a:moveTo>
                    <a:pt x="40920" y="58150"/>
                  </a:moveTo>
                  <a:lnTo>
                    <a:pt x="41758" y="58150"/>
                  </a:lnTo>
                  <a:lnTo>
                    <a:pt x="41758" y="56976"/>
                  </a:lnTo>
                  <a:lnTo>
                    <a:pt x="41004" y="56976"/>
                  </a:lnTo>
                  <a:close/>
                  <a:moveTo>
                    <a:pt x="37904" y="12066"/>
                  </a:moveTo>
                  <a:cubicBezTo>
                    <a:pt x="37971" y="12267"/>
                    <a:pt x="38122" y="12418"/>
                    <a:pt x="38323" y="12485"/>
                  </a:cubicBezTo>
                  <a:lnTo>
                    <a:pt x="38826" y="12485"/>
                  </a:lnTo>
                  <a:cubicBezTo>
                    <a:pt x="38876" y="12124"/>
                    <a:pt x="38876" y="11756"/>
                    <a:pt x="38826" y="11395"/>
                  </a:cubicBezTo>
                  <a:lnTo>
                    <a:pt x="38826" y="10893"/>
                  </a:lnTo>
                  <a:lnTo>
                    <a:pt x="38826" y="10222"/>
                  </a:lnTo>
                  <a:lnTo>
                    <a:pt x="37988" y="10222"/>
                  </a:lnTo>
                  <a:cubicBezTo>
                    <a:pt x="37912" y="10381"/>
                    <a:pt x="37912" y="10566"/>
                    <a:pt x="37988" y="10725"/>
                  </a:cubicBezTo>
                  <a:lnTo>
                    <a:pt x="37988" y="11144"/>
                  </a:lnTo>
                  <a:close/>
                  <a:moveTo>
                    <a:pt x="50472" y="55720"/>
                  </a:moveTo>
                  <a:cubicBezTo>
                    <a:pt x="50975" y="55720"/>
                    <a:pt x="51227" y="55720"/>
                    <a:pt x="51310" y="56306"/>
                  </a:cubicBezTo>
                  <a:cubicBezTo>
                    <a:pt x="51545" y="56532"/>
                    <a:pt x="51545" y="56901"/>
                    <a:pt x="51319" y="57136"/>
                  </a:cubicBezTo>
                  <a:cubicBezTo>
                    <a:pt x="51319" y="57136"/>
                    <a:pt x="51310" y="57144"/>
                    <a:pt x="51310" y="57144"/>
                  </a:cubicBezTo>
                  <a:cubicBezTo>
                    <a:pt x="51310" y="57144"/>
                    <a:pt x="50724" y="57144"/>
                    <a:pt x="50556" y="56558"/>
                  </a:cubicBezTo>
                  <a:cubicBezTo>
                    <a:pt x="50389" y="55971"/>
                    <a:pt x="50389" y="55552"/>
                    <a:pt x="50724" y="55552"/>
                  </a:cubicBezTo>
                  <a:close/>
                  <a:moveTo>
                    <a:pt x="48713" y="49100"/>
                  </a:moveTo>
                  <a:cubicBezTo>
                    <a:pt x="48713" y="49100"/>
                    <a:pt x="48713" y="49100"/>
                    <a:pt x="48713" y="48430"/>
                  </a:cubicBezTo>
                  <a:cubicBezTo>
                    <a:pt x="48713" y="47760"/>
                    <a:pt x="48713" y="47760"/>
                    <a:pt x="48713" y="47592"/>
                  </a:cubicBezTo>
                  <a:lnTo>
                    <a:pt x="50472" y="48179"/>
                  </a:lnTo>
                  <a:lnTo>
                    <a:pt x="51897" y="48849"/>
                  </a:lnTo>
                  <a:cubicBezTo>
                    <a:pt x="52224" y="49318"/>
                    <a:pt x="52508" y="49829"/>
                    <a:pt x="52735" y="50357"/>
                  </a:cubicBezTo>
                  <a:cubicBezTo>
                    <a:pt x="53011" y="50868"/>
                    <a:pt x="53229" y="51396"/>
                    <a:pt x="53405" y="51949"/>
                  </a:cubicBezTo>
                  <a:lnTo>
                    <a:pt x="52400" y="51949"/>
                  </a:lnTo>
                  <a:lnTo>
                    <a:pt x="51227" y="51949"/>
                  </a:lnTo>
                  <a:cubicBezTo>
                    <a:pt x="51227" y="51949"/>
                    <a:pt x="51227" y="51530"/>
                    <a:pt x="50724" y="51195"/>
                  </a:cubicBezTo>
                  <a:cubicBezTo>
                    <a:pt x="50565" y="51011"/>
                    <a:pt x="50431" y="50818"/>
                    <a:pt x="50305" y="50609"/>
                  </a:cubicBezTo>
                  <a:lnTo>
                    <a:pt x="49886" y="50609"/>
                  </a:lnTo>
                  <a:lnTo>
                    <a:pt x="49383" y="50609"/>
                  </a:lnTo>
                  <a:cubicBezTo>
                    <a:pt x="49425" y="50391"/>
                    <a:pt x="49425" y="50156"/>
                    <a:pt x="49383" y="49938"/>
                  </a:cubicBezTo>
                  <a:cubicBezTo>
                    <a:pt x="49190" y="49687"/>
                    <a:pt x="49048" y="49402"/>
                    <a:pt x="48964" y="49100"/>
                  </a:cubicBezTo>
                  <a:close/>
                  <a:moveTo>
                    <a:pt x="42680" y="20361"/>
                  </a:moveTo>
                  <a:lnTo>
                    <a:pt x="42680" y="20361"/>
                  </a:lnTo>
                  <a:lnTo>
                    <a:pt x="42680" y="20361"/>
                  </a:lnTo>
                  <a:lnTo>
                    <a:pt x="43183" y="20361"/>
                  </a:lnTo>
                  <a:cubicBezTo>
                    <a:pt x="43241" y="20109"/>
                    <a:pt x="43241" y="19858"/>
                    <a:pt x="43183" y="19607"/>
                  </a:cubicBezTo>
                  <a:cubicBezTo>
                    <a:pt x="43267" y="19330"/>
                    <a:pt x="43267" y="19045"/>
                    <a:pt x="43183" y="18769"/>
                  </a:cubicBezTo>
                  <a:cubicBezTo>
                    <a:pt x="43183" y="18769"/>
                    <a:pt x="43183" y="18266"/>
                    <a:pt x="42345" y="18769"/>
                  </a:cubicBezTo>
                  <a:lnTo>
                    <a:pt x="42345" y="18769"/>
                  </a:lnTo>
                  <a:lnTo>
                    <a:pt x="42345" y="18769"/>
                  </a:lnTo>
                  <a:lnTo>
                    <a:pt x="42345" y="18769"/>
                  </a:lnTo>
                  <a:lnTo>
                    <a:pt x="42345" y="19607"/>
                  </a:lnTo>
                  <a:close/>
                  <a:moveTo>
                    <a:pt x="42680" y="10893"/>
                  </a:moveTo>
                  <a:cubicBezTo>
                    <a:pt x="42680" y="10893"/>
                    <a:pt x="42680" y="10893"/>
                    <a:pt x="42680" y="10893"/>
                  </a:cubicBezTo>
                  <a:cubicBezTo>
                    <a:pt x="42680" y="10893"/>
                    <a:pt x="42261" y="10893"/>
                    <a:pt x="42680" y="10893"/>
                  </a:cubicBezTo>
                  <a:lnTo>
                    <a:pt x="42680" y="10893"/>
                  </a:lnTo>
                  <a:cubicBezTo>
                    <a:pt x="42739" y="10901"/>
                    <a:pt x="42789" y="10901"/>
                    <a:pt x="42848" y="10893"/>
                  </a:cubicBezTo>
                  <a:close/>
                  <a:moveTo>
                    <a:pt x="52316" y="45916"/>
                  </a:moveTo>
                  <a:lnTo>
                    <a:pt x="51729" y="45916"/>
                  </a:lnTo>
                  <a:lnTo>
                    <a:pt x="51729" y="45246"/>
                  </a:lnTo>
                  <a:close/>
                  <a:moveTo>
                    <a:pt x="46031" y="21618"/>
                  </a:moveTo>
                  <a:cubicBezTo>
                    <a:pt x="46325" y="21475"/>
                    <a:pt x="46677" y="21601"/>
                    <a:pt x="46811" y="21894"/>
                  </a:cubicBezTo>
                  <a:cubicBezTo>
                    <a:pt x="46844" y="21970"/>
                    <a:pt x="46869" y="22045"/>
                    <a:pt x="46869" y="22120"/>
                  </a:cubicBezTo>
                  <a:cubicBezTo>
                    <a:pt x="46869" y="22623"/>
                    <a:pt x="46869" y="22958"/>
                    <a:pt x="46367" y="23042"/>
                  </a:cubicBezTo>
                  <a:cubicBezTo>
                    <a:pt x="45864" y="23126"/>
                    <a:pt x="45948" y="23042"/>
                    <a:pt x="45864" y="22455"/>
                  </a:cubicBezTo>
                  <a:cubicBezTo>
                    <a:pt x="45780" y="21869"/>
                    <a:pt x="45948" y="22037"/>
                    <a:pt x="46199" y="22037"/>
                  </a:cubicBezTo>
                  <a:close/>
                  <a:moveTo>
                    <a:pt x="53908" y="46252"/>
                  </a:moveTo>
                  <a:cubicBezTo>
                    <a:pt x="53908" y="46252"/>
                    <a:pt x="53908" y="46252"/>
                    <a:pt x="53908" y="46252"/>
                  </a:cubicBezTo>
                  <a:cubicBezTo>
                    <a:pt x="53908" y="46252"/>
                    <a:pt x="53908" y="46252"/>
                    <a:pt x="53908" y="46252"/>
                  </a:cubicBezTo>
                  <a:cubicBezTo>
                    <a:pt x="53908" y="46252"/>
                    <a:pt x="53824" y="46168"/>
                    <a:pt x="54075" y="46252"/>
                  </a:cubicBezTo>
                  <a:close/>
                  <a:moveTo>
                    <a:pt x="54746" y="49603"/>
                  </a:moveTo>
                  <a:cubicBezTo>
                    <a:pt x="54980" y="49754"/>
                    <a:pt x="55131" y="49997"/>
                    <a:pt x="55165" y="50273"/>
                  </a:cubicBezTo>
                  <a:cubicBezTo>
                    <a:pt x="55165" y="50273"/>
                    <a:pt x="55165" y="50860"/>
                    <a:pt x="55165" y="51028"/>
                  </a:cubicBezTo>
                  <a:cubicBezTo>
                    <a:pt x="55165" y="51195"/>
                    <a:pt x="55165" y="51028"/>
                    <a:pt x="55165" y="50441"/>
                  </a:cubicBezTo>
                  <a:cubicBezTo>
                    <a:pt x="55165" y="49854"/>
                    <a:pt x="54746" y="49603"/>
                    <a:pt x="54913" y="49603"/>
                  </a:cubicBezTo>
                  <a:close/>
                  <a:moveTo>
                    <a:pt x="46367" y="9468"/>
                  </a:moveTo>
                  <a:cubicBezTo>
                    <a:pt x="46367" y="9468"/>
                    <a:pt x="46367" y="9468"/>
                    <a:pt x="46367" y="10222"/>
                  </a:cubicBezTo>
                  <a:cubicBezTo>
                    <a:pt x="46367" y="10976"/>
                    <a:pt x="46367" y="10809"/>
                    <a:pt x="46869" y="10809"/>
                  </a:cubicBezTo>
                  <a:cubicBezTo>
                    <a:pt x="47230" y="10733"/>
                    <a:pt x="47464" y="10373"/>
                    <a:pt x="47381" y="10013"/>
                  </a:cubicBezTo>
                  <a:cubicBezTo>
                    <a:pt x="47381" y="9996"/>
                    <a:pt x="47372" y="9988"/>
                    <a:pt x="47372" y="9971"/>
                  </a:cubicBezTo>
                  <a:cubicBezTo>
                    <a:pt x="47297" y="9669"/>
                    <a:pt x="47012" y="9460"/>
                    <a:pt x="46702" y="9468"/>
                  </a:cubicBezTo>
                  <a:close/>
                  <a:moveTo>
                    <a:pt x="57259" y="45330"/>
                  </a:moveTo>
                  <a:cubicBezTo>
                    <a:pt x="57259" y="45330"/>
                    <a:pt x="57259" y="45330"/>
                    <a:pt x="57678" y="46000"/>
                  </a:cubicBezTo>
                  <a:cubicBezTo>
                    <a:pt x="58097" y="46670"/>
                    <a:pt x="57678" y="46670"/>
                    <a:pt x="57678" y="46754"/>
                  </a:cubicBezTo>
                  <a:cubicBezTo>
                    <a:pt x="57678" y="46838"/>
                    <a:pt x="57008" y="46754"/>
                    <a:pt x="56840" y="46168"/>
                  </a:cubicBezTo>
                  <a:cubicBezTo>
                    <a:pt x="56740" y="45807"/>
                    <a:pt x="56958" y="45439"/>
                    <a:pt x="57310" y="45347"/>
                  </a:cubicBezTo>
                  <a:cubicBezTo>
                    <a:pt x="57402" y="45322"/>
                    <a:pt x="57502" y="45313"/>
                    <a:pt x="57594" y="45330"/>
                  </a:cubicBezTo>
                  <a:close/>
                  <a:moveTo>
                    <a:pt x="68990" y="91162"/>
                  </a:moveTo>
                  <a:lnTo>
                    <a:pt x="69660" y="91162"/>
                  </a:lnTo>
                  <a:cubicBezTo>
                    <a:pt x="69618" y="90911"/>
                    <a:pt x="69459" y="90702"/>
                    <a:pt x="69241" y="90576"/>
                  </a:cubicBezTo>
                  <a:lnTo>
                    <a:pt x="68655" y="89989"/>
                  </a:lnTo>
                  <a:close/>
                  <a:moveTo>
                    <a:pt x="73766" y="79181"/>
                  </a:moveTo>
                  <a:cubicBezTo>
                    <a:pt x="73766" y="79181"/>
                    <a:pt x="73766" y="79181"/>
                    <a:pt x="73766" y="79181"/>
                  </a:cubicBezTo>
                  <a:cubicBezTo>
                    <a:pt x="73766" y="79181"/>
                    <a:pt x="73766" y="78762"/>
                    <a:pt x="73766" y="78762"/>
                  </a:cubicBezTo>
                  <a:lnTo>
                    <a:pt x="73766" y="78762"/>
                  </a:lnTo>
                  <a:lnTo>
                    <a:pt x="73766" y="78762"/>
                  </a:lnTo>
                  <a:cubicBezTo>
                    <a:pt x="73766" y="78762"/>
                    <a:pt x="73766" y="78762"/>
                    <a:pt x="73766" y="78762"/>
                  </a:cubicBezTo>
                  <a:lnTo>
                    <a:pt x="73766" y="78762"/>
                  </a:lnTo>
                  <a:lnTo>
                    <a:pt x="73012" y="78762"/>
                  </a:lnTo>
                  <a:close/>
                  <a:moveTo>
                    <a:pt x="76112" y="85800"/>
                  </a:moveTo>
                  <a:cubicBezTo>
                    <a:pt x="76112" y="85800"/>
                    <a:pt x="75693" y="85800"/>
                    <a:pt x="76112" y="86554"/>
                  </a:cubicBezTo>
                  <a:cubicBezTo>
                    <a:pt x="76531" y="87308"/>
                    <a:pt x="76112" y="87224"/>
                    <a:pt x="76782" y="87141"/>
                  </a:cubicBezTo>
                  <a:cubicBezTo>
                    <a:pt x="77017" y="86914"/>
                    <a:pt x="77017" y="86546"/>
                    <a:pt x="76791" y="86311"/>
                  </a:cubicBezTo>
                  <a:cubicBezTo>
                    <a:pt x="76791" y="86311"/>
                    <a:pt x="76782" y="86303"/>
                    <a:pt x="76782" y="86303"/>
                  </a:cubicBezTo>
                  <a:cubicBezTo>
                    <a:pt x="76782" y="86303"/>
                    <a:pt x="76782" y="85716"/>
                    <a:pt x="76447" y="85800"/>
                  </a:cubicBezTo>
                  <a:close/>
                  <a:moveTo>
                    <a:pt x="73849" y="71304"/>
                  </a:moveTo>
                  <a:lnTo>
                    <a:pt x="73849" y="71891"/>
                  </a:lnTo>
                  <a:cubicBezTo>
                    <a:pt x="73849" y="71891"/>
                    <a:pt x="73849" y="71891"/>
                    <a:pt x="73179" y="71891"/>
                  </a:cubicBezTo>
                  <a:cubicBezTo>
                    <a:pt x="72509" y="71891"/>
                    <a:pt x="73179" y="71891"/>
                    <a:pt x="73179" y="71388"/>
                  </a:cubicBezTo>
                  <a:cubicBezTo>
                    <a:pt x="73179" y="70885"/>
                    <a:pt x="74017" y="71221"/>
                    <a:pt x="74185" y="71304"/>
                  </a:cubicBezTo>
                  <a:close/>
                  <a:moveTo>
                    <a:pt x="58768" y="15333"/>
                  </a:moveTo>
                  <a:lnTo>
                    <a:pt x="59940" y="14160"/>
                  </a:lnTo>
                  <a:cubicBezTo>
                    <a:pt x="60301" y="13725"/>
                    <a:pt x="60611" y="13247"/>
                    <a:pt x="60862" y="12736"/>
                  </a:cubicBezTo>
                  <a:cubicBezTo>
                    <a:pt x="60996" y="12778"/>
                    <a:pt x="61147" y="12778"/>
                    <a:pt x="61281" y="12736"/>
                  </a:cubicBezTo>
                  <a:lnTo>
                    <a:pt x="61281" y="12317"/>
                  </a:lnTo>
                  <a:cubicBezTo>
                    <a:pt x="61348" y="12041"/>
                    <a:pt x="61348" y="11756"/>
                    <a:pt x="61281" y="11479"/>
                  </a:cubicBezTo>
                  <a:lnTo>
                    <a:pt x="61281" y="10641"/>
                  </a:lnTo>
                  <a:lnTo>
                    <a:pt x="60192" y="9720"/>
                  </a:lnTo>
                  <a:lnTo>
                    <a:pt x="59438" y="8798"/>
                  </a:lnTo>
                  <a:cubicBezTo>
                    <a:pt x="59195" y="8547"/>
                    <a:pt x="59044" y="8220"/>
                    <a:pt x="59019" y="7876"/>
                  </a:cubicBezTo>
                  <a:cubicBezTo>
                    <a:pt x="57930" y="8714"/>
                    <a:pt x="57678" y="8798"/>
                    <a:pt x="58265" y="7876"/>
                  </a:cubicBezTo>
                  <a:cubicBezTo>
                    <a:pt x="58960" y="6938"/>
                    <a:pt x="59773" y="6091"/>
                    <a:pt x="60695" y="5362"/>
                  </a:cubicBezTo>
                  <a:lnTo>
                    <a:pt x="58348" y="5362"/>
                  </a:lnTo>
                  <a:cubicBezTo>
                    <a:pt x="58348" y="5362"/>
                    <a:pt x="58348" y="5362"/>
                    <a:pt x="58935" y="4860"/>
                  </a:cubicBezTo>
                  <a:cubicBezTo>
                    <a:pt x="59211" y="4734"/>
                    <a:pt x="59446" y="4533"/>
                    <a:pt x="59605" y="4273"/>
                  </a:cubicBezTo>
                  <a:cubicBezTo>
                    <a:pt x="59555" y="3888"/>
                    <a:pt x="59555" y="3486"/>
                    <a:pt x="59605" y="3100"/>
                  </a:cubicBezTo>
                  <a:cubicBezTo>
                    <a:pt x="59739" y="2723"/>
                    <a:pt x="59907" y="2363"/>
                    <a:pt x="60108" y="2011"/>
                  </a:cubicBezTo>
                  <a:cubicBezTo>
                    <a:pt x="60058" y="1760"/>
                    <a:pt x="60058" y="1508"/>
                    <a:pt x="60108" y="1257"/>
                  </a:cubicBezTo>
                  <a:cubicBezTo>
                    <a:pt x="60158" y="1006"/>
                    <a:pt x="60158" y="754"/>
                    <a:pt x="60108" y="503"/>
                  </a:cubicBezTo>
                  <a:lnTo>
                    <a:pt x="62119" y="0"/>
                  </a:lnTo>
                  <a:lnTo>
                    <a:pt x="62119" y="503"/>
                  </a:lnTo>
                  <a:cubicBezTo>
                    <a:pt x="62161" y="897"/>
                    <a:pt x="62161" y="1282"/>
                    <a:pt x="62119" y="1676"/>
                  </a:cubicBezTo>
                  <a:cubicBezTo>
                    <a:pt x="62044" y="2061"/>
                    <a:pt x="62044" y="2463"/>
                    <a:pt x="62119" y="2849"/>
                  </a:cubicBezTo>
                  <a:cubicBezTo>
                    <a:pt x="62119" y="2849"/>
                    <a:pt x="62538" y="3352"/>
                    <a:pt x="63208" y="3435"/>
                  </a:cubicBezTo>
                  <a:lnTo>
                    <a:pt x="63711" y="3435"/>
                  </a:lnTo>
                  <a:lnTo>
                    <a:pt x="63711" y="3016"/>
                  </a:lnTo>
                  <a:cubicBezTo>
                    <a:pt x="63711" y="3016"/>
                    <a:pt x="63711" y="3016"/>
                    <a:pt x="63711" y="2430"/>
                  </a:cubicBezTo>
                  <a:cubicBezTo>
                    <a:pt x="63653" y="2212"/>
                    <a:pt x="63653" y="1977"/>
                    <a:pt x="63711" y="1760"/>
                  </a:cubicBezTo>
                  <a:cubicBezTo>
                    <a:pt x="63736" y="1533"/>
                    <a:pt x="63736" y="1315"/>
                    <a:pt x="63711" y="1089"/>
                  </a:cubicBezTo>
                  <a:lnTo>
                    <a:pt x="64214" y="1592"/>
                  </a:lnTo>
                  <a:lnTo>
                    <a:pt x="64800" y="2095"/>
                  </a:lnTo>
                  <a:cubicBezTo>
                    <a:pt x="64800" y="2597"/>
                    <a:pt x="64800" y="2849"/>
                    <a:pt x="65554" y="2765"/>
                  </a:cubicBezTo>
                  <a:cubicBezTo>
                    <a:pt x="65915" y="2581"/>
                    <a:pt x="66258" y="2363"/>
                    <a:pt x="66560" y="2095"/>
                  </a:cubicBezTo>
                  <a:lnTo>
                    <a:pt x="67398" y="1424"/>
                  </a:lnTo>
                  <a:lnTo>
                    <a:pt x="67901" y="2179"/>
                  </a:lnTo>
                  <a:cubicBezTo>
                    <a:pt x="67901" y="2179"/>
                    <a:pt x="67901" y="2681"/>
                    <a:pt x="68403" y="2681"/>
                  </a:cubicBezTo>
                  <a:lnTo>
                    <a:pt x="69073" y="2681"/>
                  </a:lnTo>
                  <a:lnTo>
                    <a:pt x="69660" y="2681"/>
                  </a:lnTo>
                  <a:lnTo>
                    <a:pt x="70917" y="1508"/>
                  </a:lnTo>
                  <a:cubicBezTo>
                    <a:pt x="71587" y="838"/>
                    <a:pt x="71922" y="503"/>
                    <a:pt x="72090" y="503"/>
                  </a:cubicBezTo>
                  <a:lnTo>
                    <a:pt x="74436" y="922"/>
                  </a:lnTo>
                  <a:lnTo>
                    <a:pt x="76698" y="1508"/>
                  </a:lnTo>
                  <a:lnTo>
                    <a:pt x="73347" y="2430"/>
                  </a:lnTo>
                  <a:cubicBezTo>
                    <a:pt x="73389" y="2874"/>
                    <a:pt x="73389" y="3326"/>
                    <a:pt x="73347" y="3771"/>
                  </a:cubicBezTo>
                  <a:cubicBezTo>
                    <a:pt x="73397" y="4466"/>
                    <a:pt x="73397" y="5170"/>
                    <a:pt x="73347" y="5865"/>
                  </a:cubicBezTo>
                  <a:cubicBezTo>
                    <a:pt x="73347" y="6594"/>
                    <a:pt x="73347" y="7265"/>
                    <a:pt x="73347" y="7876"/>
                  </a:cubicBezTo>
                  <a:cubicBezTo>
                    <a:pt x="73347" y="8547"/>
                    <a:pt x="73347" y="8965"/>
                    <a:pt x="73347" y="9217"/>
                  </a:cubicBezTo>
                  <a:cubicBezTo>
                    <a:pt x="73347" y="9468"/>
                    <a:pt x="73347" y="9636"/>
                    <a:pt x="73347" y="10055"/>
                  </a:cubicBezTo>
                  <a:cubicBezTo>
                    <a:pt x="73422" y="10331"/>
                    <a:pt x="73422" y="10616"/>
                    <a:pt x="73347" y="10893"/>
                  </a:cubicBezTo>
                  <a:cubicBezTo>
                    <a:pt x="73347" y="10893"/>
                    <a:pt x="73347" y="10893"/>
                    <a:pt x="73347" y="10893"/>
                  </a:cubicBezTo>
                  <a:cubicBezTo>
                    <a:pt x="73296" y="10759"/>
                    <a:pt x="73296" y="10608"/>
                    <a:pt x="73347" y="10474"/>
                  </a:cubicBezTo>
                  <a:cubicBezTo>
                    <a:pt x="73347" y="10474"/>
                    <a:pt x="73347" y="10474"/>
                    <a:pt x="73347" y="9552"/>
                  </a:cubicBezTo>
                  <a:cubicBezTo>
                    <a:pt x="73389" y="9158"/>
                    <a:pt x="73389" y="8773"/>
                    <a:pt x="73347" y="8379"/>
                  </a:cubicBezTo>
                  <a:cubicBezTo>
                    <a:pt x="73079" y="8044"/>
                    <a:pt x="72852" y="7684"/>
                    <a:pt x="72677" y="7290"/>
                  </a:cubicBezTo>
                  <a:cubicBezTo>
                    <a:pt x="72408" y="6913"/>
                    <a:pt x="72207" y="6485"/>
                    <a:pt x="72090" y="6033"/>
                  </a:cubicBezTo>
                  <a:cubicBezTo>
                    <a:pt x="71855" y="5848"/>
                    <a:pt x="71654" y="5622"/>
                    <a:pt x="71503" y="5362"/>
                  </a:cubicBezTo>
                  <a:cubicBezTo>
                    <a:pt x="71503" y="4944"/>
                    <a:pt x="71001" y="4776"/>
                    <a:pt x="70749" y="4776"/>
                  </a:cubicBezTo>
                  <a:lnTo>
                    <a:pt x="70749" y="4776"/>
                  </a:lnTo>
                  <a:cubicBezTo>
                    <a:pt x="70691" y="5161"/>
                    <a:pt x="70691" y="5564"/>
                    <a:pt x="70749" y="5949"/>
                  </a:cubicBezTo>
                  <a:cubicBezTo>
                    <a:pt x="70749" y="6536"/>
                    <a:pt x="70749" y="6954"/>
                    <a:pt x="70749" y="7038"/>
                  </a:cubicBezTo>
                  <a:cubicBezTo>
                    <a:pt x="70598" y="7516"/>
                    <a:pt x="70372" y="7968"/>
                    <a:pt x="70079" y="8379"/>
                  </a:cubicBezTo>
                  <a:cubicBezTo>
                    <a:pt x="69869" y="8798"/>
                    <a:pt x="69618" y="9192"/>
                    <a:pt x="69325" y="9552"/>
                  </a:cubicBezTo>
                  <a:lnTo>
                    <a:pt x="69325" y="10809"/>
                  </a:lnTo>
                  <a:lnTo>
                    <a:pt x="69744" y="12401"/>
                  </a:lnTo>
                  <a:lnTo>
                    <a:pt x="70163" y="12401"/>
                  </a:lnTo>
                  <a:lnTo>
                    <a:pt x="70582" y="12401"/>
                  </a:lnTo>
                  <a:lnTo>
                    <a:pt x="70079" y="13239"/>
                  </a:lnTo>
                  <a:lnTo>
                    <a:pt x="69493" y="14160"/>
                  </a:lnTo>
                  <a:lnTo>
                    <a:pt x="69073" y="14160"/>
                  </a:lnTo>
                  <a:lnTo>
                    <a:pt x="69073" y="14160"/>
                  </a:lnTo>
                  <a:lnTo>
                    <a:pt x="68152" y="13574"/>
                  </a:lnTo>
                  <a:lnTo>
                    <a:pt x="67230" y="13071"/>
                  </a:lnTo>
                  <a:lnTo>
                    <a:pt x="66644" y="13071"/>
                  </a:lnTo>
                  <a:cubicBezTo>
                    <a:pt x="66644" y="13071"/>
                    <a:pt x="66141" y="13071"/>
                    <a:pt x="66225" y="13490"/>
                  </a:cubicBezTo>
                  <a:cubicBezTo>
                    <a:pt x="65982" y="13909"/>
                    <a:pt x="65814" y="14361"/>
                    <a:pt x="65722" y="14831"/>
                  </a:cubicBezTo>
                  <a:lnTo>
                    <a:pt x="65722" y="16087"/>
                  </a:lnTo>
                  <a:lnTo>
                    <a:pt x="64968" y="16087"/>
                  </a:lnTo>
                  <a:cubicBezTo>
                    <a:pt x="64968" y="16087"/>
                    <a:pt x="64968" y="16087"/>
                    <a:pt x="64549" y="16087"/>
                  </a:cubicBezTo>
                  <a:lnTo>
                    <a:pt x="64549" y="16087"/>
                  </a:lnTo>
                  <a:lnTo>
                    <a:pt x="63124" y="16087"/>
                  </a:lnTo>
                  <a:cubicBezTo>
                    <a:pt x="62454" y="16087"/>
                    <a:pt x="62035" y="16087"/>
                    <a:pt x="61868" y="16087"/>
                  </a:cubicBezTo>
                  <a:lnTo>
                    <a:pt x="61197" y="16087"/>
                  </a:lnTo>
                  <a:cubicBezTo>
                    <a:pt x="60929" y="16180"/>
                    <a:pt x="60628" y="16180"/>
                    <a:pt x="60360" y="16087"/>
                  </a:cubicBezTo>
                  <a:lnTo>
                    <a:pt x="59857" y="16087"/>
                  </a:lnTo>
                  <a:cubicBezTo>
                    <a:pt x="59488" y="15987"/>
                    <a:pt x="59203" y="15702"/>
                    <a:pt x="59103" y="15333"/>
                  </a:cubicBezTo>
                  <a:close/>
                  <a:moveTo>
                    <a:pt x="58768" y="8965"/>
                  </a:moveTo>
                  <a:cubicBezTo>
                    <a:pt x="58768" y="8965"/>
                    <a:pt x="58768" y="8965"/>
                    <a:pt x="58768" y="9552"/>
                  </a:cubicBezTo>
                  <a:cubicBezTo>
                    <a:pt x="58768" y="10139"/>
                    <a:pt x="58768" y="9552"/>
                    <a:pt x="59186" y="9552"/>
                  </a:cubicBezTo>
                  <a:cubicBezTo>
                    <a:pt x="59605" y="9552"/>
                    <a:pt x="59186" y="9552"/>
                    <a:pt x="59186" y="9049"/>
                  </a:cubicBezTo>
                  <a:cubicBezTo>
                    <a:pt x="59186" y="8547"/>
                    <a:pt x="59186" y="9049"/>
                    <a:pt x="58851" y="8965"/>
                  </a:cubicBezTo>
                  <a:close/>
                  <a:moveTo>
                    <a:pt x="76028" y="70802"/>
                  </a:moveTo>
                  <a:cubicBezTo>
                    <a:pt x="76388" y="70710"/>
                    <a:pt x="76749" y="70919"/>
                    <a:pt x="76849" y="71279"/>
                  </a:cubicBezTo>
                  <a:cubicBezTo>
                    <a:pt x="76858" y="71313"/>
                    <a:pt x="76866" y="71355"/>
                    <a:pt x="76866" y="71388"/>
                  </a:cubicBezTo>
                  <a:cubicBezTo>
                    <a:pt x="76866" y="71891"/>
                    <a:pt x="76866" y="72142"/>
                    <a:pt x="76363" y="72310"/>
                  </a:cubicBezTo>
                  <a:cubicBezTo>
                    <a:pt x="75860" y="72477"/>
                    <a:pt x="75944" y="72310"/>
                    <a:pt x="75860" y="71640"/>
                  </a:cubicBezTo>
                  <a:cubicBezTo>
                    <a:pt x="75777" y="70969"/>
                    <a:pt x="75860" y="70885"/>
                    <a:pt x="76112" y="70802"/>
                  </a:cubicBezTo>
                  <a:close/>
                  <a:moveTo>
                    <a:pt x="63376" y="9887"/>
                  </a:moveTo>
                  <a:cubicBezTo>
                    <a:pt x="63376" y="9887"/>
                    <a:pt x="63376" y="9887"/>
                    <a:pt x="63795" y="9887"/>
                  </a:cubicBezTo>
                  <a:lnTo>
                    <a:pt x="64381" y="9887"/>
                  </a:lnTo>
                  <a:cubicBezTo>
                    <a:pt x="64381" y="9887"/>
                    <a:pt x="64381" y="9217"/>
                    <a:pt x="64381" y="8379"/>
                  </a:cubicBezTo>
                  <a:cubicBezTo>
                    <a:pt x="64381" y="7541"/>
                    <a:pt x="64381" y="7038"/>
                    <a:pt x="64381" y="6619"/>
                  </a:cubicBezTo>
                  <a:lnTo>
                    <a:pt x="64381" y="6117"/>
                  </a:lnTo>
                  <a:lnTo>
                    <a:pt x="63795" y="6117"/>
                  </a:lnTo>
                  <a:lnTo>
                    <a:pt x="63292" y="6117"/>
                  </a:lnTo>
                  <a:cubicBezTo>
                    <a:pt x="63242" y="6586"/>
                    <a:pt x="63242" y="7072"/>
                    <a:pt x="63292" y="7541"/>
                  </a:cubicBezTo>
                  <a:cubicBezTo>
                    <a:pt x="63217" y="8111"/>
                    <a:pt x="63074" y="8672"/>
                    <a:pt x="62873" y="9217"/>
                  </a:cubicBezTo>
                  <a:lnTo>
                    <a:pt x="62873" y="9217"/>
                  </a:lnTo>
                  <a:close/>
                  <a:moveTo>
                    <a:pt x="81474" y="76918"/>
                  </a:moveTo>
                  <a:lnTo>
                    <a:pt x="81474" y="76164"/>
                  </a:lnTo>
                  <a:lnTo>
                    <a:pt x="80804" y="75578"/>
                  </a:lnTo>
                  <a:close/>
                  <a:moveTo>
                    <a:pt x="83402" y="76416"/>
                  </a:moveTo>
                  <a:lnTo>
                    <a:pt x="83904" y="75578"/>
                  </a:lnTo>
                  <a:lnTo>
                    <a:pt x="82982" y="76834"/>
                  </a:lnTo>
                  <a:close/>
                  <a:moveTo>
                    <a:pt x="87256" y="82700"/>
                  </a:moveTo>
                  <a:cubicBezTo>
                    <a:pt x="87256" y="82700"/>
                    <a:pt x="87256" y="82700"/>
                    <a:pt x="87842" y="83202"/>
                  </a:cubicBezTo>
                  <a:cubicBezTo>
                    <a:pt x="88429" y="83705"/>
                    <a:pt x="87842" y="83957"/>
                    <a:pt x="87842" y="83957"/>
                  </a:cubicBezTo>
                  <a:cubicBezTo>
                    <a:pt x="87549" y="84099"/>
                    <a:pt x="87197" y="83982"/>
                    <a:pt x="87055" y="83688"/>
                  </a:cubicBezTo>
                  <a:cubicBezTo>
                    <a:pt x="87029" y="83646"/>
                    <a:pt x="87013" y="83588"/>
                    <a:pt x="87004" y="83538"/>
                  </a:cubicBezTo>
                  <a:cubicBezTo>
                    <a:pt x="86753" y="83370"/>
                    <a:pt x="86921" y="83119"/>
                    <a:pt x="87340" y="83035"/>
                  </a:cubicBezTo>
                  <a:close/>
                  <a:moveTo>
                    <a:pt x="86753" y="69796"/>
                  </a:moveTo>
                  <a:cubicBezTo>
                    <a:pt x="86753" y="69796"/>
                    <a:pt x="86753" y="69796"/>
                    <a:pt x="86250" y="69293"/>
                  </a:cubicBezTo>
                  <a:cubicBezTo>
                    <a:pt x="85748" y="68791"/>
                    <a:pt x="85748" y="68707"/>
                    <a:pt x="85748" y="68539"/>
                  </a:cubicBezTo>
                  <a:cubicBezTo>
                    <a:pt x="85748" y="68372"/>
                    <a:pt x="85748" y="68120"/>
                    <a:pt x="85245" y="67534"/>
                  </a:cubicBezTo>
                  <a:lnTo>
                    <a:pt x="85245" y="66528"/>
                  </a:lnTo>
                  <a:lnTo>
                    <a:pt x="86669" y="66528"/>
                  </a:lnTo>
                  <a:lnTo>
                    <a:pt x="88010" y="66528"/>
                  </a:lnTo>
                  <a:cubicBezTo>
                    <a:pt x="88228" y="66570"/>
                    <a:pt x="88462" y="66570"/>
                    <a:pt x="88680" y="66528"/>
                  </a:cubicBezTo>
                  <a:cubicBezTo>
                    <a:pt x="88680" y="66528"/>
                    <a:pt x="89183" y="66528"/>
                    <a:pt x="89183" y="66528"/>
                  </a:cubicBezTo>
                  <a:cubicBezTo>
                    <a:pt x="89183" y="66528"/>
                    <a:pt x="89769" y="68037"/>
                    <a:pt x="89183" y="68456"/>
                  </a:cubicBezTo>
                  <a:cubicBezTo>
                    <a:pt x="88596" y="68874"/>
                    <a:pt x="88261" y="69126"/>
                    <a:pt x="88177" y="69042"/>
                  </a:cubicBezTo>
                  <a:lnTo>
                    <a:pt x="88177" y="69461"/>
                  </a:lnTo>
                  <a:lnTo>
                    <a:pt x="88177" y="69964"/>
                  </a:lnTo>
                  <a:lnTo>
                    <a:pt x="89769" y="70383"/>
                  </a:lnTo>
                  <a:cubicBezTo>
                    <a:pt x="90155" y="70316"/>
                    <a:pt x="90557" y="70316"/>
                    <a:pt x="90942" y="70383"/>
                  </a:cubicBezTo>
                  <a:lnTo>
                    <a:pt x="91613" y="70383"/>
                  </a:lnTo>
                  <a:cubicBezTo>
                    <a:pt x="91319" y="70592"/>
                    <a:pt x="91068" y="70844"/>
                    <a:pt x="90859" y="71137"/>
                  </a:cubicBezTo>
                  <a:lnTo>
                    <a:pt x="90188" y="71807"/>
                  </a:lnTo>
                  <a:lnTo>
                    <a:pt x="90188" y="71807"/>
                  </a:lnTo>
                  <a:cubicBezTo>
                    <a:pt x="90222" y="72167"/>
                    <a:pt x="90222" y="72536"/>
                    <a:pt x="90188" y="72896"/>
                  </a:cubicBezTo>
                  <a:cubicBezTo>
                    <a:pt x="90188" y="73315"/>
                    <a:pt x="90188" y="73483"/>
                    <a:pt x="90188" y="73483"/>
                  </a:cubicBezTo>
                  <a:cubicBezTo>
                    <a:pt x="89862" y="73575"/>
                    <a:pt x="89510" y="73575"/>
                    <a:pt x="89183" y="73483"/>
                  </a:cubicBezTo>
                  <a:lnTo>
                    <a:pt x="88261" y="73483"/>
                  </a:lnTo>
                  <a:close/>
                  <a:moveTo>
                    <a:pt x="71420" y="7541"/>
                  </a:moveTo>
                  <a:cubicBezTo>
                    <a:pt x="71922" y="7541"/>
                    <a:pt x="72174" y="7541"/>
                    <a:pt x="72257" y="8044"/>
                  </a:cubicBezTo>
                  <a:cubicBezTo>
                    <a:pt x="72408" y="8379"/>
                    <a:pt x="72266" y="8781"/>
                    <a:pt x="71931" y="8932"/>
                  </a:cubicBezTo>
                  <a:cubicBezTo>
                    <a:pt x="71897" y="8949"/>
                    <a:pt x="71872" y="8957"/>
                    <a:pt x="71839" y="8965"/>
                  </a:cubicBezTo>
                  <a:cubicBezTo>
                    <a:pt x="71839" y="8965"/>
                    <a:pt x="71252" y="8965"/>
                    <a:pt x="71085" y="8379"/>
                  </a:cubicBezTo>
                  <a:cubicBezTo>
                    <a:pt x="70917" y="7792"/>
                    <a:pt x="71168" y="7960"/>
                    <a:pt x="71503" y="7876"/>
                  </a:cubicBezTo>
                  <a:close/>
                  <a:moveTo>
                    <a:pt x="72174" y="5279"/>
                  </a:moveTo>
                  <a:cubicBezTo>
                    <a:pt x="72593" y="5279"/>
                    <a:pt x="72844" y="5279"/>
                    <a:pt x="73012" y="5865"/>
                  </a:cubicBezTo>
                  <a:cubicBezTo>
                    <a:pt x="73179" y="6452"/>
                    <a:pt x="73012" y="6703"/>
                    <a:pt x="72509" y="6787"/>
                  </a:cubicBezTo>
                  <a:cubicBezTo>
                    <a:pt x="72006" y="6871"/>
                    <a:pt x="72509" y="6787"/>
                    <a:pt x="72090" y="6117"/>
                  </a:cubicBezTo>
                  <a:cubicBezTo>
                    <a:pt x="71671" y="5446"/>
                    <a:pt x="72006" y="5279"/>
                    <a:pt x="72257" y="5279"/>
                  </a:cubicBezTo>
                  <a:close/>
                  <a:moveTo>
                    <a:pt x="92786" y="62423"/>
                  </a:moveTo>
                  <a:lnTo>
                    <a:pt x="92786" y="62423"/>
                  </a:lnTo>
                  <a:cubicBezTo>
                    <a:pt x="92878" y="62582"/>
                    <a:pt x="92878" y="62766"/>
                    <a:pt x="92786" y="62926"/>
                  </a:cubicBezTo>
                  <a:lnTo>
                    <a:pt x="92786" y="63931"/>
                  </a:lnTo>
                  <a:cubicBezTo>
                    <a:pt x="92735" y="64099"/>
                    <a:pt x="92735" y="64266"/>
                    <a:pt x="92786" y="64434"/>
                  </a:cubicBezTo>
                  <a:cubicBezTo>
                    <a:pt x="92786" y="64434"/>
                    <a:pt x="92786" y="64434"/>
                    <a:pt x="92786" y="64434"/>
                  </a:cubicBezTo>
                  <a:lnTo>
                    <a:pt x="92786" y="65020"/>
                  </a:lnTo>
                  <a:lnTo>
                    <a:pt x="92786" y="66109"/>
                  </a:lnTo>
                  <a:lnTo>
                    <a:pt x="92786" y="67199"/>
                  </a:lnTo>
                  <a:lnTo>
                    <a:pt x="92786" y="67869"/>
                  </a:lnTo>
                  <a:cubicBezTo>
                    <a:pt x="92710" y="68204"/>
                    <a:pt x="92568" y="68514"/>
                    <a:pt x="92367" y="68791"/>
                  </a:cubicBezTo>
                  <a:cubicBezTo>
                    <a:pt x="92208" y="69118"/>
                    <a:pt x="91973" y="69402"/>
                    <a:pt x="91697" y="69629"/>
                  </a:cubicBezTo>
                  <a:cubicBezTo>
                    <a:pt x="91596" y="69210"/>
                    <a:pt x="91420" y="68816"/>
                    <a:pt x="91194" y="68456"/>
                  </a:cubicBezTo>
                  <a:lnTo>
                    <a:pt x="90272" y="66780"/>
                  </a:lnTo>
                  <a:lnTo>
                    <a:pt x="89350" y="65020"/>
                  </a:lnTo>
                  <a:lnTo>
                    <a:pt x="88764" y="64015"/>
                  </a:lnTo>
                  <a:lnTo>
                    <a:pt x="88764" y="63093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="" xmlns:a16="http://schemas.microsoft.com/office/drawing/2014/main" id="{AE038B60-DD9D-4830-B008-1C1333B0D36F}"/>
                </a:ext>
              </a:extLst>
            </p:cNvPr>
            <p:cNvSpPr/>
            <p:nvPr/>
          </p:nvSpPr>
          <p:spPr>
            <a:xfrm>
              <a:off x="3578219" y="2460804"/>
              <a:ext cx="76400" cy="68157"/>
            </a:xfrm>
            <a:custGeom>
              <a:avLst/>
              <a:gdLst>
                <a:gd name="connsiteX0" fmla="*/ 7920 w 76400"/>
                <a:gd name="connsiteY0" fmla="*/ 68158 h 68157"/>
                <a:gd name="connsiteX1" fmla="*/ 7920 w 76400"/>
                <a:gd name="connsiteY1" fmla="*/ 68158 h 68157"/>
                <a:gd name="connsiteX2" fmla="*/ 7920 w 76400"/>
                <a:gd name="connsiteY2" fmla="*/ 68158 h 68157"/>
                <a:gd name="connsiteX3" fmla="*/ 7920 w 76400"/>
                <a:gd name="connsiteY3" fmla="*/ 68158 h 68157"/>
                <a:gd name="connsiteX4" fmla="*/ 7501 w 76400"/>
                <a:gd name="connsiteY4" fmla="*/ 67404 h 68157"/>
                <a:gd name="connsiteX5" fmla="*/ 6747 w 76400"/>
                <a:gd name="connsiteY5" fmla="*/ 66650 h 68157"/>
                <a:gd name="connsiteX6" fmla="*/ 6077 w 76400"/>
                <a:gd name="connsiteY6" fmla="*/ 65895 h 68157"/>
                <a:gd name="connsiteX7" fmla="*/ 5407 w 76400"/>
                <a:gd name="connsiteY7" fmla="*/ 65225 h 68157"/>
                <a:gd name="connsiteX8" fmla="*/ 5407 w 76400"/>
                <a:gd name="connsiteY8" fmla="*/ 64806 h 68157"/>
                <a:gd name="connsiteX9" fmla="*/ 4820 w 76400"/>
                <a:gd name="connsiteY9" fmla="*/ 63801 h 68157"/>
                <a:gd name="connsiteX10" fmla="*/ 4317 w 76400"/>
                <a:gd name="connsiteY10" fmla="*/ 63130 h 68157"/>
                <a:gd name="connsiteX11" fmla="*/ 3312 w 76400"/>
                <a:gd name="connsiteY11" fmla="*/ 62376 h 68157"/>
                <a:gd name="connsiteX12" fmla="*/ 2223 w 76400"/>
                <a:gd name="connsiteY12" fmla="*/ 61455 h 68157"/>
                <a:gd name="connsiteX13" fmla="*/ 2223 w 76400"/>
                <a:gd name="connsiteY13" fmla="*/ 60952 h 68157"/>
                <a:gd name="connsiteX14" fmla="*/ 2223 w 76400"/>
                <a:gd name="connsiteY14" fmla="*/ 60198 h 68157"/>
                <a:gd name="connsiteX15" fmla="*/ 2223 w 76400"/>
                <a:gd name="connsiteY15" fmla="*/ 59276 h 68157"/>
                <a:gd name="connsiteX16" fmla="*/ 2223 w 76400"/>
                <a:gd name="connsiteY16" fmla="*/ 58689 h 68157"/>
                <a:gd name="connsiteX17" fmla="*/ 2223 w 76400"/>
                <a:gd name="connsiteY17" fmla="*/ 57768 h 68157"/>
                <a:gd name="connsiteX18" fmla="*/ 2641 w 76400"/>
                <a:gd name="connsiteY18" fmla="*/ 56762 h 68157"/>
                <a:gd name="connsiteX19" fmla="*/ 2641 w 76400"/>
                <a:gd name="connsiteY19" fmla="*/ 56343 h 68157"/>
                <a:gd name="connsiteX20" fmla="*/ 2641 w 76400"/>
                <a:gd name="connsiteY20" fmla="*/ 56343 h 68157"/>
                <a:gd name="connsiteX21" fmla="*/ 3982 w 76400"/>
                <a:gd name="connsiteY21" fmla="*/ 55589 h 68157"/>
                <a:gd name="connsiteX22" fmla="*/ 5239 w 76400"/>
                <a:gd name="connsiteY22" fmla="*/ 55003 h 68157"/>
                <a:gd name="connsiteX23" fmla="*/ 6077 w 76400"/>
                <a:gd name="connsiteY23" fmla="*/ 54500 h 68157"/>
                <a:gd name="connsiteX24" fmla="*/ 6831 w 76400"/>
                <a:gd name="connsiteY24" fmla="*/ 54500 h 68157"/>
                <a:gd name="connsiteX25" fmla="*/ 8423 w 76400"/>
                <a:gd name="connsiteY25" fmla="*/ 54081 h 68157"/>
                <a:gd name="connsiteX26" fmla="*/ 9177 w 76400"/>
                <a:gd name="connsiteY26" fmla="*/ 53578 h 68157"/>
                <a:gd name="connsiteX27" fmla="*/ 9931 w 76400"/>
                <a:gd name="connsiteY27" fmla="*/ 53076 h 68157"/>
                <a:gd name="connsiteX28" fmla="*/ 10350 w 76400"/>
                <a:gd name="connsiteY28" fmla="*/ 52405 h 68157"/>
                <a:gd name="connsiteX29" fmla="*/ 10769 w 76400"/>
                <a:gd name="connsiteY29" fmla="*/ 51819 h 68157"/>
                <a:gd name="connsiteX30" fmla="*/ 12026 w 76400"/>
                <a:gd name="connsiteY30" fmla="*/ 51149 h 68157"/>
                <a:gd name="connsiteX31" fmla="*/ 13366 w 76400"/>
                <a:gd name="connsiteY31" fmla="*/ 50394 h 68157"/>
                <a:gd name="connsiteX32" fmla="*/ 14037 w 76400"/>
                <a:gd name="connsiteY32" fmla="*/ 49975 h 68157"/>
                <a:gd name="connsiteX33" fmla="*/ 14791 w 76400"/>
                <a:gd name="connsiteY33" fmla="*/ 49473 h 68157"/>
                <a:gd name="connsiteX34" fmla="*/ 16718 w 76400"/>
                <a:gd name="connsiteY34" fmla="*/ 48970 h 68157"/>
                <a:gd name="connsiteX35" fmla="*/ 18058 w 76400"/>
                <a:gd name="connsiteY35" fmla="*/ 48970 h 68157"/>
                <a:gd name="connsiteX36" fmla="*/ 18813 w 76400"/>
                <a:gd name="connsiteY36" fmla="*/ 49724 h 68157"/>
                <a:gd name="connsiteX37" fmla="*/ 19650 w 76400"/>
                <a:gd name="connsiteY37" fmla="*/ 50394 h 68157"/>
                <a:gd name="connsiteX38" fmla="*/ 20153 w 76400"/>
                <a:gd name="connsiteY38" fmla="*/ 50394 h 68157"/>
                <a:gd name="connsiteX39" fmla="*/ 20824 w 76400"/>
                <a:gd name="connsiteY39" fmla="*/ 50394 h 68157"/>
                <a:gd name="connsiteX40" fmla="*/ 20824 w 76400"/>
                <a:gd name="connsiteY40" fmla="*/ 49808 h 68157"/>
                <a:gd name="connsiteX41" fmla="*/ 20824 w 76400"/>
                <a:gd name="connsiteY41" fmla="*/ 49054 h 68157"/>
                <a:gd name="connsiteX42" fmla="*/ 20824 w 76400"/>
                <a:gd name="connsiteY42" fmla="*/ 48216 h 68157"/>
                <a:gd name="connsiteX43" fmla="*/ 20824 w 76400"/>
                <a:gd name="connsiteY43" fmla="*/ 47294 h 68157"/>
                <a:gd name="connsiteX44" fmla="*/ 21745 w 76400"/>
                <a:gd name="connsiteY44" fmla="*/ 46540 h 68157"/>
                <a:gd name="connsiteX45" fmla="*/ 22416 w 76400"/>
                <a:gd name="connsiteY45" fmla="*/ 45702 h 68157"/>
                <a:gd name="connsiteX46" fmla="*/ 23170 w 76400"/>
                <a:gd name="connsiteY46" fmla="*/ 45032 h 68157"/>
                <a:gd name="connsiteX47" fmla="*/ 24343 w 76400"/>
                <a:gd name="connsiteY47" fmla="*/ 45032 h 68157"/>
                <a:gd name="connsiteX48" fmla="*/ 24762 w 76400"/>
                <a:gd name="connsiteY48" fmla="*/ 45032 h 68157"/>
                <a:gd name="connsiteX49" fmla="*/ 24762 w 76400"/>
                <a:gd name="connsiteY49" fmla="*/ 45032 h 68157"/>
                <a:gd name="connsiteX50" fmla="*/ 25264 w 76400"/>
                <a:gd name="connsiteY50" fmla="*/ 45032 h 68157"/>
                <a:gd name="connsiteX51" fmla="*/ 25264 w 76400"/>
                <a:gd name="connsiteY51" fmla="*/ 44613 h 68157"/>
                <a:gd name="connsiteX52" fmla="*/ 26102 w 76400"/>
                <a:gd name="connsiteY52" fmla="*/ 44110 h 68157"/>
                <a:gd name="connsiteX53" fmla="*/ 26856 w 76400"/>
                <a:gd name="connsiteY53" fmla="*/ 43608 h 68157"/>
                <a:gd name="connsiteX54" fmla="*/ 27694 w 76400"/>
                <a:gd name="connsiteY54" fmla="*/ 42686 h 68157"/>
                <a:gd name="connsiteX55" fmla="*/ 28783 w 76400"/>
                <a:gd name="connsiteY55" fmla="*/ 41932 h 68157"/>
                <a:gd name="connsiteX56" fmla="*/ 29789 w 76400"/>
                <a:gd name="connsiteY56" fmla="*/ 41932 h 68157"/>
                <a:gd name="connsiteX57" fmla="*/ 30878 w 76400"/>
                <a:gd name="connsiteY57" fmla="*/ 41932 h 68157"/>
                <a:gd name="connsiteX58" fmla="*/ 30878 w 76400"/>
                <a:gd name="connsiteY58" fmla="*/ 41932 h 68157"/>
                <a:gd name="connsiteX59" fmla="*/ 30878 w 76400"/>
                <a:gd name="connsiteY59" fmla="*/ 41513 h 68157"/>
                <a:gd name="connsiteX60" fmla="*/ 31381 w 76400"/>
                <a:gd name="connsiteY60" fmla="*/ 41513 h 68157"/>
                <a:gd name="connsiteX61" fmla="*/ 32051 w 76400"/>
                <a:gd name="connsiteY61" fmla="*/ 41513 h 68157"/>
                <a:gd name="connsiteX62" fmla="*/ 32638 w 76400"/>
                <a:gd name="connsiteY62" fmla="*/ 41513 h 68157"/>
                <a:gd name="connsiteX63" fmla="*/ 33811 w 76400"/>
                <a:gd name="connsiteY63" fmla="*/ 41513 h 68157"/>
                <a:gd name="connsiteX64" fmla="*/ 34314 w 76400"/>
                <a:gd name="connsiteY64" fmla="*/ 41513 h 68157"/>
                <a:gd name="connsiteX65" fmla="*/ 35151 w 76400"/>
                <a:gd name="connsiteY65" fmla="*/ 41513 h 68157"/>
                <a:gd name="connsiteX66" fmla="*/ 37833 w 76400"/>
                <a:gd name="connsiteY66" fmla="*/ 40759 h 68157"/>
                <a:gd name="connsiteX67" fmla="*/ 40346 w 76400"/>
                <a:gd name="connsiteY67" fmla="*/ 40172 h 68157"/>
                <a:gd name="connsiteX68" fmla="*/ 41687 w 76400"/>
                <a:gd name="connsiteY68" fmla="*/ 39334 h 68157"/>
                <a:gd name="connsiteX69" fmla="*/ 42944 w 76400"/>
                <a:gd name="connsiteY69" fmla="*/ 38245 h 68157"/>
                <a:gd name="connsiteX70" fmla="*/ 42944 w 76400"/>
                <a:gd name="connsiteY70" fmla="*/ 37826 h 68157"/>
                <a:gd name="connsiteX71" fmla="*/ 42944 w 76400"/>
                <a:gd name="connsiteY71" fmla="*/ 37156 h 68157"/>
                <a:gd name="connsiteX72" fmla="*/ 43530 w 76400"/>
                <a:gd name="connsiteY72" fmla="*/ 37156 h 68157"/>
                <a:gd name="connsiteX73" fmla="*/ 44117 w 76400"/>
                <a:gd name="connsiteY73" fmla="*/ 37156 h 68157"/>
                <a:gd name="connsiteX74" fmla="*/ 44117 w 76400"/>
                <a:gd name="connsiteY74" fmla="*/ 37156 h 68157"/>
                <a:gd name="connsiteX75" fmla="*/ 44117 w 76400"/>
                <a:gd name="connsiteY75" fmla="*/ 37156 h 68157"/>
                <a:gd name="connsiteX76" fmla="*/ 45583 w 76400"/>
                <a:gd name="connsiteY76" fmla="*/ 34181 h 68157"/>
                <a:gd name="connsiteX77" fmla="*/ 46966 w 76400"/>
                <a:gd name="connsiteY77" fmla="*/ 34139 h 68157"/>
                <a:gd name="connsiteX78" fmla="*/ 46966 w 76400"/>
                <a:gd name="connsiteY78" fmla="*/ 33469 h 68157"/>
                <a:gd name="connsiteX79" fmla="*/ 46966 w 76400"/>
                <a:gd name="connsiteY79" fmla="*/ 33469 h 68157"/>
                <a:gd name="connsiteX80" fmla="*/ 46966 w 76400"/>
                <a:gd name="connsiteY80" fmla="*/ 33469 h 68157"/>
                <a:gd name="connsiteX81" fmla="*/ 47385 w 76400"/>
                <a:gd name="connsiteY81" fmla="*/ 34642 h 68157"/>
                <a:gd name="connsiteX82" fmla="*/ 47971 w 76400"/>
                <a:gd name="connsiteY82" fmla="*/ 35731 h 68157"/>
                <a:gd name="connsiteX83" fmla="*/ 48558 w 76400"/>
                <a:gd name="connsiteY83" fmla="*/ 36402 h 68157"/>
                <a:gd name="connsiteX84" fmla="*/ 49228 w 76400"/>
                <a:gd name="connsiteY84" fmla="*/ 36402 h 68157"/>
                <a:gd name="connsiteX85" fmla="*/ 55847 w 76400"/>
                <a:gd name="connsiteY85" fmla="*/ 34726 h 68157"/>
                <a:gd name="connsiteX86" fmla="*/ 56266 w 76400"/>
                <a:gd name="connsiteY86" fmla="*/ 32715 h 68157"/>
                <a:gd name="connsiteX87" fmla="*/ 56769 w 76400"/>
                <a:gd name="connsiteY87" fmla="*/ 31039 h 68157"/>
                <a:gd name="connsiteX88" fmla="*/ 56769 w 76400"/>
                <a:gd name="connsiteY88" fmla="*/ 30285 h 68157"/>
                <a:gd name="connsiteX89" fmla="*/ 57439 w 76400"/>
                <a:gd name="connsiteY89" fmla="*/ 30285 h 68157"/>
                <a:gd name="connsiteX90" fmla="*/ 59367 w 76400"/>
                <a:gd name="connsiteY90" fmla="*/ 30285 h 68157"/>
                <a:gd name="connsiteX91" fmla="*/ 60875 w 76400"/>
                <a:gd name="connsiteY91" fmla="*/ 30285 h 68157"/>
                <a:gd name="connsiteX92" fmla="*/ 62550 w 76400"/>
                <a:gd name="connsiteY92" fmla="*/ 30285 h 68157"/>
                <a:gd name="connsiteX93" fmla="*/ 65483 w 76400"/>
                <a:gd name="connsiteY93" fmla="*/ 29531 h 68157"/>
                <a:gd name="connsiteX94" fmla="*/ 65483 w 76400"/>
                <a:gd name="connsiteY94" fmla="*/ 30034 h 68157"/>
                <a:gd name="connsiteX95" fmla="*/ 65483 w 76400"/>
                <a:gd name="connsiteY95" fmla="*/ 30034 h 68157"/>
                <a:gd name="connsiteX96" fmla="*/ 66153 w 76400"/>
                <a:gd name="connsiteY96" fmla="*/ 31374 h 68157"/>
                <a:gd name="connsiteX97" fmla="*/ 66740 w 76400"/>
                <a:gd name="connsiteY97" fmla="*/ 32799 h 68157"/>
                <a:gd name="connsiteX98" fmla="*/ 67829 w 76400"/>
                <a:gd name="connsiteY98" fmla="*/ 33301 h 68157"/>
                <a:gd name="connsiteX99" fmla="*/ 68751 w 76400"/>
                <a:gd name="connsiteY99" fmla="*/ 33972 h 68157"/>
                <a:gd name="connsiteX100" fmla="*/ 69756 w 76400"/>
                <a:gd name="connsiteY100" fmla="*/ 34642 h 68157"/>
                <a:gd name="connsiteX101" fmla="*/ 70510 w 76400"/>
                <a:gd name="connsiteY101" fmla="*/ 35312 h 68157"/>
                <a:gd name="connsiteX102" fmla="*/ 70092 w 76400"/>
                <a:gd name="connsiteY102" fmla="*/ 36485 h 68157"/>
                <a:gd name="connsiteX103" fmla="*/ 70929 w 76400"/>
                <a:gd name="connsiteY103" fmla="*/ 36904 h 68157"/>
                <a:gd name="connsiteX104" fmla="*/ 71851 w 76400"/>
                <a:gd name="connsiteY104" fmla="*/ 36904 h 68157"/>
                <a:gd name="connsiteX105" fmla="*/ 72773 w 76400"/>
                <a:gd name="connsiteY105" fmla="*/ 40424 h 68157"/>
                <a:gd name="connsiteX106" fmla="*/ 73443 w 76400"/>
                <a:gd name="connsiteY106" fmla="*/ 40926 h 68157"/>
                <a:gd name="connsiteX107" fmla="*/ 73946 w 76400"/>
                <a:gd name="connsiteY107" fmla="*/ 41429 h 68157"/>
                <a:gd name="connsiteX108" fmla="*/ 74365 w 76400"/>
                <a:gd name="connsiteY108" fmla="*/ 41429 h 68157"/>
                <a:gd name="connsiteX109" fmla="*/ 74365 w 76400"/>
                <a:gd name="connsiteY109" fmla="*/ 41429 h 68157"/>
                <a:gd name="connsiteX110" fmla="*/ 74365 w 76400"/>
                <a:gd name="connsiteY110" fmla="*/ 41429 h 68157"/>
                <a:gd name="connsiteX111" fmla="*/ 74365 w 76400"/>
                <a:gd name="connsiteY111" fmla="*/ 40172 h 68157"/>
                <a:gd name="connsiteX112" fmla="*/ 74365 w 76400"/>
                <a:gd name="connsiteY112" fmla="*/ 38915 h 68157"/>
                <a:gd name="connsiteX113" fmla="*/ 74784 w 76400"/>
                <a:gd name="connsiteY113" fmla="*/ 38161 h 68157"/>
                <a:gd name="connsiteX114" fmla="*/ 75286 w 76400"/>
                <a:gd name="connsiteY114" fmla="*/ 37575 h 68157"/>
                <a:gd name="connsiteX115" fmla="*/ 75705 w 76400"/>
                <a:gd name="connsiteY115" fmla="*/ 37575 h 68157"/>
                <a:gd name="connsiteX116" fmla="*/ 76376 w 76400"/>
                <a:gd name="connsiteY116" fmla="*/ 37575 h 68157"/>
                <a:gd name="connsiteX117" fmla="*/ 76376 w 76400"/>
                <a:gd name="connsiteY117" fmla="*/ 38748 h 68157"/>
                <a:gd name="connsiteX118" fmla="*/ 76376 w 76400"/>
                <a:gd name="connsiteY118" fmla="*/ 40005 h 68157"/>
                <a:gd name="connsiteX119" fmla="*/ 76376 w 76400"/>
                <a:gd name="connsiteY119" fmla="*/ 41261 h 68157"/>
                <a:gd name="connsiteX120" fmla="*/ 76376 w 76400"/>
                <a:gd name="connsiteY120" fmla="*/ 42351 h 68157"/>
                <a:gd name="connsiteX121" fmla="*/ 76376 w 76400"/>
                <a:gd name="connsiteY121" fmla="*/ 43356 h 68157"/>
                <a:gd name="connsiteX122" fmla="*/ 76376 w 76400"/>
                <a:gd name="connsiteY122" fmla="*/ 44194 h 68157"/>
                <a:gd name="connsiteX123" fmla="*/ 75705 w 76400"/>
                <a:gd name="connsiteY123" fmla="*/ 44781 h 68157"/>
                <a:gd name="connsiteX124" fmla="*/ 74867 w 76400"/>
                <a:gd name="connsiteY124" fmla="*/ 44781 h 68157"/>
                <a:gd name="connsiteX125" fmla="*/ 74197 w 76400"/>
                <a:gd name="connsiteY125" fmla="*/ 44362 h 68157"/>
                <a:gd name="connsiteX126" fmla="*/ 73443 w 76400"/>
                <a:gd name="connsiteY126" fmla="*/ 43859 h 68157"/>
                <a:gd name="connsiteX127" fmla="*/ 72354 w 76400"/>
                <a:gd name="connsiteY127" fmla="*/ 43859 h 68157"/>
                <a:gd name="connsiteX128" fmla="*/ 71432 w 76400"/>
                <a:gd name="connsiteY128" fmla="*/ 43859 h 68157"/>
                <a:gd name="connsiteX129" fmla="*/ 70929 w 76400"/>
                <a:gd name="connsiteY129" fmla="*/ 43189 h 68157"/>
                <a:gd name="connsiteX130" fmla="*/ 70929 w 76400"/>
                <a:gd name="connsiteY130" fmla="*/ 43189 h 68157"/>
                <a:gd name="connsiteX131" fmla="*/ 70929 w 76400"/>
                <a:gd name="connsiteY131" fmla="*/ 43189 h 68157"/>
                <a:gd name="connsiteX132" fmla="*/ 70259 w 76400"/>
                <a:gd name="connsiteY132" fmla="*/ 43189 h 68157"/>
                <a:gd name="connsiteX133" fmla="*/ 69756 w 76400"/>
                <a:gd name="connsiteY133" fmla="*/ 43189 h 68157"/>
                <a:gd name="connsiteX134" fmla="*/ 69338 w 76400"/>
                <a:gd name="connsiteY134" fmla="*/ 43608 h 68157"/>
                <a:gd name="connsiteX135" fmla="*/ 66991 w 76400"/>
                <a:gd name="connsiteY135" fmla="*/ 43608 h 68157"/>
                <a:gd name="connsiteX136" fmla="*/ 66346 w 76400"/>
                <a:gd name="connsiteY136" fmla="*/ 43306 h 68157"/>
                <a:gd name="connsiteX137" fmla="*/ 66321 w 76400"/>
                <a:gd name="connsiteY137" fmla="*/ 43189 h 68157"/>
                <a:gd name="connsiteX138" fmla="*/ 66908 w 76400"/>
                <a:gd name="connsiteY138" fmla="*/ 43189 h 68157"/>
                <a:gd name="connsiteX139" fmla="*/ 66908 w 76400"/>
                <a:gd name="connsiteY139" fmla="*/ 42686 h 68157"/>
                <a:gd name="connsiteX140" fmla="*/ 66908 w 76400"/>
                <a:gd name="connsiteY140" fmla="*/ 42016 h 68157"/>
                <a:gd name="connsiteX141" fmla="*/ 66908 w 76400"/>
                <a:gd name="connsiteY141" fmla="*/ 41429 h 68157"/>
                <a:gd name="connsiteX142" fmla="*/ 66908 w 76400"/>
                <a:gd name="connsiteY142" fmla="*/ 41429 h 68157"/>
                <a:gd name="connsiteX143" fmla="*/ 66908 w 76400"/>
                <a:gd name="connsiteY143" fmla="*/ 41429 h 68157"/>
                <a:gd name="connsiteX144" fmla="*/ 66237 w 76400"/>
                <a:gd name="connsiteY144" fmla="*/ 41429 h 68157"/>
                <a:gd name="connsiteX145" fmla="*/ 65734 w 76400"/>
                <a:gd name="connsiteY145" fmla="*/ 41429 h 68157"/>
                <a:gd name="connsiteX146" fmla="*/ 65734 w 76400"/>
                <a:gd name="connsiteY146" fmla="*/ 42518 h 68157"/>
                <a:gd name="connsiteX147" fmla="*/ 65148 w 76400"/>
                <a:gd name="connsiteY147" fmla="*/ 44026 h 68157"/>
                <a:gd name="connsiteX148" fmla="*/ 65148 w 76400"/>
                <a:gd name="connsiteY148" fmla="*/ 44613 h 68157"/>
                <a:gd name="connsiteX149" fmla="*/ 65148 w 76400"/>
                <a:gd name="connsiteY149" fmla="*/ 45200 h 68157"/>
                <a:gd name="connsiteX150" fmla="*/ 65148 w 76400"/>
                <a:gd name="connsiteY150" fmla="*/ 45200 h 68157"/>
                <a:gd name="connsiteX151" fmla="*/ 64478 w 76400"/>
                <a:gd name="connsiteY151" fmla="*/ 44613 h 68157"/>
                <a:gd name="connsiteX152" fmla="*/ 63640 w 76400"/>
                <a:gd name="connsiteY152" fmla="*/ 44613 h 68157"/>
                <a:gd name="connsiteX153" fmla="*/ 63640 w 76400"/>
                <a:gd name="connsiteY153" fmla="*/ 44613 h 68157"/>
                <a:gd name="connsiteX154" fmla="*/ 63640 w 76400"/>
                <a:gd name="connsiteY154" fmla="*/ 44613 h 68157"/>
                <a:gd name="connsiteX155" fmla="*/ 63640 w 76400"/>
                <a:gd name="connsiteY155" fmla="*/ 45451 h 68157"/>
                <a:gd name="connsiteX156" fmla="*/ 63640 w 76400"/>
                <a:gd name="connsiteY156" fmla="*/ 46289 h 68157"/>
                <a:gd name="connsiteX157" fmla="*/ 62969 w 76400"/>
                <a:gd name="connsiteY157" fmla="*/ 47378 h 68157"/>
                <a:gd name="connsiteX158" fmla="*/ 62467 w 76400"/>
                <a:gd name="connsiteY158" fmla="*/ 48551 h 68157"/>
                <a:gd name="connsiteX159" fmla="*/ 61713 w 76400"/>
                <a:gd name="connsiteY159" fmla="*/ 48048 h 68157"/>
                <a:gd name="connsiteX160" fmla="*/ 61042 w 76400"/>
                <a:gd name="connsiteY160" fmla="*/ 47629 h 68157"/>
                <a:gd name="connsiteX161" fmla="*/ 60204 w 76400"/>
                <a:gd name="connsiteY161" fmla="*/ 47629 h 68157"/>
                <a:gd name="connsiteX162" fmla="*/ 59785 w 76400"/>
                <a:gd name="connsiteY162" fmla="*/ 47629 h 68157"/>
                <a:gd name="connsiteX163" fmla="*/ 59785 w 76400"/>
                <a:gd name="connsiteY163" fmla="*/ 47629 h 68157"/>
                <a:gd name="connsiteX164" fmla="*/ 59785 w 76400"/>
                <a:gd name="connsiteY164" fmla="*/ 48300 h 68157"/>
                <a:gd name="connsiteX165" fmla="*/ 59367 w 76400"/>
                <a:gd name="connsiteY165" fmla="*/ 49138 h 68157"/>
                <a:gd name="connsiteX166" fmla="*/ 59367 w 76400"/>
                <a:gd name="connsiteY166" fmla="*/ 49724 h 68157"/>
                <a:gd name="connsiteX167" fmla="*/ 59367 w 76400"/>
                <a:gd name="connsiteY167" fmla="*/ 49724 h 68157"/>
                <a:gd name="connsiteX168" fmla="*/ 59367 w 76400"/>
                <a:gd name="connsiteY168" fmla="*/ 49724 h 68157"/>
                <a:gd name="connsiteX169" fmla="*/ 58864 w 76400"/>
                <a:gd name="connsiteY169" fmla="*/ 49724 h 68157"/>
                <a:gd name="connsiteX170" fmla="*/ 58193 w 76400"/>
                <a:gd name="connsiteY170" fmla="*/ 50311 h 68157"/>
                <a:gd name="connsiteX171" fmla="*/ 57439 w 76400"/>
                <a:gd name="connsiteY171" fmla="*/ 50730 h 68157"/>
                <a:gd name="connsiteX172" fmla="*/ 56769 w 76400"/>
                <a:gd name="connsiteY172" fmla="*/ 50730 h 68157"/>
                <a:gd name="connsiteX173" fmla="*/ 56099 w 76400"/>
                <a:gd name="connsiteY173" fmla="*/ 50730 h 68157"/>
                <a:gd name="connsiteX174" fmla="*/ 55093 w 76400"/>
                <a:gd name="connsiteY174" fmla="*/ 50730 h 68157"/>
                <a:gd name="connsiteX175" fmla="*/ 53920 w 76400"/>
                <a:gd name="connsiteY175" fmla="*/ 50730 h 68157"/>
                <a:gd name="connsiteX176" fmla="*/ 53501 w 76400"/>
                <a:gd name="connsiteY176" fmla="*/ 50730 h 68157"/>
                <a:gd name="connsiteX177" fmla="*/ 53501 w 76400"/>
                <a:gd name="connsiteY177" fmla="*/ 50311 h 68157"/>
                <a:gd name="connsiteX178" fmla="*/ 52747 w 76400"/>
                <a:gd name="connsiteY178" fmla="*/ 49724 h 68157"/>
                <a:gd name="connsiteX179" fmla="*/ 52244 w 76400"/>
                <a:gd name="connsiteY179" fmla="*/ 49724 h 68157"/>
                <a:gd name="connsiteX180" fmla="*/ 51825 w 76400"/>
                <a:gd name="connsiteY180" fmla="*/ 49724 h 68157"/>
                <a:gd name="connsiteX181" fmla="*/ 51407 w 76400"/>
                <a:gd name="connsiteY181" fmla="*/ 50227 h 68157"/>
                <a:gd name="connsiteX182" fmla="*/ 50569 w 76400"/>
                <a:gd name="connsiteY182" fmla="*/ 50646 h 68157"/>
                <a:gd name="connsiteX183" fmla="*/ 49731 w 76400"/>
                <a:gd name="connsiteY183" fmla="*/ 50646 h 68157"/>
                <a:gd name="connsiteX184" fmla="*/ 48474 w 76400"/>
                <a:gd name="connsiteY184" fmla="*/ 51149 h 68157"/>
                <a:gd name="connsiteX185" fmla="*/ 46379 w 76400"/>
                <a:gd name="connsiteY185" fmla="*/ 52154 h 68157"/>
                <a:gd name="connsiteX186" fmla="*/ 44284 w 76400"/>
                <a:gd name="connsiteY186" fmla="*/ 53076 h 68157"/>
                <a:gd name="connsiteX187" fmla="*/ 43112 w 76400"/>
                <a:gd name="connsiteY187" fmla="*/ 53578 h 68157"/>
                <a:gd name="connsiteX188" fmla="*/ 41855 w 76400"/>
                <a:gd name="connsiteY188" fmla="*/ 54500 h 68157"/>
                <a:gd name="connsiteX189" fmla="*/ 40682 w 76400"/>
                <a:gd name="connsiteY189" fmla="*/ 55338 h 68157"/>
                <a:gd name="connsiteX190" fmla="*/ 39508 w 76400"/>
                <a:gd name="connsiteY190" fmla="*/ 55338 h 68157"/>
                <a:gd name="connsiteX191" fmla="*/ 38419 w 76400"/>
                <a:gd name="connsiteY191" fmla="*/ 55338 h 68157"/>
                <a:gd name="connsiteX192" fmla="*/ 37581 w 76400"/>
                <a:gd name="connsiteY192" fmla="*/ 56846 h 68157"/>
                <a:gd name="connsiteX193" fmla="*/ 36911 w 76400"/>
                <a:gd name="connsiteY193" fmla="*/ 56846 h 68157"/>
                <a:gd name="connsiteX194" fmla="*/ 35989 w 76400"/>
                <a:gd name="connsiteY194" fmla="*/ 56846 h 68157"/>
                <a:gd name="connsiteX195" fmla="*/ 35487 w 76400"/>
                <a:gd name="connsiteY195" fmla="*/ 57433 h 68157"/>
                <a:gd name="connsiteX196" fmla="*/ 35487 w 76400"/>
                <a:gd name="connsiteY196" fmla="*/ 58019 h 68157"/>
                <a:gd name="connsiteX197" fmla="*/ 34314 w 76400"/>
                <a:gd name="connsiteY197" fmla="*/ 58438 h 68157"/>
                <a:gd name="connsiteX198" fmla="*/ 33057 w 76400"/>
                <a:gd name="connsiteY198" fmla="*/ 58438 h 68157"/>
                <a:gd name="connsiteX199" fmla="*/ 31632 w 76400"/>
                <a:gd name="connsiteY199" fmla="*/ 58438 h 68157"/>
                <a:gd name="connsiteX200" fmla="*/ 30627 w 76400"/>
                <a:gd name="connsiteY200" fmla="*/ 58438 h 68157"/>
                <a:gd name="connsiteX201" fmla="*/ 27611 w 76400"/>
                <a:gd name="connsiteY201" fmla="*/ 58438 h 68157"/>
                <a:gd name="connsiteX202" fmla="*/ 27024 w 76400"/>
                <a:gd name="connsiteY202" fmla="*/ 59192 h 68157"/>
                <a:gd name="connsiteX203" fmla="*/ 26354 w 76400"/>
                <a:gd name="connsiteY203" fmla="*/ 59863 h 68157"/>
                <a:gd name="connsiteX204" fmla="*/ 25181 w 76400"/>
                <a:gd name="connsiteY204" fmla="*/ 59863 h 68157"/>
                <a:gd name="connsiteX205" fmla="*/ 24510 w 76400"/>
                <a:gd name="connsiteY205" fmla="*/ 59863 h 68157"/>
                <a:gd name="connsiteX206" fmla="*/ 22248 w 76400"/>
                <a:gd name="connsiteY206" fmla="*/ 59863 h 68157"/>
                <a:gd name="connsiteX207" fmla="*/ 22248 w 76400"/>
                <a:gd name="connsiteY207" fmla="*/ 59863 h 68157"/>
                <a:gd name="connsiteX208" fmla="*/ 22248 w 76400"/>
                <a:gd name="connsiteY208" fmla="*/ 59863 h 68157"/>
                <a:gd name="connsiteX209" fmla="*/ 22248 w 76400"/>
                <a:gd name="connsiteY209" fmla="*/ 60533 h 68157"/>
                <a:gd name="connsiteX210" fmla="*/ 22248 w 76400"/>
                <a:gd name="connsiteY210" fmla="*/ 61203 h 68157"/>
                <a:gd name="connsiteX211" fmla="*/ 22248 w 76400"/>
                <a:gd name="connsiteY211" fmla="*/ 61203 h 68157"/>
                <a:gd name="connsiteX212" fmla="*/ 22248 w 76400"/>
                <a:gd name="connsiteY212" fmla="*/ 61203 h 68157"/>
                <a:gd name="connsiteX213" fmla="*/ 22248 w 76400"/>
                <a:gd name="connsiteY213" fmla="*/ 61203 h 68157"/>
                <a:gd name="connsiteX214" fmla="*/ 20991 w 76400"/>
                <a:gd name="connsiteY214" fmla="*/ 61203 h 68157"/>
                <a:gd name="connsiteX215" fmla="*/ 19902 w 76400"/>
                <a:gd name="connsiteY215" fmla="*/ 61706 h 68157"/>
                <a:gd name="connsiteX216" fmla="*/ 19064 w 76400"/>
                <a:gd name="connsiteY216" fmla="*/ 61706 h 68157"/>
                <a:gd name="connsiteX217" fmla="*/ 18561 w 76400"/>
                <a:gd name="connsiteY217" fmla="*/ 61706 h 68157"/>
                <a:gd name="connsiteX218" fmla="*/ 17975 w 76400"/>
                <a:gd name="connsiteY218" fmla="*/ 61706 h 68157"/>
                <a:gd name="connsiteX219" fmla="*/ 13450 w 76400"/>
                <a:gd name="connsiteY219" fmla="*/ 61706 h 68157"/>
                <a:gd name="connsiteX220" fmla="*/ 12947 w 76400"/>
                <a:gd name="connsiteY220" fmla="*/ 62292 h 68157"/>
                <a:gd name="connsiteX221" fmla="*/ 12947 w 76400"/>
                <a:gd name="connsiteY221" fmla="*/ 63130 h 68157"/>
                <a:gd name="connsiteX222" fmla="*/ 7585 w 76400"/>
                <a:gd name="connsiteY222" fmla="*/ 64471 h 68157"/>
                <a:gd name="connsiteX223" fmla="*/ 7585 w 76400"/>
                <a:gd name="connsiteY223" fmla="*/ 63130 h 68157"/>
                <a:gd name="connsiteX224" fmla="*/ 7585 w 76400"/>
                <a:gd name="connsiteY224" fmla="*/ 61873 h 68157"/>
                <a:gd name="connsiteX225" fmla="*/ 7585 w 76400"/>
                <a:gd name="connsiteY225" fmla="*/ 61371 h 68157"/>
                <a:gd name="connsiteX226" fmla="*/ 7920 w 76400"/>
                <a:gd name="connsiteY226" fmla="*/ 68158 h 68157"/>
                <a:gd name="connsiteX227" fmla="*/ 1720 w 76400"/>
                <a:gd name="connsiteY227" fmla="*/ 35061 h 68157"/>
                <a:gd name="connsiteX228" fmla="*/ 1720 w 76400"/>
                <a:gd name="connsiteY228" fmla="*/ 34056 h 68157"/>
                <a:gd name="connsiteX229" fmla="*/ 1720 w 76400"/>
                <a:gd name="connsiteY229" fmla="*/ 32464 h 68157"/>
                <a:gd name="connsiteX230" fmla="*/ 1720 w 76400"/>
                <a:gd name="connsiteY230" fmla="*/ 30788 h 68157"/>
                <a:gd name="connsiteX231" fmla="*/ 1720 w 76400"/>
                <a:gd name="connsiteY231" fmla="*/ 29531 h 68157"/>
                <a:gd name="connsiteX232" fmla="*/ 1301 w 76400"/>
                <a:gd name="connsiteY232" fmla="*/ 29028 h 68157"/>
                <a:gd name="connsiteX233" fmla="*/ 714 w 76400"/>
                <a:gd name="connsiteY233" fmla="*/ 28107 h 68157"/>
                <a:gd name="connsiteX234" fmla="*/ 44 w 76400"/>
                <a:gd name="connsiteY234" fmla="*/ 27185 h 68157"/>
                <a:gd name="connsiteX235" fmla="*/ 44 w 76400"/>
                <a:gd name="connsiteY235" fmla="*/ 26598 h 68157"/>
                <a:gd name="connsiteX236" fmla="*/ 44 w 76400"/>
                <a:gd name="connsiteY236" fmla="*/ 25677 h 68157"/>
                <a:gd name="connsiteX237" fmla="*/ 44 w 76400"/>
                <a:gd name="connsiteY237" fmla="*/ 24755 h 68157"/>
                <a:gd name="connsiteX238" fmla="*/ 547 w 76400"/>
                <a:gd name="connsiteY238" fmla="*/ 24755 h 68157"/>
                <a:gd name="connsiteX239" fmla="*/ 966 w 76400"/>
                <a:gd name="connsiteY239" fmla="*/ 24336 h 68157"/>
                <a:gd name="connsiteX240" fmla="*/ 1636 w 76400"/>
                <a:gd name="connsiteY240" fmla="*/ 23666 h 68157"/>
                <a:gd name="connsiteX241" fmla="*/ 2474 w 76400"/>
                <a:gd name="connsiteY241" fmla="*/ 22995 h 68157"/>
                <a:gd name="connsiteX242" fmla="*/ 2474 w 76400"/>
                <a:gd name="connsiteY242" fmla="*/ 22995 h 68157"/>
                <a:gd name="connsiteX243" fmla="*/ 2474 w 76400"/>
                <a:gd name="connsiteY243" fmla="*/ 22995 h 68157"/>
                <a:gd name="connsiteX244" fmla="*/ 3731 w 76400"/>
                <a:gd name="connsiteY244" fmla="*/ 23666 h 68157"/>
                <a:gd name="connsiteX245" fmla="*/ 5155 w 76400"/>
                <a:gd name="connsiteY245" fmla="*/ 23666 h 68157"/>
                <a:gd name="connsiteX246" fmla="*/ 6747 w 76400"/>
                <a:gd name="connsiteY246" fmla="*/ 23666 h 68157"/>
                <a:gd name="connsiteX247" fmla="*/ 6747 w 76400"/>
                <a:gd name="connsiteY247" fmla="*/ 23666 h 68157"/>
                <a:gd name="connsiteX248" fmla="*/ 6747 w 76400"/>
                <a:gd name="connsiteY248" fmla="*/ 23666 h 68157"/>
                <a:gd name="connsiteX249" fmla="*/ 6747 w 76400"/>
                <a:gd name="connsiteY249" fmla="*/ 22660 h 68157"/>
                <a:gd name="connsiteX250" fmla="*/ 6747 w 76400"/>
                <a:gd name="connsiteY250" fmla="*/ 21739 h 68157"/>
                <a:gd name="connsiteX251" fmla="*/ 7753 w 76400"/>
                <a:gd name="connsiteY251" fmla="*/ 21739 h 68157"/>
                <a:gd name="connsiteX252" fmla="*/ 8842 w 76400"/>
                <a:gd name="connsiteY252" fmla="*/ 21739 h 68157"/>
                <a:gd name="connsiteX253" fmla="*/ 8842 w 76400"/>
                <a:gd name="connsiteY253" fmla="*/ 21068 h 68157"/>
                <a:gd name="connsiteX254" fmla="*/ 8842 w 76400"/>
                <a:gd name="connsiteY254" fmla="*/ 20147 h 68157"/>
                <a:gd name="connsiteX255" fmla="*/ 8842 w 76400"/>
                <a:gd name="connsiteY255" fmla="*/ 19393 h 68157"/>
                <a:gd name="connsiteX256" fmla="*/ 9345 w 76400"/>
                <a:gd name="connsiteY256" fmla="*/ 19393 h 68157"/>
                <a:gd name="connsiteX257" fmla="*/ 9931 w 76400"/>
                <a:gd name="connsiteY257" fmla="*/ 19393 h 68157"/>
                <a:gd name="connsiteX258" fmla="*/ 10601 w 76400"/>
                <a:gd name="connsiteY258" fmla="*/ 19393 h 68157"/>
                <a:gd name="connsiteX259" fmla="*/ 11355 w 76400"/>
                <a:gd name="connsiteY259" fmla="*/ 19393 h 68157"/>
                <a:gd name="connsiteX260" fmla="*/ 11355 w 76400"/>
                <a:gd name="connsiteY260" fmla="*/ 19393 h 68157"/>
                <a:gd name="connsiteX261" fmla="*/ 12277 w 76400"/>
                <a:gd name="connsiteY261" fmla="*/ 19393 h 68157"/>
                <a:gd name="connsiteX262" fmla="*/ 12696 w 76400"/>
                <a:gd name="connsiteY262" fmla="*/ 19393 h 68157"/>
                <a:gd name="connsiteX263" fmla="*/ 13199 w 76400"/>
                <a:gd name="connsiteY263" fmla="*/ 19393 h 68157"/>
                <a:gd name="connsiteX264" fmla="*/ 13618 w 76400"/>
                <a:gd name="connsiteY264" fmla="*/ 19393 h 68157"/>
                <a:gd name="connsiteX265" fmla="*/ 13618 w 76400"/>
                <a:gd name="connsiteY265" fmla="*/ 18555 h 68157"/>
                <a:gd name="connsiteX266" fmla="*/ 13618 w 76400"/>
                <a:gd name="connsiteY266" fmla="*/ 17884 h 68157"/>
                <a:gd name="connsiteX267" fmla="*/ 13618 w 76400"/>
                <a:gd name="connsiteY267" fmla="*/ 17298 h 68157"/>
                <a:gd name="connsiteX268" fmla="*/ 14288 w 76400"/>
                <a:gd name="connsiteY268" fmla="*/ 17298 h 68157"/>
                <a:gd name="connsiteX269" fmla="*/ 14288 w 76400"/>
                <a:gd name="connsiteY269" fmla="*/ 17801 h 68157"/>
                <a:gd name="connsiteX270" fmla="*/ 14791 w 76400"/>
                <a:gd name="connsiteY270" fmla="*/ 18303 h 68157"/>
                <a:gd name="connsiteX271" fmla="*/ 15377 w 76400"/>
                <a:gd name="connsiteY271" fmla="*/ 18890 h 68157"/>
                <a:gd name="connsiteX272" fmla="*/ 15377 w 76400"/>
                <a:gd name="connsiteY272" fmla="*/ 18052 h 68157"/>
                <a:gd name="connsiteX273" fmla="*/ 15377 w 76400"/>
                <a:gd name="connsiteY273" fmla="*/ 17298 h 68157"/>
                <a:gd name="connsiteX274" fmla="*/ 15377 w 76400"/>
                <a:gd name="connsiteY274" fmla="*/ 16711 h 68157"/>
                <a:gd name="connsiteX275" fmla="*/ 15377 w 76400"/>
                <a:gd name="connsiteY275" fmla="*/ 16041 h 68157"/>
                <a:gd name="connsiteX276" fmla="*/ 15377 w 76400"/>
                <a:gd name="connsiteY276" fmla="*/ 16628 h 68157"/>
                <a:gd name="connsiteX277" fmla="*/ 15796 w 76400"/>
                <a:gd name="connsiteY277" fmla="*/ 16628 h 68157"/>
                <a:gd name="connsiteX278" fmla="*/ 16215 w 76400"/>
                <a:gd name="connsiteY278" fmla="*/ 16628 h 68157"/>
                <a:gd name="connsiteX279" fmla="*/ 16215 w 76400"/>
                <a:gd name="connsiteY279" fmla="*/ 16628 h 68157"/>
                <a:gd name="connsiteX280" fmla="*/ 16634 w 76400"/>
                <a:gd name="connsiteY280" fmla="*/ 15957 h 68157"/>
                <a:gd name="connsiteX281" fmla="*/ 16634 w 76400"/>
                <a:gd name="connsiteY281" fmla="*/ 15371 h 68157"/>
                <a:gd name="connsiteX282" fmla="*/ 15964 w 76400"/>
                <a:gd name="connsiteY282" fmla="*/ 15371 h 68157"/>
                <a:gd name="connsiteX283" fmla="*/ 16886 w 76400"/>
                <a:gd name="connsiteY283" fmla="*/ 14449 h 68157"/>
                <a:gd name="connsiteX284" fmla="*/ 17807 w 76400"/>
                <a:gd name="connsiteY284" fmla="*/ 13695 h 68157"/>
                <a:gd name="connsiteX285" fmla="*/ 18394 w 76400"/>
                <a:gd name="connsiteY285" fmla="*/ 13695 h 68157"/>
                <a:gd name="connsiteX286" fmla="*/ 18813 w 76400"/>
                <a:gd name="connsiteY286" fmla="*/ 14198 h 68157"/>
                <a:gd name="connsiteX287" fmla="*/ 19232 w 76400"/>
                <a:gd name="connsiteY287" fmla="*/ 14700 h 68157"/>
                <a:gd name="connsiteX288" fmla="*/ 19986 w 76400"/>
                <a:gd name="connsiteY288" fmla="*/ 14700 h 68157"/>
                <a:gd name="connsiteX289" fmla="*/ 21913 w 76400"/>
                <a:gd name="connsiteY289" fmla="*/ 13611 h 68157"/>
                <a:gd name="connsiteX290" fmla="*/ 23505 w 76400"/>
                <a:gd name="connsiteY290" fmla="*/ 12689 h 68157"/>
                <a:gd name="connsiteX291" fmla="*/ 24008 w 76400"/>
                <a:gd name="connsiteY291" fmla="*/ 12270 h 68157"/>
                <a:gd name="connsiteX292" fmla="*/ 24510 w 76400"/>
                <a:gd name="connsiteY292" fmla="*/ 12270 h 68157"/>
                <a:gd name="connsiteX293" fmla="*/ 25097 w 76400"/>
                <a:gd name="connsiteY293" fmla="*/ 12270 h 68157"/>
                <a:gd name="connsiteX294" fmla="*/ 25767 w 76400"/>
                <a:gd name="connsiteY294" fmla="*/ 12270 h 68157"/>
                <a:gd name="connsiteX295" fmla="*/ 30208 w 76400"/>
                <a:gd name="connsiteY295" fmla="*/ 9003 h 68157"/>
                <a:gd name="connsiteX296" fmla="*/ 30962 w 76400"/>
                <a:gd name="connsiteY296" fmla="*/ 7578 h 68157"/>
                <a:gd name="connsiteX297" fmla="*/ 31465 w 76400"/>
                <a:gd name="connsiteY297" fmla="*/ 7578 h 68157"/>
                <a:gd name="connsiteX298" fmla="*/ 32135 w 76400"/>
                <a:gd name="connsiteY298" fmla="*/ 7578 h 68157"/>
                <a:gd name="connsiteX299" fmla="*/ 32554 w 76400"/>
                <a:gd name="connsiteY299" fmla="*/ 7578 h 68157"/>
                <a:gd name="connsiteX300" fmla="*/ 33141 w 76400"/>
                <a:gd name="connsiteY300" fmla="*/ 7076 h 68157"/>
                <a:gd name="connsiteX301" fmla="*/ 34230 w 76400"/>
                <a:gd name="connsiteY301" fmla="*/ 7076 h 68157"/>
                <a:gd name="connsiteX302" fmla="*/ 34900 w 76400"/>
                <a:gd name="connsiteY302" fmla="*/ 7076 h 68157"/>
                <a:gd name="connsiteX303" fmla="*/ 35403 w 76400"/>
                <a:gd name="connsiteY303" fmla="*/ 7076 h 68157"/>
                <a:gd name="connsiteX304" fmla="*/ 36073 w 76400"/>
                <a:gd name="connsiteY304" fmla="*/ 6573 h 68157"/>
                <a:gd name="connsiteX305" fmla="*/ 37330 w 76400"/>
                <a:gd name="connsiteY305" fmla="*/ 5567 h 68157"/>
                <a:gd name="connsiteX306" fmla="*/ 38503 w 76400"/>
                <a:gd name="connsiteY306" fmla="*/ 4562 h 68157"/>
                <a:gd name="connsiteX307" fmla="*/ 39173 w 76400"/>
                <a:gd name="connsiteY307" fmla="*/ 3892 h 68157"/>
                <a:gd name="connsiteX308" fmla="*/ 40514 w 76400"/>
                <a:gd name="connsiteY308" fmla="*/ 3221 h 68157"/>
                <a:gd name="connsiteX309" fmla="*/ 42274 w 76400"/>
                <a:gd name="connsiteY309" fmla="*/ 2383 h 68157"/>
                <a:gd name="connsiteX310" fmla="*/ 42944 w 76400"/>
                <a:gd name="connsiteY310" fmla="*/ 2383 h 68157"/>
                <a:gd name="connsiteX311" fmla="*/ 42944 w 76400"/>
                <a:gd name="connsiteY311" fmla="*/ 2383 h 68157"/>
                <a:gd name="connsiteX312" fmla="*/ 43698 w 76400"/>
                <a:gd name="connsiteY312" fmla="*/ 2383 h 68157"/>
                <a:gd name="connsiteX313" fmla="*/ 44284 w 76400"/>
                <a:gd name="connsiteY313" fmla="*/ 2383 h 68157"/>
                <a:gd name="connsiteX314" fmla="*/ 46212 w 76400"/>
                <a:gd name="connsiteY314" fmla="*/ 2383 h 68157"/>
                <a:gd name="connsiteX315" fmla="*/ 48055 w 76400"/>
                <a:gd name="connsiteY315" fmla="*/ 1797 h 68157"/>
                <a:gd name="connsiteX316" fmla="*/ 48055 w 76400"/>
                <a:gd name="connsiteY316" fmla="*/ 1797 h 68157"/>
                <a:gd name="connsiteX317" fmla="*/ 48474 w 76400"/>
                <a:gd name="connsiteY317" fmla="*/ 1797 h 68157"/>
                <a:gd name="connsiteX318" fmla="*/ 49144 w 76400"/>
                <a:gd name="connsiteY318" fmla="*/ 1797 h 68157"/>
                <a:gd name="connsiteX319" fmla="*/ 49144 w 76400"/>
                <a:gd name="connsiteY319" fmla="*/ 1210 h 68157"/>
                <a:gd name="connsiteX320" fmla="*/ 49144 w 76400"/>
                <a:gd name="connsiteY320" fmla="*/ 624 h 68157"/>
                <a:gd name="connsiteX321" fmla="*/ 49144 w 76400"/>
                <a:gd name="connsiteY321" fmla="*/ 624 h 68157"/>
                <a:gd name="connsiteX322" fmla="*/ 49144 w 76400"/>
                <a:gd name="connsiteY322" fmla="*/ 624 h 68157"/>
                <a:gd name="connsiteX323" fmla="*/ 49144 w 76400"/>
                <a:gd name="connsiteY323" fmla="*/ 624 h 68157"/>
                <a:gd name="connsiteX324" fmla="*/ 49144 w 76400"/>
                <a:gd name="connsiteY324" fmla="*/ 624 h 68157"/>
                <a:gd name="connsiteX325" fmla="*/ 49144 w 76400"/>
                <a:gd name="connsiteY325" fmla="*/ 624 h 68157"/>
                <a:gd name="connsiteX326" fmla="*/ 49144 w 76400"/>
                <a:gd name="connsiteY326" fmla="*/ 624 h 68157"/>
                <a:gd name="connsiteX327" fmla="*/ 49563 w 76400"/>
                <a:gd name="connsiteY327" fmla="*/ 1127 h 68157"/>
                <a:gd name="connsiteX328" fmla="*/ 49982 w 76400"/>
                <a:gd name="connsiteY328" fmla="*/ 1629 h 68157"/>
                <a:gd name="connsiteX329" fmla="*/ 50485 w 76400"/>
                <a:gd name="connsiteY329" fmla="*/ 1629 h 68157"/>
                <a:gd name="connsiteX330" fmla="*/ 50485 w 76400"/>
                <a:gd name="connsiteY330" fmla="*/ 1127 h 68157"/>
                <a:gd name="connsiteX331" fmla="*/ 50485 w 76400"/>
                <a:gd name="connsiteY331" fmla="*/ 624 h 68157"/>
                <a:gd name="connsiteX332" fmla="*/ 52580 w 76400"/>
                <a:gd name="connsiteY332" fmla="*/ 121 h 68157"/>
                <a:gd name="connsiteX333" fmla="*/ 52580 w 76400"/>
                <a:gd name="connsiteY333" fmla="*/ 791 h 68157"/>
                <a:gd name="connsiteX334" fmla="*/ 52580 w 76400"/>
                <a:gd name="connsiteY334" fmla="*/ 1713 h 68157"/>
                <a:gd name="connsiteX335" fmla="*/ 52580 w 76400"/>
                <a:gd name="connsiteY335" fmla="*/ 1713 h 68157"/>
                <a:gd name="connsiteX336" fmla="*/ 52580 w 76400"/>
                <a:gd name="connsiteY336" fmla="*/ 1713 h 68157"/>
                <a:gd name="connsiteX337" fmla="*/ 53166 w 76400"/>
                <a:gd name="connsiteY337" fmla="*/ 2216 h 68157"/>
                <a:gd name="connsiteX338" fmla="*/ 53920 w 76400"/>
                <a:gd name="connsiteY338" fmla="*/ 2216 h 68157"/>
                <a:gd name="connsiteX339" fmla="*/ 54591 w 76400"/>
                <a:gd name="connsiteY339" fmla="*/ 2216 h 68157"/>
                <a:gd name="connsiteX340" fmla="*/ 55261 w 76400"/>
                <a:gd name="connsiteY340" fmla="*/ 2216 h 68157"/>
                <a:gd name="connsiteX341" fmla="*/ 55261 w 76400"/>
                <a:gd name="connsiteY341" fmla="*/ 2970 h 68157"/>
                <a:gd name="connsiteX342" fmla="*/ 55847 w 76400"/>
                <a:gd name="connsiteY342" fmla="*/ 3808 h 68157"/>
                <a:gd name="connsiteX343" fmla="*/ 55847 w 76400"/>
                <a:gd name="connsiteY343" fmla="*/ 3808 h 68157"/>
                <a:gd name="connsiteX344" fmla="*/ 56266 w 76400"/>
                <a:gd name="connsiteY344" fmla="*/ 3808 h 68157"/>
                <a:gd name="connsiteX345" fmla="*/ 56266 w 76400"/>
                <a:gd name="connsiteY345" fmla="*/ 4311 h 68157"/>
                <a:gd name="connsiteX346" fmla="*/ 56685 w 76400"/>
                <a:gd name="connsiteY346" fmla="*/ 4813 h 68157"/>
                <a:gd name="connsiteX347" fmla="*/ 57607 w 76400"/>
                <a:gd name="connsiteY347" fmla="*/ 3975 h 68157"/>
                <a:gd name="connsiteX348" fmla="*/ 57607 w 76400"/>
                <a:gd name="connsiteY348" fmla="*/ 4562 h 68157"/>
                <a:gd name="connsiteX349" fmla="*/ 58193 w 76400"/>
                <a:gd name="connsiteY349" fmla="*/ 4981 h 68157"/>
                <a:gd name="connsiteX350" fmla="*/ 58780 w 76400"/>
                <a:gd name="connsiteY350" fmla="*/ 4981 h 68157"/>
                <a:gd name="connsiteX351" fmla="*/ 59450 w 76400"/>
                <a:gd name="connsiteY351" fmla="*/ 4981 h 68157"/>
                <a:gd name="connsiteX352" fmla="*/ 59450 w 76400"/>
                <a:gd name="connsiteY352" fmla="*/ 6070 h 68157"/>
                <a:gd name="connsiteX353" fmla="*/ 59450 w 76400"/>
                <a:gd name="connsiteY353" fmla="*/ 7159 h 68157"/>
                <a:gd name="connsiteX354" fmla="*/ 59450 w 76400"/>
                <a:gd name="connsiteY354" fmla="*/ 7159 h 68157"/>
                <a:gd name="connsiteX355" fmla="*/ 59450 w 76400"/>
                <a:gd name="connsiteY355" fmla="*/ 7159 h 68157"/>
                <a:gd name="connsiteX356" fmla="*/ 59450 w 76400"/>
                <a:gd name="connsiteY356" fmla="*/ 7159 h 68157"/>
                <a:gd name="connsiteX357" fmla="*/ 60121 w 76400"/>
                <a:gd name="connsiteY357" fmla="*/ 7159 h 68157"/>
                <a:gd name="connsiteX358" fmla="*/ 60707 w 76400"/>
                <a:gd name="connsiteY358" fmla="*/ 6573 h 68157"/>
                <a:gd name="connsiteX359" fmla="*/ 62132 w 76400"/>
                <a:gd name="connsiteY359" fmla="*/ 8584 h 68157"/>
                <a:gd name="connsiteX360" fmla="*/ 62634 w 76400"/>
                <a:gd name="connsiteY360" fmla="*/ 8081 h 68157"/>
                <a:gd name="connsiteX361" fmla="*/ 63221 w 76400"/>
                <a:gd name="connsiteY361" fmla="*/ 8081 h 68157"/>
                <a:gd name="connsiteX362" fmla="*/ 63724 w 76400"/>
                <a:gd name="connsiteY362" fmla="*/ 8081 h 68157"/>
                <a:gd name="connsiteX363" fmla="*/ 63724 w 76400"/>
                <a:gd name="connsiteY363" fmla="*/ 9254 h 68157"/>
                <a:gd name="connsiteX364" fmla="*/ 62634 w 76400"/>
                <a:gd name="connsiteY364" fmla="*/ 9254 h 68157"/>
                <a:gd name="connsiteX365" fmla="*/ 61545 w 76400"/>
                <a:gd name="connsiteY365" fmla="*/ 9757 h 68157"/>
                <a:gd name="connsiteX366" fmla="*/ 60288 w 76400"/>
                <a:gd name="connsiteY366" fmla="*/ 11935 h 68157"/>
                <a:gd name="connsiteX367" fmla="*/ 60288 w 76400"/>
                <a:gd name="connsiteY367" fmla="*/ 12522 h 68157"/>
                <a:gd name="connsiteX368" fmla="*/ 60288 w 76400"/>
                <a:gd name="connsiteY368" fmla="*/ 13192 h 68157"/>
                <a:gd name="connsiteX369" fmla="*/ 59115 w 76400"/>
                <a:gd name="connsiteY369" fmla="*/ 13192 h 68157"/>
                <a:gd name="connsiteX370" fmla="*/ 58193 w 76400"/>
                <a:gd name="connsiteY370" fmla="*/ 13192 h 68157"/>
                <a:gd name="connsiteX371" fmla="*/ 57272 w 76400"/>
                <a:gd name="connsiteY371" fmla="*/ 13695 h 68157"/>
                <a:gd name="connsiteX372" fmla="*/ 56518 w 76400"/>
                <a:gd name="connsiteY372" fmla="*/ 14198 h 68157"/>
                <a:gd name="connsiteX373" fmla="*/ 56518 w 76400"/>
                <a:gd name="connsiteY373" fmla="*/ 14784 h 68157"/>
                <a:gd name="connsiteX374" fmla="*/ 56518 w 76400"/>
                <a:gd name="connsiteY374" fmla="*/ 15371 h 68157"/>
                <a:gd name="connsiteX375" fmla="*/ 56099 w 76400"/>
                <a:gd name="connsiteY375" fmla="*/ 16041 h 68157"/>
                <a:gd name="connsiteX376" fmla="*/ 55596 w 76400"/>
                <a:gd name="connsiteY376" fmla="*/ 16041 h 68157"/>
                <a:gd name="connsiteX377" fmla="*/ 55009 w 76400"/>
                <a:gd name="connsiteY377" fmla="*/ 16041 h 68157"/>
                <a:gd name="connsiteX378" fmla="*/ 54423 w 76400"/>
                <a:gd name="connsiteY378" fmla="*/ 16041 h 68157"/>
                <a:gd name="connsiteX379" fmla="*/ 52663 w 76400"/>
                <a:gd name="connsiteY379" fmla="*/ 16041 h 68157"/>
                <a:gd name="connsiteX380" fmla="*/ 50988 w 76400"/>
                <a:gd name="connsiteY380" fmla="*/ 16041 h 68157"/>
                <a:gd name="connsiteX381" fmla="*/ 49898 w 76400"/>
                <a:gd name="connsiteY381" fmla="*/ 15538 h 68157"/>
                <a:gd name="connsiteX382" fmla="*/ 48893 w 76400"/>
                <a:gd name="connsiteY382" fmla="*/ 14868 h 68157"/>
                <a:gd name="connsiteX383" fmla="*/ 48893 w 76400"/>
                <a:gd name="connsiteY383" fmla="*/ 14868 h 68157"/>
                <a:gd name="connsiteX384" fmla="*/ 48893 w 76400"/>
                <a:gd name="connsiteY384" fmla="*/ 15287 h 68157"/>
                <a:gd name="connsiteX385" fmla="*/ 48390 w 76400"/>
                <a:gd name="connsiteY385" fmla="*/ 15287 h 68157"/>
                <a:gd name="connsiteX386" fmla="*/ 47887 w 76400"/>
                <a:gd name="connsiteY386" fmla="*/ 15287 h 68157"/>
                <a:gd name="connsiteX387" fmla="*/ 46882 w 76400"/>
                <a:gd name="connsiteY387" fmla="*/ 15287 h 68157"/>
                <a:gd name="connsiteX388" fmla="*/ 46044 w 76400"/>
                <a:gd name="connsiteY388" fmla="*/ 15287 h 68157"/>
                <a:gd name="connsiteX389" fmla="*/ 44871 w 76400"/>
                <a:gd name="connsiteY389" fmla="*/ 17298 h 68157"/>
                <a:gd name="connsiteX390" fmla="*/ 44871 w 76400"/>
                <a:gd name="connsiteY390" fmla="*/ 17298 h 68157"/>
                <a:gd name="connsiteX391" fmla="*/ 46966 w 76400"/>
                <a:gd name="connsiteY391" fmla="*/ 17298 h 68157"/>
                <a:gd name="connsiteX392" fmla="*/ 46379 w 76400"/>
                <a:gd name="connsiteY392" fmla="*/ 17298 h 68157"/>
                <a:gd name="connsiteX393" fmla="*/ 45876 w 76400"/>
                <a:gd name="connsiteY393" fmla="*/ 17298 h 68157"/>
                <a:gd name="connsiteX394" fmla="*/ 45206 w 76400"/>
                <a:gd name="connsiteY394" fmla="*/ 17298 h 68157"/>
                <a:gd name="connsiteX395" fmla="*/ 45206 w 76400"/>
                <a:gd name="connsiteY395" fmla="*/ 17801 h 68157"/>
                <a:gd name="connsiteX396" fmla="*/ 45206 w 76400"/>
                <a:gd name="connsiteY396" fmla="*/ 17801 h 68157"/>
                <a:gd name="connsiteX397" fmla="*/ 43866 w 76400"/>
                <a:gd name="connsiteY397" fmla="*/ 17801 h 68157"/>
                <a:gd name="connsiteX398" fmla="*/ 43279 w 76400"/>
                <a:gd name="connsiteY398" fmla="*/ 17801 h 68157"/>
                <a:gd name="connsiteX399" fmla="*/ 42609 w 76400"/>
                <a:gd name="connsiteY399" fmla="*/ 17801 h 68157"/>
                <a:gd name="connsiteX400" fmla="*/ 41687 w 76400"/>
                <a:gd name="connsiteY400" fmla="*/ 17801 h 68157"/>
                <a:gd name="connsiteX401" fmla="*/ 41017 w 76400"/>
                <a:gd name="connsiteY401" fmla="*/ 17801 h 68157"/>
                <a:gd name="connsiteX402" fmla="*/ 40263 w 76400"/>
                <a:gd name="connsiteY402" fmla="*/ 18471 h 68157"/>
                <a:gd name="connsiteX403" fmla="*/ 39592 w 76400"/>
                <a:gd name="connsiteY403" fmla="*/ 19141 h 68157"/>
                <a:gd name="connsiteX404" fmla="*/ 38838 w 76400"/>
                <a:gd name="connsiteY404" fmla="*/ 19141 h 68157"/>
                <a:gd name="connsiteX405" fmla="*/ 37581 w 76400"/>
                <a:gd name="connsiteY405" fmla="*/ 19141 h 68157"/>
                <a:gd name="connsiteX406" fmla="*/ 36408 w 76400"/>
                <a:gd name="connsiteY406" fmla="*/ 19141 h 68157"/>
                <a:gd name="connsiteX407" fmla="*/ 35738 w 76400"/>
                <a:gd name="connsiteY407" fmla="*/ 19141 h 68157"/>
                <a:gd name="connsiteX408" fmla="*/ 34565 w 76400"/>
                <a:gd name="connsiteY408" fmla="*/ 19141 h 68157"/>
                <a:gd name="connsiteX409" fmla="*/ 32554 w 76400"/>
                <a:gd name="connsiteY409" fmla="*/ 19895 h 68157"/>
                <a:gd name="connsiteX410" fmla="*/ 30627 w 76400"/>
                <a:gd name="connsiteY410" fmla="*/ 20566 h 68157"/>
                <a:gd name="connsiteX411" fmla="*/ 29370 w 76400"/>
                <a:gd name="connsiteY411" fmla="*/ 21068 h 68157"/>
                <a:gd name="connsiteX412" fmla="*/ 27694 w 76400"/>
                <a:gd name="connsiteY412" fmla="*/ 21487 h 68157"/>
                <a:gd name="connsiteX413" fmla="*/ 26689 w 76400"/>
                <a:gd name="connsiteY413" fmla="*/ 21990 h 68157"/>
                <a:gd name="connsiteX414" fmla="*/ 25767 w 76400"/>
                <a:gd name="connsiteY414" fmla="*/ 22576 h 68157"/>
                <a:gd name="connsiteX415" fmla="*/ 25264 w 76400"/>
                <a:gd name="connsiteY415" fmla="*/ 22576 h 68157"/>
                <a:gd name="connsiteX416" fmla="*/ 24845 w 76400"/>
                <a:gd name="connsiteY416" fmla="*/ 22576 h 68157"/>
                <a:gd name="connsiteX417" fmla="*/ 24008 w 76400"/>
                <a:gd name="connsiteY417" fmla="*/ 22576 h 68157"/>
                <a:gd name="connsiteX418" fmla="*/ 23086 w 76400"/>
                <a:gd name="connsiteY418" fmla="*/ 22576 h 68157"/>
                <a:gd name="connsiteX419" fmla="*/ 22416 w 76400"/>
                <a:gd name="connsiteY419" fmla="*/ 23079 h 68157"/>
                <a:gd name="connsiteX420" fmla="*/ 21578 w 76400"/>
                <a:gd name="connsiteY420" fmla="*/ 23582 h 68157"/>
                <a:gd name="connsiteX421" fmla="*/ 19986 w 76400"/>
                <a:gd name="connsiteY421" fmla="*/ 23582 h 68157"/>
                <a:gd name="connsiteX422" fmla="*/ 18394 w 76400"/>
                <a:gd name="connsiteY422" fmla="*/ 23582 h 68157"/>
                <a:gd name="connsiteX423" fmla="*/ 17640 w 76400"/>
                <a:gd name="connsiteY423" fmla="*/ 24504 h 68157"/>
                <a:gd name="connsiteX424" fmla="*/ 16969 w 76400"/>
                <a:gd name="connsiteY424" fmla="*/ 25258 h 68157"/>
                <a:gd name="connsiteX425" fmla="*/ 16215 w 76400"/>
                <a:gd name="connsiteY425" fmla="*/ 25258 h 68157"/>
                <a:gd name="connsiteX426" fmla="*/ 14623 w 76400"/>
                <a:gd name="connsiteY426" fmla="*/ 25760 h 68157"/>
                <a:gd name="connsiteX427" fmla="*/ 12947 w 76400"/>
                <a:gd name="connsiteY427" fmla="*/ 26347 h 68157"/>
                <a:gd name="connsiteX428" fmla="*/ 11774 w 76400"/>
                <a:gd name="connsiteY428" fmla="*/ 26766 h 68157"/>
                <a:gd name="connsiteX429" fmla="*/ 8339 w 76400"/>
                <a:gd name="connsiteY429" fmla="*/ 27604 h 68157"/>
                <a:gd name="connsiteX430" fmla="*/ 7920 w 76400"/>
                <a:gd name="connsiteY430" fmla="*/ 28107 h 68157"/>
                <a:gd name="connsiteX431" fmla="*/ 7501 w 76400"/>
                <a:gd name="connsiteY431" fmla="*/ 28107 h 68157"/>
                <a:gd name="connsiteX432" fmla="*/ 6412 w 76400"/>
                <a:gd name="connsiteY432" fmla="*/ 28107 h 68157"/>
                <a:gd name="connsiteX433" fmla="*/ 4987 w 76400"/>
                <a:gd name="connsiteY433" fmla="*/ 28107 h 68157"/>
                <a:gd name="connsiteX434" fmla="*/ 3815 w 76400"/>
                <a:gd name="connsiteY434" fmla="*/ 28107 h 68157"/>
                <a:gd name="connsiteX435" fmla="*/ 3144 w 76400"/>
                <a:gd name="connsiteY435" fmla="*/ 28107 h 68157"/>
                <a:gd name="connsiteX436" fmla="*/ 4485 w 76400"/>
                <a:gd name="connsiteY436" fmla="*/ 25844 h 68157"/>
                <a:gd name="connsiteX437" fmla="*/ 5155 w 76400"/>
                <a:gd name="connsiteY437" fmla="*/ 25844 h 68157"/>
                <a:gd name="connsiteX438" fmla="*/ 5155 w 76400"/>
                <a:gd name="connsiteY438" fmla="*/ 25174 h 68157"/>
                <a:gd name="connsiteX439" fmla="*/ 4485 w 76400"/>
                <a:gd name="connsiteY439" fmla="*/ 25174 h 68157"/>
                <a:gd name="connsiteX440" fmla="*/ 6831 w 76400"/>
                <a:gd name="connsiteY440" fmla="*/ 25844 h 68157"/>
                <a:gd name="connsiteX441" fmla="*/ 7334 w 76400"/>
                <a:gd name="connsiteY441" fmla="*/ 25844 h 68157"/>
                <a:gd name="connsiteX442" fmla="*/ 7334 w 76400"/>
                <a:gd name="connsiteY442" fmla="*/ 25844 h 68157"/>
                <a:gd name="connsiteX443" fmla="*/ 6831 w 76400"/>
                <a:gd name="connsiteY443" fmla="*/ 25844 h 68157"/>
                <a:gd name="connsiteX444" fmla="*/ 12026 w 76400"/>
                <a:gd name="connsiteY444" fmla="*/ 20984 h 68157"/>
                <a:gd name="connsiteX445" fmla="*/ 12026 w 76400"/>
                <a:gd name="connsiteY445" fmla="*/ 20984 h 68157"/>
                <a:gd name="connsiteX446" fmla="*/ 12026 w 76400"/>
                <a:gd name="connsiteY446" fmla="*/ 21906 h 68157"/>
                <a:gd name="connsiteX447" fmla="*/ 12026 w 76400"/>
                <a:gd name="connsiteY447" fmla="*/ 22744 h 68157"/>
                <a:gd name="connsiteX448" fmla="*/ 12026 w 76400"/>
                <a:gd name="connsiteY448" fmla="*/ 22744 h 68157"/>
                <a:gd name="connsiteX449" fmla="*/ 12026 w 76400"/>
                <a:gd name="connsiteY449" fmla="*/ 21655 h 68157"/>
                <a:gd name="connsiteX450" fmla="*/ 12026 w 76400"/>
                <a:gd name="connsiteY450" fmla="*/ 20817 h 68157"/>
                <a:gd name="connsiteX451" fmla="*/ 24678 w 76400"/>
                <a:gd name="connsiteY451" fmla="*/ 48048 h 68157"/>
                <a:gd name="connsiteX452" fmla="*/ 24678 w 76400"/>
                <a:gd name="connsiteY452" fmla="*/ 47378 h 68157"/>
                <a:gd name="connsiteX453" fmla="*/ 24175 w 76400"/>
                <a:gd name="connsiteY453" fmla="*/ 47378 h 68157"/>
                <a:gd name="connsiteX454" fmla="*/ 31130 w 76400"/>
                <a:gd name="connsiteY454" fmla="*/ 48048 h 68157"/>
                <a:gd name="connsiteX455" fmla="*/ 31130 w 76400"/>
                <a:gd name="connsiteY455" fmla="*/ 48048 h 68157"/>
                <a:gd name="connsiteX456" fmla="*/ 31632 w 76400"/>
                <a:gd name="connsiteY456" fmla="*/ 48048 h 68157"/>
                <a:gd name="connsiteX457" fmla="*/ 31632 w 76400"/>
                <a:gd name="connsiteY457" fmla="*/ 48048 h 68157"/>
                <a:gd name="connsiteX458" fmla="*/ 31632 w 76400"/>
                <a:gd name="connsiteY458" fmla="*/ 48048 h 68157"/>
                <a:gd name="connsiteX459" fmla="*/ 31632 w 76400"/>
                <a:gd name="connsiteY459" fmla="*/ 48048 h 68157"/>
                <a:gd name="connsiteX460" fmla="*/ 31632 w 76400"/>
                <a:gd name="connsiteY460" fmla="*/ 48048 h 68157"/>
                <a:gd name="connsiteX461" fmla="*/ 31632 w 76400"/>
                <a:gd name="connsiteY461" fmla="*/ 48048 h 68157"/>
                <a:gd name="connsiteX462" fmla="*/ 31632 w 76400"/>
                <a:gd name="connsiteY462" fmla="*/ 48048 h 68157"/>
                <a:gd name="connsiteX463" fmla="*/ 31632 w 76400"/>
                <a:gd name="connsiteY463" fmla="*/ 48048 h 68157"/>
                <a:gd name="connsiteX464" fmla="*/ 31632 w 76400"/>
                <a:gd name="connsiteY464" fmla="*/ 48048 h 68157"/>
                <a:gd name="connsiteX465" fmla="*/ 31632 w 76400"/>
                <a:gd name="connsiteY465" fmla="*/ 48048 h 68157"/>
                <a:gd name="connsiteX466" fmla="*/ 31213 w 76400"/>
                <a:gd name="connsiteY466" fmla="*/ 48048 h 68157"/>
                <a:gd name="connsiteX467" fmla="*/ 31213 w 76400"/>
                <a:gd name="connsiteY467" fmla="*/ 48719 h 68157"/>
                <a:gd name="connsiteX468" fmla="*/ 31130 w 76400"/>
                <a:gd name="connsiteY468" fmla="*/ 48048 h 68157"/>
                <a:gd name="connsiteX469" fmla="*/ 31130 w 76400"/>
                <a:gd name="connsiteY469" fmla="*/ 43943 h 68157"/>
                <a:gd name="connsiteX470" fmla="*/ 31130 w 76400"/>
                <a:gd name="connsiteY470" fmla="*/ 43943 h 68157"/>
                <a:gd name="connsiteX471" fmla="*/ 31549 w 76400"/>
                <a:gd name="connsiteY471" fmla="*/ 43943 h 68157"/>
                <a:gd name="connsiteX472" fmla="*/ 31549 w 76400"/>
                <a:gd name="connsiteY472" fmla="*/ 43943 h 68157"/>
                <a:gd name="connsiteX473" fmla="*/ 30795 w 76400"/>
                <a:gd name="connsiteY473" fmla="*/ 43943 h 68157"/>
                <a:gd name="connsiteX474" fmla="*/ 34649 w 76400"/>
                <a:gd name="connsiteY474" fmla="*/ 44864 h 68157"/>
                <a:gd name="connsiteX475" fmla="*/ 34649 w 76400"/>
                <a:gd name="connsiteY475" fmla="*/ 45451 h 68157"/>
                <a:gd name="connsiteX476" fmla="*/ 35151 w 76400"/>
                <a:gd name="connsiteY476" fmla="*/ 45870 h 68157"/>
                <a:gd name="connsiteX477" fmla="*/ 35596 w 76400"/>
                <a:gd name="connsiteY477" fmla="*/ 45317 h 68157"/>
                <a:gd name="connsiteX478" fmla="*/ 35571 w 76400"/>
                <a:gd name="connsiteY478" fmla="*/ 45200 h 68157"/>
                <a:gd name="connsiteX479" fmla="*/ 35110 w 76400"/>
                <a:gd name="connsiteY479" fmla="*/ 44404 h 68157"/>
                <a:gd name="connsiteX480" fmla="*/ 34314 w 76400"/>
                <a:gd name="connsiteY480" fmla="*/ 44864 h 68157"/>
                <a:gd name="connsiteX481" fmla="*/ 35738 w 76400"/>
                <a:gd name="connsiteY481" fmla="*/ 39921 h 68157"/>
                <a:gd name="connsiteX482" fmla="*/ 35738 w 76400"/>
                <a:gd name="connsiteY482" fmla="*/ 40591 h 68157"/>
                <a:gd name="connsiteX483" fmla="*/ 36408 w 76400"/>
                <a:gd name="connsiteY483" fmla="*/ 40591 h 68157"/>
                <a:gd name="connsiteX484" fmla="*/ 36408 w 76400"/>
                <a:gd name="connsiteY484" fmla="*/ 39921 h 68157"/>
                <a:gd name="connsiteX485" fmla="*/ 35403 w 76400"/>
                <a:gd name="connsiteY485" fmla="*/ 39921 h 68157"/>
                <a:gd name="connsiteX486" fmla="*/ 56015 w 76400"/>
                <a:gd name="connsiteY486" fmla="*/ 30620 h 68157"/>
                <a:gd name="connsiteX487" fmla="*/ 55177 w 76400"/>
                <a:gd name="connsiteY487" fmla="*/ 32045 h 68157"/>
                <a:gd name="connsiteX488" fmla="*/ 54255 w 76400"/>
                <a:gd name="connsiteY488" fmla="*/ 33218 h 68157"/>
                <a:gd name="connsiteX489" fmla="*/ 54255 w 76400"/>
                <a:gd name="connsiteY489" fmla="*/ 33637 h 68157"/>
                <a:gd name="connsiteX490" fmla="*/ 54255 w 76400"/>
                <a:gd name="connsiteY490" fmla="*/ 33637 h 68157"/>
                <a:gd name="connsiteX491" fmla="*/ 54255 w 76400"/>
                <a:gd name="connsiteY491" fmla="*/ 33218 h 68157"/>
                <a:gd name="connsiteX492" fmla="*/ 54255 w 76400"/>
                <a:gd name="connsiteY492" fmla="*/ 33218 h 68157"/>
                <a:gd name="connsiteX493" fmla="*/ 54842 w 76400"/>
                <a:gd name="connsiteY493" fmla="*/ 32128 h 68157"/>
                <a:gd name="connsiteX494" fmla="*/ 55512 w 76400"/>
                <a:gd name="connsiteY494" fmla="*/ 31123 h 68157"/>
                <a:gd name="connsiteX495" fmla="*/ 56015 w 76400"/>
                <a:gd name="connsiteY495" fmla="*/ 31123 h 68157"/>
                <a:gd name="connsiteX496" fmla="*/ 55596 w 76400"/>
                <a:gd name="connsiteY496" fmla="*/ 33637 h 68157"/>
                <a:gd name="connsiteX497" fmla="*/ 55596 w 76400"/>
                <a:gd name="connsiteY497" fmla="*/ 34139 h 68157"/>
                <a:gd name="connsiteX498" fmla="*/ 54926 w 76400"/>
                <a:gd name="connsiteY498" fmla="*/ 33720 h 68157"/>
                <a:gd name="connsiteX499" fmla="*/ 49312 w 76400"/>
                <a:gd name="connsiteY499" fmla="*/ 6740 h 68157"/>
                <a:gd name="connsiteX500" fmla="*/ 49312 w 76400"/>
                <a:gd name="connsiteY500" fmla="*/ 6740 h 68157"/>
                <a:gd name="connsiteX501" fmla="*/ 49312 w 76400"/>
                <a:gd name="connsiteY501" fmla="*/ 6740 h 68157"/>
                <a:gd name="connsiteX502" fmla="*/ 49312 w 76400"/>
                <a:gd name="connsiteY502" fmla="*/ 6740 h 68157"/>
                <a:gd name="connsiteX503" fmla="*/ 48977 w 76400"/>
                <a:gd name="connsiteY503" fmla="*/ 6740 h 68157"/>
                <a:gd name="connsiteX504" fmla="*/ 59367 w 76400"/>
                <a:gd name="connsiteY504" fmla="*/ 37240 h 68157"/>
                <a:gd name="connsiteX505" fmla="*/ 59367 w 76400"/>
                <a:gd name="connsiteY505" fmla="*/ 37910 h 68157"/>
                <a:gd name="connsiteX506" fmla="*/ 59785 w 76400"/>
                <a:gd name="connsiteY506" fmla="*/ 38413 h 68157"/>
                <a:gd name="connsiteX507" fmla="*/ 59785 w 76400"/>
                <a:gd name="connsiteY507" fmla="*/ 37658 h 68157"/>
                <a:gd name="connsiteX508" fmla="*/ 59266 w 76400"/>
                <a:gd name="connsiteY508" fmla="*/ 37173 h 68157"/>
                <a:gd name="connsiteX509" fmla="*/ 59031 w 76400"/>
                <a:gd name="connsiteY509" fmla="*/ 37240 h 68157"/>
                <a:gd name="connsiteX510" fmla="*/ 53166 w 76400"/>
                <a:gd name="connsiteY510" fmla="*/ 1713 h 68157"/>
                <a:gd name="connsiteX511" fmla="*/ 53166 w 76400"/>
                <a:gd name="connsiteY511" fmla="*/ 1713 h 68157"/>
                <a:gd name="connsiteX512" fmla="*/ 53166 w 76400"/>
                <a:gd name="connsiteY512" fmla="*/ 1713 h 68157"/>
                <a:gd name="connsiteX513" fmla="*/ 53585 w 76400"/>
                <a:gd name="connsiteY513" fmla="*/ 1713 h 68157"/>
                <a:gd name="connsiteX514" fmla="*/ 52831 w 76400"/>
                <a:gd name="connsiteY514" fmla="*/ 1713 h 68157"/>
                <a:gd name="connsiteX515" fmla="*/ 58026 w 76400"/>
                <a:gd name="connsiteY515" fmla="*/ 37 h 68157"/>
                <a:gd name="connsiteX516" fmla="*/ 58026 w 76400"/>
                <a:gd name="connsiteY516" fmla="*/ 37 h 68157"/>
                <a:gd name="connsiteX517" fmla="*/ 58026 w 76400"/>
                <a:gd name="connsiteY517" fmla="*/ 37 h 68157"/>
                <a:gd name="connsiteX518" fmla="*/ 57607 w 76400"/>
                <a:gd name="connsiteY518" fmla="*/ 37 h 68157"/>
                <a:gd name="connsiteX519" fmla="*/ 57691 w 76400"/>
                <a:gd name="connsiteY519" fmla="*/ 37 h 68157"/>
                <a:gd name="connsiteX520" fmla="*/ 70762 w 76400"/>
                <a:gd name="connsiteY520" fmla="*/ 43105 h 68157"/>
                <a:gd name="connsiteX521" fmla="*/ 70762 w 76400"/>
                <a:gd name="connsiteY521" fmla="*/ 43105 h 68157"/>
                <a:gd name="connsiteX522" fmla="*/ 70762 w 76400"/>
                <a:gd name="connsiteY522" fmla="*/ 43105 h 68157"/>
                <a:gd name="connsiteX523" fmla="*/ 71181 w 76400"/>
                <a:gd name="connsiteY523" fmla="*/ 43105 h 68157"/>
                <a:gd name="connsiteX524" fmla="*/ 70427 w 76400"/>
                <a:gd name="connsiteY524" fmla="*/ 43105 h 68157"/>
                <a:gd name="connsiteX525" fmla="*/ 69421 w 76400"/>
                <a:gd name="connsiteY525" fmla="*/ 31291 h 68157"/>
                <a:gd name="connsiteX526" fmla="*/ 69421 w 76400"/>
                <a:gd name="connsiteY526" fmla="*/ 31877 h 68157"/>
                <a:gd name="connsiteX527" fmla="*/ 69002 w 76400"/>
                <a:gd name="connsiteY527" fmla="*/ 31877 h 68157"/>
                <a:gd name="connsiteX528" fmla="*/ 69002 w 76400"/>
                <a:gd name="connsiteY528" fmla="*/ 31374 h 68157"/>
                <a:gd name="connsiteX529" fmla="*/ 74281 w 76400"/>
                <a:gd name="connsiteY529" fmla="*/ 43356 h 68157"/>
                <a:gd name="connsiteX530" fmla="*/ 74281 w 76400"/>
                <a:gd name="connsiteY530" fmla="*/ 42518 h 68157"/>
                <a:gd name="connsiteX531" fmla="*/ 74281 w 76400"/>
                <a:gd name="connsiteY531" fmla="*/ 42518 h 6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76400" h="68157">
                  <a:moveTo>
                    <a:pt x="7920" y="68158"/>
                  </a:moveTo>
                  <a:lnTo>
                    <a:pt x="7920" y="68158"/>
                  </a:lnTo>
                  <a:cubicBezTo>
                    <a:pt x="7920" y="68158"/>
                    <a:pt x="7920" y="68158"/>
                    <a:pt x="7920" y="68158"/>
                  </a:cubicBezTo>
                  <a:lnTo>
                    <a:pt x="7920" y="68158"/>
                  </a:lnTo>
                  <a:lnTo>
                    <a:pt x="7501" y="67404"/>
                  </a:lnTo>
                  <a:cubicBezTo>
                    <a:pt x="7292" y="67110"/>
                    <a:pt x="7040" y="66859"/>
                    <a:pt x="6747" y="66650"/>
                  </a:cubicBezTo>
                  <a:cubicBezTo>
                    <a:pt x="6747" y="66650"/>
                    <a:pt x="6747" y="66650"/>
                    <a:pt x="6077" y="65895"/>
                  </a:cubicBezTo>
                  <a:lnTo>
                    <a:pt x="5407" y="65225"/>
                  </a:lnTo>
                  <a:lnTo>
                    <a:pt x="5407" y="64806"/>
                  </a:lnTo>
                  <a:lnTo>
                    <a:pt x="4820" y="63801"/>
                  </a:lnTo>
                  <a:lnTo>
                    <a:pt x="4317" y="63130"/>
                  </a:lnTo>
                  <a:lnTo>
                    <a:pt x="3312" y="62376"/>
                  </a:lnTo>
                  <a:cubicBezTo>
                    <a:pt x="2926" y="62100"/>
                    <a:pt x="2558" y="61790"/>
                    <a:pt x="2223" y="61455"/>
                  </a:cubicBezTo>
                  <a:lnTo>
                    <a:pt x="2223" y="60952"/>
                  </a:lnTo>
                  <a:lnTo>
                    <a:pt x="2223" y="60198"/>
                  </a:lnTo>
                  <a:lnTo>
                    <a:pt x="2223" y="59276"/>
                  </a:lnTo>
                  <a:lnTo>
                    <a:pt x="2223" y="58689"/>
                  </a:lnTo>
                  <a:lnTo>
                    <a:pt x="2223" y="57768"/>
                  </a:lnTo>
                  <a:lnTo>
                    <a:pt x="2641" y="56762"/>
                  </a:lnTo>
                  <a:cubicBezTo>
                    <a:pt x="2692" y="56628"/>
                    <a:pt x="2692" y="56477"/>
                    <a:pt x="2641" y="56343"/>
                  </a:cubicBezTo>
                  <a:lnTo>
                    <a:pt x="2641" y="56343"/>
                  </a:lnTo>
                  <a:cubicBezTo>
                    <a:pt x="3027" y="55992"/>
                    <a:pt x="3488" y="55740"/>
                    <a:pt x="3982" y="55589"/>
                  </a:cubicBezTo>
                  <a:lnTo>
                    <a:pt x="5239" y="55003"/>
                  </a:lnTo>
                  <a:lnTo>
                    <a:pt x="6077" y="54500"/>
                  </a:lnTo>
                  <a:lnTo>
                    <a:pt x="6831" y="54500"/>
                  </a:lnTo>
                  <a:lnTo>
                    <a:pt x="8423" y="54081"/>
                  </a:lnTo>
                  <a:lnTo>
                    <a:pt x="9177" y="53578"/>
                  </a:lnTo>
                  <a:lnTo>
                    <a:pt x="9931" y="53076"/>
                  </a:lnTo>
                  <a:lnTo>
                    <a:pt x="10350" y="52405"/>
                  </a:lnTo>
                  <a:lnTo>
                    <a:pt x="10769" y="51819"/>
                  </a:lnTo>
                  <a:cubicBezTo>
                    <a:pt x="11146" y="51517"/>
                    <a:pt x="11573" y="51291"/>
                    <a:pt x="12026" y="51149"/>
                  </a:cubicBezTo>
                  <a:cubicBezTo>
                    <a:pt x="12512" y="50964"/>
                    <a:pt x="12956" y="50713"/>
                    <a:pt x="13366" y="50394"/>
                  </a:cubicBezTo>
                  <a:lnTo>
                    <a:pt x="14037" y="49975"/>
                  </a:lnTo>
                  <a:lnTo>
                    <a:pt x="14791" y="49473"/>
                  </a:lnTo>
                  <a:lnTo>
                    <a:pt x="16718" y="48970"/>
                  </a:lnTo>
                  <a:lnTo>
                    <a:pt x="18058" y="48970"/>
                  </a:lnTo>
                  <a:lnTo>
                    <a:pt x="18813" y="49724"/>
                  </a:lnTo>
                  <a:cubicBezTo>
                    <a:pt x="18813" y="50143"/>
                    <a:pt x="19483" y="50394"/>
                    <a:pt x="19650" y="50394"/>
                  </a:cubicBezTo>
                  <a:lnTo>
                    <a:pt x="20153" y="50394"/>
                  </a:lnTo>
                  <a:lnTo>
                    <a:pt x="20824" y="50394"/>
                  </a:lnTo>
                  <a:lnTo>
                    <a:pt x="20824" y="49808"/>
                  </a:lnTo>
                  <a:cubicBezTo>
                    <a:pt x="20899" y="49565"/>
                    <a:pt x="20899" y="49297"/>
                    <a:pt x="20824" y="49054"/>
                  </a:cubicBezTo>
                  <a:cubicBezTo>
                    <a:pt x="20882" y="48777"/>
                    <a:pt x="20882" y="48492"/>
                    <a:pt x="20824" y="48216"/>
                  </a:cubicBezTo>
                  <a:cubicBezTo>
                    <a:pt x="20773" y="47914"/>
                    <a:pt x="20773" y="47596"/>
                    <a:pt x="20824" y="47294"/>
                  </a:cubicBezTo>
                  <a:lnTo>
                    <a:pt x="21745" y="46540"/>
                  </a:lnTo>
                  <a:lnTo>
                    <a:pt x="22416" y="45702"/>
                  </a:lnTo>
                  <a:cubicBezTo>
                    <a:pt x="22617" y="45426"/>
                    <a:pt x="22876" y="45200"/>
                    <a:pt x="23170" y="45032"/>
                  </a:cubicBezTo>
                  <a:lnTo>
                    <a:pt x="24343" y="45032"/>
                  </a:lnTo>
                  <a:lnTo>
                    <a:pt x="24762" y="45032"/>
                  </a:lnTo>
                  <a:cubicBezTo>
                    <a:pt x="24762" y="45032"/>
                    <a:pt x="24762" y="45032"/>
                    <a:pt x="24762" y="45032"/>
                  </a:cubicBezTo>
                  <a:lnTo>
                    <a:pt x="25264" y="45032"/>
                  </a:lnTo>
                  <a:lnTo>
                    <a:pt x="25264" y="44613"/>
                  </a:lnTo>
                  <a:lnTo>
                    <a:pt x="26102" y="44110"/>
                  </a:lnTo>
                  <a:lnTo>
                    <a:pt x="26856" y="43608"/>
                  </a:lnTo>
                  <a:cubicBezTo>
                    <a:pt x="26856" y="43608"/>
                    <a:pt x="26856" y="43608"/>
                    <a:pt x="27694" y="42686"/>
                  </a:cubicBezTo>
                  <a:lnTo>
                    <a:pt x="28783" y="41932"/>
                  </a:lnTo>
                  <a:lnTo>
                    <a:pt x="29789" y="41932"/>
                  </a:lnTo>
                  <a:cubicBezTo>
                    <a:pt x="30149" y="42032"/>
                    <a:pt x="30526" y="42032"/>
                    <a:pt x="30878" y="41932"/>
                  </a:cubicBezTo>
                  <a:lnTo>
                    <a:pt x="30878" y="41932"/>
                  </a:lnTo>
                  <a:cubicBezTo>
                    <a:pt x="30937" y="41798"/>
                    <a:pt x="30937" y="41647"/>
                    <a:pt x="30878" y="41513"/>
                  </a:cubicBezTo>
                  <a:lnTo>
                    <a:pt x="31381" y="41513"/>
                  </a:lnTo>
                  <a:lnTo>
                    <a:pt x="32051" y="41513"/>
                  </a:lnTo>
                  <a:lnTo>
                    <a:pt x="32638" y="41513"/>
                  </a:lnTo>
                  <a:lnTo>
                    <a:pt x="33811" y="41513"/>
                  </a:lnTo>
                  <a:lnTo>
                    <a:pt x="34314" y="41513"/>
                  </a:lnTo>
                  <a:lnTo>
                    <a:pt x="35151" y="41513"/>
                  </a:lnTo>
                  <a:lnTo>
                    <a:pt x="37833" y="40759"/>
                  </a:lnTo>
                  <a:lnTo>
                    <a:pt x="40346" y="40172"/>
                  </a:lnTo>
                  <a:lnTo>
                    <a:pt x="41687" y="39334"/>
                  </a:lnTo>
                  <a:lnTo>
                    <a:pt x="42944" y="38245"/>
                  </a:lnTo>
                  <a:cubicBezTo>
                    <a:pt x="42944" y="38245"/>
                    <a:pt x="42944" y="38245"/>
                    <a:pt x="42944" y="37826"/>
                  </a:cubicBezTo>
                  <a:lnTo>
                    <a:pt x="42944" y="37156"/>
                  </a:lnTo>
                  <a:lnTo>
                    <a:pt x="43530" y="37156"/>
                  </a:lnTo>
                  <a:lnTo>
                    <a:pt x="44117" y="37156"/>
                  </a:lnTo>
                  <a:lnTo>
                    <a:pt x="44117" y="37156"/>
                  </a:lnTo>
                  <a:lnTo>
                    <a:pt x="44117" y="37156"/>
                  </a:lnTo>
                  <a:cubicBezTo>
                    <a:pt x="43698" y="35932"/>
                    <a:pt x="44351" y="34600"/>
                    <a:pt x="45583" y="34181"/>
                  </a:cubicBezTo>
                  <a:cubicBezTo>
                    <a:pt x="46027" y="34030"/>
                    <a:pt x="46513" y="34014"/>
                    <a:pt x="46966" y="34139"/>
                  </a:cubicBezTo>
                  <a:cubicBezTo>
                    <a:pt x="47016" y="33922"/>
                    <a:pt x="47016" y="33687"/>
                    <a:pt x="46966" y="33469"/>
                  </a:cubicBezTo>
                  <a:cubicBezTo>
                    <a:pt x="46966" y="33469"/>
                    <a:pt x="46966" y="33469"/>
                    <a:pt x="46966" y="33469"/>
                  </a:cubicBezTo>
                  <a:cubicBezTo>
                    <a:pt x="46966" y="33469"/>
                    <a:pt x="46966" y="33469"/>
                    <a:pt x="46966" y="33469"/>
                  </a:cubicBezTo>
                  <a:cubicBezTo>
                    <a:pt x="46966" y="33469"/>
                    <a:pt x="46966" y="34056"/>
                    <a:pt x="47385" y="34642"/>
                  </a:cubicBezTo>
                  <a:cubicBezTo>
                    <a:pt x="47552" y="35019"/>
                    <a:pt x="47753" y="35379"/>
                    <a:pt x="47971" y="35731"/>
                  </a:cubicBezTo>
                  <a:cubicBezTo>
                    <a:pt x="48114" y="35999"/>
                    <a:pt x="48315" y="36226"/>
                    <a:pt x="48558" y="36402"/>
                  </a:cubicBezTo>
                  <a:cubicBezTo>
                    <a:pt x="48558" y="36402"/>
                    <a:pt x="49144" y="36402"/>
                    <a:pt x="49228" y="36402"/>
                  </a:cubicBezTo>
                  <a:lnTo>
                    <a:pt x="55847" y="34726"/>
                  </a:lnTo>
                  <a:cubicBezTo>
                    <a:pt x="55847" y="34307"/>
                    <a:pt x="55847" y="33637"/>
                    <a:pt x="56266" y="32715"/>
                  </a:cubicBezTo>
                  <a:cubicBezTo>
                    <a:pt x="56317" y="32128"/>
                    <a:pt x="56484" y="31559"/>
                    <a:pt x="56769" y="31039"/>
                  </a:cubicBezTo>
                  <a:cubicBezTo>
                    <a:pt x="56769" y="31039"/>
                    <a:pt x="56769" y="30620"/>
                    <a:pt x="56769" y="30285"/>
                  </a:cubicBezTo>
                  <a:lnTo>
                    <a:pt x="57439" y="30285"/>
                  </a:lnTo>
                  <a:cubicBezTo>
                    <a:pt x="58076" y="30369"/>
                    <a:pt x="58730" y="30369"/>
                    <a:pt x="59367" y="30285"/>
                  </a:cubicBezTo>
                  <a:lnTo>
                    <a:pt x="60875" y="30285"/>
                  </a:lnTo>
                  <a:lnTo>
                    <a:pt x="62550" y="30285"/>
                  </a:lnTo>
                  <a:lnTo>
                    <a:pt x="65483" y="29531"/>
                  </a:lnTo>
                  <a:cubicBezTo>
                    <a:pt x="65424" y="29690"/>
                    <a:pt x="65424" y="29874"/>
                    <a:pt x="65483" y="30034"/>
                  </a:cubicBezTo>
                  <a:lnTo>
                    <a:pt x="65483" y="30034"/>
                  </a:lnTo>
                  <a:lnTo>
                    <a:pt x="66153" y="31374"/>
                  </a:lnTo>
                  <a:cubicBezTo>
                    <a:pt x="66396" y="31827"/>
                    <a:pt x="66589" y="32304"/>
                    <a:pt x="66740" y="32799"/>
                  </a:cubicBezTo>
                  <a:lnTo>
                    <a:pt x="67829" y="33301"/>
                  </a:lnTo>
                  <a:cubicBezTo>
                    <a:pt x="68416" y="33301"/>
                    <a:pt x="68751" y="33888"/>
                    <a:pt x="68751" y="33972"/>
                  </a:cubicBezTo>
                  <a:lnTo>
                    <a:pt x="69756" y="34642"/>
                  </a:lnTo>
                  <a:cubicBezTo>
                    <a:pt x="70259" y="34642"/>
                    <a:pt x="70510" y="35229"/>
                    <a:pt x="70510" y="35312"/>
                  </a:cubicBezTo>
                  <a:lnTo>
                    <a:pt x="70092" y="36485"/>
                  </a:lnTo>
                  <a:cubicBezTo>
                    <a:pt x="70092" y="36485"/>
                    <a:pt x="70092" y="36485"/>
                    <a:pt x="70929" y="36904"/>
                  </a:cubicBezTo>
                  <a:lnTo>
                    <a:pt x="71851" y="36904"/>
                  </a:lnTo>
                  <a:lnTo>
                    <a:pt x="72773" y="40424"/>
                  </a:lnTo>
                  <a:cubicBezTo>
                    <a:pt x="73192" y="40424"/>
                    <a:pt x="73443" y="40424"/>
                    <a:pt x="73443" y="40926"/>
                  </a:cubicBezTo>
                  <a:cubicBezTo>
                    <a:pt x="73443" y="41429"/>
                    <a:pt x="73443" y="40926"/>
                    <a:pt x="73946" y="41429"/>
                  </a:cubicBezTo>
                  <a:lnTo>
                    <a:pt x="74365" y="41429"/>
                  </a:lnTo>
                  <a:lnTo>
                    <a:pt x="74365" y="41429"/>
                  </a:lnTo>
                  <a:lnTo>
                    <a:pt x="74365" y="41429"/>
                  </a:lnTo>
                  <a:cubicBezTo>
                    <a:pt x="74331" y="41010"/>
                    <a:pt x="74331" y="40591"/>
                    <a:pt x="74365" y="40172"/>
                  </a:cubicBezTo>
                  <a:cubicBezTo>
                    <a:pt x="74365" y="39586"/>
                    <a:pt x="74365" y="39167"/>
                    <a:pt x="74365" y="38915"/>
                  </a:cubicBezTo>
                  <a:cubicBezTo>
                    <a:pt x="74474" y="38647"/>
                    <a:pt x="74616" y="38396"/>
                    <a:pt x="74784" y="38161"/>
                  </a:cubicBezTo>
                  <a:lnTo>
                    <a:pt x="75286" y="37575"/>
                  </a:lnTo>
                  <a:lnTo>
                    <a:pt x="75705" y="37575"/>
                  </a:lnTo>
                  <a:lnTo>
                    <a:pt x="76376" y="37575"/>
                  </a:lnTo>
                  <a:lnTo>
                    <a:pt x="76376" y="38748"/>
                  </a:lnTo>
                  <a:cubicBezTo>
                    <a:pt x="76376" y="39418"/>
                    <a:pt x="76376" y="39753"/>
                    <a:pt x="76376" y="40005"/>
                  </a:cubicBezTo>
                  <a:cubicBezTo>
                    <a:pt x="76325" y="40424"/>
                    <a:pt x="76325" y="40843"/>
                    <a:pt x="76376" y="41261"/>
                  </a:cubicBezTo>
                  <a:cubicBezTo>
                    <a:pt x="76350" y="41622"/>
                    <a:pt x="76350" y="41990"/>
                    <a:pt x="76376" y="42351"/>
                  </a:cubicBezTo>
                  <a:cubicBezTo>
                    <a:pt x="76409" y="42686"/>
                    <a:pt x="76409" y="43021"/>
                    <a:pt x="76376" y="43356"/>
                  </a:cubicBezTo>
                  <a:cubicBezTo>
                    <a:pt x="76376" y="43775"/>
                    <a:pt x="76376" y="44110"/>
                    <a:pt x="76376" y="44194"/>
                  </a:cubicBezTo>
                  <a:cubicBezTo>
                    <a:pt x="76241" y="44471"/>
                    <a:pt x="75999" y="44680"/>
                    <a:pt x="75705" y="44781"/>
                  </a:cubicBezTo>
                  <a:lnTo>
                    <a:pt x="74867" y="44781"/>
                  </a:lnTo>
                  <a:cubicBezTo>
                    <a:pt x="74616" y="44688"/>
                    <a:pt x="74390" y="44546"/>
                    <a:pt x="74197" y="44362"/>
                  </a:cubicBezTo>
                  <a:lnTo>
                    <a:pt x="73443" y="43859"/>
                  </a:lnTo>
                  <a:lnTo>
                    <a:pt x="72354" y="43859"/>
                  </a:lnTo>
                  <a:lnTo>
                    <a:pt x="71432" y="43859"/>
                  </a:lnTo>
                  <a:cubicBezTo>
                    <a:pt x="71298" y="43608"/>
                    <a:pt x="71130" y="43381"/>
                    <a:pt x="70929" y="43189"/>
                  </a:cubicBezTo>
                  <a:cubicBezTo>
                    <a:pt x="70929" y="43189"/>
                    <a:pt x="70929" y="43189"/>
                    <a:pt x="70929" y="43189"/>
                  </a:cubicBezTo>
                  <a:lnTo>
                    <a:pt x="70929" y="43189"/>
                  </a:lnTo>
                  <a:lnTo>
                    <a:pt x="70259" y="43189"/>
                  </a:lnTo>
                  <a:lnTo>
                    <a:pt x="69756" y="43189"/>
                  </a:lnTo>
                  <a:cubicBezTo>
                    <a:pt x="69756" y="43189"/>
                    <a:pt x="69756" y="43608"/>
                    <a:pt x="69338" y="43608"/>
                  </a:cubicBezTo>
                  <a:lnTo>
                    <a:pt x="66991" y="43608"/>
                  </a:lnTo>
                  <a:cubicBezTo>
                    <a:pt x="66732" y="43700"/>
                    <a:pt x="66438" y="43566"/>
                    <a:pt x="66346" y="43306"/>
                  </a:cubicBezTo>
                  <a:cubicBezTo>
                    <a:pt x="66338" y="43264"/>
                    <a:pt x="66329" y="43231"/>
                    <a:pt x="66321" y="43189"/>
                  </a:cubicBezTo>
                  <a:cubicBezTo>
                    <a:pt x="66321" y="43189"/>
                    <a:pt x="66321" y="43189"/>
                    <a:pt x="66908" y="43189"/>
                  </a:cubicBezTo>
                  <a:cubicBezTo>
                    <a:pt x="67494" y="43189"/>
                    <a:pt x="66908" y="43189"/>
                    <a:pt x="66908" y="42686"/>
                  </a:cubicBezTo>
                  <a:lnTo>
                    <a:pt x="66908" y="42016"/>
                  </a:lnTo>
                  <a:cubicBezTo>
                    <a:pt x="66908" y="42016"/>
                    <a:pt x="66908" y="41597"/>
                    <a:pt x="66908" y="41429"/>
                  </a:cubicBezTo>
                  <a:lnTo>
                    <a:pt x="66908" y="41429"/>
                  </a:lnTo>
                  <a:lnTo>
                    <a:pt x="66908" y="41429"/>
                  </a:lnTo>
                  <a:lnTo>
                    <a:pt x="66237" y="41429"/>
                  </a:lnTo>
                  <a:lnTo>
                    <a:pt x="65734" y="41429"/>
                  </a:lnTo>
                  <a:cubicBezTo>
                    <a:pt x="65709" y="41789"/>
                    <a:pt x="65709" y="42158"/>
                    <a:pt x="65734" y="42518"/>
                  </a:cubicBezTo>
                  <a:cubicBezTo>
                    <a:pt x="65734" y="43189"/>
                    <a:pt x="65316" y="43691"/>
                    <a:pt x="65148" y="44026"/>
                  </a:cubicBezTo>
                  <a:lnTo>
                    <a:pt x="65148" y="44613"/>
                  </a:lnTo>
                  <a:lnTo>
                    <a:pt x="65148" y="45200"/>
                  </a:lnTo>
                  <a:lnTo>
                    <a:pt x="65148" y="45200"/>
                  </a:lnTo>
                  <a:lnTo>
                    <a:pt x="64478" y="44613"/>
                  </a:lnTo>
                  <a:cubicBezTo>
                    <a:pt x="64059" y="44613"/>
                    <a:pt x="63807" y="44613"/>
                    <a:pt x="63640" y="44613"/>
                  </a:cubicBezTo>
                  <a:lnTo>
                    <a:pt x="63640" y="44613"/>
                  </a:lnTo>
                  <a:lnTo>
                    <a:pt x="63640" y="44613"/>
                  </a:lnTo>
                  <a:cubicBezTo>
                    <a:pt x="63665" y="44890"/>
                    <a:pt x="63665" y="45174"/>
                    <a:pt x="63640" y="45451"/>
                  </a:cubicBezTo>
                  <a:cubicBezTo>
                    <a:pt x="63640" y="45870"/>
                    <a:pt x="63640" y="46205"/>
                    <a:pt x="63640" y="46289"/>
                  </a:cubicBezTo>
                  <a:cubicBezTo>
                    <a:pt x="63640" y="46373"/>
                    <a:pt x="63640" y="46875"/>
                    <a:pt x="62969" y="47378"/>
                  </a:cubicBezTo>
                  <a:lnTo>
                    <a:pt x="62467" y="48551"/>
                  </a:lnTo>
                  <a:cubicBezTo>
                    <a:pt x="62274" y="48308"/>
                    <a:pt x="62014" y="48132"/>
                    <a:pt x="61713" y="48048"/>
                  </a:cubicBezTo>
                  <a:lnTo>
                    <a:pt x="61042" y="47629"/>
                  </a:lnTo>
                  <a:lnTo>
                    <a:pt x="60204" y="47629"/>
                  </a:lnTo>
                  <a:lnTo>
                    <a:pt x="59785" y="47629"/>
                  </a:lnTo>
                  <a:lnTo>
                    <a:pt x="59785" y="47629"/>
                  </a:lnTo>
                  <a:lnTo>
                    <a:pt x="59785" y="48300"/>
                  </a:lnTo>
                  <a:lnTo>
                    <a:pt x="59367" y="49138"/>
                  </a:lnTo>
                  <a:lnTo>
                    <a:pt x="59367" y="49724"/>
                  </a:lnTo>
                  <a:lnTo>
                    <a:pt x="59367" y="49724"/>
                  </a:lnTo>
                  <a:cubicBezTo>
                    <a:pt x="59367" y="49724"/>
                    <a:pt x="59367" y="49724"/>
                    <a:pt x="59367" y="49724"/>
                  </a:cubicBezTo>
                  <a:lnTo>
                    <a:pt x="58864" y="49724"/>
                  </a:lnTo>
                  <a:lnTo>
                    <a:pt x="58193" y="50311"/>
                  </a:lnTo>
                  <a:lnTo>
                    <a:pt x="57439" y="50730"/>
                  </a:lnTo>
                  <a:cubicBezTo>
                    <a:pt x="57439" y="50730"/>
                    <a:pt x="57439" y="50730"/>
                    <a:pt x="56769" y="50730"/>
                  </a:cubicBezTo>
                  <a:lnTo>
                    <a:pt x="56099" y="50730"/>
                  </a:lnTo>
                  <a:lnTo>
                    <a:pt x="55093" y="50730"/>
                  </a:lnTo>
                  <a:lnTo>
                    <a:pt x="53920" y="50730"/>
                  </a:lnTo>
                  <a:lnTo>
                    <a:pt x="53501" y="50730"/>
                  </a:lnTo>
                  <a:lnTo>
                    <a:pt x="53501" y="50311"/>
                  </a:lnTo>
                  <a:cubicBezTo>
                    <a:pt x="53501" y="49808"/>
                    <a:pt x="53501" y="49640"/>
                    <a:pt x="52747" y="49724"/>
                  </a:cubicBezTo>
                  <a:lnTo>
                    <a:pt x="52244" y="49724"/>
                  </a:lnTo>
                  <a:cubicBezTo>
                    <a:pt x="52244" y="49724"/>
                    <a:pt x="52244" y="49724"/>
                    <a:pt x="51825" y="49724"/>
                  </a:cubicBezTo>
                  <a:lnTo>
                    <a:pt x="51407" y="50227"/>
                  </a:lnTo>
                  <a:cubicBezTo>
                    <a:pt x="51105" y="50311"/>
                    <a:pt x="50820" y="50453"/>
                    <a:pt x="50569" y="50646"/>
                  </a:cubicBezTo>
                  <a:lnTo>
                    <a:pt x="49731" y="50646"/>
                  </a:lnTo>
                  <a:lnTo>
                    <a:pt x="48474" y="51149"/>
                  </a:lnTo>
                  <a:lnTo>
                    <a:pt x="46379" y="52154"/>
                  </a:lnTo>
                  <a:lnTo>
                    <a:pt x="44284" y="53076"/>
                  </a:lnTo>
                  <a:lnTo>
                    <a:pt x="43112" y="53578"/>
                  </a:lnTo>
                  <a:cubicBezTo>
                    <a:pt x="42659" y="53838"/>
                    <a:pt x="42240" y="54148"/>
                    <a:pt x="41855" y="54500"/>
                  </a:cubicBezTo>
                  <a:cubicBezTo>
                    <a:pt x="41520" y="54852"/>
                    <a:pt x="41126" y="55137"/>
                    <a:pt x="40682" y="55338"/>
                  </a:cubicBezTo>
                  <a:cubicBezTo>
                    <a:pt x="40296" y="55430"/>
                    <a:pt x="39894" y="55430"/>
                    <a:pt x="39508" y="55338"/>
                  </a:cubicBezTo>
                  <a:lnTo>
                    <a:pt x="38419" y="55338"/>
                  </a:lnTo>
                  <a:lnTo>
                    <a:pt x="37581" y="56846"/>
                  </a:lnTo>
                  <a:lnTo>
                    <a:pt x="36911" y="56846"/>
                  </a:lnTo>
                  <a:lnTo>
                    <a:pt x="35989" y="56846"/>
                  </a:lnTo>
                  <a:cubicBezTo>
                    <a:pt x="35763" y="56980"/>
                    <a:pt x="35587" y="57190"/>
                    <a:pt x="35487" y="57433"/>
                  </a:cubicBezTo>
                  <a:lnTo>
                    <a:pt x="35487" y="58019"/>
                  </a:lnTo>
                  <a:lnTo>
                    <a:pt x="34314" y="58438"/>
                  </a:lnTo>
                  <a:lnTo>
                    <a:pt x="33057" y="58438"/>
                  </a:lnTo>
                  <a:lnTo>
                    <a:pt x="31632" y="58438"/>
                  </a:lnTo>
                  <a:cubicBezTo>
                    <a:pt x="31306" y="58522"/>
                    <a:pt x="30954" y="58522"/>
                    <a:pt x="30627" y="58438"/>
                  </a:cubicBezTo>
                  <a:lnTo>
                    <a:pt x="27611" y="58438"/>
                  </a:lnTo>
                  <a:lnTo>
                    <a:pt x="27024" y="59192"/>
                  </a:lnTo>
                  <a:lnTo>
                    <a:pt x="26354" y="59863"/>
                  </a:lnTo>
                  <a:lnTo>
                    <a:pt x="25181" y="59863"/>
                  </a:lnTo>
                  <a:lnTo>
                    <a:pt x="24510" y="59863"/>
                  </a:lnTo>
                  <a:lnTo>
                    <a:pt x="22248" y="59863"/>
                  </a:lnTo>
                  <a:lnTo>
                    <a:pt x="22248" y="59863"/>
                  </a:lnTo>
                  <a:lnTo>
                    <a:pt x="22248" y="59863"/>
                  </a:lnTo>
                  <a:cubicBezTo>
                    <a:pt x="22181" y="60080"/>
                    <a:pt x="22181" y="60315"/>
                    <a:pt x="22248" y="60533"/>
                  </a:cubicBezTo>
                  <a:lnTo>
                    <a:pt x="22248" y="61203"/>
                  </a:lnTo>
                  <a:cubicBezTo>
                    <a:pt x="22248" y="61203"/>
                    <a:pt x="22248" y="61203"/>
                    <a:pt x="22248" y="61203"/>
                  </a:cubicBezTo>
                  <a:lnTo>
                    <a:pt x="22248" y="61203"/>
                  </a:lnTo>
                  <a:lnTo>
                    <a:pt x="22248" y="61203"/>
                  </a:lnTo>
                  <a:cubicBezTo>
                    <a:pt x="21829" y="61145"/>
                    <a:pt x="21410" y="61145"/>
                    <a:pt x="20991" y="61203"/>
                  </a:cubicBezTo>
                  <a:lnTo>
                    <a:pt x="19902" y="61706"/>
                  </a:lnTo>
                  <a:lnTo>
                    <a:pt x="19064" y="61706"/>
                  </a:lnTo>
                  <a:lnTo>
                    <a:pt x="18561" y="61706"/>
                  </a:lnTo>
                  <a:lnTo>
                    <a:pt x="17975" y="61706"/>
                  </a:lnTo>
                  <a:lnTo>
                    <a:pt x="13450" y="61706"/>
                  </a:lnTo>
                  <a:cubicBezTo>
                    <a:pt x="13224" y="61840"/>
                    <a:pt x="13048" y="62049"/>
                    <a:pt x="12947" y="62292"/>
                  </a:cubicBezTo>
                  <a:cubicBezTo>
                    <a:pt x="12897" y="62569"/>
                    <a:pt x="12897" y="62854"/>
                    <a:pt x="12947" y="63130"/>
                  </a:cubicBezTo>
                  <a:lnTo>
                    <a:pt x="7585" y="64471"/>
                  </a:lnTo>
                  <a:cubicBezTo>
                    <a:pt x="7585" y="64471"/>
                    <a:pt x="7585" y="63801"/>
                    <a:pt x="7585" y="63130"/>
                  </a:cubicBezTo>
                  <a:cubicBezTo>
                    <a:pt x="7585" y="62460"/>
                    <a:pt x="7585" y="62041"/>
                    <a:pt x="7585" y="61873"/>
                  </a:cubicBezTo>
                  <a:lnTo>
                    <a:pt x="7585" y="61371"/>
                  </a:lnTo>
                  <a:lnTo>
                    <a:pt x="7920" y="68158"/>
                  </a:lnTo>
                  <a:close/>
                  <a:moveTo>
                    <a:pt x="1720" y="35061"/>
                  </a:moveTo>
                  <a:cubicBezTo>
                    <a:pt x="1753" y="34726"/>
                    <a:pt x="1753" y="34391"/>
                    <a:pt x="1720" y="34056"/>
                  </a:cubicBezTo>
                  <a:lnTo>
                    <a:pt x="1720" y="32464"/>
                  </a:lnTo>
                  <a:cubicBezTo>
                    <a:pt x="1770" y="31902"/>
                    <a:pt x="1770" y="31349"/>
                    <a:pt x="1720" y="30788"/>
                  </a:cubicBezTo>
                  <a:cubicBezTo>
                    <a:pt x="1694" y="30369"/>
                    <a:pt x="1694" y="29950"/>
                    <a:pt x="1720" y="29531"/>
                  </a:cubicBezTo>
                  <a:lnTo>
                    <a:pt x="1301" y="29028"/>
                  </a:lnTo>
                  <a:lnTo>
                    <a:pt x="714" y="28107"/>
                  </a:lnTo>
                  <a:cubicBezTo>
                    <a:pt x="471" y="27813"/>
                    <a:pt x="245" y="27503"/>
                    <a:pt x="44" y="27185"/>
                  </a:cubicBezTo>
                  <a:cubicBezTo>
                    <a:pt x="44" y="27185"/>
                    <a:pt x="44" y="26682"/>
                    <a:pt x="44" y="26598"/>
                  </a:cubicBezTo>
                  <a:cubicBezTo>
                    <a:pt x="-15" y="26297"/>
                    <a:pt x="-15" y="25978"/>
                    <a:pt x="44" y="25677"/>
                  </a:cubicBezTo>
                  <a:cubicBezTo>
                    <a:pt x="44" y="25258"/>
                    <a:pt x="44" y="24923"/>
                    <a:pt x="44" y="24755"/>
                  </a:cubicBezTo>
                  <a:lnTo>
                    <a:pt x="547" y="24755"/>
                  </a:lnTo>
                  <a:lnTo>
                    <a:pt x="966" y="24336"/>
                  </a:lnTo>
                  <a:lnTo>
                    <a:pt x="1636" y="23666"/>
                  </a:lnTo>
                  <a:cubicBezTo>
                    <a:pt x="1845" y="23364"/>
                    <a:pt x="2130" y="23130"/>
                    <a:pt x="2474" y="22995"/>
                  </a:cubicBezTo>
                  <a:lnTo>
                    <a:pt x="2474" y="22995"/>
                  </a:lnTo>
                  <a:lnTo>
                    <a:pt x="2474" y="22995"/>
                  </a:lnTo>
                  <a:lnTo>
                    <a:pt x="3731" y="23666"/>
                  </a:lnTo>
                  <a:cubicBezTo>
                    <a:pt x="3731" y="23666"/>
                    <a:pt x="4317" y="23666"/>
                    <a:pt x="5155" y="23666"/>
                  </a:cubicBezTo>
                  <a:lnTo>
                    <a:pt x="6747" y="23666"/>
                  </a:lnTo>
                  <a:lnTo>
                    <a:pt x="6747" y="23666"/>
                  </a:lnTo>
                  <a:cubicBezTo>
                    <a:pt x="6747" y="23666"/>
                    <a:pt x="6747" y="23666"/>
                    <a:pt x="6747" y="23666"/>
                  </a:cubicBezTo>
                  <a:cubicBezTo>
                    <a:pt x="6705" y="23331"/>
                    <a:pt x="6705" y="22995"/>
                    <a:pt x="6747" y="22660"/>
                  </a:cubicBezTo>
                  <a:cubicBezTo>
                    <a:pt x="6714" y="22350"/>
                    <a:pt x="6714" y="22049"/>
                    <a:pt x="6747" y="21739"/>
                  </a:cubicBezTo>
                  <a:cubicBezTo>
                    <a:pt x="6747" y="21739"/>
                    <a:pt x="7250" y="21739"/>
                    <a:pt x="7753" y="21739"/>
                  </a:cubicBezTo>
                  <a:lnTo>
                    <a:pt x="8842" y="21739"/>
                  </a:lnTo>
                  <a:lnTo>
                    <a:pt x="8842" y="21068"/>
                  </a:lnTo>
                  <a:cubicBezTo>
                    <a:pt x="8783" y="20767"/>
                    <a:pt x="8783" y="20448"/>
                    <a:pt x="8842" y="20147"/>
                  </a:cubicBezTo>
                  <a:cubicBezTo>
                    <a:pt x="8842" y="20147"/>
                    <a:pt x="8842" y="19476"/>
                    <a:pt x="8842" y="19393"/>
                  </a:cubicBezTo>
                  <a:lnTo>
                    <a:pt x="9345" y="19393"/>
                  </a:lnTo>
                  <a:lnTo>
                    <a:pt x="9931" y="19393"/>
                  </a:lnTo>
                  <a:lnTo>
                    <a:pt x="10601" y="19393"/>
                  </a:lnTo>
                  <a:cubicBezTo>
                    <a:pt x="10844" y="19476"/>
                    <a:pt x="11113" y="19476"/>
                    <a:pt x="11355" y="19393"/>
                  </a:cubicBezTo>
                  <a:cubicBezTo>
                    <a:pt x="11355" y="19393"/>
                    <a:pt x="11355" y="19393"/>
                    <a:pt x="11355" y="19393"/>
                  </a:cubicBezTo>
                  <a:lnTo>
                    <a:pt x="12277" y="19393"/>
                  </a:lnTo>
                  <a:lnTo>
                    <a:pt x="12696" y="19393"/>
                  </a:lnTo>
                  <a:lnTo>
                    <a:pt x="13199" y="19393"/>
                  </a:lnTo>
                  <a:cubicBezTo>
                    <a:pt x="13199" y="19393"/>
                    <a:pt x="13199" y="19393"/>
                    <a:pt x="13618" y="19393"/>
                  </a:cubicBezTo>
                  <a:cubicBezTo>
                    <a:pt x="13593" y="19116"/>
                    <a:pt x="13593" y="18831"/>
                    <a:pt x="13618" y="18555"/>
                  </a:cubicBezTo>
                  <a:cubicBezTo>
                    <a:pt x="13559" y="18337"/>
                    <a:pt x="13559" y="18102"/>
                    <a:pt x="13618" y="17884"/>
                  </a:cubicBezTo>
                  <a:cubicBezTo>
                    <a:pt x="13618" y="17884"/>
                    <a:pt x="13618" y="17884"/>
                    <a:pt x="13618" y="17298"/>
                  </a:cubicBezTo>
                  <a:lnTo>
                    <a:pt x="14288" y="17298"/>
                  </a:lnTo>
                  <a:lnTo>
                    <a:pt x="14288" y="17801"/>
                  </a:lnTo>
                  <a:lnTo>
                    <a:pt x="14791" y="18303"/>
                  </a:lnTo>
                  <a:lnTo>
                    <a:pt x="15377" y="18890"/>
                  </a:lnTo>
                  <a:cubicBezTo>
                    <a:pt x="15327" y="18613"/>
                    <a:pt x="15327" y="18328"/>
                    <a:pt x="15377" y="18052"/>
                  </a:cubicBezTo>
                  <a:cubicBezTo>
                    <a:pt x="15411" y="17801"/>
                    <a:pt x="15411" y="17549"/>
                    <a:pt x="15377" y="17298"/>
                  </a:cubicBezTo>
                  <a:cubicBezTo>
                    <a:pt x="15428" y="17105"/>
                    <a:pt x="15428" y="16904"/>
                    <a:pt x="15377" y="16711"/>
                  </a:cubicBezTo>
                  <a:cubicBezTo>
                    <a:pt x="15310" y="16493"/>
                    <a:pt x="15310" y="16259"/>
                    <a:pt x="15377" y="16041"/>
                  </a:cubicBezTo>
                  <a:lnTo>
                    <a:pt x="15377" y="16628"/>
                  </a:lnTo>
                  <a:lnTo>
                    <a:pt x="15796" y="16628"/>
                  </a:lnTo>
                  <a:lnTo>
                    <a:pt x="16215" y="16628"/>
                  </a:lnTo>
                  <a:cubicBezTo>
                    <a:pt x="16215" y="16628"/>
                    <a:pt x="16215" y="16628"/>
                    <a:pt x="16215" y="16628"/>
                  </a:cubicBezTo>
                  <a:cubicBezTo>
                    <a:pt x="16215" y="16628"/>
                    <a:pt x="16718" y="16628"/>
                    <a:pt x="16634" y="15957"/>
                  </a:cubicBezTo>
                  <a:lnTo>
                    <a:pt x="16634" y="15371"/>
                  </a:lnTo>
                  <a:cubicBezTo>
                    <a:pt x="16634" y="15371"/>
                    <a:pt x="16634" y="15371"/>
                    <a:pt x="15964" y="15371"/>
                  </a:cubicBezTo>
                  <a:lnTo>
                    <a:pt x="16886" y="14449"/>
                  </a:lnTo>
                  <a:lnTo>
                    <a:pt x="17807" y="13695"/>
                  </a:lnTo>
                  <a:lnTo>
                    <a:pt x="18394" y="13695"/>
                  </a:lnTo>
                  <a:cubicBezTo>
                    <a:pt x="18394" y="13695"/>
                    <a:pt x="18394" y="13695"/>
                    <a:pt x="18813" y="14198"/>
                  </a:cubicBezTo>
                  <a:cubicBezTo>
                    <a:pt x="19232" y="14700"/>
                    <a:pt x="18813" y="14700"/>
                    <a:pt x="19232" y="14700"/>
                  </a:cubicBezTo>
                  <a:lnTo>
                    <a:pt x="19986" y="14700"/>
                  </a:lnTo>
                  <a:lnTo>
                    <a:pt x="21913" y="13611"/>
                  </a:lnTo>
                  <a:lnTo>
                    <a:pt x="23505" y="12689"/>
                  </a:lnTo>
                  <a:cubicBezTo>
                    <a:pt x="23505" y="12689"/>
                    <a:pt x="23505" y="12689"/>
                    <a:pt x="24008" y="12270"/>
                  </a:cubicBezTo>
                  <a:cubicBezTo>
                    <a:pt x="24510" y="11851"/>
                    <a:pt x="24510" y="12270"/>
                    <a:pt x="24510" y="12270"/>
                  </a:cubicBezTo>
                  <a:lnTo>
                    <a:pt x="25097" y="12270"/>
                  </a:lnTo>
                  <a:lnTo>
                    <a:pt x="25767" y="12270"/>
                  </a:lnTo>
                  <a:lnTo>
                    <a:pt x="30208" y="9003"/>
                  </a:lnTo>
                  <a:cubicBezTo>
                    <a:pt x="30417" y="8508"/>
                    <a:pt x="30669" y="8031"/>
                    <a:pt x="30962" y="7578"/>
                  </a:cubicBezTo>
                  <a:lnTo>
                    <a:pt x="31465" y="7578"/>
                  </a:lnTo>
                  <a:lnTo>
                    <a:pt x="32135" y="7578"/>
                  </a:lnTo>
                  <a:lnTo>
                    <a:pt x="32554" y="7578"/>
                  </a:lnTo>
                  <a:lnTo>
                    <a:pt x="33141" y="7076"/>
                  </a:lnTo>
                  <a:lnTo>
                    <a:pt x="34230" y="7076"/>
                  </a:lnTo>
                  <a:lnTo>
                    <a:pt x="34900" y="7076"/>
                  </a:lnTo>
                  <a:lnTo>
                    <a:pt x="35403" y="7076"/>
                  </a:lnTo>
                  <a:lnTo>
                    <a:pt x="36073" y="6573"/>
                  </a:lnTo>
                  <a:lnTo>
                    <a:pt x="37330" y="5567"/>
                  </a:lnTo>
                  <a:lnTo>
                    <a:pt x="38503" y="4562"/>
                  </a:lnTo>
                  <a:cubicBezTo>
                    <a:pt x="38746" y="4361"/>
                    <a:pt x="38972" y="4135"/>
                    <a:pt x="39173" y="3892"/>
                  </a:cubicBezTo>
                  <a:lnTo>
                    <a:pt x="40514" y="3221"/>
                  </a:lnTo>
                  <a:lnTo>
                    <a:pt x="42274" y="2383"/>
                  </a:lnTo>
                  <a:lnTo>
                    <a:pt x="42944" y="2383"/>
                  </a:lnTo>
                  <a:lnTo>
                    <a:pt x="42944" y="2383"/>
                  </a:lnTo>
                  <a:lnTo>
                    <a:pt x="43698" y="2383"/>
                  </a:lnTo>
                  <a:lnTo>
                    <a:pt x="44284" y="2383"/>
                  </a:lnTo>
                  <a:cubicBezTo>
                    <a:pt x="44921" y="2492"/>
                    <a:pt x="45575" y="2492"/>
                    <a:pt x="46212" y="2383"/>
                  </a:cubicBezTo>
                  <a:cubicBezTo>
                    <a:pt x="46848" y="2266"/>
                    <a:pt x="47468" y="2065"/>
                    <a:pt x="48055" y="1797"/>
                  </a:cubicBezTo>
                  <a:cubicBezTo>
                    <a:pt x="48055" y="1797"/>
                    <a:pt x="48055" y="1797"/>
                    <a:pt x="48055" y="1797"/>
                  </a:cubicBezTo>
                  <a:lnTo>
                    <a:pt x="48474" y="1797"/>
                  </a:lnTo>
                  <a:lnTo>
                    <a:pt x="49144" y="1797"/>
                  </a:lnTo>
                  <a:cubicBezTo>
                    <a:pt x="49153" y="1604"/>
                    <a:pt x="49153" y="1403"/>
                    <a:pt x="49144" y="1210"/>
                  </a:cubicBezTo>
                  <a:lnTo>
                    <a:pt x="49144" y="624"/>
                  </a:lnTo>
                  <a:lnTo>
                    <a:pt x="49144" y="624"/>
                  </a:lnTo>
                  <a:cubicBezTo>
                    <a:pt x="49144" y="624"/>
                    <a:pt x="49144" y="624"/>
                    <a:pt x="49144" y="624"/>
                  </a:cubicBezTo>
                  <a:lnTo>
                    <a:pt x="49144" y="624"/>
                  </a:lnTo>
                  <a:lnTo>
                    <a:pt x="49144" y="624"/>
                  </a:lnTo>
                  <a:cubicBezTo>
                    <a:pt x="49144" y="624"/>
                    <a:pt x="49144" y="624"/>
                    <a:pt x="49144" y="624"/>
                  </a:cubicBezTo>
                  <a:lnTo>
                    <a:pt x="49144" y="624"/>
                  </a:lnTo>
                  <a:lnTo>
                    <a:pt x="49563" y="1127"/>
                  </a:lnTo>
                  <a:cubicBezTo>
                    <a:pt x="49563" y="1127"/>
                    <a:pt x="49982" y="1127"/>
                    <a:pt x="49982" y="1629"/>
                  </a:cubicBezTo>
                  <a:lnTo>
                    <a:pt x="50485" y="1629"/>
                  </a:lnTo>
                  <a:lnTo>
                    <a:pt x="50485" y="1127"/>
                  </a:lnTo>
                  <a:cubicBezTo>
                    <a:pt x="50518" y="959"/>
                    <a:pt x="50518" y="791"/>
                    <a:pt x="50485" y="624"/>
                  </a:cubicBezTo>
                  <a:lnTo>
                    <a:pt x="52580" y="121"/>
                  </a:lnTo>
                  <a:cubicBezTo>
                    <a:pt x="52580" y="121"/>
                    <a:pt x="52580" y="121"/>
                    <a:pt x="52580" y="791"/>
                  </a:cubicBezTo>
                  <a:cubicBezTo>
                    <a:pt x="52496" y="1093"/>
                    <a:pt x="52496" y="1411"/>
                    <a:pt x="52580" y="1713"/>
                  </a:cubicBezTo>
                  <a:lnTo>
                    <a:pt x="52580" y="1713"/>
                  </a:lnTo>
                  <a:lnTo>
                    <a:pt x="52580" y="1713"/>
                  </a:lnTo>
                  <a:cubicBezTo>
                    <a:pt x="52580" y="1713"/>
                    <a:pt x="52580" y="1713"/>
                    <a:pt x="53166" y="2216"/>
                  </a:cubicBezTo>
                  <a:lnTo>
                    <a:pt x="53920" y="2216"/>
                  </a:lnTo>
                  <a:lnTo>
                    <a:pt x="54591" y="2216"/>
                  </a:lnTo>
                  <a:cubicBezTo>
                    <a:pt x="54591" y="2216"/>
                    <a:pt x="55177" y="2216"/>
                    <a:pt x="55261" y="2216"/>
                  </a:cubicBezTo>
                  <a:cubicBezTo>
                    <a:pt x="55219" y="2467"/>
                    <a:pt x="55219" y="2719"/>
                    <a:pt x="55261" y="2970"/>
                  </a:cubicBezTo>
                  <a:lnTo>
                    <a:pt x="55847" y="3808"/>
                  </a:lnTo>
                  <a:lnTo>
                    <a:pt x="55847" y="3808"/>
                  </a:lnTo>
                  <a:lnTo>
                    <a:pt x="56266" y="3808"/>
                  </a:lnTo>
                  <a:lnTo>
                    <a:pt x="56266" y="4311"/>
                  </a:lnTo>
                  <a:lnTo>
                    <a:pt x="56685" y="4813"/>
                  </a:lnTo>
                  <a:lnTo>
                    <a:pt x="57607" y="3975"/>
                  </a:lnTo>
                  <a:cubicBezTo>
                    <a:pt x="57607" y="3975"/>
                    <a:pt x="57607" y="3975"/>
                    <a:pt x="57607" y="4562"/>
                  </a:cubicBezTo>
                  <a:lnTo>
                    <a:pt x="58193" y="4981"/>
                  </a:lnTo>
                  <a:lnTo>
                    <a:pt x="58780" y="4981"/>
                  </a:lnTo>
                  <a:lnTo>
                    <a:pt x="59450" y="4981"/>
                  </a:lnTo>
                  <a:cubicBezTo>
                    <a:pt x="59450" y="4981"/>
                    <a:pt x="59450" y="5484"/>
                    <a:pt x="59450" y="6070"/>
                  </a:cubicBezTo>
                  <a:cubicBezTo>
                    <a:pt x="59450" y="6657"/>
                    <a:pt x="59450" y="6992"/>
                    <a:pt x="59450" y="7159"/>
                  </a:cubicBezTo>
                  <a:lnTo>
                    <a:pt x="59450" y="7159"/>
                  </a:lnTo>
                  <a:lnTo>
                    <a:pt x="59450" y="7159"/>
                  </a:lnTo>
                  <a:lnTo>
                    <a:pt x="59450" y="7159"/>
                  </a:lnTo>
                  <a:cubicBezTo>
                    <a:pt x="59668" y="7226"/>
                    <a:pt x="59903" y="7226"/>
                    <a:pt x="60121" y="7159"/>
                  </a:cubicBezTo>
                  <a:cubicBezTo>
                    <a:pt x="60355" y="7008"/>
                    <a:pt x="60556" y="6807"/>
                    <a:pt x="60707" y="6573"/>
                  </a:cubicBezTo>
                  <a:lnTo>
                    <a:pt x="62132" y="8584"/>
                  </a:lnTo>
                  <a:cubicBezTo>
                    <a:pt x="62316" y="8441"/>
                    <a:pt x="62492" y="8265"/>
                    <a:pt x="62634" y="8081"/>
                  </a:cubicBezTo>
                  <a:lnTo>
                    <a:pt x="63221" y="8081"/>
                  </a:lnTo>
                  <a:lnTo>
                    <a:pt x="63724" y="8081"/>
                  </a:lnTo>
                  <a:lnTo>
                    <a:pt x="63724" y="9254"/>
                  </a:lnTo>
                  <a:cubicBezTo>
                    <a:pt x="63363" y="9187"/>
                    <a:pt x="62995" y="9187"/>
                    <a:pt x="62634" y="9254"/>
                  </a:cubicBezTo>
                  <a:cubicBezTo>
                    <a:pt x="62249" y="9371"/>
                    <a:pt x="61880" y="9539"/>
                    <a:pt x="61545" y="9757"/>
                  </a:cubicBezTo>
                  <a:lnTo>
                    <a:pt x="60288" y="11935"/>
                  </a:lnTo>
                  <a:lnTo>
                    <a:pt x="60288" y="12522"/>
                  </a:lnTo>
                  <a:cubicBezTo>
                    <a:pt x="60288" y="12522"/>
                    <a:pt x="60288" y="13108"/>
                    <a:pt x="60288" y="13192"/>
                  </a:cubicBezTo>
                  <a:lnTo>
                    <a:pt x="59115" y="13192"/>
                  </a:lnTo>
                  <a:cubicBezTo>
                    <a:pt x="58445" y="13192"/>
                    <a:pt x="58193" y="13192"/>
                    <a:pt x="58193" y="13192"/>
                  </a:cubicBezTo>
                  <a:lnTo>
                    <a:pt x="57272" y="13695"/>
                  </a:lnTo>
                  <a:lnTo>
                    <a:pt x="56518" y="14198"/>
                  </a:lnTo>
                  <a:cubicBezTo>
                    <a:pt x="56518" y="14198"/>
                    <a:pt x="56518" y="14198"/>
                    <a:pt x="56518" y="14784"/>
                  </a:cubicBezTo>
                  <a:lnTo>
                    <a:pt x="56518" y="15371"/>
                  </a:lnTo>
                  <a:lnTo>
                    <a:pt x="56099" y="16041"/>
                  </a:lnTo>
                  <a:lnTo>
                    <a:pt x="55596" y="16041"/>
                  </a:lnTo>
                  <a:lnTo>
                    <a:pt x="55009" y="16041"/>
                  </a:lnTo>
                  <a:lnTo>
                    <a:pt x="54423" y="16041"/>
                  </a:lnTo>
                  <a:cubicBezTo>
                    <a:pt x="53845" y="15924"/>
                    <a:pt x="53241" y="15924"/>
                    <a:pt x="52663" y="16041"/>
                  </a:cubicBezTo>
                  <a:lnTo>
                    <a:pt x="50988" y="16041"/>
                  </a:lnTo>
                  <a:lnTo>
                    <a:pt x="49898" y="15538"/>
                  </a:lnTo>
                  <a:lnTo>
                    <a:pt x="48893" y="14868"/>
                  </a:lnTo>
                  <a:lnTo>
                    <a:pt x="48893" y="14868"/>
                  </a:lnTo>
                  <a:lnTo>
                    <a:pt x="48893" y="15287"/>
                  </a:lnTo>
                  <a:lnTo>
                    <a:pt x="48390" y="15287"/>
                  </a:lnTo>
                  <a:lnTo>
                    <a:pt x="47887" y="15287"/>
                  </a:lnTo>
                  <a:lnTo>
                    <a:pt x="46882" y="15287"/>
                  </a:lnTo>
                  <a:lnTo>
                    <a:pt x="46044" y="15287"/>
                  </a:lnTo>
                  <a:lnTo>
                    <a:pt x="44871" y="17298"/>
                  </a:lnTo>
                  <a:lnTo>
                    <a:pt x="44871" y="17298"/>
                  </a:lnTo>
                  <a:lnTo>
                    <a:pt x="46966" y="17298"/>
                  </a:lnTo>
                  <a:lnTo>
                    <a:pt x="46379" y="17298"/>
                  </a:lnTo>
                  <a:lnTo>
                    <a:pt x="45876" y="17298"/>
                  </a:lnTo>
                  <a:lnTo>
                    <a:pt x="45206" y="17298"/>
                  </a:lnTo>
                  <a:lnTo>
                    <a:pt x="45206" y="17801"/>
                  </a:lnTo>
                  <a:lnTo>
                    <a:pt x="45206" y="17801"/>
                  </a:lnTo>
                  <a:lnTo>
                    <a:pt x="43866" y="17801"/>
                  </a:lnTo>
                  <a:lnTo>
                    <a:pt x="43279" y="17801"/>
                  </a:lnTo>
                  <a:cubicBezTo>
                    <a:pt x="43061" y="17725"/>
                    <a:pt x="42827" y="17725"/>
                    <a:pt x="42609" y="17801"/>
                  </a:cubicBezTo>
                  <a:lnTo>
                    <a:pt x="41687" y="17801"/>
                  </a:lnTo>
                  <a:lnTo>
                    <a:pt x="41017" y="17801"/>
                  </a:lnTo>
                  <a:cubicBezTo>
                    <a:pt x="40724" y="17968"/>
                    <a:pt x="40464" y="18194"/>
                    <a:pt x="40263" y="18471"/>
                  </a:cubicBezTo>
                  <a:cubicBezTo>
                    <a:pt x="40263" y="18890"/>
                    <a:pt x="39760" y="19141"/>
                    <a:pt x="39592" y="19141"/>
                  </a:cubicBezTo>
                  <a:lnTo>
                    <a:pt x="38838" y="19141"/>
                  </a:lnTo>
                  <a:lnTo>
                    <a:pt x="37581" y="19141"/>
                  </a:lnTo>
                  <a:lnTo>
                    <a:pt x="36408" y="19141"/>
                  </a:lnTo>
                  <a:lnTo>
                    <a:pt x="35738" y="19141"/>
                  </a:lnTo>
                  <a:lnTo>
                    <a:pt x="34565" y="19141"/>
                  </a:lnTo>
                  <a:lnTo>
                    <a:pt x="32554" y="19895"/>
                  </a:lnTo>
                  <a:lnTo>
                    <a:pt x="30627" y="20566"/>
                  </a:lnTo>
                  <a:lnTo>
                    <a:pt x="29370" y="21068"/>
                  </a:lnTo>
                  <a:lnTo>
                    <a:pt x="27694" y="21487"/>
                  </a:lnTo>
                  <a:lnTo>
                    <a:pt x="26689" y="21990"/>
                  </a:lnTo>
                  <a:cubicBezTo>
                    <a:pt x="26186" y="21990"/>
                    <a:pt x="25851" y="22409"/>
                    <a:pt x="25767" y="22576"/>
                  </a:cubicBezTo>
                  <a:cubicBezTo>
                    <a:pt x="25683" y="22744"/>
                    <a:pt x="25767" y="22576"/>
                    <a:pt x="25264" y="22576"/>
                  </a:cubicBezTo>
                  <a:lnTo>
                    <a:pt x="24845" y="22576"/>
                  </a:lnTo>
                  <a:cubicBezTo>
                    <a:pt x="24577" y="22677"/>
                    <a:pt x="24276" y="22677"/>
                    <a:pt x="24008" y="22576"/>
                  </a:cubicBezTo>
                  <a:lnTo>
                    <a:pt x="23086" y="22576"/>
                  </a:lnTo>
                  <a:cubicBezTo>
                    <a:pt x="23086" y="22576"/>
                    <a:pt x="23086" y="22576"/>
                    <a:pt x="22416" y="23079"/>
                  </a:cubicBezTo>
                  <a:lnTo>
                    <a:pt x="21578" y="23582"/>
                  </a:lnTo>
                  <a:lnTo>
                    <a:pt x="19986" y="23582"/>
                  </a:lnTo>
                  <a:lnTo>
                    <a:pt x="18394" y="23582"/>
                  </a:lnTo>
                  <a:cubicBezTo>
                    <a:pt x="18109" y="23858"/>
                    <a:pt x="17857" y="24168"/>
                    <a:pt x="17640" y="24504"/>
                  </a:cubicBezTo>
                  <a:lnTo>
                    <a:pt x="16969" y="25258"/>
                  </a:lnTo>
                  <a:lnTo>
                    <a:pt x="16215" y="25258"/>
                  </a:lnTo>
                  <a:lnTo>
                    <a:pt x="14623" y="25760"/>
                  </a:lnTo>
                  <a:lnTo>
                    <a:pt x="12947" y="26347"/>
                  </a:lnTo>
                  <a:lnTo>
                    <a:pt x="11774" y="26766"/>
                  </a:lnTo>
                  <a:lnTo>
                    <a:pt x="8339" y="27604"/>
                  </a:lnTo>
                  <a:cubicBezTo>
                    <a:pt x="8339" y="27604"/>
                    <a:pt x="8339" y="27604"/>
                    <a:pt x="7920" y="28107"/>
                  </a:cubicBezTo>
                  <a:lnTo>
                    <a:pt x="7501" y="28107"/>
                  </a:lnTo>
                  <a:lnTo>
                    <a:pt x="6412" y="28107"/>
                  </a:lnTo>
                  <a:lnTo>
                    <a:pt x="4987" y="28107"/>
                  </a:lnTo>
                  <a:lnTo>
                    <a:pt x="3815" y="28107"/>
                  </a:lnTo>
                  <a:cubicBezTo>
                    <a:pt x="3597" y="28190"/>
                    <a:pt x="3362" y="28190"/>
                    <a:pt x="3144" y="28107"/>
                  </a:cubicBezTo>
                  <a:close/>
                  <a:moveTo>
                    <a:pt x="4485" y="25844"/>
                  </a:moveTo>
                  <a:lnTo>
                    <a:pt x="5155" y="25844"/>
                  </a:lnTo>
                  <a:lnTo>
                    <a:pt x="5155" y="25174"/>
                  </a:lnTo>
                  <a:lnTo>
                    <a:pt x="4485" y="25174"/>
                  </a:lnTo>
                  <a:close/>
                  <a:moveTo>
                    <a:pt x="6831" y="25844"/>
                  </a:moveTo>
                  <a:lnTo>
                    <a:pt x="7334" y="25844"/>
                  </a:lnTo>
                  <a:lnTo>
                    <a:pt x="7334" y="25844"/>
                  </a:lnTo>
                  <a:lnTo>
                    <a:pt x="6831" y="25844"/>
                  </a:lnTo>
                  <a:close/>
                  <a:moveTo>
                    <a:pt x="12026" y="20984"/>
                  </a:moveTo>
                  <a:cubicBezTo>
                    <a:pt x="12026" y="20984"/>
                    <a:pt x="12026" y="20984"/>
                    <a:pt x="12026" y="20984"/>
                  </a:cubicBezTo>
                  <a:cubicBezTo>
                    <a:pt x="11992" y="21294"/>
                    <a:pt x="11992" y="21596"/>
                    <a:pt x="12026" y="21906"/>
                  </a:cubicBezTo>
                  <a:cubicBezTo>
                    <a:pt x="11967" y="22183"/>
                    <a:pt x="11967" y="22468"/>
                    <a:pt x="12026" y="22744"/>
                  </a:cubicBezTo>
                  <a:cubicBezTo>
                    <a:pt x="12026" y="22744"/>
                    <a:pt x="12026" y="22744"/>
                    <a:pt x="12026" y="22744"/>
                  </a:cubicBezTo>
                  <a:cubicBezTo>
                    <a:pt x="12143" y="22392"/>
                    <a:pt x="12143" y="22007"/>
                    <a:pt x="12026" y="21655"/>
                  </a:cubicBezTo>
                  <a:cubicBezTo>
                    <a:pt x="12084" y="21378"/>
                    <a:pt x="12084" y="21093"/>
                    <a:pt x="12026" y="20817"/>
                  </a:cubicBezTo>
                  <a:close/>
                  <a:moveTo>
                    <a:pt x="24678" y="48048"/>
                  </a:moveTo>
                  <a:lnTo>
                    <a:pt x="24678" y="47378"/>
                  </a:lnTo>
                  <a:lnTo>
                    <a:pt x="24175" y="47378"/>
                  </a:lnTo>
                  <a:close/>
                  <a:moveTo>
                    <a:pt x="31130" y="48048"/>
                  </a:moveTo>
                  <a:cubicBezTo>
                    <a:pt x="31130" y="48048"/>
                    <a:pt x="31130" y="48048"/>
                    <a:pt x="31130" y="48048"/>
                  </a:cubicBezTo>
                  <a:cubicBezTo>
                    <a:pt x="31130" y="48048"/>
                    <a:pt x="31549" y="48048"/>
                    <a:pt x="31632" y="48048"/>
                  </a:cubicBezTo>
                  <a:lnTo>
                    <a:pt x="31632" y="48048"/>
                  </a:lnTo>
                  <a:cubicBezTo>
                    <a:pt x="31632" y="48048"/>
                    <a:pt x="31632" y="48048"/>
                    <a:pt x="31632" y="48048"/>
                  </a:cubicBezTo>
                  <a:lnTo>
                    <a:pt x="31632" y="48048"/>
                  </a:lnTo>
                  <a:lnTo>
                    <a:pt x="31632" y="48048"/>
                  </a:lnTo>
                  <a:lnTo>
                    <a:pt x="31632" y="48048"/>
                  </a:lnTo>
                  <a:lnTo>
                    <a:pt x="31632" y="48048"/>
                  </a:lnTo>
                  <a:lnTo>
                    <a:pt x="31632" y="48048"/>
                  </a:lnTo>
                  <a:cubicBezTo>
                    <a:pt x="31632" y="48048"/>
                    <a:pt x="31632" y="48048"/>
                    <a:pt x="31632" y="48048"/>
                  </a:cubicBezTo>
                  <a:lnTo>
                    <a:pt x="31632" y="48048"/>
                  </a:lnTo>
                  <a:lnTo>
                    <a:pt x="31213" y="48048"/>
                  </a:lnTo>
                  <a:cubicBezTo>
                    <a:pt x="31171" y="48266"/>
                    <a:pt x="31171" y="48501"/>
                    <a:pt x="31213" y="48719"/>
                  </a:cubicBezTo>
                  <a:cubicBezTo>
                    <a:pt x="31272" y="48492"/>
                    <a:pt x="31238" y="48249"/>
                    <a:pt x="31130" y="48048"/>
                  </a:cubicBezTo>
                  <a:close/>
                  <a:moveTo>
                    <a:pt x="31130" y="43943"/>
                  </a:moveTo>
                  <a:cubicBezTo>
                    <a:pt x="31130" y="43943"/>
                    <a:pt x="30711" y="43943"/>
                    <a:pt x="31130" y="43943"/>
                  </a:cubicBezTo>
                  <a:cubicBezTo>
                    <a:pt x="31549" y="43943"/>
                    <a:pt x="31130" y="43943"/>
                    <a:pt x="31549" y="43943"/>
                  </a:cubicBezTo>
                  <a:lnTo>
                    <a:pt x="31549" y="43943"/>
                  </a:lnTo>
                  <a:cubicBezTo>
                    <a:pt x="31549" y="43943"/>
                    <a:pt x="30962" y="43943"/>
                    <a:pt x="30795" y="43943"/>
                  </a:cubicBezTo>
                  <a:close/>
                  <a:moveTo>
                    <a:pt x="34649" y="44864"/>
                  </a:moveTo>
                  <a:cubicBezTo>
                    <a:pt x="34649" y="44864"/>
                    <a:pt x="34649" y="44864"/>
                    <a:pt x="34649" y="45451"/>
                  </a:cubicBezTo>
                  <a:cubicBezTo>
                    <a:pt x="34649" y="46037"/>
                    <a:pt x="34649" y="45954"/>
                    <a:pt x="35151" y="45870"/>
                  </a:cubicBezTo>
                  <a:cubicBezTo>
                    <a:pt x="35428" y="45836"/>
                    <a:pt x="35629" y="45593"/>
                    <a:pt x="35596" y="45317"/>
                  </a:cubicBezTo>
                  <a:cubicBezTo>
                    <a:pt x="35596" y="45275"/>
                    <a:pt x="35587" y="45233"/>
                    <a:pt x="35571" y="45200"/>
                  </a:cubicBezTo>
                  <a:cubicBezTo>
                    <a:pt x="35663" y="44856"/>
                    <a:pt x="35453" y="44496"/>
                    <a:pt x="35110" y="44404"/>
                  </a:cubicBezTo>
                  <a:cubicBezTo>
                    <a:pt x="34766" y="44311"/>
                    <a:pt x="34406" y="44521"/>
                    <a:pt x="34314" y="44864"/>
                  </a:cubicBezTo>
                  <a:close/>
                  <a:moveTo>
                    <a:pt x="35738" y="39921"/>
                  </a:moveTo>
                  <a:cubicBezTo>
                    <a:pt x="35738" y="39921"/>
                    <a:pt x="35319" y="39921"/>
                    <a:pt x="35738" y="40591"/>
                  </a:cubicBezTo>
                  <a:cubicBezTo>
                    <a:pt x="35931" y="40759"/>
                    <a:pt x="36216" y="40759"/>
                    <a:pt x="36408" y="40591"/>
                  </a:cubicBezTo>
                  <a:cubicBezTo>
                    <a:pt x="36408" y="40591"/>
                    <a:pt x="36408" y="40591"/>
                    <a:pt x="36408" y="39921"/>
                  </a:cubicBezTo>
                  <a:cubicBezTo>
                    <a:pt x="36408" y="39250"/>
                    <a:pt x="35738" y="39837"/>
                    <a:pt x="35403" y="39921"/>
                  </a:cubicBezTo>
                  <a:close/>
                  <a:moveTo>
                    <a:pt x="56015" y="30620"/>
                  </a:moveTo>
                  <a:cubicBezTo>
                    <a:pt x="55696" y="31073"/>
                    <a:pt x="55420" y="31550"/>
                    <a:pt x="55177" y="32045"/>
                  </a:cubicBezTo>
                  <a:cubicBezTo>
                    <a:pt x="54758" y="32799"/>
                    <a:pt x="54423" y="33218"/>
                    <a:pt x="54255" y="33218"/>
                  </a:cubicBezTo>
                  <a:lnTo>
                    <a:pt x="54255" y="33637"/>
                  </a:lnTo>
                  <a:lnTo>
                    <a:pt x="54255" y="33637"/>
                  </a:lnTo>
                  <a:lnTo>
                    <a:pt x="54255" y="33218"/>
                  </a:lnTo>
                  <a:cubicBezTo>
                    <a:pt x="54255" y="33218"/>
                    <a:pt x="54255" y="33218"/>
                    <a:pt x="54255" y="33218"/>
                  </a:cubicBezTo>
                  <a:cubicBezTo>
                    <a:pt x="54490" y="32874"/>
                    <a:pt x="54683" y="32514"/>
                    <a:pt x="54842" y="32128"/>
                  </a:cubicBezTo>
                  <a:cubicBezTo>
                    <a:pt x="54842" y="32128"/>
                    <a:pt x="55345" y="31291"/>
                    <a:pt x="55512" y="31123"/>
                  </a:cubicBezTo>
                  <a:lnTo>
                    <a:pt x="56015" y="31123"/>
                  </a:lnTo>
                  <a:close/>
                  <a:moveTo>
                    <a:pt x="55596" y="33637"/>
                  </a:moveTo>
                  <a:lnTo>
                    <a:pt x="55596" y="34139"/>
                  </a:lnTo>
                  <a:lnTo>
                    <a:pt x="54926" y="33720"/>
                  </a:lnTo>
                  <a:close/>
                  <a:moveTo>
                    <a:pt x="49312" y="6740"/>
                  </a:moveTo>
                  <a:cubicBezTo>
                    <a:pt x="49312" y="6740"/>
                    <a:pt x="49312" y="6740"/>
                    <a:pt x="49312" y="6740"/>
                  </a:cubicBezTo>
                  <a:cubicBezTo>
                    <a:pt x="49312" y="6740"/>
                    <a:pt x="49312" y="6740"/>
                    <a:pt x="49312" y="6740"/>
                  </a:cubicBezTo>
                  <a:cubicBezTo>
                    <a:pt x="49312" y="6740"/>
                    <a:pt x="49312" y="6740"/>
                    <a:pt x="49312" y="6740"/>
                  </a:cubicBezTo>
                  <a:cubicBezTo>
                    <a:pt x="49312" y="6740"/>
                    <a:pt x="49144" y="6740"/>
                    <a:pt x="48977" y="6740"/>
                  </a:cubicBezTo>
                  <a:close/>
                  <a:moveTo>
                    <a:pt x="59367" y="37240"/>
                  </a:moveTo>
                  <a:cubicBezTo>
                    <a:pt x="59367" y="37240"/>
                    <a:pt x="59367" y="37240"/>
                    <a:pt x="59367" y="37910"/>
                  </a:cubicBezTo>
                  <a:cubicBezTo>
                    <a:pt x="59367" y="38580"/>
                    <a:pt x="59367" y="38496"/>
                    <a:pt x="59785" y="38413"/>
                  </a:cubicBezTo>
                  <a:cubicBezTo>
                    <a:pt x="60204" y="38329"/>
                    <a:pt x="59785" y="38413"/>
                    <a:pt x="59785" y="37658"/>
                  </a:cubicBezTo>
                  <a:cubicBezTo>
                    <a:pt x="59777" y="37382"/>
                    <a:pt x="59543" y="37164"/>
                    <a:pt x="59266" y="37173"/>
                  </a:cubicBezTo>
                  <a:cubicBezTo>
                    <a:pt x="59182" y="37173"/>
                    <a:pt x="59107" y="37198"/>
                    <a:pt x="59031" y="37240"/>
                  </a:cubicBezTo>
                  <a:close/>
                  <a:moveTo>
                    <a:pt x="53166" y="1713"/>
                  </a:moveTo>
                  <a:cubicBezTo>
                    <a:pt x="53166" y="1713"/>
                    <a:pt x="53166" y="1713"/>
                    <a:pt x="53166" y="1713"/>
                  </a:cubicBezTo>
                  <a:cubicBezTo>
                    <a:pt x="53166" y="1713"/>
                    <a:pt x="53166" y="1713"/>
                    <a:pt x="53166" y="1713"/>
                  </a:cubicBezTo>
                  <a:cubicBezTo>
                    <a:pt x="53300" y="1772"/>
                    <a:pt x="53451" y="1772"/>
                    <a:pt x="53585" y="1713"/>
                  </a:cubicBezTo>
                  <a:cubicBezTo>
                    <a:pt x="53585" y="1713"/>
                    <a:pt x="52915" y="1881"/>
                    <a:pt x="52831" y="1713"/>
                  </a:cubicBezTo>
                  <a:close/>
                  <a:moveTo>
                    <a:pt x="58026" y="37"/>
                  </a:moveTo>
                  <a:lnTo>
                    <a:pt x="58026" y="37"/>
                  </a:lnTo>
                  <a:lnTo>
                    <a:pt x="58026" y="37"/>
                  </a:lnTo>
                  <a:cubicBezTo>
                    <a:pt x="58026" y="37"/>
                    <a:pt x="58026" y="37"/>
                    <a:pt x="57607" y="37"/>
                  </a:cubicBezTo>
                  <a:cubicBezTo>
                    <a:pt x="57188" y="37"/>
                    <a:pt x="57523" y="-47"/>
                    <a:pt x="57691" y="37"/>
                  </a:cubicBezTo>
                  <a:close/>
                  <a:moveTo>
                    <a:pt x="70762" y="43105"/>
                  </a:moveTo>
                  <a:cubicBezTo>
                    <a:pt x="70762" y="43105"/>
                    <a:pt x="70762" y="43105"/>
                    <a:pt x="70762" y="43105"/>
                  </a:cubicBezTo>
                  <a:cubicBezTo>
                    <a:pt x="70762" y="43105"/>
                    <a:pt x="70762" y="43105"/>
                    <a:pt x="70762" y="43105"/>
                  </a:cubicBezTo>
                  <a:lnTo>
                    <a:pt x="71181" y="43105"/>
                  </a:lnTo>
                  <a:cubicBezTo>
                    <a:pt x="71181" y="43105"/>
                    <a:pt x="70510" y="43272"/>
                    <a:pt x="70427" y="43105"/>
                  </a:cubicBezTo>
                  <a:close/>
                  <a:moveTo>
                    <a:pt x="69421" y="31291"/>
                  </a:moveTo>
                  <a:lnTo>
                    <a:pt x="69421" y="31877"/>
                  </a:lnTo>
                  <a:lnTo>
                    <a:pt x="69002" y="31877"/>
                  </a:lnTo>
                  <a:lnTo>
                    <a:pt x="69002" y="31374"/>
                  </a:lnTo>
                  <a:close/>
                  <a:moveTo>
                    <a:pt x="74281" y="43356"/>
                  </a:moveTo>
                  <a:lnTo>
                    <a:pt x="74281" y="42518"/>
                  </a:lnTo>
                  <a:lnTo>
                    <a:pt x="74281" y="42518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="" xmlns:a16="http://schemas.microsoft.com/office/drawing/2014/main" id="{C10EB8E6-7659-4220-BB74-866E92B0F536}"/>
                </a:ext>
              </a:extLst>
            </p:cNvPr>
            <p:cNvSpPr/>
            <p:nvPr/>
          </p:nvSpPr>
          <p:spPr>
            <a:xfrm>
              <a:off x="3690697" y="2416433"/>
              <a:ext cx="121169" cy="83975"/>
            </a:xfrm>
            <a:custGeom>
              <a:avLst/>
              <a:gdLst>
                <a:gd name="connsiteX0" fmla="*/ 15763 w 121169"/>
                <a:gd name="connsiteY0" fmla="*/ 78510 h 83975"/>
                <a:gd name="connsiteX1" fmla="*/ 15763 w 121169"/>
                <a:gd name="connsiteY1" fmla="*/ 76918 h 83975"/>
                <a:gd name="connsiteX2" fmla="*/ 15763 w 121169"/>
                <a:gd name="connsiteY2" fmla="*/ 75410 h 83975"/>
                <a:gd name="connsiteX3" fmla="*/ 14757 w 121169"/>
                <a:gd name="connsiteY3" fmla="*/ 74572 h 83975"/>
                <a:gd name="connsiteX4" fmla="*/ 13668 w 121169"/>
                <a:gd name="connsiteY4" fmla="*/ 73818 h 83975"/>
                <a:gd name="connsiteX5" fmla="*/ 14255 w 121169"/>
                <a:gd name="connsiteY5" fmla="*/ 72813 h 83975"/>
                <a:gd name="connsiteX6" fmla="*/ 14925 w 121169"/>
                <a:gd name="connsiteY6" fmla="*/ 72058 h 83975"/>
                <a:gd name="connsiteX7" fmla="*/ 14925 w 121169"/>
                <a:gd name="connsiteY7" fmla="*/ 70802 h 83975"/>
                <a:gd name="connsiteX8" fmla="*/ 11825 w 121169"/>
                <a:gd name="connsiteY8" fmla="*/ 64936 h 83975"/>
                <a:gd name="connsiteX9" fmla="*/ 8306 w 121169"/>
                <a:gd name="connsiteY9" fmla="*/ 59071 h 83975"/>
                <a:gd name="connsiteX10" fmla="*/ 4954 w 121169"/>
                <a:gd name="connsiteY10" fmla="*/ 50692 h 83975"/>
                <a:gd name="connsiteX11" fmla="*/ 2273 w 121169"/>
                <a:gd name="connsiteY11" fmla="*/ 41811 h 83975"/>
                <a:gd name="connsiteX12" fmla="*/ 94 w 121169"/>
                <a:gd name="connsiteY12" fmla="*/ 33432 h 83975"/>
                <a:gd name="connsiteX13" fmla="*/ 94 w 121169"/>
                <a:gd name="connsiteY13" fmla="*/ 30332 h 83975"/>
                <a:gd name="connsiteX14" fmla="*/ 848 w 121169"/>
                <a:gd name="connsiteY14" fmla="*/ 27566 h 83975"/>
                <a:gd name="connsiteX15" fmla="*/ 3111 w 121169"/>
                <a:gd name="connsiteY15" fmla="*/ 29326 h 83975"/>
                <a:gd name="connsiteX16" fmla="*/ 5373 w 121169"/>
                <a:gd name="connsiteY16" fmla="*/ 30164 h 83975"/>
                <a:gd name="connsiteX17" fmla="*/ 6211 w 121169"/>
                <a:gd name="connsiteY17" fmla="*/ 29326 h 83975"/>
                <a:gd name="connsiteX18" fmla="*/ 7133 w 121169"/>
                <a:gd name="connsiteY18" fmla="*/ 28321 h 83975"/>
                <a:gd name="connsiteX19" fmla="*/ 8054 w 121169"/>
                <a:gd name="connsiteY19" fmla="*/ 28321 h 83975"/>
                <a:gd name="connsiteX20" fmla="*/ 10484 w 121169"/>
                <a:gd name="connsiteY20" fmla="*/ 28321 h 83975"/>
                <a:gd name="connsiteX21" fmla="*/ 12914 w 121169"/>
                <a:gd name="connsiteY21" fmla="*/ 29410 h 83975"/>
                <a:gd name="connsiteX22" fmla="*/ 13752 w 121169"/>
                <a:gd name="connsiteY22" fmla="*/ 31756 h 83975"/>
                <a:gd name="connsiteX23" fmla="*/ 14841 w 121169"/>
                <a:gd name="connsiteY23" fmla="*/ 35275 h 83975"/>
                <a:gd name="connsiteX24" fmla="*/ 16349 w 121169"/>
                <a:gd name="connsiteY24" fmla="*/ 38794 h 83975"/>
                <a:gd name="connsiteX25" fmla="*/ 18193 w 121169"/>
                <a:gd name="connsiteY25" fmla="*/ 41224 h 83975"/>
                <a:gd name="connsiteX26" fmla="*/ 18193 w 121169"/>
                <a:gd name="connsiteY26" fmla="*/ 41224 h 83975"/>
                <a:gd name="connsiteX27" fmla="*/ 18863 w 121169"/>
                <a:gd name="connsiteY27" fmla="*/ 41224 h 83975"/>
                <a:gd name="connsiteX28" fmla="*/ 19701 w 121169"/>
                <a:gd name="connsiteY28" fmla="*/ 41224 h 83975"/>
                <a:gd name="connsiteX29" fmla="*/ 19701 w 121169"/>
                <a:gd name="connsiteY29" fmla="*/ 40135 h 83975"/>
                <a:gd name="connsiteX30" fmla="*/ 17858 w 121169"/>
                <a:gd name="connsiteY30" fmla="*/ 37789 h 83975"/>
                <a:gd name="connsiteX31" fmla="*/ 15930 w 121169"/>
                <a:gd name="connsiteY31" fmla="*/ 35275 h 83975"/>
                <a:gd name="connsiteX32" fmla="*/ 15930 w 121169"/>
                <a:gd name="connsiteY32" fmla="*/ 34018 h 83975"/>
                <a:gd name="connsiteX33" fmla="*/ 16768 w 121169"/>
                <a:gd name="connsiteY33" fmla="*/ 32259 h 83975"/>
                <a:gd name="connsiteX34" fmla="*/ 17690 w 121169"/>
                <a:gd name="connsiteY34" fmla="*/ 30583 h 83975"/>
                <a:gd name="connsiteX35" fmla="*/ 18528 w 121169"/>
                <a:gd name="connsiteY35" fmla="*/ 29829 h 83975"/>
                <a:gd name="connsiteX36" fmla="*/ 18528 w 121169"/>
                <a:gd name="connsiteY36" fmla="*/ 29829 h 83975"/>
                <a:gd name="connsiteX37" fmla="*/ 18528 w 121169"/>
                <a:gd name="connsiteY37" fmla="*/ 29829 h 83975"/>
                <a:gd name="connsiteX38" fmla="*/ 18947 w 121169"/>
                <a:gd name="connsiteY38" fmla="*/ 29829 h 83975"/>
                <a:gd name="connsiteX39" fmla="*/ 18947 w 121169"/>
                <a:gd name="connsiteY39" fmla="*/ 29829 h 83975"/>
                <a:gd name="connsiteX40" fmla="*/ 19868 w 121169"/>
                <a:gd name="connsiteY40" fmla="*/ 28991 h 83975"/>
                <a:gd name="connsiteX41" fmla="*/ 19868 w 121169"/>
                <a:gd name="connsiteY41" fmla="*/ 27650 h 83975"/>
                <a:gd name="connsiteX42" fmla="*/ 19868 w 121169"/>
                <a:gd name="connsiteY42" fmla="*/ 26226 h 83975"/>
                <a:gd name="connsiteX43" fmla="*/ 19868 w 121169"/>
                <a:gd name="connsiteY43" fmla="*/ 25053 h 83975"/>
                <a:gd name="connsiteX44" fmla="*/ 20958 w 121169"/>
                <a:gd name="connsiteY44" fmla="*/ 23628 h 83975"/>
                <a:gd name="connsiteX45" fmla="*/ 22215 w 121169"/>
                <a:gd name="connsiteY45" fmla="*/ 22120 h 83975"/>
                <a:gd name="connsiteX46" fmla="*/ 22633 w 121169"/>
                <a:gd name="connsiteY46" fmla="*/ 22120 h 83975"/>
                <a:gd name="connsiteX47" fmla="*/ 23723 w 121169"/>
                <a:gd name="connsiteY47" fmla="*/ 22874 h 83975"/>
                <a:gd name="connsiteX48" fmla="*/ 25566 w 121169"/>
                <a:gd name="connsiteY48" fmla="*/ 23377 h 83975"/>
                <a:gd name="connsiteX49" fmla="*/ 28080 w 121169"/>
                <a:gd name="connsiteY49" fmla="*/ 21282 h 83975"/>
                <a:gd name="connsiteX50" fmla="*/ 29420 w 121169"/>
                <a:gd name="connsiteY50" fmla="*/ 17931 h 83975"/>
                <a:gd name="connsiteX51" fmla="*/ 30175 w 121169"/>
                <a:gd name="connsiteY51" fmla="*/ 14747 h 83975"/>
                <a:gd name="connsiteX52" fmla="*/ 31180 w 121169"/>
                <a:gd name="connsiteY52" fmla="*/ 13155 h 83975"/>
                <a:gd name="connsiteX53" fmla="*/ 33191 w 121169"/>
                <a:gd name="connsiteY53" fmla="*/ 13155 h 83975"/>
                <a:gd name="connsiteX54" fmla="*/ 35537 w 121169"/>
                <a:gd name="connsiteY54" fmla="*/ 13741 h 83975"/>
                <a:gd name="connsiteX55" fmla="*/ 37799 w 121169"/>
                <a:gd name="connsiteY55" fmla="*/ 14412 h 83975"/>
                <a:gd name="connsiteX56" fmla="*/ 39810 w 121169"/>
                <a:gd name="connsiteY56" fmla="*/ 14412 h 83975"/>
                <a:gd name="connsiteX57" fmla="*/ 41737 w 121169"/>
                <a:gd name="connsiteY57" fmla="*/ 13993 h 83975"/>
                <a:gd name="connsiteX58" fmla="*/ 43497 w 121169"/>
                <a:gd name="connsiteY58" fmla="*/ 13490 h 83975"/>
                <a:gd name="connsiteX59" fmla="*/ 44670 w 121169"/>
                <a:gd name="connsiteY59" fmla="*/ 13993 h 83975"/>
                <a:gd name="connsiteX60" fmla="*/ 46932 w 121169"/>
                <a:gd name="connsiteY60" fmla="*/ 15250 h 83975"/>
                <a:gd name="connsiteX61" fmla="*/ 49195 w 121169"/>
                <a:gd name="connsiteY61" fmla="*/ 16506 h 83975"/>
                <a:gd name="connsiteX62" fmla="*/ 50368 w 121169"/>
                <a:gd name="connsiteY62" fmla="*/ 17177 h 83975"/>
                <a:gd name="connsiteX63" fmla="*/ 53049 w 121169"/>
                <a:gd name="connsiteY63" fmla="*/ 25556 h 83975"/>
                <a:gd name="connsiteX64" fmla="*/ 53049 w 121169"/>
                <a:gd name="connsiteY64" fmla="*/ 26477 h 83975"/>
                <a:gd name="connsiteX65" fmla="*/ 55730 w 121169"/>
                <a:gd name="connsiteY65" fmla="*/ 27985 h 83975"/>
                <a:gd name="connsiteX66" fmla="*/ 56987 w 121169"/>
                <a:gd name="connsiteY66" fmla="*/ 30332 h 83975"/>
                <a:gd name="connsiteX67" fmla="*/ 56987 w 121169"/>
                <a:gd name="connsiteY67" fmla="*/ 32175 h 83975"/>
                <a:gd name="connsiteX68" fmla="*/ 56987 w 121169"/>
                <a:gd name="connsiteY68" fmla="*/ 34437 h 83975"/>
                <a:gd name="connsiteX69" fmla="*/ 58160 w 121169"/>
                <a:gd name="connsiteY69" fmla="*/ 37286 h 83975"/>
                <a:gd name="connsiteX70" fmla="*/ 59249 w 121169"/>
                <a:gd name="connsiteY70" fmla="*/ 40051 h 83975"/>
                <a:gd name="connsiteX71" fmla="*/ 59249 w 121169"/>
                <a:gd name="connsiteY71" fmla="*/ 40638 h 83975"/>
                <a:gd name="connsiteX72" fmla="*/ 59249 w 121169"/>
                <a:gd name="connsiteY72" fmla="*/ 41308 h 83975"/>
                <a:gd name="connsiteX73" fmla="*/ 59249 w 121169"/>
                <a:gd name="connsiteY73" fmla="*/ 41308 h 83975"/>
                <a:gd name="connsiteX74" fmla="*/ 59752 w 121169"/>
                <a:gd name="connsiteY74" fmla="*/ 42146 h 83975"/>
                <a:gd name="connsiteX75" fmla="*/ 60422 w 121169"/>
                <a:gd name="connsiteY75" fmla="*/ 42649 h 83975"/>
                <a:gd name="connsiteX76" fmla="*/ 62266 w 121169"/>
                <a:gd name="connsiteY76" fmla="*/ 41559 h 83975"/>
                <a:gd name="connsiteX77" fmla="*/ 62266 w 121169"/>
                <a:gd name="connsiteY77" fmla="*/ 39883 h 83975"/>
                <a:gd name="connsiteX78" fmla="*/ 61512 w 121169"/>
                <a:gd name="connsiteY78" fmla="*/ 38962 h 83975"/>
                <a:gd name="connsiteX79" fmla="*/ 60841 w 121169"/>
                <a:gd name="connsiteY79" fmla="*/ 38040 h 83975"/>
                <a:gd name="connsiteX80" fmla="*/ 61428 w 121169"/>
                <a:gd name="connsiteY80" fmla="*/ 36532 h 83975"/>
                <a:gd name="connsiteX81" fmla="*/ 63104 w 121169"/>
                <a:gd name="connsiteY81" fmla="*/ 33683 h 83975"/>
                <a:gd name="connsiteX82" fmla="*/ 64863 w 121169"/>
                <a:gd name="connsiteY82" fmla="*/ 30834 h 83975"/>
                <a:gd name="connsiteX83" fmla="*/ 65869 w 121169"/>
                <a:gd name="connsiteY83" fmla="*/ 28991 h 83975"/>
                <a:gd name="connsiteX84" fmla="*/ 67209 w 121169"/>
                <a:gd name="connsiteY84" fmla="*/ 25891 h 83975"/>
                <a:gd name="connsiteX85" fmla="*/ 69639 w 121169"/>
                <a:gd name="connsiteY85" fmla="*/ 21618 h 83975"/>
                <a:gd name="connsiteX86" fmla="*/ 72404 w 121169"/>
                <a:gd name="connsiteY86" fmla="*/ 17679 h 83975"/>
                <a:gd name="connsiteX87" fmla="*/ 75001 w 121169"/>
                <a:gd name="connsiteY87" fmla="*/ 15585 h 83975"/>
                <a:gd name="connsiteX88" fmla="*/ 75756 w 121169"/>
                <a:gd name="connsiteY88" fmla="*/ 15585 h 83975"/>
                <a:gd name="connsiteX89" fmla="*/ 76510 w 121169"/>
                <a:gd name="connsiteY89" fmla="*/ 15585 h 83975"/>
                <a:gd name="connsiteX90" fmla="*/ 77348 w 121169"/>
                <a:gd name="connsiteY90" fmla="*/ 15585 h 83975"/>
                <a:gd name="connsiteX91" fmla="*/ 78856 w 121169"/>
                <a:gd name="connsiteY91" fmla="*/ 14495 h 83975"/>
                <a:gd name="connsiteX92" fmla="*/ 80197 w 121169"/>
                <a:gd name="connsiteY92" fmla="*/ 12652 h 83975"/>
                <a:gd name="connsiteX93" fmla="*/ 81118 w 121169"/>
                <a:gd name="connsiteY93" fmla="*/ 10390 h 83975"/>
                <a:gd name="connsiteX94" fmla="*/ 81118 w 121169"/>
                <a:gd name="connsiteY94" fmla="*/ 8295 h 83975"/>
                <a:gd name="connsiteX95" fmla="*/ 82710 w 121169"/>
                <a:gd name="connsiteY95" fmla="*/ 8295 h 83975"/>
                <a:gd name="connsiteX96" fmla="*/ 84554 w 121169"/>
                <a:gd name="connsiteY96" fmla="*/ 8295 h 83975"/>
                <a:gd name="connsiteX97" fmla="*/ 84972 w 121169"/>
                <a:gd name="connsiteY97" fmla="*/ 8882 h 83975"/>
                <a:gd name="connsiteX98" fmla="*/ 84972 w 121169"/>
                <a:gd name="connsiteY98" fmla="*/ 8882 h 83975"/>
                <a:gd name="connsiteX99" fmla="*/ 85559 w 121169"/>
                <a:gd name="connsiteY99" fmla="*/ 8379 h 83975"/>
                <a:gd name="connsiteX100" fmla="*/ 85978 w 121169"/>
                <a:gd name="connsiteY100" fmla="*/ 7709 h 83975"/>
                <a:gd name="connsiteX101" fmla="*/ 85978 w 121169"/>
                <a:gd name="connsiteY101" fmla="*/ 7709 h 83975"/>
                <a:gd name="connsiteX102" fmla="*/ 85978 w 121169"/>
                <a:gd name="connsiteY102" fmla="*/ 7709 h 83975"/>
                <a:gd name="connsiteX103" fmla="*/ 85308 w 121169"/>
                <a:gd name="connsiteY103" fmla="*/ 7709 h 83975"/>
                <a:gd name="connsiteX104" fmla="*/ 85308 w 121169"/>
                <a:gd name="connsiteY104" fmla="*/ 3016 h 83975"/>
                <a:gd name="connsiteX105" fmla="*/ 89162 w 121169"/>
                <a:gd name="connsiteY105" fmla="*/ 0 h 83975"/>
                <a:gd name="connsiteX106" fmla="*/ 91508 w 121169"/>
                <a:gd name="connsiteY106" fmla="*/ 922 h 83975"/>
                <a:gd name="connsiteX107" fmla="*/ 94022 w 121169"/>
                <a:gd name="connsiteY107" fmla="*/ 2597 h 83975"/>
                <a:gd name="connsiteX108" fmla="*/ 96284 w 121169"/>
                <a:gd name="connsiteY108" fmla="*/ 4106 h 83975"/>
                <a:gd name="connsiteX109" fmla="*/ 98127 w 121169"/>
                <a:gd name="connsiteY109" fmla="*/ 4525 h 83975"/>
                <a:gd name="connsiteX110" fmla="*/ 98714 w 121169"/>
                <a:gd name="connsiteY110" fmla="*/ 3938 h 83975"/>
                <a:gd name="connsiteX111" fmla="*/ 98714 w 121169"/>
                <a:gd name="connsiteY111" fmla="*/ 3352 h 83975"/>
                <a:gd name="connsiteX112" fmla="*/ 99384 w 121169"/>
                <a:gd name="connsiteY112" fmla="*/ 3352 h 83975"/>
                <a:gd name="connsiteX113" fmla="*/ 100976 w 121169"/>
                <a:gd name="connsiteY113" fmla="*/ 4022 h 83975"/>
                <a:gd name="connsiteX114" fmla="*/ 102484 w 121169"/>
                <a:gd name="connsiteY114" fmla="*/ 6284 h 83975"/>
                <a:gd name="connsiteX115" fmla="*/ 103825 w 121169"/>
                <a:gd name="connsiteY115" fmla="*/ 8965 h 83975"/>
                <a:gd name="connsiteX116" fmla="*/ 104495 w 121169"/>
                <a:gd name="connsiteY116" fmla="*/ 10809 h 83975"/>
                <a:gd name="connsiteX117" fmla="*/ 105249 w 121169"/>
                <a:gd name="connsiteY117" fmla="*/ 17847 h 83975"/>
                <a:gd name="connsiteX118" fmla="*/ 106003 w 121169"/>
                <a:gd name="connsiteY118" fmla="*/ 24885 h 83975"/>
                <a:gd name="connsiteX119" fmla="*/ 107176 w 121169"/>
                <a:gd name="connsiteY119" fmla="*/ 25556 h 83975"/>
                <a:gd name="connsiteX120" fmla="*/ 108350 w 121169"/>
                <a:gd name="connsiteY120" fmla="*/ 25556 h 83975"/>
                <a:gd name="connsiteX121" fmla="*/ 107931 w 121169"/>
                <a:gd name="connsiteY121" fmla="*/ 26729 h 83975"/>
                <a:gd name="connsiteX122" fmla="*/ 107931 w 121169"/>
                <a:gd name="connsiteY122" fmla="*/ 27902 h 83975"/>
                <a:gd name="connsiteX123" fmla="*/ 107931 w 121169"/>
                <a:gd name="connsiteY123" fmla="*/ 27902 h 83975"/>
                <a:gd name="connsiteX124" fmla="*/ 107931 w 121169"/>
                <a:gd name="connsiteY124" fmla="*/ 27902 h 83975"/>
                <a:gd name="connsiteX125" fmla="*/ 107931 w 121169"/>
                <a:gd name="connsiteY125" fmla="*/ 27902 h 83975"/>
                <a:gd name="connsiteX126" fmla="*/ 108685 w 121169"/>
                <a:gd name="connsiteY126" fmla="*/ 28488 h 83975"/>
                <a:gd name="connsiteX127" fmla="*/ 109523 w 121169"/>
                <a:gd name="connsiteY127" fmla="*/ 28488 h 83975"/>
                <a:gd name="connsiteX128" fmla="*/ 109523 w 121169"/>
                <a:gd name="connsiteY128" fmla="*/ 29410 h 83975"/>
                <a:gd name="connsiteX129" fmla="*/ 109523 w 121169"/>
                <a:gd name="connsiteY129" fmla="*/ 30332 h 83975"/>
                <a:gd name="connsiteX130" fmla="*/ 110444 w 121169"/>
                <a:gd name="connsiteY130" fmla="*/ 34018 h 83975"/>
                <a:gd name="connsiteX131" fmla="*/ 111114 w 121169"/>
                <a:gd name="connsiteY131" fmla="*/ 36532 h 83975"/>
                <a:gd name="connsiteX132" fmla="*/ 111701 w 121169"/>
                <a:gd name="connsiteY132" fmla="*/ 38543 h 83975"/>
                <a:gd name="connsiteX133" fmla="*/ 112623 w 121169"/>
                <a:gd name="connsiteY133" fmla="*/ 40470 h 83975"/>
                <a:gd name="connsiteX134" fmla="*/ 114131 w 121169"/>
                <a:gd name="connsiteY134" fmla="*/ 42984 h 83975"/>
                <a:gd name="connsiteX135" fmla="*/ 115053 w 121169"/>
                <a:gd name="connsiteY135" fmla="*/ 43905 h 83975"/>
                <a:gd name="connsiteX136" fmla="*/ 115974 w 121169"/>
                <a:gd name="connsiteY136" fmla="*/ 44743 h 83975"/>
                <a:gd name="connsiteX137" fmla="*/ 115974 w 121169"/>
                <a:gd name="connsiteY137" fmla="*/ 45749 h 83975"/>
                <a:gd name="connsiteX138" fmla="*/ 115136 w 121169"/>
                <a:gd name="connsiteY138" fmla="*/ 46670 h 83975"/>
                <a:gd name="connsiteX139" fmla="*/ 115136 w 121169"/>
                <a:gd name="connsiteY139" fmla="*/ 47927 h 83975"/>
                <a:gd name="connsiteX140" fmla="*/ 115136 w 121169"/>
                <a:gd name="connsiteY140" fmla="*/ 49435 h 83975"/>
                <a:gd name="connsiteX141" fmla="*/ 116477 w 121169"/>
                <a:gd name="connsiteY141" fmla="*/ 51865 h 83975"/>
                <a:gd name="connsiteX142" fmla="*/ 118320 w 121169"/>
                <a:gd name="connsiteY142" fmla="*/ 53290 h 83975"/>
                <a:gd name="connsiteX143" fmla="*/ 120080 w 121169"/>
                <a:gd name="connsiteY143" fmla="*/ 54379 h 83975"/>
                <a:gd name="connsiteX144" fmla="*/ 121169 w 121169"/>
                <a:gd name="connsiteY144" fmla="*/ 55887 h 83975"/>
                <a:gd name="connsiteX145" fmla="*/ 120248 w 121169"/>
                <a:gd name="connsiteY145" fmla="*/ 55887 h 83975"/>
                <a:gd name="connsiteX146" fmla="*/ 118656 w 121169"/>
                <a:gd name="connsiteY146" fmla="*/ 55468 h 83975"/>
                <a:gd name="connsiteX147" fmla="*/ 116980 w 121169"/>
                <a:gd name="connsiteY147" fmla="*/ 55468 h 83975"/>
                <a:gd name="connsiteX148" fmla="*/ 115807 w 121169"/>
                <a:gd name="connsiteY148" fmla="*/ 56306 h 83975"/>
                <a:gd name="connsiteX149" fmla="*/ 114718 w 121169"/>
                <a:gd name="connsiteY149" fmla="*/ 57479 h 83975"/>
                <a:gd name="connsiteX150" fmla="*/ 113964 w 121169"/>
                <a:gd name="connsiteY150" fmla="*/ 57479 h 83975"/>
                <a:gd name="connsiteX151" fmla="*/ 109104 w 121169"/>
                <a:gd name="connsiteY151" fmla="*/ 55636 h 83975"/>
                <a:gd name="connsiteX152" fmla="*/ 104328 w 121169"/>
                <a:gd name="connsiteY152" fmla="*/ 49100 h 83975"/>
                <a:gd name="connsiteX153" fmla="*/ 99803 w 121169"/>
                <a:gd name="connsiteY153" fmla="*/ 40219 h 83975"/>
                <a:gd name="connsiteX154" fmla="*/ 95865 w 121169"/>
                <a:gd name="connsiteY154" fmla="*/ 31253 h 83975"/>
                <a:gd name="connsiteX155" fmla="*/ 92597 w 121169"/>
                <a:gd name="connsiteY155" fmla="*/ 24299 h 83975"/>
                <a:gd name="connsiteX156" fmla="*/ 90419 w 121169"/>
                <a:gd name="connsiteY156" fmla="*/ 21785 h 83975"/>
                <a:gd name="connsiteX157" fmla="*/ 90419 w 121169"/>
                <a:gd name="connsiteY157" fmla="*/ 21785 h 83975"/>
                <a:gd name="connsiteX158" fmla="*/ 88994 w 121169"/>
                <a:gd name="connsiteY158" fmla="*/ 24131 h 83975"/>
                <a:gd name="connsiteX159" fmla="*/ 87402 w 121169"/>
                <a:gd name="connsiteY159" fmla="*/ 26645 h 83975"/>
                <a:gd name="connsiteX160" fmla="*/ 86313 w 121169"/>
                <a:gd name="connsiteY160" fmla="*/ 28404 h 83975"/>
                <a:gd name="connsiteX161" fmla="*/ 85475 w 121169"/>
                <a:gd name="connsiteY161" fmla="*/ 30248 h 83975"/>
                <a:gd name="connsiteX162" fmla="*/ 84805 w 121169"/>
                <a:gd name="connsiteY162" fmla="*/ 30248 h 83975"/>
                <a:gd name="connsiteX163" fmla="*/ 83548 w 121169"/>
                <a:gd name="connsiteY163" fmla="*/ 30248 h 83975"/>
                <a:gd name="connsiteX164" fmla="*/ 81956 w 121169"/>
                <a:gd name="connsiteY164" fmla="*/ 30248 h 83975"/>
                <a:gd name="connsiteX165" fmla="*/ 82878 w 121169"/>
                <a:gd name="connsiteY165" fmla="*/ 32929 h 83975"/>
                <a:gd name="connsiteX166" fmla="*/ 83716 w 121169"/>
                <a:gd name="connsiteY166" fmla="*/ 35108 h 83975"/>
                <a:gd name="connsiteX167" fmla="*/ 83716 w 121169"/>
                <a:gd name="connsiteY167" fmla="*/ 37286 h 83975"/>
                <a:gd name="connsiteX168" fmla="*/ 82710 w 121169"/>
                <a:gd name="connsiteY168" fmla="*/ 40051 h 83975"/>
                <a:gd name="connsiteX169" fmla="*/ 81956 w 121169"/>
                <a:gd name="connsiteY169" fmla="*/ 40051 h 83975"/>
                <a:gd name="connsiteX170" fmla="*/ 81286 w 121169"/>
                <a:gd name="connsiteY170" fmla="*/ 39046 h 83975"/>
                <a:gd name="connsiteX171" fmla="*/ 80532 w 121169"/>
                <a:gd name="connsiteY171" fmla="*/ 37956 h 83975"/>
                <a:gd name="connsiteX172" fmla="*/ 80532 w 121169"/>
                <a:gd name="connsiteY172" fmla="*/ 37118 h 83975"/>
                <a:gd name="connsiteX173" fmla="*/ 79861 w 121169"/>
                <a:gd name="connsiteY173" fmla="*/ 36616 h 83975"/>
                <a:gd name="connsiteX174" fmla="*/ 79191 w 121169"/>
                <a:gd name="connsiteY174" fmla="*/ 37035 h 83975"/>
                <a:gd name="connsiteX175" fmla="*/ 79191 w 121169"/>
                <a:gd name="connsiteY175" fmla="*/ 37621 h 83975"/>
                <a:gd name="connsiteX176" fmla="*/ 80029 w 121169"/>
                <a:gd name="connsiteY176" fmla="*/ 40973 h 83975"/>
                <a:gd name="connsiteX177" fmla="*/ 81453 w 121169"/>
                <a:gd name="connsiteY177" fmla="*/ 41643 h 83975"/>
                <a:gd name="connsiteX178" fmla="*/ 81453 w 121169"/>
                <a:gd name="connsiteY178" fmla="*/ 42146 h 83975"/>
                <a:gd name="connsiteX179" fmla="*/ 81034 w 121169"/>
                <a:gd name="connsiteY179" fmla="*/ 42565 h 83975"/>
                <a:gd name="connsiteX180" fmla="*/ 79945 w 121169"/>
                <a:gd name="connsiteY180" fmla="*/ 42565 h 83975"/>
                <a:gd name="connsiteX181" fmla="*/ 78940 w 121169"/>
                <a:gd name="connsiteY181" fmla="*/ 42565 h 83975"/>
                <a:gd name="connsiteX182" fmla="*/ 77515 w 121169"/>
                <a:gd name="connsiteY182" fmla="*/ 43486 h 83975"/>
                <a:gd name="connsiteX183" fmla="*/ 77013 w 121169"/>
                <a:gd name="connsiteY183" fmla="*/ 44995 h 83975"/>
                <a:gd name="connsiteX184" fmla="*/ 77013 w 121169"/>
                <a:gd name="connsiteY184" fmla="*/ 44995 h 83975"/>
                <a:gd name="connsiteX185" fmla="*/ 77013 w 121169"/>
                <a:gd name="connsiteY185" fmla="*/ 44995 h 83975"/>
                <a:gd name="connsiteX186" fmla="*/ 78018 w 121169"/>
                <a:gd name="connsiteY186" fmla="*/ 44995 h 83975"/>
                <a:gd name="connsiteX187" fmla="*/ 79359 w 121169"/>
                <a:gd name="connsiteY187" fmla="*/ 44995 h 83975"/>
                <a:gd name="connsiteX188" fmla="*/ 79359 w 121169"/>
                <a:gd name="connsiteY188" fmla="*/ 44995 h 83975"/>
                <a:gd name="connsiteX189" fmla="*/ 79359 w 121169"/>
                <a:gd name="connsiteY189" fmla="*/ 44995 h 83975"/>
                <a:gd name="connsiteX190" fmla="*/ 78353 w 121169"/>
                <a:gd name="connsiteY190" fmla="*/ 48681 h 83975"/>
                <a:gd name="connsiteX191" fmla="*/ 74666 w 121169"/>
                <a:gd name="connsiteY191" fmla="*/ 50273 h 83975"/>
                <a:gd name="connsiteX192" fmla="*/ 73745 w 121169"/>
                <a:gd name="connsiteY192" fmla="*/ 48346 h 83975"/>
                <a:gd name="connsiteX193" fmla="*/ 72237 w 121169"/>
                <a:gd name="connsiteY193" fmla="*/ 47676 h 83975"/>
                <a:gd name="connsiteX194" fmla="*/ 70393 w 121169"/>
                <a:gd name="connsiteY194" fmla="*/ 49854 h 83975"/>
                <a:gd name="connsiteX195" fmla="*/ 70393 w 121169"/>
                <a:gd name="connsiteY195" fmla="*/ 52787 h 83975"/>
                <a:gd name="connsiteX196" fmla="*/ 71985 w 121169"/>
                <a:gd name="connsiteY196" fmla="*/ 54630 h 83975"/>
                <a:gd name="connsiteX197" fmla="*/ 73661 w 121169"/>
                <a:gd name="connsiteY197" fmla="*/ 56893 h 83975"/>
                <a:gd name="connsiteX198" fmla="*/ 73661 w 121169"/>
                <a:gd name="connsiteY198" fmla="*/ 61501 h 83975"/>
                <a:gd name="connsiteX199" fmla="*/ 70645 w 121169"/>
                <a:gd name="connsiteY199" fmla="*/ 63847 h 83975"/>
                <a:gd name="connsiteX200" fmla="*/ 67042 w 121169"/>
                <a:gd name="connsiteY200" fmla="*/ 65942 h 83975"/>
                <a:gd name="connsiteX201" fmla="*/ 64947 w 121169"/>
                <a:gd name="connsiteY201" fmla="*/ 69545 h 83975"/>
                <a:gd name="connsiteX202" fmla="*/ 64947 w 121169"/>
                <a:gd name="connsiteY202" fmla="*/ 69545 h 83975"/>
                <a:gd name="connsiteX203" fmla="*/ 64528 w 121169"/>
                <a:gd name="connsiteY203" fmla="*/ 69545 h 83975"/>
                <a:gd name="connsiteX204" fmla="*/ 63606 w 121169"/>
                <a:gd name="connsiteY204" fmla="*/ 68958 h 83975"/>
                <a:gd name="connsiteX205" fmla="*/ 62601 w 121169"/>
                <a:gd name="connsiteY205" fmla="*/ 68456 h 83975"/>
                <a:gd name="connsiteX206" fmla="*/ 62182 w 121169"/>
                <a:gd name="connsiteY206" fmla="*/ 68456 h 83975"/>
                <a:gd name="connsiteX207" fmla="*/ 62182 w 121169"/>
                <a:gd name="connsiteY207" fmla="*/ 68958 h 83975"/>
                <a:gd name="connsiteX208" fmla="*/ 62182 w 121169"/>
                <a:gd name="connsiteY208" fmla="*/ 69545 h 83975"/>
                <a:gd name="connsiteX209" fmla="*/ 61512 w 121169"/>
                <a:gd name="connsiteY209" fmla="*/ 69545 h 83975"/>
                <a:gd name="connsiteX210" fmla="*/ 60925 w 121169"/>
                <a:gd name="connsiteY210" fmla="*/ 68874 h 83975"/>
                <a:gd name="connsiteX211" fmla="*/ 60925 w 121169"/>
                <a:gd name="connsiteY211" fmla="*/ 68456 h 83975"/>
                <a:gd name="connsiteX212" fmla="*/ 60925 w 121169"/>
                <a:gd name="connsiteY212" fmla="*/ 67450 h 83975"/>
                <a:gd name="connsiteX213" fmla="*/ 60925 w 121169"/>
                <a:gd name="connsiteY213" fmla="*/ 66528 h 83975"/>
                <a:gd name="connsiteX214" fmla="*/ 60925 w 121169"/>
                <a:gd name="connsiteY214" fmla="*/ 70131 h 83975"/>
                <a:gd name="connsiteX215" fmla="*/ 60925 w 121169"/>
                <a:gd name="connsiteY215" fmla="*/ 69629 h 83975"/>
                <a:gd name="connsiteX216" fmla="*/ 59752 w 121169"/>
                <a:gd name="connsiteY216" fmla="*/ 65188 h 83975"/>
                <a:gd name="connsiteX217" fmla="*/ 58160 w 121169"/>
                <a:gd name="connsiteY217" fmla="*/ 60160 h 83975"/>
                <a:gd name="connsiteX218" fmla="*/ 56149 w 121169"/>
                <a:gd name="connsiteY218" fmla="*/ 55301 h 83975"/>
                <a:gd name="connsiteX219" fmla="*/ 53971 w 121169"/>
                <a:gd name="connsiteY219" fmla="*/ 51614 h 83975"/>
                <a:gd name="connsiteX220" fmla="*/ 52211 w 121169"/>
                <a:gd name="connsiteY220" fmla="*/ 49687 h 83975"/>
                <a:gd name="connsiteX221" fmla="*/ 50870 w 121169"/>
                <a:gd name="connsiteY221" fmla="*/ 48179 h 83975"/>
                <a:gd name="connsiteX222" fmla="*/ 49697 w 121169"/>
                <a:gd name="connsiteY222" fmla="*/ 46419 h 83975"/>
                <a:gd name="connsiteX223" fmla="*/ 48692 w 121169"/>
                <a:gd name="connsiteY223" fmla="*/ 43570 h 83975"/>
                <a:gd name="connsiteX224" fmla="*/ 47770 w 121169"/>
                <a:gd name="connsiteY224" fmla="*/ 40051 h 83975"/>
                <a:gd name="connsiteX225" fmla="*/ 47770 w 121169"/>
                <a:gd name="connsiteY225" fmla="*/ 39213 h 83975"/>
                <a:gd name="connsiteX226" fmla="*/ 47770 w 121169"/>
                <a:gd name="connsiteY226" fmla="*/ 38375 h 83975"/>
                <a:gd name="connsiteX227" fmla="*/ 46681 w 121169"/>
                <a:gd name="connsiteY227" fmla="*/ 36281 h 83975"/>
                <a:gd name="connsiteX228" fmla="*/ 45675 w 121169"/>
                <a:gd name="connsiteY228" fmla="*/ 35024 h 83975"/>
                <a:gd name="connsiteX229" fmla="*/ 43748 w 121169"/>
                <a:gd name="connsiteY229" fmla="*/ 35526 h 83975"/>
                <a:gd name="connsiteX230" fmla="*/ 43748 w 121169"/>
                <a:gd name="connsiteY230" fmla="*/ 34102 h 83975"/>
                <a:gd name="connsiteX231" fmla="*/ 43748 w 121169"/>
                <a:gd name="connsiteY231" fmla="*/ 32678 h 83975"/>
                <a:gd name="connsiteX232" fmla="*/ 43329 w 121169"/>
                <a:gd name="connsiteY232" fmla="*/ 31253 h 83975"/>
                <a:gd name="connsiteX233" fmla="*/ 42743 w 121169"/>
                <a:gd name="connsiteY233" fmla="*/ 31840 h 83975"/>
                <a:gd name="connsiteX234" fmla="*/ 42072 w 121169"/>
                <a:gd name="connsiteY234" fmla="*/ 32426 h 83975"/>
                <a:gd name="connsiteX235" fmla="*/ 41235 w 121169"/>
                <a:gd name="connsiteY235" fmla="*/ 32426 h 83975"/>
                <a:gd name="connsiteX236" fmla="*/ 40397 w 121169"/>
                <a:gd name="connsiteY236" fmla="*/ 31169 h 83975"/>
                <a:gd name="connsiteX237" fmla="*/ 39475 w 121169"/>
                <a:gd name="connsiteY237" fmla="*/ 29745 h 83975"/>
                <a:gd name="connsiteX238" fmla="*/ 38218 w 121169"/>
                <a:gd name="connsiteY238" fmla="*/ 29159 h 83975"/>
                <a:gd name="connsiteX239" fmla="*/ 36542 w 121169"/>
                <a:gd name="connsiteY239" fmla="*/ 30583 h 83975"/>
                <a:gd name="connsiteX240" fmla="*/ 35034 w 121169"/>
                <a:gd name="connsiteY240" fmla="*/ 34018 h 83975"/>
                <a:gd name="connsiteX241" fmla="*/ 33861 w 121169"/>
                <a:gd name="connsiteY241" fmla="*/ 37956 h 83975"/>
                <a:gd name="connsiteX242" fmla="*/ 33023 w 121169"/>
                <a:gd name="connsiteY242" fmla="*/ 40470 h 83975"/>
                <a:gd name="connsiteX243" fmla="*/ 32269 w 121169"/>
                <a:gd name="connsiteY243" fmla="*/ 41894 h 83975"/>
                <a:gd name="connsiteX244" fmla="*/ 31766 w 121169"/>
                <a:gd name="connsiteY244" fmla="*/ 42984 h 83975"/>
                <a:gd name="connsiteX245" fmla="*/ 30761 w 121169"/>
                <a:gd name="connsiteY245" fmla="*/ 43654 h 83975"/>
                <a:gd name="connsiteX246" fmla="*/ 29756 w 121169"/>
                <a:gd name="connsiteY246" fmla="*/ 44492 h 83975"/>
                <a:gd name="connsiteX247" fmla="*/ 29756 w 121169"/>
                <a:gd name="connsiteY247" fmla="*/ 44492 h 83975"/>
                <a:gd name="connsiteX248" fmla="*/ 29756 w 121169"/>
                <a:gd name="connsiteY248" fmla="*/ 44911 h 83975"/>
                <a:gd name="connsiteX249" fmla="*/ 30593 w 121169"/>
                <a:gd name="connsiteY249" fmla="*/ 44911 h 83975"/>
                <a:gd name="connsiteX250" fmla="*/ 31264 w 121169"/>
                <a:gd name="connsiteY250" fmla="*/ 44911 h 83975"/>
                <a:gd name="connsiteX251" fmla="*/ 29337 w 121169"/>
                <a:gd name="connsiteY251" fmla="*/ 48179 h 83975"/>
                <a:gd name="connsiteX252" fmla="*/ 30593 w 121169"/>
                <a:gd name="connsiteY252" fmla="*/ 48179 h 83975"/>
                <a:gd name="connsiteX253" fmla="*/ 31431 w 121169"/>
                <a:gd name="connsiteY253" fmla="*/ 49016 h 83975"/>
                <a:gd name="connsiteX254" fmla="*/ 31431 w 121169"/>
                <a:gd name="connsiteY254" fmla="*/ 50525 h 83975"/>
                <a:gd name="connsiteX255" fmla="*/ 31431 w 121169"/>
                <a:gd name="connsiteY255" fmla="*/ 52117 h 83975"/>
                <a:gd name="connsiteX256" fmla="*/ 32269 w 121169"/>
                <a:gd name="connsiteY256" fmla="*/ 52871 h 83975"/>
                <a:gd name="connsiteX257" fmla="*/ 33023 w 121169"/>
                <a:gd name="connsiteY257" fmla="*/ 53457 h 83975"/>
                <a:gd name="connsiteX258" fmla="*/ 33023 w 121169"/>
                <a:gd name="connsiteY258" fmla="*/ 53457 h 83975"/>
                <a:gd name="connsiteX259" fmla="*/ 31599 w 121169"/>
                <a:gd name="connsiteY259" fmla="*/ 55468 h 83975"/>
                <a:gd name="connsiteX260" fmla="*/ 30761 w 121169"/>
                <a:gd name="connsiteY260" fmla="*/ 58150 h 83975"/>
                <a:gd name="connsiteX261" fmla="*/ 31515 w 121169"/>
                <a:gd name="connsiteY261" fmla="*/ 59406 h 83975"/>
                <a:gd name="connsiteX262" fmla="*/ 32269 w 121169"/>
                <a:gd name="connsiteY262" fmla="*/ 60663 h 83975"/>
                <a:gd name="connsiteX263" fmla="*/ 31683 w 121169"/>
                <a:gd name="connsiteY263" fmla="*/ 66612 h 83975"/>
                <a:gd name="connsiteX264" fmla="*/ 26739 w 121169"/>
                <a:gd name="connsiteY264" fmla="*/ 69629 h 83975"/>
                <a:gd name="connsiteX265" fmla="*/ 27158 w 121169"/>
                <a:gd name="connsiteY265" fmla="*/ 71137 h 83975"/>
                <a:gd name="connsiteX266" fmla="*/ 27829 w 121169"/>
                <a:gd name="connsiteY266" fmla="*/ 73399 h 83975"/>
                <a:gd name="connsiteX267" fmla="*/ 28499 w 121169"/>
                <a:gd name="connsiteY267" fmla="*/ 75577 h 83975"/>
                <a:gd name="connsiteX268" fmla="*/ 28918 w 121169"/>
                <a:gd name="connsiteY268" fmla="*/ 77002 h 83975"/>
                <a:gd name="connsiteX269" fmla="*/ 28918 w 121169"/>
                <a:gd name="connsiteY269" fmla="*/ 77840 h 83975"/>
                <a:gd name="connsiteX270" fmla="*/ 28918 w 121169"/>
                <a:gd name="connsiteY270" fmla="*/ 79013 h 83975"/>
                <a:gd name="connsiteX271" fmla="*/ 28918 w 121169"/>
                <a:gd name="connsiteY271" fmla="*/ 80270 h 83975"/>
                <a:gd name="connsiteX272" fmla="*/ 28163 w 121169"/>
                <a:gd name="connsiteY272" fmla="*/ 80940 h 83975"/>
                <a:gd name="connsiteX273" fmla="*/ 26153 w 121169"/>
                <a:gd name="connsiteY273" fmla="*/ 80940 h 83975"/>
                <a:gd name="connsiteX274" fmla="*/ 24225 w 121169"/>
                <a:gd name="connsiteY274" fmla="*/ 82281 h 83975"/>
                <a:gd name="connsiteX275" fmla="*/ 22801 w 121169"/>
                <a:gd name="connsiteY275" fmla="*/ 83705 h 83975"/>
                <a:gd name="connsiteX276" fmla="*/ 22801 w 121169"/>
                <a:gd name="connsiteY276" fmla="*/ 83705 h 83975"/>
                <a:gd name="connsiteX277" fmla="*/ 19031 w 121169"/>
                <a:gd name="connsiteY277" fmla="*/ 83202 h 83975"/>
                <a:gd name="connsiteX278" fmla="*/ 17103 w 121169"/>
                <a:gd name="connsiteY278" fmla="*/ 79516 h 83975"/>
                <a:gd name="connsiteX279" fmla="*/ 6714 w 121169"/>
                <a:gd name="connsiteY279" fmla="*/ 37872 h 83975"/>
                <a:gd name="connsiteX280" fmla="*/ 8138 w 121169"/>
                <a:gd name="connsiteY280" fmla="*/ 43235 h 83975"/>
                <a:gd name="connsiteX281" fmla="*/ 9311 w 121169"/>
                <a:gd name="connsiteY281" fmla="*/ 45581 h 83975"/>
                <a:gd name="connsiteX282" fmla="*/ 9311 w 121169"/>
                <a:gd name="connsiteY282" fmla="*/ 44157 h 83975"/>
                <a:gd name="connsiteX283" fmla="*/ 8306 w 121169"/>
                <a:gd name="connsiteY283" fmla="*/ 41224 h 83975"/>
                <a:gd name="connsiteX284" fmla="*/ 7216 w 121169"/>
                <a:gd name="connsiteY284" fmla="*/ 38627 h 83975"/>
                <a:gd name="connsiteX285" fmla="*/ 6714 w 121169"/>
                <a:gd name="connsiteY285" fmla="*/ 37872 h 83975"/>
                <a:gd name="connsiteX286" fmla="*/ 18863 w 121169"/>
                <a:gd name="connsiteY286" fmla="*/ 79767 h 83975"/>
                <a:gd name="connsiteX287" fmla="*/ 18863 w 121169"/>
                <a:gd name="connsiteY287" fmla="*/ 80521 h 83975"/>
                <a:gd name="connsiteX288" fmla="*/ 19366 w 121169"/>
                <a:gd name="connsiteY288" fmla="*/ 81108 h 83975"/>
                <a:gd name="connsiteX289" fmla="*/ 19366 w 121169"/>
                <a:gd name="connsiteY289" fmla="*/ 80270 h 83975"/>
                <a:gd name="connsiteX290" fmla="*/ 18863 w 121169"/>
                <a:gd name="connsiteY290" fmla="*/ 80102 h 83975"/>
                <a:gd name="connsiteX291" fmla="*/ 19282 w 121169"/>
                <a:gd name="connsiteY291" fmla="*/ 75745 h 83975"/>
                <a:gd name="connsiteX292" fmla="*/ 20287 w 121169"/>
                <a:gd name="connsiteY292" fmla="*/ 77421 h 83975"/>
                <a:gd name="connsiteX293" fmla="*/ 22298 w 121169"/>
                <a:gd name="connsiteY293" fmla="*/ 78007 h 83975"/>
                <a:gd name="connsiteX294" fmla="*/ 22801 w 121169"/>
                <a:gd name="connsiteY294" fmla="*/ 76667 h 83975"/>
                <a:gd name="connsiteX295" fmla="*/ 22801 w 121169"/>
                <a:gd name="connsiteY295" fmla="*/ 75159 h 83975"/>
                <a:gd name="connsiteX296" fmla="*/ 22801 w 121169"/>
                <a:gd name="connsiteY296" fmla="*/ 74321 h 83975"/>
                <a:gd name="connsiteX297" fmla="*/ 22801 w 121169"/>
                <a:gd name="connsiteY297" fmla="*/ 73399 h 83975"/>
                <a:gd name="connsiteX298" fmla="*/ 21712 w 121169"/>
                <a:gd name="connsiteY298" fmla="*/ 74153 h 83975"/>
                <a:gd name="connsiteX299" fmla="*/ 20706 w 121169"/>
                <a:gd name="connsiteY299" fmla="*/ 74740 h 83975"/>
                <a:gd name="connsiteX300" fmla="*/ 20287 w 121169"/>
                <a:gd name="connsiteY300" fmla="*/ 75242 h 83975"/>
                <a:gd name="connsiteX301" fmla="*/ 19282 w 121169"/>
                <a:gd name="connsiteY301" fmla="*/ 76080 h 83975"/>
                <a:gd name="connsiteX302" fmla="*/ 23807 w 121169"/>
                <a:gd name="connsiteY302" fmla="*/ 53122 h 83975"/>
                <a:gd name="connsiteX303" fmla="*/ 24645 w 121169"/>
                <a:gd name="connsiteY303" fmla="*/ 53122 h 83975"/>
                <a:gd name="connsiteX304" fmla="*/ 24645 w 121169"/>
                <a:gd name="connsiteY304" fmla="*/ 52117 h 83975"/>
                <a:gd name="connsiteX305" fmla="*/ 23807 w 121169"/>
                <a:gd name="connsiteY305" fmla="*/ 52117 h 83975"/>
                <a:gd name="connsiteX306" fmla="*/ 20706 w 121169"/>
                <a:gd name="connsiteY306" fmla="*/ 33851 h 83975"/>
                <a:gd name="connsiteX307" fmla="*/ 22047 w 121169"/>
                <a:gd name="connsiteY307" fmla="*/ 36783 h 83975"/>
                <a:gd name="connsiteX308" fmla="*/ 24142 w 121169"/>
                <a:gd name="connsiteY308" fmla="*/ 38962 h 83975"/>
                <a:gd name="connsiteX309" fmla="*/ 25147 w 121169"/>
                <a:gd name="connsiteY309" fmla="*/ 37537 h 83975"/>
                <a:gd name="connsiteX310" fmla="*/ 26069 w 121169"/>
                <a:gd name="connsiteY310" fmla="*/ 36197 h 83975"/>
                <a:gd name="connsiteX311" fmla="*/ 24728 w 121169"/>
                <a:gd name="connsiteY311" fmla="*/ 36197 h 83975"/>
                <a:gd name="connsiteX312" fmla="*/ 23136 w 121169"/>
                <a:gd name="connsiteY312" fmla="*/ 34270 h 83975"/>
                <a:gd name="connsiteX313" fmla="*/ 20706 w 121169"/>
                <a:gd name="connsiteY313" fmla="*/ 34186 h 83975"/>
                <a:gd name="connsiteX314" fmla="*/ 22801 w 121169"/>
                <a:gd name="connsiteY314" fmla="*/ 26729 h 83975"/>
                <a:gd name="connsiteX315" fmla="*/ 23304 w 121169"/>
                <a:gd name="connsiteY315" fmla="*/ 28069 h 83975"/>
                <a:gd name="connsiteX316" fmla="*/ 24393 w 121169"/>
                <a:gd name="connsiteY316" fmla="*/ 29075 h 83975"/>
                <a:gd name="connsiteX317" fmla="*/ 24393 w 121169"/>
                <a:gd name="connsiteY317" fmla="*/ 28572 h 83975"/>
                <a:gd name="connsiteX318" fmla="*/ 24393 w 121169"/>
                <a:gd name="connsiteY318" fmla="*/ 28069 h 83975"/>
                <a:gd name="connsiteX319" fmla="*/ 24393 w 121169"/>
                <a:gd name="connsiteY319" fmla="*/ 28069 h 83975"/>
                <a:gd name="connsiteX320" fmla="*/ 24393 w 121169"/>
                <a:gd name="connsiteY320" fmla="*/ 27566 h 83975"/>
                <a:gd name="connsiteX321" fmla="*/ 23723 w 121169"/>
                <a:gd name="connsiteY321" fmla="*/ 26142 h 83975"/>
                <a:gd name="connsiteX322" fmla="*/ 22969 w 121169"/>
                <a:gd name="connsiteY322" fmla="*/ 24718 h 83975"/>
                <a:gd name="connsiteX323" fmla="*/ 22298 w 121169"/>
                <a:gd name="connsiteY323" fmla="*/ 25807 h 83975"/>
                <a:gd name="connsiteX324" fmla="*/ 28499 w 121169"/>
                <a:gd name="connsiteY324" fmla="*/ 25137 h 83975"/>
                <a:gd name="connsiteX325" fmla="*/ 28499 w 121169"/>
                <a:gd name="connsiteY325" fmla="*/ 25556 h 83975"/>
                <a:gd name="connsiteX326" fmla="*/ 29001 w 121169"/>
                <a:gd name="connsiteY326" fmla="*/ 26310 h 83975"/>
                <a:gd name="connsiteX327" fmla="*/ 29756 w 121169"/>
                <a:gd name="connsiteY327" fmla="*/ 26896 h 83975"/>
                <a:gd name="connsiteX328" fmla="*/ 30593 w 121169"/>
                <a:gd name="connsiteY328" fmla="*/ 26896 h 83975"/>
                <a:gd name="connsiteX329" fmla="*/ 30007 w 121169"/>
                <a:gd name="connsiteY329" fmla="*/ 25807 h 83975"/>
                <a:gd name="connsiteX330" fmla="*/ 28499 w 121169"/>
                <a:gd name="connsiteY330" fmla="*/ 25472 h 83975"/>
                <a:gd name="connsiteX331" fmla="*/ 28499 w 121169"/>
                <a:gd name="connsiteY331" fmla="*/ 24047 h 83975"/>
                <a:gd name="connsiteX332" fmla="*/ 29253 w 121169"/>
                <a:gd name="connsiteY332" fmla="*/ 24047 h 83975"/>
                <a:gd name="connsiteX333" fmla="*/ 29253 w 121169"/>
                <a:gd name="connsiteY333" fmla="*/ 23126 h 83975"/>
                <a:gd name="connsiteX334" fmla="*/ 28499 w 121169"/>
                <a:gd name="connsiteY334" fmla="*/ 23126 h 83975"/>
                <a:gd name="connsiteX335" fmla="*/ 58663 w 121169"/>
                <a:gd name="connsiteY335" fmla="*/ 45581 h 83975"/>
                <a:gd name="connsiteX336" fmla="*/ 58663 w 121169"/>
                <a:gd name="connsiteY336" fmla="*/ 46922 h 83975"/>
                <a:gd name="connsiteX337" fmla="*/ 58663 w 121169"/>
                <a:gd name="connsiteY337" fmla="*/ 47927 h 83975"/>
                <a:gd name="connsiteX338" fmla="*/ 64193 w 121169"/>
                <a:gd name="connsiteY338" fmla="*/ 47927 h 83975"/>
                <a:gd name="connsiteX339" fmla="*/ 60171 w 121169"/>
                <a:gd name="connsiteY339" fmla="*/ 44995 h 83975"/>
                <a:gd name="connsiteX340" fmla="*/ 59417 w 121169"/>
                <a:gd name="connsiteY340" fmla="*/ 45497 h 83975"/>
                <a:gd name="connsiteX341" fmla="*/ 58998 w 121169"/>
                <a:gd name="connsiteY341" fmla="*/ 45916 h 83975"/>
                <a:gd name="connsiteX342" fmla="*/ 56568 w 121169"/>
                <a:gd name="connsiteY342" fmla="*/ 38375 h 83975"/>
                <a:gd name="connsiteX343" fmla="*/ 56568 w 121169"/>
                <a:gd name="connsiteY343" fmla="*/ 38794 h 83975"/>
                <a:gd name="connsiteX344" fmla="*/ 56987 w 121169"/>
                <a:gd name="connsiteY344" fmla="*/ 39297 h 83975"/>
                <a:gd name="connsiteX345" fmla="*/ 56903 w 121169"/>
                <a:gd name="connsiteY345" fmla="*/ 38710 h 83975"/>
                <a:gd name="connsiteX346" fmla="*/ 62014 w 121169"/>
                <a:gd name="connsiteY346" fmla="*/ 40721 h 83975"/>
                <a:gd name="connsiteX347" fmla="*/ 62844 w 121169"/>
                <a:gd name="connsiteY347" fmla="*/ 41182 h 83975"/>
                <a:gd name="connsiteX348" fmla="*/ 62852 w 121169"/>
                <a:gd name="connsiteY348" fmla="*/ 41224 h 83975"/>
                <a:gd name="connsiteX349" fmla="*/ 62391 w 121169"/>
                <a:gd name="connsiteY349" fmla="*/ 42054 h 83975"/>
                <a:gd name="connsiteX350" fmla="*/ 62350 w 121169"/>
                <a:gd name="connsiteY350" fmla="*/ 42062 h 83975"/>
                <a:gd name="connsiteX351" fmla="*/ 61679 w 121169"/>
                <a:gd name="connsiteY351" fmla="*/ 41475 h 83975"/>
                <a:gd name="connsiteX352" fmla="*/ 62350 w 121169"/>
                <a:gd name="connsiteY352" fmla="*/ 41057 h 83975"/>
                <a:gd name="connsiteX353" fmla="*/ 70393 w 121169"/>
                <a:gd name="connsiteY353" fmla="*/ 24885 h 83975"/>
                <a:gd name="connsiteX354" fmla="*/ 70393 w 121169"/>
                <a:gd name="connsiteY354" fmla="*/ 25723 h 83975"/>
                <a:gd name="connsiteX355" fmla="*/ 70980 w 121169"/>
                <a:gd name="connsiteY355" fmla="*/ 26310 h 83975"/>
                <a:gd name="connsiteX356" fmla="*/ 71482 w 121169"/>
                <a:gd name="connsiteY356" fmla="*/ 25472 h 83975"/>
                <a:gd name="connsiteX357" fmla="*/ 70728 w 121169"/>
                <a:gd name="connsiteY357" fmla="*/ 25220 h 83975"/>
                <a:gd name="connsiteX358" fmla="*/ 73577 w 121169"/>
                <a:gd name="connsiteY358" fmla="*/ 31924 h 83975"/>
                <a:gd name="connsiteX359" fmla="*/ 73577 w 121169"/>
                <a:gd name="connsiteY359" fmla="*/ 31924 h 83975"/>
                <a:gd name="connsiteX360" fmla="*/ 73577 w 121169"/>
                <a:gd name="connsiteY360" fmla="*/ 31924 h 83975"/>
                <a:gd name="connsiteX361" fmla="*/ 73577 w 121169"/>
                <a:gd name="connsiteY361" fmla="*/ 31924 h 83975"/>
                <a:gd name="connsiteX362" fmla="*/ 73912 w 121169"/>
                <a:gd name="connsiteY362" fmla="*/ 32259 h 83975"/>
                <a:gd name="connsiteX363" fmla="*/ 72655 w 121169"/>
                <a:gd name="connsiteY363" fmla="*/ 21115 h 83975"/>
                <a:gd name="connsiteX364" fmla="*/ 72655 w 121169"/>
                <a:gd name="connsiteY364" fmla="*/ 21701 h 83975"/>
                <a:gd name="connsiteX365" fmla="*/ 73409 w 121169"/>
                <a:gd name="connsiteY365" fmla="*/ 22791 h 83975"/>
                <a:gd name="connsiteX366" fmla="*/ 74499 w 121169"/>
                <a:gd name="connsiteY366" fmla="*/ 23880 h 83975"/>
                <a:gd name="connsiteX367" fmla="*/ 75337 w 121169"/>
                <a:gd name="connsiteY367" fmla="*/ 23880 h 83975"/>
                <a:gd name="connsiteX368" fmla="*/ 76091 w 121169"/>
                <a:gd name="connsiteY368" fmla="*/ 22120 h 83975"/>
                <a:gd name="connsiteX369" fmla="*/ 75421 w 121169"/>
                <a:gd name="connsiteY369" fmla="*/ 20863 h 83975"/>
                <a:gd name="connsiteX370" fmla="*/ 74080 w 121169"/>
                <a:gd name="connsiteY370" fmla="*/ 20277 h 83975"/>
                <a:gd name="connsiteX371" fmla="*/ 72991 w 121169"/>
                <a:gd name="connsiteY371" fmla="*/ 21450 h 83975"/>
                <a:gd name="connsiteX372" fmla="*/ 77431 w 121169"/>
                <a:gd name="connsiteY372" fmla="*/ 33934 h 83975"/>
                <a:gd name="connsiteX373" fmla="*/ 76845 w 121169"/>
                <a:gd name="connsiteY373" fmla="*/ 33934 h 83975"/>
                <a:gd name="connsiteX374" fmla="*/ 76845 w 121169"/>
                <a:gd name="connsiteY374" fmla="*/ 34521 h 83975"/>
                <a:gd name="connsiteX375" fmla="*/ 77431 w 121169"/>
                <a:gd name="connsiteY375" fmla="*/ 34521 h 83975"/>
                <a:gd name="connsiteX376" fmla="*/ 77767 w 121169"/>
                <a:gd name="connsiteY376" fmla="*/ 34270 h 83975"/>
                <a:gd name="connsiteX377" fmla="*/ 84218 w 121169"/>
                <a:gd name="connsiteY377" fmla="*/ 23712 h 83975"/>
                <a:gd name="connsiteX378" fmla="*/ 83799 w 121169"/>
                <a:gd name="connsiteY378" fmla="*/ 24550 h 83975"/>
                <a:gd name="connsiteX379" fmla="*/ 84554 w 121169"/>
                <a:gd name="connsiteY379" fmla="*/ 25053 h 83975"/>
                <a:gd name="connsiteX380" fmla="*/ 84554 w 121169"/>
                <a:gd name="connsiteY380" fmla="*/ 24215 h 83975"/>
                <a:gd name="connsiteX381" fmla="*/ 84554 w 121169"/>
                <a:gd name="connsiteY381" fmla="*/ 24047 h 83975"/>
                <a:gd name="connsiteX382" fmla="*/ 90251 w 121169"/>
                <a:gd name="connsiteY382" fmla="*/ 21869 h 83975"/>
                <a:gd name="connsiteX383" fmla="*/ 89330 w 121169"/>
                <a:gd name="connsiteY383" fmla="*/ 22288 h 83975"/>
                <a:gd name="connsiteX384" fmla="*/ 88073 w 121169"/>
                <a:gd name="connsiteY384" fmla="*/ 22874 h 83975"/>
                <a:gd name="connsiteX385" fmla="*/ 87151 w 121169"/>
                <a:gd name="connsiteY385" fmla="*/ 23377 h 83975"/>
                <a:gd name="connsiteX386" fmla="*/ 87151 w 121169"/>
                <a:gd name="connsiteY386" fmla="*/ 23377 h 83975"/>
                <a:gd name="connsiteX387" fmla="*/ 87821 w 121169"/>
                <a:gd name="connsiteY387" fmla="*/ 23377 h 83975"/>
                <a:gd name="connsiteX388" fmla="*/ 88994 w 121169"/>
                <a:gd name="connsiteY388" fmla="*/ 22791 h 83975"/>
                <a:gd name="connsiteX389" fmla="*/ 90084 w 121169"/>
                <a:gd name="connsiteY389" fmla="*/ 22288 h 83975"/>
                <a:gd name="connsiteX390" fmla="*/ 101311 w 121169"/>
                <a:gd name="connsiteY390" fmla="*/ 17512 h 83975"/>
                <a:gd name="connsiteX391" fmla="*/ 103657 w 121169"/>
                <a:gd name="connsiteY391" fmla="*/ 16674 h 83975"/>
                <a:gd name="connsiteX392" fmla="*/ 104328 w 121169"/>
                <a:gd name="connsiteY392" fmla="*/ 15417 h 83975"/>
                <a:gd name="connsiteX393" fmla="*/ 103322 w 121169"/>
                <a:gd name="connsiteY393" fmla="*/ 14495 h 83975"/>
                <a:gd name="connsiteX394" fmla="*/ 100725 w 121169"/>
                <a:gd name="connsiteY394" fmla="*/ 14495 h 83975"/>
                <a:gd name="connsiteX395" fmla="*/ 100725 w 121169"/>
                <a:gd name="connsiteY395" fmla="*/ 15082 h 83975"/>
                <a:gd name="connsiteX396" fmla="*/ 101144 w 121169"/>
                <a:gd name="connsiteY396" fmla="*/ 16171 h 83975"/>
                <a:gd name="connsiteX397" fmla="*/ 101144 w 121169"/>
                <a:gd name="connsiteY397" fmla="*/ 17177 h 83975"/>
                <a:gd name="connsiteX398" fmla="*/ 102065 w 121169"/>
                <a:gd name="connsiteY398" fmla="*/ 17847 h 83975"/>
                <a:gd name="connsiteX399" fmla="*/ 106841 w 121169"/>
                <a:gd name="connsiteY399" fmla="*/ 33264 h 83975"/>
                <a:gd name="connsiteX400" fmla="*/ 107344 w 121169"/>
                <a:gd name="connsiteY400" fmla="*/ 33934 h 83975"/>
                <a:gd name="connsiteX401" fmla="*/ 108098 w 121169"/>
                <a:gd name="connsiteY401" fmla="*/ 34353 h 83975"/>
                <a:gd name="connsiteX402" fmla="*/ 107428 w 121169"/>
                <a:gd name="connsiteY402" fmla="*/ 31588 h 83975"/>
                <a:gd name="connsiteX403" fmla="*/ 107009 w 121169"/>
                <a:gd name="connsiteY403" fmla="*/ 32426 h 83975"/>
                <a:gd name="connsiteX404" fmla="*/ 107176 w 121169"/>
                <a:gd name="connsiteY404" fmla="*/ 33599 h 83975"/>
                <a:gd name="connsiteX405" fmla="*/ 116561 w 121169"/>
                <a:gd name="connsiteY405" fmla="*/ 56055 h 83975"/>
                <a:gd name="connsiteX406" fmla="*/ 116561 w 121169"/>
                <a:gd name="connsiteY406" fmla="*/ 55384 h 83975"/>
                <a:gd name="connsiteX407" fmla="*/ 115974 w 121169"/>
                <a:gd name="connsiteY407" fmla="*/ 55384 h 8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</a:cxnLst>
              <a:rect l="l" t="t" r="r" b="b"/>
              <a:pathLst>
                <a:path w="121169" h="83975">
                  <a:moveTo>
                    <a:pt x="15763" y="78510"/>
                  </a:moveTo>
                  <a:cubicBezTo>
                    <a:pt x="15763" y="78510"/>
                    <a:pt x="15763" y="77840"/>
                    <a:pt x="15763" y="76918"/>
                  </a:cubicBezTo>
                  <a:cubicBezTo>
                    <a:pt x="15805" y="76415"/>
                    <a:pt x="15805" y="75913"/>
                    <a:pt x="15763" y="75410"/>
                  </a:cubicBezTo>
                  <a:cubicBezTo>
                    <a:pt x="15763" y="75410"/>
                    <a:pt x="15344" y="74907"/>
                    <a:pt x="14757" y="74572"/>
                  </a:cubicBezTo>
                  <a:cubicBezTo>
                    <a:pt x="14338" y="74413"/>
                    <a:pt x="13961" y="74153"/>
                    <a:pt x="13668" y="73818"/>
                  </a:cubicBezTo>
                  <a:cubicBezTo>
                    <a:pt x="13769" y="73433"/>
                    <a:pt x="13970" y="73089"/>
                    <a:pt x="14255" y="72813"/>
                  </a:cubicBezTo>
                  <a:lnTo>
                    <a:pt x="14925" y="72058"/>
                  </a:lnTo>
                  <a:lnTo>
                    <a:pt x="14925" y="70802"/>
                  </a:lnTo>
                  <a:cubicBezTo>
                    <a:pt x="14347" y="68640"/>
                    <a:pt x="13291" y="66629"/>
                    <a:pt x="11825" y="64936"/>
                  </a:cubicBezTo>
                  <a:cubicBezTo>
                    <a:pt x="10325" y="63202"/>
                    <a:pt x="9127" y="61216"/>
                    <a:pt x="8306" y="59071"/>
                  </a:cubicBezTo>
                  <a:cubicBezTo>
                    <a:pt x="7049" y="56139"/>
                    <a:pt x="5959" y="53290"/>
                    <a:pt x="4954" y="50692"/>
                  </a:cubicBezTo>
                  <a:cubicBezTo>
                    <a:pt x="3949" y="48095"/>
                    <a:pt x="3111" y="44995"/>
                    <a:pt x="2273" y="41811"/>
                  </a:cubicBezTo>
                  <a:lnTo>
                    <a:pt x="94" y="33432"/>
                  </a:lnTo>
                  <a:cubicBezTo>
                    <a:pt x="-31" y="32401"/>
                    <a:pt x="-31" y="31362"/>
                    <a:pt x="94" y="30332"/>
                  </a:cubicBezTo>
                  <a:cubicBezTo>
                    <a:pt x="61" y="29351"/>
                    <a:pt x="320" y="28388"/>
                    <a:pt x="848" y="27566"/>
                  </a:cubicBezTo>
                  <a:cubicBezTo>
                    <a:pt x="1695" y="28019"/>
                    <a:pt x="2466" y="28614"/>
                    <a:pt x="3111" y="29326"/>
                  </a:cubicBezTo>
                  <a:cubicBezTo>
                    <a:pt x="3949" y="30248"/>
                    <a:pt x="4703" y="30499"/>
                    <a:pt x="5373" y="30164"/>
                  </a:cubicBezTo>
                  <a:lnTo>
                    <a:pt x="6211" y="29326"/>
                  </a:lnTo>
                  <a:cubicBezTo>
                    <a:pt x="6479" y="28957"/>
                    <a:pt x="6789" y="28622"/>
                    <a:pt x="7133" y="28321"/>
                  </a:cubicBezTo>
                  <a:lnTo>
                    <a:pt x="8054" y="28321"/>
                  </a:lnTo>
                  <a:cubicBezTo>
                    <a:pt x="8842" y="28069"/>
                    <a:pt x="9697" y="28069"/>
                    <a:pt x="10484" y="28321"/>
                  </a:cubicBezTo>
                  <a:cubicBezTo>
                    <a:pt x="11322" y="28622"/>
                    <a:pt x="12135" y="28991"/>
                    <a:pt x="12914" y="29410"/>
                  </a:cubicBezTo>
                  <a:cubicBezTo>
                    <a:pt x="13283" y="30156"/>
                    <a:pt x="13559" y="30943"/>
                    <a:pt x="13752" y="31756"/>
                  </a:cubicBezTo>
                  <a:cubicBezTo>
                    <a:pt x="13752" y="32845"/>
                    <a:pt x="14422" y="34018"/>
                    <a:pt x="14841" y="35275"/>
                  </a:cubicBezTo>
                  <a:cubicBezTo>
                    <a:pt x="15243" y="36490"/>
                    <a:pt x="15746" y="37663"/>
                    <a:pt x="16349" y="38794"/>
                  </a:cubicBezTo>
                  <a:cubicBezTo>
                    <a:pt x="16760" y="39741"/>
                    <a:pt x="17388" y="40579"/>
                    <a:pt x="18193" y="41224"/>
                  </a:cubicBezTo>
                  <a:lnTo>
                    <a:pt x="18193" y="41224"/>
                  </a:lnTo>
                  <a:lnTo>
                    <a:pt x="18863" y="41224"/>
                  </a:lnTo>
                  <a:lnTo>
                    <a:pt x="19701" y="41224"/>
                  </a:lnTo>
                  <a:cubicBezTo>
                    <a:pt x="19701" y="41224"/>
                    <a:pt x="20204" y="40721"/>
                    <a:pt x="19701" y="40135"/>
                  </a:cubicBezTo>
                  <a:cubicBezTo>
                    <a:pt x="19391" y="39154"/>
                    <a:pt x="18737" y="38325"/>
                    <a:pt x="17858" y="37789"/>
                  </a:cubicBezTo>
                  <a:cubicBezTo>
                    <a:pt x="16953" y="37185"/>
                    <a:pt x="16274" y="36306"/>
                    <a:pt x="15930" y="35275"/>
                  </a:cubicBezTo>
                  <a:cubicBezTo>
                    <a:pt x="15838" y="34865"/>
                    <a:pt x="15838" y="34429"/>
                    <a:pt x="15930" y="34018"/>
                  </a:cubicBezTo>
                  <a:cubicBezTo>
                    <a:pt x="16173" y="33415"/>
                    <a:pt x="16458" y="32828"/>
                    <a:pt x="16768" y="32259"/>
                  </a:cubicBezTo>
                  <a:cubicBezTo>
                    <a:pt x="17011" y="31664"/>
                    <a:pt x="17321" y="31102"/>
                    <a:pt x="17690" y="30583"/>
                  </a:cubicBezTo>
                  <a:cubicBezTo>
                    <a:pt x="17690" y="30080"/>
                    <a:pt x="18276" y="29829"/>
                    <a:pt x="18528" y="29829"/>
                  </a:cubicBezTo>
                  <a:lnTo>
                    <a:pt x="18528" y="29829"/>
                  </a:lnTo>
                  <a:lnTo>
                    <a:pt x="18528" y="29829"/>
                  </a:lnTo>
                  <a:lnTo>
                    <a:pt x="18947" y="29829"/>
                  </a:lnTo>
                  <a:lnTo>
                    <a:pt x="18947" y="29829"/>
                  </a:lnTo>
                  <a:cubicBezTo>
                    <a:pt x="19533" y="29829"/>
                    <a:pt x="19785" y="29410"/>
                    <a:pt x="19868" y="28991"/>
                  </a:cubicBezTo>
                  <a:cubicBezTo>
                    <a:pt x="19952" y="28547"/>
                    <a:pt x="19952" y="28094"/>
                    <a:pt x="19868" y="27650"/>
                  </a:cubicBezTo>
                  <a:lnTo>
                    <a:pt x="19868" y="26226"/>
                  </a:lnTo>
                  <a:cubicBezTo>
                    <a:pt x="19743" y="25840"/>
                    <a:pt x="19743" y="25438"/>
                    <a:pt x="19868" y="25053"/>
                  </a:cubicBezTo>
                  <a:lnTo>
                    <a:pt x="20958" y="23628"/>
                  </a:lnTo>
                  <a:lnTo>
                    <a:pt x="22215" y="22120"/>
                  </a:lnTo>
                  <a:lnTo>
                    <a:pt x="22633" y="22120"/>
                  </a:lnTo>
                  <a:cubicBezTo>
                    <a:pt x="23136" y="22120"/>
                    <a:pt x="23471" y="22120"/>
                    <a:pt x="23723" y="22874"/>
                  </a:cubicBezTo>
                  <a:cubicBezTo>
                    <a:pt x="23974" y="23628"/>
                    <a:pt x="24477" y="23628"/>
                    <a:pt x="25566" y="23377"/>
                  </a:cubicBezTo>
                  <a:cubicBezTo>
                    <a:pt x="26672" y="23075"/>
                    <a:pt x="27585" y="22313"/>
                    <a:pt x="28080" y="21282"/>
                  </a:cubicBezTo>
                  <a:cubicBezTo>
                    <a:pt x="28650" y="20218"/>
                    <a:pt x="29093" y="19095"/>
                    <a:pt x="29420" y="17931"/>
                  </a:cubicBezTo>
                  <a:cubicBezTo>
                    <a:pt x="29420" y="16842"/>
                    <a:pt x="30007" y="15752"/>
                    <a:pt x="30175" y="14747"/>
                  </a:cubicBezTo>
                  <a:cubicBezTo>
                    <a:pt x="30342" y="13741"/>
                    <a:pt x="30761" y="13239"/>
                    <a:pt x="31180" y="13155"/>
                  </a:cubicBezTo>
                  <a:cubicBezTo>
                    <a:pt x="31842" y="12987"/>
                    <a:pt x="32529" y="12987"/>
                    <a:pt x="33191" y="13155"/>
                  </a:cubicBezTo>
                  <a:lnTo>
                    <a:pt x="35537" y="13741"/>
                  </a:lnTo>
                  <a:lnTo>
                    <a:pt x="37799" y="14412"/>
                  </a:lnTo>
                  <a:cubicBezTo>
                    <a:pt x="38461" y="14562"/>
                    <a:pt x="39148" y="14562"/>
                    <a:pt x="39810" y="14412"/>
                  </a:cubicBezTo>
                  <a:cubicBezTo>
                    <a:pt x="40472" y="14361"/>
                    <a:pt x="41117" y="14219"/>
                    <a:pt x="41737" y="13993"/>
                  </a:cubicBezTo>
                  <a:lnTo>
                    <a:pt x="43497" y="13490"/>
                  </a:lnTo>
                  <a:lnTo>
                    <a:pt x="44670" y="13993"/>
                  </a:lnTo>
                  <a:lnTo>
                    <a:pt x="46932" y="15250"/>
                  </a:lnTo>
                  <a:lnTo>
                    <a:pt x="49195" y="16506"/>
                  </a:lnTo>
                  <a:lnTo>
                    <a:pt x="50368" y="17177"/>
                  </a:lnTo>
                  <a:lnTo>
                    <a:pt x="53049" y="25556"/>
                  </a:lnTo>
                  <a:lnTo>
                    <a:pt x="53049" y="26477"/>
                  </a:lnTo>
                  <a:cubicBezTo>
                    <a:pt x="53987" y="26896"/>
                    <a:pt x="54884" y="27399"/>
                    <a:pt x="55730" y="27985"/>
                  </a:cubicBezTo>
                  <a:cubicBezTo>
                    <a:pt x="56426" y="28580"/>
                    <a:pt x="56878" y="29418"/>
                    <a:pt x="56987" y="30332"/>
                  </a:cubicBezTo>
                  <a:cubicBezTo>
                    <a:pt x="57188" y="30926"/>
                    <a:pt x="57188" y="31580"/>
                    <a:pt x="56987" y="32175"/>
                  </a:cubicBezTo>
                  <a:cubicBezTo>
                    <a:pt x="56752" y="32912"/>
                    <a:pt x="56752" y="33700"/>
                    <a:pt x="56987" y="34437"/>
                  </a:cubicBezTo>
                  <a:cubicBezTo>
                    <a:pt x="57222" y="35443"/>
                    <a:pt x="57624" y="36406"/>
                    <a:pt x="58160" y="37286"/>
                  </a:cubicBezTo>
                  <a:cubicBezTo>
                    <a:pt x="58654" y="38149"/>
                    <a:pt x="59023" y="39079"/>
                    <a:pt x="59249" y="40051"/>
                  </a:cubicBezTo>
                  <a:lnTo>
                    <a:pt x="59249" y="40638"/>
                  </a:lnTo>
                  <a:cubicBezTo>
                    <a:pt x="59283" y="40864"/>
                    <a:pt x="59283" y="41082"/>
                    <a:pt x="59249" y="41308"/>
                  </a:cubicBezTo>
                  <a:cubicBezTo>
                    <a:pt x="59249" y="41308"/>
                    <a:pt x="59249" y="41308"/>
                    <a:pt x="59249" y="41308"/>
                  </a:cubicBezTo>
                  <a:cubicBezTo>
                    <a:pt x="59375" y="41609"/>
                    <a:pt x="59542" y="41894"/>
                    <a:pt x="59752" y="42146"/>
                  </a:cubicBezTo>
                  <a:cubicBezTo>
                    <a:pt x="59752" y="42146"/>
                    <a:pt x="60255" y="42649"/>
                    <a:pt x="60422" y="42649"/>
                  </a:cubicBezTo>
                  <a:cubicBezTo>
                    <a:pt x="61084" y="42380"/>
                    <a:pt x="61713" y="42012"/>
                    <a:pt x="62266" y="41559"/>
                  </a:cubicBezTo>
                  <a:cubicBezTo>
                    <a:pt x="62266" y="41559"/>
                    <a:pt x="62266" y="40721"/>
                    <a:pt x="62266" y="39883"/>
                  </a:cubicBezTo>
                  <a:cubicBezTo>
                    <a:pt x="62266" y="39046"/>
                    <a:pt x="61847" y="39046"/>
                    <a:pt x="61512" y="38962"/>
                  </a:cubicBezTo>
                  <a:cubicBezTo>
                    <a:pt x="61151" y="38777"/>
                    <a:pt x="60908" y="38434"/>
                    <a:pt x="60841" y="38040"/>
                  </a:cubicBezTo>
                  <a:cubicBezTo>
                    <a:pt x="60841" y="38040"/>
                    <a:pt x="60841" y="37370"/>
                    <a:pt x="61428" y="36532"/>
                  </a:cubicBezTo>
                  <a:lnTo>
                    <a:pt x="63104" y="33683"/>
                  </a:lnTo>
                  <a:cubicBezTo>
                    <a:pt x="63774" y="32678"/>
                    <a:pt x="64360" y="31756"/>
                    <a:pt x="64863" y="30834"/>
                  </a:cubicBezTo>
                  <a:cubicBezTo>
                    <a:pt x="65257" y="30256"/>
                    <a:pt x="65592" y="29636"/>
                    <a:pt x="65869" y="28991"/>
                  </a:cubicBezTo>
                  <a:cubicBezTo>
                    <a:pt x="65869" y="28321"/>
                    <a:pt x="66539" y="27315"/>
                    <a:pt x="67209" y="25891"/>
                  </a:cubicBezTo>
                  <a:cubicBezTo>
                    <a:pt x="67880" y="24466"/>
                    <a:pt x="68717" y="23042"/>
                    <a:pt x="69639" y="21618"/>
                  </a:cubicBezTo>
                  <a:cubicBezTo>
                    <a:pt x="70427" y="20210"/>
                    <a:pt x="71348" y="18894"/>
                    <a:pt x="72404" y="17679"/>
                  </a:cubicBezTo>
                  <a:cubicBezTo>
                    <a:pt x="73058" y="16749"/>
                    <a:pt x="73954" y="16029"/>
                    <a:pt x="75001" y="15585"/>
                  </a:cubicBezTo>
                  <a:lnTo>
                    <a:pt x="75756" y="15585"/>
                  </a:lnTo>
                  <a:lnTo>
                    <a:pt x="76510" y="15585"/>
                  </a:lnTo>
                  <a:lnTo>
                    <a:pt x="77348" y="15585"/>
                  </a:lnTo>
                  <a:cubicBezTo>
                    <a:pt x="77943" y="15367"/>
                    <a:pt x="78462" y="14990"/>
                    <a:pt x="78856" y="14495"/>
                  </a:cubicBezTo>
                  <a:cubicBezTo>
                    <a:pt x="79392" y="13951"/>
                    <a:pt x="79844" y="13331"/>
                    <a:pt x="80197" y="12652"/>
                  </a:cubicBezTo>
                  <a:cubicBezTo>
                    <a:pt x="80607" y="11940"/>
                    <a:pt x="80917" y="11186"/>
                    <a:pt x="81118" y="10390"/>
                  </a:cubicBezTo>
                  <a:cubicBezTo>
                    <a:pt x="81286" y="9703"/>
                    <a:pt x="81286" y="8982"/>
                    <a:pt x="81118" y="8295"/>
                  </a:cubicBezTo>
                  <a:cubicBezTo>
                    <a:pt x="81646" y="8412"/>
                    <a:pt x="82182" y="8412"/>
                    <a:pt x="82710" y="8295"/>
                  </a:cubicBezTo>
                  <a:lnTo>
                    <a:pt x="84554" y="8295"/>
                  </a:lnTo>
                  <a:cubicBezTo>
                    <a:pt x="84646" y="8521"/>
                    <a:pt x="84788" y="8722"/>
                    <a:pt x="84972" y="8882"/>
                  </a:cubicBezTo>
                  <a:lnTo>
                    <a:pt x="84972" y="8882"/>
                  </a:lnTo>
                  <a:cubicBezTo>
                    <a:pt x="85241" y="8823"/>
                    <a:pt x="85458" y="8630"/>
                    <a:pt x="85559" y="8379"/>
                  </a:cubicBezTo>
                  <a:cubicBezTo>
                    <a:pt x="85743" y="8186"/>
                    <a:pt x="85886" y="7960"/>
                    <a:pt x="85978" y="7709"/>
                  </a:cubicBezTo>
                  <a:lnTo>
                    <a:pt x="85978" y="7709"/>
                  </a:lnTo>
                  <a:lnTo>
                    <a:pt x="85978" y="7709"/>
                  </a:lnTo>
                  <a:lnTo>
                    <a:pt x="85308" y="7709"/>
                  </a:lnTo>
                  <a:cubicBezTo>
                    <a:pt x="84821" y="6184"/>
                    <a:pt x="84821" y="4541"/>
                    <a:pt x="85308" y="3016"/>
                  </a:cubicBezTo>
                  <a:cubicBezTo>
                    <a:pt x="86263" y="1651"/>
                    <a:pt x="87603" y="603"/>
                    <a:pt x="89162" y="0"/>
                  </a:cubicBezTo>
                  <a:cubicBezTo>
                    <a:pt x="90000" y="134"/>
                    <a:pt x="90804" y="452"/>
                    <a:pt x="91508" y="922"/>
                  </a:cubicBezTo>
                  <a:lnTo>
                    <a:pt x="94022" y="2597"/>
                  </a:lnTo>
                  <a:cubicBezTo>
                    <a:pt x="94734" y="3159"/>
                    <a:pt x="95496" y="3662"/>
                    <a:pt x="96284" y="4106"/>
                  </a:cubicBezTo>
                  <a:cubicBezTo>
                    <a:pt x="96812" y="4508"/>
                    <a:pt x="97482" y="4659"/>
                    <a:pt x="98127" y="4525"/>
                  </a:cubicBezTo>
                  <a:cubicBezTo>
                    <a:pt x="98127" y="4525"/>
                    <a:pt x="98127" y="4525"/>
                    <a:pt x="98714" y="3938"/>
                  </a:cubicBezTo>
                  <a:cubicBezTo>
                    <a:pt x="99300" y="3352"/>
                    <a:pt x="98714" y="3435"/>
                    <a:pt x="98714" y="3352"/>
                  </a:cubicBezTo>
                  <a:lnTo>
                    <a:pt x="99384" y="3352"/>
                  </a:lnTo>
                  <a:cubicBezTo>
                    <a:pt x="100004" y="3218"/>
                    <a:pt x="100641" y="3486"/>
                    <a:pt x="100976" y="4022"/>
                  </a:cubicBezTo>
                  <a:cubicBezTo>
                    <a:pt x="101554" y="4726"/>
                    <a:pt x="102057" y="5480"/>
                    <a:pt x="102484" y="6284"/>
                  </a:cubicBezTo>
                  <a:cubicBezTo>
                    <a:pt x="102995" y="7147"/>
                    <a:pt x="103448" y="8035"/>
                    <a:pt x="103825" y="8965"/>
                  </a:cubicBezTo>
                  <a:cubicBezTo>
                    <a:pt x="104076" y="9569"/>
                    <a:pt x="104303" y="10180"/>
                    <a:pt x="104495" y="10809"/>
                  </a:cubicBezTo>
                  <a:cubicBezTo>
                    <a:pt x="105082" y="13105"/>
                    <a:pt x="105341" y="15476"/>
                    <a:pt x="105249" y="17847"/>
                  </a:cubicBezTo>
                  <a:cubicBezTo>
                    <a:pt x="105157" y="20218"/>
                    <a:pt x="105417" y="22589"/>
                    <a:pt x="106003" y="24885"/>
                  </a:cubicBezTo>
                  <a:cubicBezTo>
                    <a:pt x="106003" y="24885"/>
                    <a:pt x="106506" y="25472"/>
                    <a:pt x="107176" y="25556"/>
                  </a:cubicBezTo>
                  <a:lnTo>
                    <a:pt x="108350" y="25556"/>
                  </a:lnTo>
                  <a:lnTo>
                    <a:pt x="107931" y="26729"/>
                  </a:lnTo>
                  <a:cubicBezTo>
                    <a:pt x="107855" y="27114"/>
                    <a:pt x="107855" y="27516"/>
                    <a:pt x="107931" y="27902"/>
                  </a:cubicBezTo>
                  <a:lnTo>
                    <a:pt x="107931" y="27902"/>
                  </a:lnTo>
                  <a:cubicBezTo>
                    <a:pt x="107931" y="27902"/>
                    <a:pt x="107931" y="27902"/>
                    <a:pt x="107931" y="27902"/>
                  </a:cubicBezTo>
                  <a:lnTo>
                    <a:pt x="107931" y="27902"/>
                  </a:lnTo>
                  <a:lnTo>
                    <a:pt x="108685" y="28488"/>
                  </a:lnTo>
                  <a:cubicBezTo>
                    <a:pt x="109104" y="28488"/>
                    <a:pt x="109355" y="28907"/>
                    <a:pt x="109523" y="28488"/>
                  </a:cubicBezTo>
                  <a:cubicBezTo>
                    <a:pt x="109598" y="28790"/>
                    <a:pt x="109598" y="29108"/>
                    <a:pt x="109523" y="29410"/>
                  </a:cubicBezTo>
                  <a:cubicBezTo>
                    <a:pt x="109523" y="29913"/>
                    <a:pt x="109523" y="30164"/>
                    <a:pt x="109523" y="30332"/>
                  </a:cubicBezTo>
                  <a:lnTo>
                    <a:pt x="110444" y="34018"/>
                  </a:lnTo>
                  <a:cubicBezTo>
                    <a:pt x="110629" y="34865"/>
                    <a:pt x="110846" y="35702"/>
                    <a:pt x="111114" y="36532"/>
                  </a:cubicBezTo>
                  <a:cubicBezTo>
                    <a:pt x="111274" y="37211"/>
                    <a:pt x="111467" y="37881"/>
                    <a:pt x="111701" y="38543"/>
                  </a:cubicBezTo>
                  <a:lnTo>
                    <a:pt x="112623" y="40470"/>
                  </a:lnTo>
                  <a:cubicBezTo>
                    <a:pt x="113067" y="41341"/>
                    <a:pt x="113569" y="42179"/>
                    <a:pt x="114131" y="42984"/>
                  </a:cubicBezTo>
                  <a:cubicBezTo>
                    <a:pt x="114131" y="42984"/>
                    <a:pt x="114131" y="43486"/>
                    <a:pt x="115053" y="43905"/>
                  </a:cubicBezTo>
                  <a:lnTo>
                    <a:pt x="115974" y="44743"/>
                  </a:lnTo>
                  <a:cubicBezTo>
                    <a:pt x="116008" y="45078"/>
                    <a:pt x="116008" y="45414"/>
                    <a:pt x="115974" y="45749"/>
                  </a:cubicBezTo>
                  <a:cubicBezTo>
                    <a:pt x="115916" y="46201"/>
                    <a:pt x="115581" y="46570"/>
                    <a:pt x="115136" y="46670"/>
                  </a:cubicBezTo>
                  <a:cubicBezTo>
                    <a:pt x="115170" y="47089"/>
                    <a:pt x="115170" y="47508"/>
                    <a:pt x="115136" y="47927"/>
                  </a:cubicBezTo>
                  <a:cubicBezTo>
                    <a:pt x="115111" y="48430"/>
                    <a:pt x="115111" y="48933"/>
                    <a:pt x="115136" y="49435"/>
                  </a:cubicBezTo>
                  <a:cubicBezTo>
                    <a:pt x="115371" y="50349"/>
                    <a:pt x="115832" y="51178"/>
                    <a:pt x="116477" y="51865"/>
                  </a:cubicBezTo>
                  <a:cubicBezTo>
                    <a:pt x="117055" y="52385"/>
                    <a:pt x="117667" y="52862"/>
                    <a:pt x="118320" y="53290"/>
                  </a:cubicBezTo>
                  <a:lnTo>
                    <a:pt x="120080" y="54379"/>
                  </a:lnTo>
                  <a:cubicBezTo>
                    <a:pt x="120600" y="54748"/>
                    <a:pt x="120976" y="55276"/>
                    <a:pt x="121169" y="55887"/>
                  </a:cubicBezTo>
                  <a:lnTo>
                    <a:pt x="120248" y="55887"/>
                  </a:lnTo>
                  <a:cubicBezTo>
                    <a:pt x="119737" y="55669"/>
                    <a:pt x="119200" y="55527"/>
                    <a:pt x="118656" y="55468"/>
                  </a:cubicBezTo>
                  <a:cubicBezTo>
                    <a:pt x="118103" y="55368"/>
                    <a:pt x="117533" y="55368"/>
                    <a:pt x="116980" y="55468"/>
                  </a:cubicBezTo>
                  <a:lnTo>
                    <a:pt x="115807" y="56306"/>
                  </a:lnTo>
                  <a:cubicBezTo>
                    <a:pt x="115136" y="56893"/>
                    <a:pt x="114801" y="57228"/>
                    <a:pt x="114718" y="57479"/>
                  </a:cubicBezTo>
                  <a:lnTo>
                    <a:pt x="113964" y="57479"/>
                  </a:lnTo>
                  <a:cubicBezTo>
                    <a:pt x="112128" y="57831"/>
                    <a:pt x="110243" y="57119"/>
                    <a:pt x="109104" y="55636"/>
                  </a:cubicBezTo>
                  <a:cubicBezTo>
                    <a:pt x="107235" y="53675"/>
                    <a:pt x="105635" y="51471"/>
                    <a:pt x="104328" y="49100"/>
                  </a:cubicBezTo>
                  <a:cubicBezTo>
                    <a:pt x="102635" y="46235"/>
                    <a:pt x="101127" y="43269"/>
                    <a:pt x="99803" y="40219"/>
                  </a:cubicBezTo>
                  <a:cubicBezTo>
                    <a:pt x="98379" y="37035"/>
                    <a:pt x="97038" y="34018"/>
                    <a:pt x="95865" y="31253"/>
                  </a:cubicBezTo>
                  <a:cubicBezTo>
                    <a:pt x="94692" y="28488"/>
                    <a:pt x="93519" y="26142"/>
                    <a:pt x="92597" y="24299"/>
                  </a:cubicBezTo>
                  <a:cubicBezTo>
                    <a:pt x="91676" y="22455"/>
                    <a:pt x="90922" y="21701"/>
                    <a:pt x="90419" y="21785"/>
                  </a:cubicBezTo>
                  <a:lnTo>
                    <a:pt x="90419" y="21785"/>
                  </a:lnTo>
                  <a:cubicBezTo>
                    <a:pt x="90050" y="22623"/>
                    <a:pt x="89572" y="23419"/>
                    <a:pt x="88994" y="24131"/>
                  </a:cubicBezTo>
                  <a:cubicBezTo>
                    <a:pt x="88240" y="25304"/>
                    <a:pt x="87654" y="26142"/>
                    <a:pt x="87402" y="26645"/>
                  </a:cubicBezTo>
                  <a:cubicBezTo>
                    <a:pt x="87000" y="27206"/>
                    <a:pt x="86631" y="27793"/>
                    <a:pt x="86313" y="28404"/>
                  </a:cubicBezTo>
                  <a:cubicBezTo>
                    <a:pt x="86003" y="28999"/>
                    <a:pt x="85718" y="29619"/>
                    <a:pt x="85475" y="30248"/>
                  </a:cubicBezTo>
                  <a:lnTo>
                    <a:pt x="84805" y="30248"/>
                  </a:lnTo>
                  <a:cubicBezTo>
                    <a:pt x="84394" y="30373"/>
                    <a:pt x="83958" y="30373"/>
                    <a:pt x="83548" y="30248"/>
                  </a:cubicBezTo>
                  <a:cubicBezTo>
                    <a:pt x="83029" y="30072"/>
                    <a:pt x="82475" y="30072"/>
                    <a:pt x="81956" y="30248"/>
                  </a:cubicBezTo>
                  <a:cubicBezTo>
                    <a:pt x="82174" y="31169"/>
                    <a:pt x="82484" y="32066"/>
                    <a:pt x="82878" y="32929"/>
                  </a:cubicBezTo>
                  <a:cubicBezTo>
                    <a:pt x="83255" y="33616"/>
                    <a:pt x="83531" y="34345"/>
                    <a:pt x="83716" y="35108"/>
                  </a:cubicBezTo>
                  <a:cubicBezTo>
                    <a:pt x="83841" y="35828"/>
                    <a:pt x="83841" y="36565"/>
                    <a:pt x="83716" y="37286"/>
                  </a:cubicBezTo>
                  <a:cubicBezTo>
                    <a:pt x="83548" y="38258"/>
                    <a:pt x="83204" y="39196"/>
                    <a:pt x="82710" y="40051"/>
                  </a:cubicBezTo>
                  <a:lnTo>
                    <a:pt x="81956" y="40051"/>
                  </a:lnTo>
                  <a:cubicBezTo>
                    <a:pt x="81956" y="40051"/>
                    <a:pt x="81956" y="39632"/>
                    <a:pt x="81286" y="39046"/>
                  </a:cubicBezTo>
                  <a:lnTo>
                    <a:pt x="80532" y="37956"/>
                  </a:lnTo>
                  <a:lnTo>
                    <a:pt x="80532" y="37118"/>
                  </a:lnTo>
                  <a:cubicBezTo>
                    <a:pt x="80532" y="36699"/>
                    <a:pt x="80532" y="36532"/>
                    <a:pt x="79861" y="36616"/>
                  </a:cubicBezTo>
                  <a:cubicBezTo>
                    <a:pt x="79610" y="36708"/>
                    <a:pt x="79384" y="36850"/>
                    <a:pt x="79191" y="37035"/>
                  </a:cubicBezTo>
                  <a:cubicBezTo>
                    <a:pt x="79191" y="37035"/>
                    <a:pt x="78772" y="37035"/>
                    <a:pt x="79191" y="37621"/>
                  </a:cubicBezTo>
                  <a:lnTo>
                    <a:pt x="80029" y="40973"/>
                  </a:lnTo>
                  <a:lnTo>
                    <a:pt x="81453" y="41643"/>
                  </a:lnTo>
                  <a:cubicBezTo>
                    <a:pt x="81495" y="41811"/>
                    <a:pt x="81495" y="41978"/>
                    <a:pt x="81453" y="42146"/>
                  </a:cubicBezTo>
                  <a:cubicBezTo>
                    <a:pt x="81386" y="42347"/>
                    <a:pt x="81236" y="42498"/>
                    <a:pt x="81034" y="42565"/>
                  </a:cubicBezTo>
                  <a:cubicBezTo>
                    <a:pt x="80682" y="42682"/>
                    <a:pt x="80297" y="42682"/>
                    <a:pt x="79945" y="42565"/>
                  </a:cubicBezTo>
                  <a:lnTo>
                    <a:pt x="78940" y="42565"/>
                  </a:lnTo>
                  <a:cubicBezTo>
                    <a:pt x="78378" y="42716"/>
                    <a:pt x="77884" y="43034"/>
                    <a:pt x="77515" y="43486"/>
                  </a:cubicBezTo>
                  <a:cubicBezTo>
                    <a:pt x="77138" y="43897"/>
                    <a:pt x="76954" y="44442"/>
                    <a:pt x="77013" y="44995"/>
                  </a:cubicBezTo>
                  <a:lnTo>
                    <a:pt x="77013" y="44995"/>
                  </a:lnTo>
                  <a:cubicBezTo>
                    <a:pt x="77013" y="44995"/>
                    <a:pt x="77013" y="44995"/>
                    <a:pt x="77013" y="44995"/>
                  </a:cubicBezTo>
                  <a:lnTo>
                    <a:pt x="78018" y="44995"/>
                  </a:lnTo>
                  <a:cubicBezTo>
                    <a:pt x="78462" y="44928"/>
                    <a:pt x="78914" y="44928"/>
                    <a:pt x="79359" y="44995"/>
                  </a:cubicBezTo>
                  <a:lnTo>
                    <a:pt x="79359" y="44995"/>
                  </a:lnTo>
                  <a:lnTo>
                    <a:pt x="79359" y="44995"/>
                  </a:lnTo>
                  <a:cubicBezTo>
                    <a:pt x="79359" y="46838"/>
                    <a:pt x="79359" y="48011"/>
                    <a:pt x="78353" y="48681"/>
                  </a:cubicBezTo>
                  <a:cubicBezTo>
                    <a:pt x="77172" y="49310"/>
                    <a:pt x="75932" y="49838"/>
                    <a:pt x="74666" y="50273"/>
                  </a:cubicBezTo>
                  <a:cubicBezTo>
                    <a:pt x="74499" y="49570"/>
                    <a:pt x="74180" y="48916"/>
                    <a:pt x="73745" y="48346"/>
                  </a:cubicBezTo>
                  <a:cubicBezTo>
                    <a:pt x="73460" y="47802"/>
                    <a:pt x="72831" y="47525"/>
                    <a:pt x="72237" y="47676"/>
                  </a:cubicBezTo>
                  <a:cubicBezTo>
                    <a:pt x="71231" y="47952"/>
                    <a:pt x="70494" y="48815"/>
                    <a:pt x="70393" y="49854"/>
                  </a:cubicBezTo>
                  <a:cubicBezTo>
                    <a:pt x="70184" y="50818"/>
                    <a:pt x="70184" y="51823"/>
                    <a:pt x="70393" y="52787"/>
                  </a:cubicBezTo>
                  <a:cubicBezTo>
                    <a:pt x="70594" y="53625"/>
                    <a:pt x="71189" y="54303"/>
                    <a:pt x="71985" y="54630"/>
                  </a:cubicBezTo>
                  <a:cubicBezTo>
                    <a:pt x="72865" y="55083"/>
                    <a:pt x="73485" y="55921"/>
                    <a:pt x="73661" y="56893"/>
                  </a:cubicBezTo>
                  <a:cubicBezTo>
                    <a:pt x="74390" y="58342"/>
                    <a:pt x="74390" y="60051"/>
                    <a:pt x="73661" y="61501"/>
                  </a:cubicBezTo>
                  <a:cubicBezTo>
                    <a:pt x="72848" y="62506"/>
                    <a:pt x="71818" y="63311"/>
                    <a:pt x="70645" y="63847"/>
                  </a:cubicBezTo>
                  <a:lnTo>
                    <a:pt x="67042" y="65942"/>
                  </a:lnTo>
                  <a:cubicBezTo>
                    <a:pt x="65843" y="66771"/>
                    <a:pt x="65081" y="68095"/>
                    <a:pt x="64947" y="69545"/>
                  </a:cubicBezTo>
                  <a:lnTo>
                    <a:pt x="64947" y="69545"/>
                  </a:lnTo>
                  <a:lnTo>
                    <a:pt x="64528" y="69545"/>
                  </a:lnTo>
                  <a:lnTo>
                    <a:pt x="63606" y="68958"/>
                  </a:lnTo>
                  <a:lnTo>
                    <a:pt x="62601" y="68456"/>
                  </a:lnTo>
                  <a:lnTo>
                    <a:pt x="62182" y="68456"/>
                  </a:lnTo>
                  <a:cubicBezTo>
                    <a:pt x="62182" y="68456"/>
                    <a:pt x="62182" y="68456"/>
                    <a:pt x="62182" y="68958"/>
                  </a:cubicBezTo>
                  <a:cubicBezTo>
                    <a:pt x="62182" y="69461"/>
                    <a:pt x="62182" y="68958"/>
                    <a:pt x="62182" y="69545"/>
                  </a:cubicBezTo>
                  <a:lnTo>
                    <a:pt x="61512" y="69545"/>
                  </a:lnTo>
                  <a:lnTo>
                    <a:pt x="60925" y="68874"/>
                  </a:lnTo>
                  <a:lnTo>
                    <a:pt x="60925" y="68456"/>
                  </a:lnTo>
                  <a:cubicBezTo>
                    <a:pt x="60925" y="68456"/>
                    <a:pt x="60925" y="68456"/>
                    <a:pt x="60925" y="67450"/>
                  </a:cubicBezTo>
                  <a:cubicBezTo>
                    <a:pt x="60883" y="67140"/>
                    <a:pt x="60883" y="66838"/>
                    <a:pt x="60925" y="66528"/>
                  </a:cubicBezTo>
                  <a:lnTo>
                    <a:pt x="60925" y="70131"/>
                  </a:lnTo>
                  <a:cubicBezTo>
                    <a:pt x="61017" y="69972"/>
                    <a:pt x="61017" y="69788"/>
                    <a:pt x="60925" y="69629"/>
                  </a:cubicBezTo>
                  <a:cubicBezTo>
                    <a:pt x="60925" y="68372"/>
                    <a:pt x="60255" y="66947"/>
                    <a:pt x="59752" y="65188"/>
                  </a:cubicBezTo>
                  <a:cubicBezTo>
                    <a:pt x="59249" y="63428"/>
                    <a:pt x="58746" y="61836"/>
                    <a:pt x="58160" y="60160"/>
                  </a:cubicBezTo>
                  <a:cubicBezTo>
                    <a:pt x="57573" y="58485"/>
                    <a:pt x="56819" y="56809"/>
                    <a:pt x="56149" y="55301"/>
                  </a:cubicBezTo>
                  <a:cubicBezTo>
                    <a:pt x="55630" y="53960"/>
                    <a:pt x="54892" y="52720"/>
                    <a:pt x="53971" y="51614"/>
                  </a:cubicBezTo>
                  <a:lnTo>
                    <a:pt x="52211" y="49687"/>
                  </a:lnTo>
                  <a:cubicBezTo>
                    <a:pt x="51700" y="49243"/>
                    <a:pt x="51247" y="48740"/>
                    <a:pt x="50870" y="48179"/>
                  </a:cubicBezTo>
                  <a:cubicBezTo>
                    <a:pt x="50409" y="47642"/>
                    <a:pt x="50016" y="47047"/>
                    <a:pt x="49697" y="46419"/>
                  </a:cubicBezTo>
                  <a:cubicBezTo>
                    <a:pt x="49270" y="45506"/>
                    <a:pt x="48935" y="44551"/>
                    <a:pt x="48692" y="43570"/>
                  </a:cubicBezTo>
                  <a:lnTo>
                    <a:pt x="47770" y="40051"/>
                  </a:lnTo>
                  <a:cubicBezTo>
                    <a:pt x="47745" y="39775"/>
                    <a:pt x="47745" y="39490"/>
                    <a:pt x="47770" y="39213"/>
                  </a:cubicBezTo>
                  <a:cubicBezTo>
                    <a:pt x="47770" y="39213"/>
                    <a:pt x="47770" y="38459"/>
                    <a:pt x="47770" y="38375"/>
                  </a:cubicBezTo>
                  <a:cubicBezTo>
                    <a:pt x="47527" y="37621"/>
                    <a:pt x="47158" y="36917"/>
                    <a:pt x="46681" y="36281"/>
                  </a:cubicBezTo>
                  <a:cubicBezTo>
                    <a:pt x="46413" y="35811"/>
                    <a:pt x="46069" y="35392"/>
                    <a:pt x="45675" y="35024"/>
                  </a:cubicBezTo>
                  <a:lnTo>
                    <a:pt x="43748" y="35526"/>
                  </a:lnTo>
                  <a:cubicBezTo>
                    <a:pt x="43907" y="35066"/>
                    <a:pt x="43907" y="34563"/>
                    <a:pt x="43748" y="34102"/>
                  </a:cubicBezTo>
                  <a:lnTo>
                    <a:pt x="43748" y="32678"/>
                  </a:lnTo>
                  <a:lnTo>
                    <a:pt x="43329" y="31253"/>
                  </a:lnTo>
                  <a:lnTo>
                    <a:pt x="42743" y="31840"/>
                  </a:lnTo>
                  <a:cubicBezTo>
                    <a:pt x="42567" y="32083"/>
                    <a:pt x="42341" y="32284"/>
                    <a:pt x="42072" y="32426"/>
                  </a:cubicBezTo>
                  <a:cubicBezTo>
                    <a:pt x="42072" y="32426"/>
                    <a:pt x="41486" y="32426"/>
                    <a:pt x="41235" y="32426"/>
                  </a:cubicBezTo>
                  <a:lnTo>
                    <a:pt x="40397" y="31169"/>
                  </a:lnTo>
                  <a:cubicBezTo>
                    <a:pt x="40120" y="30675"/>
                    <a:pt x="39810" y="30197"/>
                    <a:pt x="39475" y="29745"/>
                  </a:cubicBezTo>
                  <a:cubicBezTo>
                    <a:pt x="39173" y="29360"/>
                    <a:pt x="38704" y="29142"/>
                    <a:pt x="38218" y="29159"/>
                  </a:cubicBezTo>
                  <a:cubicBezTo>
                    <a:pt x="37716" y="29159"/>
                    <a:pt x="37129" y="29577"/>
                    <a:pt x="36542" y="30583"/>
                  </a:cubicBezTo>
                  <a:cubicBezTo>
                    <a:pt x="35922" y="31672"/>
                    <a:pt x="35420" y="32828"/>
                    <a:pt x="35034" y="34018"/>
                  </a:cubicBezTo>
                  <a:cubicBezTo>
                    <a:pt x="35034" y="35359"/>
                    <a:pt x="34196" y="36616"/>
                    <a:pt x="33861" y="37956"/>
                  </a:cubicBezTo>
                  <a:cubicBezTo>
                    <a:pt x="33635" y="38811"/>
                    <a:pt x="33358" y="39649"/>
                    <a:pt x="33023" y="40470"/>
                  </a:cubicBezTo>
                  <a:cubicBezTo>
                    <a:pt x="32822" y="40964"/>
                    <a:pt x="32562" y="41442"/>
                    <a:pt x="32269" y="41894"/>
                  </a:cubicBezTo>
                  <a:cubicBezTo>
                    <a:pt x="32269" y="42565"/>
                    <a:pt x="31683" y="42900"/>
                    <a:pt x="31766" y="42984"/>
                  </a:cubicBezTo>
                  <a:lnTo>
                    <a:pt x="30761" y="43654"/>
                  </a:lnTo>
                  <a:cubicBezTo>
                    <a:pt x="30175" y="43654"/>
                    <a:pt x="29839" y="44241"/>
                    <a:pt x="29756" y="44492"/>
                  </a:cubicBezTo>
                  <a:lnTo>
                    <a:pt x="29756" y="44492"/>
                  </a:lnTo>
                  <a:lnTo>
                    <a:pt x="29756" y="44911"/>
                  </a:lnTo>
                  <a:lnTo>
                    <a:pt x="30593" y="44911"/>
                  </a:lnTo>
                  <a:lnTo>
                    <a:pt x="31264" y="44911"/>
                  </a:lnTo>
                  <a:lnTo>
                    <a:pt x="29337" y="48179"/>
                  </a:lnTo>
                  <a:cubicBezTo>
                    <a:pt x="29756" y="48103"/>
                    <a:pt x="30175" y="48103"/>
                    <a:pt x="30593" y="48179"/>
                  </a:cubicBezTo>
                  <a:cubicBezTo>
                    <a:pt x="31012" y="48271"/>
                    <a:pt x="31339" y="48597"/>
                    <a:pt x="31431" y="49016"/>
                  </a:cubicBezTo>
                  <a:cubicBezTo>
                    <a:pt x="31716" y="49477"/>
                    <a:pt x="31716" y="50064"/>
                    <a:pt x="31431" y="50525"/>
                  </a:cubicBezTo>
                  <a:cubicBezTo>
                    <a:pt x="31147" y="51019"/>
                    <a:pt x="31147" y="51622"/>
                    <a:pt x="31431" y="52117"/>
                  </a:cubicBezTo>
                  <a:cubicBezTo>
                    <a:pt x="31431" y="52787"/>
                    <a:pt x="31934" y="53038"/>
                    <a:pt x="32269" y="52871"/>
                  </a:cubicBezTo>
                  <a:cubicBezTo>
                    <a:pt x="32604" y="52703"/>
                    <a:pt x="32940" y="52871"/>
                    <a:pt x="33023" y="53457"/>
                  </a:cubicBezTo>
                  <a:lnTo>
                    <a:pt x="33023" y="53457"/>
                  </a:lnTo>
                  <a:cubicBezTo>
                    <a:pt x="32739" y="54245"/>
                    <a:pt x="32244" y="54940"/>
                    <a:pt x="31599" y="55468"/>
                  </a:cubicBezTo>
                  <a:cubicBezTo>
                    <a:pt x="30820" y="56122"/>
                    <a:pt x="30493" y="57169"/>
                    <a:pt x="30761" y="58150"/>
                  </a:cubicBezTo>
                  <a:cubicBezTo>
                    <a:pt x="30845" y="58652"/>
                    <a:pt x="31113" y="59096"/>
                    <a:pt x="31515" y="59406"/>
                  </a:cubicBezTo>
                  <a:cubicBezTo>
                    <a:pt x="31859" y="59758"/>
                    <a:pt x="32118" y="60194"/>
                    <a:pt x="32269" y="60663"/>
                  </a:cubicBezTo>
                  <a:cubicBezTo>
                    <a:pt x="32931" y="62641"/>
                    <a:pt x="32722" y="64802"/>
                    <a:pt x="31683" y="66612"/>
                  </a:cubicBezTo>
                  <a:cubicBezTo>
                    <a:pt x="30443" y="68171"/>
                    <a:pt x="28692" y="69243"/>
                    <a:pt x="26739" y="69629"/>
                  </a:cubicBezTo>
                  <a:cubicBezTo>
                    <a:pt x="26739" y="69629"/>
                    <a:pt x="26739" y="70383"/>
                    <a:pt x="27158" y="71137"/>
                  </a:cubicBezTo>
                  <a:cubicBezTo>
                    <a:pt x="27443" y="71874"/>
                    <a:pt x="27669" y="72628"/>
                    <a:pt x="27829" y="73399"/>
                  </a:cubicBezTo>
                  <a:cubicBezTo>
                    <a:pt x="28004" y="74136"/>
                    <a:pt x="28222" y="74865"/>
                    <a:pt x="28499" y="75577"/>
                  </a:cubicBezTo>
                  <a:cubicBezTo>
                    <a:pt x="28499" y="76248"/>
                    <a:pt x="28499" y="76751"/>
                    <a:pt x="28918" y="77002"/>
                  </a:cubicBezTo>
                  <a:cubicBezTo>
                    <a:pt x="29337" y="77253"/>
                    <a:pt x="28918" y="77002"/>
                    <a:pt x="28918" y="77840"/>
                  </a:cubicBezTo>
                  <a:cubicBezTo>
                    <a:pt x="28960" y="78234"/>
                    <a:pt x="28960" y="78619"/>
                    <a:pt x="28918" y="79013"/>
                  </a:cubicBezTo>
                  <a:cubicBezTo>
                    <a:pt x="29010" y="79423"/>
                    <a:pt x="29010" y="79859"/>
                    <a:pt x="28918" y="80270"/>
                  </a:cubicBezTo>
                  <a:cubicBezTo>
                    <a:pt x="28809" y="80613"/>
                    <a:pt x="28515" y="80865"/>
                    <a:pt x="28163" y="80940"/>
                  </a:cubicBezTo>
                  <a:lnTo>
                    <a:pt x="26153" y="80940"/>
                  </a:lnTo>
                  <a:cubicBezTo>
                    <a:pt x="25365" y="81133"/>
                    <a:pt x="24678" y="81610"/>
                    <a:pt x="24225" y="82281"/>
                  </a:cubicBezTo>
                  <a:cubicBezTo>
                    <a:pt x="23815" y="82817"/>
                    <a:pt x="23337" y="83295"/>
                    <a:pt x="22801" y="83705"/>
                  </a:cubicBezTo>
                  <a:lnTo>
                    <a:pt x="22801" y="83705"/>
                  </a:lnTo>
                  <a:cubicBezTo>
                    <a:pt x="21544" y="84199"/>
                    <a:pt x="20120" y="84007"/>
                    <a:pt x="19031" y="83202"/>
                  </a:cubicBezTo>
                  <a:cubicBezTo>
                    <a:pt x="18092" y="82155"/>
                    <a:pt x="17422" y="80890"/>
                    <a:pt x="17103" y="79516"/>
                  </a:cubicBezTo>
                  <a:close/>
                  <a:moveTo>
                    <a:pt x="6714" y="37872"/>
                  </a:moveTo>
                  <a:cubicBezTo>
                    <a:pt x="7216" y="39800"/>
                    <a:pt x="7719" y="41559"/>
                    <a:pt x="8138" y="43235"/>
                  </a:cubicBezTo>
                  <a:cubicBezTo>
                    <a:pt x="8557" y="44911"/>
                    <a:pt x="9060" y="45665"/>
                    <a:pt x="9311" y="45581"/>
                  </a:cubicBezTo>
                  <a:cubicBezTo>
                    <a:pt x="9562" y="45497"/>
                    <a:pt x="9311" y="45078"/>
                    <a:pt x="9311" y="44157"/>
                  </a:cubicBezTo>
                  <a:cubicBezTo>
                    <a:pt x="9035" y="43160"/>
                    <a:pt x="8699" y="42179"/>
                    <a:pt x="8306" y="41224"/>
                  </a:cubicBezTo>
                  <a:lnTo>
                    <a:pt x="7216" y="38627"/>
                  </a:lnTo>
                  <a:cubicBezTo>
                    <a:pt x="6797" y="37872"/>
                    <a:pt x="6714" y="37621"/>
                    <a:pt x="6714" y="37872"/>
                  </a:cubicBezTo>
                  <a:close/>
                  <a:moveTo>
                    <a:pt x="18863" y="79767"/>
                  </a:moveTo>
                  <a:cubicBezTo>
                    <a:pt x="18863" y="79767"/>
                    <a:pt x="18863" y="79767"/>
                    <a:pt x="18863" y="80521"/>
                  </a:cubicBezTo>
                  <a:cubicBezTo>
                    <a:pt x="18863" y="81275"/>
                    <a:pt x="18863" y="81275"/>
                    <a:pt x="19366" y="81108"/>
                  </a:cubicBezTo>
                  <a:cubicBezTo>
                    <a:pt x="19491" y="80839"/>
                    <a:pt x="19491" y="80538"/>
                    <a:pt x="19366" y="80270"/>
                  </a:cubicBezTo>
                  <a:cubicBezTo>
                    <a:pt x="19366" y="80270"/>
                    <a:pt x="19114" y="80102"/>
                    <a:pt x="18863" y="80102"/>
                  </a:cubicBezTo>
                  <a:close/>
                  <a:moveTo>
                    <a:pt x="19282" y="75745"/>
                  </a:moveTo>
                  <a:cubicBezTo>
                    <a:pt x="19508" y="76365"/>
                    <a:pt x="19852" y="76935"/>
                    <a:pt x="20287" y="77421"/>
                  </a:cubicBezTo>
                  <a:cubicBezTo>
                    <a:pt x="20773" y="78016"/>
                    <a:pt x="21569" y="78250"/>
                    <a:pt x="22298" y="78007"/>
                  </a:cubicBezTo>
                  <a:cubicBezTo>
                    <a:pt x="22298" y="78007"/>
                    <a:pt x="22885" y="77505"/>
                    <a:pt x="22801" y="76667"/>
                  </a:cubicBezTo>
                  <a:cubicBezTo>
                    <a:pt x="22768" y="76164"/>
                    <a:pt x="22768" y="75661"/>
                    <a:pt x="22801" y="75159"/>
                  </a:cubicBezTo>
                  <a:cubicBezTo>
                    <a:pt x="22801" y="75159"/>
                    <a:pt x="22801" y="75159"/>
                    <a:pt x="22801" y="74321"/>
                  </a:cubicBezTo>
                  <a:cubicBezTo>
                    <a:pt x="22751" y="74019"/>
                    <a:pt x="22751" y="73701"/>
                    <a:pt x="22801" y="73399"/>
                  </a:cubicBezTo>
                  <a:cubicBezTo>
                    <a:pt x="22483" y="73709"/>
                    <a:pt x="22114" y="73960"/>
                    <a:pt x="21712" y="74153"/>
                  </a:cubicBezTo>
                  <a:lnTo>
                    <a:pt x="20706" y="74740"/>
                  </a:lnTo>
                  <a:cubicBezTo>
                    <a:pt x="20706" y="74740"/>
                    <a:pt x="20706" y="74740"/>
                    <a:pt x="20287" y="75242"/>
                  </a:cubicBezTo>
                  <a:cubicBezTo>
                    <a:pt x="19902" y="75452"/>
                    <a:pt x="19559" y="75737"/>
                    <a:pt x="19282" y="76080"/>
                  </a:cubicBezTo>
                  <a:close/>
                  <a:moveTo>
                    <a:pt x="23807" y="53122"/>
                  </a:moveTo>
                  <a:lnTo>
                    <a:pt x="24645" y="53122"/>
                  </a:lnTo>
                  <a:lnTo>
                    <a:pt x="24645" y="52117"/>
                  </a:lnTo>
                  <a:lnTo>
                    <a:pt x="23807" y="52117"/>
                  </a:lnTo>
                  <a:close/>
                  <a:moveTo>
                    <a:pt x="20706" y="33851"/>
                  </a:moveTo>
                  <a:cubicBezTo>
                    <a:pt x="21025" y="34881"/>
                    <a:pt x="21477" y="35870"/>
                    <a:pt x="22047" y="36783"/>
                  </a:cubicBezTo>
                  <a:cubicBezTo>
                    <a:pt x="22491" y="37713"/>
                    <a:pt x="23228" y="38484"/>
                    <a:pt x="24142" y="38962"/>
                  </a:cubicBezTo>
                  <a:cubicBezTo>
                    <a:pt x="24435" y="38459"/>
                    <a:pt x="24770" y="37981"/>
                    <a:pt x="25147" y="37537"/>
                  </a:cubicBezTo>
                  <a:cubicBezTo>
                    <a:pt x="25541" y="37152"/>
                    <a:pt x="25851" y="36699"/>
                    <a:pt x="26069" y="36197"/>
                  </a:cubicBezTo>
                  <a:lnTo>
                    <a:pt x="24728" y="36197"/>
                  </a:lnTo>
                  <a:cubicBezTo>
                    <a:pt x="24410" y="35409"/>
                    <a:pt x="23849" y="34739"/>
                    <a:pt x="23136" y="34270"/>
                  </a:cubicBezTo>
                  <a:cubicBezTo>
                    <a:pt x="22374" y="33909"/>
                    <a:pt x="21494" y="33884"/>
                    <a:pt x="20706" y="34186"/>
                  </a:cubicBezTo>
                  <a:close/>
                  <a:moveTo>
                    <a:pt x="22801" y="26729"/>
                  </a:moveTo>
                  <a:cubicBezTo>
                    <a:pt x="22902" y="27198"/>
                    <a:pt x="23069" y="27650"/>
                    <a:pt x="23304" y="28069"/>
                  </a:cubicBezTo>
                  <a:cubicBezTo>
                    <a:pt x="23538" y="28522"/>
                    <a:pt x="23924" y="28874"/>
                    <a:pt x="24393" y="29075"/>
                  </a:cubicBezTo>
                  <a:cubicBezTo>
                    <a:pt x="24343" y="28907"/>
                    <a:pt x="24343" y="28740"/>
                    <a:pt x="24393" y="28572"/>
                  </a:cubicBezTo>
                  <a:lnTo>
                    <a:pt x="24393" y="28069"/>
                  </a:lnTo>
                  <a:lnTo>
                    <a:pt x="24393" y="28069"/>
                  </a:lnTo>
                  <a:lnTo>
                    <a:pt x="24393" y="27566"/>
                  </a:lnTo>
                  <a:cubicBezTo>
                    <a:pt x="24200" y="27081"/>
                    <a:pt x="23974" y="26603"/>
                    <a:pt x="23723" y="26142"/>
                  </a:cubicBezTo>
                  <a:cubicBezTo>
                    <a:pt x="23429" y="25690"/>
                    <a:pt x="23178" y="25212"/>
                    <a:pt x="22969" y="24718"/>
                  </a:cubicBezTo>
                  <a:cubicBezTo>
                    <a:pt x="22550" y="24919"/>
                    <a:pt x="22290" y="25346"/>
                    <a:pt x="22298" y="25807"/>
                  </a:cubicBezTo>
                  <a:close/>
                  <a:moveTo>
                    <a:pt x="28499" y="25137"/>
                  </a:moveTo>
                  <a:cubicBezTo>
                    <a:pt x="28499" y="25137"/>
                    <a:pt x="28499" y="25137"/>
                    <a:pt x="28499" y="25556"/>
                  </a:cubicBezTo>
                  <a:cubicBezTo>
                    <a:pt x="28583" y="25849"/>
                    <a:pt x="28759" y="26117"/>
                    <a:pt x="29001" y="26310"/>
                  </a:cubicBezTo>
                  <a:lnTo>
                    <a:pt x="29756" y="26896"/>
                  </a:lnTo>
                  <a:cubicBezTo>
                    <a:pt x="30015" y="27030"/>
                    <a:pt x="30334" y="27030"/>
                    <a:pt x="30593" y="26896"/>
                  </a:cubicBezTo>
                  <a:cubicBezTo>
                    <a:pt x="30593" y="26896"/>
                    <a:pt x="30593" y="26896"/>
                    <a:pt x="30007" y="25807"/>
                  </a:cubicBezTo>
                  <a:cubicBezTo>
                    <a:pt x="29420" y="24718"/>
                    <a:pt x="28750" y="25388"/>
                    <a:pt x="28499" y="25472"/>
                  </a:cubicBezTo>
                  <a:close/>
                  <a:moveTo>
                    <a:pt x="28499" y="24047"/>
                  </a:moveTo>
                  <a:lnTo>
                    <a:pt x="29253" y="24047"/>
                  </a:lnTo>
                  <a:lnTo>
                    <a:pt x="29253" y="23126"/>
                  </a:lnTo>
                  <a:lnTo>
                    <a:pt x="28499" y="23126"/>
                  </a:lnTo>
                  <a:close/>
                  <a:moveTo>
                    <a:pt x="58663" y="45581"/>
                  </a:moveTo>
                  <a:cubicBezTo>
                    <a:pt x="58755" y="46025"/>
                    <a:pt x="58755" y="46478"/>
                    <a:pt x="58663" y="46922"/>
                  </a:cubicBezTo>
                  <a:cubicBezTo>
                    <a:pt x="58637" y="47257"/>
                    <a:pt x="58637" y="47592"/>
                    <a:pt x="58663" y="47927"/>
                  </a:cubicBezTo>
                  <a:lnTo>
                    <a:pt x="64193" y="47927"/>
                  </a:lnTo>
                  <a:lnTo>
                    <a:pt x="60171" y="44995"/>
                  </a:lnTo>
                  <a:cubicBezTo>
                    <a:pt x="59886" y="45104"/>
                    <a:pt x="59626" y="45271"/>
                    <a:pt x="59417" y="45497"/>
                  </a:cubicBezTo>
                  <a:cubicBezTo>
                    <a:pt x="59241" y="45589"/>
                    <a:pt x="59090" y="45740"/>
                    <a:pt x="58998" y="45916"/>
                  </a:cubicBezTo>
                  <a:close/>
                  <a:moveTo>
                    <a:pt x="56568" y="38375"/>
                  </a:moveTo>
                  <a:cubicBezTo>
                    <a:pt x="56568" y="38375"/>
                    <a:pt x="56568" y="38375"/>
                    <a:pt x="56568" y="38794"/>
                  </a:cubicBezTo>
                  <a:cubicBezTo>
                    <a:pt x="56568" y="39213"/>
                    <a:pt x="56568" y="39297"/>
                    <a:pt x="56987" y="39297"/>
                  </a:cubicBezTo>
                  <a:cubicBezTo>
                    <a:pt x="57012" y="39096"/>
                    <a:pt x="56987" y="38895"/>
                    <a:pt x="56903" y="38710"/>
                  </a:cubicBezTo>
                  <a:close/>
                  <a:moveTo>
                    <a:pt x="62014" y="40721"/>
                  </a:moveTo>
                  <a:cubicBezTo>
                    <a:pt x="62375" y="40621"/>
                    <a:pt x="62743" y="40830"/>
                    <a:pt x="62844" y="41182"/>
                  </a:cubicBezTo>
                  <a:cubicBezTo>
                    <a:pt x="62844" y="41199"/>
                    <a:pt x="62852" y="41207"/>
                    <a:pt x="62852" y="41224"/>
                  </a:cubicBezTo>
                  <a:cubicBezTo>
                    <a:pt x="62953" y="41584"/>
                    <a:pt x="62743" y="41953"/>
                    <a:pt x="62391" y="42054"/>
                  </a:cubicBezTo>
                  <a:cubicBezTo>
                    <a:pt x="62375" y="42054"/>
                    <a:pt x="62366" y="42062"/>
                    <a:pt x="62350" y="42062"/>
                  </a:cubicBezTo>
                  <a:cubicBezTo>
                    <a:pt x="62350" y="42062"/>
                    <a:pt x="61763" y="42062"/>
                    <a:pt x="61679" y="41475"/>
                  </a:cubicBezTo>
                  <a:cubicBezTo>
                    <a:pt x="61595" y="40889"/>
                    <a:pt x="62014" y="41140"/>
                    <a:pt x="62350" y="41057"/>
                  </a:cubicBezTo>
                  <a:close/>
                  <a:moveTo>
                    <a:pt x="70393" y="24885"/>
                  </a:moveTo>
                  <a:cubicBezTo>
                    <a:pt x="70393" y="24885"/>
                    <a:pt x="70393" y="24885"/>
                    <a:pt x="70393" y="25723"/>
                  </a:cubicBezTo>
                  <a:cubicBezTo>
                    <a:pt x="70393" y="26561"/>
                    <a:pt x="70393" y="26393"/>
                    <a:pt x="70980" y="26310"/>
                  </a:cubicBezTo>
                  <a:cubicBezTo>
                    <a:pt x="71566" y="26226"/>
                    <a:pt x="71566" y="26310"/>
                    <a:pt x="71482" y="25472"/>
                  </a:cubicBezTo>
                  <a:cubicBezTo>
                    <a:pt x="71315" y="25229"/>
                    <a:pt x="71005" y="25128"/>
                    <a:pt x="70728" y="25220"/>
                  </a:cubicBezTo>
                  <a:close/>
                  <a:moveTo>
                    <a:pt x="73577" y="31924"/>
                  </a:moveTo>
                  <a:cubicBezTo>
                    <a:pt x="73577" y="31924"/>
                    <a:pt x="73577" y="31924"/>
                    <a:pt x="73577" y="31924"/>
                  </a:cubicBezTo>
                  <a:cubicBezTo>
                    <a:pt x="73577" y="31924"/>
                    <a:pt x="73577" y="32343"/>
                    <a:pt x="73577" y="31924"/>
                  </a:cubicBezTo>
                  <a:cubicBezTo>
                    <a:pt x="73577" y="31505"/>
                    <a:pt x="73577" y="31924"/>
                    <a:pt x="73577" y="31924"/>
                  </a:cubicBezTo>
                  <a:cubicBezTo>
                    <a:pt x="73577" y="31924"/>
                    <a:pt x="74164" y="32175"/>
                    <a:pt x="73912" y="32259"/>
                  </a:cubicBezTo>
                  <a:close/>
                  <a:moveTo>
                    <a:pt x="72655" y="21115"/>
                  </a:moveTo>
                  <a:cubicBezTo>
                    <a:pt x="72655" y="21115"/>
                    <a:pt x="72655" y="21115"/>
                    <a:pt x="72655" y="21701"/>
                  </a:cubicBezTo>
                  <a:cubicBezTo>
                    <a:pt x="72865" y="22087"/>
                    <a:pt x="73125" y="22455"/>
                    <a:pt x="73409" y="22791"/>
                  </a:cubicBezTo>
                  <a:lnTo>
                    <a:pt x="74499" y="23880"/>
                  </a:lnTo>
                  <a:lnTo>
                    <a:pt x="75337" y="23880"/>
                  </a:lnTo>
                  <a:cubicBezTo>
                    <a:pt x="75839" y="23436"/>
                    <a:pt x="76116" y="22791"/>
                    <a:pt x="76091" y="22120"/>
                  </a:cubicBezTo>
                  <a:cubicBezTo>
                    <a:pt x="76007" y="21643"/>
                    <a:pt x="75772" y="21199"/>
                    <a:pt x="75421" y="20863"/>
                  </a:cubicBezTo>
                  <a:cubicBezTo>
                    <a:pt x="75043" y="20537"/>
                    <a:pt x="74574" y="20327"/>
                    <a:pt x="74080" y="20277"/>
                  </a:cubicBezTo>
                  <a:cubicBezTo>
                    <a:pt x="73569" y="20503"/>
                    <a:pt x="73175" y="20922"/>
                    <a:pt x="72991" y="21450"/>
                  </a:cubicBezTo>
                  <a:close/>
                  <a:moveTo>
                    <a:pt x="77431" y="33934"/>
                  </a:moveTo>
                  <a:cubicBezTo>
                    <a:pt x="77431" y="33934"/>
                    <a:pt x="77431" y="33432"/>
                    <a:pt x="76845" y="33934"/>
                  </a:cubicBezTo>
                  <a:cubicBezTo>
                    <a:pt x="76259" y="34437"/>
                    <a:pt x="76342" y="33934"/>
                    <a:pt x="76845" y="34521"/>
                  </a:cubicBezTo>
                  <a:cubicBezTo>
                    <a:pt x="77021" y="34647"/>
                    <a:pt x="77255" y="34647"/>
                    <a:pt x="77431" y="34521"/>
                  </a:cubicBezTo>
                  <a:cubicBezTo>
                    <a:pt x="77431" y="34521"/>
                    <a:pt x="77850" y="34521"/>
                    <a:pt x="77767" y="34270"/>
                  </a:cubicBezTo>
                  <a:close/>
                  <a:moveTo>
                    <a:pt x="84218" y="23712"/>
                  </a:moveTo>
                  <a:cubicBezTo>
                    <a:pt x="83799" y="23712"/>
                    <a:pt x="83716" y="24131"/>
                    <a:pt x="83799" y="24550"/>
                  </a:cubicBezTo>
                  <a:cubicBezTo>
                    <a:pt x="83883" y="24969"/>
                    <a:pt x="83799" y="25137"/>
                    <a:pt x="84554" y="25053"/>
                  </a:cubicBezTo>
                  <a:cubicBezTo>
                    <a:pt x="85308" y="24969"/>
                    <a:pt x="84972" y="25053"/>
                    <a:pt x="84554" y="24215"/>
                  </a:cubicBezTo>
                  <a:cubicBezTo>
                    <a:pt x="84134" y="23377"/>
                    <a:pt x="85308" y="23964"/>
                    <a:pt x="84554" y="24047"/>
                  </a:cubicBezTo>
                  <a:close/>
                  <a:moveTo>
                    <a:pt x="90251" y="21869"/>
                  </a:moveTo>
                  <a:lnTo>
                    <a:pt x="89330" y="22288"/>
                  </a:lnTo>
                  <a:lnTo>
                    <a:pt x="88073" y="22874"/>
                  </a:lnTo>
                  <a:lnTo>
                    <a:pt x="87151" y="23377"/>
                  </a:lnTo>
                  <a:cubicBezTo>
                    <a:pt x="87151" y="23377"/>
                    <a:pt x="87151" y="23377"/>
                    <a:pt x="87151" y="23377"/>
                  </a:cubicBezTo>
                  <a:cubicBezTo>
                    <a:pt x="87369" y="23427"/>
                    <a:pt x="87603" y="23427"/>
                    <a:pt x="87821" y="23377"/>
                  </a:cubicBezTo>
                  <a:lnTo>
                    <a:pt x="88994" y="22791"/>
                  </a:lnTo>
                  <a:lnTo>
                    <a:pt x="90084" y="22288"/>
                  </a:lnTo>
                  <a:close/>
                  <a:moveTo>
                    <a:pt x="101311" y="17512"/>
                  </a:moveTo>
                  <a:cubicBezTo>
                    <a:pt x="102149" y="17428"/>
                    <a:pt x="102953" y="17143"/>
                    <a:pt x="103657" y="16674"/>
                  </a:cubicBezTo>
                  <a:cubicBezTo>
                    <a:pt x="104068" y="16381"/>
                    <a:pt x="104311" y="15920"/>
                    <a:pt x="104328" y="15417"/>
                  </a:cubicBezTo>
                  <a:cubicBezTo>
                    <a:pt x="104328" y="15417"/>
                    <a:pt x="103909" y="14747"/>
                    <a:pt x="103322" y="14495"/>
                  </a:cubicBezTo>
                  <a:cubicBezTo>
                    <a:pt x="102468" y="14303"/>
                    <a:pt x="101579" y="14303"/>
                    <a:pt x="100725" y="14495"/>
                  </a:cubicBezTo>
                  <a:cubicBezTo>
                    <a:pt x="100725" y="14495"/>
                    <a:pt x="100725" y="14495"/>
                    <a:pt x="100725" y="15082"/>
                  </a:cubicBezTo>
                  <a:cubicBezTo>
                    <a:pt x="100725" y="15668"/>
                    <a:pt x="100725" y="15752"/>
                    <a:pt x="101144" y="16171"/>
                  </a:cubicBezTo>
                  <a:lnTo>
                    <a:pt x="101144" y="17177"/>
                  </a:lnTo>
                  <a:cubicBezTo>
                    <a:pt x="101144" y="17177"/>
                    <a:pt x="102065" y="17847"/>
                    <a:pt x="102065" y="17847"/>
                  </a:cubicBezTo>
                  <a:close/>
                  <a:moveTo>
                    <a:pt x="106841" y="33264"/>
                  </a:moveTo>
                  <a:cubicBezTo>
                    <a:pt x="106950" y="33524"/>
                    <a:pt x="107126" y="33758"/>
                    <a:pt x="107344" y="33934"/>
                  </a:cubicBezTo>
                  <a:cubicBezTo>
                    <a:pt x="107537" y="34169"/>
                    <a:pt x="107805" y="34312"/>
                    <a:pt x="108098" y="34353"/>
                  </a:cubicBezTo>
                  <a:lnTo>
                    <a:pt x="107428" y="31588"/>
                  </a:lnTo>
                  <a:cubicBezTo>
                    <a:pt x="107235" y="31840"/>
                    <a:pt x="107093" y="32125"/>
                    <a:pt x="107009" y="32426"/>
                  </a:cubicBezTo>
                  <a:cubicBezTo>
                    <a:pt x="106942" y="32828"/>
                    <a:pt x="107000" y="33231"/>
                    <a:pt x="107176" y="33599"/>
                  </a:cubicBezTo>
                  <a:close/>
                  <a:moveTo>
                    <a:pt x="116561" y="56055"/>
                  </a:moveTo>
                  <a:lnTo>
                    <a:pt x="116561" y="55384"/>
                  </a:lnTo>
                  <a:lnTo>
                    <a:pt x="115974" y="55384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="" xmlns:a16="http://schemas.microsoft.com/office/drawing/2014/main" id="{1F98AF6D-9E5D-4042-8E9C-88C7E58DD81F}"/>
                </a:ext>
              </a:extLst>
            </p:cNvPr>
            <p:cNvSpPr/>
            <p:nvPr/>
          </p:nvSpPr>
          <p:spPr>
            <a:xfrm>
              <a:off x="3813167" y="2393810"/>
              <a:ext cx="71530" cy="71304"/>
            </a:xfrm>
            <a:custGeom>
              <a:avLst/>
              <a:gdLst>
                <a:gd name="connsiteX0" fmla="*/ 49140 w 71530"/>
                <a:gd name="connsiteY0" fmla="*/ 68204 h 71304"/>
                <a:gd name="connsiteX1" fmla="*/ 48554 w 71530"/>
                <a:gd name="connsiteY1" fmla="*/ 67031 h 71304"/>
                <a:gd name="connsiteX2" fmla="*/ 47967 w 71530"/>
                <a:gd name="connsiteY2" fmla="*/ 65774 h 71304"/>
                <a:gd name="connsiteX3" fmla="*/ 47213 w 71530"/>
                <a:gd name="connsiteY3" fmla="*/ 65355 h 71304"/>
                <a:gd name="connsiteX4" fmla="*/ 45034 w 71530"/>
                <a:gd name="connsiteY4" fmla="*/ 65355 h 71304"/>
                <a:gd name="connsiteX5" fmla="*/ 44616 w 71530"/>
                <a:gd name="connsiteY5" fmla="*/ 64601 h 71304"/>
                <a:gd name="connsiteX6" fmla="*/ 43442 w 71530"/>
                <a:gd name="connsiteY6" fmla="*/ 66193 h 71304"/>
                <a:gd name="connsiteX7" fmla="*/ 42353 w 71530"/>
                <a:gd name="connsiteY7" fmla="*/ 67701 h 71304"/>
                <a:gd name="connsiteX8" fmla="*/ 41850 w 71530"/>
                <a:gd name="connsiteY8" fmla="*/ 65942 h 71304"/>
                <a:gd name="connsiteX9" fmla="*/ 40929 w 71530"/>
                <a:gd name="connsiteY9" fmla="*/ 66780 h 71304"/>
                <a:gd name="connsiteX10" fmla="*/ 40510 w 71530"/>
                <a:gd name="connsiteY10" fmla="*/ 68120 h 71304"/>
                <a:gd name="connsiteX11" fmla="*/ 40510 w 71530"/>
                <a:gd name="connsiteY11" fmla="*/ 69461 h 71304"/>
                <a:gd name="connsiteX12" fmla="*/ 40510 w 71530"/>
                <a:gd name="connsiteY12" fmla="*/ 70048 h 71304"/>
                <a:gd name="connsiteX13" fmla="*/ 39421 w 71530"/>
                <a:gd name="connsiteY13" fmla="*/ 69042 h 71304"/>
                <a:gd name="connsiteX14" fmla="*/ 39421 w 71530"/>
                <a:gd name="connsiteY14" fmla="*/ 67366 h 71304"/>
                <a:gd name="connsiteX15" fmla="*/ 39421 w 71530"/>
                <a:gd name="connsiteY15" fmla="*/ 65607 h 71304"/>
                <a:gd name="connsiteX16" fmla="*/ 37158 w 71530"/>
                <a:gd name="connsiteY16" fmla="*/ 63931 h 71304"/>
                <a:gd name="connsiteX17" fmla="*/ 37158 w 71530"/>
                <a:gd name="connsiteY17" fmla="*/ 63931 h 71304"/>
                <a:gd name="connsiteX18" fmla="*/ 37158 w 71530"/>
                <a:gd name="connsiteY18" fmla="*/ 64434 h 71304"/>
                <a:gd name="connsiteX19" fmla="*/ 37158 w 71530"/>
                <a:gd name="connsiteY19" fmla="*/ 65104 h 71304"/>
                <a:gd name="connsiteX20" fmla="*/ 35650 w 71530"/>
                <a:gd name="connsiteY20" fmla="*/ 65104 h 71304"/>
                <a:gd name="connsiteX21" fmla="*/ 34142 w 71530"/>
                <a:gd name="connsiteY21" fmla="*/ 65523 h 71304"/>
                <a:gd name="connsiteX22" fmla="*/ 34142 w 71530"/>
                <a:gd name="connsiteY22" fmla="*/ 66110 h 71304"/>
                <a:gd name="connsiteX23" fmla="*/ 34142 w 71530"/>
                <a:gd name="connsiteY23" fmla="*/ 66780 h 71304"/>
                <a:gd name="connsiteX24" fmla="*/ 32550 w 71530"/>
                <a:gd name="connsiteY24" fmla="*/ 68204 h 71304"/>
                <a:gd name="connsiteX25" fmla="*/ 29869 w 71530"/>
                <a:gd name="connsiteY25" fmla="*/ 67618 h 71304"/>
                <a:gd name="connsiteX26" fmla="*/ 28612 w 71530"/>
                <a:gd name="connsiteY26" fmla="*/ 67618 h 71304"/>
                <a:gd name="connsiteX27" fmla="*/ 27104 w 71530"/>
                <a:gd name="connsiteY27" fmla="*/ 68372 h 71304"/>
                <a:gd name="connsiteX28" fmla="*/ 25679 w 71530"/>
                <a:gd name="connsiteY28" fmla="*/ 69042 h 71304"/>
                <a:gd name="connsiteX29" fmla="*/ 24758 w 71530"/>
                <a:gd name="connsiteY29" fmla="*/ 69042 h 71304"/>
                <a:gd name="connsiteX30" fmla="*/ 23668 w 71530"/>
                <a:gd name="connsiteY30" fmla="*/ 69042 h 71304"/>
                <a:gd name="connsiteX31" fmla="*/ 23166 w 71530"/>
                <a:gd name="connsiteY31" fmla="*/ 69042 h 71304"/>
                <a:gd name="connsiteX32" fmla="*/ 22495 w 71530"/>
                <a:gd name="connsiteY32" fmla="*/ 70131 h 71304"/>
                <a:gd name="connsiteX33" fmla="*/ 22076 w 71530"/>
                <a:gd name="connsiteY33" fmla="*/ 71304 h 71304"/>
                <a:gd name="connsiteX34" fmla="*/ 21574 w 71530"/>
                <a:gd name="connsiteY34" fmla="*/ 70718 h 71304"/>
                <a:gd name="connsiteX35" fmla="*/ 21155 w 71530"/>
                <a:gd name="connsiteY35" fmla="*/ 69964 h 71304"/>
                <a:gd name="connsiteX36" fmla="*/ 21155 w 71530"/>
                <a:gd name="connsiteY36" fmla="*/ 68958 h 71304"/>
                <a:gd name="connsiteX37" fmla="*/ 21155 w 71530"/>
                <a:gd name="connsiteY37" fmla="*/ 67785 h 71304"/>
                <a:gd name="connsiteX38" fmla="*/ 21155 w 71530"/>
                <a:gd name="connsiteY38" fmla="*/ 67618 h 71304"/>
                <a:gd name="connsiteX39" fmla="*/ 20149 w 71530"/>
                <a:gd name="connsiteY39" fmla="*/ 66780 h 71304"/>
                <a:gd name="connsiteX40" fmla="*/ 19563 w 71530"/>
                <a:gd name="connsiteY40" fmla="*/ 67526 h 71304"/>
                <a:gd name="connsiteX41" fmla="*/ 19563 w 71530"/>
                <a:gd name="connsiteY41" fmla="*/ 67534 h 71304"/>
                <a:gd name="connsiteX42" fmla="*/ 19563 w 71530"/>
                <a:gd name="connsiteY42" fmla="*/ 68707 h 71304"/>
                <a:gd name="connsiteX43" fmla="*/ 18557 w 71530"/>
                <a:gd name="connsiteY43" fmla="*/ 67701 h 71304"/>
                <a:gd name="connsiteX44" fmla="*/ 18054 w 71530"/>
                <a:gd name="connsiteY44" fmla="*/ 66277 h 71304"/>
                <a:gd name="connsiteX45" fmla="*/ 15792 w 71530"/>
                <a:gd name="connsiteY45" fmla="*/ 66277 h 71304"/>
                <a:gd name="connsiteX46" fmla="*/ 15289 w 71530"/>
                <a:gd name="connsiteY46" fmla="*/ 65607 h 71304"/>
                <a:gd name="connsiteX47" fmla="*/ 15289 w 71530"/>
                <a:gd name="connsiteY47" fmla="*/ 64434 h 71304"/>
                <a:gd name="connsiteX48" fmla="*/ 15289 w 71530"/>
                <a:gd name="connsiteY48" fmla="*/ 63428 h 71304"/>
                <a:gd name="connsiteX49" fmla="*/ 15289 w 71530"/>
                <a:gd name="connsiteY49" fmla="*/ 62758 h 71304"/>
                <a:gd name="connsiteX50" fmla="*/ 14787 w 71530"/>
                <a:gd name="connsiteY50" fmla="*/ 62758 h 71304"/>
                <a:gd name="connsiteX51" fmla="*/ 14284 w 71530"/>
                <a:gd name="connsiteY51" fmla="*/ 62758 h 71304"/>
                <a:gd name="connsiteX52" fmla="*/ 13195 w 71530"/>
                <a:gd name="connsiteY52" fmla="*/ 63428 h 71304"/>
                <a:gd name="connsiteX53" fmla="*/ 13195 w 71530"/>
                <a:gd name="connsiteY53" fmla="*/ 64182 h 71304"/>
                <a:gd name="connsiteX54" fmla="*/ 13195 w 71530"/>
                <a:gd name="connsiteY54" fmla="*/ 65020 h 71304"/>
                <a:gd name="connsiteX55" fmla="*/ 12273 w 71530"/>
                <a:gd name="connsiteY55" fmla="*/ 65607 h 71304"/>
                <a:gd name="connsiteX56" fmla="*/ 12273 w 71530"/>
                <a:gd name="connsiteY56" fmla="*/ 64518 h 71304"/>
                <a:gd name="connsiteX57" fmla="*/ 11854 w 71530"/>
                <a:gd name="connsiteY57" fmla="*/ 64099 h 71304"/>
                <a:gd name="connsiteX58" fmla="*/ 11435 w 71530"/>
                <a:gd name="connsiteY58" fmla="*/ 63596 h 71304"/>
                <a:gd name="connsiteX59" fmla="*/ 11435 w 71530"/>
                <a:gd name="connsiteY59" fmla="*/ 62423 h 71304"/>
                <a:gd name="connsiteX60" fmla="*/ 11435 w 71530"/>
                <a:gd name="connsiteY60" fmla="*/ 61920 h 71304"/>
                <a:gd name="connsiteX61" fmla="*/ 11435 w 71530"/>
                <a:gd name="connsiteY61" fmla="*/ 61082 h 71304"/>
                <a:gd name="connsiteX62" fmla="*/ 11435 w 71530"/>
                <a:gd name="connsiteY62" fmla="*/ 60328 h 71304"/>
                <a:gd name="connsiteX63" fmla="*/ 10849 w 71530"/>
                <a:gd name="connsiteY63" fmla="*/ 60328 h 71304"/>
                <a:gd name="connsiteX64" fmla="*/ 10178 w 71530"/>
                <a:gd name="connsiteY64" fmla="*/ 60328 h 71304"/>
                <a:gd name="connsiteX65" fmla="*/ 9675 w 71530"/>
                <a:gd name="connsiteY65" fmla="*/ 59825 h 71304"/>
                <a:gd name="connsiteX66" fmla="*/ 9005 w 71530"/>
                <a:gd name="connsiteY66" fmla="*/ 59825 h 71304"/>
                <a:gd name="connsiteX67" fmla="*/ 8503 w 71530"/>
                <a:gd name="connsiteY67" fmla="*/ 59825 h 71304"/>
                <a:gd name="connsiteX68" fmla="*/ 8000 w 71530"/>
                <a:gd name="connsiteY68" fmla="*/ 59825 h 71304"/>
                <a:gd name="connsiteX69" fmla="*/ 8000 w 71530"/>
                <a:gd name="connsiteY69" fmla="*/ 60412 h 71304"/>
                <a:gd name="connsiteX70" fmla="*/ 8000 w 71530"/>
                <a:gd name="connsiteY70" fmla="*/ 61082 h 71304"/>
                <a:gd name="connsiteX71" fmla="*/ 8754 w 71530"/>
                <a:gd name="connsiteY71" fmla="*/ 61753 h 71304"/>
                <a:gd name="connsiteX72" fmla="*/ 9675 w 71530"/>
                <a:gd name="connsiteY72" fmla="*/ 61753 h 71304"/>
                <a:gd name="connsiteX73" fmla="*/ 10346 w 71530"/>
                <a:gd name="connsiteY73" fmla="*/ 61753 h 71304"/>
                <a:gd name="connsiteX74" fmla="*/ 10849 w 71530"/>
                <a:gd name="connsiteY74" fmla="*/ 62423 h 71304"/>
                <a:gd name="connsiteX75" fmla="*/ 7581 w 71530"/>
                <a:gd name="connsiteY75" fmla="*/ 63261 h 71304"/>
                <a:gd name="connsiteX76" fmla="*/ 6575 w 71530"/>
                <a:gd name="connsiteY76" fmla="*/ 61166 h 71304"/>
                <a:gd name="connsiteX77" fmla="*/ 5402 w 71530"/>
                <a:gd name="connsiteY77" fmla="*/ 60328 h 71304"/>
                <a:gd name="connsiteX78" fmla="*/ 4313 w 71530"/>
                <a:gd name="connsiteY78" fmla="*/ 59825 h 71304"/>
                <a:gd name="connsiteX79" fmla="*/ 3643 w 71530"/>
                <a:gd name="connsiteY79" fmla="*/ 58904 h 71304"/>
                <a:gd name="connsiteX80" fmla="*/ 3643 w 71530"/>
                <a:gd name="connsiteY80" fmla="*/ 58904 h 71304"/>
                <a:gd name="connsiteX81" fmla="*/ 3643 w 71530"/>
                <a:gd name="connsiteY81" fmla="*/ 58904 h 71304"/>
                <a:gd name="connsiteX82" fmla="*/ 3643 w 71530"/>
                <a:gd name="connsiteY82" fmla="*/ 58485 h 71304"/>
                <a:gd name="connsiteX83" fmla="*/ 3643 w 71530"/>
                <a:gd name="connsiteY83" fmla="*/ 58485 h 71304"/>
                <a:gd name="connsiteX84" fmla="*/ 2805 w 71530"/>
                <a:gd name="connsiteY84" fmla="*/ 57731 h 71304"/>
                <a:gd name="connsiteX85" fmla="*/ 1967 w 71530"/>
                <a:gd name="connsiteY85" fmla="*/ 56893 h 71304"/>
                <a:gd name="connsiteX86" fmla="*/ 1967 w 71530"/>
                <a:gd name="connsiteY86" fmla="*/ 56474 h 71304"/>
                <a:gd name="connsiteX87" fmla="*/ 1967 w 71530"/>
                <a:gd name="connsiteY87" fmla="*/ 56474 h 71304"/>
                <a:gd name="connsiteX88" fmla="*/ 1967 w 71530"/>
                <a:gd name="connsiteY88" fmla="*/ 55971 h 71304"/>
                <a:gd name="connsiteX89" fmla="*/ 1967 w 71530"/>
                <a:gd name="connsiteY89" fmla="*/ 55468 h 71304"/>
                <a:gd name="connsiteX90" fmla="*/ 1213 w 71530"/>
                <a:gd name="connsiteY90" fmla="*/ 55468 h 71304"/>
                <a:gd name="connsiteX91" fmla="*/ 375 w 71530"/>
                <a:gd name="connsiteY91" fmla="*/ 54966 h 71304"/>
                <a:gd name="connsiteX92" fmla="*/ 375 w 71530"/>
                <a:gd name="connsiteY92" fmla="*/ 54966 h 71304"/>
                <a:gd name="connsiteX93" fmla="*/ 375 w 71530"/>
                <a:gd name="connsiteY93" fmla="*/ 54966 h 71304"/>
                <a:gd name="connsiteX94" fmla="*/ 375 w 71530"/>
                <a:gd name="connsiteY94" fmla="*/ 53541 h 71304"/>
                <a:gd name="connsiteX95" fmla="*/ 1799 w 71530"/>
                <a:gd name="connsiteY95" fmla="*/ 52703 h 71304"/>
                <a:gd name="connsiteX96" fmla="*/ 3391 w 71530"/>
                <a:gd name="connsiteY96" fmla="*/ 51949 h 71304"/>
                <a:gd name="connsiteX97" fmla="*/ 4313 w 71530"/>
                <a:gd name="connsiteY97" fmla="*/ 50860 h 71304"/>
                <a:gd name="connsiteX98" fmla="*/ 3224 w 71530"/>
                <a:gd name="connsiteY98" fmla="*/ 50441 h 71304"/>
                <a:gd name="connsiteX99" fmla="*/ 3224 w 71530"/>
                <a:gd name="connsiteY99" fmla="*/ 50441 h 71304"/>
                <a:gd name="connsiteX100" fmla="*/ 3224 w 71530"/>
                <a:gd name="connsiteY100" fmla="*/ 50441 h 71304"/>
                <a:gd name="connsiteX101" fmla="*/ 2637 w 71530"/>
                <a:gd name="connsiteY101" fmla="*/ 51028 h 71304"/>
                <a:gd name="connsiteX102" fmla="*/ 2051 w 71530"/>
                <a:gd name="connsiteY102" fmla="*/ 51698 h 71304"/>
                <a:gd name="connsiteX103" fmla="*/ 1380 w 71530"/>
                <a:gd name="connsiteY103" fmla="*/ 51698 h 71304"/>
                <a:gd name="connsiteX104" fmla="*/ 878 w 71530"/>
                <a:gd name="connsiteY104" fmla="*/ 51698 h 71304"/>
                <a:gd name="connsiteX105" fmla="*/ 375 w 71530"/>
                <a:gd name="connsiteY105" fmla="*/ 51698 h 71304"/>
                <a:gd name="connsiteX106" fmla="*/ 375 w 71530"/>
                <a:gd name="connsiteY106" fmla="*/ 51698 h 71304"/>
                <a:gd name="connsiteX107" fmla="*/ 375 w 71530"/>
                <a:gd name="connsiteY107" fmla="*/ 51195 h 71304"/>
                <a:gd name="connsiteX108" fmla="*/ 375 w 71530"/>
                <a:gd name="connsiteY108" fmla="*/ 50609 h 71304"/>
                <a:gd name="connsiteX109" fmla="*/ 375 w 71530"/>
                <a:gd name="connsiteY109" fmla="*/ 48765 h 71304"/>
                <a:gd name="connsiteX110" fmla="*/ 1213 w 71530"/>
                <a:gd name="connsiteY110" fmla="*/ 46838 h 71304"/>
                <a:gd name="connsiteX111" fmla="*/ 2135 w 71530"/>
                <a:gd name="connsiteY111" fmla="*/ 45078 h 71304"/>
                <a:gd name="connsiteX112" fmla="*/ 2135 w 71530"/>
                <a:gd name="connsiteY112" fmla="*/ 43905 h 71304"/>
                <a:gd name="connsiteX113" fmla="*/ 1129 w 71530"/>
                <a:gd name="connsiteY113" fmla="*/ 42313 h 71304"/>
                <a:gd name="connsiteX114" fmla="*/ 207 w 71530"/>
                <a:gd name="connsiteY114" fmla="*/ 40805 h 71304"/>
                <a:gd name="connsiteX115" fmla="*/ 207 w 71530"/>
                <a:gd name="connsiteY115" fmla="*/ 38627 h 71304"/>
                <a:gd name="connsiteX116" fmla="*/ 710 w 71530"/>
                <a:gd name="connsiteY116" fmla="*/ 36113 h 71304"/>
                <a:gd name="connsiteX117" fmla="*/ 207 w 71530"/>
                <a:gd name="connsiteY117" fmla="*/ 34102 h 71304"/>
                <a:gd name="connsiteX118" fmla="*/ 207 w 71530"/>
                <a:gd name="connsiteY118" fmla="*/ 33599 h 71304"/>
                <a:gd name="connsiteX119" fmla="*/ 710 w 71530"/>
                <a:gd name="connsiteY119" fmla="*/ 33599 h 71304"/>
                <a:gd name="connsiteX120" fmla="*/ 1129 w 71530"/>
                <a:gd name="connsiteY120" fmla="*/ 32929 h 71304"/>
                <a:gd name="connsiteX121" fmla="*/ 1129 w 71530"/>
                <a:gd name="connsiteY121" fmla="*/ 31421 h 71304"/>
                <a:gd name="connsiteX122" fmla="*/ 2051 w 71530"/>
                <a:gd name="connsiteY122" fmla="*/ 31421 h 71304"/>
                <a:gd name="connsiteX123" fmla="*/ 2721 w 71530"/>
                <a:gd name="connsiteY123" fmla="*/ 33935 h 71304"/>
                <a:gd name="connsiteX124" fmla="*/ 3307 w 71530"/>
                <a:gd name="connsiteY124" fmla="*/ 32929 h 71304"/>
                <a:gd name="connsiteX125" fmla="*/ 4062 w 71530"/>
                <a:gd name="connsiteY125" fmla="*/ 32175 h 71304"/>
                <a:gd name="connsiteX126" fmla="*/ 5821 w 71530"/>
                <a:gd name="connsiteY126" fmla="*/ 32175 h 71304"/>
                <a:gd name="connsiteX127" fmla="*/ 7078 w 71530"/>
                <a:gd name="connsiteY127" fmla="*/ 32175 h 71304"/>
                <a:gd name="connsiteX128" fmla="*/ 7748 w 71530"/>
                <a:gd name="connsiteY128" fmla="*/ 32175 h 71304"/>
                <a:gd name="connsiteX129" fmla="*/ 7748 w 71530"/>
                <a:gd name="connsiteY129" fmla="*/ 32175 h 71304"/>
                <a:gd name="connsiteX130" fmla="*/ 7748 w 71530"/>
                <a:gd name="connsiteY130" fmla="*/ 32175 h 71304"/>
                <a:gd name="connsiteX131" fmla="*/ 7748 w 71530"/>
                <a:gd name="connsiteY131" fmla="*/ 32175 h 71304"/>
                <a:gd name="connsiteX132" fmla="*/ 5905 w 71530"/>
                <a:gd name="connsiteY132" fmla="*/ 31253 h 71304"/>
                <a:gd name="connsiteX133" fmla="*/ 3810 w 71530"/>
                <a:gd name="connsiteY133" fmla="*/ 31253 h 71304"/>
                <a:gd name="connsiteX134" fmla="*/ 3391 w 71530"/>
                <a:gd name="connsiteY134" fmla="*/ 29578 h 71304"/>
                <a:gd name="connsiteX135" fmla="*/ 4062 w 71530"/>
                <a:gd name="connsiteY135" fmla="*/ 29578 h 71304"/>
                <a:gd name="connsiteX136" fmla="*/ 4564 w 71530"/>
                <a:gd name="connsiteY136" fmla="*/ 29578 h 71304"/>
                <a:gd name="connsiteX137" fmla="*/ 5067 w 71530"/>
                <a:gd name="connsiteY137" fmla="*/ 29578 h 71304"/>
                <a:gd name="connsiteX138" fmla="*/ 5067 w 71530"/>
                <a:gd name="connsiteY138" fmla="*/ 28991 h 71304"/>
                <a:gd name="connsiteX139" fmla="*/ 5067 w 71530"/>
                <a:gd name="connsiteY139" fmla="*/ 28488 h 71304"/>
                <a:gd name="connsiteX140" fmla="*/ 5570 w 71530"/>
                <a:gd name="connsiteY140" fmla="*/ 28488 h 71304"/>
                <a:gd name="connsiteX141" fmla="*/ 6324 w 71530"/>
                <a:gd name="connsiteY141" fmla="*/ 29996 h 71304"/>
                <a:gd name="connsiteX142" fmla="*/ 7916 w 71530"/>
                <a:gd name="connsiteY142" fmla="*/ 31086 h 71304"/>
                <a:gd name="connsiteX143" fmla="*/ 8335 w 71530"/>
                <a:gd name="connsiteY143" fmla="*/ 31086 h 71304"/>
                <a:gd name="connsiteX144" fmla="*/ 8335 w 71530"/>
                <a:gd name="connsiteY144" fmla="*/ 31086 h 71304"/>
                <a:gd name="connsiteX145" fmla="*/ 7246 w 71530"/>
                <a:gd name="connsiteY145" fmla="*/ 26813 h 71304"/>
                <a:gd name="connsiteX146" fmla="*/ 5235 w 71530"/>
                <a:gd name="connsiteY146" fmla="*/ 26226 h 71304"/>
                <a:gd name="connsiteX147" fmla="*/ 3727 w 71530"/>
                <a:gd name="connsiteY147" fmla="*/ 25472 h 71304"/>
                <a:gd name="connsiteX148" fmla="*/ 3727 w 71530"/>
                <a:gd name="connsiteY148" fmla="*/ 25472 h 71304"/>
                <a:gd name="connsiteX149" fmla="*/ 4397 w 71530"/>
                <a:gd name="connsiteY149" fmla="*/ 23042 h 71304"/>
                <a:gd name="connsiteX150" fmla="*/ 6491 w 71530"/>
                <a:gd name="connsiteY150" fmla="*/ 21618 h 71304"/>
                <a:gd name="connsiteX151" fmla="*/ 7246 w 71530"/>
                <a:gd name="connsiteY151" fmla="*/ 21618 h 71304"/>
                <a:gd name="connsiteX152" fmla="*/ 7748 w 71530"/>
                <a:gd name="connsiteY152" fmla="*/ 21618 h 71304"/>
                <a:gd name="connsiteX153" fmla="*/ 7748 w 71530"/>
                <a:gd name="connsiteY153" fmla="*/ 21618 h 71304"/>
                <a:gd name="connsiteX154" fmla="*/ 8251 w 71530"/>
                <a:gd name="connsiteY154" fmla="*/ 20528 h 71304"/>
                <a:gd name="connsiteX155" fmla="*/ 8754 w 71530"/>
                <a:gd name="connsiteY155" fmla="*/ 18434 h 71304"/>
                <a:gd name="connsiteX156" fmla="*/ 9340 w 71530"/>
                <a:gd name="connsiteY156" fmla="*/ 16423 h 71304"/>
                <a:gd name="connsiteX157" fmla="*/ 10095 w 71530"/>
                <a:gd name="connsiteY157" fmla="*/ 15501 h 71304"/>
                <a:gd name="connsiteX158" fmla="*/ 10095 w 71530"/>
                <a:gd name="connsiteY158" fmla="*/ 16758 h 71304"/>
                <a:gd name="connsiteX159" fmla="*/ 10597 w 71530"/>
                <a:gd name="connsiteY159" fmla="*/ 19104 h 71304"/>
                <a:gd name="connsiteX160" fmla="*/ 11016 w 71530"/>
                <a:gd name="connsiteY160" fmla="*/ 21534 h 71304"/>
                <a:gd name="connsiteX161" fmla="*/ 11016 w 71530"/>
                <a:gd name="connsiteY161" fmla="*/ 22791 h 71304"/>
                <a:gd name="connsiteX162" fmla="*/ 10346 w 71530"/>
                <a:gd name="connsiteY162" fmla="*/ 22791 h 71304"/>
                <a:gd name="connsiteX163" fmla="*/ 9592 w 71530"/>
                <a:gd name="connsiteY163" fmla="*/ 22791 h 71304"/>
                <a:gd name="connsiteX164" fmla="*/ 9592 w 71530"/>
                <a:gd name="connsiteY164" fmla="*/ 23712 h 71304"/>
                <a:gd name="connsiteX165" fmla="*/ 9592 w 71530"/>
                <a:gd name="connsiteY165" fmla="*/ 24466 h 71304"/>
                <a:gd name="connsiteX166" fmla="*/ 9592 w 71530"/>
                <a:gd name="connsiteY166" fmla="*/ 24466 h 71304"/>
                <a:gd name="connsiteX167" fmla="*/ 9592 w 71530"/>
                <a:gd name="connsiteY167" fmla="*/ 24466 h 71304"/>
                <a:gd name="connsiteX168" fmla="*/ 12357 w 71530"/>
                <a:gd name="connsiteY168" fmla="*/ 23712 h 71304"/>
                <a:gd name="connsiteX169" fmla="*/ 12357 w 71530"/>
                <a:gd name="connsiteY169" fmla="*/ 23712 h 71304"/>
                <a:gd name="connsiteX170" fmla="*/ 12357 w 71530"/>
                <a:gd name="connsiteY170" fmla="*/ 24131 h 71304"/>
                <a:gd name="connsiteX171" fmla="*/ 12357 w 71530"/>
                <a:gd name="connsiteY171" fmla="*/ 24131 h 71304"/>
                <a:gd name="connsiteX172" fmla="*/ 12357 w 71530"/>
                <a:gd name="connsiteY172" fmla="*/ 24131 h 71304"/>
                <a:gd name="connsiteX173" fmla="*/ 14200 w 71530"/>
                <a:gd name="connsiteY173" fmla="*/ 24131 h 71304"/>
                <a:gd name="connsiteX174" fmla="*/ 14200 w 71530"/>
                <a:gd name="connsiteY174" fmla="*/ 23293 h 71304"/>
                <a:gd name="connsiteX175" fmla="*/ 13446 w 71530"/>
                <a:gd name="connsiteY175" fmla="*/ 20193 h 71304"/>
                <a:gd name="connsiteX176" fmla="*/ 15122 w 71530"/>
                <a:gd name="connsiteY176" fmla="*/ 19774 h 71304"/>
                <a:gd name="connsiteX177" fmla="*/ 16630 w 71530"/>
                <a:gd name="connsiteY177" fmla="*/ 20193 h 71304"/>
                <a:gd name="connsiteX178" fmla="*/ 17719 w 71530"/>
                <a:gd name="connsiteY178" fmla="*/ 20193 h 71304"/>
                <a:gd name="connsiteX179" fmla="*/ 18138 w 71530"/>
                <a:gd name="connsiteY179" fmla="*/ 20193 h 71304"/>
                <a:gd name="connsiteX180" fmla="*/ 17468 w 71530"/>
                <a:gd name="connsiteY180" fmla="*/ 19690 h 71304"/>
                <a:gd name="connsiteX181" fmla="*/ 16379 w 71530"/>
                <a:gd name="connsiteY181" fmla="*/ 18853 h 71304"/>
                <a:gd name="connsiteX182" fmla="*/ 15206 w 71530"/>
                <a:gd name="connsiteY182" fmla="*/ 18015 h 71304"/>
                <a:gd name="connsiteX183" fmla="*/ 14619 w 71530"/>
                <a:gd name="connsiteY183" fmla="*/ 18015 h 71304"/>
                <a:gd name="connsiteX184" fmla="*/ 15038 w 71530"/>
                <a:gd name="connsiteY184" fmla="*/ 18015 h 71304"/>
                <a:gd name="connsiteX185" fmla="*/ 15876 w 71530"/>
                <a:gd name="connsiteY185" fmla="*/ 18015 h 71304"/>
                <a:gd name="connsiteX186" fmla="*/ 16462 w 71530"/>
                <a:gd name="connsiteY186" fmla="*/ 18015 h 71304"/>
                <a:gd name="connsiteX187" fmla="*/ 16462 w 71530"/>
                <a:gd name="connsiteY187" fmla="*/ 16255 h 71304"/>
                <a:gd name="connsiteX188" fmla="*/ 15708 w 71530"/>
                <a:gd name="connsiteY188" fmla="*/ 14831 h 71304"/>
                <a:gd name="connsiteX189" fmla="*/ 14870 w 71530"/>
                <a:gd name="connsiteY189" fmla="*/ 12904 h 71304"/>
                <a:gd name="connsiteX190" fmla="*/ 15792 w 71530"/>
                <a:gd name="connsiteY190" fmla="*/ 12904 h 71304"/>
                <a:gd name="connsiteX191" fmla="*/ 16714 w 71530"/>
                <a:gd name="connsiteY191" fmla="*/ 12904 h 71304"/>
                <a:gd name="connsiteX192" fmla="*/ 17216 w 71530"/>
                <a:gd name="connsiteY192" fmla="*/ 12904 h 71304"/>
                <a:gd name="connsiteX193" fmla="*/ 17719 w 71530"/>
                <a:gd name="connsiteY193" fmla="*/ 12904 h 71304"/>
                <a:gd name="connsiteX194" fmla="*/ 18138 w 71530"/>
                <a:gd name="connsiteY194" fmla="*/ 12904 h 71304"/>
                <a:gd name="connsiteX195" fmla="*/ 18138 w 71530"/>
                <a:gd name="connsiteY195" fmla="*/ 12317 h 71304"/>
                <a:gd name="connsiteX196" fmla="*/ 18138 w 71530"/>
                <a:gd name="connsiteY196" fmla="*/ 11814 h 71304"/>
                <a:gd name="connsiteX197" fmla="*/ 19060 w 71530"/>
                <a:gd name="connsiteY197" fmla="*/ 10557 h 71304"/>
                <a:gd name="connsiteX198" fmla="*/ 21490 w 71530"/>
                <a:gd name="connsiteY198" fmla="*/ 8965 h 71304"/>
                <a:gd name="connsiteX199" fmla="*/ 22579 w 71530"/>
                <a:gd name="connsiteY199" fmla="*/ 8295 h 71304"/>
                <a:gd name="connsiteX200" fmla="*/ 23333 w 71530"/>
                <a:gd name="connsiteY200" fmla="*/ 7792 h 71304"/>
                <a:gd name="connsiteX201" fmla="*/ 23752 w 71530"/>
                <a:gd name="connsiteY201" fmla="*/ 7792 h 71304"/>
                <a:gd name="connsiteX202" fmla="*/ 27606 w 71530"/>
                <a:gd name="connsiteY202" fmla="*/ 7792 h 71304"/>
                <a:gd name="connsiteX203" fmla="*/ 27606 w 71530"/>
                <a:gd name="connsiteY203" fmla="*/ 7792 h 71304"/>
                <a:gd name="connsiteX204" fmla="*/ 27187 w 71530"/>
                <a:gd name="connsiteY204" fmla="*/ 8714 h 71304"/>
                <a:gd name="connsiteX205" fmla="*/ 26769 w 71530"/>
                <a:gd name="connsiteY205" fmla="*/ 9468 h 71304"/>
                <a:gd name="connsiteX206" fmla="*/ 26769 w 71530"/>
                <a:gd name="connsiteY206" fmla="*/ 9468 h 71304"/>
                <a:gd name="connsiteX207" fmla="*/ 28277 w 71530"/>
                <a:gd name="connsiteY207" fmla="*/ 8547 h 71304"/>
                <a:gd name="connsiteX208" fmla="*/ 29115 w 71530"/>
                <a:gd name="connsiteY208" fmla="*/ 7038 h 71304"/>
                <a:gd name="connsiteX209" fmla="*/ 29785 w 71530"/>
                <a:gd name="connsiteY209" fmla="*/ 5614 h 71304"/>
                <a:gd name="connsiteX210" fmla="*/ 30707 w 71530"/>
                <a:gd name="connsiteY210" fmla="*/ 4776 h 71304"/>
                <a:gd name="connsiteX211" fmla="*/ 31712 w 71530"/>
                <a:gd name="connsiteY211" fmla="*/ 4776 h 71304"/>
                <a:gd name="connsiteX212" fmla="*/ 32969 w 71530"/>
                <a:gd name="connsiteY212" fmla="*/ 5614 h 71304"/>
                <a:gd name="connsiteX213" fmla="*/ 34309 w 71530"/>
                <a:gd name="connsiteY213" fmla="*/ 6368 h 71304"/>
                <a:gd name="connsiteX214" fmla="*/ 35315 w 71530"/>
                <a:gd name="connsiteY214" fmla="*/ 6368 h 71304"/>
                <a:gd name="connsiteX215" fmla="*/ 35315 w 71530"/>
                <a:gd name="connsiteY215" fmla="*/ 6368 h 71304"/>
                <a:gd name="connsiteX216" fmla="*/ 35315 w 71530"/>
                <a:gd name="connsiteY216" fmla="*/ 5530 h 71304"/>
                <a:gd name="connsiteX217" fmla="*/ 35315 w 71530"/>
                <a:gd name="connsiteY217" fmla="*/ 4692 h 71304"/>
                <a:gd name="connsiteX218" fmla="*/ 35315 w 71530"/>
                <a:gd name="connsiteY218" fmla="*/ 4692 h 71304"/>
                <a:gd name="connsiteX219" fmla="*/ 34058 w 71530"/>
                <a:gd name="connsiteY219" fmla="*/ 4692 h 71304"/>
                <a:gd name="connsiteX220" fmla="*/ 33555 w 71530"/>
                <a:gd name="connsiteY220" fmla="*/ 3854 h 71304"/>
                <a:gd name="connsiteX221" fmla="*/ 34058 w 71530"/>
                <a:gd name="connsiteY221" fmla="*/ 3352 h 71304"/>
                <a:gd name="connsiteX222" fmla="*/ 35231 w 71530"/>
                <a:gd name="connsiteY222" fmla="*/ 3352 h 71304"/>
                <a:gd name="connsiteX223" fmla="*/ 35734 w 71530"/>
                <a:gd name="connsiteY223" fmla="*/ 3352 h 71304"/>
                <a:gd name="connsiteX224" fmla="*/ 39169 w 71530"/>
                <a:gd name="connsiteY224" fmla="*/ 5446 h 71304"/>
                <a:gd name="connsiteX225" fmla="*/ 39672 w 71530"/>
                <a:gd name="connsiteY225" fmla="*/ 5446 h 71304"/>
                <a:gd name="connsiteX226" fmla="*/ 39672 w 71530"/>
                <a:gd name="connsiteY226" fmla="*/ 4776 h 71304"/>
                <a:gd name="connsiteX227" fmla="*/ 39672 w 71530"/>
                <a:gd name="connsiteY227" fmla="*/ 3268 h 71304"/>
                <a:gd name="connsiteX228" fmla="*/ 40342 w 71530"/>
                <a:gd name="connsiteY228" fmla="*/ 3268 h 71304"/>
                <a:gd name="connsiteX229" fmla="*/ 41599 w 71530"/>
                <a:gd name="connsiteY229" fmla="*/ 3268 h 71304"/>
                <a:gd name="connsiteX230" fmla="*/ 42940 w 71530"/>
                <a:gd name="connsiteY230" fmla="*/ 3268 h 71304"/>
                <a:gd name="connsiteX231" fmla="*/ 43442 w 71530"/>
                <a:gd name="connsiteY231" fmla="*/ 4692 h 71304"/>
                <a:gd name="connsiteX232" fmla="*/ 44029 w 71530"/>
                <a:gd name="connsiteY232" fmla="*/ 6033 h 71304"/>
                <a:gd name="connsiteX233" fmla="*/ 44029 w 71530"/>
                <a:gd name="connsiteY233" fmla="*/ 6033 h 71304"/>
                <a:gd name="connsiteX234" fmla="*/ 44029 w 71530"/>
                <a:gd name="connsiteY234" fmla="*/ 5446 h 71304"/>
                <a:gd name="connsiteX235" fmla="*/ 44029 w 71530"/>
                <a:gd name="connsiteY235" fmla="*/ 4944 h 71304"/>
                <a:gd name="connsiteX236" fmla="*/ 42772 w 71530"/>
                <a:gd name="connsiteY236" fmla="*/ 0 h 71304"/>
                <a:gd name="connsiteX237" fmla="*/ 43275 w 71530"/>
                <a:gd name="connsiteY237" fmla="*/ 0 h 71304"/>
                <a:gd name="connsiteX238" fmla="*/ 46543 w 71530"/>
                <a:gd name="connsiteY238" fmla="*/ 6368 h 71304"/>
                <a:gd name="connsiteX239" fmla="*/ 48805 w 71530"/>
                <a:gd name="connsiteY239" fmla="*/ 3268 h 71304"/>
                <a:gd name="connsiteX240" fmla="*/ 48805 w 71530"/>
                <a:gd name="connsiteY240" fmla="*/ 3268 h 71304"/>
                <a:gd name="connsiteX241" fmla="*/ 47716 w 71530"/>
                <a:gd name="connsiteY241" fmla="*/ 2849 h 71304"/>
                <a:gd name="connsiteX242" fmla="*/ 46375 w 71530"/>
                <a:gd name="connsiteY242" fmla="*/ 2849 h 71304"/>
                <a:gd name="connsiteX243" fmla="*/ 47381 w 71530"/>
                <a:gd name="connsiteY243" fmla="*/ 2011 h 71304"/>
                <a:gd name="connsiteX244" fmla="*/ 48470 w 71530"/>
                <a:gd name="connsiteY244" fmla="*/ 2011 h 71304"/>
                <a:gd name="connsiteX245" fmla="*/ 49643 w 71530"/>
                <a:gd name="connsiteY245" fmla="*/ 2011 h 71304"/>
                <a:gd name="connsiteX246" fmla="*/ 50313 w 71530"/>
                <a:gd name="connsiteY246" fmla="*/ 2765 h 71304"/>
                <a:gd name="connsiteX247" fmla="*/ 51151 w 71530"/>
                <a:gd name="connsiteY247" fmla="*/ 3854 h 71304"/>
                <a:gd name="connsiteX248" fmla="*/ 51151 w 71530"/>
                <a:gd name="connsiteY248" fmla="*/ 3854 h 71304"/>
                <a:gd name="connsiteX249" fmla="*/ 51151 w 71530"/>
                <a:gd name="connsiteY249" fmla="*/ 5195 h 71304"/>
                <a:gd name="connsiteX250" fmla="*/ 50481 w 71530"/>
                <a:gd name="connsiteY250" fmla="*/ 6452 h 71304"/>
                <a:gd name="connsiteX251" fmla="*/ 51151 w 71530"/>
                <a:gd name="connsiteY251" fmla="*/ 6452 h 71304"/>
                <a:gd name="connsiteX252" fmla="*/ 51821 w 71530"/>
                <a:gd name="connsiteY252" fmla="*/ 6452 h 71304"/>
                <a:gd name="connsiteX253" fmla="*/ 52324 w 71530"/>
                <a:gd name="connsiteY253" fmla="*/ 7206 h 71304"/>
                <a:gd name="connsiteX254" fmla="*/ 52827 w 71530"/>
                <a:gd name="connsiteY254" fmla="*/ 7206 h 71304"/>
                <a:gd name="connsiteX255" fmla="*/ 53329 w 71530"/>
                <a:gd name="connsiteY255" fmla="*/ 7206 h 71304"/>
                <a:gd name="connsiteX256" fmla="*/ 53749 w 71530"/>
                <a:gd name="connsiteY256" fmla="*/ 6787 h 71304"/>
                <a:gd name="connsiteX257" fmla="*/ 53749 w 71530"/>
                <a:gd name="connsiteY257" fmla="*/ 7206 h 71304"/>
                <a:gd name="connsiteX258" fmla="*/ 54586 w 71530"/>
                <a:gd name="connsiteY258" fmla="*/ 7206 h 71304"/>
                <a:gd name="connsiteX259" fmla="*/ 55508 w 71530"/>
                <a:gd name="connsiteY259" fmla="*/ 7206 h 71304"/>
                <a:gd name="connsiteX260" fmla="*/ 56178 w 71530"/>
                <a:gd name="connsiteY260" fmla="*/ 7206 h 71304"/>
                <a:gd name="connsiteX261" fmla="*/ 56681 w 71530"/>
                <a:gd name="connsiteY261" fmla="*/ 8379 h 71304"/>
                <a:gd name="connsiteX262" fmla="*/ 57184 w 71530"/>
                <a:gd name="connsiteY262" fmla="*/ 9552 h 71304"/>
                <a:gd name="connsiteX263" fmla="*/ 58189 w 71530"/>
                <a:gd name="connsiteY263" fmla="*/ 13490 h 71304"/>
                <a:gd name="connsiteX264" fmla="*/ 58692 w 71530"/>
                <a:gd name="connsiteY264" fmla="*/ 14160 h 71304"/>
                <a:gd name="connsiteX265" fmla="*/ 60368 w 71530"/>
                <a:gd name="connsiteY265" fmla="*/ 14160 h 71304"/>
                <a:gd name="connsiteX266" fmla="*/ 61122 w 71530"/>
                <a:gd name="connsiteY266" fmla="*/ 14160 h 71304"/>
                <a:gd name="connsiteX267" fmla="*/ 61122 w 71530"/>
                <a:gd name="connsiteY267" fmla="*/ 14160 h 71304"/>
                <a:gd name="connsiteX268" fmla="*/ 61122 w 71530"/>
                <a:gd name="connsiteY268" fmla="*/ 14579 h 71304"/>
                <a:gd name="connsiteX269" fmla="*/ 61122 w 71530"/>
                <a:gd name="connsiteY269" fmla="*/ 14579 h 71304"/>
                <a:gd name="connsiteX270" fmla="*/ 58776 w 71530"/>
                <a:gd name="connsiteY270" fmla="*/ 14579 h 71304"/>
                <a:gd name="connsiteX271" fmla="*/ 56681 w 71530"/>
                <a:gd name="connsiteY271" fmla="*/ 13993 h 71304"/>
                <a:gd name="connsiteX272" fmla="*/ 56095 w 71530"/>
                <a:gd name="connsiteY272" fmla="*/ 14915 h 71304"/>
                <a:gd name="connsiteX273" fmla="*/ 56095 w 71530"/>
                <a:gd name="connsiteY273" fmla="*/ 15920 h 71304"/>
                <a:gd name="connsiteX274" fmla="*/ 54000 w 71530"/>
                <a:gd name="connsiteY274" fmla="*/ 15920 h 71304"/>
                <a:gd name="connsiteX275" fmla="*/ 52073 w 71530"/>
                <a:gd name="connsiteY275" fmla="*/ 15166 h 71304"/>
                <a:gd name="connsiteX276" fmla="*/ 52492 w 71530"/>
                <a:gd name="connsiteY276" fmla="*/ 14244 h 71304"/>
                <a:gd name="connsiteX277" fmla="*/ 52492 w 71530"/>
                <a:gd name="connsiteY277" fmla="*/ 13406 h 71304"/>
                <a:gd name="connsiteX278" fmla="*/ 52492 w 71530"/>
                <a:gd name="connsiteY278" fmla="*/ 12820 h 71304"/>
                <a:gd name="connsiteX279" fmla="*/ 52492 w 71530"/>
                <a:gd name="connsiteY279" fmla="*/ 12401 h 71304"/>
                <a:gd name="connsiteX280" fmla="*/ 51654 w 71530"/>
                <a:gd name="connsiteY280" fmla="*/ 12401 h 71304"/>
                <a:gd name="connsiteX281" fmla="*/ 50565 w 71530"/>
                <a:gd name="connsiteY281" fmla="*/ 11898 h 71304"/>
                <a:gd name="connsiteX282" fmla="*/ 50565 w 71530"/>
                <a:gd name="connsiteY282" fmla="*/ 11898 h 71304"/>
                <a:gd name="connsiteX283" fmla="*/ 49056 w 71530"/>
                <a:gd name="connsiteY283" fmla="*/ 12987 h 71304"/>
                <a:gd name="connsiteX284" fmla="*/ 47967 w 71530"/>
                <a:gd name="connsiteY284" fmla="*/ 14663 h 71304"/>
                <a:gd name="connsiteX285" fmla="*/ 47967 w 71530"/>
                <a:gd name="connsiteY285" fmla="*/ 14663 h 71304"/>
                <a:gd name="connsiteX286" fmla="*/ 47967 w 71530"/>
                <a:gd name="connsiteY286" fmla="*/ 14663 h 71304"/>
                <a:gd name="connsiteX287" fmla="*/ 47297 w 71530"/>
                <a:gd name="connsiteY287" fmla="*/ 14244 h 71304"/>
                <a:gd name="connsiteX288" fmla="*/ 46794 w 71530"/>
                <a:gd name="connsiteY288" fmla="*/ 14244 h 71304"/>
                <a:gd name="connsiteX289" fmla="*/ 45537 w 71530"/>
                <a:gd name="connsiteY289" fmla="*/ 14244 h 71304"/>
                <a:gd name="connsiteX290" fmla="*/ 44280 w 71530"/>
                <a:gd name="connsiteY290" fmla="*/ 14244 h 71304"/>
                <a:gd name="connsiteX291" fmla="*/ 43610 w 71530"/>
                <a:gd name="connsiteY291" fmla="*/ 14244 h 71304"/>
                <a:gd name="connsiteX292" fmla="*/ 43024 w 71530"/>
                <a:gd name="connsiteY292" fmla="*/ 14244 h 71304"/>
                <a:gd name="connsiteX293" fmla="*/ 43024 w 71530"/>
                <a:gd name="connsiteY293" fmla="*/ 14244 h 71304"/>
                <a:gd name="connsiteX294" fmla="*/ 42353 w 71530"/>
                <a:gd name="connsiteY294" fmla="*/ 14915 h 71304"/>
                <a:gd name="connsiteX295" fmla="*/ 41767 w 71530"/>
                <a:gd name="connsiteY295" fmla="*/ 16171 h 71304"/>
                <a:gd name="connsiteX296" fmla="*/ 41180 w 71530"/>
                <a:gd name="connsiteY296" fmla="*/ 17596 h 71304"/>
                <a:gd name="connsiteX297" fmla="*/ 40258 w 71530"/>
                <a:gd name="connsiteY297" fmla="*/ 18601 h 71304"/>
                <a:gd name="connsiteX298" fmla="*/ 39085 w 71530"/>
                <a:gd name="connsiteY298" fmla="*/ 19104 h 71304"/>
                <a:gd name="connsiteX299" fmla="*/ 37158 w 71530"/>
                <a:gd name="connsiteY299" fmla="*/ 19942 h 71304"/>
                <a:gd name="connsiteX300" fmla="*/ 35231 w 71530"/>
                <a:gd name="connsiteY300" fmla="*/ 20696 h 71304"/>
                <a:gd name="connsiteX301" fmla="*/ 34058 w 71530"/>
                <a:gd name="connsiteY301" fmla="*/ 20696 h 71304"/>
                <a:gd name="connsiteX302" fmla="*/ 33220 w 71530"/>
                <a:gd name="connsiteY302" fmla="*/ 21199 h 71304"/>
                <a:gd name="connsiteX303" fmla="*/ 32382 w 71530"/>
                <a:gd name="connsiteY303" fmla="*/ 21701 h 71304"/>
                <a:gd name="connsiteX304" fmla="*/ 28947 w 71530"/>
                <a:gd name="connsiteY304" fmla="*/ 22623 h 71304"/>
                <a:gd name="connsiteX305" fmla="*/ 28947 w 71530"/>
                <a:gd name="connsiteY305" fmla="*/ 23629 h 71304"/>
                <a:gd name="connsiteX306" fmla="*/ 28025 w 71530"/>
                <a:gd name="connsiteY306" fmla="*/ 23629 h 71304"/>
                <a:gd name="connsiteX307" fmla="*/ 26769 w 71530"/>
                <a:gd name="connsiteY307" fmla="*/ 23126 h 71304"/>
                <a:gd name="connsiteX308" fmla="*/ 25512 w 71530"/>
                <a:gd name="connsiteY308" fmla="*/ 22623 h 71304"/>
                <a:gd name="connsiteX309" fmla="*/ 24674 w 71530"/>
                <a:gd name="connsiteY309" fmla="*/ 23126 h 71304"/>
                <a:gd name="connsiteX310" fmla="*/ 23752 w 71530"/>
                <a:gd name="connsiteY310" fmla="*/ 23629 h 71304"/>
                <a:gd name="connsiteX311" fmla="*/ 22747 w 71530"/>
                <a:gd name="connsiteY311" fmla="*/ 23629 h 71304"/>
                <a:gd name="connsiteX312" fmla="*/ 21741 w 71530"/>
                <a:gd name="connsiteY312" fmla="*/ 23629 h 71304"/>
                <a:gd name="connsiteX313" fmla="*/ 22579 w 71530"/>
                <a:gd name="connsiteY313" fmla="*/ 25472 h 71304"/>
                <a:gd name="connsiteX314" fmla="*/ 24003 w 71530"/>
                <a:gd name="connsiteY314" fmla="*/ 26896 h 71304"/>
                <a:gd name="connsiteX315" fmla="*/ 24003 w 71530"/>
                <a:gd name="connsiteY315" fmla="*/ 26896 h 71304"/>
                <a:gd name="connsiteX316" fmla="*/ 24003 w 71530"/>
                <a:gd name="connsiteY316" fmla="*/ 26896 h 71304"/>
                <a:gd name="connsiteX317" fmla="*/ 24003 w 71530"/>
                <a:gd name="connsiteY317" fmla="*/ 27315 h 71304"/>
                <a:gd name="connsiteX318" fmla="*/ 24003 w 71530"/>
                <a:gd name="connsiteY318" fmla="*/ 28488 h 71304"/>
                <a:gd name="connsiteX319" fmla="*/ 22998 w 71530"/>
                <a:gd name="connsiteY319" fmla="*/ 29326 h 71304"/>
                <a:gd name="connsiteX320" fmla="*/ 21909 w 71530"/>
                <a:gd name="connsiteY320" fmla="*/ 29996 h 71304"/>
                <a:gd name="connsiteX321" fmla="*/ 20903 w 71530"/>
                <a:gd name="connsiteY321" fmla="*/ 29996 h 71304"/>
                <a:gd name="connsiteX322" fmla="*/ 20903 w 71530"/>
                <a:gd name="connsiteY322" fmla="*/ 30415 h 71304"/>
                <a:gd name="connsiteX323" fmla="*/ 20903 w 71530"/>
                <a:gd name="connsiteY323" fmla="*/ 31169 h 71304"/>
                <a:gd name="connsiteX324" fmla="*/ 21992 w 71530"/>
                <a:gd name="connsiteY324" fmla="*/ 31169 h 71304"/>
                <a:gd name="connsiteX325" fmla="*/ 21322 w 71530"/>
                <a:gd name="connsiteY325" fmla="*/ 33683 h 71304"/>
                <a:gd name="connsiteX326" fmla="*/ 21322 w 71530"/>
                <a:gd name="connsiteY326" fmla="*/ 36113 h 71304"/>
                <a:gd name="connsiteX327" fmla="*/ 22076 w 71530"/>
                <a:gd name="connsiteY327" fmla="*/ 39046 h 71304"/>
                <a:gd name="connsiteX328" fmla="*/ 22076 w 71530"/>
                <a:gd name="connsiteY328" fmla="*/ 40470 h 71304"/>
                <a:gd name="connsiteX329" fmla="*/ 22076 w 71530"/>
                <a:gd name="connsiteY329" fmla="*/ 42565 h 71304"/>
                <a:gd name="connsiteX330" fmla="*/ 22076 w 71530"/>
                <a:gd name="connsiteY330" fmla="*/ 45246 h 71304"/>
                <a:gd name="connsiteX331" fmla="*/ 18054 w 71530"/>
                <a:gd name="connsiteY331" fmla="*/ 43654 h 71304"/>
                <a:gd name="connsiteX332" fmla="*/ 18054 w 71530"/>
                <a:gd name="connsiteY332" fmla="*/ 43654 h 71304"/>
                <a:gd name="connsiteX333" fmla="*/ 18054 w 71530"/>
                <a:gd name="connsiteY333" fmla="*/ 44157 h 71304"/>
                <a:gd name="connsiteX334" fmla="*/ 18054 w 71530"/>
                <a:gd name="connsiteY334" fmla="*/ 44827 h 71304"/>
                <a:gd name="connsiteX335" fmla="*/ 18473 w 71530"/>
                <a:gd name="connsiteY335" fmla="*/ 45581 h 71304"/>
                <a:gd name="connsiteX336" fmla="*/ 18473 w 71530"/>
                <a:gd name="connsiteY336" fmla="*/ 47927 h 71304"/>
                <a:gd name="connsiteX337" fmla="*/ 19144 w 71530"/>
                <a:gd name="connsiteY337" fmla="*/ 48765 h 71304"/>
                <a:gd name="connsiteX338" fmla="*/ 19814 w 71530"/>
                <a:gd name="connsiteY338" fmla="*/ 49268 h 71304"/>
                <a:gd name="connsiteX339" fmla="*/ 19814 w 71530"/>
                <a:gd name="connsiteY339" fmla="*/ 49268 h 71304"/>
                <a:gd name="connsiteX340" fmla="*/ 19814 w 71530"/>
                <a:gd name="connsiteY340" fmla="*/ 49268 h 71304"/>
                <a:gd name="connsiteX341" fmla="*/ 21238 w 71530"/>
                <a:gd name="connsiteY341" fmla="*/ 48430 h 71304"/>
                <a:gd name="connsiteX342" fmla="*/ 22830 w 71530"/>
                <a:gd name="connsiteY342" fmla="*/ 47676 h 71304"/>
                <a:gd name="connsiteX343" fmla="*/ 23668 w 71530"/>
                <a:gd name="connsiteY343" fmla="*/ 47676 h 71304"/>
                <a:gd name="connsiteX344" fmla="*/ 23668 w 71530"/>
                <a:gd name="connsiteY344" fmla="*/ 50273 h 71304"/>
                <a:gd name="connsiteX345" fmla="*/ 24590 w 71530"/>
                <a:gd name="connsiteY345" fmla="*/ 50273 h 71304"/>
                <a:gd name="connsiteX346" fmla="*/ 25260 w 71530"/>
                <a:gd name="connsiteY346" fmla="*/ 52955 h 71304"/>
                <a:gd name="connsiteX347" fmla="*/ 26601 w 71530"/>
                <a:gd name="connsiteY347" fmla="*/ 52955 h 71304"/>
                <a:gd name="connsiteX348" fmla="*/ 26601 w 71530"/>
                <a:gd name="connsiteY348" fmla="*/ 54547 h 71304"/>
                <a:gd name="connsiteX349" fmla="*/ 27271 w 71530"/>
                <a:gd name="connsiteY349" fmla="*/ 54547 h 71304"/>
                <a:gd name="connsiteX350" fmla="*/ 28695 w 71530"/>
                <a:gd name="connsiteY350" fmla="*/ 55217 h 71304"/>
                <a:gd name="connsiteX351" fmla="*/ 30371 w 71530"/>
                <a:gd name="connsiteY351" fmla="*/ 56390 h 71304"/>
                <a:gd name="connsiteX352" fmla="*/ 31042 w 71530"/>
                <a:gd name="connsiteY352" fmla="*/ 57060 h 71304"/>
                <a:gd name="connsiteX353" fmla="*/ 31712 w 71530"/>
                <a:gd name="connsiteY353" fmla="*/ 57647 h 71304"/>
                <a:gd name="connsiteX354" fmla="*/ 32969 w 71530"/>
                <a:gd name="connsiteY354" fmla="*/ 57647 h 71304"/>
                <a:gd name="connsiteX355" fmla="*/ 34142 w 71530"/>
                <a:gd name="connsiteY355" fmla="*/ 57647 h 71304"/>
                <a:gd name="connsiteX356" fmla="*/ 34980 w 71530"/>
                <a:gd name="connsiteY356" fmla="*/ 57647 h 71304"/>
                <a:gd name="connsiteX357" fmla="*/ 35901 w 71530"/>
                <a:gd name="connsiteY357" fmla="*/ 57647 h 71304"/>
                <a:gd name="connsiteX358" fmla="*/ 36907 w 71530"/>
                <a:gd name="connsiteY358" fmla="*/ 57647 h 71304"/>
                <a:gd name="connsiteX359" fmla="*/ 37829 w 71530"/>
                <a:gd name="connsiteY359" fmla="*/ 57647 h 71304"/>
                <a:gd name="connsiteX360" fmla="*/ 40426 w 71530"/>
                <a:gd name="connsiteY360" fmla="*/ 57647 h 71304"/>
                <a:gd name="connsiteX361" fmla="*/ 42437 w 71530"/>
                <a:gd name="connsiteY361" fmla="*/ 57144 h 71304"/>
                <a:gd name="connsiteX362" fmla="*/ 45453 w 71530"/>
                <a:gd name="connsiteY362" fmla="*/ 56390 h 71304"/>
                <a:gd name="connsiteX363" fmla="*/ 48470 w 71530"/>
                <a:gd name="connsiteY363" fmla="*/ 55720 h 71304"/>
                <a:gd name="connsiteX364" fmla="*/ 50397 w 71530"/>
                <a:gd name="connsiteY364" fmla="*/ 55217 h 71304"/>
                <a:gd name="connsiteX365" fmla="*/ 50900 w 71530"/>
                <a:gd name="connsiteY365" fmla="*/ 56893 h 71304"/>
                <a:gd name="connsiteX366" fmla="*/ 51654 w 71530"/>
                <a:gd name="connsiteY366" fmla="*/ 55301 h 71304"/>
                <a:gd name="connsiteX367" fmla="*/ 52324 w 71530"/>
                <a:gd name="connsiteY367" fmla="*/ 53290 h 71304"/>
                <a:gd name="connsiteX368" fmla="*/ 56346 w 71530"/>
                <a:gd name="connsiteY368" fmla="*/ 50944 h 71304"/>
                <a:gd name="connsiteX369" fmla="*/ 60368 w 71530"/>
                <a:gd name="connsiteY369" fmla="*/ 48849 h 71304"/>
                <a:gd name="connsiteX370" fmla="*/ 61373 w 71530"/>
                <a:gd name="connsiteY370" fmla="*/ 48095 h 71304"/>
                <a:gd name="connsiteX371" fmla="*/ 62295 w 71530"/>
                <a:gd name="connsiteY371" fmla="*/ 47425 h 71304"/>
                <a:gd name="connsiteX372" fmla="*/ 63384 w 71530"/>
                <a:gd name="connsiteY372" fmla="*/ 47425 h 71304"/>
                <a:gd name="connsiteX373" fmla="*/ 63384 w 71530"/>
                <a:gd name="connsiteY373" fmla="*/ 47425 h 71304"/>
                <a:gd name="connsiteX374" fmla="*/ 63971 w 71530"/>
                <a:gd name="connsiteY374" fmla="*/ 47425 h 71304"/>
                <a:gd name="connsiteX375" fmla="*/ 65898 w 71530"/>
                <a:gd name="connsiteY375" fmla="*/ 46922 h 71304"/>
                <a:gd name="connsiteX376" fmla="*/ 67741 w 71530"/>
                <a:gd name="connsiteY376" fmla="*/ 46922 h 71304"/>
                <a:gd name="connsiteX377" fmla="*/ 69250 w 71530"/>
                <a:gd name="connsiteY377" fmla="*/ 46922 h 71304"/>
                <a:gd name="connsiteX378" fmla="*/ 70171 w 71530"/>
                <a:gd name="connsiteY378" fmla="*/ 48095 h 71304"/>
                <a:gd name="connsiteX379" fmla="*/ 70842 w 71530"/>
                <a:gd name="connsiteY379" fmla="*/ 49268 h 71304"/>
                <a:gd name="connsiteX380" fmla="*/ 71512 w 71530"/>
                <a:gd name="connsiteY380" fmla="*/ 49268 h 71304"/>
                <a:gd name="connsiteX381" fmla="*/ 71512 w 71530"/>
                <a:gd name="connsiteY381" fmla="*/ 49268 h 71304"/>
                <a:gd name="connsiteX382" fmla="*/ 71512 w 71530"/>
                <a:gd name="connsiteY382" fmla="*/ 49854 h 71304"/>
                <a:gd name="connsiteX383" fmla="*/ 71093 w 71530"/>
                <a:gd name="connsiteY383" fmla="*/ 50441 h 71304"/>
                <a:gd name="connsiteX384" fmla="*/ 71093 w 71530"/>
                <a:gd name="connsiteY384" fmla="*/ 50944 h 71304"/>
                <a:gd name="connsiteX385" fmla="*/ 71093 w 71530"/>
                <a:gd name="connsiteY385" fmla="*/ 51447 h 71304"/>
                <a:gd name="connsiteX386" fmla="*/ 70422 w 71530"/>
                <a:gd name="connsiteY386" fmla="*/ 52787 h 71304"/>
                <a:gd name="connsiteX387" fmla="*/ 69082 w 71530"/>
                <a:gd name="connsiteY387" fmla="*/ 53541 h 71304"/>
                <a:gd name="connsiteX388" fmla="*/ 69082 w 71530"/>
                <a:gd name="connsiteY388" fmla="*/ 53541 h 71304"/>
                <a:gd name="connsiteX389" fmla="*/ 69082 w 71530"/>
                <a:gd name="connsiteY389" fmla="*/ 53541 h 71304"/>
                <a:gd name="connsiteX390" fmla="*/ 69585 w 71530"/>
                <a:gd name="connsiteY390" fmla="*/ 52620 h 71304"/>
                <a:gd name="connsiteX391" fmla="*/ 70171 w 71530"/>
                <a:gd name="connsiteY391" fmla="*/ 51614 h 71304"/>
                <a:gd name="connsiteX392" fmla="*/ 70171 w 71530"/>
                <a:gd name="connsiteY392" fmla="*/ 51028 h 71304"/>
                <a:gd name="connsiteX393" fmla="*/ 68747 w 71530"/>
                <a:gd name="connsiteY393" fmla="*/ 50022 h 71304"/>
                <a:gd name="connsiteX394" fmla="*/ 68328 w 71530"/>
                <a:gd name="connsiteY394" fmla="*/ 51028 h 71304"/>
                <a:gd name="connsiteX395" fmla="*/ 68328 w 71530"/>
                <a:gd name="connsiteY395" fmla="*/ 52117 h 71304"/>
                <a:gd name="connsiteX396" fmla="*/ 66400 w 71530"/>
                <a:gd name="connsiteY396" fmla="*/ 52871 h 71304"/>
                <a:gd name="connsiteX397" fmla="*/ 64557 w 71530"/>
                <a:gd name="connsiteY397" fmla="*/ 53625 h 71304"/>
                <a:gd name="connsiteX398" fmla="*/ 63803 w 71530"/>
                <a:gd name="connsiteY398" fmla="*/ 54128 h 71304"/>
                <a:gd name="connsiteX399" fmla="*/ 63217 w 71530"/>
                <a:gd name="connsiteY399" fmla="*/ 54547 h 71304"/>
                <a:gd name="connsiteX400" fmla="*/ 63217 w 71530"/>
                <a:gd name="connsiteY400" fmla="*/ 55468 h 71304"/>
                <a:gd name="connsiteX401" fmla="*/ 63217 w 71530"/>
                <a:gd name="connsiteY401" fmla="*/ 56558 h 71304"/>
                <a:gd name="connsiteX402" fmla="*/ 64222 w 71530"/>
                <a:gd name="connsiteY402" fmla="*/ 57144 h 71304"/>
                <a:gd name="connsiteX403" fmla="*/ 63300 w 71530"/>
                <a:gd name="connsiteY403" fmla="*/ 57144 h 71304"/>
                <a:gd name="connsiteX404" fmla="*/ 62379 w 71530"/>
                <a:gd name="connsiteY404" fmla="*/ 57814 h 71304"/>
                <a:gd name="connsiteX405" fmla="*/ 62379 w 71530"/>
                <a:gd name="connsiteY405" fmla="*/ 58736 h 71304"/>
                <a:gd name="connsiteX406" fmla="*/ 62379 w 71530"/>
                <a:gd name="connsiteY406" fmla="*/ 59658 h 71304"/>
                <a:gd name="connsiteX407" fmla="*/ 61457 w 71530"/>
                <a:gd name="connsiteY407" fmla="*/ 60915 h 71304"/>
                <a:gd name="connsiteX408" fmla="*/ 60954 w 71530"/>
                <a:gd name="connsiteY408" fmla="*/ 62842 h 71304"/>
                <a:gd name="connsiteX409" fmla="*/ 60954 w 71530"/>
                <a:gd name="connsiteY409" fmla="*/ 62842 h 71304"/>
                <a:gd name="connsiteX410" fmla="*/ 60452 w 71530"/>
                <a:gd name="connsiteY410" fmla="*/ 61585 h 71304"/>
                <a:gd name="connsiteX411" fmla="*/ 59781 w 71530"/>
                <a:gd name="connsiteY411" fmla="*/ 60412 h 71304"/>
                <a:gd name="connsiteX412" fmla="*/ 58608 w 71530"/>
                <a:gd name="connsiteY412" fmla="*/ 60412 h 71304"/>
                <a:gd name="connsiteX413" fmla="*/ 58608 w 71530"/>
                <a:gd name="connsiteY413" fmla="*/ 60412 h 71304"/>
                <a:gd name="connsiteX414" fmla="*/ 58608 w 71530"/>
                <a:gd name="connsiteY414" fmla="*/ 60412 h 71304"/>
                <a:gd name="connsiteX415" fmla="*/ 58608 w 71530"/>
                <a:gd name="connsiteY415" fmla="*/ 60412 h 71304"/>
                <a:gd name="connsiteX416" fmla="*/ 58608 w 71530"/>
                <a:gd name="connsiteY416" fmla="*/ 61501 h 71304"/>
                <a:gd name="connsiteX417" fmla="*/ 58608 w 71530"/>
                <a:gd name="connsiteY417" fmla="*/ 62590 h 71304"/>
                <a:gd name="connsiteX418" fmla="*/ 58189 w 71530"/>
                <a:gd name="connsiteY418" fmla="*/ 62590 h 71304"/>
                <a:gd name="connsiteX419" fmla="*/ 57351 w 71530"/>
                <a:gd name="connsiteY419" fmla="*/ 63428 h 71304"/>
                <a:gd name="connsiteX420" fmla="*/ 56430 w 71530"/>
                <a:gd name="connsiteY420" fmla="*/ 64182 h 71304"/>
                <a:gd name="connsiteX421" fmla="*/ 55759 w 71530"/>
                <a:gd name="connsiteY421" fmla="*/ 64182 h 71304"/>
                <a:gd name="connsiteX422" fmla="*/ 54921 w 71530"/>
                <a:gd name="connsiteY422" fmla="*/ 64182 h 71304"/>
                <a:gd name="connsiteX423" fmla="*/ 53916 w 71530"/>
                <a:gd name="connsiteY423" fmla="*/ 65020 h 71304"/>
                <a:gd name="connsiteX424" fmla="*/ 52743 w 71530"/>
                <a:gd name="connsiteY424" fmla="*/ 65774 h 71304"/>
                <a:gd name="connsiteX425" fmla="*/ 52743 w 71530"/>
                <a:gd name="connsiteY425" fmla="*/ 65774 h 71304"/>
                <a:gd name="connsiteX426" fmla="*/ 52743 w 71530"/>
                <a:gd name="connsiteY426" fmla="*/ 65774 h 71304"/>
                <a:gd name="connsiteX427" fmla="*/ 50983 w 71530"/>
                <a:gd name="connsiteY427" fmla="*/ 65774 h 71304"/>
                <a:gd name="connsiteX428" fmla="*/ 49140 w 71530"/>
                <a:gd name="connsiteY428" fmla="*/ 68204 h 71304"/>
                <a:gd name="connsiteX429" fmla="*/ 2051 w 71530"/>
                <a:gd name="connsiteY429" fmla="*/ 52201 h 71304"/>
                <a:gd name="connsiteX430" fmla="*/ 2051 w 71530"/>
                <a:gd name="connsiteY430" fmla="*/ 52787 h 71304"/>
                <a:gd name="connsiteX431" fmla="*/ 2637 w 71530"/>
                <a:gd name="connsiteY431" fmla="*/ 52787 h 71304"/>
                <a:gd name="connsiteX432" fmla="*/ 2637 w 71530"/>
                <a:gd name="connsiteY432" fmla="*/ 52201 h 71304"/>
                <a:gd name="connsiteX433" fmla="*/ 2051 w 71530"/>
                <a:gd name="connsiteY433" fmla="*/ 52201 h 71304"/>
                <a:gd name="connsiteX434" fmla="*/ 961 w 71530"/>
                <a:gd name="connsiteY434" fmla="*/ 47844 h 71304"/>
                <a:gd name="connsiteX435" fmla="*/ 961 w 71530"/>
                <a:gd name="connsiteY435" fmla="*/ 47844 h 71304"/>
                <a:gd name="connsiteX436" fmla="*/ 961 w 71530"/>
                <a:gd name="connsiteY436" fmla="*/ 47844 h 71304"/>
                <a:gd name="connsiteX437" fmla="*/ 961 w 71530"/>
                <a:gd name="connsiteY437" fmla="*/ 47844 h 71304"/>
                <a:gd name="connsiteX438" fmla="*/ 961 w 71530"/>
                <a:gd name="connsiteY438" fmla="*/ 47844 h 71304"/>
                <a:gd name="connsiteX439" fmla="*/ 4983 w 71530"/>
                <a:gd name="connsiteY439" fmla="*/ 51614 h 71304"/>
                <a:gd name="connsiteX440" fmla="*/ 5821 w 71530"/>
                <a:gd name="connsiteY440" fmla="*/ 50860 h 71304"/>
                <a:gd name="connsiteX441" fmla="*/ 4899 w 71530"/>
                <a:gd name="connsiteY441" fmla="*/ 50860 h 71304"/>
                <a:gd name="connsiteX442" fmla="*/ 8167 w 71530"/>
                <a:gd name="connsiteY442" fmla="*/ 51614 h 71304"/>
                <a:gd name="connsiteX443" fmla="*/ 7413 w 71530"/>
                <a:gd name="connsiteY443" fmla="*/ 52368 h 71304"/>
                <a:gd name="connsiteX444" fmla="*/ 7413 w 71530"/>
                <a:gd name="connsiteY444" fmla="*/ 52368 h 71304"/>
                <a:gd name="connsiteX445" fmla="*/ 8335 w 71530"/>
                <a:gd name="connsiteY445" fmla="*/ 51530 h 71304"/>
                <a:gd name="connsiteX446" fmla="*/ 3475 w 71530"/>
                <a:gd name="connsiteY446" fmla="*/ 32259 h 71304"/>
                <a:gd name="connsiteX447" fmla="*/ 4062 w 71530"/>
                <a:gd name="connsiteY447" fmla="*/ 33516 h 71304"/>
                <a:gd name="connsiteX448" fmla="*/ 5151 w 71530"/>
                <a:gd name="connsiteY448" fmla="*/ 33935 h 71304"/>
                <a:gd name="connsiteX449" fmla="*/ 5821 w 71530"/>
                <a:gd name="connsiteY449" fmla="*/ 33935 h 71304"/>
                <a:gd name="connsiteX450" fmla="*/ 5821 w 71530"/>
                <a:gd name="connsiteY450" fmla="*/ 33264 h 71304"/>
                <a:gd name="connsiteX451" fmla="*/ 4732 w 71530"/>
                <a:gd name="connsiteY451" fmla="*/ 32343 h 71304"/>
                <a:gd name="connsiteX452" fmla="*/ 4983 w 71530"/>
                <a:gd name="connsiteY452" fmla="*/ 36951 h 71304"/>
                <a:gd name="connsiteX453" fmla="*/ 5402 w 71530"/>
                <a:gd name="connsiteY453" fmla="*/ 36951 h 71304"/>
                <a:gd name="connsiteX454" fmla="*/ 5402 w 71530"/>
                <a:gd name="connsiteY454" fmla="*/ 36029 h 71304"/>
                <a:gd name="connsiteX455" fmla="*/ 4732 w 71530"/>
                <a:gd name="connsiteY455" fmla="*/ 36029 h 71304"/>
                <a:gd name="connsiteX456" fmla="*/ 11184 w 71530"/>
                <a:gd name="connsiteY456" fmla="*/ 55049 h 71304"/>
                <a:gd name="connsiteX457" fmla="*/ 11184 w 71530"/>
                <a:gd name="connsiteY457" fmla="*/ 55049 h 71304"/>
                <a:gd name="connsiteX458" fmla="*/ 11184 w 71530"/>
                <a:gd name="connsiteY458" fmla="*/ 55049 h 71304"/>
                <a:gd name="connsiteX459" fmla="*/ 11184 w 71530"/>
                <a:gd name="connsiteY459" fmla="*/ 55049 h 71304"/>
                <a:gd name="connsiteX460" fmla="*/ 11184 w 71530"/>
                <a:gd name="connsiteY460" fmla="*/ 55468 h 71304"/>
                <a:gd name="connsiteX461" fmla="*/ 11184 w 71530"/>
                <a:gd name="connsiteY461" fmla="*/ 45916 h 71304"/>
                <a:gd name="connsiteX462" fmla="*/ 9927 w 71530"/>
                <a:gd name="connsiteY462" fmla="*/ 46922 h 71304"/>
                <a:gd name="connsiteX463" fmla="*/ 9927 w 71530"/>
                <a:gd name="connsiteY463" fmla="*/ 48514 h 71304"/>
                <a:gd name="connsiteX464" fmla="*/ 11686 w 71530"/>
                <a:gd name="connsiteY464" fmla="*/ 47760 h 71304"/>
                <a:gd name="connsiteX465" fmla="*/ 12608 w 71530"/>
                <a:gd name="connsiteY465" fmla="*/ 46335 h 71304"/>
                <a:gd name="connsiteX466" fmla="*/ 12608 w 71530"/>
                <a:gd name="connsiteY466" fmla="*/ 46335 h 71304"/>
                <a:gd name="connsiteX467" fmla="*/ 11075 w 71530"/>
                <a:gd name="connsiteY467" fmla="*/ 46193 h 71304"/>
                <a:gd name="connsiteX468" fmla="*/ 10932 w 71530"/>
                <a:gd name="connsiteY468" fmla="*/ 46335 h 71304"/>
                <a:gd name="connsiteX469" fmla="*/ 8586 w 71530"/>
                <a:gd name="connsiteY469" fmla="*/ 41811 h 71304"/>
                <a:gd name="connsiteX470" fmla="*/ 8586 w 71530"/>
                <a:gd name="connsiteY470" fmla="*/ 41392 h 71304"/>
                <a:gd name="connsiteX471" fmla="*/ 8586 w 71530"/>
                <a:gd name="connsiteY471" fmla="*/ 40721 h 71304"/>
                <a:gd name="connsiteX472" fmla="*/ 7916 w 71530"/>
                <a:gd name="connsiteY472" fmla="*/ 40721 h 71304"/>
                <a:gd name="connsiteX473" fmla="*/ 14870 w 71530"/>
                <a:gd name="connsiteY473" fmla="*/ 60579 h 71304"/>
                <a:gd name="connsiteX474" fmla="*/ 14870 w 71530"/>
                <a:gd name="connsiteY474" fmla="*/ 60579 h 71304"/>
                <a:gd name="connsiteX475" fmla="*/ 15373 w 71530"/>
                <a:gd name="connsiteY475" fmla="*/ 60579 h 71304"/>
                <a:gd name="connsiteX476" fmla="*/ 15373 w 71530"/>
                <a:gd name="connsiteY476" fmla="*/ 60077 h 71304"/>
                <a:gd name="connsiteX477" fmla="*/ 14619 w 71530"/>
                <a:gd name="connsiteY477" fmla="*/ 60998 h 71304"/>
                <a:gd name="connsiteX478" fmla="*/ 10597 w 71530"/>
                <a:gd name="connsiteY478" fmla="*/ 39800 h 71304"/>
                <a:gd name="connsiteX479" fmla="*/ 10597 w 71530"/>
                <a:gd name="connsiteY479" fmla="*/ 40386 h 71304"/>
                <a:gd name="connsiteX480" fmla="*/ 11184 w 71530"/>
                <a:gd name="connsiteY480" fmla="*/ 40386 h 71304"/>
                <a:gd name="connsiteX481" fmla="*/ 11184 w 71530"/>
                <a:gd name="connsiteY481" fmla="*/ 39716 h 71304"/>
                <a:gd name="connsiteX482" fmla="*/ 10346 w 71530"/>
                <a:gd name="connsiteY482" fmla="*/ 40219 h 71304"/>
                <a:gd name="connsiteX483" fmla="*/ 11184 w 71530"/>
                <a:gd name="connsiteY483" fmla="*/ 42230 h 71304"/>
                <a:gd name="connsiteX484" fmla="*/ 11854 w 71530"/>
                <a:gd name="connsiteY484" fmla="*/ 42230 h 71304"/>
                <a:gd name="connsiteX485" fmla="*/ 11854 w 71530"/>
                <a:gd name="connsiteY485" fmla="*/ 41727 h 71304"/>
                <a:gd name="connsiteX486" fmla="*/ 11268 w 71530"/>
                <a:gd name="connsiteY486" fmla="*/ 41727 h 71304"/>
                <a:gd name="connsiteX487" fmla="*/ 6994 w 71530"/>
                <a:gd name="connsiteY487" fmla="*/ 21534 h 71304"/>
                <a:gd name="connsiteX488" fmla="*/ 7497 w 71530"/>
                <a:gd name="connsiteY488" fmla="*/ 21534 h 71304"/>
                <a:gd name="connsiteX489" fmla="*/ 7497 w 71530"/>
                <a:gd name="connsiteY489" fmla="*/ 20863 h 71304"/>
                <a:gd name="connsiteX490" fmla="*/ 11268 w 71530"/>
                <a:gd name="connsiteY490" fmla="*/ 33851 h 71304"/>
                <a:gd name="connsiteX491" fmla="*/ 11268 w 71530"/>
                <a:gd name="connsiteY491" fmla="*/ 34689 h 71304"/>
                <a:gd name="connsiteX492" fmla="*/ 11268 w 71530"/>
                <a:gd name="connsiteY492" fmla="*/ 35443 h 71304"/>
                <a:gd name="connsiteX493" fmla="*/ 11770 w 71530"/>
                <a:gd name="connsiteY493" fmla="*/ 35443 h 71304"/>
                <a:gd name="connsiteX494" fmla="*/ 11770 w 71530"/>
                <a:gd name="connsiteY494" fmla="*/ 35443 h 71304"/>
                <a:gd name="connsiteX495" fmla="*/ 11770 w 71530"/>
                <a:gd name="connsiteY495" fmla="*/ 35443 h 71304"/>
                <a:gd name="connsiteX496" fmla="*/ 11770 w 71530"/>
                <a:gd name="connsiteY496" fmla="*/ 34270 h 71304"/>
                <a:gd name="connsiteX497" fmla="*/ 11770 w 71530"/>
                <a:gd name="connsiteY497" fmla="*/ 33013 h 71304"/>
                <a:gd name="connsiteX498" fmla="*/ 11016 w 71530"/>
                <a:gd name="connsiteY498" fmla="*/ 33013 h 71304"/>
                <a:gd name="connsiteX499" fmla="*/ 11016 w 71530"/>
                <a:gd name="connsiteY499" fmla="*/ 33767 h 71304"/>
                <a:gd name="connsiteX500" fmla="*/ 11016 w 71530"/>
                <a:gd name="connsiteY500" fmla="*/ 33767 h 71304"/>
                <a:gd name="connsiteX501" fmla="*/ 10765 w 71530"/>
                <a:gd name="connsiteY501" fmla="*/ 30332 h 71304"/>
                <a:gd name="connsiteX502" fmla="*/ 10765 w 71530"/>
                <a:gd name="connsiteY502" fmla="*/ 30332 h 71304"/>
                <a:gd name="connsiteX503" fmla="*/ 10765 w 71530"/>
                <a:gd name="connsiteY503" fmla="*/ 30332 h 71304"/>
                <a:gd name="connsiteX504" fmla="*/ 10765 w 71530"/>
                <a:gd name="connsiteY504" fmla="*/ 30332 h 71304"/>
                <a:gd name="connsiteX505" fmla="*/ 10513 w 71530"/>
                <a:gd name="connsiteY505" fmla="*/ 30751 h 71304"/>
                <a:gd name="connsiteX506" fmla="*/ 12692 w 71530"/>
                <a:gd name="connsiteY506" fmla="*/ 38711 h 71304"/>
                <a:gd name="connsiteX507" fmla="*/ 12692 w 71530"/>
                <a:gd name="connsiteY507" fmla="*/ 39130 h 71304"/>
                <a:gd name="connsiteX508" fmla="*/ 13278 w 71530"/>
                <a:gd name="connsiteY508" fmla="*/ 39130 h 71304"/>
                <a:gd name="connsiteX509" fmla="*/ 13865 w 71530"/>
                <a:gd name="connsiteY509" fmla="*/ 39548 h 71304"/>
                <a:gd name="connsiteX510" fmla="*/ 14619 w 71530"/>
                <a:gd name="connsiteY510" fmla="*/ 40303 h 71304"/>
                <a:gd name="connsiteX511" fmla="*/ 15373 w 71530"/>
                <a:gd name="connsiteY511" fmla="*/ 41057 h 71304"/>
                <a:gd name="connsiteX512" fmla="*/ 15960 w 71530"/>
                <a:gd name="connsiteY512" fmla="*/ 41057 h 71304"/>
                <a:gd name="connsiteX513" fmla="*/ 16462 w 71530"/>
                <a:gd name="connsiteY513" fmla="*/ 41057 h 71304"/>
                <a:gd name="connsiteX514" fmla="*/ 16462 w 71530"/>
                <a:gd name="connsiteY514" fmla="*/ 41057 h 71304"/>
                <a:gd name="connsiteX515" fmla="*/ 16462 w 71530"/>
                <a:gd name="connsiteY515" fmla="*/ 41643 h 71304"/>
                <a:gd name="connsiteX516" fmla="*/ 17384 w 71530"/>
                <a:gd name="connsiteY516" fmla="*/ 40638 h 71304"/>
                <a:gd name="connsiteX517" fmla="*/ 17384 w 71530"/>
                <a:gd name="connsiteY517" fmla="*/ 39297 h 71304"/>
                <a:gd name="connsiteX518" fmla="*/ 16211 w 71530"/>
                <a:gd name="connsiteY518" fmla="*/ 36616 h 71304"/>
                <a:gd name="connsiteX519" fmla="*/ 13697 w 71530"/>
                <a:gd name="connsiteY519" fmla="*/ 35443 h 71304"/>
                <a:gd name="connsiteX520" fmla="*/ 12022 w 71530"/>
                <a:gd name="connsiteY520" fmla="*/ 36029 h 71304"/>
                <a:gd name="connsiteX521" fmla="*/ 10849 w 71530"/>
                <a:gd name="connsiteY521" fmla="*/ 37621 h 71304"/>
                <a:gd name="connsiteX522" fmla="*/ 12441 w 71530"/>
                <a:gd name="connsiteY522" fmla="*/ 38794 h 71304"/>
                <a:gd name="connsiteX523" fmla="*/ 20317 w 71530"/>
                <a:gd name="connsiteY523" fmla="*/ 63847 h 71304"/>
                <a:gd name="connsiteX524" fmla="*/ 20317 w 71530"/>
                <a:gd name="connsiteY524" fmla="*/ 63847 h 71304"/>
                <a:gd name="connsiteX525" fmla="*/ 20317 w 71530"/>
                <a:gd name="connsiteY525" fmla="*/ 63847 h 71304"/>
                <a:gd name="connsiteX526" fmla="*/ 20317 w 71530"/>
                <a:gd name="connsiteY526" fmla="*/ 64350 h 71304"/>
                <a:gd name="connsiteX527" fmla="*/ 20317 w 71530"/>
                <a:gd name="connsiteY527" fmla="*/ 64350 h 71304"/>
                <a:gd name="connsiteX528" fmla="*/ 20317 w 71530"/>
                <a:gd name="connsiteY528" fmla="*/ 64350 h 71304"/>
                <a:gd name="connsiteX529" fmla="*/ 20317 w 71530"/>
                <a:gd name="connsiteY529" fmla="*/ 64350 h 71304"/>
                <a:gd name="connsiteX530" fmla="*/ 12692 w 71530"/>
                <a:gd name="connsiteY530" fmla="*/ 25891 h 71304"/>
                <a:gd name="connsiteX531" fmla="*/ 12692 w 71530"/>
                <a:gd name="connsiteY531" fmla="*/ 26394 h 71304"/>
                <a:gd name="connsiteX532" fmla="*/ 14116 w 71530"/>
                <a:gd name="connsiteY532" fmla="*/ 26394 h 71304"/>
                <a:gd name="connsiteX533" fmla="*/ 14116 w 71530"/>
                <a:gd name="connsiteY533" fmla="*/ 26394 h 71304"/>
                <a:gd name="connsiteX534" fmla="*/ 14116 w 71530"/>
                <a:gd name="connsiteY534" fmla="*/ 26394 h 71304"/>
                <a:gd name="connsiteX535" fmla="*/ 14116 w 71530"/>
                <a:gd name="connsiteY535" fmla="*/ 26394 h 71304"/>
                <a:gd name="connsiteX536" fmla="*/ 16127 w 71530"/>
                <a:gd name="connsiteY536" fmla="*/ 33683 h 71304"/>
                <a:gd name="connsiteX537" fmla="*/ 16127 w 71530"/>
                <a:gd name="connsiteY537" fmla="*/ 34437 h 71304"/>
                <a:gd name="connsiteX538" fmla="*/ 16798 w 71530"/>
                <a:gd name="connsiteY538" fmla="*/ 35108 h 71304"/>
                <a:gd name="connsiteX539" fmla="*/ 17216 w 71530"/>
                <a:gd name="connsiteY539" fmla="*/ 34186 h 71304"/>
                <a:gd name="connsiteX540" fmla="*/ 17216 w 71530"/>
                <a:gd name="connsiteY540" fmla="*/ 34102 h 71304"/>
                <a:gd name="connsiteX541" fmla="*/ 21574 w 71530"/>
                <a:gd name="connsiteY541" fmla="*/ 17512 h 71304"/>
                <a:gd name="connsiteX542" fmla="*/ 22328 w 71530"/>
                <a:gd name="connsiteY542" fmla="*/ 16088 h 71304"/>
                <a:gd name="connsiteX543" fmla="*/ 21238 w 71530"/>
                <a:gd name="connsiteY543" fmla="*/ 16088 h 71304"/>
                <a:gd name="connsiteX544" fmla="*/ 22747 w 71530"/>
                <a:gd name="connsiteY544" fmla="*/ 12317 h 71304"/>
                <a:gd name="connsiteX545" fmla="*/ 23249 w 71530"/>
                <a:gd name="connsiteY545" fmla="*/ 12736 h 71304"/>
                <a:gd name="connsiteX546" fmla="*/ 23836 w 71530"/>
                <a:gd name="connsiteY546" fmla="*/ 12736 h 71304"/>
                <a:gd name="connsiteX547" fmla="*/ 24339 w 71530"/>
                <a:gd name="connsiteY547" fmla="*/ 12233 h 71304"/>
                <a:gd name="connsiteX548" fmla="*/ 25931 w 71530"/>
                <a:gd name="connsiteY548" fmla="*/ 12317 h 71304"/>
                <a:gd name="connsiteX549" fmla="*/ 25931 w 71530"/>
                <a:gd name="connsiteY549" fmla="*/ 12820 h 71304"/>
                <a:gd name="connsiteX550" fmla="*/ 25931 w 71530"/>
                <a:gd name="connsiteY550" fmla="*/ 13406 h 71304"/>
                <a:gd name="connsiteX551" fmla="*/ 25931 w 71530"/>
                <a:gd name="connsiteY551" fmla="*/ 16339 h 71304"/>
                <a:gd name="connsiteX552" fmla="*/ 26433 w 71530"/>
                <a:gd name="connsiteY552" fmla="*/ 19188 h 71304"/>
                <a:gd name="connsiteX553" fmla="*/ 26936 w 71530"/>
                <a:gd name="connsiteY553" fmla="*/ 19188 h 71304"/>
                <a:gd name="connsiteX554" fmla="*/ 27355 w 71530"/>
                <a:gd name="connsiteY554" fmla="*/ 16674 h 71304"/>
                <a:gd name="connsiteX555" fmla="*/ 27355 w 71530"/>
                <a:gd name="connsiteY555" fmla="*/ 14077 h 71304"/>
                <a:gd name="connsiteX556" fmla="*/ 27355 w 71530"/>
                <a:gd name="connsiteY556" fmla="*/ 12904 h 71304"/>
                <a:gd name="connsiteX557" fmla="*/ 25679 w 71530"/>
                <a:gd name="connsiteY557" fmla="*/ 12987 h 71304"/>
                <a:gd name="connsiteX558" fmla="*/ 27020 w 71530"/>
                <a:gd name="connsiteY558" fmla="*/ 10641 h 71304"/>
                <a:gd name="connsiteX559" fmla="*/ 28612 w 71530"/>
                <a:gd name="connsiteY559" fmla="*/ 12736 h 71304"/>
                <a:gd name="connsiteX560" fmla="*/ 29198 w 71530"/>
                <a:gd name="connsiteY560" fmla="*/ 10893 h 71304"/>
                <a:gd name="connsiteX561" fmla="*/ 31377 w 71530"/>
                <a:gd name="connsiteY561" fmla="*/ 11395 h 71304"/>
                <a:gd name="connsiteX562" fmla="*/ 31377 w 71530"/>
                <a:gd name="connsiteY562" fmla="*/ 10809 h 71304"/>
                <a:gd name="connsiteX563" fmla="*/ 30623 w 71530"/>
                <a:gd name="connsiteY563" fmla="*/ 9301 h 71304"/>
                <a:gd name="connsiteX564" fmla="*/ 29366 w 71530"/>
                <a:gd name="connsiteY564" fmla="*/ 8714 h 71304"/>
                <a:gd name="connsiteX565" fmla="*/ 27439 w 71530"/>
                <a:gd name="connsiteY565" fmla="*/ 9217 h 71304"/>
                <a:gd name="connsiteX566" fmla="*/ 26769 w 71530"/>
                <a:gd name="connsiteY566" fmla="*/ 11312 h 71304"/>
                <a:gd name="connsiteX567" fmla="*/ 28612 w 71530"/>
                <a:gd name="connsiteY567" fmla="*/ 16758 h 71304"/>
                <a:gd name="connsiteX568" fmla="*/ 28612 w 71530"/>
                <a:gd name="connsiteY568" fmla="*/ 16758 h 71304"/>
                <a:gd name="connsiteX569" fmla="*/ 29869 w 71530"/>
                <a:gd name="connsiteY569" fmla="*/ 16758 h 71304"/>
                <a:gd name="connsiteX570" fmla="*/ 29869 w 71530"/>
                <a:gd name="connsiteY570" fmla="*/ 15836 h 71304"/>
                <a:gd name="connsiteX571" fmla="*/ 29869 w 71530"/>
                <a:gd name="connsiteY571" fmla="*/ 15166 h 71304"/>
                <a:gd name="connsiteX572" fmla="*/ 30874 w 71530"/>
                <a:gd name="connsiteY572" fmla="*/ 14244 h 71304"/>
                <a:gd name="connsiteX573" fmla="*/ 31880 w 71530"/>
                <a:gd name="connsiteY573" fmla="*/ 13406 h 71304"/>
                <a:gd name="connsiteX574" fmla="*/ 31880 w 71530"/>
                <a:gd name="connsiteY574" fmla="*/ 13406 h 71304"/>
                <a:gd name="connsiteX575" fmla="*/ 31880 w 71530"/>
                <a:gd name="connsiteY575" fmla="*/ 13406 h 71304"/>
                <a:gd name="connsiteX576" fmla="*/ 30958 w 71530"/>
                <a:gd name="connsiteY576" fmla="*/ 12904 h 71304"/>
                <a:gd name="connsiteX577" fmla="*/ 30120 w 71530"/>
                <a:gd name="connsiteY577" fmla="*/ 12485 h 71304"/>
                <a:gd name="connsiteX578" fmla="*/ 29115 w 71530"/>
                <a:gd name="connsiteY578" fmla="*/ 14663 h 71304"/>
                <a:gd name="connsiteX579" fmla="*/ 28361 w 71530"/>
                <a:gd name="connsiteY579" fmla="*/ 17344 h 71304"/>
                <a:gd name="connsiteX580" fmla="*/ 30287 w 71530"/>
                <a:gd name="connsiteY580" fmla="*/ 18936 h 71304"/>
                <a:gd name="connsiteX581" fmla="*/ 30287 w 71530"/>
                <a:gd name="connsiteY581" fmla="*/ 18182 h 71304"/>
                <a:gd name="connsiteX582" fmla="*/ 29785 w 71530"/>
                <a:gd name="connsiteY582" fmla="*/ 18182 h 71304"/>
                <a:gd name="connsiteX583" fmla="*/ 30958 w 71530"/>
                <a:gd name="connsiteY583" fmla="*/ 15585 h 71304"/>
                <a:gd name="connsiteX584" fmla="*/ 30958 w 71530"/>
                <a:gd name="connsiteY584" fmla="*/ 16255 h 71304"/>
                <a:gd name="connsiteX585" fmla="*/ 31461 w 71530"/>
                <a:gd name="connsiteY585" fmla="*/ 16674 h 71304"/>
                <a:gd name="connsiteX586" fmla="*/ 31461 w 71530"/>
                <a:gd name="connsiteY586" fmla="*/ 16088 h 71304"/>
                <a:gd name="connsiteX587" fmla="*/ 30707 w 71530"/>
                <a:gd name="connsiteY587" fmla="*/ 16255 h 71304"/>
                <a:gd name="connsiteX588" fmla="*/ 32634 w 71530"/>
                <a:gd name="connsiteY588" fmla="*/ 20445 h 71304"/>
                <a:gd name="connsiteX589" fmla="*/ 32634 w 71530"/>
                <a:gd name="connsiteY589" fmla="*/ 19942 h 71304"/>
                <a:gd name="connsiteX590" fmla="*/ 32634 w 71530"/>
                <a:gd name="connsiteY590" fmla="*/ 19942 h 71304"/>
                <a:gd name="connsiteX591" fmla="*/ 34309 w 71530"/>
                <a:gd name="connsiteY591" fmla="*/ 18517 h 71304"/>
                <a:gd name="connsiteX592" fmla="*/ 34309 w 71530"/>
                <a:gd name="connsiteY592" fmla="*/ 17177 h 71304"/>
                <a:gd name="connsiteX593" fmla="*/ 33807 w 71530"/>
                <a:gd name="connsiteY593" fmla="*/ 17177 h 71304"/>
                <a:gd name="connsiteX594" fmla="*/ 32801 w 71530"/>
                <a:gd name="connsiteY594" fmla="*/ 9720 h 71304"/>
                <a:gd name="connsiteX595" fmla="*/ 32801 w 71530"/>
                <a:gd name="connsiteY595" fmla="*/ 9720 h 71304"/>
                <a:gd name="connsiteX596" fmla="*/ 32801 w 71530"/>
                <a:gd name="connsiteY596" fmla="*/ 9720 h 71304"/>
                <a:gd name="connsiteX597" fmla="*/ 32801 w 71530"/>
                <a:gd name="connsiteY597" fmla="*/ 9720 h 71304"/>
                <a:gd name="connsiteX598" fmla="*/ 32801 w 71530"/>
                <a:gd name="connsiteY598" fmla="*/ 9720 h 71304"/>
                <a:gd name="connsiteX599" fmla="*/ 32801 w 71530"/>
                <a:gd name="connsiteY599" fmla="*/ 9133 h 71304"/>
                <a:gd name="connsiteX600" fmla="*/ 32801 w 71530"/>
                <a:gd name="connsiteY600" fmla="*/ 9133 h 71304"/>
                <a:gd name="connsiteX601" fmla="*/ 32801 w 71530"/>
                <a:gd name="connsiteY601" fmla="*/ 9133 h 71304"/>
                <a:gd name="connsiteX602" fmla="*/ 32801 w 71530"/>
                <a:gd name="connsiteY602" fmla="*/ 7541 h 71304"/>
                <a:gd name="connsiteX603" fmla="*/ 32801 w 71530"/>
                <a:gd name="connsiteY603" fmla="*/ 7541 h 71304"/>
                <a:gd name="connsiteX604" fmla="*/ 32801 w 71530"/>
                <a:gd name="connsiteY604" fmla="*/ 7541 h 71304"/>
                <a:gd name="connsiteX605" fmla="*/ 32801 w 71530"/>
                <a:gd name="connsiteY605" fmla="*/ 7541 h 71304"/>
                <a:gd name="connsiteX606" fmla="*/ 32215 w 71530"/>
                <a:gd name="connsiteY606" fmla="*/ 8211 h 71304"/>
                <a:gd name="connsiteX607" fmla="*/ 36237 w 71530"/>
                <a:gd name="connsiteY607" fmla="*/ 8211 h 71304"/>
                <a:gd name="connsiteX608" fmla="*/ 36237 w 71530"/>
                <a:gd name="connsiteY608" fmla="*/ 9217 h 71304"/>
                <a:gd name="connsiteX609" fmla="*/ 36739 w 71530"/>
                <a:gd name="connsiteY609" fmla="*/ 9217 h 71304"/>
                <a:gd name="connsiteX610" fmla="*/ 50565 w 71530"/>
                <a:gd name="connsiteY610" fmla="*/ 66277 h 71304"/>
                <a:gd name="connsiteX611" fmla="*/ 52408 w 71530"/>
                <a:gd name="connsiteY611" fmla="*/ 65439 h 71304"/>
                <a:gd name="connsiteX612" fmla="*/ 54251 w 71530"/>
                <a:gd name="connsiteY612" fmla="*/ 64518 h 71304"/>
                <a:gd name="connsiteX613" fmla="*/ 54251 w 71530"/>
                <a:gd name="connsiteY613" fmla="*/ 63847 h 71304"/>
                <a:gd name="connsiteX614" fmla="*/ 53665 w 71530"/>
                <a:gd name="connsiteY614" fmla="*/ 62674 h 71304"/>
                <a:gd name="connsiteX615" fmla="*/ 52827 w 71530"/>
                <a:gd name="connsiteY615" fmla="*/ 61585 h 71304"/>
                <a:gd name="connsiteX616" fmla="*/ 52324 w 71530"/>
                <a:gd name="connsiteY616" fmla="*/ 61082 h 71304"/>
                <a:gd name="connsiteX617" fmla="*/ 52324 w 71530"/>
                <a:gd name="connsiteY617" fmla="*/ 61082 h 71304"/>
                <a:gd name="connsiteX618" fmla="*/ 52324 w 71530"/>
                <a:gd name="connsiteY618" fmla="*/ 61669 h 71304"/>
                <a:gd name="connsiteX619" fmla="*/ 52324 w 71530"/>
                <a:gd name="connsiteY619" fmla="*/ 62088 h 71304"/>
                <a:gd name="connsiteX620" fmla="*/ 52324 w 71530"/>
                <a:gd name="connsiteY620" fmla="*/ 62507 h 71304"/>
                <a:gd name="connsiteX621" fmla="*/ 52324 w 71530"/>
                <a:gd name="connsiteY621" fmla="*/ 62507 h 71304"/>
                <a:gd name="connsiteX622" fmla="*/ 51654 w 71530"/>
                <a:gd name="connsiteY622" fmla="*/ 62507 h 71304"/>
                <a:gd name="connsiteX623" fmla="*/ 50983 w 71530"/>
                <a:gd name="connsiteY623" fmla="*/ 62507 h 71304"/>
                <a:gd name="connsiteX624" fmla="*/ 38080 w 71530"/>
                <a:gd name="connsiteY624" fmla="*/ 15417 h 71304"/>
                <a:gd name="connsiteX625" fmla="*/ 38080 w 71530"/>
                <a:gd name="connsiteY625" fmla="*/ 15920 h 71304"/>
                <a:gd name="connsiteX626" fmla="*/ 38583 w 71530"/>
                <a:gd name="connsiteY626" fmla="*/ 16339 h 71304"/>
                <a:gd name="connsiteX627" fmla="*/ 38583 w 71530"/>
                <a:gd name="connsiteY627" fmla="*/ 15752 h 71304"/>
                <a:gd name="connsiteX628" fmla="*/ 37493 w 71530"/>
                <a:gd name="connsiteY628" fmla="*/ 16088 h 71304"/>
                <a:gd name="connsiteX629" fmla="*/ 38666 w 71530"/>
                <a:gd name="connsiteY629" fmla="*/ 6452 h 71304"/>
                <a:gd name="connsiteX630" fmla="*/ 38666 w 71530"/>
                <a:gd name="connsiteY630" fmla="*/ 7038 h 71304"/>
                <a:gd name="connsiteX631" fmla="*/ 38666 w 71530"/>
                <a:gd name="connsiteY631" fmla="*/ 7625 h 71304"/>
                <a:gd name="connsiteX632" fmla="*/ 38666 w 71530"/>
                <a:gd name="connsiteY632" fmla="*/ 8128 h 71304"/>
                <a:gd name="connsiteX633" fmla="*/ 38666 w 71530"/>
                <a:gd name="connsiteY633" fmla="*/ 8547 h 71304"/>
                <a:gd name="connsiteX634" fmla="*/ 38666 w 71530"/>
                <a:gd name="connsiteY634" fmla="*/ 8547 h 71304"/>
                <a:gd name="connsiteX635" fmla="*/ 38666 w 71530"/>
                <a:gd name="connsiteY635" fmla="*/ 10139 h 71304"/>
                <a:gd name="connsiteX636" fmla="*/ 38666 w 71530"/>
                <a:gd name="connsiteY636" fmla="*/ 11563 h 71304"/>
                <a:gd name="connsiteX637" fmla="*/ 38248 w 71530"/>
                <a:gd name="connsiteY637" fmla="*/ 11563 h 71304"/>
                <a:gd name="connsiteX638" fmla="*/ 38248 w 71530"/>
                <a:gd name="connsiteY638" fmla="*/ 11563 h 71304"/>
                <a:gd name="connsiteX639" fmla="*/ 38248 w 71530"/>
                <a:gd name="connsiteY639" fmla="*/ 11060 h 71304"/>
                <a:gd name="connsiteX640" fmla="*/ 38248 w 71530"/>
                <a:gd name="connsiteY640" fmla="*/ 10557 h 71304"/>
                <a:gd name="connsiteX641" fmla="*/ 39253 w 71530"/>
                <a:gd name="connsiteY641" fmla="*/ 10055 h 71304"/>
                <a:gd name="connsiteX642" fmla="*/ 40258 w 71530"/>
                <a:gd name="connsiteY642" fmla="*/ 10055 h 71304"/>
                <a:gd name="connsiteX643" fmla="*/ 40929 w 71530"/>
                <a:gd name="connsiteY643" fmla="*/ 9636 h 71304"/>
                <a:gd name="connsiteX644" fmla="*/ 41515 w 71530"/>
                <a:gd name="connsiteY644" fmla="*/ 9636 h 71304"/>
                <a:gd name="connsiteX645" fmla="*/ 39840 w 71530"/>
                <a:gd name="connsiteY645" fmla="*/ 8463 h 71304"/>
                <a:gd name="connsiteX646" fmla="*/ 38415 w 71530"/>
                <a:gd name="connsiteY646" fmla="*/ 7206 h 71304"/>
                <a:gd name="connsiteX647" fmla="*/ 38248 w 71530"/>
                <a:gd name="connsiteY647" fmla="*/ 7206 h 71304"/>
                <a:gd name="connsiteX648" fmla="*/ 38666 w 71530"/>
                <a:gd name="connsiteY648" fmla="*/ 13742 h 71304"/>
                <a:gd name="connsiteX649" fmla="*/ 39253 w 71530"/>
                <a:gd name="connsiteY649" fmla="*/ 14915 h 71304"/>
                <a:gd name="connsiteX650" fmla="*/ 40175 w 71530"/>
                <a:gd name="connsiteY650" fmla="*/ 15836 h 71304"/>
                <a:gd name="connsiteX651" fmla="*/ 40175 w 71530"/>
                <a:gd name="connsiteY651" fmla="*/ 15333 h 71304"/>
                <a:gd name="connsiteX652" fmla="*/ 40175 w 71530"/>
                <a:gd name="connsiteY652" fmla="*/ 13825 h 71304"/>
                <a:gd name="connsiteX653" fmla="*/ 40175 w 71530"/>
                <a:gd name="connsiteY653" fmla="*/ 12317 h 71304"/>
                <a:gd name="connsiteX654" fmla="*/ 39169 w 71530"/>
                <a:gd name="connsiteY654" fmla="*/ 12736 h 71304"/>
                <a:gd name="connsiteX655" fmla="*/ 37870 w 71530"/>
                <a:gd name="connsiteY655" fmla="*/ 13113 h 71304"/>
                <a:gd name="connsiteX656" fmla="*/ 38248 w 71530"/>
                <a:gd name="connsiteY656" fmla="*/ 14412 h 71304"/>
                <a:gd name="connsiteX657" fmla="*/ 56765 w 71530"/>
                <a:gd name="connsiteY657" fmla="*/ 62507 h 71304"/>
                <a:gd name="connsiteX658" fmla="*/ 56765 w 71530"/>
                <a:gd name="connsiteY658" fmla="*/ 63093 h 71304"/>
                <a:gd name="connsiteX659" fmla="*/ 56765 w 71530"/>
                <a:gd name="connsiteY659" fmla="*/ 63093 h 71304"/>
                <a:gd name="connsiteX660" fmla="*/ 56765 w 71530"/>
                <a:gd name="connsiteY660" fmla="*/ 62590 h 71304"/>
                <a:gd name="connsiteX661" fmla="*/ 56095 w 71530"/>
                <a:gd name="connsiteY661" fmla="*/ 63177 h 71304"/>
                <a:gd name="connsiteX662" fmla="*/ 42688 w 71530"/>
                <a:gd name="connsiteY662" fmla="*/ 7541 h 71304"/>
                <a:gd name="connsiteX663" fmla="*/ 43191 w 71530"/>
                <a:gd name="connsiteY663" fmla="*/ 7541 h 71304"/>
                <a:gd name="connsiteX664" fmla="*/ 42521 w 71530"/>
                <a:gd name="connsiteY664" fmla="*/ 7541 h 71304"/>
                <a:gd name="connsiteX665" fmla="*/ 42688 w 71530"/>
                <a:gd name="connsiteY665" fmla="*/ 4022 h 71304"/>
                <a:gd name="connsiteX666" fmla="*/ 43275 w 71530"/>
                <a:gd name="connsiteY666" fmla="*/ 4022 h 71304"/>
                <a:gd name="connsiteX667" fmla="*/ 43275 w 71530"/>
                <a:gd name="connsiteY667" fmla="*/ 2933 h 71304"/>
                <a:gd name="connsiteX668" fmla="*/ 62044 w 71530"/>
                <a:gd name="connsiteY668" fmla="*/ 51447 h 71304"/>
                <a:gd name="connsiteX669" fmla="*/ 62044 w 71530"/>
                <a:gd name="connsiteY669" fmla="*/ 52284 h 71304"/>
                <a:gd name="connsiteX670" fmla="*/ 62044 w 71530"/>
                <a:gd name="connsiteY670" fmla="*/ 53541 h 71304"/>
                <a:gd name="connsiteX671" fmla="*/ 62044 w 71530"/>
                <a:gd name="connsiteY671" fmla="*/ 54128 h 71304"/>
                <a:gd name="connsiteX672" fmla="*/ 62044 w 71530"/>
                <a:gd name="connsiteY672" fmla="*/ 54630 h 71304"/>
                <a:gd name="connsiteX673" fmla="*/ 62798 w 71530"/>
                <a:gd name="connsiteY673" fmla="*/ 53793 h 71304"/>
                <a:gd name="connsiteX674" fmla="*/ 62798 w 71530"/>
                <a:gd name="connsiteY674" fmla="*/ 52368 h 71304"/>
                <a:gd name="connsiteX675" fmla="*/ 63217 w 71530"/>
                <a:gd name="connsiteY675" fmla="*/ 51865 h 71304"/>
                <a:gd name="connsiteX676" fmla="*/ 63217 w 71530"/>
                <a:gd name="connsiteY676" fmla="*/ 51865 h 71304"/>
                <a:gd name="connsiteX677" fmla="*/ 63217 w 71530"/>
                <a:gd name="connsiteY677" fmla="*/ 51865 h 71304"/>
                <a:gd name="connsiteX678" fmla="*/ 51654 w 71530"/>
                <a:gd name="connsiteY678" fmla="*/ 4357 h 71304"/>
                <a:gd name="connsiteX679" fmla="*/ 51654 w 71530"/>
                <a:gd name="connsiteY679" fmla="*/ 4860 h 71304"/>
                <a:gd name="connsiteX680" fmla="*/ 52157 w 71530"/>
                <a:gd name="connsiteY680" fmla="*/ 4860 h 71304"/>
                <a:gd name="connsiteX681" fmla="*/ 52157 w 71530"/>
                <a:gd name="connsiteY681" fmla="*/ 4273 h 71304"/>
                <a:gd name="connsiteX682" fmla="*/ 50648 w 71530"/>
                <a:gd name="connsiteY682" fmla="*/ 5027 h 71304"/>
                <a:gd name="connsiteX683" fmla="*/ 54084 w 71530"/>
                <a:gd name="connsiteY683" fmla="*/ 9301 h 71304"/>
                <a:gd name="connsiteX684" fmla="*/ 53329 w 71530"/>
                <a:gd name="connsiteY684" fmla="*/ 10893 h 71304"/>
                <a:gd name="connsiteX685" fmla="*/ 53329 w 71530"/>
                <a:gd name="connsiteY685" fmla="*/ 10893 h 71304"/>
                <a:gd name="connsiteX686" fmla="*/ 53078 w 71530"/>
                <a:gd name="connsiteY686" fmla="*/ 9971 h 71304"/>
                <a:gd name="connsiteX687" fmla="*/ 55592 w 71530"/>
                <a:gd name="connsiteY687" fmla="*/ 13658 h 71304"/>
                <a:gd name="connsiteX688" fmla="*/ 55592 w 71530"/>
                <a:gd name="connsiteY688" fmla="*/ 13658 h 71304"/>
                <a:gd name="connsiteX689" fmla="*/ 55592 w 71530"/>
                <a:gd name="connsiteY689" fmla="*/ 13658 h 71304"/>
                <a:gd name="connsiteX690" fmla="*/ 56011 w 71530"/>
                <a:gd name="connsiteY690" fmla="*/ 13658 h 71304"/>
                <a:gd name="connsiteX691" fmla="*/ 55005 w 71530"/>
                <a:gd name="connsiteY691" fmla="*/ 14328 h 71304"/>
                <a:gd name="connsiteX692" fmla="*/ 67071 w 71530"/>
                <a:gd name="connsiteY692" fmla="*/ 47927 h 71304"/>
                <a:gd name="connsiteX693" fmla="*/ 67071 w 71530"/>
                <a:gd name="connsiteY693" fmla="*/ 48598 h 71304"/>
                <a:gd name="connsiteX694" fmla="*/ 67658 w 71530"/>
                <a:gd name="connsiteY694" fmla="*/ 49017 h 71304"/>
                <a:gd name="connsiteX695" fmla="*/ 67658 w 71530"/>
                <a:gd name="connsiteY695" fmla="*/ 48430 h 71304"/>
                <a:gd name="connsiteX696" fmla="*/ 66066 w 71530"/>
                <a:gd name="connsiteY696" fmla="*/ 48598 h 7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1530" h="71304">
                  <a:moveTo>
                    <a:pt x="49140" y="68204"/>
                  </a:moveTo>
                  <a:cubicBezTo>
                    <a:pt x="48889" y="67844"/>
                    <a:pt x="48696" y="67450"/>
                    <a:pt x="48554" y="67031"/>
                  </a:cubicBezTo>
                  <a:cubicBezTo>
                    <a:pt x="48428" y="66587"/>
                    <a:pt x="48227" y="66160"/>
                    <a:pt x="47967" y="65774"/>
                  </a:cubicBezTo>
                  <a:cubicBezTo>
                    <a:pt x="47800" y="65515"/>
                    <a:pt x="47514" y="65364"/>
                    <a:pt x="47213" y="65355"/>
                  </a:cubicBezTo>
                  <a:lnTo>
                    <a:pt x="45034" y="65355"/>
                  </a:lnTo>
                  <a:cubicBezTo>
                    <a:pt x="45034" y="65355"/>
                    <a:pt x="44616" y="65355"/>
                    <a:pt x="44616" y="64601"/>
                  </a:cubicBezTo>
                  <a:lnTo>
                    <a:pt x="43442" y="66193"/>
                  </a:lnTo>
                  <a:lnTo>
                    <a:pt x="42353" y="67701"/>
                  </a:lnTo>
                  <a:lnTo>
                    <a:pt x="41850" y="65942"/>
                  </a:lnTo>
                  <a:cubicBezTo>
                    <a:pt x="41440" y="66076"/>
                    <a:pt x="41105" y="66378"/>
                    <a:pt x="40929" y="66780"/>
                  </a:cubicBezTo>
                  <a:cubicBezTo>
                    <a:pt x="40677" y="67182"/>
                    <a:pt x="40535" y="67643"/>
                    <a:pt x="40510" y="68120"/>
                  </a:cubicBezTo>
                  <a:cubicBezTo>
                    <a:pt x="40476" y="68565"/>
                    <a:pt x="40476" y="69017"/>
                    <a:pt x="40510" y="69461"/>
                  </a:cubicBezTo>
                  <a:cubicBezTo>
                    <a:pt x="40510" y="69461"/>
                    <a:pt x="40510" y="70048"/>
                    <a:pt x="40510" y="70048"/>
                  </a:cubicBezTo>
                  <a:cubicBezTo>
                    <a:pt x="40510" y="70048"/>
                    <a:pt x="39588" y="70048"/>
                    <a:pt x="39421" y="69042"/>
                  </a:cubicBezTo>
                  <a:cubicBezTo>
                    <a:pt x="39253" y="68497"/>
                    <a:pt x="39253" y="67911"/>
                    <a:pt x="39421" y="67366"/>
                  </a:cubicBezTo>
                  <a:cubicBezTo>
                    <a:pt x="39630" y="66797"/>
                    <a:pt x="39630" y="66177"/>
                    <a:pt x="39421" y="65607"/>
                  </a:cubicBezTo>
                  <a:cubicBezTo>
                    <a:pt x="39002" y="64182"/>
                    <a:pt x="38248" y="63596"/>
                    <a:pt x="37158" y="63931"/>
                  </a:cubicBezTo>
                  <a:lnTo>
                    <a:pt x="37158" y="63931"/>
                  </a:lnTo>
                  <a:cubicBezTo>
                    <a:pt x="37158" y="63931"/>
                    <a:pt x="37158" y="63931"/>
                    <a:pt x="37158" y="64434"/>
                  </a:cubicBezTo>
                  <a:cubicBezTo>
                    <a:pt x="37175" y="64660"/>
                    <a:pt x="37175" y="64878"/>
                    <a:pt x="37158" y="65104"/>
                  </a:cubicBezTo>
                  <a:lnTo>
                    <a:pt x="35650" y="65104"/>
                  </a:lnTo>
                  <a:lnTo>
                    <a:pt x="34142" y="65523"/>
                  </a:lnTo>
                  <a:cubicBezTo>
                    <a:pt x="34142" y="65523"/>
                    <a:pt x="34142" y="65523"/>
                    <a:pt x="34142" y="66110"/>
                  </a:cubicBezTo>
                  <a:lnTo>
                    <a:pt x="34142" y="66780"/>
                  </a:lnTo>
                  <a:lnTo>
                    <a:pt x="32550" y="68204"/>
                  </a:lnTo>
                  <a:lnTo>
                    <a:pt x="29869" y="67618"/>
                  </a:lnTo>
                  <a:lnTo>
                    <a:pt x="28612" y="67618"/>
                  </a:lnTo>
                  <a:cubicBezTo>
                    <a:pt x="28067" y="67769"/>
                    <a:pt x="27548" y="68020"/>
                    <a:pt x="27104" y="68372"/>
                  </a:cubicBezTo>
                  <a:cubicBezTo>
                    <a:pt x="26710" y="68741"/>
                    <a:pt x="26215" y="68975"/>
                    <a:pt x="25679" y="69042"/>
                  </a:cubicBezTo>
                  <a:cubicBezTo>
                    <a:pt x="25176" y="69042"/>
                    <a:pt x="24925" y="69042"/>
                    <a:pt x="24758" y="69042"/>
                  </a:cubicBezTo>
                  <a:cubicBezTo>
                    <a:pt x="24590" y="69042"/>
                    <a:pt x="24255" y="69042"/>
                    <a:pt x="23668" y="69042"/>
                  </a:cubicBezTo>
                  <a:lnTo>
                    <a:pt x="23166" y="69042"/>
                  </a:lnTo>
                  <a:cubicBezTo>
                    <a:pt x="22906" y="69386"/>
                    <a:pt x="22680" y="69746"/>
                    <a:pt x="22495" y="70131"/>
                  </a:cubicBezTo>
                  <a:cubicBezTo>
                    <a:pt x="22311" y="70500"/>
                    <a:pt x="22168" y="70894"/>
                    <a:pt x="22076" y="71304"/>
                  </a:cubicBezTo>
                  <a:lnTo>
                    <a:pt x="21574" y="70718"/>
                  </a:lnTo>
                  <a:cubicBezTo>
                    <a:pt x="21372" y="70508"/>
                    <a:pt x="21230" y="70249"/>
                    <a:pt x="21155" y="69964"/>
                  </a:cubicBezTo>
                  <a:cubicBezTo>
                    <a:pt x="21196" y="69629"/>
                    <a:pt x="21196" y="69293"/>
                    <a:pt x="21155" y="68958"/>
                  </a:cubicBezTo>
                  <a:cubicBezTo>
                    <a:pt x="21230" y="68573"/>
                    <a:pt x="21230" y="68171"/>
                    <a:pt x="21155" y="67785"/>
                  </a:cubicBezTo>
                  <a:lnTo>
                    <a:pt x="21155" y="67618"/>
                  </a:lnTo>
                  <a:cubicBezTo>
                    <a:pt x="21155" y="66947"/>
                    <a:pt x="20652" y="66612"/>
                    <a:pt x="20149" y="66780"/>
                  </a:cubicBezTo>
                  <a:cubicBezTo>
                    <a:pt x="19780" y="66822"/>
                    <a:pt x="19521" y="67157"/>
                    <a:pt x="19563" y="67526"/>
                  </a:cubicBezTo>
                  <a:cubicBezTo>
                    <a:pt x="19563" y="67526"/>
                    <a:pt x="19563" y="67534"/>
                    <a:pt x="19563" y="67534"/>
                  </a:cubicBezTo>
                  <a:lnTo>
                    <a:pt x="19563" y="68707"/>
                  </a:lnTo>
                  <a:cubicBezTo>
                    <a:pt x="18892" y="68707"/>
                    <a:pt x="18557" y="68372"/>
                    <a:pt x="18557" y="67701"/>
                  </a:cubicBezTo>
                  <a:cubicBezTo>
                    <a:pt x="18557" y="66864"/>
                    <a:pt x="18557" y="66361"/>
                    <a:pt x="18054" y="66277"/>
                  </a:cubicBezTo>
                  <a:lnTo>
                    <a:pt x="15792" y="66277"/>
                  </a:lnTo>
                  <a:cubicBezTo>
                    <a:pt x="15516" y="66160"/>
                    <a:pt x="15323" y="65900"/>
                    <a:pt x="15289" y="65607"/>
                  </a:cubicBezTo>
                  <a:cubicBezTo>
                    <a:pt x="15164" y="65221"/>
                    <a:pt x="15164" y="64819"/>
                    <a:pt x="15289" y="64434"/>
                  </a:cubicBezTo>
                  <a:cubicBezTo>
                    <a:pt x="15331" y="64099"/>
                    <a:pt x="15331" y="63763"/>
                    <a:pt x="15289" y="63428"/>
                  </a:cubicBezTo>
                  <a:lnTo>
                    <a:pt x="15289" y="62758"/>
                  </a:lnTo>
                  <a:cubicBezTo>
                    <a:pt x="15289" y="62758"/>
                    <a:pt x="15289" y="62758"/>
                    <a:pt x="14787" y="62758"/>
                  </a:cubicBezTo>
                  <a:lnTo>
                    <a:pt x="14284" y="62758"/>
                  </a:lnTo>
                  <a:cubicBezTo>
                    <a:pt x="13614" y="62758"/>
                    <a:pt x="13278" y="62758"/>
                    <a:pt x="13195" y="63428"/>
                  </a:cubicBezTo>
                  <a:cubicBezTo>
                    <a:pt x="13161" y="63680"/>
                    <a:pt x="13161" y="63931"/>
                    <a:pt x="13195" y="64182"/>
                  </a:cubicBezTo>
                  <a:cubicBezTo>
                    <a:pt x="13195" y="64182"/>
                    <a:pt x="13195" y="64769"/>
                    <a:pt x="13195" y="65020"/>
                  </a:cubicBezTo>
                  <a:cubicBezTo>
                    <a:pt x="13195" y="65272"/>
                    <a:pt x="12776" y="65020"/>
                    <a:pt x="12273" y="65607"/>
                  </a:cubicBezTo>
                  <a:lnTo>
                    <a:pt x="12273" y="64518"/>
                  </a:lnTo>
                  <a:lnTo>
                    <a:pt x="11854" y="64099"/>
                  </a:lnTo>
                  <a:lnTo>
                    <a:pt x="11435" y="63596"/>
                  </a:lnTo>
                  <a:cubicBezTo>
                    <a:pt x="11293" y="63219"/>
                    <a:pt x="11293" y="62800"/>
                    <a:pt x="11435" y="62423"/>
                  </a:cubicBezTo>
                  <a:lnTo>
                    <a:pt x="11435" y="61920"/>
                  </a:lnTo>
                  <a:cubicBezTo>
                    <a:pt x="11477" y="61644"/>
                    <a:pt x="11477" y="61359"/>
                    <a:pt x="11435" y="61082"/>
                  </a:cubicBezTo>
                  <a:cubicBezTo>
                    <a:pt x="11401" y="60831"/>
                    <a:pt x="11401" y="60579"/>
                    <a:pt x="11435" y="60328"/>
                  </a:cubicBezTo>
                  <a:cubicBezTo>
                    <a:pt x="11242" y="60278"/>
                    <a:pt x="11041" y="60278"/>
                    <a:pt x="10849" y="60328"/>
                  </a:cubicBezTo>
                  <a:cubicBezTo>
                    <a:pt x="10849" y="60328"/>
                    <a:pt x="10430" y="60328"/>
                    <a:pt x="10178" y="60328"/>
                  </a:cubicBezTo>
                  <a:cubicBezTo>
                    <a:pt x="9927" y="60328"/>
                    <a:pt x="10178" y="60328"/>
                    <a:pt x="9675" y="59825"/>
                  </a:cubicBezTo>
                  <a:cubicBezTo>
                    <a:pt x="9458" y="59767"/>
                    <a:pt x="9223" y="59767"/>
                    <a:pt x="9005" y="59825"/>
                  </a:cubicBezTo>
                  <a:lnTo>
                    <a:pt x="8503" y="59825"/>
                  </a:lnTo>
                  <a:lnTo>
                    <a:pt x="8000" y="59825"/>
                  </a:lnTo>
                  <a:cubicBezTo>
                    <a:pt x="7975" y="60018"/>
                    <a:pt x="7975" y="60219"/>
                    <a:pt x="8000" y="60412"/>
                  </a:cubicBezTo>
                  <a:cubicBezTo>
                    <a:pt x="7899" y="60621"/>
                    <a:pt x="7899" y="60873"/>
                    <a:pt x="8000" y="61082"/>
                  </a:cubicBezTo>
                  <a:cubicBezTo>
                    <a:pt x="8000" y="61082"/>
                    <a:pt x="8503" y="61753"/>
                    <a:pt x="8754" y="61753"/>
                  </a:cubicBezTo>
                  <a:cubicBezTo>
                    <a:pt x="9055" y="61828"/>
                    <a:pt x="9374" y="61828"/>
                    <a:pt x="9675" y="61753"/>
                  </a:cubicBezTo>
                  <a:lnTo>
                    <a:pt x="10346" y="61753"/>
                  </a:lnTo>
                  <a:cubicBezTo>
                    <a:pt x="10346" y="61753"/>
                    <a:pt x="10346" y="61753"/>
                    <a:pt x="10849" y="62423"/>
                  </a:cubicBezTo>
                  <a:lnTo>
                    <a:pt x="7581" y="63261"/>
                  </a:lnTo>
                  <a:cubicBezTo>
                    <a:pt x="7438" y="62481"/>
                    <a:pt x="7087" y="61761"/>
                    <a:pt x="6575" y="61166"/>
                  </a:cubicBezTo>
                  <a:cubicBezTo>
                    <a:pt x="6265" y="60789"/>
                    <a:pt x="5863" y="60496"/>
                    <a:pt x="5402" y="60328"/>
                  </a:cubicBezTo>
                  <a:lnTo>
                    <a:pt x="4313" y="59825"/>
                  </a:lnTo>
                  <a:cubicBezTo>
                    <a:pt x="3986" y="59608"/>
                    <a:pt x="3743" y="59281"/>
                    <a:pt x="3643" y="58904"/>
                  </a:cubicBezTo>
                  <a:lnTo>
                    <a:pt x="3643" y="58904"/>
                  </a:lnTo>
                  <a:lnTo>
                    <a:pt x="3643" y="58904"/>
                  </a:lnTo>
                  <a:lnTo>
                    <a:pt x="3643" y="58485"/>
                  </a:lnTo>
                  <a:lnTo>
                    <a:pt x="3643" y="58485"/>
                  </a:lnTo>
                  <a:cubicBezTo>
                    <a:pt x="3643" y="58485"/>
                    <a:pt x="3224" y="57731"/>
                    <a:pt x="2805" y="57731"/>
                  </a:cubicBezTo>
                  <a:cubicBezTo>
                    <a:pt x="2386" y="57638"/>
                    <a:pt x="2059" y="57312"/>
                    <a:pt x="1967" y="56893"/>
                  </a:cubicBezTo>
                  <a:cubicBezTo>
                    <a:pt x="1967" y="56893"/>
                    <a:pt x="1967" y="56893"/>
                    <a:pt x="1967" y="56474"/>
                  </a:cubicBezTo>
                  <a:cubicBezTo>
                    <a:pt x="1967" y="56055"/>
                    <a:pt x="1967" y="56474"/>
                    <a:pt x="1967" y="56474"/>
                  </a:cubicBezTo>
                  <a:cubicBezTo>
                    <a:pt x="1942" y="56306"/>
                    <a:pt x="1942" y="56139"/>
                    <a:pt x="1967" y="55971"/>
                  </a:cubicBezTo>
                  <a:cubicBezTo>
                    <a:pt x="1992" y="55803"/>
                    <a:pt x="1992" y="55636"/>
                    <a:pt x="1967" y="55468"/>
                  </a:cubicBezTo>
                  <a:cubicBezTo>
                    <a:pt x="1967" y="55468"/>
                    <a:pt x="1967" y="55468"/>
                    <a:pt x="1213" y="55468"/>
                  </a:cubicBezTo>
                  <a:cubicBezTo>
                    <a:pt x="459" y="55468"/>
                    <a:pt x="459" y="55468"/>
                    <a:pt x="375" y="54966"/>
                  </a:cubicBezTo>
                  <a:cubicBezTo>
                    <a:pt x="291" y="54463"/>
                    <a:pt x="375" y="54966"/>
                    <a:pt x="375" y="54966"/>
                  </a:cubicBezTo>
                  <a:lnTo>
                    <a:pt x="375" y="54966"/>
                  </a:lnTo>
                  <a:cubicBezTo>
                    <a:pt x="124" y="54521"/>
                    <a:pt x="124" y="53985"/>
                    <a:pt x="375" y="53541"/>
                  </a:cubicBezTo>
                  <a:cubicBezTo>
                    <a:pt x="811" y="53198"/>
                    <a:pt x="1288" y="52913"/>
                    <a:pt x="1799" y="52703"/>
                  </a:cubicBezTo>
                  <a:cubicBezTo>
                    <a:pt x="2361" y="52519"/>
                    <a:pt x="2897" y="52268"/>
                    <a:pt x="3391" y="51949"/>
                  </a:cubicBezTo>
                  <a:cubicBezTo>
                    <a:pt x="3844" y="51740"/>
                    <a:pt x="4187" y="51346"/>
                    <a:pt x="4313" y="50860"/>
                  </a:cubicBezTo>
                  <a:cubicBezTo>
                    <a:pt x="4313" y="50441"/>
                    <a:pt x="3643" y="50273"/>
                    <a:pt x="3224" y="50441"/>
                  </a:cubicBezTo>
                  <a:cubicBezTo>
                    <a:pt x="2805" y="50609"/>
                    <a:pt x="3224" y="50441"/>
                    <a:pt x="3224" y="50441"/>
                  </a:cubicBezTo>
                  <a:lnTo>
                    <a:pt x="3224" y="50441"/>
                  </a:lnTo>
                  <a:lnTo>
                    <a:pt x="2637" y="51028"/>
                  </a:lnTo>
                  <a:cubicBezTo>
                    <a:pt x="2637" y="51447"/>
                    <a:pt x="2135" y="51698"/>
                    <a:pt x="2051" y="51698"/>
                  </a:cubicBezTo>
                  <a:lnTo>
                    <a:pt x="1380" y="51698"/>
                  </a:lnTo>
                  <a:lnTo>
                    <a:pt x="878" y="51698"/>
                  </a:lnTo>
                  <a:lnTo>
                    <a:pt x="375" y="51698"/>
                  </a:lnTo>
                  <a:lnTo>
                    <a:pt x="375" y="51698"/>
                  </a:lnTo>
                  <a:cubicBezTo>
                    <a:pt x="342" y="51530"/>
                    <a:pt x="342" y="51363"/>
                    <a:pt x="375" y="51195"/>
                  </a:cubicBezTo>
                  <a:lnTo>
                    <a:pt x="375" y="50609"/>
                  </a:lnTo>
                  <a:cubicBezTo>
                    <a:pt x="207" y="50005"/>
                    <a:pt x="207" y="49369"/>
                    <a:pt x="375" y="48765"/>
                  </a:cubicBezTo>
                  <a:cubicBezTo>
                    <a:pt x="375" y="48179"/>
                    <a:pt x="878" y="47508"/>
                    <a:pt x="1213" y="46838"/>
                  </a:cubicBezTo>
                  <a:lnTo>
                    <a:pt x="2135" y="45078"/>
                  </a:lnTo>
                  <a:cubicBezTo>
                    <a:pt x="2193" y="44693"/>
                    <a:pt x="2193" y="44291"/>
                    <a:pt x="2135" y="43905"/>
                  </a:cubicBezTo>
                  <a:cubicBezTo>
                    <a:pt x="2009" y="43269"/>
                    <a:pt x="1648" y="42699"/>
                    <a:pt x="1129" y="42313"/>
                  </a:cubicBezTo>
                  <a:cubicBezTo>
                    <a:pt x="668" y="41920"/>
                    <a:pt x="350" y="41392"/>
                    <a:pt x="207" y="40805"/>
                  </a:cubicBezTo>
                  <a:cubicBezTo>
                    <a:pt x="-69" y="40110"/>
                    <a:pt x="-69" y="39322"/>
                    <a:pt x="207" y="38627"/>
                  </a:cubicBezTo>
                  <a:cubicBezTo>
                    <a:pt x="643" y="37864"/>
                    <a:pt x="819" y="36984"/>
                    <a:pt x="710" y="36113"/>
                  </a:cubicBezTo>
                  <a:lnTo>
                    <a:pt x="207" y="34102"/>
                  </a:lnTo>
                  <a:cubicBezTo>
                    <a:pt x="149" y="33943"/>
                    <a:pt x="149" y="33759"/>
                    <a:pt x="207" y="33599"/>
                  </a:cubicBezTo>
                  <a:cubicBezTo>
                    <a:pt x="367" y="33658"/>
                    <a:pt x="551" y="33658"/>
                    <a:pt x="710" y="33599"/>
                  </a:cubicBezTo>
                  <a:cubicBezTo>
                    <a:pt x="945" y="33449"/>
                    <a:pt x="1096" y="33206"/>
                    <a:pt x="1129" y="32929"/>
                  </a:cubicBezTo>
                  <a:cubicBezTo>
                    <a:pt x="1230" y="32435"/>
                    <a:pt x="1230" y="31915"/>
                    <a:pt x="1129" y="31421"/>
                  </a:cubicBezTo>
                  <a:lnTo>
                    <a:pt x="2051" y="31421"/>
                  </a:lnTo>
                  <a:lnTo>
                    <a:pt x="2721" y="33935"/>
                  </a:lnTo>
                  <a:lnTo>
                    <a:pt x="3307" y="32929"/>
                  </a:lnTo>
                  <a:cubicBezTo>
                    <a:pt x="3509" y="32636"/>
                    <a:pt x="3768" y="32376"/>
                    <a:pt x="4062" y="32175"/>
                  </a:cubicBezTo>
                  <a:lnTo>
                    <a:pt x="5821" y="32175"/>
                  </a:lnTo>
                  <a:lnTo>
                    <a:pt x="7078" y="32175"/>
                  </a:lnTo>
                  <a:lnTo>
                    <a:pt x="7748" y="32175"/>
                  </a:lnTo>
                  <a:cubicBezTo>
                    <a:pt x="7748" y="32175"/>
                    <a:pt x="7748" y="32175"/>
                    <a:pt x="7748" y="32175"/>
                  </a:cubicBezTo>
                  <a:lnTo>
                    <a:pt x="7748" y="32175"/>
                  </a:lnTo>
                  <a:lnTo>
                    <a:pt x="7748" y="32175"/>
                  </a:lnTo>
                  <a:lnTo>
                    <a:pt x="5905" y="31253"/>
                  </a:lnTo>
                  <a:cubicBezTo>
                    <a:pt x="5226" y="31027"/>
                    <a:pt x="4489" y="31027"/>
                    <a:pt x="3810" y="31253"/>
                  </a:cubicBezTo>
                  <a:lnTo>
                    <a:pt x="3391" y="29578"/>
                  </a:lnTo>
                  <a:lnTo>
                    <a:pt x="4062" y="29578"/>
                  </a:lnTo>
                  <a:cubicBezTo>
                    <a:pt x="4221" y="29510"/>
                    <a:pt x="4405" y="29510"/>
                    <a:pt x="4564" y="29578"/>
                  </a:cubicBezTo>
                  <a:lnTo>
                    <a:pt x="5067" y="29578"/>
                  </a:lnTo>
                  <a:cubicBezTo>
                    <a:pt x="5042" y="29385"/>
                    <a:pt x="5042" y="29184"/>
                    <a:pt x="5067" y="28991"/>
                  </a:cubicBezTo>
                  <a:cubicBezTo>
                    <a:pt x="5092" y="28823"/>
                    <a:pt x="5092" y="28656"/>
                    <a:pt x="5067" y="28488"/>
                  </a:cubicBezTo>
                  <a:lnTo>
                    <a:pt x="5570" y="28488"/>
                  </a:lnTo>
                  <a:cubicBezTo>
                    <a:pt x="5721" y="29033"/>
                    <a:pt x="5972" y="29552"/>
                    <a:pt x="6324" y="29996"/>
                  </a:cubicBezTo>
                  <a:cubicBezTo>
                    <a:pt x="6667" y="30583"/>
                    <a:pt x="7246" y="30977"/>
                    <a:pt x="7916" y="31086"/>
                  </a:cubicBezTo>
                  <a:lnTo>
                    <a:pt x="8335" y="31086"/>
                  </a:lnTo>
                  <a:lnTo>
                    <a:pt x="8335" y="31086"/>
                  </a:lnTo>
                  <a:lnTo>
                    <a:pt x="7246" y="26813"/>
                  </a:lnTo>
                  <a:lnTo>
                    <a:pt x="5235" y="26226"/>
                  </a:lnTo>
                  <a:cubicBezTo>
                    <a:pt x="4229" y="25891"/>
                    <a:pt x="3727" y="25640"/>
                    <a:pt x="3727" y="25472"/>
                  </a:cubicBezTo>
                  <a:lnTo>
                    <a:pt x="3727" y="25472"/>
                  </a:lnTo>
                  <a:cubicBezTo>
                    <a:pt x="3852" y="24642"/>
                    <a:pt x="4078" y="23821"/>
                    <a:pt x="4397" y="23042"/>
                  </a:cubicBezTo>
                  <a:cubicBezTo>
                    <a:pt x="4397" y="22372"/>
                    <a:pt x="5402" y="21953"/>
                    <a:pt x="6491" y="21618"/>
                  </a:cubicBezTo>
                  <a:lnTo>
                    <a:pt x="7246" y="21618"/>
                  </a:lnTo>
                  <a:cubicBezTo>
                    <a:pt x="7405" y="21559"/>
                    <a:pt x="7589" y="21559"/>
                    <a:pt x="7748" y="21618"/>
                  </a:cubicBezTo>
                  <a:lnTo>
                    <a:pt x="7748" y="21618"/>
                  </a:lnTo>
                  <a:cubicBezTo>
                    <a:pt x="7748" y="21618"/>
                    <a:pt x="7748" y="21115"/>
                    <a:pt x="8251" y="20528"/>
                  </a:cubicBezTo>
                  <a:lnTo>
                    <a:pt x="8754" y="18434"/>
                  </a:lnTo>
                  <a:cubicBezTo>
                    <a:pt x="8754" y="17679"/>
                    <a:pt x="9173" y="17009"/>
                    <a:pt x="9340" y="16423"/>
                  </a:cubicBezTo>
                  <a:cubicBezTo>
                    <a:pt x="9508" y="15836"/>
                    <a:pt x="9843" y="15501"/>
                    <a:pt x="10095" y="15501"/>
                  </a:cubicBezTo>
                  <a:lnTo>
                    <a:pt x="10095" y="16758"/>
                  </a:lnTo>
                  <a:lnTo>
                    <a:pt x="10597" y="19104"/>
                  </a:lnTo>
                  <a:cubicBezTo>
                    <a:pt x="10597" y="19942"/>
                    <a:pt x="10597" y="20780"/>
                    <a:pt x="11016" y="21534"/>
                  </a:cubicBezTo>
                  <a:cubicBezTo>
                    <a:pt x="10966" y="21953"/>
                    <a:pt x="10966" y="22372"/>
                    <a:pt x="11016" y="22791"/>
                  </a:cubicBezTo>
                  <a:cubicBezTo>
                    <a:pt x="11016" y="22791"/>
                    <a:pt x="11016" y="22791"/>
                    <a:pt x="10346" y="22791"/>
                  </a:cubicBezTo>
                  <a:lnTo>
                    <a:pt x="9592" y="22791"/>
                  </a:lnTo>
                  <a:cubicBezTo>
                    <a:pt x="9533" y="23092"/>
                    <a:pt x="9533" y="23411"/>
                    <a:pt x="9592" y="23712"/>
                  </a:cubicBezTo>
                  <a:cubicBezTo>
                    <a:pt x="9642" y="23964"/>
                    <a:pt x="9642" y="24215"/>
                    <a:pt x="9592" y="24466"/>
                  </a:cubicBezTo>
                  <a:cubicBezTo>
                    <a:pt x="9592" y="24466"/>
                    <a:pt x="9592" y="24466"/>
                    <a:pt x="9592" y="24466"/>
                  </a:cubicBezTo>
                  <a:cubicBezTo>
                    <a:pt x="9592" y="24466"/>
                    <a:pt x="9592" y="24466"/>
                    <a:pt x="9592" y="24466"/>
                  </a:cubicBezTo>
                  <a:lnTo>
                    <a:pt x="12357" y="23712"/>
                  </a:lnTo>
                  <a:lnTo>
                    <a:pt x="12357" y="23712"/>
                  </a:lnTo>
                  <a:cubicBezTo>
                    <a:pt x="12390" y="23846"/>
                    <a:pt x="12390" y="23997"/>
                    <a:pt x="12357" y="24131"/>
                  </a:cubicBezTo>
                  <a:cubicBezTo>
                    <a:pt x="12357" y="24131"/>
                    <a:pt x="12357" y="24131"/>
                    <a:pt x="12357" y="24131"/>
                  </a:cubicBezTo>
                  <a:cubicBezTo>
                    <a:pt x="12357" y="24131"/>
                    <a:pt x="12357" y="24131"/>
                    <a:pt x="12357" y="24131"/>
                  </a:cubicBezTo>
                  <a:lnTo>
                    <a:pt x="14200" y="24131"/>
                  </a:lnTo>
                  <a:lnTo>
                    <a:pt x="14200" y="23293"/>
                  </a:lnTo>
                  <a:lnTo>
                    <a:pt x="13446" y="20193"/>
                  </a:lnTo>
                  <a:lnTo>
                    <a:pt x="15122" y="19774"/>
                  </a:lnTo>
                  <a:lnTo>
                    <a:pt x="16630" y="20193"/>
                  </a:lnTo>
                  <a:lnTo>
                    <a:pt x="17719" y="20193"/>
                  </a:lnTo>
                  <a:lnTo>
                    <a:pt x="18138" y="20193"/>
                  </a:lnTo>
                  <a:lnTo>
                    <a:pt x="17468" y="19690"/>
                  </a:lnTo>
                  <a:lnTo>
                    <a:pt x="16379" y="18853"/>
                  </a:lnTo>
                  <a:lnTo>
                    <a:pt x="15206" y="18015"/>
                  </a:lnTo>
                  <a:lnTo>
                    <a:pt x="14619" y="18015"/>
                  </a:lnTo>
                  <a:cubicBezTo>
                    <a:pt x="14619" y="18015"/>
                    <a:pt x="14619" y="17512"/>
                    <a:pt x="15038" y="18015"/>
                  </a:cubicBezTo>
                  <a:lnTo>
                    <a:pt x="15876" y="18015"/>
                  </a:lnTo>
                  <a:cubicBezTo>
                    <a:pt x="15876" y="18015"/>
                    <a:pt x="16295" y="18015"/>
                    <a:pt x="16462" y="18015"/>
                  </a:cubicBezTo>
                  <a:cubicBezTo>
                    <a:pt x="16630" y="18015"/>
                    <a:pt x="16462" y="17261"/>
                    <a:pt x="16462" y="16255"/>
                  </a:cubicBezTo>
                  <a:cubicBezTo>
                    <a:pt x="16337" y="15727"/>
                    <a:pt x="16077" y="15233"/>
                    <a:pt x="15708" y="14831"/>
                  </a:cubicBezTo>
                  <a:cubicBezTo>
                    <a:pt x="15306" y="14253"/>
                    <a:pt x="15021" y="13599"/>
                    <a:pt x="14870" y="12904"/>
                  </a:cubicBezTo>
                  <a:lnTo>
                    <a:pt x="15792" y="12904"/>
                  </a:lnTo>
                  <a:cubicBezTo>
                    <a:pt x="16379" y="12904"/>
                    <a:pt x="16714" y="12904"/>
                    <a:pt x="16714" y="12904"/>
                  </a:cubicBezTo>
                  <a:lnTo>
                    <a:pt x="17216" y="12904"/>
                  </a:lnTo>
                  <a:lnTo>
                    <a:pt x="17719" y="12904"/>
                  </a:lnTo>
                  <a:lnTo>
                    <a:pt x="18138" y="12904"/>
                  </a:lnTo>
                  <a:cubicBezTo>
                    <a:pt x="18264" y="12728"/>
                    <a:pt x="18264" y="12493"/>
                    <a:pt x="18138" y="12317"/>
                  </a:cubicBezTo>
                  <a:cubicBezTo>
                    <a:pt x="18138" y="12317"/>
                    <a:pt x="18138" y="11898"/>
                    <a:pt x="18138" y="11814"/>
                  </a:cubicBezTo>
                  <a:lnTo>
                    <a:pt x="19060" y="10557"/>
                  </a:lnTo>
                  <a:cubicBezTo>
                    <a:pt x="19630" y="9728"/>
                    <a:pt x="20501" y="9158"/>
                    <a:pt x="21490" y="8965"/>
                  </a:cubicBezTo>
                  <a:cubicBezTo>
                    <a:pt x="21884" y="8790"/>
                    <a:pt x="22244" y="8563"/>
                    <a:pt x="22579" y="8295"/>
                  </a:cubicBezTo>
                  <a:lnTo>
                    <a:pt x="23333" y="7792"/>
                  </a:lnTo>
                  <a:lnTo>
                    <a:pt x="23752" y="7792"/>
                  </a:lnTo>
                  <a:lnTo>
                    <a:pt x="27606" y="7792"/>
                  </a:lnTo>
                  <a:cubicBezTo>
                    <a:pt x="27606" y="7792"/>
                    <a:pt x="27606" y="7792"/>
                    <a:pt x="27606" y="7792"/>
                  </a:cubicBezTo>
                  <a:cubicBezTo>
                    <a:pt x="27447" y="8094"/>
                    <a:pt x="27313" y="8396"/>
                    <a:pt x="27187" y="8714"/>
                  </a:cubicBezTo>
                  <a:lnTo>
                    <a:pt x="26769" y="9468"/>
                  </a:lnTo>
                  <a:cubicBezTo>
                    <a:pt x="26769" y="9468"/>
                    <a:pt x="26769" y="9468"/>
                    <a:pt x="26769" y="9468"/>
                  </a:cubicBezTo>
                  <a:cubicBezTo>
                    <a:pt x="27338" y="9292"/>
                    <a:pt x="27858" y="8974"/>
                    <a:pt x="28277" y="8547"/>
                  </a:cubicBezTo>
                  <a:cubicBezTo>
                    <a:pt x="28620" y="8086"/>
                    <a:pt x="28897" y="7575"/>
                    <a:pt x="29115" y="7038"/>
                  </a:cubicBezTo>
                  <a:cubicBezTo>
                    <a:pt x="29115" y="6536"/>
                    <a:pt x="29533" y="6033"/>
                    <a:pt x="29785" y="5614"/>
                  </a:cubicBezTo>
                  <a:cubicBezTo>
                    <a:pt x="29961" y="5212"/>
                    <a:pt x="30296" y="4910"/>
                    <a:pt x="30707" y="4776"/>
                  </a:cubicBezTo>
                  <a:lnTo>
                    <a:pt x="31712" y="4776"/>
                  </a:lnTo>
                  <a:lnTo>
                    <a:pt x="32969" y="5614"/>
                  </a:lnTo>
                  <a:cubicBezTo>
                    <a:pt x="33388" y="5916"/>
                    <a:pt x="33840" y="6167"/>
                    <a:pt x="34309" y="6368"/>
                  </a:cubicBezTo>
                  <a:cubicBezTo>
                    <a:pt x="34628" y="6510"/>
                    <a:pt x="34997" y="6510"/>
                    <a:pt x="35315" y="6368"/>
                  </a:cubicBezTo>
                  <a:cubicBezTo>
                    <a:pt x="35315" y="6368"/>
                    <a:pt x="35315" y="6368"/>
                    <a:pt x="35315" y="6368"/>
                  </a:cubicBezTo>
                  <a:cubicBezTo>
                    <a:pt x="35315" y="6368"/>
                    <a:pt x="35315" y="5949"/>
                    <a:pt x="35315" y="5530"/>
                  </a:cubicBezTo>
                  <a:cubicBezTo>
                    <a:pt x="35357" y="5254"/>
                    <a:pt x="35357" y="4969"/>
                    <a:pt x="35315" y="4692"/>
                  </a:cubicBezTo>
                  <a:cubicBezTo>
                    <a:pt x="35315" y="4692"/>
                    <a:pt x="35315" y="4692"/>
                    <a:pt x="35315" y="4692"/>
                  </a:cubicBezTo>
                  <a:lnTo>
                    <a:pt x="34058" y="4692"/>
                  </a:lnTo>
                  <a:cubicBezTo>
                    <a:pt x="34058" y="4692"/>
                    <a:pt x="33639" y="4692"/>
                    <a:pt x="33555" y="3854"/>
                  </a:cubicBezTo>
                  <a:cubicBezTo>
                    <a:pt x="33472" y="3016"/>
                    <a:pt x="33555" y="3854"/>
                    <a:pt x="34058" y="3352"/>
                  </a:cubicBezTo>
                  <a:lnTo>
                    <a:pt x="35231" y="3352"/>
                  </a:lnTo>
                  <a:lnTo>
                    <a:pt x="35734" y="3352"/>
                  </a:lnTo>
                  <a:lnTo>
                    <a:pt x="39169" y="5446"/>
                  </a:lnTo>
                  <a:cubicBezTo>
                    <a:pt x="39169" y="5446"/>
                    <a:pt x="39169" y="5446"/>
                    <a:pt x="39672" y="5446"/>
                  </a:cubicBezTo>
                  <a:lnTo>
                    <a:pt x="39672" y="4776"/>
                  </a:lnTo>
                  <a:lnTo>
                    <a:pt x="39672" y="3268"/>
                  </a:lnTo>
                  <a:lnTo>
                    <a:pt x="40342" y="3268"/>
                  </a:lnTo>
                  <a:cubicBezTo>
                    <a:pt x="40761" y="3343"/>
                    <a:pt x="41180" y="3343"/>
                    <a:pt x="41599" y="3268"/>
                  </a:cubicBezTo>
                  <a:cubicBezTo>
                    <a:pt x="42043" y="3176"/>
                    <a:pt x="42496" y="3176"/>
                    <a:pt x="42940" y="3268"/>
                  </a:cubicBezTo>
                  <a:cubicBezTo>
                    <a:pt x="42940" y="3268"/>
                    <a:pt x="42940" y="3854"/>
                    <a:pt x="43442" y="4692"/>
                  </a:cubicBezTo>
                  <a:cubicBezTo>
                    <a:pt x="43602" y="5153"/>
                    <a:pt x="43794" y="5606"/>
                    <a:pt x="44029" y="6033"/>
                  </a:cubicBezTo>
                  <a:lnTo>
                    <a:pt x="44029" y="6033"/>
                  </a:lnTo>
                  <a:lnTo>
                    <a:pt x="44029" y="5446"/>
                  </a:lnTo>
                  <a:cubicBezTo>
                    <a:pt x="44054" y="5279"/>
                    <a:pt x="44054" y="5111"/>
                    <a:pt x="44029" y="4944"/>
                  </a:cubicBezTo>
                  <a:lnTo>
                    <a:pt x="42772" y="0"/>
                  </a:lnTo>
                  <a:lnTo>
                    <a:pt x="43275" y="0"/>
                  </a:lnTo>
                  <a:lnTo>
                    <a:pt x="46543" y="6368"/>
                  </a:lnTo>
                  <a:lnTo>
                    <a:pt x="48805" y="3268"/>
                  </a:lnTo>
                  <a:lnTo>
                    <a:pt x="48805" y="3268"/>
                  </a:lnTo>
                  <a:cubicBezTo>
                    <a:pt x="48805" y="2765"/>
                    <a:pt x="48386" y="2681"/>
                    <a:pt x="47716" y="2849"/>
                  </a:cubicBezTo>
                  <a:cubicBezTo>
                    <a:pt x="47314" y="3125"/>
                    <a:pt x="46777" y="3125"/>
                    <a:pt x="46375" y="2849"/>
                  </a:cubicBezTo>
                  <a:cubicBezTo>
                    <a:pt x="46375" y="2430"/>
                    <a:pt x="46375" y="2179"/>
                    <a:pt x="47381" y="2011"/>
                  </a:cubicBezTo>
                  <a:lnTo>
                    <a:pt x="48470" y="2011"/>
                  </a:lnTo>
                  <a:lnTo>
                    <a:pt x="49643" y="2011"/>
                  </a:lnTo>
                  <a:cubicBezTo>
                    <a:pt x="49643" y="2011"/>
                    <a:pt x="49643" y="2011"/>
                    <a:pt x="50313" y="2765"/>
                  </a:cubicBezTo>
                  <a:cubicBezTo>
                    <a:pt x="50623" y="3100"/>
                    <a:pt x="50908" y="3469"/>
                    <a:pt x="51151" y="3854"/>
                  </a:cubicBezTo>
                  <a:lnTo>
                    <a:pt x="51151" y="3854"/>
                  </a:lnTo>
                  <a:cubicBezTo>
                    <a:pt x="51310" y="4290"/>
                    <a:pt x="51310" y="4759"/>
                    <a:pt x="51151" y="5195"/>
                  </a:cubicBezTo>
                  <a:cubicBezTo>
                    <a:pt x="50958" y="5631"/>
                    <a:pt x="50740" y="6050"/>
                    <a:pt x="50481" y="6452"/>
                  </a:cubicBezTo>
                  <a:cubicBezTo>
                    <a:pt x="50481" y="6452"/>
                    <a:pt x="50983" y="5949"/>
                    <a:pt x="51151" y="6452"/>
                  </a:cubicBezTo>
                  <a:lnTo>
                    <a:pt x="51821" y="6452"/>
                  </a:lnTo>
                  <a:lnTo>
                    <a:pt x="52324" y="7206"/>
                  </a:lnTo>
                  <a:cubicBezTo>
                    <a:pt x="52324" y="7206"/>
                    <a:pt x="52324" y="7206"/>
                    <a:pt x="52827" y="7206"/>
                  </a:cubicBezTo>
                  <a:cubicBezTo>
                    <a:pt x="53329" y="7206"/>
                    <a:pt x="52827" y="7206"/>
                    <a:pt x="53329" y="7206"/>
                  </a:cubicBezTo>
                  <a:cubicBezTo>
                    <a:pt x="53832" y="7206"/>
                    <a:pt x="53749" y="7206"/>
                    <a:pt x="53749" y="6787"/>
                  </a:cubicBezTo>
                  <a:cubicBezTo>
                    <a:pt x="53749" y="6368"/>
                    <a:pt x="53749" y="6787"/>
                    <a:pt x="53749" y="7206"/>
                  </a:cubicBezTo>
                  <a:cubicBezTo>
                    <a:pt x="54025" y="7281"/>
                    <a:pt x="54310" y="7281"/>
                    <a:pt x="54586" y="7206"/>
                  </a:cubicBezTo>
                  <a:lnTo>
                    <a:pt x="55508" y="7206"/>
                  </a:lnTo>
                  <a:lnTo>
                    <a:pt x="56178" y="7206"/>
                  </a:lnTo>
                  <a:cubicBezTo>
                    <a:pt x="56271" y="7625"/>
                    <a:pt x="56446" y="8019"/>
                    <a:pt x="56681" y="8379"/>
                  </a:cubicBezTo>
                  <a:cubicBezTo>
                    <a:pt x="56916" y="8739"/>
                    <a:pt x="57092" y="9133"/>
                    <a:pt x="57184" y="9552"/>
                  </a:cubicBezTo>
                  <a:lnTo>
                    <a:pt x="58189" y="13490"/>
                  </a:lnTo>
                  <a:cubicBezTo>
                    <a:pt x="58189" y="13909"/>
                    <a:pt x="58189" y="14160"/>
                    <a:pt x="58692" y="14160"/>
                  </a:cubicBezTo>
                  <a:lnTo>
                    <a:pt x="60368" y="14160"/>
                  </a:lnTo>
                  <a:cubicBezTo>
                    <a:pt x="60611" y="14085"/>
                    <a:pt x="60879" y="14085"/>
                    <a:pt x="61122" y="14160"/>
                  </a:cubicBezTo>
                  <a:cubicBezTo>
                    <a:pt x="61122" y="14160"/>
                    <a:pt x="61122" y="14160"/>
                    <a:pt x="61122" y="14160"/>
                  </a:cubicBezTo>
                  <a:lnTo>
                    <a:pt x="61122" y="14579"/>
                  </a:lnTo>
                  <a:lnTo>
                    <a:pt x="61122" y="14579"/>
                  </a:lnTo>
                  <a:lnTo>
                    <a:pt x="58776" y="14579"/>
                  </a:lnTo>
                  <a:cubicBezTo>
                    <a:pt x="58055" y="14462"/>
                    <a:pt x="57360" y="14261"/>
                    <a:pt x="56681" y="13993"/>
                  </a:cubicBezTo>
                  <a:cubicBezTo>
                    <a:pt x="56321" y="14160"/>
                    <a:pt x="56095" y="14521"/>
                    <a:pt x="56095" y="14915"/>
                  </a:cubicBezTo>
                  <a:cubicBezTo>
                    <a:pt x="56120" y="15250"/>
                    <a:pt x="56120" y="15585"/>
                    <a:pt x="56095" y="15920"/>
                  </a:cubicBezTo>
                  <a:cubicBezTo>
                    <a:pt x="55408" y="16088"/>
                    <a:pt x="54687" y="16088"/>
                    <a:pt x="54000" y="15920"/>
                  </a:cubicBezTo>
                  <a:cubicBezTo>
                    <a:pt x="53321" y="15786"/>
                    <a:pt x="52668" y="15534"/>
                    <a:pt x="52073" y="15166"/>
                  </a:cubicBezTo>
                  <a:cubicBezTo>
                    <a:pt x="52383" y="14973"/>
                    <a:pt x="52550" y="14605"/>
                    <a:pt x="52492" y="14244"/>
                  </a:cubicBezTo>
                  <a:lnTo>
                    <a:pt x="52492" y="13406"/>
                  </a:lnTo>
                  <a:lnTo>
                    <a:pt x="52492" y="12820"/>
                  </a:lnTo>
                  <a:cubicBezTo>
                    <a:pt x="52475" y="12677"/>
                    <a:pt x="52475" y="12543"/>
                    <a:pt x="52492" y="12401"/>
                  </a:cubicBezTo>
                  <a:lnTo>
                    <a:pt x="51654" y="12401"/>
                  </a:lnTo>
                  <a:lnTo>
                    <a:pt x="50565" y="11898"/>
                  </a:lnTo>
                  <a:lnTo>
                    <a:pt x="50565" y="11898"/>
                  </a:lnTo>
                  <a:cubicBezTo>
                    <a:pt x="49928" y="12032"/>
                    <a:pt x="49383" y="12426"/>
                    <a:pt x="49056" y="12987"/>
                  </a:cubicBezTo>
                  <a:lnTo>
                    <a:pt x="47967" y="14663"/>
                  </a:lnTo>
                  <a:lnTo>
                    <a:pt x="47967" y="14663"/>
                  </a:lnTo>
                  <a:lnTo>
                    <a:pt x="47967" y="14663"/>
                  </a:lnTo>
                  <a:cubicBezTo>
                    <a:pt x="47967" y="14663"/>
                    <a:pt x="47967" y="14663"/>
                    <a:pt x="47297" y="14244"/>
                  </a:cubicBezTo>
                  <a:lnTo>
                    <a:pt x="46794" y="14244"/>
                  </a:lnTo>
                  <a:cubicBezTo>
                    <a:pt x="46384" y="14110"/>
                    <a:pt x="45948" y="14110"/>
                    <a:pt x="45537" y="14244"/>
                  </a:cubicBezTo>
                  <a:lnTo>
                    <a:pt x="44280" y="14244"/>
                  </a:lnTo>
                  <a:lnTo>
                    <a:pt x="43610" y="14244"/>
                  </a:lnTo>
                  <a:cubicBezTo>
                    <a:pt x="43610" y="14244"/>
                    <a:pt x="43107" y="14244"/>
                    <a:pt x="43024" y="14244"/>
                  </a:cubicBezTo>
                  <a:lnTo>
                    <a:pt x="43024" y="14244"/>
                  </a:lnTo>
                  <a:cubicBezTo>
                    <a:pt x="42722" y="14370"/>
                    <a:pt x="42479" y="14613"/>
                    <a:pt x="42353" y="14915"/>
                  </a:cubicBezTo>
                  <a:lnTo>
                    <a:pt x="41767" y="16171"/>
                  </a:lnTo>
                  <a:cubicBezTo>
                    <a:pt x="41767" y="16674"/>
                    <a:pt x="41348" y="17093"/>
                    <a:pt x="41180" y="17596"/>
                  </a:cubicBezTo>
                  <a:cubicBezTo>
                    <a:pt x="41012" y="18040"/>
                    <a:pt x="40686" y="18400"/>
                    <a:pt x="40258" y="18601"/>
                  </a:cubicBezTo>
                  <a:cubicBezTo>
                    <a:pt x="39840" y="18693"/>
                    <a:pt x="39446" y="18869"/>
                    <a:pt x="39085" y="19104"/>
                  </a:cubicBezTo>
                  <a:lnTo>
                    <a:pt x="37158" y="19942"/>
                  </a:lnTo>
                  <a:lnTo>
                    <a:pt x="35231" y="20696"/>
                  </a:lnTo>
                  <a:lnTo>
                    <a:pt x="34058" y="20696"/>
                  </a:lnTo>
                  <a:lnTo>
                    <a:pt x="33220" y="21199"/>
                  </a:lnTo>
                  <a:lnTo>
                    <a:pt x="32382" y="21701"/>
                  </a:lnTo>
                  <a:lnTo>
                    <a:pt x="28947" y="22623"/>
                  </a:lnTo>
                  <a:cubicBezTo>
                    <a:pt x="29006" y="22958"/>
                    <a:pt x="29006" y="23293"/>
                    <a:pt x="28947" y="23629"/>
                  </a:cubicBezTo>
                  <a:cubicBezTo>
                    <a:pt x="28645" y="23687"/>
                    <a:pt x="28327" y="23687"/>
                    <a:pt x="28025" y="23629"/>
                  </a:cubicBezTo>
                  <a:cubicBezTo>
                    <a:pt x="27246" y="23629"/>
                    <a:pt x="26827" y="23461"/>
                    <a:pt x="26769" y="23126"/>
                  </a:cubicBezTo>
                  <a:cubicBezTo>
                    <a:pt x="26710" y="22791"/>
                    <a:pt x="26291" y="22623"/>
                    <a:pt x="25512" y="22623"/>
                  </a:cubicBezTo>
                  <a:cubicBezTo>
                    <a:pt x="25093" y="22623"/>
                    <a:pt x="24758" y="22623"/>
                    <a:pt x="24674" y="23126"/>
                  </a:cubicBezTo>
                  <a:cubicBezTo>
                    <a:pt x="24414" y="23360"/>
                    <a:pt x="24096" y="23536"/>
                    <a:pt x="23752" y="23629"/>
                  </a:cubicBezTo>
                  <a:cubicBezTo>
                    <a:pt x="23434" y="23763"/>
                    <a:pt x="23073" y="23763"/>
                    <a:pt x="22747" y="23629"/>
                  </a:cubicBezTo>
                  <a:cubicBezTo>
                    <a:pt x="22445" y="23402"/>
                    <a:pt x="22043" y="23402"/>
                    <a:pt x="21741" y="23629"/>
                  </a:cubicBezTo>
                  <a:cubicBezTo>
                    <a:pt x="21884" y="24299"/>
                    <a:pt x="22168" y="24927"/>
                    <a:pt x="22579" y="25472"/>
                  </a:cubicBezTo>
                  <a:lnTo>
                    <a:pt x="24003" y="26896"/>
                  </a:lnTo>
                  <a:lnTo>
                    <a:pt x="24003" y="26896"/>
                  </a:lnTo>
                  <a:lnTo>
                    <a:pt x="24003" y="26896"/>
                  </a:lnTo>
                  <a:cubicBezTo>
                    <a:pt x="24045" y="27030"/>
                    <a:pt x="24045" y="27181"/>
                    <a:pt x="24003" y="27315"/>
                  </a:cubicBezTo>
                  <a:cubicBezTo>
                    <a:pt x="24171" y="27684"/>
                    <a:pt x="24171" y="28120"/>
                    <a:pt x="24003" y="28488"/>
                  </a:cubicBezTo>
                  <a:cubicBezTo>
                    <a:pt x="23727" y="28832"/>
                    <a:pt x="23384" y="29117"/>
                    <a:pt x="22998" y="29326"/>
                  </a:cubicBezTo>
                  <a:lnTo>
                    <a:pt x="21909" y="29996"/>
                  </a:lnTo>
                  <a:cubicBezTo>
                    <a:pt x="21574" y="30047"/>
                    <a:pt x="21238" y="30047"/>
                    <a:pt x="20903" y="29996"/>
                  </a:cubicBezTo>
                  <a:lnTo>
                    <a:pt x="20903" y="30415"/>
                  </a:lnTo>
                  <a:cubicBezTo>
                    <a:pt x="20861" y="30667"/>
                    <a:pt x="20861" y="30918"/>
                    <a:pt x="20903" y="31169"/>
                  </a:cubicBezTo>
                  <a:cubicBezTo>
                    <a:pt x="20903" y="31169"/>
                    <a:pt x="21490" y="31169"/>
                    <a:pt x="21992" y="31169"/>
                  </a:cubicBezTo>
                  <a:cubicBezTo>
                    <a:pt x="21833" y="32024"/>
                    <a:pt x="21607" y="32862"/>
                    <a:pt x="21322" y="33683"/>
                  </a:cubicBezTo>
                  <a:cubicBezTo>
                    <a:pt x="21138" y="34479"/>
                    <a:pt x="21138" y="35317"/>
                    <a:pt x="21322" y="36113"/>
                  </a:cubicBezTo>
                  <a:lnTo>
                    <a:pt x="22076" y="39046"/>
                  </a:lnTo>
                  <a:cubicBezTo>
                    <a:pt x="22135" y="39515"/>
                    <a:pt x="22135" y="40001"/>
                    <a:pt x="22076" y="40470"/>
                  </a:cubicBezTo>
                  <a:cubicBezTo>
                    <a:pt x="22034" y="41166"/>
                    <a:pt x="22034" y="41869"/>
                    <a:pt x="22076" y="42565"/>
                  </a:cubicBezTo>
                  <a:cubicBezTo>
                    <a:pt x="22160" y="43453"/>
                    <a:pt x="22160" y="44358"/>
                    <a:pt x="22076" y="45246"/>
                  </a:cubicBezTo>
                  <a:lnTo>
                    <a:pt x="18054" y="43654"/>
                  </a:lnTo>
                  <a:cubicBezTo>
                    <a:pt x="18054" y="43654"/>
                    <a:pt x="18054" y="43654"/>
                    <a:pt x="18054" y="43654"/>
                  </a:cubicBezTo>
                  <a:cubicBezTo>
                    <a:pt x="18054" y="43654"/>
                    <a:pt x="18054" y="43654"/>
                    <a:pt x="18054" y="44157"/>
                  </a:cubicBezTo>
                  <a:cubicBezTo>
                    <a:pt x="18038" y="44383"/>
                    <a:pt x="18038" y="44601"/>
                    <a:pt x="18054" y="44827"/>
                  </a:cubicBezTo>
                  <a:lnTo>
                    <a:pt x="18473" y="45581"/>
                  </a:lnTo>
                  <a:lnTo>
                    <a:pt x="18473" y="47927"/>
                  </a:lnTo>
                  <a:cubicBezTo>
                    <a:pt x="18649" y="48237"/>
                    <a:pt x="18875" y="48522"/>
                    <a:pt x="19144" y="48765"/>
                  </a:cubicBezTo>
                  <a:cubicBezTo>
                    <a:pt x="19320" y="48983"/>
                    <a:pt x="19554" y="49159"/>
                    <a:pt x="19814" y="49268"/>
                  </a:cubicBezTo>
                  <a:lnTo>
                    <a:pt x="19814" y="49268"/>
                  </a:lnTo>
                  <a:cubicBezTo>
                    <a:pt x="19814" y="49268"/>
                    <a:pt x="19814" y="49268"/>
                    <a:pt x="19814" y="49268"/>
                  </a:cubicBezTo>
                  <a:cubicBezTo>
                    <a:pt x="20367" y="49142"/>
                    <a:pt x="20861" y="48849"/>
                    <a:pt x="21238" y="48430"/>
                  </a:cubicBezTo>
                  <a:cubicBezTo>
                    <a:pt x="21708" y="48061"/>
                    <a:pt x="22252" y="47810"/>
                    <a:pt x="22830" y="47676"/>
                  </a:cubicBezTo>
                  <a:lnTo>
                    <a:pt x="23668" y="47676"/>
                  </a:lnTo>
                  <a:lnTo>
                    <a:pt x="23668" y="50273"/>
                  </a:lnTo>
                  <a:lnTo>
                    <a:pt x="24590" y="50273"/>
                  </a:lnTo>
                  <a:lnTo>
                    <a:pt x="25260" y="52955"/>
                  </a:lnTo>
                  <a:lnTo>
                    <a:pt x="26601" y="52955"/>
                  </a:lnTo>
                  <a:cubicBezTo>
                    <a:pt x="26484" y="53483"/>
                    <a:pt x="26484" y="54019"/>
                    <a:pt x="26601" y="54547"/>
                  </a:cubicBezTo>
                  <a:lnTo>
                    <a:pt x="27271" y="54547"/>
                  </a:lnTo>
                  <a:cubicBezTo>
                    <a:pt x="27791" y="54664"/>
                    <a:pt x="28277" y="54890"/>
                    <a:pt x="28695" y="55217"/>
                  </a:cubicBezTo>
                  <a:lnTo>
                    <a:pt x="30371" y="56390"/>
                  </a:lnTo>
                  <a:lnTo>
                    <a:pt x="31042" y="57060"/>
                  </a:lnTo>
                  <a:cubicBezTo>
                    <a:pt x="31042" y="57060"/>
                    <a:pt x="31628" y="57647"/>
                    <a:pt x="31712" y="57647"/>
                  </a:cubicBezTo>
                  <a:lnTo>
                    <a:pt x="32969" y="57647"/>
                  </a:lnTo>
                  <a:lnTo>
                    <a:pt x="34142" y="57647"/>
                  </a:lnTo>
                  <a:lnTo>
                    <a:pt x="34980" y="57647"/>
                  </a:lnTo>
                  <a:lnTo>
                    <a:pt x="35901" y="57647"/>
                  </a:lnTo>
                  <a:cubicBezTo>
                    <a:pt x="35901" y="57647"/>
                    <a:pt x="36320" y="57647"/>
                    <a:pt x="36907" y="57647"/>
                  </a:cubicBezTo>
                  <a:lnTo>
                    <a:pt x="37829" y="57647"/>
                  </a:lnTo>
                  <a:lnTo>
                    <a:pt x="40426" y="57647"/>
                  </a:lnTo>
                  <a:lnTo>
                    <a:pt x="42437" y="57144"/>
                  </a:lnTo>
                  <a:lnTo>
                    <a:pt x="45453" y="56390"/>
                  </a:lnTo>
                  <a:lnTo>
                    <a:pt x="48470" y="55720"/>
                  </a:lnTo>
                  <a:lnTo>
                    <a:pt x="50397" y="55217"/>
                  </a:lnTo>
                  <a:lnTo>
                    <a:pt x="50900" y="56893"/>
                  </a:lnTo>
                  <a:cubicBezTo>
                    <a:pt x="51545" y="56658"/>
                    <a:pt x="51880" y="55946"/>
                    <a:pt x="51654" y="55301"/>
                  </a:cubicBezTo>
                  <a:cubicBezTo>
                    <a:pt x="51511" y="54563"/>
                    <a:pt x="51771" y="53801"/>
                    <a:pt x="52324" y="53290"/>
                  </a:cubicBezTo>
                  <a:cubicBezTo>
                    <a:pt x="53539" y="52310"/>
                    <a:pt x="54896" y="51514"/>
                    <a:pt x="56346" y="50944"/>
                  </a:cubicBezTo>
                  <a:cubicBezTo>
                    <a:pt x="57737" y="50349"/>
                    <a:pt x="59077" y="49645"/>
                    <a:pt x="60368" y="48849"/>
                  </a:cubicBezTo>
                  <a:lnTo>
                    <a:pt x="61373" y="48095"/>
                  </a:lnTo>
                  <a:cubicBezTo>
                    <a:pt x="61876" y="48095"/>
                    <a:pt x="62127" y="47425"/>
                    <a:pt x="62295" y="47425"/>
                  </a:cubicBezTo>
                  <a:lnTo>
                    <a:pt x="63384" y="47425"/>
                  </a:lnTo>
                  <a:lnTo>
                    <a:pt x="63384" y="47425"/>
                  </a:lnTo>
                  <a:lnTo>
                    <a:pt x="63971" y="47425"/>
                  </a:lnTo>
                  <a:lnTo>
                    <a:pt x="65898" y="46922"/>
                  </a:lnTo>
                  <a:lnTo>
                    <a:pt x="67741" y="46922"/>
                  </a:lnTo>
                  <a:lnTo>
                    <a:pt x="69250" y="46922"/>
                  </a:lnTo>
                  <a:cubicBezTo>
                    <a:pt x="69626" y="47249"/>
                    <a:pt x="69945" y="47651"/>
                    <a:pt x="70171" y="48095"/>
                  </a:cubicBezTo>
                  <a:cubicBezTo>
                    <a:pt x="70464" y="48438"/>
                    <a:pt x="70699" y="48841"/>
                    <a:pt x="70842" y="49268"/>
                  </a:cubicBezTo>
                  <a:lnTo>
                    <a:pt x="71512" y="49268"/>
                  </a:lnTo>
                  <a:cubicBezTo>
                    <a:pt x="71512" y="49268"/>
                    <a:pt x="71512" y="49268"/>
                    <a:pt x="71512" y="49268"/>
                  </a:cubicBezTo>
                  <a:cubicBezTo>
                    <a:pt x="71537" y="49461"/>
                    <a:pt x="71537" y="49662"/>
                    <a:pt x="71512" y="49854"/>
                  </a:cubicBezTo>
                  <a:cubicBezTo>
                    <a:pt x="71336" y="50022"/>
                    <a:pt x="71193" y="50223"/>
                    <a:pt x="71093" y="50441"/>
                  </a:cubicBezTo>
                  <a:lnTo>
                    <a:pt x="71093" y="50944"/>
                  </a:lnTo>
                  <a:cubicBezTo>
                    <a:pt x="71093" y="50944"/>
                    <a:pt x="71093" y="50944"/>
                    <a:pt x="71093" y="51447"/>
                  </a:cubicBezTo>
                  <a:cubicBezTo>
                    <a:pt x="71026" y="51958"/>
                    <a:pt x="70791" y="52427"/>
                    <a:pt x="70422" y="52787"/>
                  </a:cubicBezTo>
                  <a:cubicBezTo>
                    <a:pt x="70029" y="53114"/>
                    <a:pt x="69568" y="53374"/>
                    <a:pt x="69082" y="53541"/>
                  </a:cubicBezTo>
                  <a:lnTo>
                    <a:pt x="69082" y="53541"/>
                  </a:lnTo>
                  <a:lnTo>
                    <a:pt x="69082" y="53541"/>
                  </a:lnTo>
                  <a:lnTo>
                    <a:pt x="69585" y="52620"/>
                  </a:lnTo>
                  <a:cubicBezTo>
                    <a:pt x="69652" y="52226"/>
                    <a:pt x="69861" y="51865"/>
                    <a:pt x="70171" y="51614"/>
                  </a:cubicBezTo>
                  <a:lnTo>
                    <a:pt x="70171" y="51028"/>
                  </a:lnTo>
                  <a:cubicBezTo>
                    <a:pt x="70171" y="50525"/>
                    <a:pt x="69585" y="50190"/>
                    <a:pt x="68747" y="50022"/>
                  </a:cubicBezTo>
                  <a:cubicBezTo>
                    <a:pt x="68479" y="50290"/>
                    <a:pt x="68328" y="50651"/>
                    <a:pt x="68328" y="51028"/>
                  </a:cubicBezTo>
                  <a:lnTo>
                    <a:pt x="68328" y="52117"/>
                  </a:lnTo>
                  <a:cubicBezTo>
                    <a:pt x="67716" y="52443"/>
                    <a:pt x="67071" y="52703"/>
                    <a:pt x="66400" y="52871"/>
                  </a:cubicBezTo>
                  <a:lnTo>
                    <a:pt x="64557" y="53625"/>
                  </a:lnTo>
                  <a:cubicBezTo>
                    <a:pt x="64272" y="53742"/>
                    <a:pt x="64021" y="53910"/>
                    <a:pt x="63803" y="54128"/>
                  </a:cubicBezTo>
                  <a:lnTo>
                    <a:pt x="63217" y="54547"/>
                  </a:lnTo>
                  <a:lnTo>
                    <a:pt x="63217" y="55468"/>
                  </a:lnTo>
                  <a:cubicBezTo>
                    <a:pt x="63166" y="55829"/>
                    <a:pt x="63166" y="56197"/>
                    <a:pt x="63217" y="56558"/>
                  </a:cubicBezTo>
                  <a:cubicBezTo>
                    <a:pt x="63435" y="56909"/>
                    <a:pt x="63811" y="57127"/>
                    <a:pt x="64222" y="57144"/>
                  </a:cubicBezTo>
                  <a:cubicBezTo>
                    <a:pt x="63920" y="57077"/>
                    <a:pt x="63602" y="57077"/>
                    <a:pt x="63300" y="57144"/>
                  </a:cubicBezTo>
                  <a:cubicBezTo>
                    <a:pt x="62957" y="57312"/>
                    <a:pt x="62647" y="57538"/>
                    <a:pt x="62379" y="57814"/>
                  </a:cubicBezTo>
                  <a:cubicBezTo>
                    <a:pt x="62379" y="57814"/>
                    <a:pt x="62379" y="57814"/>
                    <a:pt x="62379" y="58736"/>
                  </a:cubicBezTo>
                  <a:cubicBezTo>
                    <a:pt x="62379" y="59658"/>
                    <a:pt x="62379" y="59574"/>
                    <a:pt x="62379" y="59658"/>
                  </a:cubicBezTo>
                  <a:cubicBezTo>
                    <a:pt x="62261" y="60186"/>
                    <a:pt x="61926" y="60646"/>
                    <a:pt x="61457" y="60915"/>
                  </a:cubicBezTo>
                  <a:cubicBezTo>
                    <a:pt x="60871" y="60915"/>
                    <a:pt x="60703" y="61836"/>
                    <a:pt x="60954" y="62842"/>
                  </a:cubicBezTo>
                  <a:lnTo>
                    <a:pt x="60954" y="62842"/>
                  </a:lnTo>
                  <a:lnTo>
                    <a:pt x="60452" y="61585"/>
                  </a:lnTo>
                  <a:cubicBezTo>
                    <a:pt x="60276" y="61166"/>
                    <a:pt x="60049" y="60772"/>
                    <a:pt x="59781" y="60412"/>
                  </a:cubicBezTo>
                  <a:cubicBezTo>
                    <a:pt x="59413" y="60579"/>
                    <a:pt x="58985" y="60579"/>
                    <a:pt x="58608" y="60412"/>
                  </a:cubicBezTo>
                  <a:lnTo>
                    <a:pt x="58608" y="60412"/>
                  </a:lnTo>
                  <a:lnTo>
                    <a:pt x="58608" y="60412"/>
                  </a:lnTo>
                  <a:lnTo>
                    <a:pt x="58608" y="60412"/>
                  </a:lnTo>
                  <a:lnTo>
                    <a:pt x="58608" y="61501"/>
                  </a:lnTo>
                  <a:cubicBezTo>
                    <a:pt x="58692" y="61861"/>
                    <a:pt x="58692" y="62230"/>
                    <a:pt x="58608" y="62590"/>
                  </a:cubicBezTo>
                  <a:lnTo>
                    <a:pt x="58189" y="62590"/>
                  </a:lnTo>
                  <a:lnTo>
                    <a:pt x="57351" y="63428"/>
                  </a:lnTo>
                  <a:lnTo>
                    <a:pt x="56430" y="64182"/>
                  </a:lnTo>
                  <a:lnTo>
                    <a:pt x="55759" y="64182"/>
                  </a:lnTo>
                  <a:lnTo>
                    <a:pt x="54921" y="64182"/>
                  </a:lnTo>
                  <a:lnTo>
                    <a:pt x="53916" y="65020"/>
                  </a:lnTo>
                  <a:lnTo>
                    <a:pt x="52743" y="65774"/>
                  </a:lnTo>
                  <a:lnTo>
                    <a:pt x="52743" y="65774"/>
                  </a:lnTo>
                  <a:lnTo>
                    <a:pt x="52743" y="65774"/>
                  </a:lnTo>
                  <a:cubicBezTo>
                    <a:pt x="52165" y="65900"/>
                    <a:pt x="51562" y="65900"/>
                    <a:pt x="50983" y="65774"/>
                  </a:cubicBezTo>
                  <a:cubicBezTo>
                    <a:pt x="49978" y="66193"/>
                    <a:pt x="49266" y="67123"/>
                    <a:pt x="49140" y="68204"/>
                  </a:cubicBezTo>
                  <a:close/>
                  <a:moveTo>
                    <a:pt x="2051" y="52201"/>
                  </a:moveTo>
                  <a:cubicBezTo>
                    <a:pt x="2051" y="52201"/>
                    <a:pt x="1632" y="52201"/>
                    <a:pt x="2051" y="52787"/>
                  </a:cubicBezTo>
                  <a:cubicBezTo>
                    <a:pt x="2470" y="53374"/>
                    <a:pt x="2051" y="53206"/>
                    <a:pt x="2637" y="52787"/>
                  </a:cubicBezTo>
                  <a:cubicBezTo>
                    <a:pt x="3224" y="52368"/>
                    <a:pt x="2637" y="52787"/>
                    <a:pt x="2637" y="52201"/>
                  </a:cubicBezTo>
                  <a:cubicBezTo>
                    <a:pt x="2478" y="52041"/>
                    <a:pt x="2210" y="52041"/>
                    <a:pt x="2051" y="52201"/>
                  </a:cubicBezTo>
                  <a:close/>
                  <a:moveTo>
                    <a:pt x="961" y="47844"/>
                  </a:moveTo>
                  <a:cubicBezTo>
                    <a:pt x="961" y="47844"/>
                    <a:pt x="961" y="47844"/>
                    <a:pt x="961" y="47844"/>
                  </a:cubicBezTo>
                  <a:cubicBezTo>
                    <a:pt x="961" y="47844"/>
                    <a:pt x="961" y="47844"/>
                    <a:pt x="961" y="47844"/>
                  </a:cubicBezTo>
                  <a:cubicBezTo>
                    <a:pt x="961" y="47844"/>
                    <a:pt x="961" y="47844"/>
                    <a:pt x="961" y="47844"/>
                  </a:cubicBezTo>
                  <a:cubicBezTo>
                    <a:pt x="961" y="47844"/>
                    <a:pt x="1129" y="47844"/>
                    <a:pt x="961" y="47844"/>
                  </a:cubicBezTo>
                  <a:close/>
                  <a:moveTo>
                    <a:pt x="4983" y="51614"/>
                  </a:moveTo>
                  <a:cubicBezTo>
                    <a:pt x="5369" y="51505"/>
                    <a:pt x="5679" y="51229"/>
                    <a:pt x="5821" y="50860"/>
                  </a:cubicBezTo>
                  <a:lnTo>
                    <a:pt x="4899" y="50860"/>
                  </a:lnTo>
                  <a:close/>
                  <a:moveTo>
                    <a:pt x="8167" y="51614"/>
                  </a:moveTo>
                  <a:cubicBezTo>
                    <a:pt x="7765" y="51656"/>
                    <a:pt x="7455" y="51966"/>
                    <a:pt x="7413" y="52368"/>
                  </a:cubicBezTo>
                  <a:lnTo>
                    <a:pt x="7413" y="52368"/>
                  </a:lnTo>
                  <a:cubicBezTo>
                    <a:pt x="7849" y="52268"/>
                    <a:pt x="8201" y="51949"/>
                    <a:pt x="8335" y="51530"/>
                  </a:cubicBezTo>
                  <a:close/>
                  <a:moveTo>
                    <a:pt x="3475" y="32259"/>
                  </a:moveTo>
                  <a:cubicBezTo>
                    <a:pt x="3601" y="32703"/>
                    <a:pt x="3802" y="33130"/>
                    <a:pt x="4062" y="33516"/>
                  </a:cubicBezTo>
                  <a:cubicBezTo>
                    <a:pt x="4254" y="33926"/>
                    <a:pt x="4732" y="34111"/>
                    <a:pt x="5151" y="33935"/>
                  </a:cubicBezTo>
                  <a:cubicBezTo>
                    <a:pt x="5369" y="34002"/>
                    <a:pt x="5603" y="34002"/>
                    <a:pt x="5821" y="33935"/>
                  </a:cubicBezTo>
                  <a:cubicBezTo>
                    <a:pt x="5821" y="33935"/>
                    <a:pt x="5821" y="33935"/>
                    <a:pt x="5821" y="33264"/>
                  </a:cubicBezTo>
                  <a:cubicBezTo>
                    <a:pt x="5737" y="32728"/>
                    <a:pt x="5277" y="32334"/>
                    <a:pt x="4732" y="32343"/>
                  </a:cubicBezTo>
                  <a:close/>
                  <a:moveTo>
                    <a:pt x="4983" y="36951"/>
                  </a:moveTo>
                  <a:lnTo>
                    <a:pt x="5402" y="36951"/>
                  </a:lnTo>
                  <a:lnTo>
                    <a:pt x="5402" y="36029"/>
                  </a:lnTo>
                  <a:lnTo>
                    <a:pt x="4732" y="36029"/>
                  </a:lnTo>
                  <a:close/>
                  <a:moveTo>
                    <a:pt x="11184" y="55049"/>
                  </a:moveTo>
                  <a:cubicBezTo>
                    <a:pt x="11184" y="55049"/>
                    <a:pt x="11184" y="55049"/>
                    <a:pt x="11184" y="55049"/>
                  </a:cubicBezTo>
                  <a:cubicBezTo>
                    <a:pt x="11184" y="55049"/>
                    <a:pt x="11184" y="55049"/>
                    <a:pt x="11184" y="55049"/>
                  </a:cubicBezTo>
                  <a:cubicBezTo>
                    <a:pt x="11184" y="55049"/>
                    <a:pt x="11184" y="55049"/>
                    <a:pt x="11184" y="55049"/>
                  </a:cubicBezTo>
                  <a:cubicBezTo>
                    <a:pt x="11184" y="55049"/>
                    <a:pt x="11184" y="55636"/>
                    <a:pt x="11184" y="55468"/>
                  </a:cubicBezTo>
                  <a:close/>
                  <a:moveTo>
                    <a:pt x="11184" y="45916"/>
                  </a:moveTo>
                  <a:cubicBezTo>
                    <a:pt x="10681" y="45916"/>
                    <a:pt x="10346" y="45916"/>
                    <a:pt x="9927" y="46922"/>
                  </a:cubicBezTo>
                  <a:cubicBezTo>
                    <a:pt x="9751" y="47441"/>
                    <a:pt x="9751" y="47994"/>
                    <a:pt x="9927" y="48514"/>
                  </a:cubicBezTo>
                  <a:cubicBezTo>
                    <a:pt x="10547" y="48346"/>
                    <a:pt x="11142" y="48095"/>
                    <a:pt x="11686" y="47760"/>
                  </a:cubicBezTo>
                  <a:cubicBezTo>
                    <a:pt x="12315" y="47592"/>
                    <a:pt x="12717" y="46981"/>
                    <a:pt x="12608" y="46335"/>
                  </a:cubicBezTo>
                  <a:lnTo>
                    <a:pt x="12608" y="46335"/>
                  </a:lnTo>
                  <a:cubicBezTo>
                    <a:pt x="12223" y="45874"/>
                    <a:pt x="11536" y="45807"/>
                    <a:pt x="11075" y="46193"/>
                  </a:cubicBezTo>
                  <a:cubicBezTo>
                    <a:pt x="11025" y="46235"/>
                    <a:pt x="10974" y="46285"/>
                    <a:pt x="10932" y="46335"/>
                  </a:cubicBezTo>
                  <a:close/>
                  <a:moveTo>
                    <a:pt x="8586" y="41811"/>
                  </a:moveTo>
                  <a:cubicBezTo>
                    <a:pt x="8586" y="41811"/>
                    <a:pt x="8586" y="41811"/>
                    <a:pt x="8586" y="41392"/>
                  </a:cubicBezTo>
                  <a:cubicBezTo>
                    <a:pt x="8670" y="41174"/>
                    <a:pt x="8670" y="40939"/>
                    <a:pt x="8586" y="40721"/>
                  </a:cubicBezTo>
                  <a:cubicBezTo>
                    <a:pt x="8586" y="40721"/>
                    <a:pt x="8586" y="40303"/>
                    <a:pt x="7916" y="40721"/>
                  </a:cubicBezTo>
                  <a:close/>
                  <a:moveTo>
                    <a:pt x="14870" y="60579"/>
                  </a:moveTo>
                  <a:cubicBezTo>
                    <a:pt x="14870" y="60579"/>
                    <a:pt x="14870" y="60579"/>
                    <a:pt x="14870" y="60579"/>
                  </a:cubicBezTo>
                  <a:cubicBezTo>
                    <a:pt x="14870" y="60579"/>
                    <a:pt x="14870" y="60998"/>
                    <a:pt x="15373" y="60579"/>
                  </a:cubicBezTo>
                  <a:cubicBezTo>
                    <a:pt x="15876" y="60160"/>
                    <a:pt x="15373" y="60579"/>
                    <a:pt x="15373" y="60077"/>
                  </a:cubicBezTo>
                  <a:cubicBezTo>
                    <a:pt x="15373" y="59574"/>
                    <a:pt x="14870" y="60915"/>
                    <a:pt x="14619" y="60998"/>
                  </a:cubicBezTo>
                  <a:close/>
                  <a:moveTo>
                    <a:pt x="10597" y="39800"/>
                  </a:moveTo>
                  <a:cubicBezTo>
                    <a:pt x="10597" y="39800"/>
                    <a:pt x="10178" y="39800"/>
                    <a:pt x="10597" y="40386"/>
                  </a:cubicBezTo>
                  <a:cubicBezTo>
                    <a:pt x="11016" y="40973"/>
                    <a:pt x="10597" y="40889"/>
                    <a:pt x="11184" y="40386"/>
                  </a:cubicBezTo>
                  <a:cubicBezTo>
                    <a:pt x="11770" y="39884"/>
                    <a:pt x="11603" y="40386"/>
                    <a:pt x="11184" y="39716"/>
                  </a:cubicBezTo>
                  <a:cubicBezTo>
                    <a:pt x="10765" y="39046"/>
                    <a:pt x="10681" y="40135"/>
                    <a:pt x="10346" y="40219"/>
                  </a:cubicBezTo>
                  <a:close/>
                  <a:moveTo>
                    <a:pt x="11184" y="42230"/>
                  </a:moveTo>
                  <a:lnTo>
                    <a:pt x="11854" y="42230"/>
                  </a:lnTo>
                  <a:lnTo>
                    <a:pt x="11854" y="41727"/>
                  </a:lnTo>
                  <a:lnTo>
                    <a:pt x="11268" y="41727"/>
                  </a:lnTo>
                  <a:close/>
                  <a:moveTo>
                    <a:pt x="6994" y="21534"/>
                  </a:moveTo>
                  <a:lnTo>
                    <a:pt x="7497" y="21534"/>
                  </a:lnTo>
                  <a:lnTo>
                    <a:pt x="7497" y="20863"/>
                  </a:lnTo>
                  <a:close/>
                  <a:moveTo>
                    <a:pt x="11268" y="33851"/>
                  </a:moveTo>
                  <a:cubicBezTo>
                    <a:pt x="11351" y="34127"/>
                    <a:pt x="11351" y="34412"/>
                    <a:pt x="11268" y="34689"/>
                  </a:cubicBezTo>
                  <a:cubicBezTo>
                    <a:pt x="11351" y="34932"/>
                    <a:pt x="11351" y="35200"/>
                    <a:pt x="11268" y="35443"/>
                  </a:cubicBezTo>
                  <a:lnTo>
                    <a:pt x="11770" y="35443"/>
                  </a:lnTo>
                  <a:lnTo>
                    <a:pt x="11770" y="35443"/>
                  </a:lnTo>
                  <a:lnTo>
                    <a:pt x="11770" y="35443"/>
                  </a:lnTo>
                  <a:cubicBezTo>
                    <a:pt x="11728" y="35049"/>
                    <a:pt x="11728" y="34664"/>
                    <a:pt x="11770" y="34270"/>
                  </a:cubicBezTo>
                  <a:cubicBezTo>
                    <a:pt x="11770" y="33599"/>
                    <a:pt x="11770" y="33180"/>
                    <a:pt x="11770" y="33013"/>
                  </a:cubicBezTo>
                  <a:lnTo>
                    <a:pt x="11016" y="33013"/>
                  </a:lnTo>
                  <a:cubicBezTo>
                    <a:pt x="10865" y="33239"/>
                    <a:pt x="10865" y="33541"/>
                    <a:pt x="11016" y="33767"/>
                  </a:cubicBezTo>
                  <a:lnTo>
                    <a:pt x="11016" y="33767"/>
                  </a:lnTo>
                  <a:close/>
                  <a:moveTo>
                    <a:pt x="10765" y="30332"/>
                  </a:moveTo>
                  <a:cubicBezTo>
                    <a:pt x="10765" y="30332"/>
                    <a:pt x="10765" y="30332"/>
                    <a:pt x="10765" y="30332"/>
                  </a:cubicBezTo>
                  <a:cubicBezTo>
                    <a:pt x="10765" y="30332"/>
                    <a:pt x="10765" y="30332"/>
                    <a:pt x="10765" y="30332"/>
                  </a:cubicBezTo>
                  <a:lnTo>
                    <a:pt x="10765" y="30332"/>
                  </a:lnTo>
                  <a:lnTo>
                    <a:pt x="10513" y="30751"/>
                  </a:lnTo>
                  <a:close/>
                  <a:moveTo>
                    <a:pt x="12692" y="38711"/>
                  </a:moveTo>
                  <a:cubicBezTo>
                    <a:pt x="12709" y="38853"/>
                    <a:pt x="12709" y="38987"/>
                    <a:pt x="12692" y="39130"/>
                  </a:cubicBezTo>
                  <a:lnTo>
                    <a:pt x="13278" y="39130"/>
                  </a:lnTo>
                  <a:lnTo>
                    <a:pt x="13865" y="39548"/>
                  </a:lnTo>
                  <a:cubicBezTo>
                    <a:pt x="13865" y="39548"/>
                    <a:pt x="13865" y="39548"/>
                    <a:pt x="14619" y="40303"/>
                  </a:cubicBezTo>
                  <a:cubicBezTo>
                    <a:pt x="15373" y="41057"/>
                    <a:pt x="15206" y="41057"/>
                    <a:pt x="15373" y="41057"/>
                  </a:cubicBezTo>
                  <a:lnTo>
                    <a:pt x="15960" y="41057"/>
                  </a:lnTo>
                  <a:cubicBezTo>
                    <a:pt x="15960" y="41057"/>
                    <a:pt x="16462" y="41057"/>
                    <a:pt x="16462" y="41057"/>
                  </a:cubicBezTo>
                  <a:cubicBezTo>
                    <a:pt x="16462" y="41057"/>
                    <a:pt x="16462" y="41057"/>
                    <a:pt x="16462" y="41057"/>
                  </a:cubicBezTo>
                  <a:cubicBezTo>
                    <a:pt x="16513" y="41249"/>
                    <a:pt x="16513" y="41450"/>
                    <a:pt x="16462" y="41643"/>
                  </a:cubicBezTo>
                  <a:cubicBezTo>
                    <a:pt x="16915" y="41476"/>
                    <a:pt x="17258" y="41099"/>
                    <a:pt x="17384" y="40638"/>
                  </a:cubicBezTo>
                  <a:cubicBezTo>
                    <a:pt x="17501" y="40202"/>
                    <a:pt x="17501" y="39733"/>
                    <a:pt x="17384" y="39297"/>
                  </a:cubicBezTo>
                  <a:cubicBezTo>
                    <a:pt x="17066" y="38375"/>
                    <a:pt x="16680" y="37479"/>
                    <a:pt x="16211" y="36616"/>
                  </a:cubicBezTo>
                  <a:cubicBezTo>
                    <a:pt x="15759" y="35669"/>
                    <a:pt x="14711" y="35183"/>
                    <a:pt x="13697" y="35443"/>
                  </a:cubicBezTo>
                  <a:lnTo>
                    <a:pt x="12022" y="36029"/>
                  </a:lnTo>
                  <a:cubicBezTo>
                    <a:pt x="11259" y="36147"/>
                    <a:pt x="10731" y="36859"/>
                    <a:pt x="10849" y="37621"/>
                  </a:cubicBezTo>
                  <a:cubicBezTo>
                    <a:pt x="10966" y="38384"/>
                    <a:pt x="11678" y="38912"/>
                    <a:pt x="12441" y="38794"/>
                  </a:cubicBezTo>
                  <a:close/>
                  <a:moveTo>
                    <a:pt x="20317" y="63847"/>
                  </a:moveTo>
                  <a:cubicBezTo>
                    <a:pt x="20317" y="63847"/>
                    <a:pt x="20317" y="63847"/>
                    <a:pt x="20317" y="63847"/>
                  </a:cubicBezTo>
                  <a:cubicBezTo>
                    <a:pt x="20317" y="63847"/>
                    <a:pt x="20317" y="63847"/>
                    <a:pt x="20317" y="63847"/>
                  </a:cubicBezTo>
                  <a:lnTo>
                    <a:pt x="20317" y="64350"/>
                  </a:lnTo>
                  <a:lnTo>
                    <a:pt x="20317" y="64350"/>
                  </a:lnTo>
                  <a:cubicBezTo>
                    <a:pt x="20317" y="64350"/>
                    <a:pt x="20317" y="64350"/>
                    <a:pt x="20317" y="64350"/>
                  </a:cubicBezTo>
                  <a:lnTo>
                    <a:pt x="20317" y="64350"/>
                  </a:lnTo>
                  <a:close/>
                  <a:moveTo>
                    <a:pt x="12692" y="25891"/>
                  </a:moveTo>
                  <a:lnTo>
                    <a:pt x="12692" y="26394"/>
                  </a:lnTo>
                  <a:lnTo>
                    <a:pt x="14116" y="26394"/>
                  </a:lnTo>
                  <a:lnTo>
                    <a:pt x="14116" y="26394"/>
                  </a:lnTo>
                  <a:lnTo>
                    <a:pt x="14116" y="26394"/>
                  </a:lnTo>
                  <a:lnTo>
                    <a:pt x="14116" y="26394"/>
                  </a:lnTo>
                  <a:close/>
                  <a:moveTo>
                    <a:pt x="16127" y="33683"/>
                  </a:moveTo>
                  <a:cubicBezTo>
                    <a:pt x="16052" y="33926"/>
                    <a:pt x="16052" y="34194"/>
                    <a:pt x="16127" y="34437"/>
                  </a:cubicBezTo>
                  <a:cubicBezTo>
                    <a:pt x="16253" y="34739"/>
                    <a:pt x="16496" y="34982"/>
                    <a:pt x="16798" y="35108"/>
                  </a:cubicBezTo>
                  <a:cubicBezTo>
                    <a:pt x="17024" y="34848"/>
                    <a:pt x="17166" y="34529"/>
                    <a:pt x="17216" y="34186"/>
                  </a:cubicBezTo>
                  <a:lnTo>
                    <a:pt x="17216" y="34102"/>
                  </a:lnTo>
                  <a:close/>
                  <a:moveTo>
                    <a:pt x="21574" y="17512"/>
                  </a:moveTo>
                  <a:cubicBezTo>
                    <a:pt x="22244" y="17512"/>
                    <a:pt x="22495" y="16842"/>
                    <a:pt x="22328" y="16088"/>
                  </a:cubicBezTo>
                  <a:lnTo>
                    <a:pt x="21238" y="16088"/>
                  </a:lnTo>
                  <a:close/>
                  <a:moveTo>
                    <a:pt x="22747" y="12317"/>
                  </a:moveTo>
                  <a:cubicBezTo>
                    <a:pt x="22747" y="12317"/>
                    <a:pt x="22747" y="12820"/>
                    <a:pt x="23249" y="12736"/>
                  </a:cubicBezTo>
                  <a:lnTo>
                    <a:pt x="23836" y="12736"/>
                  </a:lnTo>
                  <a:cubicBezTo>
                    <a:pt x="23836" y="12736"/>
                    <a:pt x="24255" y="12736"/>
                    <a:pt x="24339" y="12233"/>
                  </a:cubicBezTo>
                  <a:close/>
                  <a:moveTo>
                    <a:pt x="25931" y="12317"/>
                  </a:moveTo>
                  <a:cubicBezTo>
                    <a:pt x="25956" y="12485"/>
                    <a:pt x="25956" y="12652"/>
                    <a:pt x="25931" y="12820"/>
                  </a:cubicBezTo>
                  <a:cubicBezTo>
                    <a:pt x="25897" y="13012"/>
                    <a:pt x="25897" y="13214"/>
                    <a:pt x="25931" y="13406"/>
                  </a:cubicBezTo>
                  <a:cubicBezTo>
                    <a:pt x="25872" y="14387"/>
                    <a:pt x="25872" y="15359"/>
                    <a:pt x="25931" y="16339"/>
                  </a:cubicBezTo>
                  <a:lnTo>
                    <a:pt x="26433" y="19188"/>
                  </a:lnTo>
                  <a:lnTo>
                    <a:pt x="26936" y="19188"/>
                  </a:lnTo>
                  <a:cubicBezTo>
                    <a:pt x="26936" y="18266"/>
                    <a:pt x="26936" y="17428"/>
                    <a:pt x="27355" y="16674"/>
                  </a:cubicBezTo>
                  <a:cubicBezTo>
                    <a:pt x="27556" y="15819"/>
                    <a:pt x="27556" y="14931"/>
                    <a:pt x="27355" y="14077"/>
                  </a:cubicBezTo>
                  <a:cubicBezTo>
                    <a:pt x="27355" y="13658"/>
                    <a:pt x="27355" y="13239"/>
                    <a:pt x="27355" y="12904"/>
                  </a:cubicBezTo>
                  <a:cubicBezTo>
                    <a:pt x="27355" y="12568"/>
                    <a:pt x="26266" y="12987"/>
                    <a:pt x="25679" y="12987"/>
                  </a:cubicBezTo>
                  <a:close/>
                  <a:moveTo>
                    <a:pt x="27020" y="10641"/>
                  </a:moveTo>
                  <a:cubicBezTo>
                    <a:pt x="27246" y="11529"/>
                    <a:pt x="27816" y="12283"/>
                    <a:pt x="28612" y="12736"/>
                  </a:cubicBezTo>
                  <a:cubicBezTo>
                    <a:pt x="29031" y="12216"/>
                    <a:pt x="29240" y="11555"/>
                    <a:pt x="29198" y="10893"/>
                  </a:cubicBezTo>
                  <a:lnTo>
                    <a:pt x="31377" y="11395"/>
                  </a:lnTo>
                  <a:cubicBezTo>
                    <a:pt x="31377" y="11395"/>
                    <a:pt x="31377" y="11395"/>
                    <a:pt x="31377" y="10809"/>
                  </a:cubicBezTo>
                  <a:cubicBezTo>
                    <a:pt x="31226" y="10264"/>
                    <a:pt x="30975" y="9745"/>
                    <a:pt x="30623" y="9301"/>
                  </a:cubicBezTo>
                  <a:cubicBezTo>
                    <a:pt x="30623" y="8798"/>
                    <a:pt x="29785" y="8547"/>
                    <a:pt x="29366" y="8714"/>
                  </a:cubicBezTo>
                  <a:lnTo>
                    <a:pt x="27439" y="9217"/>
                  </a:lnTo>
                  <a:cubicBezTo>
                    <a:pt x="26769" y="10139"/>
                    <a:pt x="26601" y="10557"/>
                    <a:pt x="26769" y="11312"/>
                  </a:cubicBezTo>
                  <a:close/>
                  <a:moveTo>
                    <a:pt x="28612" y="16758"/>
                  </a:moveTo>
                  <a:cubicBezTo>
                    <a:pt x="28612" y="16758"/>
                    <a:pt x="28612" y="16758"/>
                    <a:pt x="28612" y="16758"/>
                  </a:cubicBezTo>
                  <a:lnTo>
                    <a:pt x="29869" y="16758"/>
                  </a:lnTo>
                  <a:lnTo>
                    <a:pt x="29869" y="15836"/>
                  </a:lnTo>
                  <a:cubicBezTo>
                    <a:pt x="29869" y="15417"/>
                    <a:pt x="29869" y="15250"/>
                    <a:pt x="29869" y="15166"/>
                  </a:cubicBezTo>
                  <a:cubicBezTo>
                    <a:pt x="30145" y="14797"/>
                    <a:pt x="30489" y="14487"/>
                    <a:pt x="30874" y="14244"/>
                  </a:cubicBezTo>
                  <a:lnTo>
                    <a:pt x="31880" y="13406"/>
                  </a:lnTo>
                  <a:lnTo>
                    <a:pt x="31880" y="13406"/>
                  </a:lnTo>
                  <a:lnTo>
                    <a:pt x="31880" y="13406"/>
                  </a:lnTo>
                  <a:lnTo>
                    <a:pt x="30958" y="12904"/>
                  </a:lnTo>
                  <a:lnTo>
                    <a:pt x="30120" y="12485"/>
                  </a:lnTo>
                  <a:cubicBezTo>
                    <a:pt x="29944" y="13272"/>
                    <a:pt x="29600" y="14018"/>
                    <a:pt x="29115" y="14663"/>
                  </a:cubicBezTo>
                  <a:cubicBezTo>
                    <a:pt x="28386" y="15342"/>
                    <a:pt x="28092" y="16381"/>
                    <a:pt x="28361" y="17344"/>
                  </a:cubicBezTo>
                  <a:close/>
                  <a:moveTo>
                    <a:pt x="30287" y="18936"/>
                  </a:moveTo>
                  <a:lnTo>
                    <a:pt x="30287" y="18182"/>
                  </a:lnTo>
                  <a:lnTo>
                    <a:pt x="29785" y="18182"/>
                  </a:lnTo>
                  <a:close/>
                  <a:moveTo>
                    <a:pt x="30958" y="15585"/>
                  </a:moveTo>
                  <a:cubicBezTo>
                    <a:pt x="30958" y="15585"/>
                    <a:pt x="30539" y="15585"/>
                    <a:pt x="30958" y="16255"/>
                  </a:cubicBezTo>
                  <a:cubicBezTo>
                    <a:pt x="31377" y="16925"/>
                    <a:pt x="30958" y="16758"/>
                    <a:pt x="31461" y="16674"/>
                  </a:cubicBezTo>
                  <a:cubicBezTo>
                    <a:pt x="31963" y="16590"/>
                    <a:pt x="31461" y="16674"/>
                    <a:pt x="31461" y="16088"/>
                  </a:cubicBezTo>
                  <a:cubicBezTo>
                    <a:pt x="31461" y="15501"/>
                    <a:pt x="30874" y="16255"/>
                    <a:pt x="30707" y="16255"/>
                  </a:cubicBezTo>
                  <a:close/>
                  <a:moveTo>
                    <a:pt x="32634" y="20445"/>
                  </a:moveTo>
                  <a:lnTo>
                    <a:pt x="32634" y="19942"/>
                  </a:lnTo>
                  <a:lnTo>
                    <a:pt x="32634" y="19942"/>
                  </a:lnTo>
                  <a:close/>
                  <a:moveTo>
                    <a:pt x="34309" y="18517"/>
                  </a:moveTo>
                  <a:cubicBezTo>
                    <a:pt x="34485" y="18090"/>
                    <a:pt x="34485" y="17604"/>
                    <a:pt x="34309" y="17177"/>
                  </a:cubicBezTo>
                  <a:lnTo>
                    <a:pt x="33807" y="17177"/>
                  </a:lnTo>
                  <a:close/>
                  <a:moveTo>
                    <a:pt x="32801" y="9720"/>
                  </a:moveTo>
                  <a:cubicBezTo>
                    <a:pt x="32801" y="9720"/>
                    <a:pt x="32801" y="9720"/>
                    <a:pt x="32801" y="9720"/>
                  </a:cubicBezTo>
                  <a:cubicBezTo>
                    <a:pt x="32801" y="9720"/>
                    <a:pt x="32801" y="9720"/>
                    <a:pt x="32801" y="9720"/>
                  </a:cubicBezTo>
                  <a:lnTo>
                    <a:pt x="32801" y="9720"/>
                  </a:lnTo>
                  <a:lnTo>
                    <a:pt x="32801" y="9720"/>
                  </a:lnTo>
                  <a:lnTo>
                    <a:pt x="32801" y="9133"/>
                  </a:lnTo>
                  <a:lnTo>
                    <a:pt x="32801" y="9133"/>
                  </a:lnTo>
                  <a:cubicBezTo>
                    <a:pt x="32801" y="9133"/>
                    <a:pt x="32801" y="9133"/>
                    <a:pt x="32801" y="9133"/>
                  </a:cubicBezTo>
                  <a:close/>
                  <a:moveTo>
                    <a:pt x="32801" y="7541"/>
                  </a:moveTo>
                  <a:cubicBezTo>
                    <a:pt x="32801" y="7541"/>
                    <a:pt x="32801" y="7541"/>
                    <a:pt x="32801" y="7541"/>
                  </a:cubicBezTo>
                  <a:cubicBezTo>
                    <a:pt x="32801" y="7541"/>
                    <a:pt x="32801" y="7541"/>
                    <a:pt x="32801" y="7541"/>
                  </a:cubicBezTo>
                  <a:lnTo>
                    <a:pt x="32801" y="7541"/>
                  </a:lnTo>
                  <a:cubicBezTo>
                    <a:pt x="32801" y="7541"/>
                    <a:pt x="32299" y="8379"/>
                    <a:pt x="32215" y="8211"/>
                  </a:cubicBezTo>
                  <a:close/>
                  <a:moveTo>
                    <a:pt x="36237" y="8211"/>
                  </a:moveTo>
                  <a:cubicBezTo>
                    <a:pt x="36237" y="8211"/>
                    <a:pt x="35818" y="8714"/>
                    <a:pt x="36237" y="9217"/>
                  </a:cubicBezTo>
                  <a:lnTo>
                    <a:pt x="36739" y="9217"/>
                  </a:lnTo>
                  <a:close/>
                  <a:moveTo>
                    <a:pt x="50565" y="66277"/>
                  </a:moveTo>
                  <a:cubicBezTo>
                    <a:pt x="51227" y="66118"/>
                    <a:pt x="51855" y="65833"/>
                    <a:pt x="52408" y="65439"/>
                  </a:cubicBezTo>
                  <a:cubicBezTo>
                    <a:pt x="52944" y="65004"/>
                    <a:pt x="53581" y="64685"/>
                    <a:pt x="54251" y="64518"/>
                  </a:cubicBezTo>
                  <a:cubicBezTo>
                    <a:pt x="54301" y="64300"/>
                    <a:pt x="54301" y="64065"/>
                    <a:pt x="54251" y="63847"/>
                  </a:cubicBezTo>
                  <a:lnTo>
                    <a:pt x="53665" y="62674"/>
                  </a:lnTo>
                  <a:cubicBezTo>
                    <a:pt x="53430" y="62280"/>
                    <a:pt x="53154" y="61912"/>
                    <a:pt x="52827" y="61585"/>
                  </a:cubicBezTo>
                  <a:cubicBezTo>
                    <a:pt x="52827" y="61166"/>
                    <a:pt x="52408" y="61082"/>
                    <a:pt x="52324" y="61082"/>
                  </a:cubicBezTo>
                  <a:lnTo>
                    <a:pt x="52324" y="61082"/>
                  </a:lnTo>
                  <a:lnTo>
                    <a:pt x="52324" y="61669"/>
                  </a:lnTo>
                  <a:cubicBezTo>
                    <a:pt x="52299" y="61811"/>
                    <a:pt x="52299" y="61945"/>
                    <a:pt x="52324" y="62088"/>
                  </a:cubicBezTo>
                  <a:lnTo>
                    <a:pt x="52324" y="62507"/>
                  </a:lnTo>
                  <a:cubicBezTo>
                    <a:pt x="52324" y="62507"/>
                    <a:pt x="52324" y="62507"/>
                    <a:pt x="52324" y="62507"/>
                  </a:cubicBezTo>
                  <a:lnTo>
                    <a:pt x="51654" y="62507"/>
                  </a:lnTo>
                  <a:lnTo>
                    <a:pt x="50983" y="62507"/>
                  </a:lnTo>
                  <a:close/>
                  <a:moveTo>
                    <a:pt x="38080" y="15417"/>
                  </a:moveTo>
                  <a:cubicBezTo>
                    <a:pt x="38080" y="15417"/>
                    <a:pt x="37661" y="15417"/>
                    <a:pt x="38080" y="15920"/>
                  </a:cubicBezTo>
                  <a:cubicBezTo>
                    <a:pt x="38499" y="16423"/>
                    <a:pt x="38080" y="16423"/>
                    <a:pt x="38583" y="16339"/>
                  </a:cubicBezTo>
                  <a:cubicBezTo>
                    <a:pt x="38742" y="16180"/>
                    <a:pt x="38742" y="15912"/>
                    <a:pt x="38583" y="15752"/>
                  </a:cubicBezTo>
                  <a:cubicBezTo>
                    <a:pt x="38583" y="15752"/>
                    <a:pt x="37745" y="16004"/>
                    <a:pt x="37493" y="16088"/>
                  </a:cubicBezTo>
                  <a:close/>
                  <a:moveTo>
                    <a:pt x="38666" y="6452"/>
                  </a:moveTo>
                  <a:cubicBezTo>
                    <a:pt x="38666" y="6452"/>
                    <a:pt x="38666" y="6452"/>
                    <a:pt x="38666" y="7038"/>
                  </a:cubicBezTo>
                  <a:cubicBezTo>
                    <a:pt x="38666" y="7625"/>
                    <a:pt x="38666" y="7541"/>
                    <a:pt x="38666" y="7625"/>
                  </a:cubicBezTo>
                  <a:cubicBezTo>
                    <a:pt x="38608" y="7784"/>
                    <a:pt x="38608" y="7968"/>
                    <a:pt x="38666" y="8128"/>
                  </a:cubicBezTo>
                  <a:cubicBezTo>
                    <a:pt x="38666" y="8128"/>
                    <a:pt x="38666" y="8128"/>
                    <a:pt x="38666" y="8547"/>
                  </a:cubicBezTo>
                  <a:lnTo>
                    <a:pt x="38666" y="8547"/>
                  </a:lnTo>
                  <a:cubicBezTo>
                    <a:pt x="38625" y="9074"/>
                    <a:pt x="38625" y="9611"/>
                    <a:pt x="38666" y="10139"/>
                  </a:cubicBezTo>
                  <a:cubicBezTo>
                    <a:pt x="38666" y="10976"/>
                    <a:pt x="38666" y="11395"/>
                    <a:pt x="38666" y="11563"/>
                  </a:cubicBezTo>
                  <a:lnTo>
                    <a:pt x="38248" y="11563"/>
                  </a:lnTo>
                  <a:lnTo>
                    <a:pt x="38248" y="11563"/>
                  </a:lnTo>
                  <a:cubicBezTo>
                    <a:pt x="38248" y="11563"/>
                    <a:pt x="38248" y="11563"/>
                    <a:pt x="38248" y="11060"/>
                  </a:cubicBezTo>
                  <a:cubicBezTo>
                    <a:pt x="38222" y="10893"/>
                    <a:pt x="38222" y="10725"/>
                    <a:pt x="38248" y="10557"/>
                  </a:cubicBezTo>
                  <a:lnTo>
                    <a:pt x="39253" y="10055"/>
                  </a:lnTo>
                  <a:lnTo>
                    <a:pt x="40258" y="10055"/>
                  </a:lnTo>
                  <a:lnTo>
                    <a:pt x="40929" y="9636"/>
                  </a:lnTo>
                  <a:lnTo>
                    <a:pt x="41515" y="9636"/>
                  </a:lnTo>
                  <a:lnTo>
                    <a:pt x="39840" y="8463"/>
                  </a:lnTo>
                  <a:lnTo>
                    <a:pt x="38415" y="7206"/>
                  </a:lnTo>
                  <a:lnTo>
                    <a:pt x="38248" y="7206"/>
                  </a:lnTo>
                  <a:close/>
                  <a:moveTo>
                    <a:pt x="38666" y="13742"/>
                  </a:moveTo>
                  <a:cubicBezTo>
                    <a:pt x="38775" y="14169"/>
                    <a:pt x="38977" y="14571"/>
                    <a:pt x="39253" y="14915"/>
                  </a:cubicBezTo>
                  <a:lnTo>
                    <a:pt x="40175" y="15836"/>
                  </a:lnTo>
                  <a:cubicBezTo>
                    <a:pt x="40175" y="15836"/>
                    <a:pt x="40594" y="15836"/>
                    <a:pt x="40175" y="15333"/>
                  </a:cubicBezTo>
                  <a:cubicBezTo>
                    <a:pt x="40225" y="14831"/>
                    <a:pt x="40225" y="14328"/>
                    <a:pt x="40175" y="13825"/>
                  </a:cubicBezTo>
                  <a:cubicBezTo>
                    <a:pt x="40149" y="13323"/>
                    <a:pt x="40149" y="12820"/>
                    <a:pt x="40175" y="12317"/>
                  </a:cubicBezTo>
                  <a:cubicBezTo>
                    <a:pt x="39814" y="12384"/>
                    <a:pt x="39471" y="12527"/>
                    <a:pt x="39169" y="12736"/>
                  </a:cubicBezTo>
                  <a:cubicBezTo>
                    <a:pt x="38708" y="12485"/>
                    <a:pt x="38122" y="12652"/>
                    <a:pt x="37870" y="13113"/>
                  </a:cubicBezTo>
                  <a:cubicBezTo>
                    <a:pt x="37619" y="13574"/>
                    <a:pt x="37787" y="14160"/>
                    <a:pt x="38248" y="14412"/>
                  </a:cubicBezTo>
                  <a:close/>
                  <a:moveTo>
                    <a:pt x="56765" y="62507"/>
                  </a:moveTo>
                  <a:cubicBezTo>
                    <a:pt x="56765" y="62507"/>
                    <a:pt x="56765" y="62507"/>
                    <a:pt x="56765" y="63093"/>
                  </a:cubicBezTo>
                  <a:cubicBezTo>
                    <a:pt x="56765" y="63680"/>
                    <a:pt x="56765" y="63596"/>
                    <a:pt x="56765" y="63093"/>
                  </a:cubicBezTo>
                  <a:cubicBezTo>
                    <a:pt x="56840" y="62934"/>
                    <a:pt x="56840" y="62750"/>
                    <a:pt x="56765" y="62590"/>
                  </a:cubicBezTo>
                  <a:cubicBezTo>
                    <a:pt x="56765" y="62590"/>
                    <a:pt x="56262" y="63261"/>
                    <a:pt x="56095" y="63177"/>
                  </a:cubicBezTo>
                  <a:close/>
                  <a:moveTo>
                    <a:pt x="42688" y="7541"/>
                  </a:moveTo>
                  <a:lnTo>
                    <a:pt x="43191" y="7541"/>
                  </a:lnTo>
                  <a:lnTo>
                    <a:pt x="42521" y="7541"/>
                  </a:lnTo>
                  <a:close/>
                  <a:moveTo>
                    <a:pt x="42688" y="4022"/>
                  </a:moveTo>
                  <a:lnTo>
                    <a:pt x="43275" y="4022"/>
                  </a:lnTo>
                  <a:lnTo>
                    <a:pt x="43275" y="2933"/>
                  </a:lnTo>
                  <a:close/>
                  <a:moveTo>
                    <a:pt x="62044" y="51447"/>
                  </a:moveTo>
                  <a:cubicBezTo>
                    <a:pt x="62044" y="51447"/>
                    <a:pt x="62044" y="51447"/>
                    <a:pt x="62044" y="52284"/>
                  </a:cubicBezTo>
                  <a:cubicBezTo>
                    <a:pt x="62044" y="53122"/>
                    <a:pt x="62044" y="53206"/>
                    <a:pt x="62044" y="53541"/>
                  </a:cubicBezTo>
                  <a:cubicBezTo>
                    <a:pt x="62094" y="53734"/>
                    <a:pt x="62094" y="53935"/>
                    <a:pt x="62044" y="54128"/>
                  </a:cubicBezTo>
                  <a:cubicBezTo>
                    <a:pt x="62044" y="54128"/>
                    <a:pt x="62044" y="54547"/>
                    <a:pt x="62044" y="54630"/>
                  </a:cubicBezTo>
                  <a:cubicBezTo>
                    <a:pt x="62044" y="54714"/>
                    <a:pt x="62965" y="54128"/>
                    <a:pt x="62798" y="53793"/>
                  </a:cubicBezTo>
                  <a:cubicBezTo>
                    <a:pt x="62697" y="53323"/>
                    <a:pt x="62697" y="52837"/>
                    <a:pt x="62798" y="52368"/>
                  </a:cubicBezTo>
                  <a:lnTo>
                    <a:pt x="63217" y="51865"/>
                  </a:lnTo>
                  <a:lnTo>
                    <a:pt x="63217" y="51865"/>
                  </a:lnTo>
                  <a:cubicBezTo>
                    <a:pt x="63217" y="51865"/>
                    <a:pt x="63217" y="51865"/>
                    <a:pt x="63217" y="51865"/>
                  </a:cubicBezTo>
                  <a:close/>
                  <a:moveTo>
                    <a:pt x="51654" y="4357"/>
                  </a:moveTo>
                  <a:lnTo>
                    <a:pt x="51654" y="4860"/>
                  </a:lnTo>
                  <a:cubicBezTo>
                    <a:pt x="51654" y="4860"/>
                    <a:pt x="51654" y="5363"/>
                    <a:pt x="52157" y="4860"/>
                  </a:cubicBezTo>
                  <a:cubicBezTo>
                    <a:pt x="52659" y="4357"/>
                    <a:pt x="52157" y="4860"/>
                    <a:pt x="52157" y="4273"/>
                  </a:cubicBezTo>
                  <a:cubicBezTo>
                    <a:pt x="52157" y="3687"/>
                    <a:pt x="50816" y="4944"/>
                    <a:pt x="50648" y="5027"/>
                  </a:cubicBezTo>
                  <a:close/>
                  <a:moveTo>
                    <a:pt x="54084" y="9301"/>
                  </a:moveTo>
                  <a:cubicBezTo>
                    <a:pt x="53329" y="9301"/>
                    <a:pt x="53162" y="9971"/>
                    <a:pt x="53329" y="10893"/>
                  </a:cubicBezTo>
                  <a:lnTo>
                    <a:pt x="53329" y="10893"/>
                  </a:lnTo>
                  <a:cubicBezTo>
                    <a:pt x="53321" y="10566"/>
                    <a:pt x="53237" y="10256"/>
                    <a:pt x="53078" y="9971"/>
                  </a:cubicBezTo>
                  <a:close/>
                  <a:moveTo>
                    <a:pt x="55592" y="13658"/>
                  </a:moveTo>
                  <a:cubicBezTo>
                    <a:pt x="55592" y="13658"/>
                    <a:pt x="55592" y="13658"/>
                    <a:pt x="55592" y="13658"/>
                  </a:cubicBezTo>
                  <a:cubicBezTo>
                    <a:pt x="55592" y="13658"/>
                    <a:pt x="55592" y="13658"/>
                    <a:pt x="55592" y="13658"/>
                  </a:cubicBezTo>
                  <a:lnTo>
                    <a:pt x="56011" y="13658"/>
                  </a:lnTo>
                  <a:cubicBezTo>
                    <a:pt x="56011" y="13658"/>
                    <a:pt x="55005" y="14496"/>
                    <a:pt x="55005" y="14328"/>
                  </a:cubicBezTo>
                  <a:close/>
                  <a:moveTo>
                    <a:pt x="67071" y="47927"/>
                  </a:moveTo>
                  <a:cubicBezTo>
                    <a:pt x="67071" y="47927"/>
                    <a:pt x="66652" y="47927"/>
                    <a:pt x="67071" y="48598"/>
                  </a:cubicBezTo>
                  <a:cubicBezTo>
                    <a:pt x="67490" y="49268"/>
                    <a:pt x="67071" y="49100"/>
                    <a:pt x="67658" y="49017"/>
                  </a:cubicBezTo>
                  <a:cubicBezTo>
                    <a:pt x="68244" y="48933"/>
                    <a:pt x="67658" y="49017"/>
                    <a:pt x="67658" y="48430"/>
                  </a:cubicBezTo>
                  <a:cubicBezTo>
                    <a:pt x="67658" y="47844"/>
                    <a:pt x="66233" y="48598"/>
                    <a:pt x="66066" y="48598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="" xmlns:a16="http://schemas.microsoft.com/office/drawing/2014/main" id="{39114965-BEE8-4440-ADFF-7B21C06AE441}"/>
                </a:ext>
              </a:extLst>
            </p:cNvPr>
            <p:cNvSpPr/>
            <p:nvPr/>
          </p:nvSpPr>
          <p:spPr>
            <a:xfrm>
              <a:off x="3875211" y="2364735"/>
              <a:ext cx="36167" cy="44994"/>
            </a:xfrm>
            <a:custGeom>
              <a:avLst/>
              <a:gdLst>
                <a:gd name="connsiteX0" fmla="*/ 29494 w 36167"/>
                <a:gd name="connsiteY0" fmla="*/ 40302 h 44994"/>
                <a:gd name="connsiteX1" fmla="*/ 29494 w 36167"/>
                <a:gd name="connsiteY1" fmla="*/ 39716 h 44994"/>
                <a:gd name="connsiteX2" fmla="*/ 29494 w 36167"/>
                <a:gd name="connsiteY2" fmla="*/ 39213 h 44994"/>
                <a:gd name="connsiteX3" fmla="*/ 28069 w 36167"/>
                <a:gd name="connsiteY3" fmla="*/ 39213 h 44994"/>
                <a:gd name="connsiteX4" fmla="*/ 28069 w 36167"/>
                <a:gd name="connsiteY4" fmla="*/ 39213 h 44994"/>
                <a:gd name="connsiteX5" fmla="*/ 27399 w 36167"/>
                <a:gd name="connsiteY5" fmla="*/ 39213 h 44994"/>
                <a:gd name="connsiteX6" fmla="*/ 26645 w 36167"/>
                <a:gd name="connsiteY6" fmla="*/ 39213 h 44994"/>
                <a:gd name="connsiteX7" fmla="*/ 24299 w 36167"/>
                <a:gd name="connsiteY7" fmla="*/ 39213 h 44994"/>
                <a:gd name="connsiteX8" fmla="*/ 22623 w 36167"/>
                <a:gd name="connsiteY8" fmla="*/ 38794 h 44994"/>
                <a:gd name="connsiteX9" fmla="*/ 21031 w 36167"/>
                <a:gd name="connsiteY9" fmla="*/ 38040 h 44994"/>
                <a:gd name="connsiteX10" fmla="*/ 21031 w 36167"/>
                <a:gd name="connsiteY10" fmla="*/ 38040 h 44994"/>
                <a:gd name="connsiteX11" fmla="*/ 21031 w 36167"/>
                <a:gd name="connsiteY11" fmla="*/ 38627 h 44994"/>
                <a:gd name="connsiteX12" fmla="*/ 21031 w 36167"/>
                <a:gd name="connsiteY12" fmla="*/ 39297 h 44994"/>
                <a:gd name="connsiteX13" fmla="*/ 20277 w 36167"/>
                <a:gd name="connsiteY13" fmla="*/ 39297 h 44994"/>
                <a:gd name="connsiteX14" fmla="*/ 18098 w 36167"/>
                <a:gd name="connsiteY14" fmla="*/ 38040 h 44994"/>
                <a:gd name="connsiteX15" fmla="*/ 18098 w 36167"/>
                <a:gd name="connsiteY15" fmla="*/ 38040 h 44994"/>
                <a:gd name="connsiteX16" fmla="*/ 18098 w 36167"/>
                <a:gd name="connsiteY16" fmla="*/ 38627 h 44994"/>
                <a:gd name="connsiteX17" fmla="*/ 18098 w 36167"/>
                <a:gd name="connsiteY17" fmla="*/ 39213 h 44994"/>
                <a:gd name="connsiteX18" fmla="*/ 18098 w 36167"/>
                <a:gd name="connsiteY18" fmla="*/ 39213 h 44994"/>
                <a:gd name="connsiteX19" fmla="*/ 18098 w 36167"/>
                <a:gd name="connsiteY19" fmla="*/ 39213 h 44994"/>
                <a:gd name="connsiteX20" fmla="*/ 18098 w 36167"/>
                <a:gd name="connsiteY20" fmla="*/ 38543 h 44994"/>
                <a:gd name="connsiteX21" fmla="*/ 17680 w 36167"/>
                <a:gd name="connsiteY21" fmla="*/ 38543 h 44994"/>
                <a:gd name="connsiteX22" fmla="*/ 17680 w 36167"/>
                <a:gd name="connsiteY22" fmla="*/ 38543 h 44994"/>
                <a:gd name="connsiteX23" fmla="*/ 17680 w 36167"/>
                <a:gd name="connsiteY23" fmla="*/ 38543 h 44994"/>
                <a:gd name="connsiteX24" fmla="*/ 17680 w 36167"/>
                <a:gd name="connsiteY24" fmla="*/ 38543 h 44994"/>
                <a:gd name="connsiteX25" fmla="*/ 18098 w 36167"/>
                <a:gd name="connsiteY25" fmla="*/ 40219 h 44994"/>
                <a:gd name="connsiteX26" fmla="*/ 17512 w 36167"/>
                <a:gd name="connsiteY26" fmla="*/ 40973 h 44994"/>
                <a:gd name="connsiteX27" fmla="*/ 16842 w 36167"/>
                <a:gd name="connsiteY27" fmla="*/ 41559 h 44994"/>
                <a:gd name="connsiteX28" fmla="*/ 15250 w 36167"/>
                <a:gd name="connsiteY28" fmla="*/ 41559 h 44994"/>
                <a:gd name="connsiteX29" fmla="*/ 15250 w 36167"/>
                <a:gd name="connsiteY29" fmla="*/ 41559 h 44994"/>
                <a:gd name="connsiteX30" fmla="*/ 15250 w 36167"/>
                <a:gd name="connsiteY30" fmla="*/ 41559 h 44994"/>
                <a:gd name="connsiteX31" fmla="*/ 15250 w 36167"/>
                <a:gd name="connsiteY31" fmla="*/ 41559 h 44994"/>
                <a:gd name="connsiteX32" fmla="*/ 14160 w 36167"/>
                <a:gd name="connsiteY32" fmla="*/ 41559 h 44994"/>
                <a:gd name="connsiteX33" fmla="*/ 13322 w 36167"/>
                <a:gd name="connsiteY33" fmla="*/ 41559 h 44994"/>
                <a:gd name="connsiteX34" fmla="*/ 13322 w 36167"/>
                <a:gd name="connsiteY34" fmla="*/ 41559 h 44994"/>
                <a:gd name="connsiteX35" fmla="*/ 13322 w 36167"/>
                <a:gd name="connsiteY35" fmla="*/ 41559 h 44994"/>
                <a:gd name="connsiteX36" fmla="*/ 12233 w 36167"/>
                <a:gd name="connsiteY36" fmla="*/ 39632 h 44994"/>
                <a:gd name="connsiteX37" fmla="*/ 11563 w 36167"/>
                <a:gd name="connsiteY37" fmla="*/ 37454 h 44994"/>
                <a:gd name="connsiteX38" fmla="*/ 11563 w 36167"/>
                <a:gd name="connsiteY38" fmla="*/ 35526 h 44994"/>
                <a:gd name="connsiteX39" fmla="*/ 11563 w 36167"/>
                <a:gd name="connsiteY39" fmla="*/ 33264 h 44994"/>
                <a:gd name="connsiteX40" fmla="*/ 11563 w 36167"/>
                <a:gd name="connsiteY40" fmla="*/ 30918 h 44994"/>
                <a:gd name="connsiteX41" fmla="*/ 11563 w 36167"/>
                <a:gd name="connsiteY41" fmla="*/ 28991 h 44994"/>
                <a:gd name="connsiteX42" fmla="*/ 12317 w 36167"/>
                <a:gd name="connsiteY42" fmla="*/ 27902 h 44994"/>
                <a:gd name="connsiteX43" fmla="*/ 13071 w 36167"/>
                <a:gd name="connsiteY43" fmla="*/ 26812 h 44994"/>
                <a:gd name="connsiteX44" fmla="*/ 13071 w 36167"/>
                <a:gd name="connsiteY44" fmla="*/ 26058 h 44994"/>
                <a:gd name="connsiteX45" fmla="*/ 13071 w 36167"/>
                <a:gd name="connsiteY45" fmla="*/ 25304 h 44994"/>
                <a:gd name="connsiteX46" fmla="*/ 13071 w 36167"/>
                <a:gd name="connsiteY46" fmla="*/ 25304 h 44994"/>
                <a:gd name="connsiteX47" fmla="*/ 13071 w 36167"/>
                <a:gd name="connsiteY47" fmla="*/ 25304 h 44994"/>
                <a:gd name="connsiteX48" fmla="*/ 13071 w 36167"/>
                <a:gd name="connsiteY48" fmla="*/ 25304 h 44994"/>
                <a:gd name="connsiteX49" fmla="*/ 13071 w 36167"/>
                <a:gd name="connsiteY49" fmla="*/ 25304 h 44994"/>
                <a:gd name="connsiteX50" fmla="*/ 13071 w 36167"/>
                <a:gd name="connsiteY50" fmla="*/ 25304 h 44994"/>
                <a:gd name="connsiteX51" fmla="*/ 13071 w 36167"/>
                <a:gd name="connsiteY51" fmla="*/ 25304 h 44994"/>
                <a:gd name="connsiteX52" fmla="*/ 13071 w 36167"/>
                <a:gd name="connsiteY52" fmla="*/ 25304 h 44994"/>
                <a:gd name="connsiteX53" fmla="*/ 13071 w 36167"/>
                <a:gd name="connsiteY53" fmla="*/ 25304 h 44994"/>
                <a:gd name="connsiteX54" fmla="*/ 13071 w 36167"/>
                <a:gd name="connsiteY54" fmla="*/ 25304 h 44994"/>
                <a:gd name="connsiteX55" fmla="*/ 13071 w 36167"/>
                <a:gd name="connsiteY55" fmla="*/ 25304 h 44994"/>
                <a:gd name="connsiteX56" fmla="*/ 13490 w 36167"/>
                <a:gd name="connsiteY56" fmla="*/ 25304 h 44994"/>
                <a:gd name="connsiteX57" fmla="*/ 13490 w 36167"/>
                <a:gd name="connsiteY57" fmla="*/ 24885 h 44994"/>
                <a:gd name="connsiteX58" fmla="*/ 13490 w 36167"/>
                <a:gd name="connsiteY58" fmla="*/ 24047 h 44994"/>
                <a:gd name="connsiteX59" fmla="*/ 13490 w 36167"/>
                <a:gd name="connsiteY59" fmla="*/ 23209 h 44994"/>
                <a:gd name="connsiteX60" fmla="*/ 13490 w 36167"/>
                <a:gd name="connsiteY60" fmla="*/ 21282 h 44994"/>
                <a:gd name="connsiteX61" fmla="*/ 14160 w 36167"/>
                <a:gd name="connsiteY61" fmla="*/ 21282 h 44994"/>
                <a:gd name="connsiteX62" fmla="*/ 14914 w 36167"/>
                <a:gd name="connsiteY62" fmla="*/ 21282 h 44994"/>
                <a:gd name="connsiteX63" fmla="*/ 15501 w 36167"/>
                <a:gd name="connsiteY63" fmla="*/ 20780 h 44994"/>
                <a:gd name="connsiteX64" fmla="*/ 15501 w 36167"/>
                <a:gd name="connsiteY64" fmla="*/ 20026 h 44994"/>
                <a:gd name="connsiteX65" fmla="*/ 16842 w 36167"/>
                <a:gd name="connsiteY65" fmla="*/ 20026 h 44994"/>
                <a:gd name="connsiteX66" fmla="*/ 16842 w 36167"/>
                <a:gd name="connsiteY66" fmla="*/ 20026 h 44994"/>
                <a:gd name="connsiteX67" fmla="*/ 16842 w 36167"/>
                <a:gd name="connsiteY67" fmla="*/ 19607 h 44994"/>
                <a:gd name="connsiteX68" fmla="*/ 18098 w 36167"/>
                <a:gd name="connsiteY68" fmla="*/ 19607 h 44994"/>
                <a:gd name="connsiteX69" fmla="*/ 18685 w 36167"/>
                <a:gd name="connsiteY69" fmla="*/ 19607 h 44994"/>
                <a:gd name="connsiteX70" fmla="*/ 19774 w 36167"/>
                <a:gd name="connsiteY70" fmla="*/ 18182 h 44994"/>
                <a:gd name="connsiteX71" fmla="*/ 20612 w 36167"/>
                <a:gd name="connsiteY71" fmla="*/ 17177 h 44994"/>
                <a:gd name="connsiteX72" fmla="*/ 21031 w 36167"/>
                <a:gd name="connsiteY72" fmla="*/ 16674 h 44994"/>
                <a:gd name="connsiteX73" fmla="*/ 21031 w 36167"/>
                <a:gd name="connsiteY73" fmla="*/ 16674 h 44994"/>
                <a:gd name="connsiteX74" fmla="*/ 21031 w 36167"/>
                <a:gd name="connsiteY74" fmla="*/ 16674 h 44994"/>
                <a:gd name="connsiteX75" fmla="*/ 21031 w 36167"/>
                <a:gd name="connsiteY75" fmla="*/ 16674 h 44994"/>
                <a:gd name="connsiteX76" fmla="*/ 21031 w 36167"/>
                <a:gd name="connsiteY76" fmla="*/ 16674 h 44994"/>
                <a:gd name="connsiteX77" fmla="*/ 21031 w 36167"/>
                <a:gd name="connsiteY77" fmla="*/ 16674 h 44994"/>
                <a:gd name="connsiteX78" fmla="*/ 21031 w 36167"/>
                <a:gd name="connsiteY78" fmla="*/ 16674 h 44994"/>
                <a:gd name="connsiteX79" fmla="*/ 21031 w 36167"/>
                <a:gd name="connsiteY79" fmla="*/ 16255 h 44994"/>
                <a:gd name="connsiteX80" fmla="*/ 21031 w 36167"/>
                <a:gd name="connsiteY80" fmla="*/ 16255 h 44994"/>
                <a:gd name="connsiteX81" fmla="*/ 21031 w 36167"/>
                <a:gd name="connsiteY81" fmla="*/ 15250 h 44994"/>
                <a:gd name="connsiteX82" fmla="*/ 21031 w 36167"/>
                <a:gd name="connsiteY82" fmla="*/ 14412 h 44994"/>
                <a:gd name="connsiteX83" fmla="*/ 21031 w 36167"/>
                <a:gd name="connsiteY83" fmla="*/ 13993 h 44994"/>
                <a:gd name="connsiteX84" fmla="*/ 21031 w 36167"/>
                <a:gd name="connsiteY84" fmla="*/ 13322 h 44994"/>
                <a:gd name="connsiteX85" fmla="*/ 21031 w 36167"/>
                <a:gd name="connsiteY85" fmla="*/ 12484 h 44994"/>
                <a:gd name="connsiteX86" fmla="*/ 21031 w 36167"/>
                <a:gd name="connsiteY86" fmla="*/ 11814 h 44994"/>
                <a:gd name="connsiteX87" fmla="*/ 21031 w 36167"/>
                <a:gd name="connsiteY87" fmla="*/ 11814 h 44994"/>
                <a:gd name="connsiteX88" fmla="*/ 21031 w 36167"/>
                <a:gd name="connsiteY88" fmla="*/ 11228 h 44994"/>
                <a:gd name="connsiteX89" fmla="*/ 21031 w 36167"/>
                <a:gd name="connsiteY89" fmla="*/ 10809 h 44994"/>
                <a:gd name="connsiteX90" fmla="*/ 18266 w 36167"/>
                <a:gd name="connsiteY90" fmla="*/ 10809 h 44994"/>
                <a:gd name="connsiteX91" fmla="*/ 18266 w 36167"/>
                <a:gd name="connsiteY91" fmla="*/ 10138 h 44994"/>
                <a:gd name="connsiteX92" fmla="*/ 17763 w 36167"/>
                <a:gd name="connsiteY92" fmla="*/ 10138 h 44994"/>
                <a:gd name="connsiteX93" fmla="*/ 17260 w 36167"/>
                <a:gd name="connsiteY93" fmla="*/ 10138 h 44994"/>
                <a:gd name="connsiteX94" fmla="*/ 16674 w 36167"/>
                <a:gd name="connsiteY94" fmla="*/ 9719 h 44994"/>
                <a:gd name="connsiteX95" fmla="*/ 16255 w 36167"/>
                <a:gd name="connsiteY95" fmla="*/ 9719 h 44994"/>
                <a:gd name="connsiteX96" fmla="*/ 13742 w 36167"/>
                <a:gd name="connsiteY96" fmla="*/ 9719 h 44994"/>
                <a:gd name="connsiteX97" fmla="*/ 12904 w 36167"/>
                <a:gd name="connsiteY97" fmla="*/ 9719 h 44994"/>
                <a:gd name="connsiteX98" fmla="*/ 10055 w 36167"/>
                <a:gd name="connsiteY98" fmla="*/ 10976 h 44994"/>
                <a:gd name="connsiteX99" fmla="*/ 8128 w 36167"/>
                <a:gd name="connsiteY99" fmla="*/ 13322 h 44994"/>
                <a:gd name="connsiteX100" fmla="*/ 8128 w 36167"/>
                <a:gd name="connsiteY100" fmla="*/ 13322 h 44994"/>
                <a:gd name="connsiteX101" fmla="*/ 8128 w 36167"/>
                <a:gd name="connsiteY101" fmla="*/ 14076 h 44994"/>
                <a:gd name="connsiteX102" fmla="*/ 9468 w 36167"/>
                <a:gd name="connsiteY102" fmla="*/ 14076 h 44994"/>
                <a:gd name="connsiteX103" fmla="*/ 11479 w 36167"/>
                <a:gd name="connsiteY103" fmla="*/ 14914 h 44994"/>
                <a:gd name="connsiteX104" fmla="*/ 13239 w 36167"/>
                <a:gd name="connsiteY104" fmla="*/ 16087 h 44994"/>
                <a:gd name="connsiteX105" fmla="*/ 13239 w 36167"/>
                <a:gd name="connsiteY105" fmla="*/ 12903 h 44994"/>
                <a:gd name="connsiteX106" fmla="*/ 13239 w 36167"/>
                <a:gd name="connsiteY106" fmla="*/ 13825 h 44994"/>
                <a:gd name="connsiteX107" fmla="*/ 13239 w 36167"/>
                <a:gd name="connsiteY107" fmla="*/ 14579 h 44994"/>
                <a:gd name="connsiteX108" fmla="*/ 12652 w 36167"/>
                <a:gd name="connsiteY108" fmla="*/ 14579 h 44994"/>
                <a:gd name="connsiteX109" fmla="*/ 12233 w 36167"/>
                <a:gd name="connsiteY109" fmla="*/ 13909 h 44994"/>
                <a:gd name="connsiteX110" fmla="*/ 10725 w 36167"/>
                <a:gd name="connsiteY110" fmla="*/ 14747 h 44994"/>
                <a:gd name="connsiteX111" fmla="*/ 10725 w 36167"/>
                <a:gd name="connsiteY111" fmla="*/ 14160 h 44994"/>
                <a:gd name="connsiteX112" fmla="*/ 10725 w 36167"/>
                <a:gd name="connsiteY112" fmla="*/ 13658 h 44994"/>
                <a:gd name="connsiteX113" fmla="*/ 10725 w 36167"/>
                <a:gd name="connsiteY113" fmla="*/ 13658 h 44994"/>
                <a:gd name="connsiteX114" fmla="*/ 9803 w 36167"/>
                <a:gd name="connsiteY114" fmla="*/ 14328 h 44994"/>
                <a:gd name="connsiteX115" fmla="*/ 8714 w 36167"/>
                <a:gd name="connsiteY115" fmla="*/ 14747 h 44994"/>
                <a:gd name="connsiteX116" fmla="*/ 8044 w 36167"/>
                <a:gd name="connsiteY116" fmla="*/ 14747 h 44994"/>
                <a:gd name="connsiteX117" fmla="*/ 7541 w 36167"/>
                <a:gd name="connsiteY117" fmla="*/ 14244 h 44994"/>
                <a:gd name="connsiteX118" fmla="*/ 6703 w 36167"/>
                <a:gd name="connsiteY118" fmla="*/ 14244 h 44994"/>
                <a:gd name="connsiteX119" fmla="*/ 5530 w 36167"/>
                <a:gd name="connsiteY119" fmla="*/ 13239 h 44994"/>
                <a:gd name="connsiteX120" fmla="*/ 4441 w 36167"/>
                <a:gd name="connsiteY120" fmla="*/ 12233 h 44994"/>
                <a:gd name="connsiteX121" fmla="*/ 3771 w 36167"/>
                <a:gd name="connsiteY121" fmla="*/ 12233 h 44994"/>
                <a:gd name="connsiteX122" fmla="*/ 1759 w 36167"/>
                <a:gd name="connsiteY122" fmla="*/ 12233 h 44994"/>
                <a:gd name="connsiteX123" fmla="*/ 1341 w 36167"/>
                <a:gd name="connsiteY123" fmla="*/ 12233 h 44994"/>
                <a:gd name="connsiteX124" fmla="*/ 0 w 36167"/>
                <a:gd name="connsiteY124" fmla="*/ 7206 h 44994"/>
                <a:gd name="connsiteX125" fmla="*/ 0 w 36167"/>
                <a:gd name="connsiteY125" fmla="*/ 7206 h 44994"/>
                <a:gd name="connsiteX126" fmla="*/ 922 w 36167"/>
                <a:gd name="connsiteY126" fmla="*/ 6452 h 44994"/>
                <a:gd name="connsiteX127" fmla="*/ 1341 w 36167"/>
                <a:gd name="connsiteY127" fmla="*/ 5279 h 44994"/>
                <a:gd name="connsiteX128" fmla="*/ 1927 w 36167"/>
                <a:gd name="connsiteY128" fmla="*/ 5279 h 44994"/>
                <a:gd name="connsiteX129" fmla="*/ 2765 w 36167"/>
                <a:gd name="connsiteY129" fmla="*/ 5279 h 44994"/>
                <a:gd name="connsiteX130" fmla="*/ 3603 w 36167"/>
                <a:gd name="connsiteY130" fmla="*/ 5279 h 44994"/>
                <a:gd name="connsiteX131" fmla="*/ 4106 w 36167"/>
                <a:gd name="connsiteY131" fmla="*/ 5279 h 44994"/>
                <a:gd name="connsiteX132" fmla="*/ 4106 w 36167"/>
                <a:gd name="connsiteY132" fmla="*/ 5279 h 44994"/>
                <a:gd name="connsiteX133" fmla="*/ 4106 w 36167"/>
                <a:gd name="connsiteY133" fmla="*/ 5279 h 44994"/>
                <a:gd name="connsiteX134" fmla="*/ 4944 w 36167"/>
                <a:gd name="connsiteY134" fmla="*/ 4776 h 44994"/>
                <a:gd name="connsiteX135" fmla="*/ 5614 w 36167"/>
                <a:gd name="connsiteY135" fmla="*/ 4022 h 44994"/>
                <a:gd name="connsiteX136" fmla="*/ 7960 w 36167"/>
                <a:gd name="connsiteY136" fmla="*/ 3435 h 44994"/>
                <a:gd name="connsiteX137" fmla="*/ 7960 w 36167"/>
                <a:gd name="connsiteY137" fmla="*/ 2765 h 44994"/>
                <a:gd name="connsiteX138" fmla="*/ 7541 w 36167"/>
                <a:gd name="connsiteY138" fmla="*/ 2765 h 44994"/>
                <a:gd name="connsiteX139" fmla="*/ 7541 w 36167"/>
                <a:gd name="connsiteY139" fmla="*/ 2765 h 44994"/>
                <a:gd name="connsiteX140" fmla="*/ 10055 w 36167"/>
                <a:gd name="connsiteY140" fmla="*/ 2765 h 44994"/>
                <a:gd name="connsiteX141" fmla="*/ 12149 w 36167"/>
                <a:gd name="connsiteY141" fmla="*/ 4273 h 44994"/>
                <a:gd name="connsiteX142" fmla="*/ 12149 w 36167"/>
                <a:gd name="connsiteY142" fmla="*/ 4273 h 44994"/>
                <a:gd name="connsiteX143" fmla="*/ 12149 w 36167"/>
                <a:gd name="connsiteY143" fmla="*/ 3687 h 44994"/>
                <a:gd name="connsiteX144" fmla="*/ 12568 w 36167"/>
                <a:gd name="connsiteY144" fmla="*/ 3100 h 44994"/>
                <a:gd name="connsiteX145" fmla="*/ 14160 w 36167"/>
                <a:gd name="connsiteY145" fmla="*/ 3100 h 44994"/>
                <a:gd name="connsiteX146" fmla="*/ 14579 w 36167"/>
                <a:gd name="connsiteY146" fmla="*/ 3100 h 44994"/>
                <a:gd name="connsiteX147" fmla="*/ 15250 w 36167"/>
                <a:gd name="connsiteY147" fmla="*/ 3100 h 44994"/>
                <a:gd name="connsiteX148" fmla="*/ 18098 w 36167"/>
                <a:gd name="connsiteY148" fmla="*/ 3100 h 44994"/>
                <a:gd name="connsiteX149" fmla="*/ 18601 w 36167"/>
                <a:gd name="connsiteY149" fmla="*/ 3100 h 44994"/>
                <a:gd name="connsiteX150" fmla="*/ 18601 w 36167"/>
                <a:gd name="connsiteY150" fmla="*/ 3854 h 44994"/>
                <a:gd name="connsiteX151" fmla="*/ 18601 w 36167"/>
                <a:gd name="connsiteY151" fmla="*/ 4692 h 44994"/>
                <a:gd name="connsiteX152" fmla="*/ 20361 w 36167"/>
                <a:gd name="connsiteY152" fmla="*/ 5195 h 44994"/>
                <a:gd name="connsiteX153" fmla="*/ 21701 w 36167"/>
                <a:gd name="connsiteY153" fmla="*/ 6284 h 44994"/>
                <a:gd name="connsiteX154" fmla="*/ 21701 w 36167"/>
                <a:gd name="connsiteY154" fmla="*/ 6787 h 44994"/>
                <a:gd name="connsiteX155" fmla="*/ 21701 w 36167"/>
                <a:gd name="connsiteY155" fmla="*/ 7290 h 44994"/>
                <a:gd name="connsiteX156" fmla="*/ 22288 w 36167"/>
                <a:gd name="connsiteY156" fmla="*/ 7290 h 44994"/>
                <a:gd name="connsiteX157" fmla="*/ 22874 w 36167"/>
                <a:gd name="connsiteY157" fmla="*/ 7290 h 44994"/>
                <a:gd name="connsiteX158" fmla="*/ 24047 w 36167"/>
                <a:gd name="connsiteY158" fmla="*/ 7290 h 44994"/>
                <a:gd name="connsiteX159" fmla="*/ 24047 w 36167"/>
                <a:gd name="connsiteY159" fmla="*/ 7792 h 44994"/>
                <a:gd name="connsiteX160" fmla="*/ 24550 w 36167"/>
                <a:gd name="connsiteY160" fmla="*/ 8211 h 44994"/>
                <a:gd name="connsiteX161" fmla="*/ 25137 w 36167"/>
                <a:gd name="connsiteY161" fmla="*/ 8714 h 44994"/>
                <a:gd name="connsiteX162" fmla="*/ 25639 w 36167"/>
                <a:gd name="connsiteY162" fmla="*/ 9803 h 44994"/>
                <a:gd name="connsiteX163" fmla="*/ 25639 w 36167"/>
                <a:gd name="connsiteY163" fmla="*/ 10976 h 44994"/>
                <a:gd name="connsiteX164" fmla="*/ 25639 w 36167"/>
                <a:gd name="connsiteY164" fmla="*/ 12568 h 44994"/>
                <a:gd name="connsiteX165" fmla="*/ 25639 w 36167"/>
                <a:gd name="connsiteY165" fmla="*/ 14244 h 44994"/>
                <a:gd name="connsiteX166" fmla="*/ 25639 w 36167"/>
                <a:gd name="connsiteY166" fmla="*/ 15585 h 44994"/>
                <a:gd name="connsiteX167" fmla="*/ 26226 w 36167"/>
                <a:gd name="connsiteY167" fmla="*/ 16842 h 44994"/>
                <a:gd name="connsiteX168" fmla="*/ 25723 w 36167"/>
                <a:gd name="connsiteY168" fmla="*/ 17512 h 44994"/>
                <a:gd name="connsiteX169" fmla="*/ 25137 w 36167"/>
                <a:gd name="connsiteY169" fmla="*/ 18098 h 44994"/>
                <a:gd name="connsiteX170" fmla="*/ 24466 w 36167"/>
                <a:gd name="connsiteY170" fmla="*/ 18098 h 44994"/>
                <a:gd name="connsiteX171" fmla="*/ 23712 w 36167"/>
                <a:gd name="connsiteY171" fmla="*/ 18098 h 44994"/>
                <a:gd name="connsiteX172" fmla="*/ 23712 w 36167"/>
                <a:gd name="connsiteY172" fmla="*/ 18098 h 44994"/>
                <a:gd name="connsiteX173" fmla="*/ 23712 w 36167"/>
                <a:gd name="connsiteY173" fmla="*/ 18601 h 44994"/>
                <a:gd name="connsiteX174" fmla="*/ 23712 w 36167"/>
                <a:gd name="connsiteY174" fmla="*/ 19188 h 44994"/>
                <a:gd name="connsiteX175" fmla="*/ 23712 w 36167"/>
                <a:gd name="connsiteY175" fmla="*/ 19188 h 44994"/>
                <a:gd name="connsiteX176" fmla="*/ 23712 w 36167"/>
                <a:gd name="connsiteY176" fmla="*/ 19188 h 44994"/>
                <a:gd name="connsiteX177" fmla="*/ 23712 w 36167"/>
                <a:gd name="connsiteY177" fmla="*/ 19188 h 44994"/>
                <a:gd name="connsiteX178" fmla="*/ 23712 w 36167"/>
                <a:gd name="connsiteY178" fmla="*/ 19690 h 44994"/>
                <a:gd name="connsiteX179" fmla="*/ 23712 w 36167"/>
                <a:gd name="connsiteY179" fmla="*/ 20528 h 44994"/>
                <a:gd name="connsiteX180" fmla="*/ 23209 w 36167"/>
                <a:gd name="connsiteY180" fmla="*/ 21031 h 44994"/>
                <a:gd name="connsiteX181" fmla="*/ 22455 w 36167"/>
                <a:gd name="connsiteY181" fmla="*/ 21031 h 44994"/>
                <a:gd name="connsiteX182" fmla="*/ 21953 w 36167"/>
                <a:gd name="connsiteY182" fmla="*/ 21031 h 44994"/>
                <a:gd name="connsiteX183" fmla="*/ 21953 w 36167"/>
                <a:gd name="connsiteY183" fmla="*/ 21031 h 44994"/>
                <a:gd name="connsiteX184" fmla="*/ 21953 w 36167"/>
                <a:gd name="connsiteY184" fmla="*/ 22120 h 44994"/>
                <a:gd name="connsiteX185" fmla="*/ 21953 w 36167"/>
                <a:gd name="connsiteY185" fmla="*/ 23042 h 44994"/>
                <a:gd name="connsiteX186" fmla="*/ 21953 w 36167"/>
                <a:gd name="connsiteY186" fmla="*/ 24047 h 44994"/>
                <a:gd name="connsiteX187" fmla="*/ 21953 w 36167"/>
                <a:gd name="connsiteY187" fmla="*/ 25137 h 44994"/>
                <a:gd name="connsiteX188" fmla="*/ 21953 w 36167"/>
                <a:gd name="connsiteY188" fmla="*/ 25137 h 44994"/>
                <a:gd name="connsiteX189" fmla="*/ 21953 w 36167"/>
                <a:gd name="connsiteY189" fmla="*/ 25137 h 44994"/>
                <a:gd name="connsiteX190" fmla="*/ 21450 w 36167"/>
                <a:gd name="connsiteY190" fmla="*/ 25137 h 44994"/>
                <a:gd name="connsiteX191" fmla="*/ 20780 w 36167"/>
                <a:gd name="connsiteY191" fmla="*/ 25137 h 44994"/>
                <a:gd name="connsiteX192" fmla="*/ 20780 w 36167"/>
                <a:gd name="connsiteY192" fmla="*/ 26645 h 44994"/>
                <a:gd name="connsiteX193" fmla="*/ 20780 w 36167"/>
                <a:gd name="connsiteY193" fmla="*/ 26645 h 44994"/>
                <a:gd name="connsiteX194" fmla="*/ 20780 w 36167"/>
                <a:gd name="connsiteY194" fmla="*/ 26645 h 44994"/>
                <a:gd name="connsiteX195" fmla="*/ 20193 w 36167"/>
                <a:gd name="connsiteY195" fmla="*/ 26645 h 44994"/>
                <a:gd name="connsiteX196" fmla="*/ 19607 w 36167"/>
                <a:gd name="connsiteY196" fmla="*/ 26645 h 44994"/>
                <a:gd name="connsiteX197" fmla="*/ 19607 w 36167"/>
                <a:gd name="connsiteY197" fmla="*/ 27148 h 44994"/>
                <a:gd name="connsiteX198" fmla="*/ 19607 w 36167"/>
                <a:gd name="connsiteY198" fmla="*/ 27148 h 44994"/>
                <a:gd name="connsiteX199" fmla="*/ 19607 w 36167"/>
                <a:gd name="connsiteY199" fmla="*/ 27148 h 44994"/>
                <a:gd name="connsiteX200" fmla="*/ 19607 w 36167"/>
                <a:gd name="connsiteY200" fmla="*/ 27148 h 44994"/>
                <a:gd name="connsiteX201" fmla="*/ 19607 w 36167"/>
                <a:gd name="connsiteY201" fmla="*/ 27148 h 44994"/>
                <a:gd name="connsiteX202" fmla="*/ 19607 w 36167"/>
                <a:gd name="connsiteY202" fmla="*/ 27148 h 44994"/>
                <a:gd name="connsiteX203" fmla="*/ 19607 w 36167"/>
                <a:gd name="connsiteY203" fmla="*/ 27148 h 44994"/>
                <a:gd name="connsiteX204" fmla="*/ 19104 w 36167"/>
                <a:gd name="connsiteY204" fmla="*/ 27148 h 44994"/>
                <a:gd name="connsiteX205" fmla="*/ 19104 w 36167"/>
                <a:gd name="connsiteY205" fmla="*/ 27148 h 44994"/>
                <a:gd name="connsiteX206" fmla="*/ 19104 w 36167"/>
                <a:gd name="connsiteY206" fmla="*/ 27148 h 44994"/>
                <a:gd name="connsiteX207" fmla="*/ 19104 w 36167"/>
                <a:gd name="connsiteY207" fmla="*/ 27148 h 44994"/>
                <a:gd name="connsiteX208" fmla="*/ 19104 w 36167"/>
                <a:gd name="connsiteY208" fmla="*/ 27148 h 44994"/>
                <a:gd name="connsiteX209" fmla="*/ 19104 w 36167"/>
                <a:gd name="connsiteY209" fmla="*/ 27148 h 44994"/>
                <a:gd name="connsiteX210" fmla="*/ 19104 w 36167"/>
                <a:gd name="connsiteY210" fmla="*/ 27148 h 44994"/>
                <a:gd name="connsiteX211" fmla="*/ 18266 w 36167"/>
                <a:gd name="connsiteY211" fmla="*/ 28153 h 44994"/>
                <a:gd name="connsiteX212" fmla="*/ 17596 w 36167"/>
                <a:gd name="connsiteY212" fmla="*/ 28907 h 44994"/>
                <a:gd name="connsiteX213" fmla="*/ 17596 w 36167"/>
                <a:gd name="connsiteY213" fmla="*/ 29326 h 44994"/>
                <a:gd name="connsiteX214" fmla="*/ 17596 w 36167"/>
                <a:gd name="connsiteY214" fmla="*/ 29326 h 44994"/>
                <a:gd name="connsiteX215" fmla="*/ 17596 w 36167"/>
                <a:gd name="connsiteY215" fmla="*/ 30667 h 44994"/>
                <a:gd name="connsiteX216" fmla="*/ 17177 w 36167"/>
                <a:gd name="connsiteY216" fmla="*/ 31588 h 44994"/>
                <a:gd name="connsiteX217" fmla="*/ 17177 w 36167"/>
                <a:gd name="connsiteY217" fmla="*/ 32594 h 44994"/>
                <a:gd name="connsiteX218" fmla="*/ 17763 w 36167"/>
                <a:gd name="connsiteY218" fmla="*/ 32594 h 44994"/>
                <a:gd name="connsiteX219" fmla="*/ 18434 w 36167"/>
                <a:gd name="connsiteY219" fmla="*/ 32594 h 44994"/>
                <a:gd name="connsiteX220" fmla="*/ 18434 w 36167"/>
                <a:gd name="connsiteY220" fmla="*/ 32594 h 44994"/>
                <a:gd name="connsiteX221" fmla="*/ 18434 w 36167"/>
                <a:gd name="connsiteY221" fmla="*/ 32594 h 44994"/>
                <a:gd name="connsiteX222" fmla="*/ 18434 w 36167"/>
                <a:gd name="connsiteY222" fmla="*/ 32594 h 44994"/>
                <a:gd name="connsiteX223" fmla="*/ 18936 w 36167"/>
                <a:gd name="connsiteY223" fmla="*/ 32594 h 44994"/>
                <a:gd name="connsiteX224" fmla="*/ 18936 w 36167"/>
                <a:gd name="connsiteY224" fmla="*/ 32091 h 44994"/>
                <a:gd name="connsiteX225" fmla="*/ 19523 w 36167"/>
                <a:gd name="connsiteY225" fmla="*/ 32091 h 44994"/>
                <a:gd name="connsiteX226" fmla="*/ 19523 w 36167"/>
                <a:gd name="connsiteY226" fmla="*/ 32091 h 44994"/>
                <a:gd name="connsiteX227" fmla="*/ 20528 w 36167"/>
                <a:gd name="connsiteY227" fmla="*/ 32091 h 44994"/>
                <a:gd name="connsiteX228" fmla="*/ 21534 w 36167"/>
                <a:gd name="connsiteY228" fmla="*/ 32091 h 44994"/>
                <a:gd name="connsiteX229" fmla="*/ 21534 w 36167"/>
                <a:gd name="connsiteY229" fmla="*/ 32091 h 44994"/>
                <a:gd name="connsiteX230" fmla="*/ 21534 w 36167"/>
                <a:gd name="connsiteY230" fmla="*/ 32091 h 44994"/>
                <a:gd name="connsiteX231" fmla="*/ 22874 w 36167"/>
                <a:gd name="connsiteY231" fmla="*/ 32091 h 44994"/>
                <a:gd name="connsiteX232" fmla="*/ 24215 w 36167"/>
                <a:gd name="connsiteY232" fmla="*/ 32091 h 44994"/>
                <a:gd name="connsiteX233" fmla="*/ 24215 w 36167"/>
                <a:gd name="connsiteY233" fmla="*/ 32091 h 44994"/>
                <a:gd name="connsiteX234" fmla="*/ 24215 w 36167"/>
                <a:gd name="connsiteY234" fmla="*/ 32091 h 44994"/>
                <a:gd name="connsiteX235" fmla="*/ 23712 w 36167"/>
                <a:gd name="connsiteY235" fmla="*/ 32594 h 44994"/>
                <a:gd name="connsiteX236" fmla="*/ 23126 w 36167"/>
                <a:gd name="connsiteY236" fmla="*/ 33013 h 44994"/>
                <a:gd name="connsiteX237" fmla="*/ 23880 w 36167"/>
                <a:gd name="connsiteY237" fmla="*/ 36029 h 44994"/>
                <a:gd name="connsiteX238" fmla="*/ 23880 w 36167"/>
                <a:gd name="connsiteY238" fmla="*/ 36029 h 44994"/>
                <a:gd name="connsiteX239" fmla="*/ 23880 w 36167"/>
                <a:gd name="connsiteY239" fmla="*/ 35359 h 44994"/>
                <a:gd name="connsiteX240" fmla="*/ 23880 w 36167"/>
                <a:gd name="connsiteY240" fmla="*/ 34018 h 44994"/>
                <a:gd name="connsiteX241" fmla="*/ 23880 w 36167"/>
                <a:gd name="connsiteY241" fmla="*/ 32678 h 44994"/>
                <a:gd name="connsiteX242" fmla="*/ 24466 w 36167"/>
                <a:gd name="connsiteY242" fmla="*/ 32007 h 44994"/>
                <a:gd name="connsiteX243" fmla="*/ 25472 w 36167"/>
                <a:gd name="connsiteY243" fmla="*/ 32929 h 44994"/>
                <a:gd name="connsiteX244" fmla="*/ 25472 w 36167"/>
                <a:gd name="connsiteY244" fmla="*/ 33432 h 44994"/>
                <a:gd name="connsiteX245" fmla="*/ 25891 w 36167"/>
                <a:gd name="connsiteY245" fmla="*/ 33432 h 44994"/>
                <a:gd name="connsiteX246" fmla="*/ 26393 w 36167"/>
                <a:gd name="connsiteY246" fmla="*/ 33432 h 44994"/>
                <a:gd name="connsiteX247" fmla="*/ 26813 w 36167"/>
                <a:gd name="connsiteY247" fmla="*/ 33432 h 44994"/>
                <a:gd name="connsiteX248" fmla="*/ 27483 w 36167"/>
                <a:gd name="connsiteY248" fmla="*/ 33432 h 44994"/>
                <a:gd name="connsiteX249" fmla="*/ 27902 w 36167"/>
                <a:gd name="connsiteY249" fmla="*/ 33934 h 44994"/>
                <a:gd name="connsiteX250" fmla="*/ 29242 w 36167"/>
                <a:gd name="connsiteY250" fmla="*/ 33934 h 44994"/>
                <a:gd name="connsiteX251" fmla="*/ 28740 w 36167"/>
                <a:gd name="connsiteY251" fmla="*/ 33934 h 44994"/>
                <a:gd name="connsiteX252" fmla="*/ 28237 w 36167"/>
                <a:gd name="connsiteY252" fmla="*/ 33934 h 44994"/>
                <a:gd name="connsiteX253" fmla="*/ 28237 w 36167"/>
                <a:gd name="connsiteY253" fmla="*/ 33934 h 44994"/>
                <a:gd name="connsiteX254" fmla="*/ 28237 w 36167"/>
                <a:gd name="connsiteY254" fmla="*/ 33934 h 44994"/>
                <a:gd name="connsiteX255" fmla="*/ 28237 w 36167"/>
                <a:gd name="connsiteY255" fmla="*/ 33934 h 44994"/>
                <a:gd name="connsiteX256" fmla="*/ 28237 w 36167"/>
                <a:gd name="connsiteY256" fmla="*/ 33934 h 44994"/>
                <a:gd name="connsiteX257" fmla="*/ 29997 w 36167"/>
                <a:gd name="connsiteY257" fmla="*/ 33934 h 44994"/>
                <a:gd name="connsiteX258" fmla="*/ 30918 w 36167"/>
                <a:gd name="connsiteY258" fmla="*/ 33934 h 44994"/>
                <a:gd name="connsiteX259" fmla="*/ 31756 w 36167"/>
                <a:gd name="connsiteY259" fmla="*/ 33934 h 44994"/>
                <a:gd name="connsiteX260" fmla="*/ 34856 w 36167"/>
                <a:gd name="connsiteY260" fmla="*/ 33934 h 44994"/>
                <a:gd name="connsiteX261" fmla="*/ 34856 w 36167"/>
                <a:gd name="connsiteY261" fmla="*/ 34437 h 44994"/>
                <a:gd name="connsiteX262" fmla="*/ 34856 w 36167"/>
                <a:gd name="connsiteY262" fmla="*/ 34437 h 44994"/>
                <a:gd name="connsiteX263" fmla="*/ 34856 w 36167"/>
                <a:gd name="connsiteY263" fmla="*/ 34437 h 44994"/>
                <a:gd name="connsiteX264" fmla="*/ 34856 w 36167"/>
                <a:gd name="connsiteY264" fmla="*/ 34437 h 44994"/>
                <a:gd name="connsiteX265" fmla="*/ 34856 w 36167"/>
                <a:gd name="connsiteY265" fmla="*/ 34437 h 44994"/>
                <a:gd name="connsiteX266" fmla="*/ 34856 w 36167"/>
                <a:gd name="connsiteY266" fmla="*/ 34437 h 44994"/>
                <a:gd name="connsiteX267" fmla="*/ 34856 w 36167"/>
                <a:gd name="connsiteY267" fmla="*/ 34437 h 44994"/>
                <a:gd name="connsiteX268" fmla="*/ 34856 w 36167"/>
                <a:gd name="connsiteY268" fmla="*/ 34437 h 44994"/>
                <a:gd name="connsiteX269" fmla="*/ 36029 w 36167"/>
                <a:gd name="connsiteY269" fmla="*/ 34437 h 44994"/>
                <a:gd name="connsiteX270" fmla="*/ 36029 w 36167"/>
                <a:gd name="connsiteY270" fmla="*/ 34437 h 44994"/>
                <a:gd name="connsiteX271" fmla="*/ 36029 w 36167"/>
                <a:gd name="connsiteY271" fmla="*/ 35610 h 44994"/>
                <a:gd name="connsiteX272" fmla="*/ 35443 w 36167"/>
                <a:gd name="connsiteY272" fmla="*/ 36532 h 44994"/>
                <a:gd name="connsiteX273" fmla="*/ 35443 w 36167"/>
                <a:gd name="connsiteY273" fmla="*/ 36532 h 44994"/>
                <a:gd name="connsiteX274" fmla="*/ 35443 w 36167"/>
                <a:gd name="connsiteY274" fmla="*/ 37370 h 44994"/>
                <a:gd name="connsiteX275" fmla="*/ 34940 w 36167"/>
                <a:gd name="connsiteY275" fmla="*/ 37370 h 44994"/>
                <a:gd name="connsiteX276" fmla="*/ 34856 w 36167"/>
                <a:gd name="connsiteY276" fmla="*/ 37370 h 44994"/>
                <a:gd name="connsiteX277" fmla="*/ 35610 w 36167"/>
                <a:gd name="connsiteY277" fmla="*/ 38124 h 44994"/>
                <a:gd name="connsiteX278" fmla="*/ 35610 w 36167"/>
                <a:gd name="connsiteY278" fmla="*/ 38124 h 44994"/>
                <a:gd name="connsiteX279" fmla="*/ 35610 w 36167"/>
                <a:gd name="connsiteY279" fmla="*/ 38124 h 44994"/>
                <a:gd name="connsiteX280" fmla="*/ 34940 w 36167"/>
                <a:gd name="connsiteY280" fmla="*/ 38124 h 44994"/>
                <a:gd name="connsiteX281" fmla="*/ 34940 w 36167"/>
                <a:gd name="connsiteY281" fmla="*/ 37621 h 44994"/>
                <a:gd name="connsiteX282" fmla="*/ 34940 w 36167"/>
                <a:gd name="connsiteY282" fmla="*/ 37118 h 44994"/>
                <a:gd name="connsiteX283" fmla="*/ 34437 w 36167"/>
                <a:gd name="connsiteY283" fmla="*/ 37118 h 44994"/>
                <a:gd name="connsiteX284" fmla="*/ 34437 w 36167"/>
                <a:gd name="connsiteY284" fmla="*/ 37621 h 44994"/>
                <a:gd name="connsiteX285" fmla="*/ 34437 w 36167"/>
                <a:gd name="connsiteY285" fmla="*/ 38459 h 44994"/>
                <a:gd name="connsiteX286" fmla="*/ 34437 w 36167"/>
                <a:gd name="connsiteY286" fmla="*/ 39129 h 44994"/>
                <a:gd name="connsiteX287" fmla="*/ 32761 w 36167"/>
                <a:gd name="connsiteY287" fmla="*/ 39129 h 44994"/>
                <a:gd name="connsiteX288" fmla="*/ 32761 w 36167"/>
                <a:gd name="connsiteY288" fmla="*/ 37370 h 44994"/>
                <a:gd name="connsiteX289" fmla="*/ 32761 w 36167"/>
                <a:gd name="connsiteY289" fmla="*/ 37370 h 44994"/>
                <a:gd name="connsiteX290" fmla="*/ 32761 w 36167"/>
                <a:gd name="connsiteY290" fmla="*/ 37956 h 44994"/>
                <a:gd name="connsiteX291" fmla="*/ 32761 w 36167"/>
                <a:gd name="connsiteY291" fmla="*/ 39129 h 44994"/>
                <a:gd name="connsiteX292" fmla="*/ 33180 w 36167"/>
                <a:gd name="connsiteY292" fmla="*/ 40302 h 44994"/>
                <a:gd name="connsiteX293" fmla="*/ 33180 w 36167"/>
                <a:gd name="connsiteY293" fmla="*/ 40302 h 44994"/>
                <a:gd name="connsiteX294" fmla="*/ 33180 w 36167"/>
                <a:gd name="connsiteY294" fmla="*/ 39632 h 44994"/>
                <a:gd name="connsiteX295" fmla="*/ 33935 w 36167"/>
                <a:gd name="connsiteY295" fmla="*/ 39632 h 44994"/>
                <a:gd name="connsiteX296" fmla="*/ 34354 w 36167"/>
                <a:gd name="connsiteY296" fmla="*/ 40302 h 44994"/>
                <a:gd name="connsiteX297" fmla="*/ 34354 w 36167"/>
                <a:gd name="connsiteY297" fmla="*/ 40721 h 44994"/>
                <a:gd name="connsiteX298" fmla="*/ 34354 w 36167"/>
                <a:gd name="connsiteY298" fmla="*/ 40721 h 44994"/>
                <a:gd name="connsiteX299" fmla="*/ 34354 w 36167"/>
                <a:gd name="connsiteY299" fmla="*/ 40135 h 44994"/>
                <a:gd name="connsiteX300" fmla="*/ 34354 w 36167"/>
                <a:gd name="connsiteY300" fmla="*/ 40135 h 44994"/>
                <a:gd name="connsiteX301" fmla="*/ 34940 w 36167"/>
                <a:gd name="connsiteY301" fmla="*/ 39465 h 44994"/>
                <a:gd name="connsiteX302" fmla="*/ 35359 w 36167"/>
                <a:gd name="connsiteY302" fmla="*/ 39465 h 44994"/>
                <a:gd name="connsiteX303" fmla="*/ 35862 w 36167"/>
                <a:gd name="connsiteY303" fmla="*/ 39465 h 44994"/>
                <a:gd name="connsiteX304" fmla="*/ 35862 w 36167"/>
                <a:gd name="connsiteY304" fmla="*/ 42816 h 44994"/>
                <a:gd name="connsiteX305" fmla="*/ 33851 w 36167"/>
                <a:gd name="connsiteY305" fmla="*/ 43905 h 44994"/>
                <a:gd name="connsiteX306" fmla="*/ 32007 w 36167"/>
                <a:gd name="connsiteY306" fmla="*/ 44995 h 44994"/>
                <a:gd name="connsiteX307" fmla="*/ 31002 w 36167"/>
                <a:gd name="connsiteY307" fmla="*/ 44995 h 44994"/>
                <a:gd name="connsiteX308" fmla="*/ 9720 w 36167"/>
                <a:gd name="connsiteY308" fmla="*/ 31002 h 44994"/>
                <a:gd name="connsiteX309" fmla="*/ 9720 w 36167"/>
                <a:gd name="connsiteY309" fmla="*/ 31002 h 44994"/>
                <a:gd name="connsiteX310" fmla="*/ 9720 w 36167"/>
                <a:gd name="connsiteY310" fmla="*/ 30499 h 44994"/>
                <a:gd name="connsiteX311" fmla="*/ 9720 w 36167"/>
                <a:gd name="connsiteY311" fmla="*/ 29829 h 44994"/>
                <a:gd name="connsiteX312" fmla="*/ 9720 w 36167"/>
                <a:gd name="connsiteY312" fmla="*/ 29829 h 44994"/>
                <a:gd name="connsiteX313" fmla="*/ 10390 w 36167"/>
                <a:gd name="connsiteY313" fmla="*/ 28488 h 44994"/>
                <a:gd name="connsiteX314" fmla="*/ 10390 w 36167"/>
                <a:gd name="connsiteY314" fmla="*/ 28488 h 44994"/>
                <a:gd name="connsiteX315" fmla="*/ 10390 w 36167"/>
                <a:gd name="connsiteY315" fmla="*/ 28488 h 44994"/>
                <a:gd name="connsiteX316" fmla="*/ 10390 w 36167"/>
                <a:gd name="connsiteY316" fmla="*/ 28488 h 44994"/>
                <a:gd name="connsiteX317" fmla="*/ 11395 w 36167"/>
                <a:gd name="connsiteY317" fmla="*/ 29410 h 44994"/>
                <a:gd name="connsiteX318" fmla="*/ 11395 w 36167"/>
                <a:gd name="connsiteY318" fmla="*/ 29410 h 44994"/>
                <a:gd name="connsiteX319" fmla="*/ 11395 w 36167"/>
                <a:gd name="connsiteY319" fmla="*/ 29410 h 44994"/>
                <a:gd name="connsiteX320" fmla="*/ 11395 w 36167"/>
                <a:gd name="connsiteY320" fmla="*/ 29410 h 44994"/>
                <a:gd name="connsiteX321" fmla="*/ 11647 w 36167"/>
                <a:gd name="connsiteY321" fmla="*/ 29661 h 44994"/>
                <a:gd name="connsiteX322" fmla="*/ 11395 w 36167"/>
                <a:gd name="connsiteY322" fmla="*/ 27985 h 44994"/>
                <a:gd name="connsiteX323" fmla="*/ 11395 w 36167"/>
                <a:gd name="connsiteY323" fmla="*/ 27985 h 44994"/>
                <a:gd name="connsiteX324" fmla="*/ 11395 w 36167"/>
                <a:gd name="connsiteY324" fmla="*/ 27985 h 44994"/>
                <a:gd name="connsiteX325" fmla="*/ 11395 w 36167"/>
                <a:gd name="connsiteY325" fmla="*/ 26477 h 44994"/>
                <a:gd name="connsiteX326" fmla="*/ 13155 w 36167"/>
                <a:gd name="connsiteY326" fmla="*/ 26477 h 44994"/>
                <a:gd name="connsiteX327" fmla="*/ 12736 w 36167"/>
                <a:gd name="connsiteY327" fmla="*/ 25974 h 44994"/>
                <a:gd name="connsiteX328" fmla="*/ 11647 w 36167"/>
                <a:gd name="connsiteY328" fmla="*/ 25974 h 44994"/>
                <a:gd name="connsiteX329" fmla="*/ 11563 w 36167"/>
                <a:gd name="connsiteY329" fmla="*/ 26477 h 44994"/>
                <a:gd name="connsiteX330" fmla="*/ 14579 w 36167"/>
                <a:gd name="connsiteY330" fmla="*/ 37872 h 44994"/>
                <a:gd name="connsiteX331" fmla="*/ 14579 w 36167"/>
                <a:gd name="connsiteY331" fmla="*/ 37872 h 44994"/>
                <a:gd name="connsiteX332" fmla="*/ 14579 w 36167"/>
                <a:gd name="connsiteY332" fmla="*/ 37872 h 44994"/>
                <a:gd name="connsiteX333" fmla="*/ 14579 w 36167"/>
                <a:gd name="connsiteY333" fmla="*/ 37454 h 44994"/>
                <a:gd name="connsiteX334" fmla="*/ 14747 w 36167"/>
                <a:gd name="connsiteY334" fmla="*/ 38040 h 44994"/>
                <a:gd name="connsiteX335" fmla="*/ 7709 w 36167"/>
                <a:gd name="connsiteY335" fmla="*/ 9133 h 44994"/>
                <a:gd name="connsiteX336" fmla="*/ 7709 w 36167"/>
                <a:gd name="connsiteY336" fmla="*/ 9133 h 44994"/>
                <a:gd name="connsiteX337" fmla="*/ 7709 w 36167"/>
                <a:gd name="connsiteY337" fmla="*/ 9133 h 44994"/>
                <a:gd name="connsiteX338" fmla="*/ 7709 w 36167"/>
                <a:gd name="connsiteY338" fmla="*/ 9133 h 44994"/>
                <a:gd name="connsiteX339" fmla="*/ 7876 w 36167"/>
                <a:gd name="connsiteY339" fmla="*/ 9133 h 44994"/>
                <a:gd name="connsiteX340" fmla="*/ 15082 w 36167"/>
                <a:gd name="connsiteY340" fmla="*/ 31002 h 44994"/>
                <a:gd name="connsiteX341" fmla="*/ 15082 w 36167"/>
                <a:gd name="connsiteY341" fmla="*/ 31924 h 44994"/>
                <a:gd name="connsiteX342" fmla="*/ 16004 w 36167"/>
                <a:gd name="connsiteY342" fmla="*/ 31924 h 44994"/>
                <a:gd name="connsiteX343" fmla="*/ 16004 w 36167"/>
                <a:gd name="connsiteY343" fmla="*/ 31924 h 44994"/>
                <a:gd name="connsiteX344" fmla="*/ 16004 w 36167"/>
                <a:gd name="connsiteY344" fmla="*/ 31924 h 44994"/>
                <a:gd name="connsiteX345" fmla="*/ 16004 w 36167"/>
                <a:gd name="connsiteY345" fmla="*/ 31253 h 44994"/>
                <a:gd name="connsiteX346" fmla="*/ 16004 w 36167"/>
                <a:gd name="connsiteY346" fmla="*/ 31253 h 44994"/>
                <a:gd name="connsiteX347" fmla="*/ 15082 w 36167"/>
                <a:gd name="connsiteY347" fmla="*/ 31253 h 44994"/>
                <a:gd name="connsiteX348" fmla="*/ 13993 w 36167"/>
                <a:gd name="connsiteY348" fmla="*/ 23712 h 44994"/>
                <a:gd name="connsiteX349" fmla="*/ 13993 w 36167"/>
                <a:gd name="connsiteY349" fmla="*/ 23712 h 44994"/>
                <a:gd name="connsiteX350" fmla="*/ 13993 w 36167"/>
                <a:gd name="connsiteY350" fmla="*/ 23712 h 44994"/>
                <a:gd name="connsiteX351" fmla="*/ 13993 w 36167"/>
                <a:gd name="connsiteY351" fmla="*/ 24215 h 44994"/>
                <a:gd name="connsiteX352" fmla="*/ 13993 w 36167"/>
                <a:gd name="connsiteY352" fmla="*/ 25053 h 44994"/>
                <a:gd name="connsiteX353" fmla="*/ 13993 w 36167"/>
                <a:gd name="connsiteY353" fmla="*/ 25807 h 44994"/>
                <a:gd name="connsiteX354" fmla="*/ 13993 w 36167"/>
                <a:gd name="connsiteY354" fmla="*/ 26310 h 44994"/>
                <a:gd name="connsiteX355" fmla="*/ 13993 w 36167"/>
                <a:gd name="connsiteY355" fmla="*/ 26310 h 44994"/>
                <a:gd name="connsiteX356" fmla="*/ 13993 w 36167"/>
                <a:gd name="connsiteY356" fmla="*/ 25891 h 44994"/>
                <a:gd name="connsiteX357" fmla="*/ 13993 w 36167"/>
                <a:gd name="connsiteY357" fmla="*/ 25388 h 44994"/>
                <a:gd name="connsiteX358" fmla="*/ 13993 w 36167"/>
                <a:gd name="connsiteY358" fmla="*/ 25388 h 44994"/>
                <a:gd name="connsiteX359" fmla="*/ 13993 w 36167"/>
                <a:gd name="connsiteY359" fmla="*/ 25388 h 44994"/>
                <a:gd name="connsiteX360" fmla="*/ 13993 w 36167"/>
                <a:gd name="connsiteY360" fmla="*/ 24885 h 44994"/>
                <a:gd name="connsiteX361" fmla="*/ 13993 w 36167"/>
                <a:gd name="connsiteY361" fmla="*/ 24299 h 44994"/>
                <a:gd name="connsiteX362" fmla="*/ 13993 w 36167"/>
                <a:gd name="connsiteY362" fmla="*/ 23712 h 44994"/>
                <a:gd name="connsiteX363" fmla="*/ 13993 w 36167"/>
                <a:gd name="connsiteY363" fmla="*/ 23712 h 44994"/>
                <a:gd name="connsiteX364" fmla="*/ 12904 w 36167"/>
                <a:gd name="connsiteY364" fmla="*/ 23712 h 44994"/>
                <a:gd name="connsiteX365" fmla="*/ 12904 w 36167"/>
                <a:gd name="connsiteY365" fmla="*/ 23712 h 44994"/>
                <a:gd name="connsiteX366" fmla="*/ 12904 w 36167"/>
                <a:gd name="connsiteY366" fmla="*/ 24131 h 44994"/>
                <a:gd name="connsiteX367" fmla="*/ 12904 w 36167"/>
                <a:gd name="connsiteY367" fmla="*/ 24634 h 44994"/>
                <a:gd name="connsiteX368" fmla="*/ 17931 w 36167"/>
                <a:gd name="connsiteY368" fmla="*/ 37202 h 44994"/>
                <a:gd name="connsiteX369" fmla="*/ 17931 w 36167"/>
                <a:gd name="connsiteY369" fmla="*/ 37202 h 44994"/>
                <a:gd name="connsiteX370" fmla="*/ 17931 w 36167"/>
                <a:gd name="connsiteY370" fmla="*/ 37202 h 44994"/>
                <a:gd name="connsiteX371" fmla="*/ 17931 w 36167"/>
                <a:gd name="connsiteY371" fmla="*/ 37202 h 44994"/>
                <a:gd name="connsiteX372" fmla="*/ 18098 w 36167"/>
                <a:gd name="connsiteY372" fmla="*/ 37202 h 44994"/>
                <a:gd name="connsiteX373" fmla="*/ 14496 w 36167"/>
                <a:gd name="connsiteY373" fmla="*/ 21199 h 44994"/>
                <a:gd name="connsiteX374" fmla="*/ 14496 w 36167"/>
                <a:gd name="connsiteY374" fmla="*/ 21199 h 44994"/>
                <a:gd name="connsiteX375" fmla="*/ 14496 w 36167"/>
                <a:gd name="connsiteY375" fmla="*/ 21199 h 44994"/>
                <a:gd name="connsiteX376" fmla="*/ 14496 w 36167"/>
                <a:gd name="connsiteY376" fmla="*/ 21199 h 44994"/>
                <a:gd name="connsiteX377" fmla="*/ 14496 w 36167"/>
                <a:gd name="connsiteY377" fmla="*/ 21199 h 44994"/>
                <a:gd name="connsiteX378" fmla="*/ 14496 w 36167"/>
                <a:gd name="connsiteY378" fmla="*/ 21199 h 44994"/>
                <a:gd name="connsiteX379" fmla="*/ 9217 w 36167"/>
                <a:gd name="connsiteY379" fmla="*/ 1005 h 44994"/>
                <a:gd name="connsiteX380" fmla="*/ 9636 w 36167"/>
                <a:gd name="connsiteY380" fmla="*/ 1005 h 44994"/>
                <a:gd name="connsiteX381" fmla="*/ 10306 w 36167"/>
                <a:gd name="connsiteY381" fmla="*/ 1005 h 44994"/>
                <a:gd name="connsiteX382" fmla="*/ 10306 w 36167"/>
                <a:gd name="connsiteY382" fmla="*/ 0 h 44994"/>
                <a:gd name="connsiteX383" fmla="*/ 9887 w 36167"/>
                <a:gd name="connsiteY383" fmla="*/ 0 h 44994"/>
                <a:gd name="connsiteX384" fmla="*/ 9468 w 36167"/>
                <a:gd name="connsiteY384" fmla="*/ 0 h 44994"/>
                <a:gd name="connsiteX385" fmla="*/ 18434 w 36167"/>
                <a:gd name="connsiteY385" fmla="*/ 36867 h 44994"/>
                <a:gd name="connsiteX386" fmla="*/ 18853 w 36167"/>
                <a:gd name="connsiteY386" fmla="*/ 36867 h 44994"/>
                <a:gd name="connsiteX387" fmla="*/ 19272 w 36167"/>
                <a:gd name="connsiteY387" fmla="*/ 36867 h 44994"/>
                <a:gd name="connsiteX388" fmla="*/ 19272 w 36167"/>
                <a:gd name="connsiteY388" fmla="*/ 36867 h 44994"/>
                <a:gd name="connsiteX389" fmla="*/ 19272 w 36167"/>
                <a:gd name="connsiteY389" fmla="*/ 36867 h 44994"/>
                <a:gd name="connsiteX390" fmla="*/ 19272 w 36167"/>
                <a:gd name="connsiteY390" fmla="*/ 36867 h 44994"/>
                <a:gd name="connsiteX391" fmla="*/ 19272 w 36167"/>
                <a:gd name="connsiteY391" fmla="*/ 36867 h 44994"/>
                <a:gd name="connsiteX392" fmla="*/ 19272 w 36167"/>
                <a:gd name="connsiteY392" fmla="*/ 36867 h 44994"/>
                <a:gd name="connsiteX393" fmla="*/ 19272 w 36167"/>
                <a:gd name="connsiteY393" fmla="*/ 36867 h 44994"/>
                <a:gd name="connsiteX394" fmla="*/ 19272 w 36167"/>
                <a:gd name="connsiteY394" fmla="*/ 36867 h 44994"/>
                <a:gd name="connsiteX395" fmla="*/ 19272 w 36167"/>
                <a:gd name="connsiteY395" fmla="*/ 36867 h 44994"/>
                <a:gd name="connsiteX396" fmla="*/ 19272 w 36167"/>
                <a:gd name="connsiteY396" fmla="*/ 36867 h 44994"/>
                <a:gd name="connsiteX397" fmla="*/ 17260 w 36167"/>
                <a:gd name="connsiteY397" fmla="*/ 31002 h 44994"/>
                <a:gd name="connsiteX398" fmla="*/ 17260 w 36167"/>
                <a:gd name="connsiteY398" fmla="*/ 30415 h 44994"/>
                <a:gd name="connsiteX399" fmla="*/ 17260 w 36167"/>
                <a:gd name="connsiteY399" fmla="*/ 29913 h 44994"/>
                <a:gd name="connsiteX400" fmla="*/ 17260 w 36167"/>
                <a:gd name="connsiteY400" fmla="*/ 29661 h 44994"/>
                <a:gd name="connsiteX401" fmla="*/ 16842 w 36167"/>
                <a:gd name="connsiteY401" fmla="*/ 29661 h 44994"/>
                <a:gd name="connsiteX402" fmla="*/ 16842 w 36167"/>
                <a:gd name="connsiteY402" fmla="*/ 30164 h 44994"/>
                <a:gd name="connsiteX403" fmla="*/ 16339 w 36167"/>
                <a:gd name="connsiteY403" fmla="*/ 26058 h 44994"/>
                <a:gd name="connsiteX404" fmla="*/ 16339 w 36167"/>
                <a:gd name="connsiteY404" fmla="*/ 26477 h 44994"/>
                <a:gd name="connsiteX405" fmla="*/ 16339 w 36167"/>
                <a:gd name="connsiteY405" fmla="*/ 26477 h 44994"/>
                <a:gd name="connsiteX406" fmla="*/ 16339 w 36167"/>
                <a:gd name="connsiteY406" fmla="*/ 26477 h 44994"/>
                <a:gd name="connsiteX407" fmla="*/ 16506 w 36167"/>
                <a:gd name="connsiteY407" fmla="*/ 26058 h 44994"/>
                <a:gd name="connsiteX408" fmla="*/ 17009 w 36167"/>
                <a:gd name="connsiteY408" fmla="*/ 28572 h 44994"/>
                <a:gd name="connsiteX409" fmla="*/ 17009 w 36167"/>
                <a:gd name="connsiteY409" fmla="*/ 27902 h 44994"/>
                <a:gd name="connsiteX410" fmla="*/ 17009 w 36167"/>
                <a:gd name="connsiteY410" fmla="*/ 27902 h 44994"/>
                <a:gd name="connsiteX411" fmla="*/ 20863 w 36167"/>
                <a:gd name="connsiteY411" fmla="*/ 29913 h 44994"/>
                <a:gd name="connsiteX412" fmla="*/ 20445 w 36167"/>
                <a:gd name="connsiteY412" fmla="*/ 30415 h 44994"/>
                <a:gd name="connsiteX413" fmla="*/ 20445 w 36167"/>
                <a:gd name="connsiteY413" fmla="*/ 31002 h 44994"/>
                <a:gd name="connsiteX414" fmla="*/ 20947 w 36167"/>
                <a:gd name="connsiteY414" fmla="*/ 31002 h 44994"/>
                <a:gd name="connsiteX415" fmla="*/ 21031 w 36167"/>
                <a:gd name="connsiteY415" fmla="*/ 29661 h 44994"/>
                <a:gd name="connsiteX416" fmla="*/ 23293 w 36167"/>
                <a:gd name="connsiteY416" fmla="*/ 37621 h 44994"/>
                <a:gd name="connsiteX417" fmla="*/ 23964 w 36167"/>
                <a:gd name="connsiteY417" fmla="*/ 38124 h 44994"/>
                <a:gd name="connsiteX418" fmla="*/ 25137 w 36167"/>
                <a:gd name="connsiteY418" fmla="*/ 38124 h 44994"/>
                <a:gd name="connsiteX419" fmla="*/ 24299 w 36167"/>
                <a:gd name="connsiteY419" fmla="*/ 38124 h 44994"/>
                <a:gd name="connsiteX420" fmla="*/ 21869 w 36167"/>
                <a:gd name="connsiteY420" fmla="*/ 29242 h 44994"/>
                <a:gd name="connsiteX421" fmla="*/ 21869 w 36167"/>
                <a:gd name="connsiteY421" fmla="*/ 30164 h 44994"/>
                <a:gd name="connsiteX422" fmla="*/ 21869 w 36167"/>
                <a:gd name="connsiteY422" fmla="*/ 31002 h 44994"/>
                <a:gd name="connsiteX423" fmla="*/ 21869 w 36167"/>
                <a:gd name="connsiteY423" fmla="*/ 32091 h 44994"/>
                <a:gd name="connsiteX424" fmla="*/ 21869 w 36167"/>
                <a:gd name="connsiteY424" fmla="*/ 32091 h 44994"/>
                <a:gd name="connsiteX425" fmla="*/ 22372 w 36167"/>
                <a:gd name="connsiteY425" fmla="*/ 32091 h 44994"/>
                <a:gd name="connsiteX426" fmla="*/ 22372 w 36167"/>
                <a:gd name="connsiteY426" fmla="*/ 32091 h 44994"/>
                <a:gd name="connsiteX427" fmla="*/ 22372 w 36167"/>
                <a:gd name="connsiteY427" fmla="*/ 30751 h 44994"/>
                <a:gd name="connsiteX428" fmla="*/ 22372 w 36167"/>
                <a:gd name="connsiteY428" fmla="*/ 30751 h 44994"/>
                <a:gd name="connsiteX429" fmla="*/ 22372 w 36167"/>
                <a:gd name="connsiteY429" fmla="*/ 30751 h 44994"/>
                <a:gd name="connsiteX430" fmla="*/ 22372 w 36167"/>
                <a:gd name="connsiteY430" fmla="*/ 30751 h 44994"/>
                <a:gd name="connsiteX431" fmla="*/ 22372 w 36167"/>
                <a:gd name="connsiteY431" fmla="*/ 30164 h 44994"/>
                <a:gd name="connsiteX432" fmla="*/ 22372 w 36167"/>
                <a:gd name="connsiteY432" fmla="*/ 29577 h 44994"/>
                <a:gd name="connsiteX433" fmla="*/ 20109 w 36167"/>
                <a:gd name="connsiteY433" fmla="*/ 19355 h 44994"/>
                <a:gd name="connsiteX434" fmla="*/ 20612 w 36167"/>
                <a:gd name="connsiteY434" fmla="*/ 19774 h 44994"/>
                <a:gd name="connsiteX435" fmla="*/ 20612 w 36167"/>
                <a:gd name="connsiteY435" fmla="*/ 19271 h 44994"/>
                <a:gd name="connsiteX436" fmla="*/ 24718 w 36167"/>
                <a:gd name="connsiteY436" fmla="*/ 34772 h 44994"/>
                <a:gd name="connsiteX437" fmla="*/ 24718 w 36167"/>
                <a:gd name="connsiteY437" fmla="*/ 34772 h 44994"/>
                <a:gd name="connsiteX438" fmla="*/ 24718 w 36167"/>
                <a:gd name="connsiteY438" fmla="*/ 34772 h 44994"/>
                <a:gd name="connsiteX439" fmla="*/ 26729 w 36167"/>
                <a:gd name="connsiteY439" fmla="*/ 33683 h 44994"/>
                <a:gd name="connsiteX440" fmla="*/ 26729 w 36167"/>
                <a:gd name="connsiteY440" fmla="*/ 33683 h 44994"/>
                <a:gd name="connsiteX441" fmla="*/ 27148 w 36167"/>
                <a:gd name="connsiteY441" fmla="*/ 33683 h 44994"/>
                <a:gd name="connsiteX442" fmla="*/ 27734 w 36167"/>
                <a:gd name="connsiteY442" fmla="*/ 33683 h 44994"/>
                <a:gd name="connsiteX443" fmla="*/ 28321 w 36167"/>
                <a:gd name="connsiteY443" fmla="*/ 34437 h 44994"/>
                <a:gd name="connsiteX444" fmla="*/ 28321 w 36167"/>
                <a:gd name="connsiteY444" fmla="*/ 33934 h 44994"/>
                <a:gd name="connsiteX445" fmla="*/ 28321 w 36167"/>
                <a:gd name="connsiteY445" fmla="*/ 33516 h 44994"/>
                <a:gd name="connsiteX446" fmla="*/ 28321 w 36167"/>
                <a:gd name="connsiteY446" fmla="*/ 33516 h 44994"/>
                <a:gd name="connsiteX447" fmla="*/ 28321 w 36167"/>
                <a:gd name="connsiteY447" fmla="*/ 33516 h 44994"/>
                <a:gd name="connsiteX448" fmla="*/ 28321 w 36167"/>
                <a:gd name="connsiteY448" fmla="*/ 34102 h 44994"/>
                <a:gd name="connsiteX449" fmla="*/ 28907 w 36167"/>
                <a:gd name="connsiteY449" fmla="*/ 34102 h 44994"/>
                <a:gd name="connsiteX450" fmla="*/ 28488 w 36167"/>
                <a:gd name="connsiteY450" fmla="*/ 32845 h 44994"/>
                <a:gd name="connsiteX451" fmla="*/ 27650 w 36167"/>
                <a:gd name="connsiteY451" fmla="*/ 31924 h 44994"/>
                <a:gd name="connsiteX452" fmla="*/ 27650 w 36167"/>
                <a:gd name="connsiteY452" fmla="*/ 31924 h 44994"/>
                <a:gd name="connsiteX453" fmla="*/ 27650 w 36167"/>
                <a:gd name="connsiteY453" fmla="*/ 31924 h 44994"/>
                <a:gd name="connsiteX454" fmla="*/ 27650 w 36167"/>
                <a:gd name="connsiteY454" fmla="*/ 30918 h 44994"/>
                <a:gd name="connsiteX455" fmla="*/ 26729 w 36167"/>
                <a:gd name="connsiteY455" fmla="*/ 32678 h 44994"/>
                <a:gd name="connsiteX456" fmla="*/ 24131 w 36167"/>
                <a:gd name="connsiteY456" fmla="*/ 18601 h 44994"/>
                <a:gd name="connsiteX457" fmla="*/ 24550 w 36167"/>
                <a:gd name="connsiteY457" fmla="*/ 19271 h 44994"/>
                <a:gd name="connsiteX458" fmla="*/ 24550 w 36167"/>
                <a:gd name="connsiteY458" fmla="*/ 19271 h 44994"/>
                <a:gd name="connsiteX459" fmla="*/ 24550 w 36167"/>
                <a:gd name="connsiteY459" fmla="*/ 19271 h 44994"/>
                <a:gd name="connsiteX460" fmla="*/ 24550 w 36167"/>
                <a:gd name="connsiteY460" fmla="*/ 19271 h 44994"/>
                <a:gd name="connsiteX461" fmla="*/ 24550 w 36167"/>
                <a:gd name="connsiteY461" fmla="*/ 17763 h 44994"/>
                <a:gd name="connsiteX462" fmla="*/ 24550 w 36167"/>
                <a:gd name="connsiteY462" fmla="*/ 17763 h 44994"/>
                <a:gd name="connsiteX463" fmla="*/ 23964 w 36167"/>
                <a:gd name="connsiteY463" fmla="*/ 18266 h 44994"/>
                <a:gd name="connsiteX464" fmla="*/ 28656 w 36167"/>
                <a:gd name="connsiteY464" fmla="*/ 31588 h 44994"/>
                <a:gd name="connsiteX465" fmla="*/ 28656 w 36167"/>
                <a:gd name="connsiteY465" fmla="*/ 31588 h 44994"/>
                <a:gd name="connsiteX466" fmla="*/ 28656 w 36167"/>
                <a:gd name="connsiteY466" fmla="*/ 31588 h 44994"/>
                <a:gd name="connsiteX467" fmla="*/ 28823 w 36167"/>
                <a:gd name="connsiteY467" fmla="*/ 31505 h 44994"/>
                <a:gd name="connsiteX468" fmla="*/ 29075 w 36167"/>
                <a:gd name="connsiteY468" fmla="*/ 31588 h 44994"/>
                <a:gd name="connsiteX469" fmla="*/ 29075 w 36167"/>
                <a:gd name="connsiteY469" fmla="*/ 31588 h 44994"/>
                <a:gd name="connsiteX470" fmla="*/ 29075 w 36167"/>
                <a:gd name="connsiteY470" fmla="*/ 31588 h 44994"/>
                <a:gd name="connsiteX471" fmla="*/ 29075 w 36167"/>
                <a:gd name="connsiteY471" fmla="*/ 31588 h 44994"/>
                <a:gd name="connsiteX472" fmla="*/ 29242 w 36167"/>
                <a:gd name="connsiteY472" fmla="*/ 31756 h 44994"/>
                <a:gd name="connsiteX473" fmla="*/ 29075 w 36167"/>
                <a:gd name="connsiteY473" fmla="*/ 31588 h 44994"/>
                <a:gd name="connsiteX474" fmla="*/ 29075 w 36167"/>
                <a:gd name="connsiteY474" fmla="*/ 31588 h 44994"/>
                <a:gd name="connsiteX475" fmla="*/ 29075 w 36167"/>
                <a:gd name="connsiteY475" fmla="*/ 31588 h 44994"/>
                <a:gd name="connsiteX476" fmla="*/ 29075 w 36167"/>
                <a:gd name="connsiteY476" fmla="*/ 31588 h 44994"/>
                <a:gd name="connsiteX477" fmla="*/ 29577 w 36167"/>
                <a:gd name="connsiteY477" fmla="*/ 32007 h 44994"/>
                <a:gd name="connsiteX478" fmla="*/ 29494 w 36167"/>
                <a:gd name="connsiteY478" fmla="*/ 32343 h 44994"/>
                <a:gd name="connsiteX479" fmla="*/ 29494 w 36167"/>
                <a:gd name="connsiteY479" fmla="*/ 32343 h 44994"/>
                <a:gd name="connsiteX480" fmla="*/ 29494 w 36167"/>
                <a:gd name="connsiteY480" fmla="*/ 32343 h 44994"/>
                <a:gd name="connsiteX481" fmla="*/ 25053 w 36167"/>
                <a:gd name="connsiteY481" fmla="*/ 11982 h 44994"/>
                <a:gd name="connsiteX482" fmla="*/ 25053 w 36167"/>
                <a:gd name="connsiteY482" fmla="*/ 11982 h 44994"/>
                <a:gd name="connsiteX483" fmla="*/ 25053 w 36167"/>
                <a:gd name="connsiteY483" fmla="*/ 12736 h 44994"/>
                <a:gd name="connsiteX484" fmla="*/ 25053 w 36167"/>
                <a:gd name="connsiteY484" fmla="*/ 13322 h 44994"/>
                <a:gd name="connsiteX485" fmla="*/ 25053 w 36167"/>
                <a:gd name="connsiteY485" fmla="*/ 13322 h 44994"/>
                <a:gd name="connsiteX486" fmla="*/ 25053 w 36167"/>
                <a:gd name="connsiteY486" fmla="*/ 13322 h 44994"/>
                <a:gd name="connsiteX487" fmla="*/ 25053 w 36167"/>
                <a:gd name="connsiteY487" fmla="*/ 12652 h 44994"/>
                <a:gd name="connsiteX488" fmla="*/ 25053 w 36167"/>
                <a:gd name="connsiteY488" fmla="*/ 11982 h 44994"/>
                <a:gd name="connsiteX489" fmla="*/ 25556 w 36167"/>
                <a:gd name="connsiteY489" fmla="*/ 12401 h 44994"/>
                <a:gd name="connsiteX490" fmla="*/ 31756 w 36167"/>
                <a:gd name="connsiteY490" fmla="*/ 32929 h 44994"/>
                <a:gd name="connsiteX491" fmla="*/ 31756 w 36167"/>
                <a:gd name="connsiteY491" fmla="*/ 32929 h 44994"/>
                <a:gd name="connsiteX492" fmla="*/ 31756 w 36167"/>
                <a:gd name="connsiteY492" fmla="*/ 32929 h 4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</a:cxnLst>
              <a:rect l="l" t="t" r="r" b="b"/>
              <a:pathLst>
                <a:path w="36167" h="44994">
                  <a:moveTo>
                    <a:pt x="29494" y="40302"/>
                  </a:moveTo>
                  <a:cubicBezTo>
                    <a:pt x="29552" y="40110"/>
                    <a:pt x="29552" y="39909"/>
                    <a:pt x="29494" y="39716"/>
                  </a:cubicBezTo>
                  <a:cubicBezTo>
                    <a:pt x="29552" y="39557"/>
                    <a:pt x="29552" y="39372"/>
                    <a:pt x="29494" y="39213"/>
                  </a:cubicBezTo>
                  <a:lnTo>
                    <a:pt x="28069" y="39213"/>
                  </a:lnTo>
                  <a:lnTo>
                    <a:pt x="28069" y="39213"/>
                  </a:lnTo>
                  <a:lnTo>
                    <a:pt x="27399" y="39213"/>
                  </a:lnTo>
                  <a:lnTo>
                    <a:pt x="26645" y="39213"/>
                  </a:lnTo>
                  <a:lnTo>
                    <a:pt x="24299" y="39213"/>
                  </a:lnTo>
                  <a:cubicBezTo>
                    <a:pt x="23721" y="39188"/>
                    <a:pt x="23151" y="39046"/>
                    <a:pt x="22623" y="38794"/>
                  </a:cubicBezTo>
                  <a:lnTo>
                    <a:pt x="21031" y="38040"/>
                  </a:lnTo>
                  <a:lnTo>
                    <a:pt x="21031" y="38040"/>
                  </a:lnTo>
                  <a:cubicBezTo>
                    <a:pt x="21031" y="38040"/>
                    <a:pt x="21031" y="38040"/>
                    <a:pt x="21031" y="38627"/>
                  </a:cubicBezTo>
                  <a:cubicBezTo>
                    <a:pt x="21048" y="38853"/>
                    <a:pt x="21048" y="39071"/>
                    <a:pt x="21031" y="39297"/>
                  </a:cubicBezTo>
                  <a:cubicBezTo>
                    <a:pt x="20612" y="39297"/>
                    <a:pt x="20361" y="39297"/>
                    <a:pt x="20277" y="39297"/>
                  </a:cubicBezTo>
                  <a:lnTo>
                    <a:pt x="18098" y="38040"/>
                  </a:lnTo>
                  <a:lnTo>
                    <a:pt x="18098" y="38040"/>
                  </a:lnTo>
                  <a:cubicBezTo>
                    <a:pt x="18006" y="38224"/>
                    <a:pt x="18006" y="38442"/>
                    <a:pt x="18098" y="38627"/>
                  </a:cubicBezTo>
                  <a:cubicBezTo>
                    <a:pt x="18048" y="38819"/>
                    <a:pt x="18048" y="39020"/>
                    <a:pt x="18098" y="39213"/>
                  </a:cubicBezTo>
                  <a:lnTo>
                    <a:pt x="18098" y="39213"/>
                  </a:lnTo>
                  <a:lnTo>
                    <a:pt x="18098" y="39213"/>
                  </a:lnTo>
                  <a:cubicBezTo>
                    <a:pt x="18015" y="38995"/>
                    <a:pt x="18015" y="38761"/>
                    <a:pt x="18098" y="38543"/>
                  </a:cubicBezTo>
                  <a:cubicBezTo>
                    <a:pt x="18098" y="38543"/>
                    <a:pt x="18098" y="38543"/>
                    <a:pt x="17680" y="38543"/>
                  </a:cubicBezTo>
                  <a:lnTo>
                    <a:pt x="17680" y="38543"/>
                  </a:lnTo>
                  <a:lnTo>
                    <a:pt x="17680" y="38543"/>
                  </a:lnTo>
                  <a:lnTo>
                    <a:pt x="17680" y="38543"/>
                  </a:lnTo>
                  <a:lnTo>
                    <a:pt x="18098" y="40219"/>
                  </a:lnTo>
                  <a:cubicBezTo>
                    <a:pt x="17839" y="40411"/>
                    <a:pt x="17638" y="40671"/>
                    <a:pt x="17512" y="40973"/>
                  </a:cubicBezTo>
                  <a:cubicBezTo>
                    <a:pt x="17386" y="41258"/>
                    <a:pt x="17135" y="41467"/>
                    <a:pt x="16842" y="41559"/>
                  </a:cubicBezTo>
                  <a:lnTo>
                    <a:pt x="15250" y="41559"/>
                  </a:lnTo>
                  <a:lnTo>
                    <a:pt x="15250" y="41559"/>
                  </a:lnTo>
                  <a:cubicBezTo>
                    <a:pt x="15250" y="41559"/>
                    <a:pt x="15250" y="41559"/>
                    <a:pt x="15250" y="41559"/>
                  </a:cubicBezTo>
                  <a:lnTo>
                    <a:pt x="15250" y="41559"/>
                  </a:lnTo>
                  <a:lnTo>
                    <a:pt x="14160" y="41559"/>
                  </a:lnTo>
                  <a:lnTo>
                    <a:pt x="13322" y="41559"/>
                  </a:lnTo>
                  <a:lnTo>
                    <a:pt x="13322" y="41559"/>
                  </a:lnTo>
                  <a:lnTo>
                    <a:pt x="13322" y="41559"/>
                  </a:lnTo>
                  <a:cubicBezTo>
                    <a:pt x="12803" y="41023"/>
                    <a:pt x="12426" y="40353"/>
                    <a:pt x="12233" y="39632"/>
                  </a:cubicBezTo>
                  <a:cubicBezTo>
                    <a:pt x="12233" y="38794"/>
                    <a:pt x="12233" y="38124"/>
                    <a:pt x="11563" y="37454"/>
                  </a:cubicBezTo>
                  <a:cubicBezTo>
                    <a:pt x="10893" y="36783"/>
                    <a:pt x="11563" y="36280"/>
                    <a:pt x="11563" y="35526"/>
                  </a:cubicBezTo>
                  <a:cubicBezTo>
                    <a:pt x="11521" y="34772"/>
                    <a:pt x="11521" y="34018"/>
                    <a:pt x="11563" y="33264"/>
                  </a:cubicBezTo>
                  <a:cubicBezTo>
                    <a:pt x="11563" y="32426"/>
                    <a:pt x="11563" y="31672"/>
                    <a:pt x="11563" y="30918"/>
                  </a:cubicBezTo>
                  <a:cubicBezTo>
                    <a:pt x="11504" y="30281"/>
                    <a:pt x="11504" y="29628"/>
                    <a:pt x="11563" y="28991"/>
                  </a:cubicBezTo>
                  <a:cubicBezTo>
                    <a:pt x="11630" y="28530"/>
                    <a:pt x="11915" y="28128"/>
                    <a:pt x="12317" y="27902"/>
                  </a:cubicBezTo>
                  <a:cubicBezTo>
                    <a:pt x="12644" y="27592"/>
                    <a:pt x="12895" y="27223"/>
                    <a:pt x="13071" y="26812"/>
                  </a:cubicBezTo>
                  <a:cubicBezTo>
                    <a:pt x="13071" y="26812"/>
                    <a:pt x="13071" y="26812"/>
                    <a:pt x="13071" y="26058"/>
                  </a:cubicBezTo>
                  <a:cubicBezTo>
                    <a:pt x="13096" y="25807"/>
                    <a:pt x="13096" y="25556"/>
                    <a:pt x="13071" y="25304"/>
                  </a:cubicBez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lnTo>
                    <a:pt x="13071" y="25304"/>
                  </a:ln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lnTo>
                    <a:pt x="13071" y="25304"/>
                  </a:lnTo>
                  <a:cubicBezTo>
                    <a:pt x="13071" y="25304"/>
                    <a:pt x="13071" y="25304"/>
                    <a:pt x="13071" y="25304"/>
                  </a:cubicBezTo>
                  <a:lnTo>
                    <a:pt x="13071" y="25304"/>
                  </a:lnTo>
                  <a:lnTo>
                    <a:pt x="13490" y="25304"/>
                  </a:lnTo>
                  <a:cubicBezTo>
                    <a:pt x="13524" y="25170"/>
                    <a:pt x="13524" y="25019"/>
                    <a:pt x="13490" y="24885"/>
                  </a:cubicBezTo>
                  <a:cubicBezTo>
                    <a:pt x="13532" y="24609"/>
                    <a:pt x="13532" y="24324"/>
                    <a:pt x="13490" y="24047"/>
                  </a:cubicBezTo>
                  <a:cubicBezTo>
                    <a:pt x="13524" y="23771"/>
                    <a:pt x="13524" y="23486"/>
                    <a:pt x="13490" y="23209"/>
                  </a:cubicBezTo>
                  <a:lnTo>
                    <a:pt x="13490" y="21282"/>
                  </a:lnTo>
                  <a:lnTo>
                    <a:pt x="14160" y="21282"/>
                  </a:lnTo>
                  <a:lnTo>
                    <a:pt x="14914" y="21282"/>
                  </a:lnTo>
                  <a:lnTo>
                    <a:pt x="15501" y="20780"/>
                  </a:lnTo>
                  <a:cubicBezTo>
                    <a:pt x="15576" y="20537"/>
                    <a:pt x="15576" y="20268"/>
                    <a:pt x="15501" y="20026"/>
                  </a:cubicBezTo>
                  <a:lnTo>
                    <a:pt x="16842" y="20026"/>
                  </a:lnTo>
                  <a:lnTo>
                    <a:pt x="16842" y="20026"/>
                  </a:lnTo>
                  <a:cubicBezTo>
                    <a:pt x="16842" y="20026"/>
                    <a:pt x="16842" y="20026"/>
                    <a:pt x="16842" y="19607"/>
                  </a:cubicBezTo>
                  <a:lnTo>
                    <a:pt x="18098" y="19607"/>
                  </a:lnTo>
                  <a:lnTo>
                    <a:pt x="18685" y="19607"/>
                  </a:lnTo>
                  <a:lnTo>
                    <a:pt x="19774" y="18182"/>
                  </a:lnTo>
                  <a:lnTo>
                    <a:pt x="20612" y="17177"/>
                  </a:lnTo>
                  <a:cubicBezTo>
                    <a:pt x="20612" y="17177"/>
                    <a:pt x="20612" y="16674"/>
                    <a:pt x="21031" y="16674"/>
                  </a:cubicBezTo>
                  <a:lnTo>
                    <a:pt x="21031" y="16674"/>
                  </a:lnTo>
                  <a:cubicBezTo>
                    <a:pt x="21031" y="16674"/>
                    <a:pt x="21031" y="16674"/>
                    <a:pt x="21031" y="16674"/>
                  </a:cubicBezTo>
                  <a:lnTo>
                    <a:pt x="21031" y="16674"/>
                  </a:lnTo>
                  <a:lnTo>
                    <a:pt x="21031" y="16674"/>
                  </a:lnTo>
                  <a:cubicBezTo>
                    <a:pt x="21031" y="16674"/>
                    <a:pt x="21031" y="16674"/>
                    <a:pt x="21031" y="16674"/>
                  </a:cubicBezTo>
                  <a:lnTo>
                    <a:pt x="21031" y="16674"/>
                  </a:lnTo>
                  <a:lnTo>
                    <a:pt x="21031" y="16255"/>
                  </a:lnTo>
                  <a:lnTo>
                    <a:pt x="21031" y="16255"/>
                  </a:lnTo>
                  <a:cubicBezTo>
                    <a:pt x="21031" y="16255"/>
                    <a:pt x="21031" y="15752"/>
                    <a:pt x="21031" y="15250"/>
                  </a:cubicBezTo>
                  <a:lnTo>
                    <a:pt x="21031" y="14412"/>
                  </a:lnTo>
                  <a:lnTo>
                    <a:pt x="21031" y="13993"/>
                  </a:lnTo>
                  <a:cubicBezTo>
                    <a:pt x="20981" y="13775"/>
                    <a:pt x="20981" y="13540"/>
                    <a:pt x="21031" y="13322"/>
                  </a:cubicBezTo>
                  <a:cubicBezTo>
                    <a:pt x="21031" y="13322"/>
                    <a:pt x="21031" y="12736"/>
                    <a:pt x="21031" y="12484"/>
                  </a:cubicBezTo>
                  <a:lnTo>
                    <a:pt x="21031" y="11814"/>
                  </a:lnTo>
                  <a:cubicBezTo>
                    <a:pt x="21031" y="11814"/>
                    <a:pt x="21031" y="11814"/>
                    <a:pt x="21031" y="11814"/>
                  </a:cubicBezTo>
                  <a:cubicBezTo>
                    <a:pt x="21090" y="11621"/>
                    <a:pt x="21090" y="11420"/>
                    <a:pt x="21031" y="11228"/>
                  </a:cubicBezTo>
                  <a:lnTo>
                    <a:pt x="21031" y="10809"/>
                  </a:lnTo>
                  <a:lnTo>
                    <a:pt x="18266" y="10809"/>
                  </a:lnTo>
                  <a:lnTo>
                    <a:pt x="18266" y="10138"/>
                  </a:lnTo>
                  <a:lnTo>
                    <a:pt x="17763" y="10138"/>
                  </a:lnTo>
                  <a:lnTo>
                    <a:pt x="17260" y="10138"/>
                  </a:lnTo>
                  <a:cubicBezTo>
                    <a:pt x="17260" y="10138"/>
                    <a:pt x="17260" y="10138"/>
                    <a:pt x="16674" y="9719"/>
                  </a:cubicBezTo>
                  <a:lnTo>
                    <a:pt x="16255" y="9719"/>
                  </a:lnTo>
                  <a:lnTo>
                    <a:pt x="13742" y="9719"/>
                  </a:lnTo>
                  <a:lnTo>
                    <a:pt x="12904" y="9719"/>
                  </a:lnTo>
                  <a:cubicBezTo>
                    <a:pt x="11906" y="10013"/>
                    <a:pt x="10943" y="10432"/>
                    <a:pt x="10055" y="10976"/>
                  </a:cubicBezTo>
                  <a:cubicBezTo>
                    <a:pt x="9158" y="11504"/>
                    <a:pt x="8471" y="12342"/>
                    <a:pt x="8128" y="13322"/>
                  </a:cubicBezTo>
                  <a:lnTo>
                    <a:pt x="8128" y="13322"/>
                  </a:lnTo>
                  <a:cubicBezTo>
                    <a:pt x="8069" y="13574"/>
                    <a:pt x="8069" y="13825"/>
                    <a:pt x="8128" y="14076"/>
                  </a:cubicBezTo>
                  <a:lnTo>
                    <a:pt x="9468" y="14076"/>
                  </a:lnTo>
                  <a:lnTo>
                    <a:pt x="11479" y="14914"/>
                  </a:lnTo>
                  <a:lnTo>
                    <a:pt x="13239" y="16087"/>
                  </a:lnTo>
                  <a:lnTo>
                    <a:pt x="13239" y="12903"/>
                  </a:lnTo>
                  <a:cubicBezTo>
                    <a:pt x="13239" y="12903"/>
                    <a:pt x="13239" y="13322"/>
                    <a:pt x="13239" y="13825"/>
                  </a:cubicBezTo>
                  <a:cubicBezTo>
                    <a:pt x="13239" y="14328"/>
                    <a:pt x="13239" y="14579"/>
                    <a:pt x="13239" y="14579"/>
                  </a:cubicBezTo>
                  <a:cubicBezTo>
                    <a:pt x="13239" y="14579"/>
                    <a:pt x="12820" y="14579"/>
                    <a:pt x="12652" y="14579"/>
                  </a:cubicBezTo>
                  <a:lnTo>
                    <a:pt x="12233" y="13909"/>
                  </a:lnTo>
                  <a:cubicBezTo>
                    <a:pt x="11839" y="14345"/>
                    <a:pt x="11303" y="14638"/>
                    <a:pt x="10725" y="14747"/>
                  </a:cubicBezTo>
                  <a:cubicBezTo>
                    <a:pt x="10725" y="14747"/>
                    <a:pt x="10725" y="14244"/>
                    <a:pt x="10725" y="14160"/>
                  </a:cubicBezTo>
                  <a:lnTo>
                    <a:pt x="10725" y="13658"/>
                  </a:lnTo>
                  <a:lnTo>
                    <a:pt x="10725" y="13658"/>
                  </a:lnTo>
                  <a:lnTo>
                    <a:pt x="9803" y="14328"/>
                  </a:lnTo>
                  <a:lnTo>
                    <a:pt x="8714" y="14747"/>
                  </a:lnTo>
                  <a:lnTo>
                    <a:pt x="8044" y="14747"/>
                  </a:lnTo>
                  <a:cubicBezTo>
                    <a:pt x="8044" y="14747"/>
                    <a:pt x="8044" y="14160"/>
                    <a:pt x="7541" y="14244"/>
                  </a:cubicBezTo>
                  <a:lnTo>
                    <a:pt x="6703" y="14244"/>
                  </a:lnTo>
                  <a:cubicBezTo>
                    <a:pt x="6192" y="14076"/>
                    <a:pt x="5773" y="13716"/>
                    <a:pt x="5530" y="13239"/>
                  </a:cubicBezTo>
                  <a:cubicBezTo>
                    <a:pt x="5228" y="12836"/>
                    <a:pt x="4860" y="12501"/>
                    <a:pt x="4441" y="12233"/>
                  </a:cubicBezTo>
                  <a:lnTo>
                    <a:pt x="3771" y="12233"/>
                  </a:lnTo>
                  <a:lnTo>
                    <a:pt x="1759" y="12233"/>
                  </a:lnTo>
                  <a:cubicBezTo>
                    <a:pt x="1759" y="12233"/>
                    <a:pt x="1341" y="12233"/>
                    <a:pt x="1341" y="12233"/>
                  </a:cubicBezTo>
                  <a:lnTo>
                    <a:pt x="0" y="7206"/>
                  </a:lnTo>
                  <a:cubicBezTo>
                    <a:pt x="0" y="7206"/>
                    <a:pt x="0" y="7206"/>
                    <a:pt x="0" y="7206"/>
                  </a:cubicBezTo>
                  <a:cubicBezTo>
                    <a:pt x="385" y="7072"/>
                    <a:pt x="721" y="6804"/>
                    <a:pt x="922" y="6452"/>
                  </a:cubicBezTo>
                  <a:cubicBezTo>
                    <a:pt x="922" y="6033"/>
                    <a:pt x="922" y="5614"/>
                    <a:pt x="1341" y="5279"/>
                  </a:cubicBezTo>
                  <a:lnTo>
                    <a:pt x="1927" y="5279"/>
                  </a:lnTo>
                  <a:lnTo>
                    <a:pt x="2765" y="5279"/>
                  </a:lnTo>
                  <a:lnTo>
                    <a:pt x="3603" y="5279"/>
                  </a:lnTo>
                  <a:lnTo>
                    <a:pt x="4106" y="5279"/>
                  </a:lnTo>
                  <a:cubicBezTo>
                    <a:pt x="4106" y="5279"/>
                    <a:pt x="4106" y="5279"/>
                    <a:pt x="4106" y="5279"/>
                  </a:cubicBezTo>
                  <a:lnTo>
                    <a:pt x="4106" y="5279"/>
                  </a:lnTo>
                  <a:cubicBezTo>
                    <a:pt x="4349" y="5052"/>
                    <a:pt x="4634" y="4885"/>
                    <a:pt x="4944" y="4776"/>
                  </a:cubicBezTo>
                  <a:cubicBezTo>
                    <a:pt x="5262" y="4625"/>
                    <a:pt x="5505" y="4357"/>
                    <a:pt x="5614" y="4022"/>
                  </a:cubicBezTo>
                  <a:lnTo>
                    <a:pt x="7960" y="3435"/>
                  </a:lnTo>
                  <a:cubicBezTo>
                    <a:pt x="7960" y="3435"/>
                    <a:pt x="7960" y="2849"/>
                    <a:pt x="7960" y="2765"/>
                  </a:cubicBezTo>
                  <a:lnTo>
                    <a:pt x="7541" y="2765"/>
                  </a:lnTo>
                  <a:lnTo>
                    <a:pt x="7541" y="2765"/>
                  </a:lnTo>
                  <a:cubicBezTo>
                    <a:pt x="8379" y="2673"/>
                    <a:pt x="9217" y="2673"/>
                    <a:pt x="10055" y="2765"/>
                  </a:cubicBezTo>
                  <a:cubicBezTo>
                    <a:pt x="10926" y="2966"/>
                    <a:pt x="11680" y="3511"/>
                    <a:pt x="12149" y="4273"/>
                  </a:cubicBezTo>
                  <a:lnTo>
                    <a:pt x="12149" y="4273"/>
                  </a:lnTo>
                  <a:cubicBezTo>
                    <a:pt x="12149" y="4273"/>
                    <a:pt x="12149" y="4273"/>
                    <a:pt x="12149" y="3687"/>
                  </a:cubicBezTo>
                  <a:cubicBezTo>
                    <a:pt x="12141" y="3418"/>
                    <a:pt x="12309" y="3176"/>
                    <a:pt x="12568" y="3100"/>
                  </a:cubicBezTo>
                  <a:lnTo>
                    <a:pt x="14160" y="3100"/>
                  </a:lnTo>
                  <a:lnTo>
                    <a:pt x="14579" y="3100"/>
                  </a:lnTo>
                  <a:lnTo>
                    <a:pt x="15250" y="3100"/>
                  </a:lnTo>
                  <a:lnTo>
                    <a:pt x="18098" y="3100"/>
                  </a:lnTo>
                  <a:cubicBezTo>
                    <a:pt x="18258" y="3025"/>
                    <a:pt x="18442" y="3025"/>
                    <a:pt x="18601" y="3100"/>
                  </a:cubicBezTo>
                  <a:cubicBezTo>
                    <a:pt x="18626" y="3352"/>
                    <a:pt x="18626" y="3603"/>
                    <a:pt x="18601" y="3854"/>
                  </a:cubicBezTo>
                  <a:cubicBezTo>
                    <a:pt x="18626" y="4131"/>
                    <a:pt x="18626" y="4416"/>
                    <a:pt x="18601" y="4692"/>
                  </a:cubicBezTo>
                  <a:cubicBezTo>
                    <a:pt x="19213" y="4742"/>
                    <a:pt x="19816" y="4918"/>
                    <a:pt x="20361" y="5195"/>
                  </a:cubicBezTo>
                  <a:cubicBezTo>
                    <a:pt x="20931" y="5362"/>
                    <a:pt x="21416" y="5756"/>
                    <a:pt x="21701" y="6284"/>
                  </a:cubicBezTo>
                  <a:cubicBezTo>
                    <a:pt x="21701" y="6284"/>
                    <a:pt x="21701" y="6284"/>
                    <a:pt x="21701" y="6787"/>
                  </a:cubicBezTo>
                  <a:cubicBezTo>
                    <a:pt x="21727" y="6954"/>
                    <a:pt x="21727" y="7122"/>
                    <a:pt x="21701" y="7290"/>
                  </a:cubicBezTo>
                  <a:cubicBezTo>
                    <a:pt x="21894" y="7357"/>
                    <a:pt x="22095" y="7357"/>
                    <a:pt x="22288" y="7290"/>
                  </a:cubicBezTo>
                  <a:lnTo>
                    <a:pt x="22874" y="7290"/>
                  </a:lnTo>
                  <a:lnTo>
                    <a:pt x="24047" y="7290"/>
                  </a:lnTo>
                  <a:cubicBezTo>
                    <a:pt x="24047" y="7290"/>
                    <a:pt x="24047" y="7709"/>
                    <a:pt x="24047" y="7792"/>
                  </a:cubicBezTo>
                  <a:cubicBezTo>
                    <a:pt x="24047" y="7876"/>
                    <a:pt x="24047" y="7792"/>
                    <a:pt x="24550" y="8211"/>
                  </a:cubicBezTo>
                  <a:lnTo>
                    <a:pt x="25137" y="8714"/>
                  </a:lnTo>
                  <a:cubicBezTo>
                    <a:pt x="25355" y="9049"/>
                    <a:pt x="25522" y="9418"/>
                    <a:pt x="25639" y="9803"/>
                  </a:cubicBezTo>
                  <a:cubicBezTo>
                    <a:pt x="25665" y="10197"/>
                    <a:pt x="25665" y="10583"/>
                    <a:pt x="25639" y="10976"/>
                  </a:cubicBezTo>
                  <a:cubicBezTo>
                    <a:pt x="25673" y="11504"/>
                    <a:pt x="25673" y="12040"/>
                    <a:pt x="25639" y="12568"/>
                  </a:cubicBezTo>
                  <a:cubicBezTo>
                    <a:pt x="25556" y="13121"/>
                    <a:pt x="25556" y="13691"/>
                    <a:pt x="25639" y="14244"/>
                  </a:cubicBezTo>
                  <a:lnTo>
                    <a:pt x="25639" y="15585"/>
                  </a:lnTo>
                  <a:cubicBezTo>
                    <a:pt x="25765" y="16029"/>
                    <a:pt x="25966" y="16456"/>
                    <a:pt x="26226" y="16842"/>
                  </a:cubicBezTo>
                  <a:lnTo>
                    <a:pt x="25723" y="17512"/>
                  </a:lnTo>
                  <a:lnTo>
                    <a:pt x="25137" y="18098"/>
                  </a:lnTo>
                  <a:lnTo>
                    <a:pt x="24466" y="18098"/>
                  </a:lnTo>
                  <a:lnTo>
                    <a:pt x="23712" y="18098"/>
                  </a:lnTo>
                  <a:lnTo>
                    <a:pt x="23712" y="18098"/>
                  </a:lnTo>
                  <a:lnTo>
                    <a:pt x="23712" y="18601"/>
                  </a:lnTo>
                  <a:lnTo>
                    <a:pt x="23712" y="19188"/>
                  </a:lnTo>
                  <a:cubicBezTo>
                    <a:pt x="23712" y="19188"/>
                    <a:pt x="23712" y="19188"/>
                    <a:pt x="23712" y="19188"/>
                  </a:cubicBezTo>
                  <a:lnTo>
                    <a:pt x="23712" y="19188"/>
                  </a:lnTo>
                  <a:cubicBezTo>
                    <a:pt x="23712" y="19188"/>
                    <a:pt x="23712" y="19188"/>
                    <a:pt x="23712" y="19188"/>
                  </a:cubicBezTo>
                  <a:lnTo>
                    <a:pt x="23712" y="19690"/>
                  </a:lnTo>
                  <a:cubicBezTo>
                    <a:pt x="23796" y="19967"/>
                    <a:pt x="23796" y="20252"/>
                    <a:pt x="23712" y="20528"/>
                  </a:cubicBezTo>
                  <a:cubicBezTo>
                    <a:pt x="23712" y="20528"/>
                    <a:pt x="23712" y="20528"/>
                    <a:pt x="23209" y="21031"/>
                  </a:cubicBezTo>
                  <a:cubicBezTo>
                    <a:pt x="22983" y="21182"/>
                    <a:pt x="22682" y="21182"/>
                    <a:pt x="22455" y="21031"/>
                  </a:cubicBezTo>
                  <a:cubicBezTo>
                    <a:pt x="22305" y="20922"/>
                    <a:pt x="22104" y="20922"/>
                    <a:pt x="21953" y="21031"/>
                  </a:cubicBezTo>
                  <a:lnTo>
                    <a:pt x="21953" y="21031"/>
                  </a:lnTo>
                  <a:cubicBezTo>
                    <a:pt x="22078" y="21383"/>
                    <a:pt x="22078" y="21768"/>
                    <a:pt x="21953" y="22120"/>
                  </a:cubicBezTo>
                  <a:cubicBezTo>
                    <a:pt x="22003" y="22422"/>
                    <a:pt x="22003" y="22740"/>
                    <a:pt x="21953" y="23042"/>
                  </a:cubicBezTo>
                  <a:cubicBezTo>
                    <a:pt x="21953" y="23042"/>
                    <a:pt x="21953" y="23712"/>
                    <a:pt x="21953" y="24047"/>
                  </a:cubicBezTo>
                  <a:cubicBezTo>
                    <a:pt x="21869" y="24408"/>
                    <a:pt x="21869" y="24776"/>
                    <a:pt x="21953" y="25137"/>
                  </a:cubicBezTo>
                  <a:cubicBezTo>
                    <a:pt x="21953" y="25137"/>
                    <a:pt x="21953" y="25137"/>
                    <a:pt x="21953" y="25137"/>
                  </a:cubicBezTo>
                  <a:lnTo>
                    <a:pt x="21953" y="25137"/>
                  </a:lnTo>
                  <a:lnTo>
                    <a:pt x="21450" y="25137"/>
                  </a:lnTo>
                  <a:cubicBezTo>
                    <a:pt x="21450" y="25137"/>
                    <a:pt x="21450" y="25137"/>
                    <a:pt x="20780" y="25137"/>
                  </a:cubicBezTo>
                  <a:lnTo>
                    <a:pt x="20780" y="26645"/>
                  </a:lnTo>
                  <a:cubicBezTo>
                    <a:pt x="20780" y="26645"/>
                    <a:pt x="20780" y="26645"/>
                    <a:pt x="20780" y="26645"/>
                  </a:cubicBezTo>
                  <a:lnTo>
                    <a:pt x="20780" y="26645"/>
                  </a:lnTo>
                  <a:cubicBezTo>
                    <a:pt x="20587" y="26712"/>
                    <a:pt x="20386" y="26712"/>
                    <a:pt x="20193" y="26645"/>
                  </a:cubicBezTo>
                  <a:lnTo>
                    <a:pt x="19607" y="26645"/>
                  </a:lnTo>
                  <a:lnTo>
                    <a:pt x="19607" y="27148"/>
                  </a:lnTo>
                  <a:lnTo>
                    <a:pt x="19607" y="27148"/>
                  </a:lnTo>
                  <a:cubicBezTo>
                    <a:pt x="19607" y="27148"/>
                    <a:pt x="19607" y="27148"/>
                    <a:pt x="19607" y="27148"/>
                  </a:cubicBezTo>
                  <a:cubicBezTo>
                    <a:pt x="19607" y="27148"/>
                    <a:pt x="19607" y="27148"/>
                    <a:pt x="19607" y="27148"/>
                  </a:cubicBezTo>
                  <a:lnTo>
                    <a:pt x="19607" y="27148"/>
                  </a:lnTo>
                  <a:lnTo>
                    <a:pt x="19607" y="27148"/>
                  </a:lnTo>
                  <a:lnTo>
                    <a:pt x="19607" y="27148"/>
                  </a:lnTo>
                  <a:cubicBezTo>
                    <a:pt x="19607" y="27148"/>
                    <a:pt x="19607" y="27148"/>
                    <a:pt x="19104" y="27148"/>
                  </a:cubicBezTo>
                  <a:lnTo>
                    <a:pt x="19104" y="27148"/>
                  </a:lnTo>
                  <a:cubicBezTo>
                    <a:pt x="19104" y="27148"/>
                    <a:pt x="19104" y="27148"/>
                    <a:pt x="19104" y="27148"/>
                  </a:cubicBezTo>
                  <a:lnTo>
                    <a:pt x="19104" y="27148"/>
                  </a:lnTo>
                  <a:lnTo>
                    <a:pt x="19104" y="27148"/>
                  </a:lnTo>
                  <a:lnTo>
                    <a:pt x="19104" y="27148"/>
                  </a:lnTo>
                  <a:lnTo>
                    <a:pt x="19104" y="27148"/>
                  </a:lnTo>
                  <a:lnTo>
                    <a:pt x="18266" y="28153"/>
                  </a:lnTo>
                  <a:lnTo>
                    <a:pt x="17596" y="28907"/>
                  </a:lnTo>
                  <a:lnTo>
                    <a:pt x="17596" y="29326"/>
                  </a:lnTo>
                  <a:lnTo>
                    <a:pt x="17596" y="29326"/>
                  </a:lnTo>
                  <a:lnTo>
                    <a:pt x="17596" y="30667"/>
                  </a:lnTo>
                  <a:cubicBezTo>
                    <a:pt x="17428" y="30960"/>
                    <a:pt x="17286" y="31270"/>
                    <a:pt x="17177" y="31588"/>
                  </a:cubicBezTo>
                  <a:cubicBezTo>
                    <a:pt x="17152" y="31924"/>
                    <a:pt x="17152" y="32259"/>
                    <a:pt x="17177" y="32594"/>
                  </a:cubicBezTo>
                  <a:cubicBezTo>
                    <a:pt x="17177" y="32594"/>
                    <a:pt x="17177" y="32594"/>
                    <a:pt x="17763" y="32594"/>
                  </a:cubicBezTo>
                  <a:lnTo>
                    <a:pt x="18434" y="32594"/>
                  </a:lnTo>
                  <a:lnTo>
                    <a:pt x="18434" y="32594"/>
                  </a:lnTo>
                  <a:cubicBezTo>
                    <a:pt x="18434" y="32594"/>
                    <a:pt x="18434" y="32594"/>
                    <a:pt x="18434" y="32594"/>
                  </a:cubicBezTo>
                  <a:lnTo>
                    <a:pt x="18434" y="32594"/>
                  </a:lnTo>
                  <a:lnTo>
                    <a:pt x="18936" y="32594"/>
                  </a:lnTo>
                  <a:lnTo>
                    <a:pt x="18936" y="32091"/>
                  </a:lnTo>
                  <a:lnTo>
                    <a:pt x="19523" y="32091"/>
                  </a:lnTo>
                  <a:cubicBezTo>
                    <a:pt x="19523" y="32091"/>
                    <a:pt x="19523" y="32091"/>
                    <a:pt x="19523" y="32091"/>
                  </a:cubicBezTo>
                  <a:cubicBezTo>
                    <a:pt x="19833" y="32267"/>
                    <a:pt x="20218" y="32267"/>
                    <a:pt x="20528" y="32091"/>
                  </a:cubicBezTo>
                  <a:cubicBezTo>
                    <a:pt x="20855" y="32016"/>
                    <a:pt x="21207" y="32016"/>
                    <a:pt x="21534" y="32091"/>
                  </a:cubicBezTo>
                  <a:cubicBezTo>
                    <a:pt x="21534" y="32091"/>
                    <a:pt x="21534" y="32091"/>
                    <a:pt x="21534" y="32091"/>
                  </a:cubicBezTo>
                  <a:lnTo>
                    <a:pt x="21534" y="32091"/>
                  </a:lnTo>
                  <a:cubicBezTo>
                    <a:pt x="21953" y="32301"/>
                    <a:pt x="22455" y="32301"/>
                    <a:pt x="22874" y="32091"/>
                  </a:cubicBezTo>
                  <a:lnTo>
                    <a:pt x="24215" y="32091"/>
                  </a:lnTo>
                  <a:lnTo>
                    <a:pt x="24215" y="32091"/>
                  </a:lnTo>
                  <a:lnTo>
                    <a:pt x="24215" y="32091"/>
                  </a:lnTo>
                  <a:cubicBezTo>
                    <a:pt x="24215" y="32091"/>
                    <a:pt x="24215" y="32091"/>
                    <a:pt x="23712" y="32594"/>
                  </a:cubicBezTo>
                  <a:lnTo>
                    <a:pt x="23126" y="33013"/>
                  </a:lnTo>
                  <a:lnTo>
                    <a:pt x="23880" y="36029"/>
                  </a:lnTo>
                  <a:cubicBezTo>
                    <a:pt x="23880" y="36029"/>
                    <a:pt x="23880" y="36029"/>
                    <a:pt x="23880" y="36029"/>
                  </a:cubicBezTo>
                  <a:cubicBezTo>
                    <a:pt x="23880" y="36029"/>
                    <a:pt x="23880" y="36029"/>
                    <a:pt x="23880" y="35359"/>
                  </a:cubicBezTo>
                  <a:cubicBezTo>
                    <a:pt x="23838" y="34915"/>
                    <a:pt x="23838" y="34462"/>
                    <a:pt x="23880" y="34018"/>
                  </a:cubicBezTo>
                  <a:cubicBezTo>
                    <a:pt x="23796" y="33574"/>
                    <a:pt x="23796" y="33122"/>
                    <a:pt x="23880" y="32678"/>
                  </a:cubicBezTo>
                  <a:cubicBezTo>
                    <a:pt x="23880" y="32259"/>
                    <a:pt x="23880" y="32007"/>
                    <a:pt x="24466" y="32007"/>
                  </a:cubicBezTo>
                  <a:lnTo>
                    <a:pt x="25472" y="32929"/>
                  </a:lnTo>
                  <a:cubicBezTo>
                    <a:pt x="25472" y="32929"/>
                    <a:pt x="25472" y="32929"/>
                    <a:pt x="25472" y="33432"/>
                  </a:cubicBezTo>
                  <a:lnTo>
                    <a:pt x="25891" y="33432"/>
                  </a:lnTo>
                  <a:cubicBezTo>
                    <a:pt x="26050" y="33524"/>
                    <a:pt x="26234" y="33524"/>
                    <a:pt x="26393" y="33432"/>
                  </a:cubicBezTo>
                  <a:lnTo>
                    <a:pt x="26813" y="33432"/>
                  </a:lnTo>
                  <a:cubicBezTo>
                    <a:pt x="27030" y="33348"/>
                    <a:pt x="27265" y="33348"/>
                    <a:pt x="27483" y="33432"/>
                  </a:cubicBezTo>
                  <a:lnTo>
                    <a:pt x="27902" y="33934"/>
                  </a:lnTo>
                  <a:lnTo>
                    <a:pt x="29242" y="33934"/>
                  </a:lnTo>
                  <a:lnTo>
                    <a:pt x="28740" y="33934"/>
                  </a:lnTo>
                  <a:lnTo>
                    <a:pt x="28237" y="33934"/>
                  </a:lnTo>
                  <a:lnTo>
                    <a:pt x="28237" y="33934"/>
                  </a:lnTo>
                  <a:lnTo>
                    <a:pt x="28237" y="33934"/>
                  </a:lnTo>
                  <a:lnTo>
                    <a:pt x="28237" y="33934"/>
                  </a:lnTo>
                  <a:cubicBezTo>
                    <a:pt x="28237" y="33934"/>
                    <a:pt x="28237" y="33934"/>
                    <a:pt x="28237" y="33934"/>
                  </a:cubicBezTo>
                  <a:lnTo>
                    <a:pt x="29997" y="33934"/>
                  </a:lnTo>
                  <a:lnTo>
                    <a:pt x="30918" y="33934"/>
                  </a:lnTo>
                  <a:lnTo>
                    <a:pt x="31756" y="33934"/>
                  </a:lnTo>
                  <a:lnTo>
                    <a:pt x="34856" y="33934"/>
                  </a:lnTo>
                  <a:lnTo>
                    <a:pt x="34856" y="34437"/>
                  </a:lnTo>
                  <a:cubicBezTo>
                    <a:pt x="34856" y="34437"/>
                    <a:pt x="34856" y="34437"/>
                    <a:pt x="34856" y="34437"/>
                  </a:cubicBezTo>
                  <a:cubicBezTo>
                    <a:pt x="34856" y="34437"/>
                    <a:pt x="34856" y="34437"/>
                    <a:pt x="34856" y="34437"/>
                  </a:cubicBezTo>
                  <a:lnTo>
                    <a:pt x="34856" y="34437"/>
                  </a:lnTo>
                  <a:cubicBezTo>
                    <a:pt x="34856" y="34437"/>
                    <a:pt x="34856" y="34437"/>
                    <a:pt x="34856" y="34437"/>
                  </a:cubicBezTo>
                  <a:cubicBezTo>
                    <a:pt x="34856" y="34437"/>
                    <a:pt x="34856" y="34437"/>
                    <a:pt x="34856" y="34437"/>
                  </a:cubicBezTo>
                  <a:lnTo>
                    <a:pt x="34856" y="34437"/>
                  </a:lnTo>
                  <a:lnTo>
                    <a:pt x="34856" y="34437"/>
                  </a:lnTo>
                  <a:lnTo>
                    <a:pt x="36029" y="34437"/>
                  </a:lnTo>
                  <a:lnTo>
                    <a:pt x="36029" y="34437"/>
                  </a:lnTo>
                  <a:cubicBezTo>
                    <a:pt x="36213" y="34806"/>
                    <a:pt x="36213" y="35242"/>
                    <a:pt x="36029" y="35610"/>
                  </a:cubicBezTo>
                  <a:cubicBezTo>
                    <a:pt x="35786" y="35887"/>
                    <a:pt x="35585" y="36197"/>
                    <a:pt x="35443" y="36532"/>
                  </a:cubicBezTo>
                  <a:lnTo>
                    <a:pt x="35443" y="36532"/>
                  </a:lnTo>
                  <a:cubicBezTo>
                    <a:pt x="35510" y="36808"/>
                    <a:pt x="35510" y="37093"/>
                    <a:pt x="35443" y="37370"/>
                  </a:cubicBezTo>
                  <a:lnTo>
                    <a:pt x="34940" y="37370"/>
                  </a:lnTo>
                  <a:lnTo>
                    <a:pt x="34856" y="37370"/>
                  </a:lnTo>
                  <a:lnTo>
                    <a:pt x="35610" y="38124"/>
                  </a:lnTo>
                  <a:cubicBezTo>
                    <a:pt x="35610" y="38124"/>
                    <a:pt x="35610" y="38124"/>
                    <a:pt x="35610" y="38124"/>
                  </a:cubicBezTo>
                  <a:lnTo>
                    <a:pt x="35610" y="38124"/>
                  </a:lnTo>
                  <a:cubicBezTo>
                    <a:pt x="35610" y="38124"/>
                    <a:pt x="35108" y="38124"/>
                    <a:pt x="34940" y="38124"/>
                  </a:cubicBezTo>
                  <a:lnTo>
                    <a:pt x="34940" y="37621"/>
                  </a:lnTo>
                  <a:cubicBezTo>
                    <a:pt x="34974" y="37454"/>
                    <a:pt x="34974" y="37286"/>
                    <a:pt x="34940" y="37118"/>
                  </a:cubicBezTo>
                  <a:lnTo>
                    <a:pt x="34437" y="37118"/>
                  </a:lnTo>
                  <a:cubicBezTo>
                    <a:pt x="34437" y="37118"/>
                    <a:pt x="34437" y="37118"/>
                    <a:pt x="34437" y="37621"/>
                  </a:cubicBezTo>
                  <a:cubicBezTo>
                    <a:pt x="34479" y="37898"/>
                    <a:pt x="34479" y="38183"/>
                    <a:pt x="34437" y="38459"/>
                  </a:cubicBezTo>
                  <a:cubicBezTo>
                    <a:pt x="34554" y="38668"/>
                    <a:pt x="34554" y="38920"/>
                    <a:pt x="34437" y="39129"/>
                  </a:cubicBezTo>
                  <a:cubicBezTo>
                    <a:pt x="33901" y="39339"/>
                    <a:pt x="33298" y="39339"/>
                    <a:pt x="32761" y="39129"/>
                  </a:cubicBezTo>
                  <a:lnTo>
                    <a:pt x="32761" y="37370"/>
                  </a:lnTo>
                  <a:lnTo>
                    <a:pt x="32761" y="37370"/>
                  </a:lnTo>
                  <a:lnTo>
                    <a:pt x="32761" y="37956"/>
                  </a:lnTo>
                  <a:cubicBezTo>
                    <a:pt x="32694" y="38342"/>
                    <a:pt x="32694" y="38744"/>
                    <a:pt x="32761" y="39129"/>
                  </a:cubicBezTo>
                  <a:cubicBezTo>
                    <a:pt x="32761" y="39716"/>
                    <a:pt x="32761" y="40135"/>
                    <a:pt x="33180" y="40302"/>
                  </a:cubicBezTo>
                  <a:lnTo>
                    <a:pt x="33180" y="40302"/>
                  </a:lnTo>
                  <a:lnTo>
                    <a:pt x="33180" y="39632"/>
                  </a:lnTo>
                  <a:lnTo>
                    <a:pt x="33935" y="39632"/>
                  </a:lnTo>
                  <a:cubicBezTo>
                    <a:pt x="34102" y="39833"/>
                    <a:pt x="34245" y="40059"/>
                    <a:pt x="34354" y="40302"/>
                  </a:cubicBezTo>
                  <a:cubicBezTo>
                    <a:pt x="34404" y="40436"/>
                    <a:pt x="34404" y="40587"/>
                    <a:pt x="34354" y="40721"/>
                  </a:cubicBezTo>
                  <a:lnTo>
                    <a:pt x="34354" y="40721"/>
                  </a:lnTo>
                  <a:cubicBezTo>
                    <a:pt x="34320" y="40529"/>
                    <a:pt x="34320" y="40328"/>
                    <a:pt x="34354" y="40135"/>
                  </a:cubicBezTo>
                  <a:cubicBezTo>
                    <a:pt x="34354" y="40135"/>
                    <a:pt x="34354" y="40135"/>
                    <a:pt x="34354" y="40135"/>
                  </a:cubicBezTo>
                  <a:lnTo>
                    <a:pt x="34940" y="39465"/>
                  </a:lnTo>
                  <a:lnTo>
                    <a:pt x="35359" y="39465"/>
                  </a:lnTo>
                  <a:cubicBezTo>
                    <a:pt x="35359" y="39465"/>
                    <a:pt x="35862" y="39465"/>
                    <a:pt x="35862" y="39465"/>
                  </a:cubicBezTo>
                  <a:lnTo>
                    <a:pt x="35862" y="42816"/>
                  </a:lnTo>
                  <a:cubicBezTo>
                    <a:pt x="35108" y="43000"/>
                    <a:pt x="34420" y="43377"/>
                    <a:pt x="33851" y="43905"/>
                  </a:cubicBezTo>
                  <a:cubicBezTo>
                    <a:pt x="33382" y="44475"/>
                    <a:pt x="32728" y="44860"/>
                    <a:pt x="32007" y="44995"/>
                  </a:cubicBezTo>
                  <a:lnTo>
                    <a:pt x="31002" y="44995"/>
                  </a:lnTo>
                  <a:close/>
                  <a:moveTo>
                    <a:pt x="9720" y="31002"/>
                  </a:moveTo>
                  <a:lnTo>
                    <a:pt x="9720" y="31002"/>
                  </a:lnTo>
                  <a:cubicBezTo>
                    <a:pt x="9745" y="30834"/>
                    <a:pt x="9745" y="30667"/>
                    <a:pt x="9720" y="30499"/>
                  </a:cubicBezTo>
                  <a:cubicBezTo>
                    <a:pt x="9627" y="30290"/>
                    <a:pt x="9627" y="30047"/>
                    <a:pt x="9720" y="29829"/>
                  </a:cubicBezTo>
                  <a:lnTo>
                    <a:pt x="9720" y="29829"/>
                  </a:lnTo>
                  <a:close/>
                  <a:moveTo>
                    <a:pt x="10390" y="28488"/>
                  </a:moveTo>
                  <a:cubicBezTo>
                    <a:pt x="10390" y="28488"/>
                    <a:pt x="10390" y="28488"/>
                    <a:pt x="10390" y="28488"/>
                  </a:cubicBezTo>
                  <a:cubicBezTo>
                    <a:pt x="10390" y="28488"/>
                    <a:pt x="10390" y="28488"/>
                    <a:pt x="10390" y="28488"/>
                  </a:cubicBezTo>
                  <a:cubicBezTo>
                    <a:pt x="10390" y="28488"/>
                    <a:pt x="10390" y="28488"/>
                    <a:pt x="10390" y="28488"/>
                  </a:cubicBezTo>
                  <a:close/>
                  <a:moveTo>
                    <a:pt x="11395" y="29410"/>
                  </a:moveTo>
                  <a:cubicBezTo>
                    <a:pt x="11395" y="29410"/>
                    <a:pt x="11395" y="29410"/>
                    <a:pt x="11395" y="29410"/>
                  </a:cubicBezTo>
                  <a:cubicBezTo>
                    <a:pt x="11395" y="29410"/>
                    <a:pt x="11395" y="29410"/>
                    <a:pt x="11395" y="29410"/>
                  </a:cubicBezTo>
                  <a:cubicBezTo>
                    <a:pt x="11395" y="29410"/>
                    <a:pt x="11395" y="29410"/>
                    <a:pt x="11395" y="29410"/>
                  </a:cubicBezTo>
                  <a:cubicBezTo>
                    <a:pt x="11395" y="29410"/>
                    <a:pt x="11814" y="29661"/>
                    <a:pt x="11647" y="29661"/>
                  </a:cubicBezTo>
                  <a:close/>
                  <a:moveTo>
                    <a:pt x="11395" y="27985"/>
                  </a:moveTo>
                  <a:lnTo>
                    <a:pt x="11395" y="27985"/>
                  </a:lnTo>
                  <a:lnTo>
                    <a:pt x="11395" y="27985"/>
                  </a:lnTo>
                  <a:close/>
                  <a:moveTo>
                    <a:pt x="11395" y="26477"/>
                  </a:moveTo>
                  <a:lnTo>
                    <a:pt x="13155" y="26477"/>
                  </a:lnTo>
                  <a:cubicBezTo>
                    <a:pt x="13155" y="26477"/>
                    <a:pt x="13155" y="25974"/>
                    <a:pt x="12736" y="25974"/>
                  </a:cubicBezTo>
                  <a:lnTo>
                    <a:pt x="11647" y="25974"/>
                  </a:lnTo>
                  <a:cubicBezTo>
                    <a:pt x="11647" y="25974"/>
                    <a:pt x="11563" y="26310"/>
                    <a:pt x="11563" y="26477"/>
                  </a:cubicBezTo>
                  <a:close/>
                  <a:moveTo>
                    <a:pt x="14579" y="37872"/>
                  </a:moveTo>
                  <a:cubicBezTo>
                    <a:pt x="14579" y="37872"/>
                    <a:pt x="14579" y="37872"/>
                    <a:pt x="14579" y="37872"/>
                  </a:cubicBezTo>
                  <a:lnTo>
                    <a:pt x="14579" y="37872"/>
                  </a:lnTo>
                  <a:cubicBezTo>
                    <a:pt x="14579" y="37872"/>
                    <a:pt x="14579" y="37872"/>
                    <a:pt x="14579" y="37454"/>
                  </a:cubicBezTo>
                  <a:cubicBezTo>
                    <a:pt x="14579" y="37035"/>
                    <a:pt x="14831" y="38040"/>
                    <a:pt x="14747" y="38040"/>
                  </a:cubicBezTo>
                  <a:close/>
                  <a:moveTo>
                    <a:pt x="7709" y="9133"/>
                  </a:moveTo>
                  <a:cubicBezTo>
                    <a:pt x="7709" y="9133"/>
                    <a:pt x="7709" y="9133"/>
                    <a:pt x="7709" y="9133"/>
                  </a:cubicBezTo>
                  <a:cubicBezTo>
                    <a:pt x="7709" y="9133"/>
                    <a:pt x="7709" y="9133"/>
                    <a:pt x="7709" y="9133"/>
                  </a:cubicBezTo>
                  <a:cubicBezTo>
                    <a:pt x="7709" y="9133"/>
                    <a:pt x="7709" y="9133"/>
                    <a:pt x="7709" y="9133"/>
                  </a:cubicBezTo>
                  <a:cubicBezTo>
                    <a:pt x="7709" y="9133"/>
                    <a:pt x="8044" y="9133"/>
                    <a:pt x="7876" y="9133"/>
                  </a:cubicBezTo>
                  <a:close/>
                  <a:moveTo>
                    <a:pt x="15082" y="31002"/>
                  </a:moveTo>
                  <a:cubicBezTo>
                    <a:pt x="15040" y="31303"/>
                    <a:pt x="15040" y="31622"/>
                    <a:pt x="15082" y="31924"/>
                  </a:cubicBezTo>
                  <a:cubicBezTo>
                    <a:pt x="15359" y="32108"/>
                    <a:pt x="15727" y="32108"/>
                    <a:pt x="16004" y="31924"/>
                  </a:cubicBezTo>
                  <a:lnTo>
                    <a:pt x="16004" y="31924"/>
                  </a:lnTo>
                  <a:lnTo>
                    <a:pt x="16004" y="31924"/>
                  </a:lnTo>
                  <a:cubicBezTo>
                    <a:pt x="15970" y="31697"/>
                    <a:pt x="15970" y="31479"/>
                    <a:pt x="16004" y="31253"/>
                  </a:cubicBezTo>
                  <a:lnTo>
                    <a:pt x="16004" y="31253"/>
                  </a:lnTo>
                  <a:lnTo>
                    <a:pt x="15082" y="31253"/>
                  </a:lnTo>
                  <a:close/>
                  <a:moveTo>
                    <a:pt x="13993" y="23712"/>
                  </a:moveTo>
                  <a:lnTo>
                    <a:pt x="13993" y="23712"/>
                  </a:lnTo>
                  <a:lnTo>
                    <a:pt x="13993" y="23712"/>
                  </a:lnTo>
                  <a:lnTo>
                    <a:pt x="13993" y="24215"/>
                  </a:lnTo>
                  <a:lnTo>
                    <a:pt x="13993" y="25053"/>
                  </a:lnTo>
                  <a:cubicBezTo>
                    <a:pt x="13984" y="25304"/>
                    <a:pt x="13984" y="25556"/>
                    <a:pt x="13993" y="25807"/>
                  </a:cubicBezTo>
                  <a:lnTo>
                    <a:pt x="13993" y="26310"/>
                  </a:lnTo>
                  <a:cubicBezTo>
                    <a:pt x="13993" y="26310"/>
                    <a:pt x="13993" y="26310"/>
                    <a:pt x="13993" y="26310"/>
                  </a:cubicBezTo>
                  <a:cubicBezTo>
                    <a:pt x="13993" y="26310"/>
                    <a:pt x="13993" y="26310"/>
                    <a:pt x="13993" y="25891"/>
                  </a:cubicBezTo>
                  <a:lnTo>
                    <a:pt x="13993" y="25388"/>
                  </a:lnTo>
                  <a:lnTo>
                    <a:pt x="13993" y="25388"/>
                  </a:lnTo>
                  <a:lnTo>
                    <a:pt x="13993" y="25388"/>
                  </a:lnTo>
                  <a:lnTo>
                    <a:pt x="13993" y="24885"/>
                  </a:lnTo>
                  <a:lnTo>
                    <a:pt x="13993" y="24299"/>
                  </a:lnTo>
                  <a:cubicBezTo>
                    <a:pt x="13993" y="24299"/>
                    <a:pt x="13993" y="23712"/>
                    <a:pt x="13993" y="23712"/>
                  </a:cubicBezTo>
                  <a:cubicBezTo>
                    <a:pt x="13993" y="23712"/>
                    <a:pt x="13993" y="23712"/>
                    <a:pt x="13993" y="23712"/>
                  </a:cubicBezTo>
                  <a:lnTo>
                    <a:pt x="12904" y="23712"/>
                  </a:lnTo>
                  <a:cubicBezTo>
                    <a:pt x="12904" y="23712"/>
                    <a:pt x="12904" y="23712"/>
                    <a:pt x="12904" y="23712"/>
                  </a:cubicBezTo>
                  <a:cubicBezTo>
                    <a:pt x="12904" y="23712"/>
                    <a:pt x="12904" y="23712"/>
                    <a:pt x="12904" y="24131"/>
                  </a:cubicBezTo>
                  <a:lnTo>
                    <a:pt x="12904" y="24634"/>
                  </a:lnTo>
                  <a:close/>
                  <a:moveTo>
                    <a:pt x="17931" y="37202"/>
                  </a:moveTo>
                  <a:cubicBezTo>
                    <a:pt x="17931" y="37202"/>
                    <a:pt x="17931" y="37202"/>
                    <a:pt x="17931" y="37202"/>
                  </a:cubicBezTo>
                  <a:cubicBezTo>
                    <a:pt x="17931" y="37202"/>
                    <a:pt x="17931" y="37202"/>
                    <a:pt x="17931" y="37202"/>
                  </a:cubicBezTo>
                  <a:cubicBezTo>
                    <a:pt x="17931" y="37202"/>
                    <a:pt x="17931" y="37202"/>
                    <a:pt x="17931" y="37202"/>
                  </a:cubicBezTo>
                  <a:cubicBezTo>
                    <a:pt x="17931" y="37202"/>
                    <a:pt x="18098" y="37370"/>
                    <a:pt x="18098" y="37202"/>
                  </a:cubicBezTo>
                  <a:close/>
                  <a:moveTo>
                    <a:pt x="14496" y="21199"/>
                  </a:moveTo>
                  <a:cubicBezTo>
                    <a:pt x="14496" y="21199"/>
                    <a:pt x="14496" y="21199"/>
                    <a:pt x="14496" y="21199"/>
                  </a:cubicBezTo>
                  <a:lnTo>
                    <a:pt x="14496" y="21199"/>
                  </a:lnTo>
                  <a:lnTo>
                    <a:pt x="14496" y="21199"/>
                  </a:lnTo>
                  <a:lnTo>
                    <a:pt x="14496" y="21199"/>
                  </a:lnTo>
                  <a:lnTo>
                    <a:pt x="14496" y="21199"/>
                  </a:lnTo>
                  <a:close/>
                  <a:moveTo>
                    <a:pt x="9217" y="1005"/>
                  </a:moveTo>
                  <a:cubicBezTo>
                    <a:pt x="9217" y="1005"/>
                    <a:pt x="9217" y="1005"/>
                    <a:pt x="9636" y="1005"/>
                  </a:cubicBezTo>
                  <a:lnTo>
                    <a:pt x="10306" y="1005"/>
                  </a:lnTo>
                  <a:lnTo>
                    <a:pt x="10306" y="0"/>
                  </a:lnTo>
                  <a:lnTo>
                    <a:pt x="9887" y="0"/>
                  </a:lnTo>
                  <a:lnTo>
                    <a:pt x="9468" y="0"/>
                  </a:lnTo>
                  <a:close/>
                  <a:moveTo>
                    <a:pt x="18434" y="36867"/>
                  </a:moveTo>
                  <a:lnTo>
                    <a:pt x="18853" y="36867"/>
                  </a:lnTo>
                  <a:lnTo>
                    <a:pt x="19272" y="36867"/>
                  </a:lnTo>
                  <a:cubicBezTo>
                    <a:pt x="19272" y="36867"/>
                    <a:pt x="19272" y="36867"/>
                    <a:pt x="19272" y="36867"/>
                  </a:cubicBezTo>
                  <a:lnTo>
                    <a:pt x="19272" y="36867"/>
                  </a:lnTo>
                  <a:lnTo>
                    <a:pt x="19272" y="36867"/>
                  </a:lnTo>
                  <a:lnTo>
                    <a:pt x="19272" y="36867"/>
                  </a:lnTo>
                  <a:cubicBezTo>
                    <a:pt x="19272" y="36867"/>
                    <a:pt x="19272" y="36867"/>
                    <a:pt x="19272" y="36867"/>
                  </a:cubicBezTo>
                  <a:cubicBezTo>
                    <a:pt x="19272" y="36867"/>
                    <a:pt x="19272" y="36867"/>
                    <a:pt x="19272" y="36867"/>
                  </a:cubicBezTo>
                  <a:lnTo>
                    <a:pt x="19272" y="36867"/>
                  </a:lnTo>
                  <a:cubicBezTo>
                    <a:pt x="19272" y="36867"/>
                    <a:pt x="19272" y="36867"/>
                    <a:pt x="19272" y="36867"/>
                  </a:cubicBezTo>
                  <a:lnTo>
                    <a:pt x="19272" y="36867"/>
                  </a:lnTo>
                  <a:close/>
                  <a:moveTo>
                    <a:pt x="17260" y="31002"/>
                  </a:moveTo>
                  <a:lnTo>
                    <a:pt x="17260" y="30415"/>
                  </a:lnTo>
                  <a:cubicBezTo>
                    <a:pt x="17294" y="30248"/>
                    <a:pt x="17294" y="30080"/>
                    <a:pt x="17260" y="29913"/>
                  </a:cubicBezTo>
                  <a:lnTo>
                    <a:pt x="17260" y="29661"/>
                  </a:lnTo>
                  <a:cubicBezTo>
                    <a:pt x="17260" y="29661"/>
                    <a:pt x="17260" y="29661"/>
                    <a:pt x="16842" y="29661"/>
                  </a:cubicBezTo>
                  <a:lnTo>
                    <a:pt x="16842" y="30164"/>
                  </a:lnTo>
                  <a:close/>
                  <a:moveTo>
                    <a:pt x="16339" y="26058"/>
                  </a:moveTo>
                  <a:cubicBezTo>
                    <a:pt x="16339" y="26058"/>
                    <a:pt x="16339" y="26058"/>
                    <a:pt x="16339" y="26477"/>
                  </a:cubicBezTo>
                  <a:cubicBezTo>
                    <a:pt x="16339" y="26896"/>
                    <a:pt x="16339" y="26477"/>
                    <a:pt x="16339" y="26477"/>
                  </a:cubicBezTo>
                  <a:cubicBezTo>
                    <a:pt x="16339" y="26477"/>
                    <a:pt x="16339" y="26477"/>
                    <a:pt x="16339" y="26477"/>
                  </a:cubicBezTo>
                  <a:lnTo>
                    <a:pt x="16506" y="26058"/>
                  </a:lnTo>
                  <a:close/>
                  <a:moveTo>
                    <a:pt x="17009" y="28572"/>
                  </a:moveTo>
                  <a:cubicBezTo>
                    <a:pt x="17009" y="28572"/>
                    <a:pt x="17009" y="28572"/>
                    <a:pt x="17009" y="27902"/>
                  </a:cubicBezTo>
                  <a:lnTo>
                    <a:pt x="17009" y="27902"/>
                  </a:lnTo>
                  <a:close/>
                  <a:moveTo>
                    <a:pt x="20863" y="29913"/>
                  </a:moveTo>
                  <a:cubicBezTo>
                    <a:pt x="20620" y="29955"/>
                    <a:pt x="20445" y="30164"/>
                    <a:pt x="20445" y="30415"/>
                  </a:cubicBezTo>
                  <a:lnTo>
                    <a:pt x="20445" y="31002"/>
                  </a:lnTo>
                  <a:cubicBezTo>
                    <a:pt x="20445" y="31002"/>
                    <a:pt x="20947" y="31002"/>
                    <a:pt x="20947" y="31002"/>
                  </a:cubicBezTo>
                  <a:cubicBezTo>
                    <a:pt x="21140" y="30583"/>
                    <a:pt x="21174" y="30105"/>
                    <a:pt x="21031" y="29661"/>
                  </a:cubicBezTo>
                  <a:close/>
                  <a:moveTo>
                    <a:pt x="23293" y="37621"/>
                  </a:moveTo>
                  <a:cubicBezTo>
                    <a:pt x="23293" y="38040"/>
                    <a:pt x="23293" y="38208"/>
                    <a:pt x="23964" y="38124"/>
                  </a:cubicBezTo>
                  <a:lnTo>
                    <a:pt x="25137" y="38124"/>
                  </a:lnTo>
                  <a:cubicBezTo>
                    <a:pt x="24894" y="37931"/>
                    <a:pt x="24542" y="37931"/>
                    <a:pt x="24299" y="38124"/>
                  </a:cubicBezTo>
                  <a:close/>
                  <a:moveTo>
                    <a:pt x="21869" y="29242"/>
                  </a:moveTo>
                  <a:lnTo>
                    <a:pt x="21869" y="30164"/>
                  </a:lnTo>
                  <a:cubicBezTo>
                    <a:pt x="21869" y="30164"/>
                    <a:pt x="21869" y="30667"/>
                    <a:pt x="21869" y="31002"/>
                  </a:cubicBezTo>
                  <a:lnTo>
                    <a:pt x="21869" y="32091"/>
                  </a:lnTo>
                  <a:lnTo>
                    <a:pt x="21869" y="32091"/>
                  </a:lnTo>
                  <a:lnTo>
                    <a:pt x="22372" y="32091"/>
                  </a:lnTo>
                  <a:cubicBezTo>
                    <a:pt x="22372" y="32091"/>
                    <a:pt x="22372" y="32091"/>
                    <a:pt x="22372" y="32091"/>
                  </a:cubicBezTo>
                  <a:cubicBezTo>
                    <a:pt x="22472" y="31647"/>
                    <a:pt x="22472" y="31195"/>
                    <a:pt x="22372" y="30751"/>
                  </a:cubicBezTo>
                  <a:lnTo>
                    <a:pt x="22372" y="30751"/>
                  </a:lnTo>
                  <a:lnTo>
                    <a:pt x="22372" y="30751"/>
                  </a:lnTo>
                  <a:lnTo>
                    <a:pt x="22372" y="30751"/>
                  </a:lnTo>
                  <a:cubicBezTo>
                    <a:pt x="22447" y="30566"/>
                    <a:pt x="22447" y="30348"/>
                    <a:pt x="22372" y="30164"/>
                  </a:cubicBezTo>
                  <a:lnTo>
                    <a:pt x="22372" y="29577"/>
                  </a:lnTo>
                  <a:close/>
                  <a:moveTo>
                    <a:pt x="20109" y="19355"/>
                  </a:moveTo>
                  <a:cubicBezTo>
                    <a:pt x="20210" y="19556"/>
                    <a:pt x="20394" y="19707"/>
                    <a:pt x="20612" y="19774"/>
                  </a:cubicBezTo>
                  <a:lnTo>
                    <a:pt x="20612" y="19271"/>
                  </a:lnTo>
                  <a:close/>
                  <a:moveTo>
                    <a:pt x="24718" y="34772"/>
                  </a:moveTo>
                  <a:lnTo>
                    <a:pt x="24718" y="34772"/>
                  </a:lnTo>
                  <a:lnTo>
                    <a:pt x="24718" y="34772"/>
                  </a:lnTo>
                  <a:close/>
                  <a:moveTo>
                    <a:pt x="26729" y="33683"/>
                  </a:moveTo>
                  <a:cubicBezTo>
                    <a:pt x="26729" y="33683"/>
                    <a:pt x="26729" y="33683"/>
                    <a:pt x="26729" y="33683"/>
                  </a:cubicBezTo>
                  <a:lnTo>
                    <a:pt x="27148" y="33683"/>
                  </a:lnTo>
                  <a:lnTo>
                    <a:pt x="27734" y="33683"/>
                  </a:lnTo>
                  <a:cubicBezTo>
                    <a:pt x="28011" y="33859"/>
                    <a:pt x="28220" y="34127"/>
                    <a:pt x="28321" y="34437"/>
                  </a:cubicBezTo>
                  <a:lnTo>
                    <a:pt x="28321" y="33934"/>
                  </a:lnTo>
                  <a:cubicBezTo>
                    <a:pt x="28262" y="33800"/>
                    <a:pt x="28262" y="33650"/>
                    <a:pt x="28321" y="33516"/>
                  </a:cubicBezTo>
                  <a:lnTo>
                    <a:pt x="28321" y="33516"/>
                  </a:lnTo>
                  <a:cubicBezTo>
                    <a:pt x="28321" y="33516"/>
                    <a:pt x="28321" y="33516"/>
                    <a:pt x="28321" y="33516"/>
                  </a:cubicBezTo>
                  <a:lnTo>
                    <a:pt x="28321" y="34102"/>
                  </a:lnTo>
                  <a:cubicBezTo>
                    <a:pt x="28321" y="34102"/>
                    <a:pt x="28321" y="34102"/>
                    <a:pt x="28907" y="34102"/>
                  </a:cubicBezTo>
                  <a:lnTo>
                    <a:pt x="28488" y="32845"/>
                  </a:lnTo>
                  <a:cubicBezTo>
                    <a:pt x="28405" y="32401"/>
                    <a:pt x="28086" y="32041"/>
                    <a:pt x="27650" y="31924"/>
                  </a:cubicBezTo>
                  <a:lnTo>
                    <a:pt x="27650" y="31924"/>
                  </a:lnTo>
                  <a:lnTo>
                    <a:pt x="27650" y="31924"/>
                  </a:lnTo>
                  <a:lnTo>
                    <a:pt x="27650" y="30918"/>
                  </a:lnTo>
                  <a:lnTo>
                    <a:pt x="26729" y="32678"/>
                  </a:lnTo>
                  <a:close/>
                  <a:moveTo>
                    <a:pt x="24131" y="18601"/>
                  </a:moveTo>
                  <a:lnTo>
                    <a:pt x="24550" y="19271"/>
                  </a:lnTo>
                  <a:lnTo>
                    <a:pt x="24550" y="19271"/>
                  </a:lnTo>
                  <a:lnTo>
                    <a:pt x="24550" y="19271"/>
                  </a:lnTo>
                  <a:cubicBezTo>
                    <a:pt x="24550" y="19271"/>
                    <a:pt x="24550" y="19271"/>
                    <a:pt x="24550" y="19271"/>
                  </a:cubicBezTo>
                  <a:lnTo>
                    <a:pt x="24550" y="17763"/>
                  </a:lnTo>
                  <a:cubicBezTo>
                    <a:pt x="24550" y="17763"/>
                    <a:pt x="24550" y="17763"/>
                    <a:pt x="24550" y="17763"/>
                  </a:cubicBezTo>
                  <a:cubicBezTo>
                    <a:pt x="24550" y="17763"/>
                    <a:pt x="24131" y="18266"/>
                    <a:pt x="23964" y="18266"/>
                  </a:cubicBezTo>
                  <a:close/>
                  <a:moveTo>
                    <a:pt x="28656" y="31588"/>
                  </a:moveTo>
                  <a:cubicBezTo>
                    <a:pt x="28656" y="31588"/>
                    <a:pt x="28656" y="31588"/>
                    <a:pt x="28656" y="31588"/>
                  </a:cubicBezTo>
                  <a:cubicBezTo>
                    <a:pt x="28656" y="31588"/>
                    <a:pt x="28656" y="31588"/>
                    <a:pt x="28656" y="31588"/>
                  </a:cubicBezTo>
                  <a:cubicBezTo>
                    <a:pt x="28656" y="31588"/>
                    <a:pt x="28991" y="31421"/>
                    <a:pt x="28823" y="31505"/>
                  </a:cubicBezTo>
                  <a:close/>
                  <a:moveTo>
                    <a:pt x="29075" y="31588"/>
                  </a:move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lnTo>
                    <a:pt x="29242" y="31756"/>
                  </a:lnTo>
                  <a:close/>
                  <a:moveTo>
                    <a:pt x="29075" y="31588"/>
                  </a:move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075" y="31588"/>
                    <a:pt x="29075" y="31588"/>
                  </a:cubicBezTo>
                  <a:cubicBezTo>
                    <a:pt x="29075" y="31588"/>
                    <a:pt x="29661" y="31924"/>
                    <a:pt x="29577" y="32007"/>
                  </a:cubicBezTo>
                  <a:close/>
                  <a:moveTo>
                    <a:pt x="29494" y="32343"/>
                  </a:moveTo>
                  <a:lnTo>
                    <a:pt x="29494" y="32343"/>
                  </a:lnTo>
                  <a:lnTo>
                    <a:pt x="29494" y="32343"/>
                  </a:lnTo>
                  <a:close/>
                  <a:moveTo>
                    <a:pt x="25053" y="11982"/>
                  </a:moveTo>
                  <a:cubicBezTo>
                    <a:pt x="25053" y="11982"/>
                    <a:pt x="25053" y="11982"/>
                    <a:pt x="25053" y="11982"/>
                  </a:cubicBezTo>
                  <a:cubicBezTo>
                    <a:pt x="25011" y="12233"/>
                    <a:pt x="25011" y="12484"/>
                    <a:pt x="25053" y="12736"/>
                  </a:cubicBezTo>
                  <a:cubicBezTo>
                    <a:pt x="24978" y="12920"/>
                    <a:pt x="24978" y="13138"/>
                    <a:pt x="25053" y="13322"/>
                  </a:cubicBezTo>
                  <a:cubicBezTo>
                    <a:pt x="25053" y="13322"/>
                    <a:pt x="25053" y="13322"/>
                    <a:pt x="25053" y="13322"/>
                  </a:cubicBezTo>
                  <a:cubicBezTo>
                    <a:pt x="25053" y="13322"/>
                    <a:pt x="25053" y="13322"/>
                    <a:pt x="25053" y="13322"/>
                  </a:cubicBezTo>
                  <a:cubicBezTo>
                    <a:pt x="25087" y="13105"/>
                    <a:pt x="25087" y="12870"/>
                    <a:pt x="25053" y="12652"/>
                  </a:cubicBezTo>
                  <a:cubicBezTo>
                    <a:pt x="25095" y="12434"/>
                    <a:pt x="25095" y="12200"/>
                    <a:pt x="25053" y="11982"/>
                  </a:cubicBezTo>
                  <a:cubicBezTo>
                    <a:pt x="25053" y="11982"/>
                    <a:pt x="25639" y="12401"/>
                    <a:pt x="25556" y="12401"/>
                  </a:cubicBezTo>
                  <a:close/>
                  <a:moveTo>
                    <a:pt x="31756" y="32929"/>
                  </a:moveTo>
                  <a:lnTo>
                    <a:pt x="31756" y="32929"/>
                  </a:lnTo>
                  <a:lnTo>
                    <a:pt x="31756" y="32929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="" xmlns:a16="http://schemas.microsoft.com/office/drawing/2014/main" id="{90EA0886-D855-49C9-882C-3ACAEEB8B385}"/>
                </a:ext>
              </a:extLst>
            </p:cNvPr>
            <p:cNvSpPr/>
            <p:nvPr/>
          </p:nvSpPr>
          <p:spPr>
            <a:xfrm>
              <a:off x="3045701" y="2520918"/>
              <a:ext cx="233955" cy="174029"/>
            </a:xfrm>
            <a:custGeom>
              <a:avLst/>
              <a:gdLst>
                <a:gd name="connsiteX0" fmla="*/ 6033 w 233955"/>
                <a:gd name="connsiteY0" fmla="*/ 174029 h 174029"/>
                <a:gd name="connsiteX1" fmla="*/ 0 w 233955"/>
                <a:gd name="connsiteY1" fmla="*/ 172270 h 174029"/>
                <a:gd name="connsiteX2" fmla="*/ 71472 w 233955"/>
                <a:gd name="connsiteY2" fmla="*/ 69293 h 174029"/>
                <a:gd name="connsiteX3" fmla="*/ 143112 w 233955"/>
                <a:gd name="connsiteY3" fmla="*/ 77253 h 174029"/>
                <a:gd name="connsiteX4" fmla="*/ 196485 w 233955"/>
                <a:gd name="connsiteY4" fmla="*/ 84794 h 174029"/>
                <a:gd name="connsiteX5" fmla="*/ 224554 w 233955"/>
                <a:gd name="connsiteY5" fmla="*/ 53122 h 174029"/>
                <a:gd name="connsiteX6" fmla="*/ 218857 w 233955"/>
                <a:gd name="connsiteY6" fmla="*/ 3854 h 174029"/>
                <a:gd name="connsiteX7" fmla="*/ 223884 w 233955"/>
                <a:gd name="connsiteY7" fmla="*/ 0 h 174029"/>
                <a:gd name="connsiteX8" fmla="*/ 230503 w 233955"/>
                <a:gd name="connsiteY8" fmla="*/ 54965 h 174029"/>
                <a:gd name="connsiteX9" fmla="*/ 198496 w 233955"/>
                <a:gd name="connsiteY9" fmla="*/ 90743 h 174029"/>
                <a:gd name="connsiteX10" fmla="*/ 141184 w 233955"/>
                <a:gd name="connsiteY10" fmla="*/ 83202 h 174029"/>
                <a:gd name="connsiteX11" fmla="*/ 73399 w 233955"/>
                <a:gd name="connsiteY11" fmla="*/ 75326 h 174029"/>
                <a:gd name="connsiteX12" fmla="*/ 6033 w 233955"/>
                <a:gd name="connsiteY12" fmla="*/ 174029 h 17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55" h="174029">
                  <a:moveTo>
                    <a:pt x="6033" y="174029"/>
                  </a:moveTo>
                  <a:lnTo>
                    <a:pt x="0" y="172270"/>
                  </a:lnTo>
                  <a:cubicBezTo>
                    <a:pt x="1089" y="168667"/>
                    <a:pt x="26226" y="83789"/>
                    <a:pt x="71472" y="69293"/>
                  </a:cubicBezTo>
                  <a:cubicBezTo>
                    <a:pt x="94933" y="61836"/>
                    <a:pt x="119399" y="69293"/>
                    <a:pt x="143112" y="77253"/>
                  </a:cubicBezTo>
                  <a:cubicBezTo>
                    <a:pt x="162970" y="83621"/>
                    <a:pt x="181738" y="89570"/>
                    <a:pt x="196485" y="84794"/>
                  </a:cubicBezTo>
                  <a:cubicBezTo>
                    <a:pt x="210436" y="79432"/>
                    <a:pt x="220909" y="67618"/>
                    <a:pt x="224554" y="53122"/>
                  </a:cubicBezTo>
                  <a:cubicBezTo>
                    <a:pt x="230227" y="36683"/>
                    <a:pt x="228132" y="18559"/>
                    <a:pt x="218857" y="3854"/>
                  </a:cubicBezTo>
                  <a:lnTo>
                    <a:pt x="223884" y="0"/>
                  </a:lnTo>
                  <a:cubicBezTo>
                    <a:pt x="234383" y="16347"/>
                    <a:pt x="236821" y="36599"/>
                    <a:pt x="230503" y="54965"/>
                  </a:cubicBezTo>
                  <a:cubicBezTo>
                    <a:pt x="226356" y="71422"/>
                    <a:pt x="214391" y="84794"/>
                    <a:pt x="198496" y="90743"/>
                  </a:cubicBezTo>
                  <a:cubicBezTo>
                    <a:pt x="181738" y="96190"/>
                    <a:pt x="162048" y="89905"/>
                    <a:pt x="141184" y="83202"/>
                  </a:cubicBezTo>
                  <a:cubicBezTo>
                    <a:pt x="118394" y="75913"/>
                    <a:pt x="94933" y="68372"/>
                    <a:pt x="73399" y="75326"/>
                  </a:cubicBezTo>
                  <a:cubicBezTo>
                    <a:pt x="31253" y="88732"/>
                    <a:pt x="6284" y="173192"/>
                    <a:pt x="6033" y="174029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="" xmlns:a16="http://schemas.microsoft.com/office/drawing/2014/main" id="{51DFB773-7E65-4415-A6C3-089CAA2E2B6E}"/>
                </a:ext>
              </a:extLst>
            </p:cNvPr>
            <p:cNvSpPr/>
            <p:nvPr/>
          </p:nvSpPr>
          <p:spPr>
            <a:xfrm>
              <a:off x="3207330" y="2487989"/>
              <a:ext cx="58903" cy="40470"/>
            </a:xfrm>
            <a:custGeom>
              <a:avLst/>
              <a:gdLst>
                <a:gd name="connsiteX0" fmla="*/ 58652 w 58903"/>
                <a:gd name="connsiteY0" fmla="*/ 40470 h 40470"/>
                <a:gd name="connsiteX1" fmla="*/ 33516 w 58903"/>
                <a:gd name="connsiteY1" fmla="*/ 34270 h 40470"/>
                <a:gd name="connsiteX2" fmla="*/ 0 w 58903"/>
                <a:gd name="connsiteY2" fmla="*/ 4189 h 40470"/>
                <a:gd name="connsiteX3" fmla="*/ 4692 w 58903"/>
                <a:gd name="connsiteY3" fmla="*/ 0 h 40470"/>
                <a:gd name="connsiteX4" fmla="*/ 36364 w 58903"/>
                <a:gd name="connsiteY4" fmla="*/ 28740 h 40470"/>
                <a:gd name="connsiteX5" fmla="*/ 58904 w 58903"/>
                <a:gd name="connsiteY5" fmla="*/ 34186 h 40470"/>
                <a:gd name="connsiteX6" fmla="*/ 58904 w 58903"/>
                <a:gd name="connsiteY6" fmla="*/ 40470 h 4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903" h="40470">
                  <a:moveTo>
                    <a:pt x="58652" y="40470"/>
                  </a:moveTo>
                  <a:cubicBezTo>
                    <a:pt x="49896" y="40462"/>
                    <a:pt x="41274" y="38333"/>
                    <a:pt x="33516" y="34270"/>
                  </a:cubicBezTo>
                  <a:cubicBezTo>
                    <a:pt x="21140" y="25673"/>
                    <a:pt x="9887" y="15568"/>
                    <a:pt x="0" y="4189"/>
                  </a:cubicBezTo>
                  <a:lnTo>
                    <a:pt x="4692" y="0"/>
                  </a:lnTo>
                  <a:cubicBezTo>
                    <a:pt x="14085" y="10792"/>
                    <a:pt x="24718" y="20436"/>
                    <a:pt x="36364" y="28740"/>
                  </a:cubicBezTo>
                  <a:cubicBezTo>
                    <a:pt x="43344" y="32309"/>
                    <a:pt x="51069" y="34177"/>
                    <a:pt x="58904" y="34186"/>
                  </a:cubicBezTo>
                  <a:lnTo>
                    <a:pt x="58904" y="40470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="" xmlns:a16="http://schemas.microsoft.com/office/drawing/2014/main" id="{33D5F707-06FA-42B2-811A-5BB3906628FE}"/>
                </a:ext>
              </a:extLst>
            </p:cNvPr>
            <p:cNvSpPr/>
            <p:nvPr/>
          </p:nvSpPr>
          <p:spPr>
            <a:xfrm>
              <a:off x="3243778" y="2456233"/>
              <a:ext cx="29560" cy="65774"/>
            </a:xfrm>
            <a:custGeom>
              <a:avLst/>
              <a:gdLst>
                <a:gd name="connsiteX0" fmla="*/ 28488 w 29560"/>
                <a:gd name="connsiteY0" fmla="*/ 65774 h 65774"/>
                <a:gd name="connsiteX1" fmla="*/ 22204 w 29560"/>
                <a:gd name="connsiteY1" fmla="*/ 64936 h 65774"/>
                <a:gd name="connsiteX2" fmla="*/ 22958 w 29560"/>
                <a:gd name="connsiteY2" fmla="*/ 39800 h 65774"/>
                <a:gd name="connsiteX3" fmla="*/ 0 w 29560"/>
                <a:gd name="connsiteY3" fmla="*/ 3938 h 65774"/>
                <a:gd name="connsiteX4" fmla="*/ 4860 w 29560"/>
                <a:gd name="connsiteY4" fmla="*/ 0 h 65774"/>
                <a:gd name="connsiteX5" fmla="*/ 29158 w 29560"/>
                <a:gd name="connsiteY5" fmla="*/ 38962 h 65774"/>
                <a:gd name="connsiteX6" fmla="*/ 28488 w 29560"/>
                <a:gd name="connsiteY6" fmla="*/ 65774 h 6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60" h="65774">
                  <a:moveTo>
                    <a:pt x="28488" y="65774"/>
                  </a:moveTo>
                  <a:lnTo>
                    <a:pt x="22204" y="64936"/>
                  </a:lnTo>
                  <a:cubicBezTo>
                    <a:pt x="23369" y="56608"/>
                    <a:pt x="23620" y="48179"/>
                    <a:pt x="22958" y="39800"/>
                  </a:cubicBezTo>
                  <a:cubicBezTo>
                    <a:pt x="22036" y="32929"/>
                    <a:pt x="8714" y="14663"/>
                    <a:pt x="0" y="3938"/>
                  </a:cubicBezTo>
                  <a:lnTo>
                    <a:pt x="4860" y="0"/>
                  </a:lnTo>
                  <a:cubicBezTo>
                    <a:pt x="7206" y="2849"/>
                    <a:pt x="27734" y="28237"/>
                    <a:pt x="29158" y="38962"/>
                  </a:cubicBezTo>
                  <a:cubicBezTo>
                    <a:pt x="29862" y="47902"/>
                    <a:pt x="29644" y="56884"/>
                    <a:pt x="28488" y="65774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="" xmlns:a16="http://schemas.microsoft.com/office/drawing/2014/main" id="{BF9AC8AD-7481-4B54-963F-FF3904BF21FB}"/>
                </a:ext>
              </a:extLst>
            </p:cNvPr>
            <p:cNvSpPr/>
            <p:nvPr/>
          </p:nvSpPr>
          <p:spPr>
            <a:xfrm>
              <a:off x="3209089" y="2471734"/>
              <a:ext cx="60411" cy="54798"/>
            </a:xfrm>
            <a:custGeom>
              <a:avLst/>
              <a:gdLst>
                <a:gd name="connsiteX0" fmla="*/ 57228 w 60411"/>
                <a:gd name="connsiteY0" fmla="*/ 54798 h 54798"/>
                <a:gd name="connsiteX1" fmla="*/ 26980 w 60411"/>
                <a:gd name="connsiteY1" fmla="*/ 34102 h 54798"/>
                <a:gd name="connsiteX2" fmla="*/ 0 w 60411"/>
                <a:gd name="connsiteY2" fmla="*/ 4189 h 54798"/>
                <a:gd name="connsiteX3" fmla="*/ 4692 w 60411"/>
                <a:gd name="connsiteY3" fmla="*/ 0 h 54798"/>
                <a:gd name="connsiteX4" fmla="*/ 31588 w 60411"/>
                <a:gd name="connsiteY4" fmla="*/ 29829 h 54798"/>
                <a:gd name="connsiteX5" fmla="*/ 60412 w 60411"/>
                <a:gd name="connsiteY5" fmla="*/ 49352 h 5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11" h="54798">
                  <a:moveTo>
                    <a:pt x="57228" y="54798"/>
                  </a:moveTo>
                  <a:cubicBezTo>
                    <a:pt x="46553" y="48807"/>
                    <a:pt x="36431" y="41886"/>
                    <a:pt x="26980" y="34102"/>
                  </a:cubicBezTo>
                  <a:cubicBezTo>
                    <a:pt x="21031" y="27650"/>
                    <a:pt x="0" y="4189"/>
                    <a:pt x="0" y="4189"/>
                  </a:cubicBezTo>
                  <a:lnTo>
                    <a:pt x="4692" y="0"/>
                  </a:lnTo>
                  <a:cubicBezTo>
                    <a:pt x="4692" y="0"/>
                    <a:pt x="25723" y="23461"/>
                    <a:pt x="31588" y="29829"/>
                  </a:cubicBezTo>
                  <a:cubicBezTo>
                    <a:pt x="40579" y="37202"/>
                    <a:pt x="50231" y="43738"/>
                    <a:pt x="60412" y="49352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="" xmlns:a16="http://schemas.microsoft.com/office/drawing/2014/main" id="{E27D7F31-C938-404C-BBCC-E7B32EDF7D32}"/>
                </a:ext>
              </a:extLst>
            </p:cNvPr>
            <p:cNvSpPr/>
            <p:nvPr/>
          </p:nvSpPr>
          <p:spPr>
            <a:xfrm>
              <a:off x="3228444" y="2459417"/>
              <a:ext cx="43235" cy="64601"/>
            </a:xfrm>
            <a:custGeom>
              <a:avLst/>
              <a:gdLst>
                <a:gd name="connsiteX0" fmla="*/ 37454 w 43235"/>
                <a:gd name="connsiteY0" fmla="*/ 64601 h 64601"/>
                <a:gd name="connsiteX1" fmla="*/ 19355 w 43235"/>
                <a:gd name="connsiteY1" fmla="*/ 29326 h 64601"/>
                <a:gd name="connsiteX2" fmla="*/ 0 w 43235"/>
                <a:gd name="connsiteY2" fmla="*/ 3603 h 64601"/>
                <a:gd name="connsiteX3" fmla="*/ 5195 w 43235"/>
                <a:gd name="connsiteY3" fmla="*/ 0 h 64601"/>
                <a:gd name="connsiteX4" fmla="*/ 23964 w 43235"/>
                <a:gd name="connsiteY4" fmla="*/ 25137 h 64601"/>
                <a:gd name="connsiteX5" fmla="*/ 43235 w 43235"/>
                <a:gd name="connsiteY5" fmla="*/ 62171 h 6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35" h="64601">
                  <a:moveTo>
                    <a:pt x="37454" y="64601"/>
                  </a:moveTo>
                  <a:cubicBezTo>
                    <a:pt x="32435" y="52351"/>
                    <a:pt x="26377" y="40545"/>
                    <a:pt x="19355" y="29326"/>
                  </a:cubicBezTo>
                  <a:cubicBezTo>
                    <a:pt x="13742" y="23293"/>
                    <a:pt x="587" y="4189"/>
                    <a:pt x="0" y="3603"/>
                  </a:cubicBezTo>
                  <a:lnTo>
                    <a:pt x="5195" y="0"/>
                  </a:lnTo>
                  <a:cubicBezTo>
                    <a:pt x="5195" y="0"/>
                    <a:pt x="18601" y="19355"/>
                    <a:pt x="23964" y="25137"/>
                  </a:cubicBezTo>
                  <a:cubicBezTo>
                    <a:pt x="31496" y="36876"/>
                    <a:pt x="37948" y="49268"/>
                    <a:pt x="43235" y="6217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="" xmlns:a16="http://schemas.microsoft.com/office/drawing/2014/main" id="{BC0591D8-C71C-4731-B8F9-1EE49810D8AB}"/>
                </a:ext>
              </a:extLst>
            </p:cNvPr>
            <p:cNvSpPr/>
            <p:nvPr/>
          </p:nvSpPr>
          <p:spPr>
            <a:xfrm>
              <a:off x="2620053" y="2623978"/>
              <a:ext cx="554012" cy="182911"/>
            </a:xfrm>
            <a:custGeom>
              <a:avLst/>
              <a:gdLst>
                <a:gd name="connsiteX0" fmla="*/ 294518 w 554012"/>
                <a:gd name="connsiteY0" fmla="*/ 182911 h 182911"/>
                <a:gd name="connsiteX1" fmla="*/ 0 w 554012"/>
                <a:gd name="connsiteY1" fmla="*/ 163053 h 182911"/>
                <a:gd name="connsiteX2" fmla="*/ 259913 w 554012"/>
                <a:gd name="connsiteY2" fmla="*/ 0 h 182911"/>
                <a:gd name="connsiteX3" fmla="*/ 554012 w 554012"/>
                <a:gd name="connsiteY3" fmla="*/ 57144 h 182911"/>
                <a:gd name="connsiteX4" fmla="*/ 294518 w 554012"/>
                <a:gd name="connsiteY4" fmla="*/ 182911 h 18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12" h="182911">
                  <a:moveTo>
                    <a:pt x="294518" y="182911"/>
                  </a:moveTo>
                  <a:lnTo>
                    <a:pt x="0" y="163053"/>
                  </a:lnTo>
                  <a:lnTo>
                    <a:pt x="259913" y="0"/>
                  </a:lnTo>
                  <a:lnTo>
                    <a:pt x="554012" y="57144"/>
                  </a:lnTo>
                  <a:lnTo>
                    <a:pt x="294518" y="182911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="" xmlns:a16="http://schemas.microsoft.com/office/drawing/2014/main" id="{68440C94-FE1E-47C0-9CEB-1B7B2A449A23}"/>
                </a:ext>
              </a:extLst>
            </p:cNvPr>
            <p:cNvSpPr/>
            <p:nvPr/>
          </p:nvSpPr>
          <p:spPr>
            <a:xfrm>
              <a:off x="2620053" y="2623978"/>
              <a:ext cx="554012" cy="182911"/>
            </a:xfrm>
            <a:custGeom>
              <a:avLst/>
              <a:gdLst>
                <a:gd name="connsiteX0" fmla="*/ 294518 w 554012"/>
                <a:gd name="connsiteY0" fmla="*/ 182911 h 182911"/>
                <a:gd name="connsiteX1" fmla="*/ 0 w 554012"/>
                <a:gd name="connsiteY1" fmla="*/ 163053 h 182911"/>
                <a:gd name="connsiteX2" fmla="*/ 259913 w 554012"/>
                <a:gd name="connsiteY2" fmla="*/ 0 h 182911"/>
                <a:gd name="connsiteX3" fmla="*/ 554012 w 554012"/>
                <a:gd name="connsiteY3" fmla="*/ 57144 h 182911"/>
                <a:gd name="connsiteX4" fmla="*/ 294518 w 554012"/>
                <a:gd name="connsiteY4" fmla="*/ 182911 h 18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12" h="182911">
                  <a:moveTo>
                    <a:pt x="294518" y="182911"/>
                  </a:moveTo>
                  <a:lnTo>
                    <a:pt x="0" y="163053"/>
                  </a:lnTo>
                  <a:lnTo>
                    <a:pt x="259913" y="0"/>
                  </a:lnTo>
                  <a:lnTo>
                    <a:pt x="554012" y="57144"/>
                  </a:lnTo>
                  <a:lnTo>
                    <a:pt x="294518" y="18291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="" xmlns:a16="http://schemas.microsoft.com/office/drawing/2014/main" id="{FCC05E80-0B53-4656-A0AB-1767E47AD4AF}"/>
                </a:ext>
              </a:extLst>
            </p:cNvPr>
            <p:cNvSpPr/>
            <p:nvPr/>
          </p:nvSpPr>
          <p:spPr>
            <a:xfrm>
              <a:off x="2749340" y="2703828"/>
              <a:ext cx="310689" cy="155513"/>
            </a:xfrm>
            <a:custGeom>
              <a:avLst/>
              <a:gdLst>
                <a:gd name="connsiteX0" fmla="*/ 25639 w 310689"/>
                <a:gd name="connsiteY0" fmla="*/ 155513 h 155513"/>
                <a:gd name="connsiteX1" fmla="*/ 0 w 310689"/>
                <a:gd name="connsiteY1" fmla="*/ 72814 h 155513"/>
                <a:gd name="connsiteX2" fmla="*/ 144871 w 310689"/>
                <a:gd name="connsiteY2" fmla="*/ 4526 h 155513"/>
                <a:gd name="connsiteX3" fmla="*/ 298959 w 310689"/>
                <a:gd name="connsiteY3" fmla="*/ 9553 h 155513"/>
                <a:gd name="connsiteX4" fmla="*/ 310689 w 310689"/>
                <a:gd name="connsiteY4" fmla="*/ 101721 h 155513"/>
                <a:gd name="connsiteX5" fmla="*/ 157020 w 310689"/>
                <a:gd name="connsiteY5" fmla="*/ 112614 h 155513"/>
                <a:gd name="connsiteX6" fmla="*/ 25639 w 310689"/>
                <a:gd name="connsiteY6" fmla="*/ 155513 h 15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689" h="155513">
                  <a:moveTo>
                    <a:pt x="25639" y="155513"/>
                  </a:moveTo>
                  <a:lnTo>
                    <a:pt x="0" y="72814"/>
                  </a:lnTo>
                  <a:cubicBezTo>
                    <a:pt x="0" y="72814"/>
                    <a:pt x="78343" y="17094"/>
                    <a:pt x="144871" y="4526"/>
                  </a:cubicBezTo>
                  <a:cubicBezTo>
                    <a:pt x="211399" y="-8042"/>
                    <a:pt x="298959" y="9553"/>
                    <a:pt x="298959" y="9553"/>
                  </a:cubicBezTo>
                  <a:lnTo>
                    <a:pt x="310689" y="101721"/>
                  </a:lnTo>
                  <a:cubicBezTo>
                    <a:pt x="310689" y="101721"/>
                    <a:pt x="210562" y="101302"/>
                    <a:pt x="157020" y="112614"/>
                  </a:cubicBezTo>
                  <a:cubicBezTo>
                    <a:pt x="103479" y="123925"/>
                    <a:pt x="25639" y="155513"/>
                    <a:pt x="25639" y="155513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="" xmlns:a16="http://schemas.microsoft.com/office/drawing/2014/main" id="{DF8152AF-E4B6-4A5B-83FC-5B85DE7AEC72}"/>
                </a:ext>
              </a:extLst>
            </p:cNvPr>
            <p:cNvSpPr/>
            <p:nvPr/>
          </p:nvSpPr>
          <p:spPr>
            <a:xfrm>
              <a:off x="3017632" y="2891349"/>
              <a:ext cx="333479" cy="330966"/>
            </a:xfrm>
            <a:custGeom>
              <a:avLst/>
              <a:gdLst>
                <a:gd name="connsiteX0" fmla="*/ 288234 w 333479"/>
                <a:gd name="connsiteY0" fmla="*/ 285972 h 330966"/>
                <a:gd name="connsiteX1" fmla="*/ 333480 w 333479"/>
                <a:gd name="connsiteY1" fmla="*/ 204110 h 330966"/>
                <a:gd name="connsiteX2" fmla="*/ 308343 w 333479"/>
                <a:gd name="connsiteY2" fmla="*/ 190285 h 330966"/>
                <a:gd name="connsiteX3" fmla="*/ 296948 w 333479"/>
                <a:gd name="connsiteY3" fmla="*/ 169840 h 330966"/>
                <a:gd name="connsiteX4" fmla="*/ 296948 w 333479"/>
                <a:gd name="connsiteY4" fmla="*/ 155847 h 330966"/>
                <a:gd name="connsiteX5" fmla="*/ 307589 w 333479"/>
                <a:gd name="connsiteY5" fmla="*/ 135152 h 330966"/>
                <a:gd name="connsiteX6" fmla="*/ 332055 w 333479"/>
                <a:gd name="connsiteY6" fmla="*/ 120321 h 330966"/>
                <a:gd name="connsiteX7" fmla="*/ 283793 w 333479"/>
                <a:gd name="connsiteY7" fmla="*/ 40135 h 330966"/>
                <a:gd name="connsiteX8" fmla="*/ 259243 w 333479"/>
                <a:gd name="connsiteY8" fmla="*/ 54965 h 330966"/>
                <a:gd name="connsiteX9" fmla="*/ 235950 w 333479"/>
                <a:gd name="connsiteY9" fmla="*/ 54965 h 330966"/>
                <a:gd name="connsiteX10" fmla="*/ 223716 w 333479"/>
                <a:gd name="connsiteY10" fmla="*/ 48179 h 330966"/>
                <a:gd name="connsiteX11" fmla="*/ 210981 w 333479"/>
                <a:gd name="connsiteY11" fmla="*/ 28572 h 330966"/>
                <a:gd name="connsiteX12" fmla="*/ 210478 w 333479"/>
                <a:gd name="connsiteY12" fmla="*/ 0 h 330966"/>
                <a:gd name="connsiteX13" fmla="*/ 116886 w 333479"/>
                <a:gd name="connsiteY13" fmla="*/ 1759 h 330966"/>
                <a:gd name="connsiteX14" fmla="*/ 117472 w 333479"/>
                <a:gd name="connsiteY14" fmla="*/ 30499 h 330966"/>
                <a:gd name="connsiteX15" fmla="*/ 105407 w 333479"/>
                <a:gd name="connsiteY15" fmla="*/ 50441 h 330966"/>
                <a:gd name="connsiteX16" fmla="*/ 99457 w 333479"/>
                <a:gd name="connsiteY16" fmla="*/ 53876 h 330966"/>
                <a:gd name="connsiteX17" fmla="*/ 93592 w 333479"/>
                <a:gd name="connsiteY17" fmla="*/ 57563 h 330966"/>
                <a:gd name="connsiteX18" fmla="*/ 70383 w 333479"/>
                <a:gd name="connsiteY18" fmla="*/ 58904 h 330966"/>
                <a:gd name="connsiteX19" fmla="*/ 45246 w 333479"/>
                <a:gd name="connsiteY19" fmla="*/ 44995 h 330966"/>
                <a:gd name="connsiteX20" fmla="*/ 0 w 333479"/>
                <a:gd name="connsiteY20" fmla="*/ 126857 h 330966"/>
                <a:gd name="connsiteX21" fmla="*/ 25137 w 333479"/>
                <a:gd name="connsiteY21" fmla="*/ 140765 h 330966"/>
                <a:gd name="connsiteX22" fmla="*/ 36532 w 333479"/>
                <a:gd name="connsiteY22" fmla="*/ 161126 h 330966"/>
                <a:gd name="connsiteX23" fmla="*/ 36532 w 333479"/>
                <a:gd name="connsiteY23" fmla="*/ 175119 h 330966"/>
                <a:gd name="connsiteX24" fmla="*/ 25891 w 333479"/>
                <a:gd name="connsiteY24" fmla="*/ 195815 h 330966"/>
                <a:gd name="connsiteX25" fmla="*/ 1341 w 333479"/>
                <a:gd name="connsiteY25" fmla="*/ 210645 h 330966"/>
                <a:gd name="connsiteX26" fmla="*/ 49687 w 333479"/>
                <a:gd name="connsiteY26" fmla="*/ 290831 h 330966"/>
                <a:gd name="connsiteX27" fmla="*/ 74237 w 333479"/>
                <a:gd name="connsiteY27" fmla="*/ 276001 h 330966"/>
                <a:gd name="connsiteX28" fmla="*/ 97530 w 333479"/>
                <a:gd name="connsiteY28" fmla="*/ 276001 h 330966"/>
                <a:gd name="connsiteX29" fmla="*/ 109680 w 333479"/>
                <a:gd name="connsiteY29" fmla="*/ 282704 h 330966"/>
                <a:gd name="connsiteX30" fmla="*/ 122416 w 333479"/>
                <a:gd name="connsiteY30" fmla="*/ 302311 h 330966"/>
                <a:gd name="connsiteX31" fmla="*/ 123002 w 333479"/>
                <a:gd name="connsiteY31" fmla="*/ 330966 h 330966"/>
                <a:gd name="connsiteX32" fmla="*/ 216594 w 333479"/>
                <a:gd name="connsiteY32" fmla="*/ 329207 h 330966"/>
                <a:gd name="connsiteX33" fmla="*/ 216008 w 333479"/>
                <a:gd name="connsiteY33" fmla="*/ 300467 h 330966"/>
                <a:gd name="connsiteX34" fmla="*/ 228073 w 333479"/>
                <a:gd name="connsiteY34" fmla="*/ 280609 h 330966"/>
                <a:gd name="connsiteX35" fmla="*/ 234106 w 333479"/>
                <a:gd name="connsiteY35" fmla="*/ 277174 h 330966"/>
                <a:gd name="connsiteX36" fmla="*/ 239888 w 333479"/>
                <a:gd name="connsiteY36" fmla="*/ 273403 h 330966"/>
                <a:gd name="connsiteX37" fmla="*/ 263181 w 333479"/>
                <a:gd name="connsiteY37" fmla="*/ 272146 h 330966"/>
                <a:gd name="connsiteX38" fmla="*/ 206205 w 333479"/>
                <a:gd name="connsiteY38" fmla="*/ 231006 h 330966"/>
                <a:gd name="connsiteX39" fmla="*/ 100982 w 333479"/>
                <a:gd name="connsiteY39" fmla="*/ 204856 h 330966"/>
                <a:gd name="connsiteX40" fmla="*/ 127133 w 333479"/>
                <a:gd name="connsiteY40" fmla="*/ 99633 h 330966"/>
                <a:gd name="connsiteX41" fmla="*/ 232347 w 333479"/>
                <a:gd name="connsiteY41" fmla="*/ 125767 h 330966"/>
                <a:gd name="connsiteX42" fmla="*/ 206205 w 333479"/>
                <a:gd name="connsiteY42" fmla="*/ 231006 h 33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479" h="330966">
                  <a:moveTo>
                    <a:pt x="288234" y="285972"/>
                  </a:moveTo>
                  <a:lnTo>
                    <a:pt x="333480" y="204110"/>
                  </a:lnTo>
                  <a:lnTo>
                    <a:pt x="308343" y="190285"/>
                  </a:lnTo>
                  <a:cubicBezTo>
                    <a:pt x="301012" y="186145"/>
                    <a:pt x="296613" y="178253"/>
                    <a:pt x="296948" y="169840"/>
                  </a:cubicBezTo>
                  <a:cubicBezTo>
                    <a:pt x="297199" y="165181"/>
                    <a:pt x="297199" y="160506"/>
                    <a:pt x="296948" y="155847"/>
                  </a:cubicBezTo>
                  <a:cubicBezTo>
                    <a:pt x="296286" y="147494"/>
                    <a:pt x="300408" y="139475"/>
                    <a:pt x="307589" y="135152"/>
                  </a:cubicBezTo>
                  <a:lnTo>
                    <a:pt x="332055" y="120321"/>
                  </a:lnTo>
                  <a:lnTo>
                    <a:pt x="283793" y="40135"/>
                  </a:lnTo>
                  <a:lnTo>
                    <a:pt x="259243" y="54965"/>
                  </a:lnTo>
                  <a:cubicBezTo>
                    <a:pt x="252104" y="59364"/>
                    <a:pt x="243089" y="59364"/>
                    <a:pt x="235950" y="54965"/>
                  </a:cubicBezTo>
                  <a:cubicBezTo>
                    <a:pt x="232011" y="52460"/>
                    <a:pt x="227923" y="50189"/>
                    <a:pt x="223716" y="48179"/>
                  </a:cubicBezTo>
                  <a:cubicBezTo>
                    <a:pt x="216092" y="44592"/>
                    <a:pt x="211165" y="36993"/>
                    <a:pt x="210981" y="28572"/>
                  </a:cubicBezTo>
                  <a:lnTo>
                    <a:pt x="210478" y="0"/>
                  </a:lnTo>
                  <a:lnTo>
                    <a:pt x="116886" y="1759"/>
                  </a:lnTo>
                  <a:lnTo>
                    <a:pt x="117472" y="30499"/>
                  </a:lnTo>
                  <a:cubicBezTo>
                    <a:pt x="117539" y="38895"/>
                    <a:pt x="112872" y="46612"/>
                    <a:pt x="105407" y="50441"/>
                  </a:cubicBezTo>
                  <a:lnTo>
                    <a:pt x="99457" y="53876"/>
                  </a:lnTo>
                  <a:cubicBezTo>
                    <a:pt x="97447" y="55049"/>
                    <a:pt x="95520" y="56306"/>
                    <a:pt x="93592" y="57563"/>
                  </a:cubicBezTo>
                  <a:cubicBezTo>
                    <a:pt x="86730" y="62364"/>
                    <a:pt x="77748" y="62884"/>
                    <a:pt x="70383" y="58904"/>
                  </a:cubicBezTo>
                  <a:lnTo>
                    <a:pt x="45246" y="44995"/>
                  </a:lnTo>
                  <a:lnTo>
                    <a:pt x="0" y="126857"/>
                  </a:lnTo>
                  <a:lnTo>
                    <a:pt x="25137" y="140765"/>
                  </a:lnTo>
                  <a:cubicBezTo>
                    <a:pt x="32452" y="144880"/>
                    <a:pt x="36850" y="152739"/>
                    <a:pt x="36532" y="161126"/>
                  </a:cubicBezTo>
                  <a:cubicBezTo>
                    <a:pt x="36281" y="165785"/>
                    <a:pt x="36281" y="170460"/>
                    <a:pt x="36532" y="175119"/>
                  </a:cubicBezTo>
                  <a:cubicBezTo>
                    <a:pt x="37177" y="183473"/>
                    <a:pt x="33055" y="191474"/>
                    <a:pt x="25891" y="195815"/>
                  </a:cubicBezTo>
                  <a:lnTo>
                    <a:pt x="1341" y="210645"/>
                  </a:lnTo>
                  <a:lnTo>
                    <a:pt x="49687" y="290831"/>
                  </a:lnTo>
                  <a:lnTo>
                    <a:pt x="74237" y="276001"/>
                  </a:lnTo>
                  <a:cubicBezTo>
                    <a:pt x="81376" y="271602"/>
                    <a:pt x="90392" y="271602"/>
                    <a:pt x="97530" y="276001"/>
                  </a:cubicBezTo>
                  <a:cubicBezTo>
                    <a:pt x="101460" y="278447"/>
                    <a:pt x="105516" y="280684"/>
                    <a:pt x="109680" y="282704"/>
                  </a:cubicBezTo>
                  <a:cubicBezTo>
                    <a:pt x="117304" y="286290"/>
                    <a:pt x="122231" y="293890"/>
                    <a:pt x="122416" y="302311"/>
                  </a:cubicBezTo>
                  <a:lnTo>
                    <a:pt x="123002" y="330966"/>
                  </a:lnTo>
                  <a:lnTo>
                    <a:pt x="216594" y="329207"/>
                  </a:lnTo>
                  <a:lnTo>
                    <a:pt x="216008" y="300467"/>
                  </a:lnTo>
                  <a:cubicBezTo>
                    <a:pt x="215932" y="292096"/>
                    <a:pt x="220608" y="284396"/>
                    <a:pt x="228073" y="280609"/>
                  </a:cubicBezTo>
                  <a:lnTo>
                    <a:pt x="234106" y="277174"/>
                  </a:lnTo>
                  <a:lnTo>
                    <a:pt x="239888" y="273403"/>
                  </a:lnTo>
                  <a:cubicBezTo>
                    <a:pt x="246792" y="268611"/>
                    <a:pt x="255808" y="268124"/>
                    <a:pt x="263181" y="272146"/>
                  </a:cubicBezTo>
                  <a:close/>
                  <a:moveTo>
                    <a:pt x="206205" y="231006"/>
                  </a:moveTo>
                  <a:cubicBezTo>
                    <a:pt x="169924" y="252841"/>
                    <a:pt x="122818" y="241128"/>
                    <a:pt x="100982" y="204856"/>
                  </a:cubicBezTo>
                  <a:cubicBezTo>
                    <a:pt x="79147" y="168575"/>
                    <a:pt x="90861" y="121469"/>
                    <a:pt x="127133" y="99633"/>
                  </a:cubicBezTo>
                  <a:cubicBezTo>
                    <a:pt x="163405" y="77798"/>
                    <a:pt x="210503" y="89503"/>
                    <a:pt x="232347" y="125767"/>
                  </a:cubicBezTo>
                  <a:cubicBezTo>
                    <a:pt x="254149" y="162056"/>
                    <a:pt x="242452" y="209137"/>
                    <a:pt x="206205" y="231006"/>
                  </a:cubicBez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="" xmlns:a16="http://schemas.microsoft.com/office/drawing/2014/main" id="{541AE290-84C6-4177-946E-CA5EC6A935B6}"/>
                </a:ext>
              </a:extLst>
            </p:cNvPr>
            <p:cNvSpPr/>
            <p:nvPr/>
          </p:nvSpPr>
          <p:spPr>
            <a:xfrm>
              <a:off x="3282991" y="2649199"/>
              <a:ext cx="235195" cy="234441"/>
            </a:xfrm>
            <a:custGeom>
              <a:avLst/>
              <a:gdLst>
                <a:gd name="connsiteX0" fmla="*/ 232179 w 235195"/>
                <a:gd name="connsiteY0" fmla="*/ 82197 h 234441"/>
                <a:gd name="connsiteX1" fmla="*/ 196653 w 235195"/>
                <a:gd name="connsiteY1" fmla="*/ 27064 h 234441"/>
                <a:gd name="connsiteX2" fmla="*/ 179895 w 235195"/>
                <a:gd name="connsiteY2" fmla="*/ 37956 h 234441"/>
                <a:gd name="connsiteX3" fmla="*/ 163556 w 235195"/>
                <a:gd name="connsiteY3" fmla="*/ 37956 h 234441"/>
                <a:gd name="connsiteX4" fmla="*/ 155177 w 235195"/>
                <a:gd name="connsiteY4" fmla="*/ 33432 h 234441"/>
                <a:gd name="connsiteX5" fmla="*/ 145793 w 235195"/>
                <a:gd name="connsiteY5" fmla="*/ 20026 h 234441"/>
                <a:gd name="connsiteX6" fmla="*/ 144871 w 235195"/>
                <a:gd name="connsiteY6" fmla="*/ 0 h 234441"/>
                <a:gd name="connsiteX7" fmla="*/ 79348 w 235195"/>
                <a:gd name="connsiteY7" fmla="*/ 3268 h 234441"/>
                <a:gd name="connsiteX8" fmla="*/ 80354 w 235195"/>
                <a:gd name="connsiteY8" fmla="*/ 23293 h 234441"/>
                <a:gd name="connsiteX9" fmla="*/ 72393 w 235195"/>
                <a:gd name="connsiteY9" fmla="*/ 37621 h 234441"/>
                <a:gd name="connsiteX10" fmla="*/ 64015 w 235195"/>
                <a:gd name="connsiteY10" fmla="*/ 42900 h 234441"/>
                <a:gd name="connsiteX11" fmla="*/ 47760 w 235195"/>
                <a:gd name="connsiteY11" fmla="*/ 44324 h 234441"/>
                <a:gd name="connsiteX12" fmla="*/ 29829 w 235195"/>
                <a:gd name="connsiteY12" fmla="*/ 35108 h 234441"/>
                <a:gd name="connsiteX13" fmla="*/ 0 w 235195"/>
                <a:gd name="connsiteY13" fmla="*/ 93760 h 234441"/>
                <a:gd name="connsiteX14" fmla="*/ 17931 w 235195"/>
                <a:gd name="connsiteY14" fmla="*/ 102893 h 234441"/>
                <a:gd name="connsiteX15" fmla="*/ 26310 w 235195"/>
                <a:gd name="connsiteY15" fmla="*/ 116969 h 234441"/>
                <a:gd name="connsiteX16" fmla="*/ 26310 w 235195"/>
                <a:gd name="connsiteY16" fmla="*/ 121745 h 234441"/>
                <a:gd name="connsiteX17" fmla="*/ 26310 w 235195"/>
                <a:gd name="connsiteY17" fmla="*/ 126605 h 234441"/>
                <a:gd name="connsiteX18" fmla="*/ 19439 w 235195"/>
                <a:gd name="connsiteY18" fmla="*/ 141352 h 234441"/>
                <a:gd name="connsiteX19" fmla="*/ 2681 w 235195"/>
                <a:gd name="connsiteY19" fmla="*/ 152328 h 234441"/>
                <a:gd name="connsiteX20" fmla="*/ 38208 w 235195"/>
                <a:gd name="connsiteY20" fmla="*/ 207378 h 234441"/>
                <a:gd name="connsiteX21" fmla="*/ 54965 w 235195"/>
                <a:gd name="connsiteY21" fmla="*/ 196485 h 234441"/>
                <a:gd name="connsiteX22" fmla="*/ 71304 w 235195"/>
                <a:gd name="connsiteY22" fmla="*/ 196485 h 234441"/>
                <a:gd name="connsiteX23" fmla="*/ 79683 w 235195"/>
                <a:gd name="connsiteY23" fmla="*/ 201009 h 234441"/>
                <a:gd name="connsiteX24" fmla="*/ 88984 w 235195"/>
                <a:gd name="connsiteY24" fmla="*/ 214332 h 234441"/>
                <a:gd name="connsiteX25" fmla="*/ 89989 w 235195"/>
                <a:gd name="connsiteY25" fmla="*/ 234441 h 234441"/>
                <a:gd name="connsiteX26" fmla="*/ 155428 w 235195"/>
                <a:gd name="connsiteY26" fmla="*/ 231174 h 234441"/>
                <a:gd name="connsiteX27" fmla="*/ 154423 w 235195"/>
                <a:gd name="connsiteY27" fmla="*/ 211064 h 234441"/>
                <a:gd name="connsiteX28" fmla="*/ 162802 w 235195"/>
                <a:gd name="connsiteY28" fmla="*/ 196820 h 234441"/>
                <a:gd name="connsiteX29" fmla="*/ 171181 w 235195"/>
                <a:gd name="connsiteY29" fmla="*/ 191541 h 234441"/>
                <a:gd name="connsiteX30" fmla="*/ 187436 w 235195"/>
                <a:gd name="connsiteY30" fmla="*/ 190117 h 234441"/>
                <a:gd name="connsiteX31" fmla="*/ 205367 w 235195"/>
                <a:gd name="connsiteY31" fmla="*/ 199250 h 234441"/>
                <a:gd name="connsiteX32" fmla="*/ 235196 w 235195"/>
                <a:gd name="connsiteY32" fmla="*/ 140598 h 234441"/>
                <a:gd name="connsiteX33" fmla="*/ 217348 w 235195"/>
                <a:gd name="connsiteY33" fmla="*/ 131465 h 234441"/>
                <a:gd name="connsiteX34" fmla="*/ 208970 w 235195"/>
                <a:gd name="connsiteY34" fmla="*/ 117388 h 234441"/>
                <a:gd name="connsiteX35" fmla="*/ 208970 w 235195"/>
                <a:gd name="connsiteY35" fmla="*/ 112528 h 234441"/>
                <a:gd name="connsiteX36" fmla="*/ 208970 w 235195"/>
                <a:gd name="connsiteY36" fmla="*/ 107753 h 234441"/>
                <a:gd name="connsiteX37" fmla="*/ 215840 w 235195"/>
                <a:gd name="connsiteY37" fmla="*/ 92922 h 234441"/>
                <a:gd name="connsiteX38" fmla="*/ 171097 w 235195"/>
                <a:gd name="connsiteY38" fmla="*/ 114623 h 234441"/>
                <a:gd name="connsiteX39" fmla="*/ 120069 w 235195"/>
                <a:gd name="connsiteY39" fmla="*/ 170887 h 234441"/>
                <a:gd name="connsiteX40" fmla="*/ 63805 w 235195"/>
                <a:gd name="connsiteY40" fmla="*/ 119852 h 234441"/>
                <a:gd name="connsiteX41" fmla="*/ 114791 w 235195"/>
                <a:gd name="connsiteY41" fmla="*/ 63596 h 234441"/>
                <a:gd name="connsiteX42" fmla="*/ 171097 w 235195"/>
                <a:gd name="connsiteY42" fmla="*/ 114623 h 23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195" h="234441">
                  <a:moveTo>
                    <a:pt x="232179" y="82197"/>
                  </a:moveTo>
                  <a:lnTo>
                    <a:pt x="196653" y="27064"/>
                  </a:lnTo>
                  <a:lnTo>
                    <a:pt x="179895" y="37956"/>
                  </a:lnTo>
                  <a:cubicBezTo>
                    <a:pt x="174892" y="41057"/>
                    <a:pt x="168558" y="41057"/>
                    <a:pt x="163556" y="37956"/>
                  </a:cubicBezTo>
                  <a:cubicBezTo>
                    <a:pt x="160841" y="36314"/>
                    <a:pt x="158043" y="34798"/>
                    <a:pt x="155177" y="33432"/>
                  </a:cubicBezTo>
                  <a:cubicBezTo>
                    <a:pt x="149764" y="31094"/>
                    <a:pt x="146136" y="25907"/>
                    <a:pt x="145793" y="20026"/>
                  </a:cubicBezTo>
                  <a:lnTo>
                    <a:pt x="144871" y="0"/>
                  </a:lnTo>
                  <a:lnTo>
                    <a:pt x="79348" y="3268"/>
                  </a:lnTo>
                  <a:lnTo>
                    <a:pt x="80354" y="23293"/>
                  </a:lnTo>
                  <a:cubicBezTo>
                    <a:pt x="80605" y="29184"/>
                    <a:pt x="77530" y="34722"/>
                    <a:pt x="72393" y="37621"/>
                  </a:cubicBezTo>
                  <a:cubicBezTo>
                    <a:pt x="69503" y="39213"/>
                    <a:pt x="66704" y="40981"/>
                    <a:pt x="64015" y="42900"/>
                  </a:cubicBezTo>
                  <a:cubicBezTo>
                    <a:pt x="59314" y="46436"/>
                    <a:pt x="53005" y="46989"/>
                    <a:pt x="47760" y="44324"/>
                  </a:cubicBezTo>
                  <a:lnTo>
                    <a:pt x="29829" y="35108"/>
                  </a:lnTo>
                  <a:lnTo>
                    <a:pt x="0" y="93760"/>
                  </a:lnTo>
                  <a:lnTo>
                    <a:pt x="17931" y="102893"/>
                  </a:lnTo>
                  <a:cubicBezTo>
                    <a:pt x="23159" y="105624"/>
                    <a:pt x="26410" y="111071"/>
                    <a:pt x="26310" y="116969"/>
                  </a:cubicBezTo>
                  <a:cubicBezTo>
                    <a:pt x="26310" y="118561"/>
                    <a:pt x="26310" y="120153"/>
                    <a:pt x="26310" y="121745"/>
                  </a:cubicBezTo>
                  <a:cubicBezTo>
                    <a:pt x="26310" y="123337"/>
                    <a:pt x="26310" y="125013"/>
                    <a:pt x="26310" y="126605"/>
                  </a:cubicBezTo>
                  <a:cubicBezTo>
                    <a:pt x="26988" y="132420"/>
                    <a:pt x="24332" y="138126"/>
                    <a:pt x="19439" y="141352"/>
                  </a:cubicBezTo>
                  <a:lnTo>
                    <a:pt x="2681" y="152328"/>
                  </a:lnTo>
                  <a:lnTo>
                    <a:pt x="38208" y="207378"/>
                  </a:lnTo>
                  <a:lnTo>
                    <a:pt x="54965" y="196485"/>
                  </a:lnTo>
                  <a:cubicBezTo>
                    <a:pt x="59984" y="193418"/>
                    <a:pt x="66285" y="193418"/>
                    <a:pt x="71304" y="196485"/>
                  </a:cubicBezTo>
                  <a:cubicBezTo>
                    <a:pt x="74011" y="198144"/>
                    <a:pt x="76809" y="199661"/>
                    <a:pt x="79683" y="201009"/>
                  </a:cubicBezTo>
                  <a:cubicBezTo>
                    <a:pt x="85046" y="203339"/>
                    <a:pt x="88649" y="208492"/>
                    <a:pt x="88984" y="214332"/>
                  </a:cubicBezTo>
                  <a:lnTo>
                    <a:pt x="89989" y="234441"/>
                  </a:lnTo>
                  <a:lnTo>
                    <a:pt x="155428" y="231174"/>
                  </a:lnTo>
                  <a:lnTo>
                    <a:pt x="154423" y="211064"/>
                  </a:lnTo>
                  <a:cubicBezTo>
                    <a:pt x="154280" y="205107"/>
                    <a:pt x="157531" y="199593"/>
                    <a:pt x="162802" y="196820"/>
                  </a:cubicBezTo>
                  <a:cubicBezTo>
                    <a:pt x="165693" y="195228"/>
                    <a:pt x="168491" y="193460"/>
                    <a:pt x="171181" y="191541"/>
                  </a:cubicBezTo>
                  <a:cubicBezTo>
                    <a:pt x="175881" y="188005"/>
                    <a:pt x="182190" y="187453"/>
                    <a:pt x="187436" y="190117"/>
                  </a:cubicBezTo>
                  <a:lnTo>
                    <a:pt x="205367" y="199250"/>
                  </a:lnTo>
                  <a:lnTo>
                    <a:pt x="235196" y="140598"/>
                  </a:lnTo>
                  <a:lnTo>
                    <a:pt x="217348" y="131465"/>
                  </a:lnTo>
                  <a:cubicBezTo>
                    <a:pt x="212112" y="128733"/>
                    <a:pt x="208869" y="123287"/>
                    <a:pt x="208970" y="117388"/>
                  </a:cubicBezTo>
                  <a:cubicBezTo>
                    <a:pt x="208970" y="115796"/>
                    <a:pt x="208970" y="114204"/>
                    <a:pt x="208970" y="112528"/>
                  </a:cubicBezTo>
                  <a:cubicBezTo>
                    <a:pt x="208970" y="110853"/>
                    <a:pt x="208970" y="109345"/>
                    <a:pt x="208970" y="107753"/>
                  </a:cubicBezTo>
                  <a:cubicBezTo>
                    <a:pt x="208257" y="101904"/>
                    <a:pt x="210922" y="96156"/>
                    <a:pt x="215840" y="92922"/>
                  </a:cubicBezTo>
                  <a:close/>
                  <a:moveTo>
                    <a:pt x="171097" y="114623"/>
                  </a:moveTo>
                  <a:cubicBezTo>
                    <a:pt x="172538" y="144251"/>
                    <a:pt x="149697" y="169438"/>
                    <a:pt x="120069" y="170887"/>
                  </a:cubicBezTo>
                  <a:cubicBezTo>
                    <a:pt x="90442" y="172329"/>
                    <a:pt x="65255" y="149479"/>
                    <a:pt x="63805" y="119852"/>
                  </a:cubicBezTo>
                  <a:cubicBezTo>
                    <a:pt x="62364" y="90241"/>
                    <a:pt x="85180" y="65062"/>
                    <a:pt x="114791" y="63596"/>
                  </a:cubicBezTo>
                  <a:cubicBezTo>
                    <a:pt x="144418" y="62171"/>
                    <a:pt x="169606" y="84995"/>
                    <a:pt x="171097" y="114623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3" name="Graphic 2">
            <a:extLst>
              <a:ext uri="{FF2B5EF4-FFF2-40B4-BE49-F238E27FC236}">
                <a16:creationId xmlns="" xmlns:a16="http://schemas.microsoft.com/office/drawing/2014/main" id="{F910314C-3B56-48FF-AF28-6C445A46158F}"/>
              </a:ext>
            </a:extLst>
          </p:cNvPr>
          <p:cNvGrpSpPr/>
          <p:nvPr/>
        </p:nvGrpSpPr>
        <p:grpSpPr>
          <a:xfrm>
            <a:off x="1399016" y="2032581"/>
            <a:ext cx="2446089" cy="2191798"/>
            <a:chOff x="1399016" y="2032580"/>
            <a:chExt cx="2446089" cy="2191798"/>
          </a:xfrm>
        </p:grpSpPr>
        <p:sp>
          <p:nvSpPr>
            <p:cNvPr id="844" name="Freeform: Shape 843">
              <a:extLst>
                <a:ext uri="{FF2B5EF4-FFF2-40B4-BE49-F238E27FC236}">
                  <a16:creationId xmlns="" xmlns:a16="http://schemas.microsoft.com/office/drawing/2014/main" id="{F983135A-4CB3-4C26-A7C6-92CF5FC9AB51}"/>
                </a:ext>
              </a:extLst>
            </p:cNvPr>
            <p:cNvSpPr/>
            <p:nvPr/>
          </p:nvSpPr>
          <p:spPr>
            <a:xfrm>
              <a:off x="2283732" y="3009632"/>
              <a:ext cx="962781" cy="1115230"/>
            </a:xfrm>
            <a:custGeom>
              <a:avLst/>
              <a:gdLst>
                <a:gd name="connsiteX0" fmla="*/ 3930 w 962781"/>
                <a:gd name="connsiteY0" fmla="*/ 133419 h 1115230"/>
                <a:gd name="connsiteX1" fmla="*/ 250605 w 962781"/>
                <a:gd name="connsiteY1" fmla="*/ 898746 h 1115230"/>
                <a:gd name="connsiteX2" fmla="*/ 791797 w 962781"/>
                <a:gd name="connsiteY2" fmla="*/ 1115005 h 1115230"/>
                <a:gd name="connsiteX3" fmla="*/ 948483 w 962781"/>
                <a:gd name="connsiteY3" fmla="*/ 679303 h 1115230"/>
                <a:gd name="connsiteX4" fmla="*/ 469294 w 962781"/>
                <a:gd name="connsiteY4" fmla="*/ 582108 h 1115230"/>
                <a:gd name="connsiteX5" fmla="*/ 186590 w 962781"/>
                <a:gd name="connsiteY5" fmla="*/ 125542 h 1115230"/>
                <a:gd name="connsiteX6" fmla="*/ 3930 w 962781"/>
                <a:gd name="connsiteY6" fmla="*/ 133419 h 111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2781" h="1115230">
                  <a:moveTo>
                    <a:pt x="3930" y="133419"/>
                  </a:moveTo>
                  <a:cubicBezTo>
                    <a:pt x="46579" y="432126"/>
                    <a:pt x="151650" y="815041"/>
                    <a:pt x="250605" y="898746"/>
                  </a:cubicBezTo>
                  <a:cubicBezTo>
                    <a:pt x="330540" y="966364"/>
                    <a:pt x="767163" y="1110229"/>
                    <a:pt x="791797" y="1115005"/>
                  </a:cubicBezTo>
                  <a:cubicBezTo>
                    <a:pt x="852796" y="1126401"/>
                    <a:pt x="1010822" y="702010"/>
                    <a:pt x="948483" y="679303"/>
                  </a:cubicBezTo>
                  <a:cubicBezTo>
                    <a:pt x="870056" y="650312"/>
                    <a:pt x="489152" y="606239"/>
                    <a:pt x="469294" y="582108"/>
                  </a:cubicBezTo>
                  <a:cubicBezTo>
                    <a:pt x="449436" y="557977"/>
                    <a:pt x="325596" y="356716"/>
                    <a:pt x="186590" y="125542"/>
                  </a:cubicBezTo>
                  <a:cubicBezTo>
                    <a:pt x="90652" y="-34243"/>
                    <a:pt x="-22631" y="-52006"/>
                    <a:pt x="3930" y="133419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="" xmlns:a16="http://schemas.microsoft.com/office/drawing/2014/main" id="{95BDA6DB-2EF8-40D9-912A-DCFFE9AA3259}"/>
                </a:ext>
              </a:extLst>
            </p:cNvPr>
            <p:cNvSpPr/>
            <p:nvPr/>
          </p:nvSpPr>
          <p:spPr>
            <a:xfrm>
              <a:off x="3028105" y="3688014"/>
              <a:ext cx="817001" cy="536364"/>
            </a:xfrm>
            <a:custGeom>
              <a:avLst/>
              <a:gdLst>
                <a:gd name="connsiteX0" fmla="*/ 0 w 817001"/>
                <a:gd name="connsiteY0" fmla="*/ 408555 h 536364"/>
                <a:gd name="connsiteX1" fmla="*/ 169422 w 817001"/>
                <a:gd name="connsiteY1" fmla="*/ 498041 h 536364"/>
                <a:gd name="connsiteX2" fmla="*/ 377386 w 817001"/>
                <a:gd name="connsiteY2" fmla="*/ 514799 h 536364"/>
                <a:gd name="connsiteX3" fmla="*/ 263935 w 817001"/>
                <a:gd name="connsiteY3" fmla="*/ 415425 h 536364"/>
                <a:gd name="connsiteX4" fmla="*/ 212321 w 817001"/>
                <a:gd name="connsiteY4" fmla="*/ 348981 h 536364"/>
                <a:gd name="connsiteX5" fmla="*/ 350070 w 817001"/>
                <a:gd name="connsiteY5" fmla="*/ 389702 h 536364"/>
                <a:gd name="connsiteX6" fmla="*/ 623390 w 817001"/>
                <a:gd name="connsiteY6" fmla="*/ 520915 h 536364"/>
                <a:gd name="connsiteX7" fmla="*/ 589288 w 817001"/>
                <a:gd name="connsiteY7" fmla="*/ 432686 h 536364"/>
                <a:gd name="connsiteX8" fmla="*/ 736672 w 817001"/>
                <a:gd name="connsiteY8" fmla="*/ 495611 h 536364"/>
                <a:gd name="connsiteX9" fmla="*/ 747481 w 817001"/>
                <a:gd name="connsiteY9" fmla="*/ 452544 h 536364"/>
                <a:gd name="connsiteX10" fmla="*/ 795241 w 817001"/>
                <a:gd name="connsiteY10" fmla="*/ 449192 h 536364"/>
                <a:gd name="connsiteX11" fmla="*/ 790633 w 817001"/>
                <a:gd name="connsiteY11" fmla="*/ 365403 h 536364"/>
                <a:gd name="connsiteX12" fmla="*/ 809653 w 817001"/>
                <a:gd name="connsiteY12" fmla="*/ 355097 h 536364"/>
                <a:gd name="connsiteX13" fmla="*/ 590880 w 817001"/>
                <a:gd name="connsiteY13" fmla="*/ 69461 h 536364"/>
                <a:gd name="connsiteX14" fmla="*/ 151826 w 817001"/>
                <a:gd name="connsiteY14" fmla="*/ 0 h 536364"/>
                <a:gd name="connsiteX15" fmla="*/ 0 w 817001"/>
                <a:gd name="connsiteY15" fmla="*/ 408555 h 53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7001" h="536364">
                  <a:moveTo>
                    <a:pt x="0" y="408555"/>
                  </a:moveTo>
                  <a:cubicBezTo>
                    <a:pt x="7039" y="412912"/>
                    <a:pt x="106664" y="473994"/>
                    <a:pt x="169422" y="498041"/>
                  </a:cubicBezTo>
                  <a:cubicBezTo>
                    <a:pt x="216259" y="515972"/>
                    <a:pt x="352500" y="564067"/>
                    <a:pt x="377386" y="514799"/>
                  </a:cubicBezTo>
                  <a:cubicBezTo>
                    <a:pt x="394143" y="481283"/>
                    <a:pt x="317644" y="443327"/>
                    <a:pt x="263935" y="415425"/>
                  </a:cubicBezTo>
                  <a:cubicBezTo>
                    <a:pt x="235615" y="400762"/>
                    <a:pt x="202099" y="367079"/>
                    <a:pt x="212321" y="348981"/>
                  </a:cubicBezTo>
                  <a:cubicBezTo>
                    <a:pt x="230168" y="317309"/>
                    <a:pt x="302897" y="356689"/>
                    <a:pt x="350070" y="389702"/>
                  </a:cubicBezTo>
                  <a:cubicBezTo>
                    <a:pt x="441317" y="453549"/>
                    <a:pt x="560716" y="564653"/>
                    <a:pt x="623390" y="520915"/>
                  </a:cubicBezTo>
                  <a:cubicBezTo>
                    <a:pt x="647102" y="504158"/>
                    <a:pt x="624144" y="468631"/>
                    <a:pt x="589288" y="432686"/>
                  </a:cubicBezTo>
                  <a:cubicBezTo>
                    <a:pt x="647186" y="476088"/>
                    <a:pt x="709609" y="512955"/>
                    <a:pt x="736672" y="495611"/>
                  </a:cubicBezTo>
                  <a:cubicBezTo>
                    <a:pt x="752173" y="485808"/>
                    <a:pt x="754100" y="470475"/>
                    <a:pt x="747481" y="452544"/>
                  </a:cubicBezTo>
                  <a:cubicBezTo>
                    <a:pt x="765831" y="460252"/>
                    <a:pt x="782589" y="460504"/>
                    <a:pt x="795241" y="449192"/>
                  </a:cubicBezTo>
                  <a:cubicBezTo>
                    <a:pt x="816859" y="430088"/>
                    <a:pt x="809736" y="398919"/>
                    <a:pt x="790633" y="365403"/>
                  </a:cubicBezTo>
                  <a:cubicBezTo>
                    <a:pt x="798257" y="365202"/>
                    <a:pt x="805321" y="361373"/>
                    <a:pt x="809653" y="355097"/>
                  </a:cubicBezTo>
                  <a:cubicBezTo>
                    <a:pt x="857077" y="294518"/>
                    <a:pt x="662184" y="92838"/>
                    <a:pt x="590880" y="69461"/>
                  </a:cubicBezTo>
                  <a:cubicBezTo>
                    <a:pt x="381408" y="586"/>
                    <a:pt x="151826" y="0"/>
                    <a:pt x="151826" y="0"/>
                  </a:cubicBezTo>
                  <a:cubicBezTo>
                    <a:pt x="62088" y="59658"/>
                    <a:pt x="-167" y="408471"/>
                    <a:pt x="0" y="408555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="" xmlns:a16="http://schemas.microsoft.com/office/drawing/2014/main" id="{403BF094-DAC1-4D64-AB1E-504B4F60403F}"/>
                </a:ext>
              </a:extLst>
            </p:cNvPr>
            <p:cNvSpPr/>
            <p:nvPr/>
          </p:nvSpPr>
          <p:spPr>
            <a:xfrm>
              <a:off x="3358807" y="3925968"/>
              <a:ext cx="264867" cy="200564"/>
            </a:xfrm>
            <a:custGeom>
              <a:avLst/>
              <a:gdLst>
                <a:gd name="connsiteX0" fmla="*/ 684 w 264867"/>
                <a:gd name="connsiteY0" fmla="*/ 6 h 200564"/>
                <a:gd name="connsiteX1" fmla="*/ 138851 w 264867"/>
                <a:gd name="connsiteY1" fmla="*/ 67037 h 200564"/>
                <a:gd name="connsiteX2" fmla="*/ 264535 w 264867"/>
                <a:gd name="connsiteY2" fmla="*/ 198418 h 200564"/>
                <a:gd name="connsiteX3" fmla="*/ 262691 w 264867"/>
                <a:gd name="connsiteY3" fmla="*/ 200177 h 200564"/>
                <a:gd name="connsiteX4" fmla="*/ 137008 w 264867"/>
                <a:gd name="connsiteY4" fmla="*/ 76170 h 200564"/>
                <a:gd name="connsiteX5" fmla="*/ 97 w 264867"/>
                <a:gd name="connsiteY5" fmla="*/ 760 h 200564"/>
                <a:gd name="connsiteX6" fmla="*/ 684 w 264867"/>
                <a:gd name="connsiteY6" fmla="*/ 6 h 200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867" h="200564">
                  <a:moveTo>
                    <a:pt x="684" y="6"/>
                  </a:moveTo>
                  <a:cubicBezTo>
                    <a:pt x="50974" y="12281"/>
                    <a:pt x="98080" y="35130"/>
                    <a:pt x="138851" y="67037"/>
                  </a:cubicBezTo>
                  <a:cubicBezTo>
                    <a:pt x="190130" y="107423"/>
                    <a:pt x="222640" y="152334"/>
                    <a:pt x="264535" y="198418"/>
                  </a:cubicBezTo>
                  <a:cubicBezTo>
                    <a:pt x="265624" y="199591"/>
                    <a:pt x="263781" y="201351"/>
                    <a:pt x="262691" y="200177"/>
                  </a:cubicBezTo>
                  <a:cubicBezTo>
                    <a:pt x="242666" y="178225"/>
                    <a:pt x="159128" y="95274"/>
                    <a:pt x="137008" y="76170"/>
                  </a:cubicBezTo>
                  <a:cubicBezTo>
                    <a:pt x="97711" y="40937"/>
                    <a:pt x="50882" y="15146"/>
                    <a:pt x="97" y="760"/>
                  </a:cubicBezTo>
                  <a:cubicBezTo>
                    <a:pt x="-154" y="760"/>
                    <a:pt x="97" y="-78"/>
                    <a:pt x="684" y="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="" xmlns:a16="http://schemas.microsoft.com/office/drawing/2014/main" id="{9588E876-BD4D-4B32-A221-E8FEBCBC2BDF}"/>
                </a:ext>
              </a:extLst>
            </p:cNvPr>
            <p:cNvSpPr/>
            <p:nvPr/>
          </p:nvSpPr>
          <p:spPr>
            <a:xfrm>
              <a:off x="3406691" y="3838484"/>
              <a:ext cx="368065" cy="298867"/>
            </a:xfrm>
            <a:custGeom>
              <a:avLst/>
              <a:gdLst>
                <a:gd name="connsiteX0" fmla="*/ 643 w 368065"/>
                <a:gd name="connsiteY0" fmla="*/ 15 h 298867"/>
                <a:gd name="connsiteX1" fmla="*/ 161937 w 368065"/>
                <a:gd name="connsiteY1" fmla="*/ 71571 h 298867"/>
                <a:gd name="connsiteX2" fmla="*/ 297507 w 368065"/>
                <a:gd name="connsiteY2" fmla="*/ 206135 h 298867"/>
                <a:gd name="connsiteX3" fmla="*/ 367806 w 368065"/>
                <a:gd name="connsiteY3" fmla="*/ 296711 h 298867"/>
                <a:gd name="connsiteX4" fmla="*/ 365963 w 368065"/>
                <a:gd name="connsiteY4" fmla="*/ 298387 h 298867"/>
                <a:gd name="connsiteX5" fmla="*/ 239442 w 368065"/>
                <a:gd name="connsiteY5" fmla="*/ 149327 h 298867"/>
                <a:gd name="connsiteX6" fmla="*/ 95995 w 368065"/>
                <a:gd name="connsiteY6" fmla="*/ 41071 h 298867"/>
                <a:gd name="connsiteX7" fmla="*/ 392 w 368065"/>
                <a:gd name="connsiteY7" fmla="*/ 1020 h 298867"/>
                <a:gd name="connsiteX8" fmla="*/ 15 w 368065"/>
                <a:gd name="connsiteY8" fmla="*/ 392 h 298867"/>
                <a:gd name="connsiteX9" fmla="*/ 643 w 368065"/>
                <a:gd name="connsiteY9" fmla="*/ 15 h 29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065" h="298867">
                  <a:moveTo>
                    <a:pt x="643" y="15"/>
                  </a:moveTo>
                  <a:cubicBezTo>
                    <a:pt x="55609" y="20124"/>
                    <a:pt x="111999" y="40569"/>
                    <a:pt x="161937" y="71571"/>
                  </a:cubicBezTo>
                  <a:cubicBezTo>
                    <a:pt x="216651" y="105505"/>
                    <a:pt x="257373" y="156700"/>
                    <a:pt x="297507" y="206135"/>
                  </a:cubicBezTo>
                  <a:cubicBezTo>
                    <a:pt x="321639" y="235797"/>
                    <a:pt x="345074" y="265986"/>
                    <a:pt x="367806" y="296711"/>
                  </a:cubicBezTo>
                  <a:cubicBezTo>
                    <a:pt x="368728" y="297968"/>
                    <a:pt x="366968" y="299728"/>
                    <a:pt x="365963" y="298387"/>
                  </a:cubicBezTo>
                  <a:cubicBezTo>
                    <a:pt x="325300" y="247443"/>
                    <a:pt x="283121" y="197757"/>
                    <a:pt x="239442" y="149327"/>
                  </a:cubicBezTo>
                  <a:cubicBezTo>
                    <a:pt x="199231" y="104139"/>
                    <a:pt x="150483" y="67347"/>
                    <a:pt x="95995" y="41071"/>
                  </a:cubicBezTo>
                  <a:cubicBezTo>
                    <a:pt x="64826" y="26073"/>
                    <a:pt x="32567" y="13589"/>
                    <a:pt x="392" y="1020"/>
                  </a:cubicBezTo>
                  <a:cubicBezTo>
                    <a:pt x="115" y="953"/>
                    <a:pt x="-52" y="668"/>
                    <a:pt x="15" y="392"/>
                  </a:cubicBezTo>
                  <a:cubicBezTo>
                    <a:pt x="82" y="115"/>
                    <a:pt x="367" y="-52"/>
                    <a:pt x="643" y="15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="" xmlns:a16="http://schemas.microsoft.com/office/drawing/2014/main" id="{AB4B90EB-30FF-4CCB-AA7A-C0D61754DC15}"/>
                </a:ext>
              </a:extLst>
            </p:cNvPr>
            <p:cNvSpPr/>
            <p:nvPr/>
          </p:nvSpPr>
          <p:spPr>
            <a:xfrm>
              <a:off x="3473640" y="3764167"/>
              <a:ext cx="346973" cy="288920"/>
            </a:xfrm>
            <a:custGeom>
              <a:avLst/>
              <a:gdLst>
                <a:gd name="connsiteX0" fmla="*/ 138 w 346973"/>
                <a:gd name="connsiteY0" fmla="*/ 11 h 288920"/>
                <a:gd name="connsiteX1" fmla="*/ 146685 w 346973"/>
                <a:gd name="connsiteY1" fmla="*/ 62769 h 288920"/>
                <a:gd name="connsiteX2" fmla="*/ 283680 w 346973"/>
                <a:gd name="connsiteY2" fmla="*/ 202445 h 288920"/>
                <a:gd name="connsiteX3" fmla="*/ 346773 w 346973"/>
                <a:gd name="connsiteY3" fmla="*/ 286988 h 288920"/>
                <a:gd name="connsiteX4" fmla="*/ 344762 w 346973"/>
                <a:gd name="connsiteY4" fmla="*/ 288496 h 288920"/>
                <a:gd name="connsiteX5" fmla="*/ 191931 w 346973"/>
                <a:gd name="connsiteY5" fmla="*/ 109356 h 288920"/>
                <a:gd name="connsiteX6" fmla="*/ 103785 w 346973"/>
                <a:gd name="connsiteY6" fmla="*/ 40900 h 288920"/>
                <a:gd name="connsiteX7" fmla="*/ 55 w 346973"/>
                <a:gd name="connsiteY7" fmla="*/ 346 h 288920"/>
                <a:gd name="connsiteX8" fmla="*/ 138 w 346973"/>
                <a:gd name="connsiteY8" fmla="*/ 11 h 28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73" h="288920">
                  <a:moveTo>
                    <a:pt x="138" y="11"/>
                  </a:moveTo>
                  <a:cubicBezTo>
                    <a:pt x="53847" y="15847"/>
                    <a:pt x="100685" y="29421"/>
                    <a:pt x="146685" y="62769"/>
                  </a:cubicBezTo>
                  <a:cubicBezTo>
                    <a:pt x="207516" y="106926"/>
                    <a:pt x="263990" y="177476"/>
                    <a:pt x="283680" y="202445"/>
                  </a:cubicBezTo>
                  <a:cubicBezTo>
                    <a:pt x="305465" y="230095"/>
                    <a:pt x="326329" y="258416"/>
                    <a:pt x="346773" y="286988"/>
                  </a:cubicBezTo>
                  <a:cubicBezTo>
                    <a:pt x="347611" y="288161"/>
                    <a:pt x="345600" y="289669"/>
                    <a:pt x="344762" y="288496"/>
                  </a:cubicBezTo>
                  <a:cubicBezTo>
                    <a:pt x="297740" y="225546"/>
                    <a:pt x="246687" y="165712"/>
                    <a:pt x="191931" y="109356"/>
                  </a:cubicBezTo>
                  <a:cubicBezTo>
                    <a:pt x="166267" y="82116"/>
                    <a:pt x="136530" y="59024"/>
                    <a:pt x="103785" y="40900"/>
                  </a:cubicBezTo>
                  <a:cubicBezTo>
                    <a:pt x="70421" y="24461"/>
                    <a:pt x="35715" y="10895"/>
                    <a:pt x="55" y="346"/>
                  </a:cubicBezTo>
                  <a:cubicBezTo>
                    <a:pt x="55" y="346"/>
                    <a:pt x="-113" y="-73"/>
                    <a:pt x="138" y="11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="" xmlns:a16="http://schemas.microsoft.com/office/drawing/2014/main" id="{2AC5624F-C678-41D1-8ACD-F866D44D5CD3}"/>
                </a:ext>
              </a:extLst>
            </p:cNvPr>
            <p:cNvSpPr/>
            <p:nvPr/>
          </p:nvSpPr>
          <p:spPr>
            <a:xfrm>
              <a:off x="2274094" y="2973263"/>
              <a:ext cx="430753" cy="676291"/>
            </a:xfrm>
            <a:custGeom>
              <a:avLst/>
              <a:gdLst>
                <a:gd name="connsiteX0" fmla="*/ 99703 w 430753"/>
                <a:gd name="connsiteY0" fmla="*/ 676291 h 676291"/>
                <a:gd name="connsiteX1" fmla="*/ 430753 w 430753"/>
                <a:gd name="connsiteY1" fmla="*/ 490867 h 676291"/>
                <a:gd name="connsiteX2" fmla="*/ 169667 w 430753"/>
                <a:gd name="connsiteY2" fmla="*/ 89266 h 676291"/>
                <a:gd name="connsiteX3" fmla="*/ 3765 w 430753"/>
                <a:gd name="connsiteY3" fmla="*/ 203135 h 676291"/>
                <a:gd name="connsiteX4" fmla="*/ 99703 w 430753"/>
                <a:gd name="connsiteY4" fmla="*/ 676291 h 67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753" h="676291">
                  <a:moveTo>
                    <a:pt x="99703" y="676291"/>
                  </a:moveTo>
                  <a:lnTo>
                    <a:pt x="430753" y="490867"/>
                  </a:lnTo>
                  <a:cubicBezTo>
                    <a:pt x="430753" y="490867"/>
                    <a:pt x="301886" y="261871"/>
                    <a:pt x="169667" y="89266"/>
                  </a:cubicBezTo>
                  <a:cubicBezTo>
                    <a:pt x="37448" y="-83339"/>
                    <a:pt x="-15255" y="16035"/>
                    <a:pt x="3765" y="203135"/>
                  </a:cubicBezTo>
                  <a:cubicBezTo>
                    <a:pt x="22785" y="390236"/>
                    <a:pt x="99703" y="676291"/>
                    <a:pt x="99703" y="67629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="" xmlns:a16="http://schemas.microsoft.com/office/drawing/2014/main" id="{E3204539-6B76-4CD9-9932-F2C3CA134358}"/>
                </a:ext>
              </a:extLst>
            </p:cNvPr>
            <p:cNvSpPr/>
            <p:nvPr/>
          </p:nvSpPr>
          <p:spPr>
            <a:xfrm>
              <a:off x="2377350" y="3417651"/>
              <a:ext cx="279393" cy="158043"/>
            </a:xfrm>
            <a:custGeom>
              <a:avLst/>
              <a:gdLst>
                <a:gd name="connsiteX0" fmla="*/ 277057 w 279393"/>
                <a:gd name="connsiteY0" fmla="*/ 143 h 158043"/>
                <a:gd name="connsiteX1" fmla="*/ 553 w 279393"/>
                <a:gd name="connsiteY1" fmla="*/ 155571 h 158043"/>
                <a:gd name="connsiteX2" fmla="*/ 1978 w 279393"/>
                <a:gd name="connsiteY2" fmla="*/ 157917 h 158043"/>
                <a:gd name="connsiteX3" fmla="*/ 279068 w 279393"/>
                <a:gd name="connsiteY3" fmla="*/ 2740 h 158043"/>
                <a:gd name="connsiteX4" fmla="*/ 277057 w 279393"/>
                <a:gd name="connsiteY4" fmla="*/ 143 h 15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3" h="158043">
                  <a:moveTo>
                    <a:pt x="277057" y="143"/>
                  </a:moveTo>
                  <a:cubicBezTo>
                    <a:pt x="182275" y="47157"/>
                    <a:pt x="89981" y="99030"/>
                    <a:pt x="553" y="155571"/>
                  </a:cubicBezTo>
                  <a:cubicBezTo>
                    <a:pt x="-787" y="156409"/>
                    <a:pt x="553" y="158588"/>
                    <a:pt x="1978" y="157917"/>
                  </a:cubicBezTo>
                  <a:cubicBezTo>
                    <a:pt x="96961" y="111021"/>
                    <a:pt x="189447" y="59223"/>
                    <a:pt x="279068" y="2740"/>
                  </a:cubicBezTo>
                  <a:cubicBezTo>
                    <a:pt x="280073" y="1819"/>
                    <a:pt x="278565" y="-611"/>
                    <a:pt x="277057" y="143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="" xmlns:a16="http://schemas.microsoft.com/office/drawing/2014/main" id="{74962150-A5E1-48AE-BC0E-B4723E9243D2}"/>
                </a:ext>
              </a:extLst>
            </p:cNvPr>
            <p:cNvSpPr/>
            <p:nvPr/>
          </p:nvSpPr>
          <p:spPr>
            <a:xfrm>
              <a:off x="2274088" y="2973378"/>
              <a:ext cx="372274" cy="676176"/>
            </a:xfrm>
            <a:custGeom>
              <a:avLst/>
              <a:gdLst>
                <a:gd name="connsiteX0" fmla="*/ 372275 w 372274"/>
                <a:gd name="connsiteY0" fmla="*/ 523513 h 676176"/>
                <a:gd name="connsiteX1" fmla="*/ 99710 w 372274"/>
                <a:gd name="connsiteY1" fmla="*/ 676176 h 676176"/>
                <a:gd name="connsiteX2" fmla="*/ 3771 w 372274"/>
                <a:gd name="connsiteY2" fmla="*/ 203020 h 676176"/>
                <a:gd name="connsiteX3" fmla="*/ 55888 w 372274"/>
                <a:gd name="connsiteY3" fmla="*/ 0 h 67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274" h="676176">
                  <a:moveTo>
                    <a:pt x="372275" y="523513"/>
                  </a:moveTo>
                  <a:lnTo>
                    <a:pt x="99710" y="676176"/>
                  </a:lnTo>
                  <a:cubicBezTo>
                    <a:pt x="99710" y="676176"/>
                    <a:pt x="22708" y="390205"/>
                    <a:pt x="3771" y="203020"/>
                  </a:cubicBezTo>
                  <a:cubicBezTo>
                    <a:pt x="-8294" y="84627"/>
                    <a:pt x="8463" y="1424"/>
                    <a:pt x="55888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="" xmlns:a16="http://schemas.microsoft.com/office/drawing/2014/main" id="{DE302F49-59F7-40FA-A780-BE57D77FD581}"/>
                </a:ext>
              </a:extLst>
            </p:cNvPr>
            <p:cNvSpPr/>
            <p:nvPr/>
          </p:nvSpPr>
          <p:spPr>
            <a:xfrm>
              <a:off x="1441832" y="2929015"/>
              <a:ext cx="1254503" cy="1239192"/>
            </a:xfrm>
            <a:custGeom>
              <a:avLst/>
              <a:gdLst>
                <a:gd name="connsiteX0" fmla="*/ 652 w 1254503"/>
                <a:gd name="connsiteY0" fmla="*/ 1239193 h 1239192"/>
                <a:gd name="connsiteX1" fmla="*/ 1253296 w 1254503"/>
                <a:gd name="connsiteY1" fmla="*/ 1239193 h 1239192"/>
                <a:gd name="connsiteX2" fmla="*/ 939758 w 1254503"/>
                <a:gd name="connsiteY2" fmla="*/ 85419 h 1239192"/>
                <a:gd name="connsiteX3" fmla="*/ 610384 w 1254503"/>
                <a:gd name="connsiteY3" fmla="*/ 46122 h 1239192"/>
                <a:gd name="connsiteX4" fmla="*/ 652 w 1254503"/>
                <a:gd name="connsiteY4" fmla="*/ 1239193 h 123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03" h="1239192">
                  <a:moveTo>
                    <a:pt x="652" y="1239193"/>
                  </a:moveTo>
                  <a:lnTo>
                    <a:pt x="1253296" y="1239193"/>
                  </a:lnTo>
                  <a:cubicBezTo>
                    <a:pt x="1269299" y="1227462"/>
                    <a:pt x="1124177" y="378681"/>
                    <a:pt x="939758" y="85419"/>
                  </a:cubicBezTo>
                  <a:cubicBezTo>
                    <a:pt x="905237" y="30621"/>
                    <a:pt x="739837" y="-53168"/>
                    <a:pt x="610384" y="46122"/>
                  </a:cubicBezTo>
                  <a:cubicBezTo>
                    <a:pt x="219676" y="345835"/>
                    <a:pt x="-14011" y="1220424"/>
                    <a:pt x="652" y="1239193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="" xmlns:a16="http://schemas.microsoft.com/office/drawing/2014/main" id="{6AA9B672-24DB-48B4-8750-5DA87A9F099D}"/>
                </a:ext>
              </a:extLst>
            </p:cNvPr>
            <p:cNvSpPr/>
            <p:nvPr/>
          </p:nvSpPr>
          <p:spPr>
            <a:xfrm>
              <a:off x="2102657" y="3396428"/>
              <a:ext cx="1196421" cy="787783"/>
            </a:xfrm>
            <a:custGeom>
              <a:avLst/>
              <a:gdLst>
                <a:gd name="connsiteX0" fmla="*/ 812250 w 1196421"/>
                <a:gd name="connsiteY0" fmla="*/ 139425 h 787783"/>
                <a:gd name="connsiteX1" fmla="*/ 941703 w 1196421"/>
                <a:gd name="connsiteY1" fmla="*/ 87224 h 787783"/>
                <a:gd name="connsiteX2" fmla="*/ 1156622 w 1196421"/>
                <a:gd name="connsiteY2" fmla="*/ 38124 h 787783"/>
                <a:gd name="connsiteX3" fmla="*/ 1196422 w 1196421"/>
                <a:gd name="connsiteY3" fmla="*/ 36700 h 787783"/>
                <a:gd name="connsiteX4" fmla="*/ 939106 w 1196421"/>
                <a:gd name="connsiteY4" fmla="*/ 715390 h 787783"/>
                <a:gd name="connsiteX5" fmla="*/ 586522 w 1196421"/>
                <a:gd name="connsiteY5" fmla="*/ 787783 h 787783"/>
                <a:gd name="connsiteX6" fmla="*/ 0 w 1196421"/>
                <a:gd name="connsiteY6" fmla="*/ 647856 h 787783"/>
                <a:gd name="connsiteX7" fmla="*/ 209472 w 1196421"/>
                <a:gd name="connsiteY7" fmla="*/ 2011 h 787783"/>
                <a:gd name="connsiteX8" fmla="*/ 249859 w 1196421"/>
                <a:gd name="connsiteY8" fmla="*/ 0 h 787783"/>
                <a:gd name="connsiteX9" fmla="*/ 385764 w 1196421"/>
                <a:gd name="connsiteY9" fmla="*/ 31924 h 787783"/>
                <a:gd name="connsiteX10" fmla="*/ 812250 w 1196421"/>
                <a:gd name="connsiteY10" fmla="*/ 139425 h 78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6421" h="787783">
                  <a:moveTo>
                    <a:pt x="812250" y="139425"/>
                  </a:moveTo>
                  <a:cubicBezTo>
                    <a:pt x="853591" y="117832"/>
                    <a:pt x="896952" y="100354"/>
                    <a:pt x="941703" y="87224"/>
                  </a:cubicBezTo>
                  <a:cubicBezTo>
                    <a:pt x="1001612" y="71723"/>
                    <a:pt x="1133077" y="47927"/>
                    <a:pt x="1156622" y="38124"/>
                  </a:cubicBezTo>
                  <a:lnTo>
                    <a:pt x="1196422" y="36700"/>
                  </a:lnTo>
                  <a:lnTo>
                    <a:pt x="939106" y="715390"/>
                  </a:lnTo>
                  <a:lnTo>
                    <a:pt x="586522" y="787783"/>
                  </a:lnTo>
                  <a:lnTo>
                    <a:pt x="0" y="647856"/>
                  </a:lnTo>
                  <a:lnTo>
                    <a:pt x="209472" y="2011"/>
                  </a:lnTo>
                  <a:lnTo>
                    <a:pt x="249859" y="0"/>
                  </a:lnTo>
                  <a:cubicBezTo>
                    <a:pt x="249859" y="0"/>
                    <a:pt x="324347" y="20193"/>
                    <a:pt x="385764" y="31924"/>
                  </a:cubicBezTo>
                  <a:cubicBezTo>
                    <a:pt x="447181" y="43654"/>
                    <a:pt x="660173" y="52871"/>
                    <a:pt x="812250" y="13942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="" xmlns:a16="http://schemas.microsoft.com/office/drawing/2014/main" id="{ECD55C45-D78E-4D11-89E7-118D4C1D0EF9}"/>
                </a:ext>
              </a:extLst>
            </p:cNvPr>
            <p:cNvSpPr/>
            <p:nvPr/>
          </p:nvSpPr>
          <p:spPr>
            <a:xfrm>
              <a:off x="2068722" y="3391820"/>
              <a:ext cx="798340" cy="809735"/>
            </a:xfrm>
            <a:custGeom>
              <a:avLst/>
              <a:gdLst>
                <a:gd name="connsiteX0" fmla="*/ 568172 w 798340"/>
                <a:gd name="connsiteY0" fmla="*/ 809736 h 809735"/>
                <a:gd name="connsiteX1" fmla="*/ 798341 w 798340"/>
                <a:gd name="connsiteY1" fmla="*/ 155596 h 809735"/>
                <a:gd name="connsiteX2" fmla="*/ 218019 w 798340"/>
                <a:gd name="connsiteY2" fmla="*/ 0 h 809735"/>
                <a:gd name="connsiteX3" fmla="*/ 0 w 798340"/>
                <a:gd name="connsiteY3" fmla="*/ 667797 h 809735"/>
                <a:gd name="connsiteX4" fmla="*/ 568172 w 798340"/>
                <a:gd name="connsiteY4" fmla="*/ 809736 h 80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340" h="809735">
                  <a:moveTo>
                    <a:pt x="568172" y="809736"/>
                  </a:moveTo>
                  <a:lnTo>
                    <a:pt x="798341" y="155596"/>
                  </a:lnTo>
                  <a:lnTo>
                    <a:pt x="218019" y="0"/>
                  </a:lnTo>
                  <a:lnTo>
                    <a:pt x="0" y="667797"/>
                  </a:lnTo>
                  <a:lnTo>
                    <a:pt x="568172" y="809736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="" xmlns:a16="http://schemas.microsoft.com/office/drawing/2014/main" id="{D5F02C2B-53DF-48CC-96A7-F2A495CF0B1C}"/>
                </a:ext>
              </a:extLst>
            </p:cNvPr>
            <p:cNvSpPr/>
            <p:nvPr/>
          </p:nvSpPr>
          <p:spPr>
            <a:xfrm>
              <a:off x="2636895" y="3547416"/>
              <a:ext cx="315632" cy="658832"/>
            </a:xfrm>
            <a:custGeom>
              <a:avLst/>
              <a:gdLst>
                <a:gd name="connsiteX0" fmla="*/ 0 w 315632"/>
                <a:gd name="connsiteY0" fmla="*/ 654140 h 658832"/>
                <a:gd name="connsiteX1" fmla="*/ 84543 w 315632"/>
                <a:gd name="connsiteY1" fmla="*/ 658832 h 658832"/>
                <a:gd name="connsiteX2" fmla="*/ 315633 w 315632"/>
                <a:gd name="connsiteY2" fmla="*/ 4609 h 658832"/>
                <a:gd name="connsiteX3" fmla="*/ 230168 w 315632"/>
                <a:gd name="connsiteY3" fmla="*/ 0 h 658832"/>
                <a:gd name="connsiteX4" fmla="*/ 0 w 315632"/>
                <a:gd name="connsiteY4" fmla="*/ 654140 h 658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2" h="658832">
                  <a:moveTo>
                    <a:pt x="0" y="654140"/>
                  </a:moveTo>
                  <a:lnTo>
                    <a:pt x="84543" y="658832"/>
                  </a:lnTo>
                  <a:lnTo>
                    <a:pt x="315633" y="4609"/>
                  </a:lnTo>
                  <a:lnTo>
                    <a:pt x="230168" y="0"/>
                  </a:lnTo>
                  <a:lnTo>
                    <a:pt x="0" y="654140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="" xmlns:a16="http://schemas.microsoft.com/office/drawing/2014/main" id="{2104952B-BEEE-4BB3-93FD-1BAE44F48926}"/>
                </a:ext>
              </a:extLst>
            </p:cNvPr>
            <p:cNvSpPr/>
            <p:nvPr/>
          </p:nvSpPr>
          <p:spPr>
            <a:xfrm>
              <a:off x="2721438" y="3427179"/>
              <a:ext cx="594733" cy="779069"/>
            </a:xfrm>
            <a:custGeom>
              <a:avLst/>
              <a:gdLst>
                <a:gd name="connsiteX0" fmla="*/ 0 w 594733"/>
                <a:gd name="connsiteY0" fmla="*/ 779069 h 779069"/>
                <a:gd name="connsiteX1" fmla="*/ 231090 w 594733"/>
                <a:gd name="connsiteY1" fmla="*/ 124845 h 779069"/>
                <a:gd name="connsiteX2" fmla="*/ 594733 w 594733"/>
                <a:gd name="connsiteY2" fmla="*/ 0 h 779069"/>
                <a:gd name="connsiteX3" fmla="*/ 329709 w 594733"/>
                <a:gd name="connsiteY3" fmla="*/ 691258 h 779069"/>
                <a:gd name="connsiteX4" fmla="*/ 0 w 594733"/>
                <a:gd name="connsiteY4" fmla="*/ 779069 h 7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733" h="779069">
                  <a:moveTo>
                    <a:pt x="0" y="779069"/>
                  </a:moveTo>
                  <a:lnTo>
                    <a:pt x="231090" y="124845"/>
                  </a:lnTo>
                  <a:lnTo>
                    <a:pt x="594733" y="0"/>
                  </a:lnTo>
                  <a:lnTo>
                    <a:pt x="329709" y="691258"/>
                  </a:lnTo>
                  <a:lnTo>
                    <a:pt x="0" y="779069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="" xmlns:a16="http://schemas.microsoft.com/office/drawing/2014/main" id="{41D29AEE-390D-4196-B32B-96B24C83D831}"/>
                </a:ext>
              </a:extLst>
            </p:cNvPr>
            <p:cNvSpPr/>
            <p:nvPr/>
          </p:nvSpPr>
          <p:spPr>
            <a:xfrm>
              <a:off x="1399016" y="2958345"/>
              <a:ext cx="805260" cy="1264732"/>
            </a:xfrm>
            <a:custGeom>
              <a:avLst/>
              <a:gdLst>
                <a:gd name="connsiteX0" fmla="*/ 617422 w 805260"/>
                <a:gd name="connsiteY0" fmla="*/ 51900 h 1264732"/>
                <a:gd name="connsiteX1" fmla="*/ 7438 w 805260"/>
                <a:gd name="connsiteY1" fmla="*/ 1142664 h 1264732"/>
                <a:gd name="connsiteX2" fmla="*/ 795054 w 805260"/>
                <a:gd name="connsiteY2" fmla="*/ 1240195 h 1264732"/>
                <a:gd name="connsiteX3" fmla="*/ 593961 w 805260"/>
                <a:gd name="connsiteY3" fmla="*/ 746678 h 1264732"/>
                <a:gd name="connsiteX4" fmla="*/ 492828 w 805260"/>
                <a:gd name="connsiteY4" fmla="*/ 761760 h 1264732"/>
                <a:gd name="connsiteX5" fmla="*/ 746876 w 805260"/>
                <a:gd name="connsiteY5" fmla="*/ 180852 h 1264732"/>
                <a:gd name="connsiteX6" fmla="*/ 617422 w 805260"/>
                <a:gd name="connsiteY6" fmla="*/ 51900 h 126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260" h="1264732">
                  <a:moveTo>
                    <a:pt x="617422" y="51900"/>
                  </a:moveTo>
                  <a:cubicBezTo>
                    <a:pt x="319804" y="389486"/>
                    <a:pt x="-57833" y="1018238"/>
                    <a:pt x="7438" y="1142664"/>
                  </a:cubicBezTo>
                  <a:cubicBezTo>
                    <a:pt x="90222" y="1300439"/>
                    <a:pt x="661914" y="1271280"/>
                    <a:pt x="795054" y="1240195"/>
                  </a:cubicBezTo>
                  <a:cubicBezTo>
                    <a:pt x="851947" y="1226956"/>
                    <a:pt x="655210" y="733775"/>
                    <a:pt x="593961" y="746678"/>
                  </a:cubicBezTo>
                  <a:cubicBezTo>
                    <a:pt x="540671" y="757906"/>
                    <a:pt x="494671" y="769134"/>
                    <a:pt x="492828" y="761760"/>
                  </a:cubicBezTo>
                  <a:cubicBezTo>
                    <a:pt x="490984" y="754387"/>
                    <a:pt x="650016" y="519359"/>
                    <a:pt x="746876" y="180852"/>
                  </a:cubicBezTo>
                  <a:cubicBezTo>
                    <a:pt x="813488" y="-49903"/>
                    <a:pt x="680599" y="-19320"/>
                    <a:pt x="617422" y="51900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="" xmlns:a16="http://schemas.microsoft.com/office/drawing/2014/main" id="{17219A58-7BBF-4406-B772-2BCCA8DE7423}"/>
                </a:ext>
              </a:extLst>
            </p:cNvPr>
            <p:cNvSpPr/>
            <p:nvPr/>
          </p:nvSpPr>
          <p:spPr>
            <a:xfrm>
              <a:off x="1725607" y="3550413"/>
              <a:ext cx="842048" cy="651394"/>
            </a:xfrm>
            <a:custGeom>
              <a:avLst/>
              <a:gdLst>
                <a:gd name="connsiteX0" fmla="*/ 0 w 842048"/>
                <a:gd name="connsiteY0" fmla="*/ 389470 h 651394"/>
                <a:gd name="connsiteX1" fmla="*/ 119734 w 842048"/>
                <a:gd name="connsiteY1" fmla="*/ 227674 h 651394"/>
                <a:gd name="connsiteX2" fmla="*/ 733739 w 842048"/>
                <a:gd name="connsiteY2" fmla="*/ 18202 h 651394"/>
                <a:gd name="connsiteX3" fmla="*/ 756111 w 842048"/>
                <a:gd name="connsiteY3" fmla="*/ 139025 h 651394"/>
                <a:gd name="connsiteX4" fmla="*/ 566664 w 842048"/>
                <a:gd name="connsiteY4" fmla="*/ 127630 h 651394"/>
                <a:gd name="connsiteX5" fmla="*/ 663608 w 842048"/>
                <a:gd name="connsiteY5" fmla="*/ 306854 h 651394"/>
                <a:gd name="connsiteX6" fmla="*/ 622635 w 842048"/>
                <a:gd name="connsiteY6" fmla="*/ 521438 h 651394"/>
                <a:gd name="connsiteX7" fmla="*/ 581746 w 842048"/>
                <a:gd name="connsiteY7" fmla="*/ 517332 h 651394"/>
                <a:gd name="connsiteX8" fmla="*/ 452041 w 842048"/>
                <a:gd name="connsiteY8" fmla="*/ 651394 h 65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2048" h="651394">
                  <a:moveTo>
                    <a:pt x="0" y="389470"/>
                  </a:moveTo>
                  <a:cubicBezTo>
                    <a:pt x="0" y="389470"/>
                    <a:pt x="22204" y="366680"/>
                    <a:pt x="119734" y="227674"/>
                  </a:cubicBezTo>
                  <a:cubicBezTo>
                    <a:pt x="186766" y="131484"/>
                    <a:pt x="412996" y="-59638"/>
                    <a:pt x="733739" y="18202"/>
                  </a:cubicBezTo>
                  <a:cubicBezTo>
                    <a:pt x="856574" y="48114"/>
                    <a:pt x="889335" y="147404"/>
                    <a:pt x="756111" y="139025"/>
                  </a:cubicBezTo>
                  <a:cubicBezTo>
                    <a:pt x="662268" y="133076"/>
                    <a:pt x="597834" y="120927"/>
                    <a:pt x="566664" y="127630"/>
                  </a:cubicBezTo>
                  <a:cubicBezTo>
                    <a:pt x="566664" y="127630"/>
                    <a:pt x="673412" y="224071"/>
                    <a:pt x="663608" y="306854"/>
                  </a:cubicBezTo>
                  <a:cubicBezTo>
                    <a:pt x="655062" y="379265"/>
                    <a:pt x="641371" y="450971"/>
                    <a:pt x="622635" y="521438"/>
                  </a:cubicBezTo>
                  <a:cubicBezTo>
                    <a:pt x="608936" y="520910"/>
                    <a:pt x="595278" y="519544"/>
                    <a:pt x="581746" y="517332"/>
                  </a:cubicBezTo>
                  <a:cubicBezTo>
                    <a:pt x="567888" y="583240"/>
                    <a:pt x="517464" y="635365"/>
                    <a:pt x="452041" y="65139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="" xmlns:a16="http://schemas.microsoft.com/office/drawing/2014/main" id="{84390552-B036-43AC-BEF9-DA8725589A65}"/>
                </a:ext>
              </a:extLst>
            </p:cNvPr>
            <p:cNvSpPr/>
            <p:nvPr/>
          </p:nvSpPr>
          <p:spPr>
            <a:xfrm>
              <a:off x="1924270" y="3662136"/>
              <a:ext cx="650073" cy="470932"/>
            </a:xfrm>
            <a:custGeom>
              <a:avLst/>
              <a:gdLst>
                <a:gd name="connsiteX0" fmla="*/ 0 w 650073"/>
                <a:gd name="connsiteY0" fmla="*/ 34424 h 470932"/>
                <a:gd name="connsiteX1" fmla="*/ 299378 w 650073"/>
                <a:gd name="connsiteY1" fmla="*/ 3003 h 470932"/>
                <a:gd name="connsiteX2" fmla="*/ 649699 w 650073"/>
                <a:gd name="connsiteY2" fmla="*/ 168989 h 470932"/>
                <a:gd name="connsiteX3" fmla="*/ 549152 w 650073"/>
                <a:gd name="connsiteY3" fmla="*/ 221441 h 470932"/>
                <a:gd name="connsiteX4" fmla="*/ 621043 w 650073"/>
                <a:gd name="connsiteY4" fmla="*/ 326260 h 470932"/>
                <a:gd name="connsiteX5" fmla="*/ 531389 w 650073"/>
                <a:gd name="connsiteY5" fmla="*/ 364384 h 470932"/>
                <a:gd name="connsiteX6" fmla="*/ 554599 w 650073"/>
                <a:gd name="connsiteY6" fmla="*/ 450268 h 470932"/>
                <a:gd name="connsiteX7" fmla="*/ 332977 w 650073"/>
                <a:gd name="connsiteY7" fmla="*/ 450268 h 470932"/>
                <a:gd name="connsiteX8" fmla="*/ 0 w 650073"/>
                <a:gd name="connsiteY8" fmla="*/ 34424 h 47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0073" h="470932">
                  <a:moveTo>
                    <a:pt x="0" y="34424"/>
                  </a:moveTo>
                  <a:cubicBezTo>
                    <a:pt x="59825" y="19677"/>
                    <a:pt x="187017" y="-9398"/>
                    <a:pt x="299378" y="3003"/>
                  </a:cubicBezTo>
                  <a:cubicBezTo>
                    <a:pt x="424139" y="16828"/>
                    <a:pt x="660759" y="76988"/>
                    <a:pt x="649699" y="168989"/>
                  </a:cubicBezTo>
                  <a:cubicBezTo>
                    <a:pt x="641320" y="236020"/>
                    <a:pt x="549152" y="221441"/>
                    <a:pt x="549152" y="221441"/>
                  </a:cubicBezTo>
                  <a:cubicBezTo>
                    <a:pt x="549152" y="221441"/>
                    <a:pt x="641739" y="266938"/>
                    <a:pt x="621043" y="326260"/>
                  </a:cubicBezTo>
                  <a:cubicBezTo>
                    <a:pt x="602191" y="380304"/>
                    <a:pt x="531389" y="364384"/>
                    <a:pt x="531389" y="364384"/>
                  </a:cubicBezTo>
                  <a:cubicBezTo>
                    <a:pt x="531389" y="364384"/>
                    <a:pt x="582836" y="401670"/>
                    <a:pt x="554599" y="450268"/>
                  </a:cubicBezTo>
                  <a:cubicBezTo>
                    <a:pt x="521083" y="508920"/>
                    <a:pt x="418526" y="421026"/>
                    <a:pt x="332977" y="450268"/>
                  </a:cubicBezTo>
                  <a:cubicBezTo>
                    <a:pt x="313873" y="457139"/>
                    <a:pt x="0" y="34424"/>
                    <a:pt x="0" y="3442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="" xmlns:a16="http://schemas.microsoft.com/office/drawing/2014/main" id="{947758E3-111F-46E9-9BB0-D7D87D2DDA42}"/>
                </a:ext>
              </a:extLst>
            </p:cNvPr>
            <p:cNvSpPr/>
            <p:nvPr/>
          </p:nvSpPr>
          <p:spPr>
            <a:xfrm>
              <a:off x="2186670" y="3794036"/>
              <a:ext cx="287370" cy="90280"/>
            </a:xfrm>
            <a:custGeom>
              <a:avLst/>
              <a:gdLst>
                <a:gd name="connsiteX0" fmla="*/ 446 w 287370"/>
                <a:gd name="connsiteY0" fmla="*/ 557 h 90280"/>
                <a:gd name="connsiteX1" fmla="*/ 285831 w 287370"/>
                <a:gd name="connsiteY1" fmla="*/ 87111 h 90280"/>
                <a:gd name="connsiteX2" fmla="*/ 285831 w 287370"/>
                <a:gd name="connsiteY2" fmla="*/ 90044 h 90280"/>
                <a:gd name="connsiteX3" fmla="*/ 948 w 287370"/>
                <a:gd name="connsiteY3" fmla="*/ 1730 h 90280"/>
                <a:gd name="connsiteX4" fmla="*/ 446 w 287370"/>
                <a:gd name="connsiteY4" fmla="*/ 557 h 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370" h="90280">
                  <a:moveTo>
                    <a:pt x="446" y="557"/>
                  </a:moveTo>
                  <a:cubicBezTo>
                    <a:pt x="59098" y="-4051"/>
                    <a:pt x="194501" y="19494"/>
                    <a:pt x="285831" y="87111"/>
                  </a:cubicBezTo>
                  <a:cubicBezTo>
                    <a:pt x="287925" y="88620"/>
                    <a:pt x="287842" y="91049"/>
                    <a:pt x="285831" y="90044"/>
                  </a:cubicBezTo>
                  <a:cubicBezTo>
                    <a:pt x="194794" y="49180"/>
                    <a:pt x="99132" y="19527"/>
                    <a:pt x="948" y="1730"/>
                  </a:cubicBezTo>
                  <a:cubicBezTo>
                    <a:pt x="-308" y="1647"/>
                    <a:pt x="-141" y="641"/>
                    <a:pt x="446" y="55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="" xmlns:a16="http://schemas.microsoft.com/office/drawing/2014/main" id="{E0532C48-5070-4BFD-8ECB-F10C6D1EE2A9}"/>
                </a:ext>
              </a:extLst>
            </p:cNvPr>
            <p:cNvSpPr/>
            <p:nvPr/>
          </p:nvSpPr>
          <p:spPr>
            <a:xfrm>
              <a:off x="2176384" y="3920947"/>
              <a:ext cx="281612" cy="106606"/>
            </a:xfrm>
            <a:custGeom>
              <a:avLst/>
              <a:gdLst>
                <a:gd name="connsiteX0" fmla="*/ 510 w 281612"/>
                <a:gd name="connsiteY0" fmla="*/ 0 h 106606"/>
                <a:gd name="connsiteX1" fmla="*/ 280197 w 281612"/>
                <a:gd name="connsiteY1" fmla="*/ 103479 h 106606"/>
                <a:gd name="connsiteX2" fmla="*/ 280197 w 281612"/>
                <a:gd name="connsiteY2" fmla="*/ 106328 h 106606"/>
                <a:gd name="connsiteX3" fmla="*/ 677 w 281612"/>
                <a:gd name="connsiteY3" fmla="*/ 1173 h 106606"/>
                <a:gd name="connsiteX4" fmla="*/ 7 w 281612"/>
                <a:gd name="connsiteY4" fmla="*/ 670 h 106606"/>
                <a:gd name="connsiteX5" fmla="*/ 510 w 281612"/>
                <a:gd name="connsiteY5" fmla="*/ 0 h 106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612" h="106606">
                  <a:moveTo>
                    <a:pt x="510" y="0"/>
                  </a:moveTo>
                  <a:cubicBezTo>
                    <a:pt x="51370" y="1173"/>
                    <a:pt x="190040" y="31756"/>
                    <a:pt x="280197" y="103479"/>
                  </a:cubicBezTo>
                  <a:cubicBezTo>
                    <a:pt x="282208" y="105071"/>
                    <a:pt x="281957" y="107417"/>
                    <a:pt x="280197" y="106328"/>
                  </a:cubicBezTo>
                  <a:cubicBezTo>
                    <a:pt x="191297" y="60831"/>
                    <a:pt x="97529" y="25547"/>
                    <a:pt x="677" y="1173"/>
                  </a:cubicBezTo>
                  <a:cubicBezTo>
                    <a:pt x="351" y="1223"/>
                    <a:pt x="57" y="997"/>
                    <a:pt x="7" y="670"/>
                  </a:cubicBezTo>
                  <a:cubicBezTo>
                    <a:pt x="-43" y="343"/>
                    <a:pt x="183" y="50"/>
                    <a:pt x="510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="" xmlns:a16="http://schemas.microsoft.com/office/drawing/2014/main" id="{129FAC69-ACD0-479B-A58D-0879A712CBFD}"/>
                </a:ext>
              </a:extLst>
            </p:cNvPr>
            <p:cNvSpPr/>
            <p:nvPr/>
          </p:nvSpPr>
          <p:spPr>
            <a:xfrm>
              <a:off x="1636407" y="3721856"/>
              <a:ext cx="259019" cy="154293"/>
            </a:xfrm>
            <a:custGeom>
              <a:avLst/>
              <a:gdLst>
                <a:gd name="connsiteX0" fmla="*/ 132 w 259019"/>
                <a:gd name="connsiteY0" fmla="*/ 153258 h 154293"/>
                <a:gd name="connsiteX1" fmla="*/ 255939 w 259019"/>
                <a:gd name="connsiteY1" fmla="*/ 92 h 154293"/>
                <a:gd name="connsiteX2" fmla="*/ 258034 w 259019"/>
                <a:gd name="connsiteY2" fmla="*/ 2187 h 154293"/>
                <a:gd name="connsiteX3" fmla="*/ 886 w 259019"/>
                <a:gd name="connsiteY3" fmla="*/ 154180 h 154293"/>
                <a:gd name="connsiteX4" fmla="*/ 132 w 259019"/>
                <a:gd name="connsiteY4" fmla="*/ 153258 h 15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019" h="154293">
                  <a:moveTo>
                    <a:pt x="132" y="153258"/>
                  </a:moveTo>
                  <a:cubicBezTo>
                    <a:pt x="35993" y="106839"/>
                    <a:pt x="144500" y="22296"/>
                    <a:pt x="255939" y="92"/>
                  </a:cubicBezTo>
                  <a:cubicBezTo>
                    <a:pt x="258453" y="-411"/>
                    <a:pt x="260212" y="1265"/>
                    <a:pt x="258034" y="2187"/>
                  </a:cubicBezTo>
                  <a:cubicBezTo>
                    <a:pt x="166478" y="42246"/>
                    <a:pt x="80125" y="93282"/>
                    <a:pt x="886" y="154180"/>
                  </a:cubicBezTo>
                  <a:cubicBezTo>
                    <a:pt x="383" y="154599"/>
                    <a:pt x="-287" y="153761"/>
                    <a:pt x="132" y="153258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="" xmlns:a16="http://schemas.microsoft.com/office/drawing/2014/main" id="{315E4CD7-0013-462D-B2F8-3E77ED253FE7}"/>
                </a:ext>
              </a:extLst>
            </p:cNvPr>
            <p:cNvSpPr/>
            <p:nvPr/>
          </p:nvSpPr>
          <p:spPr>
            <a:xfrm>
              <a:off x="1665111" y="2946271"/>
              <a:ext cx="506492" cy="615304"/>
            </a:xfrm>
            <a:custGeom>
              <a:avLst/>
              <a:gdLst>
                <a:gd name="connsiteX0" fmla="*/ 0 w 506492"/>
                <a:gd name="connsiteY0" fmla="*/ 480321 h 615304"/>
                <a:gd name="connsiteX1" fmla="*/ 354595 w 506492"/>
                <a:gd name="connsiteY1" fmla="*/ 615305 h 615304"/>
                <a:gd name="connsiteX2" fmla="*/ 495192 w 506492"/>
                <a:gd name="connsiteY2" fmla="*/ 157398 h 615304"/>
                <a:gd name="connsiteX3" fmla="*/ 301305 w 506492"/>
                <a:gd name="connsiteY3" fmla="*/ 103103 h 615304"/>
                <a:gd name="connsiteX4" fmla="*/ 0 w 506492"/>
                <a:gd name="connsiteY4" fmla="*/ 480321 h 61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92" h="615304">
                  <a:moveTo>
                    <a:pt x="0" y="480321"/>
                  </a:moveTo>
                  <a:lnTo>
                    <a:pt x="354595" y="615305"/>
                  </a:lnTo>
                  <a:cubicBezTo>
                    <a:pt x="354595" y="615305"/>
                    <a:pt x="447600" y="369468"/>
                    <a:pt x="495192" y="157398"/>
                  </a:cubicBezTo>
                  <a:cubicBezTo>
                    <a:pt x="542785" y="-54671"/>
                    <a:pt x="432770" y="-31462"/>
                    <a:pt x="301305" y="103103"/>
                  </a:cubicBezTo>
                  <a:cubicBezTo>
                    <a:pt x="169840" y="237668"/>
                    <a:pt x="0" y="480321"/>
                    <a:pt x="0" y="480321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="" xmlns:a16="http://schemas.microsoft.com/office/drawing/2014/main" id="{338EB791-5EF8-4B83-A794-800AEFCACD6E}"/>
                </a:ext>
              </a:extLst>
            </p:cNvPr>
            <p:cNvSpPr/>
            <p:nvPr/>
          </p:nvSpPr>
          <p:spPr>
            <a:xfrm>
              <a:off x="1994634" y="3249173"/>
              <a:ext cx="134993" cy="316927"/>
            </a:xfrm>
            <a:custGeom>
              <a:avLst/>
              <a:gdLst>
                <a:gd name="connsiteX0" fmla="*/ 134919 w 134993"/>
                <a:gd name="connsiteY0" fmla="*/ 37827 h 316927"/>
                <a:gd name="connsiteX1" fmla="*/ 134542 w 134993"/>
                <a:gd name="connsiteY1" fmla="*/ 36779 h 316927"/>
                <a:gd name="connsiteX2" fmla="*/ 133495 w 134993"/>
                <a:gd name="connsiteY2" fmla="*/ 37156 h 316927"/>
                <a:gd name="connsiteX3" fmla="*/ 115145 w 134993"/>
                <a:gd name="connsiteY3" fmla="*/ 71761 h 316927"/>
                <a:gd name="connsiteX4" fmla="*/ 132908 w 134993"/>
                <a:gd name="connsiteY4" fmla="*/ 876 h 316927"/>
                <a:gd name="connsiteX5" fmla="*/ 131568 w 134993"/>
                <a:gd name="connsiteY5" fmla="*/ 373 h 316927"/>
                <a:gd name="connsiteX6" fmla="*/ 78697 w 134993"/>
                <a:gd name="connsiteY6" fmla="*/ 154377 h 316927"/>
                <a:gd name="connsiteX7" fmla="*/ 25407 w 134993"/>
                <a:gd name="connsiteY7" fmla="*/ 308381 h 316927"/>
                <a:gd name="connsiteX8" fmla="*/ 2030 w 134993"/>
                <a:gd name="connsiteY8" fmla="*/ 303438 h 316927"/>
                <a:gd name="connsiteX9" fmla="*/ 773 w 134993"/>
                <a:gd name="connsiteY9" fmla="*/ 305951 h 316927"/>
                <a:gd name="connsiteX10" fmla="*/ 29932 w 134993"/>
                <a:gd name="connsiteY10" fmla="*/ 316927 h 316927"/>
                <a:gd name="connsiteX11" fmla="*/ 88081 w 134993"/>
                <a:gd name="connsiteY11" fmla="*/ 160661 h 316927"/>
                <a:gd name="connsiteX12" fmla="*/ 111709 w 134993"/>
                <a:gd name="connsiteY12" fmla="*/ 84329 h 316927"/>
                <a:gd name="connsiteX13" fmla="*/ 134919 w 134993"/>
                <a:gd name="connsiteY13" fmla="*/ 37827 h 31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993" h="316927">
                  <a:moveTo>
                    <a:pt x="134919" y="37827"/>
                  </a:moveTo>
                  <a:cubicBezTo>
                    <a:pt x="135103" y="37433"/>
                    <a:pt x="134936" y="36964"/>
                    <a:pt x="134542" y="36779"/>
                  </a:cubicBezTo>
                  <a:cubicBezTo>
                    <a:pt x="134148" y="36595"/>
                    <a:pt x="133679" y="36763"/>
                    <a:pt x="133495" y="37156"/>
                  </a:cubicBezTo>
                  <a:lnTo>
                    <a:pt x="115145" y="71761"/>
                  </a:lnTo>
                  <a:cubicBezTo>
                    <a:pt x="121513" y="48300"/>
                    <a:pt x="127437" y="24672"/>
                    <a:pt x="132908" y="876"/>
                  </a:cubicBezTo>
                  <a:cubicBezTo>
                    <a:pt x="132908" y="122"/>
                    <a:pt x="131819" y="-381"/>
                    <a:pt x="131568" y="373"/>
                  </a:cubicBezTo>
                  <a:cubicBezTo>
                    <a:pt x="113578" y="51652"/>
                    <a:pt x="95957" y="102989"/>
                    <a:pt x="78697" y="154377"/>
                  </a:cubicBezTo>
                  <a:cubicBezTo>
                    <a:pt x="61939" y="205907"/>
                    <a:pt x="41997" y="256683"/>
                    <a:pt x="25407" y="308381"/>
                  </a:cubicBezTo>
                  <a:cubicBezTo>
                    <a:pt x="15185" y="306370"/>
                    <a:pt x="9655" y="304694"/>
                    <a:pt x="2030" y="303438"/>
                  </a:cubicBezTo>
                  <a:cubicBezTo>
                    <a:pt x="270" y="303438"/>
                    <a:pt x="-819" y="305113"/>
                    <a:pt x="773" y="305951"/>
                  </a:cubicBezTo>
                  <a:cubicBezTo>
                    <a:pt x="9956" y="310903"/>
                    <a:pt x="19760" y="314598"/>
                    <a:pt x="29932" y="316927"/>
                  </a:cubicBezTo>
                  <a:cubicBezTo>
                    <a:pt x="52387" y="267492"/>
                    <a:pt x="70569" y="212024"/>
                    <a:pt x="88081" y="160661"/>
                  </a:cubicBezTo>
                  <a:cubicBezTo>
                    <a:pt x="96460" y="135525"/>
                    <a:pt x="104839" y="109969"/>
                    <a:pt x="111709" y="84329"/>
                  </a:cubicBezTo>
                  <a:cubicBezTo>
                    <a:pt x="120315" y="69273"/>
                    <a:pt x="128057" y="53747"/>
                    <a:pt x="134919" y="3782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="" xmlns:a16="http://schemas.microsoft.com/office/drawing/2014/main" id="{BE6C8098-6302-4BDE-B62E-0B927DC99D2C}"/>
                </a:ext>
              </a:extLst>
            </p:cNvPr>
            <p:cNvSpPr/>
            <p:nvPr/>
          </p:nvSpPr>
          <p:spPr>
            <a:xfrm>
              <a:off x="1724371" y="3380358"/>
              <a:ext cx="299495" cy="115692"/>
            </a:xfrm>
            <a:custGeom>
              <a:avLst/>
              <a:gdLst>
                <a:gd name="connsiteX0" fmla="*/ 298519 w 299495"/>
                <a:gd name="connsiteY0" fmla="*/ 112762 h 115692"/>
                <a:gd name="connsiteX1" fmla="*/ 1655 w 299495"/>
                <a:gd name="connsiteY1" fmla="*/ 66 h 115692"/>
                <a:gd name="connsiteX2" fmla="*/ 733 w 299495"/>
                <a:gd name="connsiteY2" fmla="*/ 2663 h 115692"/>
                <a:gd name="connsiteX3" fmla="*/ 297597 w 299495"/>
                <a:gd name="connsiteY3" fmla="*/ 115611 h 115692"/>
                <a:gd name="connsiteX4" fmla="*/ 298519 w 299495"/>
                <a:gd name="connsiteY4" fmla="*/ 112762 h 11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495" h="115692">
                  <a:moveTo>
                    <a:pt x="298519" y="112762"/>
                  </a:moveTo>
                  <a:cubicBezTo>
                    <a:pt x="201583" y="70080"/>
                    <a:pt x="102495" y="32459"/>
                    <a:pt x="1655" y="66"/>
                  </a:cubicBezTo>
                  <a:cubicBezTo>
                    <a:pt x="147" y="-437"/>
                    <a:pt x="-691" y="2077"/>
                    <a:pt x="733" y="2663"/>
                  </a:cubicBezTo>
                  <a:cubicBezTo>
                    <a:pt x="97652" y="45454"/>
                    <a:pt x="196740" y="83159"/>
                    <a:pt x="297597" y="115611"/>
                  </a:cubicBezTo>
                  <a:cubicBezTo>
                    <a:pt x="299189" y="116198"/>
                    <a:pt x="300446" y="113432"/>
                    <a:pt x="298519" y="11276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="" xmlns:a16="http://schemas.microsoft.com/office/drawing/2014/main" id="{67A8335B-79B5-4B79-ADF3-4909E76B7A79}"/>
                </a:ext>
              </a:extLst>
            </p:cNvPr>
            <p:cNvSpPr/>
            <p:nvPr/>
          </p:nvSpPr>
          <p:spPr>
            <a:xfrm>
              <a:off x="2125364" y="2665035"/>
              <a:ext cx="297450" cy="509641"/>
            </a:xfrm>
            <a:custGeom>
              <a:avLst/>
              <a:gdLst>
                <a:gd name="connsiteX0" fmla="*/ 0 w 297450"/>
                <a:gd name="connsiteY0" fmla="*/ 325939 h 509641"/>
                <a:gd name="connsiteX1" fmla="*/ 154255 w 297450"/>
                <a:gd name="connsiteY1" fmla="*/ 509520 h 509641"/>
                <a:gd name="connsiteX2" fmla="*/ 218605 w 297450"/>
                <a:gd name="connsiteY2" fmla="*/ 356187 h 509641"/>
                <a:gd name="connsiteX3" fmla="*/ 223884 w 297450"/>
                <a:gd name="connsiteY3" fmla="*/ 345043 h 509641"/>
                <a:gd name="connsiteX4" fmla="*/ 297451 w 297450"/>
                <a:gd name="connsiteY4" fmla="*/ 189531 h 509641"/>
                <a:gd name="connsiteX5" fmla="*/ 108926 w 297450"/>
                <a:gd name="connsiteY5" fmla="*/ 0 h 509641"/>
                <a:gd name="connsiteX6" fmla="*/ 0 w 297450"/>
                <a:gd name="connsiteY6" fmla="*/ 325939 h 509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450" h="509641">
                  <a:moveTo>
                    <a:pt x="0" y="325939"/>
                  </a:moveTo>
                  <a:cubicBezTo>
                    <a:pt x="0" y="346467"/>
                    <a:pt x="64434" y="493517"/>
                    <a:pt x="154255" y="509520"/>
                  </a:cubicBezTo>
                  <a:cubicBezTo>
                    <a:pt x="183582" y="514631"/>
                    <a:pt x="218605" y="356187"/>
                    <a:pt x="218605" y="356187"/>
                  </a:cubicBezTo>
                  <a:lnTo>
                    <a:pt x="223884" y="345043"/>
                  </a:lnTo>
                  <a:lnTo>
                    <a:pt x="297451" y="189531"/>
                  </a:lnTo>
                  <a:lnTo>
                    <a:pt x="108926" y="0"/>
                  </a:lnTo>
                  <a:cubicBezTo>
                    <a:pt x="108926" y="0"/>
                    <a:pt x="0" y="317309"/>
                    <a:pt x="0" y="325939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="" xmlns:a16="http://schemas.microsoft.com/office/drawing/2014/main" id="{745B9105-DC4B-47DF-89B4-12D72C27E58E}"/>
                </a:ext>
              </a:extLst>
            </p:cNvPr>
            <p:cNvSpPr/>
            <p:nvPr/>
          </p:nvSpPr>
          <p:spPr>
            <a:xfrm>
              <a:off x="2166001" y="2665119"/>
              <a:ext cx="256812" cy="417352"/>
            </a:xfrm>
            <a:custGeom>
              <a:avLst/>
              <a:gdLst>
                <a:gd name="connsiteX0" fmla="*/ 256813 w 256812"/>
                <a:gd name="connsiteY0" fmla="*/ 189447 h 417352"/>
                <a:gd name="connsiteX1" fmla="*/ 183246 w 256812"/>
                <a:gd name="connsiteY1" fmla="*/ 344875 h 417352"/>
                <a:gd name="connsiteX2" fmla="*/ 177968 w 256812"/>
                <a:gd name="connsiteY2" fmla="*/ 356103 h 417352"/>
                <a:gd name="connsiteX3" fmla="*/ 162048 w 256812"/>
                <a:gd name="connsiteY3" fmla="*/ 417353 h 417352"/>
                <a:gd name="connsiteX4" fmla="*/ 0 w 256812"/>
                <a:gd name="connsiteY4" fmla="*/ 200255 h 417352"/>
                <a:gd name="connsiteX5" fmla="*/ 68204 w 256812"/>
                <a:gd name="connsiteY5" fmla="*/ 0 h 41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812" h="417352">
                  <a:moveTo>
                    <a:pt x="256813" y="189447"/>
                  </a:moveTo>
                  <a:lnTo>
                    <a:pt x="183246" y="344875"/>
                  </a:lnTo>
                  <a:lnTo>
                    <a:pt x="177968" y="356103"/>
                  </a:lnTo>
                  <a:cubicBezTo>
                    <a:pt x="177968" y="356103"/>
                    <a:pt x="171600" y="384759"/>
                    <a:pt x="162048" y="417353"/>
                  </a:cubicBezTo>
                  <a:cubicBezTo>
                    <a:pt x="44743" y="372023"/>
                    <a:pt x="10055" y="268460"/>
                    <a:pt x="0" y="200255"/>
                  </a:cubicBezTo>
                  <a:cubicBezTo>
                    <a:pt x="30918" y="108088"/>
                    <a:pt x="68204" y="0"/>
                    <a:pt x="68204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="" xmlns:a16="http://schemas.microsoft.com/office/drawing/2014/main" id="{84E9FD4F-5C20-4E5B-AA34-D3F4F9055699}"/>
                </a:ext>
              </a:extLst>
            </p:cNvPr>
            <p:cNvSpPr/>
            <p:nvPr/>
          </p:nvSpPr>
          <p:spPr>
            <a:xfrm>
              <a:off x="2066710" y="2115674"/>
              <a:ext cx="661628" cy="871103"/>
            </a:xfrm>
            <a:custGeom>
              <a:avLst/>
              <a:gdLst>
                <a:gd name="connsiteX0" fmla="*/ 656236 w 661628"/>
                <a:gd name="connsiteY0" fmla="*/ 493390 h 871103"/>
                <a:gd name="connsiteX1" fmla="*/ 314377 w 661628"/>
                <a:gd name="connsiteY1" fmla="*/ 869686 h 871103"/>
                <a:gd name="connsiteX2" fmla="*/ 1 w 661628"/>
                <a:gd name="connsiteY2" fmla="*/ 458115 h 871103"/>
                <a:gd name="connsiteX3" fmla="*/ 348479 w 661628"/>
                <a:gd name="connsiteY3" fmla="*/ 543 h 871103"/>
                <a:gd name="connsiteX4" fmla="*/ 656236 w 661628"/>
                <a:gd name="connsiteY4" fmla="*/ 493390 h 87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628" h="871103">
                  <a:moveTo>
                    <a:pt x="656236" y="493390"/>
                  </a:moveTo>
                  <a:cubicBezTo>
                    <a:pt x="617358" y="859966"/>
                    <a:pt x="393474" y="878148"/>
                    <a:pt x="314377" y="869686"/>
                  </a:cubicBezTo>
                  <a:cubicBezTo>
                    <a:pt x="242654" y="861977"/>
                    <a:pt x="-669" y="826786"/>
                    <a:pt x="1" y="458115"/>
                  </a:cubicBezTo>
                  <a:cubicBezTo>
                    <a:pt x="672" y="89443"/>
                    <a:pt x="183499" y="-8338"/>
                    <a:pt x="348479" y="543"/>
                  </a:cubicBezTo>
                  <a:cubicBezTo>
                    <a:pt x="513460" y="9425"/>
                    <a:pt x="695449" y="126813"/>
                    <a:pt x="656236" y="493390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="" xmlns:a16="http://schemas.microsoft.com/office/drawing/2014/main" id="{10D191F6-18FB-4185-8BFC-5C0E25DAC34B}"/>
                </a:ext>
              </a:extLst>
            </p:cNvPr>
            <p:cNvSpPr/>
            <p:nvPr/>
          </p:nvSpPr>
          <p:spPr>
            <a:xfrm>
              <a:off x="2595589" y="2663879"/>
              <a:ext cx="57779" cy="81378"/>
            </a:xfrm>
            <a:custGeom>
              <a:avLst/>
              <a:gdLst>
                <a:gd name="connsiteX0" fmla="*/ 33849 w 57779"/>
                <a:gd name="connsiteY0" fmla="*/ 234 h 81378"/>
                <a:gd name="connsiteX1" fmla="*/ 21616 w 57779"/>
                <a:gd name="connsiteY1" fmla="*/ 81090 h 81378"/>
                <a:gd name="connsiteX2" fmla="*/ 33849 w 57779"/>
                <a:gd name="connsiteY2" fmla="*/ 234 h 8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79" h="81378">
                  <a:moveTo>
                    <a:pt x="33849" y="234"/>
                  </a:moveTo>
                  <a:cubicBezTo>
                    <a:pt x="74235" y="6351"/>
                    <a:pt x="58986" y="86788"/>
                    <a:pt x="21616" y="81090"/>
                  </a:cubicBezTo>
                  <a:cubicBezTo>
                    <a:pt x="-15754" y="75393"/>
                    <a:pt x="-86" y="-4877"/>
                    <a:pt x="33849" y="234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="" xmlns:a16="http://schemas.microsoft.com/office/drawing/2014/main" id="{2349E1A4-5070-4D49-9C4C-656575615D64}"/>
                </a:ext>
              </a:extLst>
            </p:cNvPr>
            <p:cNvSpPr/>
            <p:nvPr/>
          </p:nvSpPr>
          <p:spPr>
            <a:xfrm>
              <a:off x="2404894" y="2636878"/>
              <a:ext cx="57447" cy="81291"/>
            </a:xfrm>
            <a:custGeom>
              <a:avLst/>
              <a:gdLst>
                <a:gd name="connsiteX0" fmla="*/ 37611 w 57447"/>
                <a:gd name="connsiteY0" fmla="*/ 506 h 81291"/>
                <a:gd name="connsiteX1" fmla="*/ 22277 w 57447"/>
                <a:gd name="connsiteY1" fmla="*/ 80860 h 81291"/>
                <a:gd name="connsiteX2" fmla="*/ 37611 w 57447"/>
                <a:gd name="connsiteY2" fmla="*/ 506 h 8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447" h="81291">
                  <a:moveTo>
                    <a:pt x="37611" y="506"/>
                  </a:moveTo>
                  <a:cubicBezTo>
                    <a:pt x="-2608" y="-7119"/>
                    <a:pt x="-14925" y="73821"/>
                    <a:pt x="22277" y="80860"/>
                  </a:cubicBezTo>
                  <a:cubicBezTo>
                    <a:pt x="59479" y="87898"/>
                    <a:pt x="71210" y="6707"/>
                    <a:pt x="37611" y="50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="" xmlns:a16="http://schemas.microsoft.com/office/drawing/2014/main" id="{86D228EE-087A-49E6-8D1E-D240347963A6}"/>
                </a:ext>
              </a:extLst>
            </p:cNvPr>
            <p:cNvSpPr/>
            <p:nvPr/>
          </p:nvSpPr>
          <p:spPr>
            <a:xfrm>
              <a:off x="2617567" y="2573097"/>
              <a:ext cx="65166" cy="45556"/>
            </a:xfrm>
            <a:custGeom>
              <a:avLst/>
              <a:gdLst>
                <a:gd name="connsiteX0" fmla="*/ 47313 w 65166"/>
                <a:gd name="connsiteY0" fmla="*/ 45016 h 45556"/>
                <a:gd name="connsiteX1" fmla="*/ 23685 w 65166"/>
                <a:gd name="connsiteY1" fmla="*/ 35464 h 45556"/>
                <a:gd name="connsiteX2" fmla="*/ 1481 w 65166"/>
                <a:gd name="connsiteY2" fmla="*/ 21136 h 45556"/>
                <a:gd name="connsiteX3" fmla="*/ 4330 w 65166"/>
                <a:gd name="connsiteY3" fmla="*/ 5383 h 45556"/>
                <a:gd name="connsiteX4" fmla="*/ 37175 w 65166"/>
                <a:gd name="connsiteY4" fmla="*/ 3540 h 45556"/>
                <a:gd name="connsiteX5" fmla="*/ 63736 w 65166"/>
                <a:gd name="connsiteY5" fmla="*/ 25409 h 45556"/>
                <a:gd name="connsiteX6" fmla="*/ 57326 w 65166"/>
                <a:gd name="connsiteY6" fmla="*/ 44127 h 45556"/>
                <a:gd name="connsiteX7" fmla="*/ 47313 w 65166"/>
                <a:gd name="connsiteY7" fmla="*/ 45016 h 4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66" h="45556">
                  <a:moveTo>
                    <a:pt x="47313" y="45016"/>
                  </a:moveTo>
                  <a:cubicBezTo>
                    <a:pt x="39278" y="42234"/>
                    <a:pt x="31393" y="39050"/>
                    <a:pt x="23685" y="35464"/>
                  </a:cubicBezTo>
                  <a:cubicBezTo>
                    <a:pt x="14904" y="33268"/>
                    <a:pt x="7103" y="28224"/>
                    <a:pt x="1481" y="21136"/>
                  </a:cubicBezTo>
                  <a:cubicBezTo>
                    <a:pt x="-1276" y="15849"/>
                    <a:pt x="-103" y="9372"/>
                    <a:pt x="4330" y="5383"/>
                  </a:cubicBezTo>
                  <a:cubicBezTo>
                    <a:pt x="13965" y="-2409"/>
                    <a:pt x="26114" y="-566"/>
                    <a:pt x="37175" y="3540"/>
                  </a:cubicBezTo>
                  <a:cubicBezTo>
                    <a:pt x="48461" y="7244"/>
                    <a:pt x="57937" y="15044"/>
                    <a:pt x="63736" y="25409"/>
                  </a:cubicBezTo>
                  <a:cubicBezTo>
                    <a:pt x="67138" y="32347"/>
                    <a:pt x="64264" y="40734"/>
                    <a:pt x="57326" y="44127"/>
                  </a:cubicBezTo>
                  <a:cubicBezTo>
                    <a:pt x="54217" y="45652"/>
                    <a:pt x="50648" y="45971"/>
                    <a:pt x="47313" y="45016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="" xmlns:a16="http://schemas.microsoft.com/office/drawing/2014/main" id="{2ED7DEEF-BB02-4641-98E1-1FDAB5F38822}"/>
                </a:ext>
              </a:extLst>
            </p:cNvPr>
            <p:cNvSpPr/>
            <p:nvPr/>
          </p:nvSpPr>
          <p:spPr>
            <a:xfrm>
              <a:off x="2402867" y="2550414"/>
              <a:ext cx="68520" cy="35830"/>
            </a:xfrm>
            <a:custGeom>
              <a:avLst/>
              <a:gdLst>
                <a:gd name="connsiteX0" fmla="*/ 13328 w 68520"/>
                <a:gd name="connsiteY0" fmla="*/ 35692 h 35830"/>
                <a:gd name="connsiteX1" fmla="*/ 38465 w 68520"/>
                <a:gd name="connsiteY1" fmla="*/ 34854 h 35830"/>
                <a:gd name="connsiteX2" fmla="*/ 64271 w 68520"/>
                <a:gd name="connsiteY2" fmla="*/ 29073 h 35830"/>
                <a:gd name="connsiteX3" fmla="*/ 67036 w 68520"/>
                <a:gd name="connsiteY3" fmla="*/ 13320 h 35830"/>
                <a:gd name="connsiteX4" fmla="*/ 36789 w 68520"/>
                <a:gd name="connsiteY4" fmla="*/ 249 h 35830"/>
                <a:gd name="connsiteX5" fmla="*/ 4279 w 68520"/>
                <a:gd name="connsiteY5" fmla="*/ 11645 h 35830"/>
                <a:gd name="connsiteX6" fmla="*/ 3927 w 68520"/>
                <a:gd name="connsiteY6" fmla="*/ 31427 h 35830"/>
                <a:gd name="connsiteX7" fmla="*/ 13328 w 68520"/>
                <a:gd name="connsiteY7" fmla="*/ 35692 h 3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20" h="35830">
                  <a:moveTo>
                    <a:pt x="13328" y="35692"/>
                  </a:moveTo>
                  <a:cubicBezTo>
                    <a:pt x="21707" y="36195"/>
                    <a:pt x="30086" y="35189"/>
                    <a:pt x="38465" y="34854"/>
                  </a:cubicBezTo>
                  <a:cubicBezTo>
                    <a:pt x="47472" y="35818"/>
                    <a:pt x="56538" y="33782"/>
                    <a:pt x="64271" y="29073"/>
                  </a:cubicBezTo>
                  <a:cubicBezTo>
                    <a:pt x="68645" y="25051"/>
                    <a:pt x="69776" y="18591"/>
                    <a:pt x="67036" y="13320"/>
                  </a:cubicBezTo>
                  <a:cubicBezTo>
                    <a:pt x="60074" y="3802"/>
                    <a:pt x="48494" y="-1209"/>
                    <a:pt x="36789" y="249"/>
                  </a:cubicBezTo>
                  <a:cubicBezTo>
                    <a:pt x="24907" y="-153"/>
                    <a:pt x="13311" y="3911"/>
                    <a:pt x="4279" y="11645"/>
                  </a:cubicBezTo>
                  <a:cubicBezTo>
                    <a:pt x="-1285" y="17007"/>
                    <a:pt x="-1444" y="25872"/>
                    <a:pt x="3927" y="31427"/>
                  </a:cubicBezTo>
                  <a:cubicBezTo>
                    <a:pt x="6398" y="33999"/>
                    <a:pt x="9767" y="35525"/>
                    <a:pt x="13328" y="3569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="" xmlns:a16="http://schemas.microsoft.com/office/drawing/2014/main" id="{39ACC0C6-AE6D-4D20-94E2-49002DA7FB6F}"/>
                </a:ext>
              </a:extLst>
            </p:cNvPr>
            <p:cNvSpPr/>
            <p:nvPr/>
          </p:nvSpPr>
          <p:spPr>
            <a:xfrm>
              <a:off x="2410116" y="2857488"/>
              <a:ext cx="48518" cy="29584"/>
            </a:xfrm>
            <a:custGeom>
              <a:avLst/>
              <a:gdLst>
                <a:gd name="connsiteX0" fmla="*/ 3063 w 48518"/>
                <a:gd name="connsiteY0" fmla="*/ 680 h 29584"/>
                <a:gd name="connsiteX1" fmla="*/ 19821 w 48518"/>
                <a:gd name="connsiteY1" fmla="*/ 19952 h 29584"/>
                <a:gd name="connsiteX2" fmla="*/ 47555 w 48518"/>
                <a:gd name="connsiteY2" fmla="*/ 19952 h 29584"/>
                <a:gd name="connsiteX3" fmla="*/ 48518 w 48518"/>
                <a:gd name="connsiteY3" fmla="*/ 20832 h 29584"/>
                <a:gd name="connsiteX4" fmla="*/ 48309 w 48518"/>
                <a:gd name="connsiteY4" fmla="*/ 21460 h 29584"/>
                <a:gd name="connsiteX5" fmla="*/ 14123 w 48518"/>
                <a:gd name="connsiteY5" fmla="*/ 27241 h 29584"/>
                <a:gd name="connsiteX6" fmla="*/ 130 w 48518"/>
                <a:gd name="connsiteY6" fmla="*/ 1099 h 29584"/>
                <a:gd name="connsiteX7" fmla="*/ 3063 w 48518"/>
                <a:gd name="connsiteY7" fmla="*/ 680 h 29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18" h="29584">
                  <a:moveTo>
                    <a:pt x="3063" y="680"/>
                  </a:moveTo>
                  <a:cubicBezTo>
                    <a:pt x="7587" y="7803"/>
                    <a:pt x="11442" y="17438"/>
                    <a:pt x="19821" y="19952"/>
                  </a:cubicBezTo>
                  <a:cubicBezTo>
                    <a:pt x="28962" y="21921"/>
                    <a:pt x="38413" y="21921"/>
                    <a:pt x="47555" y="19952"/>
                  </a:cubicBezTo>
                  <a:cubicBezTo>
                    <a:pt x="48066" y="19927"/>
                    <a:pt x="48493" y="20321"/>
                    <a:pt x="48518" y="20832"/>
                  </a:cubicBezTo>
                  <a:cubicBezTo>
                    <a:pt x="48527" y="21058"/>
                    <a:pt x="48451" y="21284"/>
                    <a:pt x="48309" y="21460"/>
                  </a:cubicBezTo>
                  <a:cubicBezTo>
                    <a:pt x="38874" y="29587"/>
                    <a:pt x="25711" y="31816"/>
                    <a:pt x="14123" y="27241"/>
                  </a:cubicBezTo>
                  <a:cubicBezTo>
                    <a:pt x="4596" y="22164"/>
                    <a:pt x="-934" y="11841"/>
                    <a:pt x="130" y="1099"/>
                  </a:cubicBezTo>
                  <a:cubicBezTo>
                    <a:pt x="130" y="-241"/>
                    <a:pt x="2476" y="-325"/>
                    <a:pt x="3063" y="68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="" xmlns:a16="http://schemas.microsoft.com/office/drawing/2014/main" id="{58144344-2EA3-42FB-83D8-E7490B2EF147}"/>
                </a:ext>
              </a:extLst>
            </p:cNvPr>
            <p:cNvSpPr/>
            <p:nvPr/>
          </p:nvSpPr>
          <p:spPr>
            <a:xfrm>
              <a:off x="2441667" y="2641950"/>
              <a:ext cx="131998" cy="202266"/>
            </a:xfrm>
            <a:custGeom>
              <a:avLst/>
              <a:gdLst>
                <a:gd name="connsiteX0" fmla="*/ 90994 w 131998"/>
                <a:gd name="connsiteY0" fmla="*/ 145667 h 202266"/>
                <a:gd name="connsiteX1" fmla="*/ 86218 w 131998"/>
                <a:gd name="connsiteY1" fmla="*/ 200884 h 202266"/>
                <a:gd name="connsiteX2" fmla="*/ 75577 w 131998"/>
                <a:gd name="connsiteY2" fmla="*/ 201806 h 202266"/>
                <a:gd name="connsiteX3" fmla="*/ 74907 w 131998"/>
                <a:gd name="connsiteY3" fmla="*/ 201806 h 202266"/>
                <a:gd name="connsiteX4" fmla="*/ 167 w 131998"/>
                <a:gd name="connsiteY4" fmla="*/ 156309 h 202266"/>
                <a:gd name="connsiteX5" fmla="*/ 3267 w 131998"/>
                <a:gd name="connsiteY5" fmla="*/ 154382 h 202266"/>
                <a:gd name="connsiteX6" fmla="*/ 74823 w 131998"/>
                <a:gd name="connsiteY6" fmla="*/ 189740 h 202266"/>
                <a:gd name="connsiteX7" fmla="*/ 78175 w 131998"/>
                <a:gd name="connsiteY7" fmla="*/ 125139 h 202266"/>
                <a:gd name="connsiteX8" fmla="*/ 116047 w 131998"/>
                <a:gd name="connsiteY8" fmla="*/ 141310 h 202266"/>
                <a:gd name="connsiteX9" fmla="*/ 121745 w 131998"/>
                <a:gd name="connsiteY9" fmla="*/ 2137 h 202266"/>
                <a:gd name="connsiteX10" fmla="*/ 126437 w 131998"/>
                <a:gd name="connsiteY10" fmla="*/ 2137 h 202266"/>
                <a:gd name="connsiteX11" fmla="*/ 131213 w 131998"/>
                <a:gd name="connsiteY11" fmla="*/ 159660 h 202266"/>
                <a:gd name="connsiteX12" fmla="*/ 90994 w 131998"/>
                <a:gd name="connsiteY12" fmla="*/ 145667 h 20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998" h="202266">
                  <a:moveTo>
                    <a:pt x="90994" y="145667"/>
                  </a:moveTo>
                  <a:cubicBezTo>
                    <a:pt x="90994" y="145667"/>
                    <a:pt x="89402" y="183456"/>
                    <a:pt x="86218" y="200884"/>
                  </a:cubicBezTo>
                  <a:cubicBezTo>
                    <a:pt x="86218" y="202476"/>
                    <a:pt x="81610" y="202560"/>
                    <a:pt x="75577" y="201806"/>
                  </a:cubicBezTo>
                  <a:cubicBezTo>
                    <a:pt x="75577" y="201806"/>
                    <a:pt x="75158" y="201806"/>
                    <a:pt x="74907" y="201806"/>
                  </a:cubicBezTo>
                  <a:cubicBezTo>
                    <a:pt x="43452" y="201789"/>
                    <a:pt x="14629" y="184244"/>
                    <a:pt x="167" y="156309"/>
                  </a:cubicBezTo>
                  <a:cubicBezTo>
                    <a:pt x="-671" y="154382"/>
                    <a:pt x="1843" y="153041"/>
                    <a:pt x="3267" y="154382"/>
                  </a:cubicBezTo>
                  <a:cubicBezTo>
                    <a:pt x="23125" y="175413"/>
                    <a:pt x="47675" y="184294"/>
                    <a:pt x="74823" y="189740"/>
                  </a:cubicBezTo>
                  <a:cubicBezTo>
                    <a:pt x="76918" y="185132"/>
                    <a:pt x="75577" y="124217"/>
                    <a:pt x="78175" y="125139"/>
                  </a:cubicBezTo>
                  <a:cubicBezTo>
                    <a:pt x="89402" y="129245"/>
                    <a:pt x="108841" y="138043"/>
                    <a:pt x="116047" y="141310"/>
                  </a:cubicBezTo>
                  <a:cubicBezTo>
                    <a:pt x="117639" y="116760"/>
                    <a:pt x="118728" y="46797"/>
                    <a:pt x="121745" y="2137"/>
                  </a:cubicBezTo>
                  <a:cubicBezTo>
                    <a:pt x="121745" y="-628"/>
                    <a:pt x="126269" y="-796"/>
                    <a:pt x="126437" y="2137"/>
                  </a:cubicBezTo>
                  <a:cubicBezTo>
                    <a:pt x="131531" y="54480"/>
                    <a:pt x="133132" y="107108"/>
                    <a:pt x="131213" y="159660"/>
                  </a:cubicBezTo>
                  <a:cubicBezTo>
                    <a:pt x="131045" y="163431"/>
                    <a:pt x="97446" y="149857"/>
                    <a:pt x="90994" y="14566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="" xmlns:a16="http://schemas.microsoft.com/office/drawing/2014/main" id="{04C090EB-69FC-432B-8874-DB430B89F8A2}"/>
                </a:ext>
              </a:extLst>
            </p:cNvPr>
            <p:cNvSpPr/>
            <p:nvPr/>
          </p:nvSpPr>
          <p:spPr>
            <a:xfrm>
              <a:off x="1964922" y="2032580"/>
              <a:ext cx="817914" cy="567405"/>
            </a:xfrm>
            <a:custGeom>
              <a:avLst/>
              <a:gdLst>
                <a:gd name="connsiteX0" fmla="*/ 57632 w 817914"/>
                <a:gd name="connsiteY0" fmla="*/ 559642 h 567405"/>
                <a:gd name="connsiteX1" fmla="*/ 256715 w 817914"/>
                <a:gd name="connsiteY1" fmla="*/ 380836 h 567405"/>
                <a:gd name="connsiteX2" fmla="*/ 603852 w 817914"/>
                <a:gd name="connsiteY2" fmla="*/ 279452 h 567405"/>
                <a:gd name="connsiteX3" fmla="*/ 755761 w 817914"/>
                <a:gd name="connsiteY3" fmla="*/ 433121 h 567405"/>
                <a:gd name="connsiteX4" fmla="*/ 762716 w 817914"/>
                <a:gd name="connsiteY4" fmla="*/ 525288 h 567405"/>
                <a:gd name="connsiteX5" fmla="*/ 796734 w 817914"/>
                <a:gd name="connsiteY5" fmla="*/ 368687 h 567405"/>
                <a:gd name="connsiteX6" fmla="*/ 761962 w 817914"/>
                <a:gd name="connsiteY6" fmla="*/ 164493 h 567405"/>
                <a:gd name="connsiteX7" fmla="*/ 604522 w 817914"/>
                <a:gd name="connsiteY7" fmla="*/ 93021 h 567405"/>
                <a:gd name="connsiteX8" fmla="*/ 448424 w 817914"/>
                <a:gd name="connsiteY8" fmla="*/ 2278 h 567405"/>
                <a:gd name="connsiteX9" fmla="*/ 272467 w 817914"/>
                <a:gd name="connsiteY9" fmla="*/ 66712 h 567405"/>
                <a:gd name="connsiteX10" fmla="*/ 74223 w 817914"/>
                <a:gd name="connsiteY10" fmla="*/ 143881 h 567405"/>
                <a:gd name="connsiteX11" fmla="*/ 53359 w 817914"/>
                <a:gd name="connsiteY11" fmla="*/ 315816 h 567405"/>
                <a:gd name="connsiteX12" fmla="*/ 488 w 817914"/>
                <a:gd name="connsiteY12" fmla="*/ 433121 h 567405"/>
                <a:gd name="connsiteX13" fmla="*/ 57632 w 817914"/>
                <a:gd name="connsiteY13" fmla="*/ 559642 h 56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7914" h="567405">
                  <a:moveTo>
                    <a:pt x="57632" y="559642"/>
                  </a:moveTo>
                  <a:cubicBezTo>
                    <a:pt x="160358" y="597766"/>
                    <a:pt x="251771" y="488673"/>
                    <a:pt x="256715" y="380836"/>
                  </a:cubicBezTo>
                  <a:cubicBezTo>
                    <a:pt x="256715" y="380836"/>
                    <a:pt x="524839" y="499565"/>
                    <a:pt x="603852" y="279452"/>
                  </a:cubicBezTo>
                  <a:cubicBezTo>
                    <a:pt x="625621" y="352851"/>
                    <a:pt x="682622" y="410506"/>
                    <a:pt x="755761" y="433121"/>
                  </a:cubicBezTo>
                  <a:lnTo>
                    <a:pt x="762716" y="525288"/>
                  </a:lnTo>
                  <a:cubicBezTo>
                    <a:pt x="793802" y="525288"/>
                    <a:pt x="848097" y="452979"/>
                    <a:pt x="796734" y="368687"/>
                  </a:cubicBezTo>
                  <a:cubicBezTo>
                    <a:pt x="796734" y="368687"/>
                    <a:pt x="824636" y="255572"/>
                    <a:pt x="761962" y="164493"/>
                  </a:cubicBezTo>
                  <a:cubicBezTo>
                    <a:pt x="728120" y="111765"/>
                    <a:pt x="666493" y="83788"/>
                    <a:pt x="604522" y="93021"/>
                  </a:cubicBezTo>
                  <a:cubicBezTo>
                    <a:pt x="566231" y="43670"/>
                    <a:pt x="510260" y="11126"/>
                    <a:pt x="448424" y="2278"/>
                  </a:cubicBezTo>
                  <a:cubicBezTo>
                    <a:pt x="341760" y="-14480"/>
                    <a:pt x="272467" y="66712"/>
                    <a:pt x="272467" y="66712"/>
                  </a:cubicBezTo>
                  <a:cubicBezTo>
                    <a:pt x="272467" y="66712"/>
                    <a:pt x="126507" y="52635"/>
                    <a:pt x="74223" y="143881"/>
                  </a:cubicBezTo>
                  <a:cubicBezTo>
                    <a:pt x="21938" y="235128"/>
                    <a:pt x="53359" y="315816"/>
                    <a:pt x="53359" y="315816"/>
                  </a:cubicBezTo>
                  <a:cubicBezTo>
                    <a:pt x="53359" y="315816"/>
                    <a:pt x="7443" y="344221"/>
                    <a:pt x="488" y="433121"/>
                  </a:cubicBezTo>
                  <a:cubicBezTo>
                    <a:pt x="-4288" y="490348"/>
                    <a:pt x="26798" y="548163"/>
                    <a:pt x="57632" y="559642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="" xmlns:a16="http://schemas.microsoft.com/office/drawing/2014/main" id="{CEB930AE-CE61-4CAE-84B6-DB7454EA04FF}"/>
                </a:ext>
              </a:extLst>
            </p:cNvPr>
            <p:cNvSpPr/>
            <p:nvPr/>
          </p:nvSpPr>
          <p:spPr>
            <a:xfrm>
              <a:off x="2221637" y="2290331"/>
              <a:ext cx="346802" cy="184427"/>
            </a:xfrm>
            <a:custGeom>
              <a:avLst/>
              <a:gdLst>
                <a:gd name="connsiteX0" fmla="*/ 346802 w 346802"/>
                <a:gd name="connsiteY0" fmla="*/ 0 h 184427"/>
                <a:gd name="connsiteX1" fmla="*/ 331385 w 346802"/>
                <a:gd name="connsiteY1" fmla="*/ 54882 h 184427"/>
                <a:gd name="connsiteX2" fmla="*/ 305746 w 346802"/>
                <a:gd name="connsiteY2" fmla="*/ 105155 h 184427"/>
                <a:gd name="connsiteX3" fmla="*/ 217600 w 346802"/>
                <a:gd name="connsiteY3" fmla="*/ 166656 h 184427"/>
                <a:gd name="connsiteX4" fmla="*/ 107166 w 346802"/>
                <a:gd name="connsiteY4" fmla="*/ 162383 h 184427"/>
                <a:gd name="connsiteX5" fmla="*/ 53122 w 346802"/>
                <a:gd name="connsiteY5" fmla="*/ 145039 h 184427"/>
                <a:gd name="connsiteX6" fmla="*/ 0 w 346802"/>
                <a:gd name="connsiteY6" fmla="*/ 123421 h 184427"/>
                <a:gd name="connsiteX7" fmla="*/ 50273 w 346802"/>
                <a:gd name="connsiteY7" fmla="*/ 151071 h 184427"/>
                <a:gd name="connsiteX8" fmla="*/ 104150 w 346802"/>
                <a:gd name="connsiteY8" fmla="*/ 172354 h 184427"/>
                <a:gd name="connsiteX9" fmla="*/ 220532 w 346802"/>
                <a:gd name="connsiteY9" fmla="*/ 179727 h 184427"/>
                <a:gd name="connsiteX10" fmla="*/ 314292 w 346802"/>
                <a:gd name="connsiteY10" fmla="*/ 110518 h 184427"/>
                <a:gd name="connsiteX11" fmla="*/ 346802 w 346802"/>
                <a:gd name="connsiteY11" fmla="*/ 0 h 18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6802" h="184427">
                  <a:moveTo>
                    <a:pt x="346802" y="0"/>
                  </a:moveTo>
                  <a:cubicBezTo>
                    <a:pt x="343560" y="18777"/>
                    <a:pt x="338390" y="37169"/>
                    <a:pt x="331385" y="54882"/>
                  </a:cubicBezTo>
                  <a:cubicBezTo>
                    <a:pt x="324950" y="72637"/>
                    <a:pt x="316336" y="89520"/>
                    <a:pt x="305746" y="105155"/>
                  </a:cubicBezTo>
                  <a:cubicBezTo>
                    <a:pt x="285175" y="136040"/>
                    <a:pt x="253688" y="158009"/>
                    <a:pt x="217600" y="166656"/>
                  </a:cubicBezTo>
                  <a:cubicBezTo>
                    <a:pt x="181822" y="177130"/>
                    <a:pt x="143782" y="169254"/>
                    <a:pt x="107166" y="162383"/>
                  </a:cubicBezTo>
                  <a:cubicBezTo>
                    <a:pt x="89235" y="156518"/>
                    <a:pt x="70802" y="151909"/>
                    <a:pt x="53122" y="145039"/>
                  </a:cubicBezTo>
                  <a:cubicBezTo>
                    <a:pt x="35443" y="138168"/>
                    <a:pt x="18015" y="130292"/>
                    <a:pt x="0" y="123421"/>
                  </a:cubicBezTo>
                  <a:cubicBezTo>
                    <a:pt x="16758" y="132973"/>
                    <a:pt x="33516" y="141771"/>
                    <a:pt x="50273" y="151071"/>
                  </a:cubicBezTo>
                  <a:cubicBezTo>
                    <a:pt x="67031" y="160372"/>
                    <a:pt x="86135" y="165148"/>
                    <a:pt x="104150" y="172354"/>
                  </a:cubicBezTo>
                  <a:cubicBezTo>
                    <a:pt x="141436" y="181654"/>
                    <a:pt x="181235" y="189949"/>
                    <a:pt x="220532" y="179727"/>
                  </a:cubicBezTo>
                  <a:cubicBezTo>
                    <a:pt x="259653" y="169848"/>
                    <a:pt x="293328" y="144988"/>
                    <a:pt x="314292" y="110518"/>
                  </a:cubicBezTo>
                  <a:cubicBezTo>
                    <a:pt x="334184" y="76969"/>
                    <a:pt x="345361" y="38979"/>
                    <a:pt x="346802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="" xmlns:a16="http://schemas.microsoft.com/office/drawing/2014/main" id="{025FC638-4347-459F-B1A4-4C18297ACFC7}"/>
                </a:ext>
              </a:extLst>
            </p:cNvPr>
            <p:cNvSpPr/>
            <p:nvPr/>
          </p:nvSpPr>
          <p:spPr>
            <a:xfrm>
              <a:off x="1986320" y="2089049"/>
              <a:ext cx="250734" cy="259347"/>
            </a:xfrm>
            <a:custGeom>
              <a:avLst/>
              <a:gdLst>
                <a:gd name="connsiteX0" fmla="*/ 250735 w 250734"/>
                <a:gd name="connsiteY0" fmla="*/ 10243 h 259347"/>
                <a:gd name="connsiteX1" fmla="*/ 141390 w 250734"/>
                <a:gd name="connsiteY1" fmla="*/ 2367 h 259347"/>
                <a:gd name="connsiteX2" fmla="*/ 42100 w 250734"/>
                <a:gd name="connsiteY2" fmla="*/ 52138 h 259347"/>
                <a:gd name="connsiteX3" fmla="*/ 13528 w 250734"/>
                <a:gd name="connsiteY3" fmla="*/ 100736 h 259347"/>
                <a:gd name="connsiteX4" fmla="*/ 457 w 250734"/>
                <a:gd name="connsiteY4" fmla="*/ 155198 h 259347"/>
                <a:gd name="connsiteX5" fmla="*/ 31626 w 250734"/>
                <a:gd name="connsiteY5" fmla="*/ 259348 h 259347"/>
                <a:gd name="connsiteX6" fmla="*/ 10763 w 250734"/>
                <a:gd name="connsiteY6" fmla="*/ 156120 h 259347"/>
                <a:gd name="connsiteX7" fmla="*/ 52239 w 250734"/>
                <a:gd name="connsiteY7" fmla="*/ 60936 h 259347"/>
                <a:gd name="connsiteX8" fmla="*/ 93044 w 250734"/>
                <a:gd name="connsiteY8" fmla="*/ 29180 h 259347"/>
                <a:gd name="connsiteX9" fmla="*/ 143317 w 250734"/>
                <a:gd name="connsiteY9" fmla="*/ 12422 h 259347"/>
                <a:gd name="connsiteX10" fmla="*/ 250735 w 250734"/>
                <a:gd name="connsiteY10" fmla="*/ 10243 h 25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734" h="259347">
                  <a:moveTo>
                    <a:pt x="250735" y="10243"/>
                  </a:moveTo>
                  <a:cubicBezTo>
                    <a:pt x="215208" y="164"/>
                    <a:pt x="177997" y="-2509"/>
                    <a:pt x="141390" y="2367"/>
                  </a:cubicBezTo>
                  <a:cubicBezTo>
                    <a:pt x="103467" y="6750"/>
                    <a:pt x="68301" y="24379"/>
                    <a:pt x="42100" y="52138"/>
                  </a:cubicBezTo>
                  <a:cubicBezTo>
                    <a:pt x="30060" y="66717"/>
                    <a:pt x="20416" y="83123"/>
                    <a:pt x="13528" y="100736"/>
                  </a:cubicBezTo>
                  <a:cubicBezTo>
                    <a:pt x="6096" y="118013"/>
                    <a:pt x="1680" y="136430"/>
                    <a:pt x="457" y="155198"/>
                  </a:cubicBezTo>
                  <a:cubicBezTo>
                    <a:pt x="-2459" y="192585"/>
                    <a:pt x="8652" y="229712"/>
                    <a:pt x="31626" y="259348"/>
                  </a:cubicBezTo>
                  <a:cubicBezTo>
                    <a:pt x="13620" y="228128"/>
                    <a:pt x="6289" y="191881"/>
                    <a:pt x="10763" y="156120"/>
                  </a:cubicBezTo>
                  <a:cubicBezTo>
                    <a:pt x="15179" y="121071"/>
                    <a:pt x="29582" y="88033"/>
                    <a:pt x="52239" y="60936"/>
                  </a:cubicBezTo>
                  <a:cubicBezTo>
                    <a:pt x="63734" y="47890"/>
                    <a:pt x="77576" y="37115"/>
                    <a:pt x="93044" y="29180"/>
                  </a:cubicBezTo>
                  <a:cubicBezTo>
                    <a:pt x="109031" y="21496"/>
                    <a:pt x="125923" y="15866"/>
                    <a:pt x="143317" y="12422"/>
                  </a:cubicBezTo>
                  <a:cubicBezTo>
                    <a:pt x="178785" y="6021"/>
                    <a:pt x="215040" y="5283"/>
                    <a:pt x="250735" y="10243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="" xmlns:a16="http://schemas.microsoft.com/office/drawing/2014/main" id="{F4B29F71-FBFB-4171-8D00-A7306F26C2BE}"/>
                </a:ext>
              </a:extLst>
            </p:cNvPr>
            <p:cNvSpPr/>
            <p:nvPr/>
          </p:nvSpPr>
          <p:spPr>
            <a:xfrm>
              <a:off x="2569445" y="2119895"/>
              <a:ext cx="217138" cy="214006"/>
            </a:xfrm>
            <a:custGeom>
              <a:avLst/>
              <a:gdLst>
                <a:gd name="connsiteX0" fmla="*/ 0 w 217138"/>
                <a:gd name="connsiteY0" fmla="*/ 5707 h 214006"/>
                <a:gd name="connsiteX1" fmla="*/ 86638 w 217138"/>
                <a:gd name="connsiteY1" fmla="*/ 14086 h 214006"/>
                <a:gd name="connsiteX2" fmla="*/ 160204 w 217138"/>
                <a:gd name="connsiteY2" fmla="*/ 54556 h 214006"/>
                <a:gd name="connsiteX3" fmla="*/ 202099 w 217138"/>
                <a:gd name="connsiteY3" fmla="*/ 127536 h 214006"/>
                <a:gd name="connsiteX4" fmla="*/ 212992 w 217138"/>
                <a:gd name="connsiteY4" fmla="*/ 214006 h 214006"/>
                <a:gd name="connsiteX5" fmla="*/ 212154 w 217138"/>
                <a:gd name="connsiteY5" fmla="*/ 124939 h 214006"/>
                <a:gd name="connsiteX6" fmla="*/ 89152 w 217138"/>
                <a:gd name="connsiteY6" fmla="*/ 4031 h 214006"/>
                <a:gd name="connsiteX7" fmla="*/ 0 w 217138"/>
                <a:gd name="connsiteY7" fmla="*/ 5707 h 21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138" h="214006">
                  <a:moveTo>
                    <a:pt x="0" y="5707"/>
                  </a:moveTo>
                  <a:cubicBezTo>
                    <a:pt x="29142" y="3880"/>
                    <a:pt x="58384" y="6712"/>
                    <a:pt x="86638" y="14086"/>
                  </a:cubicBezTo>
                  <a:cubicBezTo>
                    <a:pt x="114221" y="21049"/>
                    <a:pt x="139559" y="34983"/>
                    <a:pt x="160204" y="54556"/>
                  </a:cubicBezTo>
                  <a:cubicBezTo>
                    <a:pt x="180113" y="74950"/>
                    <a:pt x="194524" y="100062"/>
                    <a:pt x="202099" y="127536"/>
                  </a:cubicBezTo>
                  <a:cubicBezTo>
                    <a:pt x="209950" y="155672"/>
                    <a:pt x="213620" y="184806"/>
                    <a:pt x="212992" y="214006"/>
                  </a:cubicBezTo>
                  <a:cubicBezTo>
                    <a:pt x="218790" y="184571"/>
                    <a:pt x="218505" y="154256"/>
                    <a:pt x="212154" y="124939"/>
                  </a:cubicBezTo>
                  <a:cubicBezTo>
                    <a:pt x="200767" y="62725"/>
                    <a:pt x="151557" y="14346"/>
                    <a:pt x="89152" y="4031"/>
                  </a:cubicBezTo>
                  <a:cubicBezTo>
                    <a:pt x="59666" y="-1859"/>
                    <a:pt x="29251" y="-1289"/>
                    <a:pt x="0" y="5707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="" xmlns:a16="http://schemas.microsoft.com/office/drawing/2014/main" id="{CE8A9AB1-E057-43C1-960F-FC7605912F76}"/>
                </a:ext>
              </a:extLst>
            </p:cNvPr>
            <p:cNvSpPr/>
            <p:nvPr/>
          </p:nvSpPr>
          <p:spPr>
            <a:xfrm>
              <a:off x="2567061" y="2298710"/>
              <a:ext cx="107203" cy="163220"/>
            </a:xfrm>
            <a:custGeom>
              <a:avLst/>
              <a:gdLst>
                <a:gd name="connsiteX0" fmla="*/ 107204 w 107203"/>
                <a:gd name="connsiteY0" fmla="*/ 163221 h 163220"/>
                <a:gd name="connsiteX1" fmla="*/ 35983 w 107203"/>
                <a:gd name="connsiteY1" fmla="*/ 92838 h 163220"/>
                <a:gd name="connsiteX2" fmla="*/ 13276 w 107203"/>
                <a:gd name="connsiteY2" fmla="*/ 49268 h 163220"/>
                <a:gd name="connsiteX3" fmla="*/ 2216 w 107203"/>
                <a:gd name="connsiteY3" fmla="*/ 0 h 163220"/>
                <a:gd name="connsiteX4" fmla="*/ 3305 w 107203"/>
                <a:gd name="connsiteY4" fmla="*/ 52117 h 163220"/>
                <a:gd name="connsiteX5" fmla="*/ 24923 w 107203"/>
                <a:gd name="connsiteY5" fmla="*/ 100547 h 163220"/>
                <a:gd name="connsiteX6" fmla="*/ 61455 w 107203"/>
                <a:gd name="connsiteY6" fmla="*/ 138503 h 163220"/>
                <a:gd name="connsiteX7" fmla="*/ 107204 w 107203"/>
                <a:gd name="connsiteY7" fmla="*/ 163221 h 16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03" h="163220">
                  <a:moveTo>
                    <a:pt x="107204" y="163221"/>
                  </a:moveTo>
                  <a:cubicBezTo>
                    <a:pt x="79679" y="143924"/>
                    <a:pt x="55598" y="120137"/>
                    <a:pt x="35983" y="92838"/>
                  </a:cubicBezTo>
                  <a:cubicBezTo>
                    <a:pt x="26456" y="79424"/>
                    <a:pt x="18815" y="64760"/>
                    <a:pt x="13276" y="49268"/>
                  </a:cubicBezTo>
                  <a:cubicBezTo>
                    <a:pt x="7797" y="33298"/>
                    <a:pt x="4085" y="16775"/>
                    <a:pt x="2216" y="0"/>
                  </a:cubicBezTo>
                  <a:cubicBezTo>
                    <a:pt x="-1068" y="17260"/>
                    <a:pt x="-700" y="35015"/>
                    <a:pt x="3305" y="52117"/>
                  </a:cubicBezTo>
                  <a:cubicBezTo>
                    <a:pt x="7218" y="69536"/>
                    <a:pt x="14567" y="86001"/>
                    <a:pt x="24923" y="100547"/>
                  </a:cubicBezTo>
                  <a:cubicBezTo>
                    <a:pt x="35045" y="115034"/>
                    <a:pt x="47370" y="127837"/>
                    <a:pt x="61455" y="138503"/>
                  </a:cubicBezTo>
                  <a:cubicBezTo>
                    <a:pt x="75230" y="149220"/>
                    <a:pt x="90689" y="157573"/>
                    <a:pt x="107204" y="163221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="" xmlns:a16="http://schemas.microsoft.com/office/drawing/2014/main" id="{A032D3A6-B784-42E5-934A-1B713D487820}"/>
                </a:ext>
              </a:extLst>
            </p:cNvPr>
            <p:cNvSpPr/>
            <p:nvPr/>
          </p:nvSpPr>
          <p:spPr>
            <a:xfrm>
              <a:off x="2277948" y="2674256"/>
              <a:ext cx="11805" cy="11805"/>
            </a:xfrm>
            <a:custGeom>
              <a:avLst/>
              <a:gdLst>
                <a:gd name="connsiteX0" fmla="*/ 11223 w 11805"/>
                <a:gd name="connsiteY0" fmla="*/ 8458 h 11805"/>
                <a:gd name="connsiteX1" fmla="*/ 3347 w 11805"/>
                <a:gd name="connsiteY1" fmla="*/ 11223 h 11805"/>
                <a:gd name="connsiteX2" fmla="*/ 582 w 11805"/>
                <a:gd name="connsiteY2" fmla="*/ 3347 h 11805"/>
                <a:gd name="connsiteX3" fmla="*/ 8458 w 11805"/>
                <a:gd name="connsiteY3" fmla="*/ 582 h 11805"/>
                <a:gd name="connsiteX4" fmla="*/ 11223 w 11805"/>
                <a:gd name="connsiteY4" fmla="*/ 8458 h 1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1805">
                  <a:moveTo>
                    <a:pt x="11223" y="8458"/>
                  </a:moveTo>
                  <a:cubicBezTo>
                    <a:pt x="9816" y="11399"/>
                    <a:pt x="6288" y="12631"/>
                    <a:pt x="3347" y="11223"/>
                  </a:cubicBezTo>
                  <a:cubicBezTo>
                    <a:pt x="406" y="9816"/>
                    <a:pt x="-826" y="6288"/>
                    <a:pt x="582" y="3347"/>
                  </a:cubicBezTo>
                  <a:cubicBezTo>
                    <a:pt x="1990" y="406"/>
                    <a:pt x="5517" y="-826"/>
                    <a:pt x="8458" y="582"/>
                  </a:cubicBezTo>
                  <a:cubicBezTo>
                    <a:pt x="11399" y="1990"/>
                    <a:pt x="12631" y="5517"/>
                    <a:pt x="11223" y="8458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="" xmlns:a16="http://schemas.microsoft.com/office/drawing/2014/main" id="{F89A051D-7DF8-4DE9-8A1A-7C33A9F8C4C3}"/>
                </a:ext>
              </a:extLst>
            </p:cNvPr>
            <p:cNvSpPr/>
            <p:nvPr/>
          </p:nvSpPr>
          <p:spPr>
            <a:xfrm>
              <a:off x="2392756" y="2722421"/>
              <a:ext cx="11867" cy="11902"/>
            </a:xfrm>
            <a:custGeom>
              <a:avLst/>
              <a:gdLst>
                <a:gd name="connsiteX0" fmla="*/ 11122 w 11867"/>
                <a:gd name="connsiteY0" fmla="*/ 8891 h 11902"/>
                <a:gd name="connsiteX1" fmla="*/ 3011 w 11867"/>
                <a:gd name="connsiteY1" fmla="*/ 11128 h 11902"/>
                <a:gd name="connsiteX2" fmla="*/ 774 w 11867"/>
                <a:gd name="connsiteY2" fmla="*/ 3017 h 11902"/>
                <a:gd name="connsiteX3" fmla="*/ 8357 w 11867"/>
                <a:gd name="connsiteY3" fmla="*/ 512 h 11902"/>
                <a:gd name="connsiteX4" fmla="*/ 11315 w 11867"/>
                <a:gd name="connsiteY4" fmla="*/ 8514 h 11902"/>
                <a:gd name="connsiteX5" fmla="*/ 11122 w 11867"/>
                <a:gd name="connsiteY5" fmla="*/ 8891 h 1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67" h="11902">
                  <a:moveTo>
                    <a:pt x="11122" y="8891"/>
                  </a:moveTo>
                  <a:cubicBezTo>
                    <a:pt x="9497" y="11748"/>
                    <a:pt x="5869" y="12745"/>
                    <a:pt x="3011" y="11128"/>
                  </a:cubicBezTo>
                  <a:cubicBezTo>
                    <a:pt x="154" y="9503"/>
                    <a:pt x="-843" y="5866"/>
                    <a:pt x="774" y="3017"/>
                  </a:cubicBezTo>
                  <a:cubicBezTo>
                    <a:pt x="2291" y="353"/>
                    <a:pt x="5567" y="-728"/>
                    <a:pt x="8357" y="512"/>
                  </a:cubicBezTo>
                  <a:cubicBezTo>
                    <a:pt x="11382" y="1903"/>
                    <a:pt x="12706" y="5489"/>
                    <a:pt x="11315" y="8514"/>
                  </a:cubicBezTo>
                  <a:cubicBezTo>
                    <a:pt x="11256" y="8639"/>
                    <a:pt x="11189" y="8765"/>
                    <a:pt x="11122" y="8891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="" xmlns:a16="http://schemas.microsoft.com/office/drawing/2014/main" id="{0CE78298-48A8-46C0-86BB-BB1E0CF49524}"/>
                </a:ext>
              </a:extLst>
            </p:cNvPr>
            <p:cNvSpPr/>
            <p:nvPr/>
          </p:nvSpPr>
          <p:spPr>
            <a:xfrm>
              <a:off x="2334026" y="2742946"/>
              <a:ext cx="12166" cy="12271"/>
            </a:xfrm>
            <a:custGeom>
              <a:avLst/>
              <a:gdLst>
                <a:gd name="connsiteX0" fmla="*/ 11451 w 12166"/>
                <a:gd name="connsiteY0" fmla="*/ 8727 h 12271"/>
                <a:gd name="connsiteX1" fmla="*/ 3600 w 12166"/>
                <a:gd name="connsiteY1" fmla="*/ 11760 h 12271"/>
                <a:gd name="connsiteX2" fmla="*/ 3072 w 12166"/>
                <a:gd name="connsiteY2" fmla="*/ 11492 h 12271"/>
                <a:gd name="connsiteX3" fmla="*/ 709 w 12166"/>
                <a:gd name="connsiteY3" fmla="*/ 3540 h 12271"/>
                <a:gd name="connsiteX4" fmla="*/ 809 w 12166"/>
                <a:gd name="connsiteY4" fmla="*/ 3364 h 12271"/>
                <a:gd name="connsiteX5" fmla="*/ 8753 w 12166"/>
                <a:gd name="connsiteY5" fmla="*/ 591 h 12271"/>
                <a:gd name="connsiteX6" fmla="*/ 8769 w 12166"/>
                <a:gd name="connsiteY6" fmla="*/ 599 h 12271"/>
                <a:gd name="connsiteX7" fmla="*/ 11618 w 12166"/>
                <a:gd name="connsiteY7" fmla="*/ 8391 h 12271"/>
                <a:gd name="connsiteX8" fmla="*/ 11451 w 12166"/>
                <a:gd name="connsiteY8" fmla="*/ 8727 h 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6" h="12271">
                  <a:moveTo>
                    <a:pt x="11451" y="8727"/>
                  </a:moveTo>
                  <a:cubicBezTo>
                    <a:pt x="10118" y="11734"/>
                    <a:pt x="6608" y="13092"/>
                    <a:pt x="3600" y="11760"/>
                  </a:cubicBezTo>
                  <a:cubicBezTo>
                    <a:pt x="3424" y="11676"/>
                    <a:pt x="3248" y="11592"/>
                    <a:pt x="3072" y="11492"/>
                  </a:cubicBezTo>
                  <a:cubicBezTo>
                    <a:pt x="223" y="9950"/>
                    <a:pt x="-833" y="6389"/>
                    <a:pt x="709" y="3540"/>
                  </a:cubicBezTo>
                  <a:cubicBezTo>
                    <a:pt x="742" y="3481"/>
                    <a:pt x="776" y="3423"/>
                    <a:pt x="809" y="3364"/>
                  </a:cubicBezTo>
                  <a:cubicBezTo>
                    <a:pt x="2234" y="406"/>
                    <a:pt x="5795" y="-834"/>
                    <a:pt x="8753" y="591"/>
                  </a:cubicBezTo>
                  <a:cubicBezTo>
                    <a:pt x="8761" y="591"/>
                    <a:pt x="8761" y="599"/>
                    <a:pt x="8769" y="599"/>
                  </a:cubicBezTo>
                  <a:cubicBezTo>
                    <a:pt x="11710" y="1965"/>
                    <a:pt x="12984" y="5450"/>
                    <a:pt x="11618" y="8391"/>
                  </a:cubicBezTo>
                  <a:cubicBezTo>
                    <a:pt x="11568" y="8500"/>
                    <a:pt x="11509" y="8618"/>
                    <a:pt x="11451" y="8727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="" xmlns:a16="http://schemas.microsoft.com/office/drawing/2014/main" id="{ED016EB9-AA7F-4B8E-9A1B-8AEEFE67C94F}"/>
                </a:ext>
              </a:extLst>
            </p:cNvPr>
            <p:cNvSpPr/>
            <p:nvPr/>
          </p:nvSpPr>
          <p:spPr>
            <a:xfrm>
              <a:off x="2302162" y="2631364"/>
              <a:ext cx="11899" cy="11897"/>
            </a:xfrm>
            <a:custGeom>
              <a:avLst/>
              <a:gdLst>
                <a:gd name="connsiteX0" fmla="*/ 11307 w 11899"/>
                <a:gd name="connsiteY0" fmla="*/ 8534 h 11897"/>
                <a:gd name="connsiteX1" fmla="*/ 3364 w 11899"/>
                <a:gd name="connsiteY1" fmla="*/ 11307 h 11897"/>
                <a:gd name="connsiteX2" fmla="*/ 3347 w 11899"/>
                <a:gd name="connsiteY2" fmla="*/ 11299 h 11897"/>
                <a:gd name="connsiteX3" fmla="*/ 599 w 11899"/>
                <a:gd name="connsiteY3" fmla="*/ 3347 h 11897"/>
                <a:gd name="connsiteX4" fmla="*/ 8551 w 11899"/>
                <a:gd name="connsiteY4" fmla="*/ 599 h 11897"/>
                <a:gd name="connsiteX5" fmla="*/ 11307 w 11899"/>
                <a:gd name="connsiteY5" fmla="*/ 8534 h 1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99" h="11897">
                  <a:moveTo>
                    <a:pt x="11307" y="8534"/>
                  </a:moveTo>
                  <a:cubicBezTo>
                    <a:pt x="9883" y="11492"/>
                    <a:pt x="6322" y="12732"/>
                    <a:pt x="3364" y="11307"/>
                  </a:cubicBezTo>
                  <a:cubicBezTo>
                    <a:pt x="3356" y="11307"/>
                    <a:pt x="3356" y="11299"/>
                    <a:pt x="3347" y="11299"/>
                  </a:cubicBezTo>
                  <a:cubicBezTo>
                    <a:pt x="390" y="9866"/>
                    <a:pt x="-834" y="6305"/>
                    <a:pt x="599" y="3347"/>
                  </a:cubicBezTo>
                  <a:cubicBezTo>
                    <a:pt x="2040" y="390"/>
                    <a:pt x="5593" y="-834"/>
                    <a:pt x="8551" y="599"/>
                  </a:cubicBezTo>
                  <a:cubicBezTo>
                    <a:pt x="11500" y="2032"/>
                    <a:pt x="12732" y="5585"/>
                    <a:pt x="11307" y="853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="" xmlns:a16="http://schemas.microsoft.com/office/drawing/2014/main" id="{B223CD5E-C665-433D-A082-232874C0CA17}"/>
                </a:ext>
              </a:extLst>
            </p:cNvPr>
            <p:cNvSpPr/>
            <p:nvPr/>
          </p:nvSpPr>
          <p:spPr>
            <a:xfrm>
              <a:off x="2340248" y="2686996"/>
              <a:ext cx="11925" cy="11906"/>
            </a:xfrm>
            <a:custGeom>
              <a:avLst/>
              <a:gdLst>
                <a:gd name="connsiteX0" fmla="*/ 11345 w 11925"/>
                <a:gd name="connsiteY0" fmla="*/ 8454 h 11906"/>
                <a:gd name="connsiteX1" fmla="*/ 3444 w 11925"/>
                <a:gd name="connsiteY1" fmla="*/ 11353 h 11906"/>
                <a:gd name="connsiteX2" fmla="*/ 553 w 11925"/>
                <a:gd name="connsiteY2" fmla="*/ 3452 h 11906"/>
                <a:gd name="connsiteX3" fmla="*/ 8446 w 11925"/>
                <a:gd name="connsiteY3" fmla="*/ 553 h 11906"/>
                <a:gd name="connsiteX4" fmla="*/ 8496 w 11925"/>
                <a:gd name="connsiteY4" fmla="*/ 578 h 11906"/>
                <a:gd name="connsiteX5" fmla="*/ 11396 w 11925"/>
                <a:gd name="connsiteY5" fmla="*/ 8354 h 11906"/>
                <a:gd name="connsiteX6" fmla="*/ 11345 w 11925"/>
                <a:gd name="connsiteY6" fmla="*/ 8454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25" h="11906">
                  <a:moveTo>
                    <a:pt x="11345" y="8454"/>
                  </a:moveTo>
                  <a:cubicBezTo>
                    <a:pt x="9963" y="11437"/>
                    <a:pt x="6427" y="12736"/>
                    <a:pt x="3444" y="11353"/>
                  </a:cubicBezTo>
                  <a:cubicBezTo>
                    <a:pt x="469" y="9971"/>
                    <a:pt x="-829" y="6435"/>
                    <a:pt x="553" y="3452"/>
                  </a:cubicBezTo>
                  <a:cubicBezTo>
                    <a:pt x="1927" y="469"/>
                    <a:pt x="5463" y="-829"/>
                    <a:pt x="8446" y="553"/>
                  </a:cubicBezTo>
                  <a:cubicBezTo>
                    <a:pt x="8463" y="562"/>
                    <a:pt x="8480" y="570"/>
                    <a:pt x="8496" y="578"/>
                  </a:cubicBezTo>
                  <a:cubicBezTo>
                    <a:pt x="11446" y="1927"/>
                    <a:pt x="12736" y="5404"/>
                    <a:pt x="11396" y="8354"/>
                  </a:cubicBezTo>
                  <a:cubicBezTo>
                    <a:pt x="11379" y="8387"/>
                    <a:pt x="11362" y="8421"/>
                    <a:pt x="11345" y="8454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="" xmlns:a16="http://schemas.microsoft.com/office/drawing/2014/main" id="{7795D634-9D7B-4344-A0A2-30254B5E7603}"/>
                </a:ext>
              </a:extLst>
            </p:cNvPr>
            <p:cNvSpPr/>
            <p:nvPr/>
          </p:nvSpPr>
          <p:spPr>
            <a:xfrm>
              <a:off x="2653643" y="2741776"/>
              <a:ext cx="11916" cy="11916"/>
            </a:xfrm>
            <a:custGeom>
              <a:avLst/>
              <a:gdLst>
                <a:gd name="connsiteX0" fmla="*/ 11321 w 11916"/>
                <a:gd name="connsiteY0" fmla="*/ 8556 h 11916"/>
                <a:gd name="connsiteX1" fmla="*/ 3361 w 11916"/>
                <a:gd name="connsiteY1" fmla="*/ 11321 h 11916"/>
                <a:gd name="connsiteX2" fmla="*/ 596 w 11916"/>
                <a:gd name="connsiteY2" fmla="*/ 3361 h 11916"/>
                <a:gd name="connsiteX3" fmla="*/ 8556 w 11916"/>
                <a:gd name="connsiteY3" fmla="*/ 596 h 11916"/>
                <a:gd name="connsiteX4" fmla="*/ 11321 w 11916"/>
                <a:gd name="connsiteY4" fmla="*/ 8556 h 1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6" h="11916">
                  <a:moveTo>
                    <a:pt x="11321" y="8556"/>
                  </a:moveTo>
                  <a:cubicBezTo>
                    <a:pt x="9888" y="11514"/>
                    <a:pt x="6319" y="12754"/>
                    <a:pt x="3361" y="11321"/>
                  </a:cubicBezTo>
                  <a:cubicBezTo>
                    <a:pt x="403" y="9888"/>
                    <a:pt x="-837" y="6319"/>
                    <a:pt x="596" y="3361"/>
                  </a:cubicBezTo>
                  <a:cubicBezTo>
                    <a:pt x="2029" y="403"/>
                    <a:pt x="5598" y="-837"/>
                    <a:pt x="8556" y="596"/>
                  </a:cubicBezTo>
                  <a:cubicBezTo>
                    <a:pt x="11514" y="2029"/>
                    <a:pt x="12754" y="5598"/>
                    <a:pt x="11321" y="8556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="" xmlns:a16="http://schemas.microsoft.com/office/drawing/2014/main" id="{FF93B240-5A1F-4BF9-8E6E-935B87F44DAA}"/>
                </a:ext>
              </a:extLst>
            </p:cNvPr>
            <p:cNvSpPr/>
            <p:nvPr/>
          </p:nvSpPr>
          <p:spPr>
            <a:xfrm>
              <a:off x="2597069" y="2751746"/>
              <a:ext cx="12166" cy="12337"/>
            </a:xfrm>
            <a:custGeom>
              <a:avLst/>
              <a:gdLst>
                <a:gd name="connsiteX0" fmla="*/ 11421 w 12166"/>
                <a:gd name="connsiteY0" fmla="*/ 8976 h 12337"/>
                <a:gd name="connsiteX1" fmla="*/ 3612 w 12166"/>
                <a:gd name="connsiteY1" fmla="*/ 11774 h 12337"/>
                <a:gd name="connsiteX2" fmla="*/ 3545 w 12166"/>
                <a:gd name="connsiteY2" fmla="*/ 11741 h 12337"/>
                <a:gd name="connsiteX3" fmla="*/ 512 w 12166"/>
                <a:gd name="connsiteY3" fmla="*/ 3890 h 12337"/>
                <a:gd name="connsiteX4" fmla="*/ 780 w 12166"/>
                <a:gd name="connsiteY4" fmla="*/ 3362 h 12337"/>
                <a:gd name="connsiteX5" fmla="*/ 8589 w 12166"/>
                <a:gd name="connsiteY5" fmla="*/ 563 h 12337"/>
                <a:gd name="connsiteX6" fmla="*/ 8656 w 12166"/>
                <a:gd name="connsiteY6" fmla="*/ 597 h 12337"/>
                <a:gd name="connsiteX7" fmla="*/ 11614 w 12166"/>
                <a:gd name="connsiteY7" fmla="*/ 8599 h 12337"/>
                <a:gd name="connsiteX8" fmla="*/ 11421 w 12166"/>
                <a:gd name="connsiteY8" fmla="*/ 8976 h 1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6" h="12337">
                  <a:moveTo>
                    <a:pt x="11421" y="8976"/>
                  </a:moveTo>
                  <a:cubicBezTo>
                    <a:pt x="10039" y="11908"/>
                    <a:pt x="6545" y="13157"/>
                    <a:pt x="3612" y="11774"/>
                  </a:cubicBezTo>
                  <a:cubicBezTo>
                    <a:pt x="3587" y="11766"/>
                    <a:pt x="3570" y="11749"/>
                    <a:pt x="3545" y="11741"/>
                  </a:cubicBezTo>
                  <a:cubicBezTo>
                    <a:pt x="537" y="10409"/>
                    <a:pt x="-820" y="6898"/>
                    <a:pt x="512" y="3890"/>
                  </a:cubicBezTo>
                  <a:cubicBezTo>
                    <a:pt x="596" y="3714"/>
                    <a:pt x="679" y="3538"/>
                    <a:pt x="780" y="3362"/>
                  </a:cubicBezTo>
                  <a:cubicBezTo>
                    <a:pt x="2163" y="429"/>
                    <a:pt x="5656" y="-819"/>
                    <a:pt x="8589" y="563"/>
                  </a:cubicBezTo>
                  <a:cubicBezTo>
                    <a:pt x="8614" y="572"/>
                    <a:pt x="8631" y="588"/>
                    <a:pt x="8656" y="597"/>
                  </a:cubicBezTo>
                  <a:cubicBezTo>
                    <a:pt x="11681" y="1988"/>
                    <a:pt x="13005" y="5574"/>
                    <a:pt x="11614" y="8599"/>
                  </a:cubicBezTo>
                  <a:cubicBezTo>
                    <a:pt x="11555" y="8724"/>
                    <a:pt x="11488" y="8850"/>
                    <a:pt x="11421" y="8976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="" xmlns:a16="http://schemas.microsoft.com/office/drawing/2014/main" id="{139BC833-7A97-4E19-87B4-9A1161D9F8B6}"/>
                </a:ext>
              </a:extLst>
            </p:cNvPr>
            <p:cNvSpPr/>
            <p:nvPr/>
          </p:nvSpPr>
          <p:spPr>
            <a:xfrm>
              <a:off x="2591104" y="2792771"/>
              <a:ext cx="11732" cy="11675"/>
            </a:xfrm>
            <a:custGeom>
              <a:avLst/>
              <a:gdLst>
                <a:gd name="connsiteX0" fmla="*/ 11186 w 11732"/>
                <a:gd name="connsiteY0" fmla="*/ 8337 h 11675"/>
                <a:gd name="connsiteX1" fmla="*/ 3226 w 11732"/>
                <a:gd name="connsiteY1" fmla="*/ 11102 h 11675"/>
                <a:gd name="connsiteX2" fmla="*/ 629 w 11732"/>
                <a:gd name="connsiteY2" fmla="*/ 3226 h 11675"/>
                <a:gd name="connsiteX3" fmla="*/ 8505 w 11732"/>
                <a:gd name="connsiteY3" fmla="*/ 629 h 11675"/>
                <a:gd name="connsiteX4" fmla="*/ 11186 w 11732"/>
                <a:gd name="connsiteY4" fmla="*/ 8337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2" h="11675">
                  <a:moveTo>
                    <a:pt x="11186" y="8337"/>
                  </a:moveTo>
                  <a:cubicBezTo>
                    <a:pt x="9720" y="11270"/>
                    <a:pt x="6192" y="12493"/>
                    <a:pt x="3226" y="11102"/>
                  </a:cubicBezTo>
                  <a:cubicBezTo>
                    <a:pt x="335" y="9644"/>
                    <a:pt x="-829" y="6117"/>
                    <a:pt x="629" y="3226"/>
                  </a:cubicBezTo>
                  <a:cubicBezTo>
                    <a:pt x="2087" y="335"/>
                    <a:pt x="5614" y="-829"/>
                    <a:pt x="8505" y="629"/>
                  </a:cubicBezTo>
                  <a:cubicBezTo>
                    <a:pt x="11337" y="2053"/>
                    <a:pt x="12518" y="5463"/>
                    <a:pt x="11186" y="8337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="" xmlns:a16="http://schemas.microsoft.com/office/drawing/2014/main" id="{58BBC7DF-42B1-4D57-9C61-387201F36CDE}"/>
                </a:ext>
              </a:extLst>
            </p:cNvPr>
            <p:cNvSpPr/>
            <p:nvPr/>
          </p:nvSpPr>
          <p:spPr>
            <a:xfrm>
              <a:off x="2639170" y="2785517"/>
              <a:ext cx="11872" cy="11899"/>
            </a:xfrm>
            <a:custGeom>
              <a:avLst/>
              <a:gdLst>
                <a:gd name="connsiteX0" fmla="*/ 11299 w 11872"/>
                <a:gd name="connsiteY0" fmla="*/ 8552 h 11899"/>
                <a:gd name="connsiteX1" fmla="*/ 3348 w 11872"/>
                <a:gd name="connsiteY1" fmla="*/ 11301 h 11899"/>
                <a:gd name="connsiteX2" fmla="*/ 599 w 11872"/>
                <a:gd name="connsiteY2" fmla="*/ 3349 h 11899"/>
                <a:gd name="connsiteX3" fmla="*/ 8534 w 11872"/>
                <a:gd name="connsiteY3" fmla="*/ 592 h 11899"/>
                <a:gd name="connsiteX4" fmla="*/ 11299 w 11872"/>
                <a:gd name="connsiteY4" fmla="*/ 8552 h 1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2" h="11899">
                  <a:moveTo>
                    <a:pt x="11299" y="8552"/>
                  </a:moveTo>
                  <a:cubicBezTo>
                    <a:pt x="9866" y="11510"/>
                    <a:pt x="6305" y="12733"/>
                    <a:pt x="3348" y="11301"/>
                  </a:cubicBezTo>
                  <a:cubicBezTo>
                    <a:pt x="390" y="9859"/>
                    <a:pt x="-834" y="6307"/>
                    <a:pt x="599" y="3349"/>
                  </a:cubicBezTo>
                  <a:cubicBezTo>
                    <a:pt x="2032" y="400"/>
                    <a:pt x="5585" y="-832"/>
                    <a:pt x="8534" y="592"/>
                  </a:cubicBezTo>
                  <a:cubicBezTo>
                    <a:pt x="11467" y="2059"/>
                    <a:pt x="12690" y="5586"/>
                    <a:pt x="11299" y="8552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="" xmlns:a16="http://schemas.microsoft.com/office/drawing/2014/main" id="{FDDB6F22-C1D6-4DED-A6FE-9F8FAA439707}"/>
                </a:ext>
              </a:extLst>
            </p:cNvPr>
            <p:cNvSpPr/>
            <p:nvPr/>
          </p:nvSpPr>
          <p:spPr>
            <a:xfrm>
              <a:off x="2258354" y="2516888"/>
              <a:ext cx="257603" cy="257520"/>
            </a:xfrm>
            <a:custGeom>
              <a:avLst/>
              <a:gdLst>
                <a:gd name="connsiteX0" fmla="*/ 91397 w 257603"/>
                <a:gd name="connsiteY0" fmla="*/ 252045 h 257520"/>
                <a:gd name="connsiteX1" fmla="*/ 5589 w 257603"/>
                <a:gd name="connsiteY1" fmla="*/ 91397 h 257520"/>
                <a:gd name="connsiteX2" fmla="*/ 166245 w 257603"/>
                <a:gd name="connsiteY2" fmla="*/ 5588 h 257520"/>
                <a:gd name="connsiteX3" fmla="*/ 257466 w 257603"/>
                <a:gd name="connsiteY3" fmla="*/ 134741 h 257520"/>
                <a:gd name="connsiteX4" fmla="*/ 257466 w 257603"/>
                <a:gd name="connsiteY4" fmla="*/ 134741 h 257520"/>
                <a:gd name="connsiteX5" fmla="*/ 123404 w 257603"/>
                <a:gd name="connsiteY5" fmla="*/ 257408 h 257520"/>
                <a:gd name="connsiteX6" fmla="*/ 91397 w 257603"/>
                <a:gd name="connsiteY6" fmla="*/ 252045 h 257520"/>
                <a:gd name="connsiteX7" fmla="*/ 161277 w 257603"/>
                <a:gd name="connsiteY7" fmla="*/ 22128 h 257520"/>
                <a:gd name="connsiteX8" fmla="*/ 133962 w 257603"/>
                <a:gd name="connsiteY8" fmla="*/ 17436 h 257520"/>
                <a:gd name="connsiteX9" fmla="*/ 17478 w 257603"/>
                <a:gd name="connsiteY9" fmla="*/ 123764 h 257520"/>
                <a:gd name="connsiteX10" fmla="*/ 123806 w 257603"/>
                <a:gd name="connsiteY10" fmla="*/ 240248 h 257520"/>
                <a:gd name="connsiteX11" fmla="*/ 240290 w 257603"/>
                <a:gd name="connsiteY11" fmla="*/ 133920 h 257520"/>
                <a:gd name="connsiteX12" fmla="*/ 161277 w 257603"/>
                <a:gd name="connsiteY12" fmla="*/ 22128 h 25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7603" h="257520">
                  <a:moveTo>
                    <a:pt x="91397" y="252045"/>
                  </a:moveTo>
                  <a:cubicBezTo>
                    <a:pt x="23343" y="231375"/>
                    <a:pt x="-15074" y="159450"/>
                    <a:pt x="5589" y="91397"/>
                  </a:cubicBezTo>
                  <a:cubicBezTo>
                    <a:pt x="26259" y="23343"/>
                    <a:pt x="98184" y="-15074"/>
                    <a:pt x="166245" y="5588"/>
                  </a:cubicBezTo>
                  <a:cubicBezTo>
                    <a:pt x="222610" y="22707"/>
                    <a:pt x="260173" y="75896"/>
                    <a:pt x="257466" y="134741"/>
                  </a:cubicBezTo>
                  <a:lnTo>
                    <a:pt x="257466" y="134741"/>
                  </a:lnTo>
                  <a:cubicBezTo>
                    <a:pt x="254115" y="205542"/>
                    <a:pt x="194223" y="260340"/>
                    <a:pt x="123404" y="257408"/>
                  </a:cubicBezTo>
                  <a:cubicBezTo>
                    <a:pt x="112553" y="256955"/>
                    <a:pt x="101803" y="255154"/>
                    <a:pt x="91397" y="252045"/>
                  </a:cubicBezTo>
                  <a:close/>
                  <a:moveTo>
                    <a:pt x="161277" y="22128"/>
                  </a:moveTo>
                  <a:cubicBezTo>
                    <a:pt x="152412" y="19405"/>
                    <a:pt x="143229" y="17830"/>
                    <a:pt x="133962" y="17436"/>
                  </a:cubicBezTo>
                  <a:cubicBezTo>
                    <a:pt x="72435" y="14629"/>
                    <a:pt x="20285" y="62238"/>
                    <a:pt x="17478" y="123764"/>
                  </a:cubicBezTo>
                  <a:cubicBezTo>
                    <a:pt x="14671" y="185299"/>
                    <a:pt x="62280" y="237449"/>
                    <a:pt x="123806" y="240248"/>
                  </a:cubicBezTo>
                  <a:cubicBezTo>
                    <a:pt x="185332" y="243055"/>
                    <a:pt x="237491" y="195446"/>
                    <a:pt x="240290" y="133920"/>
                  </a:cubicBezTo>
                  <a:cubicBezTo>
                    <a:pt x="242611" y="82976"/>
                    <a:pt x="210075" y="36942"/>
                    <a:pt x="161277" y="22128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="" xmlns:a16="http://schemas.microsoft.com/office/drawing/2014/main" id="{C6154CE7-BBC5-4886-9939-765E07ABBE52}"/>
                </a:ext>
              </a:extLst>
            </p:cNvPr>
            <p:cNvSpPr/>
            <p:nvPr/>
          </p:nvSpPr>
          <p:spPr>
            <a:xfrm>
              <a:off x="2564062" y="2564097"/>
              <a:ext cx="194332" cy="255418"/>
            </a:xfrm>
            <a:custGeom>
              <a:avLst/>
              <a:gdLst>
                <a:gd name="connsiteX0" fmla="*/ 66130 w 194332"/>
                <a:gd name="connsiteY0" fmla="*/ 252344 h 255418"/>
                <a:gd name="connsiteX1" fmla="*/ 2785 w 194332"/>
                <a:gd name="connsiteY1" fmla="*/ 110658 h 255418"/>
                <a:gd name="connsiteX2" fmla="*/ 45518 w 194332"/>
                <a:gd name="connsiteY2" fmla="*/ 26869 h 255418"/>
                <a:gd name="connsiteX3" fmla="*/ 119922 w 194332"/>
                <a:gd name="connsiteY3" fmla="*/ 894 h 255418"/>
                <a:gd name="connsiteX4" fmla="*/ 180585 w 194332"/>
                <a:gd name="connsiteY4" fmla="*/ 51167 h 255418"/>
                <a:gd name="connsiteX5" fmla="*/ 191394 w 194332"/>
                <a:gd name="connsiteY5" fmla="*/ 144508 h 255418"/>
                <a:gd name="connsiteX6" fmla="*/ 74090 w 194332"/>
                <a:gd name="connsiteY6" fmla="*/ 254272 h 255418"/>
                <a:gd name="connsiteX7" fmla="*/ 66130 w 194332"/>
                <a:gd name="connsiteY7" fmla="*/ 252344 h 255418"/>
                <a:gd name="connsiteX8" fmla="*/ 123190 w 194332"/>
                <a:gd name="connsiteY8" fmla="*/ 19411 h 255418"/>
                <a:gd name="connsiteX9" fmla="*/ 116906 w 194332"/>
                <a:gd name="connsiteY9" fmla="*/ 17903 h 255418"/>
                <a:gd name="connsiteX10" fmla="*/ 57416 w 194332"/>
                <a:gd name="connsiteY10" fmla="*/ 39269 h 255418"/>
                <a:gd name="connsiteX11" fmla="*/ 19711 w 194332"/>
                <a:gd name="connsiteY11" fmla="*/ 113674 h 255418"/>
                <a:gd name="connsiteX12" fmla="*/ 77358 w 194332"/>
                <a:gd name="connsiteY12" fmla="*/ 237430 h 255418"/>
                <a:gd name="connsiteX13" fmla="*/ 174469 w 194332"/>
                <a:gd name="connsiteY13" fmla="*/ 141576 h 255418"/>
                <a:gd name="connsiteX14" fmla="*/ 165084 w 194332"/>
                <a:gd name="connsiteY14" fmla="*/ 58708 h 255418"/>
                <a:gd name="connsiteX15" fmla="*/ 123190 w 194332"/>
                <a:gd name="connsiteY15" fmla="*/ 19411 h 25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332" h="255418">
                  <a:moveTo>
                    <a:pt x="66130" y="252344"/>
                  </a:moveTo>
                  <a:cubicBezTo>
                    <a:pt x="18957" y="238017"/>
                    <a:pt x="-9280" y="176934"/>
                    <a:pt x="2785" y="110658"/>
                  </a:cubicBezTo>
                  <a:cubicBezTo>
                    <a:pt x="7930" y="78952"/>
                    <a:pt x="22870" y="49651"/>
                    <a:pt x="45518" y="26869"/>
                  </a:cubicBezTo>
                  <a:cubicBezTo>
                    <a:pt x="64588" y="6575"/>
                    <a:pt x="92364" y="-3128"/>
                    <a:pt x="119922" y="894"/>
                  </a:cubicBezTo>
                  <a:cubicBezTo>
                    <a:pt x="145729" y="5502"/>
                    <a:pt x="167179" y="23433"/>
                    <a:pt x="180585" y="51167"/>
                  </a:cubicBezTo>
                  <a:cubicBezTo>
                    <a:pt x="193866" y="80385"/>
                    <a:pt x="197645" y="113029"/>
                    <a:pt x="191394" y="144508"/>
                  </a:cubicBezTo>
                  <a:cubicBezTo>
                    <a:pt x="178826" y="214388"/>
                    <a:pt x="126290" y="263656"/>
                    <a:pt x="74090" y="254272"/>
                  </a:cubicBezTo>
                  <a:cubicBezTo>
                    <a:pt x="71400" y="253794"/>
                    <a:pt x="68744" y="253149"/>
                    <a:pt x="66130" y="252344"/>
                  </a:cubicBezTo>
                  <a:close/>
                  <a:moveTo>
                    <a:pt x="123190" y="19411"/>
                  </a:moveTo>
                  <a:cubicBezTo>
                    <a:pt x="121137" y="18741"/>
                    <a:pt x="119034" y="18238"/>
                    <a:pt x="116906" y="17903"/>
                  </a:cubicBezTo>
                  <a:cubicBezTo>
                    <a:pt x="94777" y="14895"/>
                    <a:pt x="72573" y="22872"/>
                    <a:pt x="57416" y="39269"/>
                  </a:cubicBezTo>
                  <a:cubicBezTo>
                    <a:pt x="37407" y="59546"/>
                    <a:pt x="24227" y="85554"/>
                    <a:pt x="19711" y="113674"/>
                  </a:cubicBezTo>
                  <a:cubicBezTo>
                    <a:pt x="8818" y="174253"/>
                    <a:pt x="34541" y="229722"/>
                    <a:pt x="77358" y="237430"/>
                  </a:cubicBezTo>
                  <a:cubicBezTo>
                    <a:pt x="120174" y="245139"/>
                    <a:pt x="163576" y="202071"/>
                    <a:pt x="174469" y="141576"/>
                  </a:cubicBezTo>
                  <a:cubicBezTo>
                    <a:pt x="180091" y="113649"/>
                    <a:pt x="176807" y="84666"/>
                    <a:pt x="165084" y="58708"/>
                  </a:cubicBezTo>
                  <a:cubicBezTo>
                    <a:pt x="157292" y="40283"/>
                    <a:pt x="142076" y="26014"/>
                    <a:pt x="123190" y="19411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="" xmlns:a16="http://schemas.microsoft.com/office/drawing/2014/main" id="{931F1CC2-EECC-41A7-96CE-1EB45B2B9BDE}"/>
                </a:ext>
              </a:extLst>
            </p:cNvPr>
            <p:cNvSpPr/>
            <p:nvPr/>
          </p:nvSpPr>
          <p:spPr>
            <a:xfrm>
              <a:off x="2503000" y="2642032"/>
              <a:ext cx="80437" cy="29287"/>
            </a:xfrm>
            <a:custGeom>
              <a:avLst/>
              <a:gdLst>
                <a:gd name="connsiteX0" fmla="*/ 7206 w 80437"/>
                <a:gd name="connsiteY0" fmla="*/ 23673 h 29287"/>
                <a:gd name="connsiteX1" fmla="*/ 0 w 80437"/>
                <a:gd name="connsiteY1" fmla="*/ 11021 h 29287"/>
                <a:gd name="connsiteX2" fmla="*/ 80437 w 80437"/>
                <a:gd name="connsiteY2" fmla="*/ 21411 h 29287"/>
                <a:gd name="connsiteX3" fmla="*/ 68288 w 80437"/>
                <a:gd name="connsiteY3" fmla="*/ 29287 h 29287"/>
                <a:gd name="connsiteX4" fmla="*/ 7206 w 80437"/>
                <a:gd name="connsiteY4" fmla="*/ 23673 h 2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37" h="29287">
                  <a:moveTo>
                    <a:pt x="7206" y="23673"/>
                  </a:moveTo>
                  <a:lnTo>
                    <a:pt x="0" y="11021"/>
                  </a:lnTo>
                  <a:cubicBezTo>
                    <a:pt x="18601" y="380"/>
                    <a:pt x="59406" y="-11183"/>
                    <a:pt x="80437" y="21411"/>
                  </a:cubicBezTo>
                  <a:lnTo>
                    <a:pt x="68288" y="29287"/>
                  </a:lnTo>
                  <a:cubicBezTo>
                    <a:pt x="49687" y="45"/>
                    <a:pt x="8882" y="22668"/>
                    <a:pt x="7206" y="23673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="" xmlns:a16="http://schemas.microsoft.com/office/drawing/2014/main" id="{49B0CEEB-8A19-449E-8B91-78B8586CB894}"/>
                </a:ext>
              </a:extLst>
            </p:cNvPr>
            <p:cNvSpPr/>
            <p:nvPr/>
          </p:nvSpPr>
          <p:spPr>
            <a:xfrm>
              <a:off x="1978146" y="2540269"/>
              <a:ext cx="300885" cy="69213"/>
            </a:xfrm>
            <a:custGeom>
              <a:avLst/>
              <a:gdLst>
                <a:gd name="connsiteX0" fmla="*/ 11479 w 300885"/>
                <a:gd name="connsiteY0" fmla="*/ 60248 h 69213"/>
                <a:gd name="connsiteX1" fmla="*/ 0 w 300885"/>
                <a:gd name="connsiteY1" fmla="*/ 51869 h 69213"/>
                <a:gd name="connsiteX2" fmla="*/ 74069 w 300885"/>
                <a:gd name="connsiteY2" fmla="*/ 4 h 69213"/>
                <a:gd name="connsiteX3" fmla="*/ 300886 w 300885"/>
                <a:gd name="connsiteY3" fmla="*/ 55305 h 69213"/>
                <a:gd name="connsiteX4" fmla="*/ 297032 w 300885"/>
                <a:gd name="connsiteY4" fmla="*/ 69214 h 69213"/>
                <a:gd name="connsiteX5" fmla="*/ 73818 w 300885"/>
                <a:gd name="connsiteY5" fmla="*/ 14583 h 69213"/>
                <a:gd name="connsiteX6" fmla="*/ 11479 w 300885"/>
                <a:gd name="connsiteY6" fmla="*/ 60248 h 6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885" h="69213">
                  <a:moveTo>
                    <a:pt x="11479" y="60248"/>
                  </a:moveTo>
                  <a:lnTo>
                    <a:pt x="0" y="51869"/>
                  </a:lnTo>
                  <a:cubicBezTo>
                    <a:pt x="4106" y="46507"/>
                    <a:pt x="41224" y="-499"/>
                    <a:pt x="74069" y="4"/>
                  </a:cubicBezTo>
                  <a:cubicBezTo>
                    <a:pt x="104736" y="674"/>
                    <a:pt x="292926" y="53042"/>
                    <a:pt x="300886" y="55305"/>
                  </a:cubicBezTo>
                  <a:lnTo>
                    <a:pt x="297032" y="69214"/>
                  </a:lnTo>
                  <a:cubicBezTo>
                    <a:pt x="243072" y="54132"/>
                    <a:pt x="97530" y="14918"/>
                    <a:pt x="73818" y="14583"/>
                  </a:cubicBezTo>
                  <a:cubicBezTo>
                    <a:pt x="52117" y="13745"/>
                    <a:pt x="21534" y="47345"/>
                    <a:pt x="11479" y="60248"/>
                  </a:cubicBez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="" xmlns:a16="http://schemas.microsoft.com/office/drawing/2014/main" id="{D4992CE8-49CA-429A-A9F1-ED6D8B1C74EE}"/>
                </a:ext>
              </a:extLst>
            </p:cNvPr>
            <p:cNvSpPr/>
            <p:nvPr/>
          </p:nvSpPr>
          <p:spPr>
            <a:xfrm>
              <a:off x="1987857" y="2503065"/>
              <a:ext cx="146220" cy="240897"/>
            </a:xfrm>
            <a:custGeom>
              <a:avLst/>
              <a:gdLst>
                <a:gd name="connsiteX0" fmla="*/ 144963 w 146220"/>
                <a:gd name="connsiteY0" fmla="*/ 111864 h 240897"/>
                <a:gd name="connsiteX1" fmla="*/ 31262 w 146220"/>
                <a:gd name="connsiteY1" fmla="*/ 1765 h 240897"/>
                <a:gd name="connsiteX2" fmla="*/ 57823 w 146220"/>
                <a:gd name="connsiteY2" fmla="*/ 229336 h 240897"/>
                <a:gd name="connsiteX3" fmla="*/ 144762 w 146220"/>
                <a:gd name="connsiteY3" fmla="*/ 214715 h 240897"/>
                <a:gd name="connsiteX4" fmla="*/ 146220 w 146220"/>
                <a:gd name="connsiteY4" fmla="*/ 212578 h 24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20" h="240897">
                  <a:moveTo>
                    <a:pt x="144963" y="111864"/>
                  </a:moveTo>
                  <a:cubicBezTo>
                    <a:pt x="144963" y="111864"/>
                    <a:pt x="87987" y="-16417"/>
                    <a:pt x="31262" y="1765"/>
                  </a:cubicBezTo>
                  <a:cubicBezTo>
                    <a:pt x="-25463" y="19947"/>
                    <a:pt x="2020" y="195234"/>
                    <a:pt x="57823" y="229336"/>
                  </a:cubicBezTo>
                  <a:cubicBezTo>
                    <a:pt x="85867" y="249303"/>
                    <a:pt x="124796" y="242759"/>
                    <a:pt x="144762" y="214715"/>
                  </a:cubicBezTo>
                  <a:cubicBezTo>
                    <a:pt x="145265" y="214011"/>
                    <a:pt x="145751" y="213299"/>
                    <a:pt x="146220" y="212578"/>
                  </a:cubicBezTo>
                  <a:close/>
                </a:path>
              </a:pathLst>
            </a:custGeom>
            <a:solidFill>
              <a:srgbClr val="AD6359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="" xmlns:a16="http://schemas.microsoft.com/office/drawing/2014/main" id="{138E0EAF-3AA1-4FFE-AB6C-826BB60D36F7}"/>
                </a:ext>
              </a:extLst>
            </p:cNvPr>
            <p:cNvSpPr/>
            <p:nvPr/>
          </p:nvSpPr>
          <p:spPr>
            <a:xfrm>
              <a:off x="2027196" y="2554936"/>
              <a:ext cx="76085" cy="158564"/>
            </a:xfrm>
            <a:custGeom>
              <a:avLst/>
              <a:gdLst>
                <a:gd name="connsiteX0" fmla="*/ 1056 w 76085"/>
                <a:gd name="connsiteY0" fmla="*/ 0 h 158564"/>
                <a:gd name="connsiteX1" fmla="*/ 386 w 76085"/>
                <a:gd name="connsiteY1" fmla="*/ 1508 h 158564"/>
                <a:gd name="connsiteX2" fmla="*/ 61552 w 76085"/>
                <a:gd name="connsiteY2" fmla="*/ 113869 h 158564"/>
                <a:gd name="connsiteX3" fmla="*/ 12787 w 76085"/>
                <a:gd name="connsiteY3" fmla="*/ 94765 h 158564"/>
                <a:gd name="connsiteX4" fmla="*/ 13457 w 76085"/>
                <a:gd name="connsiteY4" fmla="*/ 97279 h 158564"/>
                <a:gd name="connsiteX5" fmla="*/ 52335 w 76085"/>
                <a:gd name="connsiteY5" fmla="*/ 118478 h 158564"/>
                <a:gd name="connsiteX6" fmla="*/ 65657 w 76085"/>
                <a:gd name="connsiteY6" fmla="*/ 155847 h 158564"/>
                <a:gd name="connsiteX7" fmla="*/ 73534 w 76085"/>
                <a:gd name="connsiteY7" fmla="*/ 154674 h 158564"/>
                <a:gd name="connsiteX8" fmla="*/ 73534 w 76085"/>
                <a:gd name="connsiteY8" fmla="*/ 153585 h 158564"/>
                <a:gd name="connsiteX9" fmla="*/ 1056 w 76085"/>
                <a:gd name="connsiteY9" fmla="*/ 0 h 1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085" h="158564">
                  <a:moveTo>
                    <a:pt x="1056" y="0"/>
                  </a:moveTo>
                  <a:cubicBezTo>
                    <a:pt x="51" y="0"/>
                    <a:pt x="-368" y="1005"/>
                    <a:pt x="386" y="1508"/>
                  </a:cubicBezTo>
                  <a:cubicBezTo>
                    <a:pt x="39264" y="26645"/>
                    <a:pt x="53843" y="70215"/>
                    <a:pt x="61552" y="113869"/>
                  </a:cubicBezTo>
                  <a:cubicBezTo>
                    <a:pt x="52000" y="95771"/>
                    <a:pt x="36415" y="83873"/>
                    <a:pt x="12787" y="94765"/>
                  </a:cubicBezTo>
                  <a:cubicBezTo>
                    <a:pt x="11530" y="95352"/>
                    <a:pt x="12284" y="97279"/>
                    <a:pt x="13457" y="97279"/>
                  </a:cubicBezTo>
                  <a:cubicBezTo>
                    <a:pt x="29603" y="95377"/>
                    <a:pt x="45188" y="103873"/>
                    <a:pt x="52335" y="118478"/>
                  </a:cubicBezTo>
                  <a:cubicBezTo>
                    <a:pt x="58125" y="130409"/>
                    <a:pt x="62591" y="142944"/>
                    <a:pt x="65657" y="155847"/>
                  </a:cubicBezTo>
                  <a:cubicBezTo>
                    <a:pt x="66914" y="159953"/>
                    <a:pt x="74036" y="159283"/>
                    <a:pt x="73534" y="154674"/>
                  </a:cubicBezTo>
                  <a:cubicBezTo>
                    <a:pt x="73575" y="154314"/>
                    <a:pt x="73575" y="153945"/>
                    <a:pt x="73534" y="153585"/>
                  </a:cubicBezTo>
                  <a:cubicBezTo>
                    <a:pt x="84929" y="100044"/>
                    <a:pt x="57697" y="16590"/>
                    <a:pt x="1056" y="0"/>
                  </a:cubicBez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5" name="Graphic 2">
            <a:extLst>
              <a:ext uri="{FF2B5EF4-FFF2-40B4-BE49-F238E27FC236}">
                <a16:creationId xmlns="" xmlns:a16="http://schemas.microsoft.com/office/drawing/2014/main" id="{457D576F-FDEB-45E0-BB5A-F7A1C6861900}"/>
              </a:ext>
            </a:extLst>
          </p:cNvPr>
          <p:cNvGrpSpPr/>
          <p:nvPr/>
        </p:nvGrpSpPr>
        <p:grpSpPr>
          <a:xfrm>
            <a:off x="2664964" y="3578167"/>
            <a:ext cx="1621650" cy="669305"/>
            <a:chOff x="2664964" y="3578166"/>
            <a:chExt cx="1621650" cy="669305"/>
          </a:xfrm>
        </p:grpSpPr>
        <p:sp>
          <p:nvSpPr>
            <p:cNvPr id="896" name="Freeform: Shape 895">
              <a:extLst>
                <a:ext uri="{FF2B5EF4-FFF2-40B4-BE49-F238E27FC236}">
                  <a16:creationId xmlns="" xmlns:a16="http://schemas.microsoft.com/office/drawing/2014/main" id="{96878D82-E33D-48D5-8D7D-4A5CD59816C9}"/>
                </a:ext>
              </a:extLst>
            </p:cNvPr>
            <p:cNvSpPr/>
            <p:nvPr/>
          </p:nvSpPr>
          <p:spPr>
            <a:xfrm>
              <a:off x="2664964" y="4202142"/>
              <a:ext cx="1011080" cy="45329"/>
            </a:xfrm>
            <a:custGeom>
              <a:avLst/>
              <a:gdLst>
                <a:gd name="connsiteX0" fmla="*/ 0 w 1011080"/>
                <a:gd name="connsiteY0" fmla="*/ 0 h 45329"/>
                <a:gd name="connsiteX1" fmla="*/ 1011081 w 1011080"/>
                <a:gd name="connsiteY1" fmla="*/ 0 h 45329"/>
                <a:gd name="connsiteX2" fmla="*/ 1011081 w 1011080"/>
                <a:gd name="connsiteY2" fmla="*/ 45330 h 45329"/>
                <a:gd name="connsiteX3" fmla="*/ 0 w 1011080"/>
                <a:gd name="connsiteY3" fmla="*/ 45330 h 4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080" h="45329">
                  <a:moveTo>
                    <a:pt x="0" y="0"/>
                  </a:moveTo>
                  <a:lnTo>
                    <a:pt x="1011081" y="0"/>
                  </a:lnTo>
                  <a:lnTo>
                    <a:pt x="1011081" y="45330"/>
                  </a:lnTo>
                  <a:lnTo>
                    <a:pt x="0" y="45330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="" xmlns:a16="http://schemas.microsoft.com/office/drawing/2014/main" id="{B932A112-C942-4024-98E6-F1BF062C3034}"/>
                </a:ext>
              </a:extLst>
            </p:cNvPr>
            <p:cNvSpPr/>
            <p:nvPr/>
          </p:nvSpPr>
          <p:spPr>
            <a:xfrm>
              <a:off x="2664964" y="4202142"/>
              <a:ext cx="508849" cy="45329"/>
            </a:xfrm>
            <a:custGeom>
              <a:avLst/>
              <a:gdLst>
                <a:gd name="connsiteX0" fmla="*/ 0 w 508849"/>
                <a:gd name="connsiteY0" fmla="*/ 0 h 45329"/>
                <a:gd name="connsiteX1" fmla="*/ 508850 w 508849"/>
                <a:gd name="connsiteY1" fmla="*/ 0 h 45329"/>
                <a:gd name="connsiteX2" fmla="*/ 508850 w 508849"/>
                <a:gd name="connsiteY2" fmla="*/ 45330 h 45329"/>
                <a:gd name="connsiteX3" fmla="*/ 0 w 508849"/>
                <a:gd name="connsiteY3" fmla="*/ 45330 h 4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8849" h="45329">
                  <a:moveTo>
                    <a:pt x="0" y="0"/>
                  </a:moveTo>
                  <a:lnTo>
                    <a:pt x="508850" y="0"/>
                  </a:lnTo>
                  <a:lnTo>
                    <a:pt x="508850" y="45330"/>
                  </a:lnTo>
                  <a:lnTo>
                    <a:pt x="0" y="45330"/>
                  </a:lnTo>
                  <a:close/>
                </a:path>
              </a:pathLst>
            </a:custGeom>
            <a:solidFill>
              <a:srgbClr val="A6A6A6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="" xmlns:a16="http://schemas.microsoft.com/office/drawing/2014/main" id="{DDAD92C0-90FC-4466-93F0-F1E22E18479E}"/>
                </a:ext>
              </a:extLst>
            </p:cNvPr>
            <p:cNvSpPr/>
            <p:nvPr/>
          </p:nvSpPr>
          <p:spPr>
            <a:xfrm>
              <a:off x="3162000" y="3578166"/>
              <a:ext cx="1124614" cy="669221"/>
            </a:xfrm>
            <a:custGeom>
              <a:avLst/>
              <a:gdLst>
                <a:gd name="connsiteX0" fmla="*/ 0 w 1124614"/>
                <a:gd name="connsiteY0" fmla="*/ 669222 h 669221"/>
                <a:gd name="connsiteX1" fmla="*/ 985358 w 1124614"/>
                <a:gd name="connsiteY1" fmla="*/ 669222 h 669221"/>
                <a:gd name="connsiteX2" fmla="*/ 1124615 w 1124614"/>
                <a:gd name="connsiteY2" fmla="*/ 0 h 669221"/>
                <a:gd name="connsiteX3" fmla="*/ 139257 w 1124614"/>
                <a:gd name="connsiteY3" fmla="*/ 0 h 669221"/>
                <a:gd name="connsiteX4" fmla="*/ 0 w 1124614"/>
                <a:gd name="connsiteY4" fmla="*/ 669222 h 66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614" h="669221">
                  <a:moveTo>
                    <a:pt x="0" y="669222"/>
                  </a:moveTo>
                  <a:lnTo>
                    <a:pt x="985358" y="669222"/>
                  </a:lnTo>
                  <a:lnTo>
                    <a:pt x="1124615" y="0"/>
                  </a:lnTo>
                  <a:lnTo>
                    <a:pt x="139257" y="0"/>
                  </a:lnTo>
                  <a:lnTo>
                    <a:pt x="0" y="669222"/>
                  </a:lnTo>
                  <a:close/>
                </a:path>
              </a:pathLst>
            </a:custGeom>
            <a:solidFill>
              <a:srgbClr val="C7C7C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="" xmlns:a16="http://schemas.microsoft.com/office/drawing/2014/main" id="{37CC7C89-CFA1-4738-ABF2-5941EB9149B4}"/>
                </a:ext>
              </a:extLst>
            </p:cNvPr>
            <p:cNvSpPr/>
            <p:nvPr/>
          </p:nvSpPr>
          <p:spPr>
            <a:xfrm>
              <a:off x="3647381" y="3862032"/>
              <a:ext cx="132234" cy="131403"/>
            </a:xfrm>
            <a:custGeom>
              <a:avLst/>
              <a:gdLst>
                <a:gd name="connsiteX0" fmla="*/ 510 w 132234"/>
                <a:gd name="connsiteY0" fmla="*/ 65702 h 131403"/>
                <a:gd name="connsiteX1" fmla="*/ 50440 w 132234"/>
                <a:gd name="connsiteY1" fmla="*/ 130898 h 131403"/>
                <a:gd name="connsiteX2" fmla="*/ 59163 w 132234"/>
                <a:gd name="connsiteY2" fmla="*/ 131392 h 131403"/>
                <a:gd name="connsiteX3" fmla="*/ 131724 w 132234"/>
                <a:gd name="connsiteY3" fmla="*/ 65702 h 131403"/>
                <a:gd name="connsiteX4" fmla="*/ 81794 w 132234"/>
                <a:gd name="connsiteY4" fmla="*/ 506 h 131403"/>
                <a:gd name="connsiteX5" fmla="*/ 73072 w 132234"/>
                <a:gd name="connsiteY5" fmla="*/ 11 h 131403"/>
                <a:gd name="connsiteX6" fmla="*/ 510 w 132234"/>
                <a:gd name="connsiteY6" fmla="*/ 65702 h 13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234" h="131403">
                  <a:moveTo>
                    <a:pt x="510" y="65702"/>
                  </a:moveTo>
                  <a:cubicBezTo>
                    <a:pt x="-3704" y="97491"/>
                    <a:pt x="18651" y="126684"/>
                    <a:pt x="50440" y="130898"/>
                  </a:cubicBezTo>
                  <a:cubicBezTo>
                    <a:pt x="53331" y="131283"/>
                    <a:pt x="56247" y="131451"/>
                    <a:pt x="59163" y="131392"/>
                  </a:cubicBezTo>
                  <a:cubicBezTo>
                    <a:pt x="96315" y="130580"/>
                    <a:pt x="127233" y="102594"/>
                    <a:pt x="131724" y="65702"/>
                  </a:cubicBezTo>
                  <a:cubicBezTo>
                    <a:pt x="135938" y="33912"/>
                    <a:pt x="113583" y="4720"/>
                    <a:pt x="81794" y="506"/>
                  </a:cubicBezTo>
                  <a:cubicBezTo>
                    <a:pt x="78903" y="120"/>
                    <a:pt x="75987" y="-47"/>
                    <a:pt x="73072" y="11"/>
                  </a:cubicBezTo>
                  <a:cubicBezTo>
                    <a:pt x="35928" y="858"/>
                    <a:pt x="5035" y="28826"/>
                    <a:pt x="510" y="65702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0" name="Graphic 2">
            <a:extLst>
              <a:ext uri="{FF2B5EF4-FFF2-40B4-BE49-F238E27FC236}">
                <a16:creationId xmlns="" xmlns:a16="http://schemas.microsoft.com/office/drawing/2014/main" id="{57C7ED47-9CC9-4940-BA90-B3FA3A1CC9FF}"/>
              </a:ext>
            </a:extLst>
          </p:cNvPr>
          <p:cNvGrpSpPr/>
          <p:nvPr/>
        </p:nvGrpSpPr>
        <p:grpSpPr>
          <a:xfrm>
            <a:off x="761616" y="3604477"/>
            <a:ext cx="956366" cy="635455"/>
            <a:chOff x="761615" y="3604476"/>
            <a:chExt cx="956366" cy="635455"/>
          </a:xfrm>
        </p:grpSpPr>
        <p:sp>
          <p:nvSpPr>
            <p:cNvPr id="901" name="Freeform: Shape 900">
              <a:extLst>
                <a:ext uri="{FF2B5EF4-FFF2-40B4-BE49-F238E27FC236}">
                  <a16:creationId xmlns="" xmlns:a16="http://schemas.microsoft.com/office/drawing/2014/main" id="{0FCB8401-F7AE-447A-B581-F5133433BC79}"/>
                </a:ext>
              </a:extLst>
            </p:cNvPr>
            <p:cNvSpPr/>
            <p:nvPr/>
          </p:nvSpPr>
          <p:spPr>
            <a:xfrm>
              <a:off x="876406" y="4140306"/>
              <a:ext cx="841575" cy="99625"/>
            </a:xfrm>
            <a:custGeom>
              <a:avLst/>
              <a:gdLst>
                <a:gd name="connsiteX0" fmla="*/ 0 w 841575"/>
                <a:gd name="connsiteY0" fmla="*/ 0 h 99625"/>
                <a:gd name="connsiteX1" fmla="*/ 841576 w 841575"/>
                <a:gd name="connsiteY1" fmla="*/ 0 h 99625"/>
                <a:gd name="connsiteX2" fmla="*/ 841576 w 841575"/>
                <a:gd name="connsiteY2" fmla="*/ 99625 h 99625"/>
                <a:gd name="connsiteX3" fmla="*/ 0 w 841575"/>
                <a:gd name="connsiteY3" fmla="*/ 99625 h 9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575" h="99625">
                  <a:moveTo>
                    <a:pt x="0" y="0"/>
                  </a:moveTo>
                  <a:lnTo>
                    <a:pt x="841576" y="0"/>
                  </a:lnTo>
                  <a:lnTo>
                    <a:pt x="841576" y="99625"/>
                  </a:lnTo>
                  <a:lnTo>
                    <a:pt x="0" y="99625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="" xmlns:a16="http://schemas.microsoft.com/office/drawing/2014/main" id="{4C47CA18-61D7-44AC-B118-C003B22CE85B}"/>
                </a:ext>
              </a:extLst>
            </p:cNvPr>
            <p:cNvSpPr/>
            <p:nvPr/>
          </p:nvSpPr>
          <p:spPr>
            <a:xfrm>
              <a:off x="1041470" y="4140306"/>
              <a:ext cx="34353" cy="99625"/>
            </a:xfrm>
            <a:custGeom>
              <a:avLst/>
              <a:gdLst>
                <a:gd name="connsiteX0" fmla="*/ 0 w 34353"/>
                <a:gd name="connsiteY0" fmla="*/ 0 h 99625"/>
                <a:gd name="connsiteX1" fmla="*/ 34353 w 34353"/>
                <a:gd name="connsiteY1" fmla="*/ 0 h 99625"/>
                <a:gd name="connsiteX2" fmla="*/ 34353 w 34353"/>
                <a:gd name="connsiteY2" fmla="*/ 99625 h 99625"/>
                <a:gd name="connsiteX3" fmla="*/ 0 w 34353"/>
                <a:gd name="connsiteY3" fmla="*/ 99625 h 9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53" h="99625">
                  <a:moveTo>
                    <a:pt x="0" y="0"/>
                  </a:moveTo>
                  <a:lnTo>
                    <a:pt x="34353" y="0"/>
                  </a:lnTo>
                  <a:lnTo>
                    <a:pt x="34353" y="99625"/>
                  </a:lnTo>
                  <a:lnTo>
                    <a:pt x="0" y="9962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="" xmlns:a16="http://schemas.microsoft.com/office/drawing/2014/main" id="{5BF13770-56E3-43B1-B349-8CC7349D65D5}"/>
                </a:ext>
              </a:extLst>
            </p:cNvPr>
            <p:cNvSpPr/>
            <p:nvPr/>
          </p:nvSpPr>
          <p:spPr>
            <a:xfrm>
              <a:off x="1536747" y="4140306"/>
              <a:ext cx="82196" cy="99625"/>
            </a:xfrm>
            <a:custGeom>
              <a:avLst/>
              <a:gdLst>
                <a:gd name="connsiteX0" fmla="*/ 0 w 82196"/>
                <a:gd name="connsiteY0" fmla="*/ 0 h 99625"/>
                <a:gd name="connsiteX1" fmla="*/ 82197 w 82196"/>
                <a:gd name="connsiteY1" fmla="*/ 0 h 99625"/>
                <a:gd name="connsiteX2" fmla="*/ 82197 w 82196"/>
                <a:gd name="connsiteY2" fmla="*/ 99625 h 99625"/>
                <a:gd name="connsiteX3" fmla="*/ 0 w 82196"/>
                <a:gd name="connsiteY3" fmla="*/ 99625 h 9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96" h="99625">
                  <a:moveTo>
                    <a:pt x="0" y="0"/>
                  </a:moveTo>
                  <a:lnTo>
                    <a:pt x="82197" y="0"/>
                  </a:lnTo>
                  <a:lnTo>
                    <a:pt x="82197" y="99625"/>
                  </a:lnTo>
                  <a:lnTo>
                    <a:pt x="0" y="9962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="" xmlns:a16="http://schemas.microsoft.com/office/drawing/2014/main" id="{B4624D97-CAEB-4A0D-A0C3-E716C3961241}"/>
                </a:ext>
              </a:extLst>
            </p:cNvPr>
            <p:cNvSpPr/>
            <p:nvPr/>
          </p:nvSpPr>
          <p:spPr>
            <a:xfrm>
              <a:off x="1186425" y="4158726"/>
              <a:ext cx="52334" cy="58667"/>
            </a:xfrm>
            <a:custGeom>
              <a:avLst/>
              <a:gdLst>
                <a:gd name="connsiteX0" fmla="*/ 48262 w 52334"/>
                <a:gd name="connsiteY0" fmla="*/ 8057 h 58667"/>
                <a:gd name="connsiteX1" fmla="*/ 28153 w 52334"/>
                <a:gd name="connsiteY1" fmla="*/ 34199 h 58667"/>
                <a:gd name="connsiteX2" fmla="*/ 26393 w 52334"/>
                <a:gd name="connsiteY2" fmla="*/ 35121 h 58667"/>
                <a:gd name="connsiteX3" fmla="*/ 26393 w 52334"/>
                <a:gd name="connsiteY3" fmla="*/ 35121 h 58667"/>
                <a:gd name="connsiteX4" fmla="*/ 24550 w 52334"/>
                <a:gd name="connsiteY4" fmla="*/ 34199 h 58667"/>
                <a:gd name="connsiteX5" fmla="*/ 4441 w 52334"/>
                <a:gd name="connsiteY5" fmla="*/ 8141 h 58667"/>
                <a:gd name="connsiteX6" fmla="*/ 4441 w 52334"/>
                <a:gd name="connsiteY6" fmla="*/ 56487 h 58667"/>
                <a:gd name="connsiteX7" fmla="*/ 2266 w 52334"/>
                <a:gd name="connsiteY7" fmla="*/ 58498 h 58667"/>
                <a:gd name="connsiteX8" fmla="*/ 2262 w 52334"/>
                <a:gd name="connsiteY8" fmla="*/ 58498 h 58667"/>
                <a:gd name="connsiteX9" fmla="*/ 0 w 52334"/>
                <a:gd name="connsiteY9" fmla="*/ 56487 h 58667"/>
                <a:gd name="connsiteX10" fmla="*/ 0 w 52334"/>
                <a:gd name="connsiteY10" fmla="*/ 1940 h 58667"/>
                <a:gd name="connsiteX11" fmla="*/ 922 w 52334"/>
                <a:gd name="connsiteY11" fmla="*/ 348 h 58667"/>
                <a:gd name="connsiteX12" fmla="*/ 922 w 52334"/>
                <a:gd name="connsiteY12" fmla="*/ 348 h 58667"/>
                <a:gd name="connsiteX13" fmla="*/ 4022 w 52334"/>
                <a:gd name="connsiteY13" fmla="*/ 851 h 58667"/>
                <a:gd name="connsiteX14" fmla="*/ 26393 w 52334"/>
                <a:gd name="connsiteY14" fmla="*/ 29926 h 58667"/>
                <a:gd name="connsiteX15" fmla="*/ 48598 w 52334"/>
                <a:gd name="connsiteY15" fmla="*/ 851 h 58667"/>
                <a:gd name="connsiteX16" fmla="*/ 51698 w 52334"/>
                <a:gd name="connsiteY16" fmla="*/ 348 h 58667"/>
                <a:gd name="connsiteX17" fmla="*/ 52284 w 52334"/>
                <a:gd name="connsiteY17" fmla="*/ 1019 h 58667"/>
                <a:gd name="connsiteX18" fmla="*/ 52284 w 52334"/>
                <a:gd name="connsiteY18" fmla="*/ 2108 h 58667"/>
                <a:gd name="connsiteX19" fmla="*/ 52284 w 52334"/>
                <a:gd name="connsiteY19" fmla="*/ 56655 h 58667"/>
                <a:gd name="connsiteX20" fmla="*/ 50106 w 52334"/>
                <a:gd name="connsiteY20" fmla="*/ 58666 h 58667"/>
                <a:gd name="connsiteX21" fmla="*/ 50106 w 52334"/>
                <a:gd name="connsiteY21" fmla="*/ 58666 h 58667"/>
                <a:gd name="connsiteX22" fmla="*/ 47927 w 52334"/>
                <a:gd name="connsiteY22" fmla="*/ 56655 h 58667"/>
                <a:gd name="connsiteX23" fmla="*/ 47927 w 52334"/>
                <a:gd name="connsiteY23" fmla="*/ 56655 h 5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334" h="58667">
                  <a:moveTo>
                    <a:pt x="48262" y="8057"/>
                  </a:moveTo>
                  <a:lnTo>
                    <a:pt x="28153" y="34199"/>
                  </a:lnTo>
                  <a:cubicBezTo>
                    <a:pt x="27758" y="34786"/>
                    <a:pt x="27097" y="35129"/>
                    <a:pt x="26393" y="35121"/>
                  </a:cubicBezTo>
                  <a:lnTo>
                    <a:pt x="26393" y="35121"/>
                  </a:lnTo>
                  <a:cubicBezTo>
                    <a:pt x="25656" y="35180"/>
                    <a:pt x="24948" y="34819"/>
                    <a:pt x="24550" y="34199"/>
                  </a:cubicBezTo>
                  <a:lnTo>
                    <a:pt x="4441" y="8141"/>
                  </a:lnTo>
                  <a:lnTo>
                    <a:pt x="4441" y="56487"/>
                  </a:lnTo>
                  <a:cubicBezTo>
                    <a:pt x="4396" y="57643"/>
                    <a:pt x="3422" y="58540"/>
                    <a:pt x="2266" y="58498"/>
                  </a:cubicBezTo>
                  <a:cubicBezTo>
                    <a:pt x="2265" y="58498"/>
                    <a:pt x="2263" y="58498"/>
                    <a:pt x="2262" y="58498"/>
                  </a:cubicBezTo>
                  <a:cubicBezTo>
                    <a:pt x="1090" y="58548"/>
                    <a:pt x="90" y="57660"/>
                    <a:pt x="0" y="56487"/>
                  </a:cubicBezTo>
                  <a:lnTo>
                    <a:pt x="0" y="1940"/>
                  </a:lnTo>
                  <a:cubicBezTo>
                    <a:pt x="33" y="1295"/>
                    <a:pt x="375" y="701"/>
                    <a:pt x="922" y="348"/>
                  </a:cubicBezTo>
                  <a:lnTo>
                    <a:pt x="922" y="348"/>
                  </a:lnTo>
                  <a:cubicBezTo>
                    <a:pt x="1939" y="-263"/>
                    <a:pt x="3250" y="-54"/>
                    <a:pt x="4022" y="851"/>
                  </a:cubicBezTo>
                  <a:lnTo>
                    <a:pt x="26393" y="29926"/>
                  </a:lnTo>
                  <a:lnTo>
                    <a:pt x="48598" y="851"/>
                  </a:lnTo>
                  <a:cubicBezTo>
                    <a:pt x="49368" y="-54"/>
                    <a:pt x="50684" y="-263"/>
                    <a:pt x="51698" y="348"/>
                  </a:cubicBezTo>
                  <a:lnTo>
                    <a:pt x="52284" y="1019"/>
                  </a:lnTo>
                  <a:cubicBezTo>
                    <a:pt x="52351" y="1379"/>
                    <a:pt x="52351" y="1748"/>
                    <a:pt x="52284" y="2108"/>
                  </a:cubicBezTo>
                  <a:lnTo>
                    <a:pt x="52284" y="56655"/>
                  </a:lnTo>
                  <a:cubicBezTo>
                    <a:pt x="52242" y="57811"/>
                    <a:pt x="51262" y="58708"/>
                    <a:pt x="50106" y="58666"/>
                  </a:cubicBezTo>
                  <a:cubicBezTo>
                    <a:pt x="50106" y="58666"/>
                    <a:pt x="50106" y="58666"/>
                    <a:pt x="50106" y="58666"/>
                  </a:cubicBezTo>
                  <a:cubicBezTo>
                    <a:pt x="48949" y="58716"/>
                    <a:pt x="47978" y="57811"/>
                    <a:pt x="47927" y="56655"/>
                  </a:cubicBezTo>
                  <a:cubicBezTo>
                    <a:pt x="47927" y="56655"/>
                    <a:pt x="47927" y="56655"/>
                    <a:pt x="47927" y="5665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="" xmlns:a16="http://schemas.microsoft.com/office/drawing/2014/main" id="{931C09DB-8F07-4A58-9309-233A3D1C98E6}"/>
                </a:ext>
              </a:extLst>
            </p:cNvPr>
            <p:cNvSpPr/>
            <p:nvPr/>
          </p:nvSpPr>
          <p:spPr>
            <a:xfrm>
              <a:off x="1252047" y="4158652"/>
              <a:ext cx="48215" cy="58573"/>
            </a:xfrm>
            <a:custGeom>
              <a:avLst/>
              <a:gdLst>
                <a:gd name="connsiteX0" fmla="*/ 38444 w 48215"/>
                <a:gd name="connsiteY0" fmla="*/ 43322 h 58573"/>
                <a:gd name="connsiteX1" fmla="*/ 9788 w 48215"/>
                <a:gd name="connsiteY1" fmla="*/ 43322 h 58573"/>
                <a:gd name="connsiteX2" fmla="*/ 4258 w 48215"/>
                <a:gd name="connsiteY2" fmla="*/ 57231 h 58573"/>
                <a:gd name="connsiteX3" fmla="*/ 2163 w 48215"/>
                <a:gd name="connsiteY3" fmla="*/ 58572 h 58573"/>
                <a:gd name="connsiteX4" fmla="*/ 1409 w 48215"/>
                <a:gd name="connsiteY4" fmla="*/ 58572 h 58573"/>
                <a:gd name="connsiteX5" fmla="*/ 94 w 48215"/>
                <a:gd name="connsiteY5" fmla="*/ 56050 h 58573"/>
                <a:gd name="connsiteX6" fmla="*/ 152 w 48215"/>
                <a:gd name="connsiteY6" fmla="*/ 55891 h 58573"/>
                <a:gd name="connsiteX7" fmla="*/ 21937 w 48215"/>
                <a:gd name="connsiteY7" fmla="*/ 1260 h 58573"/>
                <a:gd name="connsiteX8" fmla="*/ 24116 w 48215"/>
                <a:gd name="connsiteY8" fmla="*/ 3 h 58573"/>
                <a:gd name="connsiteX9" fmla="*/ 26211 w 48215"/>
                <a:gd name="connsiteY9" fmla="*/ 1260 h 58573"/>
                <a:gd name="connsiteX10" fmla="*/ 48079 w 48215"/>
                <a:gd name="connsiteY10" fmla="*/ 55891 h 58573"/>
                <a:gd name="connsiteX11" fmla="*/ 46906 w 48215"/>
                <a:gd name="connsiteY11" fmla="*/ 58572 h 58573"/>
                <a:gd name="connsiteX12" fmla="*/ 46068 w 48215"/>
                <a:gd name="connsiteY12" fmla="*/ 58572 h 58573"/>
                <a:gd name="connsiteX13" fmla="*/ 43974 w 48215"/>
                <a:gd name="connsiteY13" fmla="*/ 57231 h 58573"/>
                <a:gd name="connsiteX14" fmla="*/ 11380 w 48215"/>
                <a:gd name="connsiteY14" fmla="*/ 39217 h 58573"/>
                <a:gd name="connsiteX15" fmla="*/ 36517 w 48215"/>
                <a:gd name="connsiteY15" fmla="*/ 39217 h 58573"/>
                <a:gd name="connsiteX16" fmla="*/ 23864 w 48215"/>
                <a:gd name="connsiteY16" fmla="*/ 7544 h 5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15" h="58573">
                  <a:moveTo>
                    <a:pt x="38444" y="43322"/>
                  </a:moveTo>
                  <a:lnTo>
                    <a:pt x="9788" y="43322"/>
                  </a:lnTo>
                  <a:lnTo>
                    <a:pt x="4258" y="57231"/>
                  </a:lnTo>
                  <a:cubicBezTo>
                    <a:pt x="3906" y="58069"/>
                    <a:pt x="3076" y="58605"/>
                    <a:pt x="2163" y="58572"/>
                  </a:cubicBezTo>
                  <a:lnTo>
                    <a:pt x="1409" y="58572"/>
                  </a:lnTo>
                  <a:cubicBezTo>
                    <a:pt x="353" y="58237"/>
                    <a:pt x="-242" y="57106"/>
                    <a:pt x="94" y="56050"/>
                  </a:cubicBezTo>
                  <a:cubicBezTo>
                    <a:pt x="110" y="56000"/>
                    <a:pt x="127" y="55941"/>
                    <a:pt x="152" y="55891"/>
                  </a:cubicBezTo>
                  <a:lnTo>
                    <a:pt x="21937" y="1260"/>
                  </a:lnTo>
                  <a:cubicBezTo>
                    <a:pt x="22373" y="473"/>
                    <a:pt x="23211" y="-13"/>
                    <a:pt x="24116" y="3"/>
                  </a:cubicBezTo>
                  <a:cubicBezTo>
                    <a:pt x="25004" y="-47"/>
                    <a:pt x="25834" y="456"/>
                    <a:pt x="26211" y="1260"/>
                  </a:cubicBezTo>
                  <a:lnTo>
                    <a:pt x="48079" y="55891"/>
                  </a:lnTo>
                  <a:cubicBezTo>
                    <a:pt x="48482" y="56955"/>
                    <a:pt x="47962" y="58145"/>
                    <a:pt x="46906" y="58572"/>
                  </a:cubicBezTo>
                  <a:lnTo>
                    <a:pt x="46068" y="58572"/>
                  </a:lnTo>
                  <a:cubicBezTo>
                    <a:pt x="45172" y="58564"/>
                    <a:pt x="44359" y="58044"/>
                    <a:pt x="43974" y="57231"/>
                  </a:cubicBezTo>
                  <a:close/>
                  <a:moveTo>
                    <a:pt x="11380" y="39217"/>
                  </a:moveTo>
                  <a:lnTo>
                    <a:pt x="36517" y="39217"/>
                  </a:lnTo>
                  <a:lnTo>
                    <a:pt x="23864" y="7544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="" xmlns:a16="http://schemas.microsoft.com/office/drawing/2014/main" id="{4E52F918-766D-4F11-882D-E46B13B230A9}"/>
                </a:ext>
              </a:extLst>
            </p:cNvPr>
            <p:cNvSpPr/>
            <p:nvPr/>
          </p:nvSpPr>
          <p:spPr>
            <a:xfrm>
              <a:off x="1299541" y="4158193"/>
              <a:ext cx="46920" cy="59115"/>
            </a:xfrm>
            <a:custGeom>
              <a:avLst/>
              <a:gdLst>
                <a:gd name="connsiteX0" fmla="*/ 21449 w 46920"/>
                <a:gd name="connsiteY0" fmla="*/ 4150 h 59115"/>
                <a:gd name="connsiteX1" fmla="*/ 2513 w 46920"/>
                <a:gd name="connsiteY1" fmla="*/ 4150 h 59115"/>
                <a:gd name="connsiteX2" fmla="*/ 41 w 46920"/>
                <a:gd name="connsiteY2" fmla="*/ 2516 h 59115"/>
                <a:gd name="connsiteX3" fmla="*/ 1683 w 46920"/>
                <a:gd name="connsiteY3" fmla="*/ 44 h 59115"/>
                <a:gd name="connsiteX4" fmla="*/ 2513 w 46920"/>
                <a:gd name="connsiteY4" fmla="*/ 44 h 59115"/>
                <a:gd name="connsiteX5" fmla="*/ 44407 w 46920"/>
                <a:gd name="connsiteY5" fmla="*/ 44 h 59115"/>
                <a:gd name="connsiteX6" fmla="*/ 46879 w 46920"/>
                <a:gd name="connsiteY6" fmla="*/ 1678 h 59115"/>
                <a:gd name="connsiteX7" fmla="*/ 45237 w 46920"/>
                <a:gd name="connsiteY7" fmla="*/ 4150 h 59115"/>
                <a:gd name="connsiteX8" fmla="*/ 44407 w 46920"/>
                <a:gd name="connsiteY8" fmla="*/ 4150 h 59115"/>
                <a:gd name="connsiteX9" fmla="*/ 25471 w 46920"/>
                <a:gd name="connsiteY9" fmla="*/ 4150 h 59115"/>
                <a:gd name="connsiteX10" fmla="*/ 25471 w 46920"/>
                <a:gd name="connsiteY10" fmla="*/ 56937 h 59115"/>
                <a:gd name="connsiteX11" fmla="*/ 23293 w 46920"/>
                <a:gd name="connsiteY11" fmla="*/ 59115 h 59115"/>
                <a:gd name="connsiteX12" fmla="*/ 21114 w 46920"/>
                <a:gd name="connsiteY12" fmla="*/ 56937 h 5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920" h="59115">
                  <a:moveTo>
                    <a:pt x="21449" y="4150"/>
                  </a:moveTo>
                  <a:lnTo>
                    <a:pt x="2513" y="4150"/>
                  </a:lnTo>
                  <a:cubicBezTo>
                    <a:pt x="1382" y="4376"/>
                    <a:pt x="276" y="3647"/>
                    <a:pt x="41" y="2516"/>
                  </a:cubicBezTo>
                  <a:cubicBezTo>
                    <a:pt x="-185" y="1376"/>
                    <a:pt x="544" y="270"/>
                    <a:pt x="1683" y="44"/>
                  </a:cubicBezTo>
                  <a:cubicBezTo>
                    <a:pt x="1952" y="-15"/>
                    <a:pt x="2236" y="-15"/>
                    <a:pt x="2513" y="44"/>
                  </a:cubicBezTo>
                  <a:lnTo>
                    <a:pt x="44407" y="44"/>
                  </a:lnTo>
                  <a:cubicBezTo>
                    <a:pt x="45539" y="-182"/>
                    <a:pt x="46645" y="547"/>
                    <a:pt x="46879" y="1678"/>
                  </a:cubicBezTo>
                  <a:cubicBezTo>
                    <a:pt x="47105" y="2817"/>
                    <a:pt x="46376" y="3923"/>
                    <a:pt x="45237" y="4150"/>
                  </a:cubicBezTo>
                  <a:cubicBezTo>
                    <a:pt x="44969" y="4208"/>
                    <a:pt x="44684" y="4208"/>
                    <a:pt x="44407" y="4150"/>
                  </a:cubicBezTo>
                  <a:lnTo>
                    <a:pt x="25471" y="4150"/>
                  </a:lnTo>
                  <a:lnTo>
                    <a:pt x="25471" y="56937"/>
                  </a:lnTo>
                  <a:cubicBezTo>
                    <a:pt x="25471" y="58143"/>
                    <a:pt x="24499" y="59115"/>
                    <a:pt x="23293" y="59115"/>
                  </a:cubicBezTo>
                  <a:cubicBezTo>
                    <a:pt x="22086" y="59115"/>
                    <a:pt x="21114" y="58143"/>
                    <a:pt x="21114" y="56937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="" xmlns:a16="http://schemas.microsoft.com/office/drawing/2014/main" id="{F6564BA3-1DB3-4EF0-9FFE-0856E1362E2D}"/>
                </a:ext>
              </a:extLst>
            </p:cNvPr>
            <p:cNvSpPr/>
            <p:nvPr/>
          </p:nvSpPr>
          <p:spPr>
            <a:xfrm>
              <a:off x="1363220" y="4158067"/>
              <a:ext cx="41140" cy="58907"/>
            </a:xfrm>
            <a:custGeom>
              <a:avLst/>
              <a:gdLst>
                <a:gd name="connsiteX0" fmla="*/ 36700 w 41140"/>
                <a:gd name="connsiteY0" fmla="*/ 31758 h 58907"/>
                <a:gd name="connsiteX1" fmla="*/ 4441 w 41140"/>
                <a:gd name="connsiteY1" fmla="*/ 31758 h 58907"/>
                <a:gd name="connsiteX2" fmla="*/ 4441 w 41140"/>
                <a:gd name="connsiteY2" fmla="*/ 56895 h 58907"/>
                <a:gd name="connsiteX3" fmla="*/ 2179 w 41140"/>
                <a:gd name="connsiteY3" fmla="*/ 58906 h 58907"/>
                <a:gd name="connsiteX4" fmla="*/ 0 w 41140"/>
                <a:gd name="connsiteY4" fmla="*/ 56895 h 58907"/>
                <a:gd name="connsiteX5" fmla="*/ 0 w 41140"/>
                <a:gd name="connsiteY5" fmla="*/ 56895 h 58907"/>
                <a:gd name="connsiteX6" fmla="*/ 0 w 41140"/>
                <a:gd name="connsiteY6" fmla="*/ 2013 h 58907"/>
                <a:gd name="connsiteX7" fmla="*/ 2179 w 41140"/>
                <a:gd name="connsiteY7" fmla="*/ 2 h 58907"/>
                <a:gd name="connsiteX8" fmla="*/ 2179 w 41140"/>
                <a:gd name="connsiteY8" fmla="*/ 2 h 58907"/>
                <a:gd name="connsiteX9" fmla="*/ 4441 w 41140"/>
                <a:gd name="connsiteY9" fmla="*/ 2013 h 58907"/>
                <a:gd name="connsiteX10" fmla="*/ 4441 w 41140"/>
                <a:gd name="connsiteY10" fmla="*/ 27150 h 58907"/>
                <a:gd name="connsiteX11" fmla="*/ 36700 w 41140"/>
                <a:gd name="connsiteY11" fmla="*/ 27150 h 58907"/>
                <a:gd name="connsiteX12" fmla="*/ 36700 w 41140"/>
                <a:gd name="connsiteY12" fmla="*/ 2013 h 58907"/>
                <a:gd name="connsiteX13" fmla="*/ 38878 w 41140"/>
                <a:gd name="connsiteY13" fmla="*/ 2 h 58907"/>
                <a:gd name="connsiteX14" fmla="*/ 38878 w 41140"/>
                <a:gd name="connsiteY14" fmla="*/ 2 h 58907"/>
                <a:gd name="connsiteX15" fmla="*/ 41140 w 41140"/>
                <a:gd name="connsiteY15" fmla="*/ 2013 h 58907"/>
                <a:gd name="connsiteX16" fmla="*/ 41140 w 41140"/>
                <a:gd name="connsiteY16" fmla="*/ 56895 h 58907"/>
                <a:gd name="connsiteX17" fmla="*/ 38878 w 41140"/>
                <a:gd name="connsiteY17" fmla="*/ 58906 h 58907"/>
                <a:gd name="connsiteX18" fmla="*/ 36700 w 41140"/>
                <a:gd name="connsiteY18" fmla="*/ 56895 h 58907"/>
                <a:gd name="connsiteX19" fmla="*/ 36700 w 41140"/>
                <a:gd name="connsiteY19" fmla="*/ 56895 h 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140" h="58907">
                  <a:moveTo>
                    <a:pt x="36700" y="31758"/>
                  </a:moveTo>
                  <a:lnTo>
                    <a:pt x="4441" y="31758"/>
                  </a:lnTo>
                  <a:lnTo>
                    <a:pt x="4441" y="56895"/>
                  </a:lnTo>
                  <a:cubicBezTo>
                    <a:pt x="4349" y="58068"/>
                    <a:pt x="3352" y="58956"/>
                    <a:pt x="2179" y="58906"/>
                  </a:cubicBezTo>
                  <a:cubicBezTo>
                    <a:pt x="1022" y="58956"/>
                    <a:pt x="50" y="58051"/>
                    <a:pt x="0" y="56895"/>
                  </a:cubicBezTo>
                  <a:cubicBezTo>
                    <a:pt x="0" y="56895"/>
                    <a:pt x="0" y="56895"/>
                    <a:pt x="0" y="56895"/>
                  </a:cubicBezTo>
                  <a:lnTo>
                    <a:pt x="0" y="2013"/>
                  </a:lnTo>
                  <a:cubicBezTo>
                    <a:pt x="42" y="857"/>
                    <a:pt x="1022" y="-40"/>
                    <a:pt x="2179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3352" y="-48"/>
                    <a:pt x="4349" y="840"/>
                    <a:pt x="4441" y="2013"/>
                  </a:cubicBezTo>
                  <a:lnTo>
                    <a:pt x="4441" y="27150"/>
                  </a:lnTo>
                  <a:lnTo>
                    <a:pt x="36700" y="27150"/>
                  </a:lnTo>
                  <a:lnTo>
                    <a:pt x="36700" y="2013"/>
                  </a:lnTo>
                  <a:cubicBezTo>
                    <a:pt x="36741" y="857"/>
                    <a:pt x="37722" y="-40"/>
                    <a:pt x="38878" y="2"/>
                  </a:cubicBezTo>
                  <a:cubicBezTo>
                    <a:pt x="38878" y="2"/>
                    <a:pt x="38878" y="2"/>
                    <a:pt x="38878" y="2"/>
                  </a:cubicBezTo>
                  <a:cubicBezTo>
                    <a:pt x="40051" y="-48"/>
                    <a:pt x="41048" y="840"/>
                    <a:pt x="41140" y="2013"/>
                  </a:cubicBezTo>
                  <a:lnTo>
                    <a:pt x="41140" y="56895"/>
                  </a:lnTo>
                  <a:cubicBezTo>
                    <a:pt x="41048" y="58068"/>
                    <a:pt x="40051" y="58956"/>
                    <a:pt x="38878" y="58906"/>
                  </a:cubicBezTo>
                  <a:cubicBezTo>
                    <a:pt x="37722" y="58956"/>
                    <a:pt x="36750" y="58051"/>
                    <a:pt x="36700" y="56895"/>
                  </a:cubicBezTo>
                  <a:cubicBezTo>
                    <a:pt x="36700" y="56895"/>
                    <a:pt x="36700" y="56895"/>
                    <a:pt x="36700" y="5689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="" xmlns:a16="http://schemas.microsoft.com/office/drawing/2014/main" id="{09F0DB92-97BD-4400-A9B3-69A35AE7B2A5}"/>
                </a:ext>
              </a:extLst>
            </p:cNvPr>
            <p:cNvSpPr/>
            <p:nvPr/>
          </p:nvSpPr>
          <p:spPr>
            <a:xfrm>
              <a:off x="809040" y="3604476"/>
              <a:ext cx="841575" cy="128364"/>
            </a:xfrm>
            <a:custGeom>
              <a:avLst/>
              <a:gdLst>
                <a:gd name="connsiteX0" fmla="*/ 0 w 841575"/>
                <a:gd name="connsiteY0" fmla="*/ 0 h 128364"/>
                <a:gd name="connsiteX1" fmla="*/ 841576 w 841575"/>
                <a:gd name="connsiteY1" fmla="*/ 0 h 128364"/>
                <a:gd name="connsiteX2" fmla="*/ 841576 w 841575"/>
                <a:gd name="connsiteY2" fmla="*/ 128365 h 128364"/>
                <a:gd name="connsiteX3" fmla="*/ 0 w 841575"/>
                <a:gd name="connsiteY3" fmla="*/ 128365 h 12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575" h="128364">
                  <a:moveTo>
                    <a:pt x="0" y="0"/>
                  </a:moveTo>
                  <a:lnTo>
                    <a:pt x="841576" y="0"/>
                  </a:lnTo>
                  <a:lnTo>
                    <a:pt x="841576" y="128365"/>
                  </a:lnTo>
                  <a:lnTo>
                    <a:pt x="0" y="128365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="" xmlns:a16="http://schemas.microsoft.com/office/drawing/2014/main" id="{68D104DC-C00C-49EA-80CB-579705F44878}"/>
                </a:ext>
              </a:extLst>
            </p:cNvPr>
            <p:cNvSpPr/>
            <p:nvPr/>
          </p:nvSpPr>
          <p:spPr>
            <a:xfrm>
              <a:off x="1214896" y="3640163"/>
              <a:ext cx="47944" cy="60256"/>
            </a:xfrm>
            <a:custGeom>
              <a:avLst/>
              <a:gdLst>
                <a:gd name="connsiteX0" fmla="*/ 1274 w 47944"/>
                <a:gd name="connsiteY0" fmla="*/ 48437 h 60256"/>
                <a:gd name="connsiteX1" fmla="*/ 4039 w 47944"/>
                <a:gd name="connsiteY1" fmla="*/ 48437 h 60256"/>
                <a:gd name="connsiteX2" fmla="*/ 24651 w 47944"/>
                <a:gd name="connsiteY2" fmla="*/ 55978 h 60256"/>
                <a:gd name="connsiteX3" fmla="*/ 38477 w 47944"/>
                <a:gd name="connsiteY3" fmla="*/ 52124 h 60256"/>
                <a:gd name="connsiteX4" fmla="*/ 43839 w 47944"/>
                <a:gd name="connsiteY4" fmla="*/ 43745 h 60256"/>
                <a:gd name="connsiteX5" fmla="*/ 38728 w 47944"/>
                <a:gd name="connsiteY5" fmla="*/ 35366 h 60256"/>
                <a:gd name="connsiteX6" fmla="*/ 24232 w 47944"/>
                <a:gd name="connsiteY6" fmla="*/ 30590 h 60256"/>
                <a:gd name="connsiteX7" fmla="*/ 24232 w 47944"/>
                <a:gd name="connsiteY7" fmla="*/ 30590 h 60256"/>
                <a:gd name="connsiteX8" fmla="*/ 9402 w 47944"/>
                <a:gd name="connsiteY8" fmla="*/ 25647 h 60256"/>
                <a:gd name="connsiteX9" fmla="*/ 2950 w 47944"/>
                <a:gd name="connsiteY9" fmla="*/ 15341 h 60256"/>
                <a:gd name="connsiteX10" fmla="*/ 9486 w 47944"/>
                <a:gd name="connsiteY10" fmla="*/ 4364 h 60256"/>
                <a:gd name="connsiteX11" fmla="*/ 24651 w 47944"/>
                <a:gd name="connsiteY11" fmla="*/ 7 h 60256"/>
                <a:gd name="connsiteX12" fmla="*/ 44007 w 47944"/>
                <a:gd name="connsiteY12" fmla="*/ 6878 h 60256"/>
                <a:gd name="connsiteX13" fmla="*/ 44635 w 47944"/>
                <a:gd name="connsiteY13" fmla="*/ 9408 h 60256"/>
                <a:gd name="connsiteX14" fmla="*/ 44593 w 47944"/>
                <a:gd name="connsiteY14" fmla="*/ 9475 h 60256"/>
                <a:gd name="connsiteX15" fmla="*/ 41912 w 47944"/>
                <a:gd name="connsiteY15" fmla="*/ 9978 h 60256"/>
                <a:gd name="connsiteX16" fmla="*/ 24651 w 47944"/>
                <a:gd name="connsiteY16" fmla="*/ 3778 h 60256"/>
                <a:gd name="connsiteX17" fmla="*/ 11832 w 47944"/>
                <a:gd name="connsiteY17" fmla="*/ 7297 h 60256"/>
                <a:gd name="connsiteX18" fmla="*/ 6888 w 47944"/>
                <a:gd name="connsiteY18" fmla="*/ 15676 h 60256"/>
                <a:gd name="connsiteX19" fmla="*/ 11580 w 47944"/>
                <a:gd name="connsiteY19" fmla="*/ 22882 h 60256"/>
                <a:gd name="connsiteX20" fmla="*/ 24987 w 47944"/>
                <a:gd name="connsiteY20" fmla="*/ 27322 h 60256"/>
                <a:gd name="connsiteX21" fmla="*/ 24987 w 47944"/>
                <a:gd name="connsiteY21" fmla="*/ 27322 h 60256"/>
                <a:gd name="connsiteX22" fmla="*/ 40990 w 47944"/>
                <a:gd name="connsiteY22" fmla="*/ 32685 h 60256"/>
                <a:gd name="connsiteX23" fmla="*/ 47945 w 47944"/>
                <a:gd name="connsiteY23" fmla="*/ 43829 h 60256"/>
                <a:gd name="connsiteX24" fmla="*/ 40823 w 47944"/>
                <a:gd name="connsiteY24" fmla="*/ 55559 h 60256"/>
                <a:gd name="connsiteX25" fmla="*/ 24651 w 47944"/>
                <a:gd name="connsiteY25" fmla="*/ 60251 h 60256"/>
                <a:gd name="connsiteX26" fmla="*/ 1526 w 47944"/>
                <a:gd name="connsiteY26" fmla="*/ 51873 h 60256"/>
                <a:gd name="connsiteX27" fmla="*/ 16 w 47944"/>
                <a:gd name="connsiteY27" fmla="*/ 49895 h 60256"/>
                <a:gd name="connsiteX28" fmla="*/ 1274 w 47944"/>
                <a:gd name="connsiteY28" fmla="*/ 48437 h 6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944" h="60256">
                  <a:moveTo>
                    <a:pt x="1274" y="48437"/>
                  </a:moveTo>
                  <a:cubicBezTo>
                    <a:pt x="2050" y="47700"/>
                    <a:pt x="3263" y="47700"/>
                    <a:pt x="4039" y="48437"/>
                  </a:cubicBezTo>
                  <a:cubicBezTo>
                    <a:pt x="9955" y="53046"/>
                    <a:pt x="17161" y="55677"/>
                    <a:pt x="24651" y="55978"/>
                  </a:cubicBezTo>
                  <a:cubicBezTo>
                    <a:pt x="29545" y="56096"/>
                    <a:pt x="34354" y="54755"/>
                    <a:pt x="38477" y="52124"/>
                  </a:cubicBezTo>
                  <a:cubicBezTo>
                    <a:pt x="41543" y="50389"/>
                    <a:pt x="43546" y="47256"/>
                    <a:pt x="43839" y="43745"/>
                  </a:cubicBezTo>
                  <a:cubicBezTo>
                    <a:pt x="43864" y="40209"/>
                    <a:pt x="41887" y="36958"/>
                    <a:pt x="38728" y="35366"/>
                  </a:cubicBezTo>
                  <a:cubicBezTo>
                    <a:pt x="34220" y="32911"/>
                    <a:pt x="29310" y="31294"/>
                    <a:pt x="24232" y="30590"/>
                  </a:cubicBezTo>
                  <a:lnTo>
                    <a:pt x="24232" y="30590"/>
                  </a:lnTo>
                  <a:cubicBezTo>
                    <a:pt x="19021" y="29903"/>
                    <a:pt x="13985" y="28227"/>
                    <a:pt x="9402" y="25647"/>
                  </a:cubicBezTo>
                  <a:cubicBezTo>
                    <a:pt x="5564" y="23611"/>
                    <a:pt x="3103" y="19681"/>
                    <a:pt x="2950" y="15341"/>
                  </a:cubicBezTo>
                  <a:cubicBezTo>
                    <a:pt x="3149" y="10816"/>
                    <a:pt x="5606" y="6694"/>
                    <a:pt x="9486" y="4364"/>
                  </a:cubicBezTo>
                  <a:cubicBezTo>
                    <a:pt x="13977" y="1398"/>
                    <a:pt x="19272" y="-118"/>
                    <a:pt x="24651" y="7"/>
                  </a:cubicBezTo>
                  <a:cubicBezTo>
                    <a:pt x="31639" y="359"/>
                    <a:pt x="38368" y="2747"/>
                    <a:pt x="44007" y="6878"/>
                  </a:cubicBezTo>
                  <a:cubicBezTo>
                    <a:pt x="44878" y="7406"/>
                    <a:pt x="45163" y="8537"/>
                    <a:pt x="44635" y="9408"/>
                  </a:cubicBezTo>
                  <a:cubicBezTo>
                    <a:pt x="44618" y="9433"/>
                    <a:pt x="44610" y="9450"/>
                    <a:pt x="44593" y="9475"/>
                  </a:cubicBezTo>
                  <a:cubicBezTo>
                    <a:pt x="43965" y="10313"/>
                    <a:pt x="42800" y="10531"/>
                    <a:pt x="41912" y="9978"/>
                  </a:cubicBezTo>
                  <a:cubicBezTo>
                    <a:pt x="36876" y="6300"/>
                    <a:pt x="30877" y="4147"/>
                    <a:pt x="24651" y="3778"/>
                  </a:cubicBezTo>
                  <a:cubicBezTo>
                    <a:pt x="20127" y="3694"/>
                    <a:pt x="15678" y="4909"/>
                    <a:pt x="11832" y="7297"/>
                  </a:cubicBezTo>
                  <a:cubicBezTo>
                    <a:pt x="8840" y="9040"/>
                    <a:pt x="6972" y="12215"/>
                    <a:pt x="6888" y="15676"/>
                  </a:cubicBezTo>
                  <a:cubicBezTo>
                    <a:pt x="7005" y="18759"/>
                    <a:pt x="8807" y="21524"/>
                    <a:pt x="11580" y="22882"/>
                  </a:cubicBezTo>
                  <a:cubicBezTo>
                    <a:pt x="15728" y="25186"/>
                    <a:pt x="20278" y="26694"/>
                    <a:pt x="24987" y="27322"/>
                  </a:cubicBezTo>
                  <a:lnTo>
                    <a:pt x="24987" y="27322"/>
                  </a:lnTo>
                  <a:cubicBezTo>
                    <a:pt x="30617" y="28068"/>
                    <a:pt x="36047" y="29886"/>
                    <a:pt x="40990" y="32685"/>
                  </a:cubicBezTo>
                  <a:cubicBezTo>
                    <a:pt x="45155" y="34863"/>
                    <a:pt x="47811" y="39128"/>
                    <a:pt x="47945" y="43829"/>
                  </a:cubicBezTo>
                  <a:cubicBezTo>
                    <a:pt x="47660" y="48680"/>
                    <a:pt x="44995" y="53071"/>
                    <a:pt x="40823" y="55559"/>
                  </a:cubicBezTo>
                  <a:cubicBezTo>
                    <a:pt x="36030" y="58726"/>
                    <a:pt x="30391" y="60360"/>
                    <a:pt x="24651" y="60251"/>
                  </a:cubicBezTo>
                  <a:cubicBezTo>
                    <a:pt x="16264" y="59900"/>
                    <a:pt x="8187" y="56975"/>
                    <a:pt x="1526" y="51873"/>
                  </a:cubicBezTo>
                  <a:cubicBezTo>
                    <a:pt x="563" y="51747"/>
                    <a:pt x="-113" y="50859"/>
                    <a:pt x="16" y="49895"/>
                  </a:cubicBezTo>
                  <a:cubicBezTo>
                    <a:pt x="108" y="49200"/>
                    <a:pt x="602" y="48630"/>
                    <a:pt x="1274" y="48437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="" xmlns:a16="http://schemas.microsoft.com/office/drawing/2014/main" id="{319F8DDE-04CB-4906-81FD-42B67D109B04}"/>
                </a:ext>
              </a:extLst>
            </p:cNvPr>
            <p:cNvSpPr/>
            <p:nvPr/>
          </p:nvSpPr>
          <p:spPr>
            <a:xfrm>
              <a:off x="1276438" y="3639753"/>
              <a:ext cx="53273" cy="59992"/>
            </a:xfrm>
            <a:custGeom>
              <a:avLst/>
              <a:gdLst>
                <a:gd name="connsiteX0" fmla="*/ 32319 w 53273"/>
                <a:gd name="connsiteY0" fmla="*/ 82 h 59992"/>
                <a:gd name="connsiteX1" fmla="*/ 52596 w 53273"/>
                <a:gd name="connsiteY1" fmla="*/ 6617 h 59992"/>
                <a:gd name="connsiteX2" fmla="*/ 52814 w 53273"/>
                <a:gd name="connsiteY2" fmla="*/ 9332 h 59992"/>
                <a:gd name="connsiteX3" fmla="*/ 52596 w 53273"/>
                <a:gd name="connsiteY3" fmla="*/ 9550 h 59992"/>
                <a:gd name="connsiteX4" fmla="*/ 49580 w 53273"/>
                <a:gd name="connsiteY4" fmla="*/ 9969 h 59992"/>
                <a:gd name="connsiteX5" fmla="*/ 31984 w 53273"/>
                <a:gd name="connsiteY5" fmla="*/ 4271 h 59992"/>
                <a:gd name="connsiteX6" fmla="*/ 4183 w 53273"/>
                <a:gd name="connsiteY6" fmla="*/ 27916 h 59992"/>
                <a:gd name="connsiteX7" fmla="*/ 27828 w 53273"/>
                <a:gd name="connsiteY7" fmla="*/ 55717 h 59992"/>
                <a:gd name="connsiteX8" fmla="*/ 31984 w 53273"/>
                <a:gd name="connsiteY8" fmla="*/ 55717 h 59992"/>
                <a:gd name="connsiteX9" fmla="*/ 49412 w 53273"/>
                <a:gd name="connsiteY9" fmla="*/ 50020 h 59992"/>
                <a:gd name="connsiteX10" fmla="*/ 52462 w 53273"/>
                <a:gd name="connsiteY10" fmla="*/ 50456 h 59992"/>
                <a:gd name="connsiteX11" fmla="*/ 52512 w 53273"/>
                <a:gd name="connsiteY11" fmla="*/ 50523 h 59992"/>
                <a:gd name="connsiteX12" fmla="*/ 52864 w 53273"/>
                <a:gd name="connsiteY12" fmla="*/ 53103 h 59992"/>
                <a:gd name="connsiteX13" fmla="*/ 52512 w 53273"/>
                <a:gd name="connsiteY13" fmla="*/ 53455 h 59992"/>
                <a:gd name="connsiteX14" fmla="*/ 32235 w 53273"/>
                <a:gd name="connsiteY14" fmla="*/ 59907 h 59992"/>
                <a:gd name="connsiteX15" fmla="*/ 86 w 53273"/>
                <a:gd name="connsiteY15" fmla="*/ 32231 h 59992"/>
                <a:gd name="connsiteX16" fmla="*/ 27753 w 53273"/>
                <a:gd name="connsiteY16" fmla="*/ 82 h 59992"/>
                <a:gd name="connsiteX17" fmla="*/ 32235 w 53273"/>
                <a:gd name="connsiteY17" fmla="*/ 82 h 5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273" h="59992">
                  <a:moveTo>
                    <a:pt x="32319" y="82"/>
                  </a:moveTo>
                  <a:cubicBezTo>
                    <a:pt x="39600" y="48"/>
                    <a:pt x="46706" y="2344"/>
                    <a:pt x="52596" y="6617"/>
                  </a:cubicBezTo>
                  <a:cubicBezTo>
                    <a:pt x="53409" y="7304"/>
                    <a:pt x="53501" y="8528"/>
                    <a:pt x="52814" y="9332"/>
                  </a:cubicBezTo>
                  <a:cubicBezTo>
                    <a:pt x="52747" y="9416"/>
                    <a:pt x="52671" y="9483"/>
                    <a:pt x="52596" y="9550"/>
                  </a:cubicBezTo>
                  <a:cubicBezTo>
                    <a:pt x="51875" y="10488"/>
                    <a:pt x="50535" y="10672"/>
                    <a:pt x="49580" y="9969"/>
                  </a:cubicBezTo>
                  <a:cubicBezTo>
                    <a:pt x="44460" y="6265"/>
                    <a:pt x="38302" y="4271"/>
                    <a:pt x="31984" y="4271"/>
                  </a:cubicBezTo>
                  <a:cubicBezTo>
                    <a:pt x="17773" y="3123"/>
                    <a:pt x="5331" y="13714"/>
                    <a:pt x="4183" y="27916"/>
                  </a:cubicBezTo>
                  <a:cubicBezTo>
                    <a:pt x="3035" y="42127"/>
                    <a:pt x="13626" y="54570"/>
                    <a:pt x="27828" y="55717"/>
                  </a:cubicBezTo>
                  <a:cubicBezTo>
                    <a:pt x="29211" y="55826"/>
                    <a:pt x="30601" y="55826"/>
                    <a:pt x="31984" y="55717"/>
                  </a:cubicBezTo>
                  <a:cubicBezTo>
                    <a:pt x="38268" y="55826"/>
                    <a:pt x="44401" y="53815"/>
                    <a:pt x="49412" y="50020"/>
                  </a:cubicBezTo>
                  <a:cubicBezTo>
                    <a:pt x="50376" y="49299"/>
                    <a:pt x="51741" y="49492"/>
                    <a:pt x="52462" y="50456"/>
                  </a:cubicBezTo>
                  <a:cubicBezTo>
                    <a:pt x="52479" y="50472"/>
                    <a:pt x="52495" y="50497"/>
                    <a:pt x="52512" y="50523"/>
                  </a:cubicBezTo>
                  <a:cubicBezTo>
                    <a:pt x="53325" y="51143"/>
                    <a:pt x="53476" y="52299"/>
                    <a:pt x="52864" y="53103"/>
                  </a:cubicBezTo>
                  <a:cubicBezTo>
                    <a:pt x="52764" y="53237"/>
                    <a:pt x="52646" y="53354"/>
                    <a:pt x="52512" y="53455"/>
                  </a:cubicBezTo>
                  <a:cubicBezTo>
                    <a:pt x="46614" y="57712"/>
                    <a:pt x="39508" y="59965"/>
                    <a:pt x="32235" y="59907"/>
                  </a:cubicBezTo>
                  <a:cubicBezTo>
                    <a:pt x="15712" y="61147"/>
                    <a:pt x="1317" y="48755"/>
                    <a:pt x="86" y="32231"/>
                  </a:cubicBezTo>
                  <a:cubicBezTo>
                    <a:pt x="-1155" y="15717"/>
                    <a:pt x="11238" y="1322"/>
                    <a:pt x="27753" y="82"/>
                  </a:cubicBezTo>
                  <a:cubicBezTo>
                    <a:pt x="29244" y="-27"/>
                    <a:pt x="30744" y="-27"/>
                    <a:pt x="32235" y="82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="" xmlns:a16="http://schemas.microsoft.com/office/drawing/2014/main" id="{63275C24-87B6-45E3-B6DD-7E8DD52586D4}"/>
                </a:ext>
              </a:extLst>
            </p:cNvPr>
            <p:cNvSpPr/>
            <p:nvPr/>
          </p:nvSpPr>
          <p:spPr>
            <a:xfrm>
              <a:off x="1348641" y="3640755"/>
              <a:ext cx="4440" cy="58991"/>
            </a:xfrm>
            <a:custGeom>
              <a:avLst/>
              <a:gdLst>
                <a:gd name="connsiteX0" fmla="*/ 0 w 4440"/>
                <a:gd name="connsiteY0" fmla="*/ 2097 h 58991"/>
                <a:gd name="connsiteX1" fmla="*/ 2178 w 4440"/>
                <a:gd name="connsiteY1" fmla="*/ 2 h 58991"/>
                <a:gd name="connsiteX2" fmla="*/ 4441 w 4440"/>
                <a:gd name="connsiteY2" fmla="*/ 2097 h 58991"/>
                <a:gd name="connsiteX3" fmla="*/ 4441 w 4440"/>
                <a:gd name="connsiteY3" fmla="*/ 2097 h 58991"/>
                <a:gd name="connsiteX4" fmla="*/ 4441 w 4440"/>
                <a:gd name="connsiteY4" fmla="*/ 56978 h 58991"/>
                <a:gd name="connsiteX5" fmla="*/ 2178 w 4440"/>
                <a:gd name="connsiteY5" fmla="*/ 58989 h 58991"/>
                <a:gd name="connsiteX6" fmla="*/ 0 w 4440"/>
                <a:gd name="connsiteY6" fmla="*/ 56978 h 58991"/>
                <a:gd name="connsiteX7" fmla="*/ 0 w 4440"/>
                <a:gd name="connsiteY7" fmla="*/ 56978 h 5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0" h="58991">
                  <a:moveTo>
                    <a:pt x="0" y="2097"/>
                  </a:moveTo>
                  <a:cubicBezTo>
                    <a:pt x="42" y="923"/>
                    <a:pt x="1005" y="2"/>
                    <a:pt x="2178" y="2"/>
                  </a:cubicBezTo>
                  <a:cubicBezTo>
                    <a:pt x="3377" y="-48"/>
                    <a:pt x="4390" y="890"/>
                    <a:pt x="4441" y="2097"/>
                  </a:cubicBezTo>
                  <a:cubicBezTo>
                    <a:pt x="4441" y="2097"/>
                    <a:pt x="4441" y="2097"/>
                    <a:pt x="4441" y="2097"/>
                  </a:cubicBezTo>
                  <a:lnTo>
                    <a:pt x="4441" y="56978"/>
                  </a:lnTo>
                  <a:cubicBezTo>
                    <a:pt x="4349" y="58151"/>
                    <a:pt x="3352" y="59040"/>
                    <a:pt x="2178" y="58989"/>
                  </a:cubicBezTo>
                  <a:cubicBezTo>
                    <a:pt x="1022" y="59040"/>
                    <a:pt x="50" y="58135"/>
                    <a:pt x="0" y="56978"/>
                  </a:cubicBezTo>
                  <a:cubicBezTo>
                    <a:pt x="0" y="56978"/>
                    <a:pt x="0" y="56978"/>
                    <a:pt x="0" y="56978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="" xmlns:a16="http://schemas.microsoft.com/office/drawing/2014/main" id="{998413FC-D91B-4528-BF66-4563870F07FA}"/>
                </a:ext>
              </a:extLst>
            </p:cNvPr>
            <p:cNvSpPr/>
            <p:nvPr/>
          </p:nvSpPr>
          <p:spPr>
            <a:xfrm>
              <a:off x="1375202" y="3640757"/>
              <a:ext cx="36783" cy="58736"/>
            </a:xfrm>
            <a:custGeom>
              <a:avLst/>
              <a:gdLst>
                <a:gd name="connsiteX0" fmla="*/ 168 w 36783"/>
                <a:gd name="connsiteY0" fmla="*/ 2095 h 58736"/>
                <a:gd name="connsiteX1" fmla="*/ 2346 w 36783"/>
                <a:gd name="connsiteY1" fmla="*/ 0 h 58736"/>
                <a:gd name="connsiteX2" fmla="*/ 34689 w 36783"/>
                <a:gd name="connsiteY2" fmla="*/ 0 h 58736"/>
                <a:gd name="connsiteX3" fmla="*/ 36783 w 36783"/>
                <a:gd name="connsiteY3" fmla="*/ 2095 h 58736"/>
                <a:gd name="connsiteX4" fmla="*/ 34689 w 36783"/>
                <a:gd name="connsiteY4" fmla="*/ 4189 h 58736"/>
                <a:gd name="connsiteX5" fmla="*/ 4441 w 36783"/>
                <a:gd name="connsiteY5" fmla="*/ 4189 h 58736"/>
                <a:gd name="connsiteX6" fmla="*/ 4441 w 36783"/>
                <a:gd name="connsiteY6" fmla="*/ 27231 h 58736"/>
                <a:gd name="connsiteX7" fmla="*/ 30751 w 36783"/>
                <a:gd name="connsiteY7" fmla="*/ 27231 h 58736"/>
                <a:gd name="connsiteX8" fmla="*/ 33222 w 36783"/>
                <a:gd name="connsiteY8" fmla="*/ 28865 h 58736"/>
                <a:gd name="connsiteX9" fmla="*/ 31580 w 36783"/>
                <a:gd name="connsiteY9" fmla="*/ 31337 h 58736"/>
                <a:gd name="connsiteX10" fmla="*/ 30751 w 36783"/>
                <a:gd name="connsiteY10" fmla="*/ 31337 h 58736"/>
                <a:gd name="connsiteX11" fmla="*/ 4441 w 36783"/>
                <a:gd name="connsiteY11" fmla="*/ 31337 h 58736"/>
                <a:gd name="connsiteX12" fmla="*/ 4441 w 36783"/>
                <a:gd name="connsiteY12" fmla="*/ 54547 h 58736"/>
                <a:gd name="connsiteX13" fmla="*/ 34521 w 36783"/>
                <a:gd name="connsiteY13" fmla="*/ 54547 h 58736"/>
                <a:gd name="connsiteX14" fmla="*/ 36624 w 36783"/>
                <a:gd name="connsiteY14" fmla="*/ 56465 h 58736"/>
                <a:gd name="connsiteX15" fmla="*/ 36616 w 36783"/>
                <a:gd name="connsiteY15" fmla="*/ 56725 h 58736"/>
                <a:gd name="connsiteX16" fmla="*/ 34605 w 36783"/>
                <a:gd name="connsiteY16" fmla="*/ 58736 h 58736"/>
                <a:gd name="connsiteX17" fmla="*/ 34521 w 36783"/>
                <a:gd name="connsiteY17" fmla="*/ 58736 h 58736"/>
                <a:gd name="connsiteX18" fmla="*/ 2011 w 36783"/>
                <a:gd name="connsiteY18" fmla="*/ 58736 h 58736"/>
                <a:gd name="connsiteX19" fmla="*/ 0 w 36783"/>
                <a:gd name="connsiteY19" fmla="*/ 56725 h 5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783" h="58736">
                  <a:moveTo>
                    <a:pt x="168" y="2095"/>
                  </a:moveTo>
                  <a:cubicBezTo>
                    <a:pt x="209" y="922"/>
                    <a:pt x="1173" y="0"/>
                    <a:pt x="2346" y="0"/>
                  </a:cubicBezTo>
                  <a:lnTo>
                    <a:pt x="34689" y="0"/>
                  </a:lnTo>
                  <a:cubicBezTo>
                    <a:pt x="35845" y="0"/>
                    <a:pt x="36783" y="938"/>
                    <a:pt x="36783" y="2095"/>
                  </a:cubicBezTo>
                  <a:cubicBezTo>
                    <a:pt x="36783" y="3251"/>
                    <a:pt x="35845" y="4189"/>
                    <a:pt x="34689" y="4189"/>
                  </a:cubicBezTo>
                  <a:lnTo>
                    <a:pt x="4441" y="4189"/>
                  </a:lnTo>
                  <a:lnTo>
                    <a:pt x="4441" y="27231"/>
                  </a:lnTo>
                  <a:lnTo>
                    <a:pt x="30751" y="27231"/>
                  </a:lnTo>
                  <a:cubicBezTo>
                    <a:pt x="31882" y="27005"/>
                    <a:pt x="32988" y="27734"/>
                    <a:pt x="33222" y="28865"/>
                  </a:cubicBezTo>
                  <a:cubicBezTo>
                    <a:pt x="33449" y="30005"/>
                    <a:pt x="32720" y="31111"/>
                    <a:pt x="31580" y="31337"/>
                  </a:cubicBezTo>
                  <a:cubicBezTo>
                    <a:pt x="31312" y="31396"/>
                    <a:pt x="31027" y="31396"/>
                    <a:pt x="30751" y="31337"/>
                  </a:cubicBezTo>
                  <a:lnTo>
                    <a:pt x="4441" y="31337"/>
                  </a:lnTo>
                  <a:lnTo>
                    <a:pt x="4441" y="54547"/>
                  </a:lnTo>
                  <a:lnTo>
                    <a:pt x="34521" y="54547"/>
                  </a:lnTo>
                  <a:cubicBezTo>
                    <a:pt x="35627" y="54496"/>
                    <a:pt x="36574" y="55359"/>
                    <a:pt x="36624" y="56465"/>
                  </a:cubicBezTo>
                  <a:cubicBezTo>
                    <a:pt x="36624" y="56549"/>
                    <a:pt x="36624" y="56641"/>
                    <a:pt x="36616" y="56725"/>
                  </a:cubicBezTo>
                  <a:cubicBezTo>
                    <a:pt x="36616" y="57840"/>
                    <a:pt x="35719" y="58736"/>
                    <a:pt x="34605" y="58736"/>
                  </a:cubicBezTo>
                  <a:cubicBezTo>
                    <a:pt x="34580" y="58736"/>
                    <a:pt x="34546" y="58736"/>
                    <a:pt x="34521" y="58736"/>
                  </a:cubicBezTo>
                  <a:lnTo>
                    <a:pt x="2011" y="58736"/>
                  </a:lnTo>
                  <a:cubicBezTo>
                    <a:pt x="922" y="58694"/>
                    <a:pt x="42" y="57814"/>
                    <a:pt x="0" y="5672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="" xmlns:a16="http://schemas.microsoft.com/office/drawing/2014/main" id="{C06965B3-FA08-423C-8027-8E7AF8058058}"/>
                </a:ext>
              </a:extLst>
            </p:cNvPr>
            <p:cNvSpPr/>
            <p:nvPr/>
          </p:nvSpPr>
          <p:spPr>
            <a:xfrm>
              <a:off x="1428736" y="3640895"/>
              <a:ext cx="46425" cy="58932"/>
            </a:xfrm>
            <a:custGeom>
              <a:avLst/>
              <a:gdLst>
                <a:gd name="connsiteX0" fmla="*/ 4447 w 46425"/>
                <a:gd name="connsiteY0" fmla="*/ 8492 h 58932"/>
                <a:gd name="connsiteX1" fmla="*/ 4447 w 46425"/>
                <a:gd name="connsiteY1" fmla="*/ 56754 h 58932"/>
                <a:gd name="connsiteX2" fmla="*/ 2269 w 46425"/>
                <a:gd name="connsiteY2" fmla="*/ 58932 h 58932"/>
                <a:gd name="connsiteX3" fmla="*/ 90 w 46425"/>
                <a:gd name="connsiteY3" fmla="*/ 56754 h 58932"/>
                <a:gd name="connsiteX4" fmla="*/ 90 w 46425"/>
                <a:gd name="connsiteY4" fmla="*/ 2710 h 58932"/>
                <a:gd name="connsiteX5" fmla="*/ 928 w 46425"/>
                <a:gd name="connsiteY5" fmla="*/ 364 h 58932"/>
                <a:gd name="connsiteX6" fmla="*/ 3945 w 46425"/>
                <a:gd name="connsiteY6" fmla="*/ 867 h 58932"/>
                <a:gd name="connsiteX7" fmla="*/ 42069 w 46425"/>
                <a:gd name="connsiteY7" fmla="*/ 50386 h 58932"/>
                <a:gd name="connsiteX8" fmla="*/ 42069 w 46425"/>
                <a:gd name="connsiteY8" fmla="*/ 2459 h 58932"/>
                <a:gd name="connsiteX9" fmla="*/ 44163 w 46425"/>
                <a:gd name="connsiteY9" fmla="*/ 364 h 58932"/>
                <a:gd name="connsiteX10" fmla="*/ 46426 w 46425"/>
                <a:gd name="connsiteY10" fmla="*/ 2459 h 58932"/>
                <a:gd name="connsiteX11" fmla="*/ 46426 w 46425"/>
                <a:gd name="connsiteY11" fmla="*/ 56754 h 58932"/>
                <a:gd name="connsiteX12" fmla="*/ 44163 w 46425"/>
                <a:gd name="connsiteY12" fmla="*/ 58765 h 58932"/>
                <a:gd name="connsiteX13" fmla="*/ 42487 w 46425"/>
                <a:gd name="connsiteY13" fmla="*/ 58011 h 58932"/>
                <a:gd name="connsiteX14" fmla="*/ 42487 w 46425"/>
                <a:gd name="connsiteY14" fmla="*/ 58011 h 5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425" h="58932">
                  <a:moveTo>
                    <a:pt x="4447" y="8492"/>
                  </a:moveTo>
                  <a:lnTo>
                    <a:pt x="4447" y="56754"/>
                  </a:lnTo>
                  <a:cubicBezTo>
                    <a:pt x="4447" y="57960"/>
                    <a:pt x="3475" y="58932"/>
                    <a:pt x="2269" y="58932"/>
                  </a:cubicBezTo>
                  <a:cubicBezTo>
                    <a:pt x="1062" y="58932"/>
                    <a:pt x="90" y="57960"/>
                    <a:pt x="90" y="56754"/>
                  </a:cubicBezTo>
                  <a:lnTo>
                    <a:pt x="90" y="2710"/>
                  </a:lnTo>
                  <a:cubicBezTo>
                    <a:pt x="-178" y="1830"/>
                    <a:pt x="166" y="875"/>
                    <a:pt x="928" y="364"/>
                  </a:cubicBezTo>
                  <a:cubicBezTo>
                    <a:pt x="1908" y="-273"/>
                    <a:pt x="3224" y="-55"/>
                    <a:pt x="3945" y="867"/>
                  </a:cubicBezTo>
                  <a:lnTo>
                    <a:pt x="42069" y="50386"/>
                  </a:lnTo>
                  <a:lnTo>
                    <a:pt x="42069" y="2459"/>
                  </a:lnTo>
                  <a:cubicBezTo>
                    <a:pt x="42110" y="1319"/>
                    <a:pt x="43024" y="406"/>
                    <a:pt x="44163" y="364"/>
                  </a:cubicBezTo>
                  <a:cubicBezTo>
                    <a:pt x="45353" y="364"/>
                    <a:pt x="46342" y="1277"/>
                    <a:pt x="46426" y="2459"/>
                  </a:cubicBezTo>
                  <a:lnTo>
                    <a:pt x="46426" y="56754"/>
                  </a:lnTo>
                  <a:cubicBezTo>
                    <a:pt x="46333" y="57927"/>
                    <a:pt x="45336" y="58815"/>
                    <a:pt x="44163" y="58765"/>
                  </a:cubicBezTo>
                  <a:cubicBezTo>
                    <a:pt x="43518" y="58782"/>
                    <a:pt x="42898" y="58505"/>
                    <a:pt x="42487" y="58011"/>
                  </a:cubicBezTo>
                  <a:cubicBezTo>
                    <a:pt x="42487" y="58011"/>
                    <a:pt x="42487" y="58011"/>
                    <a:pt x="42487" y="58011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="" xmlns:a16="http://schemas.microsoft.com/office/drawing/2014/main" id="{AD21E204-A0DA-4F48-B6C7-8578E8F2B839}"/>
                </a:ext>
              </a:extLst>
            </p:cNvPr>
            <p:cNvSpPr/>
            <p:nvPr/>
          </p:nvSpPr>
          <p:spPr>
            <a:xfrm>
              <a:off x="1495295" y="3639753"/>
              <a:ext cx="53314" cy="59992"/>
            </a:xfrm>
            <a:custGeom>
              <a:avLst/>
              <a:gdLst>
                <a:gd name="connsiteX0" fmla="*/ 32319 w 53314"/>
                <a:gd name="connsiteY0" fmla="*/ 82 h 59992"/>
                <a:gd name="connsiteX1" fmla="*/ 52680 w 53314"/>
                <a:gd name="connsiteY1" fmla="*/ 6617 h 59992"/>
                <a:gd name="connsiteX2" fmla="*/ 52772 w 53314"/>
                <a:gd name="connsiteY2" fmla="*/ 9458 h 59992"/>
                <a:gd name="connsiteX3" fmla="*/ 52680 w 53314"/>
                <a:gd name="connsiteY3" fmla="*/ 9550 h 59992"/>
                <a:gd name="connsiteX4" fmla="*/ 49663 w 53314"/>
                <a:gd name="connsiteY4" fmla="*/ 9969 h 59992"/>
                <a:gd name="connsiteX5" fmla="*/ 31984 w 53314"/>
                <a:gd name="connsiteY5" fmla="*/ 4271 h 59992"/>
                <a:gd name="connsiteX6" fmla="*/ 4183 w 53314"/>
                <a:gd name="connsiteY6" fmla="*/ 27916 h 59992"/>
                <a:gd name="connsiteX7" fmla="*/ 27828 w 53314"/>
                <a:gd name="connsiteY7" fmla="*/ 55717 h 59992"/>
                <a:gd name="connsiteX8" fmla="*/ 31984 w 53314"/>
                <a:gd name="connsiteY8" fmla="*/ 55717 h 59992"/>
                <a:gd name="connsiteX9" fmla="*/ 49412 w 53314"/>
                <a:gd name="connsiteY9" fmla="*/ 50020 h 59992"/>
                <a:gd name="connsiteX10" fmla="*/ 52596 w 53314"/>
                <a:gd name="connsiteY10" fmla="*/ 50523 h 59992"/>
                <a:gd name="connsiteX11" fmla="*/ 52814 w 53314"/>
                <a:gd name="connsiteY11" fmla="*/ 53237 h 59992"/>
                <a:gd name="connsiteX12" fmla="*/ 52596 w 53314"/>
                <a:gd name="connsiteY12" fmla="*/ 53455 h 59992"/>
                <a:gd name="connsiteX13" fmla="*/ 32235 w 53314"/>
                <a:gd name="connsiteY13" fmla="*/ 59907 h 59992"/>
                <a:gd name="connsiteX14" fmla="*/ 86 w 53314"/>
                <a:gd name="connsiteY14" fmla="*/ 32231 h 59992"/>
                <a:gd name="connsiteX15" fmla="*/ 27753 w 53314"/>
                <a:gd name="connsiteY15" fmla="*/ 82 h 59992"/>
                <a:gd name="connsiteX16" fmla="*/ 32235 w 53314"/>
                <a:gd name="connsiteY16" fmla="*/ 82 h 5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314" h="59992">
                  <a:moveTo>
                    <a:pt x="32319" y="82"/>
                  </a:moveTo>
                  <a:cubicBezTo>
                    <a:pt x="39625" y="48"/>
                    <a:pt x="46756" y="2335"/>
                    <a:pt x="52680" y="6617"/>
                  </a:cubicBezTo>
                  <a:cubicBezTo>
                    <a:pt x="53493" y="7379"/>
                    <a:pt x="53526" y="8653"/>
                    <a:pt x="52772" y="9458"/>
                  </a:cubicBezTo>
                  <a:cubicBezTo>
                    <a:pt x="52738" y="9491"/>
                    <a:pt x="52713" y="9525"/>
                    <a:pt x="52680" y="9550"/>
                  </a:cubicBezTo>
                  <a:cubicBezTo>
                    <a:pt x="51959" y="10488"/>
                    <a:pt x="50619" y="10672"/>
                    <a:pt x="49663" y="9969"/>
                  </a:cubicBezTo>
                  <a:cubicBezTo>
                    <a:pt x="44519" y="6248"/>
                    <a:pt x="38327" y="4254"/>
                    <a:pt x="31984" y="4271"/>
                  </a:cubicBezTo>
                  <a:cubicBezTo>
                    <a:pt x="17773" y="3123"/>
                    <a:pt x="5331" y="13714"/>
                    <a:pt x="4183" y="27916"/>
                  </a:cubicBezTo>
                  <a:cubicBezTo>
                    <a:pt x="3035" y="42127"/>
                    <a:pt x="13617" y="54570"/>
                    <a:pt x="27828" y="55717"/>
                  </a:cubicBezTo>
                  <a:cubicBezTo>
                    <a:pt x="29211" y="55826"/>
                    <a:pt x="30601" y="55826"/>
                    <a:pt x="31984" y="55717"/>
                  </a:cubicBezTo>
                  <a:cubicBezTo>
                    <a:pt x="38268" y="55851"/>
                    <a:pt x="44418" y="53841"/>
                    <a:pt x="49412" y="50020"/>
                  </a:cubicBezTo>
                  <a:cubicBezTo>
                    <a:pt x="50443" y="49316"/>
                    <a:pt x="51834" y="49534"/>
                    <a:pt x="52596" y="50523"/>
                  </a:cubicBezTo>
                  <a:cubicBezTo>
                    <a:pt x="53409" y="51210"/>
                    <a:pt x="53501" y="52433"/>
                    <a:pt x="52814" y="53237"/>
                  </a:cubicBezTo>
                  <a:cubicBezTo>
                    <a:pt x="52747" y="53321"/>
                    <a:pt x="52671" y="53388"/>
                    <a:pt x="52596" y="53455"/>
                  </a:cubicBezTo>
                  <a:cubicBezTo>
                    <a:pt x="46664" y="57712"/>
                    <a:pt x="39533" y="59965"/>
                    <a:pt x="32235" y="59907"/>
                  </a:cubicBezTo>
                  <a:cubicBezTo>
                    <a:pt x="15712" y="61147"/>
                    <a:pt x="1317" y="48755"/>
                    <a:pt x="86" y="32231"/>
                  </a:cubicBezTo>
                  <a:cubicBezTo>
                    <a:pt x="-1155" y="15717"/>
                    <a:pt x="11238" y="1322"/>
                    <a:pt x="27753" y="82"/>
                  </a:cubicBezTo>
                  <a:cubicBezTo>
                    <a:pt x="29244" y="-27"/>
                    <a:pt x="30744" y="-27"/>
                    <a:pt x="32235" y="82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="" xmlns:a16="http://schemas.microsoft.com/office/drawing/2014/main" id="{633212F4-78EA-461D-ADA0-D5421C3A2C47}"/>
                </a:ext>
              </a:extLst>
            </p:cNvPr>
            <p:cNvSpPr/>
            <p:nvPr/>
          </p:nvSpPr>
          <p:spPr>
            <a:xfrm>
              <a:off x="1566743" y="3640757"/>
              <a:ext cx="36783" cy="58736"/>
            </a:xfrm>
            <a:custGeom>
              <a:avLst/>
              <a:gdLst>
                <a:gd name="connsiteX0" fmla="*/ 168 w 36783"/>
                <a:gd name="connsiteY0" fmla="*/ 2095 h 58736"/>
                <a:gd name="connsiteX1" fmla="*/ 2346 w 36783"/>
                <a:gd name="connsiteY1" fmla="*/ 0 h 58736"/>
                <a:gd name="connsiteX2" fmla="*/ 34689 w 36783"/>
                <a:gd name="connsiteY2" fmla="*/ 0 h 58736"/>
                <a:gd name="connsiteX3" fmla="*/ 36783 w 36783"/>
                <a:gd name="connsiteY3" fmla="*/ 2095 h 58736"/>
                <a:gd name="connsiteX4" fmla="*/ 34689 w 36783"/>
                <a:gd name="connsiteY4" fmla="*/ 4189 h 58736"/>
                <a:gd name="connsiteX5" fmla="*/ 4608 w 36783"/>
                <a:gd name="connsiteY5" fmla="*/ 4189 h 58736"/>
                <a:gd name="connsiteX6" fmla="*/ 4608 w 36783"/>
                <a:gd name="connsiteY6" fmla="*/ 27231 h 58736"/>
                <a:gd name="connsiteX7" fmla="*/ 30751 w 36783"/>
                <a:gd name="connsiteY7" fmla="*/ 27231 h 58736"/>
                <a:gd name="connsiteX8" fmla="*/ 33222 w 36783"/>
                <a:gd name="connsiteY8" fmla="*/ 28865 h 58736"/>
                <a:gd name="connsiteX9" fmla="*/ 31588 w 36783"/>
                <a:gd name="connsiteY9" fmla="*/ 31337 h 58736"/>
                <a:gd name="connsiteX10" fmla="*/ 30751 w 36783"/>
                <a:gd name="connsiteY10" fmla="*/ 31337 h 58736"/>
                <a:gd name="connsiteX11" fmla="*/ 4441 w 36783"/>
                <a:gd name="connsiteY11" fmla="*/ 31337 h 58736"/>
                <a:gd name="connsiteX12" fmla="*/ 4441 w 36783"/>
                <a:gd name="connsiteY12" fmla="*/ 54547 h 58736"/>
                <a:gd name="connsiteX13" fmla="*/ 34521 w 36783"/>
                <a:gd name="connsiteY13" fmla="*/ 54547 h 58736"/>
                <a:gd name="connsiteX14" fmla="*/ 36624 w 36783"/>
                <a:gd name="connsiteY14" fmla="*/ 56465 h 58736"/>
                <a:gd name="connsiteX15" fmla="*/ 36616 w 36783"/>
                <a:gd name="connsiteY15" fmla="*/ 56725 h 58736"/>
                <a:gd name="connsiteX16" fmla="*/ 34605 w 36783"/>
                <a:gd name="connsiteY16" fmla="*/ 58736 h 58736"/>
                <a:gd name="connsiteX17" fmla="*/ 34521 w 36783"/>
                <a:gd name="connsiteY17" fmla="*/ 58736 h 58736"/>
                <a:gd name="connsiteX18" fmla="*/ 2011 w 36783"/>
                <a:gd name="connsiteY18" fmla="*/ 58736 h 58736"/>
                <a:gd name="connsiteX19" fmla="*/ 0 w 36783"/>
                <a:gd name="connsiteY19" fmla="*/ 56725 h 5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783" h="58736">
                  <a:moveTo>
                    <a:pt x="168" y="2095"/>
                  </a:moveTo>
                  <a:cubicBezTo>
                    <a:pt x="209" y="922"/>
                    <a:pt x="1173" y="0"/>
                    <a:pt x="2346" y="0"/>
                  </a:cubicBezTo>
                  <a:lnTo>
                    <a:pt x="34689" y="0"/>
                  </a:lnTo>
                  <a:cubicBezTo>
                    <a:pt x="35845" y="0"/>
                    <a:pt x="36783" y="938"/>
                    <a:pt x="36783" y="2095"/>
                  </a:cubicBezTo>
                  <a:cubicBezTo>
                    <a:pt x="36783" y="3251"/>
                    <a:pt x="35845" y="4189"/>
                    <a:pt x="34689" y="4189"/>
                  </a:cubicBezTo>
                  <a:lnTo>
                    <a:pt x="4608" y="4189"/>
                  </a:lnTo>
                  <a:lnTo>
                    <a:pt x="4608" y="27231"/>
                  </a:lnTo>
                  <a:lnTo>
                    <a:pt x="30751" y="27231"/>
                  </a:lnTo>
                  <a:cubicBezTo>
                    <a:pt x="31882" y="27005"/>
                    <a:pt x="32988" y="27734"/>
                    <a:pt x="33222" y="28865"/>
                  </a:cubicBezTo>
                  <a:cubicBezTo>
                    <a:pt x="33449" y="30005"/>
                    <a:pt x="32720" y="31111"/>
                    <a:pt x="31588" y="31337"/>
                  </a:cubicBezTo>
                  <a:cubicBezTo>
                    <a:pt x="31312" y="31396"/>
                    <a:pt x="31027" y="31396"/>
                    <a:pt x="30751" y="31337"/>
                  </a:cubicBezTo>
                  <a:lnTo>
                    <a:pt x="4441" y="31337"/>
                  </a:lnTo>
                  <a:lnTo>
                    <a:pt x="4441" y="54547"/>
                  </a:lnTo>
                  <a:lnTo>
                    <a:pt x="34521" y="54547"/>
                  </a:lnTo>
                  <a:cubicBezTo>
                    <a:pt x="35627" y="54496"/>
                    <a:pt x="36574" y="55359"/>
                    <a:pt x="36624" y="56465"/>
                  </a:cubicBezTo>
                  <a:cubicBezTo>
                    <a:pt x="36624" y="56549"/>
                    <a:pt x="36624" y="56641"/>
                    <a:pt x="36616" y="56725"/>
                  </a:cubicBezTo>
                  <a:cubicBezTo>
                    <a:pt x="36616" y="57840"/>
                    <a:pt x="35719" y="58736"/>
                    <a:pt x="34605" y="58736"/>
                  </a:cubicBezTo>
                  <a:cubicBezTo>
                    <a:pt x="34580" y="58736"/>
                    <a:pt x="34546" y="58736"/>
                    <a:pt x="34521" y="58736"/>
                  </a:cubicBezTo>
                  <a:lnTo>
                    <a:pt x="2011" y="58736"/>
                  </a:lnTo>
                  <a:cubicBezTo>
                    <a:pt x="922" y="58694"/>
                    <a:pt x="42" y="57814"/>
                    <a:pt x="0" y="5672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="" xmlns:a16="http://schemas.microsoft.com/office/drawing/2014/main" id="{A6F975A3-5AE7-4DA5-9AB5-6B189924B3AE}"/>
                </a:ext>
              </a:extLst>
            </p:cNvPr>
            <p:cNvSpPr/>
            <p:nvPr/>
          </p:nvSpPr>
          <p:spPr>
            <a:xfrm>
              <a:off x="879842" y="3604476"/>
              <a:ext cx="211483" cy="128364"/>
            </a:xfrm>
            <a:custGeom>
              <a:avLst/>
              <a:gdLst>
                <a:gd name="connsiteX0" fmla="*/ 0 w 211483"/>
                <a:gd name="connsiteY0" fmla="*/ 0 h 128364"/>
                <a:gd name="connsiteX1" fmla="*/ 211483 w 211483"/>
                <a:gd name="connsiteY1" fmla="*/ 0 h 128364"/>
                <a:gd name="connsiteX2" fmla="*/ 211483 w 211483"/>
                <a:gd name="connsiteY2" fmla="*/ 128365 h 128364"/>
                <a:gd name="connsiteX3" fmla="*/ 0 w 211483"/>
                <a:gd name="connsiteY3" fmla="*/ 128365 h 12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83" h="128364">
                  <a:moveTo>
                    <a:pt x="0" y="0"/>
                  </a:moveTo>
                  <a:lnTo>
                    <a:pt x="211483" y="0"/>
                  </a:lnTo>
                  <a:lnTo>
                    <a:pt x="211483" y="128365"/>
                  </a:lnTo>
                  <a:lnTo>
                    <a:pt x="0" y="12836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="" xmlns:a16="http://schemas.microsoft.com/office/drawing/2014/main" id="{FFEF3AD9-A009-48ED-88BD-61422E12B19F}"/>
                </a:ext>
              </a:extLst>
            </p:cNvPr>
            <p:cNvSpPr/>
            <p:nvPr/>
          </p:nvSpPr>
          <p:spPr>
            <a:xfrm>
              <a:off x="919641" y="3622323"/>
              <a:ext cx="131967" cy="22539"/>
            </a:xfrm>
            <a:custGeom>
              <a:avLst/>
              <a:gdLst>
                <a:gd name="connsiteX0" fmla="*/ 0 w 131967"/>
                <a:gd name="connsiteY0" fmla="*/ 0 h 22539"/>
                <a:gd name="connsiteX1" fmla="*/ 131968 w 131967"/>
                <a:gd name="connsiteY1" fmla="*/ 0 h 22539"/>
                <a:gd name="connsiteX2" fmla="*/ 131968 w 131967"/>
                <a:gd name="connsiteY2" fmla="*/ 22539 h 22539"/>
                <a:gd name="connsiteX3" fmla="*/ 0 w 131967"/>
                <a:gd name="connsiteY3" fmla="*/ 22539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67" h="22539">
                  <a:moveTo>
                    <a:pt x="0" y="0"/>
                  </a:moveTo>
                  <a:lnTo>
                    <a:pt x="131968" y="0"/>
                  </a:lnTo>
                  <a:lnTo>
                    <a:pt x="131968" y="22539"/>
                  </a:lnTo>
                  <a:lnTo>
                    <a:pt x="0" y="22539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="" xmlns:a16="http://schemas.microsoft.com/office/drawing/2014/main" id="{008249EF-9E7B-42F4-A064-6D52E0C75375}"/>
                </a:ext>
              </a:extLst>
            </p:cNvPr>
            <p:cNvSpPr/>
            <p:nvPr/>
          </p:nvSpPr>
          <p:spPr>
            <a:xfrm>
              <a:off x="919641" y="3657347"/>
              <a:ext cx="131967" cy="22539"/>
            </a:xfrm>
            <a:custGeom>
              <a:avLst/>
              <a:gdLst>
                <a:gd name="connsiteX0" fmla="*/ 0 w 131967"/>
                <a:gd name="connsiteY0" fmla="*/ 0 h 22539"/>
                <a:gd name="connsiteX1" fmla="*/ 131968 w 131967"/>
                <a:gd name="connsiteY1" fmla="*/ 0 h 22539"/>
                <a:gd name="connsiteX2" fmla="*/ 131968 w 131967"/>
                <a:gd name="connsiteY2" fmla="*/ 22539 h 22539"/>
                <a:gd name="connsiteX3" fmla="*/ 0 w 131967"/>
                <a:gd name="connsiteY3" fmla="*/ 22539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67" h="22539">
                  <a:moveTo>
                    <a:pt x="0" y="0"/>
                  </a:moveTo>
                  <a:lnTo>
                    <a:pt x="131968" y="0"/>
                  </a:lnTo>
                  <a:lnTo>
                    <a:pt x="131968" y="22539"/>
                  </a:lnTo>
                  <a:lnTo>
                    <a:pt x="0" y="22539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="" xmlns:a16="http://schemas.microsoft.com/office/drawing/2014/main" id="{4277E338-7564-4080-8338-9FF062B9CA94}"/>
                </a:ext>
              </a:extLst>
            </p:cNvPr>
            <p:cNvSpPr/>
            <p:nvPr/>
          </p:nvSpPr>
          <p:spPr>
            <a:xfrm>
              <a:off x="919641" y="3692287"/>
              <a:ext cx="131967" cy="22539"/>
            </a:xfrm>
            <a:custGeom>
              <a:avLst/>
              <a:gdLst>
                <a:gd name="connsiteX0" fmla="*/ 0 w 131967"/>
                <a:gd name="connsiteY0" fmla="*/ 0 h 22539"/>
                <a:gd name="connsiteX1" fmla="*/ 131968 w 131967"/>
                <a:gd name="connsiteY1" fmla="*/ 0 h 22539"/>
                <a:gd name="connsiteX2" fmla="*/ 131968 w 131967"/>
                <a:gd name="connsiteY2" fmla="*/ 22539 h 22539"/>
                <a:gd name="connsiteX3" fmla="*/ 0 w 131967"/>
                <a:gd name="connsiteY3" fmla="*/ 22539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67" h="22539">
                  <a:moveTo>
                    <a:pt x="0" y="0"/>
                  </a:moveTo>
                  <a:lnTo>
                    <a:pt x="131968" y="0"/>
                  </a:lnTo>
                  <a:lnTo>
                    <a:pt x="131968" y="22539"/>
                  </a:lnTo>
                  <a:lnTo>
                    <a:pt x="0" y="22539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="" xmlns:a16="http://schemas.microsoft.com/office/drawing/2014/main" id="{4FA1EB5C-FAA0-4759-A4B4-D2440E76A453}"/>
                </a:ext>
              </a:extLst>
            </p:cNvPr>
            <p:cNvSpPr/>
            <p:nvPr/>
          </p:nvSpPr>
          <p:spPr>
            <a:xfrm>
              <a:off x="841047" y="3732757"/>
              <a:ext cx="859590" cy="131632"/>
            </a:xfrm>
            <a:custGeom>
              <a:avLst/>
              <a:gdLst>
                <a:gd name="connsiteX0" fmla="*/ 0 w 859590"/>
                <a:gd name="connsiteY0" fmla="*/ 0 h 131632"/>
                <a:gd name="connsiteX1" fmla="*/ 859590 w 859590"/>
                <a:gd name="connsiteY1" fmla="*/ 0 h 131632"/>
                <a:gd name="connsiteX2" fmla="*/ 859590 w 859590"/>
                <a:gd name="connsiteY2" fmla="*/ 131632 h 131632"/>
                <a:gd name="connsiteX3" fmla="*/ 0 w 859590"/>
                <a:gd name="connsiteY3" fmla="*/ 131632 h 13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590" h="131632">
                  <a:moveTo>
                    <a:pt x="0" y="0"/>
                  </a:moveTo>
                  <a:lnTo>
                    <a:pt x="859590" y="0"/>
                  </a:lnTo>
                  <a:lnTo>
                    <a:pt x="859590" y="131632"/>
                  </a:lnTo>
                  <a:lnTo>
                    <a:pt x="0" y="131632"/>
                  </a:lnTo>
                  <a:close/>
                </a:path>
              </a:pathLst>
            </a:custGeom>
            <a:solidFill>
              <a:srgbClr val="37474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="" xmlns:a16="http://schemas.microsoft.com/office/drawing/2014/main" id="{25260CB8-9FF4-4555-BDB2-838C5AFABE4D}"/>
                </a:ext>
              </a:extLst>
            </p:cNvPr>
            <p:cNvSpPr/>
            <p:nvPr/>
          </p:nvSpPr>
          <p:spPr>
            <a:xfrm>
              <a:off x="1342105" y="3775489"/>
              <a:ext cx="206455" cy="46251"/>
            </a:xfrm>
            <a:custGeom>
              <a:avLst/>
              <a:gdLst>
                <a:gd name="connsiteX0" fmla="*/ 0 w 206455"/>
                <a:gd name="connsiteY0" fmla="*/ 0 h 46251"/>
                <a:gd name="connsiteX1" fmla="*/ 206456 w 206455"/>
                <a:gd name="connsiteY1" fmla="*/ 0 h 46251"/>
                <a:gd name="connsiteX2" fmla="*/ 206456 w 206455"/>
                <a:gd name="connsiteY2" fmla="*/ 46251 h 46251"/>
                <a:gd name="connsiteX3" fmla="*/ 0 w 206455"/>
                <a:gd name="connsiteY3" fmla="*/ 46251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455" h="46251">
                  <a:moveTo>
                    <a:pt x="0" y="0"/>
                  </a:moveTo>
                  <a:lnTo>
                    <a:pt x="206456" y="0"/>
                  </a:lnTo>
                  <a:lnTo>
                    <a:pt x="206456" y="46251"/>
                  </a:lnTo>
                  <a:lnTo>
                    <a:pt x="0" y="46251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="" xmlns:a16="http://schemas.microsoft.com/office/drawing/2014/main" id="{CE1C45E1-2A41-454A-8F81-8E3570EBD44C}"/>
                </a:ext>
              </a:extLst>
            </p:cNvPr>
            <p:cNvSpPr/>
            <p:nvPr/>
          </p:nvSpPr>
          <p:spPr>
            <a:xfrm>
              <a:off x="1597581" y="3773466"/>
              <a:ext cx="54632" cy="54646"/>
            </a:xfrm>
            <a:custGeom>
              <a:avLst/>
              <a:gdLst>
                <a:gd name="connsiteX0" fmla="*/ 54543 w 54632"/>
                <a:gd name="connsiteY0" fmla="*/ 25149 h 54646"/>
                <a:gd name="connsiteX1" fmla="*/ 29490 w 54632"/>
                <a:gd name="connsiteY1" fmla="*/ 54559 h 54646"/>
                <a:gd name="connsiteX2" fmla="*/ 89 w 54632"/>
                <a:gd name="connsiteY2" fmla="*/ 29505 h 54646"/>
                <a:gd name="connsiteX3" fmla="*/ 25133 w 54632"/>
                <a:gd name="connsiteY3" fmla="*/ 96 h 54646"/>
                <a:gd name="connsiteX4" fmla="*/ 27312 w 54632"/>
                <a:gd name="connsiteY4" fmla="*/ 12 h 54646"/>
                <a:gd name="connsiteX5" fmla="*/ 54543 w 54632"/>
                <a:gd name="connsiteY5" fmla="*/ 25149 h 5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32" h="54646">
                  <a:moveTo>
                    <a:pt x="54543" y="25149"/>
                  </a:moveTo>
                  <a:cubicBezTo>
                    <a:pt x="55750" y="40189"/>
                    <a:pt x="44531" y="53352"/>
                    <a:pt x="29490" y="54559"/>
                  </a:cubicBezTo>
                  <a:cubicBezTo>
                    <a:pt x="14459" y="55757"/>
                    <a:pt x="1287" y="44546"/>
                    <a:pt x="89" y="29505"/>
                  </a:cubicBezTo>
                  <a:cubicBezTo>
                    <a:pt x="-1118" y="14465"/>
                    <a:pt x="10102" y="1302"/>
                    <a:pt x="25133" y="96"/>
                  </a:cubicBezTo>
                  <a:cubicBezTo>
                    <a:pt x="25862" y="37"/>
                    <a:pt x="26583" y="12"/>
                    <a:pt x="27312" y="12"/>
                  </a:cubicBezTo>
                  <a:cubicBezTo>
                    <a:pt x="41715" y="-415"/>
                    <a:pt x="53823" y="10754"/>
                    <a:pt x="54543" y="25149"/>
                  </a:cubicBez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="" xmlns:a16="http://schemas.microsoft.com/office/drawing/2014/main" id="{BF8EFEFC-3B95-4C98-A4BF-A758DB17603C}"/>
                </a:ext>
              </a:extLst>
            </p:cNvPr>
            <p:cNvSpPr/>
            <p:nvPr/>
          </p:nvSpPr>
          <p:spPr>
            <a:xfrm>
              <a:off x="921233" y="3766483"/>
              <a:ext cx="36948" cy="58988"/>
            </a:xfrm>
            <a:custGeom>
              <a:avLst/>
              <a:gdLst>
                <a:gd name="connsiteX0" fmla="*/ 0 w 36948"/>
                <a:gd name="connsiteY0" fmla="*/ 2052 h 58988"/>
                <a:gd name="connsiteX1" fmla="*/ 2175 w 36948"/>
                <a:gd name="connsiteY1" fmla="*/ 41 h 58988"/>
                <a:gd name="connsiteX2" fmla="*/ 2179 w 36948"/>
                <a:gd name="connsiteY2" fmla="*/ 41 h 58988"/>
                <a:gd name="connsiteX3" fmla="*/ 34437 w 36948"/>
                <a:gd name="connsiteY3" fmla="*/ 41 h 58988"/>
                <a:gd name="connsiteX4" fmla="*/ 36907 w 36948"/>
                <a:gd name="connsiteY4" fmla="*/ 1675 h 58988"/>
                <a:gd name="connsiteX5" fmla="*/ 35271 w 36948"/>
                <a:gd name="connsiteY5" fmla="*/ 4147 h 58988"/>
                <a:gd name="connsiteX6" fmla="*/ 34437 w 36948"/>
                <a:gd name="connsiteY6" fmla="*/ 4147 h 58988"/>
                <a:gd name="connsiteX7" fmla="*/ 4441 w 36948"/>
                <a:gd name="connsiteY7" fmla="*/ 4147 h 58988"/>
                <a:gd name="connsiteX8" fmla="*/ 4441 w 36948"/>
                <a:gd name="connsiteY8" fmla="*/ 27524 h 58988"/>
                <a:gd name="connsiteX9" fmla="*/ 31086 w 36948"/>
                <a:gd name="connsiteY9" fmla="*/ 27524 h 58988"/>
                <a:gd name="connsiteX10" fmla="*/ 33555 w 36948"/>
                <a:gd name="connsiteY10" fmla="*/ 29158 h 58988"/>
                <a:gd name="connsiteX11" fmla="*/ 31919 w 36948"/>
                <a:gd name="connsiteY11" fmla="*/ 31629 h 58988"/>
                <a:gd name="connsiteX12" fmla="*/ 31086 w 36948"/>
                <a:gd name="connsiteY12" fmla="*/ 31629 h 58988"/>
                <a:gd name="connsiteX13" fmla="*/ 4441 w 36948"/>
                <a:gd name="connsiteY13" fmla="*/ 31629 h 58988"/>
                <a:gd name="connsiteX14" fmla="*/ 4441 w 36948"/>
                <a:gd name="connsiteY14" fmla="*/ 54839 h 58988"/>
                <a:gd name="connsiteX15" fmla="*/ 34437 w 36948"/>
                <a:gd name="connsiteY15" fmla="*/ 54839 h 58988"/>
                <a:gd name="connsiteX16" fmla="*/ 36907 w 36948"/>
                <a:gd name="connsiteY16" fmla="*/ 56473 h 58988"/>
                <a:gd name="connsiteX17" fmla="*/ 35271 w 36948"/>
                <a:gd name="connsiteY17" fmla="*/ 58945 h 58988"/>
                <a:gd name="connsiteX18" fmla="*/ 34437 w 36948"/>
                <a:gd name="connsiteY18" fmla="*/ 58945 h 58988"/>
                <a:gd name="connsiteX19" fmla="*/ 2011 w 36948"/>
                <a:gd name="connsiteY19" fmla="*/ 58945 h 58988"/>
                <a:gd name="connsiteX20" fmla="*/ 0 w 36948"/>
                <a:gd name="connsiteY20" fmla="*/ 56934 h 5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48" h="58988">
                  <a:moveTo>
                    <a:pt x="0" y="2052"/>
                  </a:moveTo>
                  <a:cubicBezTo>
                    <a:pt x="45" y="896"/>
                    <a:pt x="1019" y="-1"/>
                    <a:pt x="2175" y="41"/>
                  </a:cubicBezTo>
                  <a:cubicBezTo>
                    <a:pt x="2176" y="41"/>
                    <a:pt x="2178" y="41"/>
                    <a:pt x="2179" y="41"/>
                  </a:cubicBezTo>
                  <a:lnTo>
                    <a:pt x="34437" y="41"/>
                  </a:lnTo>
                  <a:cubicBezTo>
                    <a:pt x="35571" y="-185"/>
                    <a:pt x="36677" y="544"/>
                    <a:pt x="36907" y="1675"/>
                  </a:cubicBezTo>
                  <a:cubicBezTo>
                    <a:pt x="37137" y="2815"/>
                    <a:pt x="36405" y="3920"/>
                    <a:pt x="35271" y="4147"/>
                  </a:cubicBezTo>
                  <a:cubicBezTo>
                    <a:pt x="34996" y="4205"/>
                    <a:pt x="34712" y="4205"/>
                    <a:pt x="34437" y="4147"/>
                  </a:cubicBezTo>
                  <a:lnTo>
                    <a:pt x="4441" y="4147"/>
                  </a:lnTo>
                  <a:lnTo>
                    <a:pt x="4441" y="27524"/>
                  </a:lnTo>
                  <a:lnTo>
                    <a:pt x="31086" y="27524"/>
                  </a:lnTo>
                  <a:cubicBezTo>
                    <a:pt x="32219" y="27298"/>
                    <a:pt x="33325" y="28027"/>
                    <a:pt x="33555" y="29158"/>
                  </a:cubicBezTo>
                  <a:cubicBezTo>
                    <a:pt x="33785" y="30297"/>
                    <a:pt x="33053" y="31403"/>
                    <a:pt x="31919" y="31629"/>
                  </a:cubicBezTo>
                  <a:cubicBezTo>
                    <a:pt x="31645" y="31688"/>
                    <a:pt x="31360" y="31688"/>
                    <a:pt x="31086" y="31629"/>
                  </a:cubicBezTo>
                  <a:lnTo>
                    <a:pt x="4441" y="31629"/>
                  </a:lnTo>
                  <a:lnTo>
                    <a:pt x="4441" y="54839"/>
                  </a:lnTo>
                  <a:lnTo>
                    <a:pt x="34437" y="54839"/>
                  </a:lnTo>
                  <a:cubicBezTo>
                    <a:pt x="35571" y="54613"/>
                    <a:pt x="36677" y="55342"/>
                    <a:pt x="36907" y="56473"/>
                  </a:cubicBezTo>
                  <a:cubicBezTo>
                    <a:pt x="37137" y="57613"/>
                    <a:pt x="36405" y="58718"/>
                    <a:pt x="35271" y="58945"/>
                  </a:cubicBezTo>
                  <a:cubicBezTo>
                    <a:pt x="34996" y="59003"/>
                    <a:pt x="34712" y="59003"/>
                    <a:pt x="34437" y="58945"/>
                  </a:cubicBezTo>
                  <a:lnTo>
                    <a:pt x="2011" y="58945"/>
                  </a:lnTo>
                  <a:cubicBezTo>
                    <a:pt x="918" y="58903"/>
                    <a:pt x="43" y="58023"/>
                    <a:pt x="0" y="56934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="" xmlns:a16="http://schemas.microsoft.com/office/drawing/2014/main" id="{B28F1DEE-5854-473B-B842-5422E959A738}"/>
                </a:ext>
              </a:extLst>
            </p:cNvPr>
            <p:cNvSpPr/>
            <p:nvPr/>
          </p:nvSpPr>
          <p:spPr>
            <a:xfrm>
              <a:off x="974592" y="3766997"/>
              <a:ext cx="46434" cy="58848"/>
            </a:xfrm>
            <a:custGeom>
              <a:avLst/>
              <a:gdLst>
                <a:gd name="connsiteX0" fmla="*/ 4456 w 46434"/>
                <a:gd name="connsiteY0" fmla="*/ 8492 h 58848"/>
                <a:gd name="connsiteX1" fmla="*/ 4456 w 46434"/>
                <a:gd name="connsiteY1" fmla="*/ 56670 h 58848"/>
                <a:gd name="connsiteX2" fmla="*/ 2278 w 46434"/>
                <a:gd name="connsiteY2" fmla="*/ 58849 h 58848"/>
                <a:gd name="connsiteX3" fmla="*/ 99 w 46434"/>
                <a:gd name="connsiteY3" fmla="*/ 56670 h 58848"/>
                <a:gd name="connsiteX4" fmla="*/ 99 w 46434"/>
                <a:gd name="connsiteY4" fmla="*/ 2626 h 58848"/>
                <a:gd name="connsiteX5" fmla="*/ 937 w 46434"/>
                <a:gd name="connsiteY5" fmla="*/ 364 h 58848"/>
                <a:gd name="connsiteX6" fmla="*/ 3953 w 46434"/>
                <a:gd name="connsiteY6" fmla="*/ 867 h 58848"/>
                <a:gd name="connsiteX7" fmla="*/ 42077 w 46434"/>
                <a:gd name="connsiteY7" fmla="*/ 50386 h 58848"/>
                <a:gd name="connsiteX8" fmla="*/ 42077 w 46434"/>
                <a:gd name="connsiteY8" fmla="*/ 2375 h 58848"/>
                <a:gd name="connsiteX9" fmla="*/ 44172 w 46434"/>
                <a:gd name="connsiteY9" fmla="*/ 364 h 58848"/>
                <a:gd name="connsiteX10" fmla="*/ 46434 w 46434"/>
                <a:gd name="connsiteY10" fmla="*/ 2375 h 58848"/>
                <a:gd name="connsiteX11" fmla="*/ 46434 w 46434"/>
                <a:gd name="connsiteY11" fmla="*/ 56670 h 58848"/>
                <a:gd name="connsiteX12" fmla="*/ 44172 w 46434"/>
                <a:gd name="connsiteY12" fmla="*/ 58681 h 58848"/>
                <a:gd name="connsiteX13" fmla="*/ 42496 w 46434"/>
                <a:gd name="connsiteY13" fmla="*/ 57927 h 58848"/>
                <a:gd name="connsiteX14" fmla="*/ 42496 w 46434"/>
                <a:gd name="connsiteY14" fmla="*/ 57927 h 5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434" h="58848">
                  <a:moveTo>
                    <a:pt x="4456" y="8492"/>
                  </a:moveTo>
                  <a:lnTo>
                    <a:pt x="4456" y="56670"/>
                  </a:lnTo>
                  <a:cubicBezTo>
                    <a:pt x="4456" y="57877"/>
                    <a:pt x="3481" y="58849"/>
                    <a:pt x="2278" y="58849"/>
                  </a:cubicBezTo>
                  <a:cubicBezTo>
                    <a:pt x="1074" y="58849"/>
                    <a:pt x="99" y="57877"/>
                    <a:pt x="99" y="56670"/>
                  </a:cubicBezTo>
                  <a:lnTo>
                    <a:pt x="99" y="2626"/>
                  </a:lnTo>
                  <a:cubicBezTo>
                    <a:pt x="-187" y="1772"/>
                    <a:pt x="162" y="825"/>
                    <a:pt x="937" y="364"/>
                  </a:cubicBezTo>
                  <a:cubicBezTo>
                    <a:pt x="1921" y="-273"/>
                    <a:pt x="3230" y="-55"/>
                    <a:pt x="3953" y="867"/>
                  </a:cubicBezTo>
                  <a:lnTo>
                    <a:pt x="42077" y="50386"/>
                  </a:lnTo>
                  <a:lnTo>
                    <a:pt x="42077" y="2375"/>
                  </a:lnTo>
                  <a:cubicBezTo>
                    <a:pt x="42123" y="1252"/>
                    <a:pt x="43047" y="364"/>
                    <a:pt x="44172" y="364"/>
                  </a:cubicBezTo>
                  <a:cubicBezTo>
                    <a:pt x="45345" y="314"/>
                    <a:pt x="46345" y="1202"/>
                    <a:pt x="46434" y="2375"/>
                  </a:cubicBezTo>
                  <a:lnTo>
                    <a:pt x="46434" y="56670"/>
                  </a:lnTo>
                  <a:cubicBezTo>
                    <a:pt x="46345" y="57843"/>
                    <a:pt x="45345" y="58731"/>
                    <a:pt x="44172" y="58681"/>
                  </a:cubicBezTo>
                  <a:cubicBezTo>
                    <a:pt x="43527" y="58698"/>
                    <a:pt x="42909" y="58421"/>
                    <a:pt x="42496" y="57927"/>
                  </a:cubicBezTo>
                  <a:lnTo>
                    <a:pt x="42496" y="57927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="" xmlns:a16="http://schemas.microsoft.com/office/drawing/2014/main" id="{125F206E-72CC-408C-9E86-32F08DD9B9F5}"/>
                </a:ext>
              </a:extLst>
            </p:cNvPr>
            <p:cNvSpPr/>
            <p:nvPr/>
          </p:nvSpPr>
          <p:spPr>
            <a:xfrm>
              <a:off x="1036295" y="3765812"/>
              <a:ext cx="53856" cy="59995"/>
            </a:xfrm>
            <a:custGeom>
              <a:avLst/>
              <a:gdLst>
                <a:gd name="connsiteX0" fmla="*/ 32155 w 53856"/>
                <a:gd name="connsiteY0" fmla="*/ 33390 h 59995"/>
                <a:gd name="connsiteX1" fmla="*/ 29983 w 53856"/>
                <a:gd name="connsiteY1" fmla="*/ 31555 h 59995"/>
                <a:gd name="connsiteX2" fmla="*/ 29977 w 53856"/>
                <a:gd name="connsiteY2" fmla="*/ 31379 h 59995"/>
                <a:gd name="connsiteX3" fmla="*/ 32070 w 53856"/>
                <a:gd name="connsiteY3" fmla="*/ 29284 h 59995"/>
                <a:gd name="connsiteX4" fmla="*/ 32155 w 53856"/>
                <a:gd name="connsiteY4" fmla="*/ 29284 h 59995"/>
                <a:gd name="connsiteX5" fmla="*/ 51846 w 53856"/>
                <a:gd name="connsiteY5" fmla="*/ 29284 h 59995"/>
                <a:gd name="connsiteX6" fmla="*/ 53856 w 53856"/>
                <a:gd name="connsiteY6" fmla="*/ 31379 h 59995"/>
                <a:gd name="connsiteX7" fmla="*/ 53856 w 53856"/>
                <a:gd name="connsiteY7" fmla="*/ 51907 h 59995"/>
                <a:gd name="connsiteX8" fmla="*/ 53019 w 53856"/>
                <a:gd name="connsiteY8" fmla="*/ 53415 h 59995"/>
                <a:gd name="connsiteX9" fmla="*/ 32742 w 53856"/>
                <a:gd name="connsiteY9" fmla="*/ 59867 h 59995"/>
                <a:gd name="connsiteX10" fmla="*/ 128 w 53856"/>
                <a:gd name="connsiteY10" fmla="*/ 32736 h 59995"/>
                <a:gd name="connsiteX11" fmla="*/ 27256 w 53856"/>
                <a:gd name="connsiteY11" fmla="*/ 126 h 59995"/>
                <a:gd name="connsiteX12" fmla="*/ 32742 w 53856"/>
                <a:gd name="connsiteY12" fmla="*/ 126 h 59995"/>
                <a:gd name="connsiteX13" fmla="*/ 53102 w 53856"/>
                <a:gd name="connsiteY13" fmla="*/ 6829 h 59995"/>
                <a:gd name="connsiteX14" fmla="*/ 53229 w 53856"/>
                <a:gd name="connsiteY14" fmla="*/ 9552 h 59995"/>
                <a:gd name="connsiteX15" fmla="*/ 53102 w 53856"/>
                <a:gd name="connsiteY15" fmla="*/ 9677 h 59995"/>
                <a:gd name="connsiteX16" fmla="*/ 50002 w 53856"/>
                <a:gd name="connsiteY16" fmla="*/ 9677 h 59995"/>
                <a:gd name="connsiteX17" fmla="*/ 32490 w 53856"/>
                <a:gd name="connsiteY17" fmla="*/ 3896 h 59995"/>
                <a:gd name="connsiteX18" fmla="*/ 4177 w 53856"/>
                <a:gd name="connsiteY18" fmla="*/ 27114 h 59995"/>
                <a:gd name="connsiteX19" fmla="*/ 27394 w 53856"/>
                <a:gd name="connsiteY19" fmla="*/ 55426 h 59995"/>
                <a:gd name="connsiteX20" fmla="*/ 32490 w 53856"/>
                <a:gd name="connsiteY20" fmla="*/ 55426 h 59995"/>
                <a:gd name="connsiteX21" fmla="*/ 49248 w 53856"/>
                <a:gd name="connsiteY21" fmla="*/ 50399 h 59995"/>
                <a:gd name="connsiteX22" fmla="*/ 49248 w 53856"/>
                <a:gd name="connsiteY22" fmla="*/ 33055 h 5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856" h="59995">
                  <a:moveTo>
                    <a:pt x="32155" y="33390"/>
                  </a:moveTo>
                  <a:cubicBezTo>
                    <a:pt x="31048" y="33482"/>
                    <a:pt x="30076" y="32661"/>
                    <a:pt x="29983" y="31555"/>
                  </a:cubicBezTo>
                  <a:cubicBezTo>
                    <a:pt x="29979" y="31496"/>
                    <a:pt x="29977" y="31438"/>
                    <a:pt x="29977" y="31379"/>
                  </a:cubicBezTo>
                  <a:cubicBezTo>
                    <a:pt x="29976" y="30223"/>
                    <a:pt x="30913" y="29284"/>
                    <a:pt x="32070" y="29284"/>
                  </a:cubicBezTo>
                  <a:cubicBezTo>
                    <a:pt x="32098" y="29284"/>
                    <a:pt x="32127" y="29284"/>
                    <a:pt x="32155" y="29284"/>
                  </a:cubicBezTo>
                  <a:lnTo>
                    <a:pt x="51846" y="29284"/>
                  </a:lnTo>
                  <a:cubicBezTo>
                    <a:pt x="52952" y="29368"/>
                    <a:pt x="53817" y="30273"/>
                    <a:pt x="53856" y="31379"/>
                  </a:cubicBezTo>
                  <a:lnTo>
                    <a:pt x="53856" y="51907"/>
                  </a:lnTo>
                  <a:cubicBezTo>
                    <a:pt x="53771" y="52494"/>
                    <a:pt x="53473" y="53030"/>
                    <a:pt x="53019" y="53415"/>
                  </a:cubicBezTo>
                  <a:cubicBezTo>
                    <a:pt x="47140" y="57714"/>
                    <a:pt x="40022" y="59976"/>
                    <a:pt x="32742" y="59867"/>
                  </a:cubicBezTo>
                  <a:cubicBezTo>
                    <a:pt x="16244" y="61384"/>
                    <a:pt x="1643" y="49234"/>
                    <a:pt x="128" y="32736"/>
                  </a:cubicBezTo>
                  <a:cubicBezTo>
                    <a:pt x="-1387" y="16238"/>
                    <a:pt x="10759" y="1642"/>
                    <a:pt x="27256" y="126"/>
                  </a:cubicBezTo>
                  <a:cubicBezTo>
                    <a:pt x="29080" y="-42"/>
                    <a:pt x="30917" y="-42"/>
                    <a:pt x="32742" y="126"/>
                  </a:cubicBezTo>
                  <a:cubicBezTo>
                    <a:pt x="40079" y="67"/>
                    <a:pt x="47232" y="2430"/>
                    <a:pt x="53102" y="6829"/>
                  </a:cubicBezTo>
                  <a:cubicBezTo>
                    <a:pt x="53889" y="7549"/>
                    <a:pt x="53945" y="8764"/>
                    <a:pt x="53229" y="9552"/>
                  </a:cubicBezTo>
                  <a:cubicBezTo>
                    <a:pt x="53189" y="9594"/>
                    <a:pt x="53147" y="9636"/>
                    <a:pt x="53102" y="9677"/>
                  </a:cubicBezTo>
                  <a:cubicBezTo>
                    <a:pt x="52216" y="10457"/>
                    <a:pt x="50889" y="10457"/>
                    <a:pt x="50002" y="9677"/>
                  </a:cubicBezTo>
                  <a:cubicBezTo>
                    <a:pt x="44965" y="5865"/>
                    <a:pt x="38806" y="3837"/>
                    <a:pt x="32490" y="3896"/>
                  </a:cubicBezTo>
                  <a:cubicBezTo>
                    <a:pt x="18260" y="2488"/>
                    <a:pt x="5585" y="12887"/>
                    <a:pt x="4177" y="27114"/>
                  </a:cubicBezTo>
                  <a:cubicBezTo>
                    <a:pt x="2770" y="41341"/>
                    <a:pt x="13164" y="54019"/>
                    <a:pt x="27394" y="55426"/>
                  </a:cubicBezTo>
                  <a:cubicBezTo>
                    <a:pt x="29089" y="55594"/>
                    <a:pt x="30796" y="55594"/>
                    <a:pt x="32490" y="55426"/>
                  </a:cubicBezTo>
                  <a:cubicBezTo>
                    <a:pt x="38455" y="55476"/>
                    <a:pt x="44297" y="53725"/>
                    <a:pt x="49248" y="50399"/>
                  </a:cubicBezTo>
                  <a:lnTo>
                    <a:pt x="49248" y="33055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="" xmlns:a16="http://schemas.microsoft.com/office/drawing/2014/main" id="{BE982ACC-63FF-48DD-8F96-03D24538A140}"/>
                </a:ext>
              </a:extLst>
            </p:cNvPr>
            <p:cNvSpPr/>
            <p:nvPr/>
          </p:nvSpPr>
          <p:spPr>
            <a:xfrm>
              <a:off x="1107831" y="3766522"/>
              <a:ext cx="37032" cy="59158"/>
            </a:xfrm>
            <a:custGeom>
              <a:avLst/>
              <a:gdLst>
                <a:gd name="connsiteX0" fmla="*/ 2179 w 37032"/>
                <a:gd name="connsiteY0" fmla="*/ 59157 h 59158"/>
                <a:gd name="connsiteX1" fmla="*/ 2179 w 37032"/>
                <a:gd name="connsiteY1" fmla="*/ 59157 h 59158"/>
                <a:gd name="connsiteX2" fmla="*/ 0 w 37032"/>
                <a:gd name="connsiteY2" fmla="*/ 57146 h 59158"/>
                <a:gd name="connsiteX3" fmla="*/ 0 w 37032"/>
                <a:gd name="connsiteY3" fmla="*/ 57146 h 59158"/>
                <a:gd name="connsiteX4" fmla="*/ 0 w 37032"/>
                <a:gd name="connsiteY4" fmla="*/ 2013 h 59158"/>
                <a:gd name="connsiteX5" fmla="*/ 2175 w 37032"/>
                <a:gd name="connsiteY5" fmla="*/ 2 h 59158"/>
                <a:gd name="connsiteX6" fmla="*/ 2179 w 37032"/>
                <a:gd name="connsiteY6" fmla="*/ 2 h 59158"/>
                <a:gd name="connsiteX7" fmla="*/ 4441 w 37032"/>
                <a:gd name="connsiteY7" fmla="*/ 2013 h 59158"/>
                <a:gd name="connsiteX8" fmla="*/ 4441 w 37032"/>
                <a:gd name="connsiteY8" fmla="*/ 54800 h 59158"/>
                <a:gd name="connsiteX9" fmla="*/ 34521 w 37032"/>
                <a:gd name="connsiteY9" fmla="*/ 54800 h 59158"/>
                <a:gd name="connsiteX10" fmla="*/ 36990 w 37032"/>
                <a:gd name="connsiteY10" fmla="*/ 56434 h 59158"/>
                <a:gd name="connsiteX11" fmla="*/ 35355 w 37032"/>
                <a:gd name="connsiteY11" fmla="*/ 58906 h 59158"/>
                <a:gd name="connsiteX12" fmla="*/ 34521 w 37032"/>
                <a:gd name="connsiteY12" fmla="*/ 58906 h 5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032" h="59158">
                  <a:moveTo>
                    <a:pt x="2179" y="59157"/>
                  </a:moveTo>
                  <a:lnTo>
                    <a:pt x="2179" y="59157"/>
                  </a:lnTo>
                  <a:cubicBezTo>
                    <a:pt x="1022" y="59207"/>
                    <a:pt x="47" y="58302"/>
                    <a:pt x="0" y="57146"/>
                  </a:cubicBezTo>
                  <a:cubicBezTo>
                    <a:pt x="0" y="57146"/>
                    <a:pt x="0" y="57146"/>
                    <a:pt x="0" y="57146"/>
                  </a:cubicBezTo>
                  <a:lnTo>
                    <a:pt x="0" y="2013"/>
                  </a:lnTo>
                  <a:cubicBezTo>
                    <a:pt x="45" y="857"/>
                    <a:pt x="1019" y="-40"/>
                    <a:pt x="2175" y="2"/>
                  </a:cubicBezTo>
                  <a:cubicBezTo>
                    <a:pt x="2176" y="2"/>
                    <a:pt x="2178" y="2"/>
                    <a:pt x="2179" y="2"/>
                  </a:cubicBezTo>
                  <a:cubicBezTo>
                    <a:pt x="3351" y="-48"/>
                    <a:pt x="4351" y="840"/>
                    <a:pt x="4441" y="2013"/>
                  </a:cubicBezTo>
                  <a:lnTo>
                    <a:pt x="4441" y="54800"/>
                  </a:lnTo>
                  <a:lnTo>
                    <a:pt x="34521" y="54800"/>
                  </a:lnTo>
                  <a:cubicBezTo>
                    <a:pt x="35655" y="54574"/>
                    <a:pt x="36761" y="55303"/>
                    <a:pt x="36990" y="56434"/>
                  </a:cubicBezTo>
                  <a:cubicBezTo>
                    <a:pt x="37221" y="57573"/>
                    <a:pt x="36488" y="58679"/>
                    <a:pt x="35355" y="58906"/>
                  </a:cubicBezTo>
                  <a:cubicBezTo>
                    <a:pt x="35080" y="58964"/>
                    <a:pt x="34796" y="58964"/>
                    <a:pt x="34521" y="58906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="" xmlns:a16="http://schemas.microsoft.com/office/drawing/2014/main" id="{3C50D204-179B-45D1-9EF6-8CDDB695DB43}"/>
                </a:ext>
              </a:extLst>
            </p:cNvPr>
            <p:cNvSpPr/>
            <p:nvPr/>
          </p:nvSpPr>
          <p:spPr>
            <a:xfrm>
              <a:off x="1159278" y="3766522"/>
              <a:ext cx="4357" cy="58907"/>
            </a:xfrm>
            <a:custGeom>
              <a:avLst/>
              <a:gdLst>
                <a:gd name="connsiteX0" fmla="*/ 0 w 4357"/>
                <a:gd name="connsiteY0" fmla="*/ 2013 h 58907"/>
                <a:gd name="connsiteX1" fmla="*/ 2095 w 4357"/>
                <a:gd name="connsiteY1" fmla="*/ 2 h 58907"/>
                <a:gd name="connsiteX2" fmla="*/ 4357 w 4357"/>
                <a:gd name="connsiteY2" fmla="*/ 2013 h 58907"/>
                <a:gd name="connsiteX3" fmla="*/ 4357 w 4357"/>
                <a:gd name="connsiteY3" fmla="*/ 56895 h 58907"/>
                <a:gd name="connsiteX4" fmla="*/ 2095 w 4357"/>
                <a:gd name="connsiteY4" fmla="*/ 58906 h 58907"/>
                <a:gd name="connsiteX5" fmla="*/ 0 w 4357"/>
                <a:gd name="connsiteY5" fmla="*/ 56895 h 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7" h="58907">
                  <a:moveTo>
                    <a:pt x="0" y="2013"/>
                  </a:moveTo>
                  <a:cubicBezTo>
                    <a:pt x="45" y="890"/>
                    <a:pt x="969" y="2"/>
                    <a:pt x="2095" y="2"/>
                  </a:cubicBezTo>
                  <a:cubicBezTo>
                    <a:pt x="3268" y="-48"/>
                    <a:pt x="4267" y="840"/>
                    <a:pt x="4357" y="2013"/>
                  </a:cubicBezTo>
                  <a:lnTo>
                    <a:pt x="4357" y="56895"/>
                  </a:lnTo>
                  <a:cubicBezTo>
                    <a:pt x="4267" y="58068"/>
                    <a:pt x="3268" y="58956"/>
                    <a:pt x="2095" y="58906"/>
                  </a:cubicBezTo>
                  <a:cubicBezTo>
                    <a:pt x="969" y="58906"/>
                    <a:pt x="45" y="58017"/>
                    <a:pt x="0" y="5689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="" xmlns:a16="http://schemas.microsoft.com/office/drawing/2014/main" id="{7E0EC088-AF3E-44EF-8E08-E41132BE21F0}"/>
                </a:ext>
              </a:extLst>
            </p:cNvPr>
            <p:cNvSpPr/>
            <p:nvPr/>
          </p:nvSpPr>
          <p:spPr>
            <a:xfrm>
              <a:off x="1182043" y="3766266"/>
              <a:ext cx="47784" cy="60170"/>
            </a:xfrm>
            <a:custGeom>
              <a:avLst/>
              <a:gdLst>
                <a:gd name="connsiteX0" fmla="*/ 1114 w 47784"/>
                <a:gd name="connsiteY0" fmla="*/ 48436 h 60170"/>
                <a:gd name="connsiteX1" fmla="*/ 3879 w 47784"/>
                <a:gd name="connsiteY1" fmla="*/ 48436 h 60170"/>
                <a:gd name="connsiteX2" fmla="*/ 24491 w 47784"/>
                <a:gd name="connsiteY2" fmla="*/ 55977 h 60170"/>
                <a:gd name="connsiteX3" fmla="*/ 38317 w 47784"/>
                <a:gd name="connsiteY3" fmla="*/ 52123 h 60170"/>
                <a:gd name="connsiteX4" fmla="*/ 43679 w 47784"/>
                <a:gd name="connsiteY4" fmla="*/ 43744 h 60170"/>
                <a:gd name="connsiteX5" fmla="*/ 38568 w 47784"/>
                <a:gd name="connsiteY5" fmla="*/ 35365 h 60170"/>
                <a:gd name="connsiteX6" fmla="*/ 24072 w 47784"/>
                <a:gd name="connsiteY6" fmla="*/ 30589 h 60170"/>
                <a:gd name="connsiteX7" fmla="*/ 24072 w 47784"/>
                <a:gd name="connsiteY7" fmla="*/ 30589 h 60170"/>
                <a:gd name="connsiteX8" fmla="*/ 9242 w 47784"/>
                <a:gd name="connsiteY8" fmla="*/ 25646 h 60170"/>
                <a:gd name="connsiteX9" fmla="*/ 2790 w 47784"/>
                <a:gd name="connsiteY9" fmla="*/ 15340 h 60170"/>
                <a:gd name="connsiteX10" fmla="*/ 9326 w 47784"/>
                <a:gd name="connsiteY10" fmla="*/ 4279 h 60170"/>
                <a:gd name="connsiteX11" fmla="*/ 24491 w 47784"/>
                <a:gd name="connsiteY11" fmla="*/ 6 h 60170"/>
                <a:gd name="connsiteX12" fmla="*/ 43847 w 47784"/>
                <a:gd name="connsiteY12" fmla="*/ 6793 h 60170"/>
                <a:gd name="connsiteX13" fmla="*/ 44450 w 47784"/>
                <a:gd name="connsiteY13" fmla="*/ 9449 h 60170"/>
                <a:gd name="connsiteX14" fmla="*/ 44433 w 47784"/>
                <a:gd name="connsiteY14" fmla="*/ 9474 h 60170"/>
                <a:gd name="connsiteX15" fmla="*/ 41752 w 47784"/>
                <a:gd name="connsiteY15" fmla="*/ 9977 h 60170"/>
                <a:gd name="connsiteX16" fmla="*/ 24491 w 47784"/>
                <a:gd name="connsiteY16" fmla="*/ 3693 h 60170"/>
                <a:gd name="connsiteX17" fmla="*/ 11672 w 47784"/>
                <a:gd name="connsiteY17" fmla="*/ 7296 h 60170"/>
                <a:gd name="connsiteX18" fmla="*/ 6728 w 47784"/>
                <a:gd name="connsiteY18" fmla="*/ 15675 h 60170"/>
                <a:gd name="connsiteX19" fmla="*/ 11420 w 47784"/>
                <a:gd name="connsiteY19" fmla="*/ 22797 h 60170"/>
                <a:gd name="connsiteX20" fmla="*/ 24827 w 47784"/>
                <a:gd name="connsiteY20" fmla="*/ 27321 h 60170"/>
                <a:gd name="connsiteX21" fmla="*/ 24827 w 47784"/>
                <a:gd name="connsiteY21" fmla="*/ 27321 h 60170"/>
                <a:gd name="connsiteX22" fmla="*/ 40830 w 47784"/>
                <a:gd name="connsiteY22" fmla="*/ 32684 h 60170"/>
                <a:gd name="connsiteX23" fmla="*/ 47785 w 47784"/>
                <a:gd name="connsiteY23" fmla="*/ 43828 h 60170"/>
                <a:gd name="connsiteX24" fmla="*/ 40663 w 47784"/>
                <a:gd name="connsiteY24" fmla="*/ 55558 h 60170"/>
                <a:gd name="connsiteX25" fmla="*/ 24491 w 47784"/>
                <a:gd name="connsiteY25" fmla="*/ 60167 h 60170"/>
                <a:gd name="connsiteX26" fmla="*/ 1366 w 47784"/>
                <a:gd name="connsiteY26" fmla="*/ 51788 h 60170"/>
                <a:gd name="connsiteX27" fmla="*/ 45 w 47784"/>
                <a:gd name="connsiteY27" fmla="*/ 49676 h 60170"/>
                <a:gd name="connsiteX28" fmla="*/ 1114 w 47784"/>
                <a:gd name="connsiteY28" fmla="*/ 48436 h 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84" h="60170">
                  <a:moveTo>
                    <a:pt x="1114" y="48436"/>
                  </a:moveTo>
                  <a:cubicBezTo>
                    <a:pt x="1890" y="47699"/>
                    <a:pt x="3104" y="47699"/>
                    <a:pt x="3879" y="48436"/>
                  </a:cubicBezTo>
                  <a:cubicBezTo>
                    <a:pt x="9787" y="53053"/>
                    <a:pt x="16999" y="55693"/>
                    <a:pt x="24491" y="55977"/>
                  </a:cubicBezTo>
                  <a:cubicBezTo>
                    <a:pt x="29376" y="56061"/>
                    <a:pt x="34181" y="54721"/>
                    <a:pt x="38317" y="52123"/>
                  </a:cubicBezTo>
                  <a:cubicBezTo>
                    <a:pt x="41383" y="50389"/>
                    <a:pt x="43386" y="47255"/>
                    <a:pt x="43679" y="43744"/>
                  </a:cubicBezTo>
                  <a:cubicBezTo>
                    <a:pt x="43729" y="40200"/>
                    <a:pt x="41744" y="36940"/>
                    <a:pt x="38568" y="35365"/>
                  </a:cubicBezTo>
                  <a:cubicBezTo>
                    <a:pt x="34064" y="32910"/>
                    <a:pt x="29153" y="31293"/>
                    <a:pt x="24072" y="30589"/>
                  </a:cubicBezTo>
                  <a:lnTo>
                    <a:pt x="24072" y="30589"/>
                  </a:lnTo>
                  <a:cubicBezTo>
                    <a:pt x="18858" y="29902"/>
                    <a:pt x="13824" y="28226"/>
                    <a:pt x="9242" y="25646"/>
                  </a:cubicBezTo>
                  <a:cubicBezTo>
                    <a:pt x="5428" y="23585"/>
                    <a:pt x="2977" y="19672"/>
                    <a:pt x="2790" y="15340"/>
                  </a:cubicBezTo>
                  <a:cubicBezTo>
                    <a:pt x="3005" y="10798"/>
                    <a:pt x="5452" y="6659"/>
                    <a:pt x="9326" y="4279"/>
                  </a:cubicBezTo>
                  <a:cubicBezTo>
                    <a:pt x="13843" y="1381"/>
                    <a:pt x="19124" y="-111"/>
                    <a:pt x="24491" y="6"/>
                  </a:cubicBezTo>
                  <a:cubicBezTo>
                    <a:pt x="31468" y="325"/>
                    <a:pt x="38198" y="2687"/>
                    <a:pt x="43847" y="6793"/>
                  </a:cubicBezTo>
                  <a:cubicBezTo>
                    <a:pt x="44743" y="7363"/>
                    <a:pt x="45020" y="8553"/>
                    <a:pt x="44450" y="9449"/>
                  </a:cubicBezTo>
                  <a:cubicBezTo>
                    <a:pt x="44442" y="9458"/>
                    <a:pt x="44442" y="9466"/>
                    <a:pt x="44433" y="9474"/>
                  </a:cubicBezTo>
                  <a:cubicBezTo>
                    <a:pt x="43805" y="10312"/>
                    <a:pt x="42640" y="10530"/>
                    <a:pt x="41752" y="9977"/>
                  </a:cubicBezTo>
                  <a:cubicBezTo>
                    <a:pt x="36720" y="6274"/>
                    <a:pt x="30729" y="4087"/>
                    <a:pt x="24491" y="3693"/>
                  </a:cubicBezTo>
                  <a:cubicBezTo>
                    <a:pt x="19955" y="3592"/>
                    <a:pt x="15491" y="4849"/>
                    <a:pt x="11672" y="7296"/>
                  </a:cubicBezTo>
                  <a:cubicBezTo>
                    <a:pt x="8680" y="9039"/>
                    <a:pt x="6809" y="12214"/>
                    <a:pt x="6728" y="15675"/>
                  </a:cubicBezTo>
                  <a:cubicBezTo>
                    <a:pt x="6876" y="18725"/>
                    <a:pt x="8675" y="21456"/>
                    <a:pt x="11420" y="22797"/>
                  </a:cubicBezTo>
                  <a:cubicBezTo>
                    <a:pt x="15565" y="25135"/>
                    <a:pt x="20113" y="26668"/>
                    <a:pt x="24827" y="27321"/>
                  </a:cubicBezTo>
                  <a:lnTo>
                    <a:pt x="24827" y="27321"/>
                  </a:lnTo>
                  <a:cubicBezTo>
                    <a:pt x="30456" y="28067"/>
                    <a:pt x="35888" y="29885"/>
                    <a:pt x="40830" y="32684"/>
                  </a:cubicBezTo>
                  <a:cubicBezTo>
                    <a:pt x="44969" y="34896"/>
                    <a:pt x="47617" y="39136"/>
                    <a:pt x="47785" y="43828"/>
                  </a:cubicBezTo>
                  <a:cubicBezTo>
                    <a:pt x="47500" y="48679"/>
                    <a:pt x="44835" y="53070"/>
                    <a:pt x="40663" y="55558"/>
                  </a:cubicBezTo>
                  <a:cubicBezTo>
                    <a:pt x="35846" y="58659"/>
                    <a:pt x="30218" y="60259"/>
                    <a:pt x="24491" y="60167"/>
                  </a:cubicBezTo>
                  <a:cubicBezTo>
                    <a:pt x="16105" y="59815"/>
                    <a:pt x="8029" y="56891"/>
                    <a:pt x="1366" y="51788"/>
                  </a:cubicBezTo>
                  <a:cubicBezTo>
                    <a:pt x="419" y="51570"/>
                    <a:pt x="-173" y="50623"/>
                    <a:pt x="45" y="49676"/>
                  </a:cubicBezTo>
                  <a:cubicBezTo>
                    <a:pt x="175" y="49115"/>
                    <a:pt x="575" y="48646"/>
                    <a:pt x="1114" y="48436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="" xmlns:a16="http://schemas.microsoft.com/office/drawing/2014/main" id="{3D4C765E-F93C-4031-85C1-927D40E55FC9}"/>
                </a:ext>
              </a:extLst>
            </p:cNvPr>
            <p:cNvSpPr/>
            <p:nvPr/>
          </p:nvSpPr>
          <p:spPr>
            <a:xfrm>
              <a:off x="1245832" y="3766522"/>
              <a:ext cx="41140" cy="58907"/>
            </a:xfrm>
            <a:custGeom>
              <a:avLst/>
              <a:gdLst>
                <a:gd name="connsiteX0" fmla="*/ 36700 w 41140"/>
                <a:gd name="connsiteY0" fmla="*/ 31758 h 58907"/>
                <a:gd name="connsiteX1" fmla="*/ 4441 w 41140"/>
                <a:gd name="connsiteY1" fmla="*/ 31758 h 58907"/>
                <a:gd name="connsiteX2" fmla="*/ 4441 w 41140"/>
                <a:gd name="connsiteY2" fmla="*/ 56895 h 58907"/>
                <a:gd name="connsiteX3" fmla="*/ 2179 w 41140"/>
                <a:gd name="connsiteY3" fmla="*/ 58906 h 58907"/>
                <a:gd name="connsiteX4" fmla="*/ 0 w 41140"/>
                <a:gd name="connsiteY4" fmla="*/ 56895 h 58907"/>
                <a:gd name="connsiteX5" fmla="*/ 0 w 41140"/>
                <a:gd name="connsiteY5" fmla="*/ 56895 h 58907"/>
                <a:gd name="connsiteX6" fmla="*/ 0 w 41140"/>
                <a:gd name="connsiteY6" fmla="*/ 2013 h 58907"/>
                <a:gd name="connsiteX7" fmla="*/ 2179 w 41140"/>
                <a:gd name="connsiteY7" fmla="*/ 2 h 58907"/>
                <a:gd name="connsiteX8" fmla="*/ 2179 w 41140"/>
                <a:gd name="connsiteY8" fmla="*/ 2 h 58907"/>
                <a:gd name="connsiteX9" fmla="*/ 4441 w 41140"/>
                <a:gd name="connsiteY9" fmla="*/ 2013 h 58907"/>
                <a:gd name="connsiteX10" fmla="*/ 4441 w 41140"/>
                <a:gd name="connsiteY10" fmla="*/ 27150 h 58907"/>
                <a:gd name="connsiteX11" fmla="*/ 36700 w 41140"/>
                <a:gd name="connsiteY11" fmla="*/ 27150 h 58907"/>
                <a:gd name="connsiteX12" fmla="*/ 36700 w 41140"/>
                <a:gd name="connsiteY12" fmla="*/ 2013 h 58907"/>
                <a:gd name="connsiteX13" fmla="*/ 38878 w 41140"/>
                <a:gd name="connsiteY13" fmla="*/ 2 h 58907"/>
                <a:gd name="connsiteX14" fmla="*/ 38878 w 41140"/>
                <a:gd name="connsiteY14" fmla="*/ 2 h 58907"/>
                <a:gd name="connsiteX15" fmla="*/ 41140 w 41140"/>
                <a:gd name="connsiteY15" fmla="*/ 2013 h 58907"/>
                <a:gd name="connsiteX16" fmla="*/ 41140 w 41140"/>
                <a:gd name="connsiteY16" fmla="*/ 56895 h 58907"/>
                <a:gd name="connsiteX17" fmla="*/ 38878 w 41140"/>
                <a:gd name="connsiteY17" fmla="*/ 58906 h 58907"/>
                <a:gd name="connsiteX18" fmla="*/ 36700 w 41140"/>
                <a:gd name="connsiteY18" fmla="*/ 56895 h 58907"/>
                <a:gd name="connsiteX19" fmla="*/ 36700 w 41140"/>
                <a:gd name="connsiteY19" fmla="*/ 56895 h 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140" h="58907">
                  <a:moveTo>
                    <a:pt x="36700" y="31758"/>
                  </a:moveTo>
                  <a:lnTo>
                    <a:pt x="4441" y="31758"/>
                  </a:lnTo>
                  <a:lnTo>
                    <a:pt x="4441" y="56895"/>
                  </a:lnTo>
                  <a:cubicBezTo>
                    <a:pt x="4349" y="58068"/>
                    <a:pt x="3352" y="58956"/>
                    <a:pt x="2179" y="58906"/>
                  </a:cubicBezTo>
                  <a:cubicBezTo>
                    <a:pt x="1022" y="58956"/>
                    <a:pt x="50" y="58051"/>
                    <a:pt x="0" y="56895"/>
                  </a:cubicBezTo>
                  <a:cubicBezTo>
                    <a:pt x="0" y="56895"/>
                    <a:pt x="0" y="56895"/>
                    <a:pt x="0" y="56895"/>
                  </a:cubicBezTo>
                  <a:lnTo>
                    <a:pt x="0" y="2013"/>
                  </a:lnTo>
                  <a:cubicBezTo>
                    <a:pt x="42" y="857"/>
                    <a:pt x="1022" y="-40"/>
                    <a:pt x="2179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3352" y="-48"/>
                    <a:pt x="4349" y="840"/>
                    <a:pt x="4441" y="2013"/>
                  </a:cubicBezTo>
                  <a:lnTo>
                    <a:pt x="4441" y="27150"/>
                  </a:lnTo>
                  <a:lnTo>
                    <a:pt x="36700" y="27150"/>
                  </a:lnTo>
                  <a:lnTo>
                    <a:pt x="36700" y="2013"/>
                  </a:lnTo>
                  <a:cubicBezTo>
                    <a:pt x="36741" y="857"/>
                    <a:pt x="37722" y="-40"/>
                    <a:pt x="38878" y="2"/>
                  </a:cubicBezTo>
                  <a:cubicBezTo>
                    <a:pt x="38878" y="2"/>
                    <a:pt x="38878" y="2"/>
                    <a:pt x="38878" y="2"/>
                  </a:cubicBezTo>
                  <a:cubicBezTo>
                    <a:pt x="40051" y="-48"/>
                    <a:pt x="41048" y="840"/>
                    <a:pt x="41140" y="2013"/>
                  </a:cubicBezTo>
                  <a:lnTo>
                    <a:pt x="41140" y="56895"/>
                  </a:lnTo>
                  <a:cubicBezTo>
                    <a:pt x="41048" y="58068"/>
                    <a:pt x="40051" y="58956"/>
                    <a:pt x="38878" y="58906"/>
                  </a:cubicBezTo>
                  <a:cubicBezTo>
                    <a:pt x="37722" y="58956"/>
                    <a:pt x="36750" y="58051"/>
                    <a:pt x="36700" y="56895"/>
                  </a:cubicBezTo>
                  <a:cubicBezTo>
                    <a:pt x="36700" y="56895"/>
                    <a:pt x="36700" y="56895"/>
                    <a:pt x="36700" y="56895"/>
                  </a:cubicBez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="" xmlns:a16="http://schemas.microsoft.com/office/drawing/2014/main" id="{AD79D527-249A-4B65-AC29-1C88E77DD8F2}"/>
                </a:ext>
              </a:extLst>
            </p:cNvPr>
            <p:cNvSpPr/>
            <p:nvPr/>
          </p:nvSpPr>
          <p:spPr>
            <a:xfrm>
              <a:off x="803259" y="3864389"/>
              <a:ext cx="434277" cy="116215"/>
            </a:xfrm>
            <a:custGeom>
              <a:avLst/>
              <a:gdLst>
                <a:gd name="connsiteX0" fmla="*/ 0 w 434277"/>
                <a:gd name="connsiteY0" fmla="*/ 0 h 116215"/>
                <a:gd name="connsiteX1" fmla="*/ 434278 w 434277"/>
                <a:gd name="connsiteY1" fmla="*/ 0 h 116215"/>
                <a:gd name="connsiteX2" fmla="*/ 434278 w 434277"/>
                <a:gd name="connsiteY2" fmla="*/ 116215 h 116215"/>
                <a:gd name="connsiteX3" fmla="*/ 0 w 434277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277" h="116215">
                  <a:moveTo>
                    <a:pt x="0" y="0"/>
                  </a:moveTo>
                  <a:lnTo>
                    <a:pt x="434278" y="0"/>
                  </a:lnTo>
                  <a:lnTo>
                    <a:pt x="434278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="" xmlns:a16="http://schemas.microsoft.com/office/drawing/2014/main" id="{998BF1AE-1277-45ED-A889-AC5F98272CCD}"/>
                </a:ext>
              </a:extLst>
            </p:cNvPr>
            <p:cNvSpPr/>
            <p:nvPr/>
          </p:nvSpPr>
          <p:spPr>
            <a:xfrm>
              <a:off x="1237536" y="3864389"/>
              <a:ext cx="401432" cy="116215"/>
            </a:xfrm>
            <a:custGeom>
              <a:avLst/>
              <a:gdLst>
                <a:gd name="connsiteX0" fmla="*/ 0 w 401432"/>
                <a:gd name="connsiteY0" fmla="*/ 0 h 116215"/>
                <a:gd name="connsiteX1" fmla="*/ 401433 w 401432"/>
                <a:gd name="connsiteY1" fmla="*/ 0 h 116215"/>
                <a:gd name="connsiteX2" fmla="*/ 401433 w 401432"/>
                <a:gd name="connsiteY2" fmla="*/ 116215 h 116215"/>
                <a:gd name="connsiteX3" fmla="*/ 0 w 401432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432" h="116215">
                  <a:moveTo>
                    <a:pt x="0" y="0"/>
                  </a:moveTo>
                  <a:lnTo>
                    <a:pt x="401433" y="0"/>
                  </a:lnTo>
                  <a:lnTo>
                    <a:pt x="401433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="" xmlns:a16="http://schemas.microsoft.com/office/drawing/2014/main" id="{AB5A4417-BBCD-4323-9945-86B88F2F7B5D}"/>
                </a:ext>
              </a:extLst>
            </p:cNvPr>
            <p:cNvSpPr/>
            <p:nvPr/>
          </p:nvSpPr>
          <p:spPr>
            <a:xfrm>
              <a:off x="803259" y="3876455"/>
              <a:ext cx="434277" cy="92084"/>
            </a:xfrm>
            <a:custGeom>
              <a:avLst/>
              <a:gdLst>
                <a:gd name="connsiteX0" fmla="*/ 0 w 434277"/>
                <a:gd name="connsiteY0" fmla="*/ 0 h 92084"/>
                <a:gd name="connsiteX1" fmla="*/ 434278 w 434277"/>
                <a:gd name="connsiteY1" fmla="*/ 0 h 92084"/>
                <a:gd name="connsiteX2" fmla="*/ 434278 w 434277"/>
                <a:gd name="connsiteY2" fmla="*/ 92084 h 92084"/>
                <a:gd name="connsiteX3" fmla="*/ 0 w 434277"/>
                <a:gd name="connsiteY3" fmla="*/ 92084 h 9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277" h="92084">
                  <a:moveTo>
                    <a:pt x="0" y="0"/>
                  </a:moveTo>
                  <a:lnTo>
                    <a:pt x="434278" y="0"/>
                  </a:lnTo>
                  <a:lnTo>
                    <a:pt x="434278" y="92084"/>
                  </a:lnTo>
                  <a:lnTo>
                    <a:pt x="0" y="92084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="" xmlns:a16="http://schemas.microsoft.com/office/drawing/2014/main" id="{E23A7DDE-20B5-4B38-81FB-35FDA1E84333}"/>
                </a:ext>
              </a:extLst>
            </p:cNvPr>
            <p:cNvSpPr/>
            <p:nvPr/>
          </p:nvSpPr>
          <p:spPr>
            <a:xfrm>
              <a:off x="841047" y="3893799"/>
              <a:ext cx="396405" cy="3518"/>
            </a:xfrm>
            <a:custGeom>
              <a:avLst/>
              <a:gdLst>
                <a:gd name="connsiteX0" fmla="*/ 0 w 396405"/>
                <a:gd name="connsiteY0" fmla="*/ 1592 h 3518"/>
                <a:gd name="connsiteX1" fmla="*/ 136408 w 396405"/>
                <a:gd name="connsiteY1" fmla="*/ 419 h 3518"/>
                <a:gd name="connsiteX2" fmla="*/ 198161 w 396405"/>
                <a:gd name="connsiteY2" fmla="*/ 0 h 3518"/>
                <a:gd name="connsiteX3" fmla="*/ 334653 w 396405"/>
                <a:gd name="connsiteY3" fmla="*/ 419 h 3518"/>
                <a:gd name="connsiteX4" fmla="*/ 396405 w 396405"/>
                <a:gd name="connsiteY4" fmla="*/ 1759 h 3518"/>
                <a:gd name="connsiteX5" fmla="*/ 334653 w 396405"/>
                <a:gd name="connsiteY5" fmla="*/ 3100 h 3518"/>
                <a:gd name="connsiteX6" fmla="*/ 198161 w 396405"/>
                <a:gd name="connsiteY6" fmla="*/ 3519 h 3518"/>
                <a:gd name="connsiteX7" fmla="*/ 136408 w 396405"/>
                <a:gd name="connsiteY7" fmla="*/ 2932 h 3518"/>
                <a:gd name="connsiteX8" fmla="*/ 0 w 396405"/>
                <a:gd name="connsiteY8" fmla="*/ 1592 h 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05" h="3518">
                  <a:moveTo>
                    <a:pt x="0" y="1592"/>
                  </a:moveTo>
                  <a:cubicBezTo>
                    <a:pt x="45470" y="813"/>
                    <a:pt x="90939" y="419"/>
                    <a:pt x="136408" y="419"/>
                  </a:cubicBezTo>
                  <a:lnTo>
                    <a:pt x="198161" y="0"/>
                  </a:lnTo>
                  <a:lnTo>
                    <a:pt x="334653" y="419"/>
                  </a:lnTo>
                  <a:cubicBezTo>
                    <a:pt x="380150" y="419"/>
                    <a:pt x="350908" y="1089"/>
                    <a:pt x="396405" y="1759"/>
                  </a:cubicBezTo>
                  <a:cubicBezTo>
                    <a:pt x="350908" y="2430"/>
                    <a:pt x="380150" y="2849"/>
                    <a:pt x="334653" y="3100"/>
                  </a:cubicBezTo>
                  <a:lnTo>
                    <a:pt x="198161" y="3519"/>
                  </a:lnTo>
                  <a:lnTo>
                    <a:pt x="136408" y="2932"/>
                  </a:lnTo>
                  <a:cubicBezTo>
                    <a:pt x="90939" y="2706"/>
                    <a:pt x="45470" y="2262"/>
                    <a:pt x="0" y="1592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="" xmlns:a16="http://schemas.microsoft.com/office/drawing/2014/main" id="{12F6EAD2-5BB8-46C3-BF4A-87DA84269CD8}"/>
                </a:ext>
              </a:extLst>
            </p:cNvPr>
            <p:cNvSpPr/>
            <p:nvPr/>
          </p:nvSpPr>
          <p:spPr>
            <a:xfrm>
              <a:off x="841047" y="3911646"/>
              <a:ext cx="396489" cy="3519"/>
            </a:xfrm>
            <a:custGeom>
              <a:avLst/>
              <a:gdLst>
                <a:gd name="connsiteX0" fmla="*/ 0 w 396489"/>
                <a:gd name="connsiteY0" fmla="*/ 1760 h 3519"/>
                <a:gd name="connsiteX1" fmla="*/ 136492 w 396489"/>
                <a:gd name="connsiteY1" fmla="*/ 419 h 3519"/>
                <a:gd name="connsiteX2" fmla="*/ 198245 w 396489"/>
                <a:gd name="connsiteY2" fmla="*/ 0 h 3519"/>
                <a:gd name="connsiteX3" fmla="*/ 334737 w 396489"/>
                <a:gd name="connsiteY3" fmla="*/ 419 h 3519"/>
                <a:gd name="connsiteX4" fmla="*/ 396489 w 396489"/>
                <a:gd name="connsiteY4" fmla="*/ 1760 h 3519"/>
                <a:gd name="connsiteX5" fmla="*/ 334737 w 396489"/>
                <a:gd name="connsiteY5" fmla="*/ 3100 h 3519"/>
                <a:gd name="connsiteX6" fmla="*/ 198245 w 396489"/>
                <a:gd name="connsiteY6" fmla="*/ 3519 h 3519"/>
                <a:gd name="connsiteX7" fmla="*/ 136408 w 396489"/>
                <a:gd name="connsiteY7" fmla="*/ 3100 h 3519"/>
                <a:gd name="connsiteX8" fmla="*/ 0 w 396489"/>
                <a:gd name="connsiteY8" fmla="*/ 176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89" h="3519">
                  <a:moveTo>
                    <a:pt x="0" y="1760"/>
                  </a:moveTo>
                  <a:cubicBezTo>
                    <a:pt x="45470" y="1198"/>
                    <a:pt x="90967" y="754"/>
                    <a:pt x="136492" y="419"/>
                  </a:cubicBezTo>
                  <a:lnTo>
                    <a:pt x="198245" y="0"/>
                  </a:lnTo>
                  <a:lnTo>
                    <a:pt x="334737" y="419"/>
                  </a:lnTo>
                  <a:cubicBezTo>
                    <a:pt x="380234" y="419"/>
                    <a:pt x="350992" y="1173"/>
                    <a:pt x="396489" y="1760"/>
                  </a:cubicBezTo>
                  <a:cubicBezTo>
                    <a:pt x="350992" y="2430"/>
                    <a:pt x="380234" y="2933"/>
                    <a:pt x="334737" y="3100"/>
                  </a:cubicBezTo>
                  <a:lnTo>
                    <a:pt x="198245" y="3519"/>
                  </a:lnTo>
                  <a:lnTo>
                    <a:pt x="136408" y="3100"/>
                  </a:lnTo>
                  <a:cubicBezTo>
                    <a:pt x="90939" y="2933"/>
                    <a:pt x="45470" y="2489"/>
                    <a:pt x="0" y="1760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="" xmlns:a16="http://schemas.microsoft.com/office/drawing/2014/main" id="{F0BE0294-1870-4ECF-A85B-114BCA950D11}"/>
                </a:ext>
              </a:extLst>
            </p:cNvPr>
            <p:cNvSpPr/>
            <p:nvPr/>
          </p:nvSpPr>
          <p:spPr>
            <a:xfrm>
              <a:off x="841047" y="3929744"/>
              <a:ext cx="396489" cy="3519"/>
            </a:xfrm>
            <a:custGeom>
              <a:avLst/>
              <a:gdLst>
                <a:gd name="connsiteX0" fmla="*/ 0 w 396489"/>
                <a:gd name="connsiteY0" fmla="*/ 1760 h 3519"/>
                <a:gd name="connsiteX1" fmla="*/ 136492 w 396489"/>
                <a:gd name="connsiteY1" fmla="*/ 419 h 3519"/>
                <a:gd name="connsiteX2" fmla="*/ 198245 w 396489"/>
                <a:gd name="connsiteY2" fmla="*/ 0 h 3519"/>
                <a:gd name="connsiteX3" fmla="*/ 334737 w 396489"/>
                <a:gd name="connsiteY3" fmla="*/ 419 h 3519"/>
                <a:gd name="connsiteX4" fmla="*/ 396489 w 396489"/>
                <a:gd name="connsiteY4" fmla="*/ 1760 h 3519"/>
                <a:gd name="connsiteX5" fmla="*/ 334737 w 396489"/>
                <a:gd name="connsiteY5" fmla="*/ 3100 h 3519"/>
                <a:gd name="connsiteX6" fmla="*/ 198245 w 396489"/>
                <a:gd name="connsiteY6" fmla="*/ 3519 h 3519"/>
                <a:gd name="connsiteX7" fmla="*/ 136408 w 396489"/>
                <a:gd name="connsiteY7" fmla="*/ 3100 h 3519"/>
                <a:gd name="connsiteX8" fmla="*/ 0 w 396489"/>
                <a:gd name="connsiteY8" fmla="*/ 176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89" h="3519">
                  <a:moveTo>
                    <a:pt x="0" y="1760"/>
                  </a:moveTo>
                  <a:cubicBezTo>
                    <a:pt x="45470" y="1089"/>
                    <a:pt x="90967" y="645"/>
                    <a:pt x="136492" y="419"/>
                  </a:cubicBezTo>
                  <a:lnTo>
                    <a:pt x="198245" y="0"/>
                  </a:lnTo>
                  <a:lnTo>
                    <a:pt x="334737" y="419"/>
                  </a:lnTo>
                  <a:cubicBezTo>
                    <a:pt x="380234" y="419"/>
                    <a:pt x="350992" y="1089"/>
                    <a:pt x="396489" y="1760"/>
                  </a:cubicBezTo>
                  <a:cubicBezTo>
                    <a:pt x="350992" y="2430"/>
                    <a:pt x="380234" y="2849"/>
                    <a:pt x="334737" y="3100"/>
                  </a:cubicBezTo>
                  <a:lnTo>
                    <a:pt x="198245" y="3519"/>
                  </a:lnTo>
                  <a:lnTo>
                    <a:pt x="136408" y="3100"/>
                  </a:lnTo>
                  <a:cubicBezTo>
                    <a:pt x="90939" y="2824"/>
                    <a:pt x="45470" y="2371"/>
                    <a:pt x="0" y="1760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="" xmlns:a16="http://schemas.microsoft.com/office/drawing/2014/main" id="{211DC39D-0085-4153-ACEB-70F9BE5CA730}"/>
                </a:ext>
              </a:extLst>
            </p:cNvPr>
            <p:cNvSpPr/>
            <p:nvPr/>
          </p:nvSpPr>
          <p:spPr>
            <a:xfrm>
              <a:off x="841047" y="3948178"/>
              <a:ext cx="396489" cy="2764"/>
            </a:xfrm>
            <a:custGeom>
              <a:avLst/>
              <a:gdLst>
                <a:gd name="connsiteX0" fmla="*/ 0 w 396489"/>
                <a:gd name="connsiteY0" fmla="*/ 1424 h 2764"/>
                <a:gd name="connsiteX1" fmla="*/ 136492 w 396489"/>
                <a:gd name="connsiteY1" fmla="*/ 0 h 2764"/>
                <a:gd name="connsiteX2" fmla="*/ 198245 w 396489"/>
                <a:gd name="connsiteY2" fmla="*/ 0 h 2764"/>
                <a:gd name="connsiteX3" fmla="*/ 334737 w 396489"/>
                <a:gd name="connsiteY3" fmla="*/ 0 h 2764"/>
                <a:gd name="connsiteX4" fmla="*/ 396489 w 396489"/>
                <a:gd name="connsiteY4" fmla="*/ 1424 h 2764"/>
                <a:gd name="connsiteX5" fmla="*/ 334737 w 396489"/>
                <a:gd name="connsiteY5" fmla="*/ 2765 h 2764"/>
                <a:gd name="connsiteX6" fmla="*/ 198245 w 396489"/>
                <a:gd name="connsiteY6" fmla="*/ 2765 h 2764"/>
                <a:gd name="connsiteX7" fmla="*/ 136492 w 396489"/>
                <a:gd name="connsiteY7" fmla="*/ 2765 h 2764"/>
                <a:gd name="connsiteX8" fmla="*/ 0 w 396489"/>
                <a:gd name="connsiteY8" fmla="*/ 1424 h 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489" h="2764">
                  <a:moveTo>
                    <a:pt x="0" y="1424"/>
                  </a:moveTo>
                  <a:cubicBezTo>
                    <a:pt x="45470" y="754"/>
                    <a:pt x="90967" y="276"/>
                    <a:pt x="136492" y="0"/>
                  </a:cubicBezTo>
                  <a:lnTo>
                    <a:pt x="198245" y="0"/>
                  </a:lnTo>
                  <a:lnTo>
                    <a:pt x="334737" y="0"/>
                  </a:lnTo>
                  <a:cubicBezTo>
                    <a:pt x="380234" y="0"/>
                    <a:pt x="350992" y="754"/>
                    <a:pt x="396489" y="1424"/>
                  </a:cubicBezTo>
                  <a:cubicBezTo>
                    <a:pt x="350992" y="2011"/>
                    <a:pt x="380234" y="2514"/>
                    <a:pt x="334737" y="2765"/>
                  </a:cubicBezTo>
                  <a:lnTo>
                    <a:pt x="198245" y="2765"/>
                  </a:lnTo>
                  <a:lnTo>
                    <a:pt x="136492" y="2765"/>
                  </a:lnTo>
                  <a:cubicBezTo>
                    <a:pt x="90967" y="2539"/>
                    <a:pt x="45470" y="2095"/>
                    <a:pt x="0" y="1424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="" xmlns:a16="http://schemas.microsoft.com/office/drawing/2014/main" id="{B5FE56B9-7B5E-48CD-B743-93850C047D4C}"/>
                </a:ext>
              </a:extLst>
            </p:cNvPr>
            <p:cNvSpPr/>
            <p:nvPr/>
          </p:nvSpPr>
          <p:spPr>
            <a:xfrm>
              <a:off x="1326436" y="3864389"/>
              <a:ext cx="56473" cy="116215"/>
            </a:xfrm>
            <a:custGeom>
              <a:avLst/>
              <a:gdLst>
                <a:gd name="connsiteX0" fmla="*/ 0 w 56473"/>
                <a:gd name="connsiteY0" fmla="*/ 0 h 116215"/>
                <a:gd name="connsiteX1" fmla="*/ 56474 w 56473"/>
                <a:gd name="connsiteY1" fmla="*/ 0 h 116215"/>
                <a:gd name="connsiteX2" fmla="*/ 56474 w 56473"/>
                <a:gd name="connsiteY2" fmla="*/ 116215 h 116215"/>
                <a:gd name="connsiteX3" fmla="*/ 0 w 56473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73" h="116215">
                  <a:moveTo>
                    <a:pt x="0" y="0"/>
                  </a:moveTo>
                  <a:lnTo>
                    <a:pt x="56474" y="0"/>
                  </a:lnTo>
                  <a:lnTo>
                    <a:pt x="56474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="" xmlns:a16="http://schemas.microsoft.com/office/drawing/2014/main" id="{17EFEB57-AE6B-4DA5-BC83-EF86E192E5FC}"/>
                </a:ext>
              </a:extLst>
            </p:cNvPr>
            <p:cNvSpPr/>
            <p:nvPr/>
          </p:nvSpPr>
          <p:spPr>
            <a:xfrm>
              <a:off x="1580233" y="3864389"/>
              <a:ext cx="37956" cy="116215"/>
            </a:xfrm>
            <a:custGeom>
              <a:avLst/>
              <a:gdLst>
                <a:gd name="connsiteX0" fmla="*/ 0 w 37956"/>
                <a:gd name="connsiteY0" fmla="*/ 0 h 116215"/>
                <a:gd name="connsiteX1" fmla="*/ 37956 w 37956"/>
                <a:gd name="connsiteY1" fmla="*/ 0 h 116215"/>
                <a:gd name="connsiteX2" fmla="*/ 37956 w 37956"/>
                <a:gd name="connsiteY2" fmla="*/ 116215 h 116215"/>
                <a:gd name="connsiteX3" fmla="*/ 0 w 37956"/>
                <a:gd name="connsiteY3" fmla="*/ 116215 h 1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56" h="116215">
                  <a:moveTo>
                    <a:pt x="0" y="0"/>
                  </a:moveTo>
                  <a:lnTo>
                    <a:pt x="37956" y="0"/>
                  </a:lnTo>
                  <a:lnTo>
                    <a:pt x="37956" y="116215"/>
                  </a:lnTo>
                  <a:lnTo>
                    <a:pt x="0" y="116215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="" xmlns:a16="http://schemas.microsoft.com/office/drawing/2014/main" id="{512773FF-ED20-4E04-9767-05835AB93930}"/>
                </a:ext>
              </a:extLst>
            </p:cNvPr>
            <p:cNvSpPr/>
            <p:nvPr/>
          </p:nvSpPr>
          <p:spPr>
            <a:xfrm rot="10800000">
              <a:off x="1132968" y="3980520"/>
              <a:ext cx="489075" cy="159701"/>
            </a:xfrm>
            <a:custGeom>
              <a:avLst/>
              <a:gdLst>
                <a:gd name="connsiteX0" fmla="*/ 0 w 489075"/>
                <a:gd name="connsiteY0" fmla="*/ 0 h 159701"/>
                <a:gd name="connsiteX1" fmla="*/ 489076 w 489075"/>
                <a:gd name="connsiteY1" fmla="*/ 0 h 159701"/>
                <a:gd name="connsiteX2" fmla="*/ 489076 w 489075"/>
                <a:gd name="connsiteY2" fmla="*/ 159702 h 159701"/>
                <a:gd name="connsiteX3" fmla="*/ 0 w 489075"/>
                <a:gd name="connsiteY3" fmla="*/ 159702 h 1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075" h="159701">
                  <a:moveTo>
                    <a:pt x="0" y="0"/>
                  </a:moveTo>
                  <a:lnTo>
                    <a:pt x="489076" y="0"/>
                  </a:lnTo>
                  <a:lnTo>
                    <a:pt x="489076" y="159702"/>
                  </a:lnTo>
                  <a:lnTo>
                    <a:pt x="0" y="159702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="" xmlns:a16="http://schemas.microsoft.com/office/drawing/2014/main" id="{810D61EC-B636-4859-BFA3-64433A31B961}"/>
                </a:ext>
              </a:extLst>
            </p:cNvPr>
            <p:cNvSpPr/>
            <p:nvPr/>
          </p:nvSpPr>
          <p:spPr>
            <a:xfrm rot="10800000">
              <a:off x="761615" y="3980520"/>
              <a:ext cx="371352" cy="159701"/>
            </a:xfrm>
            <a:custGeom>
              <a:avLst/>
              <a:gdLst>
                <a:gd name="connsiteX0" fmla="*/ 0 w 371352"/>
                <a:gd name="connsiteY0" fmla="*/ 0 h 159701"/>
                <a:gd name="connsiteX1" fmla="*/ 371352 w 371352"/>
                <a:gd name="connsiteY1" fmla="*/ 0 h 159701"/>
                <a:gd name="connsiteX2" fmla="*/ 371352 w 371352"/>
                <a:gd name="connsiteY2" fmla="*/ 159702 h 159701"/>
                <a:gd name="connsiteX3" fmla="*/ 0 w 371352"/>
                <a:gd name="connsiteY3" fmla="*/ 159702 h 1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352" h="159701">
                  <a:moveTo>
                    <a:pt x="0" y="0"/>
                  </a:moveTo>
                  <a:lnTo>
                    <a:pt x="371352" y="0"/>
                  </a:lnTo>
                  <a:lnTo>
                    <a:pt x="371352" y="159702"/>
                  </a:lnTo>
                  <a:lnTo>
                    <a:pt x="0" y="159702"/>
                  </a:lnTo>
                  <a:close/>
                </a:path>
              </a:pathLst>
            </a:custGeom>
            <a:solidFill>
              <a:srgbClr val="FFC727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="" xmlns:a16="http://schemas.microsoft.com/office/drawing/2014/main" id="{45012CA9-F662-40F6-9C9D-E54D501818AE}"/>
                </a:ext>
              </a:extLst>
            </p:cNvPr>
            <p:cNvSpPr/>
            <p:nvPr/>
          </p:nvSpPr>
          <p:spPr>
            <a:xfrm rot="10800000">
              <a:off x="1132968" y="3997111"/>
              <a:ext cx="489075" cy="126521"/>
            </a:xfrm>
            <a:custGeom>
              <a:avLst/>
              <a:gdLst>
                <a:gd name="connsiteX0" fmla="*/ 0 w 489075"/>
                <a:gd name="connsiteY0" fmla="*/ 0 h 126521"/>
                <a:gd name="connsiteX1" fmla="*/ 489076 w 489075"/>
                <a:gd name="connsiteY1" fmla="*/ 0 h 126521"/>
                <a:gd name="connsiteX2" fmla="*/ 489076 w 489075"/>
                <a:gd name="connsiteY2" fmla="*/ 126521 h 126521"/>
                <a:gd name="connsiteX3" fmla="*/ 0 w 489075"/>
                <a:gd name="connsiteY3" fmla="*/ 126521 h 12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075" h="126521">
                  <a:moveTo>
                    <a:pt x="0" y="0"/>
                  </a:moveTo>
                  <a:lnTo>
                    <a:pt x="489076" y="0"/>
                  </a:lnTo>
                  <a:lnTo>
                    <a:pt x="489076" y="126521"/>
                  </a:lnTo>
                  <a:lnTo>
                    <a:pt x="0" y="126521"/>
                  </a:lnTo>
                  <a:close/>
                </a:path>
              </a:pathLst>
            </a:custGeom>
            <a:solidFill>
              <a:srgbClr val="FFFFFF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="" xmlns:a16="http://schemas.microsoft.com/office/drawing/2014/main" id="{D5A21C40-3E03-4FF6-BDAB-EDA7BBF83670}"/>
                </a:ext>
              </a:extLst>
            </p:cNvPr>
            <p:cNvSpPr/>
            <p:nvPr/>
          </p:nvSpPr>
          <p:spPr>
            <a:xfrm>
              <a:off x="1132884" y="4095898"/>
              <a:ext cx="457487" cy="3518"/>
            </a:xfrm>
            <a:custGeom>
              <a:avLst/>
              <a:gdLst>
                <a:gd name="connsiteX0" fmla="*/ 457487 w 457487"/>
                <a:gd name="connsiteY0" fmla="*/ 1759 h 3518"/>
                <a:gd name="connsiteX1" fmla="*/ 343116 w 457487"/>
                <a:gd name="connsiteY1" fmla="*/ 3100 h 3518"/>
                <a:gd name="connsiteX2" fmla="*/ 228744 w 457487"/>
                <a:gd name="connsiteY2" fmla="*/ 3519 h 3518"/>
                <a:gd name="connsiteX3" fmla="*/ 114372 w 457487"/>
                <a:gd name="connsiteY3" fmla="*/ 3100 h 3518"/>
                <a:gd name="connsiteX4" fmla="*/ 0 w 457487"/>
                <a:gd name="connsiteY4" fmla="*/ 1759 h 3518"/>
                <a:gd name="connsiteX5" fmla="*/ 114372 w 457487"/>
                <a:gd name="connsiteY5" fmla="*/ 419 h 3518"/>
                <a:gd name="connsiteX6" fmla="*/ 228744 w 457487"/>
                <a:gd name="connsiteY6" fmla="*/ 0 h 3518"/>
                <a:gd name="connsiteX7" fmla="*/ 343116 w 457487"/>
                <a:gd name="connsiteY7" fmla="*/ 419 h 3518"/>
                <a:gd name="connsiteX8" fmla="*/ 457487 w 457487"/>
                <a:gd name="connsiteY8" fmla="*/ 1759 h 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3518">
                  <a:moveTo>
                    <a:pt x="457487" y="1759"/>
                  </a:moveTo>
                  <a:cubicBezTo>
                    <a:pt x="419338" y="2371"/>
                    <a:pt x="381214" y="2824"/>
                    <a:pt x="343116" y="3100"/>
                  </a:cubicBezTo>
                  <a:lnTo>
                    <a:pt x="228744" y="3519"/>
                  </a:lnTo>
                  <a:lnTo>
                    <a:pt x="114372" y="3100"/>
                  </a:lnTo>
                  <a:cubicBezTo>
                    <a:pt x="76220" y="3100"/>
                    <a:pt x="38096" y="2656"/>
                    <a:pt x="0" y="1759"/>
                  </a:cubicBezTo>
                  <a:cubicBezTo>
                    <a:pt x="38152" y="1089"/>
                    <a:pt x="76276" y="645"/>
                    <a:pt x="114372" y="419"/>
                  </a:cubicBezTo>
                  <a:lnTo>
                    <a:pt x="228744" y="0"/>
                  </a:lnTo>
                  <a:lnTo>
                    <a:pt x="343116" y="419"/>
                  </a:lnTo>
                  <a:cubicBezTo>
                    <a:pt x="381265" y="587"/>
                    <a:pt x="419389" y="1030"/>
                    <a:pt x="457487" y="1759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="" xmlns:a16="http://schemas.microsoft.com/office/drawing/2014/main" id="{B49F7014-3C09-427F-A529-D1A20875F040}"/>
                </a:ext>
              </a:extLst>
            </p:cNvPr>
            <p:cNvSpPr/>
            <p:nvPr/>
          </p:nvSpPr>
          <p:spPr>
            <a:xfrm>
              <a:off x="1132884" y="4071431"/>
              <a:ext cx="457487" cy="2681"/>
            </a:xfrm>
            <a:custGeom>
              <a:avLst/>
              <a:gdLst>
                <a:gd name="connsiteX0" fmla="*/ 457487 w 457487"/>
                <a:gd name="connsiteY0" fmla="*/ 1341 h 2681"/>
                <a:gd name="connsiteX1" fmla="*/ 343116 w 457487"/>
                <a:gd name="connsiteY1" fmla="*/ 2681 h 2681"/>
                <a:gd name="connsiteX2" fmla="*/ 228744 w 457487"/>
                <a:gd name="connsiteY2" fmla="*/ 2681 h 2681"/>
                <a:gd name="connsiteX3" fmla="*/ 114372 w 457487"/>
                <a:gd name="connsiteY3" fmla="*/ 2681 h 2681"/>
                <a:gd name="connsiteX4" fmla="*/ 0 w 457487"/>
                <a:gd name="connsiteY4" fmla="*/ 1341 h 2681"/>
                <a:gd name="connsiteX5" fmla="*/ 114372 w 457487"/>
                <a:gd name="connsiteY5" fmla="*/ 0 h 2681"/>
                <a:gd name="connsiteX6" fmla="*/ 228744 w 457487"/>
                <a:gd name="connsiteY6" fmla="*/ 0 h 2681"/>
                <a:gd name="connsiteX7" fmla="*/ 343116 w 457487"/>
                <a:gd name="connsiteY7" fmla="*/ 0 h 2681"/>
                <a:gd name="connsiteX8" fmla="*/ 457487 w 457487"/>
                <a:gd name="connsiteY8" fmla="*/ 1341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2681">
                  <a:moveTo>
                    <a:pt x="457487" y="1341"/>
                  </a:moveTo>
                  <a:cubicBezTo>
                    <a:pt x="419338" y="2011"/>
                    <a:pt x="381214" y="2455"/>
                    <a:pt x="343116" y="2681"/>
                  </a:cubicBezTo>
                  <a:lnTo>
                    <a:pt x="228744" y="2681"/>
                  </a:lnTo>
                  <a:lnTo>
                    <a:pt x="114372" y="2681"/>
                  </a:lnTo>
                  <a:cubicBezTo>
                    <a:pt x="76220" y="2681"/>
                    <a:pt x="38096" y="2237"/>
                    <a:pt x="0" y="1341"/>
                  </a:cubicBezTo>
                  <a:cubicBezTo>
                    <a:pt x="38152" y="779"/>
                    <a:pt x="76276" y="335"/>
                    <a:pt x="114372" y="0"/>
                  </a:cubicBezTo>
                  <a:lnTo>
                    <a:pt x="228744" y="0"/>
                  </a:lnTo>
                  <a:lnTo>
                    <a:pt x="343116" y="0"/>
                  </a:lnTo>
                  <a:cubicBezTo>
                    <a:pt x="381265" y="277"/>
                    <a:pt x="419389" y="729"/>
                    <a:pt x="457487" y="1341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="" xmlns:a16="http://schemas.microsoft.com/office/drawing/2014/main" id="{458D3106-C5D9-498B-B99D-010F9140602B}"/>
                </a:ext>
              </a:extLst>
            </p:cNvPr>
            <p:cNvSpPr/>
            <p:nvPr/>
          </p:nvSpPr>
          <p:spPr>
            <a:xfrm>
              <a:off x="1132884" y="4046211"/>
              <a:ext cx="457487" cy="3518"/>
            </a:xfrm>
            <a:custGeom>
              <a:avLst/>
              <a:gdLst>
                <a:gd name="connsiteX0" fmla="*/ 457487 w 457487"/>
                <a:gd name="connsiteY0" fmla="*/ 1759 h 3518"/>
                <a:gd name="connsiteX1" fmla="*/ 343116 w 457487"/>
                <a:gd name="connsiteY1" fmla="*/ 3100 h 3518"/>
                <a:gd name="connsiteX2" fmla="*/ 228744 w 457487"/>
                <a:gd name="connsiteY2" fmla="*/ 3519 h 3518"/>
                <a:gd name="connsiteX3" fmla="*/ 114372 w 457487"/>
                <a:gd name="connsiteY3" fmla="*/ 3100 h 3518"/>
                <a:gd name="connsiteX4" fmla="*/ 0 w 457487"/>
                <a:gd name="connsiteY4" fmla="*/ 1759 h 3518"/>
                <a:gd name="connsiteX5" fmla="*/ 114372 w 457487"/>
                <a:gd name="connsiteY5" fmla="*/ 419 h 3518"/>
                <a:gd name="connsiteX6" fmla="*/ 228744 w 457487"/>
                <a:gd name="connsiteY6" fmla="*/ 0 h 3518"/>
                <a:gd name="connsiteX7" fmla="*/ 343116 w 457487"/>
                <a:gd name="connsiteY7" fmla="*/ 419 h 3518"/>
                <a:gd name="connsiteX8" fmla="*/ 457487 w 457487"/>
                <a:gd name="connsiteY8" fmla="*/ 1759 h 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3518">
                  <a:moveTo>
                    <a:pt x="457487" y="1759"/>
                  </a:moveTo>
                  <a:cubicBezTo>
                    <a:pt x="419338" y="2430"/>
                    <a:pt x="381214" y="2874"/>
                    <a:pt x="343116" y="3100"/>
                  </a:cubicBezTo>
                  <a:lnTo>
                    <a:pt x="228744" y="3519"/>
                  </a:lnTo>
                  <a:lnTo>
                    <a:pt x="114372" y="3100"/>
                  </a:lnTo>
                  <a:cubicBezTo>
                    <a:pt x="76220" y="3100"/>
                    <a:pt x="38096" y="2656"/>
                    <a:pt x="0" y="1759"/>
                  </a:cubicBezTo>
                  <a:cubicBezTo>
                    <a:pt x="38152" y="1089"/>
                    <a:pt x="76276" y="645"/>
                    <a:pt x="114372" y="419"/>
                  </a:cubicBezTo>
                  <a:lnTo>
                    <a:pt x="228744" y="0"/>
                  </a:lnTo>
                  <a:lnTo>
                    <a:pt x="343116" y="419"/>
                  </a:lnTo>
                  <a:cubicBezTo>
                    <a:pt x="381265" y="695"/>
                    <a:pt x="419389" y="1148"/>
                    <a:pt x="457487" y="1759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="" xmlns:a16="http://schemas.microsoft.com/office/drawing/2014/main" id="{C5253435-19DC-4535-AF8E-4E6136065FE1}"/>
                </a:ext>
              </a:extLst>
            </p:cNvPr>
            <p:cNvSpPr/>
            <p:nvPr/>
          </p:nvSpPr>
          <p:spPr>
            <a:xfrm>
              <a:off x="1132884" y="4021409"/>
              <a:ext cx="457487" cy="3519"/>
            </a:xfrm>
            <a:custGeom>
              <a:avLst/>
              <a:gdLst>
                <a:gd name="connsiteX0" fmla="*/ 457487 w 457487"/>
                <a:gd name="connsiteY0" fmla="*/ 1760 h 3519"/>
                <a:gd name="connsiteX1" fmla="*/ 343116 w 457487"/>
                <a:gd name="connsiteY1" fmla="*/ 3100 h 3519"/>
                <a:gd name="connsiteX2" fmla="*/ 228744 w 457487"/>
                <a:gd name="connsiteY2" fmla="*/ 3519 h 3519"/>
                <a:gd name="connsiteX3" fmla="*/ 114372 w 457487"/>
                <a:gd name="connsiteY3" fmla="*/ 3100 h 3519"/>
                <a:gd name="connsiteX4" fmla="*/ 0 w 457487"/>
                <a:gd name="connsiteY4" fmla="*/ 1760 h 3519"/>
                <a:gd name="connsiteX5" fmla="*/ 114372 w 457487"/>
                <a:gd name="connsiteY5" fmla="*/ 419 h 3519"/>
                <a:gd name="connsiteX6" fmla="*/ 228744 w 457487"/>
                <a:gd name="connsiteY6" fmla="*/ 0 h 3519"/>
                <a:gd name="connsiteX7" fmla="*/ 343116 w 457487"/>
                <a:gd name="connsiteY7" fmla="*/ 419 h 3519"/>
                <a:gd name="connsiteX8" fmla="*/ 457487 w 457487"/>
                <a:gd name="connsiteY8" fmla="*/ 1760 h 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87" h="3519">
                  <a:moveTo>
                    <a:pt x="457487" y="1760"/>
                  </a:moveTo>
                  <a:cubicBezTo>
                    <a:pt x="419338" y="2430"/>
                    <a:pt x="381214" y="2874"/>
                    <a:pt x="343116" y="3100"/>
                  </a:cubicBezTo>
                  <a:lnTo>
                    <a:pt x="228744" y="3519"/>
                  </a:lnTo>
                  <a:lnTo>
                    <a:pt x="114372" y="3100"/>
                  </a:lnTo>
                  <a:cubicBezTo>
                    <a:pt x="76220" y="3100"/>
                    <a:pt x="38096" y="2656"/>
                    <a:pt x="0" y="1760"/>
                  </a:cubicBezTo>
                  <a:cubicBezTo>
                    <a:pt x="38152" y="1089"/>
                    <a:pt x="76276" y="645"/>
                    <a:pt x="114372" y="419"/>
                  </a:cubicBezTo>
                  <a:lnTo>
                    <a:pt x="228744" y="0"/>
                  </a:lnTo>
                  <a:lnTo>
                    <a:pt x="343116" y="419"/>
                  </a:lnTo>
                  <a:cubicBezTo>
                    <a:pt x="381265" y="696"/>
                    <a:pt x="419389" y="1148"/>
                    <a:pt x="457487" y="1760"/>
                  </a:cubicBezTo>
                  <a:close/>
                </a:path>
              </a:pathLst>
            </a:custGeom>
            <a:solidFill>
              <a:srgbClr val="DBDBDB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="" xmlns:a16="http://schemas.microsoft.com/office/drawing/2014/main" id="{F2090328-C2D8-4925-A0CB-950C9345D6B2}"/>
                </a:ext>
              </a:extLst>
            </p:cNvPr>
            <p:cNvSpPr/>
            <p:nvPr/>
          </p:nvSpPr>
          <p:spPr>
            <a:xfrm>
              <a:off x="820687" y="3980520"/>
              <a:ext cx="69544" cy="159701"/>
            </a:xfrm>
            <a:custGeom>
              <a:avLst/>
              <a:gdLst>
                <a:gd name="connsiteX0" fmla="*/ 0 w 69544"/>
                <a:gd name="connsiteY0" fmla="*/ 0 h 159701"/>
                <a:gd name="connsiteX1" fmla="*/ 69545 w 69544"/>
                <a:gd name="connsiteY1" fmla="*/ 0 h 159701"/>
                <a:gd name="connsiteX2" fmla="*/ 69545 w 69544"/>
                <a:gd name="connsiteY2" fmla="*/ 159702 h 159701"/>
                <a:gd name="connsiteX3" fmla="*/ 0 w 69544"/>
                <a:gd name="connsiteY3" fmla="*/ 159702 h 1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44" h="159701">
                  <a:moveTo>
                    <a:pt x="0" y="0"/>
                  </a:moveTo>
                  <a:lnTo>
                    <a:pt x="69545" y="0"/>
                  </a:lnTo>
                  <a:lnTo>
                    <a:pt x="69545" y="159702"/>
                  </a:lnTo>
                  <a:lnTo>
                    <a:pt x="0" y="159702"/>
                  </a:lnTo>
                  <a:close/>
                </a:path>
              </a:pathLst>
            </a:custGeom>
            <a:solidFill>
              <a:srgbClr val="455A64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" name="Freeform: Shape 137">
            <a:extLst>
              <a:ext uri="{FF2B5EF4-FFF2-40B4-BE49-F238E27FC236}">
                <a16:creationId xmlns="" xmlns:a16="http://schemas.microsoft.com/office/drawing/2014/main" id="{43D1118F-FDD2-41A5-A2F2-E3BE4DE4DDF6}"/>
              </a:ext>
            </a:extLst>
          </p:cNvPr>
          <p:cNvSpPr/>
          <p:nvPr/>
        </p:nvSpPr>
        <p:spPr>
          <a:xfrm>
            <a:off x="728771" y="4168040"/>
            <a:ext cx="3497013" cy="8295"/>
          </a:xfrm>
          <a:custGeom>
            <a:avLst/>
            <a:gdLst>
              <a:gd name="connsiteX0" fmla="*/ 3497014 w 3497013"/>
              <a:gd name="connsiteY0" fmla="*/ 4106 h 8295"/>
              <a:gd name="connsiteX1" fmla="*/ 3059887 w 3497013"/>
              <a:gd name="connsiteY1" fmla="*/ 6201 h 8295"/>
              <a:gd name="connsiteX2" fmla="*/ 2622760 w 3497013"/>
              <a:gd name="connsiteY2" fmla="*/ 6871 h 8295"/>
              <a:gd name="connsiteX3" fmla="*/ 1748507 w 3497013"/>
              <a:gd name="connsiteY3" fmla="*/ 8295 h 8295"/>
              <a:gd name="connsiteX4" fmla="*/ 874253 w 3497013"/>
              <a:gd name="connsiteY4" fmla="*/ 6955 h 8295"/>
              <a:gd name="connsiteX5" fmla="*/ 437127 w 3497013"/>
              <a:gd name="connsiteY5" fmla="*/ 6201 h 8295"/>
              <a:gd name="connsiteX6" fmla="*/ 0 w 3497013"/>
              <a:gd name="connsiteY6" fmla="*/ 4106 h 8295"/>
              <a:gd name="connsiteX7" fmla="*/ 437127 w 3497013"/>
              <a:gd name="connsiteY7" fmla="*/ 2095 h 8295"/>
              <a:gd name="connsiteX8" fmla="*/ 874253 w 3497013"/>
              <a:gd name="connsiteY8" fmla="*/ 1341 h 8295"/>
              <a:gd name="connsiteX9" fmla="*/ 1748507 w 3497013"/>
              <a:gd name="connsiteY9" fmla="*/ 0 h 8295"/>
              <a:gd name="connsiteX10" fmla="*/ 2622760 w 3497013"/>
              <a:gd name="connsiteY10" fmla="*/ 1341 h 8295"/>
              <a:gd name="connsiteX11" fmla="*/ 3059887 w 3497013"/>
              <a:gd name="connsiteY11" fmla="*/ 2095 h 8295"/>
              <a:gd name="connsiteX12" fmla="*/ 3497014 w 3497013"/>
              <a:gd name="connsiteY12" fmla="*/ 4106 h 8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97013" h="8295">
                <a:moveTo>
                  <a:pt x="3497014" y="4106"/>
                </a:moveTo>
                <a:lnTo>
                  <a:pt x="3059887" y="6201"/>
                </a:lnTo>
                <a:lnTo>
                  <a:pt x="2622760" y="6871"/>
                </a:lnTo>
                <a:lnTo>
                  <a:pt x="1748507" y="8295"/>
                </a:lnTo>
                <a:lnTo>
                  <a:pt x="874253" y="6955"/>
                </a:lnTo>
                <a:lnTo>
                  <a:pt x="437127" y="6201"/>
                </a:lnTo>
                <a:lnTo>
                  <a:pt x="0" y="4106"/>
                </a:lnTo>
                <a:lnTo>
                  <a:pt x="437127" y="2095"/>
                </a:lnTo>
                <a:lnTo>
                  <a:pt x="874253" y="1341"/>
                </a:lnTo>
                <a:lnTo>
                  <a:pt x="1748507" y="0"/>
                </a:lnTo>
                <a:lnTo>
                  <a:pt x="2622760" y="1341"/>
                </a:lnTo>
                <a:lnTo>
                  <a:pt x="3059887" y="2095"/>
                </a:lnTo>
                <a:lnTo>
                  <a:pt x="3497014" y="4106"/>
                </a:lnTo>
                <a:close/>
              </a:path>
            </a:pathLst>
          </a:custGeom>
          <a:solidFill>
            <a:srgbClr val="263238"/>
          </a:solidFill>
          <a:ln w="836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65345896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7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8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1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2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5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6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9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0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3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4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38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8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9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38" grpId="0" animBg="1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3">
            <a:extLst>
              <a:ext uri="{FF2B5EF4-FFF2-40B4-BE49-F238E27FC236}">
                <a16:creationId xmlns="" xmlns:a16="http://schemas.microsoft.com/office/drawing/2014/main" id="{A6692F18-E945-4B31-83E8-60AF58C35326}"/>
              </a:ext>
            </a:extLst>
          </p:cNvPr>
          <p:cNvGrpSpPr/>
          <p:nvPr/>
        </p:nvGrpSpPr>
        <p:grpSpPr>
          <a:xfrm>
            <a:off x="131300" y="1360566"/>
            <a:ext cx="4372717" cy="3730036"/>
            <a:chOff x="131300" y="1360566"/>
            <a:chExt cx="4372717" cy="3730036"/>
          </a:xfrm>
        </p:grpSpPr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829C9284-6547-4E31-B495-AE7F1CB9CE8C}"/>
                </a:ext>
              </a:extLst>
            </p:cNvPr>
            <p:cNvSpPr/>
            <p:nvPr/>
          </p:nvSpPr>
          <p:spPr>
            <a:xfrm>
              <a:off x="131300" y="1360566"/>
              <a:ext cx="4372717" cy="3730036"/>
            </a:xfrm>
            <a:custGeom>
              <a:avLst/>
              <a:gdLst>
                <a:gd name="connsiteX0" fmla="*/ 6306 w 4372717"/>
                <a:gd name="connsiteY0" fmla="*/ 1981734 h 3730036"/>
                <a:gd name="connsiteX1" fmla="*/ 194711 w 4372717"/>
                <a:gd name="connsiteY1" fmla="*/ 2859368 h 3730036"/>
                <a:gd name="connsiteX2" fmla="*/ 1267321 w 4372717"/>
                <a:gd name="connsiteY2" fmla="*/ 3662802 h 3730036"/>
                <a:gd name="connsiteX3" fmla="*/ 2201914 w 4372717"/>
                <a:gd name="connsiteY3" fmla="*/ 3718332 h 3730036"/>
                <a:gd name="connsiteX4" fmla="*/ 3417590 w 4372717"/>
                <a:gd name="connsiteY4" fmla="*/ 3565932 h 3730036"/>
                <a:gd name="connsiteX5" fmla="*/ 4371328 w 4372717"/>
                <a:gd name="connsiteY5" fmla="*/ 2144993 h 3730036"/>
                <a:gd name="connsiteX6" fmla="*/ 3869456 w 4372717"/>
                <a:gd name="connsiteY6" fmla="*/ 1157917 h 3730036"/>
                <a:gd name="connsiteX7" fmla="*/ 3452261 w 4372717"/>
                <a:gd name="connsiteY7" fmla="*/ 934079 h 3730036"/>
                <a:gd name="connsiteX8" fmla="*/ 3132316 w 4372717"/>
                <a:gd name="connsiteY8" fmla="*/ 502121 h 3730036"/>
                <a:gd name="connsiteX9" fmla="*/ 2593201 w 4372717"/>
                <a:gd name="connsiteY9" fmla="*/ 143790 h 3730036"/>
                <a:gd name="connsiteX10" fmla="*/ 726301 w 4372717"/>
                <a:gd name="connsiteY10" fmla="*/ 347244 h 3730036"/>
                <a:gd name="connsiteX11" fmla="*/ 6306 w 4372717"/>
                <a:gd name="connsiteY11" fmla="*/ 1981734 h 373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717" h="3730036">
                  <a:moveTo>
                    <a:pt x="6306" y="1981734"/>
                  </a:moveTo>
                  <a:cubicBezTo>
                    <a:pt x="6306" y="1981734"/>
                    <a:pt x="-53415" y="2396643"/>
                    <a:pt x="194711" y="2859368"/>
                  </a:cubicBezTo>
                  <a:cubicBezTo>
                    <a:pt x="410928" y="3262561"/>
                    <a:pt x="802215" y="3543739"/>
                    <a:pt x="1267321" y="3662802"/>
                  </a:cubicBezTo>
                  <a:cubicBezTo>
                    <a:pt x="1574217" y="3741383"/>
                    <a:pt x="1890542" y="3737668"/>
                    <a:pt x="2201914" y="3718332"/>
                  </a:cubicBezTo>
                  <a:cubicBezTo>
                    <a:pt x="2602536" y="3693281"/>
                    <a:pt x="3047829" y="3716713"/>
                    <a:pt x="3417590" y="3565932"/>
                  </a:cubicBezTo>
                  <a:cubicBezTo>
                    <a:pt x="3993281" y="3331046"/>
                    <a:pt x="4345039" y="2715826"/>
                    <a:pt x="4371328" y="2144993"/>
                  </a:cubicBezTo>
                  <a:cubicBezTo>
                    <a:pt x="4388569" y="1776090"/>
                    <a:pt x="4246741" y="1352417"/>
                    <a:pt x="3869456" y="1157917"/>
                  </a:cubicBezTo>
                  <a:cubicBezTo>
                    <a:pt x="3729724" y="1086003"/>
                    <a:pt x="3574181" y="1032473"/>
                    <a:pt x="3452261" y="934079"/>
                  </a:cubicBezTo>
                  <a:cubicBezTo>
                    <a:pt x="3305671" y="816160"/>
                    <a:pt x="3241759" y="644901"/>
                    <a:pt x="3132316" y="502121"/>
                  </a:cubicBezTo>
                  <a:cubicBezTo>
                    <a:pt x="2997061" y="325622"/>
                    <a:pt x="2803418" y="225134"/>
                    <a:pt x="2593201" y="143790"/>
                  </a:cubicBezTo>
                  <a:cubicBezTo>
                    <a:pt x="1910068" y="-120433"/>
                    <a:pt x="1258177" y="-1847"/>
                    <a:pt x="726301" y="347244"/>
                  </a:cubicBezTo>
                  <a:cubicBezTo>
                    <a:pt x="194425" y="696336"/>
                    <a:pt x="-25507" y="1778375"/>
                    <a:pt x="6306" y="1981734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218F94F3-0964-4EF8-8235-53AAFD9F1B65}"/>
                </a:ext>
              </a:extLst>
            </p:cNvPr>
            <p:cNvSpPr/>
            <p:nvPr/>
          </p:nvSpPr>
          <p:spPr>
            <a:xfrm>
              <a:off x="131300" y="1360566"/>
              <a:ext cx="4372717" cy="3730036"/>
            </a:xfrm>
            <a:custGeom>
              <a:avLst/>
              <a:gdLst>
                <a:gd name="connsiteX0" fmla="*/ 6306 w 4372717"/>
                <a:gd name="connsiteY0" fmla="*/ 1981734 h 3730036"/>
                <a:gd name="connsiteX1" fmla="*/ 194711 w 4372717"/>
                <a:gd name="connsiteY1" fmla="*/ 2859368 h 3730036"/>
                <a:gd name="connsiteX2" fmla="*/ 1267321 w 4372717"/>
                <a:gd name="connsiteY2" fmla="*/ 3662802 h 3730036"/>
                <a:gd name="connsiteX3" fmla="*/ 2201914 w 4372717"/>
                <a:gd name="connsiteY3" fmla="*/ 3718332 h 3730036"/>
                <a:gd name="connsiteX4" fmla="*/ 3417590 w 4372717"/>
                <a:gd name="connsiteY4" fmla="*/ 3565932 h 3730036"/>
                <a:gd name="connsiteX5" fmla="*/ 4371328 w 4372717"/>
                <a:gd name="connsiteY5" fmla="*/ 2144993 h 3730036"/>
                <a:gd name="connsiteX6" fmla="*/ 3869456 w 4372717"/>
                <a:gd name="connsiteY6" fmla="*/ 1157917 h 3730036"/>
                <a:gd name="connsiteX7" fmla="*/ 3452261 w 4372717"/>
                <a:gd name="connsiteY7" fmla="*/ 934079 h 3730036"/>
                <a:gd name="connsiteX8" fmla="*/ 3132316 w 4372717"/>
                <a:gd name="connsiteY8" fmla="*/ 502121 h 3730036"/>
                <a:gd name="connsiteX9" fmla="*/ 2593201 w 4372717"/>
                <a:gd name="connsiteY9" fmla="*/ 143790 h 3730036"/>
                <a:gd name="connsiteX10" fmla="*/ 726301 w 4372717"/>
                <a:gd name="connsiteY10" fmla="*/ 347244 h 3730036"/>
                <a:gd name="connsiteX11" fmla="*/ 6306 w 4372717"/>
                <a:gd name="connsiteY11" fmla="*/ 1981734 h 373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717" h="3730036">
                  <a:moveTo>
                    <a:pt x="6306" y="1981734"/>
                  </a:moveTo>
                  <a:cubicBezTo>
                    <a:pt x="6306" y="1981734"/>
                    <a:pt x="-53415" y="2396643"/>
                    <a:pt x="194711" y="2859368"/>
                  </a:cubicBezTo>
                  <a:cubicBezTo>
                    <a:pt x="410928" y="3262561"/>
                    <a:pt x="802215" y="3543739"/>
                    <a:pt x="1267321" y="3662802"/>
                  </a:cubicBezTo>
                  <a:cubicBezTo>
                    <a:pt x="1574217" y="3741383"/>
                    <a:pt x="1890542" y="3737668"/>
                    <a:pt x="2201914" y="3718332"/>
                  </a:cubicBezTo>
                  <a:cubicBezTo>
                    <a:pt x="2602536" y="3693281"/>
                    <a:pt x="3047829" y="3716713"/>
                    <a:pt x="3417590" y="3565932"/>
                  </a:cubicBezTo>
                  <a:cubicBezTo>
                    <a:pt x="3993281" y="3331046"/>
                    <a:pt x="4345039" y="2715826"/>
                    <a:pt x="4371328" y="2144993"/>
                  </a:cubicBezTo>
                  <a:cubicBezTo>
                    <a:pt x="4388569" y="1776090"/>
                    <a:pt x="4246741" y="1352417"/>
                    <a:pt x="3869456" y="1157917"/>
                  </a:cubicBezTo>
                  <a:cubicBezTo>
                    <a:pt x="3729724" y="1086003"/>
                    <a:pt x="3574181" y="1032473"/>
                    <a:pt x="3452261" y="934079"/>
                  </a:cubicBezTo>
                  <a:cubicBezTo>
                    <a:pt x="3305671" y="816160"/>
                    <a:pt x="3241759" y="644901"/>
                    <a:pt x="3132316" y="502121"/>
                  </a:cubicBezTo>
                  <a:cubicBezTo>
                    <a:pt x="2997061" y="325622"/>
                    <a:pt x="2803418" y="225134"/>
                    <a:pt x="2593201" y="143790"/>
                  </a:cubicBezTo>
                  <a:cubicBezTo>
                    <a:pt x="1910068" y="-120433"/>
                    <a:pt x="1258177" y="-1847"/>
                    <a:pt x="726301" y="347244"/>
                  </a:cubicBezTo>
                  <a:cubicBezTo>
                    <a:pt x="194425" y="696336"/>
                    <a:pt x="-25507" y="1778375"/>
                    <a:pt x="6306" y="1981734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aphic 3">
            <a:extLst>
              <a:ext uri="{FF2B5EF4-FFF2-40B4-BE49-F238E27FC236}">
                <a16:creationId xmlns="" xmlns:a16="http://schemas.microsoft.com/office/drawing/2014/main" id="{11784881-7575-4256-B68B-5836D4318452}"/>
              </a:ext>
            </a:extLst>
          </p:cNvPr>
          <p:cNvGrpSpPr/>
          <p:nvPr/>
        </p:nvGrpSpPr>
        <p:grpSpPr>
          <a:xfrm>
            <a:off x="378304" y="1379579"/>
            <a:ext cx="4185951" cy="3751040"/>
            <a:chOff x="378304" y="1379579"/>
            <a:chExt cx="4185951" cy="3751040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E2591FB8-DA13-40C9-A7E5-26875770C40D}"/>
                </a:ext>
              </a:extLst>
            </p:cNvPr>
            <p:cNvSpPr/>
            <p:nvPr/>
          </p:nvSpPr>
          <p:spPr>
            <a:xfrm>
              <a:off x="695867" y="2184441"/>
              <a:ext cx="1460182" cy="1673828"/>
            </a:xfrm>
            <a:custGeom>
              <a:avLst/>
              <a:gdLst>
                <a:gd name="connsiteX0" fmla="*/ 0 w 1460182"/>
                <a:gd name="connsiteY0" fmla="*/ 0 h 1673828"/>
                <a:gd name="connsiteX1" fmla="*/ 1460183 w 1460182"/>
                <a:gd name="connsiteY1" fmla="*/ 0 h 1673828"/>
                <a:gd name="connsiteX2" fmla="*/ 1460183 w 1460182"/>
                <a:gd name="connsiteY2" fmla="*/ 1673828 h 1673828"/>
                <a:gd name="connsiteX3" fmla="*/ 0 w 1460182"/>
                <a:gd name="connsiteY3" fmla="*/ 1673828 h 167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182" h="1673828">
                  <a:moveTo>
                    <a:pt x="0" y="0"/>
                  </a:moveTo>
                  <a:lnTo>
                    <a:pt x="1460183" y="0"/>
                  </a:lnTo>
                  <a:lnTo>
                    <a:pt x="1460183" y="1673828"/>
                  </a:lnTo>
                  <a:lnTo>
                    <a:pt x="0" y="167382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6B2BEE7C-4184-4C1B-8F63-BC00178BB7E8}"/>
                </a:ext>
              </a:extLst>
            </p:cNvPr>
            <p:cNvSpPr/>
            <p:nvPr/>
          </p:nvSpPr>
          <p:spPr>
            <a:xfrm>
              <a:off x="761685" y="2272928"/>
              <a:ext cx="1328451" cy="1585245"/>
            </a:xfrm>
            <a:custGeom>
              <a:avLst/>
              <a:gdLst>
                <a:gd name="connsiteX0" fmla="*/ 0 w 1328451"/>
                <a:gd name="connsiteY0" fmla="*/ 0 h 1585245"/>
                <a:gd name="connsiteX1" fmla="*/ 1328452 w 1328451"/>
                <a:gd name="connsiteY1" fmla="*/ 0 h 1585245"/>
                <a:gd name="connsiteX2" fmla="*/ 1328452 w 1328451"/>
                <a:gd name="connsiteY2" fmla="*/ 1585246 h 1585245"/>
                <a:gd name="connsiteX3" fmla="*/ 0 w 1328451"/>
                <a:gd name="connsiteY3" fmla="*/ 1585246 h 158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451" h="1585245">
                  <a:moveTo>
                    <a:pt x="0" y="0"/>
                  </a:moveTo>
                  <a:lnTo>
                    <a:pt x="1328452" y="0"/>
                  </a:lnTo>
                  <a:lnTo>
                    <a:pt x="1328452" y="1585246"/>
                  </a:lnTo>
                  <a:lnTo>
                    <a:pt x="0" y="1585246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8431FA0D-0A0F-4AC4-BF7C-550865655B0A}"/>
                </a:ext>
              </a:extLst>
            </p:cNvPr>
            <p:cNvSpPr/>
            <p:nvPr/>
          </p:nvSpPr>
          <p:spPr>
            <a:xfrm>
              <a:off x="761685" y="2545058"/>
              <a:ext cx="1328451" cy="88582"/>
            </a:xfrm>
            <a:custGeom>
              <a:avLst/>
              <a:gdLst>
                <a:gd name="connsiteX0" fmla="*/ 0 w 1328451"/>
                <a:gd name="connsiteY0" fmla="*/ 0 h 88582"/>
                <a:gd name="connsiteX1" fmla="*/ 1328452 w 1328451"/>
                <a:gd name="connsiteY1" fmla="*/ 0 h 88582"/>
                <a:gd name="connsiteX2" fmla="*/ 1328452 w 1328451"/>
                <a:gd name="connsiteY2" fmla="*/ 88583 h 88582"/>
                <a:gd name="connsiteX3" fmla="*/ 0 w 1328451"/>
                <a:gd name="connsiteY3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451" h="88582">
                  <a:moveTo>
                    <a:pt x="0" y="0"/>
                  </a:moveTo>
                  <a:lnTo>
                    <a:pt x="1328452" y="0"/>
                  </a:lnTo>
                  <a:lnTo>
                    <a:pt x="1328452" y="88583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4BE5A911-A7D5-4DF7-AD64-5AD345176C72}"/>
                </a:ext>
              </a:extLst>
            </p:cNvPr>
            <p:cNvSpPr/>
            <p:nvPr/>
          </p:nvSpPr>
          <p:spPr>
            <a:xfrm>
              <a:off x="1751428" y="1379579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35057298-4EBF-4460-9A8F-089E9AB30FD4}"/>
                </a:ext>
              </a:extLst>
            </p:cNvPr>
            <p:cNvSpPr/>
            <p:nvPr/>
          </p:nvSpPr>
          <p:spPr>
            <a:xfrm>
              <a:off x="1751428" y="1421393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4EAA904-15A5-4529-8E83-64A951787B9C}"/>
                </a:ext>
              </a:extLst>
            </p:cNvPr>
            <p:cNvSpPr/>
            <p:nvPr/>
          </p:nvSpPr>
          <p:spPr>
            <a:xfrm>
              <a:off x="1751428" y="1463208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3B790AA5-7806-412B-B885-0759CA8FC063}"/>
                </a:ext>
              </a:extLst>
            </p:cNvPr>
            <p:cNvSpPr/>
            <p:nvPr/>
          </p:nvSpPr>
          <p:spPr>
            <a:xfrm>
              <a:off x="1751428" y="1505023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7D84B628-133C-481F-AC2E-D1C8A80F5CC6}"/>
                </a:ext>
              </a:extLst>
            </p:cNvPr>
            <p:cNvSpPr/>
            <p:nvPr/>
          </p:nvSpPr>
          <p:spPr>
            <a:xfrm>
              <a:off x="1751428" y="1546838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C1E71B47-39DE-4C39-BF9C-54395085ABCB}"/>
                </a:ext>
              </a:extLst>
            </p:cNvPr>
            <p:cNvSpPr/>
            <p:nvPr/>
          </p:nvSpPr>
          <p:spPr>
            <a:xfrm>
              <a:off x="1751428" y="1588748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82E3F1D8-FECE-409B-A8FB-9C6C69C6D0FC}"/>
                </a:ext>
              </a:extLst>
            </p:cNvPr>
            <p:cNvSpPr/>
            <p:nvPr/>
          </p:nvSpPr>
          <p:spPr>
            <a:xfrm>
              <a:off x="1751428" y="1630562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05CBD327-587F-4D96-82C3-470A41122F5E}"/>
                </a:ext>
              </a:extLst>
            </p:cNvPr>
            <p:cNvSpPr/>
            <p:nvPr/>
          </p:nvSpPr>
          <p:spPr>
            <a:xfrm>
              <a:off x="1751428" y="1672377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CBBE82CC-AADE-44E7-A772-C6C52EB02EB2}"/>
                </a:ext>
              </a:extLst>
            </p:cNvPr>
            <p:cNvSpPr/>
            <p:nvPr/>
          </p:nvSpPr>
          <p:spPr>
            <a:xfrm>
              <a:off x="1751428" y="1714192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A5F6E51-99A5-4BD2-8FE0-C21C5B5A716C}"/>
                </a:ext>
              </a:extLst>
            </p:cNvPr>
            <p:cNvSpPr/>
            <p:nvPr/>
          </p:nvSpPr>
          <p:spPr>
            <a:xfrm>
              <a:off x="1751428" y="1756007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93EB676D-985E-4E45-B2BA-76A9ACB351EE}"/>
                </a:ext>
              </a:extLst>
            </p:cNvPr>
            <p:cNvSpPr/>
            <p:nvPr/>
          </p:nvSpPr>
          <p:spPr>
            <a:xfrm>
              <a:off x="1751428" y="1797917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3F2899D-3C35-4087-A0B5-43E323F35204}"/>
                </a:ext>
              </a:extLst>
            </p:cNvPr>
            <p:cNvSpPr/>
            <p:nvPr/>
          </p:nvSpPr>
          <p:spPr>
            <a:xfrm>
              <a:off x="1751428" y="1839731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E2C5335A-E998-4F62-B301-AEF463DA1980}"/>
                </a:ext>
              </a:extLst>
            </p:cNvPr>
            <p:cNvSpPr/>
            <p:nvPr/>
          </p:nvSpPr>
          <p:spPr>
            <a:xfrm>
              <a:off x="1751428" y="1881546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04421F74-11DC-4264-A4FD-23EF29B9499B}"/>
                </a:ext>
              </a:extLst>
            </p:cNvPr>
            <p:cNvSpPr/>
            <p:nvPr/>
          </p:nvSpPr>
          <p:spPr>
            <a:xfrm>
              <a:off x="1751428" y="1923361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D6106735-2842-4B7B-A4AA-BCE2EF6E71E8}"/>
                </a:ext>
              </a:extLst>
            </p:cNvPr>
            <p:cNvSpPr/>
            <p:nvPr/>
          </p:nvSpPr>
          <p:spPr>
            <a:xfrm>
              <a:off x="1751428" y="1965176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3388D9EB-4356-4EB8-B1DD-F03F3633C15D}"/>
                </a:ext>
              </a:extLst>
            </p:cNvPr>
            <p:cNvSpPr/>
            <p:nvPr/>
          </p:nvSpPr>
          <p:spPr>
            <a:xfrm>
              <a:off x="1751428" y="2006990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1ED66B86-545C-4896-98DB-072E44DE679B}"/>
                </a:ext>
              </a:extLst>
            </p:cNvPr>
            <p:cNvSpPr/>
            <p:nvPr/>
          </p:nvSpPr>
          <p:spPr>
            <a:xfrm>
              <a:off x="1751428" y="2048900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339D286D-F941-4D27-A3B6-BD1DD565235A}"/>
                </a:ext>
              </a:extLst>
            </p:cNvPr>
            <p:cNvSpPr/>
            <p:nvPr/>
          </p:nvSpPr>
          <p:spPr>
            <a:xfrm>
              <a:off x="1751428" y="2090715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36DA5CBB-874D-467B-9AE4-2FD965E6CD30}"/>
                </a:ext>
              </a:extLst>
            </p:cNvPr>
            <p:cNvSpPr/>
            <p:nvPr/>
          </p:nvSpPr>
          <p:spPr>
            <a:xfrm>
              <a:off x="1751428" y="2132530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A2DB32E8-243B-412A-96A8-48E4DE1E1FD4}"/>
                </a:ext>
              </a:extLst>
            </p:cNvPr>
            <p:cNvSpPr/>
            <p:nvPr/>
          </p:nvSpPr>
          <p:spPr>
            <a:xfrm>
              <a:off x="1751428" y="2174345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5BFBB4AA-00DB-4B10-A4CD-D742EA85C671}"/>
                </a:ext>
              </a:extLst>
            </p:cNvPr>
            <p:cNvSpPr/>
            <p:nvPr/>
          </p:nvSpPr>
          <p:spPr>
            <a:xfrm>
              <a:off x="2350836" y="2184441"/>
              <a:ext cx="746093" cy="1673828"/>
            </a:xfrm>
            <a:custGeom>
              <a:avLst/>
              <a:gdLst>
                <a:gd name="connsiteX0" fmla="*/ 0 w 746093"/>
                <a:gd name="connsiteY0" fmla="*/ 0 h 1673828"/>
                <a:gd name="connsiteX1" fmla="*/ 746093 w 746093"/>
                <a:gd name="connsiteY1" fmla="*/ 0 h 1673828"/>
                <a:gd name="connsiteX2" fmla="*/ 746093 w 746093"/>
                <a:gd name="connsiteY2" fmla="*/ 1673828 h 1673828"/>
                <a:gd name="connsiteX3" fmla="*/ 0 w 746093"/>
                <a:gd name="connsiteY3" fmla="*/ 1673828 h 167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6093" h="1673828">
                  <a:moveTo>
                    <a:pt x="0" y="0"/>
                  </a:moveTo>
                  <a:lnTo>
                    <a:pt x="746093" y="0"/>
                  </a:lnTo>
                  <a:lnTo>
                    <a:pt x="746093" y="1673828"/>
                  </a:lnTo>
                  <a:lnTo>
                    <a:pt x="0" y="167382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EF222F4B-2CEF-4538-9C34-986768424A4E}"/>
                </a:ext>
              </a:extLst>
            </p:cNvPr>
            <p:cNvSpPr/>
            <p:nvPr/>
          </p:nvSpPr>
          <p:spPr>
            <a:xfrm>
              <a:off x="2409034" y="2272928"/>
              <a:ext cx="629697" cy="1585245"/>
            </a:xfrm>
            <a:custGeom>
              <a:avLst/>
              <a:gdLst>
                <a:gd name="connsiteX0" fmla="*/ 0 w 629697"/>
                <a:gd name="connsiteY0" fmla="*/ 0 h 1585245"/>
                <a:gd name="connsiteX1" fmla="*/ 629698 w 629697"/>
                <a:gd name="connsiteY1" fmla="*/ 0 h 1585245"/>
                <a:gd name="connsiteX2" fmla="*/ 629698 w 629697"/>
                <a:gd name="connsiteY2" fmla="*/ 1585246 h 1585245"/>
                <a:gd name="connsiteX3" fmla="*/ 0 w 629697"/>
                <a:gd name="connsiteY3" fmla="*/ 1585246 h 158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97" h="1585245">
                  <a:moveTo>
                    <a:pt x="0" y="0"/>
                  </a:moveTo>
                  <a:lnTo>
                    <a:pt x="629698" y="0"/>
                  </a:lnTo>
                  <a:lnTo>
                    <a:pt x="629698" y="1585246"/>
                  </a:lnTo>
                  <a:lnTo>
                    <a:pt x="0" y="1585246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F2FFC2CC-0D80-4E81-B141-5476BEE40690}"/>
                </a:ext>
              </a:extLst>
            </p:cNvPr>
            <p:cNvSpPr/>
            <p:nvPr/>
          </p:nvSpPr>
          <p:spPr>
            <a:xfrm>
              <a:off x="2409034" y="2545058"/>
              <a:ext cx="629697" cy="88582"/>
            </a:xfrm>
            <a:custGeom>
              <a:avLst/>
              <a:gdLst>
                <a:gd name="connsiteX0" fmla="*/ 0 w 629697"/>
                <a:gd name="connsiteY0" fmla="*/ 0 h 88582"/>
                <a:gd name="connsiteX1" fmla="*/ 629698 w 629697"/>
                <a:gd name="connsiteY1" fmla="*/ 0 h 88582"/>
                <a:gd name="connsiteX2" fmla="*/ 629698 w 629697"/>
                <a:gd name="connsiteY2" fmla="*/ 88583 h 88582"/>
                <a:gd name="connsiteX3" fmla="*/ 0 w 629697"/>
                <a:gd name="connsiteY3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97" h="88582">
                  <a:moveTo>
                    <a:pt x="0" y="0"/>
                  </a:moveTo>
                  <a:lnTo>
                    <a:pt x="629698" y="0"/>
                  </a:lnTo>
                  <a:lnTo>
                    <a:pt x="629698" y="88583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DB488FF1-20C2-4EF5-B835-16BE45C5BF3A}"/>
                </a:ext>
              </a:extLst>
            </p:cNvPr>
            <p:cNvSpPr/>
            <p:nvPr/>
          </p:nvSpPr>
          <p:spPr>
            <a:xfrm>
              <a:off x="2692307" y="1379579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7F819561-D1C8-4792-9782-833652F3EBDF}"/>
                </a:ext>
              </a:extLst>
            </p:cNvPr>
            <p:cNvSpPr/>
            <p:nvPr/>
          </p:nvSpPr>
          <p:spPr>
            <a:xfrm>
              <a:off x="2692307" y="1421393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953FBEC3-E33E-4169-B6B7-D51BEA955023}"/>
                </a:ext>
              </a:extLst>
            </p:cNvPr>
            <p:cNvSpPr/>
            <p:nvPr/>
          </p:nvSpPr>
          <p:spPr>
            <a:xfrm>
              <a:off x="2692307" y="1463208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9B4EFB9E-FC41-4A48-AFD4-8C8C96DB9319}"/>
                </a:ext>
              </a:extLst>
            </p:cNvPr>
            <p:cNvSpPr/>
            <p:nvPr/>
          </p:nvSpPr>
          <p:spPr>
            <a:xfrm>
              <a:off x="2692307" y="1505023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A76151E0-AC6C-4AF9-8327-3AF6B45C0B7E}"/>
                </a:ext>
              </a:extLst>
            </p:cNvPr>
            <p:cNvSpPr/>
            <p:nvPr/>
          </p:nvSpPr>
          <p:spPr>
            <a:xfrm>
              <a:off x="2692307" y="1546838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DC5BE7E4-0A1F-4BA9-B8F4-BB510665DC8C}"/>
                </a:ext>
              </a:extLst>
            </p:cNvPr>
            <p:cNvSpPr/>
            <p:nvPr/>
          </p:nvSpPr>
          <p:spPr>
            <a:xfrm>
              <a:off x="2692307" y="1588748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0DAB8F61-A270-490E-86B8-F75178174C70}"/>
                </a:ext>
              </a:extLst>
            </p:cNvPr>
            <p:cNvSpPr/>
            <p:nvPr/>
          </p:nvSpPr>
          <p:spPr>
            <a:xfrm>
              <a:off x="2692307" y="1630562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10C408CF-99B8-4C1B-9828-1A2A64E2F271}"/>
                </a:ext>
              </a:extLst>
            </p:cNvPr>
            <p:cNvSpPr/>
            <p:nvPr/>
          </p:nvSpPr>
          <p:spPr>
            <a:xfrm>
              <a:off x="2692307" y="1672377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387C120F-AC8A-4541-9B9D-C5C4AAC13285}"/>
                </a:ext>
              </a:extLst>
            </p:cNvPr>
            <p:cNvSpPr/>
            <p:nvPr/>
          </p:nvSpPr>
          <p:spPr>
            <a:xfrm>
              <a:off x="2692307" y="1714192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51516F9E-F6FD-48CF-AC20-31EC13290BAF}"/>
                </a:ext>
              </a:extLst>
            </p:cNvPr>
            <p:cNvSpPr/>
            <p:nvPr/>
          </p:nvSpPr>
          <p:spPr>
            <a:xfrm>
              <a:off x="2692307" y="1756007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514FF6CE-152F-46D3-B83C-42E451D2F9A3}"/>
                </a:ext>
              </a:extLst>
            </p:cNvPr>
            <p:cNvSpPr/>
            <p:nvPr/>
          </p:nvSpPr>
          <p:spPr>
            <a:xfrm>
              <a:off x="2692307" y="1797917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93128064-8AC1-430B-9B19-E2A6B0A3CD94}"/>
                </a:ext>
              </a:extLst>
            </p:cNvPr>
            <p:cNvSpPr/>
            <p:nvPr/>
          </p:nvSpPr>
          <p:spPr>
            <a:xfrm>
              <a:off x="2692307" y="1839731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7883A3BF-ECE9-4892-84B2-F52FFA603FA2}"/>
                </a:ext>
              </a:extLst>
            </p:cNvPr>
            <p:cNvSpPr/>
            <p:nvPr/>
          </p:nvSpPr>
          <p:spPr>
            <a:xfrm>
              <a:off x="2692307" y="1881546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233AAF20-8A76-4E6C-8016-5E142F819900}"/>
                </a:ext>
              </a:extLst>
            </p:cNvPr>
            <p:cNvSpPr/>
            <p:nvPr/>
          </p:nvSpPr>
          <p:spPr>
            <a:xfrm>
              <a:off x="2692307" y="1923361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7B058187-F467-4561-9B41-EBE0530A97EB}"/>
                </a:ext>
              </a:extLst>
            </p:cNvPr>
            <p:cNvSpPr/>
            <p:nvPr/>
          </p:nvSpPr>
          <p:spPr>
            <a:xfrm>
              <a:off x="2692307" y="1965176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7439ADA1-BEE6-468E-9BD9-D415F48E92BD}"/>
                </a:ext>
              </a:extLst>
            </p:cNvPr>
            <p:cNvSpPr/>
            <p:nvPr/>
          </p:nvSpPr>
          <p:spPr>
            <a:xfrm>
              <a:off x="2692307" y="2006990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DC2DB931-908B-4864-9D63-BFCA1CCAD935}"/>
                </a:ext>
              </a:extLst>
            </p:cNvPr>
            <p:cNvSpPr/>
            <p:nvPr/>
          </p:nvSpPr>
          <p:spPr>
            <a:xfrm>
              <a:off x="2692307" y="2048900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D9B760AA-5F93-4837-BFBC-9ACEE0A011CE}"/>
                </a:ext>
              </a:extLst>
            </p:cNvPr>
            <p:cNvSpPr/>
            <p:nvPr/>
          </p:nvSpPr>
          <p:spPr>
            <a:xfrm>
              <a:off x="2692307" y="2090715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2A7D696E-EC52-41DA-B71A-D68A6E26D16C}"/>
                </a:ext>
              </a:extLst>
            </p:cNvPr>
            <p:cNvSpPr/>
            <p:nvPr/>
          </p:nvSpPr>
          <p:spPr>
            <a:xfrm>
              <a:off x="2692307" y="2132530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9F193A2C-D2DF-4E63-8B45-6136DF2597CD}"/>
                </a:ext>
              </a:extLst>
            </p:cNvPr>
            <p:cNvSpPr/>
            <p:nvPr/>
          </p:nvSpPr>
          <p:spPr>
            <a:xfrm>
              <a:off x="2692307" y="2174345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72BB3D63-23F7-4209-AF71-C1AD298252FC}"/>
                </a:ext>
              </a:extLst>
            </p:cNvPr>
            <p:cNvSpPr/>
            <p:nvPr/>
          </p:nvSpPr>
          <p:spPr>
            <a:xfrm>
              <a:off x="378304" y="3627479"/>
              <a:ext cx="2101310" cy="368045"/>
            </a:xfrm>
            <a:custGeom>
              <a:avLst/>
              <a:gdLst>
                <a:gd name="connsiteX0" fmla="*/ 0 w 2101310"/>
                <a:gd name="connsiteY0" fmla="*/ 0 h 368045"/>
                <a:gd name="connsiteX1" fmla="*/ 2101310 w 2101310"/>
                <a:gd name="connsiteY1" fmla="*/ 0 h 368045"/>
                <a:gd name="connsiteX2" fmla="*/ 2101310 w 2101310"/>
                <a:gd name="connsiteY2" fmla="*/ 368046 h 368045"/>
                <a:gd name="connsiteX3" fmla="*/ 0 w 2101310"/>
                <a:gd name="connsiteY3" fmla="*/ 368046 h 36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310" h="368045">
                  <a:moveTo>
                    <a:pt x="0" y="0"/>
                  </a:moveTo>
                  <a:lnTo>
                    <a:pt x="2101310" y="0"/>
                  </a:lnTo>
                  <a:lnTo>
                    <a:pt x="2101310" y="368046"/>
                  </a:lnTo>
                  <a:lnTo>
                    <a:pt x="0" y="368046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205F3890-68A9-454E-A078-ECF54C8E44AA}"/>
                </a:ext>
              </a:extLst>
            </p:cNvPr>
            <p:cNvSpPr/>
            <p:nvPr/>
          </p:nvSpPr>
          <p:spPr>
            <a:xfrm>
              <a:off x="449550" y="3663007"/>
              <a:ext cx="89154" cy="89154"/>
            </a:xfrm>
            <a:custGeom>
              <a:avLst/>
              <a:gdLst>
                <a:gd name="connsiteX0" fmla="*/ 89154 w 89154"/>
                <a:gd name="connsiteY0" fmla="*/ 44577 h 89154"/>
                <a:gd name="connsiteX1" fmla="*/ 44577 w 89154"/>
                <a:gd name="connsiteY1" fmla="*/ 89154 h 89154"/>
                <a:gd name="connsiteX2" fmla="*/ 0 w 89154"/>
                <a:gd name="connsiteY2" fmla="*/ 44577 h 89154"/>
                <a:gd name="connsiteX3" fmla="*/ 44577 w 89154"/>
                <a:gd name="connsiteY3" fmla="*/ 0 h 89154"/>
                <a:gd name="connsiteX4" fmla="*/ 44672 w 89154"/>
                <a:gd name="connsiteY4" fmla="*/ 0 h 89154"/>
                <a:gd name="connsiteX5" fmla="*/ 89154 w 89154"/>
                <a:gd name="connsiteY5" fmla="*/ 44482 h 89154"/>
                <a:gd name="connsiteX6" fmla="*/ 89154 w 89154"/>
                <a:gd name="connsiteY6" fmla="*/ 44577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154" h="89154">
                  <a:moveTo>
                    <a:pt x="89154" y="44577"/>
                  </a:moveTo>
                  <a:cubicBezTo>
                    <a:pt x="89154" y="69199"/>
                    <a:pt x="69196" y="89154"/>
                    <a:pt x="44577" y="89154"/>
                  </a:cubicBezTo>
                  <a:cubicBezTo>
                    <a:pt x="19958" y="89154"/>
                    <a:pt x="0" y="69199"/>
                    <a:pt x="0" y="44577"/>
                  </a:cubicBezTo>
                  <a:cubicBezTo>
                    <a:pt x="0" y="19955"/>
                    <a:pt x="19958" y="0"/>
                    <a:pt x="44577" y="0"/>
                  </a:cubicBezTo>
                  <a:cubicBezTo>
                    <a:pt x="44608" y="0"/>
                    <a:pt x="44641" y="0"/>
                    <a:pt x="44672" y="0"/>
                  </a:cubicBezTo>
                  <a:cubicBezTo>
                    <a:pt x="69239" y="0"/>
                    <a:pt x="89154" y="19917"/>
                    <a:pt x="89154" y="44482"/>
                  </a:cubicBezTo>
                  <a:cubicBezTo>
                    <a:pt x="89154" y="44510"/>
                    <a:pt x="89154" y="44548"/>
                    <a:pt x="89154" y="44577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47BBA603-8C37-4691-9996-7CAC988A6CDF}"/>
                </a:ext>
              </a:extLst>
            </p:cNvPr>
            <p:cNvSpPr/>
            <p:nvPr/>
          </p:nvSpPr>
          <p:spPr>
            <a:xfrm>
              <a:off x="622239" y="3663007"/>
              <a:ext cx="116871" cy="89058"/>
            </a:xfrm>
            <a:custGeom>
              <a:avLst/>
              <a:gdLst>
                <a:gd name="connsiteX0" fmla="*/ 0 w 116871"/>
                <a:gd name="connsiteY0" fmla="*/ 0 h 89058"/>
                <a:gd name="connsiteX1" fmla="*/ 116872 w 116871"/>
                <a:gd name="connsiteY1" fmla="*/ 0 h 89058"/>
                <a:gd name="connsiteX2" fmla="*/ 116872 w 116871"/>
                <a:gd name="connsiteY2" fmla="*/ 89059 h 89058"/>
                <a:gd name="connsiteX3" fmla="*/ 0 w 116871"/>
                <a:gd name="connsiteY3" fmla="*/ 89059 h 8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71" h="89058">
                  <a:moveTo>
                    <a:pt x="0" y="0"/>
                  </a:moveTo>
                  <a:lnTo>
                    <a:pt x="116872" y="0"/>
                  </a:lnTo>
                  <a:lnTo>
                    <a:pt x="116872" y="89059"/>
                  </a:lnTo>
                  <a:lnTo>
                    <a:pt x="0" y="89059"/>
                  </a:ln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87A5EF25-D733-4E92-9FC3-85D12543F5A3}"/>
                </a:ext>
              </a:extLst>
            </p:cNvPr>
            <p:cNvSpPr/>
            <p:nvPr/>
          </p:nvSpPr>
          <p:spPr>
            <a:xfrm>
              <a:off x="767019" y="3663007"/>
              <a:ext cx="116871" cy="89058"/>
            </a:xfrm>
            <a:custGeom>
              <a:avLst/>
              <a:gdLst>
                <a:gd name="connsiteX0" fmla="*/ 0 w 116871"/>
                <a:gd name="connsiteY0" fmla="*/ 0 h 89058"/>
                <a:gd name="connsiteX1" fmla="*/ 116872 w 116871"/>
                <a:gd name="connsiteY1" fmla="*/ 0 h 89058"/>
                <a:gd name="connsiteX2" fmla="*/ 116872 w 116871"/>
                <a:gd name="connsiteY2" fmla="*/ 89059 h 89058"/>
                <a:gd name="connsiteX3" fmla="*/ 0 w 116871"/>
                <a:gd name="connsiteY3" fmla="*/ 89059 h 8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71" h="89058">
                  <a:moveTo>
                    <a:pt x="0" y="0"/>
                  </a:moveTo>
                  <a:lnTo>
                    <a:pt x="116872" y="0"/>
                  </a:lnTo>
                  <a:lnTo>
                    <a:pt x="116872" y="89059"/>
                  </a:lnTo>
                  <a:lnTo>
                    <a:pt x="0" y="89059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DB18AB40-631D-4376-A477-C708A6781FD3}"/>
                </a:ext>
              </a:extLst>
            </p:cNvPr>
            <p:cNvSpPr/>
            <p:nvPr/>
          </p:nvSpPr>
          <p:spPr>
            <a:xfrm>
              <a:off x="378304" y="2781659"/>
              <a:ext cx="2101310" cy="846867"/>
            </a:xfrm>
            <a:custGeom>
              <a:avLst/>
              <a:gdLst>
                <a:gd name="connsiteX0" fmla="*/ 0 w 2101310"/>
                <a:gd name="connsiteY0" fmla="*/ 0 h 846867"/>
                <a:gd name="connsiteX1" fmla="*/ 2101310 w 2101310"/>
                <a:gd name="connsiteY1" fmla="*/ 0 h 846867"/>
                <a:gd name="connsiteX2" fmla="*/ 2101310 w 2101310"/>
                <a:gd name="connsiteY2" fmla="*/ 846868 h 846867"/>
                <a:gd name="connsiteX3" fmla="*/ 0 w 2101310"/>
                <a:gd name="connsiteY3" fmla="*/ 846868 h 84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310" h="846867">
                  <a:moveTo>
                    <a:pt x="0" y="0"/>
                  </a:moveTo>
                  <a:lnTo>
                    <a:pt x="2101310" y="0"/>
                  </a:lnTo>
                  <a:lnTo>
                    <a:pt x="2101310" y="846868"/>
                  </a:lnTo>
                  <a:lnTo>
                    <a:pt x="0" y="846868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D7BA5F16-336A-4D5A-8595-3D00EB176B33}"/>
                </a:ext>
              </a:extLst>
            </p:cNvPr>
            <p:cNvSpPr/>
            <p:nvPr/>
          </p:nvSpPr>
          <p:spPr>
            <a:xfrm>
              <a:off x="378304" y="3996096"/>
              <a:ext cx="2101310" cy="1134522"/>
            </a:xfrm>
            <a:custGeom>
              <a:avLst/>
              <a:gdLst>
                <a:gd name="connsiteX0" fmla="*/ 0 w 2101310"/>
                <a:gd name="connsiteY0" fmla="*/ 0 h 1134522"/>
                <a:gd name="connsiteX1" fmla="*/ 2101310 w 2101310"/>
                <a:gd name="connsiteY1" fmla="*/ 0 h 1134522"/>
                <a:gd name="connsiteX2" fmla="*/ 2101310 w 2101310"/>
                <a:gd name="connsiteY2" fmla="*/ 1134523 h 1134522"/>
                <a:gd name="connsiteX3" fmla="*/ 0 w 2101310"/>
                <a:gd name="connsiteY3" fmla="*/ 1134523 h 113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310" h="1134522">
                  <a:moveTo>
                    <a:pt x="0" y="0"/>
                  </a:moveTo>
                  <a:lnTo>
                    <a:pt x="2101310" y="0"/>
                  </a:lnTo>
                  <a:lnTo>
                    <a:pt x="2101310" y="1134523"/>
                  </a:lnTo>
                  <a:lnTo>
                    <a:pt x="0" y="1134523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E8CC7C41-6539-44A3-8FEB-C271B6BF75BE}"/>
                </a:ext>
              </a:extLst>
            </p:cNvPr>
            <p:cNvSpPr/>
            <p:nvPr/>
          </p:nvSpPr>
          <p:spPr>
            <a:xfrm>
              <a:off x="897607" y="2813663"/>
              <a:ext cx="1062609" cy="782954"/>
            </a:xfrm>
            <a:custGeom>
              <a:avLst/>
              <a:gdLst>
                <a:gd name="connsiteX0" fmla="*/ 0 w 1062609"/>
                <a:gd name="connsiteY0" fmla="*/ 0 h 782954"/>
                <a:gd name="connsiteX1" fmla="*/ 1062609 w 1062609"/>
                <a:gd name="connsiteY1" fmla="*/ 0 h 782954"/>
                <a:gd name="connsiteX2" fmla="*/ 1062609 w 1062609"/>
                <a:gd name="connsiteY2" fmla="*/ 782955 h 782954"/>
                <a:gd name="connsiteX3" fmla="*/ 0 w 1062609"/>
                <a:gd name="connsiteY3" fmla="*/ 782955 h 7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609" h="782954">
                  <a:moveTo>
                    <a:pt x="0" y="0"/>
                  </a:moveTo>
                  <a:lnTo>
                    <a:pt x="1062609" y="0"/>
                  </a:lnTo>
                  <a:lnTo>
                    <a:pt x="1062609" y="782955"/>
                  </a:lnTo>
                  <a:lnTo>
                    <a:pt x="0" y="782955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FC3D4FAB-F311-4AE1-B433-A857EB0895A2}"/>
                </a:ext>
              </a:extLst>
            </p:cNvPr>
            <p:cNvSpPr/>
            <p:nvPr/>
          </p:nvSpPr>
          <p:spPr>
            <a:xfrm>
              <a:off x="931299" y="3468411"/>
              <a:ext cx="187475" cy="120202"/>
            </a:xfrm>
            <a:custGeom>
              <a:avLst/>
              <a:gdLst>
                <a:gd name="connsiteX0" fmla="*/ 3836 w 187475"/>
                <a:gd name="connsiteY0" fmla="*/ 0 h 120202"/>
                <a:gd name="connsiteX1" fmla="*/ 67301 w 187475"/>
                <a:gd name="connsiteY1" fmla="*/ 116367 h 120202"/>
                <a:gd name="connsiteX2" fmla="*/ 183668 w 187475"/>
                <a:gd name="connsiteY2" fmla="*/ 52902 h 120202"/>
                <a:gd name="connsiteX3" fmla="*/ 183668 w 187475"/>
                <a:gd name="connsiteY3" fmla="*/ 0 h 1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75" h="120202">
                  <a:moveTo>
                    <a:pt x="3836" y="0"/>
                  </a:moveTo>
                  <a:cubicBezTo>
                    <a:pt x="-10776" y="49663"/>
                    <a:pt x="17637" y="101755"/>
                    <a:pt x="67301" y="116367"/>
                  </a:cubicBezTo>
                  <a:cubicBezTo>
                    <a:pt x="116964" y="130978"/>
                    <a:pt x="169056" y="102565"/>
                    <a:pt x="183668" y="52902"/>
                  </a:cubicBezTo>
                  <a:cubicBezTo>
                    <a:pt x="188745" y="35633"/>
                    <a:pt x="188745" y="17269"/>
                    <a:pt x="183668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E3663BDA-7EB0-4183-8C94-75F5D536F878}"/>
                </a:ext>
              </a:extLst>
            </p:cNvPr>
            <p:cNvSpPr/>
            <p:nvPr/>
          </p:nvSpPr>
          <p:spPr>
            <a:xfrm>
              <a:off x="920250" y="3272767"/>
              <a:ext cx="209602" cy="326884"/>
            </a:xfrm>
            <a:custGeom>
              <a:avLst/>
              <a:gdLst>
                <a:gd name="connsiteX0" fmla="*/ 141187 w 209602"/>
                <a:gd name="connsiteY0" fmla="*/ 123825 h 326884"/>
                <a:gd name="connsiteX1" fmla="*/ 141187 w 209602"/>
                <a:gd name="connsiteY1" fmla="*/ 0 h 326884"/>
                <a:gd name="connsiteX2" fmla="*/ 68416 w 209602"/>
                <a:gd name="connsiteY2" fmla="*/ 0 h 326884"/>
                <a:gd name="connsiteX3" fmla="*/ 68416 w 209602"/>
                <a:gd name="connsiteY3" fmla="*/ 123825 h 326884"/>
                <a:gd name="connsiteX4" fmla="*/ 6551 w 209602"/>
                <a:gd name="connsiteY4" fmla="*/ 258461 h 326884"/>
                <a:gd name="connsiteX5" fmla="*/ 141187 w 209602"/>
                <a:gd name="connsiteY5" fmla="*/ 320335 h 326884"/>
                <a:gd name="connsiteX6" fmla="*/ 203051 w 209602"/>
                <a:gd name="connsiteY6" fmla="*/ 185690 h 326884"/>
                <a:gd name="connsiteX7" fmla="*/ 141187 w 209602"/>
                <a:gd name="connsiteY7" fmla="*/ 123825 h 32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602" h="326884">
                  <a:moveTo>
                    <a:pt x="141187" y="123825"/>
                  </a:moveTo>
                  <a:lnTo>
                    <a:pt x="141187" y="0"/>
                  </a:lnTo>
                  <a:lnTo>
                    <a:pt x="68416" y="0"/>
                  </a:lnTo>
                  <a:lnTo>
                    <a:pt x="68416" y="123825"/>
                  </a:lnTo>
                  <a:cubicBezTo>
                    <a:pt x="14152" y="143923"/>
                    <a:pt x="-13547" y="204197"/>
                    <a:pt x="6551" y="258461"/>
                  </a:cubicBezTo>
                  <a:cubicBezTo>
                    <a:pt x="26639" y="312725"/>
                    <a:pt x="86923" y="340433"/>
                    <a:pt x="141187" y="320335"/>
                  </a:cubicBezTo>
                  <a:cubicBezTo>
                    <a:pt x="195451" y="300238"/>
                    <a:pt x="223149" y="239954"/>
                    <a:pt x="203051" y="185690"/>
                  </a:cubicBezTo>
                  <a:cubicBezTo>
                    <a:pt x="192441" y="157039"/>
                    <a:pt x="169847" y="134436"/>
                    <a:pt x="141187" y="123825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01B0BEC9-2EDE-4042-A677-2E7D8B5BA340}"/>
                </a:ext>
              </a:extLst>
            </p:cNvPr>
            <p:cNvSpPr/>
            <p:nvPr/>
          </p:nvSpPr>
          <p:spPr>
            <a:xfrm>
              <a:off x="1355543" y="3468411"/>
              <a:ext cx="187475" cy="120202"/>
            </a:xfrm>
            <a:custGeom>
              <a:avLst/>
              <a:gdLst>
                <a:gd name="connsiteX0" fmla="*/ 3836 w 187475"/>
                <a:gd name="connsiteY0" fmla="*/ 0 h 120202"/>
                <a:gd name="connsiteX1" fmla="*/ 67301 w 187475"/>
                <a:gd name="connsiteY1" fmla="*/ 116367 h 120202"/>
                <a:gd name="connsiteX2" fmla="*/ 183668 w 187475"/>
                <a:gd name="connsiteY2" fmla="*/ 52902 h 120202"/>
                <a:gd name="connsiteX3" fmla="*/ 183668 w 187475"/>
                <a:gd name="connsiteY3" fmla="*/ 0 h 1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75" h="120202">
                  <a:moveTo>
                    <a:pt x="3836" y="0"/>
                  </a:moveTo>
                  <a:cubicBezTo>
                    <a:pt x="-10776" y="49663"/>
                    <a:pt x="17637" y="101755"/>
                    <a:pt x="67301" y="116367"/>
                  </a:cubicBezTo>
                  <a:cubicBezTo>
                    <a:pt x="116964" y="130978"/>
                    <a:pt x="169056" y="102565"/>
                    <a:pt x="183668" y="52902"/>
                  </a:cubicBezTo>
                  <a:cubicBezTo>
                    <a:pt x="188744" y="35633"/>
                    <a:pt x="188744" y="17269"/>
                    <a:pt x="183668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78A8D74A-0148-4B90-8AD5-D3C62E1452FA}"/>
                </a:ext>
              </a:extLst>
            </p:cNvPr>
            <p:cNvSpPr/>
            <p:nvPr/>
          </p:nvSpPr>
          <p:spPr>
            <a:xfrm>
              <a:off x="1344779" y="3272767"/>
              <a:ext cx="209602" cy="326884"/>
            </a:xfrm>
            <a:custGeom>
              <a:avLst/>
              <a:gdLst>
                <a:gd name="connsiteX0" fmla="*/ 141187 w 209602"/>
                <a:gd name="connsiteY0" fmla="*/ 123825 h 326884"/>
                <a:gd name="connsiteX1" fmla="*/ 141187 w 209602"/>
                <a:gd name="connsiteY1" fmla="*/ 0 h 326884"/>
                <a:gd name="connsiteX2" fmla="*/ 68416 w 209602"/>
                <a:gd name="connsiteY2" fmla="*/ 0 h 326884"/>
                <a:gd name="connsiteX3" fmla="*/ 68416 w 209602"/>
                <a:gd name="connsiteY3" fmla="*/ 123825 h 326884"/>
                <a:gd name="connsiteX4" fmla="*/ 6551 w 209602"/>
                <a:gd name="connsiteY4" fmla="*/ 258461 h 326884"/>
                <a:gd name="connsiteX5" fmla="*/ 141187 w 209602"/>
                <a:gd name="connsiteY5" fmla="*/ 320335 h 326884"/>
                <a:gd name="connsiteX6" fmla="*/ 203051 w 209602"/>
                <a:gd name="connsiteY6" fmla="*/ 185690 h 326884"/>
                <a:gd name="connsiteX7" fmla="*/ 141187 w 209602"/>
                <a:gd name="connsiteY7" fmla="*/ 123825 h 32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602" h="326884">
                  <a:moveTo>
                    <a:pt x="141187" y="123825"/>
                  </a:moveTo>
                  <a:lnTo>
                    <a:pt x="141187" y="0"/>
                  </a:lnTo>
                  <a:lnTo>
                    <a:pt x="68416" y="0"/>
                  </a:lnTo>
                  <a:lnTo>
                    <a:pt x="68416" y="123825"/>
                  </a:lnTo>
                  <a:cubicBezTo>
                    <a:pt x="14152" y="143923"/>
                    <a:pt x="-13547" y="204197"/>
                    <a:pt x="6551" y="258461"/>
                  </a:cubicBezTo>
                  <a:cubicBezTo>
                    <a:pt x="26639" y="312725"/>
                    <a:pt x="86923" y="340433"/>
                    <a:pt x="141187" y="320335"/>
                  </a:cubicBezTo>
                  <a:cubicBezTo>
                    <a:pt x="195451" y="300238"/>
                    <a:pt x="223149" y="239954"/>
                    <a:pt x="203051" y="185690"/>
                  </a:cubicBezTo>
                  <a:cubicBezTo>
                    <a:pt x="192441" y="157039"/>
                    <a:pt x="169847" y="134436"/>
                    <a:pt x="141187" y="123825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56C2AC81-AEA6-407F-BA87-D06C3526AE52}"/>
                </a:ext>
              </a:extLst>
            </p:cNvPr>
            <p:cNvSpPr/>
            <p:nvPr/>
          </p:nvSpPr>
          <p:spPr>
            <a:xfrm>
              <a:off x="1158734" y="3502510"/>
              <a:ext cx="139068" cy="91726"/>
            </a:xfrm>
            <a:custGeom>
              <a:avLst/>
              <a:gdLst>
                <a:gd name="connsiteX0" fmla="*/ 3001 w 139068"/>
                <a:gd name="connsiteY0" fmla="*/ 0 h 91726"/>
                <a:gd name="connsiteX1" fmla="*/ 48 w 139068"/>
                <a:gd name="connsiteY1" fmla="*/ 19621 h 91726"/>
                <a:gd name="connsiteX2" fmla="*/ 66961 w 139068"/>
                <a:gd name="connsiteY2" fmla="*/ 91678 h 91726"/>
                <a:gd name="connsiteX3" fmla="*/ 139018 w 139068"/>
                <a:gd name="connsiteY3" fmla="*/ 24765 h 91726"/>
                <a:gd name="connsiteX4" fmla="*/ 139018 w 139068"/>
                <a:gd name="connsiteY4" fmla="*/ 19621 h 91726"/>
                <a:gd name="connsiteX5" fmla="*/ 136161 w 139068"/>
                <a:gd name="connsiteY5" fmla="*/ 0 h 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068" h="91726">
                  <a:moveTo>
                    <a:pt x="3001" y="0"/>
                  </a:moveTo>
                  <a:cubicBezTo>
                    <a:pt x="1039" y="6353"/>
                    <a:pt x="48" y="12973"/>
                    <a:pt x="48" y="19621"/>
                  </a:cubicBezTo>
                  <a:cubicBezTo>
                    <a:pt x="-1371" y="57998"/>
                    <a:pt x="28585" y="90259"/>
                    <a:pt x="66961" y="91678"/>
                  </a:cubicBezTo>
                  <a:cubicBezTo>
                    <a:pt x="105338" y="93098"/>
                    <a:pt x="137599" y="63141"/>
                    <a:pt x="139018" y="24765"/>
                  </a:cubicBezTo>
                  <a:cubicBezTo>
                    <a:pt x="139085" y="23051"/>
                    <a:pt x="139085" y="21336"/>
                    <a:pt x="139018" y="19621"/>
                  </a:cubicBezTo>
                  <a:cubicBezTo>
                    <a:pt x="138999" y="12983"/>
                    <a:pt x="138037" y="6372"/>
                    <a:pt x="136161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DEBA0FDE-71E7-42ED-9D12-DD388A48E8BE}"/>
                </a:ext>
              </a:extLst>
            </p:cNvPr>
            <p:cNvSpPr/>
            <p:nvPr/>
          </p:nvSpPr>
          <p:spPr>
            <a:xfrm>
              <a:off x="1150565" y="3357350"/>
              <a:ext cx="155494" cy="242655"/>
            </a:xfrm>
            <a:custGeom>
              <a:avLst/>
              <a:gdLst>
                <a:gd name="connsiteX0" fmla="*/ 104705 w 155494"/>
                <a:gd name="connsiteY0" fmla="*/ 92012 h 242655"/>
                <a:gd name="connsiteX1" fmla="*/ 104705 w 155494"/>
                <a:gd name="connsiteY1" fmla="*/ 0 h 242655"/>
                <a:gd name="connsiteX2" fmla="*/ 50793 w 155494"/>
                <a:gd name="connsiteY2" fmla="*/ 0 h 242655"/>
                <a:gd name="connsiteX3" fmla="*/ 50793 w 155494"/>
                <a:gd name="connsiteY3" fmla="*/ 92012 h 242655"/>
                <a:gd name="connsiteX4" fmla="*/ 4845 w 155494"/>
                <a:gd name="connsiteY4" fmla="*/ 191872 h 242655"/>
                <a:gd name="connsiteX5" fmla="*/ 104705 w 155494"/>
                <a:gd name="connsiteY5" fmla="*/ 237811 h 242655"/>
                <a:gd name="connsiteX6" fmla="*/ 150653 w 155494"/>
                <a:gd name="connsiteY6" fmla="*/ 137960 h 242655"/>
                <a:gd name="connsiteX7" fmla="*/ 104705 w 155494"/>
                <a:gd name="connsiteY7" fmla="*/ 92012 h 242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94" h="242655">
                  <a:moveTo>
                    <a:pt x="104705" y="92012"/>
                  </a:moveTo>
                  <a:lnTo>
                    <a:pt x="104705" y="0"/>
                  </a:lnTo>
                  <a:lnTo>
                    <a:pt x="50793" y="0"/>
                  </a:lnTo>
                  <a:lnTo>
                    <a:pt x="50793" y="92012"/>
                  </a:lnTo>
                  <a:cubicBezTo>
                    <a:pt x="10531" y="106899"/>
                    <a:pt x="-10043" y="151609"/>
                    <a:pt x="4845" y="191872"/>
                  </a:cubicBezTo>
                  <a:cubicBezTo>
                    <a:pt x="19732" y="232124"/>
                    <a:pt x="64443" y="252698"/>
                    <a:pt x="104705" y="237811"/>
                  </a:cubicBezTo>
                  <a:cubicBezTo>
                    <a:pt x="144967" y="222923"/>
                    <a:pt x="165531" y="178213"/>
                    <a:pt x="150653" y="137960"/>
                  </a:cubicBezTo>
                  <a:cubicBezTo>
                    <a:pt x="142776" y="116672"/>
                    <a:pt x="125993" y="99879"/>
                    <a:pt x="104705" y="92012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81BE8ACC-CC9F-42CB-8416-F3392C4F4A4C}"/>
                </a:ext>
              </a:extLst>
            </p:cNvPr>
            <p:cNvSpPr/>
            <p:nvPr/>
          </p:nvSpPr>
          <p:spPr>
            <a:xfrm>
              <a:off x="1021908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29156D21-F7CE-46CB-96F6-210115970EB6}"/>
                </a:ext>
              </a:extLst>
            </p:cNvPr>
            <p:cNvSpPr/>
            <p:nvPr/>
          </p:nvSpPr>
          <p:spPr>
            <a:xfrm>
              <a:off x="974568" y="2988160"/>
              <a:ext cx="141922" cy="178022"/>
            </a:xfrm>
            <a:custGeom>
              <a:avLst/>
              <a:gdLst>
                <a:gd name="connsiteX0" fmla="*/ 36195 w 141922"/>
                <a:gd name="connsiteY0" fmla="*/ 0 h 178022"/>
                <a:gd name="connsiteX1" fmla="*/ 105727 w 141922"/>
                <a:gd name="connsiteY1" fmla="*/ 0 h 178022"/>
                <a:gd name="connsiteX2" fmla="*/ 141923 w 141922"/>
                <a:gd name="connsiteY2" fmla="*/ 36195 h 178022"/>
                <a:gd name="connsiteX3" fmla="*/ 141923 w 141922"/>
                <a:gd name="connsiteY3" fmla="*/ 178022 h 178022"/>
                <a:gd name="connsiteX4" fmla="*/ 141923 w 141922"/>
                <a:gd name="connsiteY4" fmla="*/ 178022 h 178022"/>
                <a:gd name="connsiteX5" fmla="*/ 0 w 141922"/>
                <a:gd name="connsiteY5" fmla="*/ 178022 h 178022"/>
                <a:gd name="connsiteX6" fmla="*/ 0 w 141922"/>
                <a:gd name="connsiteY6" fmla="*/ 178022 h 178022"/>
                <a:gd name="connsiteX7" fmla="*/ 0 w 141922"/>
                <a:gd name="connsiteY7" fmla="*/ 36195 h 178022"/>
                <a:gd name="connsiteX8" fmla="*/ 36195 w 141922"/>
                <a:gd name="connsiteY8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22" h="178022">
                  <a:moveTo>
                    <a:pt x="36195" y="0"/>
                  </a:moveTo>
                  <a:lnTo>
                    <a:pt x="105727" y="0"/>
                  </a:lnTo>
                  <a:cubicBezTo>
                    <a:pt x="125721" y="0"/>
                    <a:pt x="141923" y="16202"/>
                    <a:pt x="141923" y="36195"/>
                  </a:cubicBezTo>
                  <a:lnTo>
                    <a:pt x="141923" y="178022"/>
                  </a:lnTo>
                  <a:lnTo>
                    <a:pt x="141923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AEDC3D8C-1B0B-4C1D-80F6-E5B01A8F697B}"/>
                </a:ext>
              </a:extLst>
            </p:cNvPr>
            <p:cNvSpPr/>
            <p:nvPr/>
          </p:nvSpPr>
          <p:spPr>
            <a:xfrm>
              <a:off x="1321088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5DF21C63-3318-4996-BD62-3B6CBAFDFB22}"/>
                </a:ext>
              </a:extLst>
            </p:cNvPr>
            <p:cNvSpPr/>
            <p:nvPr/>
          </p:nvSpPr>
          <p:spPr>
            <a:xfrm>
              <a:off x="1273654" y="2988160"/>
              <a:ext cx="142112" cy="178022"/>
            </a:xfrm>
            <a:custGeom>
              <a:avLst/>
              <a:gdLst>
                <a:gd name="connsiteX0" fmla="*/ 36386 w 142112"/>
                <a:gd name="connsiteY0" fmla="*/ 0 h 178022"/>
                <a:gd name="connsiteX1" fmla="*/ 105918 w 142112"/>
                <a:gd name="connsiteY1" fmla="*/ 0 h 178022"/>
                <a:gd name="connsiteX2" fmla="*/ 142113 w 142112"/>
                <a:gd name="connsiteY2" fmla="*/ 36195 h 178022"/>
                <a:gd name="connsiteX3" fmla="*/ 142113 w 142112"/>
                <a:gd name="connsiteY3" fmla="*/ 178022 h 178022"/>
                <a:gd name="connsiteX4" fmla="*/ 142113 w 142112"/>
                <a:gd name="connsiteY4" fmla="*/ 178022 h 178022"/>
                <a:gd name="connsiteX5" fmla="*/ 0 w 142112"/>
                <a:gd name="connsiteY5" fmla="*/ 178022 h 178022"/>
                <a:gd name="connsiteX6" fmla="*/ 0 w 142112"/>
                <a:gd name="connsiteY6" fmla="*/ 178022 h 178022"/>
                <a:gd name="connsiteX7" fmla="*/ 0 w 142112"/>
                <a:gd name="connsiteY7" fmla="*/ 36195 h 178022"/>
                <a:gd name="connsiteX8" fmla="*/ 36195 w 142112"/>
                <a:gd name="connsiteY8" fmla="*/ 0 h 178022"/>
                <a:gd name="connsiteX9" fmla="*/ 36386 w 142112"/>
                <a:gd name="connsiteY9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112" h="178022">
                  <a:moveTo>
                    <a:pt x="36386" y="0"/>
                  </a:moveTo>
                  <a:lnTo>
                    <a:pt x="105918" y="0"/>
                  </a:lnTo>
                  <a:cubicBezTo>
                    <a:pt x="125911" y="0"/>
                    <a:pt x="142113" y="16202"/>
                    <a:pt x="142113" y="36195"/>
                  </a:cubicBezTo>
                  <a:lnTo>
                    <a:pt x="142113" y="178022"/>
                  </a:lnTo>
                  <a:lnTo>
                    <a:pt x="142113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ubicBezTo>
                    <a:pt x="36262" y="0"/>
                    <a:pt x="36319" y="0"/>
                    <a:pt x="36386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659224A1-DEFB-4DD9-BC7F-CAF062A5E432}"/>
                </a:ext>
              </a:extLst>
            </p:cNvPr>
            <p:cNvSpPr/>
            <p:nvPr/>
          </p:nvSpPr>
          <p:spPr>
            <a:xfrm>
              <a:off x="1580359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4E1B80A7-80C0-4FE4-9B46-1A4C1B22A7E5}"/>
                </a:ext>
              </a:extLst>
            </p:cNvPr>
            <p:cNvSpPr/>
            <p:nvPr/>
          </p:nvSpPr>
          <p:spPr>
            <a:xfrm>
              <a:off x="1533019" y="2988160"/>
              <a:ext cx="141636" cy="178022"/>
            </a:xfrm>
            <a:custGeom>
              <a:avLst/>
              <a:gdLst>
                <a:gd name="connsiteX0" fmla="*/ 35909 w 141636"/>
                <a:gd name="connsiteY0" fmla="*/ 0 h 178022"/>
                <a:gd name="connsiteX1" fmla="*/ 105442 w 141636"/>
                <a:gd name="connsiteY1" fmla="*/ 0 h 178022"/>
                <a:gd name="connsiteX2" fmla="*/ 141637 w 141636"/>
                <a:gd name="connsiteY2" fmla="*/ 36195 h 178022"/>
                <a:gd name="connsiteX3" fmla="*/ 141637 w 141636"/>
                <a:gd name="connsiteY3" fmla="*/ 178022 h 178022"/>
                <a:gd name="connsiteX4" fmla="*/ 141637 w 141636"/>
                <a:gd name="connsiteY4" fmla="*/ 178022 h 178022"/>
                <a:gd name="connsiteX5" fmla="*/ 0 w 141636"/>
                <a:gd name="connsiteY5" fmla="*/ 178022 h 178022"/>
                <a:gd name="connsiteX6" fmla="*/ 0 w 141636"/>
                <a:gd name="connsiteY6" fmla="*/ 178022 h 178022"/>
                <a:gd name="connsiteX7" fmla="*/ 0 w 141636"/>
                <a:gd name="connsiteY7" fmla="*/ 36195 h 178022"/>
                <a:gd name="connsiteX8" fmla="*/ 35909 w 141636"/>
                <a:gd name="connsiteY8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36" h="178022">
                  <a:moveTo>
                    <a:pt x="35909" y="0"/>
                  </a:moveTo>
                  <a:lnTo>
                    <a:pt x="105442" y="0"/>
                  </a:lnTo>
                  <a:cubicBezTo>
                    <a:pt x="125435" y="0"/>
                    <a:pt x="141637" y="16202"/>
                    <a:pt x="141637" y="36195"/>
                  </a:cubicBezTo>
                  <a:lnTo>
                    <a:pt x="141637" y="178022"/>
                  </a:lnTo>
                  <a:lnTo>
                    <a:pt x="141637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316"/>
                    <a:pt x="16031" y="152"/>
                    <a:pt x="35909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CE1D9A78-1626-47FA-93E4-1BCFBDD9155D}"/>
                </a:ext>
              </a:extLst>
            </p:cNvPr>
            <p:cNvSpPr/>
            <p:nvPr/>
          </p:nvSpPr>
          <p:spPr>
            <a:xfrm>
              <a:off x="1767715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1C447BE6-B12D-4E8B-808E-C6D3A6C5C6FB}"/>
                </a:ext>
              </a:extLst>
            </p:cNvPr>
            <p:cNvSpPr/>
            <p:nvPr/>
          </p:nvSpPr>
          <p:spPr>
            <a:xfrm>
              <a:off x="1720376" y="2988160"/>
              <a:ext cx="141922" cy="178022"/>
            </a:xfrm>
            <a:custGeom>
              <a:avLst/>
              <a:gdLst>
                <a:gd name="connsiteX0" fmla="*/ 36195 w 141922"/>
                <a:gd name="connsiteY0" fmla="*/ 0 h 178022"/>
                <a:gd name="connsiteX1" fmla="*/ 105728 w 141922"/>
                <a:gd name="connsiteY1" fmla="*/ 0 h 178022"/>
                <a:gd name="connsiteX2" fmla="*/ 141923 w 141922"/>
                <a:gd name="connsiteY2" fmla="*/ 36195 h 178022"/>
                <a:gd name="connsiteX3" fmla="*/ 141923 w 141922"/>
                <a:gd name="connsiteY3" fmla="*/ 178022 h 178022"/>
                <a:gd name="connsiteX4" fmla="*/ 141923 w 141922"/>
                <a:gd name="connsiteY4" fmla="*/ 178022 h 178022"/>
                <a:gd name="connsiteX5" fmla="*/ 0 w 141922"/>
                <a:gd name="connsiteY5" fmla="*/ 178022 h 178022"/>
                <a:gd name="connsiteX6" fmla="*/ 0 w 141922"/>
                <a:gd name="connsiteY6" fmla="*/ 178022 h 178022"/>
                <a:gd name="connsiteX7" fmla="*/ 0 w 141922"/>
                <a:gd name="connsiteY7" fmla="*/ 36195 h 178022"/>
                <a:gd name="connsiteX8" fmla="*/ 36195 w 141922"/>
                <a:gd name="connsiteY8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22" h="178022">
                  <a:moveTo>
                    <a:pt x="36195" y="0"/>
                  </a:moveTo>
                  <a:lnTo>
                    <a:pt x="105728" y="0"/>
                  </a:lnTo>
                  <a:cubicBezTo>
                    <a:pt x="125721" y="0"/>
                    <a:pt x="141923" y="16202"/>
                    <a:pt x="141923" y="36195"/>
                  </a:cubicBezTo>
                  <a:lnTo>
                    <a:pt x="141923" y="178022"/>
                  </a:lnTo>
                  <a:lnTo>
                    <a:pt x="141923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C1D4F1B4-1F26-4DF0-9657-BE6E2C5DA1E2}"/>
                </a:ext>
              </a:extLst>
            </p:cNvPr>
            <p:cNvSpPr/>
            <p:nvPr/>
          </p:nvSpPr>
          <p:spPr>
            <a:xfrm>
              <a:off x="897607" y="3165135"/>
              <a:ext cx="1062609" cy="79914"/>
            </a:xfrm>
            <a:custGeom>
              <a:avLst/>
              <a:gdLst>
                <a:gd name="connsiteX0" fmla="*/ 0 w 1062609"/>
                <a:gd name="connsiteY0" fmla="*/ 0 h 79914"/>
                <a:gd name="connsiteX1" fmla="*/ 1062609 w 1062609"/>
                <a:gd name="connsiteY1" fmla="*/ 0 h 79914"/>
                <a:gd name="connsiteX2" fmla="*/ 1062609 w 1062609"/>
                <a:gd name="connsiteY2" fmla="*/ 79915 h 79914"/>
                <a:gd name="connsiteX3" fmla="*/ 0 w 1062609"/>
                <a:gd name="connsiteY3" fmla="*/ 79915 h 7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609" h="79914">
                  <a:moveTo>
                    <a:pt x="0" y="0"/>
                  </a:moveTo>
                  <a:lnTo>
                    <a:pt x="1062609" y="0"/>
                  </a:lnTo>
                  <a:lnTo>
                    <a:pt x="1062609" y="79915"/>
                  </a:lnTo>
                  <a:lnTo>
                    <a:pt x="0" y="79915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55298EB5-A6C0-4335-B63F-DB3825DC18AF}"/>
                </a:ext>
              </a:extLst>
            </p:cNvPr>
            <p:cNvSpPr/>
            <p:nvPr/>
          </p:nvSpPr>
          <p:spPr>
            <a:xfrm>
              <a:off x="521369" y="4048579"/>
              <a:ext cx="163448" cy="39242"/>
            </a:xfrm>
            <a:custGeom>
              <a:avLst/>
              <a:gdLst>
                <a:gd name="connsiteX0" fmla="*/ 0 w 163448"/>
                <a:gd name="connsiteY0" fmla="*/ 0 h 39242"/>
                <a:gd name="connsiteX1" fmla="*/ 21336 w 163448"/>
                <a:gd name="connsiteY1" fmla="*/ 39243 h 39242"/>
                <a:gd name="connsiteX2" fmla="*/ 142113 w 163448"/>
                <a:gd name="connsiteY2" fmla="*/ 39243 h 39242"/>
                <a:gd name="connsiteX3" fmla="*/ 163449 w 163448"/>
                <a:gd name="connsiteY3" fmla="*/ 0 h 39242"/>
                <a:gd name="connsiteX4" fmla="*/ 0 w 163448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2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3F075D59-BB28-40AB-BF90-2F0DA26CBBB0}"/>
                </a:ext>
              </a:extLst>
            </p:cNvPr>
            <p:cNvSpPr/>
            <p:nvPr/>
          </p:nvSpPr>
          <p:spPr>
            <a:xfrm>
              <a:off x="1077629" y="4048579"/>
              <a:ext cx="163449" cy="39242"/>
            </a:xfrm>
            <a:custGeom>
              <a:avLst/>
              <a:gdLst>
                <a:gd name="connsiteX0" fmla="*/ 0 w 163449"/>
                <a:gd name="connsiteY0" fmla="*/ 0 h 39242"/>
                <a:gd name="connsiteX1" fmla="*/ 21336 w 163449"/>
                <a:gd name="connsiteY1" fmla="*/ 39243 h 39242"/>
                <a:gd name="connsiteX2" fmla="*/ 142113 w 163449"/>
                <a:gd name="connsiteY2" fmla="*/ 39243 h 39242"/>
                <a:gd name="connsiteX3" fmla="*/ 163449 w 163449"/>
                <a:gd name="connsiteY3" fmla="*/ 0 h 39242"/>
                <a:gd name="connsiteX4" fmla="*/ 0 w 163449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2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ABD9C42E-362D-407E-B614-AC4A2048918A}"/>
                </a:ext>
              </a:extLst>
            </p:cNvPr>
            <p:cNvSpPr/>
            <p:nvPr/>
          </p:nvSpPr>
          <p:spPr>
            <a:xfrm>
              <a:off x="1633889" y="4048579"/>
              <a:ext cx="163448" cy="39242"/>
            </a:xfrm>
            <a:custGeom>
              <a:avLst/>
              <a:gdLst>
                <a:gd name="connsiteX0" fmla="*/ 0 w 163448"/>
                <a:gd name="connsiteY0" fmla="*/ 0 h 39242"/>
                <a:gd name="connsiteX1" fmla="*/ 21241 w 163448"/>
                <a:gd name="connsiteY1" fmla="*/ 39243 h 39242"/>
                <a:gd name="connsiteX2" fmla="*/ 142113 w 163448"/>
                <a:gd name="connsiteY2" fmla="*/ 39243 h 39242"/>
                <a:gd name="connsiteX3" fmla="*/ 163449 w 163448"/>
                <a:gd name="connsiteY3" fmla="*/ 0 h 39242"/>
                <a:gd name="connsiteX4" fmla="*/ 0 w 163448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2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FAD64D82-6C47-4B4A-8A88-BD806A918130}"/>
                </a:ext>
              </a:extLst>
            </p:cNvPr>
            <p:cNvSpPr/>
            <p:nvPr/>
          </p:nvSpPr>
          <p:spPr>
            <a:xfrm>
              <a:off x="2190149" y="4048579"/>
              <a:ext cx="163449" cy="39242"/>
            </a:xfrm>
            <a:custGeom>
              <a:avLst/>
              <a:gdLst>
                <a:gd name="connsiteX0" fmla="*/ 0 w 163449"/>
                <a:gd name="connsiteY0" fmla="*/ 0 h 39242"/>
                <a:gd name="connsiteX1" fmla="*/ 21241 w 163449"/>
                <a:gd name="connsiteY1" fmla="*/ 39243 h 39242"/>
                <a:gd name="connsiteX2" fmla="*/ 142113 w 163449"/>
                <a:gd name="connsiteY2" fmla="*/ 39243 h 39242"/>
                <a:gd name="connsiteX3" fmla="*/ 163449 w 163449"/>
                <a:gd name="connsiteY3" fmla="*/ 0 h 39242"/>
                <a:gd name="connsiteX4" fmla="*/ 0 w 163449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2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E03AA4EF-2D91-4DBF-812D-3367B1935B3F}"/>
                </a:ext>
              </a:extLst>
            </p:cNvPr>
            <p:cNvSpPr/>
            <p:nvPr/>
          </p:nvSpPr>
          <p:spPr>
            <a:xfrm>
              <a:off x="521369" y="4306135"/>
              <a:ext cx="163448" cy="39243"/>
            </a:xfrm>
            <a:custGeom>
              <a:avLst/>
              <a:gdLst>
                <a:gd name="connsiteX0" fmla="*/ 0 w 163448"/>
                <a:gd name="connsiteY0" fmla="*/ 0 h 39243"/>
                <a:gd name="connsiteX1" fmla="*/ 21336 w 163448"/>
                <a:gd name="connsiteY1" fmla="*/ 39243 h 39243"/>
                <a:gd name="connsiteX2" fmla="*/ 142113 w 163448"/>
                <a:gd name="connsiteY2" fmla="*/ 39243 h 39243"/>
                <a:gd name="connsiteX3" fmla="*/ 163449 w 163448"/>
                <a:gd name="connsiteY3" fmla="*/ 0 h 39243"/>
                <a:gd name="connsiteX4" fmla="*/ 0 w 163448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3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A49D12F0-0D49-4761-ACB2-7C70F6DC18C9}"/>
                </a:ext>
              </a:extLst>
            </p:cNvPr>
            <p:cNvSpPr/>
            <p:nvPr/>
          </p:nvSpPr>
          <p:spPr>
            <a:xfrm>
              <a:off x="1077629" y="4306135"/>
              <a:ext cx="163449" cy="39243"/>
            </a:xfrm>
            <a:custGeom>
              <a:avLst/>
              <a:gdLst>
                <a:gd name="connsiteX0" fmla="*/ 0 w 163449"/>
                <a:gd name="connsiteY0" fmla="*/ 0 h 39243"/>
                <a:gd name="connsiteX1" fmla="*/ 21336 w 163449"/>
                <a:gd name="connsiteY1" fmla="*/ 39243 h 39243"/>
                <a:gd name="connsiteX2" fmla="*/ 142113 w 163449"/>
                <a:gd name="connsiteY2" fmla="*/ 39243 h 39243"/>
                <a:gd name="connsiteX3" fmla="*/ 163449 w 163449"/>
                <a:gd name="connsiteY3" fmla="*/ 0 h 39243"/>
                <a:gd name="connsiteX4" fmla="*/ 0 w 163449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3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5BAD88A3-480C-46E0-B320-79CA3D8A26FB}"/>
                </a:ext>
              </a:extLst>
            </p:cNvPr>
            <p:cNvSpPr/>
            <p:nvPr/>
          </p:nvSpPr>
          <p:spPr>
            <a:xfrm>
              <a:off x="1633889" y="4306135"/>
              <a:ext cx="163448" cy="39243"/>
            </a:xfrm>
            <a:custGeom>
              <a:avLst/>
              <a:gdLst>
                <a:gd name="connsiteX0" fmla="*/ 0 w 163448"/>
                <a:gd name="connsiteY0" fmla="*/ 0 h 39243"/>
                <a:gd name="connsiteX1" fmla="*/ 21241 w 163448"/>
                <a:gd name="connsiteY1" fmla="*/ 39243 h 39243"/>
                <a:gd name="connsiteX2" fmla="*/ 142113 w 163448"/>
                <a:gd name="connsiteY2" fmla="*/ 39243 h 39243"/>
                <a:gd name="connsiteX3" fmla="*/ 163449 w 163448"/>
                <a:gd name="connsiteY3" fmla="*/ 0 h 39243"/>
                <a:gd name="connsiteX4" fmla="*/ 0 w 163448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3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017E5536-6292-4569-8EFC-0F2B2E21621D}"/>
                </a:ext>
              </a:extLst>
            </p:cNvPr>
            <p:cNvSpPr/>
            <p:nvPr/>
          </p:nvSpPr>
          <p:spPr>
            <a:xfrm>
              <a:off x="2190149" y="4306135"/>
              <a:ext cx="163449" cy="39243"/>
            </a:xfrm>
            <a:custGeom>
              <a:avLst/>
              <a:gdLst>
                <a:gd name="connsiteX0" fmla="*/ 0 w 163449"/>
                <a:gd name="connsiteY0" fmla="*/ 0 h 39243"/>
                <a:gd name="connsiteX1" fmla="*/ 21241 w 163449"/>
                <a:gd name="connsiteY1" fmla="*/ 39243 h 39243"/>
                <a:gd name="connsiteX2" fmla="*/ 142113 w 163449"/>
                <a:gd name="connsiteY2" fmla="*/ 39243 h 39243"/>
                <a:gd name="connsiteX3" fmla="*/ 163449 w 163449"/>
                <a:gd name="connsiteY3" fmla="*/ 0 h 39243"/>
                <a:gd name="connsiteX4" fmla="*/ 0 w 163449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3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7F20D41F-F5F3-44CD-82E8-60CBA23FEFC7}"/>
                </a:ext>
              </a:extLst>
            </p:cNvPr>
            <p:cNvSpPr/>
            <p:nvPr/>
          </p:nvSpPr>
          <p:spPr>
            <a:xfrm>
              <a:off x="401925" y="4048579"/>
              <a:ext cx="2043779" cy="9525"/>
            </a:xfrm>
            <a:custGeom>
              <a:avLst/>
              <a:gdLst>
                <a:gd name="connsiteX0" fmla="*/ 0 w 2043779"/>
                <a:gd name="connsiteY0" fmla="*/ 0 h 9525"/>
                <a:gd name="connsiteX1" fmla="*/ 2043779 w 204377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3779" h="9525">
                  <a:moveTo>
                    <a:pt x="0" y="0"/>
                  </a:moveTo>
                  <a:lnTo>
                    <a:pt x="2043779" y="0"/>
                  </a:lnTo>
                </a:path>
              </a:pathLst>
            </a:custGeom>
            <a:ln w="9525" cap="flat">
              <a:solidFill>
                <a:srgbClr val="80808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93778322-B36A-4A1A-95F6-B892E871AEA5}"/>
                </a:ext>
              </a:extLst>
            </p:cNvPr>
            <p:cNvSpPr/>
            <p:nvPr/>
          </p:nvSpPr>
          <p:spPr>
            <a:xfrm>
              <a:off x="401925" y="4304992"/>
              <a:ext cx="2043779" cy="9525"/>
            </a:xfrm>
            <a:custGeom>
              <a:avLst/>
              <a:gdLst>
                <a:gd name="connsiteX0" fmla="*/ 0 w 2043779"/>
                <a:gd name="connsiteY0" fmla="*/ 0 h 9525"/>
                <a:gd name="connsiteX1" fmla="*/ 2043779 w 204377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3779" h="9525">
                  <a:moveTo>
                    <a:pt x="0" y="0"/>
                  </a:moveTo>
                  <a:lnTo>
                    <a:pt x="2043779" y="0"/>
                  </a:lnTo>
                </a:path>
              </a:pathLst>
            </a:custGeom>
            <a:ln w="9525" cap="flat">
              <a:solidFill>
                <a:srgbClr val="80808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DE796AAB-0F59-4718-BC2B-F49955211CD5}"/>
                </a:ext>
              </a:extLst>
            </p:cNvPr>
            <p:cNvSpPr/>
            <p:nvPr/>
          </p:nvSpPr>
          <p:spPr>
            <a:xfrm>
              <a:off x="3867881" y="3315059"/>
              <a:ext cx="144277" cy="228886"/>
            </a:xfrm>
            <a:custGeom>
              <a:avLst/>
              <a:gdLst>
                <a:gd name="connsiteX0" fmla="*/ 143829 w 144277"/>
                <a:gd name="connsiteY0" fmla="*/ 207740 h 228886"/>
                <a:gd name="connsiteX1" fmla="*/ 101824 w 144277"/>
                <a:gd name="connsiteY1" fmla="*/ 44863 h 228886"/>
                <a:gd name="connsiteX2" fmla="*/ 101824 w 144277"/>
                <a:gd name="connsiteY2" fmla="*/ 0 h 228886"/>
                <a:gd name="connsiteX3" fmla="*/ 42483 w 144277"/>
                <a:gd name="connsiteY3" fmla="*/ 0 h 228886"/>
                <a:gd name="connsiteX4" fmla="*/ 42483 w 144277"/>
                <a:gd name="connsiteY4" fmla="*/ 44482 h 228886"/>
                <a:gd name="connsiteX5" fmla="*/ 574 w 144277"/>
                <a:gd name="connsiteY5" fmla="*/ 207359 h 228886"/>
                <a:gd name="connsiteX6" fmla="*/ 12766 w 144277"/>
                <a:gd name="connsiteY6" fmla="*/ 228314 h 228886"/>
                <a:gd name="connsiteX7" fmla="*/ 17242 w 144277"/>
                <a:gd name="connsiteY7" fmla="*/ 228886 h 228886"/>
                <a:gd name="connsiteX8" fmla="*/ 127066 w 144277"/>
                <a:gd name="connsiteY8" fmla="*/ 228886 h 228886"/>
                <a:gd name="connsiteX9" fmla="*/ 144277 w 144277"/>
                <a:gd name="connsiteY9" fmla="*/ 211617 h 228886"/>
                <a:gd name="connsiteX10" fmla="*/ 143829 w 144277"/>
                <a:gd name="connsiteY10" fmla="*/ 207740 h 22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277" h="228886">
                  <a:moveTo>
                    <a:pt x="143829" y="207740"/>
                  </a:moveTo>
                  <a:lnTo>
                    <a:pt x="101824" y="44863"/>
                  </a:lnTo>
                  <a:lnTo>
                    <a:pt x="101824" y="0"/>
                  </a:lnTo>
                  <a:lnTo>
                    <a:pt x="42483" y="0"/>
                  </a:lnTo>
                  <a:lnTo>
                    <a:pt x="42483" y="44482"/>
                  </a:lnTo>
                  <a:lnTo>
                    <a:pt x="574" y="207359"/>
                  </a:lnTo>
                  <a:cubicBezTo>
                    <a:pt x="-1846" y="216513"/>
                    <a:pt x="3612" y="225895"/>
                    <a:pt x="12766" y="228314"/>
                  </a:cubicBezTo>
                  <a:cubicBezTo>
                    <a:pt x="14223" y="228705"/>
                    <a:pt x="15728" y="228895"/>
                    <a:pt x="17242" y="228886"/>
                  </a:cubicBezTo>
                  <a:lnTo>
                    <a:pt x="127066" y="228886"/>
                  </a:lnTo>
                  <a:cubicBezTo>
                    <a:pt x="136591" y="228867"/>
                    <a:pt x="144296" y="221142"/>
                    <a:pt x="144277" y="211617"/>
                  </a:cubicBezTo>
                  <a:cubicBezTo>
                    <a:pt x="144277" y="210312"/>
                    <a:pt x="144125" y="209007"/>
                    <a:pt x="143829" y="207740"/>
                  </a:cubicBez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487B09B9-6F50-4E2A-85D1-F59728257368}"/>
                </a:ext>
              </a:extLst>
            </p:cNvPr>
            <p:cNvSpPr/>
            <p:nvPr/>
          </p:nvSpPr>
          <p:spPr>
            <a:xfrm>
              <a:off x="3880388" y="3440503"/>
              <a:ext cx="119099" cy="91440"/>
            </a:xfrm>
            <a:custGeom>
              <a:avLst/>
              <a:gdLst>
                <a:gd name="connsiteX0" fmla="*/ 96937 w 119099"/>
                <a:gd name="connsiteY0" fmla="*/ 0 h 91440"/>
                <a:gd name="connsiteX1" fmla="*/ 22165 w 119099"/>
                <a:gd name="connsiteY1" fmla="*/ 0 h 91440"/>
                <a:gd name="connsiteX2" fmla="*/ 163 w 119099"/>
                <a:gd name="connsiteY2" fmla="*/ 85725 h 91440"/>
                <a:gd name="connsiteX3" fmla="*/ 1020 w 119099"/>
                <a:gd name="connsiteY3" fmla="*/ 89630 h 91440"/>
                <a:gd name="connsiteX4" fmla="*/ 4544 w 119099"/>
                <a:gd name="connsiteY4" fmla="*/ 91440 h 91440"/>
                <a:gd name="connsiteX5" fmla="*/ 114558 w 119099"/>
                <a:gd name="connsiteY5" fmla="*/ 91440 h 91440"/>
                <a:gd name="connsiteX6" fmla="*/ 118177 w 119099"/>
                <a:gd name="connsiteY6" fmla="*/ 89630 h 91440"/>
                <a:gd name="connsiteX7" fmla="*/ 118939 w 119099"/>
                <a:gd name="connsiteY7" fmla="*/ 85725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99" h="91440">
                  <a:moveTo>
                    <a:pt x="96937" y="0"/>
                  </a:moveTo>
                  <a:lnTo>
                    <a:pt x="22165" y="0"/>
                  </a:lnTo>
                  <a:lnTo>
                    <a:pt x="163" y="85725"/>
                  </a:lnTo>
                  <a:cubicBezTo>
                    <a:pt x="-228" y="87087"/>
                    <a:pt x="96" y="88554"/>
                    <a:pt x="1020" y="89630"/>
                  </a:cubicBezTo>
                  <a:cubicBezTo>
                    <a:pt x="1829" y="90773"/>
                    <a:pt x="3144" y="91450"/>
                    <a:pt x="4544" y="91440"/>
                  </a:cubicBezTo>
                  <a:lnTo>
                    <a:pt x="114558" y="91440"/>
                  </a:lnTo>
                  <a:cubicBezTo>
                    <a:pt x="115977" y="91421"/>
                    <a:pt x="117311" y="90754"/>
                    <a:pt x="118177" y="89630"/>
                  </a:cubicBezTo>
                  <a:cubicBezTo>
                    <a:pt x="119025" y="88516"/>
                    <a:pt x="119311" y="87078"/>
                    <a:pt x="118939" y="85725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102BA445-65F5-4F38-BC76-547831026F33}"/>
                </a:ext>
              </a:extLst>
            </p:cNvPr>
            <p:cNvSpPr/>
            <p:nvPr/>
          </p:nvSpPr>
          <p:spPr>
            <a:xfrm>
              <a:off x="4121341" y="3315059"/>
              <a:ext cx="144210" cy="228886"/>
            </a:xfrm>
            <a:custGeom>
              <a:avLst/>
              <a:gdLst>
                <a:gd name="connsiteX0" fmla="*/ 143734 w 144210"/>
                <a:gd name="connsiteY0" fmla="*/ 207740 h 228886"/>
                <a:gd name="connsiteX1" fmla="*/ 101824 w 144210"/>
                <a:gd name="connsiteY1" fmla="*/ 44863 h 228886"/>
                <a:gd name="connsiteX2" fmla="*/ 101824 w 144210"/>
                <a:gd name="connsiteY2" fmla="*/ 0 h 228886"/>
                <a:gd name="connsiteX3" fmla="*/ 42483 w 144210"/>
                <a:gd name="connsiteY3" fmla="*/ 0 h 228886"/>
                <a:gd name="connsiteX4" fmla="*/ 42483 w 144210"/>
                <a:gd name="connsiteY4" fmla="*/ 44482 h 228886"/>
                <a:gd name="connsiteX5" fmla="*/ 573 w 144210"/>
                <a:gd name="connsiteY5" fmla="*/ 207359 h 228886"/>
                <a:gd name="connsiteX6" fmla="*/ 12765 w 144210"/>
                <a:gd name="connsiteY6" fmla="*/ 228314 h 228886"/>
                <a:gd name="connsiteX7" fmla="*/ 17242 w 144210"/>
                <a:gd name="connsiteY7" fmla="*/ 228886 h 228886"/>
                <a:gd name="connsiteX8" fmla="*/ 127065 w 144210"/>
                <a:gd name="connsiteY8" fmla="*/ 228886 h 228886"/>
                <a:gd name="connsiteX9" fmla="*/ 144210 w 144210"/>
                <a:gd name="connsiteY9" fmla="*/ 211741 h 228886"/>
                <a:gd name="connsiteX10" fmla="*/ 143734 w 144210"/>
                <a:gd name="connsiteY10" fmla="*/ 207740 h 22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210" h="228886">
                  <a:moveTo>
                    <a:pt x="143734" y="207740"/>
                  </a:moveTo>
                  <a:lnTo>
                    <a:pt x="101824" y="44863"/>
                  </a:lnTo>
                  <a:lnTo>
                    <a:pt x="101824" y="0"/>
                  </a:lnTo>
                  <a:lnTo>
                    <a:pt x="42483" y="0"/>
                  </a:lnTo>
                  <a:lnTo>
                    <a:pt x="42483" y="44482"/>
                  </a:lnTo>
                  <a:lnTo>
                    <a:pt x="573" y="207359"/>
                  </a:lnTo>
                  <a:cubicBezTo>
                    <a:pt x="-1846" y="216513"/>
                    <a:pt x="3612" y="225895"/>
                    <a:pt x="12765" y="228314"/>
                  </a:cubicBezTo>
                  <a:cubicBezTo>
                    <a:pt x="14223" y="228705"/>
                    <a:pt x="15728" y="228895"/>
                    <a:pt x="17242" y="228886"/>
                  </a:cubicBezTo>
                  <a:lnTo>
                    <a:pt x="127065" y="228886"/>
                  </a:lnTo>
                  <a:cubicBezTo>
                    <a:pt x="136533" y="228886"/>
                    <a:pt x="144210" y="221209"/>
                    <a:pt x="144210" y="211741"/>
                  </a:cubicBezTo>
                  <a:cubicBezTo>
                    <a:pt x="144210" y="210388"/>
                    <a:pt x="144048" y="209045"/>
                    <a:pt x="143734" y="207740"/>
                  </a:cubicBez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C5848641-85D0-40FC-86C9-C08271D6FE65}"/>
                </a:ext>
              </a:extLst>
            </p:cNvPr>
            <p:cNvSpPr/>
            <p:nvPr/>
          </p:nvSpPr>
          <p:spPr>
            <a:xfrm>
              <a:off x="4134039" y="3440503"/>
              <a:ext cx="118908" cy="91440"/>
            </a:xfrm>
            <a:custGeom>
              <a:avLst/>
              <a:gdLst>
                <a:gd name="connsiteX0" fmla="*/ 96746 w 118908"/>
                <a:gd name="connsiteY0" fmla="*/ 0 h 91440"/>
                <a:gd name="connsiteX1" fmla="*/ 22165 w 118908"/>
                <a:gd name="connsiteY1" fmla="*/ 0 h 91440"/>
                <a:gd name="connsiteX2" fmla="*/ 163 w 118908"/>
                <a:gd name="connsiteY2" fmla="*/ 85725 h 91440"/>
                <a:gd name="connsiteX3" fmla="*/ 1020 w 118908"/>
                <a:gd name="connsiteY3" fmla="*/ 89630 h 91440"/>
                <a:gd name="connsiteX4" fmla="*/ 4544 w 118908"/>
                <a:gd name="connsiteY4" fmla="*/ 91440 h 91440"/>
                <a:gd name="connsiteX5" fmla="*/ 114367 w 118908"/>
                <a:gd name="connsiteY5" fmla="*/ 91440 h 91440"/>
                <a:gd name="connsiteX6" fmla="*/ 117987 w 118908"/>
                <a:gd name="connsiteY6" fmla="*/ 89630 h 91440"/>
                <a:gd name="connsiteX7" fmla="*/ 118749 w 118908"/>
                <a:gd name="connsiteY7" fmla="*/ 85725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908" h="91440">
                  <a:moveTo>
                    <a:pt x="96746" y="0"/>
                  </a:moveTo>
                  <a:lnTo>
                    <a:pt x="22165" y="0"/>
                  </a:lnTo>
                  <a:lnTo>
                    <a:pt x="163" y="85725"/>
                  </a:lnTo>
                  <a:cubicBezTo>
                    <a:pt x="-228" y="87087"/>
                    <a:pt x="96" y="88554"/>
                    <a:pt x="1020" y="89630"/>
                  </a:cubicBezTo>
                  <a:cubicBezTo>
                    <a:pt x="1829" y="90773"/>
                    <a:pt x="3144" y="91450"/>
                    <a:pt x="4544" y="91440"/>
                  </a:cubicBezTo>
                  <a:lnTo>
                    <a:pt x="114367" y="91440"/>
                  </a:lnTo>
                  <a:cubicBezTo>
                    <a:pt x="115787" y="91421"/>
                    <a:pt x="117120" y="90754"/>
                    <a:pt x="117987" y="89630"/>
                  </a:cubicBezTo>
                  <a:cubicBezTo>
                    <a:pt x="118834" y="88516"/>
                    <a:pt x="119120" y="87078"/>
                    <a:pt x="118749" y="85725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F8468088-E2D4-428F-BF47-9A4A0B4B4D9A}"/>
                </a:ext>
              </a:extLst>
            </p:cNvPr>
            <p:cNvSpPr/>
            <p:nvPr/>
          </p:nvSpPr>
          <p:spPr>
            <a:xfrm>
              <a:off x="3935891" y="2867384"/>
              <a:ext cx="9525" cy="485775"/>
            </a:xfrm>
            <a:custGeom>
              <a:avLst/>
              <a:gdLst>
                <a:gd name="connsiteX0" fmla="*/ 0 w 9525"/>
                <a:gd name="connsiteY0" fmla="*/ 485775 h 485775"/>
                <a:gd name="connsiteX1" fmla="*/ 0 w 9525"/>
                <a:gd name="connsiteY1" fmla="*/ 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85775">
                  <a:moveTo>
                    <a:pt x="0" y="485775"/>
                  </a:moveTo>
                  <a:lnTo>
                    <a:pt x="0" y="0"/>
                  </a:lnTo>
                </a:path>
              </a:pathLst>
            </a:custGeom>
            <a:ln w="952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AA67A0A7-968F-4A85-9BB2-6F553A629704}"/>
                </a:ext>
              </a:extLst>
            </p:cNvPr>
            <p:cNvSpPr/>
            <p:nvPr/>
          </p:nvSpPr>
          <p:spPr>
            <a:xfrm>
              <a:off x="2918716" y="3543659"/>
              <a:ext cx="1607915" cy="946975"/>
            </a:xfrm>
            <a:custGeom>
              <a:avLst/>
              <a:gdLst>
                <a:gd name="connsiteX0" fmla="*/ 0 w 1607915"/>
                <a:gd name="connsiteY0" fmla="*/ 0 h 946975"/>
                <a:gd name="connsiteX1" fmla="*/ 1607915 w 1607915"/>
                <a:gd name="connsiteY1" fmla="*/ 0 h 946975"/>
                <a:gd name="connsiteX2" fmla="*/ 1607915 w 1607915"/>
                <a:gd name="connsiteY2" fmla="*/ 946976 h 946975"/>
                <a:gd name="connsiteX3" fmla="*/ 0 w 1607915"/>
                <a:gd name="connsiteY3" fmla="*/ 946976 h 94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915" h="946975">
                  <a:moveTo>
                    <a:pt x="0" y="0"/>
                  </a:moveTo>
                  <a:lnTo>
                    <a:pt x="1607915" y="0"/>
                  </a:lnTo>
                  <a:lnTo>
                    <a:pt x="1607915" y="946976"/>
                  </a:lnTo>
                  <a:lnTo>
                    <a:pt x="0" y="946976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B595E590-CF38-47C8-92FF-6A531877B64E}"/>
                </a:ext>
              </a:extLst>
            </p:cNvPr>
            <p:cNvSpPr/>
            <p:nvPr/>
          </p:nvSpPr>
          <p:spPr>
            <a:xfrm>
              <a:off x="2963198" y="3581282"/>
              <a:ext cx="1519047" cy="909351"/>
            </a:xfrm>
            <a:custGeom>
              <a:avLst/>
              <a:gdLst>
                <a:gd name="connsiteX0" fmla="*/ 0 w 1519047"/>
                <a:gd name="connsiteY0" fmla="*/ 0 h 909351"/>
                <a:gd name="connsiteX1" fmla="*/ 1519047 w 1519047"/>
                <a:gd name="connsiteY1" fmla="*/ 0 h 909351"/>
                <a:gd name="connsiteX2" fmla="*/ 1519047 w 1519047"/>
                <a:gd name="connsiteY2" fmla="*/ 909352 h 909351"/>
                <a:gd name="connsiteX3" fmla="*/ 0 w 1519047"/>
                <a:gd name="connsiteY3" fmla="*/ 909352 h 90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047" h="909351">
                  <a:moveTo>
                    <a:pt x="0" y="0"/>
                  </a:moveTo>
                  <a:lnTo>
                    <a:pt x="1519047" y="0"/>
                  </a:lnTo>
                  <a:lnTo>
                    <a:pt x="1519047" y="909352"/>
                  </a:lnTo>
                  <a:lnTo>
                    <a:pt x="0" y="909352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98A49B36-0D7D-4888-B415-36B513265428}"/>
                </a:ext>
              </a:extLst>
            </p:cNvPr>
            <p:cNvSpPr/>
            <p:nvPr/>
          </p:nvSpPr>
          <p:spPr>
            <a:xfrm>
              <a:off x="3774537" y="3947804"/>
              <a:ext cx="536829" cy="75152"/>
            </a:xfrm>
            <a:custGeom>
              <a:avLst/>
              <a:gdLst>
                <a:gd name="connsiteX0" fmla="*/ 0 w 536829"/>
                <a:gd name="connsiteY0" fmla="*/ 0 h 75152"/>
                <a:gd name="connsiteX1" fmla="*/ 54769 w 536829"/>
                <a:gd name="connsiteY1" fmla="*/ 75152 h 75152"/>
                <a:gd name="connsiteX2" fmla="*/ 478631 w 536829"/>
                <a:gd name="connsiteY2" fmla="*/ 75152 h 75152"/>
                <a:gd name="connsiteX3" fmla="*/ 536829 w 536829"/>
                <a:gd name="connsiteY3" fmla="*/ 0 h 75152"/>
                <a:gd name="connsiteX4" fmla="*/ 0 w 536829"/>
                <a:gd name="connsiteY4" fmla="*/ 0 h 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829" h="75152">
                  <a:moveTo>
                    <a:pt x="0" y="0"/>
                  </a:moveTo>
                  <a:lnTo>
                    <a:pt x="54769" y="75152"/>
                  </a:lnTo>
                  <a:lnTo>
                    <a:pt x="478631" y="75152"/>
                  </a:lnTo>
                  <a:lnTo>
                    <a:pt x="536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D4C823CB-88CD-4533-B2DF-53E369C6BE8F}"/>
                </a:ext>
              </a:extLst>
            </p:cNvPr>
            <p:cNvSpPr/>
            <p:nvPr/>
          </p:nvSpPr>
          <p:spPr>
            <a:xfrm>
              <a:off x="3883504" y="3990667"/>
              <a:ext cx="328993" cy="32289"/>
            </a:xfrm>
            <a:custGeom>
              <a:avLst/>
              <a:gdLst>
                <a:gd name="connsiteX0" fmla="*/ 0 w 328993"/>
                <a:gd name="connsiteY0" fmla="*/ 0 h 32289"/>
                <a:gd name="connsiteX1" fmla="*/ 328994 w 328993"/>
                <a:gd name="connsiteY1" fmla="*/ 0 h 32289"/>
                <a:gd name="connsiteX2" fmla="*/ 328994 w 328993"/>
                <a:gd name="connsiteY2" fmla="*/ 32290 h 32289"/>
                <a:gd name="connsiteX3" fmla="*/ 0 w 328993"/>
                <a:gd name="connsiteY3" fmla="*/ 32290 h 3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993" h="32289">
                  <a:moveTo>
                    <a:pt x="0" y="0"/>
                  </a:moveTo>
                  <a:lnTo>
                    <a:pt x="328994" y="0"/>
                  </a:lnTo>
                  <a:lnTo>
                    <a:pt x="328994" y="32290"/>
                  </a:lnTo>
                  <a:lnTo>
                    <a:pt x="0" y="32290"/>
                  </a:lnTo>
                  <a:close/>
                </a:path>
              </a:pathLst>
            </a:custGeom>
            <a:solidFill>
              <a:srgbClr val="5C5C5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9D344614-EBA2-4837-B4CE-B31391947EFD}"/>
                </a:ext>
              </a:extLst>
            </p:cNvPr>
            <p:cNvSpPr/>
            <p:nvPr/>
          </p:nvSpPr>
          <p:spPr>
            <a:xfrm>
              <a:off x="3455545" y="3822836"/>
              <a:ext cx="270033" cy="81819"/>
            </a:xfrm>
            <a:custGeom>
              <a:avLst/>
              <a:gdLst>
                <a:gd name="connsiteX0" fmla="*/ 0 w 270033"/>
                <a:gd name="connsiteY0" fmla="*/ 0 h 81819"/>
                <a:gd name="connsiteX1" fmla="*/ 270034 w 270033"/>
                <a:gd name="connsiteY1" fmla="*/ 0 h 81819"/>
                <a:gd name="connsiteX2" fmla="*/ 270034 w 270033"/>
                <a:gd name="connsiteY2" fmla="*/ 81820 h 81819"/>
                <a:gd name="connsiteX3" fmla="*/ 0 w 270033"/>
                <a:gd name="connsiteY3" fmla="*/ 81820 h 8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033" h="81819">
                  <a:moveTo>
                    <a:pt x="0" y="0"/>
                  </a:moveTo>
                  <a:lnTo>
                    <a:pt x="270034" y="0"/>
                  </a:lnTo>
                  <a:lnTo>
                    <a:pt x="270034" y="81820"/>
                  </a:lnTo>
                  <a:lnTo>
                    <a:pt x="0" y="8182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84F48FA8-72FE-49CE-9C04-77918346E811}"/>
                </a:ext>
              </a:extLst>
            </p:cNvPr>
            <p:cNvSpPr/>
            <p:nvPr/>
          </p:nvSpPr>
          <p:spPr>
            <a:xfrm>
              <a:off x="3845404" y="3712156"/>
              <a:ext cx="39909" cy="97726"/>
            </a:xfrm>
            <a:custGeom>
              <a:avLst/>
              <a:gdLst>
                <a:gd name="connsiteX0" fmla="*/ 0 w 39909"/>
                <a:gd name="connsiteY0" fmla="*/ 0 h 97726"/>
                <a:gd name="connsiteX1" fmla="*/ 39910 w 39909"/>
                <a:gd name="connsiteY1" fmla="*/ 0 h 97726"/>
                <a:gd name="connsiteX2" fmla="*/ 39910 w 39909"/>
                <a:gd name="connsiteY2" fmla="*/ 97727 h 97726"/>
                <a:gd name="connsiteX3" fmla="*/ 0 w 39909"/>
                <a:gd name="connsiteY3" fmla="*/ 97727 h 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09" h="97726">
                  <a:moveTo>
                    <a:pt x="0" y="0"/>
                  </a:moveTo>
                  <a:lnTo>
                    <a:pt x="39910" y="0"/>
                  </a:lnTo>
                  <a:lnTo>
                    <a:pt x="39910" y="97727"/>
                  </a:lnTo>
                  <a:lnTo>
                    <a:pt x="0" y="977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79ED63A0-101F-4F58-BEE2-AFBE143CA11F}"/>
                </a:ext>
              </a:extLst>
            </p:cNvPr>
            <p:cNvSpPr/>
            <p:nvPr/>
          </p:nvSpPr>
          <p:spPr>
            <a:xfrm>
              <a:off x="3805494" y="3763495"/>
              <a:ext cx="120015" cy="150495"/>
            </a:xfrm>
            <a:custGeom>
              <a:avLst/>
              <a:gdLst>
                <a:gd name="connsiteX0" fmla="*/ 36195 w 120015"/>
                <a:gd name="connsiteY0" fmla="*/ 0 h 150495"/>
                <a:gd name="connsiteX1" fmla="*/ 83820 w 120015"/>
                <a:gd name="connsiteY1" fmla="*/ 0 h 150495"/>
                <a:gd name="connsiteX2" fmla="*/ 120015 w 120015"/>
                <a:gd name="connsiteY2" fmla="*/ 36195 h 150495"/>
                <a:gd name="connsiteX3" fmla="*/ 120015 w 120015"/>
                <a:gd name="connsiteY3" fmla="*/ 150495 h 150495"/>
                <a:gd name="connsiteX4" fmla="*/ 120015 w 120015"/>
                <a:gd name="connsiteY4" fmla="*/ 150495 h 150495"/>
                <a:gd name="connsiteX5" fmla="*/ 0 w 120015"/>
                <a:gd name="connsiteY5" fmla="*/ 150495 h 150495"/>
                <a:gd name="connsiteX6" fmla="*/ 0 w 120015"/>
                <a:gd name="connsiteY6" fmla="*/ 150495 h 150495"/>
                <a:gd name="connsiteX7" fmla="*/ 0 w 120015"/>
                <a:gd name="connsiteY7" fmla="*/ 36195 h 150495"/>
                <a:gd name="connsiteX8" fmla="*/ 36195 w 120015"/>
                <a:gd name="connsiteY8" fmla="*/ 0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15" h="150495">
                  <a:moveTo>
                    <a:pt x="36195" y="0"/>
                  </a:moveTo>
                  <a:lnTo>
                    <a:pt x="83820" y="0"/>
                  </a:lnTo>
                  <a:cubicBezTo>
                    <a:pt x="103813" y="0"/>
                    <a:pt x="120015" y="16202"/>
                    <a:pt x="120015" y="36195"/>
                  </a:cubicBezTo>
                  <a:lnTo>
                    <a:pt x="120015" y="150495"/>
                  </a:lnTo>
                  <a:lnTo>
                    <a:pt x="120015" y="150495"/>
                  </a:lnTo>
                  <a:lnTo>
                    <a:pt x="0" y="150495"/>
                  </a:lnTo>
                  <a:lnTo>
                    <a:pt x="0" y="150495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ADD7FBDA-84F5-45D2-980D-098B5AA9046B}"/>
                </a:ext>
              </a:extLst>
            </p:cNvPr>
            <p:cNvSpPr/>
            <p:nvPr/>
          </p:nvSpPr>
          <p:spPr>
            <a:xfrm>
              <a:off x="4009995" y="3712156"/>
              <a:ext cx="39909" cy="97726"/>
            </a:xfrm>
            <a:custGeom>
              <a:avLst/>
              <a:gdLst>
                <a:gd name="connsiteX0" fmla="*/ 0 w 39909"/>
                <a:gd name="connsiteY0" fmla="*/ 0 h 97726"/>
                <a:gd name="connsiteX1" fmla="*/ 39910 w 39909"/>
                <a:gd name="connsiteY1" fmla="*/ 0 h 97726"/>
                <a:gd name="connsiteX2" fmla="*/ 39910 w 39909"/>
                <a:gd name="connsiteY2" fmla="*/ 97727 h 97726"/>
                <a:gd name="connsiteX3" fmla="*/ 0 w 39909"/>
                <a:gd name="connsiteY3" fmla="*/ 97727 h 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09" h="97726">
                  <a:moveTo>
                    <a:pt x="0" y="0"/>
                  </a:moveTo>
                  <a:lnTo>
                    <a:pt x="39910" y="0"/>
                  </a:lnTo>
                  <a:lnTo>
                    <a:pt x="39910" y="97727"/>
                  </a:lnTo>
                  <a:lnTo>
                    <a:pt x="0" y="977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65C1AD87-29DB-463B-945F-A893C417EAAF}"/>
                </a:ext>
              </a:extLst>
            </p:cNvPr>
            <p:cNvSpPr/>
            <p:nvPr/>
          </p:nvSpPr>
          <p:spPr>
            <a:xfrm>
              <a:off x="3969990" y="3763495"/>
              <a:ext cx="120015" cy="150495"/>
            </a:xfrm>
            <a:custGeom>
              <a:avLst/>
              <a:gdLst>
                <a:gd name="connsiteX0" fmla="*/ 36195 w 120015"/>
                <a:gd name="connsiteY0" fmla="*/ 0 h 150495"/>
                <a:gd name="connsiteX1" fmla="*/ 83820 w 120015"/>
                <a:gd name="connsiteY1" fmla="*/ 0 h 150495"/>
                <a:gd name="connsiteX2" fmla="*/ 120015 w 120015"/>
                <a:gd name="connsiteY2" fmla="*/ 36195 h 150495"/>
                <a:gd name="connsiteX3" fmla="*/ 120015 w 120015"/>
                <a:gd name="connsiteY3" fmla="*/ 150495 h 150495"/>
                <a:gd name="connsiteX4" fmla="*/ 120015 w 120015"/>
                <a:gd name="connsiteY4" fmla="*/ 150495 h 150495"/>
                <a:gd name="connsiteX5" fmla="*/ 0 w 120015"/>
                <a:gd name="connsiteY5" fmla="*/ 150495 h 150495"/>
                <a:gd name="connsiteX6" fmla="*/ 0 w 120015"/>
                <a:gd name="connsiteY6" fmla="*/ 150495 h 150495"/>
                <a:gd name="connsiteX7" fmla="*/ 0 w 120015"/>
                <a:gd name="connsiteY7" fmla="*/ 36195 h 150495"/>
                <a:gd name="connsiteX8" fmla="*/ 36195 w 120015"/>
                <a:gd name="connsiteY8" fmla="*/ 0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15" h="150495">
                  <a:moveTo>
                    <a:pt x="36195" y="0"/>
                  </a:moveTo>
                  <a:lnTo>
                    <a:pt x="83820" y="0"/>
                  </a:lnTo>
                  <a:cubicBezTo>
                    <a:pt x="103813" y="0"/>
                    <a:pt x="120015" y="16202"/>
                    <a:pt x="120015" y="36195"/>
                  </a:cubicBezTo>
                  <a:lnTo>
                    <a:pt x="120015" y="150495"/>
                  </a:lnTo>
                  <a:lnTo>
                    <a:pt x="120015" y="150495"/>
                  </a:lnTo>
                  <a:lnTo>
                    <a:pt x="0" y="150495"/>
                  </a:lnTo>
                  <a:lnTo>
                    <a:pt x="0" y="150495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2363A8CD-2530-4928-BA8F-3BE9C66C49D0}"/>
                </a:ext>
              </a:extLst>
            </p:cNvPr>
            <p:cNvSpPr/>
            <p:nvPr/>
          </p:nvSpPr>
          <p:spPr>
            <a:xfrm>
              <a:off x="4174492" y="3712156"/>
              <a:ext cx="39909" cy="97726"/>
            </a:xfrm>
            <a:custGeom>
              <a:avLst/>
              <a:gdLst>
                <a:gd name="connsiteX0" fmla="*/ 0 w 39909"/>
                <a:gd name="connsiteY0" fmla="*/ 0 h 97726"/>
                <a:gd name="connsiteX1" fmla="*/ 39910 w 39909"/>
                <a:gd name="connsiteY1" fmla="*/ 0 h 97726"/>
                <a:gd name="connsiteX2" fmla="*/ 39910 w 39909"/>
                <a:gd name="connsiteY2" fmla="*/ 97727 h 97726"/>
                <a:gd name="connsiteX3" fmla="*/ 0 w 39909"/>
                <a:gd name="connsiteY3" fmla="*/ 97727 h 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09" h="97726">
                  <a:moveTo>
                    <a:pt x="0" y="0"/>
                  </a:moveTo>
                  <a:lnTo>
                    <a:pt x="39910" y="0"/>
                  </a:lnTo>
                  <a:lnTo>
                    <a:pt x="39910" y="97727"/>
                  </a:lnTo>
                  <a:lnTo>
                    <a:pt x="0" y="977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4711BEA7-661B-45C0-9ECE-F8BF565AADAC}"/>
                </a:ext>
              </a:extLst>
            </p:cNvPr>
            <p:cNvSpPr/>
            <p:nvPr/>
          </p:nvSpPr>
          <p:spPr>
            <a:xfrm>
              <a:off x="4134487" y="3763495"/>
              <a:ext cx="120110" cy="150495"/>
            </a:xfrm>
            <a:custGeom>
              <a:avLst/>
              <a:gdLst>
                <a:gd name="connsiteX0" fmla="*/ 36290 w 120110"/>
                <a:gd name="connsiteY0" fmla="*/ 0 h 150495"/>
                <a:gd name="connsiteX1" fmla="*/ 83915 w 120110"/>
                <a:gd name="connsiteY1" fmla="*/ 0 h 150495"/>
                <a:gd name="connsiteX2" fmla="*/ 120110 w 120110"/>
                <a:gd name="connsiteY2" fmla="*/ 36195 h 150495"/>
                <a:gd name="connsiteX3" fmla="*/ 120110 w 120110"/>
                <a:gd name="connsiteY3" fmla="*/ 150495 h 150495"/>
                <a:gd name="connsiteX4" fmla="*/ 120110 w 120110"/>
                <a:gd name="connsiteY4" fmla="*/ 150495 h 150495"/>
                <a:gd name="connsiteX5" fmla="*/ 0 w 120110"/>
                <a:gd name="connsiteY5" fmla="*/ 150495 h 150495"/>
                <a:gd name="connsiteX6" fmla="*/ 0 w 120110"/>
                <a:gd name="connsiteY6" fmla="*/ 150495 h 150495"/>
                <a:gd name="connsiteX7" fmla="*/ 0 w 120110"/>
                <a:gd name="connsiteY7" fmla="*/ 36195 h 150495"/>
                <a:gd name="connsiteX8" fmla="*/ 36195 w 120110"/>
                <a:gd name="connsiteY8" fmla="*/ 0 h 150495"/>
                <a:gd name="connsiteX9" fmla="*/ 36290 w 120110"/>
                <a:gd name="connsiteY9" fmla="*/ 0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10" h="150495">
                  <a:moveTo>
                    <a:pt x="36290" y="0"/>
                  </a:moveTo>
                  <a:lnTo>
                    <a:pt x="83915" y="0"/>
                  </a:lnTo>
                  <a:cubicBezTo>
                    <a:pt x="103908" y="0"/>
                    <a:pt x="120110" y="16202"/>
                    <a:pt x="120110" y="36195"/>
                  </a:cubicBezTo>
                  <a:lnTo>
                    <a:pt x="120110" y="150495"/>
                  </a:lnTo>
                  <a:lnTo>
                    <a:pt x="120110" y="150495"/>
                  </a:lnTo>
                  <a:lnTo>
                    <a:pt x="0" y="150495"/>
                  </a:lnTo>
                  <a:lnTo>
                    <a:pt x="0" y="150495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ubicBezTo>
                    <a:pt x="36224" y="0"/>
                    <a:pt x="36262" y="0"/>
                    <a:pt x="36290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6EF09BFC-121F-40C3-A40B-D17F7C703E26}"/>
                </a:ext>
              </a:extLst>
            </p:cNvPr>
            <p:cNvSpPr/>
            <p:nvPr/>
          </p:nvSpPr>
          <p:spPr>
            <a:xfrm>
              <a:off x="3455545" y="3752447"/>
              <a:ext cx="270033" cy="70389"/>
            </a:xfrm>
            <a:custGeom>
              <a:avLst/>
              <a:gdLst>
                <a:gd name="connsiteX0" fmla="*/ 0 w 270033"/>
                <a:gd name="connsiteY0" fmla="*/ 0 h 70389"/>
                <a:gd name="connsiteX1" fmla="*/ 270034 w 270033"/>
                <a:gd name="connsiteY1" fmla="*/ 0 h 70389"/>
                <a:gd name="connsiteX2" fmla="*/ 270034 w 270033"/>
                <a:gd name="connsiteY2" fmla="*/ 70390 h 70389"/>
                <a:gd name="connsiteX3" fmla="*/ 0 w 270033"/>
                <a:gd name="connsiteY3" fmla="*/ 70390 h 7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033" h="70389">
                  <a:moveTo>
                    <a:pt x="0" y="0"/>
                  </a:moveTo>
                  <a:lnTo>
                    <a:pt x="270034" y="0"/>
                  </a:lnTo>
                  <a:lnTo>
                    <a:pt x="270034" y="70390"/>
                  </a:lnTo>
                  <a:lnTo>
                    <a:pt x="0" y="70390"/>
                  </a:lnTo>
                  <a:close/>
                </a:path>
              </a:pathLst>
            </a:custGeom>
            <a:solidFill>
              <a:srgbClr val="A3A3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32604640-A995-4557-A3FF-72A892950F04}"/>
                </a:ext>
              </a:extLst>
            </p:cNvPr>
            <p:cNvSpPr/>
            <p:nvPr/>
          </p:nvSpPr>
          <p:spPr>
            <a:xfrm>
              <a:off x="2963198" y="3899132"/>
              <a:ext cx="1519047" cy="61531"/>
            </a:xfrm>
            <a:custGeom>
              <a:avLst/>
              <a:gdLst>
                <a:gd name="connsiteX0" fmla="*/ 0 w 1519047"/>
                <a:gd name="connsiteY0" fmla="*/ 0 h 61531"/>
                <a:gd name="connsiteX1" fmla="*/ 1519047 w 1519047"/>
                <a:gd name="connsiteY1" fmla="*/ 0 h 61531"/>
                <a:gd name="connsiteX2" fmla="*/ 1519047 w 1519047"/>
                <a:gd name="connsiteY2" fmla="*/ 61531 h 61531"/>
                <a:gd name="connsiteX3" fmla="*/ 0 w 1519047"/>
                <a:gd name="connsiteY3" fmla="*/ 61531 h 6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047" h="61531">
                  <a:moveTo>
                    <a:pt x="0" y="0"/>
                  </a:moveTo>
                  <a:lnTo>
                    <a:pt x="1519047" y="0"/>
                  </a:lnTo>
                  <a:lnTo>
                    <a:pt x="1519047" y="61531"/>
                  </a:lnTo>
                  <a:lnTo>
                    <a:pt x="0" y="61531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4E018B06-CD34-4F1B-A1FC-7A4ED7E76806}"/>
                </a:ext>
              </a:extLst>
            </p:cNvPr>
            <p:cNvSpPr/>
            <p:nvPr/>
          </p:nvSpPr>
          <p:spPr>
            <a:xfrm>
              <a:off x="3415636" y="4182881"/>
              <a:ext cx="105156" cy="320516"/>
            </a:xfrm>
            <a:custGeom>
              <a:avLst/>
              <a:gdLst>
                <a:gd name="connsiteX0" fmla="*/ 0 w 105156"/>
                <a:gd name="connsiteY0" fmla="*/ 0 h 320516"/>
                <a:gd name="connsiteX1" fmla="*/ 105156 w 105156"/>
                <a:gd name="connsiteY1" fmla="*/ 0 h 320516"/>
                <a:gd name="connsiteX2" fmla="*/ 105156 w 105156"/>
                <a:gd name="connsiteY2" fmla="*/ 320516 h 320516"/>
                <a:gd name="connsiteX3" fmla="*/ 0 w 105156"/>
                <a:gd name="connsiteY3" fmla="*/ 320516 h 32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56" h="320516">
                  <a:moveTo>
                    <a:pt x="0" y="0"/>
                  </a:moveTo>
                  <a:lnTo>
                    <a:pt x="105156" y="0"/>
                  </a:lnTo>
                  <a:lnTo>
                    <a:pt x="105156" y="320516"/>
                  </a:lnTo>
                  <a:lnTo>
                    <a:pt x="0" y="320516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0E639133-19F1-4125-AFF9-B42CE7F835D6}"/>
                </a:ext>
              </a:extLst>
            </p:cNvPr>
            <p:cNvSpPr/>
            <p:nvPr/>
          </p:nvSpPr>
          <p:spPr>
            <a:xfrm>
              <a:off x="3223326" y="4026481"/>
              <a:ext cx="489680" cy="405098"/>
            </a:xfrm>
            <a:custGeom>
              <a:avLst/>
              <a:gdLst>
                <a:gd name="connsiteX0" fmla="*/ 0 w 489680"/>
                <a:gd name="connsiteY0" fmla="*/ 0 h 405098"/>
                <a:gd name="connsiteX1" fmla="*/ 489680 w 489680"/>
                <a:gd name="connsiteY1" fmla="*/ 0 h 405098"/>
                <a:gd name="connsiteX2" fmla="*/ 489680 w 489680"/>
                <a:gd name="connsiteY2" fmla="*/ 405098 h 405098"/>
                <a:gd name="connsiteX3" fmla="*/ 0 w 489680"/>
                <a:gd name="connsiteY3" fmla="*/ 405098 h 4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80" h="405098">
                  <a:moveTo>
                    <a:pt x="0" y="0"/>
                  </a:moveTo>
                  <a:lnTo>
                    <a:pt x="489680" y="0"/>
                  </a:lnTo>
                  <a:lnTo>
                    <a:pt x="489680" y="405098"/>
                  </a:lnTo>
                  <a:lnTo>
                    <a:pt x="0" y="405098"/>
                  </a:lnTo>
                  <a:close/>
                </a:path>
              </a:pathLst>
            </a:custGeom>
            <a:solidFill>
              <a:srgbClr val="54545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EF54A401-D386-4884-A43A-B991A9E17879}"/>
                </a:ext>
              </a:extLst>
            </p:cNvPr>
            <p:cNvSpPr/>
            <p:nvPr/>
          </p:nvSpPr>
          <p:spPr>
            <a:xfrm>
              <a:off x="3257425" y="4054675"/>
              <a:ext cx="421481" cy="348710"/>
            </a:xfrm>
            <a:custGeom>
              <a:avLst/>
              <a:gdLst>
                <a:gd name="connsiteX0" fmla="*/ 0 w 421481"/>
                <a:gd name="connsiteY0" fmla="*/ 0 h 348710"/>
                <a:gd name="connsiteX1" fmla="*/ 421481 w 421481"/>
                <a:gd name="connsiteY1" fmla="*/ 0 h 348710"/>
                <a:gd name="connsiteX2" fmla="*/ 421481 w 421481"/>
                <a:gd name="connsiteY2" fmla="*/ 348710 h 348710"/>
                <a:gd name="connsiteX3" fmla="*/ 0 w 421481"/>
                <a:gd name="connsiteY3" fmla="*/ 348710 h 34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481" h="348710">
                  <a:moveTo>
                    <a:pt x="0" y="0"/>
                  </a:moveTo>
                  <a:lnTo>
                    <a:pt x="421481" y="0"/>
                  </a:lnTo>
                  <a:lnTo>
                    <a:pt x="421481" y="348710"/>
                  </a:lnTo>
                  <a:lnTo>
                    <a:pt x="0" y="34871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988FEB06-BFD4-4770-909F-E75BC562D925}"/>
                </a:ext>
              </a:extLst>
            </p:cNvPr>
            <p:cNvSpPr/>
            <p:nvPr/>
          </p:nvSpPr>
          <p:spPr>
            <a:xfrm>
              <a:off x="3347818" y="4138018"/>
              <a:ext cx="130301" cy="142398"/>
            </a:xfrm>
            <a:custGeom>
              <a:avLst/>
              <a:gdLst>
                <a:gd name="connsiteX0" fmla="*/ 0 w 130301"/>
                <a:gd name="connsiteY0" fmla="*/ 0 h 142398"/>
                <a:gd name="connsiteX1" fmla="*/ 130302 w 130301"/>
                <a:gd name="connsiteY1" fmla="*/ 93917 h 142398"/>
                <a:gd name="connsiteX2" fmla="*/ 42481 w 130301"/>
                <a:gd name="connsiteY2" fmla="*/ 142399 h 1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01" h="142398">
                  <a:moveTo>
                    <a:pt x="0" y="0"/>
                  </a:moveTo>
                  <a:lnTo>
                    <a:pt x="130302" y="93917"/>
                  </a:lnTo>
                  <a:lnTo>
                    <a:pt x="42481" y="142399"/>
                  </a:lnTo>
                </a:path>
              </a:pathLst>
            </a:custGeom>
            <a:noFill/>
            <a:ln w="9525" cap="flat">
              <a:solidFill>
                <a:srgbClr val="82828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1EAB9B9A-8254-4CAA-8864-4F1F84F1E5D6}"/>
                </a:ext>
              </a:extLst>
            </p:cNvPr>
            <p:cNvSpPr/>
            <p:nvPr/>
          </p:nvSpPr>
          <p:spPr>
            <a:xfrm>
              <a:off x="3478120" y="4144115"/>
              <a:ext cx="63626" cy="202977"/>
            </a:xfrm>
            <a:custGeom>
              <a:avLst/>
              <a:gdLst>
                <a:gd name="connsiteX0" fmla="*/ 63627 w 63626"/>
                <a:gd name="connsiteY0" fmla="*/ 0 h 202977"/>
                <a:gd name="connsiteX1" fmla="*/ 0 w 63626"/>
                <a:gd name="connsiteY1" fmla="*/ 87821 h 202977"/>
                <a:gd name="connsiteX2" fmla="*/ 30289 w 63626"/>
                <a:gd name="connsiteY2" fmla="*/ 202978 h 202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626" h="202977">
                  <a:moveTo>
                    <a:pt x="63627" y="0"/>
                  </a:moveTo>
                  <a:lnTo>
                    <a:pt x="0" y="87821"/>
                  </a:lnTo>
                  <a:lnTo>
                    <a:pt x="30289" y="202978"/>
                  </a:lnTo>
                </a:path>
              </a:pathLst>
            </a:custGeom>
            <a:noFill/>
            <a:ln w="9525" cap="flat">
              <a:solidFill>
                <a:srgbClr val="82828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9EF50A5D-BC5F-444D-AC27-004E139CFBE1}"/>
                </a:ext>
              </a:extLst>
            </p:cNvPr>
            <p:cNvSpPr/>
            <p:nvPr/>
          </p:nvSpPr>
          <p:spPr>
            <a:xfrm>
              <a:off x="3478120" y="4231935"/>
              <a:ext cx="136397" cy="78867"/>
            </a:xfrm>
            <a:custGeom>
              <a:avLst/>
              <a:gdLst>
                <a:gd name="connsiteX0" fmla="*/ 0 w 136397"/>
                <a:gd name="connsiteY0" fmla="*/ 0 h 78867"/>
                <a:gd name="connsiteX1" fmla="*/ 136398 w 136397"/>
                <a:gd name="connsiteY1" fmla="*/ 78867 h 7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97" h="78867">
                  <a:moveTo>
                    <a:pt x="0" y="0"/>
                  </a:moveTo>
                  <a:lnTo>
                    <a:pt x="136398" y="78867"/>
                  </a:lnTo>
                </a:path>
              </a:pathLst>
            </a:custGeom>
            <a:ln w="9525" cap="flat">
              <a:solidFill>
                <a:srgbClr val="82828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0E61CC14-BB1A-48DC-86EC-B95CBE86562A}"/>
                </a:ext>
              </a:extLst>
            </p:cNvPr>
            <p:cNvSpPr/>
            <p:nvPr/>
          </p:nvSpPr>
          <p:spPr>
            <a:xfrm>
              <a:off x="3296002" y="4098585"/>
              <a:ext cx="63626" cy="63626"/>
            </a:xfrm>
            <a:custGeom>
              <a:avLst/>
              <a:gdLst>
                <a:gd name="connsiteX0" fmla="*/ 63627 w 63626"/>
                <a:gd name="connsiteY0" fmla="*/ 31813 h 63626"/>
                <a:gd name="connsiteX1" fmla="*/ 31813 w 63626"/>
                <a:gd name="connsiteY1" fmla="*/ 63627 h 63626"/>
                <a:gd name="connsiteX2" fmla="*/ 0 w 63626"/>
                <a:gd name="connsiteY2" fmla="*/ 31813 h 63626"/>
                <a:gd name="connsiteX3" fmla="*/ 31813 w 63626"/>
                <a:gd name="connsiteY3" fmla="*/ 0 h 63626"/>
                <a:gd name="connsiteX4" fmla="*/ 63627 w 63626"/>
                <a:gd name="connsiteY4" fmla="*/ 31813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3"/>
                  </a:moveTo>
                  <a:cubicBezTo>
                    <a:pt x="63627" y="49387"/>
                    <a:pt x="49387" y="63627"/>
                    <a:pt x="31813" y="63627"/>
                  </a:cubicBezTo>
                  <a:cubicBezTo>
                    <a:pt x="14240" y="63627"/>
                    <a:pt x="0" y="49387"/>
                    <a:pt x="0" y="31813"/>
                  </a:cubicBezTo>
                  <a:cubicBezTo>
                    <a:pt x="0" y="14240"/>
                    <a:pt x="14240" y="0"/>
                    <a:pt x="31813" y="0"/>
                  </a:cubicBezTo>
                  <a:cubicBezTo>
                    <a:pt x="49387" y="0"/>
                    <a:pt x="63627" y="14240"/>
                    <a:pt x="63627" y="31813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E417ACF8-3FDF-4DB2-B4A3-327FB61F6156}"/>
                </a:ext>
              </a:extLst>
            </p:cNvPr>
            <p:cNvSpPr/>
            <p:nvPr/>
          </p:nvSpPr>
          <p:spPr>
            <a:xfrm>
              <a:off x="3358486" y="4248604"/>
              <a:ext cx="63626" cy="63626"/>
            </a:xfrm>
            <a:custGeom>
              <a:avLst/>
              <a:gdLst>
                <a:gd name="connsiteX0" fmla="*/ 63627 w 63626"/>
                <a:gd name="connsiteY0" fmla="*/ 31813 h 63626"/>
                <a:gd name="connsiteX1" fmla="*/ 31813 w 63626"/>
                <a:gd name="connsiteY1" fmla="*/ 63627 h 63626"/>
                <a:gd name="connsiteX2" fmla="*/ 0 w 63626"/>
                <a:gd name="connsiteY2" fmla="*/ 31813 h 63626"/>
                <a:gd name="connsiteX3" fmla="*/ 31813 w 63626"/>
                <a:gd name="connsiteY3" fmla="*/ 0 h 63626"/>
                <a:gd name="connsiteX4" fmla="*/ 63627 w 63626"/>
                <a:gd name="connsiteY4" fmla="*/ 31813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3"/>
                  </a:moveTo>
                  <a:cubicBezTo>
                    <a:pt x="63627" y="49387"/>
                    <a:pt x="49387" y="63627"/>
                    <a:pt x="31813" y="63627"/>
                  </a:cubicBezTo>
                  <a:cubicBezTo>
                    <a:pt x="14240" y="63627"/>
                    <a:pt x="0" y="49387"/>
                    <a:pt x="0" y="31813"/>
                  </a:cubicBezTo>
                  <a:cubicBezTo>
                    <a:pt x="0" y="14240"/>
                    <a:pt x="14240" y="0"/>
                    <a:pt x="31813" y="0"/>
                  </a:cubicBezTo>
                  <a:cubicBezTo>
                    <a:pt x="49387" y="0"/>
                    <a:pt x="63627" y="14240"/>
                    <a:pt x="63627" y="31813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C040DE5F-AE3A-4E18-B452-6063102A4DB4}"/>
                </a:ext>
              </a:extLst>
            </p:cNvPr>
            <p:cNvSpPr/>
            <p:nvPr/>
          </p:nvSpPr>
          <p:spPr>
            <a:xfrm>
              <a:off x="3509933" y="4111920"/>
              <a:ext cx="63626" cy="63626"/>
            </a:xfrm>
            <a:custGeom>
              <a:avLst/>
              <a:gdLst>
                <a:gd name="connsiteX0" fmla="*/ 63627 w 63626"/>
                <a:gd name="connsiteY0" fmla="*/ 31813 h 63626"/>
                <a:gd name="connsiteX1" fmla="*/ 31813 w 63626"/>
                <a:gd name="connsiteY1" fmla="*/ 63627 h 63626"/>
                <a:gd name="connsiteX2" fmla="*/ 0 w 63626"/>
                <a:gd name="connsiteY2" fmla="*/ 31813 h 63626"/>
                <a:gd name="connsiteX3" fmla="*/ 31813 w 63626"/>
                <a:gd name="connsiteY3" fmla="*/ 0 h 63626"/>
                <a:gd name="connsiteX4" fmla="*/ 63627 w 63626"/>
                <a:gd name="connsiteY4" fmla="*/ 31813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3"/>
                  </a:moveTo>
                  <a:cubicBezTo>
                    <a:pt x="63627" y="49387"/>
                    <a:pt x="49387" y="63627"/>
                    <a:pt x="31813" y="63627"/>
                  </a:cubicBezTo>
                  <a:cubicBezTo>
                    <a:pt x="14240" y="63627"/>
                    <a:pt x="0" y="49387"/>
                    <a:pt x="0" y="31813"/>
                  </a:cubicBezTo>
                  <a:cubicBezTo>
                    <a:pt x="0" y="14240"/>
                    <a:pt x="14240" y="0"/>
                    <a:pt x="31813" y="0"/>
                  </a:cubicBezTo>
                  <a:cubicBezTo>
                    <a:pt x="49387" y="0"/>
                    <a:pt x="63627" y="14240"/>
                    <a:pt x="63627" y="31813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B028D01F-4501-4CCD-9A82-5733C465F285}"/>
                </a:ext>
              </a:extLst>
            </p:cNvPr>
            <p:cNvSpPr/>
            <p:nvPr/>
          </p:nvSpPr>
          <p:spPr>
            <a:xfrm>
              <a:off x="3582704" y="4278893"/>
              <a:ext cx="63627" cy="63627"/>
            </a:xfrm>
            <a:custGeom>
              <a:avLst/>
              <a:gdLst>
                <a:gd name="connsiteX0" fmla="*/ 63627 w 63627"/>
                <a:gd name="connsiteY0" fmla="*/ 31909 h 63627"/>
                <a:gd name="connsiteX1" fmla="*/ 31718 w 63627"/>
                <a:gd name="connsiteY1" fmla="*/ 63627 h 63627"/>
                <a:gd name="connsiteX2" fmla="*/ 0 w 63627"/>
                <a:gd name="connsiteY2" fmla="*/ 31718 h 63627"/>
                <a:gd name="connsiteX3" fmla="*/ 31814 w 63627"/>
                <a:gd name="connsiteY3" fmla="*/ 0 h 63627"/>
                <a:gd name="connsiteX4" fmla="*/ 63627 w 63627"/>
                <a:gd name="connsiteY4" fmla="*/ 31813 h 63627"/>
                <a:gd name="connsiteX5" fmla="*/ 63627 w 63627"/>
                <a:gd name="connsiteY5" fmla="*/ 31909 h 6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27" h="63627">
                  <a:moveTo>
                    <a:pt x="63627" y="31909"/>
                  </a:moveTo>
                  <a:cubicBezTo>
                    <a:pt x="63570" y="49482"/>
                    <a:pt x="49292" y="63684"/>
                    <a:pt x="31718" y="63627"/>
                  </a:cubicBezTo>
                  <a:cubicBezTo>
                    <a:pt x="14145" y="63570"/>
                    <a:pt x="-48" y="49292"/>
                    <a:pt x="0" y="31718"/>
                  </a:cubicBezTo>
                  <a:cubicBezTo>
                    <a:pt x="57" y="14183"/>
                    <a:pt x="14278" y="0"/>
                    <a:pt x="31814" y="0"/>
                  </a:cubicBezTo>
                  <a:cubicBezTo>
                    <a:pt x="49387" y="0"/>
                    <a:pt x="63627" y="14240"/>
                    <a:pt x="63627" y="31813"/>
                  </a:cubicBezTo>
                  <a:cubicBezTo>
                    <a:pt x="63627" y="31842"/>
                    <a:pt x="63627" y="31880"/>
                    <a:pt x="63627" y="31909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FFCF01AD-694E-4464-8941-297DA9F122AC}"/>
                </a:ext>
              </a:extLst>
            </p:cNvPr>
            <p:cNvSpPr/>
            <p:nvPr/>
          </p:nvSpPr>
          <p:spPr>
            <a:xfrm>
              <a:off x="3476596" y="4315279"/>
              <a:ext cx="63626" cy="63626"/>
            </a:xfrm>
            <a:custGeom>
              <a:avLst/>
              <a:gdLst>
                <a:gd name="connsiteX0" fmla="*/ 63627 w 63626"/>
                <a:gd name="connsiteY0" fmla="*/ 31814 h 63626"/>
                <a:gd name="connsiteX1" fmla="*/ 31813 w 63626"/>
                <a:gd name="connsiteY1" fmla="*/ 63627 h 63626"/>
                <a:gd name="connsiteX2" fmla="*/ 0 w 63626"/>
                <a:gd name="connsiteY2" fmla="*/ 31814 h 63626"/>
                <a:gd name="connsiteX3" fmla="*/ 31813 w 63626"/>
                <a:gd name="connsiteY3" fmla="*/ 0 h 63626"/>
                <a:gd name="connsiteX4" fmla="*/ 63627 w 63626"/>
                <a:gd name="connsiteY4" fmla="*/ 31814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4"/>
                  </a:moveTo>
                  <a:cubicBezTo>
                    <a:pt x="63627" y="49384"/>
                    <a:pt x="49384" y="63627"/>
                    <a:pt x="31813" y="63627"/>
                  </a:cubicBezTo>
                  <a:cubicBezTo>
                    <a:pt x="14243" y="63627"/>
                    <a:pt x="0" y="49384"/>
                    <a:pt x="0" y="31814"/>
                  </a:cubicBezTo>
                  <a:cubicBezTo>
                    <a:pt x="0" y="14243"/>
                    <a:pt x="14243" y="0"/>
                    <a:pt x="31813" y="0"/>
                  </a:cubicBezTo>
                  <a:cubicBezTo>
                    <a:pt x="49384" y="0"/>
                    <a:pt x="63627" y="14243"/>
                    <a:pt x="63627" y="31814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2C5B0417-5A10-4D87-AA23-10CF4D9D6E1E}"/>
                </a:ext>
              </a:extLst>
            </p:cNvPr>
            <p:cNvSpPr/>
            <p:nvPr/>
          </p:nvSpPr>
          <p:spPr>
            <a:xfrm>
              <a:off x="4054001" y="4295753"/>
              <a:ext cx="128206" cy="28193"/>
            </a:xfrm>
            <a:custGeom>
              <a:avLst/>
              <a:gdLst>
                <a:gd name="connsiteX0" fmla="*/ 0 w 128206"/>
                <a:gd name="connsiteY0" fmla="*/ 0 h 28193"/>
                <a:gd name="connsiteX1" fmla="*/ 128206 w 128206"/>
                <a:gd name="connsiteY1" fmla="*/ 0 h 28193"/>
                <a:gd name="connsiteX2" fmla="*/ 128206 w 128206"/>
                <a:gd name="connsiteY2" fmla="*/ 28194 h 28193"/>
                <a:gd name="connsiteX3" fmla="*/ 0 w 128206"/>
                <a:gd name="connsiteY3" fmla="*/ 28194 h 2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06" h="28193">
                  <a:moveTo>
                    <a:pt x="0" y="0"/>
                  </a:moveTo>
                  <a:lnTo>
                    <a:pt x="128206" y="0"/>
                  </a:lnTo>
                  <a:lnTo>
                    <a:pt x="128206" y="28194"/>
                  </a:lnTo>
                  <a:lnTo>
                    <a:pt x="0" y="28194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FE0075C2-254C-4AE0-9511-01652B6A6541}"/>
                </a:ext>
              </a:extLst>
            </p:cNvPr>
            <p:cNvSpPr/>
            <p:nvPr/>
          </p:nvSpPr>
          <p:spPr>
            <a:xfrm>
              <a:off x="3881027" y="4321375"/>
              <a:ext cx="479393" cy="189738"/>
            </a:xfrm>
            <a:custGeom>
              <a:avLst/>
              <a:gdLst>
                <a:gd name="connsiteX0" fmla="*/ 0 w 479393"/>
                <a:gd name="connsiteY0" fmla="*/ 179451 h 189738"/>
                <a:gd name="connsiteX1" fmla="*/ 0 w 479393"/>
                <a:gd name="connsiteY1" fmla="*/ 116300 h 189738"/>
                <a:gd name="connsiteX2" fmla="*/ 21908 w 479393"/>
                <a:gd name="connsiteY2" fmla="*/ 68009 h 189738"/>
                <a:gd name="connsiteX3" fmla="*/ 99917 w 479393"/>
                <a:gd name="connsiteY3" fmla="*/ 0 h 189738"/>
                <a:gd name="connsiteX4" fmla="*/ 384524 w 479393"/>
                <a:gd name="connsiteY4" fmla="*/ 0 h 189738"/>
                <a:gd name="connsiteX5" fmla="*/ 458724 w 479393"/>
                <a:gd name="connsiteY5" fmla="*/ 68104 h 189738"/>
                <a:gd name="connsiteX6" fmla="*/ 479393 w 479393"/>
                <a:gd name="connsiteY6" fmla="*/ 115253 h 189738"/>
                <a:gd name="connsiteX7" fmla="*/ 479393 w 479393"/>
                <a:gd name="connsiteY7" fmla="*/ 189738 h 18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9393" h="189738">
                  <a:moveTo>
                    <a:pt x="0" y="179451"/>
                  </a:moveTo>
                  <a:lnTo>
                    <a:pt x="0" y="116300"/>
                  </a:lnTo>
                  <a:cubicBezTo>
                    <a:pt x="19" y="97803"/>
                    <a:pt x="8001" y="80201"/>
                    <a:pt x="21908" y="68009"/>
                  </a:cubicBezTo>
                  <a:lnTo>
                    <a:pt x="99917" y="0"/>
                  </a:lnTo>
                  <a:lnTo>
                    <a:pt x="384524" y="0"/>
                  </a:lnTo>
                  <a:lnTo>
                    <a:pt x="458724" y="68104"/>
                  </a:lnTo>
                  <a:cubicBezTo>
                    <a:pt x="471878" y="80258"/>
                    <a:pt x="479374" y="97346"/>
                    <a:pt x="479393" y="115253"/>
                  </a:cubicBezTo>
                  <a:lnTo>
                    <a:pt x="479393" y="189738"/>
                  </a:lnTo>
                  <a:close/>
                </a:path>
              </a:pathLst>
            </a:custGeom>
            <a:solidFill>
              <a:srgbClr val="C4C4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B9DBE523-7FAF-4C26-9448-03ED416031C4}"/>
                </a:ext>
              </a:extLst>
            </p:cNvPr>
            <p:cNvSpPr/>
            <p:nvPr/>
          </p:nvSpPr>
          <p:spPr>
            <a:xfrm>
              <a:off x="3983516" y="4354522"/>
              <a:ext cx="274319" cy="95250"/>
            </a:xfrm>
            <a:custGeom>
              <a:avLst/>
              <a:gdLst>
                <a:gd name="connsiteX0" fmla="*/ 274320 w 274319"/>
                <a:gd name="connsiteY0" fmla="*/ 47625 h 95250"/>
                <a:gd name="connsiteX1" fmla="*/ 137160 w 274319"/>
                <a:gd name="connsiteY1" fmla="*/ 95250 h 95250"/>
                <a:gd name="connsiteX2" fmla="*/ 0 w 274319"/>
                <a:gd name="connsiteY2" fmla="*/ 47625 h 95250"/>
                <a:gd name="connsiteX3" fmla="*/ 137160 w 274319"/>
                <a:gd name="connsiteY3" fmla="*/ 0 h 95250"/>
                <a:gd name="connsiteX4" fmla="*/ 274320 w 274319"/>
                <a:gd name="connsiteY4" fmla="*/ 4762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19" h="95250">
                  <a:moveTo>
                    <a:pt x="274320" y="47625"/>
                  </a:moveTo>
                  <a:cubicBezTo>
                    <a:pt x="274320" y="73819"/>
                    <a:pt x="212979" y="95250"/>
                    <a:pt x="137160" y="95250"/>
                  </a:cubicBezTo>
                  <a:cubicBezTo>
                    <a:pt x="61341" y="95250"/>
                    <a:pt x="0" y="74009"/>
                    <a:pt x="0" y="47625"/>
                  </a:cubicBezTo>
                  <a:cubicBezTo>
                    <a:pt x="0" y="21241"/>
                    <a:pt x="61436" y="0"/>
                    <a:pt x="137160" y="0"/>
                  </a:cubicBezTo>
                  <a:cubicBezTo>
                    <a:pt x="212884" y="0"/>
                    <a:pt x="274320" y="21431"/>
                    <a:pt x="274320" y="47625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35909ED5-8BB2-47CB-BA09-4887FFC2DC8E}"/>
                </a:ext>
              </a:extLst>
            </p:cNvPr>
            <p:cNvSpPr/>
            <p:nvPr/>
          </p:nvSpPr>
          <p:spPr>
            <a:xfrm>
              <a:off x="2918716" y="4490539"/>
              <a:ext cx="1614296" cy="639984"/>
            </a:xfrm>
            <a:custGeom>
              <a:avLst/>
              <a:gdLst>
                <a:gd name="connsiteX0" fmla="*/ 0 w 1614296"/>
                <a:gd name="connsiteY0" fmla="*/ 0 h 639984"/>
                <a:gd name="connsiteX1" fmla="*/ 1614297 w 1614296"/>
                <a:gd name="connsiteY1" fmla="*/ 0 h 639984"/>
                <a:gd name="connsiteX2" fmla="*/ 1614297 w 1614296"/>
                <a:gd name="connsiteY2" fmla="*/ 639985 h 639984"/>
                <a:gd name="connsiteX3" fmla="*/ 0 w 1614296"/>
                <a:gd name="connsiteY3" fmla="*/ 639985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4296" h="639984">
                  <a:moveTo>
                    <a:pt x="0" y="0"/>
                  </a:moveTo>
                  <a:lnTo>
                    <a:pt x="1614297" y="0"/>
                  </a:lnTo>
                  <a:lnTo>
                    <a:pt x="1614297" y="639985"/>
                  </a:lnTo>
                  <a:lnTo>
                    <a:pt x="0" y="639985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5A9789BA-DE40-47B2-8EFD-97E39D8E00BD}"/>
                </a:ext>
              </a:extLst>
            </p:cNvPr>
            <p:cNvSpPr/>
            <p:nvPr/>
          </p:nvSpPr>
          <p:spPr>
            <a:xfrm>
              <a:off x="2918240" y="4823914"/>
              <a:ext cx="1607534" cy="9525"/>
            </a:xfrm>
            <a:custGeom>
              <a:avLst/>
              <a:gdLst>
                <a:gd name="connsiteX0" fmla="*/ 0 w 1607534"/>
                <a:gd name="connsiteY0" fmla="*/ 0 h 9525"/>
                <a:gd name="connsiteX1" fmla="*/ 1607534 w 1607534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07534" h="9525">
                  <a:moveTo>
                    <a:pt x="0" y="0"/>
                  </a:moveTo>
                  <a:lnTo>
                    <a:pt x="1607534" y="0"/>
                  </a:lnTo>
                </a:path>
              </a:pathLst>
            </a:custGeom>
            <a:ln w="9525" cap="flat">
              <a:solidFill>
                <a:srgbClr val="80808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1DABAC85-41E2-4261-B63B-6B76D1C60A5B}"/>
                </a:ext>
              </a:extLst>
            </p:cNvPr>
            <p:cNvSpPr/>
            <p:nvPr/>
          </p:nvSpPr>
          <p:spPr>
            <a:xfrm>
              <a:off x="4030951" y="4490539"/>
              <a:ext cx="502062" cy="639984"/>
            </a:xfrm>
            <a:custGeom>
              <a:avLst/>
              <a:gdLst>
                <a:gd name="connsiteX0" fmla="*/ 0 w 502062"/>
                <a:gd name="connsiteY0" fmla="*/ 0 h 639984"/>
                <a:gd name="connsiteX1" fmla="*/ 502063 w 502062"/>
                <a:gd name="connsiteY1" fmla="*/ 0 h 639984"/>
                <a:gd name="connsiteX2" fmla="*/ 502063 w 502062"/>
                <a:gd name="connsiteY2" fmla="*/ 639985 h 639984"/>
                <a:gd name="connsiteX3" fmla="*/ 0 w 502062"/>
                <a:gd name="connsiteY3" fmla="*/ 639985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062" h="639984">
                  <a:moveTo>
                    <a:pt x="0" y="0"/>
                  </a:moveTo>
                  <a:lnTo>
                    <a:pt x="502063" y="0"/>
                  </a:lnTo>
                  <a:lnTo>
                    <a:pt x="502063" y="639985"/>
                  </a:lnTo>
                  <a:lnTo>
                    <a:pt x="0" y="639985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FCA472F6-61B9-4E55-AFDC-48248EBF16B4}"/>
                </a:ext>
              </a:extLst>
            </p:cNvPr>
            <p:cNvSpPr/>
            <p:nvPr/>
          </p:nvSpPr>
          <p:spPr>
            <a:xfrm>
              <a:off x="2887474" y="4490539"/>
              <a:ext cx="1676781" cy="61531"/>
            </a:xfrm>
            <a:custGeom>
              <a:avLst/>
              <a:gdLst>
                <a:gd name="connsiteX0" fmla="*/ 0 w 1676781"/>
                <a:gd name="connsiteY0" fmla="*/ 0 h 61531"/>
                <a:gd name="connsiteX1" fmla="*/ 1676781 w 1676781"/>
                <a:gd name="connsiteY1" fmla="*/ 0 h 61531"/>
                <a:gd name="connsiteX2" fmla="*/ 1676781 w 1676781"/>
                <a:gd name="connsiteY2" fmla="*/ 61531 h 61531"/>
                <a:gd name="connsiteX3" fmla="*/ 0 w 1676781"/>
                <a:gd name="connsiteY3" fmla="*/ 61531 h 6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781" h="61531">
                  <a:moveTo>
                    <a:pt x="0" y="0"/>
                  </a:moveTo>
                  <a:lnTo>
                    <a:pt x="1676781" y="0"/>
                  </a:lnTo>
                  <a:lnTo>
                    <a:pt x="1676781" y="61531"/>
                  </a:lnTo>
                  <a:lnTo>
                    <a:pt x="0" y="61531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5219AC2F-B107-407C-80F2-EF5FDF94A9F8}"/>
                </a:ext>
              </a:extLst>
            </p:cNvPr>
            <p:cNvSpPr/>
            <p:nvPr/>
          </p:nvSpPr>
          <p:spPr>
            <a:xfrm>
              <a:off x="3707958" y="4552642"/>
              <a:ext cx="194786" cy="46767"/>
            </a:xfrm>
            <a:custGeom>
              <a:avLst/>
              <a:gdLst>
                <a:gd name="connsiteX0" fmla="*/ 0 w 194786"/>
                <a:gd name="connsiteY0" fmla="*/ 0 h 46767"/>
                <a:gd name="connsiteX1" fmla="*/ 25337 w 194786"/>
                <a:gd name="connsiteY1" fmla="*/ 46768 h 46767"/>
                <a:gd name="connsiteX2" fmla="*/ 169354 w 194786"/>
                <a:gd name="connsiteY2" fmla="*/ 46768 h 46767"/>
                <a:gd name="connsiteX3" fmla="*/ 194786 w 194786"/>
                <a:gd name="connsiteY3" fmla="*/ 0 h 46767"/>
                <a:gd name="connsiteX4" fmla="*/ 0 w 194786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86" h="46767">
                  <a:moveTo>
                    <a:pt x="0" y="0"/>
                  </a:moveTo>
                  <a:lnTo>
                    <a:pt x="25337" y="46768"/>
                  </a:lnTo>
                  <a:lnTo>
                    <a:pt x="169354" y="46768"/>
                  </a:lnTo>
                  <a:lnTo>
                    <a:pt x="1947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FAC358CC-1574-46E8-B72C-903CA938B697}"/>
                </a:ext>
              </a:extLst>
            </p:cNvPr>
            <p:cNvSpPr/>
            <p:nvPr/>
          </p:nvSpPr>
          <p:spPr>
            <a:xfrm>
              <a:off x="3707958" y="4821914"/>
              <a:ext cx="194786" cy="46767"/>
            </a:xfrm>
            <a:custGeom>
              <a:avLst/>
              <a:gdLst>
                <a:gd name="connsiteX0" fmla="*/ 0 w 194786"/>
                <a:gd name="connsiteY0" fmla="*/ 0 h 46767"/>
                <a:gd name="connsiteX1" fmla="*/ 25337 w 194786"/>
                <a:gd name="connsiteY1" fmla="*/ 46767 h 46767"/>
                <a:gd name="connsiteX2" fmla="*/ 169354 w 194786"/>
                <a:gd name="connsiteY2" fmla="*/ 46767 h 46767"/>
                <a:gd name="connsiteX3" fmla="*/ 194786 w 194786"/>
                <a:gd name="connsiteY3" fmla="*/ 0 h 46767"/>
                <a:gd name="connsiteX4" fmla="*/ 0 w 194786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86" h="46767">
                  <a:moveTo>
                    <a:pt x="0" y="0"/>
                  </a:moveTo>
                  <a:lnTo>
                    <a:pt x="25337" y="46767"/>
                  </a:lnTo>
                  <a:lnTo>
                    <a:pt x="169354" y="46767"/>
                  </a:lnTo>
                  <a:lnTo>
                    <a:pt x="1947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154CBCFB-8F78-4624-84EC-26209C423105}"/>
                </a:ext>
              </a:extLst>
            </p:cNvPr>
            <p:cNvSpPr/>
            <p:nvPr/>
          </p:nvSpPr>
          <p:spPr>
            <a:xfrm>
              <a:off x="3166938" y="4552642"/>
              <a:ext cx="194881" cy="46767"/>
            </a:xfrm>
            <a:custGeom>
              <a:avLst/>
              <a:gdLst>
                <a:gd name="connsiteX0" fmla="*/ 0 w 194881"/>
                <a:gd name="connsiteY0" fmla="*/ 0 h 46767"/>
                <a:gd name="connsiteX1" fmla="*/ 25337 w 194881"/>
                <a:gd name="connsiteY1" fmla="*/ 46768 h 46767"/>
                <a:gd name="connsiteX2" fmla="*/ 169450 w 194881"/>
                <a:gd name="connsiteY2" fmla="*/ 46768 h 46767"/>
                <a:gd name="connsiteX3" fmla="*/ 194882 w 194881"/>
                <a:gd name="connsiteY3" fmla="*/ 0 h 46767"/>
                <a:gd name="connsiteX4" fmla="*/ 0 w 194881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881" h="46767">
                  <a:moveTo>
                    <a:pt x="0" y="0"/>
                  </a:moveTo>
                  <a:lnTo>
                    <a:pt x="25337" y="46768"/>
                  </a:lnTo>
                  <a:lnTo>
                    <a:pt x="169450" y="46768"/>
                  </a:lnTo>
                  <a:lnTo>
                    <a:pt x="1948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6C7ADBED-2066-4684-A25B-7A6C23CC8D7D}"/>
                </a:ext>
              </a:extLst>
            </p:cNvPr>
            <p:cNvSpPr/>
            <p:nvPr/>
          </p:nvSpPr>
          <p:spPr>
            <a:xfrm>
              <a:off x="3166938" y="4821914"/>
              <a:ext cx="194881" cy="46767"/>
            </a:xfrm>
            <a:custGeom>
              <a:avLst/>
              <a:gdLst>
                <a:gd name="connsiteX0" fmla="*/ 0 w 194881"/>
                <a:gd name="connsiteY0" fmla="*/ 0 h 46767"/>
                <a:gd name="connsiteX1" fmla="*/ 25337 w 194881"/>
                <a:gd name="connsiteY1" fmla="*/ 46767 h 46767"/>
                <a:gd name="connsiteX2" fmla="*/ 169450 w 194881"/>
                <a:gd name="connsiteY2" fmla="*/ 46767 h 46767"/>
                <a:gd name="connsiteX3" fmla="*/ 194882 w 194881"/>
                <a:gd name="connsiteY3" fmla="*/ 0 h 46767"/>
                <a:gd name="connsiteX4" fmla="*/ 0 w 194881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881" h="46767">
                  <a:moveTo>
                    <a:pt x="0" y="0"/>
                  </a:moveTo>
                  <a:lnTo>
                    <a:pt x="25337" y="46767"/>
                  </a:lnTo>
                  <a:lnTo>
                    <a:pt x="169450" y="46767"/>
                  </a:lnTo>
                  <a:lnTo>
                    <a:pt x="1948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BEB95911-610F-439D-AFD1-1512BB86DFD0}"/>
                </a:ext>
              </a:extLst>
            </p:cNvPr>
            <p:cNvSpPr/>
            <p:nvPr/>
          </p:nvSpPr>
          <p:spPr>
            <a:xfrm>
              <a:off x="3903982" y="3034071"/>
              <a:ext cx="446246" cy="9525"/>
            </a:xfrm>
            <a:custGeom>
              <a:avLst/>
              <a:gdLst>
                <a:gd name="connsiteX0" fmla="*/ 0 w 446246"/>
                <a:gd name="connsiteY0" fmla="*/ 0 h 9525"/>
                <a:gd name="connsiteX1" fmla="*/ 446246 w 446246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6246" h="9525">
                  <a:moveTo>
                    <a:pt x="0" y="0"/>
                  </a:moveTo>
                  <a:lnTo>
                    <a:pt x="446246" y="0"/>
                  </a:lnTo>
                </a:path>
              </a:pathLst>
            </a:custGeom>
            <a:ln w="952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C8442B01-22B6-4CE0-AD54-76DB3615E84E}"/>
                </a:ext>
              </a:extLst>
            </p:cNvPr>
            <p:cNvSpPr/>
            <p:nvPr/>
          </p:nvSpPr>
          <p:spPr>
            <a:xfrm>
              <a:off x="3864454" y="3034071"/>
              <a:ext cx="39528" cy="9525"/>
            </a:xfrm>
            <a:custGeom>
              <a:avLst/>
              <a:gdLst>
                <a:gd name="connsiteX0" fmla="*/ 0 w 39528"/>
                <a:gd name="connsiteY0" fmla="*/ 0 h 9525"/>
                <a:gd name="connsiteX1" fmla="*/ 39529 w 3952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528" h="9525">
                  <a:moveTo>
                    <a:pt x="0" y="0"/>
                  </a:moveTo>
                  <a:lnTo>
                    <a:pt x="39529" y="0"/>
                  </a:lnTo>
                </a:path>
              </a:pathLst>
            </a:custGeom>
            <a:ln w="2857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A96CD209-FDFE-4F4C-89AD-65B53A756B42}"/>
                </a:ext>
              </a:extLst>
            </p:cNvPr>
            <p:cNvSpPr/>
            <p:nvPr/>
          </p:nvSpPr>
          <p:spPr>
            <a:xfrm>
              <a:off x="4193066" y="3038834"/>
              <a:ext cx="9525" cy="300037"/>
            </a:xfrm>
            <a:custGeom>
              <a:avLst/>
              <a:gdLst>
                <a:gd name="connsiteX0" fmla="*/ 0 w 9525"/>
                <a:gd name="connsiteY0" fmla="*/ 0 h 300037"/>
                <a:gd name="connsiteX1" fmla="*/ 0 w 9525"/>
                <a:gd name="connsiteY1" fmla="*/ 30003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00037">
                  <a:moveTo>
                    <a:pt x="0" y="0"/>
                  </a:moveTo>
                  <a:lnTo>
                    <a:pt x="0" y="300038"/>
                  </a:lnTo>
                </a:path>
              </a:pathLst>
            </a:custGeom>
            <a:ln w="952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" name="Graphic 3">
            <a:extLst>
              <a:ext uri="{FF2B5EF4-FFF2-40B4-BE49-F238E27FC236}">
                <a16:creationId xmlns="" xmlns:a16="http://schemas.microsoft.com/office/drawing/2014/main" id="{E7FB971A-9381-410B-BA32-F8ADE55FBE37}"/>
              </a:ext>
            </a:extLst>
          </p:cNvPr>
          <p:cNvGrpSpPr/>
          <p:nvPr/>
        </p:nvGrpSpPr>
        <p:grpSpPr>
          <a:xfrm>
            <a:off x="486793" y="3475269"/>
            <a:ext cx="947451" cy="1655349"/>
            <a:chOff x="486793" y="3475269"/>
            <a:chExt cx="947451" cy="1655349"/>
          </a:xfrm>
        </p:grpSpPr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E05342F1-1456-4BFC-A4F5-5DF791AAD293}"/>
                </a:ext>
              </a:extLst>
            </p:cNvPr>
            <p:cNvSpPr/>
            <p:nvPr/>
          </p:nvSpPr>
          <p:spPr>
            <a:xfrm>
              <a:off x="675388" y="3936755"/>
              <a:ext cx="78581" cy="88868"/>
            </a:xfrm>
            <a:custGeom>
              <a:avLst/>
              <a:gdLst>
                <a:gd name="connsiteX0" fmla="*/ 0 w 78581"/>
                <a:gd name="connsiteY0" fmla="*/ 0 h 88868"/>
                <a:gd name="connsiteX1" fmla="*/ 78581 w 78581"/>
                <a:gd name="connsiteY1" fmla="*/ 0 h 88868"/>
                <a:gd name="connsiteX2" fmla="*/ 78581 w 78581"/>
                <a:gd name="connsiteY2" fmla="*/ 88868 h 88868"/>
                <a:gd name="connsiteX3" fmla="*/ 0 w 78581"/>
                <a:gd name="connsiteY3" fmla="*/ 88868 h 8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581" h="88868">
                  <a:moveTo>
                    <a:pt x="0" y="0"/>
                  </a:moveTo>
                  <a:lnTo>
                    <a:pt x="78581" y="0"/>
                  </a:lnTo>
                  <a:lnTo>
                    <a:pt x="78581" y="88868"/>
                  </a:lnTo>
                  <a:lnTo>
                    <a:pt x="0" y="88868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5B768C2D-B7FF-4009-BE5C-59EE3D0929D4}"/>
                </a:ext>
              </a:extLst>
            </p:cNvPr>
            <p:cNvSpPr/>
            <p:nvPr/>
          </p:nvSpPr>
          <p:spPr>
            <a:xfrm>
              <a:off x="634336" y="3902561"/>
              <a:ext cx="150399" cy="54673"/>
            </a:xfrm>
            <a:custGeom>
              <a:avLst/>
              <a:gdLst>
                <a:gd name="connsiteX0" fmla="*/ 0 w 150399"/>
                <a:gd name="connsiteY0" fmla="*/ 0 h 54673"/>
                <a:gd name="connsiteX1" fmla="*/ 150400 w 150399"/>
                <a:gd name="connsiteY1" fmla="*/ 0 h 54673"/>
                <a:gd name="connsiteX2" fmla="*/ 150400 w 150399"/>
                <a:gd name="connsiteY2" fmla="*/ 54673 h 54673"/>
                <a:gd name="connsiteX3" fmla="*/ 0 w 150399"/>
                <a:gd name="connsiteY3" fmla="*/ 54673 h 5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399" h="54673">
                  <a:moveTo>
                    <a:pt x="0" y="0"/>
                  </a:moveTo>
                  <a:lnTo>
                    <a:pt x="150400" y="0"/>
                  </a:lnTo>
                  <a:lnTo>
                    <a:pt x="150400" y="54673"/>
                  </a:lnTo>
                  <a:lnTo>
                    <a:pt x="0" y="5467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AE9FBB6F-F089-4A75-9CF2-D2EB5E94E809}"/>
                </a:ext>
              </a:extLst>
            </p:cNvPr>
            <p:cNvSpPr/>
            <p:nvPr/>
          </p:nvSpPr>
          <p:spPr>
            <a:xfrm>
              <a:off x="542038" y="3998287"/>
              <a:ext cx="338423" cy="902493"/>
            </a:xfrm>
            <a:custGeom>
              <a:avLst/>
              <a:gdLst>
                <a:gd name="connsiteX0" fmla="*/ 0 w 338423"/>
                <a:gd name="connsiteY0" fmla="*/ 0 h 902493"/>
                <a:gd name="connsiteX1" fmla="*/ 338423 w 338423"/>
                <a:gd name="connsiteY1" fmla="*/ 0 h 902493"/>
                <a:gd name="connsiteX2" fmla="*/ 338423 w 338423"/>
                <a:gd name="connsiteY2" fmla="*/ 902494 h 902493"/>
                <a:gd name="connsiteX3" fmla="*/ 0 w 338423"/>
                <a:gd name="connsiteY3" fmla="*/ 902494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423" h="902493">
                  <a:moveTo>
                    <a:pt x="0" y="0"/>
                  </a:moveTo>
                  <a:lnTo>
                    <a:pt x="338423" y="0"/>
                  </a:lnTo>
                  <a:lnTo>
                    <a:pt x="338423" y="9024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944232D0-04A4-4251-A0BB-5A1898C20E9A}"/>
                </a:ext>
              </a:extLst>
            </p:cNvPr>
            <p:cNvSpPr/>
            <p:nvPr/>
          </p:nvSpPr>
          <p:spPr>
            <a:xfrm>
              <a:off x="586520" y="4179548"/>
              <a:ext cx="174307" cy="174307"/>
            </a:xfrm>
            <a:custGeom>
              <a:avLst/>
              <a:gdLst>
                <a:gd name="connsiteX0" fmla="*/ 174308 w 174307"/>
                <a:gd name="connsiteY0" fmla="*/ 87154 h 174307"/>
                <a:gd name="connsiteX1" fmla="*/ 87154 w 174307"/>
                <a:gd name="connsiteY1" fmla="*/ 174307 h 174307"/>
                <a:gd name="connsiteX2" fmla="*/ 0 w 174307"/>
                <a:gd name="connsiteY2" fmla="*/ 87154 h 174307"/>
                <a:gd name="connsiteX3" fmla="*/ 87154 w 174307"/>
                <a:gd name="connsiteY3" fmla="*/ 0 h 174307"/>
                <a:gd name="connsiteX4" fmla="*/ 174308 w 174307"/>
                <a:gd name="connsiteY4" fmla="*/ 87154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307" h="174307">
                  <a:moveTo>
                    <a:pt x="174308" y="87154"/>
                  </a:moveTo>
                  <a:cubicBezTo>
                    <a:pt x="174308" y="135287"/>
                    <a:pt x="135287" y="174307"/>
                    <a:pt x="87154" y="174307"/>
                  </a:cubicBezTo>
                  <a:cubicBezTo>
                    <a:pt x="39020" y="174307"/>
                    <a:pt x="0" y="135287"/>
                    <a:pt x="0" y="87154"/>
                  </a:cubicBezTo>
                  <a:cubicBezTo>
                    <a:pt x="0" y="39020"/>
                    <a:pt x="39020" y="0"/>
                    <a:pt x="87154" y="0"/>
                  </a:cubicBezTo>
                  <a:cubicBezTo>
                    <a:pt x="135287" y="0"/>
                    <a:pt x="174308" y="39020"/>
                    <a:pt x="174308" y="8715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58F11632-92C7-46AF-AA10-7DE8AB989EB7}"/>
                </a:ext>
              </a:extLst>
            </p:cNvPr>
            <p:cNvSpPr/>
            <p:nvPr/>
          </p:nvSpPr>
          <p:spPr>
            <a:xfrm>
              <a:off x="627287" y="4935737"/>
              <a:ext cx="757142" cy="194881"/>
            </a:xfrm>
            <a:custGeom>
              <a:avLst/>
              <a:gdLst>
                <a:gd name="connsiteX0" fmla="*/ 757142 w 757142"/>
                <a:gd name="connsiteY0" fmla="*/ 194881 h 194881"/>
                <a:gd name="connsiteX1" fmla="*/ 601885 w 757142"/>
                <a:gd name="connsiteY1" fmla="*/ 0 h 194881"/>
                <a:gd name="connsiteX2" fmla="*/ 154019 w 757142"/>
                <a:gd name="connsiteY2" fmla="*/ 0 h 194881"/>
                <a:gd name="connsiteX3" fmla="*/ 0 w 757142"/>
                <a:gd name="connsiteY3" fmla="*/ 194881 h 194881"/>
                <a:gd name="connsiteX4" fmla="*/ 757142 w 757142"/>
                <a:gd name="connsiteY4" fmla="*/ 194881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142" h="194881">
                  <a:moveTo>
                    <a:pt x="757142" y="194881"/>
                  </a:moveTo>
                  <a:lnTo>
                    <a:pt x="601885" y="0"/>
                  </a:lnTo>
                  <a:lnTo>
                    <a:pt x="154019" y="0"/>
                  </a:lnTo>
                  <a:lnTo>
                    <a:pt x="0" y="194881"/>
                  </a:lnTo>
                  <a:lnTo>
                    <a:pt x="757142" y="19488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EFAE1B8E-37F8-433B-A18B-D2987266D428}"/>
                </a:ext>
              </a:extLst>
            </p:cNvPr>
            <p:cNvSpPr/>
            <p:nvPr/>
          </p:nvSpPr>
          <p:spPr>
            <a:xfrm>
              <a:off x="712917" y="4880302"/>
              <a:ext cx="721328" cy="58102"/>
            </a:xfrm>
            <a:custGeom>
              <a:avLst/>
              <a:gdLst>
                <a:gd name="connsiteX0" fmla="*/ 0 w 721328"/>
                <a:gd name="connsiteY0" fmla="*/ 0 h 58102"/>
                <a:gd name="connsiteX1" fmla="*/ 721328 w 721328"/>
                <a:gd name="connsiteY1" fmla="*/ 0 h 58102"/>
                <a:gd name="connsiteX2" fmla="*/ 721328 w 721328"/>
                <a:gd name="connsiteY2" fmla="*/ 0 h 58102"/>
                <a:gd name="connsiteX3" fmla="*/ 721328 w 721328"/>
                <a:gd name="connsiteY3" fmla="*/ 4096 h 58102"/>
                <a:gd name="connsiteX4" fmla="*/ 667322 w 721328"/>
                <a:gd name="connsiteY4" fmla="*/ 58103 h 58102"/>
                <a:gd name="connsiteX5" fmla="*/ 54007 w 721328"/>
                <a:gd name="connsiteY5" fmla="*/ 58103 h 58102"/>
                <a:gd name="connsiteX6" fmla="*/ 0 w 721328"/>
                <a:gd name="connsiteY6" fmla="*/ 4096 h 58102"/>
                <a:gd name="connsiteX7" fmla="*/ 0 w 721328"/>
                <a:gd name="connsiteY7" fmla="*/ 0 h 58102"/>
                <a:gd name="connsiteX8" fmla="*/ 0 w 721328"/>
                <a:gd name="connsiteY8" fmla="*/ 0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1328" h="58102">
                  <a:moveTo>
                    <a:pt x="0" y="0"/>
                  </a:moveTo>
                  <a:lnTo>
                    <a:pt x="721328" y="0"/>
                  </a:lnTo>
                  <a:lnTo>
                    <a:pt x="721328" y="0"/>
                  </a:lnTo>
                  <a:lnTo>
                    <a:pt x="721328" y="4096"/>
                  </a:lnTo>
                  <a:cubicBezTo>
                    <a:pt x="721328" y="33919"/>
                    <a:pt x="697144" y="58103"/>
                    <a:pt x="667322" y="58103"/>
                  </a:cubicBezTo>
                  <a:lnTo>
                    <a:pt x="54007" y="58103"/>
                  </a:lnTo>
                  <a:cubicBezTo>
                    <a:pt x="24179" y="58103"/>
                    <a:pt x="0" y="33919"/>
                    <a:pt x="0" y="4096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CCE85F3B-A503-4C66-8C28-A35758E8FA0A}"/>
                </a:ext>
              </a:extLst>
            </p:cNvPr>
            <p:cNvSpPr/>
            <p:nvPr/>
          </p:nvSpPr>
          <p:spPr>
            <a:xfrm rot="-1985401">
              <a:off x="1002853" y="3732767"/>
              <a:ext cx="162210" cy="32480"/>
            </a:xfrm>
            <a:custGeom>
              <a:avLst/>
              <a:gdLst>
                <a:gd name="connsiteX0" fmla="*/ 0 w 162210"/>
                <a:gd name="connsiteY0" fmla="*/ 0 h 32480"/>
                <a:gd name="connsiteX1" fmla="*/ 162211 w 162210"/>
                <a:gd name="connsiteY1" fmla="*/ 0 h 32480"/>
                <a:gd name="connsiteX2" fmla="*/ 162211 w 162210"/>
                <a:gd name="connsiteY2" fmla="*/ 32480 h 32480"/>
                <a:gd name="connsiteX3" fmla="*/ 0 w 162210"/>
                <a:gd name="connsiteY3" fmla="*/ 32480 h 3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210" h="32480">
                  <a:moveTo>
                    <a:pt x="0" y="0"/>
                  </a:moveTo>
                  <a:lnTo>
                    <a:pt x="162211" y="0"/>
                  </a:lnTo>
                  <a:lnTo>
                    <a:pt x="162211" y="32480"/>
                  </a:lnTo>
                  <a:lnTo>
                    <a:pt x="0" y="3248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6A9F6CD0-DC53-462E-B9BD-F80456AF3D7D}"/>
                </a:ext>
              </a:extLst>
            </p:cNvPr>
            <p:cNvSpPr/>
            <p:nvPr/>
          </p:nvSpPr>
          <p:spPr>
            <a:xfrm rot="-1985401">
              <a:off x="1107497" y="3631436"/>
              <a:ext cx="151352" cy="97345"/>
            </a:xfrm>
            <a:custGeom>
              <a:avLst/>
              <a:gdLst>
                <a:gd name="connsiteX0" fmla="*/ 0 w 151352"/>
                <a:gd name="connsiteY0" fmla="*/ 0 h 97345"/>
                <a:gd name="connsiteX1" fmla="*/ 151352 w 151352"/>
                <a:gd name="connsiteY1" fmla="*/ 0 h 97345"/>
                <a:gd name="connsiteX2" fmla="*/ 151352 w 151352"/>
                <a:gd name="connsiteY2" fmla="*/ 97345 h 97345"/>
                <a:gd name="connsiteX3" fmla="*/ 0 w 151352"/>
                <a:gd name="connsiteY3" fmla="*/ 97345 h 9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52" h="97345">
                  <a:moveTo>
                    <a:pt x="0" y="0"/>
                  </a:moveTo>
                  <a:lnTo>
                    <a:pt x="151352" y="0"/>
                  </a:lnTo>
                  <a:lnTo>
                    <a:pt x="151352" y="97345"/>
                  </a:lnTo>
                  <a:lnTo>
                    <a:pt x="0" y="9734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D1BD8E35-D291-47D6-B78E-A76E513DCFE2}"/>
                </a:ext>
              </a:extLst>
            </p:cNvPr>
            <p:cNvSpPr/>
            <p:nvPr/>
          </p:nvSpPr>
          <p:spPr>
            <a:xfrm>
              <a:off x="695867" y="3475269"/>
              <a:ext cx="30765" cy="99155"/>
            </a:xfrm>
            <a:custGeom>
              <a:avLst/>
              <a:gdLst>
                <a:gd name="connsiteX0" fmla="*/ 0 w 30765"/>
                <a:gd name="connsiteY0" fmla="*/ 0 h 99155"/>
                <a:gd name="connsiteX1" fmla="*/ 30766 w 30765"/>
                <a:gd name="connsiteY1" fmla="*/ 0 h 99155"/>
                <a:gd name="connsiteX2" fmla="*/ 30766 w 30765"/>
                <a:gd name="connsiteY2" fmla="*/ 99155 h 99155"/>
                <a:gd name="connsiteX3" fmla="*/ 0 w 30765"/>
                <a:gd name="connsiteY3" fmla="*/ 99155 h 9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65" h="99155">
                  <a:moveTo>
                    <a:pt x="0" y="0"/>
                  </a:moveTo>
                  <a:lnTo>
                    <a:pt x="30766" y="0"/>
                  </a:lnTo>
                  <a:lnTo>
                    <a:pt x="30766" y="99155"/>
                  </a:lnTo>
                  <a:lnTo>
                    <a:pt x="0" y="9915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FEE86D1B-6228-41B0-9918-1EEA4FDF9C2E}"/>
                </a:ext>
              </a:extLst>
            </p:cNvPr>
            <p:cNvSpPr/>
            <p:nvPr/>
          </p:nvSpPr>
          <p:spPr>
            <a:xfrm>
              <a:off x="678817" y="3567566"/>
              <a:ext cx="61531" cy="194881"/>
            </a:xfrm>
            <a:custGeom>
              <a:avLst/>
              <a:gdLst>
                <a:gd name="connsiteX0" fmla="*/ 0 w 61531"/>
                <a:gd name="connsiteY0" fmla="*/ 0 h 194881"/>
                <a:gd name="connsiteX1" fmla="*/ 61532 w 61531"/>
                <a:gd name="connsiteY1" fmla="*/ 0 h 194881"/>
                <a:gd name="connsiteX2" fmla="*/ 61532 w 61531"/>
                <a:gd name="connsiteY2" fmla="*/ 194882 h 194881"/>
                <a:gd name="connsiteX3" fmla="*/ 0 w 61531"/>
                <a:gd name="connsiteY3" fmla="*/ 194882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31" h="194881">
                  <a:moveTo>
                    <a:pt x="0" y="0"/>
                  </a:moveTo>
                  <a:lnTo>
                    <a:pt x="61532" y="0"/>
                  </a:lnTo>
                  <a:lnTo>
                    <a:pt x="61532" y="194882"/>
                  </a:lnTo>
                  <a:lnTo>
                    <a:pt x="0" y="1948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24AFA0D0-B70E-415A-878F-C984C99F2DEC}"/>
                </a:ext>
              </a:extLst>
            </p:cNvPr>
            <p:cNvSpPr/>
            <p:nvPr/>
          </p:nvSpPr>
          <p:spPr>
            <a:xfrm>
              <a:off x="637765" y="3741874"/>
              <a:ext cx="143541" cy="112775"/>
            </a:xfrm>
            <a:custGeom>
              <a:avLst/>
              <a:gdLst>
                <a:gd name="connsiteX0" fmla="*/ 0 w 143541"/>
                <a:gd name="connsiteY0" fmla="*/ 0 h 112775"/>
                <a:gd name="connsiteX1" fmla="*/ 143542 w 143541"/>
                <a:gd name="connsiteY1" fmla="*/ 0 h 112775"/>
                <a:gd name="connsiteX2" fmla="*/ 143542 w 143541"/>
                <a:gd name="connsiteY2" fmla="*/ 112776 h 112775"/>
                <a:gd name="connsiteX3" fmla="*/ 0 w 143541"/>
                <a:gd name="connsiteY3" fmla="*/ 112776 h 1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41" h="112775">
                  <a:moveTo>
                    <a:pt x="0" y="0"/>
                  </a:moveTo>
                  <a:lnTo>
                    <a:pt x="143542" y="0"/>
                  </a:lnTo>
                  <a:lnTo>
                    <a:pt x="143542" y="112776"/>
                  </a:lnTo>
                  <a:lnTo>
                    <a:pt x="0" y="11277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C4D10849-A331-4A97-A310-C256D5D71B54}"/>
                </a:ext>
              </a:extLst>
            </p:cNvPr>
            <p:cNvSpPr/>
            <p:nvPr/>
          </p:nvSpPr>
          <p:spPr>
            <a:xfrm>
              <a:off x="486793" y="3687962"/>
              <a:ext cx="594264" cy="263461"/>
            </a:xfrm>
            <a:custGeom>
              <a:avLst/>
              <a:gdLst>
                <a:gd name="connsiteX0" fmla="*/ 526542 w 594264"/>
                <a:gd name="connsiteY0" fmla="*/ 0 h 263461"/>
                <a:gd name="connsiteX1" fmla="*/ 362998 w 594264"/>
                <a:gd name="connsiteY1" fmla="*/ 138113 h 263461"/>
                <a:gd name="connsiteX2" fmla="*/ 0 w 594264"/>
                <a:gd name="connsiteY2" fmla="*/ 170117 h 263461"/>
                <a:gd name="connsiteX3" fmla="*/ 8192 w 594264"/>
                <a:gd name="connsiteY3" fmla="*/ 263462 h 263461"/>
                <a:gd name="connsiteX4" fmla="*/ 446246 w 594264"/>
                <a:gd name="connsiteY4" fmla="*/ 224885 h 263461"/>
                <a:gd name="connsiteX5" fmla="*/ 594265 w 594264"/>
                <a:gd name="connsiteY5" fmla="*/ 114395 h 263461"/>
                <a:gd name="connsiteX6" fmla="*/ 526542 w 594264"/>
                <a:gd name="connsiteY6" fmla="*/ 0 h 26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264" h="263461">
                  <a:moveTo>
                    <a:pt x="526542" y="0"/>
                  </a:moveTo>
                  <a:lnTo>
                    <a:pt x="362998" y="138113"/>
                  </a:lnTo>
                  <a:lnTo>
                    <a:pt x="0" y="170117"/>
                  </a:lnTo>
                  <a:lnTo>
                    <a:pt x="8192" y="263462"/>
                  </a:lnTo>
                  <a:lnTo>
                    <a:pt x="446246" y="224885"/>
                  </a:lnTo>
                  <a:lnTo>
                    <a:pt x="594265" y="114395"/>
                  </a:lnTo>
                  <a:lnTo>
                    <a:pt x="526542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" name="Graphic 3">
            <a:extLst>
              <a:ext uri="{FF2B5EF4-FFF2-40B4-BE49-F238E27FC236}">
                <a16:creationId xmlns="" xmlns:a16="http://schemas.microsoft.com/office/drawing/2014/main" id="{AF44947A-9F8A-4D7F-9D6C-CCE6415BB770}"/>
              </a:ext>
            </a:extLst>
          </p:cNvPr>
          <p:cNvGrpSpPr/>
          <p:nvPr/>
        </p:nvGrpSpPr>
        <p:grpSpPr>
          <a:xfrm>
            <a:off x="2270222" y="2403595"/>
            <a:ext cx="1772384" cy="2727023"/>
            <a:chOff x="2270222" y="2403595"/>
            <a:chExt cx="1772384" cy="2727023"/>
          </a:xfrm>
        </p:grpSpPr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44860192-CB52-4DE6-9F26-A0261B0E5C42}"/>
                </a:ext>
              </a:extLst>
            </p:cNvPr>
            <p:cNvSpPr/>
            <p:nvPr/>
          </p:nvSpPr>
          <p:spPr>
            <a:xfrm>
              <a:off x="3537933" y="2510327"/>
              <a:ext cx="157197" cy="266949"/>
            </a:xfrm>
            <a:custGeom>
              <a:avLst/>
              <a:gdLst>
                <a:gd name="connsiteX0" fmla="*/ 156785 w 157197"/>
                <a:gd name="connsiteY0" fmla="*/ 95500 h 266949"/>
                <a:gd name="connsiteX1" fmla="*/ 140497 w 157197"/>
                <a:gd name="connsiteY1" fmla="*/ 266950 h 266949"/>
                <a:gd name="connsiteX2" fmla="*/ 18196 w 157197"/>
                <a:gd name="connsiteY2" fmla="*/ 204942 h 266949"/>
                <a:gd name="connsiteX3" fmla="*/ 2670 w 157197"/>
                <a:gd name="connsiteY3" fmla="*/ 76831 h 266949"/>
                <a:gd name="connsiteX4" fmla="*/ 14767 w 157197"/>
                <a:gd name="connsiteY4" fmla="*/ 10156 h 266949"/>
                <a:gd name="connsiteX5" fmla="*/ 114208 w 157197"/>
                <a:gd name="connsiteY5" fmla="*/ 15109 h 266949"/>
                <a:gd name="connsiteX6" fmla="*/ 156785 w 157197"/>
                <a:gd name="connsiteY6" fmla="*/ 95500 h 26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197" h="266949">
                  <a:moveTo>
                    <a:pt x="156785" y="95500"/>
                  </a:moveTo>
                  <a:lnTo>
                    <a:pt x="140497" y="266950"/>
                  </a:lnTo>
                  <a:cubicBezTo>
                    <a:pt x="140497" y="266950"/>
                    <a:pt x="45914" y="260378"/>
                    <a:pt x="18196" y="204942"/>
                  </a:cubicBezTo>
                  <a:cubicBezTo>
                    <a:pt x="-9522" y="149507"/>
                    <a:pt x="2670" y="76831"/>
                    <a:pt x="2670" y="76831"/>
                  </a:cubicBezTo>
                  <a:lnTo>
                    <a:pt x="14767" y="10156"/>
                  </a:lnTo>
                  <a:cubicBezTo>
                    <a:pt x="46647" y="-4970"/>
                    <a:pt x="83985" y="-3103"/>
                    <a:pt x="114208" y="15109"/>
                  </a:cubicBezTo>
                  <a:cubicBezTo>
                    <a:pt x="143307" y="30873"/>
                    <a:pt x="160090" y="62572"/>
                    <a:pt x="156785" y="95500"/>
                  </a:cubicBezTo>
                  <a:close/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0995AB85-3813-4F9E-86E9-D9064EC2B17A}"/>
                </a:ext>
              </a:extLst>
            </p:cNvPr>
            <p:cNvSpPr/>
            <p:nvPr/>
          </p:nvSpPr>
          <p:spPr>
            <a:xfrm>
              <a:off x="2897550" y="2587158"/>
              <a:ext cx="797167" cy="1590770"/>
            </a:xfrm>
            <a:custGeom>
              <a:avLst/>
              <a:gdLst>
                <a:gd name="connsiteX0" fmla="*/ 124607 w 797167"/>
                <a:gd name="connsiteY0" fmla="*/ 568071 h 1590770"/>
                <a:gd name="connsiteX1" fmla="*/ 471317 w 797167"/>
                <a:gd name="connsiteY1" fmla="*/ 483584 h 1590770"/>
                <a:gd name="connsiteX2" fmla="*/ 642767 w 797167"/>
                <a:gd name="connsiteY2" fmla="*/ 0 h 1590770"/>
                <a:gd name="connsiteX3" fmla="*/ 712681 w 797167"/>
                <a:gd name="connsiteY3" fmla="*/ 110680 h 1590770"/>
                <a:gd name="connsiteX4" fmla="*/ 797168 w 797167"/>
                <a:gd name="connsiteY4" fmla="*/ 177355 h 1590770"/>
                <a:gd name="connsiteX5" fmla="*/ 718491 w 797167"/>
                <a:gd name="connsiteY5" fmla="*/ 596455 h 1590770"/>
                <a:gd name="connsiteX6" fmla="*/ 668961 w 797167"/>
                <a:gd name="connsiteY6" fmla="*/ 739330 h 1590770"/>
                <a:gd name="connsiteX7" fmla="*/ 328728 w 797167"/>
                <a:gd name="connsiteY7" fmla="*/ 961453 h 1590770"/>
                <a:gd name="connsiteX8" fmla="*/ 445314 w 797167"/>
                <a:gd name="connsiteY8" fmla="*/ 1293590 h 1590770"/>
                <a:gd name="connsiteX9" fmla="*/ 465698 w 797167"/>
                <a:gd name="connsiteY9" fmla="*/ 1590770 h 1590770"/>
                <a:gd name="connsiteX10" fmla="*/ 116130 w 797167"/>
                <a:gd name="connsiteY10" fmla="*/ 1063371 h 1590770"/>
                <a:gd name="connsiteX11" fmla="*/ 5354 w 797167"/>
                <a:gd name="connsiteY11" fmla="*/ 670084 h 1590770"/>
                <a:gd name="connsiteX12" fmla="*/ 124607 w 797167"/>
                <a:gd name="connsiteY12" fmla="*/ 568071 h 159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7167" h="1590770">
                  <a:moveTo>
                    <a:pt x="124607" y="568071"/>
                  </a:moveTo>
                  <a:lnTo>
                    <a:pt x="471317" y="483584"/>
                  </a:lnTo>
                  <a:lnTo>
                    <a:pt x="642767" y="0"/>
                  </a:lnTo>
                  <a:cubicBezTo>
                    <a:pt x="642767" y="0"/>
                    <a:pt x="683534" y="75724"/>
                    <a:pt x="712681" y="110680"/>
                  </a:cubicBezTo>
                  <a:cubicBezTo>
                    <a:pt x="741827" y="145637"/>
                    <a:pt x="797168" y="177355"/>
                    <a:pt x="797168" y="177355"/>
                  </a:cubicBezTo>
                  <a:cubicBezTo>
                    <a:pt x="797168" y="177355"/>
                    <a:pt x="738875" y="494919"/>
                    <a:pt x="718491" y="596455"/>
                  </a:cubicBezTo>
                  <a:cubicBezTo>
                    <a:pt x="698108" y="697992"/>
                    <a:pt x="695250" y="715899"/>
                    <a:pt x="668961" y="739330"/>
                  </a:cubicBezTo>
                  <a:cubicBezTo>
                    <a:pt x="642672" y="762762"/>
                    <a:pt x="328728" y="961453"/>
                    <a:pt x="328728" y="961453"/>
                  </a:cubicBezTo>
                  <a:cubicBezTo>
                    <a:pt x="328728" y="961453"/>
                    <a:pt x="433503" y="1156621"/>
                    <a:pt x="445314" y="1293590"/>
                  </a:cubicBezTo>
                  <a:cubicBezTo>
                    <a:pt x="457125" y="1430560"/>
                    <a:pt x="465698" y="1590770"/>
                    <a:pt x="465698" y="1590770"/>
                  </a:cubicBezTo>
                  <a:cubicBezTo>
                    <a:pt x="465698" y="1590770"/>
                    <a:pt x="209285" y="1182815"/>
                    <a:pt x="116130" y="1063371"/>
                  </a:cubicBezTo>
                  <a:cubicBezTo>
                    <a:pt x="22976" y="943927"/>
                    <a:pt x="-15029" y="763334"/>
                    <a:pt x="5354" y="670084"/>
                  </a:cubicBezTo>
                  <a:cubicBezTo>
                    <a:pt x="25738" y="576834"/>
                    <a:pt x="124607" y="568071"/>
                    <a:pt x="124607" y="56807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BF252384-4781-4E8B-B529-C8E797D5845D}"/>
                </a:ext>
              </a:extLst>
            </p:cNvPr>
            <p:cNvSpPr/>
            <p:nvPr/>
          </p:nvSpPr>
          <p:spPr>
            <a:xfrm>
              <a:off x="3145411" y="3192853"/>
              <a:ext cx="139826" cy="355758"/>
            </a:xfrm>
            <a:custGeom>
              <a:avLst/>
              <a:gdLst>
                <a:gd name="connsiteX0" fmla="*/ 0 w 139826"/>
                <a:gd name="connsiteY0" fmla="*/ 55340 h 355758"/>
                <a:gd name="connsiteX1" fmla="*/ 80772 w 139826"/>
                <a:gd name="connsiteY1" fmla="*/ 355759 h 355758"/>
                <a:gd name="connsiteX2" fmla="*/ 139827 w 139826"/>
                <a:gd name="connsiteY2" fmla="*/ 0 h 35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26" h="355758">
                  <a:moveTo>
                    <a:pt x="0" y="55340"/>
                  </a:moveTo>
                  <a:lnTo>
                    <a:pt x="80772" y="355759"/>
                  </a:lnTo>
                  <a:lnTo>
                    <a:pt x="139827" y="0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41360868-71AA-4EE7-B448-664ED0C7B172}"/>
                </a:ext>
              </a:extLst>
            </p:cNvPr>
            <p:cNvSpPr/>
            <p:nvPr/>
          </p:nvSpPr>
          <p:spPr>
            <a:xfrm>
              <a:off x="3378679" y="3079220"/>
              <a:ext cx="104775" cy="136874"/>
            </a:xfrm>
            <a:custGeom>
              <a:avLst/>
              <a:gdLst>
                <a:gd name="connsiteX0" fmla="*/ 0 w 104775"/>
                <a:gd name="connsiteY0" fmla="*/ 0 h 136874"/>
                <a:gd name="connsiteX1" fmla="*/ 104775 w 104775"/>
                <a:gd name="connsiteY1" fmla="*/ 136874 h 13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775" h="136874">
                  <a:moveTo>
                    <a:pt x="0" y="0"/>
                  </a:moveTo>
                  <a:cubicBezTo>
                    <a:pt x="56836" y="23670"/>
                    <a:pt x="96764" y="75829"/>
                    <a:pt x="104775" y="136874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24B49693-EDF1-49E0-A37A-5B4D87D26C00}"/>
                </a:ext>
              </a:extLst>
            </p:cNvPr>
            <p:cNvSpPr/>
            <p:nvPr/>
          </p:nvSpPr>
          <p:spPr>
            <a:xfrm>
              <a:off x="3442591" y="3079220"/>
              <a:ext cx="116490" cy="139826"/>
            </a:xfrm>
            <a:custGeom>
              <a:avLst/>
              <a:gdLst>
                <a:gd name="connsiteX0" fmla="*/ 0 w 116490"/>
                <a:gd name="connsiteY0" fmla="*/ 0 h 139826"/>
                <a:gd name="connsiteX1" fmla="*/ 116491 w 116490"/>
                <a:gd name="connsiteY1" fmla="*/ 139827 h 13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490" h="139826">
                  <a:moveTo>
                    <a:pt x="0" y="0"/>
                  </a:moveTo>
                  <a:cubicBezTo>
                    <a:pt x="0" y="0"/>
                    <a:pt x="110680" y="23241"/>
                    <a:pt x="116491" y="139827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A3777551-E483-4A26-919B-CE0F69A30D26}"/>
                </a:ext>
              </a:extLst>
            </p:cNvPr>
            <p:cNvSpPr/>
            <p:nvPr/>
          </p:nvSpPr>
          <p:spPr>
            <a:xfrm>
              <a:off x="3031778" y="3268576"/>
              <a:ext cx="206883" cy="530256"/>
            </a:xfrm>
            <a:custGeom>
              <a:avLst/>
              <a:gdLst>
                <a:gd name="connsiteX0" fmla="*/ 0 w 206883"/>
                <a:gd name="connsiteY0" fmla="*/ 0 h 530256"/>
                <a:gd name="connsiteX1" fmla="*/ 145637 w 206883"/>
                <a:gd name="connsiteY1" fmla="*/ 302990 h 530256"/>
                <a:gd name="connsiteX2" fmla="*/ 113633 w 206883"/>
                <a:gd name="connsiteY2" fmla="*/ 358330 h 530256"/>
                <a:gd name="connsiteX3" fmla="*/ 186500 w 206883"/>
                <a:gd name="connsiteY3" fmla="*/ 416623 h 530256"/>
                <a:gd name="connsiteX4" fmla="*/ 206883 w 206883"/>
                <a:gd name="connsiteY4" fmla="*/ 530257 h 5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883" h="530256">
                  <a:moveTo>
                    <a:pt x="0" y="0"/>
                  </a:moveTo>
                  <a:lnTo>
                    <a:pt x="145637" y="302990"/>
                  </a:lnTo>
                  <a:lnTo>
                    <a:pt x="113633" y="358330"/>
                  </a:lnTo>
                  <a:lnTo>
                    <a:pt x="186500" y="416623"/>
                  </a:lnTo>
                  <a:lnTo>
                    <a:pt x="206883" y="530257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E847F8FC-5ABA-408F-8DF6-260FEA978D72}"/>
                </a:ext>
              </a:extLst>
            </p:cNvPr>
            <p:cNvSpPr/>
            <p:nvPr/>
          </p:nvSpPr>
          <p:spPr>
            <a:xfrm>
              <a:off x="2270222" y="2893863"/>
              <a:ext cx="329549" cy="707063"/>
            </a:xfrm>
            <a:custGeom>
              <a:avLst/>
              <a:gdLst>
                <a:gd name="connsiteX0" fmla="*/ 240729 w 329549"/>
                <a:gd name="connsiteY0" fmla="*/ 0 h 707063"/>
                <a:gd name="connsiteX1" fmla="*/ 13462 w 329549"/>
                <a:gd name="connsiteY1" fmla="*/ 163163 h 707063"/>
                <a:gd name="connsiteX2" fmla="*/ 112522 w 329549"/>
                <a:gd name="connsiteY2" fmla="*/ 539020 h 707063"/>
                <a:gd name="connsiteX3" fmla="*/ 77566 w 329549"/>
                <a:gd name="connsiteY3" fmla="*/ 617696 h 707063"/>
                <a:gd name="connsiteX4" fmla="*/ 51372 w 329549"/>
                <a:gd name="connsiteY4" fmla="*/ 684371 h 707063"/>
                <a:gd name="connsiteX5" fmla="*/ 293116 w 329549"/>
                <a:gd name="connsiteY5" fmla="*/ 669798 h 707063"/>
                <a:gd name="connsiteX6" fmla="*/ 304832 w 329549"/>
                <a:gd name="connsiteY6" fmla="*/ 355473 h 707063"/>
                <a:gd name="connsiteX7" fmla="*/ 258160 w 329549"/>
                <a:gd name="connsiteY7" fmla="*/ 58293 h 707063"/>
                <a:gd name="connsiteX8" fmla="*/ 240729 w 329549"/>
                <a:gd name="connsiteY8" fmla="*/ 0 h 70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549" h="707063">
                  <a:moveTo>
                    <a:pt x="240729" y="0"/>
                  </a:moveTo>
                  <a:cubicBezTo>
                    <a:pt x="240729" y="0"/>
                    <a:pt x="69279" y="55436"/>
                    <a:pt x="13462" y="163163"/>
                  </a:cubicBezTo>
                  <a:cubicBezTo>
                    <a:pt x="-42354" y="270891"/>
                    <a:pt x="92139" y="466249"/>
                    <a:pt x="112522" y="539020"/>
                  </a:cubicBezTo>
                  <a:cubicBezTo>
                    <a:pt x="132906" y="611791"/>
                    <a:pt x="103759" y="638080"/>
                    <a:pt x="77566" y="617696"/>
                  </a:cubicBezTo>
                  <a:cubicBezTo>
                    <a:pt x="51372" y="597313"/>
                    <a:pt x="22225" y="638080"/>
                    <a:pt x="51372" y="684371"/>
                  </a:cubicBezTo>
                  <a:cubicBezTo>
                    <a:pt x="80518" y="730663"/>
                    <a:pt x="240729" y="695992"/>
                    <a:pt x="293116" y="669798"/>
                  </a:cubicBezTo>
                  <a:cubicBezTo>
                    <a:pt x="345504" y="643604"/>
                    <a:pt x="333979" y="468725"/>
                    <a:pt x="304832" y="355473"/>
                  </a:cubicBezTo>
                  <a:cubicBezTo>
                    <a:pt x="275686" y="242221"/>
                    <a:pt x="240729" y="113633"/>
                    <a:pt x="258160" y="58293"/>
                  </a:cubicBezTo>
                  <a:cubicBezTo>
                    <a:pt x="275590" y="2953"/>
                    <a:pt x="240729" y="0"/>
                    <a:pt x="240729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4512B2EA-BD72-4CD8-88C3-D2A1CA1FCDE8}"/>
                </a:ext>
              </a:extLst>
            </p:cNvPr>
            <p:cNvSpPr/>
            <p:nvPr/>
          </p:nvSpPr>
          <p:spPr>
            <a:xfrm>
              <a:off x="2739551" y="2657071"/>
              <a:ext cx="483452" cy="897445"/>
            </a:xfrm>
            <a:custGeom>
              <a:avLst/>
              <a:gdLst>
                <a:gd name="connsiteX0" fmla="*/ 314706 w 483452"/>
                <a:gd name="connsiteY0" fmla="*/ 0 h 897445"/>
                <a:gd name="connsiteX1" fmla="*/ 405003 w 483452"/>
                <a:gd name="connsiteY1" fmla="*/ 142875 h 897445"/>
                <a:gd name="connsiteX2" fmla="*/ 407956 w 483452"/>
                <a:gd name="connsiteY2" fmla="*/ 206978 h 897445"/>
                <a:gd name="connsiteX3" fmla="*/ 457486 w 483452"/>
                <a:gd name="connsiteY3" fmla="*/ 259366 h 897445"/>
                <a:gd name="connsiteX4" fmla="*/ 477869 w 483452"/>
                <a:gd name="connsiteY4" fmla="*/ 306038 h 897445"/>
                <a:gd name="connsiteX5" fmla="*/ 431197 w 483452"/>
                <a:gd name="connsiteY5" fmla="*/ 329279 h 897445"/>
                <a:gd name="connsiteX6" fmla="*/ 425387 w 483452"/>
                <a:gd name="connsiteY6" fmla="*/ 460438 h 897445"/>
                <a:gd name="connsiteX7" fmla="*/ 367094 w 483452"/>
                <a:gd name="connsiteY7" fmla="*/ 518636 h 897445"/>
                <a:gd name="connsiteX8" fmla="*/ 294322 w 483452"/>
                <a:gd name="connsiteY8" fmla="*/ 521589 h 897445"/>
                <a:gd name="connsiteX9" fmla="*/ 262223 w 483452"/>
                <a:gd name="connsiteY9" fmla="*/ 684752 h 897445"/>
                <a:gd name="connsiteX10" fmla="*/ 302990 w 483452"/>
                <a:gd name="connsiteY10" fmla="*/ 897446 h 897445"/>
                <a:gd name="connsiteX11" fmla="*/ 0 w 483452"/>
                <a:gd name="connsiteY11" fmla="*/ 568071 h 897445"/>
                <a:gd name="connsiteX12" fmla="*/ 29528 w 483452"/>
                <a:gd name="connsiteY12" fmla="*/ 425387 h 897445"/>
                <a:gd name="connsiteX13" fmla="*/ 23717 w 483452"/>
                <a:gd name="connsiteY13" fmla="*/ 235934 h 897445"/>
                <a:gd name="connsiteX14" fmla="*/ 314706 w 483452"/>
                <a:gd name="connsiteY14" fmla="*/ 0 h 89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3452" h="897445">
                  <a:moveTo>
                    <a:pt x="314706" y="0"/>
                  </a:moveTo>
                  <a:cubicBezTo>
                    <a:pt x="314706" y="0"/>
                    <a:pt x="399193" y="101917"/>
                    <a:pt x="405003" y="142875"/>
                  </a:cubicBezTo>
                  <a:cubicBezTo>
                    <a:pt x="408527" y="164049"/>
                    <a:pt x="409518" y="185566"/>
                    <a:pt x="407956" y="206978"/>
                  </a:cubicBezTo>
                  <a:cubicBezTo>
                    <a:pt x="407956" y="206978"/>
                    <a:pt x="448723" y="253555"/>
                    <a:pt x="457486" y="259366"/>
                  </a:cubicBezTo>
                  <a:cubicBezTo>
                    <a:pt x="466249" y="265176"/>
                    <a:pt x="495586" y="282702"/>
                    <a:pt x="477869" y="306038"/>
                  </a:cubicBezTo>
                  <a:cubicBezTo>
                    <a:pt x="466382" y="320145"/>
                    <a:pt x="449380" y="328613"/>
                    <a:pt x="431197" y="329279"/>
                  </a:cubicBezTo>
                  <a:cubicBezTo>
                    <a:pt x="431197" y="329279"/>
                    <a:pt x="434150" y="419671"/>
                    <a:pt x="425387" y="460438"/>
                  </a:cubicBezTo>
                  <a:cubicBezTo>
                    <a:pt x="416624" y="501205"/>
                    <a:pt x="399193" y="515779"/>
                    <a:pt x="367094" y="518636"/>
                  </a:cubicBezTo>
                  <a:cubicBezTo>
                    <a:pt x="334994" y="521494"/>
                    <a:pt x="294322" y="521589"/>
                    <a:pt x="294322" y="521589"/>
                  </a:cubicBezTo>
                  <a:lnTo>
                    <a:pt x="262223" y="684752"/>
                  </a:lnTo>
                  <a:lnTo>
                    <a:pt x="302990" y="897446"/>
                  </a:lnTo>
                  <a:lnTo>
                    <a:pt x="0" y="568071"/>
                  </a:lnTo>
                  <a:cubicBezTo>
                    <a:pt x="0" y="568071"/>
                    <a:pt x="29528" y="448437"/>
                    <a:pt x="29528" y="425387"/>
                  </a:cubicBezTo>
                  <a:cubicBezTo>
                    <a:pt x="29528" y="402336"/>
                    <a:pt x="-14192" y="358712"/>
                    <a:pt x="23717" y="235934"/>
                  </a:cubicBezTo>
                  <a:cubicBezTo>
                    <a:pt x="61627" y="113157"/>
                    <a:pt x="314706" y="0"/>
                    <a:pt x="314706" y="0"/>
                  </a:cubicBezTo>
                  <a:close/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53B466B8-65EF-43BA-8EFE-E01E6AB1C07B}"/>
                </a:ext>
              </a:extLst>
            </p:cNvPr>
            <p:cNvSpPr/>
            <p:nvPr/>
          </p:nvSpPr>
          <p:spPr>
            <a:xfrm>
              <a:off x="2491239" y="2538719"/>
              <a:ext cx="637140" cy="649168"/>
            </a:xfrm>
            <a:custGeom>
              <a:avLst/>
              <a:gdLst>
                <a:gd name="connsiteX0" fmla="*/ 268314 w 637140"/>
                <a:gd name="connsiteY0" fmla="*/ 430106 h 649168"/>
                <a:gd name="connsiteX1" fmla="*/ 334989 w 637140"/>
                <a:gd name="connsiteY1" fmla="*/ 409722 h 649168"/>
                <a:gd name="connsiteX2" fmla="*/ 399093 w 637140"/>
                <a:gd name="connsiteY2" fmla="*/ 284373 h 649168"/>
                <a:gd name="connsiteX3" fmla="*/ 627121 w 637140"/>
                <a:gd name="connsiteY3" fmla="*/ 147689 h 649168"/>
                <a:gd name="connsiteX4" fmla="*/ 583401 w 637140"/>
                <a:gd name="connsiteY4" fmla="*/ 1957 h 649168"/>
                <a:gd name="connsiteX5" fmla="*/ 414428 w 637140"/>
                <a:gd name="connsiteY5" fmla="*/ 19483 h 649168"/>
                <a:gd name="connsiteX6" fmla="*/ 32285 w 637140"/>
                <a:gd name="connsiteY6" fmla="*/ 131878 h 649168"/>
                <a:gd name="connsiteX7" fmla="*/ 50192 w 637140"/>
                <a:gd name="connsiteY7" fmla="*/ 485636 h 649168"/>
                <a:gd name="connsiteX8" fmla="*/ 154967 w 637140"/>
                <a:gd name="connsiteY8" fmla="*/ 648800 h 649168"/>
                <a:gd name="connsiteX9" fmla="*/ 303557 w 637140"/>
                <a:gd name="connsiteY9" fmla="*/ 544025 h 649168"/>
                <a:gd name="connsiteX10" fmla="*/ 268314 w 637140"/>
                <a:gd name="connsiteY10" fmla="*/ 430106 h 64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140" h="649168">
                  <a:moveTo>
                    <a:pt x="268314" y="430106"/>
                  </a:moveTo>
                  <a:cubicBezTo>
                    <a:pt x="268314" y="430106"/>
                    <a:pt x="320797" y="447536"/>
                    <a:pt x="334989" y="409722"/>
                  </a:cubicBezTo>
                  <a:cubicBezTo>
                    <a:pt x="349182" y="371908"/>
                    <a:pt x="326226" y="325235"/>
                    <a:pt x="399093" y="284373"/>
                  </a:cubicBezTo>
                  <a:cubicBezTo>
                    <a:pt x="471959" y="243511"/>
                    <a:pt x="600832" y="214364"/>
                    <a:pt x="627121" y="147689"/>
                  </a:cubicBezTo>
                  <a:cubicBezTo>
                    <a:pt x="653410" y="81014"/>
                    <a:pt x="624168" y="10720"/>
                    <a:pt x="583401" y="1957"/>
                  </a:cubicBezTo>
                  <a:cubicBezTo>
                    <a:pt x="542634" y="-6806"/>
                    <a:pt x="493104" y="16530"/>
                    <a:pt x="414428" y="19483"/>
                  </a:cubicBezTo>
                  <a:cubicBezTo>
                    <a:pt x="335751" y="22436"/>
                    <a:pt x="105151" y="21197"/>
                    <a:pt x="32285" y="131878"/>
                  </a:cubicBezTo>
                  <a:cubicBezTo>
                    <a:pt x="-40581" y="242558"/>
                    <a:pt x="29808" y="441917"/>
                    <a:pt x="50192" y="485636"/>
                  </a:cubicBezTo>
                  <a:cubicBezTo>
                    <a:pt x="70575" y="529356"/>
                    <a:pt x="70575" y="642989"/>
                    <a:pt x="154967" y="648800"/>
                  </a:cubicBezTo>
                  <a:cubicBezTo>
                    <a:pt x="239358" y="654610"/>
                    <a:pt x="297842" y="590507"/>
                    <a:pt x="303557" y="544025"/>
                  </a:cubicBezTo>
                  <a:cubicBezTo>
                    <a:pt x="309272" y="497543"/>
                    <a:pt x="268314" y="430106"/>
                    <a:pt x="268314" y="43010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3" name="Graphic 3">
              <a:extLst>
                <a:ext uri="{FF2B5EF4-FFF2-40B4-BE49-F238E27FC236}">
                  <a16:creationId xmlns="" xmlns:a16="http://schemas.microsoft.com/office/drawing/2014/main" id="{4585FB41-4B53-405D-BFE3-A1B8E043DA2D}"/>
                </a:ext>
              </a:extLst>
            </p:cNvPr>
            <p:cNvGrpSpPr/>
            <p:nvPr/>
          </p:nvGrpSpPr>
          <p:grpSpPr>
            <a:xfrm>
              <a:off x="2739551" y="2791088"/>
              <a:ext cx="461854" cy="177831"/>
              <a:chOff x="2739551" y="2791088"/>
              <a:chExt cx="461854" cy="177831"/>
            </a:xfrm>
            <a:solidFill>
              <a:srgbClr val="FFFFFF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="" xmlns:a16="http://schemas.microsoft.com/office/drawing/2014/main" id="{24BAE877-4551-425A-95E6-B017FA08635A}"/>
                  </a:ext>
                </a:extLst>
              </p:cNvPr>
              <p:cNvSpPr/>
              <p:nvPr/>
            </p:nvSpPr>
            <p:spPr>
              <a:xfrm>
                <a:off x="2739551" y="2791184"/>
                <a:ext cx="461854" cy="177736"/>
              </a:xfrm>
              <a:custGeom>
                <a:avLst/>
                <a:gdLst>
                  <a:gd name="connsiteX0" fmla="*/ 0 w 461854"/>
                  <a:gd name="connsiteY0" fmla="*/ 142875 h 177736"/>
                  <a:gd name="connsiteX1" fmla="*/ 420053 w 461854"/>
                  <a:gd name="connsiteY1" fmla="*/ 0 h 177736"/>
                  <a:gd name="connsiteX2" fmla="*/ 443389 w 461854"/>
                  <a:gd name="connsiteY2" fmla="*/ 107823 h 177736"/>
                  <a:gd name="connsiteX3" fmla="*/ 227743 w 461854"/>
                  <a:gd name="connsiteY3" fmla="*/ 177737 h 177736"/>
                  <a:gd name="connsiteX4" fmla="*/ 2953 w 461854"/>
                  <a:gd name="connsiteY4" fmla="*/ 171450 h 17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854" h="177736">
                    <a:moveTo>
                      <a:pt x="0" y="142875"/>
                    </a:moveTo>
                    <a:lnTo>
                      <a:pt x="420053" y="0"/>
                    </a:lnTo>
                    <a:cubicBezTo>
                      <a:pt x="420053" y="0"/>
                      <a:pt x="495776" y="46577"/>
                      <a:pt x="443389" y="107823"/>
                    </a:cubicBezTo>
                    <a:lnTo>
                      <a:pt x="227743" y="177737"/>
                    </a:lnTo>
                    <a:lnTo>
                      <a:pt x="2953" y="17145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="" xmlns:a16="http://schemas.microsoft.com/office/drawing/2014/main" id="{AED4E9E7-33AE-4DEA-9EF4-AE615D4A9D73}"/>
                  </a:ext>
                </a:extLst>
              </p:cNvPr>
              <p:cNvSpPr/>
              <p:nvPr/>
            </p:nvSpPr>
            <p:spPr>
              <a:xfrm>
                <a:off x="2739551" y="2791088"/>
                <a:ext cx="419576" cy="142779"/>
              </a:xfrm>
              <a:custGeom>
                <a:avLst/>
                <a:gdLst>
                  <a:gd name="connsiteX0" fmla="*/ 0 w 419576"/>
                  <a:gd name="connsiteY0" fmla="*/ 142780 h 142779"/>
                  <a:gd name="connsiteX1" fmla="*/ 419576 w 419576"/>
                  <a:gd name="connsiteY1" fmla="*/ 0 h 14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9576" h="142779">
                    <a:moveTo>
                      <a:pt x="0" y="142780"/>
                    </a:moveTo>
                    <a:lnTo>
                      <a:pt x="419576" y="0"/>
                    </a:lnTo>
                  </a:path>
                </a:pathLst>
              </a:custGeom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="" xmlns:a16="http://schemas.microsoft.com/office/drawing/2014/main" id="{5D793251-AA1B-415C-9BDC-AC5300C4D488}"/>
                  </a:ext>
                </a:extLst>
              </p:cNvPr>
              <p:cNvSpPr/>
              <p:nvPr/>
            </p:nvSpPr>
            <p:spPr>
              <a:xfrm>
                <a:off x="2923098" y="2881385"/>
                <a:ext cx="43719" cy="87439"/>
              </a:xfrm>
              <a:custGeom>
                <a:avLst/>
                <a:gdLst>
                  <a:gd name="connsiteX0" fmla="*/ 0 w 43719"/>
                  <a:gd name="connsiteY0" fmla="*/ 0 h 87439"/>
                  <a:gd name="connsiteX1" fmla="*/ 43720 w 43719"/>
                  <a:gd name="connsiteY1" fmla="*/ 87439 h 8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719" h="87439">
                    <a:moveTo>
                      <a:pt x="0" y="0"/>
                    </a:moveTo>
                    <a:lnTo>
                      <a:pt x="43720" y="87439"/>
                    </a:lnTo>
                  </a:path>
                </a:pathLst>
              </a:custGeom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27B97F37-3251-4321-ABD6-8B11C7C7016B}"/>
                </a:ext>
              </a:extLst>
            </p:cNvPr>
            <p:cNvSpPr/>
            <p:nvPr/>
          </p:nvSpPr>
          <p:spPr>
            <a:xfrm>
              <a:off x="2739551" y="2791184"/>
              <a:ext cx="461854" cy="177736"/>
            </a:xfrm>
            <a:custGeom>
              <a:avLst/>
              <a:gdLst>
                <a:gd name="connsiteX0" fmla="*/ 0 w 461854"/>
                <a:gd name="connsiteY0" fmla="*/ 142875 h 177736"/>
                <a:gd name="connsiteX1" fmla="*/ 420053 w 461854"/>
                <a:gd name="connsiteY1" fmla="*/ 0 h 177736"/>
                <a:gd name="connsiteX2" fmla="*/ 443389 w 461854"/>
                <a:gd name="connsiteY2" fmla="*/ 107823 h 177736"/>
                <a:gd name="connsiteX3" fmla="*/ 227743 w 461854"/>
                <a:gd name="connsiteY3" fmla="*/ 177737 h 177736"/>
                <a:gd name="connsiteX4" fmla="*/ 2953 w 461854"/>
                <a:gd name="connsiteY4" fmla="*/ 171450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854" h="177736">
                  <a:moveTo>
                    <a:pt x="0" y="142875"/>
                  </a:moveTo>
                  <a:lnTo>
                    <a:pt x="420053" y="0"/>
                  </a:lnTo>
                  <a:cubicBezTo>
                    <a:pt x="420053" y="0"/>
                    <a:pt x="495776" y="46577"/>
                    <a:pt x="443389" y="107823"/>
                  </a:cubicBezTo>
                  <a:lnTo>
                    <a:pt x="227743" y="177737"/>
                  </a:lnTo>
                  <a:lnTo>
                    <a:pt x="2953" y="171450"/>
                  </a:ln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7BE42757-55AF-42B9-8702-B54E814ABEFB}"/>
                </a:ext>
              </a:extLst>
            </p:cNvPr>
            <p:cNvSpPr/>
            <p:nvPr/>
          </p:nvSpPr>
          <p:spPr>
            <a:xfrm>
              <a:off x="2739551" y="2791088"/>
              <a:ext cx="419576" cy="142779"/>
            </a:xfrm>
            <a:custGeom>
              <a:avLst/>
              <a:gdLst>
                <a:gd name="connsiteX0" fmla="*/ 0 w 419576"/>
                <a:gd name="connsiteY0" fmla="*/ 142780 h 142779"/>
                <a:gd name="connsiteX1" fmla="*/ 419576 w 419576"/>
                <a:gd name="connsiteY1" fmla="*/ 0 h 14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9576" h="142779">
                  <a:moveTo>
                    <a:pt x="0" y="142780"/>
                  </a:moveTo>
                  <a:lnTo>
                    <a:pt x="419576" y="0"/>
                  </a:lnTo>
                </a:path>
              </a:pathLst>
            </a:custGeom>
            <a:ln w="19050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08EF92C6-76B3-4293-A66F-F4E48024CAE1}"/>
                </a:ext>
              </a:extLst>
            </p:cNvPr>
            <p:cNvSpPr/>
            <p:nvPr/>
          </p:nvSpPr>
          <p:spPr>
            <a:xfrm>
              <a:off x="2923098" y="2881385"/>
              <a:ext cx="43719" cy="87439"/>
            </a:xfrm>
            <a:custGeom>
              <a:avLst/>
              <a:gdLst>
                <a:gd name="connsiteX0" fmla="*/ 0 w 43719"/>
                <a:gd name="connsiteY0" fmla="*/ 0 h 87439"/>
                <a:gd name="connsiteX1" fmla="*/ 43720 w 43719"/>
                <a:gd name="connsiteY1" fmla="*/ 87439 h 8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719" h="87439">
                  <a:moveTo>
                    <a:pt x="0" y="0"/>
                  </a:moveTo>
                  <a:lnTo>
                    <a:pt x="43720" y="87439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6481F973-ABDF-4851-8675-BD8FDA0ACAAF}"/>
                </a:ext>
              </a:extLst>
            </p:cNvPr>
            <p:cNvSpPr/>
            <p:nvPr/>
          </p:nvSpPr>
          <p:spPr>
            <a:xfrm>
              <a:off x="2676877" y="2911105"/>
              <a:ext cx="144303" cy="164558"/>
            </a:xfrm>
            <a:custGeom>
              <a:avLst/>
              <a:gdLst>
                <a:gd name="connsiteX0" fmla="*/ 138493 w 144303"/>
                <a:gd name="connsiteY0" fmla="*/ 78103 h 164558"/>
                <a:gd name="connsiteX1" fmla="*/ 16097 w 144303"/>
                <a:gd name="connsiteY1" fmla="*/ 5237 h 164558"/>
                <a:gd name="connsiteX2" fmla="*/ 59817 w 144303"/>
                <a:gd name="connsiteY2" fmla="*/ 159638 h 164558"/>
                <a:gd name="connsiteX3" fmla="*/ 144303 w 144303"/>
                <a:gd name="connsiteY3" fmla="*/ 130491 h 16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303" h="164558">
                  <a:moveTo>
                    <a:pt x="138493" y="78103"/>
                  </a:moveTo>
                  <a:cubicBezTo>
                    <a:pt x="129730" y="78103"/>
                    <a:pt x="54006" y="-23909"/>
                    <a:pt x="16097" y="5237"/>
                  </a:cubicBezTo>
                  <a:cubicBezTo>
                    <a:pt x="-21813" y="34384"/>
                    <a:pt x="13144" y="139254"/>
                    <a:pt x="59817" y="159638"/>
                  </a:cubicBezTo>
                  <a:cubicBezTo>
                    <a:pt x="106489" y="180021"/>
                    <a:pt x="144303" y="130491"/>
                    <a:pt x="144303" y="130491"/>
                  </a:cubicBezTo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28FB2901-D089-4F2F-8FF0-0AC0EF82EDA7}"/>
                </a:ext>
              </a:extLst>
            </p:cNvPr>
            <p:cNvSpPr/>
            <p:nvPr/>
          </p:nvSpPr>
          <p:spPr>
            <a:xfrm>
              <a:off x="3074640" y="2846429"/>
              <a:ext cx="23336" cy="52482"/>
            </a:xfrm>
            <a:custGeom>
              <a:avLst/>
              <a:gdLst>
                <a:gd name="connsiteX0" fmla="*/ 23336 w 23336"/>
                <a:gd name="connsiteY0" fmla="*/ 26194 h 52482"/>
                <a:gd name="connsiteX1" fmla="*/ 11621 w 23336"/>
                <a:gd name="connsiteY1" fmla="*/ 52483 h 52482"/>
                <a:gd name="connsiteX2" fmla="*/ 0 w 23336"/>
                <a:gd name="connsiteY2" fmla="*/ 26194 h 52482"/>
                <a:gd name="connsiteX3" fmla="*/ 11621 w 23336"/>
                <a:gd name="connsiteY3" fmla="*/ 0 h 52482"/>
                <a:gd name="connsiteX4" fmla="*/ 23336 w 23336"/>
                <a:gd name="connsiteY4" fmla="*/ 26194 h 5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" h="52482">
                  <a:moveTo>
                    <a:pt x="23336" y="26194"/>
                  </a:moveTo>
                  <a:cubicBezTo>
                    <a:pt x="23336" y="40672"/>
                    <a:pt x="18098" y="52483"/>
                    <a:pt x="11621" y="52483"/>
                  </a:cubicBezTo>
                  <a:cubicBezTo>
                    <a:pt x="5144" y="52483"/>
                    <a:pt x="0" y="40672"/>
                    <a:pt x="0" y="26194"/>
                  </a:cubicBezTo>
                  <a:cubicBezTo>
                    <a:pt x="0" y="11716"/>
                    <a:pt x="5239" y="0"/>
                    <a:pt x="11621" y="0"/>
                  </a:cubicBezTo>
                  <a:cubicBezTo>
                    <a:pt x="18002" y="0"/>
                    <a:pt x="23336" y="11430"/>
                    <a:pt x="23336" y="2619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DF7436C3-8992-4F50-BC05-67D9BC34A036}"/>
                </a:ext>
              </a:extLst>
            </p:cNvPr>
            <p:cNvSpPr/>
            <p:nvPr/>
          </p:nvSpPr>
          <p:spPr>
            <a:xfrm>
              <a:off x="2477328" y="3190186"/>
              <a:ext cx="894588" cy="1940432"/>
            </a:xfrm>
            <a:custGeom>
              <a:avLst/>
              <a:gdLst>
                <a:gd name="connsiteX0" fmla="*/ 253651 w 894588"/>
                <a:gd name="connsiteY0" fmla="*/ 0 h 1940432"/>
                <a:gd name="connsiteX1" fmla="*/ 489585 w 894588"/>
                <a:gd name="connsiteY1" fmla="*/ 262223 h 1940432"/>
                <a:gd name="connsiteX2" fmla="*/ 824675 w 894588"/>
                <a:gd name="connsiteY2" fmla="*/ 725519 h 1940432"/>
                <a:gd name="connsiteX3" fmla="*/ 888778 w 894588"/>
                <a:gd name="connsiteY3" fmla="*/ 961453 h 1940432"/>
                <a:gd name="connsiteX4" fmla="*/ 894588 w 894588"/>
                <a:gd name="connsiteY4" fmla="*/ 1573340 h 1940432"/>
                <a:gd name="connsiteX5" fmla="*/ 894588 w 894588"/>
                <a:gd name="connsiteY5" fmla="*/ 1940433 h 1940432"/>
                <a:gd name="connsiteX6" fmla="*/ 0 w 894588"/>
                <a:gd name="connsiteY6" fmla="*/ 1940433 h 1940432"/>
                <a:gd name="connsiteX7" fmla="*/ 55436 w 894588"/>
                <a:gd name="connsiteY7" fmla="*/ 1010984 h 1940432"/>
                <a:gd name="connsiteX8" fmla="*/ 37910 w 894588"/>
                <a:gd name="connsiteY8" fmla="*/ 466153 h 1940432"/>
                <a:gd name="connsiteX9" fmla="*/ 253651 w 894588"/>
                <a:gd name="connsiteY9" fmla="*/ 0 h 194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4588" h="1940432">
                  <a:moveTo>
                    <a:pt x="253651" y="0"/>
                  </a:moveTo>
                  <a:cubicBezTo>
                    <a:pt x="253651" y="0"/>
                    <a:pt x="405098" y="125349"/>
                    <a:pt x="489585" y="262223"/>
                  </a:cubicBezTo>
                  <a:cubicBezTo>
                    <a:pt x="574072" y="399098"/>
                    <a:pt x="789718" y="643890"/>
                    <a:pt x="824675" y="725519"/>
                  </a:cubicBezTo>
                  <a:cubicBezTo>
                    <a:pt x="859631" y="807149"/>
                    <a:pt x="888778" y="891540"/>
                    <a:pt x="888778" y="961453"/>
                  </a:cubicBezTo>
                  <a:cubicBezTo>
                    <a:pt x="888778" y="1031367"/>
                    <a:pt x="894588" y="1561528"/>
                    <a:pt x="894588" y="1573340"/>
                  </a:cubicBezTo>
                  <a:lnTo>
                    <a:pt x="894588" y="1940433"/>
                  </a:lnTo>
                  <a:lnTo>
                    <a:pt x="0" y="1940433"/>
                  </a:lnTo>
                  <a:cubicBezTo>
                    <a:pt x="0" y="1940433"/>
                    <a:pt x="55436" y="1174147"/>
                    <a:pt x="55436" y="1010984"/>
                  </a:cubicBezTo>
                  <a:cubicBezTo>
                    <a:pt x="55436" y="847820"/>
                    <a:pt x="-14573" y="699230"/>
                    <a:pt x="37910" y="466153"/>
                  </a:cubicBezTo>
                  <a:cubicBezTo>
                    <a:pt x="90392" y="233077"/>
                    <a:pt x="177451" y="99060"/>
                    <a:pt x="25365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EAA078AD-B44F-4D12-9EAD-889F0ECAA805}"/>
                </a:ext>
              </a:extLst>
            </p:cNvPr>
            <p:cNvSpPr/>
            <p:nvPr/>
          </p:nvSpPr>
          <p:spPr>
            <a:xfrm>
              <a:off x="2672590" y="3274672"/>
              <a:ext cx="603123" cy="626459"/>
            </a:xfrm>
            <a:custGeom>
              <a:avLst/>
              <a:gdLst>
                <a:gd name="connsiteX0" fmla="*/ 0 w 603123"/>
                <a:gd name="connsiteY0" fmla="*/ 0 h 626459"/>
                <a:gd name="connsiteX1" fmla="*/ 323374 w 603123"/>
                <a:gd name="connsiteY1" fmla="*/ 445770 h 626459"/>
                <a:gd name="connsiteX2" fmla="*/ 404908 w 603123"/>
                <a:gd name="connsiteY2" fmla="*/ 419576 h 626459"/>
                <a:gd name="connsiteX3" fmla="*/ 399097 w 603123"/>
                <a:gd name="connsiteY3" fmla="*/ 518636 h 626459"/>
                <a:gd name="connsiteX4" fmla="*/ 603123 w 603123"/>
                <a:gd name="connsiteY4" fmla="*/ 626459 h 626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123" h="626459">
                  <a:moveTo>
                    <a:pt x="0" y="0"/>
                  </a:moveTo>
                  <a:lnTo>
                    <a:pt x="323374" y="445770"/>
                  </a:lnTo>
                  <a:lnTo>
                    <a:pt x="404908" y="419576"/>
                  </a:lnTo>
                  <a:lnTo>
                    <a:pt x="399097" y="518636"/>
                  </a:lnTo>
                  <a:lnTo>
                    <a:pt x="603123" y="626459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56CC04B3-843A-4AC7-9D5F-F29F8D032A55}"/>
                </a:ext>
              </a:extLst>
            </p:cNvPr>
            <p:cNvSpPr/>
            <p:nvPr/>
          </p:nvSpPr>
          <p:spPr>
            <a:xfrm>
              <a:off x="2812894" y="4748571"/>
              <a:ext cx="470534" cy="75247"/>
            </a:xfrm>
            <a:custGeom>
              <a:avLst/>
              <a:gdLst>
                <a:gd name="connsiteX0" fmla="*/ 470535 w 470534"/>
                <a:gd name="connsiteY0" fmla="*/ 0 h 75247"/>
                <a:gd name="connsiteX1" fmla="*/ 0 w 470534"/>
                <a:gd name="connsiteY1" fmla="*/ 0 h 75247"/>
                <a:gd name="connsiteX2" fmla="*/ 0 w 470534"/>
                <a:gd name="connsiteY2" fmla="*/ 75247 h 75247"/>
                <a:gd name="connsiteX3" fmla="*/ 432911 w 470534"/>
                <a:gd name="connsiteY3" fmla="*/ 75247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534" h="75247">
                  <a:moveTo>
                    <a:pt x="470535" y="0"/>
                  </a:moveTo>
                  <a:lnTo>
                    <a:pt x="0" y="0"/>
                  </a:lnTo>
                  <a:lnTo>
                    <a:pt x="0" y="75247"/>
                  </a:lnTo>
                  <a:lnTo>
                    <a:pt x="432911" y="75247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9C4FA2AC-E690-4761-90E0-D051A10FD67E}"/>
                </a:ext>
              </a:extLst>
            </p:cNvPr>
            <p:cNvSpPr/>
            <p:nvPr/>
          </p:nvSpPr>
          <p:spPr>
            <a:xfrm>
              <a:off x="3761107" y="2791184"/>
              <a:ext cx="44100" cy="148208"/>
            </a:xfrm>
            <a:custGeom>
              <a:avLst/>
              <a:gdLst>
                <a:gd name="connsiteX0" fmla="*/ 95 w 44100"/>
                <a:gd name="connsiteY0" fmla="*/ 0 h 148208"/>
                <a:gd name="connsiteX1" fmla="*/ 44101 w 44100"/>
                <a:gd name="connsiteY1" fmla="*/ 0 h 148208"/>
                <a:gd name="connsiteX2" fmla="*/ 44101 w 44100"/>
                <a:gd name="connsiteY2" fmla="*/ 0 h 148208"/>
                <a:gd name="connsiteX3" fmla="*/ 44101 w 44100"/>
                <a:gd name="connsiteY3" fmla="*/ 127730 h 148208"/>
                <a:gd name="connsiteX4" fmla="*/ 23622 w 44100"/>
                <a:gd name="connsiteY4" fmla="*/ 148209 h 148208"/>
                <a:gd name="connsiteX5" fmla="*/ 20479 w 44100"/>
                <a:gd name="connsiteY5" fmla="*/ 148209 h 148208"/>
                <a:gd name="connsiteX6" fmla="*/ 0 w 44100"/>
                <a:gd name="connsiteY6" fmla="*/ 127730 h 148208"/>
                <a:gd name="connsiteX7" fmla="*/ 0 w 44100"/>
                <a:gd name="connsiteY7" fmla="*/ 0 h 148208"/>
                <a:gd name="connsiteX8" fmla="*/ 95 w 44100"/>
                <a:gd name="connsiteY8" fmla="*/ 0 h 14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00" h="148208">
                  <a:moveTo>
                    <a:pt x="95" y="0"/>
                  </a:moveTo>
                  <a:lnTo>
                    <a:pt x="44101" y="0"/>
                  </a:lnTo>
                  <a:lnTo>
                    <a:pt x="44101" y="0"/>
                  </a:lnTo>
                  <a:lnTo>
                    <a:pt x="44101" y="127730"/>
                  </a:lnTo>
                  <a:cubicBezTo>
                    <a:pt x="44101" y="139036"/>
                    <a:pt x="34928" y="148209"/>
                    <a:pt x="23622" y="148209"/>
                  </a:cubicBezTo>
                  <a:lnTo>
                    <a:pt x="20479" y="148209"/>
                  </a:lnTo>
                  <a:cubicBezTo>
                    <a:pt x="9173" y="148209"/>
                    <a:pt x="0" y="139036"/>
                    <a:pt x="0" y="127730"/>
                  </a:cubicBez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A902BD58-66E6-4468-80F5-09B1A5541D18}"/>
                </a:ext>
              </a:extLst>
            </p:cNvPr>
            <p:cNvSpPr/>
            <p:nvPr/>
          </p:nvSpPr>
          <p:spPr>
            <a:xfrm>
              <a:off x="3750725" y="2764037"/>
              <a:ext cx="65150" cy="44005"/>
            </a:xfrm>
            <a:custGeom>
              <a:avLst/>
              <a:gdLst>
                <a:gd name="connsiteX0" fmla="*/ 0 w 65150"/>
                <a:gd name="connsiteY0" fmla="*/ 0 h 44005"/>
                <a:gd name="connsiteX1" fmla="*/ 65151 w 65150"/>
                <a:gd name="connsiteY1" fmla="*/ 0 h 44005"/>
                <a:gd name="connsiteX2" fmla="*/ 65151 w 65150"/>
                <a:gd name="connsiteY2" fmla="*/ 44005 h 44005"/>
                <a:gd name="connsiteX3" fmla="*/ 0 w 65150"/>
                <a:gd name="connsiteY3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50" h="44005">
                  <a:moveTo>
                    <a:pt x="0" y="0"/>
                  </a:moveTo>
                  <a:lnTo>
                    <a:pt x="65151" y="0"/>
                  </a:lnTo>
                  <a:lnTo>
                    <a:pt x="65151" y="44005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D660BD70-1899-4548-A5C9-7D46DD04434E}"/>
                </a:ext>
              </a:extLst>
            </p:cNvPr>
            <p:cNvSpPr/>
            <p:nvPr/>
          </p:nvSpPr>
          <p:spPr>
            <a:xfrm>
              <a:off x="3972097" y="2525981"/>
              <a:ext cx="54042" cy="176280"/>
            </a:xfrm>
            <a:custGeom>
              <a:avLst/>
              <a:gdLst>
                <a:gd name="connsiteX0" fmla="*/ 34184 w 54042"/>
                <a:gd name="connsiteY0" fmla="*/ 3170 h 176280"/>
                <a:gd name="connsiteX1" fmla="*/ 53710 w 54042"/>
                <a:gd name="connsiteY1" fmla="*/ 60320 h 176280"/>
                <a:gd name="connsiteX2" fmla="*/ 9705 w 54042"/>
                <a:gd name="connsiteY2" fmla="*/ 176144 h 176280"/>
                <a:gd name="connsiteX3" fmla="*/ 1513 w 54042"/>
                <a:gd name="connsiteY3" fmla="*/ 133757 h 176280"/>
                <a:gd name="connsiteX4" fmla="*/ 9705 w 54042"/>
                <a:gd name="connsiteY4" fmla="*/ 70130 h 176280"/>
                <a:gd name="connsiteX5" fmla="*/ 34184 w 54042"/>
                <a:gd name="connsiteY5" fmla="*/ 3170 h 17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42" h="176280">
                  <a:moveTo>
                    <a:pt x="34184" y="3170"/>
                  </a:moveTo>
                  <a:cubicBezTo>
                    <a:pt x="34184" y="3170"/>
                    <a:pt x="57044" y="39079"/>
                    <a:pt x="53710" y="60320"/>
                  </a:cubicBezTo>
                  <a:cubicBezTo>
                    <a:pt x="50376" y="81560"/>
                    <a:pt x="19515" y="174620"/>
                    <a:pt x="9705" y="176144"/>
                  </a:cubicBezTo>
                  <a:cubicBezTo>
                    <a:pt x="-106" y="177668"/>
                    <a:pt x="-1725" y="166619"/>
                    <a:pt x="1513" y="133757"/>
                  </a:cubicBezTo>
                  <a:cubicBezTo>
                    <a:pt x="4752" y="100896"/>
                    <a:pt x="9705" y="79941"/>
                    <a:pt x="9705" y="70130"/>
                  </a:cubicBezTo>
                  <a:cubicBezTo>
                    <a:pt x="9705" y="60320"/>
                    <a:pt x="16182" y="-16357"/>
                    <a:pt x="34184" y="3170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C5A0B870-A862-416E-A818-96494C6BE39D}"/>
                </a:ext>
              </a:extLst>
            </p:cNvPr>
            <p:cNvSpPr/>
            <p:nvPr/>
          </p:nvSpPr>
          <p:spPr>
            <a:xfrm>
              <a:off x="3547654" y="2403595"/>
              <a:ext cx="467232" cy="396354"/>
            </a:xfrm>
            <a:custGeom>
              <a:avLst/>
              <a:gdLst>
                <a:gd name="connsiteX0" fmla="*/ 19905 w 467232"/>
                <a:gd name="connsiteY0" fmla="*/ 81550 h 396354"/>
                <a:gd name="connsiteX1" fmla="*/ 10380 w 467232"/>
                <a:gd name="connsiteY1" fmla="*/ 184230 h 396354"/>
                <a:gd name="connsiteX2" fmla="*/ 98486 w 467232"/>
                <a:gd name="connsiteY2" fmla="*/ 225092 h 396354"/>
                <a:gd name="connsiteX3" fmla="*/ 122965 w 467232"/>
                <a:gd name="connsiteY3" fmla="*/ 309865 h 396354"/>
                <a:gd name="connsiteX4" fmla="*/ 178401 w 467232"/>
                <a:gd name="connsiteY4" fmla="*/ 389779 h 396354"/>
                <a:gd name="connsiteX5" fmla="*/ 217549 w 467232"/>
                <a:gd name="connsiteY5" fmla="*/ 370158 h 396354"/>
                <a:gd name="connsiteX6" fmla="*/ 186497 w 467232"/>
                <a:gd name="connsiteY6" fmla="*/ 280528 h 396354"/>
                <a:gd name="connsiteX7" fmla="*/ 199546 w 467232"/>
                <a:gd name="connsiteY7" fmla="*/ 205471 h 396354"/>
                <a:gd name="connsiteX8" fmla="*/ 209071 w 467232"/>
                <a:gd name="connsiteY8" fmla="*/ 184230 h 396354"/>
                <a:gd name="connsiteX9" fmla="*/ 261269 w 467232"/>
                <a:gd name="connsiteY9" fmla="*/ 256049 h 396354"/>
                <a:gd name="connsiteX10" fmla="*/ 266126 w 467232"/>
                <a:gd name="connsiteY10" fmla="*/ 389399 h 396354"/>
                <a:gd name="connsiteX11" fmla="*/ 319942 w 467232"/>
                <a:gd name="connsiteY11" fmla="*/ 377969 h 396354"/>
                <a:gd name="connsiteX12" fmla="*/ 337945 w 467232"/>
                <a:gd name="connsiteY12" fmla="*/ 224711 h 396354"/>
                <a:gd name="connsiteX13" fmla="*/ 306893 w 467232"/>
                <a:gd name="connsiteY13" fmla="*/ 138224 h 396354"/>
                <a:gd name="connsiteX14" fmla="*/ 359090 w 467232"/>
                <a:gd name="connsiteY14" fmla="*/ 206709 h 396354"/>
                <a:gd name="connsiteX15" fmla="*/ 354232 w 467232"/>
                <a:gd name="connsiteY15" fmla="*/ 342059 h 396354"/>
                <a:gd name="connsiteX16" fmla="*/ 386808 w 467232"/>
                <a:gd name="connsiteY16" fmla="*/ 340440 h 396354"/>
                <a:gd name="connsiteX17" fmla="*/ 408049 w 467232"/>
                <a:gd name="connsiteY17" fmla="*/ 304626 h 396354"/>
                <a:gd name="connsiteX18" fmla="*/ 453673 w 467232"/>
                <a:gd name="connsiteY18" fmla="*/ 192041 h 396354"/>
                <a:gd name="connsiteX19" fmla="*/ 448815 w 467232"/>
                <a:gd name="connsiteY19" fmla="*/ 100696 h 396354"/>
                <a:gd name="connsiteX20" fmla="*/ 313465 w 467232"/>
                <a:gd name="connsiteY20" fmla="*/ 40403 h 396354"/>
                <a:gd name="connsiteX21" fmla="*/ 70483 w 467232"/>
                <a:gd name="connsiteY21" fmla="*/ 14304 h 396354"/>
                <a:gd name="connsiteX22" fmla="*/ 19905 w 467232"/>
                <a:gd name="connsiteY22" fmla="*/ 81550 h 39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7232" h="396354">
                  <a:moveTo>
                    <a:pt x="19905" y="81550"/>
                  </a:moveTo>
                  <a:cubicBezTo>
                    <a:pt x="19905" y="81550"/>
                    <a:pt x="-17623" y="146797"/>
                    <a:pt x="10380" y="184230"/>
                  </a:cubicBezTo>
                  <a:cubicBezTo>
                    <a:pt x="38383" y="221663"/>
                    <a:pt x="98486" y="225092"/>
                    <a:pt x="98486" y="225092"/>
                  </a:cubicBezTo>
                  <a:cubicBezTo>
                    <a:pt x="98486" y="225092"/>
                    <a:pt x="108011" y="298435"/>
                    <a:pt x="122965" y="309865"/>
                  </a:cubicBezTo>
                  <a:cubicBezTo>
                    <a:pt x="137920" y="321295"/>
                    <a:pt x="173448" y="371873"/>
                    <a:pt x="178401" y="389779"/>
                  </a:cubicBezTo>
                  <a:cubicBezTo>
                    <a:pt x="183354" y="407687"/>
                    <a:pt x="217549" y="384922"/>
                    <a:pt x="217549" y="370158"/>
                  </a:cubicBezTo>
                  <a:cubicBezTo>
                    <a:pt x="217549" y="355394"/>
                    <a:pt x="193069" y="296816"/>
                    <a:pt x="186497" y="280528"/>
                  </a:cubicBezTo>
                  <a:cubicBezTo>
                    <a:pt x="179925" y="264240"/>
                    <a:pt x="194689" y="220139"/>
                    <a:pt x="199546" y="205471"/>
                  </a:cubicBezTo>
                  <a:cubicBezTo>
                    <a:pt x="201718" y="197984"/>
                    <a:pt x="204928" y="190831"/>
                    <a:pt x="209071" y="184230"/>
                  </a:cubicBezTo>
                  <a:cubicBezTo>
                    <a:pt x="209071" y="184230"/>
                    <a:pt x="256696" y="229950"/>
                    <a:pt x="261269" y="256049"/>
                  </a:cubicBezTo>
                  <a:cubicBezTo>
                    <a:pt x="265840" y="282147"/>
                    <a:pt x="253077" y="378350"/>
                    <a:pt x="266126" y="389399"/>
                  </a:cubicBezTo>
                  <a:cubicBezTo>
                    <a:pt x="279175" y="400448"/>
                    <a:pt x="313751" y="397590"/>
                    <a:pt x="319942" y="377969"/>
                  </a:cubicBezTo>
                  <a:cubicBezTo>
                    <a:pt x="326134" y="358347"/>
                    <a:pt x="337945" y="244619"/>
                    <a:pt x="337945" y="224711"/>
                  </a:cubicBezTo>
                  <a:cubicBezTo>
                    <a:pt x="337945" y="204804"/>
                    <a:pt x="306893" y="138224"/>
                    <a:pt x="306893" y="138224"/>
                  </a:cubicBezTo>
                  <a:cubicBezTo>
                    <a:pt x="306893" y="138224"/>
                    <a:pt x="357471" y="188802"/>
                    <a:pt x="359090" y="206709"/>
                  </a:cubicBezTo>
                  <a:cubicBezTo>
                    <a:pt x="360709" y="224616"/>
                    <a:pt x="346041" y="338821"/>
                    <a:pt x="354232" y="342059"/>
                  </a:cubicBezTo>
                  <a:cubicBezTo>
                    <a:pt x="364434" y="348089"/>
                    <a:pt x="377254" y="347450"/>
                    <a:pt x="386808" y="340440"/>
                  </a:cubicBezTo>
                  <a:cubicBezTo>
                    <a:pt x="396066" y="329934"/>
                    <a:pt x="403277" y="317790"/>
                    <a:pt x="408049" y="304626"/>
                  </a:cubicBezTo>
                  <a:cubicBezTo>
                    <a:pt x="408049" y="304626"/>
                    <a:pt x="440624" y="227950"/>
                    <a:pt x="453673" y="192041"/>
                  </a:cubicBezTo>
                  <a:cubicBezTo>
                    <a:pt x="466723" y="156131"/>
                    <a:pt x="478153" y="115841"/>
                    <a:pt x="448815" y="100696"/>
                  </a:cubicBezTo>
                  <a:cubicBezTo>
                    <a:pt x="404972" y="77864"/>
                    <a:pt x="359766" y="57729"/>
                    <a:pt x="313465" y="40403"/>
                  </a:cubicBezTo>
                  <a:cubicBezTo>
                    <a:pt x="230312" y="7732"/>
                    <a:pt x="112869" y="-16747"/>
                    <a:pt x="70483" y="14304"/>
                  </a:cubicBezTo>
                  <a:cubicBezTo>
                    <a:pt x="28096" y="45356"/>
                    <a:pt x="19905" y="81550"/>
                    <a:pt x="19905" y="81550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F4439C62-E23F-4667-A66F-7833325F5D50}"/>
                </a:ext>
              </a:extLst>
            </p:cNvPr>
            <p:cNvSpPr/>
            <p:nvPr/>
          </p:nvSpPr>
          <p:spPr>
            <a:xfrm>
              <a:off x="3639283" y="2511244"/>
              <a:ext cx="6572" cy="117443"/>
            </a:xfrm>
            <a:custGeom>
              <a:avLst/>
              <a:gdLst>
                <a:gd name="connsiteX0" fmla="*/ 6572 w 6572"/>
                <a:gd name="connsiteY0" fmla="*/ 117443 h 117443"/>
                <a:gd name="connsiteX1" fmla="*/ 0 w 6572"/>
                <a:gd name="connsiteY1" fmla="*/ 0 h 11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72" h="117443">
                  <a:moveTo>
                    <a:pt x="6572" y="117443"/>
                  </a:moveTo>
                  <a:lnTo>
                    <a:pt x="0" y="0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62C6F2D3-2C6D-4342-96DC-70BC6676BCB8}"/>
                </a:ext>
              </a:extLst>
            </p:cNvPr>
            <p:cNvSpPr/>
            <p:nvPr/>
          </p:nvSpPr>
          <p:spPr>
            <a:xfrm>
              <a:off x="3572417" y="2501433"/>
              <a:ext cx="71818" cy="84772"/>
            </a:xfrm>
            <a:custGeom>
              <a:avLst/>
              <a:gdLst>
                <a:gd name="connsiteX0" fmla="*/ 71819 w 71818"/>
                <a:gd name="connsiteY0" fmla="*/ 84772 h 84772"/>
                <a:gd name="connsiteX1" fmla="*/ 0 w 71818"/>
                <a:gd name="connsiteY1" fmla="*/ 0 h 8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818" h="84772">
                  <a:moveTo>
                    <a:pt x="71819" y="84772"/>
                  </a:moveTo>
                  <a:cubicBezTo>
                    <a:pt x="71819" y="84772"/>
                    <a:pt x="6572" y="8315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3C609AB6-DE92-4D2B-9F0A-948BF4E5F9FA}"/>
                </a:ext>
              </a:extLst>
            </p:cNvPr>
            <p:cNvSpPr/>
            <p:nvPr/>
          </p:nvSpPr>
          <p:spPr>
            <a:xfrm>
              <a:off x="3890457" y="2493242"/>
              <a:ext cx="93664" cy="166401"/>
            </a:xfrm>
            <a:custGeom>
              <a:avLst/>
              <a:gdLst>
                <a:gd name="connsiteX0" fmla="*/ 83153 w 93664"/>
                <a:gd name="connsiteY0" fmla="*/ 166402 h 166401"/>
                <a:gd name="connsiteX1" fmla="*/ 86487 w 93664"/>
                <a:gd name="connsiteY1" fmla="*/ 75057 h 166401"/>
                <a:gd name="connsiteX2" fmla="*/ 0 w 93664"/>
                <a:gd name="connsiteY2" fmla="*/ 0 h 16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664" h="166401">
                  <a:moveTo>
                    <a:pt x="83153" y="166402"/>
                  </a:moveTo>
                  <a:cubicBezTo>
                    <a:pt x="83153" y="166402"/>
                    <a:pt x="104394" y="104394"/>
                    <a:pt x="86487" y="75057"/>
                  </a:cubicBezTo>
                  <a:cubicBezTo>
                    <a:pt x="68580" y="45720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D9189680-D9E5-47BF-AEF7-6A2B74E30FBC}"/>
                </a:ext>
              </a:extLst>
            </p:cNvPr>
            <p:cNvSpPr/>
            <p:nvPr/>
          </p:nvSpPr>
          <p:spPr>
            <a:xfrm>
              <a:off x="3515648" y="3083804"/>
              <a:ext cx="526958" cy="671595"/>
            </a:xfrm>
            <a:custGeom>
              <a:avLst/>
              <a:gdLst>
                <a:gd name="connsiteX0" fmla="*/ 0 w 526958"/>
                <a:gd name="connsiteY0" fmla="*/ 547866 h 671595"/>
                <a:gd name="connsiteX1" fmla="*/ 109156 w 526958"/>
                <a:gd name="connsiteY1" fmla="*/ 429089 h 671595"/>
                <a:gd name="connsiteX2" fmla="*/ 124492 w 526958"/>
                <a:gd name="connsiteY2" fmla="*/ 295072 h 671595"/>
                <a:gd name="connsiteX3" fmla="*/ 176213 w 526958"/>
                <a:gd name="connsiteY3" fmla="*/ 183915 h 671595"/>
                <a:gd name="connsiteX4" fmla="*/ 176213 w 526958"/>
                <a:gd name="connsiteY4" fmla="*/ 67139 h 671595"/>
                <a:gd name="connsiteX5" fmla="*/ 216408 w 526958"/>
                <a:gd name="connsiteY5" fmla="*/ 63329 h 671595"/>
                <a:gd name="connsiteX6" fmla="*/ 237458 w 526958"/>
                <a:gd name="connsiteY6" fmla="*/ 147530 h 671595"/>
                <a:gd name="connsiteX7" fmla="*/ 243173 w 526958"/>
                <a:gd name="connsiteY7" fmla="*/ 204680 h 671595"/>
                <a:gd name="connsiteX8" fmla="*/ 294894 w 526958"/>
                <a:gd name="connsiteY8" fmla="*/ 242780 h 671595"/>
                <a:gd name="connsiteX9" fmla="*/ 429006 w 526958"/>
                <a:gd name="connsiteY9" fmla="*/ 191059 h 671595"/>
                <a:gd name="connsiteX10" fmla="*/ 476631 w 526958"/>
                <a:gd name="connsiteY10" fmla="*/ 95238 h 671595"/>
                <a:gd name="connsiteX11" fmla="*/ 484346 w 526958"/>
                <a:gd name="connsiteY11" fmla="*/ 16752 h 671595"/>
                <a:gd name="connsiteX12" fmla="*/ 520732 w 526958"/>
                <a:gd name="connsiteY12" fmla="*/ 18657 h 671595"/>
                <a:gd name="connsiteX13" fmla="*/ 524542 w 526958"/>
                <a:gd name="connsiteY13" fmla="*/ 148863 h 671595"/>
                <a:gd name="connsiteX14" fmla="*/ 515017 w 526958"/>
                <a:gd name="connsiteY14" fmla="*/ 225540 h 671595"/>
                <a:gd name="connsiteX15" fmla="*/ 438817 w 526958"/>
                <a:gd name="connsiteY15" fmla="*/ 298311 h 671595"/>
                <a:gd name="connsiteX16" fmla="*/ 402431 w 526958"/>
                <a:gd name="connsiteY16" fmla="*/ 392132 h 671595"/>
                <a:gd name="connsiteX17" fmla="*/ 285655 w 526958"/>
                <a:gd name="connsiteY17" fmla="*/ 455283 h 671595"/>
                <a:gd name="connsiteX18" fmla="*/ 195644 w 526958"/>
                <a:gd name="connsiteY18" fmla="*/ 524244 h 671595"/>
                <a:gd name="connsiteX19" fmla="*/ 195644 w 526958"/>
                <a:gd name="connsiteY19" fmla="*/ 552819 h 671595"/>
                <a:gd name="connsiteX20" fmla="*/ 157544 w 526958"/>
                <a:gd name="connsiteY20" fmla="*/ 575774 h 671595"/>
                <a:gd name="connsiteX21" fmla="*/ 117348 w 526958"/>
                <a:gd name="connsiteY21" fmla="*/ 671596 h 6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6958" h="671595">
                  <a:moveTo>
                    <a:pt x="0" y="547866"/>
                  </a:moveTo>
                  <a:cubicBezTo>
                    <a:pt x="5715" y="543960"/>
                    <a:pt x="107252" y="436709"/>
                    <a:pt x="109156" y="429089"/>
                  </a:cubicBezTo>
                  <a:cubicBezTo>
                    <a:pt x="111062" y="421469"/>
                    <a:pt x="112966" y="318027"/>
                    <a:pt x="124492" y="295072"/>
                  </a:cubicBezTo>
                  <a:cubicBezTo>
                    <a:pt x="136017" y="272117"/>
                    <a:pt x="174212" y="204966"/>
                    <a:pt x="176213" y="183915"/>
                  </a:cubicBezTo>
                  <a:cubicBezTo>
                    <a:pt x="178213" y="162865"/>
                    <a:pt x="178117" y="91999"/>
                    <a:pt x="176213" y="67139"/>
                  </a:cubicBezTo>
                  <a:cubicBezTo>
                    <a:pt x="174307" y="42279"/>
                    <a:pt x="199168" y="40278"/>
                    <a:pt x="216408" y="63329"/>
                  </a:cubicBezTo>
                  <a:cubicBezTo>
                    <a:pt x="233648" y="86379"/>
                    <a:pt x="237458" y="118860"/>
                    <a:pt x="237458" y="147530"/>
                  </a:cubicBezTo>
                  <a:cubicBezTo>
                    <a:pt x="237458" y="176200"/>
                    <a:pt x="239363" y="199251"/>
                    <a:pt x="243173" y="204680"/>
                  </a:cubicBezTo>
                  <a:cubicBezTo>
                    <a:pt x="246983" y="210109"/>
                    <a:pt x="279559" y="239160"/>
                    <a:pt x="294894" y="242780"/>
                  </a:cubicBezTo>
                  <a:cubicBezTo>
                    <a:pt x="310229" y="246399"/>
                    <a:pt x="402146" y="200584"/>
                    <a:pt x="429006" y="191059"/>
                  </a:cubicBezTo>
                  <a:cubicBezTo>
                    <a:pt x="455866" y="181534"/>
                    <a:pt x="473012" y="102953"/>
                    <a:pt x="476631" y="95238"/>
                  </a:cubicBezTo>
                  <a:cubicBezTo>
                    <a:pt x="480250" y="87522"/>
                    <a:pt x="482441" y="30182"/>
                    <a:pt x="484346" y="16752"/>
                  </a:cubicBezTo>
                  <a:cubicBezTo>
                    <a:pt x="486251" y="3321"/>
                    <a:pt x="511112" y="-13919"/>
                    <a:pt x="520732" y="18657"/>
                  </a:cubicBezTo>
                  <a:cubicBezTo>
                    <a:pt x="530352" y="51232"/>
                    <a:pt x="526447" y="127813"/>
                    <a:pt x="524542" y="148863"/>
                  </a:cubicBezTo>
                  <a:cubicBezTo>
                    <a:pt x="522637" y="169914"/>
                    <a:pt x="524542" y="214014"/>
                    <a:pt x="515017" y="225540"/>
                  </a:cubicBezTo>
                  <a:cubicBezTo>
                    <a:pt x="505492" y="237065"/>
                    <a:pt x="444151" y="290595"/>
                    <a:pt x="438817" y="298311"/>
                  </a:cubicBezTo>
                  <a:cubicBezTo>
                    <a:pt x="433483" y="306026"/>
                    <a:pt x="410242" y="380607"/>
                    <a:pt x="402431" y="392132"/>
                  </a:cubicBezTo>
                  <a:cubicBezTo>
                    <a:pt x="394621" y="403657"/>
                    <a:pt x="329660" y="428517"/>
                    <a:pt x="285655" y="455283"/>
                  </a:cubicBezTo>
                  <a:cubicBezTo>
                    <a:pt x="253813" y="475762"/>
                    <a:pt x="223704" y="498831"/>
                    <a:pt x="195644" y="524244"/>
                  </a:cubicBezTo>
                  <a:cubicBezTo>
                    <a:pt x="203006" y="532349"/>
                    <a:pt x="203006" y="544713"/>
                    <a:pt x="195644" y="552819"/>
                  </a:cubicBezTo>
                  <a:cubicBezTo>
                    <a:pt x="184337" y="562582"/>
                    <a:pt x="171460" y="570345"/>
                    <a:pt x="157544" y="575774"/>
                  </a:cubicBezTo>
                  <a:lnTo>
                    <a:pt x="117348" y="671596"/>
                  </a:lnTo>
                  <a:close/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296FA022-7BA1-48E1-8AFE-D9A0D4C5BF8C}"/>
                </a:ext>
              </a:extLst>
            </p:cNvPr>
            <p:cNvSpPr/>
            <p:nvPr/>
          </p:nvSpPr>
          <p:spPr>
            <a:xfrm>
              <a:off x="3568797" y="3084852"/>
              <a:ext cx="473452" cy="579488"/>
            </a:xfrm>
            <a:custGeom>
              <a:avLst/>
              <a:gdLst>
                <a:gd name="connsiteX0" fmla="*/ 348996 w 473452"/>
                <a:gd name="connsiteY0" fmla="*/ 392132 h 579488"/>
                <a:gd name="connsiteX1" fmla="*/ 385382 w 473452"/>
                <a:gd name="connsiteY1" fmla="*/ 298311 h 579488"/>
                <a:gd name="connsiteX2" fmla="*/ 461582 w 473452"/>
                <a:gd name="connsiteY2" fmla="*/ 225540 h 579488"/>
                <a:gd name="connsiteX3" fmla="*/ 471107 w 473452"/>
                <a:gd name="connsiteY3" fmla="*/ 148864 h 579488"/>
                <a:gd name="connsiteX4" fmla="*/ 467296 w 473452"/>
                <a:gd name="connsiteY4" fmla="*/ 18657 h 579488"/>
                <a:gd name="connsiteX5" fmla="*/ 430911 w 473452"/>
                <a:gd name="connsiteY5" fmla="*/ 16752 h 579488"/>
                <a:gd name="connsiteX6" fmla="*/ 423196 w 473452"/>
                <a:gd name="connsiteY6" fmla="*/ 95238 h 579488"/>
                <a:gd name="connsiteX7" fmla="*/ 375571 w 473452"/>
                <a:gd name="connsiteY7" fmla="*/ 191059 h 579488"/>
                <a:gd name="connsiteX8" fmla="*/ 241459 w 473452"/>
                <a:gd name="connsiteY8" fmla="*/ 242780 h 579488"/>
                <a:gd name="connsiteX9" fmla="*/ 189738 w 473452"/>
                <a:gd name="connsiteY9" fmla="*/ 204680 h 579488"/>
                <a:gd name="connsiteX10" fmla="*/ 184023 w 473452"/>
                <a:gd name="connsiteY10" fmla="*/ 147530 h 579488"/>
                <a:gd name="connsiteX11" fmla="*/ 162973 w 473452"/>
                <a:gd name="connsiteY11" fmla="*/ 63329 h 579488"/>
                <a:gd name="connsiteX12" fmla="*/ 122777 w 473452"/>
                <a:gd name="connsiteY12" fmla="*/ 67139 h 579488"/>
                <a:gd name="connsiteX13" fmla="*/ 122777 w 473452"/>
                <a:gd name="connsiteY13" fmla="*/ 183915 h 579488"/>
                <a:gd name="connsiteX14" fmla="*/ 71057 w 473452"/>
                <a:gd name="connsiteY14" fmla="*/ 295072 h 579488"/>
                <a:gd name="connsiteX15" fmla="*/ 56007 w 473452"/>
                <a:gd name="connsiteY15" fmla="*/ 428041 h 579488"/>
                <a:gd name="connsiteX16" fmla="*/ 0 w 473452"/>
                <a:gd name="connsiteY16" fmla="*/ 491954 h 579488"/>
                <a:gd name="connsiteX17" fmla="*/ 102203 w 473452"/>
                <a:gd name="connsiteY17" fmla="*/ 579489 h 579488"/>
                <a:gd name="connsiteX18" fmla="*/ 103822 w 473452"/>
                <a:gd name="connsiteY18" fmla="*/ 575488 h 579488"/>
                <a:gd name="connsiteX19" fmla="*/ 141922 w 473452"/>
                <a:gd name="connsiteY19" fmla="*/ 552533 h 579488"/>
                <a:gd name="connsiteX20" fmla="*/ 141922 w 473452"/>
                <a:gd name="connsiteY20" fmla="*/ 523958 h 579488"/>
                <a:gd name="connsiteX21" fmla="*/ 231934 w 473452"/>
                <a:gd name="connsiteY21" fmla="*/ 454997 h 579488"/>
                <a:gd name="connsiteX22" fmla="*/ 348996 w 473452"/>
                <a:gd name="connsiteY22" fmla="*/ 392132 h 5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3452" h="579488">
                  <a:moveTo>
                    <a:pt x="348996" y="392132"/>
                  </a:moveTo>
                  <a:cubicBezTo>
                    <a:pt x="356711" y="380607"/>
                    <a:pt x="379667" y="306407"/>
                    <a:pt x="385382" y="298311"/>
                  </a:cubicBezTo>
                  <a:cubicBezTo>
                    <a:pt x="391096" y="290215"/>
                    <a:pt x="452057" y="236970"/>
                    <a:pt x="461582" y="225540"/>
                  </a:cubicBezTo>
                  <a:cubicBezTo>
                    <a:pt x="471107" y="214110"/>
                    <a:pt x="469297" y="170009"/>
                    <a:pt x="471107" y="148864"/>
                  </a:cubicBezTo>
                  <a:cubicBezTo>
                    <a:pt x="472916" y="127718"/>
                    <a:pt x="476821" y="51232"/>
                    <a:pt x="467296" y="18657"/>
                  </a:cubicBezTo>
                  <a:cubicBezTo>
                    <a:pt x="457771" y="-13919"/>
                    <a:pt x="432816" y="3321"/>
                    <a:pt x="430911" y="16752"/>
                  </a:cubicBezTo>
                  <a:cubicBezTo>
                    <a:pt x="429006" y="30182"/>
                    <a:pt x="427101" y="87618"/>
                    <a:pt x="423196" y="95238"/>
                  </a:cubicBezTo>
                  <a:cubicBezTo>
                    <a:pt x="419291" y="102858"/>
                    <a:pt x="402146" y="181439"/>
                    <a:pt x="375571" y="191059"/>
                  </a:cubicBezTo>
                  <a:cubicBezTo>
                    <a:pt x="348996" y="200679"/>
                    <a:pt x="256794" y="246590"/>
                    <a:pt x="241459" y="242780"/>
                  </a:cubicBezTo>
                  <a:cubicBezTo>
                    <a:pt x="226124" y="238970"/>
                    <a:pt x="193834" y="210204"/>
                    <a:pt x="189738" y="204680"/>
                  </a:cubicBezTo>
                  <a:cubicBezTo>
                    <a:pt x="185642" y="199156"/>
                    <a:pt x="184023" y="176105"/>
                    <a:pt x="184023" y="147530"/>
                  </a:cubicBezTo>
                  <a:cubicBezTo>
                    <a:pt x="184023" y="118955"/>
                    <a:pt x="180213" y="86284"/>
                    <a:pt x="162973" y="63329"/>
                  </a:cubicBezTo>
                  <a:cubicBezTo>
                    <a:pt x="145733" y="40374"/>
                    <a:pt x="120777" y="42183"/>
                    <a:pt x="122777" y="67139"/>
                  </a:cubicBezTo>
                  <a:cubicBezTo>
                    <a:pt x="124778" y="92094"/>
                    <a:pt x="124682" y="162389"/>
                    <a:pt x="122777" y="183915"/>
                  </a:cubicBezTo>
                  <a:cubicBezTo>
                    <a:pt x="120872" y="205442"/>
                    <a:pt x="82487" y="272022"/>
                    <a:pt x="71057" y="295072"/>
                  </a:cubicBezTo>
                  <a:cubicBezTo>
                    <a:pt x="59627" y="318123"/>
                    <a:pt x="57531" y="420707"/>
                    <a:pt x="56007" y="428041"/>
                  </a:cubicBezTo>
                  <a:cubicBezTo>
                    <a:pt x="38643" y="450453"/>
                    <a:pt x="19936" y="471790"/>
                    <a:pt x="0" y="491954"/>
                  </a:cubicBezTo>
                  <a:lnTo>
                    <a:pt x="102203" y="579489"/>
                  </a:lnTo>
                  <a:lnTo>
                    <a:pt x="103822" y="575488"/>
                  </a:lnTo>
                  <a:cubicBezTo>
                    <a:pt x="117739" y="570059"/>
                    <a:pt x="130616" y="562296"/>
                    <a:pt x="141922" y="552533"/>
                  </a:cubicBezTo>
                  <a:cubicBezTo>
                    <a:pt x="149285" y="544427"/>
                    <a:pt x="149285" y="532064"/>
                    <a:pt x="141922" y="523958"/>
                  </a:cubicBezTo>
                  <a:cubicBezTo>
                    <a:pt x="169983" y="498545"/>
                    <a:pt x="200092" y="475476"/>
                    <a:pt x="231934" y="454997"/>
                  </a:cubicBezTo>
                  <a:cubicBezTo>
                    <a:pt x="276606" y="428041"/>
                    <a:pt x="341376" y="403181"/>
                    <a:pt x="348996" y="392132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18D504F2-DCB2-4ABA-985B-7229C916470E}"/>
                </a:ext>
              </a:extLst>
            </p:cNvPr>
            <p:cNvSpPr/>
            <p:nvPr/>
          </p:nvSpPr>
          <p:spPr>
            <a:xfrm>
              <a:off x="3889123" y="3382686"/>
              <a:ext cx="65055" cy="47815"/>
            </a:xfrm>
            <a:custGeom>
              <a:avLst/>
              <a:gdLst>
                <a:gd name="connsiteX0" fmla="*/ 65056 w 65055"/>
                <a:gd name="connsiteY0" fmla="*/ 0 h 47815"/>
                <a:gd name="connsiteX1" fmla="*/ 0 w 65055"/>
                <a:gd name="connsiteY1" fmla="*/ 47815 h 4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055" h="47815">
                  <a:moveTo>
                    <a:pt x="65056" y="0"/>
                  </a:moveTo>
                  <a:lnTo>
                    <a:pt x="0" y="47815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FCB09E7B-2035-442F-A62C-922F1075773C}"/>
                </a:ext>
              </a:extLst>
            </p:cNvPr>
            <p:cNvSpPr/>
            <p:nvPr/>
          </p:nvSpPr>
          <p:spPr>
            <a:xfrm>
              <a:off x="2582293" y="3490040"/>
              <a:ext cx="1110043" cy="828764"/>
            </a:xfrm>
            <a:custGeom>
              <a:avLst/>
              <a:gdLst>
                <a:gd name="connsiteX0" fmla="*/ 82010 w 1110043"/>
                <a:gd name="connsiteY0" fmla="*/ 3232 h 828764"/>
                <a:gd name="connsiteX1" fmla="*/ 239363 w 1110043"/>
                <a:gd name="connsiteY1" fmla="*/ 32283 h 828764"/>
                <a:gd name="connsiteX2" fmla="*/ 320897 w 1110043"/>
                <a:gd name="connsiteY2" fmla="*/ 175158 h 828764"/>
                <a:gd name="connsiteX3" fmla="*/ 597217 w 1110043"/>
                <a:gd name="connsiteY3" fmla="*/ 434619 h 828764"/>
                <a:gd name="connsiteX4" fmla="*/ 940975 w 1110043"/>
                <a:gd name="connsiteY4" fmla="*/ 116960 h 828764"/>
                <a:gd name="connsiteX5" fmla="*/ 1110043 w 1110043"/>
                <a:gd name="connsiteY5" fmla="*/ 283076 h 828764"/>
                <a:gd name="connsiteX6" fmla="*/ 783717 w 1110043"/>
                <a:gd name="connsiteY6" fmla="*/ 661790 h 828764"/>
                <a:gd name="connsiteX7" fmla="*/ 571024 w 1110043"/>
                <a:gd name="connsiteY7" fmla="*/ 825144 h 828764"/>
                <a:gd name="connsiteX8" fmla="*/ 506920 w 1110043"/>
                <a:gd name="connsiteY8" fmla="*/ 810571 h 828764"/>
                <a:gd name="connsiteX9" fmla="*/ 0 w 1110043"/>
                <a:gd name="connsiteY9" fmla="*/ 309460 h 82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0043" h="828764">
                  <a:moveTo>
                    <a:pt x="82010" y="3232"/>
                  </a:moveTo>
                  <a:cubicBezTo>
                    <a:pt x="82010" y="3232"/>
                    <a:pt x="181070" y="-14294"/>
                    <a:pt x="239363" y="32283"/>
                  </a:cubicBezTo>
                  <a:cubicBezTo>
                    <a:pt x="297656" y="78860"/>
                    <a:pt x="318040" y="166300"/>
                    <a:pt x="320897" y="175158"/>
                  </a:cubicBezTo>
                  <a:cubicBezTo>
                    <a:pt x="323755" y="184016"/>
                    <a:pt x="597217" y="434619"/>
                    <a:pt x="597217" y="434619"/>
                  </a:cubicBezTo>
                  <a:lnTo>
                    <a:pt x="940975" y="116960"/>
                  </a:lnTo>
                  <a:lnTo>
                    <a:pt x="1110043" y="283076"/>
                  </a:lnTo>
                  <a:cubicBezTo>
                    <a:pt x="1110043" y="283076"/>
                    <a:pt x="894397" y="556920"/>
                    <a:pt x="783717" y="661790"/>
                  </a:cubicBezTo>
                  <a:cubicBezTo>
                    <a:pt x="673036" y="766660"/>
                    <a:pt x="591407" y="816095"/>
                    <a:pt x="571024" y="825144"/>
                  </a:cubicBezTo>
                  <a:cubicBezTo>
                    <a:pt x="550640" y="834193"/>
                    <a:pt x="530257" y="825144"/>
                    <a:pt x="506920" y="810571"/>
                  </a:cubicBezTo>
                  <a:cubicBezTo>
                    <a:pt x="483584" y="795997"/>
                    <a:pt x="0" y="309460"/>
                    <a:pt x="0" y="309460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2A19443F-8249-49ED-8E34-23077602D6CE}"/>
                </a:ext>
              </a:extLst>
            </p:cNvPr>
            <p:cNvSpPr/>
            <p:nvPr/>
          </p:nvSpPr>
          <p:spPr>
            <a:xfrm>
              <a:off x="2658017" y="3609598"/>
              <a:ext cx="215550" cy="87603"/>
            </a:xfrm>
            <a:custGeom>
              <a:avLst/>
              <a:gdLst>
                <a:gd name="connsiteX0" fmla="*/ 0 w 215550"/>
                <a:gd name="connsiteY0" fmla="*/ 87603 h 87603"/>
                <a:gd name="connsiteX1" fmla="*/ 136970 w 215550"/>
                <a:gd name="connsiteY1" fmla="*/ 164 h 87603"/>
                <a:gd name="connsiteX2" fmla="*/ 215551 w 215550"/>
                <a:gd name="connsiteY2" fmla="*/ 35121 h 8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550" h="87603">
                  <a:moveTo>
                    <a:pt x="0" y="87603"/>
                  </a:moveTo>
                  <a:cubicBezTo>
                    <a:pt x="0" y="87603"/>
                    <a:pt x="90297" y="3117"/>
                    <a:pt x="136970" y="164"/>
                  </a:cubicBezTo>
                  <a:cubicBezTo>
                    <a:pt x="183642" y="-2789"/>
                    <a:pt x="215551" y="35121"/>
                    <a:pt x="215551" y="35121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A485B637-BA35-48C0-8358-3BA0AD4ED779}"/>
                </a:ext>
              </a:extLst>
            </p:cNvPr>
            <p:cNvSpPr/>
            <p:nvPr/>
          </p:nvSpPr>
          <p:spPr>
            <a:xfrm>
              <a:off x="2611345" y="3579788"/>
              <a:ext cx="174878" cy="47499"/>
            </a:xfrm>
            <a:custGeom>
              <a:avLst/>
              <a:gdLst>
                <a:gd name="connsiteX0" fmla="*/ 0 w 174878"/>
                <a:gd name="connsiteY0" fmla="*/ 47500 h 47499"/>
                <a:gd name="connsiteX1" fmla="*/ 174879 w 174878"/>
                <a:gd name="connsiteY1" fmla="*/ 9400 h 4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878" h="47499">
                  <a:moveTo>
                    <a:pt x="0" y="47500"/>
                  </a:moveTo>
                  <a:cubicBezTo>
                    <a:pt x="0" y="47500"/>
                    <a:pt x="110776" y="-25367"/>
                    <a:pt x="174879" y="940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3791CB77-902F-459B-8EDF-D3E840F09FB6}"/>
                </a:ext>
              </a:extLst>
            </p:cNvPr>
            <p:cNvSpPr/>
            <p:nvPr/>
          </p:nvSpPr>
          <p:spPr>
            <a:xfrm>
              <a:off x="3114195" y="3924659"/>
              <a:ext cx="65315" cy="235934"/>
            </a:xfrm>
            <a:custGeom>
              <a:avLst/>
              <a:gdLst>
                <a:gd name="connsiteX0" fmla="*/ 65316 w 65315"/>
                <a:gd name="connsiteY0" fmla="*/ 0 h 235934"/>
                <a:gd name="connsiteX1" fmla="*/ 1213 w 65315"/>
                <a:gd name="connsiteY1" fmla="*/ 235934 h 23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315" h="235934">
                  <a:moveTo>
                    <a:pt x="65316" y="0"/>
                  </a:moveTo>
                  <a:cubicBezTo>
                    <a:pt x="65316" y="0"/>
                    <a:pt x="-10408" y="160211"/>
                    <a:pt x="1213" y="235934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747B0DD5-1591-42AD-A33C-00125F60DA7B}"/>
                </a:ext>
              </a:extLst>
            </p:cNvPr>
            <p:cNvSpPr/>
            <p:nvPr/>
          </p:nvSpPr>
          <p:spPr>
            <a:xfrm>
              <a:off x="3057114" y="3933136"/>
              <a:ext cx="107823" cy="142875"/>
            </a:xfrm>
            <a:custGeom>
              <a:avLst/>
              <a:gdLst>
                <a:gd name="connsiteX0" fmla="*/ 107823 w 107823"/>
                <a:gd name="connsiteY0" fmla="*/ 0 h 142875"/>
                <a:gd name="connsiteX1" fmla="*/ 0 w 107823"/>
                <a:gd name="connsiteY1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23" h="142875">
                  <a:moveTo>
                    <a:pt x="107823" y="0"/>
                  </a:moveTo>
                  <a:cubicBezTo>
                    <a:pt x="57426" y="34766"/>
                    <a:pt x="19612" y="84877"/>
                    <a:pt x="0" y="142875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34D2F60B-AE0C-4BC8-88B0-83171323D02B}"/>
                </a:ext>
              </a:extLst>
            </p:cNvPr>
            <p:cNvSpPr/>
            <p:nvPr/>
          </p:nvSpPr>
          <p:spPr>
            <a:xfrm>
              <a:off x="3866549" y="2995780"/>
              <a:ext cx="44005" cy="147828"/>
            </a:xfrm>
            <a:custGeom>
              <a:avLst/>
              <a:gdLst>
                <a:gd name="connsiteX0" fmla="*/ 0 w 44005"/>
                <a:gd name="connsiteY0" fmla="*/ 0 h 147828"/>
                <a:gd name="connsiteX1" fmla="*/ 44005 w 44005"/>
                <a:gd name="connsiteY1" fmla="*/ 0 h 147828"/>
                <a:gd name="connsiteX2" fmla="*/ 44005 w 44005"/>
                <a:gd name="connsiteY2" fmla="*/ 0 h 147828"/>
                <a:gd name="connsiteX3" fmla="*/ 44005 w 44005"/>
                <a:gd name="connsiteY3" fmla="*/ 127730 h 147828"/>
                <a:gd name="connsiteX4" fmla="*/ 23622 w 44005"/>
                <a:gd name="connsiteY4" fmla="*/ 147828 h 147828"/>
                <a:gd name="connsiteX5" fmla="*/ 20479 w 44005"/>
                <a:gd name="connsiteY5" fmla="*/ 147828 h 147828"/>
                <a:gd name="connsiteX6" fmla="*/ 0 w 44005"/>
                <a:gd name="connsiteY6" fmla="*/ 127349 h 147828"/>
                <a:gd name="connsiteX7" fmla="*/ 0 w 44005"/>
                <a:gd name="connsiteY7" fmla="*/ 0 h 147828"/>
                <a:gd name="connsiteX8" fmla="*/ 0 w 44005"/>
                <a:gd name="connsiteY8" fmla="*/ 0 h 14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005" h="147828">
                  <a:moveTo>
                    <a:pt x="0" y="0"/>
                  </a:moveTo>
                  <a:lnTo>
                    <a:pt x="44005" y="0"/>
                  </a:lnTo>
                  <a:lnTo>
                    <a:pt x="44005" y="0"/>
                  </a:lnTo>
                  <a:lnTo>
                    <a:pt x="44005" y="127730"/>
                  </a:lnTo>
                  <a:cubicBezTo>
                    <a:pt x="43796" y="138855"/>
                    <a:pt x="34747" y="147780"/>
                    <a:pt x="23622" y="147828"/>
                  </a:cubicBezTo>
                  <a:lnTo>
                    <a:pt x="20479" y="147828"/>
                  </a:lnTo>
                  <a:cubicBezTo>
                    <a:pt x="9173" y="147828"/>
                    <a:pt x="0" y="138655"/>
                    <a:pt x="0" y="127349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BC23036D-D0B0-4D5B-8BAC-2F29B63B7CD4}"/>
                </a:ext>
              </a:extLst>
            </p:cNvPr>
            <p:cNvSpPr/>
            <p:nvPr/>
          </p:nvSpPr>
          <p:spPr>
            <a:xfrm>
              <a:off x="3856072" y="2969015"/>
              <a:ext cx="65150" cy="44005"/>
            </a:xfrm>
            <a:custGeom>
              <a:avLst/>
              <a:gdLst>
                <a:gd name="connsiteX0" fmla="*/ 0 w 65150"/>
                <a:gd name="connsiteY0" fmla="*/ 0 h 44005"/>
                <a:gd name="connsiteX1" fmla="*/ 65151 w 65150"/>
                <a:gd name="connsiteY1" fmla="*/ 0 h 44005"/>
                <a:gd name="connsiteX2" fmla="*/ 65151 w 65150"/>
                <a:gd name="connsiteY2" fmla="*/ 44005 h 44005"/>
                <a:gd name="connsiteX3" fmla="*/ 0 w 65150"/>
                <a:gd name="connsiteY3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50" h="44005">
                  <a:moveTo>
                    <a:pt x="0" y="0"/>
                  </a:moveTo>
                  <a:lnTo>
                    <a:pt x="65151" y="0"/>
                  </a:lnTo>
                  <a:lnTo>
                    <a:pt x="65151" y="44005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97ECFAF8-28D1-44AB-B7BA-BCE564EA1913}"/>
                </a:ext>
              </a:extLst>
            </p:cNvPr>
            <p:cNvSpPr/>
            <p:nvPr/>
          </p:nvSpPr>
          <p:spPr>
            <a:xfrm>
              <a:off x="3948750" y="2995780"/>
              <a:ext cx="44195" cy="148208"/>
            </a:xfrm>
            <a:custGeom>
              <a:avLst/>
              <a:gdLst>
                <a:gd name="connsiteX0" fmla="*/ 190 w 44195"/>
                <a:gd name="connsiteY0" fmla="*/ 0 h 148208"/>
                <a:gd name="connsiteX1" fmla="*/ 44196 w 44195"/>
                <a:gd name="connsiteY1" fmla="*/ 0 h 148208"/>
                <a:gd name="connsiteX2" fmla="*/ 44196 w 44195"/>
                <a:gd name="connsiteY2" fmla="*/ 0 h 148208"/>
                <a:gd name="connsiteX3" fmla="*/ 44196 w 44195"/>
                <a:gd name="connsiteY3" fmla="*/ 127730 h 148208"/>
                <a:gd name="connsiteX4" fmla="*/ 23717 w 44195"/>
                <a:gd name="connsiteY4" fmla="*/ 148209 h 148208"/>
                <a:gd name="connsiteX5" fmla="*/ 20479 w 44195"/>
                <a:gd name="connsiteY5" fmla="*/ 148209 h 148208"/>
                <a:gd name="connsiteX6" fmla="*/ 0 w 44195"/>
                <a:gd name="connsiteY6" fmla="*/ 127730 h 148208"/>
                <a:gd name="connsiteX7" fmla="*/ 0 w 44195"/>
                <a:gd name="connsiteY7" fmla="*/ 0 h 148208"/>
                <a:gd name="connsiteX8" fmla="*/ 190 w 44195"/>
                <a:gd name="connsiteY8" fmla="*/ 0 h 14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95" h="148208">
                  <a:moveTo>
                    <a:pt x="190" y="0"/>
                  </a:moveTo>
                  <a:lnTo>
                    <a:pt x="44196" y="0"/>
                  </a:lnTo>
                  <a:lnTo>
                    <a:pt x="44196" y="0"/>
                  </a:lnTo>
                  <a:lnTo>
                    <a:pt x="44196" y="127730"/>
                  </a:lnTo>
                  <a:cubicBezTo>
                    <a:pt x="44196" y="139036"/>
                    <a:pt x="35023" y="148209"/>
                    <a:pt x="23717" y="148209"/>
                  </a:cubicBezTo>
                  <a:lnTo>
                    <a:pt x="20479" y="148209"/>
                  </a:lnTo>
                  <a:cubicBezTo>
                    <a:pt x="9172" y="148209"/>
                    <a:pt x="0" y="139036"/>
                    <a:pt x="0" y="127730"/>
                  </a:cubicBezTo>
                  <a:lnTo>
                    <a:pt x="0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52A94C42-BE9C-4C12-8894-CDDDFD6E2FFA}"/>
                </a:ext>
              </a:extLst>
            </p:cNvPr>
            <p:cNvSpPr/>
            <p:nvPr/>
          </p:nvSpPr>
          <p:spPr>
            <a:xfrm>
              <a:off x="3938368" y="2969015"/>
              <a:ext cx="65150" cy="44005"/>
            </a:xfrm>
            <a:custGeom>
              <a:avLst/>
              <a:gdLst>
                <a:gd name="connsiteX0" fmla="*/ 0 w 65150"/>
                <a:gd name="connsiteY0" fmla="*/ 0 h 44005"/>
                <a:gd name="connsiteX1" fmla="*/ 65151 w 65150"/>
                <a:gd name="connsiteY1" fmla="*/ 0 h 44005"/>
                <a:gd name="connsiteX2" fmla="*/ 65151 w 65150"/>
                <a:gd name="connsiteY2" fmla="*/ 44005 h 44005"/>
                <a:gd name="connsiteX3" fmla="*/ 0 w 65150"/>
                <a:gd name="connsiteY3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50" h="44005">
                  <a:moveTo>
                    <a:pt x="0" y="0"/>
                  </a:moveTo>
                  <a:lnTo>
                    <a:pt x="65151" y="0"/>
                  </a:lnTo>
                  <a:lnTo>
                    <a:pt x="65151" y="44005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EBE4086B-08A4-4D12-B792-A1EF2F196580}"/>
                </a:ext>
              </a:extLst>
            </p:cNvPr>
            <p:cNvSpPr/>
            <p:nvPr/>
          </p:nvSpPr>
          <p:spPr>
            <a:xfrm>
              <a:off x="3741581" y="3062837"/>
              <a:ext cx="279654" cy="143637"/>
            </a:xfrm>
            <a:custGeom>
              <a:avLst/>
              <a:gdLst>
                <a:gd name="connsiteX0" fmla="*/ 0 w 279654"/>
                <a:gd name="connsiteY0" fmla="*/ 0 h 143637"/>
                <a:gd name="connsiteX1" fmla="*/ 279654 w 279654"/>
                <a:gd name="connsiteY1" fmla="*/ 0 h 143637"/>
                <a:gd name="connsiteX2" fmla="*/ 279654 w 279654"/>
                <a:gd name="connsiteY2" fmla="*/ 143637 h 143637"/>
                <a:gd name="connsiteX3" fmla="*/ 0 w 279654"/>
                <a:gd name="connsiteY3" fmla="*/ 143637 h 14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654" h="143637">
                  <a:moveTo>
                    <a:pt x="0" y="0"/>
                  </a:moveTo>
                  <a:lnTo>
                    <a:pt x="279654" y="0"/>
                  </a:lnTo>
                  <a:lnTo>
                    <a:pt x="279654" y="143637"/>
                  </a:lnTo>
                  <a:lnTo>
                    <a:pt x="0" y="14363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5" name="Graphic 3">
            <a:extLst>
              <a:ext uri="{FF2B5EF4-FFF2-40B4-BE49-F238E27FC236}">
                <a16:creationId xmlns="" xmlns:a16="http://schemas.microsoft.com/office/drawing/2014/main" id="{B6F3CD1E-B7D0-4B08-9043-624CF1AEEF50}"/>
              </a:ext>
            </a:extLst>
          </p:cNvPr>
          <p:cNvGrpSpPr/>
          <p:nvPr/>
        </p:nvGrpSpPr>
        <p:grpSpPr>
          <a:xfrm>
            <a:off x="558978" y="3088292"/>
            <a:ext cx="2084810" cy="2042707"/>
            <a:chOff x="558978" y="3088292"/>
            <a:chExt cx="2084810" cy="2042707"/>
          </a:xfrm>
        </p:grpSpPr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A036663A-3307-4560-874D-AA50EE9E2AB3}"/>
                </a:ext>
              </a:extLst>
            </p:cNvPr>
            <p:cNvSpPr/>
            <p:nvPr/>
          </p:nvSpPr>
          <p:spPr>
            <a:xfrm>
              <a:off x="1074368" y="3088292"/>
              <a:ext cx="851842" cy="836805"/>
            </a:xfrm>
            <a:custGeom>
              <a:avLst/>
              <a:gdLst>
                <a:gd name="connsiteX0" fmla="*/ 118799 w 851842"/>
                <a:gd name="connsiteY0" fmla="*/ 308015 h 836805"/>
                <a:gd name="connsiteX1" fmla="*/ 138897 w 851842"/>
                <a:gd name="connsiteY1" fmla="*/ 461939 h 836805"/>
                <a:gd name="connsiteX2" fmla="*/ 205572 w 851842"/>
                <a:gd name="connsiteY2" fmla="*/ 558999 h 836805"/>
                <a:gd name="connsiteX3" fmla="*/ 215573 w 851842"/>
                <a:gd name="connsiteY3" fmla="*/ 659392 h 836805"/>
                <a:gd name="connsiteX4" fmla="*/ 459889 w 851842"/>
                <a:gd name="connsiteY4" fmla="*/ 836748 h 836805"/>
                <a:gd name="connsiteX5" fmla="*/ 570760 w 851842"/>
                <a:gd name="connsiteY5" fmla="*/ 756452 h 836805"/>
                <a:gd name="connsiteX6" fmla="*/ 691251 w 851842"/>
                <a:gd name="connsiteY6" fmla="*/ 833414 h 836805"/>
                <a:gd name="connsiteX7" fmla="*/ 851843 w 851842"/>
                <a:gd name="connsiteY7" fmla="*/ 502134 h 836805"/>
                <a:gd name="connsiteX8" fmla="*/ 744782 w 851842"/>
                <a:gd name="connsiteY8" fmla="*/ 405074 h 836805"/>
                <a:gd name="connsiteX9" fmla="*/ 641055 w 851842"/>
                <a:gd name="connsiteY9" fmla="*/ 70366 h 836805"/>
                <a:gd name="connsiteX10" fmla="*/ 242814 w 851842"/>
                <a:gd name="connsiteY10" fmla="*/ 30266 h 836805"/>
                <a:gd name="connsiteX11" fmla="*/ 61839 w 851842"/>
                <a:gd name="connsiteY11" fmla="*/ 227719 h 836805"/>
                <a:gd name="connsiteX12" fmla="*/ 8785 w 851842"/>
                <a:gd name="connsiteY12" fmla="*/ 318016 h 836805"/>
                <a:gd name="connsiteX13" fmla="*/ 118799 w 851842"/>
                <a:gd name="connsiteY13" fmla="*/ 308015 h 83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1842" h="836805">
                  <a:moveTo>
                    <a:pt x="118799" y="308015"/>
                  </a:moveTo>
                  <a:cubicBezTo>
                    <a:pt x="118799" y="308015"/>
                    <a:pt x="115465" y="418409"/>
                    <a:pt x="138897" y="461939"/>
                  </a:cubicBezTo>
                  <a:cubicBezTo>
                    <a:pt x="162328" y="505468"/>
                    <a:pt x="202428" y="522137"/>
                    <a:pt x="205572" y="558999"/>
                  </a:cubicBezTo>
                  <a:cubicBezTo>
                    <a:pt x="208715" y="595860"/>
                    <a:pt x="192141" y="645962"/>
                    <a:pt x="215573" y="659392"/>
                  </a:cubicBezTo>
                  <a:cubicBezTo>
                    <a:pt x="239004" y="672822"/>
                    <a:pt x="406073" y="840367"/>
                    <a:pt x="459889" y="836748"/>
                  </a:cubicBezTo>
                  <a:cubicBezTo>
                    <a:pt x="513705" y="833128"/>
                    <a:pt x="570760" y="756452"/>
                    <a:pt x="570760" y="756452"/>
                  </a:cubicBezTo>
                  <a:lnTo>
                    <a:pt x="691251" y="833414"/>
                  </a:lnTo>
                  <a:lnTo>
                    <a:pt x="851843" y="502134"/>
                  </a:lnTo>
                  <a:lnTo>
                    <a:pt x="744782" y="405074"/>
                  </a:lnTo>
                  <a:cubicBezTo>
                    <a:pt x="744782" y="405074"/>
                    <a:pt x="701253" y="143994"/>
                    <a:pt x="641055" y="70366"/>
                  </a:cubicBezTo>
                  <a:cubicBezTo>
                    <a:pt x="580857" y="-3262"/>
                    <a:pt x="356638" y="-23265"/>
                    <a:pt x="242814" y="30266"/>
                  </a:cubicBezTo>
                  <a:cubicBezTo>
                    <a:pt x="128990" y="83796"/>
                    <a:pt x="88890" y="204287"/>
                    <a:pt x="61839" y="227719"/>
                  </a:cubicBezTo>
                  <a:cubicBezTo>
                    <a:pt x="34788" y="251150"/>
                    <a:pt x="-21695" y="274391"/>
                    <a:pt x="8785" y="318016"/>
                  </a:cubicBezTo>
                  <a:cubicBezTo>
                    <a:pt x="39265" y="361640"/>
                    <a:pt x="118799" y="308015"/>
                    <a:pt x="118799" y="30801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297DECA8-A01F-4C7E-8125-EF7E8ADAE317}"/>
                </a:ext>
              </a:extLst>
            </p:cNvPr>
            <p:cNvSpPr/>
            <p:nvPr/>
          </p:nvSpPr>
          <p:spPr>
            <a:xfrm>
              <a:off x="1074348" y="3088292"/>
              <a:ext cx="750517" cy="478705"/>
            </a:xfrm>
            <a:custGeom>
              <a:avLst/>
              <a:gdLst>
                <a:gd name="connsiteX0" fmla="*/ 714513 w 750517"/>
                <a:gd name="connsiteY0" fmla="*/ 471940 h 478705"/>
                <a:gd name="connsiteX1" fmla="*/ 750517 w 750517"/>
                <a:gd name="connsiteY1" fmla="*/ 410313 h 478705"/>
                <a:gd name="connsiteX2" fmla="*/ 744612 w 750517"/>
                <a:gd name="connsiteY2" fmla="*/ 405074 h 478705"/>
                <a:gd name="connsiteX3" fmla="*/ 640884 w 750517"/>
                <a:gd name="connsiteY3" fmla="*/ 70366 h 478705"/>
                <a:gd name="connsiteX4" fmla="*/ 242644 w 750517"/>
                <a:gd name="connsiteY4" fmla="*/ 30266 h 478705"/>
                <a:gd name="connsiteX5" fmla="*/ 61669 w 750517"/>
                <a:gd name="connsiteY5" fmla="*/ 227719 h 478705"/>
                <a:gd name="connsiteX6" fmla="*/ 8805 w 750517"/>
                <a:gd name="connsiteY6" fmla="*/ 318016 h 478705"/>
                <a:gd name="connsiteX7" fmla="*/ 118057 w 750517"/>
                <a:gd name="connsiteY7" fmla="*/ 308491 h 478705"/>
                <a:gd name="connsiteX8" fmla="*/ 119200 w 750517"/>
                <a:gd name="connsiteY8" fmla="*/ 307824 h 478705"/>
                <a:gd name="connsiteX9" fmla="*/ 209592 w 750517"/>
                <a:gd name="connsiteY9" fmla="*/ 270962 h 478705"/>
                <a:gd name="connsiteX10" fmla="*/ 286554 w 750517"/>
                <a:gd name="connsiteY10" fmla="*/ 217432 h 478705"/>
                <a:gd name="connsiteX11" fmla="*/ 243025 w 750517"/>
                <a:gd name="connsiteY11" fmla="*/ 371356 h 478705"/>
                <a:gd name="connsiteX12" fmla="*/ 350086 w 750517"/>
                <a:gd name="connsiteY12" fmla="*/ 391454 h 478705"/>
                <a:gd name="connsiteX13" fmla="*/ 437145 w 750517"/>
                <a:gd name="connsiteY13" fmla="*/ 444984 h 478705"/>
                <a:gd name="connsiteX14" fmla="*/ 473911 w 750517"/>
                <a:gd name="connsiteY14" fmla="*/ 341257 h 478705"/>
                <a:gd name="connsiteX15" fmla="*/ 564303 w 750517"/>
                <a:gd name="connsiteY15" fmla="*/ 434983 h 478705"/>
                <a:gd name="connsiteX16" fmla="*/ 714513 w 750517"/>
                <a:gd name="connsiteY16" fmla="*/ 471940 h 47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0517" h="478705">
                  <a:moveTo>
                    <a:pt x="714513" y="471940"/>
                  </a:moveTo>
                  <a:cubicBezTo>
                    <a:pt x="727276" y="462415"/>
                    <a:pt x="740040" y="436507"/>
                    <a:pt x="750517" y="410313"/>
                  </a:cubicBezTo>
                  <a:lnTo>
                    <a:pt x="744612" y="405074"/>
                  </a:lnTo>
                  <a:cubicBezTo>
                    <a:pt x="744612" y="405074"/>
                    <a:pt x="701082" y="143994"/>
                    <a:pt x="640884" y="70366"/>
                  </a:cubicBezTo>
                  <a:cubicBezTo>
                    <a:pt x="580686" y="-3262"/>
                    <a:pt x="356468" y="-23265"/>
                    <a:pt x="242644" y="30266"/>
                  </a:cubicBezTo>
                  <a:cubicBezTo>
                    <a:pt x="128820" y="83796"/>
                    <a:pt x="88720" y="204287"/>
                    <a:pt x="61669" y="227719"/>
                  </a:cubicBezTo>
                  <a:cubicBezTo>
                    <a:pt x="34618" y="251150"/>
                    <a:pt x="-21675" y="274391"/>
                    <a:pt x="8805" y="318016"/>
                  </a:cubicBezTo>
                  <a:cubicBezTo>
                    <a:pt x="37380" y="358592"/>
                    <a:pt x="108532" y="314778"/>
                    <a:pt x="118057" y="308491"/>
                  </a:cubicBezTo>
                  <a:lnTo>
                    <a:pt x="119200" y="307824"/>
                  </a:lnTo>
                  <a:cubicBezTo>
                    <a:pt x="150271" y="297975"/>
                    <a:pt x="180493" y="285650"/>
                    <a:pt x="209592" y="270962"/>
                  </a:cubicBezTo>
                  <a:cubicBezTo>
                    <a:pt x="236672" y="255256"/>
                    <a:pt x="262409" y="237358"/>
                    <a:pt x="286554" y="217432"/>
                  </a:cubicBezTo>
                  <a:cubicBezTo>
                    <a:pt x="286554" y="217432"/>
                    <a:pt x="216260" y="334590"/>
                    <a:pt x="243025" y="371356"/>
                  </a:cubicBezTo>
                  <a:cubicBezTo>
                    <a:pt x="269790" y="408123"/>
                    <a:pt x="350086" y="391454"/>
                    <a:pt x="350086" y="391454"/>
                  </a:cubicBezTo>
                  <a:cubicBezTo>
                    <a:pt x="350086" y="391454"/>
                    <a:pt x="403617" y="461748"/>
                    <a:pt x="437145" y="444984"/>
                  </a:cubicBezTo>
                  <a:cubicBezTo>
                    <a:pt x="470673" y="428220"/>
                    <a:pt x="423714" y="364689"/>
                    <a:pt x="473911" y="341257"/>
                  </a:cubicBezTo>
                  <a:cubicBezTo>
                    <a:pt x="524108" y="317825"/>
                    <a:pt x="564303" y="418219"/>
                    <a:pt x="564303" y="434983"/>
                  </a:cubicBezTo>
                  <a:cubicBezTo>
                    <a:pt x="564303" y="451747"/>
                    <a:pt x="684414" y="495372"/>
                    <a:pt x="714513" y="47194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D28A210C-3EF2-4391-9DCD-F35C2132E0D0}"/>
                </a:ext>
              </a:extLst>
            </p:cNvPr>
            <p:cNvSpPr/>
            <p:nvPr/>
          </p:nvSpPr>
          <p:spPr>
            <a:xfrm>
              <a:off x="1278035" y="3298390"/>
              <a:ext cx="565784" cy="626231"/>
            </a:xfrm>
            <a:custGeom>
              <a:avLst/>
              <a:gdLst>
                <a:gd name="connsiteX0" fmla="*/ 547306 w 565784"/>
                <a:gd name="connsiteY0" fmla="*/ 200787 h 626231"/>
                <a:gd name="connsiteX1" fmla="*/ 313372 w 565784"/>
                <a:gd name="connsiteY1" fmla="*/ 472726 h 626231"/>
                <a:gd name="connsiteX2" fmla="*/ 216313 w 565784"/>
                <a:gd name="connsiteY2" fmla="*/ 435864 h 626231"/>
                <a:gd name="connsiteX3" fmla="*/ 142684 w 565784"/>
                <a:gd name="connsiteY3" fmla="*/ 332137 h 626231"/>
                <a:gd name="connsiteX4" fmla="*/ 400336 w 565784"/>
                <a:gd name="connsiteY4" fmla="*/ 91250 h 626231"/>
                <a:gd name="connsiteX5" fmla="*/ 506349 w 565784"/>
                <a:gd name="connsiteY5" fmla="*/ 34100 h 626231"/>
                <a:gd name="connsiteX6" fmla="*/ 496824 w 565784"/>
                <a:gd name="connsiteY6" fmla="*/ 0 h 626231"/>
                <a:gd name="connsiteX7" fmla="*/ 339947 w 565784"/>
                <a:gd name="connsiteY7" fmla="*/ 104108 h 626231"/>
                <a:gd name="connsiteX8" fmla="*/ 0 w 565784"/>
                <a:gd name="connsiteY8" fmla="*/ 427196 h 626231"/>
                <a:gd name="connsiteX9" fmla="*/ 12001 w 565784"/>
                <a:gd name="connsiteY9" fmla="*/ 448818 h 626231"/>
                <a:gd name="connsiteX10" fmla="*/ 256318 w 565784"/>
                <a:gd name="connsiteY10" fmla="*/ 626173 h 626231"/>
                <a:gd name="connsiteX11" fmla="*/ 287750 w 565784"/>
                <a:gd name="connsiteY11" fmla="*/ 616648 h 626231"/>
                <a:gd name="connsiteX12" fmla="*/ 329946 w 565784"/>
                <a:gd name="connsiteY12" fmla="*/ 485489 h 626231"/>
                <a:gd name="connsiteX13" fmla="*/ 565785 w 565784"/>
                <a:gd name="connsiteY13" fmla="*/ 217075 h 6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5784" h="626231">
                  <a:moveTo>
                    <a:pt x="547306" y="200787"/>
                  </a:moveTo>
                  <a:lnTo>
                    <a:pt x="313372" y="472726"/>
                  </a:lnTo>
                  <a:cubicBezTo>
                    <a:pt x="313372" y="472726"/>
                    <a:pt x="256222" y="465963"/>
                    <a:pt x="216313" y="435864"/>
                  </a:cubicBezTo>
                  <a:cubicBezTo>
                    <a:pt x="176403" y="405765"/>
                    <a:pt x="142684" y="332137"/>
                    <a:pt x="142684" y="332137"/>
                  </a:cubicBezTo>
                  <a:cubicBezTo>
                    <a:pt x="142684" y="332137"/>
                    <a:pt x="313372" y="144780"/>
                    <a:pt x="400336" y="91250"/>
                  </a:cubicBezTo>
                  <a:cubicBezTo>
                    <a:pt x="476536" y="44482"/>
                    <a:pt x="501301" y="36004"/>
                    <a:pt x="506349" y="34100"/>
                  </a:cubicBezTo>
                  <a:cubicBezTo>
                    <a:pt x="503396" y="22765"/>
                    <a:pt x="500253" y="11335"/>
                    <a:pt x="496824" y="0"/>
                  </a:cubicBezTo>
                  <a:cubicBezTo>
                    <a:pt x="478631" y="8001"/>
                    <a:pt x="425291" y="34766"/>
                    <a:pt x="339947" y="104108"/>
                  </a:cubicBezTo>
                  <a:cubicBezTo>
                    <a:pt x="246697" y="180308"/>
                    <a:pt x="49339" y="377476"/>
                    <a:pt x="0" y="427196"/>
                  </a:cubicBezTo>
                  <a:cubicBezTo>
                    <a:pt x="324" y="435902"/>
                    <a:pt x="4782" y="443932"/>
                    <a:pt x="12001" y="448818"/>
                  </a:cubicBezTo>
                  <a:cubicBezTo>
                    <a:pt x="35433" y="462153"/>
                    <a:pt x="202501" y="629793"/>
                    <a:pt x="256318" y="626173"/>
                  </a:cubicBezTo>
                  <a:cubicBezTo>
                    <a:pt x="267319" y="625116"/>
                    <a:pt x="278006" y="621878"/>
                    <a:pt x="287750" y="616648"/>
                  </a:cubicBezTo>
                  <a:cubicBezTo>
                    <a:pt x="298037" y="574929"/>
                    <a:pt x="315659" y="511873"/>
                    <a:pt x="329946" y="485489"/>
                  </a:cubicBezTo>
                  <a:cubicBezTo>
                    <a:pt x="347281" y="453771"/>
                    <a:pt x="519113" y="267462"/>
                    <a:pt x="565785" y="217075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BF5BFE5B-E2FB-468E-AF38-360D179C54AE}"/>
                </a:ext>
              </a:extLst>
            </p:cNvPr>
            <p:cNvSpPr/>
            <p:nvPr/>
          </p:nvSpPr>
          <p:spPr>
            <a:xfrm>
              <a:off x="1516959" y="3411503"/>
              <a:ext cx="119199" cy="275983"/>
            </a:xfrm>
            <a:custGeom>
              <a:avLst/>
              <a:gdLst>
                <a:gd name="connsiteX0" fmla="*/ 10822 w 119199"/>
                <a:gd name="connsiteY0" fmla="*/ 132156 h 275983"/>
                <a:gd name="connsiteX1" fmla="*/ 20918 w 119199"/>
                <a:gd name="connsiteY1" fmla="*/ 4997 h 275983"/>
                <a:gd name="connsiteX2" fmla="*/ 117978 w 119199"/>
                <a:gd name="connsiteY2" fmla="*/ 75196 h 275983"/>
                <a:gd name="connsiteX3" fmla="*/ 101214 w 119199"/>
                <a:gd name="connsiteY3" fmla="*/ 179019 h 275983"/>
                <a:gd name="connsiteX4" fmla="*/ 114644 w 119199"/>
                <a:gd name="connsiteY4" fmla="*/ 275983 h 27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99" h="275983">
                  <a:moveTo>
                    <a:pt x="10822" y="132156"/>
                  </a:moveTo>
                  <a:cubicBezTo>
                    <a:pt x="10822" y="132156"/>
                    <a:pt x="-19277" y="25000"/>
                    <a:pt x="20918" y="4997"/>
                  </a:cubicBezTo>
                  <a:cubicBezTo>
                    <a:pt x="61114" y="-15005"/>
                    <a:pt x="111215" y="28429"/>
                    <a:pt x="117978" y="75196"/>
                  </a:cubicBezTo>
                  <a:cubicBezTo>
                    <a:pt x="124741" y="121964"/>
                    <a:pt x="101214" y="179019"/>
                    <a:pt x="101214" y="179019"/>
                  </a:cubicBezTo>
                  <a:cubicBezTo>
                    <a:pt x="115206" y="209299"/>
                    <a:pt x="119883" y="243046"/>
                    <a:pt x="114644" y="275983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9CD0AA6A-70D0-41D7-B325-DD0FA2E0DDFC}"/>
                </a:ext>
              </a:extLst>
            </p:cNvPr>
            <p:cNvSpPr/>
            <p:nvPr/>
          </p:nvSpPr>
          <p:spPr>
            <a:xfrm>
              <a:off x="1326505" y="3608465"/>
              <a:ext cx="34123" cy="48409"/>
            </a:xfrm>
            <a:custGeom>
              <a:avLst/>
              <a:gdLst>
                <a:gd name="connsiteX0" fmla="*/ 29158 w 34123"/>
                <a:gd name="connsiteY0" fmla="*/ 17966 h 48409"/>
                <a:gd name="connsiteX1" fmla="*/ 29158 w 34123"/>
                <a:gd name="connsiteY1" fmla="*/ 47588 h 48409"/>
                <a:gd name="connsiteX2" fmla="*/ 4965 w 34123"/>
                <a:gd name="connsiteY2" fmla="*/ 30444 h 48409"/>
                <a:gd name="connsiteX3" fmla="*/ 4965 w 34123"/>
                <a:gd name="connsiteY3" fmla="*/ 821 h 48409"/>
                <a:gd name="connsiteX4" fmla="*/ 29158 w 34123"/>
                <a:gd name="connsiteY4" fmla="*/ 17966 h 4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123" h="48409">
                  <a:moveTo>
                    <a:pt x="29158" y="17966"/>
                  </a:moveTo>
                  <a:cubicBezTo>
                    <a:pt x="35826" y="30920"/>
                    <a:pt x="35731" y="44160"/>
                    <a:pt x="29158" y="47588"/>
                  </a:cubicBezTo>
                  <a:cubicBezTo>
                    <a:pt x="22586" y="51018"/>
                    <a:pt x="11632" y="43397"/>
                    <a:pt x="4965" y="30444"/>
                  </a:cubicBezTo>
                  <a:cubicBezTo>
                    <a:pt x="-1703" y="17490"/>
                    <a:pt x="-1607" y="4250"/>
                    <a:pt x="4965" y="821"/>
                  </a:cubicBezTo>
                  <a:cubicBezTo>
                    <a:pt x="11537" y="-2608"/>
                    <a:pt x="22491" y="5012"/>
                    <a:pt x="29158" y="1796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CD53DCB0-8C37-484A-B2BC-0F1369E34D03}"/>
                </a:ext>
              </a:extLst>
            </p:cNvPr>
            <p:cNvSpPr/>
            <p:nvPr/>
          </p:nvSpPr>
          <p:spPr>
            <a:xfrm>
              <a:off x="1269177" y="3525852"/>
              <a:ext cx="60388" cy="38380"/>
            </a:xfrm>
            <a:custGeom>
              <a:avLst/>
              <a:gdLst>
                <a:gd name="connsiteX0" fmla="*/ 0 w 60388"/>
                <a:gd name="connsiteY0" fmla="*/ 38381 h 38380"/>
                <a:gd name="connsiteX1" fmla="*/ 60388 w 60388"/>
                <a:gd name="connsiteY1" fmla="*/ 1328 h 3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388" h="38380">
                  <a:moveTo>
                    <a:pt x="0" y="38381"/>
                  </a:moveTo>
                  <a:cubicBezTo>
                    <a:pt x="0" y="38381"/>
                    <a:pt x="3905" y="-8387"/>
                    <a:pt x="60388" y="1328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367B0D3D-7E63-470E-861B-B03A1CDB7506}"/>
                </a:ext>
              </a:extLst>
            </p:cNvPr>
            <p:cNvSpPr/>
            <p:nvPr/>
          </p:nvSpPr>
          <p:spPr>
            <a:xfrm>
              <a:off x="1666750" y="3551183"/>
              <a:ext cx="331565" cy="475202"/>
            </a:xfrm>
            <a:custGeom>
              <a:avLst/>
              <a:gdLst>
                <a:gd name="connsiteX0" fmla="*/ 252984 w 331565"/>
                <a:gd name="connsiteY0" fmla="*/ 0 h 475202"/>
                <a:gd name="connsiteX1" fmla="*/ 0 w 331565"/>
                <a:gd name="connsiteY1" fmla="*/ 403384 h 475202"/>
                <a:gd name="connsiteX2" fmla="*/ 99155 w 331565"/>
                <a:gd name="connsiteY2" fmla="*/ 475202 h 475202"/>
                <a:gd name="connsiteX3" fmla="*/ 331565 w 331565"/>
                <a:gd name="connsiteY3" fmla="*/ 37624 h 475202"/>
                <a:gd name="connsiteX4" fmla="*/ 252984 w 331565"/>
                <a:gd name="connsiteY4" fmla="*/ 0 h 47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565" h="475202">
                  <a:moveTo>
                    <a:pt x="252984" y="0"/>
                  </a:moveTo>
                  <a:lnTo>
                    <a:pt x="0" y="403384"/>
                  </a:lnTo>
                  <a:lnTo>
                    <a:pt x="99155" y="475202"/>
                  </a:lnTo>
                  <a:lnTo>
                    <a:pt x="331565" y="37624"/>
                  </a:lnTo>
                  <a:lnTo>
                    <a:pt x="252984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A98D499F-F922-41E3-B15A-0B2AE823556C}"/>
                </a:ext>
              </a:extLst>
            </p:cNvPr>
            <p:cNvSpPr/>
            <p:nvPr/>
          </p:nvSpPr>
          <p:spPr>
            <a:xfrm>
              <a:off x="1553974" y="3595665"/>
              <a:ext cx="841393" cy="1535334"/>
            </a:xfrm>
            <a:custGeom>
              <a:avLst/>
              <a:gdLst>
                <a:gd name="connsiteX0" fmla="*/ 427292 w 841393"/>
                <a:gd name="connsiteY0" fmla="*/ 0 h 1535334"/>
                <a:gd name="connsiteX1" fmla="*/ 194786 w 841393"/>
                <a:gd name="connsiteY1" fmla="*/ 413671 h 1535334"/>
                <a:gd name="connsiteX2" fmla="*/ 40958 w 841393"/>
                <a:gd name="connsiteY2" fmla="*/ 782860 h 1535334"/>
                <a:gd name="connsiteX3" fmla="*/ 0 w 841393"/>
                <a:gd name="connsiteY3" fmla="*/ 1535335 h 1535334"/>
                <a:gd name="connsiteX4" fmla="*/ 786479 w 841393"/>
                <a:gd name="connsiteY4" fmla="*/ 1535335 h 1535334"/>
                <a:gd name="connsiteX5" fmla="*/ 841248 w 841393"/>
                <a:gd name="connsiteY5" fmla="*/ 858488 h 1535334"/>
                <a:gd name="connsiteX6" fmla="*/ 646367 w 841393"/>
                <a:gd name="connsiteY6" fmla="*/ 205454 h 1535334"/>
                <a:gd name="connsiteX7" fmla="*/ 427292 w 841393"/>
                <a:gd name="connsiteY7" fmla="*/ 0 h 153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393" h="1535334">
                  <a:moveTo>
                    <a:pt x="427292" y="0"/>
                  </a:moveTo>
                  <a:cubicBezTo>
                    <a:pt x="427292" y="0"/>
                    <a:pt x="232410" y="338519"/>
                    <a:pt x="194786" y="413671"/>
                  </a:cubicBezTo>
                  <a:cubicBezTo>
                    <a:pt x="157163" y="488823"/>
                    <a:pt x="47816" y="673418"/>
                    <a:pt x="40958" y="782860"/>
                  </a:cubicBezTo>
                  <a:cubicBezTo>
                    <a:pt x="34100" y="892302"/>
                    <a:pt x="0" y="1535335"/>
                    <a:pt x="0" y="1535335"/>
                  </a:cubicBezTo>
                  <a:lnTo>
                    <a:pt x="786479" y="1535335"/>
                  </a:lnTo>
                  <a:cubicBezTo>
                    <a:pt x="786479" y="1535335"/>
                    <a:pt x="844677" y="1046512"/>
                    <a:pt x="841248" y="858488"/>
                  </a:cubicBezTo>
                  <a:cubicBezTo>
                    <a:pt x="837819" y="670465"/>
                    <a:pt x="789908" y="393478"/>
                    <a:pt x="646367" y="205454"/>
                  </a:cubicBezTo>
                  <a:cubicBezTo>
                    <a:pt x="502825" y="17431"/>
                    <a:pt x="427292" y="0"/>
                    <a:pt x="42729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EC5691FA-D45A-4407-AE3F-410999A75731}"/>
                </a:ext>
              </a:extLst>
            </p:cNvPr>
            <p:cNvSpPr/>
            <p:nvPr/>
          </p:nvSpPr>
          <p:spPr>
            <a:xfrm>
              <a:off x="1618840" y="3646909"/>
              <a:ext cx="430815" cy="800195"/>
            </a:xfrm>
            <a:custGeom>
              <a:avLst/>
              <a:gdLst>
                <a:gd name="connsiteX0" fmla="*/ 430816 w 430815"/>
                <a:gd name="connsiteY0" fmla="*/ 0 h 800195"/>
                <a:gd name="connsiteX1" fmla="*/ 235934 w 430815"/>
                <a:gd name="connsiteY1" fmla="*/ 345281 h 800195"/>
                <a:gd name="connsiteX2" fmla="*/ 27432 w 430815"/>
                <a:gd name="connsiteY2" fmla="*/ 687324 h 800195"/>
                <a:gd name="connsiteX3" fmla="*/ 0 w 430815"/>
                <a:gd name="connsiteY3" fmla="*/ 800195 h 80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815" h="800195">
                  <a:moveTo>
                    <a:pt x="430816" y="0"/>
                  </a:moveTo>
                  <a:cubicBezTo>
                    <a:pt x="430816" y="0"/>
                    <a:pt x="314515" y="219075"/>
                    <a:pt x="235934" y="345281"/>
                  </a:cubicBezTo>
                  <a:cubicBezTo>
                    <a:pt x="157353" y="471488"/>
                    <a:pt x="54864" y="608552"/>
                    <a:pt x="27432" y="687324"/>
                  </a:cubicBezTo>
                  <a:cubicBezTo>
                    <a:pt x="0" y="766096"/>
                    <a:pt x="0" y="800195"/>
                    <a:pt x="0" y="800195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8FB5F9C2-C728-4AB2-A2A3-E8B88BAB286F}"/>
                </a:ext>
              </a:extLst>
            </p:cNvPr>
            <p:cNvSpPr/>
            <p:nvPr/>
          </p:nvSpPr>
          <p:spPr>
            <a:xfrm>
              <a:off x="558978" y="4148565"/>
              <a:ext cx="492457" cy="531235"/>
            </a:xfrm>
            <a:custGeom>
              <a:avLst/>
              <a:gdLst>
                <a:gd name="connsiteX0" fmla="*/ 482170 w 492457"/>
                <a:gd name="connsiteY0" fmla="*/ 359881 h 531235"/>
                <a:gd name="connsiteX1" fmla="*/ 389873 w 492457"/>
                <a:gd name="connsiteY1" fmla="*/ 291491 h 531235"/>
                <a:gd name="connsiteX2" fmla="*/ 318055 w 492457"/>
                <a:gd name="connsiteY2" fmla="*/ 147950 h 531235"/>
                <a:gd name="connsiteX3" fmla="*/ 229186 w 492457"/>
                <a:gd name="connsiteY3" fmla="*/ 96610 h 531235"/>
                <a:gd name="connsiteX4" fmla="*/ 164226 w 492457"/>
                <a:gd name="connsiteY4" fmla="*/ 1360 h 531235"/>
                <a:gd name="connsiteX5" fmla="*/ 119839 w 492457"/>
                <a:gd name="connsiteY5" fmla="*/ 38984 h 531235"/>
                <a:gd name="connsiteX6" fmla="*/ 150605 w 492457"/>
                <a:gd name="connsiteY6" fmla="*/ 120994 h 531235"/>
                <a:gd name="connsiteX7" fmla="*/ 150605 w 492457"/>
                <a:gd name="connsiteY7" fmla="*/ 131281 h 531235"/>
                <a:gd name="connsiteX8" fmla="*/ 20684 w 492457"/>
                <a:gd name="connsiteY8" fmla="*/ 107373 h 531235"/>
                <a:gd name="connsiteX9" fmla="*/ 3539 w 492457"/>
                <a:gd name="connsiteY9" fmla="*/ 168905 h 531235"/>
                <a:gd name="connsiteX10" fmla="*/ 34305 w 492457"/>
                <a:gd name="connsiteY10" fmla="*/ 206528 h 531235"/>
                <a:gd name="connsiteX11" fmla="*/ 24113 w 492457"/>
                <a:gd name="connsiteY11" fmla="*/ 281681 h 531235"/>
                <a:gd name="connsiteX12" fmla="*/ 58308 w 492457"/>
                <a:gd name="connsiteY12" fmla="*/ 309018 h 531235"/>
                <a:gd name="connsiteX13" fmla="*/ 78787 w 492457"/>
                <a:gd name="connsiteY13" fmla="*/ 401315 h 531235"/>
                <a:gd name="connsiteX14" fmla="*/ 304434 w 492457"/>
                <a:gd name="connsiteY14" fmla="*/ 456084 h 531235"/>
                <a:gd name="connsiteX15" fmla="*/ 492457 w 492457"/>
                <a:gd name="connsiteY15" fmla="*/ 531236 h 5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2457" h="531235">
                  <a:moveTo>
                    <a:pt x="482170" y="359881"/>
                  </a:moveTo>
                  <a:lnTo>
                    <a:pt x="389873" y="291491"/>
                  </a:lnTo>
                  <a:cubicBezTo>
                    <a:pt x="389873" y="291491"/>
                    <a:pt x="345391" y="178715"/>
                    <a:pt x="318055" y="147950"/>
                  </a:cubicBezTo>
                  <a:cubicBezTo>
                    <a:pt x="290718" y="117184"/>
                    <a:pt x="253094" y="123947"/>
                    <a:pt x="229186" y="96610"/>
                  </a:cubicBezTo>
                  <a:cubicBezTo>
                    <a:pt x="205279" y="69273"/>
                    <a:pt x="177942" y="7742"/>
                    <a:pt x="164226" y="1360"/>
                  </a:cubicBezTo>
                  <a:cubicBezTo>
                    <a:pt x="150510" y="-5022"/>
                    <a:pt x="119839" y="11647"/>
                    <a:pt x="119839" y="38984"/>
                  </a:cubicBezTo>
                  <a:cubicBezTo>
                    <a:pt x="119839" y="66320"/>
                    <a:pt x="150605" y="110802"/>
                    <a:pt x="150605" y="120994"/>
                  </a:cubicBezTo>
                  <a:lnTo>
                    <a:pt x="150605" y="131281"/>
                  </a:lnTo>
                  <a:cubicBezTo>
                    <a:pt x="150605" y="131281"/>
                    <a:pt x="34305" y="97086"/>
                    <a:pt x="20684" y="107373"/>
                  </a:cubicBezTo>
                  <a:cubicBezTo>
                    <a:pt x="7063" y="117660"/>
                    <a:pt x="-6653" y="151760"/>
                    <a:pt x="3539" y="168905"/>
                  </a:cubicBezTo>
                  <a:cubicBezTo>
                    <a:pt x="13731" y="186050"/>
                    <a:pt x="34305" y="192812"/>
                    <a:pt x="34305" y="206528"/>
                  </a:cubicBezTo>
                  <a:cubicBezTo>
                    <a:pt x="34305" y="220245"/>
                    <a:pt x="10397" y="264631"/>
                    <a:pt x="24113" y="281681"/>
                  </a:cubicBezTo>
                  <a:cubicBezTo>
                    <a:pt x="33644" y="292911"/>
                    <a:pt x="45255" y="302198"/>
                    <a:pt x="58308" y="309018"/>
                  </a:cubicBezTo>
                  <a:cubicBezTo>
                    <a:pt x="58308" y="309018"/>
                    <a:pt x="58308" y="373978"/>
                    <a:pt x="78787" y="401315"/>
                  </a:cubicBezTo>
                  <a:cubicBezTo>
                    <a:pt x="99265" y="428652"/>
                    <a:pt x="256523" y="448940"/>
                    <a:pt x="304434" y="456084"/>
                  </a:cubicBezTo>
                  <a:cubicBezTo>
                    <a:pt x="352345" y="463227"/>
                    <a:pt x="492457" y="531236"/>
                    <a:pt x="492457" y="531236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61120585-FE8C-47BC-8E2C-FCB3A0BB083A}"/>
                </a:ext>
              </a:extLst>
            </p:cNvPr>
            <p:cNvSpPr/>
            <p:nvPr/>
          </p:nvSpPr>
          <p:spPr>
            <a:xfrm>
              <a:off x="1010383" y="3920467"/>
              <a:ext cx="1148619" cy="998219"/>
            </a:xfrm>
            <a:custGeom>
              <a:avLst/>
              <a:gdLst>
                <a:gd name="connsiteX0" fmla="*/ 936688 w 1148619"/>
                <a:gd name="connsiteY0" fmla="*/ 0 h 998219"/>
                <a:gd name="connsiteX1" fmla="*/ 734949 w 1148619"/>
                <a:gd name="connsiteY1" fmla="*/ 259747 h 998219"/>
                <a:gd name="connsiteX2" fmla="*/ 646081 w 1148619"/>
                <a:gd name="connsiteY2" fmla="*/ 642652 h 998219"/>
                <a:gd name="connsiteX3" fmla="*/ 611886 w 1148619"/>
                <a:gd name="connsiteY3" fmla="*/ 656368 h 998219"/>
                <a:gd name="connsiteX4" fmla="*/ 608457 w 1148619"/>
                <a:gd name="connsiteY4" fmla="*/ 687134 h 998219"/>
                <a:gd name="connsiteX5" fmla="*/ 13716 w 1148619"/>
                <a:gd name="connsiteY5" fmla="*/ 574262 h 998219"/>
                <a:gd name="connsiteX6" fmla="*/ 0 w 1148619"/>
                <a:gd name="connsiteY6" fmla="*/ 854583 h 998219"/>
                <a:gd name="connsiteX7" fmla="*/ 813626 w 1148619"/>
                <a:gd name="connsiteY7" fmla="*/ 998220 h 998219"/>
                <a:gd name="connsiteX8" fmla="*/ 912781 w 1148619"/>
                <a:gd name="connsiteY8" fmla="*/ 950595 h 998219"/>
                <a:gd name="connsiteX9" fmla="*/ 1148620 w 1148619"/>
                <a:gd name="connsiteY9" fmla="*/ 417195 h 99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8619" h="998219">
                  <a:moveTo>
                    <a:pt x="936688" y="0"/>
                  </a:moveTo>
                  <a:cubicBezTo>
                    <a:pt x="936688" y="0"/>
                    <a:pt x="789718" y="71723"/>
                    <a:pt x="734949" y="259747"/>
                  </a:cubicBezTo>
                  <a:cubicBezTo>
                    <a:pt x="680180" y="447770"/>
                    <a:pt x="646081" y="642652"/>
                    <a:pt x="646081" y="642652"/>
                  </a:cubicBezTo>
                  <a:cubicBezTo>
                    <a:pt x="646081" y="642652"/>
                    <a:pt x="611886" y="635794"/>
                    <a:pt x="611886" y="656368"/>
                  </a:cubicBezTo>
                  <a:cubicBezTo>
                    <a:pt x="612238" y="666731"/>
                    <a:pt x="611086" y="677094"/>
                    <a:pt x="608457" y="687134"/>
                  </a:cubicBezTo>
                  <a:lnTo>
                    <a:pt x="13716" y="574262"/>
                  </a:lnTo>
                  <a:lnTo>
                    <a:pt x="0" y="854583"/>
                  </a:lnTo>
                  <a:cubicBezTo>
                    <a:pt x="0" y="854583"/>
                    <a:pt x="772573" y="998220"/>
                    <a:pt x="813626" y="998220"/>
                  </a:cubicBezTo>
                  <a:cubicBezTo>
                    <a:pt x="854678" y="998220"/>
                    <a:pt x="899351" y="984504"/>
                    <a:pt x="912781" y="950595"/>
                  </a:cubicBezTo>
                  <a:cubicBezTo>
                    <a:pt x="926211" y="916686"/>
                    <a:pt x="1148620" y="417195"/>
                    <a:pt x="1148620" y="417195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B713EFF8-E2D3-48A0-8320-717FA46BE269}"/>
                </a:ext>
              </a:extLst>
            </p:cNvPr>
            <p:cNvSpPr/>
            <p:nvPr/>
          </p:nvSpPr>
          <p:spPr>
            <a:xfrm>
              <a:off x="2015461" y="4077725"/>
              <a:ext cx="136683" cy="153828"/>
            </a:xfrm>
            <a:custGeom>
              <a:avLst/>
              <a:gdLst>
                <a:gd name="connsiteX0" fmla="*/ 0 w 136683"/>
                <a:gd name="connsiteY0" fmla="*/ 0 h 153828"/>
                <a:gd name="connsiteX1" fmla="*/ 136684 w 136683"/>
                <a:gd name="connsiteY1" fmla="*/ 153829 h 15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683" h="153828">
                  <a:moveTo>
                    <a:pt x="0" y="0"/>
                  </a:moveTo>
                  <a:cubicBezTo>
                    <a:pt x="0" y="0"/>
                    <a:pt x="116205" y="64865"/>
                    <a:pt x="136684" y="153829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2E2B2251-DB8B-48E9-B0D3-2147CBC44376}"/>
                </a:ext>
              </a:extLst>
            </p:cNvPr>
            <p:cNvSpPr/>
            <p:nvPr/>
          </p:nvSpPr>
          <p:spPr>
            <a:xfrm>
              <a:off x="1933355" y="4176785"/>
              <a:ext cx="222218" cy="112871"/>
            </a:xfrm>
            <a:custGeom>
              <a:avLst/>
              <a:gdLst>
                <a:gd name="connsiteX0" fmla="*/ 0 w 222218"/>
                <a:gd name="connsiteY0" fmla="*/ 0 h 112871"/>
                <a:gd name="connsiteX1" fmla="*/ 222218 w 222218"/>
                <a:gd name="connsiteY1" fmla="*/ 112871 h 1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2218" h="112871">
                  <a:moveTo>
                    <a:pt x="0" y="0"/>
                  </a:moveTo>
                  <a:cubicBezTo>
                    <a:pt x="10287" y="0"/>
                    <a:pt x="184690" y="13716"/>
                    <a:pt x="222218" y="112871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4AAB9576-3914-4B95-A81C-95223FFCDEDC}"/>
                </a:ext>
              </a:extLst>
            </p:cNvPr>
            <p:cNvSpPr/>
            <p:nvPr/>
          </p:nvSpPr>
          <p:spPr>
            <a:xfrm>
              <a:off x="2094042" y="4286227"/>
              <a:ext cx="174402" cy="194881"/>
            </a:xfrm>
            <a:custGeom>
              <a:avLst/>
              <a:gdLst>
                <a:gd name="connsiteX0" fmla="*/ 0 w 174402"/>
                <a:gd name="connsiteY0" fmla="*/ 194882 h 194881"/>
                <a:gd name="connsiteX1" fmla="*/ 174403 w 174402"/>
                <a:gd name="connsiteY1" fmla="*/ 0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402" h="194881">
                  <a:moveTo>
                    <a:pt x="0" y="194882"/>
                  </a:moveTo>
                  <a:cubicBezTo>
                    <a:pt x="0" y="194882"/>
                    <a:pt x="133350" y="133350"/>
                    <a:pt x="174403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47097D05-87A9-4258-AB47-6A065642F533}"/>
                </a:ext>
              </a:extLst>
            </p:cNvPr>
            <p:cNvSpPr/>
            <p:nvPr/>
          </p:nvSpPr>
          <p:spPr>
            <a:xfrm>
              <a:off x="1649700" y="4611030"/>
              <a:ext cx="64990" cy="215360"/>
            </a:xfrm>
            <a:custGeom>
              <a:avLst/>
              <a:gdLst>
                <a:gd name="connsiteX0" fmla="*/ 0 w 64990"/>
                <a:gd name="connsiteY0" fmla="*/ 0 h 215360"/>
                <a:gd name="connsiteX1" fmla="*/ 64865 w 64990"/>
                <a:gd name="connsiteY1" fmla="*/ 215360 h 21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90" h="215360">
                  <a:moveTo>
                    <a:pt x="0" y="0"/>
                  </a:moveTo>
                  <a:cubicBezTo>
                    <a:pt x="0" y="0"/>
                    <a:pt x="68294" y="126397"/>
                    <a:pt x="64865" y="21536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B0F387F4-1F84-4099-9B39-5F3BB437C5AE}"/>
                </a:ext>
              </a:extLst>
            </p:cNvPr>
            <p:cNvSpPr/>
            <p:nvPr/>
          </p:nvSpPr>
          <p:spPr>
            <a:xfrm>
              <a:off x="1690658" y="4590456"/>
              <a:ext cx="116395" cy="105727"/>
            </a:xfrm>
            <a:custGeom>
              <a:avLst/>
              <a:gdLst>
                <a:gd name="connsiteX0" fmla="*/ 0 w 116395"/>
                <a:gd name="connsiteY0" fmla="*/ 0 h 105727"/>
                <a:gd name="connsiteX1" fmla="*/ 116396 w 116395"/>
                <a:gd name="connsiteY1" fmla="*/ 1057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395" h="105727">
                  <a:moveTo>
                    <a:pt x="0" y="0"/>
                  </a:moveTo>
                  <a:cubicBezTo>
                    <a:pt x="0" y="0"/>
                    <a:pt x="68771" y="13716"/>
                    <a:pt x="116396" y="105728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20FD16B5-5440-4A07-AE77-160ABFC00983}"/>
                </a:ext>
              </a:extLst>
            </p:cNvPr>
            <p:cNvSpPr/>
            <p:nvPr/>
          </p:nvSpPr>
          <p:spPr>
            <a:xfrm>
              <a:off x="2310450" y="4460514"/>
              <a:ext cx="333338" cy="669723"/>
            </a:xfrm>
            <a:custGeom>
              <a:avLst/>
              <a:gdLst>
                <a:gd name="connsiteX0" fmla="*/ 299466 w 333338"/>
                <a:gd name="connsiteY0" fmla="*/ 21 h 669723"/>
                <a:gd name="connsiteX1" fmla="*/ 176308 w 333338"/>
                <a:gd name="connsiteY1" fmla="*/ 21 h 669723"/>
                <a:gd name="connsiteX2" fmla="*/ 127159 w 333338"/>
                <a:gd name="connsiteY2" fmla="*/ 41073 h 669723"/>
                <a:gd name="connsiteX3" fmla="*/ 0 w 333338"/>
                <a:gd name="connsiteY3" fmla="*/ 669723 h 669723"/>
                <a:gd name="connsiteX4" fmla="*/ 205073 w 333338"/>
                <a:gd name="connsiteY4" fmla="*/ 669723 h 669723"/>
                <a:gd name="connsiteX5" fmla="*/ 332232 w 333338"/>
                <a:gd name="connsiteY5" fmla="*/ 41073 h 669723"/>
                <a:gd name="connsiteX6" fmla="*/ 309067 w 333338"/>
                <a:gd name="connsiteY6" fmla="*/ 1097 h 669723"/>
                <a:gd name="connsiteX7" fmla="*/ 299466 w 333338"/>
                <a:gd name="connsiteY7" fmla="*/ 21 h 6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338" h="669723">
                  <a:moveTo>
                    <a:pt x="299466" y="21"/>
                  </a:moveTo>
                  <a:lnTo>
                    <a:pt x="176308" y="21"/>
                  </a:lnTo>
                  <a:cubicBezTo>
                    <a:pt x="152524" y="1002"/>
                    <a:pt x="132359" y="17842"/>
                    <a:pt x="127159" y="41073"/>
                  </a:cubicBezTo>
                  <a:lnTo>
                    <a:pt x="0" y="669723"/>
                  </a:lnTo>
                  <a:lnTo>
                    <a:pt x="205073" y="669723"/>
                  </a:lnTo>
                  <a:lnTo>
                    <a:pt x="332232" y="41073"/>
                  </a:lnTo>
                  <a:cubicBezTo>
                    <a:pt x="336871" y="23633"/>
                    <a:pt x="326498" y="5735"/>
                    <a:pt x="309067" y="1097"/>
                  </a:cubicBezTo>
                  <a:cubicBezTo>
                    <a:pt x="305933" y="268"/>
                    <a:pt x="302705" y="-94"/>
                    <a:pt x="299466" y="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3" name="Graphic 3">
            <a:extLst>
              <a:ext uri="{FF2B5EF4-FFF2-40B4-BE49-F238E27FC236}">
                <a16:creationId xmlns="" xmlns:a16="http://schemas.microsoft.com/office/drawing/2014/main" id="{58653A09-364E-4714-AA45-518E857C39FE}"/>
              </a:ext>
            </a:extLst>
          </p:cNvPr>
          <p:cNvGrpSpPr/>
          <p:nvPr/>
        </p:nvGrpSpPr>
        <p:grpSpPr>
          <a:xfrm>
            <a:off x="9686" y="4515209"/>
            <a:ext cx="4638389" cy="615661"/>
            <a:chOff x="9686" y="4515209"/>
            <a:chExt cx="4638389" cy="615661"/>
          </a:xfrm>
        </p:grpSpPr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8E157306-3D1B-452A-891F-B5DA0555E03A}"/>
                </a:ext>
              </a:extLst>
            </p:cNvPr>
            <p:cNvSpPr/>
            <p:nvPr/>
          </p:nvSpPr>
          <p:spPr>
            <a:xfrm>
              <a:off x="9686" y="5130619"/>
              <a:ext cx="4638389" cy="9525"/>
            </a:xfrm>
            <a:custGeom>
              <a:avLst/>
              <a:gdLst>
                <a:gd name="connsiteX0" fmla="*/ 0 w 4638389"/>
                <a:gd name="connsiteY0" fmla="*/ 0 h 9525"/>
                <a:gd name="connsiteX1" fmla="*/ 4638389 w 463838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38389" h="9525">
                  <a:moveTo>
                    <a:pt x="0" y="0"/>
                  </a:moveTo>
                  <a:lnTo>
                    <a:pt x="4638389" y="0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51A3C404-1B85-4B94-97D5-53A17C9AF333}"/>
                </a:ext>
              </a:extLst>
            </p:cNvPr>
            <p:cNvSpPr/>
            <p:nvPr/>
          </p:nvSpPr>
          <p:spPr>
            <a:xfrm>
              <a:off x="250764" y="4683801"/>
              <a:ext cx="82677" cy="425291"/>
            </a:xfrm>
            <a:custGeom>
              <a:avLst/>
              <a:gdLst>
                <a:gd name="connsiteX0" fmla="*/ 0 w 82677"/>
                <a:gd name="connsiteY0" fmla="*/ 0 h 425291"/>
                <a:gd name="connsiteX1" fmla="*/ 82677 w 82677"/>
                <a:gd name="connsiteY1" fmla="*/ 0 h 425291"/>
                <a:gd name="connsiteX2" fmla="*/ 82677 w 82677"/>
                <a:gd name="connsiteY2" fmla="*/ 0 h 425291"/>
                <a:gd name="connsiteX3" fmla="*/ 82677 w 82677"/>
                <a:gd name="connsiteY3" fmla="*/ 387191 h 425291"/>
                <a:gd name="connsiteX4" fmla="*/ 44577 w 82677"/>
                <a:gd name="connsiteY4" fmla="*/ 425291 h 425291"/>
                <a:gd name="connsiteX5" fmla="*/ 38671 w 82677"/>
                <a:gd name="connsiteY5" fmla="*/ 425291 h 425291"/>
                <a:gd name="connsiteX6" fmla="*/ 571 w 82677"/>
                <a:gd name="connsiteY6" fmla="*/ 387191 h 425291"/>
                <a:gd name="connsiteX7" fmla="*/ 571 w 82677"/>
                <a:gd name="connsiteY7" fmla="*/ 0 h 425291"/>
                <a:gd name="connsiteX8" fmla="*/ 0 w 82677"/>
                <a:gd name="connsiteY8" fmla="*/ 0 h 4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677" h="425291">
                  <a:moveTo>
                    <a:pt x="0" y="0"/>
                  </a:moveTo>
                  <a:lnTo>
                    <a:pt x="82677" y="0"/>
                  </a:lnTo>
                  <a:lnTo>
                    <a:pt x="82677" y="0"/>
                  </a:lnTo>
                  <a:lnTo>
                    <a:pt x="82677" y="387191"/>
                  </a:lnTo>
                  <a:cubicBezTo>
                    <a:pt x="82677" y="408232"/>
                    <a:pt x="65619" y="425291"/>
                    <a:pt x="44577" y="425291"/>
                  </a:cubicBezTo>
                  <a:lnTo>
                    <a:pt x="38671" y="425291"/>
                  </a:lnTo>
                  <a:cubicBezTo>
                    <a:pt x="17630" y="425291"/>
                    <a:pt x="571" y="408232"/>
                    <a:pt x="571" y="387191"/>
                  </a:cubicBezTo>
                  <a:lnTo>
                    <a:pt x="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CF5E25E7-089A-4B16-8227-6925F51C5770}"/>
                </a:ext>
              </a:extLst>
            </p:cNvPr>
            <p:cNvSpPr/>
            <p:nvPr/>
          </p:nvSpPr>
          <p:spPr>
            <a:xfrm>
              <a:off x="250764" y="4840678"/>
              <a:ext cx="82677" cy="268319"/>
            </a:xfrm>
            <a:custGeom>
              <a:avLst/>
              <a:gdLst>
                <a:gd name="connsiteX0" fmla="*/ 0 w 82677"/>
                <a:gd name="connsiteY0" fmla="*/ 0 h 268319"/>
                <a:gd name="connsiteX1" fmla="*/ 0 w 82677"/>
                <a:gd name="connsiteY1" fmla="*/ 226981 h 268319"/>
                <a:gd name="connsiteX2" fmla="*/ 41339 w 82677"/>
                <a:gd name="connsiteY2" fmla="*/ 268319 h 268319"/>
                <a:gd name="connsiteX3" fmla="*/ 82677 w 82677"/>
                <a:gd name="connsiteY3" fmla="*/ 226981 h 268319"/>
                <a:gd name="connsiteX4" fmla="*/ 82677 w 82677"/>
                <a:gd name="connsiteY4" fmla="*/ 0 h 26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677" h="268319">
                  <a:moveTo>
                    <a:pt x="0" y="0"/>
                  </a:moveTo>
                  <a:lnTo>
                    <a:pt x="0" y="226981"/>
                  </a:lnTo>
                  <a:cubicBezTo>
                    <a:pt x="0" y="249812"/>
                    <a:pt x="18508" y="268319"/>
                    <a:pt x="41339" y="268319"/>
                  </a:cubicBezTo>
                  <a:cubicBezTo>
                    <a:pt x="64169" y="268319"/>
                    <a:pt x="82677" y="249812"/>
                    <a:pt x="82677" y="226981"/>
                  </a:cubicBezTo>
                  <a:lnTo>
                    <a:pt x="82677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A7BA0ACB-F423-45C1-9EB1-EFA211708E26}"/>
                </a:ext>
              </a:extLst>
            </p:cNvPr>
            <p:cNvSpPr/>
            <p:nvPr/>
          </p:nvSpPr>
          <p:spPr>
            <a:xfrm>
              <a:off x="236095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8CBA29DB-8D1B-4C4B-A775-CC404C521BB8}"/>
                </a:ext>
              </a:extLst>
            </p:cNvPr>
            <p:cNvSpPr/>
            <p:nvPr/>
          </p:nvSpPr>
          <p:spPr>
            <a:xfrm>
              <a:off x="411545" y="4683801"/>
              <a:ext cx="82774" cy="425481"/>
            </a:xfrm>
            <a:custGeom>
              <a:avLst/>
              <a:gdLst>
                <a:gd name="connsiteX0" fmla="*/ 41435 w 82774"/>
                <a:gd name="connsiteY0" fmla="*/ 425482 h 425481"/>
                <a:gd name="connsiteX1" fmla="*/ 41435 w 82774"/>
                <a:gd name="connsiteY1" fmla="*/ 425482 h 425481"/>
                <a:gd name="connsiteX2" fmla="*/ 0 w 82774"/>
                <a:gd name="connsiteY2" fmla="*/ 384238 h 425481"/>
                <a:gd name="connsiteX3" fmla="*/ 1 w 82774"/>
                <a:gd name="connsiteY3" fmla="*/ 383857 h 425481"/>
                <a:gd name="connsiteX4" fmla="*/ 1 w 82774"/>
                <a:gd name="connsiteY4" fmla="*/ 0 h 425481"/>
                <a:gd name="connsiteX5" fmla="*/ 82773 w 82774"/>
                <a:gd name="connsiteY5" fmla="*/ 0 h 425481"/>
                <a:gd name="connsiteX6" fmla="*/ 82773 w 82774"/>
                <a:gd name="connsiteY6" fmla="*/ 383857 h 425481"/>
                <a:gd name="connsiteX7" fmla="*/ 41721 w 82774"/>
                <a:gd name="connsiteY7" fmla="*/ 425482 h 425481"/>
                <a:gd name="connsiteX8" fmla="*/ 41435 w 82774"/>
                <a:gd name="connsiteY8" fmla="*/ 425482 h 42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774" h="425481">
                  <a:moveTo>
                    <a:pt x="41435" y="425482"/>
                  </a:moveTo>
                  <a:lnTo>
                    <a:pt x="41435" y="425482"/>
                  </a:lnTo>
                  <a:cubicBezTo>
                    <a:pt x="18604" y="425539"/>
                    <a:pt x="53" y="407070"/>
                    <a:pt x="0" y="384238"/>
                  </a:cubicBezTo>
                  <a:cubicBezTo>
                    <a:pt x="0" y="384115"/>
                    <a:pt x="0" y="383981"/>
                    <a:pt x="1" y="383857"/>
                  </a:cubicBezTo>
                  <a:lnTo>
                    <a:pt x="1" y="0"/>
                  </a:lnTo>
                  <a:lnTo>
                    <a:pt x="82773" y="0"/>
                  </a:lnTo>
                  <a:lnTo>
                    <a:pt x="82773" y="383857"/>
                  </a:lnTo>
                  <a:cubicBezTo>
                    <a:pt x="82931" y="406689"/>
                    <a:pt x="64552" y="425320"/>
                    <a:pt x="41721" y="425482"/>
                  </a:cubicBezTo>
                  <a:cubicBezTo>
                    <a:pt x="41626" y="425482"/>
                    <a:pt x="41530" y="425482"/>
                    <a:pt x="41435" y="42548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B76F650E-5D70-4E56-9592-C8809014E63D}"/>
                </a:ext>
              </a:extLst>
            </p:cNvPr>
            <p:cNvSpPr/>
            <p:nvPr/>
          </p:nvSpPr>
          <p:spPr>
            <a:xfrm>
              <a:off x="411546" y="4840678"/>
              <a:ext cx="82772" cy="266433"/>
            </a:xfrm>
            <a:custGeom>
              <a:avLst/>
              <a:gdLst>
                <a:gd name="connsiteX0" fmla="*/ 0 w 82772"/>
                <a:gd name="connsiteY0" fmla="*/ 0 h 266433"/>
                <a:gd name="connsiteX1" fmla="*/ 0 w 82772"/>
                <a:gd name="connsiteY1" fmla="*/ 226981 h 266433"/>
                <a:gd name="connsiteX2" fmla="*/ 43372 w 82772"/>
                <a:gd name="connsiteY2" fmla="*/ 266385 h 266433"/>
                <a:gd name="connsiteX3" fmla="*/ 82772 w 82772"/>
                <a:gd name="connsiteY3" fmla="*/ 226981 h 266433"/>
                <a:gd name="connsiteX4" fmla="*/ 82772 w 82772"/>
                <a:gd name="connsiteY4" fmla="*/ 0 h 26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772" h="266433">
                  <a:moveTo>
                    <a:pt x="0" y="0"/>
                  </a:moveTo>
                  <a:lnTo>
                    <a:pt x="0" y="226981"/>
                  </a:lnTo>
                  <a:cubicBezTo>
                    <a:pt x="1097" y="249841"/>
                    <a:pt x="20515" y="267481"/>
                    <a:pt x="43372" y="266385"/>
                  </a:cubicBezTo>
                  <a:cubicBezTo>
                    <a:pt x="64694" y="265357"/>
                    <a:pt x="81749" y="248307"/>
                    <a:pt x="82772" y="226981"/>
                  </a:cubicBezTo>
                  <a:lnTo>
                    <a:pt x="82772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B2D4FB94-61E7-4829-B249-D5753258835F}"/>
                </a:ext>
              </a:extLst>
            </p:cNvPr>
            <p:cNvSpPr/>
            <p:nvPr/>
          </p:nvSpPr>
          <p:spPr>
            <a:xfrm>
              <a:off x="396973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BECC0713-CDD8-4018-99E0-B417321DC2AF}"/>
                </a:ext>
              </a:extLst>
            </p:cNvPr>
            <p:cNvSpPr/>
            <p:nvPr/>
          </p:nvSpPr>
          <p:spPr>
            <a:xfrm>
              <a:off x="572422" y="4683801"/>
              <a:ext cx="82774" cy="425481"/>
            </a:xfrm>
            <a:custGeom>
              <a:avLst/>
              <a:gdLst>
                <a:gd name="connsiteX0" fmla="*/ 41339 w 82774"/>
                <a:gd name="connsiteY0" fmla="*/ 425482 h 425481"/>
                <a:gd name="connsiteX1" fmla="*/ 41339 w 82774"/>
                <a:gd name="connsiteY1" fmla="*/ 425482 h 425481"/>
                <a:gd name="connsiteX2" fmla="*/ 0 w 82774"/>
                <a:gd name="connsiteY2" fmla="*/ 384143 h 425481"/>
                <a:gd name="connsiteX3" fmla="*/ 1 w 82774"/>
                <a:gd name="connsiteY3" fmla="*/ 383857 h 425481"/>
                <a:gd name="connsiteX4" fmla="*/ 1 w 82774"/>
                <a:gd name="connsiteY4" fmla="*/ 0 h 425481"/>
                <a:gd name="connsiteX5" fmla="*/ 82773 w 82774"/>
                <a:gd name="connsiteY5" fmla="*/ 0 h 425481"/>
                <a:gd name="connsiteX6" fmla="*/ 82773 w 82774"/>
                <a:gd name="connsiteY6" fmla="*/ 383857 h 425481"/>
                <a:gd name="connsiteX7" fmla="*/ 41721 w 82774"/>
                <a:gd name="connsiteY7" fmla="*/ 425482 h 425481"/>
                <a:gd name="connsiteX8" fmla="*/ 41339 w 82774"/>
                <a:gd name="connsiteY8" fmla="*/ 425482 h 42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774" h="425481">
                  <a:moveTo>
                    <a:pt x="41339" y="425482"/>
                  </a:moveTo>
                  <a:lnTo>
                    <a:pt x="41339" y="425482"/>
                  </a:lnTo>
                  <a:cubicBezTo>
                    <a:pt x="18509" y="425482"/>
                    <a:pt x="1" y="406975"/>
                    <a:pt x="0" y="384143"/>
                  </a:cubicBezTo>
                  <a:cubicBezTo>
                    <a:pt x="0" y="384048"/>
                    <a:pt x="0" y="383953"/>
                    <a:pt x="1" y="383857"/>
                  </a:cubicBezTo>
                  <a:lnTo>
                    <a:pt x="1" y="0"/>
                  </a:lnTo>
                  <a:lnTo>
                    <a:pt x="82773" y="0"/>
                  </a:lnTo>
                  <a:lnTo>
                    <a:pt x="82773" y="383857"/>
                  </a:lnTo>
                  <a:cubicBezTo>
                    <a:pt x="82931" y="406689"/>
                    <a:pt x="64552" y="425320"/>
                    <a:pt x="41721" y="425482"/>
                  </a:cubicBezTo>
                  <a:cubicBezTo>
                    <a:pt x="41594" y="425482"/>
                    <a:pt x="41467" y="425482"/>
                    <a:pt x="41339" y="42548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1DDEE312-97DB-494A-B8B4-3B5A3F19CD04}"/>
                </a:ext>
              </a:extLst>
            </p:cNvPr>
            <p:cNvSpPr/>
            <p:nvPr/>
          </p:nvSpPr>
          <p:spPr>
            <a:xfrm>
              <a:off x="572423" y="4840678"/>
              <a:ext cx="82772" cy="268319"/>
            </a:xfrm>
            <a:custGeom>
              <a:avLst/>
              <a:gdLst>
                <a:gd name="connsiteX0" fmla="*/ 0 w 82772"/>
                <a:gd name="connsiteY0" fmla="*/ 0 h 268319"/>
                <a:gd name="connsiteX1" fmla="*/ 0 w 82772"/>
                <a:gd name="connsiteY1" fmla="*/ 226981 h 268319"/>
                <a:gd name="connsiteX2" fmla="*/ 41339 w 82772"/>
                <a:gd name="connsiteY2" fmla="*/ 268319 h 268319"/>
                <a:gd name="connsiteX3" fmla="*/ 41339 w 82772"/>
                <a:gd name="connsiteY3" fmla="*/ 268319 h 268319"/>
                <a:gd name="connsiteX4" fmla="*/ 82772 w 82772"/>
                <a:gd name="connsiteY4" fmla="*/ 227076 h 268319"/>
                <a:gd name="connsiteX5" fmla="*/ 82772 w 82772"/>
                <a:gd name="connsiteY5" fmla="*/ 226981 h 268319"/>
                <a:gd name="connsiteX6" fmla="*/ 82772 w 82772"/>
                <a:gd name="connsiteY6" fmla="*/ 0 h 26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772" h="268319">
                  <a:moveTo>
                    <a:pt x="0" y="0"/>
                  </a:moveTo>
                  <a:lnTo>
                    <a:pt x="0" y="226981"/>
                  </a:lnTo>
                  <a:cubicBezTo>
                    <a:pt x="0" y="249812"/>
                    <a:pt x="18508" y="268319"/>
                    <a:pt x="41339" y="268319"/>
                  </a:cubicBezTo>
                  <a:lnTo>
                    <a:pt x="41339" y="268319"/>
                  </a:lnTo>
                  <a:cubicBezTo>
                    <a:pt x="64169" y="268376"/>
                    <a:pt x="82720" y="249907"/>
                    <a:pt x="82772" y="227076"/>
                  </a:cubicBezTo>
                  <a:cubicBezTo>
                    <a:pt x="82772" y="227047"/>
                    <a:pt x="82772" y="227009"/>
                    <a:pt x="82772" y="226981"/>
                  </a:cubicBezTo>
                  <a:lnTo>
                    <a:pt x="82772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FD2A5D22-CF20-4F8D-AAEC-FBA4EBFD09E9}"/>
                </a:ext>
              </a:extLst>
            </p:cNvPr>
            <p:cNvSpPr/>
            <p:nvPr/>
          </p:nvSpPr>
          <p:spPr>
            <a:xfrm>
              <a:off x="557850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3FFE7B76-5B1E-43E1-B5CC-25EFA1153698}"/>
                </a:ext>
              </a:extLst>
            </p:cNvPr>
            <p:cNvSpPr/>
            <p:nvPr/>
          </p:nvSpPr>
          <p:spPr>
            <a:xfrm>
              <a:off x="733299" y="4683801"/>
              <a:ext cx="83155" cy="425481"/>
            </a:xfrm>
            <a:custGeom>
              <a:avLst/>
              <a:gdLst>
                <a:gd name="connsiteX0" fmla="*/ 41339 w 83155"/>
                <a:gd name="connsiteY0" fmla="*/ 425482 h 425481"/>
                <a:gd name="connsiteX1" fmla="*/ 41339 w 83155"/>
                <a:gd name="connsiteY1" fmla="*/ 425482 h 425481"/>
                <a:gd name="connsiteX2" fmla="*/ 0 w 83155"/>
                <a:gd name="connsiteY2" fmla="*/ 384143 h 425481"/>
                <a:gd name="connsiteX3" fmla="*/ 1 w 83155"/>
                <a:gd name="connsiteY3" fmla="*/ 383857 h 425481"/>
                <a:gd name="connsiteX4" fmla="*/ 1 w 83155"/>
                <a:gd name="connsiteY4" fmla="*/ 0 h 425481"/>
                <a:gd name="connsiteX5" fmla="*/ 83154 w 83155"/>
                <a:gd name="connsiteY5" fmla="*/ 0 h 425481"/>
                <a:gd name="connsiteX6" fmla="*/ 83154 w 83155"/>
                <a:gd name="connsiteY6" fmla="*/ 383857 h 425481"/>
                <a:gd name="connsiteX7" fmla="*/ 42105 w 83155"/>
                <a:gd name="connsiteY7" fmla="*/ 425482 h 425481"/>
                <a:gd name="connsiteX8" fmla="*/ 41339 w 83155"/>
                <a:gd name="connsiteY8" fmla="*/ 425482 h 42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155" h="425481">
                  <a:moveTo>
                    <a:pt x="41339" y="425482"/>
                  </a:moveTo>
                  <a:lnTo>
                    <a:pt x="41339" y="425482"/>
                  </a:lnTo>
                  <a:cubicBezTo>
                    <a:pt x="18509" y="425482"/>
                    <a:pt x="1" y="406975"/>
                    <a:pt x="0" y="384143"/>
                  </a:cubicBezTo>
                  <a:cubicBezTo>
                    <a:pt x="0" y="384048"/>
                    <a:pt x="0" y="383953"/>
                    <a:pt x="1" y="383857"/>
                  </a:cubicBezTo>
                  <a:lnTo>
                    <a:pt x="1" y="0"/>
                  </a:lnTo>
                  <a:lnTo>
                    <a:pt x="83154" y="0"/>
                  </a:lnTo>
                  <a:lnTo>
                    <a:pt x="83154" y="383857"/>
                  </a:lnTo>
                  <a:cubicBezTo>
                    <a:pt x="83313" y="406689"/>
                    <a:pt x="64935" y="425320"/>
                    <a:pt x="42105" y="425482"/>
                  </a:cubicBezTo>
                  <a:cubicBezTo>
                    <a:pt x="41850" y="425482"/>
                    <a:pt x="41595" y="425482"/>
                    <a:pt x="41339" y="42548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A930382C-F75D-4E3C-A6BA-0019A1FCE482}"/>
                </a:ext>
              </a:extLst>
            </p:cNvPr>
            <p:cNvSpPr/>
            <p:nvPr/>
          </p:nvSpPr>
          <p:spPr>
            <a:xfrm>
              <a:off x="733300" y="4840678"/>
              <a:ext cx="83153" cy="268557"/>
            </a:xfrm>
            <a:custGeom>
              <a:avLst/>
              <a:gdLst>
                <a:gd name="connsiteX0" fmla="*/ 0 w 83153"/>
                <a:gd name="connsiteY0" fmla="*/ 0 h 268557"/>
                <a:gd name="connsiteX1" fmla="*/ 0 w 83153"/>
                <a:gd name="connsiteY1" fmla="*/ 226981 h 268557"/>
                <a:gd name="connsiteX2" fmla="*/ 41577 w 83153"/>
                <a:gd name="connsiteY2" fmla="*/ 268557 h 268557"/>
                <a:gd name="connsiteX3" fmla="*/ 83153 w 83153"/>
                <a:gd name="connsiteY3" fmla="*/ 226981 h 268557"/>
                <a:gd name="connsiteX4" fmla="*/ 83153 w 83153"/>
                <a:gd name="connsiteY4" fmla="*/ 0 h 26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53" h="268557">
                  <a:moveTo>
                    <a:pt x="0" y="0"/>
                  </a:moveTo>
                  <a:lnTo>
                    <a:pt x="0" y="226981"/>
                  </a:lnTo>
                  <a:cubicBezTo>
                    <a:pt x="0" y="249946"/>
                    <a:pt x="18615" y="268557"/>
                    <a:pt x="41577" y="268557"/>
                  </a:cubicBezTo>
                  <a:cubicBezTo>
                    <a:pt x="64539" y="268557"/>
                    <a:pt x="83153" y="249946"/>
                    <a:pt x="83153" y="226981"/>
                  </a:cubicBezTo>
                  <a:lnTo>
                    <a:pt x="83153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09AF9878-A392-4535-9DBA-5A55C7ED74F2}"/>
                </a:ext>
              </a:extLst>
            </p:cNvPr>
            <p:cNvSpPr/>
            <p:nvPr/>
          </p:nvSpPr>
          <p:spPr>
            <a:xfrm>
              <a:off x="718727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BA0D160-8A8F-4E80-99CD-6589E2AD79C7}"/>
                </a:ext>
              </a:extLst>
            </p:cNvPr>
            <p:cNvSpPr/>
            <p:nvPr/>
          </p:nvSpPr>
          <p:spPr>
            <a:xfrm>
              <a:off x="145227" y="4791434"/>
              <a:ext cx="804291" cy="339185"/>
            </a:xfrm>
            <a:custGeom>
              <a:avLst/>
              <a:gdLst>
                <a:gd name="connsiteX0" fmla="*/ 755333 w 804291"/>
                <a:gd name="connsiteY0" fmla="*/ 0 h 339185"/>
                <a:gd name="connsiteX1" fmla="*/ 34957 w 804291"/>
                <a:gd name="connsiteY1" fmla="*/ 0 h 339185"/>
                <a:gd name="connsiteX2" fmla="*/ 34957 w 804291"/>
                <a:gd name="connsiteY2" fmla="*/ 24479 h 339185"/>
                <a:gd name="connsiteX3" fmla="*/ 755333 w 804291"/>
                <a:gd name="connsiteY3" fmla="*/ 24479 h 339185"/>
                <a:gd name="connsiteX4" fmla="*/ 755333 w 804291"/>
                <a:gd name="connsiteY4" fmla="*/ 279749 h 339185"/>
                <a:gd name="connsiteX5" fmla="*/ 0 w 804291"/>
                <a:gd name="connsiteY5" fmla="*/ 279749 h 339185"/>
                <a:gd name="connsiteX6" fmla="*/ 0 w 804291"/>
                <a:gd name="connsiteY6" fmla="*/ 339185 h 339185"/>
                <a:gd name="connsiteX7" fmla="*/ 804291 w 804291"/>
                <a:gd name="connsiteY7" fmla="*/ 339185 h 339185"/>
                <a:gd name="connsiteX8" fmla="*/ 804291 w 804291"/>
                <a:gd name="connsiteY8" fmla="*/ 325184 h 339185"/>
                <a:gd name="connsiteX9" fmla="*/ 804291 w 804291"/>
                <a:gd name="connsiteY9" fmla="*/ 279749 h 339185"/>
                <a:gd name="connsiteX10" fmla="*/ 804291 w 804291"/>
                <a:gd name="connsiteY10" fmla="*/ 24479 h 339185"/>
                <a:gd name="connsiteX11" fmla="*/ 804291 w 804291"/>
                <a:gd name="connsiteY11" fmla="*/ 0 h 339185"/>
                <a:gd name="connsiteX12" fmla="*/ 755333 w 804291"/>
                <a:gd name="connsiteY12" fmla="*/ 0 h 33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4291" h="339185">
                  <a:moveTo>
                    <a:pt x="755333" y="0"/>
                  </a:moveTo>
                  <a:lnTo>
                    <a:pt x="34957" y="0"/>
                  </a:lnTo>
                  <a:lnTo>
                    <a:pt x="34957" y="24479"/>
                  </a:lnTo>
                  <a:lnTo>
                    <a:pt x="755333" y="24479"/>
                  </a:lnTo>
                  <a:lnTo>
                    <a:pt x="755333" y="279749"/>
                  </a:lnTo>
                  <a:lnTo>
                    <a:pt x="0" y="279749"/>
                  </a:lnTo>
                  <a:lnTo>
                    <a:pt x="0" y="339185"/>
                  </a:lnTo>
                  <a:lnTo>
                    <a:pt x="804291" y="339185"/>
                  </a:lnTo>
                  <a:lnTo>
                    <a:pt x="804291" y="325184"/>
                  </a:lnTo>
                  <a:lnTo>
                    <a:pt x="804291" y="279749"/>
                  </a:lnTo>
                  <a:lnTo>
                    <a:pt x="804291" y="24479"/>
                  </a:lnTo>
                  <a:lnTo>
                    <a:pt x="804291" y="0"/>
                  </a:lnTo>
                  <a:lnTo>
                    <a:pt x="755333" y="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8A402F3A-5A6A-4234-AB89-168EC4233D9F}"/>
                </a:ext>
              </a:extLst>
            </p:cNvPr>
            <p:cNvSpPr/>
            <p:nvPr/>
          </p:nvSpPr>
          <p:spPr>
            <a:xfrm>
              <a:off x="3278087" y="4616269"/>
              <a:ext cx="324238" cy="514350"/>
            </a:xfrm>
            <a:custGeom>
              <a:avLst/>
              <a:gdLst>
                <a:gd name="connsiteX0" fmla="*/ 323000 w 324238"/>
                <a:gd name="connsiteY0" fmla="*/ 465868 h 514350"/>
                <a:gd name="connsiteX1" fmla="*/ 228798 w 324238"/>
                <a:gd name="connsiteY1" fmla="*/ 100013 h 514350"/>
                <a:gd name="connsiteX2" fmla="*/ 228798 w 324238"/>
                <a:gd name="connsiteY2" fmla="*/ 0 h 514350"/>
                <a:gd name="connsiteX3" fmla="*/ 95448 w 324238"/>
                <a:gd name="connsiteY3" fmla="*/ 0 h 514350"/>
                <a:gd name="connsiteX4" fmla="*/ 95448 w 324238"/>
                <a:gd name="connsiteY4" fmla="*/ 100013 h 514350"/>
                <a:gd name="connsiteX5" fmla="*/ 1246 w 324238"/>
                <a:gd name="connsiteY5" fmla="*/ 465868 h 514350"/>
                <a:gd name="connsiteX6" fmla="*/ 29058 w 324238"/>
                <a:gd name="connsiteY6" fmla="*/ 513112 h 514350"/>
                <a:gd name="connsiteX7" fmla="*/ 38869 w 324238"/>
                <a:gd name="connsiteY7" fmla="*/ 514350 h 514350"/>
                <a:gd name="connsiteX8" fmla="*/ 285376 w 324238"/>
                <a:gd name="connsiteY8" fmla="*/ 514350 h 514350"/>
                <a:gd name="connsiteX9" fmla="*/ 324238 w 324238"/>
                <a:gd name="connsiteY9" fmla="*/ 475679 h 514350"/>
                <a:gd name="connsiteX10" fmla="*/ 323000 w 324238"/>
                <a:gd name="connsiteY10" fmla="*/ 4658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4238" h="514350">
                  <a:moveTo>
                    <a:pt x="323000" y="465868"/>
                  </a:moveTo>
                  <a:lnTo>
                    <a:pt x="228798" y="100013"/>
                  </a:lnTo>
                  <a:lnTo>
                    <a:pt x="228798" y="0"/>
                  </a:lnTo>
                  <a:lnTo>
                    <a:pt x="95448" y="0"/>
                  </a:lnTo>
                  <a:lnTo>
                    <a:pt x="95448" y="100013"/>
                  </a:lnTo>
                  <a:lnTo>
                    <a:pt x="1246" y="465868"/>
                  </a:lnTo>
                  <a:cubicBezTo>
                    <a:pt x="-4117" y="486594"/>
                    <a:pt x="8332" y="507749"/>
                    <a:pt x="29058" y="513112"/>
                  </a:cubicBezTo>
                  <a:cubicBezTo>
                    <a:pt x="32259" y="513940"/>
                    <a:pt x="35564" y="514360"/>
                    <a:pt x="38869" y="514350"/>
                  </a:cubicBezTo>
                  <a:lnTo>
                    <a:pt x="285376" y="514350"/>
                  </a:lnTo>
                  <a:cubicBezTo>
                    <a:pt x="306789" y="514398"/>
                    <a:pt x="324181" y="497091"/>
                    <a:pt x="324238" y="475679"/>
                  </a:cubicBezTo>
                  <a:cubicBezTo>
                    <a:pt x="324248" y="472364"/>
                    <a:pt x="323829" y="469068"/>
                    <a:pt x="323000" y="4658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4E386321-73F0-4A3E-8850-2E14E85D5B5A}"/>
                </a:ext>
              </a:extLst>
            </p:cNvPr>
            <p:cNvSpPr/>
            <p:nvPr/>
          </p:nvSpPr>
          <p:spPr>
            <a:xfrm>
              <a:off x="3306664" y="4897256"/>
              <a:ext cx="267091" cy="204793"/>
            </a:xfrm>
            <a:custGeom>
              <a:avLst/>
              <a:gdLst>
                <a:gd name="connsiteX0" fmla="*/ 217270 w 267091"/>
                <a:gd name="connsiteY0" fmla="*/ 0 h 204793"/>
                <a:gd name="connsiteX1" fmla="*/ 49821 w 267091"/>
                <a:gd name="connsiteY1" fmla="*/ 0 h 204793"/>
                <a:gd name="connsiteX2" fmla="*/ 386 w 267091"/>
                <a:gd name="connsiteY2" fmla="*/ 192024 h 204793"/>
                <a:gd name="connsiteX3" fmla="*/ 2196 w 267091"/>
                <a:gd name="connsiteY3" fmla="*/ 200787 h 204793"/>
                <a:gd name="connsiteX4" fmla="*/ 10197 w 267091"/>
                <a:gd name="connsiteY4" fmla="*/ 204788 h 204793"/>
                <a:gd name="connsiteX5" fmla="*/ 256799 w 267091"/>
                <a:gd name="connsiteY5" fmla="*/ 204788 h 204793"/>
                <a:gd name="connsiteX6" fmla="*/ 264895 w 267091"/>
                <a:gd name="connsiteY6" fmla="*/ 200787 h 204793"/>
                <a:gd name="connsiteX7" fmla="*/ 266705 w 267091"/>
                <a:gd name="connsiteY7" fmla="*/ 192024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091" h="204793">
                  <a:moveTo>
                    <a:pt x="217270" y="0"/>
                  </a:moveTo>
                  <a:lnTo>
                    <a:pt x="49821" y="0"/>
                  </a:lnTo>
                  <a:lnTo>
                    <a:pt x="386" y="192024"/>
                  </a:lnTo>
                  <a:cubicBezTo>
                    <a:pt x="-509" y="195063"/>
                    <a:pt x="177" y="198349"/>
                    <a:pt x="2196" y="200787"/>
                  </a:cubicBezTo>
                  <a:cubicBezTo>
                    <a:pt x="4034" y="203368"/>
                    <a:pt x="7035" y="204864"/>
                    <a:pt x="10197" y="204788"/>
                  </a:cubicBezTo>
                  <a:lnTo>
                    <a:pt x="256799" y="204788"/>
                  </a:lnTo>
                  <a:cubicBezTo>
                    <a:pt x="259999" y="204902"/>
                    <a:pt x="263038" y="203397"/>
                    <a:pt x="264895" y="200787"/>
                  </a:cubicBezTo>
                  <a:cubicBezTo>
                    <a:pt x="266915" y="198349"/>
                    <a:pt x="267600" y="195063"/>
                    <a:pt x="266705" y="192024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C633A987-1FFB-4AFE-96D5-5BAEACC39450}"/>
                </a:ext>
              </a:extLst>
            </p:cNvPr>
            <p:cNvSpPr/>
            <p:nvPr/>
          </p:nvSpPr>
          <p:spPr>
            <a:xfrm>
              <a:off x="3631807" y="4573406"/>
              <a:ext cx="357280" cy="557425"/>
            </a:xfrm>
            <a:custGeom>
              <a:avLst/>
              <a:gdLst>
                <a:gd name="connsiteX0" fmla="*/ 240553 w 357280"/>
                <a:gd name="connsiteY0" fmla="*/ 211265 h 557425"/>
                <a:gd name="connsiteX1" fmla="*/ 240553 w 357280"/>
                <a:gd name="connsiteY1" fmla="*/ 0 h 557425"/>
                <a:gd name="connsiteX2" fmla="*/ 116728 w 357280"/>
                <a:gd name="connsiteY2" fmla="*/ 0 h 557425"/>
                <a:gd name="connsiteX3" fmla="*/ 116728 w 357280"/>
                <a:gd name="connsiteY3" fmla="*/ 211265 h 557425"/>
                <a:gd name="connsiteX4" fmla="*/ 11124 w 357280"/>
                <a:gd name="connsiteY4" fmla="*/ 440693 h 557425"/>
                <a:gd name="connsiteX5" fmla="*/ 240553 w 357280"/>
                <a:gd name="connsiteY5" fmla="*/ 546307 h 557425"/>
                <a:gd name="connsiteX6" fmla="*/ 346156 w 357280"/>
                <a:gd name="connsiteY6" fmla="*/ 316868 h 557425"/>
                <a:gd name="connsiteX7" fmla="*/ 240553 w 357280"/>
                <a:gd name="connsiteY7" fmla="*/ 211265 h 55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280" h="557425">
                  <a:moveTo>
                    <a:pt x="240553" y="211265"/>
                  </a:moveTo>
                  <a:lnTo>
                    <a:pt x="240553" y="0"/>
                  </a:lnTo>
                  <a:lnTo>
                    <a:pt x="116728" y="0"/>
                  </a:lnTo>
                  <a:lnTo>
                    <a:pt x="116728" y="211265"/>
                  </a:lnTo>
                  <a:cubicBezTo>
                    <a:pt x="24211" y="245459"/>
                    <a:pt x="-23071" y="348177"/>
                    <a:pt x="11124" y="440693"/>
                  </a:cubicBezTo>
                  <a:cubicBezTo>
                    <a:pt x="45319" y="533210"/>
                    <a:pt x="148036" y="580492"/>
                    <a:pt x="240553" y="546307"/>
                  </a:cubicBezTo>
                  <a:cubicBezTo>
                    <a:pt x="333069" y="512112"/>
                    <a:pt x="380351" y="409385"/>
                    <a:pt x="346156" y="316868"/>
                  </a:cubicBezTo>
                  <a:cubicBezTo>
                    <a:pt x="328068" y="267929"/>
                    <a:pt x="289492" y="229353"/>
                    <a:pt x="240553" y="21126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68B0F48E-E668-4A8F-9BE3-98CC31E6F6E1}"/>
                </a:ext>
              </a:extLst>
            </p:cNvPr>
            <p:cNvSpPr/>
            <p:nvPr/>
          </p:nvSpPr>
          <p:spPr>
            <a:xfrm>
              <a:off x="3650909" y="4906781"/>
              <a:ext cx="319131" cy="205067"/>
            </a:xfrm>
            <a:custGeom>
              <a:avLst/>
              <a:gdLst>
                <a:gd name="connsiteX0" fmla="*/ 6662 w 319131"/>
                <a:gd name="connsiteY0" fmla="*/ 0 h 205067"/>
                <a:gd name="connsiteX1" fmla="*/ 114104 w 319131"/>
                <a:gd name="connsiteY1" fmla="*/ 198406 h 205067"/>
                <a:gd name="connsiteX2" fmla="*/ 312509 w 319131"/>
                <a:gd name="connsiteY2" fmla="*/ 90964 h 205067"/>
                <a:gd name="connsiteX3" fmla="*/ 312509 w 319131"/>
                <a:gd name="connsiteY3" fmla="*/ 0 h 20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131" h="205067">
                  <a:moveTo>
                    <a:pt x="6662" y="0"/>
                  </a:moveTo>
                  <a:cubicBezTo>
                    <a:pt x="-18456" y="84458"/>
                    <a:pt x="29645" y="173289"/>
                    <a:pt x="114104" y="198406"/>
                  </a:cubicBezTo>
                  <a:cubicBezTo>
                    <a:pt x="198562" y="223523"/>
                    <a:pt x="287392" y="175422"/>
                    <a:pt x="312509" y="90964"/>
                  </a:cubicBezTo>
                  <a:cubicBezTo>
                    <a:pt x="321339" y="61284"/>
                    <a:pt x="321339" y="29680"/>
                    <a:pt x="312509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B6BDCF02-E4B2-4591-AA8F-010A0B897A11}"/>
                </a:ext>
              </a:extLst>
            </p:cNvPr>
            <p:cNvSpPr/>
            <p:nvPr/>
          </p:nvSpPr>
          <p:spPr>
            <a:xfrm>
              <a:off x="4080639" y="4515209"/>
              <a:ext cx="235902" cy="615661"/>
            </a:xfrm>
            <a:custGeom>
              <a:avLst/>
              <a:gdLst>
                <a:gd name="connsiteX0" fmla="*/ 158813 w 235902"/>
                <a:gd name="connsiteY0" fmla="*/ 387096 h 615661"/>
                <a:gd name="connsiteX1" fmla="*/ 158813 w 235902"/>
                <a:gd name="connsiteY1" fmla="*/ 0 h 615661"/>
                <a:gd name="connsiteX2" fmla="*/ 77089 w 235902"/>
                <a:gd name="connsiteY2" fmla="*/ 0 h 615661"/>
                <a:gd name="connsiteX3" fmla="*/ 77089 w 235902"/>
                <a:gd name="connsiteY3" fmla="*/ 387096 h 615661"/>
                <a:gd name="connsiteX4" fmla="*/ 7338 w 235902"/>
                <a:gd name="connsiteY4" fmla="*/ 538572 h 615661"/>
                <a:gd name="connsiteX5" fmla="*/ 158813 w 235902"/>
                <a:gd name="connsiteY5" fmla="*/ 608324 h 615661"/>
                <a:gd name="connsiteX6" fmla="*/ 228565 w 235902"/>
                <a:gd name="connsiteY6" fmla="*/ 456848 h 615661"/>
                <a:gd name="connsiteX7" fmla="*/ 158813 w 235902"/>
                <a:gd name="connsiteY7" fmla="*/ 387096 h 61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902" h="615661">
                  <a:moveTo>
                    <a:pt x="158813" y="387096"/>
                  </a:moveTo>
                  <a:lnTo>
                    <a:pt x="158813" y="0"/>
                  </a:lnTo>
                  <a:lnTo>
                    <a:pt x="77089" y="0"/>
                  </a:lnTo>
                  <a:lnTo>
                    <a:pt x="77089" y="387096"/>
                  </a:lnTo>
                  <a:cubicBezTo>
                    <a:pt x="15996" y="409661"/>
                    <a:pt x="-15227" y="477479"/>
                    <a:pt x="7338" y="538572"/>
                  </a:cubicBezTo>
                  <a:cubicBezTo>
                    <a:pt x="29902" y="599665"/>
                    <a:pt x="97720" y="630888"/>
                    <a:pt x="158813" y="608324"/>
                  </a:cubicBezTo>
                  <a:cubicBezTo>
                    <a:pt x="219907" y="585759"/>
                    <a:pt x="251130" y="517941"/>
                    <a:pt x="228565" y="456848"/>
                  </a:cubicBezTo>
                  <a:cubicBezTo>
                    <a:pt x="216621" y="424520"/>
                    <a:pt x="191141" y="399040"/>
                    <a:pt x="158813" y="38709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2CB72FB8-8CB6-4188-98E5-261BDA11867C}"/>
                </a:ext>
              </a:extLst>
            </p:cNvPr>
            <p:cNvSpPr/>
            <p:nvPr/>
          </p:nvSpPr>
          <p:spPr>
            <a:xfrm>
              <a:off x="4093291" y="4982886"/>
              <a:ext cx="210696" cy="138332"/>
            </a:xfrm>
            <a:custGeom>
              <a:avLst/>
              <a:gdLst>
                <a:gd name="connsiteX0" fmla="*/ 4430 w 210696"/>
                <a:gd name="connsiteY0" fmla="*/ 0 h 138332"/>
                <a:gd name="connsiteX1" fmla="*/ 49 w 210696"/>
                <a:gd name="connsiteY1" fmla="*/ 29813 h 138332"/>
                <a:gd name="connsiteX2" fmla="*/ 102176 w 210696"/>
                <a:gd name="connsiteY2" fmla="*/ 138284 h 138332"/>
                <a:gd name="connsiteX3" fmla="*/ 210647 w 210696"/>
                <a:gd name="connsiteY3" fmla="*/ 36147 h 138332"/>
                <a:gd name="connsiteX4" fmla="*/ 210647 w 210696"/>
                <a:gd name="connsiteY4" fmla="*/ 29813 h 138332"/>
                <a:gd name="connsiteX5" fmla="*/ 206265 w 210696"/>
                <a:gd name="connsiteY5" fmla="*/ 0 h 13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696" h="138332">
                  <a:moveTo>
                    <a:pt x="4430" y="0"/>
                  </a:moveTo>
                  <a:cubicBezTo>
                    <a:pt x="1506" y="9668"/>
                    <a:pt x="30" y="19717"/>
                    <a:pt x="49" y="29813"/>
                  </a:cubicBezTo>
                  <a:cubicBezTo>
                    <a:pt x="-1704" y="87973"/>
                    <a:pt x="44026" y="136531"/>
                    <a:pt x="102176" y="138284"/>
                  </a:cubicBezTo>
                  <a:cubicBezTo>
                    <a:pt x="160335" y="140027"/>
                    <a:pt x="208894" y="94307"/>
                    <a:pt x="210647" y="36147"/>
                  </a:cubicBezTo>
                  <a:cubicBezTo>
                    <a:pt x="210713" y="34033"/>
                    <a:pt x="210713" y="31928"/>
                    <a:pt x="210647" y="29813"/>
                  </a:cubicBezTo>
                  <a:cubicBezTo>
                    <a:pt x="210666" y="19717"/>
                    <a:pt x="209189" y="9668"/>
                    <a:pt x="206265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4" name="Graphic 15">
            <a:extLst>
              <a:ext uri="{FF2B5EF4-FFF2-40B4-BE49-F238E27FC236}">
                <a16:creationId xmlns="" xmlns:a16="http://schemas.microsoft.com/office/drawing/2014/main" id="{FAA84139-6F99-44CA-8757-35055D7680CC}"/>
              </a:ext>
            </a:extLst>
          </p:cNvPr>
          <p:cNvGrpSpPr/>
          <p:nvPr/>
        </p:nvGrpSpPr>
        <p:grpSpPr>
          <a:xfrm rot="17501868">
            <a:off x="4980594" y="474829"/>
            <a:ext cx="3491655" cy="4448443"/>
            <a:chOff x="5636086" y="1293343"/>
            <a:chExt cx="4242840" cy="4029786"/>
          </a:xfrm>
        </p:grpSpPr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A85D6F0D-1F30-45B2-8979-8F053E37770D}"/>
                </a:ext>
              </a:extLst>
            </p:cNvPr>
            <p:cNvSpPr/>
            <p:nvPr/>
          </p:nvSpPr>
          <p:spPr>
            <a:xfrm>
              <a:off x="5636086" y="1293343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C0FC91BC-9923-42F6-A610-2A4E900F887A}"/>
                </a:ext>
              </a:extLst>
            </p:cNvPr>
            <p:cNvSpPr/>
            <p:nvPr/>
          </p:nvSpPr>
          <p:spPr>
            <a:xfrm>
              <a:off x="5636090" y="1293345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7" name="Text Box 99">
            <a:extLst>
              <a:ext uri="{FF2B5EF4-FFF2-40B4-BE49-F238E27FC236}">
                <a16:creationId xmlns="" xmlns:a16="http://schemas.microsoft.com/office/drawing/2014/main" id="{E456AC44-1E92-48CF-9B3F-088B91FF0A2C}"/>
              </a:ext>
            </a:extLst>
          </p:cNvPr>
          <p:cNvSpPr txBox="1"/>
          <p:nvPr/>
        </p:nvSpPr>
        <p:spPr>
          <a:xfrm>
            <a:off x="5003082" y="1616841"/>
            <a:ext cx="3528204" cy="2246769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algn="ctr">
              <a:defRPr/>
            </a:pPr>
            <a:r>
              <a:rPr lang="vi-VN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Lựa chọn một hoạt động nghiên cứu hoặc hoạt động thực hành và viết báo cáo cho hoạt động này</a:t>
            </a:r>
            <a:endParaRPr lang="en-US" sz="2800" dirty="0">
              <a:solidFill>
                <a:srgbClr val="002060"/>
              </a:solidFill>
              <a:latin typeface="Fira Sans Condensed Light" panose="020B0403050000020004" pitchFamily="34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599581490"/>
      </p:ext>
    </p:extLst>
  </p:cSld>
  <p:clrMapOvr>
    <a:masterClrMapping/>
  </p:clrMapOvr>
  <p:transition spd="slow">
    <p:randomBar dir="vert"/>
  </p:transition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1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1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5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16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1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9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0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51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23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4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 p14:presetBounceEnd="51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2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8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7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2;p18"/>
          <p:cNvGrpSpPr/>
          <p:nvPr/>
        </p:nvGrpSpPr>
        <p:grpSpPr>
          <a:xfrm rot="900027">
            <a:off x="6606009" y="414692"/>
            <a:ext cx="1686872" cy="4153401"/>
            <a:chOff x="5760141" y="3332770"/>
            <a:chExt cx="475516" cy="1170812"/>
          </a:xfrm>
        </p:grpSpPr>
        <p:sp>
          <p:nvSpPr>
            <p:cNvPr id="6" name="Google Shape;113;p18"/>
            <p:cNvSpPr/>
            <p:nvPr/>
          </p:nvSpPr>
          <p:spPr>
            <a:xfrm>
              <a:off x="5859617" y="3340595"/>
              <a:ext cx="130351" cy="126614"/>
            </a:xfrm>
            <a:custGeom>
              <a:avLst/>
              <a:gdLst/>
              <a:ahLst/>
              <a:cxnLst/>
              <a:rect l="l" t="t" r="r" b="b"/>
              <a:pathLst>
                <a:path w="4150" h="4031" extrusionOk="0">
                  <a:moveTo>
                    <a:pt x="3410" y="2081"/>
                  </a:moveTo>
                  <a:cubicBezTo>
                    <a:pt x="3461" y="2081"/>
                    <a:pt x="3516" y="2112"/>
                    <a:pt x="3516" y="2186"/>
                  </a:cubicBezTo>
                  <a:cubicBezTo>
                    <a:pt x="3484" y="2820"/>
                    <a:pt x="2977" y="3326"/>
                    <a:pt x="2281" y="3358"/>
                  </a:cubicBezTo>
                  <a:cubicBezTo>
                    <a:pt x="2270" y="3360"/>
                    <a:pt x="2260" y="3361"/>
                    <a:pt x="2251" y="3361"/>
                  </a:cubicBezTo>
                  <a:cubicBezTo>
                    <a:pt x="2119" y="3361"/>
                    <a:pt x="2101" y="3166"/>
                    <a:pt x="2249" y="3136"/>
                  </a:cubicBezTo>
                  <a:cubicBezTo>
                    <a:pt x="2819" y="3041"/>
                    <a:pt x="3231" y="2693"/>
                    <a:pt x="3326" y="2123"/>
                  </a:cubicBezTo>
                  <a:cubicBezTo>
                    <a:pt x="3339" y="2097"/>
                    <a:pt x="3374" y="2081"/>
                    <a:pt x="3410" y="2081"/>
                  </a:cubicBezTo>
                  <a:close/>
                  <a:moveTo>
                    <a:pt x="2122" y="1"/>
                  </a:moveTo>
                  <a:cubicBezTo>
                    <a:pt x="1109" y="159"/>
                    <a:pt x="95" y="856"/>
                    <a:pt x="32" y="1964"/>
                  </a:cubicBezTo>
                  <a:cubicBezTo>
                    <a:pt x="0" y="3041"/>
                    <a:pt x="982" y="3960"/>
                    <a:pt x="2027" y="4023"/>
                  </a:cubicBezTo>
                  <a:cubicBezTo>
                    <a:pt x="2082" y="4028"/>
                    <a:pt x="2137" y="4030"/>
                    <a:pt x="2191" y="4030"/>
                  </a:cubicBezTo>
                  <a:cubicBezTo>
                    <a:pt x="3154" y="4030"/>
                    <a:pt x="3871" y="3239"/>
                    <a:pt x="3991" y="2249"/>
                  </a:cubicBezTo>
                  <a:cubicBezTo>
                    <a:pt x="4149" y="1014"/>
                    <a:pt x="3231" y="286"/>
                    <a:pt x="2122" y="1"/>
                  </a:cubicBezTo>
                  <a:close/>
                </a:path>
              </a:pathLst>
            </a:custGeom>
            <a:solidFill>
              <a:srgbClr val="943557"/>
            </a:solidFill>
            <a:ln w="4750" cap="flat" cmpd="sng">
              <a:solidFill>
                <a:srgbClr val="555555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" name="Google Shape;114;p18"/>
            <p:cNvSpPr/>
            <p:nvPr/>
          </p:nvSpPr>
          <p:spPr>
            <a:xfrm>
              <a:off x="6061552" y="3396536"/>
              <a:ext cx="78965" cy="65678"/>
            </a:xfrm>
            <a:custGeom>
              <a:avLst/>
              <a:gdLst/>
              <a:ahLst/>
              <a:cxnLst/>
              <a:rect l="l" t="t" r="r" b="b"/>
              <a:pathLst>
                <a:path w="2514" h="2091" extrusionOk="0">
                  <a:moveTo>
                    <a:pt x="1337" y="1"/>
                  </a:moveTo>
                  <a:cubicBezTo>
                    <a:pt x="850" y="1"/>
                    <a:pt x="328" y="357"/>
                    <a:pt x="190" y="880"/>
                  </a:cubicBezTo>
                  <a:cubicBezTo>
                    <a:pt x="0" y="1419"/>
                    <a:pt x="444" y="1925"/>
                    <a:pt x="982" y="2052"/>
                  </a:cubicBezTo>
                  <a:cubicBezTo>
                    <a:pt x="1084" y="2078"/>
                    <a:pt x="1179" y="2090"/>
                    <a:pt x="1269" y="2090"/>
                  </a:cubicBezTo>
                  <a:cubicBezTo>
                    <a:pt x="2270" y="2090"/>
                    <a:pt x="2514" y="583"/>
                    <a:pt x="1584" y="88"/>
                  </a:cubicBezTo>
                  <a:cubicBezTo>
                    <a:pt x="1584" y="88"/>
                    <a:pt x="1552" y="88"/>
                    <a:pt x="1552" y="25"/>
                  </a:cubicBezTo>
                  <a:cubicBezTo>
                    <a:pt x="1482" y="9"/>
                    <a:pt x="1410" y="1"/>
                    <a:pt x="1337" y="1"/>
                  </a:cubicBezTo>
                  <a:close/>
                </a:path>
              </a:pathLst>
            </a:custGeom>
            <a:solidFill>
              <a:srgbClr val="943557"/>
            </a:solidFill>
            <a:ln w="4750" cap="flat" cmpd="sng">
              <a:solidFill>
                <a:srgbClr val="555555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15;p18"/>
            <p:cNvSpPr/>
            <p:nvPr/>
          </p:nvSpPr>
          <p:spPr>
            <a:xfrm>
              <a:off x="6034696" y="3723577"/>
              <a:ext cx="66715" cy="58768"/>
            </a:xfrm>
            <a:custGeom>
              <a:avLst/>
              <a:gdLst/>
              <a:ahLst/>
              <a:cxnLst/>
              <a:rect l="l" t="t" r="r" b="b"/>
              <a:pathLst>
                <a:path w="2124" h="1871" extrusionOk="0">
                  <a:moveTo>
                    <a:pt x="1520" y="1"/>
                  </a:moveTo>
                  <a:cubicBezTo>
                    <a:pt x="1520" y="32"/>
                    <a:pt x="1457" y="64"/>
                    <a:pt x="1425" y="64"/>
                  </a:cubicBezTo>
                  <a:cubicBezTo>
                    <a:pt x="1380" y="61"/>
                    <a:pt x="1335" y="59"/>
                    <a:pt x="1290" y="59"/>
                  </a:cubicBezTo>
                  <a:cubicBezTo>
                    <a:pt x="867" y="59"/>
                    <a:pt x="483" y="201"/>
                    <a:pt x="254" y="602"/>
                  </a:cubicBezTo>
                  <a:cubicBezTo>
                    <a:pt x="0" y="1077"/>
                    <a:pt x="254" y="1584"/>
                    <a:pt x="665" y="1774"/>
                  </a:cubicBezTo>
                  <a:cubicBezTo>
                    <a:pt x="813" y="1841"/>
                    <a:pt x="949" y="1871"/>
                    <a:pt x="1073" y="1871"/>
                  </a:cubicBezTo>
                  <a:cubicBezTo>
                    <a:pt x="1830" y="1871"/>
                    <a:pt x="2123" y="762"/>
                    <a:pt x="1552" y="191"/>
                  </a:cubicBezTo>
                  <a:cubicBezTo>
                    <a:pt x="1520" y="127"/>
                    <a:pt x="1520" y="32"/>
                    <a:pt x="1552" y="1"/>
                  </a:cubicBezTo>
                  <a:close/>
                </a:path>
              </a:pathLst>
            </a:custGeom>
            <a:solidFill>
              <a:schemeClr val="accent6"/>
            </a:solidFill>
            <a:ln w="4750" cap="flat" cmpd="sng">
              <a:solidFill>
                <a:srgbClr val="555555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6;p18"/>
            <p:cNvSpPr/>
            <p:nvPr/>
          </p:nvSpPr>
          <p:spPr>
            <a:xfrm>
              <a:off x="5915307" y="3808133"/>
              <a:ext cx="113453" cy="104030"/>
            </a:xfrm>
            <a:custGeom>
              <a:avLst/>
              <a:gdLst/>
              <a:ahLst/>
              <a:cxnLst/>
              <a:rect l="l" t="t" r="r" b="b"/>
              <a:pathLst>
                <a:path w="3612" h="3312" extrusionOk="0">
                  <a:moveTo>
                    <a:pt x="1691" y="723"/>
                  </a:moveTo>
                  <a:cubicBezTo>
                    <a:pt x="1768" y="723"/>
                    <a:pt x="1848" y="735"/>
                    <a:pt x="1933" y="760"/>
                  </a:cubicBezTo>
                  <a:cubicBezTo>
                    <a:pt x="2079" y="790"/>
                    <a:pt x="2063" y="954"/>
                    <a:pt x="1935" y="954"/>
                  </a:cubicBezTo>
                  <a:cubicBezTo>
                    <a:pt x="1925" y="954"/>
                    <a:pt x="1913" y="953"/>
                    <a:pt x="1901" y="950"/>
                  </a:cubicBezTo>
                  <a:cubicBezTo>
                    <a:pt x="1848" y="928"/>
                    <a:pt x="1795" y="918"/>
                    <a:pt x="1743" y="918"/>
                  </a:cubicBezTo>
                  <a:cubicBezTo>
                    <a:pt x="1577" y="918"/>
                    <a:pt x="1420" y="1020"/>
                    <a:pt x="1299" y="1140"/>
                  </a:cubicBezTo>
                  <a:cubicBezTo>
                    <a:pt x="1141" y="1330"/>
                    <a:pt x="1141" y="1489"/>
                    <a:pt x="1141" y="1742"/>
                  </a:cubicBezTo>
                  <a:cubicBezTo>
                    <a:pt x="1174" y="1841"/>
                    <a:pt x="1112" y="1889"/>
                    <a:pt x="1032" y="1889"/>
                  </a:cubicBezTo>
                  <a:cubicBezTo>
                    <a:pt x="958" y="1889"/>
                    <a:pt x="870" y="1849"/>
                    <a:pt x="824" y="1774"/>
                  </a:cubicBezTo>
                  <a:cubicBezTo>
                    <a:pt x="729" y="1489"/>
                    <a:pt x="919" y="1140"/>
                    <a:pt x="1109" y="950"/>
                  </a:cubicBezTo>
                  <a:cubicBezTo>
                    <a:pt x="1295" y="811"/>
                    <a:pt x="1480" y="723"/>
                    <a:pt x="1691" y="723"/>
                  </a:cubicBezTo>
                  <a:close/>
                  <a:moveTo>
                    <a:pt x="1901" y="0"/>
                  </a:moveTo>
                  <a:cubicBezTo>
                    <a:pt x="1204" y="127"/>
                    <a:pt x="476" y="539"/>
                    <a:pt x="254" y="1330"/>
                  </a:cubicBezTo>
                  <a:cubicBezTo>
                    <a:pt x="1" y="2186"/>
                    <a:pt x="634" y="3072"/>
                    <a:pt x="1458" y="3294"/>
                  </a:cubicBezTo>
                  <a:cubicBezTo>
                    <a:pt x="1535" y="3306"/>
                    <a:pt x="1613" y="3312"/>
                    <a:pt x="1691" y="3312"/>
                  </a:cubicBezTo>
                  <a:cubicBezTo>
                    <a:pt x="2441" y="3312"/>
                    <a:pt x="3186" y="2776"/>
                    <a:pt x="3358" y="2059"/>
                  </a:cubicBezTo>
                  <a:cubicBezTo>
                    <a:pt x="3611" y="1109"/>
                    <a:pt x="2883" y="254"/>
                    <a:pt x="2028" y="64"/>
                  </a:cubicBezTo>
                  <a:cubicBezTo>
                    <a:pt x="1996" y="64"/>
                    <a:pt x="1933" y="32"/>
                    <a:pt x="1901" y="0"/>
                  </a:cubicBezTo>
                  <a:close/>
                </a:path>
              </a:pathLst>
            </a:custGeom>
            <a:solidFill>
              <a:schemeClr val="accent6"/>
            </a:solidFill>
            <a:ln w="4750" cap="flat" cmpd="sng">
              <a:solidFill>
                <a:srgbClr val="555555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7;p18"/>
            <p:cNvSpPr/>
            <p:nvPr/>
          </p:nvSpPr>
          <p:spPr>
            <a:xfrm>
              <a:off x="5760141" y="3536562"/>
              <a:ext cx="475516" cy="967020"/>
            </a:xfrm>
            <a:custGeom>
              <a:avLst/>
              <a:gdLst/>
              <a:ahLst/>
              <a:cxnLst/>
              <a:rect l="l" t="t" r="r" b="b"/>
              <a:pathLst>
                <a:path w="15139" h="30787" extrusionOk="0">
                  <a:moveTo>
                    <a:pt x="7791" y="476"/>
                  </a:moveTo>
                  <a:cubicBezTo>
                    <a:pt x="9026" y="539"/>
                    <a:pt x="10198" y="602"/>
                    <a:pt x="11433" y="792"/>
                  </a:cubicBezTo>
                  <a:cubicBezTo>
                    <a:pt x="12225" y="919"/>
                    <a:pt x="13682" y="951"/>
                    <a:pt x="14378" y="1553"/>
                  </a:cubicBezTo>
                  <a:cubicBezTo>
                    <a:pt x="14315" y="1584"/>
                    <a:pt x="14315" y="1648"/>
                    <a:pt x="14315" y="1679"/>
                  </a:cubicBezTo>
                  <a:cubicBezTo>
                    <a:pt x="14632" y="4339"/>
                    <a:pt x="10768" y="4371"/>
                    <a:pt x="8456" y="4434"/>
                  </a:cubicBezTo>
                  <a:cubicBezTo>
                    <a:pt x="8076" y="4498"/>
                    <a:pt x="7759" y="4498"/>
                    <a:pt x="7474" y="4529"/>
                  </a:cubicBezTo>
                  <a:cubicBezTo>
                    <a:pt x="7316" y="4561"/>
                    <a:pt x="7316" y="4751"/>
                    <a:pt x="7474" y="4751"/>
                  </a:cubicBezTo>
                  <a:cubicBezTo>
                    <a:pt x="7902" y="4803"/>
                    <a:pt x="8552" y="4849"/>
                    <a:pt x="9293" y="4849"/>
                  </a:cubicBezTo>
                  <a:cubicBezTo>
                    <a:pt x="10363" y="4849"/>
                    <a:pt x="11620" y="4752"/>
                    <a:pt x="12668" y="4434"/>
                  </a:cubicBezTo>
                  <a:lnTo>
                    <a:pt x="12668" y="4434"/>
                  </a:lnTo>
                  <a:cubicBezTo>
                    <a:pt x="12415" y="6873"/>
                    <a:pt x="12541" y="9311"/>
                    <a:pt x="12510" y="11718"/>
                  </a:cubicBezTo>
                  <a:cubicBezTo>
                    <a:pt x="12478" y="14062"/>
                    <a:pt x="12383" y="16437"/>
                    <a:pt x="12351" y="18812"/>
                  </a:cubicBezTo>
                  <a:cubicBezTo>
                    <a:pt x="12320" y="19287"/>
                    <a:pt x="12320" y="19762"/>
                    <a:pt x="12320" y="20237"/>
                  </a:cubicBezTo>
                  <a:cubicBezTo>
                    <a:pt x="12320" y="22074"/>
                    <a:pt x="12320" y="23879"/>
                    <a:pt x="12225" y="25716"/>
                  </a:cubicBezTo>
                  <a:cubicBezTo>
                    <a:pt x="12161" y="26761"/>
                    <a:pt x="12098" y="27933"/>
                    <a:pt x="11528" y="28819"/>
                  </a:cubicBezTo>
                  <a:cubicBezTo>
                    <a:pt x="10768" y="30055"/>
                    <a:pt x="9311" y="30213"/>
                    <a:pt x="7981" y="30245"/>
                  </a:cubicBezTo>
                  <a:cubicBezTo>
                    <a:pt x="7767" y="30258"/>
                    <a:pt x="7551" y="30266"/>
                    <a:pt x="7333" y="30266"/>
                  </a:cubicBezTo>
                  <a:cubicBezTo>
                    <a:pt x="6519" y="30266"/>
                    <a:pt x="5690" y="30158"/>
                    <a:pt x="4941" y="29833"/>
                  </a:cubicBezTo>
                  <a:cubicBezTo>
                    <a:pt x="3452" y="29136"/>
                    <a:pt x="3231" y="27679"/>
                    <a:pt x="3167" y="26191"/>
                  </a:cubicBezTo>
                  <a:cubicBezTo>
                    <a:pt x="3041" y="23657"/>
                    <a:pt x="3009" y="21124"/>
                    <a:pt x="2977" y="18622"/>
                  </a:cubicBezTo>
                  <a:cubicBezTo>
                    <a:pt x="2914" y="16944"/>
                    <a:pt x="2914" y="15265"/>
                    <a:pt x="2914" y="13555"/>
                  </a:cubicBezTo>
                  <a:cubicBezTo>
                    <a:pt x="2914" y="10420"/>
                    <a:pt x="2914" y="7285"/>
                    <a:pt x="3009" y="4181"/>
                  </a:cubicBezTo>
                  <a:lnTo>
                    <a:pt x="3009" y="4086"/>
                  </a:lnTo>
                  <a:cubicBezTo>
                    <a:pt x="3832" y="4371"/>
                    <a:pt x="4719" y="4593"/>
                    <a:pt x="5606" y="4656"/>
                  </a:cubicBezTo>
                  <a:cubicBezTo>
                    <a:pt x="5764" y="4656"/>
                    <a:pt x="5828" y="4403"/>
                    <a:pt x="5669" y="4371"/>
                  </a:cubicBezTo>
                  <a:cubicBezTo>
                    <a:pt x="4593" y="4086"/>
                    <a:pt x="3547" y="3801"/>
                    <a:pt x="2534" y="3453"/>
                  </a:cubicBezTo>
                  <a:lnTo>
                    <a:pt x="1932" y="3231"/>
                  </a:lnTo>
                  <a:lnTo>
                    <a:pt x="1901" y="3168"/>
                  </a:lnTo>
                  <a:cubicBezTo>
                    <a:pt x="1" y="1173"/>
                    <a:pt x="4086" y="634"/>
                    <a:pt x="4941" y="571"/>
                  </a:cubicBezTo>
                  <a:cubicBezTo>
                    <a:pt x="5891" y="476"/>
                    <a:pt x="6841" y="476"/>
                    <a:pt x="7791" y="476"/>
                  </a:cubicBezTo>
                  <a:close/>
                  <a:moveTo>
                    <a:pt x="7277" y="1"/>
                  </a:moveTo>
                  <a:cubicBezTo>
                    <a:pt x="6490" y="1"/>
                    <a:pt x="5702" y="34"/>
                    <a:pt x="4909" y="96"/>
                  </a:cubicBezTo>
                  <a:cubicBezTo>
                    <a:pt x="3706" y="191"/>
                    <a:pt x="2091" y="254"/>
                    <a:pt x="1331" y="1363"/>
                  </a:cubicBezTo>
                  <a:cubicBezTo>
                    <a:pt x="856" y="2059"/>
                    <a:pt x="919" y="3009"/>
                    <a:pt x="1616" y="3579"/>
                  </a:cubicBezTo>
                  <a:cubicBezTo>
                    <a:pt x="1671" y="3616"/>
                    <a:pt x="1727" y="3632"/>
                    <a:pt x="1783" y="3632"/>
                  </a:cubicBezTo>
                  <a:cubicBezTo>
                    <a:pt x="1822" y="3632"/>
                    <a:pt x="1861" y="3624"/>
                    <a:pt x="1901" y="3611"/>
                  </a:cubicBezTo>
                  <a:cubicBezTo>
                    <a:pt x="2122" y="3706"/>
                    <a:pt x="2376" y="3801"/>
                    <a:pt x="2597" y="3896"/>
                  </a:cubicBezTo>
                  <a:cubicBezTo>
                    <a:pt x="2534" y="3928"/>
                    <a:pt x="2439" y="4023"/>
                    <a:pt x="2439" y="4118"/>
                  </a:cubicBezTo>
                  <a:cubicBezTo>
                    <a:pt x="2344" y="10293"/>
                    <a:pt x="2376" y="16469"/>
                    <a:pt x="2534" y="22644"/>
                  </a:cubicBezTo>
                  <a:cubicBezTo>
                    <a:pt x="2566" y="24639"/>
                    <a:pt x="2186" y="27521"/>
                    <a:pt x="3389" y="29231"/>
                  </a:cubicBezTo>
                  <a:cubicBezTo>
                    <a:pt x="4361" y="30557"/>
                    <a:pt x="6129" y="30786"/>
                    <a:pt x="7696" y="30786"/>
                  </a:cubicBezTo>
                  <a:cubicBezTo>
                    <a:pt x="7814" y="30786"/>
                    <a:pt x="7930" y="30785"/>
                    <a:pt x="8044" y="30783"/>
                  </a:cubicBezTo>
                  <a:cubicBezTo>
                    <a:pt x="9723" y="30720"/>
                    <a:pt x="11401" y="30403"/>
                    <a:pt x="12225" y="28756"/>
                  </a:cubicBezTo>
                  <a:cubicBezTo>
                    <a:pt x="13175" y="26824"/>
                    <a:pt x="12827" y="24227"/>
                    <a:pt x="12858" y="22169"/>
                  </a:cubicBezTo>
                  <a:cubicBezTo>
                    <a:pt x="12890" y="19319"/>
                    <a:pt x="12890" y="16437"/>
                    <a:pt x="12953" y="13555"/>
                  </a:cubicBezTo>
                  <a:cubicBezTo>
                    <a:pt x="12985" y="10483"/>
                    <a:pt x="13207" y="7380"/>
                    <a:pt x="12985" y="4308"/>
                  </a:cubicBezTo>
                  <a:cubicBezTo>
                    <a:pt x="14283" y="3833"/>
                    <a:pt x="15138" y="3041"/>
                    <a:pt x="14758" y="1584"/>
                  </a:cubicBezTo>
                  <a:cubicBezTo>
                    <a:pt x="14727" y="1521"/>
                    <a:pt x="14632" y="1426"/>
                    <a:pt x="14568" y="1426"/>
                  </a:cubicBezTo>
                  <a:cubicBezTo>
                    <a:pt x="14093" y="381"/>
                    <a:pt x="11940" y="381"/>
                    <a:pt x="10958" y="254"/>
                  </a:cubicBezTo>
                  <a:cubicBezTo>
                    <a:pt x="9724" y="81"/>
                    <a:pt x="8502" y="1"/>
                    <a:pt x="7277" y="1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8;p18"/>
            <p:cNvSpPr/>
            <p:nvPr/>
          </p:nvSpPr>
          <p:spPr>
            <a:xfrm>
              <a:off x="5837693" y="3612763"/>
              <a:ext cx="331658" cy="38540"/>
            </a:xfrm>
            <a:custGeom>
              <a:avLst/>
              <a:gdLst/>
              <a:ahLst/>
              <a:cxnLst/>
              <a:rect l="l" t="t" r="r" b="b"/>
              <a:pathLst>
                <a:path w="10559" h="1227" extrusionOk="0">
                  <a:moveTo>
                    <a:pt x="336" y="0"/>
                  </a:moveTo>
                  <a:cubicBezTo>
                    <a:pt x="102" y="0"/>
                    <a:pt x="0" y="374"/>
                    <a:pt x="287" y="488"/>
                  </a:cubicBezTo>
                  <a:cubicBezTo>
                    <a:pt x="1967" y="973"/>
                    <a:pt x="3699" y="1226"/>
                    <a:pt x="5413" y="1226"/>
                  </a:cubicBezTo>
                  <a:cubicBezTo>
                    <a:pt x="5605" y="1226"/>
                    <a:pt x="5796" y="1223"/>
                    <a:pt x="5987" y="1217"/>
                  </a:cubicBezTo>
                  <a:cubicBezTo>
                    <a:pt x="7507" y="1153"/>
                    <a:pt x="8964" y="900"/>
                    <a:pt x="10389" y="393"/>
                  </a:cubicBezTo>
                  <a:cubicBezTo>
                    <a:pt x="10558" y="309"/>
                    <a:pt x="10527" y="98"/>
                    <a:pt x="10361" y="98"/>
                  </a:cubicBezTo>
                  <a:cubicBezTo>
                    <a:pt x="10341" y="98"/>
                    <a:pt x="10318" y="101"/>
                    <a:pt x="10294" y="108"/>
                  </a:cubicBezTo>
                  <a:cubicBezTo>
                    <a:pt x="8632" y="492"/>
                    <a:pt x="6971" y="714"/>
                    <a:pt x="5309" y="714"/>
                  </a:cubicBezTo>
                  <a:cubicBezTo>
                    <a:pt x="3677" y="714"/>
                    <a:pt x="2045" y="500"/>
                    <a:pt x="413" y="13"/>
                  </a:cubicBezTo>
                  <a:cubicBezTo>
                    <a:pt x="386" y="4"/>
                    <a:pt x="360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9;p18"/>
            <p:cNvSpPr/>
            <p:nvPr/>
          </p:nvSpPr>
          <p:spPr>
            <a:xfrm>
              <a:off x="5848785" y="3332770"/>
              <a:ext cx="169676" cy="146271"/>
            </a:xfrm>
            <a:custGeom>
              <a:avLst/>
              <a:gdLst/>
              <a:ahLst/>
              <a:cxnLst/>
              <a:rect l="l" t="t" r="r" b="b"/>
              <a:pathLst>
                <a:path w="5662" h="4881" extrusionOk="0">
                  <a:moveTo>
                    <a:pt x="2597" y="394"/>
                  </a:moveTo>
                  <a:cubicBezTo>
                    <a:pt x="3706" y="615"/>
                    <a:pt x="4624" y="1375"/>
                    <a:pt x="4466" y="2642"/>
                  </a:cubicBezTo>
                  <a:cubicBezTo>
                    <a:pt x="4346" y="3632"/>
                    <a:pt x="3629" y="4423"/>
                    <a:pt x="2666" y="4423"/>
                  </a:cubicBezTo>
                  <a:cubicBezTo>
                    <a:pt x="2612" y="4423"/>
                    <a:pt x="2557" y="4421"/>
                    <a:pt x="2502" y="4416"/>
                  </a:cubicBezTo>
                  <a:cubicBezTo>
                    <a:pt x="1457" y="4384"/>
                    <a:pt x="475" y="3434"/>
                    <a:pt x="507" y="2389"/>
                  </a:cubicBezTo>
                  <a:cubicBezTo>
                    <a:pt x="602" y="1249"/>
                    <a:pt x="1584" y="520"/>
                    <a:pt x="2597" y="394"/>
                  </a:cubicBezTo>
                  <a:close/>
                  <a:moveTo>
                    <a:pt x="2574" y="0"/>
                  </a:moveTo>
                  <a:cubicBezTo>
                    <a:pt x="1370" y="0"/>
                    <a:pt x="265" y="1018"/>
                    <a:pt x="95" y="2262"/>
                  </a:cubicBezTo>
                  <a:cubicBezTo>
                    <a:pt x="0" y="3561"/>
                    <a:pt x="1109" y="4701"/>
                    <a:pt x="2376" y="4859"/>
                  </a:cubicBezTo>
                  <a:cubicBezTo>
                    <a:pt x="2489" y="4874"/>
                    <a:pt x="2599" y="4881"/>
                    <a:pt x="2705" y="4881"/>
                  </a:cubicBezTo>
                  <a:cubicBezTo>
                    <a:pt x="5321" y="4881"/>
                    <a:pt x="5662" y="540"/>
                    <a:pt x="3136" y="235"/>
                  </a:cubicBezTo>
                  <a:cubicBezTo>
                    <a:pt x="3136" y="172"/>
                    <a:pt x="3072" y="45"/>
                    <a:pt x="3009" y="45"/>
                  </a:cubicBezTo>
                  <a:cubicBezTo>
                    <a:pt x="2864" y="15"/>
                    <a:pt x="2718" y="0"/>
                    <a:pt x="2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0;p18"/>
            <p:cNvSpPr/>
            <p:nvPr/>
          </p:nvSpPr>
          <p:spPr>
            <a:xfrm>
              <a:off x="5760141" y="3551482"/>
              <a:ext cx="461570" cy="934353"/>
            </a:xfrm>
            <a:custGeom>
              <a:avLst/>
              <a:gdLst/>
              <a:ahLst/>
              <a:cxnLst/>
              <a:rect l="l" t="t" r="r" b="b"/>
              <a:pathLst>
                <a:path w="14695" h="29747" extrusionOk="0">
                  <a:moveTo>
                    <a:pt x="9372" y="757"/>
                  </a:moveTo>
                  <a:cubicBezTo>
                    <a:pt x="9383" y="757"/>
                    <a:pt x="9394" y="758"/>
                    <a:pt x="9406" y="761"/>
                  </a:cubicBezTo>
                  <a:cubicBezTo>
                    <a:pt x="9913" y="951"/>
                    <a:pt x="10388" y="1078"/>
                    <a:pt x="10926" y="1109"/>
                  </a:cubicBezTo>
                  <a:cubicBezTo>
                    <a:pt x="11021" y="1109"/>
                    <a:pt x="11021" y="1299"/>
                    <a:pt x="10926" y="1299"/>
                  </a:cubicBezTo>
                  <a:cubicBezTo>
                    <a:pt x="10356" y="1299"/>
                    <a:pt x="9818" y="1236"/>
                    <a:pt x="9311" y="983"/>
                  </a:cubicBezTo>
                  <a:cubicBezTo>
                    <a:pt x="9194" y="924"/>
                    <a:pt x="9239" y="757"/>
                    <a:pt x="9372" y="757"/>
                  </a:cubicBezTo>
                  <a:close/>
                  <a:moveTo>
                    <a:pt x="2831" y="1895"/>
                  </a:moveTo>
                  <a:cubicBezTo>
                    <a:pt x="2848" y="1895"/>
                    <a:pt x="2865" y="1897"/>
                    <a:pt x="2882" y="1901"/>
                  </a:cubicBezTo>
                  <a:cubicBezTo>
                    <a:pt x="4544" y="2380"/>
                    <a:pt x="6198" y="2602"/>
                    <a:pt x="7856" y="2602"/>
                  </a:cubicBezTo>
                  <a:cubicBezTo>
                    <a:pt x="9484" y="2602"/>
                    <a:pt x="11116" y="2388"/>
                    <a:pt x="12763" y="1996"/>
                  </a:cubicBezTo>
                  <a:cubicBezTo>
                    <a:pt x="12953" y="1996"/>
                    <a:pt x="13017" y="2281"/>
                    <a:pt x="12858" y="2313"/>
                  </a:cubicBezTo>
                  <a:cubicBezTo>
                    <a:pt x="11433" y="2819"/>
                    <a:pt x="9913" y="3041"/>
                    <a:pt x="8456" y="3136"/>
                  </a:cubicBezTo>
                  <a:cubicBezTo>
                    <a:pt x="8215" y="3148"/>
                    <a:pt x="7973" y="3154"/>
                    <a:pt x="7731" y="3154"/>
                  </a:cubicBezTo>
                  <a:cubicBezTo>
                    <a:pt x="6066" y="3154"/>
                    <a:pt x="4387" y="2874"/>
                    <a:pt x="2756" y="2376"/>
                  </a:cubicBezTo>
                  <a:cubicBezTo>
                    <a:pt x="2488" y="2317"/>
                    <a:pt x="2583" y="1895"/>
                    <a:pt x="2831" y="1895"/>
                  </a:cubicBezTo>
                  <a:close/>
                  <a:moveTo>
                    <a:pt x="9796" y="5234"/>
                  </a:moveTo>
                  <a:cubicBezTo>
                    <a:pt x="9946" y="5234"/>
                    <a:pt x="10094" y="5270"/>
                    <a:pt x="10230" y="5353"/>
                  </a:cubicBezTo>
                  <a:cubicBezTo>
                    <a:pt x="10293" y="5384"/>
                    <a:pt x="10293" y="5448"/>
                    <a:pt x="10293" y="5480"/>
                  </a:cubicBezTo>
                  <a:lnTo>
                    <a:pt x="10325" y="5480"/>
                  </a:lnTo>
                  <a:cubicBezTo>
                    <a:pt x="10342" y="5427"/>
                    <a:pt x="10379" y="5404"/>
                    <a:pt x="10419" y="5404"/>
                  </a:cubicBezTo>
                  <a:cubicBezTo>
                    <a:pt x="10451" y="5404"/>
                    <a:pt x="10486" y="5419"/>
                    <a:pt x="10515" y="5448"/>
                  </a:cubicBezTo>
                  <a:cubicBezTo>
                    <a:pt x="11085" y="5765"/>
                    <a:pt x="11148" y="6493"/>
                    <a:pt x="10926" y="7031"/>
                  </a:cubicBezTo>
                  <a:cubicBezTo>
                    <a:pt x="10732" y="7463"/>
                    <a:pt x="10332" y="7688"/>
                    <a:pt x="9897" y="7688"/>
                  </a:cubicBezTo>
                  <a:cubicBezTo>
                    <a:pt x="9693" y="7688"/>
                    <a:pt x="9482" y="7639"/>
                    <a:pt x="9280" y="7538"/>
                  </a:cubicBezTo>
                  <a:cubicBezTo>
                    <a:pt x="8710" y="7348"/>
                    <a:pt x="8361" y="6651"/>
                    <a:pt x="8615" y="6018"/>
                  </a:cubicBezTo>
                  <a:cubicBezTo>
                    <a:pt x="8808" y="5607"/>
                    <a:pt x="9314" y="5234"/>
                    <a:pt x="9796" y="5234"/>
                  </a:cubicBezTo>
                  <a:close/>
                  <a:moveTo>
                    <a:pt x="5923" y="6907"/>
                  </a:moveTo>
                  <a:cubicBezTo>
                    <a:pt x="6029" y="6907"/>
                    <a:pt x="6135" y="6917"/>
                    <a:pt x="6239" y="6936"/>
                  </a:cubicBezTo>
                  <a:cubicBezTo>
                    <a:pt x="6271" y="6936"/>
                    <a:pt x="6271" y="7031"/>
                    <a:pt x="6239" y="7031"/>
                  </a:cubicBezTo>
                  <a:cubicBezTo>
                    <a:pt x="6151" y="7018"/>
                    <a:pt x="6064" y="7012"/>
                    <a:pt x="5978" y="7012"/>
                  </a:cubicBezTo>
                  <a:cubicBezTo>
                    <a:pt x="5227" y="7012"/>
                    <a:pt x="4563" y="7493"/>
                    <a:pt x="4308" y="8203"/>
                  </a:cubicBezTo>
                  <a:cubicBezTo>
                    <a:pt x="4294" y="8259"/>
                    <a:pt x="4255" y="8284"/>
                    <a:pt x="4220" y="8284"/>
                  </a:cubicBezTo>
                  <a:cubicBezTo>
                    <a:pt x="4174" y="8284"/>
                    <a:pt x="4131" y="8242"/>
                    <a:pt x="4149" y="8171"/>
                  </a:cubicBezTo>
                  <a:cubicBezTo>
                    <a:pt x="4399" y="7393"/>
                    <a:pt x="5162" y="6907"/>
                    <a:pt x="5923" y="6907"/>
                  </a:cubicBezTo>
                  <a:close/>
                  <a:moveTo>
                    <a:pt x="7126" y="7855"/>
                  </a:moveTo>
                  <a:cubicBezTo>
                    <a:pt x="8203" y="8013"/>
                    <a:pt x="9026" y="9090"/>
                    <a:pt x="8868" y="10198"/>
                  </a:cubicBezTo>
                  <a:cubicBezTo>
                    <a:pt x="8722" y="11161"/>
                    <a:pt x="7796" y="11990"/>
                    <a:pt x="6784" y="11990"/>
                  </a:cubicBezTo>
                  <a:cubicBezTo>
                    <a:pt x="6698" y="11990"/>
                    <a:pt x="6611" y="11984"/>
                    <a:pt x="6524" y="11972"/>
                  </a:cubicBezTo>
                  <a:cubicBezTo>
                    <a:pt x="5448" y="11845"/>
                    <a:pt x="4593" y="10768"/>
                    <a:pt x="4719" y="9723"/>
                  </a:cubicBezTo>
                  <a:cubicBezTo>
                    <a:pt x="4777" y="8704"/>
                    <a:pt x="5666" y="7899"/>
                    <a:pt x="6670" y="7899"/>
                  </a:cubicBezTo>
                  <a:cubicBezTo>
                    <a:pt x="6758" y="7899"/>
                    <a:pt x="6847" y="7905"/>
                    <a:pt x="6936" y="7918"/>
                  </a:cubicBezTo>
                  <a:cubicBezTo>
                    <a:pt x="6968" y="7886"/>
                    <a:pt x="7031" y="7855"/>
                    <a:pt x="7126" y="7855"/>
                  </a:cubicBezTo>
                  <a:close/>
                  <a:moveTo>
                    <a:pt x="3823" y="12745"/>
                  </a:moveTo>
                  <a:cubicBezTo>
                    <a:pt x="3876" y="12745"/>
                    <a:pt x="3925" y="12760"/>
                    <a:pt x="3959" y="12795"/>
                  </a:cubicBezTo>
                  <a:lnTo>
                    <a:pt x="4023" y="12795"/>
                  </a:lnTo>
                  <a:cubicBezTo>
                    <a:pt x="4624" y="12922"/>
                    <a:pt x="5068" y="13238"/>
                    <a:pt x="5543" y="13587"/>
                  </a:cubicBezTo>
                  <a:cubicBezTo>
                    <a:pt x="6049" y="13967"/>
                    <a:pt x="6398" y="14252"/>
                    <a:pt x="7063" y="14378"/>
                  </a:cubicBezTo>
                  <a:cubicBezTo>
                    <a:pt x="7216" y="14409"/>
                    <a:pt x="7354" y="14423"/>
                    <a:pt x="7481" y="14423"/>
                  </a:cubicBezTo>
                  <a:cubicBezTo>
                    <a:pt x="8144" y="14423"/>
                    <a:pt x="8510" y="14038"/>
                    <a:pt x="9121" y="13587"/>
                  </a:cubicBezTo>
                  <a:cubicBezTo>
                    <a:pt x="9717" y="13172"/>
                    <a:pt x="10335" y="12800"/>
                    <a:pt x="10973" y="12800"/>
                  </a:cubicBezTo>
                  <a:cubicBezTo>
                    <a:pt x="11115" y="12800"/>
                    <a:pt x="11258" y="12818"/>
                    <a:pt x="11401" y="12858"/>
                  </a:cubicBezTo>
                  <a:cubicBezTo>
                    <a:pt x="11401" y="12840"/>
                    <a:pt x="11426" y="12830"/>
                    <a:pt x="11460" y="12830"/>
                  </a:cubicBezTo>
                  <a:cubicBezTo>
                    <a:pt x="11543" y="12830"/>
                    <a:pt x="11686" y="12891"/>
                    <a:pt x="11686" y="13048"/>
                  </a:cubicBezTo>
                  <a:lnTo>
                    <a:pt x="11686" y="13112"/>
                  </a:lnTo>
                  <a:lnTo>
                    <a:pt x="11718" y="13112"/>
                  </a:lnTo>
                  <a:cubicBezTo>
                    <a:pt x="11813" y="13175"/>
                    <a:pt x="11781" y="13302"/>
                    <a:pt x="11718" y="13365"/>
                  </a:cubicBezTo>
                  <a:cubicBezTo>
                    <a:pt x="11813" y="15455"/>
                    <a:pt x="11908" y="17640"/>
                    <a:pt x="11876" y="19762"/>
                  </a:cubicBezTo>
                  <a:cubicBezTo>
                    <a:pt x="11845" y="21282"/>
                    <a:pt x="11781" y="22739"/>
                    <a:pt x="11686" y="24196"/>
                  </a:cubicBezTo>
                  <a:cubicBezTo>
                    <a:pt x="11496" y="26539"/>
                    <a:pt x="10515" y="28408"/>
                    <a:pt x="7981" y="28503"/>
                  </a:cubicBezTo>
                  <a:cubicBezTo>
                    <a:pt x="7828" y="28512"/>
                    <a:pt x="7676" y="28516"/>
                    <a:pt x="7525" y="28516"/>
                  </a:cubicBezTo>
                  <a:cubicBezTo>
                    <a:pt x="5502" y="28516"/>
                    <a:pt x="3805" y="27698"/>
                    <a:pt x="3864" y="25399"/>
                  </a:cubicBezTo>
                  <a:cubicBezTo>
                    <a:pt x="3959" y="21219"/>
                    <a:pt x="4054" y="17229"/>
                    <a:pt x="3516" y="13080"/>
                  </a:cubicBezTo>
                  <a:lnTo>
                    <a:pt x="3516" y="13017"/>
                  </a:lnTo>
                  <a:cubicBezTo>
                    <a:pt x="3516" y="12856"/>
                    <a:pt x="3683" y="12745"/>
                    <a:pt x="3823" y="12745"/>
                  </a:cubicBezTo>
                  <a:close/>
                  <a:moveTo>
                    <a:pt x="7791" y="1"/>
                  </a:moveTo>
                  <a:cubicBezTo>
                    <a:pt x="6841" y="1"/>
                    <a:pt x="5891" y="1"/>
                    <a:pt x="4941" y="96"/>
                  </a:cubicBezTo>
                  <a:cubicBezTo>
                    <a:pt x="4054" y="159"/>
                    <a:pt x="1" y="698"/>
                    <a:pt x="1901" y="2693"/>
                  </a:cubicBezTo>
                  <a:lnTo>
                    <a:pt x="1964" y="2693"/>
                  </a:lnTo>
                  <a:lnTo>
                    <a:pt x="2566" y="2946"/>
                  </a:lnTo>
                  <a:cubicBezTo>
                    <a:pt x="3579" y="3294"/>
                    <a:pt x="4624" y="3579"/>
                    <a:pt x="5701" y="3864"/>
                  </a:cubicBezTo>
                  <a:cubicBezTo>
                    <a:pt x="5859" y="3896"/>
                    <a:pt x="5796" y="4118"/>
                    <a:pt x="5638" y="4118"/>
                  </a:cubicBezTo>
                  <a:cubicBezTo>
                    <a:pt x="4751" y="4086"/>
                    <a:pt x="3864" y="3864"/>
                    <a:pt x="3041" y="3579"/>
                  </a:cubicBezTo>
                  <a:lnTo>
                    <a:pt x="3041" y="3643"/>
                  </a:lnTo>
                  <a:cubicBezTo>
                    <a:pt x="2977" y="6778"/>
                    <a:pt x="2977" y="9913"/>
                    <a:pt x="2977" y="13048"/>
                  </a:cubicBezTo>
                  <a:cubicBezTo>
                    <a:pt x="2977" y="14727"/>
                    <a:pt x="2977" y="16437"/>
                    <a:pt x="3009" y="18115"/>
                  </a:cubicBezTo>
                  <a:cubicBezTo>
                    <a:pt x="3041" y="20586"/>
                    <a:pt x="3072" y="23119"/>
                    <a:pt x="3199" y="25653"/>
                  </a:cubicBezTo>
                  <a:cubicBezTo>
                    <a:pt x="3262" y="27173"/>
                    <a:pt x="3484" y="28629"/>
                    <a:pt x="4973" y="29295"/>
                  </a:cubicBezTo>
                  <a:cubicBezTo>
                    <a:pt x="5761" y="29662"/>
                    <a:pt x="6636" y="29747"/>
                    <a:pt x="7491" y="29747"/>
                  </a:cubicBezTo>
                  <a:cubicBezTo>
                    <a:pt x="7666" y="29747"/>
                    <a:pt x="7840" y="29743"/>
                    <a:pt x="8013" y="29738"/>
                  </a:cubicBezTo>
                  <a:cubicBezTo>
                    <a:pt x="9343" y="29706"/>
                    <a:pt x="10800" y="29548"/>
                    <a:pt x="11560" y="28313"/>
                  </a:cubicBezTo>
                  <a:cubicBezTo>
                    <a:pt x="12161" y="27394"/>
                    <a:pt x="12193" y="26254"/>
                    <a:pt x="12256" y="25178"/>
                  </a:cubicBezTo>
                  <a:cubicBezTo>
                    <a:pt x="12351" y="23372"/>
                    <a:pt x="12351" y="21536"/>
                    <a:pt x="12351" y="19731"/>
                  </a:cubicBezTo>
                  <a:cubicBezTo>
                    <a:pt x="12351" y="19255"/>
                    <a:pt x="12351" y="18780"/>
                    <a:pt x="12383" y="18305"/>
                  </a:cubicBezTo>
                  <a:cubicBezTo>
                    <a:pt x="12415" y="15930"/>
                    <a:pt x="12510" y="13555"/>
                    <a:pt x="12541" y="11212"/>
                  </a:cubicBezTo>
                  <a:cubicBezTo>
                    <a:pt x="12573" y="8805"/>
                    <a:pt x="12478" y="6335"/>
                    <a:pt x="12700" y="3928"/>
                  </a:cubicBezTo>
                  <a:lnTo>
                    <a:pt x="12700" y="3928"/>
                  </a:lnTo>
                  <a:cubicBezTo>
                    <a:pt x="11619" y="4237"/>
                    <a:pt x="10314" y="4334"/>
                    <a:pt x="9223" y="4334"/>
                  </a:cubicBezTo>
                  <a:cubicBezTo>
                    <a:pt x="8525" y="4334"/>
                    <a:pt x="7914" y="4294"/>
                    <a:pt x="7506" y="4244"/>
                  </a:cubicBezTo>
                  <a:cubicBezTo>
                    <a:pt x="7348" y="4244"/>
                    <a:pt x="7348" y="4054"/>
                    <a:pt x="7506" y="4023"/>
                  </a:cubicBezTo>
                  <a:cubicBezTo>
                    <a:pt x="7791" y="3959"/>
                    <a:pt x="8108" y="3959"/>
                    <a:pt x="8520" y="3928"/>
                  </a:cubicBezTo>
                  <a:cubicBezTo>
                    <a:pt x="10800" y="3864"/>
                    <a:pt x="14695" y="3801"/>
                    <a:pt x="14378" y="1173"/>
                  </a:cubicBezTo>
                  <a:cubicBezTo>
                    <a:pt x="14315" y="1173"/>
                    <a:pt x="14315" y="1109"/>
                    <a:pt x="14347" y="1078"/>
                  </a:cubicBezTo>
                  <a:cubicBezTo>
                    <a:pt x="13682" y="476"/>
                    <a:pt x="12225" y="444"/>
                    <a:pt x="11433" y="317"/>
                  </a:cubicBezTo>
                  <a:cubicBezTo>
                    <a:pt x="10198" y="127"/>
                    <a:pt x="9026" y="64"/>
                    <a:pt x="7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1;p18"/>
            <p:cNvSpPr/>
            <p:nvPr/>
          </p:nvSpPr>
          <p:spPr>
            <a:xfrm>
              <a:off x="5868883" y="3952054"/>
              <a:ext cx="264315" cy="493137"/>
            </a:xfrm>
            <a:custGeom>
              <a:avLst/>
              <a:gdLst/>
              <a:ahLst/>
              <a:cxnLst/>
              <a:rect l="l" t="t" r="r" b="b"/>
              <a:pathLst>
                <a:path w="8415" h="15700" extrusionOk="0">
                  <a:moveTo>
                    <a:pt x="7551" y="511"/>
                  </a:moveTo>
                  <a:cubicBezTo>
                    <a:pt x="7666" y="511"/>
                    <a:pt x="7785" y="523"/>
                    <a:pt x="7908" y="549"/>
                  </a:cubicBezTo>
                  <a:cubicBezTo>
                    <a:pt x="7908" y="3241"/>
                    <a:pt x="7939" y="5901"/>
                    <a:pt x="7844" y="8593"/>
                  </a:cubicBezTo>
                  <a:cubicBezTo>
                    <a:pt x="7719" y="11451"/>
                    <a:pt x="7967" y="15276"/>
                    <a:pt x="4108" y="15276"/>
                  </a:cubicBezTo>
                  <a:cubicBezTo>
                    <a:pt x="4076" y="15276"/>
                    <a:pt x="4045" y="15275"/>
                    <a:pt x="4012" y="15275"/>
                  </a:cubicBezTo>
                  <a:cubicBezTo>
                    <a:pt x="2112" y="15243"/>
                    <a:pt x="814" y="14483"/>
                    <a:pt x="846" y="12425"/>
                  </a:cubicBezTo>
                  <a:cubicBezTo>
                    <a:pt x="877" y="11063"/>
                    <a:pt x="1036" y="9669"/>
                    <a:pt x="1036" y="8276"/>
                  </a:cubicBezTo>
                  <a:cubicBezTo>
                    <a:pt x="1099" y="5711"/>
                    <a:pt x="877" y="3146"/>
                    <a:pt x="529" y="612"/>
                  </a:cubicBezTo>
                  <a:lnTo>
                    <a:pt x="529" y="612"/>
                  </a:lnTo>
                  <a:cubicBezTo>
                    <a:pt x="1637" y="1119"/>
                    <a:pt x="2587" y="2386"/>
                    <a:pt x="3854" y="2386"/>
                  </a:cubicBezTo>
                  <a:cubicBezTo>
                    <a:pt x="5319" y="2356"/>
                    <a:pt x="6134" y="511"/>
                    <a:pt x="7551" y="511"/>
                  </a:cubicBezTo>
                  <a:close/>
                  <a:moveTo>
                    <a:pt x="259" y="1"/>
                  </a:moveTo>
                  <a:cubicBezTo>
                    <a:pt x="138" y="1"/>
                    <a:pt x="1" y="93"/>
                    <a:pt x="22" y="200"/>
                  </a:cubicBezTo>
                  <a:lnTo>
                    <a:pt x="22" y="232"/>
                  </a:lnTo>
                  <a:cubicBezTo>
                    <a:pt x="561" y="4381"/>
                    <a:pt x="465" y="8403"/>
                    <a:pt x="370" y="12551"/>
                  </a:cubicBezTo>
                  <a:cubicBezTo>
                    <a:pt x="312" y="14880"/>
                    <a:pt x="2009" y="15700"/>
                    <a:pt x="4032" y="15700"/>
                  </a:cubicBezTo>
                  <a:cubicBezTo>
                    <a:pt x="4182" y="15700"/>
                    <a:pt x="4334" y="15695"/>
                    <a:pt x="4487" y="15686"/>
                  </a:cubicBezTo>
                  <a:cubicBezTo>
                    <a:pt x="7021" y="15560"/>
                    <a:pt x="8003" y="13691"/>
                    <a:pt x="8161" y="11379"/>
                  </a:cubicBezTo>
                  <a:cubicBezTo>
                    <a:pt x="8288" y="9891"/>
                    <a:pt x="8319" y="8434"/>
                    <a:pt x="8383" y="6946"/>
                  </a:cubicBezTo>
                  <a:cubicBezTo>
                    <a:pt x="8414" y="4792"/>
                    <a:pt x="8319" y="2607"/>
                    <a:pt x="8224" y="517"/>
                  </a:cubicBezTo>
                  <a:cubicBezTo>
                    <a:pt x="8288" y="485"/>
                    <a:pt x="8319" y="359"/>
                    <a:pt x="8224" y="295"/>
                  </a:cubicBezTo>
                  <a:lnTo>
                    <a:pt x="8161" y="295"/>
                  </a:lnTo>
                  <a:lnTo>
                    <a:pt x="8161" y="200"/>
                  </a:lnTo>
                  <a:cubicBezTo>
                    <a:pt x="8161" y="101"/>
                    <a:pt x="8092" y="54"/>
                    <a:pt x="8017" y="54"/>
                  </a:cubicBezTo>
                  <a:cubicBezTo>
                    <a:pt x="7948" y="54"/>
                    <a:pt x="7875" y="93"/>
                    <a:pt x="7844" y="169"/>
                  </a:cubicBezTo>
                  <a:cubicBezTo>
                    <a:pt x="7686" y="118"/>
                    <a:pt x="7530" y="95"/>
                    <a:pt x="7376" y="95"/>
                  </a:cubicBezTo>
                  <a:cubicBezTo>
                    <a:pt x="6761" y="95"/>
                    <a:pt x="6179" y="460"/>
                    <a:pt x="5596" y="865"/>
                  </a:cubicBezTo>
                  <a:cubicBezTo>
                    <a:pt x="4972" y="1333"/>
                    <a:pt x="4626" y="1715"/>
                    <a:pt x="3997" y="1715"/>
                  </a:cubicBezTo>
                  <a:cubicBezTo>
                    <a:pt x="3859" y="1715"/>
                    <a:pt x="3708" y="1697"/>
                    <a:pt x="3537" y="1657"/>
                  </a:cubicBezTo>
                  <a:cubicBezTo>
                    <a:pt x="2872" y="1562"/>
                    <a:pt x="2492" y="1277"/>
                    <a:pt x="1986" y="865"/>
                  </a:cubicBezTo>
                  <a:cubicBezTo>
                    <a:pt x="1511" y="517"/>
                    <a:pt x="1099" y="200"/>
                    <a:pt x="497" y="74"/>
                  </a:cubicBezTo>
                  <a:lnTo>
                    <a:pt x="402" y="74"/>
                  </a:lnTo>
                  <a:cubicBezTo>
                    <a:pt x="371" y="22"/>
                    <a:pt x="317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2;p18"/>
            <p:cNvSpPr/>
            <p:nvPr/>
          </p:nvSpPr>
          <p:spPr>
            <a:xfrm>
              <a:off x="5884910" y="3968680"/>
              <a:ext cx="233628" cy="462638"/>
            </a:xfrm>
            <a:custGeom>
              <a:avLst/>
              <a:gdLst/>
              <a:ahLst/>
              <a:cxnLst/>
              <a:rect l="l" t="t" r="r" b="b"/>
              <a:pathLst>
                <a:path w="7438" h="14729" extrusionOk="0">
                  <a:moveTo>
                    <a:pt x="5416" y="12001"/>
                  </a:moveTo>
                  <a:cubicBezTo>
                    <a:pt x="5458" y="12001"/>
                    <a:pt x="5499" y="12028"/>
                    <a:pt x="5479" y="12067"/>
                  </a:cubicBezTo>
                  <a:cubicBezTo>
                    <a:pt x="5226" y="12764"/>
                    <a:pt x="4719" y="13302"/>
                    <a:pt x="4181" y="13714"/>
                  </a:cubicBezTo>
                  <a:cubicBezTo>
                    <a:pt x="4163" y="13722"/>
                    <a:pt x="4146" y="13726"/>
                    <a:pt x="4129" y="13726"/>
                  </a:cubicBezTo>
                  <a:cubicBezTo>
                    <a:pt x="4024" y="13726"/>
                    <a:pt x="3945" y="13574"/>
                    <a:pt x="4054" y="13492"/>
                  </a:cubicBezTo>
                  <a:cubicBezTo>
                    <a:pt x="4656" y="13144"/>
                    <a:pt x="5068" y="12637"/>
                    <a:pt x="5353" y="12035"/>
                  </a:cubicBezTo>
                  <a:cubicBezTo>
                    <a:pt x="5365" y="12011"/>
                    <a:pt x="5391" y="12001"/>
                    <a:pt x="5416" y="12001"/>
                  </a:cubicBezTo>
                  <a:close/>
                  <a:moveTo>
                    <a:pt x="7054" y="1"/>
                  </a:moveTo>
                  <a:cubicBezTo>
                    <a:pt x="5642" y="1"/>
                    <a:pt x="4799" y="1840"/>
                    <a:pt x="3326" y="1870"/>
                  </a:cubicBezTo>
                  <a:cubicBezTo>
                    <a:pt x="2027" y="1870"/>
                    <a:pt x="1109" y="603"/>
                    <a:pt x="1" y="96"/>
                  </a:cubicBezTo>
                  <a:lnTo>
                    <a:pt x="1" y="96"/>
                  </a:lnTo>
                  <a:cubicBezTo>
                    <a:pt x="349" y="2630"/>
                    <a:pt x="539" y="5195"/>
                    <a:pt x="539" y="7760"/>
                  </a:cubicBezTo>
                  <a:cubicBezTo>
                    <a:pt x="476" y="9153"/>
                    <a:pt x="317" y="10547"/>
                    <a:pt x="381" y="11877"/>
                  </a:cubicBezTo>
                  <a:cubicBezTo>
                    <a:pt x="317" y="13967"/>
                    <a:pt x="1647" y="14695"/>
                    <a:pt x="3547" y="14727"/>
                  </a:cubicBezTo>
                  <a:cubicBezTo>
                    <a:pt x="3594" y="14728"/>
                    <a:pt x="3640" y="14729"/>
                    <a:pt x="3686" y="14729"/>
                  </a:cubicBezTo>
                  <a:cubicBezTo>
                    <a:pt x="7437" y="14729"/>
                    <a:pt x="7223" y="10893"/>
                    <a:pt x="7348" y="8077"/>
                  </a:cubicBezTo>
                  <a:cubicBezTo>
                    <a:pt x="7411" y="5416"/>
                    <a:pt x="7379" y="2725"/>
                    <a:pt x="7379" y="33"/>
                  </a:cubicBezTo>
                  <a:cubicBezTo>
                    <a:pt x="7267" y="11"/>
                    <a:pt x="7159" y="1"/>
                    <a:pt x="7054" y="1"/>
                  </a:cubicBezTo>
                  <a:close/>
                </a:path>
              </a:pathLst>
            </a:custGeom>
            <a:solidFill>
              <a:srgbClr val="943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" name="Google Shape;123;p18"/>
            <p:cNvSpPr/>
            <p:nvPr/>
          </p:nvSpPr>
          <p:spPr>
            <a:xfrm>
              <a:off x="5903371" y="3798176"/>
              <a:ext cx="139303" cy="129943"/>
            </a:xfrm>
            <a:custGeom>
              <a:avLst/>
              <a:gdLst/>
              <a:ahLst/>
              <a:cxnLst/>
              <a:rect l="l" t="t" r="r" b="b"/>
              <a:pathLst>
                <a:path w="4435" h="4137" extrusionOk="0">
                  <a:moveTo>
                    <a:pt x="2313" y="349"/>
                  </a:moveTo>
                  <a:cubicBezTo>
                    <a:pt x="2313" y="381"/>
                    <a:pt x="2376" y="444"/>
                    <a:pt x="2439" y="444"/>
                  </a:cubicBezTo>
                  <a:cubicBezTo>
                    <a:pt x="3263" y="634"/>
                    <a:pt x="4023" y="1457"/>
                    <a:pt x="3801" y="2408"/>
                  </a:cubicBezTo>
                  <a:cubicBezTo>
                    <a:pt x="3604" y="3113"/>
                    <a:pt x="2903" y="3668"/>
                    <a:pt x="2147" y="3668"/>
                  </a:cubicBezTo>
                  <a:cubicBezTo>
                    <a:pt x="2055" y="3668"/>
                    <a:pt x="1962" y="3660"/>
                    <a:pt x="1869" y="3643"/>
                  </a:cubicBezTo>
                  <a:cubicBezTo>
                    <a:pt x="1046" y="3484"/>
                    <a:pt x="476" y="2534"/>
                    <a:pt x="666" y="1711"/>
                  </a:cubicBezTo>
                  <a:cubicBezTo>
                    <a:pt x="888" y="919"/>
                    <a:pt x="1584" y="476"/>
                    <a:pt x="2313" y="349"/>
                  </a:cubicBezTo>
                  <a:close/>
                  <a:moveTo>
                    <a:pt x="2534" y="1"/>
                  </a:moveTo>
                  <a:cubicBezTo>
                    <a:pt x="2439" y="1"/>
                    <a:pt x="2376" y="32"/>
                    <a:pt x="2313" y="64"/>
                  </a:cubicBezTo>
                  <a:cubicBezTo>
                    <a:pt x="2229" y="51"/>
                    <a:pt x="2144" y="45"/>
                    <a:pt x="2061" y="45"/>
                  </a:cubicBezTo>
                  <a:cubicBezTo>
                    <a:pt x="1105" y="45"/>
                    <a:pt x="212" y="850"/>
                    <a:pt x="96" y="1869"/>
                  </a:cubicBezTo>
                  <a:cubicBezTo>
                    <a:pt x="1" y="2914"/>
                    <a:pt x="856" y="3991"/>
                    <a:pt x="1933" y="4118"/>
                  </a:cubicBezTo>
                  <a:cubicBezTo>
                    <a:pt x="2020" y="4130"/>
                    <a:pt x="2106" y="4136"/>
                    <a:pt x="2192" y="4136"/>
                  </a:cubicBezTo>
                  <a:cubicBezTo>
                    <a:pt x="3204" y="4136"/>
                    <a:pt x="4130" y="3307"/>
                    <a:pt x="4276" y="2344"/>
                  </a:cubicBezTo>
                  <a:cubicBezTo>
                    <a:pt x="4435" y="1236"/>
                    <a:pt x="3579" y="159"/>
                    <a:pt x="2534" y="1"/>
                  </a:cubicBezTo>
                  <a:close/>
                </a:path>
              </a:pathLst>
            </a:custGeom>
            <a:solidFill>
              <a:srgbClr val="943557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4;p18"/>
            <p:cNvSpPr/>
            <p:nvPr/>
          </p:nvSpPr>
          <p:spPr>
            <a:xfrm>
              <a:off x="5926583" y="3404860"/>
              <a:ext cx="44477" cy="41304"/>
            </a:xfrm>
            <a:custGeom>
              <a:avLst/>
              <a:gdLst/>
              <a:ahLst/>
              <a:cxnLst/>
              <a:rect l="l" t="t" r="r" b="b"/>
              <a:pathLst>
                <a:path w="1416" h="1315" extrusionOk="0">
                  <a:moveTo>
                    <a:pt x="1319" y="1"/>
                  </a:moveTo>
                  <a:cubicBezTo>
                    <a:pt x="1279" y="1"/>
                    <a:pt x="1240" y="17"/>
                    <a:pt x="1225" y="45"/>
                  </a:cubicBezTo>
                  <a:cubicBezTo>
                    <a:pt x="1099" y="647"/>
                    <a:pt x="687" y="995"/>
                    <a:pt x="149" y="1090"/>
                  </a:cubicBezTo>
                  <a:cubicBezTo>
                    <a:pt x="1" y="1120"/>
                    <a:pt x="46" y="1315"/>
                    <a:pt x="156" y="1315"/>
                  </a:cubicBezTo>
                  <a:cubicBezTo>
                    <a:pt x="164" y="1315"/>
                    <a:pt x="172" y="1314"/>
                    <a:pt x="180" y="1312"/>
                  </a:cubicBezTo>
                  <a:cubicBezTo>
                    <a:pt x="814" y="1280"/>
                    <a:pt x="1352" y="710"/>
                    <a:pt x="1415" y="77"/>
                  </a:cubicBezTo>
                  <a:cubicBezTo>
                    <a:pt x="1415" y="24"/>
                    <a:pt x="1367" y="1"/>
                    <a:pt x="1319" y="1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5;p18"/>
            <p:cNvSpPr/>
            <p:nvPr/>
          </p:nvSpPr>
          <p:spPr>
            <a:xfrm>
              <a:off x="5937200" y="3830026"/>
              <a:ext cx="43409" cy="37441"/>
            </a:xfrm>
            <a:custGeom>
              <a:avLst/>
              <a:gdLst/>
              <a:ahLst/>
              <a:cxnLst/>
              <a:rect l="l" t="t" r="r" b="b"/>
              <a:pathLst>
                <a:path w="1382" h="1192" extrusionOk="0">
                  <a:moveTo>
                    <a:pt x="966" y="0"/>
                  </a:moveTo>
                  <a:cubicBezTo>
                    <a:pt x="778" y="0"/>
                    <a:pt x="581" y="85"/>
                    <a:pt x="412" y="253"/>
                  </a:cubicBezTo>
                  <a:cubicBezTo>
                    <a:pt x="222" y="443"/>
                    <a:pt x="1" y="792"/>
                    <a:pt x="127" y="1077"/>
                  </a:cubicBezTo>
                  <a:cubicBezTo>
                    <a:pt x="173" y="1152"/>
                    <a:pt x="247" y="1192"/>
                    <a:pt x="312" y="1192"/>
                  </a:cubicBezTo>
                  <a:cubicBezTo>
                    <a:pt x="383" y="1192"/>
                    <a:pt x="444" y="1144"/>
                    <a:pt x="444" y="1045"/>
                  </a:cubicBezTo>
                  <a:cubicBezTo>
                    <a:pt x="444" y="792"/>
                    <a:pt x="444" y="633"/>
                    <a:pt x="602" y="443"/>
                  </a:cubicBezTo>
                  <a:cubicBezTo>
                    <a:pt x="723" y="323"/>
                    <a:pt x="880" y="221"/>
                    <a:pt x="1046" y="221"/>
                  </a:cubicBezTo>
                  <a:cubicBezTo>
                    <a:pt x="1098" y="221"/>
                    <a:pt x="1151" y="231"/>
                    <a:pt x="1204" y="253"/>
                  </a:cubicBezTo>
                  <a:cubicBezTo>
                    <a:pt x="1216" y="256"/>
                    <a:pt x="1228" y="257"/>
                    <a:pt x="1238" y="257"/>
                  </a:cubicBezTo>
                  <a:cubicBezTo>
                    <a:pt x="1366" y="257"/>
                    <a:pt x="1382" y="93"/>
                    <a:pt x="1236" y="63"/>
                  </a:cubicBezTo>
                  <a:cubicBezTo>
                    <a:pt x="1151" y="21"/>
                    <a:pt x="1060" y="0"/>
                    <a:pt x="9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6;p18"/>
            <p:cNvSpPr/>
            <p:nvPr/>
          </p:nvSpPr>
          <p:spPr>
            <a:xfrm>
              <a:off x="6010573" y="4345181"/>
              <a:ext cx="48623" cy="52675"/>
            </a:xfrm>
            <a:custGeom>
              <a:avLst/>
              <a:gdLst/>
              <a:ahLst/>
              <a:cxnLst/>
              <a:rect l="l" t="t" r="r" b="b"/>
              <a:pathLst>
                <a:path w="1548" h="1677" extrusionOk="0">
                  <a:moveTo>
                    <a:pt x="1465" y="1"/>
                  </a:moveTo>
                  <a:cubicBezTo>
                    <a:pt x="1440" y="1"/>
                    <a:pt x="1414" y="11"/>
                    <a:pt x="1402" y="35"/>
                  </a:cubicBezTo>
                  <a:cubicBezTo>
                    <a:pt x="1085" y="637"/>
                    <a:pt x="705" y="1144"/>
                    <a:pt x="103" y="1460"/>
                  </a:cubicBezTo>
                  <a:cubicBezTo>
                    <a:pt x="1" y="1537"/>
                    <a:pt x="64" y="1676"/>
                    <a:pt x="159" y="1676"/>
                  </a:cubicBezTo>
                  <a:cubicBezTo>
                    <a:pt x="181" y="1676"/>
                    <a:pt x="206" y="1668"/>
                    <a:pt x="230" y="1650"/>
                  </a:cubicBezTo>
                  <a:cubicBezTo>
                    <a:pt x="800" y="1302"/>
                    <a:pt x="1275" y="764"/>
                    <a:pt x="1528" y="67"/>
                  </a:cubicBezTo>
                  <a:cubicBezTo>
                    <a:pt x="1548" y="28"/>
                    <a:pt x="1507" y="1"/>
                    <a:pt x="1465" y="1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7;p18"/>
            <p:cNvSpPr/>
            <p:nvPr/>
          </p:nvSpPr>
          <p:spPr>
            <a:xfrm>
              <a:off x="6021755" y="3716698"/>
              <a:ext cx="88576" cy="76452"/>
            </a:xfrm>
            <a:custGeom>
              <a:avLst/>
              <a:gdLst/>
              <a:ahLst/>
              <a:cxnLst/>
              <a:rect l="l" t="t" r="r" b="b"/>
              <a:pathLst>
                <a:path w="2820" h="2434" extrusionOk="0">
                  <a:moveTo>
                    <a:pt x="1463" y="1"/>
                  </a:moveTo>
                  <a:cubicBezTo>
                    <a:pt x="973" y="1"/>
                    <a:pt x="476" y="352"/>
                    <a:pt x="286" y="758"/>
                  </a:cubicBezTo>
                  <a:cubicBezTo>
                    <a:pt x="0" y="1391"/>
                    <a:pt x="381" y="2088"/>
                    <a:pt x="982" y="2310"/>
                  </a:cubicBezTo>
                  <a:cubicBezTo>
                    <a:pt x="1150" y="2394"/>
                    <a:pt x="1332" y="2434"/>
                    <a:pt x="1513" y="2434"/>
                  </a:cubicBezTo>
                  <a:cubicBezTo>
                    <a:pt x="1946" y="2434"/>
                    <a:pt x="2374" y="2205"/>
                    <a:pt x="2597" y="1803"/>
                  </a:cubicBezTo>
                  <a:cubicBezTo>
                    <a:pt x="2819" y="1233"/>
                    <a:pt x="2756" y="536"/>
                    <a:pt x="2186" y="220"/>
                  </a:cubicBezTo>
                  <a:cubicBezTo>
                    <a:pt x="2166" y="200"/>
                    <a:pt x="2143" y="192"/>
                    <a:pt x="2120" y="192"/>
                  </a:cubicBezTo>
                  <a:cubicBezTo>
                    <a:pt x="2069" y="192"/>
                    <a:pt x="2017" y="229"/>
                    <a:pt x="1996" y="251"/>
                  </a:cubicBezTo>
                  <a:cubicBezTo>
                    <a:pt x="1964" y="283"/>
                    <a:pt x="1964" y="378"/>
                    <a:pt x="1996" y="441"/>
                  </a:cubicBezTo>
                  <a:cubicBezTo>
                    <a:pt x="2565" y="1038"/>
                    <a:pt x="2275" y="2123"/>
                    <a:pt x="1523" y="2123"/>
                  </a:cubicBezTo>
                  <a:cubicBezTo>
                    <a:pt x="1397" y="2123"/>
                    <a:pt x="1259" y="2093"/>
                    <a:pt x="1109" y="2025"/>
                  </a:cubicBezTo>
                  <a:cubicBezTo>
                    <a:pt x="697" y="1835"/>
                    <a:pt x="444" y="1328"/>
                    <a:pt x="697" y="853"/>
                  </a:cubicBezTo>
                  <a:cubicBezTo>
                    <a:pt x="884" y="480"/>
                    <a:pt x="1250" y="331"/>
                    <a:pt x="1644" y="331"/>
                  </a:cubicBezTo>
                  <a:cubicBezTo>
                    <a:pt x="1719" y="331"/>
                    <a:pt x="1794" y="336"/>
                    <a:pt x="1869" y="346"/>
                  </a:cubicBezTo>
                  <a:cubicBezTo>
                    <a:pt x="1901" y="346"/>
                    <a:pt x="1964" y="283"/>
                    <a:pt x="1964" y="251"/>
                  </a:cubicBezTo>
                  <a:cubicBezTo>
                    <a:pt x="1964" y="220"/>
                    <a:pt x="1964" y="188"/>
                    <a:pt x="1932" y="124"/>
                  </a:cubicBezTo>
                  <a:cubicBezTo>
                    <a:pt x="1784" y="39"/>
                    <a:pt x="1624" y="1"/>
                    <a:pt x="1463" y="1"/>
                  </a:cubicBezTo>
                  <a:close/>
                </a:path>
              </a:pathLst>
            </a:custGeom>
            <a:solidFill>
              <a:srgbClr val="943557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;p18"/>
            <p:cNvSpPr/>
            <p:nvPr/>
          </p:nvSpPr>
          <p:spPr>
            <a:xfrm>
              <a:off x="6048988" y="3575259"/>
              <a:ext cx="59333" cy="18029"/>
            </a:xfrm>
            <a:custGeom>
              <a:avLst/>
              <a:gdLst/>
              <a:ahLst/>
              <a:cxnLst/>
              <a:rect l="l" t="t" r="r" b="b"/>
              <a:pathLst>
                <a:path w="1889" h="574" extrusionOk="0">
                  <a:moveTo>
                    <a:pt x="188" y="0"/>
                  </a:moveTo>
                  <a:cubicBezTo>
                    <a:pt x="98" y="0"/>
                    <a:pt x="1" y="169"/>
                    <a:pt x="147" y="257"/>
                  </a:cubicBezTo>
                  <a:cubicBezTo>
                    <a:pt x="654" y="479"/>
                    <a:pt x="1192" y="574"/>
                    <a:pt x="1762" y="574"/>
                  </a:cubicBezTo>
                  <a:cubicBezTo>
                    <a:pt x="1889" y="574"/>
                    <a:pt x="1889" y="352"/>
                    <a:pt x="1762" y="352"/>
                  </a:cubicBezTo>
                  <a:cubicBezTo>
                    <a:pt x="1160" y="321"/>
                    <a:pt x="685" y="194"/>
                    <a:pt x="210" y="4"/>
                  </a:cubicBezTo>
                  <a:cubicBezTo>
                    <a:pt x="203" y="1"/>
                    <a:pt x="196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9;p18"/>
            <p:cNvSpPr/>
            <p:nvPr/>
          </p:nvSpPr>
          <p:spPr>
            <a:xfrm>
              <a:off x="6052259" y="3391146"/>
              <a:ext cx="91211" cy="78090"/>
            </a:xfrm>
            <a:custGeom>
              <a:avLst/>
              <a:gdLst/>
              <a:ahLst/>
              <a:cxnLst/>
              <a:rect l="l" t="t" r="r" b="b"/>
              <a:pathLst>
                <a:path w="3010" h="2577" extrusionOk="0">
                  <a:moveTo>
                    <a:pt x="1677" y="218"/>
                  </a:moveTo>
                  <a:cubicBezTo>
                    <a:pt x="1752" y="218"/>
                    <a:pt x="1827" y="226"/>
                    <a:pt x="1901" y="242"/>
                  </a:cubicBezTo>
                  <a:cubicBezTo>
                    <a:pt x="1901" y="242"/>
                    <a:pt x="1901" y="305"/>
                    <a:pt x="1933" y="305"/>
                  </a:cubicBezTo>
                  <a:cubicBezTo>
                    <a:pt x="2863" y="800"/>
                    <a:pt x="2646" y="2307"/>
                    <a:pt x="1625" y="2307"/>
                  </a:cubicBezTo>
                  <a:cubicBezTo>
                    <a:pt x="1533" y="2307"/>
                    <a:pt x="1435" y="2295"/>
                    <a:pt x="1331" y="2269"/>
                  </a:cubicBezTo>
                  <a:cubicBezTo>
                    <a:pt x="793" y="2142"/>
                    <a:pt x="349" y="1636"/>
                    <a:pt x="539" y="1097"/>
                  </a:cubicBezTo>
                  <a:cubicBezTo>
                    <a:pt x="677" y="574"/>
                    <a:pt x="1175" y="218"/>
                    <a:pt x="1677" y="218"/>
                  </a:cubicBezTo>
                  <a:close/>
                  <a:moveTo>
                    <a:pt x="1562" y="0"/>
                  </a:moveTo>
                  <a:cubicBezTo>
                    <a:pt x="1015" y="0"/>
                    <a:pt x="493" y="327"/>
                    <a:pt x="286" y="844"/>
                  </a:cubicBezTo>
                  <a:cubicBezTo>
                    <a:pt x="1" y="1572"/>
                    <a:pt x="476" y="2269"/>
                    <a:pt x="1141" y="2491"/>
                  </a:cubicBezTo>
                  <a:cubicBezTo>
                    <a:pt x="1301" y="2549"/>
                    <a:pt x="1466" y="2577"/>
                    <a:pt x="1627" y="2577"/>
                  </a:cubicBezTo>
                  <a:cubicBezTo>
                    <a:pt x="2169" y="2577"/>
                    <a:pt x="2673" y="2260"/>
                    <a:pt x="2819" y="1699"/>
                  </a:cubicBezTo>
                  <a:cubicBezTo>
                    <a:pt x="3009" y="1034"/>
                    <a:pt x="2724" y="274"/>
                    <a:pt x="2059" y="20"/>
                  </a:cubicBezTo>
                  <a:cubicBezTo>
                    <a:pt x="2028" y="20"/>
                    <a:pt x="1996" y="20"/>
                    <a:pt x="1933" y="52"/>
                  </a:cubicBezTo>
                  <a:cubicBezTo>
                    <a:pt x="1810" y="17"/>
                    <a:pt x="1685" y="0"/>
                    <a:pt x="1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30;p18"/>
            <p:cNvSpPr/>
            <p:nvPr/>
          </p:nvSpPr>
          <p:spPr>
            <a:xfrm>
              <a:off x="5889896" y="3768431"/>
              <a:ext cx="69228" cy="43252"/>
            </a:xfrm>
            <a:custGeom>
              <a:avLst/>
              <a:gdLst/>
              <a:ahLst/>
              <a:cxnLst/>
              <a:rect l="l" t="t" r="r" b="b"/>
              <a:pathLst>
                <a:path w="2204" h="1377" extrusionOk="0">
                  <a:moveTo>
                    <a:pt x="1792" y="0"/>
                  </a:moveTo>
                  <a:cubicBezTo>
                    <a:pt x="1031" y="0"/>
                    <a:pt x="268" y="486"/>
                    <a:pt x="18" y="1264"/>
                  </a:cubicBezTo>
                  <a:cubicBezTo>
                    <a:pt x="0" y="1335"/>
                    <a:pt x="43" y="1377"/>
                    <a:pt x="89" y="1377"/>
                  </a:cubicBezTo>
                  <a:cubicBezTo>
                    <a:pt x="124" y="1377"/>
                    <a:pt x="163" y="1352"/>
                    <a:pt x="177" y="1296"/>
                  </a:cubicBezTo>
                  <a:cubicBezTo>
                    <a:pt x="461" y="586"/>
                    <a:pt x="1102" y="105"/>
                    <a:pt x="1848" y="105"/>
                  </a:cubicBezTo>
                  <a:cubicBezTo>
                    <a:pt x="1933" y="105"/>
                    <a:pt x="2020" y="111"/>
                    <a:pt x="2108" y="124"/>
                  </a:cubicBezTo>
                  <a:cubicBezTo>
                    <a:pt x="2172" y="124"/>
                    <a:pt x="2203" y="29"/>
                    <a:pt x="2108" y="29"/>
                  </a:cubicBezTo>
                  <a:cubicBezTo>
                    <a:pt x="2004" y="10"/>
                    <a:pt x="1898" y="0"/>
                    <a:pt x="1792" y="0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Google Shape;141;p18"/>
          <p:cNvSpPr txBox="1"/>
          <p:nvPr/>
        </p:nvSpPr>
        <p:spPr>
          <a:xfrm>
            <a:off x="747360" y="1771606"/>
            <a:ext cx="5496761" cy="14395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>
                <a:solidFill>
                  <a:srgbClr val="943557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IV. THUYẾT TRÌNH MỘT VẤN ĐỀ KHOA HỌC</a:t>
            </a:r>
            <a:endParaRPr sz="4800" b="1" dirty="0">
              <a:solidFill>
                <a:srgbClr val="943557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8962241"/>
      </p:ext>
    </p:extLst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6DFFF"/>
        </a:solidFill>
        <a:effectLst/>
      </p:bgPr>
    </p:bg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E25D516A-EB16-BF7C-D197-C8A3151B30DE}"/>
              </a:ext>
            </a:extLst>
          </p:cNvPr>
          <p:cNvGrpSpPr/>
          <p:nvPr/>
        </p:nvGrpSpPr>
        <p:grpSpPr>
          <a:xfrm>
            <a:off x="0" y="1450536"/>
            <a:ext cx="9144000" cy="3671196"/>
            <a:chOff x="0" y="1450536"/>
            <a:chExt cx="9144000" cy="3671196"/>
          </a:xfrm>
        </p:grpSpPr>
        <p:pic>
          <p:nvPicPr>
            <p:cNvPr id="3" name="Picture 2">
              <a:extLst>
                <a:ext uri="{FF2B5EF4-FFF2-40B4-BE49-F238E27FC236}">
                  <a16:creationId xmlns="" xmlns:a16="http://schemas.microsoft.com/office/drawing/2014/main" id="{D64C0EAB-DDBD-6B8D-E303-D72CE476D30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11945" b="34403"/>
            <a:stretch/>
          </p:blipFill>
          <p:spPr>
            <a:xfrm>
              <a:off x="0" y="1851102"/>
              <a:ext cx="9144000" cy="3270630"/>
            </a:xfrm>
            <a:prstGeom prst="rect">
              <a:avLst/>
            </a:prstGeom>
            <a:solidFill>
              <a:schemeClr val="accent1"/>
            </a:solidFill>
          </p:spPr>
        </p:pic>
        <p:pic>
          <p:nvPicPr>
            <p:cNvPr id="6" name="Picture 5">
              <a:extLst>
                <a:ext uri="{FF2B5EF4-FFF2-40B4-BE49-F238E27FC236}">
                  <a16:creationId xmlns="" xmlns:a16="http://schemas.microsoft.com/office/drawing/2014/main" id="{27BBC842-884A-EF49-5AAC-C7C61A4B631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74431" t="5601" b="34403"/>
            <a:stretch/>
          </p:blipFill>
          <p:spPr>
            <a:xfrm>
              <a:off x="6805961" y="1450536"/>
              <a:ext cx="2338039" cy="3657329"/>
            </a:xfrm>
            <a:prstGeom prst="rect">
              <a:avLst/>
            </a:prstGeom>
            <a:solidFill>
              <a:schemeClr val="accent1"/>
            </a:solidFill>
          </p:spPr>
        </p:pic>
      </p:grpSp>
      <p:sp>
        <p:nvSpPr>
          <p:cNvPr id="59" name="Google Shape;59;p17"/>
          <p:cNvSpPr txBox="1">
            <a:spLocks noGrp="1"/>
          </p:cNvSpPr>
          <p:nvPr>
            <p:ph type="ctrTitle"/>
          </p:nvPr>
        </p:nvSpPr>
        <p:spPr>
          <a:xfrm>
            <a:off x="173090" y="277590"/>
            <a:ext cx="8637450" cy="157351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lnSpc>
                <a:spcPct val="120000"/>
              </a:lnSpc>
            </a:pPr>
            <a:r>
              <a:rPr lang="vi-VN" sz="4400" b="1" dirty="0">
                <a:solidFill>
                  <a:srgbClr val="943557"/>
                </a:solidFill>
              </a:rPr>
              <a:t>NHẬN BIẾT MỘT SỐ DỤNG </a:t>
            </a:r>
            <a:r>
              <a:rPr lang="en-US" sz="4400" b="1" dirty="0">
                <a:solidFill>
                  <a:srgbClr val="943557"/>
                </a:solidFill>
              </a:rPr>
              <a:t>CỤ</a:t>
            </a:r>
            <a:r>
              <a:rPr lang="vi-VN" sz="4400" b="1" dirty="0">
                <a:solidFill>
                  <a:srgbClr val="943557"/>
                </a:solidFill>
              </a:rPr>
              <a:t>, HOÁ CHẤT. </a:t>
            </a:r>
            <a:r>
              <a:rPr lang="en-US" sz="4400" b="1" dirty="0">
                <a:solidFill>
                  <a:srgbClr val="943557"/>
                </a:solidFill>
              </a:rPr>
              <a:t/>
            </a:r>
            <a:br>
              <a:rPr lang="en-US" sz="4400" b="1" dirty="0">
                <a:solidFill>
                  <a:srgbClr val="943557"/>
                </a:solidFill>
              </a:rPr>
            </a:br>
            <a:r>
              <a:rPr lang="vi-VN" sz="4400" b="1" dirty="0">
                <a:solidFill>
                  <a:srgbClr val="943557"/>
                </a:solidFill>
              </a:rPr>
              <a:t>THUYÊT TRÌNH MỘT VẤN ĐỀ KHOA HỌC</a:t>
            </a:r>
            <a:endParaRPr sz="4400" b="1" dirty="0">
              <a:solidFill>
                <a:srgbClr val="943557"/>
              </a:solidFill>
            </a:endParaRPr>
          </a:p>
        </p:txBody>
      </p:sp>
    </p:spTree>
  </p:cSld>
  <p:clrMapOvr>
    <a:masterClrMapping/>
  </p:clrMapOvr>
  <p:transition spd="slow">
    <p:push dir="u"/>
  </p:transition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46000">
                                      <p:stCondLst>
                                        <p:cond delay="100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000">
                                          <p:cBhvr additive="base">
                                            <p:cTn id="7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000">
                                          <p:cBhvr additive="base">
                                            <p:cTn id="8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9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9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CE830104-0872-61B1-B6B4-33C8933BF7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2506" y="1057876"/>
            <a:ext cx="4331020" cy="249225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94355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1.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Thuyết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trình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trên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các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phần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mềm</a:t>
            </a:r>
            <a:endParaRPr lang="en-US" sz="1800" b="1" dirty="0">
              <a:solidFill>
                <a:srgbClr val="2A70E2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1301488" y="3737304"/>
            <a:ext cx="205305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vi-VN" sz="24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Trang tiêu đề</a:t>
            </a:r>
            <a:endParaRPr lang="en-US" sz="24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30" name="Google Shape;142;p18">
            <a:extLst>
              <a:ext uri="{FF2B5EF4-FFF2-40B4-BE49-F238E27FC236}">
                <a16:creationId xmlns="" xmlns:a16="http://schemas.microsoft.com/office/drawing/2014/main" id="{C3461AA1-E11D-BFFE-6E0E-4FB6BEBF2669}"/>
              </a:ext>
            </a:extLst>
          </p:cNvPr>
          <p:cNvSpPr txBox="1"/>
          <p:nvPr/>
        </p:nvSpPr>
        <p:spPr>
          <a:xfrm>
            <a:off x="1171112" y="4478971"/>
            <a:ext cx="2470756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sz="1800" b="0" dirty="0"/>
              <a:t>Tiêu để của báo cáo và tên của tác giả</a:t>
            </a:r>
            <a:endParaRPr lang="en-US" sz="1800" b="0" dirty="0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F5A4EE2-8596-9D94-1561-46F322C417FA}"/>
              </a:ext>
            </a:extLst>
          </p:cNvPr>
          <p:cNvSpPr txBox="1"/>
          <p:nvPr/>
        </p:nvSpPr>
        <p:spPr>
          <a:xfrm>
            <a:off x="82659" y="48573"/>
            <a:ext cx="5864658" cy="387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>
              <a:lnSpc>
                <a:spcPct val="115000"/>
              </a:lnSpc>
              <a:buNone/>
              <a:defRPr sz="1800" b="1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</a:defRPr>
            </a:lvl1pPr>
          </a:lstStyle>
          <a:p>
            <a:r>
              <a:rPr lang="en-US" dirty="0">
                <a:sym typeface="Fira Sans Extra Condensed"/>
              </a:rPr>
              <a:t>IV. THUYẾT TRÌNH MỘT VẤN ĐỀ KHOA HỌC</a:t>
            </a:r>
          </a:p>
        </p:txBody>
      </p:sp>
      <p:sp>
        <p:nvSpPr>
          <p:cNvPr id="5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5789457" y="3730120"/>
            <a:ext cx="205305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24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Trang giới thiệu</a:t>
            </a:r>
            <a:endParaRPr lang="en-US" dirty="0"/>
          </a:p>
        </p:txBody>
      </p:sp>
      <p:sp>
        <p:nvSpPr>
          <p:cNvPr id="7" name="Google Shape;142;p18">
            <a:extLst>
              <a:ext uri="{FF2B5EF4-FFF2-40B4-BE49-F238E27FC236}">
                <a16:creationId xmlns="" xmlns:a16="http://schemas.microsoft.com/office/drawing/2014/main" id="{C3461AA1-E11D-BFFE-6E0E-4FB6BEBF2669}"/>
              </a:ext>
            </a:extLst>
          </p:cNvPr>
          <p:cNvSpPr txBox="1"/>
          <p:nvPr/>
        </p:nvSpPr>
        <p:spPr>
          <a:xfrm>
            <a:off x="5083209" y="4478971"/>
            <a:ext cx="341759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Giới thiệu vấn đề nghiên cứu; t</a:t>
            </a:r>
            <a:r>
              <a:rPr lang="en-US" dirty="0"/>
              <a:t>ầ</a:t>
            </a:r>
            <a:r>
              <a:rPr lang="vi-VN" dirty="0"/>
              <a:t>m quan trọng của vấn đề</a:t>
            </a:r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C1C1017D-3345-C8E1-1B1F-58892B06E8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26495" y="1057876"/>
            <a:ext cx="4331021" cy="2495185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221106817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325"/>
                            </p:stCondLst>
                            <p:childTnLst>
                              <p:par>
                                <p:cTn id="3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30" grpId="0"/>
      <p:bldP spid="5" grpId="0"/>
      <p:bldP spid="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94355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1.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Thuyết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trình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trên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các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phần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mềm</a:t>
            </a:r>
            <a:endParaRPr lang="en-US" sz="1800" b="1" dirty="0">
              <a:solidFill>
                <a:srgbClr val="2A70E2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529133" y="3660394"/>
            <a:ext cx="377352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24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sz="2000" dirty="0"/>
              <a:t>Trang mục tiêu nghiên cứu</a:t>
            </a:r>
            <a:endParaRPr lang="en-US" sz="2000" dirty="0"/>
          </a:p>
        </p:txBody>
      </p:sp>
      <p:sp>
        <p:nvSpPr>
          <p:cNvPr id="30" name="Google Shape;142;p18">
            <a:extLst>
              <a:ext uri="{FF2B5EF4-FFF2-40B4-BE49-F238E27FC236}">
                <a16:creationId xmlns="" xmlns:a16="http://schemas.microsoft.com/office/drawing/2014/main" id="{C3461AA1-E11D-BFFE-6E0E-4FB6BEBF2669}"/>
              </a:ext>
            </a:extLst>
          </p:cNvPr>
          <p:cNvSpPr txBox="1"/>
          <p:nvPr/>
        </p:nvSpPr>
        <p:spPr>
          <a:xfrm>
            <a:off x="426728" y="4160328"/>
            <a:ext cx="4094384" cy="6006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18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sz="1600" dirty="0" err="1"/>
              <a:t>Cần</a:t>
            </a:r>
            <a:r>
              <a:rPr lang="en-US" sz="1600" dirty="0"/>
              <a:t> </a:t>
            </a:r>
            <a:r>
              <a:rPr lang="en-US" sz="1600" dirty="0" err="1"/>
              <a:t>có</a:t>
            </a:r>
            <a:r>
              <a:rPr lang="en-US" sz="1600" dirty="0"/>
              <a:t> t</a:t>
            </a:r>
            <a:r>
              <a:rPr lang="vi-VN" sz="1600" dirty="0"/>
              <a:t>ính khả thi, rõ r</a:t>
            </a:r>
            <a:r>
              <a:rPr lang="en-US" sz="1600" dirty="0"/>
              <a:t>à</a:t>
            </a:r>
            <a:r>
              <a:rPr lang="vi-VN" sz="1600" dirty="0"/>
              <a:t>ng</a:t>
            </a:r>
            <a:r>
              <a:rPr lang="en-US" sz="1600" dirty="0"/>
              <a:t>, </a:t>
            </a:r>
            <a:r>
              <a:rPr lang="vi-VN" sz="1600" dirty="0"/>
              <a:t>phản ánh tên đ</a:t>
            </a:r>
            <a:r>
              <a:rPr lang="en-US" sz="1600" dirty="0"/>
              <a:t>ề </a:t>
            </a:r>
            <a:r>
              <a:rPr lang="vi-VN" sz="1600" dirty="0"/>
              <a:t>tài</a:t>
            </a:r>
            <a:r>
              <a:rPr lang="en-US" sz="1600" dirty="0"/>
              <a:t>, </a:t>
            </a:r>
            <a:r>
              <a:rPr lang="vi-VN" sz="1600" dirty="0"/>
              <a:t>bao quát nội dung nghiên cứu</a:t>
            </a:r>
            <a:endParaRPr lang="en-US" sz="1600" dirty="0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F5A4EE2-8596-9D94-1561-46F322C417FA}"/>
              </a:ext>
            </a:extLst>
          </p:cNvPr>
          <p:cNvSpPr txBox="1"/>
          <p:nvPr/>
        </p:nvSpPr>
        <p:spPr>
          <a:xfrm>
            <a:off x="82659" y="48573"/>
            <a:ext cx="5864658" cy="387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>
              <a:lnSpc>
                <a:spcPct val="115000"/>
              </a:lnSpc>
              <a:buNone/>
              <a:defRPr sz="1800" b="1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</a:defRPr>
            </a:lvl1pPr>
          </a:lstStyle>
          <a:p>
            <a:r>
              <a:rPr lang="en-US" dirty="0">
                <a:sym typeface="Fira Sans Extra Condensed"/>
              </a:rPr>
              <a:t>IV. THUYẾT TRÌNH MỘT VẤN ĐỀ KHOA HỌC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E818F2A4-5F15-FBDC-26CB-74AFBF2FA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3894" y="1030912"/>
            <a:ext cx="4415246" cy="25379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B7DF3A6C-1918-DD4E-29D7-EC431CEE9D0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122"/>
          <a:stretch/>
        </p:blipFill>
        <p:spPr>
          <a:xfrm>
            <a:off x="4623517" y="1032275"/>
            <a:ext cx="4415246" cy="2536585"/>
          </a:xfrm>
          <a:prstGeom prst="rect">
            <a:avLst/>
          </a:prstGeom>
        </p:spPr>
      </p:pic>
      <p:sp>
        <p:nvSpPr>
          <p:cNvPr id="8" name="Google Shape;142;p18">
            <a:extLst>
              <a:ext uri="{FF2B5EF4-FFF2-40B4-BE49-F238E27FC236}">
                <a16:creationId xmlns="" xmlns:a16="http://schemas.microsoft.com/office/drawing/2014/main" id="{09918F85-7CD8-3237-4E5D-5F5243A3D9BB}"/>
              </a:ext>
            </a:extLst>
          </p:cNvPr>
          <p:cNvSpPr txBox="1"/>
          <p:nvPr/>
        </p:nvSpPr>
        <p:spPr>
          <a:xfrm>
            <a:off x="4892862" y="3660394"/>
            <a:ext cx="377352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20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Trang phương pháp</a:t>
            </a:r>
            <a:endParaRPr lang="en-US" dirty="0"/>
          </a:p>
        </p:txBody>
      </p:sp>
      <p:sp>
        <p:nvSpPr>
          <p:cNvPr id="9" name="Google Shape;142;p18">
            <a:extLst>
              <a:ext uri="{FF2B5EF4-FFF2-40B4-BE49-F238E27FC236}">
                <a16:creationId xmlns="" xmlns:a16="http://schemas.microsoft.com/office/drawing/2014/main" id="{3C9E5D2C-7D48-23DB-C16B-B9FB52691A45}"/>
              </a:ext>
            </a:extLst>
          </p:cNvPr>
          <p:cNvSpPr txBox="1"/>
          <p:nvPr/>
        </p:nvSpPr>
        <p:spPr>
          <a:xfrm>
            <a:off x="4800628" y="4195000"/>
            <a:ext cx="3865756" cy="6006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Q</a:t>
            </a:r>
            <a:r>
              <a:rPr lang="vi-VN" dirty="0"/>
              <a:t>uá trình thực hiện thí nghiệm</a:t>
            </a:r>
            <a:r>
              <a:rPr lang="en-US" dirty="0"/>
              <a:t>, </a:t>
            </a:r>
            <a:r>
              <a:rPr lang="vi-VN" dirty="0"/>
              <a:t>thu thập dữ liệu; xử lí dữ liệu; liệt kê vật liệu, hoá chất và dụng cụ.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288917611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50"/>
                            </p:stCondLst>
                            <p:childTnLst>
                              <p:par>
                                <p:cTn id="3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0" grpId="0"/>
      <p:bldP spid="8" grpId="0"/>
      <p:bldP spid="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94355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1.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Thuyết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trình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trên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các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phần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mềm</a:t>
            </a:r>
            <a:endParaRPr lang="en-US" sz="1800" b="1" dirty="0">
              <a:solidFill>
                <a:srgbClr val="2A70E2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529133" y="3660394"/>
            <a:ext cx="377352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20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Trang kết quả</a:t>
            </a:r>
            <a:endParaRPr lang="en-US" dirty="0"/>
          </a:p>
        </p:txBody>
      </p:sp>
      <p:sp>
        <p:nvSpPr>
          <p:cNvPr id="30" name="Google Shape;142;p18">
            <a:extLst>
              <a:ext uri="{FF2B5EF4-FFF2-40B4-BE49-F238E27FC236}">
                <a16:creationId xmlns="" xmlns:a16="http://schemas.microsoft.com/office/drawing/2014/main" id="{C3461AA1-E11D-BFFE-6E0E-4FB6BEBF2669}"/>
              </a:ext>
            </a:extLst>
          </p:cNvPr>
          <p:cNvSpPr txBox="1"/>
          <p:nvPr/>
        </p:nvSpPr>
        <p:spPr>
          <a:xfrm>
            <a:off x="1033186" y="4160328"/>
            <a:ext cx="2881467" cy="6006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Sử dụng biểu đồ, hình ảnh hoặc bảng để minh hoạ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F5A4EE2-8596-9D94-1561-46F322C417FA}"/>
              </a:ext>
            </a:extLst>
          </p:cNvPr>
          <p:cNvSpPr txBox="1"/>
          <p:nvPr/>
        </p:nvSpPr>
        <p:spPr>
          <a:xfrm>
            <a:off x="82659" y="48573"/>
            <a:ext cx="5864658" cy="387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>
              <a:lnSpc>
                <a:spcPct val="115000"/>
              </a:lnSpc>
              <a:buNone/>
              <a:defRPr sz="1800" b="1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</a:defRPr>
            </a:lvl1pPr>
          </a:lstStyle>
          <a:p>
            <a:r>
              <a:rPr lang="en-US" dirty="0">
                <a:sym typeface="Fira Sans Extra Condensed"/>
              </a:rPr>
              <a:t>IV. THUYẾT TRÌNH MỘT VẤN ĐỀ KHOA HỌC</a:t>
            </a:r>
          </a:p>
        </p:txBody>
      </p:sp>
      <p:sp>
        <p:nvSpPr>
          <p:cNvPr id="8" name="Google Shape;142;p18">
            <a:extLst>
              <a:ext uri="{FF2B5EF4-FFF2-40B4-BE49-F238E27FC236}">
                <a16:creationId xmlns="" xmlns:a16="http://schemas.microsoft.com/office/drawing/2014/main" id="{09918F85-7CD8-3237-4E5D-5F5243A3D9BB}"/>
              </a:ext>
            </a:extLst>
          </p:cNvPr>
          <p:cNvSpPr txBox="1"/>
          <p:nvPr/>
        </p:nvSpPr>
        <p:spPr>
          <a:xfrm>
            <a:off x="4892862" y="3660394"/>
            <a:ext cx="377352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20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Trang thảo luận</a:t>
            </a:r>
            <a:endParaRPr lang="en-US" dirty="0"/>
          </a:p>
        </p:txBody>
      </p:sp>
      <p:sp>
        <p:nvSpPr>
          <p:cNvPr id="9" name="Google Shape;142;p18">
            <a:extLst>
              <a:ext uri="{FF2B5EF4-FFF2-40B4-BE49-F238E27FC236}">
                <a16:creationId xmlns="" xmlns:a16="http://schemas.microsoft.com/office/drawing/2014/main" id="{3C9E5D2C-7D48-23DB-C16B-B9FB52691A45}"/>
              </a:ext>
            </a:extLst>
          </p:cNvPr>
          <p:cNvSpPr txBox="1"/>
          <p:nvPr/>
        </p:nvSpPr>
        <p:spPr>
          <a:xfrm>
            <a:off x="4800628" y="4195000"/>
            <a:ext cx="3865756" cy="6006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Phân tích kết quả và so sánh (nếu có) với các nghiên cứu khác</a:t>
            </a:r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B205BF00-5661-F07E-373A-1DFA7871C4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151" y="1037575"/>
            <a:ext cx="4476849" cy="254109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="" xmlns:a16="http://schemas.microsoft.com/office/drawing/2014/main" id="{FCB5F807-72CA-0005-1C5F-B3057EAA6C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95453" y="1037575"/>
            <a:ext cx="4476849" cy="2521138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460828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0" grpId="0"/>
      <p:bldP spid="8" grpId="0"/>
      <p:bldP spid="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94355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1.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Thuyết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trình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trên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các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phần</a:t>
            </a:r>
            <a:r>
              <a:rPr lang="en-US" sz="1800" b="1" dirty="0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800" b="1" dirty="0" err="1">
                <a:solidFill>
                  <a:srgbClr val="2A70E2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mềm</a:t>
            </a:r>
            <a:endParaRPr lang="en-US" sz="1800" b="1" dirty="0">
              <a:solidFill>
                <a:srgbClr val="2A70E2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529133" y="3660394"/>
            <a:ext cx="377352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20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Trang kết luận</a:t>
            </a:r>
            <a:endParaRPr lang="en-US" dirty="0"/>
          </a:p>
        </p:txBody>
      </p:sp>
      <p:sp>
        <p:nvSpPr>
          <p:cNvPr id="30" name="Google Shape;142;p18">
            <a:extLst>
              <a:ext uri="{FF2B5EF4-FFF2-40B4-BE49-F238E27FC236}">
                <a16:creationId xmlns="" xmlns:a16="http://schemas.microsoft.com/office/drawing/2014/main" id="{C3461AA1-E11D-BFFE-6E0E-4FB6BEBF2669}"/>
              </a:ext>
            </a:extLst>
          </p:cNvPr>
          <p:cNvSpPr txBox="1"/>
          <p:nvPr/>
        </p:nvSpPr>
        <p:spPr>
          <a:xfrm>
            <a:off x="843492" y="4160328"/>
            <a:ext cx="3144804" cy="6006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Tóm tắt những phát hiện chính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F5A4EE2-8596-9D94-1561-46F322C417FA}"/>
              </a:ext>
            </a:extLst>
          </p:cNvPr>
          <p:cNvSpPr txBox="1"/>
          <p:nvPr/>
        </p:nvSpPr>
        <p:spPr>
          <a:xfrm>
            <a:off x="82659" y="48573"/>
            <a:ext cx="5864658" cy="387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>
              <a:lnSpc>
                <a:spcPct val="115000"/>
              </a:lnSpc>
              <a:buNone/>
              <a:defRPr sz="1800" b="1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</a:defRPr>
            </a:lvl1pPr>
          </a:lstStyle>
          <a:p>
            <a:r>
              <a:rPr lang="en-US" dirty="0">
                <a:sym typeface="Fira Sans Extra Condensed"/>
              </a:rPr>
              <a:t>IV. THUYẾT TRÌNH MỘT VẤN ĐỀ KHOA HỌC</a:t>
            </a:r>
          </a:p>
        </p:txBody>
      </p:sp>
      <p:sp>
        <p:nvSpPr>
          <p:cNvPr id="8" name="Google Shape;142;p18">
            <a:extLst>
              <a:ext uri="{FF2B5EF4-FFF2-40B4-BE49-F238E27FC236}">
                <a16:creationId xmlns="" xmlns:a16="http://schemas.microsoft.com/office/drawing/2014/main" id="{09918F85-7CD8-3237-4E5D-5F5243A3D9BB}"/>
              </a:ext>
            </a:extLst>
          </p:cNvPr>
          <p:cNvSpPr txBox="1"/>
          <p:nvPr/>
        </p:nvSpPr>
        <p:spPr>
          <a:xfrm>
            <a:off x="4892862" y="3660394"/>
            <a:ext cx="377352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20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Trang câu hỏi</a:t>
            </a:r>
            <a:endParaRPr lang="en-US" dirty="0"/>
          </a:p>
        </p:txBody>
      </p:sp>
      <p:sp>
        <p:nvSpPr>
          <p:cNvPr id="9" name="Google Shape;142;p18">
            <a:extLst>
              <a:ext uri="{FF2B5EF4-FFF2-40B4-BE49-F238E27FC236}">
                <a16:creationId xmlns="" xmlns:a16="http://schemas.microsoft.com/office/drawing/2014/main" id="{3C9E5D2C-7D48-23DB-C16B-B9FB52691A45}"/>
              </a:ext>
            </a:extLst>
          </p:cNvPr>
          <p:cNvSpPr txBox="1"/>
          <p:nvPr/>
        </p:nvSpPr>
        <p:spPr>
          <a:xfrm>
            <a:off x="4800628" y="4195000"/>
            <a:ext cx="3865756" cy="6006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algn="ctr"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Câu hỏi từ người tham dự và trả lời của người thuyết trình</a:t>
            </a: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3E0AEAA1-A211-F9FF-8BD5-82BB70A09F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171" y="955357"/>
            <a:ext cx="4440829" cy="250745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D30EBF62-F63C-7DAB-80F0-FB2ECA734F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9061" y="955356"/>
            <a:ext cx="4417578" cy="2507451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272949023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75"/>
                            </p:stCondLst>
                            <p:childTnLst>
                              <p:par>
                                <p:cTn id="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0" grpId="0"/>
      <p:bldP spid="8" grpId="0"/>
      <p:bldP spid="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3">
            <a:extLst>
              <a:ext uri="{FF2B5EF4-FFF2-40B4-BE49-F238E27FC236}">
                <a16:creationId xmlns="" xmlns:a16="http://schemas.microsoft.com/office/drawing/2014/main" id="{A6692F18-E945-4B31-83E8-60AF58C35326}"/>
              </a:ext>
            </a:extLst>
          </p:cNvPr>
          <p:cNvGrpSpPr/>
          <p:nvPr/>
        </p:nvGrpSpPr>
        <p:grpSpPr>
          <a:xfrm>
            <a:off x="131300" y="1360566"/>
            <a:ext cx="4372717" cy="3730036"/>
            <a:chOff x="131300" y="1360566"/>
            <a:chExt cx="4372717" cy="3730036"/>
          </a:xfrm>
        </p:grpSpPr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829C9284-6547-4E31-B495-AE7F1CB9CE8C}"/>
                </a:ext>
              </a:extLst>
            </p:cNvPr>
            <p:cNvSpPr/>
            <p:nvPr/>
          </p:nvSpPr>
          <p:spPr>
            <a:xfrm>
              <a:off x="131300" y="1360566"/>
              <a:ext cx="4372717" cy="3730036"/>
            </a:xfrm>
            <a:custGeom>
              <a:avLst/>
              <a:gdLst>
                <a:gd name="connsiteX0" fmla="*/ 6306 w 4372717"/>
                <a:gd name="connsiteY0" fmla="*/ 1981734 h 3730036"/>
                <a:gd name="connsiteX1" fmla="*/ 194711 w 4372717"/>
                <a:gd name="connsiteY1" fmla="*/ 2859368 h 3730036"/>
                <a:gd name="connsiteX2" fmla="*/ 1267321 w 4372717"/>
                <a:gd name="connsiteY2" fmla="*/ 3662802 h 3730036"/>
                <a:gd name="connsiteX3" fmla="*/ 2201914 w 4372717"/>
                <a:gd name="connsiteY3" fmla="*/ 3718332 h 3730036"/>
                <a:gd name="connsiteX4" fmla="*/ 3417590 w 4372717"/>
                <a:gd name="connsiteY4" fmla="*/ 3565932 h 3730036"/>
                <a:gd name="connsiteX5" fmla="*/ 4371328 w 4372717"/>
                <a:gd name="connsiteY5" fmla="*/ 2144993 h 3730036"/>
                <a:gd name="connsiteX6" fmla="*/ 3869456 w 4372717"/>
                <a:gd name="connsiteY6" fmla="*/ 1157917 h 3730036"/>
                <a:gd name="connsiteX7" fmla="*/ 3452261 w 4372717"/>
                <a:gd name="connsiteY7" fmla="*/ 934079 h 3730036"/>
                <a:gd name="connsiteX8" fmla="*/ 3132316 w 4372717"/>
                <a:gd name="connsiteY8" fmla="*/ 502121 h 3730036"/>
                <a:gd name="connsiteX9" fmla="*/ 2593201 w 4372717"/>
                <a:gd name="connsiteY9" fmla="*/ 143790 h 3730036"/>
                <a:gd name="connsiteX10" fmla="*/ 726301 w 4372717"/>
                <a:gd name="connsiteY10" fmla="*/ 347244 h 3730036"/>
                <a:gd name="connsiteX11" fmla="*/ 6306 w 4372717"/>
                <a:gd name="connsiteY11" fmla="*/ 1981734 h 373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717" h="3730036">
                  <a:moveTo>
                    <a:pt x="6306" y="1981734"/>
                  </a:moveTo>
                  <a:cubicBezTo>
                    <a:pt x="6306" y="1981734"/>
                    <a:pt x="-53415" y="2396643"/>
                    <a:pt x="194711" y="2859368"/>
                  </a:cubicBezTo>
                  <a:cubicBezTo>
                    <a:pt x="410928" y="3262561"/>
                    <a:pt x="802215" y="3543739"/>
                    <a:pt x="1267321" y="3662802"/>
                  </a:cubicBezTo>
                  <a:cubicBezTo>
                    <a:pt x="1574217" y="3741383"/>
                    <a:pt x="1890542" y="3737668"/>
                    <a:pt x="2201914" y="3718332"/>
                  </a:cubicBezTo>
                  <a:cubicBezTo>
                    <a:pt x="2602536" y="3693281"/>
                    <a:pt x="3047829" y="3716713"/>
                    <a:pt x="3417590" y="3565932"/>
                  </a:cubicBezTo>
                  <a:cubicBezTo>
                    <a:pt x="3993281" y="3331046"/>
                    <a:pt x="4345039" y="2715826"/>
                    <a:pt x="4371328" y="2144993"/>
                  </a:cubicBezTo>
                  <a:cubicBezTo>
                    <a:pt x="4388569" y="1776090"/>
                    <a:pt x="4246741" y="1352417"/>
                    <a:pt x="3869456" y="1157917"/>
                  </a:cubicBezTo>
                  <a:cubicBezTo>
                    <a:pt x="3729724" y="1086003"/>
                    <a:pt x="3574181" y="1032473"/>
                    <a:pt x="3452261" y="934079"/>
                  </a:cubicBezTo>
                  <a:cubicBezTo>
                    <a:pt x="3305671" y="816160"/>
                    <a:pt x="3241759" y="644901"/>
                    <a:pt x="3132316" y="502121"/>
                  </a:cubicBezTo>
                  <a:cubicBezTo>
                    <a:pt x="2997061" y="325622"/>
                    <a:pt x="2803418" y="225134"/>
                    <a:pt x="2593201" y="143790"/>
                  </a:cubicBezTo>
                  <a:cubicBezTo>
                    <a:pt x="1910068" y="-120433"/>
                    <a:pt x="1258177" y="-1847"/>
                    <a:pt x="726301" y="347244"/>
                  </a:cubicBezTo>
                  <a:cubicBezTo>
                    <a:pt x="194425" y="696336"/>
                    <a:pt x="-25507" y="1778375"/>
                    <a:pt x="6306" y="1981734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218F94F3-0964-4EF8-8235-53AAFD9F1B65}"/>
                </a:ext>
              </a:extLst>
            </p:cNvPr>
            <p:cNvSpPr/>
            <p:nvPr/>
          </p:nvSpPr>
          <p:spPr>
            <a:xfrm>
              <a:off x="131300" y="1360566"/>
              <a:ext cx="4372717" cy="3730036"/>
            </a:xfrm>
            <a:custGeom>
              <a:avLst/>
              <a:gdLst>
                <a:gd name="connsiteX0" fmla="*/ 6306 w 4372717"/>
                <a:gd name="connsiteY0" fmla="*/ 1981734 h 3730036"/>
                <a:gd name="connsiteX1" fmla="*/ 194711 w 4372717"/>
                <a:gd name="connsiteY1" fmla="*/ 2859368 h 3730036"/>
                <a:gd name="connsiteX2" fmla="*/ 1267321 w 4372717"/>
                <a:gd name="connsiteY2" fmla="*/ 3662802 h 3730036"/>
                <a:gd name="connsiteX3" fmla="*/ 2201914 w 4372717"/>
                <a:gd name="connsiteY3" fmla="*/ 3718332 h 3730036"/>
                <a:gd name="connsiteX4" fmla="*/ 3417590 w 4372717"/>
                <a:gd name="connsiteY4" fmla="*/ 3565932 h 3730036"/>
                <a:gd name="connsiteX5" fmla="*/ 4371328 w 4372717"/>
                <a:gd name="connsiteY5" fmla="*/ 2144993 h 3730036"/>
                <a:gd name="connsiteX6" fmla="*/ 3869456 w 4372717"/>
                <a:gd name="connsiteY6" fmla="*/ 1157917 h 3730036"/>
                <a:gd name="connsiteX7" fmla="*/ 3452261 w 4372717"/>
                <a:gd name="connsiteY7" fmla="*/ 934079 h 3730036"/>
                <a:gd name="connsiteX8" fmla="*/ 3132316 w 4372717"/>
                <a:gd name="connsiteY8" fmla="*/ 502121 h 3730036"/>
                <a:gd name="connsiteX9" fmla="*/ 2593201 w 4372717"/>
                <a:gd name="connsiteY9" fmla="*/ 143790 h 3730036"/>
                <a:gd name="connsiteX10" fmla="*/ 726301 w 4372717"/>
                <a:gd name="connsiteY10" fmla="*/ 347244 h 3730036"/>
                <a:gd name="connsiteX11" fmla="*/ 6306 w 4372717"/>
                <a:gd name="connsiteY11" fmla="*/ 1981734 h 373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717" h="3730036">
                  <a:moveTo>
                    <a:pt x="6306" y="1981734"/>
                  </a:moveTo>
                  <a:cubicBezTo>
                    <a:pt x="6306" y="1981734"/>
                    <a:pt x="-53415" y="2396643"/>
                    <a:pt x="194711" y="2859368"/>
                  </a:cubicBezTo>
                  <a:cubicBezTo>
                    <a:pt x="410928" y="3262561"/>
                    <a:pt x="802215" y="3543739"/>
                    <a:pt x="1267321" y="3662802"/>
                  </a:cubicBezTo>
                  <a:cubicBezTo>
                    <a:pt x="1574217" y="3741383"/>
                    <a:pt x="1890542" y="3737668"/>
                    <a:pt x="2201914" y="3718332"/>
                  </a:cubicBezTo>
                  <a:cubicBezTo>
                    <a:pt x="2602536" y="3693281"/>
                    <a:pt x="3047829" y="3716713"/>
                    <a:pt x="3417590" y="3565932"/>
                  </a:cubicBezTo>
                  <a:cubicBezTo>
                    <a:pt x="3993281" y="3331046"/>
                    <a:pt x="4345039" y="2715826"/>
                    <a:pt x="4371328" y="2144993"/>
                  </a:cubicBezTo>
                  <a:cubicBezTo>
                    <a:pt x="4388569" y="1776090"/>
                    <a:pt x="4246741" y="1352417"/>
                    <a:pt x="3869456" y="1157917"/>
                  </a:cubicBezTo>
                  <a:cubicBezTo>
                    <a:pt x="3729724" y="1086003"/>
                    <a:pt x="3574181" y="1032473"/>
                    <a:pt x="3452261" y="934079"/>
                  </a:cubicBezTo>
                  <a:cubicBezTo>
                    <a:pt x="3305671" y="816160"/>
                    <a:pt x="3241759" y="644901"/>
                    <a:pt x="3132316" y="502121"/>
                  </a:cubicBezTo>
                  <a:cubicBezTo>
                    <a:pt x="2997061" y="325622"/>
                    <a:pt x="2803418" y="225134"/>
                    <a:pt x="2593201" y="143790"/>
                  </a:cubicBezTo>
                  <a:cubicBezTo>
                    <a:pt x="1910068" y="-120433"/>
                    <a:pt x="1258177" y="-1847"/>
                    <a:pt x="726301" y="347244"/>
                  </a:cubicBezTo>
                  <a:cubicBezTo>
                    <a:pt x="194425" y="696336"/>
                    <a:pt x="-25507" y="1778375"/>
                    <a:pt x="6306" y="1981734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aphic 3">
            <a:extLst>
              <a:ext uri="{FF2B5EF4-FFF2-40B4-BE49-F238E27FC236}">
                <a16:creationId xmlns="" xmlns:a16="http://schemas.microsoft.com/office/drawing/2014/main" id="{11784881-7575-4256-B68B-5836D4318452}"/>
              </a:ext>
            </a:extLst>
          </p:cNvPr>
          <p:cNvGrpSpPr/>
          <p:nvPr/>
        </p:nvGrpSpPr>
        <p:grpSpPr>
          <a:xfrm>
            <a:off x="378304" y="1379579"/>
            <a:ext cx="4185951" cy="3751040"/>
            <a:chOff x="378304" y="1379579"/>
            <a:chExt cx="4185951" cy="3751040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E2591FB8-DA13-40C9-A7E5-26875770C40D}"/>
                </a:ext>
              </a:extLst>
            </p:cNvPr>
            <p:cNvSpPr/>
            <p:nvPr/>
          </p:nvSpPr>
          <p:spPr>
            <a:xfrm>
              <a:off x="695867" y="2184441"/>
              <a:ext cx="1460182" cy="1673828"/>
            </a:xfrm>
            <a:custGeom>
              <a:avLst/>
              <a:gdLst>
                <a:gd name="connsiteX0" fmla="*/ 0 w 1460182"/>
                <a:gd name="connsiteY0" fmla="*/ 0 h 1673828"/>
                <a:gd name="connsiteX1" fmla="*/ 1460183 w 1460182"/>
                <a:gd name="connsiteY1" fmla="*/ 0 h 1673828"/>
                <a:gd name="connsiteX2" fmla="*/ 1460183 w 1460182"/>
                <a:gd name="connsiteY2" fmla="*/ 1673828 h 1673828"/>
                <a:gd name="connsiteX3" fmla="*/ 0 w 1460182"/>
                <a:gd name="connsiteY3" fmla="*/ 1673828 h 167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182" h="1673828">
                  <a:moveTo>
                    <a:pt x="0" y="0"/>
                  </a:moveTo>
                  <a:lnTo>
                    <a:pt x="1460183" y="0"/>
                  </a:lnTo>
                  <a:lnTo>
                    <a:pt x="1460183" y="1673828"/>
                  </a:lnTo>
                  <a:lnTo>
                    <a:pt x="0" y="167382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6B2BEE7C-4184-4C1B-8F63-BC00178BB7E8}"/>
                </a:ext>
              </a:extLst>
            </p:cNvPr>
            <p:cNvSpPr/>
            <p:nvPr/>
          </p:nvSpPr>
          <p:spPr>
            <a:xfrm>
              <a:off x="761685" y="2272928"/>
              <a:ext cx="1328451" cy="1585245"/>
            </a:xfrm>
            <a:custGeom>
              <a:avLst/>
              <a:gdLst>
                <a:gd name="connsiteX0" fmla="*/ 0 w 1328451"/>
                <a:gd name="connsiteY0" fmla="*/ 0 h 1585245"/>
                <a:gd name="connsiteX1" fmla="*/ 1328452 w 1328451"/>
                <a:gd name="connsiteY1" fmla="*/ 0 h 1585245"/>
                <a:gd name="connsiteX2" fmla="*/ 1328452 w 1328451"/>
                <a:gd name="connsiteY2" fmla="*/ 1585246 h 1585245"/>
                <a:gd name="connsiteX3" fmla="*/ 0 w 1328451"/>
                <a:gd name="connsiteY3" fmla="*/ 1585246 h 158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451" h="1585245">
                  <a:moveTo>
                    <a:pt x="0" y="0"/>
                  </a:moveTo>
                  <a:lnTo>
                    <a:pt x="1328452" y="0"/>
                  </a:lnTo>
                  <a:lnTo>
                    <a:pt x="1328452" y="1585246"/>
                  </a:lnTo>
                  <a:lnTo>
                    <a:pt x="0" y="1585246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8431FA0D-0A0F-4AC4-BF7C-550865655B0A}"/>
                </a:ext>
              </a:extLst>
            </p:cNvPr>
            <p:cNvSpPr/>
            <p:nvPr/>
          </p:nvSpPr>
          <p:spPr>
            <a:xfrm>
              <a:off x="761685" y="2545058"/>
              <a:ext cx="1328451" cy="88582"/>
            </a:xfrm>
            <a:custGeom>
              <a:avLst/>
              <a:gdLst>
                <a:gd name="connsiteX0" fmla="*/ 0 w 1328451"/>
                <a:gd name="connsiteY0" fmla="*/ 0 h 88582"/>
                <a:gd name="connsiteX1" fmla="*/ 1328452 w 1328451"/>
                <a:gd name="connsiteY1" fmla="*/ 0 h 88582"/>
                <a:gd name="connsiteX2" fmla="*/ 1328452 w 1328451"/>
                <a:gd name="connsiteY2" fmla="*/ 88583 h 88582"/>
                <a:gd name="connsiteX3" fmla="*/ 0 w 1328451"/>
                <a:gd name="connsiteY3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451" h="88582">
                  <a:moveTo>
                    <a:pt x="0" y="0"/>
                  </a:moveTo>
                  <a:lnTo>
                    <a:pt x="1328452" y="0"/>
                  </a:lnTo>
                  <a:lnTo>
                    <a:pt x="1328452" y="88583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4BE5A911-A7D5-4DF7-AD64-5AD345176C72}"/>
                </a:ext>
              </a:extLst>
            </p:cNvPr>
            <p:cNvSpPr/>
            <p:nvPr/>
          </p:nvSpPr>
          <p:spPr>
            <a:xfrm>
              <a:off x="1751428" y="1379579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35057298-4EBF-4460-9A8F-089E9AB30FD4}"/>
                </a:ext>
              </a:extLst>
            </p:cNvPr>
            <p:cNvSpPr/>
            <p:nvPr/>
          </p:nvSpPr>
          <p:spPr>
            <a:xfrm>
              <a:off x="1751428" y="1421393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4EAA904-15A5-4529-8E83-64A951787B9C}"/>
                </a:ext>
              </a:extLst>
            </p:cNvPr>
            <p:cNvSpPr/>
            <p:nvPr/>
          </p:nvSpPr>
          <p:spPr>
            <a:xfrm>
              <a:off x="1751428" y="1463208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3B790AA5-7806-412B-B885-0759CA8FC063}"/>
                </a:ext>
              </a:extLst>
            </p:cNvPr>
            <p:cNvSpPr/>
            <p:nvPr/>
          </p:nvSpPr>
          <p:spPr>
            <a:xfrm>
              <a:off x="1751428" y="1505023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7D84B628-133C-481F-AC2E-D1C8A80F5CC6}"/>
                </a:ext>
              </a:extLst>
            </p:cNvPr>
            <p:cNvSpPr/>
            <p:nvPr/>
          </p:nvSpPr>
          <p:spPr>
            <a:xfrm>
              <a:off x="1751428" y="1546838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C1E71B47-39DE-4C39-BF9C-54395085ABCB}"/>
                </a:ext>
              </a:extLst>
            </p:cNvPr>
            <p:cNvSpPr/>
            <p:nvPr/>
          </p:nvSpPr>
          <p:spPr>
            <a:xfrm>
              <a:off x="1751428" y="1588748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82E3F1D8-FECE-409B-A8FB-9C6C69C6D0FC}"/>
                </a:ext>
              </a:extLst>
            </p:cNvPr>
            <p:cNvSpPr/>
            <p:nvPr/>
          </p:nvSpPr>
          <p:spPr>
            <a:xfrm>
              <a:off x="1751428" y="1630562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05CBD327-587F-4D96-82C3-470A41122F5E}"/>
                </a:ext>
              </a:extLst>
            </p:cNvPr>
            <p:cNvSpPr/>
            <p:nvPr/>
          </p:nvSpPr>
          <p:spPr>
            <a:xfrm>
              <a:off x="1751428" y="1672377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CBBE82CC-AADE-44E7-A772-C6C52EB02EB2}"/>
                </a:ext>
              </a:extLst>
            </p:cNvPr>
            <p:cNvSpPr/>
            <p:nvPr/>
          </p:nvSpPr>
          <p:spPr>
            <a:xfrm>
              <a:off x="1751428" y="1714192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A5F6E51-99A5-4BD2-8FE0-C21C5B5A716C}"/>
                </a:ext>
              </a:extLst>
            </p:cNvPr>
            <p:cNvSpPr/>
            <p:nvPr/>
          </p:nvSpPr>
          <p:spPr>
            <a:xfrm>
              <a:off x="1751428" y="1756007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93EB676D-985E-4E45-B2BA-76A9ACB351EE}"/>
                </a:ext>
              </a:extLst>
            </p:cNvPr>
            <p:cNvSpPr/>
            <p:nvPr/>
          </p:nvSpPr>
          <p:spPr>
            <a:xfrm>
              <a:off x="1751428" y="1797917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3F2899D-3C35-4087-A0B5-43E323F35204}"/>
                </a:ext>
              </a:extLst>
            </p:cNvPr>
            <p:cNvSpPr/>
            <p:nvPr/>
          </p:nvSpPr>
          <p:spPr>
            <a:xfrm>
              <a:off x="1751428" y="1839731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E2C5335A-E998-4F62-B301-AEF463DA1980}"/>
                </a:ext>
              </a:extLst>
            </p:cNvPr>
            <p:cNvSpPr/>
            <p:nvPr/>
          </p:nvSpPr>
          <p:spPr>
            <a:xfrm>
              <a:off x="1751428" y="1881546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04421F74-11DC-4264-A4FD-23EF29B9499B}"/>
                </a:ext>
              </a:extLst>
            </p:cNvPr>
            <p:cNvSpPr/>
            <p:nvPr/>
          </p:nvSpPr>
          <p:spPr>
            <a:xfrm>
              <a:off x="1751428" y="1923361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D6106735-2842-4B7B-A4AA-BCE2EF6E71E8}"/>
                </a:ext>
              </a:extLst>
            </p:cNvPr>
            <p:cNvSpPr/>
            <p:nvPr/>
          </p:nvSpPr>
          <p:spPr>
            <a:xfrm>
              <a:off x="1751428" y="1965176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3388D9EB-4356-4EB8-B1DD-F03F3633C15D}"/>
                </a:ext>
              </a:extLst>
            </p:cNvPr>
            <p:cNvSpPr/>
            <p:nvPr/>
          </p:nvSpPr>
          <p:spPr>
            <a:xfrm>
              <a:off x="1751428" y="2006990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1ED66B86-545C-4896-98DB-072E44DE679B}"/>
                </a:ext>
              </a:extLst>
            </p:cNvPr>
            <p:cNvSpPr/>
            <p:nvPr/>
          </p:nvSpPr>
          <p:spPr>
            <a:xfrm>
              <a:off x="1751428" y="2048900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339D286D-F941-4D27-A3B6-BD1DD565235A}"/>
                </a:ext>
              </a:extLst>
            </p:cNvPr>
            <p:cNvSpPr/>
            <p:nvPr/>
          </p:nvSpPr>
          <p:spPr>
            <a:xfrm>
              <a:off x="1751428" y="2090715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36DA5CBB-874D-467B-9AE4-2FD965E6CD30}"/>
                </a:ext>
              </a:extLst>
            </p:cNvPr>
            <p:cNvSpPr/>
            <p:nvPr/>
          </p:nvSpPr>
          <p:spPr>
            <a:xfrm>
              <a:off x="1751428" y="2132530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A2DB32E8-243B-412A-96A8-48E4DE1E1FD4}"/>
                </a:ext>
              </a:extLst>
            </p:cNvPr>
            <p:cNvSpPr/>
            <p:nvPr/>
          </p:nvSpPr>
          <p:spPr>
            <a:xfrm>
              <a:off x="1751428" y="2174345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5BFBB4AA-00DB-4B10-A4CD-D742EA85C671}"/>
                </a:ext>
              </a:extLst>
            </p:cNvPr>
            <p:cNvSpPr/>
            <p:nvPr/>
          </p:nvSpPr>
          <p:spPr>
            <a:xfrm>
              <a:off x="2350836" y="2184441"/>
              <a:ext cx="746093" cy="1673828"/>
            </a:xfrm>
            <a:custGeom>
              <a:avLst/>
              <a:gdLst>
                <a:gd name="connsiteX0" fmla="*/ 0 w 746093"/>
                <a:gd name="connsiteY0" fmla="*/ 0 h 1673828"/>
                <a:gd name="connsiteX1" fmla="*/ 746093 w 746093"/>
                <a:gd name="connsiteY1" fmla="*/ 0 h 1673828"/>
                <a:gd name="connsiteX2" fmla="*/ 746093 w 746093"/>
                <a:gd name="connsiteY2" fmla="*/ 1673828 h 1673828"/>
                <a:gd name="connsiteX3" fmla="*/ 0 w 746093"/>
                <a:gd name="connsiteY3" fmla="*/ 1673828 h 167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6093" h="1673828">
                  <a:moveTo>
                    <a:pt x="0" y="0"/>
                  </a:moveTo>
                  <a:lnTo>
                    <a:pt x="746093" y="0"/>
                  </a:lnTo>
                  <a:lnTo>
                    <a:pt x="746093" y="1673828"/>
                  </a:lnTo>
                  <a:lnTo>
                    <a:pt x="0" y="167382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EF222F4B-2CEF-4538-9C34-986768424A4E}"/>
                </a:ext>
              </a:extLst>
            </p:cNvPr>
            <p:cNvSpPr/>
            <p:nvPr/>
          </p:nvSpPr>
          <p:spPr>
            <a:xfrm>
              <a:off x="2409034" y="2272928"/>
              <a:ext cx="629697" cy="1585245"/>
            </a:xfrm>
            <a:custGeom>
              <a:avLst/>
              <a:gdLst>
                <a:gd name="connsiteX0" fmla="*/ 0 w 629697"/>
                <a:gd name="connsiteY0" fmla="*/ 0 h 1585245"/>
                <a:gd name="connsiteX1" fmla="*/ 629698 w 629697"/>
                <a:gd name="connsiteY1" fmla="*/ 0 h 1585245"/>
                <a:gd name="connsiteX2" fmla="*/ 629698 w 629697"/>
                <a:gd name="connsiteY2" fmla="*/ 1585246 h 1585245"/>
                <a:gd name="connsiteX3" fmla="*/ 0 w 629697"/>
                <a:gd name="connsiteY3" fmla="*/ 1585246 h 158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97" h="1585245">
                  <a:moveTo>
                    <a:pt x="0" y="0"/>
                  </a:moveTo>
                  <a:lnTo>
                    <a:pt x="629698" y="0"/>
                  </a:lnTo>
                  <a:lnTo>
                    <a:pt x="629698" y="1585246"/>
                  </a:lnTo>
                  <a:lnTo>
                    <a:pt x="0" y="1585246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F2FFC2CC-0D80-4E81-B141-5476BEE40690}"/>
                </a:ext>
              </a:extLst>
            </p:cNvPr>
            <p:cNvSpPr/>
            <p:nvPr/>
          </p:nvSpPr>
          <p:spPr>
            <a:xfrm>
              <a:off x="2409034" y="2545058"/>
              <a:ext cx="629697" cy="88582"/>
            </a:xfrm>
            <a:custGeom>
              <a:avLst/>
              <a:gdLst>
                <a:gd name="connsiteX0" fmla="*/ 0 w 629697"/>
                <a:gd name="connsiteY0" fmla="*/ 0 h 88582"/>
                <a:gd name="connsiteX1" fmla="*/ 629698 w 629697"/>
                <a:gd name="connsiteY1" fmla="*/ 0 h 88582"/>
                <a:gd name="connsiteX2" fmla="*/ 629698 w 629697"/>
                <a:gd name="connsiteY2" fmla="*/ 88583 h 88582"/>
                <a:gd name="connsiteX3" fmla="*/ 0 w 629697"/>
                <a:gd name="connsiteY3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97" h="88582">
                  <a:moveTo>
                    <a:pt x="0" y="0"/>
                  </a:moveTo>
                  <a:lnTo>
                    <a:pt x="629698" y="0"/>
                  </a:lnTo>
                  <a:lnTo>
                    <a:pt x="629698" y="88583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DB488FF1-20C2-4EF5-B835-16BE45C5BF3A}"/>
                </a:ext>
              </a:extLst>
            </p:cNvPr>
            <p:cNvSpPr/>
            <p:nvPr/>
          </p:nvSpPr>
          <p:spPr>
            <a:xfrm>
              <a:off x="2692307" y="1379579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7F819561-D1C8-4792-9782-833652F3EBDF}"/>
                </a:ext>
              </a:extLst>
            </p:cNvPr>
            <p:cNvSpPr/>
            <p:nvPr/>
          </p:nvSpPr>
          <p:spPr>
            <a:xfrm>
              <a:off x="2692307" y="1421393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953FBEC3-E33E-4169-B6B7-D51BEA955023}"/>
                </a:ext>
              </a:extLst>
            </p:cNvPr>
            <p:cNvSpPr/>
            <p:nvPr/>
          </p:nvSpPr>
          <p:spPr>
            <a:xfrm>
              <a:off x="2692307" y="1463208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9B4EFB9E-FC41-4A48-AFD4-8C8C96DB9319}"/>
                </a:ext>
              </a:extLst>
            </p:cNvPr>
            <p:cNvSpPr/>
            <p:nvPr/>
          </p:nvSpPr>
          <p:spPr>
            <a:xfrm>
              <a:off x="2692307" y="1505023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A76151E0-AC6C-4AF9-8327-3AF6B45C0B7E}"/>
                </a:ext>
              </a:extLst>
            </p:cNvPr>
            <p:cNvSpPr/>
            <p:nvPr/>
          </p:nvSpPr>
          <p:spPr>
            <a:xfrm>
              <a:off x="2692307" y="1546838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DC5BE7E4-0A1F-4BA9-B8F4-BB510665DC8C}"/>
                </a:ext>
              </a:extLst>
            </p:cNvPr>
            <p:cNvSpPr/>
            <p:nvPr/>
          </p:nvSpPr>
          <p:spPr>
            <a:xfrm>
              <a:off x="2692307" y="1588748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0DAB8F61-A270-490E-86B8-F75178174C70}"/>
                </a:ext>
              </a:extLst>
            </p:cNvPr>
            <p:cNvSpPr/>
            <p:nvPr/>
          </p:nvSpPr>
          <p:spPr>
            <a:xfrm>
              <a:off x="2692307" y="1630562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10C408CF-99B8-4C1B-9828-1A2A64E2F271}"/>
                </a:ext>
              </a:extLst>
            </p:cNvPr>
            <p:cNvSpPr/>
            <p:nvPr/>
          </p:nvSpPr>
          <p:spPr>
            <a:xfrm>
              <a:off x="2692307" y="1672377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387C120F-AC8A-4541-9B9D-C5C4AAC13285}"/>
                </a:ext>
              </a:extLst>
            </p:cNvPr>
            <p:cNvSpPr/>
            <p:nvPr/>
          </p:nvSpPr>
          <p:spPr>
            <a:xfrm>
              <a:off x="2692307" y="1714192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51516F9E-F6FD-48CF-AC20-31EC13290BAF}"/>
                </a:ext>
              </a:extLst>
            </p:cNvPr>
            <p:cNvSpPr/>
            <p:nvPr/>
          </p:nvSpPr>
          <p:spPr>
            <a:xfrm>
              <a:off x="2692307" y="1756007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514FF6CE-152F-46D3-B83C-42E451D2F9A3}"/>
                </a:ext>
              </a:extLst>
            </p:cNvPr>
            <p:cNvSpPr/>
            <p:nvPr/>
          </p:nvSpPr>
          <p:spPr>
            <a:xfrm>
              <a:off x="2692307" y="1797917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93128064-8AC1-430B-9B19-E2A6B0A3CD94}"/>
                </a:ext>
              </a:extLst>
            </p:cNvPr>
            <p:cNvSpPr/>
            <p:nvPr/>
          </p:nvSpPr>
          <p:spPr>
            <a:xfrm>
              <a:off x="2692307" y="1839731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7883A3BF-ECE9-4892-84B2-F52FFA603FA2}"/>
                </a:ext>
              </a:extLst>
            </p:cNvPr>
            <p:cNvSpPr/>
            <p:nvPr/>
          </p:nvSpPr>
          <p:spPr>
            <a:xfrm>
              <a:off x="2692307" y="1881546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233AAF20-8A76-4E6C-8016-5E142F819900}"/>
                </a:ext>
              </a:extLst>
            </p:cNvPr>
            <p:cNvSpPr/>
            <p:nvPr/>
          </p:nvSpPr>
          <p:spPr>
            <a:xfrm>
              <a:off x="2692307" y="1923361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7B058187-F467-4561-9B41-EBE0530A97EB}"/>
                </a:ext>
              </a:extLst>
            </p:cNvPr>
            <p:cNvSpPr/>
            <p:nvPr/>
          </p:nvSpPr>
          <p:spPr>
            <a:xfrm>
              <a:off x="2692307" y="1965176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7439ADA1-BEE6-468E-9BD9-D415F48E92BD}"/>
                </a:ext>
              </a:extLst>
            </p:cNvPr>
            <p:cNvSpPr/>
            <p:nvPr/>
          </p:nvSpPr>
          <p:spPr>
            <a:xfrm>
              <a:off x="2692307" y="2006990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DC2DB931-908B-4864-9D63-BFCA1CCAD935}"/>
                </a:ext>
              </a:extLst>
            </p:cNvPr>
            <p:cNvSpPr/>
            <p:nvPr/>
          </p:nvSpPr>
          <p:spPr>
            <a:xfrm>
              <a:off x="2692307" y="2048900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D9B760AA-5F93-4837-BFBC-9ACEE0A011CE}"/>
                </a:ext>
              </a:extLst>
            </p:cNvPr>
            <p:cNvSpPr/>
            <p:nvPr/>
          </p:nvSpPr>
          <p:spPr>
            <a:xfrm>
              <a:off x="2692307" y="2090715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2A7D696E-EC52-41DA-B71A-D68A6E26D16C}"/>
                </a:ext>
              </a:extLst>
            </p:cNvPr>
            <p:cNvSpPr/>
            <p:nvPr/>
          </p:nvSpPr>
          <p:spPr>
            <a:xfrm>
              <a:off x="2692307" y="2132530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9F193A2C-D2DF-4E63-8B45-6136DF2597CD}"/>
                </a:ext>
              </a:extLst>
            </p:cNvPr>
            <p:cNvSpPr/>
            <p:nvPr/>
          </p:nvSpPr>
          <p:spPr>
            <a:xfrm>
              <a:off x="2692307" y="2174345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72BB3D63-23F7-4209-AF71-C1AD298252FC}"/>
                </a:ext>
              </a:extLst>
            </p:cNvPr>
            <p:cNvSpPr/>
            <p:nvPr/>
          </p:nvSpPr>
          <p:spPr>
            <a:xfrm>
              <a:off x="378304" y="3627479"/>
              <a:ext cx="2101310" cy="368045"/>
            </a:xfrm>
            <a:custGeom>
              <a:avLst/>
              <a:gdLst>
                <a:gd name="connsiteX0" fmla="*/ 0 w 2101310"/>
                <a:gd name="connsiteY0" fmla="*/ 0 h 368045"/>
                <a:gd name="connsiteX1" fmla="*/ 2101310 w 2101310"/>
                <a:gd name="connsiteY1" fmla="*/ 0 h 368045"/>
                <a:gd name="connsiteX2" fmla="*/ 2101310 w 2101310"/>
                <a:gd name="connsiteY2" fmla="*/ 368046 h 368045"/>
                <a:gd name="connsiteX3" fmla="*/ 0 w 2101310"/>
                <a:gd name="connsiteY3" fmla="*/ 368046 h 36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310" h="368045">
                  <a:moveTo>
                    <a:pt x="0" y="0"/>
                  </a:moveTo>
                  <a:lnTo>
                    <a:pt x="2101310" y="0"/>
                  </a:lnTo>
                  <a:lnTo>
                    <a:pt x="2101310" y="368046"/>
                  </a:lnTo>
                  <a:lnTo>
                    <a:pt x="0" y="368046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205F3890-68A9-454E-A078-ECF54C8E44AA}"/>
                </a:ext>
              </a:extLst>
            </p:cNvPr>
            <p:cNvSpPr/>
            <p:nvPr/>
          </p:nvSpPr>
          <p:spPr>
            <a:xfrm>
              <a:off x="449550" y="3663007"/>
              <a:ext cx="89154" cy="89154"/>
            </a:xfrm>
            <a:custGeom>
              <a:avLst/>
              <a:gdLst>
                <a:gd name="connsiteX0" fmla="*/ 89154 w 89154"/>
                <a:gd name="connsiteY0" fmla="*/ 44577 h 89154"/>
                <a:gd name="connsiteX1" fmla="*/ 44577 w 89154"/>
                <a:gd name="connsiteY1" fmla="*/ 89154 h 89154"/>
                <a:gd name="connsiteX2" fmla="*/ 0 w 89154"/>
                <a:gd name="connsiteY2" fmla="*/ 44577 h 89154"/>
                <a:gd name="connsiteX3" fmla="*/ 44577 w 89154"/>
                <a:gd name="connsiteY3" fmla="*/ 0 h 89154"/>
                <a:gd name="connsiteX4" fmla="*/ 44672 w 89154"/>
                <a:gd name="connsiteY4" fmla="*/ 0 h 89154"/>
                <a:gd name="connsiteX5" fmla="*/ 89154 w 89154"/>
                <a:gd name="connsiteY5" fmla="*/ 44482 h 89154"/>
                <a:gd name="connsiteX6" fmla="*/ 89154 w 89154"/>
                <a:gd name="connsiteY6" fmla="*/ 44577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154" h="89154">
                  <a:moveTo>
                    <a:pt x="89154" y="44577"/>
                  </a:moveTo>
                  <a:cubicBezTo>
                    <a:pt x="89154" y="69199"/>
                    <a:pt x="69196" y="89154"/>
                    <a:pt x="44577" y="89154"/>
                  </a:cubicBezTo>
                  <a:cubicBezTo>
                    <a:pt x="19958" y="89154"/>
                    <a:pt x="0" y="69199"/>
                    <a:pt x="0" y="44577"/>
                  </a:cubicBezTo>
                  <a:cubicBezTo>
                    <a:pt x="0" y="19955"/>
                    <a:pt x="19958" y="0"/>
                    <a:pt x="44577" y="0"/>
                  </a:cubicBezTo>
                  <a:cubicBezTo>
                    <a:pt x="44608" y="0"/>
                    <a:pt x="44641" y="0"/>
                    <a:pt x="44672" y="0"/>
                  </a:cubicBezTo>
                  <a:cubicBezTo>
                    <a:pt x="69239" y="0"/>
                    <a:pt x="89154" y="19917"/>
                    <a:pt x="89154" y="44482"/>
                  </a:cubicBezTo>
                  <a:cubicBezTo>
                    <a:pt x="89154" y="44510"/>
                    <a:pt x="89154" y="44548"/>
                    <a:pt x="89154" y="44577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47BBA603-8C37-4691-9996-7CAC988A6CDF}"/>
                </a:ext>
              </a:extLst>
            </p:cNvPr>
            <p:cNvSpPr/>
            <p:nvPr/>
          </p:nvSpPr>
          <p:spPr>
            <a:xfrm>
              <a:off x="622239" y="3663007"/>
              <a:ext cx="116871" cy="89058"/>
            </a:xfrm>
            <a:custGeom>
              <a:avLst/>
              <a:gdLst>
                <a:gd name="connsiteX0" fmla="*/ 0 w 116871"/>
                <a:gd name="connsiteY0" fmla="*/ 0 h 89058"/>
                <a:gd name="connsiteX1" fmla="*/ 116872 w 116871"/>
                <a:gd name="connsiteY1" fmla="*/ 0 h 89058"/>
                <a:gd name="connsiteX2" fmla="*/ 116872 w 116871"/>
                <a:gd name="connsiteY2" fmla="*/ 89059 h 89058"/>
                <a:gd name="connsiteX3" fmla="*/ 0 w 116871"/>
                <a:gd name="connsiteY3" fmla="*/ 89059 h 8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71" h="89058">
                  <a:moveTo>
                    <a:pt x="0" y="0"/>
                  </a:moveTo>
                  <a:lnTo>
                    <a:pt x="116872" y="0"/>
                  </a:lnTo>
                  <a:lnTo>
                    <a:pt x="116872" y="89059"/>
                  </a:lnTo>
                  <a:lnTo>
                    <a:pt x="0" y="89059"/>
                  </a:ln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87A5EF25-D733-4E92-9FC3-85D12543F5A3}"/>
                </a:ext>
              </a:extLst>
            </p:cNvPr>
            <p:cNvSpPr/>
            <p:nvPr/>
          </p:nvSpPr>
          <p:spPr>
            <a:xfrm>
              <a:off x="767019" y="3663007"/>
              <a:ext cx="116871" cy="89058"/>
            </a:xfrm>
            <a:custGeom>
              <a:avLst/>
              <a:gdLst>
                <a:gd name="connsiteX0" fmla="*/ 0 w 116871"/>
                <a:gd name="connsiteY0" fmla="*/ 0 h 89058"/>
                <a:gd name="connsiteX1" fmla="*/ 116872 w 116871"/>
                <a:gd name="connsiteY1" fmla="*/ 0 h 89058"/>
                <a:gd name="connsiteX2" fmla="*/ 116872 w 116871"/>
                <a:gd name="connsiteY2" fmla="*/ 89059 h 89058"/>
                <a:gd name="connsiteX3" fmla="*/ 0 w 116871"/>
                <a:gd name="connsiteY3" fmla="*/ 89059 h 8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71" h="89058">
                  <a:moveTo>
                    <a:pt x="0" y="0"/>
                  </a:moveTo>
                  <a:lnTo>
                    <a:pt x="116872" y="0"/>
                  </a:lnTo>
                  <a:lnTo>
                    <a:pt x="116872" y="89059"/>
                  </a:lnTo>
                  <a:lnTo>
                    <a:pt x="0" y="89059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DB18AB40-631D-4376-A477-C708A6781FD3}"/>
                </a:ext>
              </a:extLst>
            </p:cNvPr>
            <p:cNvSpPr/>
            <p:nvPr/>
          </p:nvSpPr>
          <p:spPr>
            <a:xfrm>
              <a:off x="378304" y="2781659"/>
              <a:ext cx="2101310" cy="846867"/>
            </a:xfrm>
            <a:custGeom>
              <a:avLst/>
              <a:gdLst>
                <a:gd name="connsiteX0" fmla="*/ 0 w 2101310"/>
                <a:gd name="connsiteY0" fmla="*/ 0 h 846867"/>
                <a:gd name="connsiteX1" fmla="*/ 2101310 w 2101310"/>
                <a:gd name="connsiteY1" fmla="*/ 0 h 846867"/>
                <a:gd name="connsiteX2" fmla="*/ 2101310 w 2101310"/>
                <a:gd name="connsiteY2" fmla="*/ 846868 h 846867"/>
                <a:gd name="connsiteX3" fmla="*/ 0 w 2101310"/>
                <a:gd name="connsiteY3" fmla="*/ 846868 h 84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310" h="846867">
                  <a:moveTo>
                    <a:pt x="0" y="0"/>
                  </a:moveTo>
                  <a:lnTo>
                    <a:pt x="2101310" y="0"/>
                  </a:lnTo>
                  <a:lnTo>
                    <a:pt x="2101310" y="846868"/>
                  </a:lnTo>
                  <a:lnTo>
                    <a:pt x="0" y="846868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D7BA5F16-336A-4D5A-8595-3D00EB176B33}"/>
                </a:ext>
              </a:extLst>
            </p:cNvPr>
            <p:cNvSpPr/>
            <p:nvPr/>
          </p:nvSpPr>
          <p:spPr>
            <a:xfrm>
              <a:off x="378304" y="3996096"/>
              <a:ext cx="2101310" cy="1134522"/>
            </a:xfrm>
            <a:custGeom>
              <a:avLst/>
              <a:gdLst>
                <a:gd name="connsiteX0" fmla="*/ 0 w 2101310"/>
                <a:gd name="connsiteY0" fmla="*/ 0 h 1134522"/>
                <a:gd name="connsiteX1" fmla="*/ 2101310 w 2101310"/>
                <a:gd name="connsiteY1" fmla="*/ 0 h 1134522"/>
                <a:gd name="connsiteX2" fmla="*/ 2101310 w 2101310"/>
                <a:gd name="connsiteY2" fmla="*/ 1134523 h 1134522"/>
                <a:gd name="connsiteX3" fmla="*/ 0 w 2101310"/>
                <a:gd name="connsiteY3" fmla="*/ 1134523 h 113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310" h="1134522">
                  <a:moveTo>
                    <a:pt x="0" y="0"/>
                  </a:moveTo>
                  <a:lnTo>
                    <a:pt x="2101310" y="0"/>
                  </a:lnTo>
                  <a:lnTo>
                    <a:pt x="2101310" y="1134523"/>
                  </a:lnTo>
                  <a:lnTo>
                    <a:pt x="0" y="1134523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E8CC7C41-6539-44A3-8FEB-C271B6BF75BE}"/>
                </a:ext>
              </a:extLst>
            </p:cNvPr>
            <p:cNvSpPr/>
            <p:nvPr/>
          </p:nvSpPr>
          <p:spPr>
            <a:xfrm>
              <a:off x="897607" y="2813663"/>
              <a:ext cx="1062609" cy="782954"/>
            </a:xfrm>
            <a:custGeom>
              <a:avLst/>
              <a:gdLst>
                <a:gd name="connsiteX0" fmla="*/ 0 w 1062609"/>
                <a:gd name="connsiteY0" fmla="*/ 0 h 782954"/>
                <a:gd name="connsiteX1" fmla="*/ 1062609 w 1062609"/>
                <a:gd name="connsiteY1" fmla="*/ 0 h 782954"/>
                <a:gd name="connsiteX2" fmla="*/ 1062609 w 1062609"/>
                <a:gd name="connsiteY2" fmla="*/ 782955 h 782954"/>
                <a:gd name="connsiteX3" fmla="*/ 0 w 1062609"/>
                <a:gd name="connsiteY3" fmla="*/ 782955 h 7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609" h="782954">
                  <a:moveTo>
                    <a:pt x="0" y="0"/>
                  </a:moveTo>
                  <a:lnTo>
                    <a:pt x="1062609" y="0"/>
                  </a:lnTo>
                  <a:lnTo>
                    <a:pt x="1062609" y="782955"/>
                  </a:lnTo>
                  <a:lnTo>
                    <a:pt x="0" y="782955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FC3D4FAB-F311-4AE1-B433-A857EB0895A2}"/>
                </a:ext>
              </a:extLst>
            </p:cNvPr>
            <p:cNvSpPr/>
            <p:nvPr/>
          </p:nvSpPr>
          <p:spPr>
            <a:xfrm>
              <a:off x="931299" y="3468411"/>
              <a:ext cx="187475" cy="120202"/>
            </a:xfrm>
            <a:custGeom>
              <a:avLst/>
              <a:gdLst>
                <a:gd name="connsiteX0" fmla="*/ 3836 w 187475"/>
                <a:gd name="connsiteY0" fmla="*/ 0 h 120202"/>
                <a:gd name="connsiteX1" fmla="*/ 67301 w 187475"/>
                <a:gd name="connsiteY1" fmla="*/ 116367 h 120202"/>
                <a:gd name="connsiteX2" fmla="*/ 183668 w 187475"/>
                <a:gd name="connsiteY2" fmla="*/ 52902 h 120202"/>
                <a:gd name="connsiteX3" fmla="*/ 183668 w 187475"/>
                <a:gd name="connsiteY3" fmla="*/ 0 h 1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75" h="120202">
                  <a:moveTo>
                    <a:pt x="3836" y="0"/>
                  </a:moveTo>
                  <a:cubicBezTo>
                    <a:pt x="-10776" y="49663"/>
                    <a:pt x="17637" y="101755"/>
                    <a:pt x="67301" y="116367"/>
                  </a:cubicBezTo>
                  <a:cubicBezTo>
                    <a:pt x="116964" y="130978"/>
                    <a:pt x="169056" y="102565"/>
                    <a:pt x="183668" y="52902"/>
                  </a:cubicBezTo>
                  <a:cubicBezTo>
                    <a:pt x="188745" y="35633"/>
                    <a:pt x="188745" y="17269"/>
                    <a:pt x="183668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E3663BDA-7EB0-4183-8C94-75F5D536F878}"/>
                </a:ext>
              </a:extLst>
            </p:cNvPr>
            <p:cNvSpPr/>
            <p:nvPr/>
          </p:nvSpPr>
          <p:spPr>
            <a:xfrm>
              <a:off x="920250" y="3272767"/>
              <a:ext cx="209602" cy="326884"/>
            </a:xfrm>
            <a:custGeom>
              <a:avLst/>
              <a:gdLst>
                <a:gd name="connsiteX0" fmla="*/ 141187 w 209602"/>
                <a:gd name="connsiteY0" fmla="*/ 123825 h 326884"/>
                <a:gd name="connsiteX1" fmla="*/ 141187 w 209602"/>
                <a:gd name="connsiteY1" fmla="*/ 0 h 326884"/>
                <a:gd name="connsiteX2" fmla="*/ 68416 w 209602"/>
                <a:gd name="connsiteY2" fmla="*/ 0 h 326884"/>
                <a:gd name="connsiteX3" fmla="*/ 68416 w 209602"/>
                <a:gd name="connsiteY3" fmla="*/ 123825 h 326884"/>
                <a:gd name="connsiteX4" fmla="*/ 6551 w 209602"/>
                <a:gd name="connsiteY4" fmla="*/ 258461 h 326884"/>
                <a:gd name="connsiteX5" fmla="*/ 141187 w 209602"/>
                <a:gd name="connsiteY5" fmla="*/ 320335 h 326884"/>
                <a:gd name="connsiteX6" fmla="*/ 203051 w 209602"/>
                <a:gd name="connsiteY6" fmla="*/ 185690 h 326884"/>
                <a:gd name="connsiteX7" fmla="*/ 141187 w 209602"/>
                <a:gd name="connsiteY7" fmla="*/ 123825 h 32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602" h="326884">
                  <a:moveTo>
                    <a:pt x="141187" y="123825"/>
                  </a:moveTo>
                  <a:lnTo>
                    <a:pt x="141187" y="0"/>
                  </a:lnTo>
                  <a:lnTo>
                    <a:pt x="68416" y="0"/>
                  </a:lnTo>
                  <a:lnTo>
                    <a:pt x="68416" y="123825"/>
                  </a:lnTo>
                  <a:cubicBezTo>
                    <a:pt x="14152" y="143923"/>
                    <a:pt x="-13547" y="204197"/>
                    <a:pt x="6551" y="258461"/>
                  </a:cubicBezTo>
                  <a:cubicBezTo>
                    <a:pt x="26639" y="312725"/>
                    <a:pt x="86923" y="340433"/>
                    <a:pt x="141187" y="320335"/>
                  </a:cubicBezTo>
                  <a:cubicBezTo>
                    <a:pt x="195451" y="300238"/>
                    <a:pt x="223149" y="239954"/>
                    <a:pt x="203051" y="185690"/>
                  </a:cubicBezTo>
                  <a:cubicBezTo>
                    <a:pt x="192441" y="157039"/>
                    <a:pt x="169847" y="134436"/>
                    <a:pt x="141187" y="123825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01B0BEC9-2EDE-4042-A677-2E7D8B5BA340}"/>
                </a:ext>
              </a:extLst>
            </p:cNvPr>
            <p:cNvSpPr/>
            <p:nvPr/>
          </p:nvSpPr>
          <p:spPr>
            <a:xfrm>
              <a:off x="1355543" y="3468411"/>
              <a:ext cx="187475" cy="120202"/>
            </a:xfrm>
            <a:custGeom>
              <a:avLst/>
              <a:gdLst>
                <a:gd name="connsiteX0" fmla="*/ 3836 w 187475"/>
                <a:gd name="connsiteY0" fmla="*/ 0 h 120202"/>
                <a:gd name="connsiteX1" fmla="*/ 67301 w 187475"/>
                <a:gd name="connsiteY1" fmla="*/ 116367 h 120202"/>
                <a:gd name="connsiteX2" fmla="*/ 183668 w 187475"/>
                <a:gd name="connsiteY2" fmla="*/ 52902 h 120202"/>
                <a:gd name="connsiteX3" fmla="*/ 183668 w 187475"/>
                <a:gd name="connsiteY3" fmla="*/ 0 h 1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75" h="120202">
                  <a:moveTo>
                    <a:pt x="3836" y="0"/>
                  </a:moveTo>
                  <a:cubicBezTo>
                    <a:pt x="-10776" y="49663"/>
                    <a:pt x="17637" y="101755"/>
                    <a:pt x="67301" y="116367"/>
                  </a:cubicBezTo>
                  <a:cubicBezTo>
                    <a:pt x="116964" y="130978"/>
                    <a:pt x="169056" y="102565"/>
                    <a:pt x="183668" y="52902"/>
                  </a:cubicBezTo>
                  <a:cubicBezTo>
                    <a:pt x="188744" y="35633"/>
                    <a:pt x="188744" y="17269"/>
                    <a:pt x="183668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78A8D74A-0148-4B90-8AD5-D3C62E1452FA}"/>
                </a:ext>
              </a:extLst>
            </p:cNvPr>
            <p:cNvSpPr/>
            <p:nvPr/>
          </p:nvSpPr>
          <p:spPr>
            <a:xfrm>
              <a:off x="1344779" y="3272767"/>
              <a:ext cx="209602" cy="326884"/>
            </a:xfrm>
            <a:custGeom>
              <a:avLst/>
              <a:gdLst>
                <a:gd name="connsiteX0" fmla="*/ 141187 w 209602"/>
                <a:gd name="connsiteY0" fmla="*/ 123825 h 326884"/>
                <a:gd name="connsiteX1" fmla="*/ 141187 w 209602"/>
                <a:gd name="connsiteY1" fmla="*/ 0 h 326884"/>
                <a:gd name="connsiteX2" fmla="*/ 68416 w 209602"/>
                <a:gd name="connsiteY2" fmla="*/ 0 h 326884"/>
                <a:gd name="connsiteX3" fmla="*/ 68416 w 209602"/>
                <a:gd name="connsiteY3" fmla="*/ 123825 h 326884"/>
                <a:gd name="connsiteX4" fmla="*/ 6551 w 209602"/>
                <a:gd name="connsiteY4" fmla="*/ 258461 h 326884"/>
                <a:gd name="connsiteX5" fmla="*/ 141187 w 209602"/>
                <a:gd name="connsiteY5" fmla="*/ 320335 h 326884"/>
                <a:gd name="connsiteX6" fmla="*/ 203051 w 209602"/>
                <a:gd name="connsiteY6" fmla="*/ 185690 h 326884"/>
                <a:gd name="connsiteX7" fmla="*/ 141187 w 209602"/>
                <a:gd name="connsiteY7" fmla="*/ 123825 h 32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602" h="326884">
                  <a:moveTo>
                    <a:pt x="141187" y="123825"/>
                  </a:moveTo>
                  <a:lnTo>
                    <a:pt x="141187" y="0"/>
                  </a:lnTo>
                  <a:lnTo>
                    <a:pt x="68416" y="0"/>
                  </a:lnTo>
                  <a:lnTo>
                    <a:pt x="68416" y="123825"/>
                  </a:lnTo>
                  <a:cubicBezTo>
                    <a:pt x="14152" y="143923"/>
                    <a:pt x="-13547" y="204197"/>
                    <a:pt x="6551" y="258461"/>
                  </a:cubicBezTo>
                  <a:cubicBezTo>
                    <a:pt x="26639" y="312725"/>
                    <a:pt x="86923" y="340433"/>
                    <a:pt x="141187" y="320335"/>
                  </a:cubicBezTo>
                  <a:cubicBezTo>
                    <a:pt x="195451" y="300238"/>
                    <a:pt x="223149" y="239954"/>
                    <a:pt x="203051" y="185690"/>
                  </a:cubicBezTo>
                  <a:cubicBezTo>
                    <a:pt x="192441" y="157039"/>
                    <a:pt x="169847" y="134436"/>
                    <a:pt x="141187" y="123825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56C2AC81-AEA6-407F-BA87-D06C3526AE52}"/>
                </a:ext>
              </a:extLst>
            </p:cNvPr>
            <p:cNvSpPr/>
            <p:nvPr/>
          </p:nvSpPr>
          <p:spPr>
            <a:xfrm>
              <a:off x="1158734" y="3502510"/>
              <a:ext cx="139068" cy="91726"/>
            </a:xfrm>
            <a:custGeom>
              <a:avLst/>
              <a:gdLst>
                <a:gd name="connsiteX0" fmla="*/ 3001 w 139068"/>
                <a:gd name="connsiteY0" fmla="*/ 0 h 91726"/>
                <a:gd name="connsiteX1" fmla="*/ 48 w 139068"/>
                <a:gd name="connsiteY1" fmla="*/ 19621 h 91726"/>
                <a:gd name="connsiteX2" fmla="*/ 66961 w 139068"/>
                <a:gd name="connsiteY2" fmla="*/ 91678 h 91726"/>
                <a:gd name="connsiteX3" fmla="*/ 139018 w 139068"/>
                <a:gd name="connsiteY3" fmla="*/ 24765 h 91726"/>
                <a:gd name="connsiteX4" fmla="*/ 139018 w 139068"/>
                <a:gd name="connsiteY4" fmla="*/ 19621 h 91726"/>
                <a:gd name="connsiteX5" fmla="*/ 136161 w 139068"/>
                <a:gd name="connsiteY5" fmla="*/ 0 h 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068" h="91726">
                  <a:moveTo>
                    <a:pt x="3001" y="0"/>
                  </a:moveTo>
                  <a:cubicBezTo>
                    <a:pt x="1039" y="6353"/>
                    <a:pt x="48" y="12973"/>
                    <a:pt x="48" y="19621"/>
                  </a:cubicBezTo>
                  <a:cubicBezTo>
                    <a:pt x="-1371" y="57998"/>
                    <a:pt x="28585" y="90259"/>
                    <a:pt x="66961" y="91678"/>
                  </a:cubicBezTo>
                  <a:cubicBezTo>
                    <a:pt x="105338" y="93098"/>
                    <a:pt x="137599" y="63141"/>
                    <a:pt x="139018" y="24765"/>
                  </a:cubicBezTo>
                  <a:cubicBezTo>
                    <a:pt x="139085" y="23051"/>
                    <a:pt x="139085" y="21336"/>
                    <a:pt x="139018" y="19621"/>
                  </a:cubicBezTo>
                  <a:cubicBezTo>
                    <a:pt x="138999" y="12983"/>
                    <a:pt x="138037" y="6372"/>
                    <a:pt x="136161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DEBA0FDE-71E7-42ED-9D12-DD388A48E8BE}"/>
                </a:ext>
              </a:extLst>
            </p:cNvPr>
            <p:cNvSpPr/>
            <p:nvPr/>
          </p:nvSpPr>
          <p:spPr>
            <a:xfrm>
              <a:off x="1150565" y="3357350"/>
              <a:ext cx="155494" cy="242655"/>
            </a:xfrm>
            <a:custGeom>
              <a:avLst/>
              <a:gdLst>
                <a:gd name="connsiteX0" fmla="*/ 104705 w 155494"/>
                <a:gd name="connsiteY0" fmla="*/ 92012 h 242655"/>
                <a:gd name="connsiteX1" fmla="*/ 104705 w 155494"/>
                <a:gd name="connsiteY1" fmla="*/ 0 h 242655"/>
                <a:gd name="connsiteX2" fmla="*/ 50793 w 155494"/>
                <a:gd name="connsiteY2" fmla="*/ 0 h 242655"/>
                <a:gd name="connsiteX3" fmla="*/ 50793 w 155494"/>
                <a:gd name="connsiteY3" fmla="*/ 92012 h 242655"/>
                <a:gd name="connsiteX4" fmla="*/ 4845 w 155494"/>
                <a:gd name="connsiteY4" fmla="*/ 191872 h 242655"/>
                <a:gd name="connsiteX5" fmla="*/ 104705 w 155494"/>
                <a:gd name="connsiteY5" fmla="*/ 237811 h 242655"/>
                <a:gd name="connsiteX6" fmla="*/ 150653 w 155494"/>
                <a:gd name="connsiteY6" fmla="*/ 137960 h 242655"/>
                <a:gd name="connsiteX7" fmla="*/ 104705 w 155494"/>
                <a:gd name="connsiteY7" fmla="*/ 92012 h 242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94" h="242655">
                  <a:moveTo>
                    <a:pt x="104705" y="92012"/>
                  </a:moveTo>
                  <a:lnTo>
                    <a:pt x="104705" y="0"/>
                  </a:lnTo>
                  <a:lnTo>
                    <a:pt x="50793" y="0"/>
                  </a:lnTo>
                  <a:lnTo>
                    <a:pt x="50793" y="92012"/>
                  </a:lnTo>
                  <a:cubicBezTo>
                    <a:pt x="10531" y="106899"/>
                    <a:pt x="-10043" y="151609"/>
                    <a:pt x="4845" y="191872"/>
                  </a:cubicBezTo>
                  <a:cubicBezTo>
                    <a:pt x="19732" y="232124"/>
                    <a:pt x="64443" y="252698"/>
                    <a:pt x="104705" y="237811"/>
                  </a:cubicBezTo>
                  <a:cubicBezTo>
                    <a:pt x="144967" y="222923"/>
                    <a:pt x="165531" y="178213"/>
                    <a:pt x="150653" y="137960"/>
                  </a:cubicBezTo>
                  <a:cubicBezTo>
                    <a:pt x="142776" y="116672"/>
                    <a:pt x="125993" y="99879"/>
                    <a:pt x="104705" y="92012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81BE8ACC-CC9F-42CB-8416-F3392C4F4A4C}"/>
                </a:ext>
              </a:extLst>
            </p:cNvPr>
            <p:cNvSpPr/>
            <p:nvPr/>
          </p:nvSpPr>
          <p:spPr>
            <a:xfrm>
              <a:off x="1021908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29156D21-F7CE-46CB-96F6-210115970EB6}"/>
                </a:ext>
              </a:extLst>
            </p:cNvPr>
            <p:cNvSpPr/>
            <p:nvPr/>
          </p:nvSpPr>
          <p:spPr>
            <a:xfrm>
              <a:off x="974568" y="2988160"/>
              <a:ext cx="141922" cy="178022"/>
            </a:xfrm>
            <a:custGeom>
              <a:avLst/>
              <a:gdLst>
                <a:gd name="connsiteX0" fmla="*/ 36195 w 141922"/>
                <a:gd name="connsiteY0" fmla="*/ 0 h 178022"/>
                <a:gd name="connsiteX1" fmla="*/ 105727 w 141922"/>
                <a:gd name="connsiteY1" fmla="*/ 0 h 178022"/>
                <a:gd name="connsiteX2" fmla="*/ 141923 w 141922"/>
                <a:gd name="connsiteY2" fmla="*/ 36195 h 178022"/>
                <a:gd name="connsiteX3" fmla="*/ 141923 w 141922"/>
                <a:gd name="connsiteY3" fmla="*/ 178022 h 178022"/>
                <a:gd name="connsiteX4" fmla="*/ 141923 w 141922"/>
                <a:gd name="connsiteY4" fmla="*/ 178022 h 178022"/>
                <a:gd name="connsiteX5" fmla="*/ 0 w 141922"/>
                <a:gd name="connsiteY5" fmla="*/ 178022 h 178022"/>
                <a:gd name="connsiteX6" fmla="*/ 0 w 141922"/>
                <a:gd name="connsiteY6" fmla="*/ 178022 h 178022"/>
                <a:gd name="connsiteX7" fmla="*/ 0 w 141922"/>
                <a:gd name="connsiteY7" fmla="*/ 36195 h 178022"/>
                <a:gd name="connsiteX8" fmla="*/ 36195 w 141922"/>
                <a:gd name="connsiteY8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22" h="178022">
                  <a:moveTo>
                    <a:pt x="36195" y="0"/>
                  </a:moveTo>
                  <a:lnTo>
                    <a:pt x="105727" y="0"/>
                  </a:lnTo>
                  <a:cubicBezTo>
                    <a:pt x="125721" y="0"/>
                    <a:pt x="141923" y="16202"/>
                    <a:pt x="141923" y="36195"/>
                  </a:cubicBezTo>
                  <a:lnTo>
                    <a:pt x="141923" y="178022"/>
                  </a:lnTo>
                  <a:lnTo>
                    <a:pt x="141923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AEDC3D8C-1B0B-4C1D-80F6-E5B01A8F697B}"/>
                </a:ext>
              </a:extLst>
            </p:cNvPr>
            <p:cNvSpPr/>
            <p:nvPr/>
          </p:nvSpPr>
          <p:spPr>
            <a:xfrm>
              <a:off x="1321088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5DF21C63-3318-4996-BD62-3B6CBAFDFB22}"/>
                </a:ext>
              </a:extLst>
            </p:cNvPr>
            <p:cNvSpPr/>
            <p:nvPr/>
          </p:nvSpPr>
          <p:spPr>
            <a:xfrm>
              <a:off x="1273654" y="2988160"/>
              <a:ext cx="142112" cy="178022"/>
            </a:xfrm>
            <a:custGeom>
              <a:avLst/>
              <a:gdLst>
                <a:gd name="connsiteX0" fmla="*/ 36386 w 142112"/>
                <a:gd name="connsiteY0" fmla="*/ 0 h 178022"/>
                <a:gd name="connsiteX1" fmla="*/ 105918 w 142112"/>
                <a:gd name="connsiteY1" fmla="*/ 0 h 178022"/>
                <a:gd name="connsiteX2" fmla="*/ 142113 w 142112"/>
                <a:gd name="connsiteY2" fmla="*/ 36195 h 178022"/>
                <a:gd name="connsiteX3" fmla="*/ 142113 w 142112"/>
                <a:gd name="connsiteY3" fmla="*/ 178022 h 178022"/>
                <a:gd name="connsiteX4" fmla="*/ 142113 w 142112"/>
                <a:gd name="connsiteY4" fmla="*/ 178022 h 178022"/>
                <a:gd name="connsiteX5" fmla="*/ 0 w 142112"/>
                <a:gd name="connsiteY5" fmla="*/ 178022 h 178022"/>
                <a:gd name="connsiteX6" fmla="*/ 0 w 142112"/>
                <a:gd name="connsiteY6" fmla="*/ 178022 h 178022"/>
                <a:gd name="connsiteX7" fmla="*/ 0 w 142112"/>
                <a:gd name="connsiteY7" fmla="*/ 36195 h 178022"/>
                <a:gd name="connsiteX8" fmla="*/ 36195 w 142112"/>
                <a:gd name="connsiteY8" fmla="*/ 0 h 178022"/>
                <a:gd name="connsiteX9" fmla="*/ 36386 w 142112"/>
                <a:gd name="connsiteY9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112" h="178022">
                  <a:moveTo>
                    <a:pt x="36386" y="0"/>
                  </a:moveTo>
                  <a:lnTo>
                    <a:pt x="105918" y="0"/>
                  </a:lnTo>
                  <a:cubicBezTo>
                    <a:pt x="125911" y="0"/>
                    <a:pt x="142113" y="16202"/>
                    <a:pt x="142113" y="36195"/>
                  </a:cubicBezTo>
                  <a:lnTo>
                    <a:pt x="142113" y="178022"/>
                  </a:lnTo>
                  <a:lnTo>
                    <a:pt x="142113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ubicBezTo>
                    <a:pt x="36262" y="0"/>
                    <a:pt x="36319" y="0"/>
                    <a:pt x="36386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659224A1-DEFB-4DD9-BC7F-CAF062A5E432}"/>
                </a:ext>
              </a:extLst>
            </p:cNvPr>
            <p:cNvSpPr/>
            <p:nvPr/>
          </p:nvSpPr>
          <p:spPr>
            <a:xfrm>
              <a:off x="1580359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4E1B80A7-80C0-4FE4-9B46-1A4C1B22A7E5}"/>
                </a:ext>
              </a:extLst>
            </p:cNvPr>
            <p:cNvSpPr/>
            <p:nvPr/>
          </p:nvSpPr>
          <p:spPr>
            <a:xfrm>
              <a:off x="1533019" y="2988160"/>
              <a:ext cx="141636" cy="178022"/>
            </a:xfrm>
            <a:custGeom>
              <a:avLst/>
              <a:gdLst>
                <a:gd name="connsiteX0" fmla="*/ 35909 w 141636"/>
                <a:gd name="connsiteY0" fmla="*/ 0 h 178022"/>
                <a:gd name="connsiteX1" fmla="*/ 105442 w 141636"/>
                <a:gd name="connsiteY1" fmla="*/ 0 h 178022"/>
                <a:gd name="connsiteX2" fmla="*/ 141637 w 141636"/>
                <a:gd name="connsiteY2" fmla="*/ 36195 h 178022"/>
                <a:gd name="connsiteX3" fmla="*/ 141637 w 141636"/>
                <a:gd name="connsiteY3" fmla="*/ 178022 h 178022"/>
                <a:gd name="connsiteX4" fmla="*/ 141637 w 141636"/>
                <a:gd name="connsiteY4" fmla="*/ 178022 h 178022"/>
                <a:gd name="connsiteX5" fmla="*/ 0 w 141636"/>
                <a:gd name="connsiteY5" fmla="*/ 178022 h 178022"/>
                <a:gd name="connsiteX6" fmla="*/ 0 w 141636"/>
                <a:gd name="connsiteY6" fmla="*/ 178022 h 178022"/>
                <a:gd name="connsiteX7" fmla="*/ 0 w 141636"/>
                <a:gd name="connsiteY7" fmla="*/ 36195 h 178022"/>
                <a:gd name="connsiteX8" fmla="*/ 35909 w 141636"/>
                <a:gd name="connsiteY8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36" h="178022">
                  <a:moveTo>
                    <a:pt x="35909" y="0"/>
                  </a:moveTo>
                  <a:lnTo>
                    <a:pt x="105442" y="0"/>
                  </a:lnTo>
                  <a:cubicBezTo>
                    <a:pt x="125435" y="0"/>
                    <a:pt x="141637" y="16202"/>
                    <a:pt x="141637" y="36195"/>
                  </a:cubicBezTo>
                  <a:lnTo>
                    <a:pt x="141637" y="178022"/>
                  </a:lnTo>
                  <a:lnTo>
                    <a:pt x="141637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316"/>
                    <a:pt x="16031" y="152"/>
                    <a:pt x="35909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CE1D9A78-1626-47FA-93E4-1BCFBDD9155D}"/>
                </a:ext>
              </a:extLst>
            </p:cNvPr>
            <p:cNvSpPr/>
            <p:nvPr/>
          </p:nvSpPr>
          <p:spPr>
            <a:xfrm>
              <a:off x="1767715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1C447BE6-B12D-4E8B-808E-C6D3A6C5C6FB}"/>
                </a:ext>
              </a:extLst>
            </p:cNvPr>
            <p:cNvSpPr/>
            <p:nvPr/>
          </p:nvSpPr>
          <p:spPr>
            <a:xfrm>
              <a:off x="1720376" y="2988160"/>
              <a:ext cx="141922" cy="178022"/>
            </a:xfrm>
            <a:custGeom>
              <a:avLst/>
              <a:gdLst>
                <a:gd name="connsiteX0" fmla="*/ 36195 w 141922"/>
                <a:gd name="connsiteY0" fmla="*/ 0 h 178022"/>
                <a:gd name="connsiteX1" fmla="*/ 105728 w 141922"/>
                <a:gd name="connsiteY1" fmla="*/ 0 h 178022"/>
                <a:gd name="connsiteX2" fmla="*/ 141923 w 141922"/>
                <a:gd name="connsiteY2" fmla="*/ 36195 h 178022"/>
                <a:gd name="connsiteX3" fmla="*/ 141923 w 141922"/>
                <a:gd name="connsiteY3" fmla="*/ 178022 h 178022"/>
                <a:gd name="connsiteX4" fmla="*/ 141923 w 141922"/>
                <a:gd name="connsiteY4" fmla="*/ 178022 h 178022"/>
                <a:gd name="connsiteX5" fmla="*/ 0 w 141922"/>
                <a:gd name="connsiteY5" fmla="*/ 178022 h 178022"/>
                <a:gd name="connsiteX6" fmla="*/ 0 w 141922"/>
                <a:gd name="connsiteY6" fmla="*/ 178022 h 178022"/>
                <a:gd name="connsiteX7" fmla="*/ 0 w 141922"/>
                <a:gd name="connsiteY7" fmla="*/ 36195 h 178022"/>
                <a:gd name="connsiteX8" fmla="*/ 36195 w 141922"/>
                <a:gd name="connsiteY8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22" h="178022">
                  <a:moveTo>
                    <a:pt x="36195" y="0"/>
                  </a:moveTo>
                  <a:lnTo>
                    <a:pt x="105728" y="0"/>
                  </a:lnTo>
                  <a:cubicBezTo>
                    <a:pt x="125721" y="0"/>
                    <a:pt x="141923" y="16202"/>
                    <a:pt x="141923" y="36195"/>
                  </a:cubicBezTo>
                  <a:lnTo>
                    <a:pt x="141923" y="178022"/>
                  </a:lnTo>
                  <a:lnTo>
                    <a:pt x="141923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C1D4F1B4-1F26-4DF0-9657-BE6E2C5DA1E2}"/>
                </a:ext>
              </a:extLst>
            </p:cNvPr>
            <p:cNvSpPr/>
            <p:nvPr/>
          </p:nvSpPr>
          <p:spPr>
            <a:xfrm>
              <a:off x="897607" y="3165135"/>
              <a:ext cx="1062609" cy="79914"/>
            </a:xfrm>
            <a:custGeom>
              <a:avLst/>
              <a:gdLst>
                <a:gd name="connsiteX0" fmla="*/ 0 w 1062609"/>
                <a:gd name="connsiteY0" fmla="*/ 0 h 79914"/>
                <a:gd name="connsiteX1" fmla="*/ 1062609 w 1062609"/>
                <a:gd name="connsiteY1" fmla="*/ 0 h 79914"/>
                <a:gd name="connsiteX2" fmla="*/ 1062609 w 1062609"/>
                <a:gd name="connsiteY2" fmla="*/ 79915 h 79914"/>
                <a:gd name="connsiteX3" fmla="*/ 0 w 1062609"/>
                <a:gd name="connsiteY3" fmla="*/ 79915 h 7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609" h="79914">
                  <a:moveTo>
                    <a:pt x="0" y="0"/>
                  </a:moveTo>
                  <a:lnTo>
                    <a:pt x="1062609" y="0"/>
                  </a:lnTo>
                  <a:lnTo>
                    <a:pt x="1062609" y="79915"/>
                  </a:lnTo>
                  <a:lnTo>
                    <a:pt x="0" y="79915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55298EB5-A6C0-4335-B63F-DB3825DC18AF}"/>
                </a:ext>
              </a:extLst>
            </p:cNvPr>
            <p:cNvSpPr/>
            <p:nvPr/>
          </p:nvSpPr>
          <p:spPr>
            <a:xfrm>
              <a:off x="521369" y="4048579"/>
              <a:ext cx="163448" cy="39242"/>
            </a:xfrm>
            <a:custGeom>
              <a:avLst/>
              <a:gdLst>
                <a:gd name="connsiteX0" fmla="*/ 0 w 163448"/>
                <a:gd name="connsiteY0" fmla="*/ 0 h 39242"/>
                <a:gd name="connsiteX1" fmla="*/ 21336 w 163448"/>
                <a:gd name="connsiteY1" fmla="*/ 39243 h 39242"/>
                <a:gd name="connsiteX2" fmla="*/ 142113 w 163448"/>
                <a:gd name="connsiteY2" fmla="*/ 39243 h 39242"/>
                <a:gd name="connsiteX3" fmla="*/ 163449 w 163448"/>
                <a:gd name="connsiteY3" fmla="*/ 0 h 39242"/>
                <a:gd name="connsiteX4" fmla="*/ 0 w 163448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2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3F075D59-BB28-40AB-BF90-2F0DA26CBBB0}"/>
                </a:ext>
              </a:extLst>
            </p:cNvPr>
            <p:cNvSpPr/>
            <p:nvPr/>
          </p:nvSpPr>
          <p:spPr>
            <a:xfrm>
              <a:off x="1077629" y="4048579"/>
              <a:ext cx="163449" cy="39242"/>
            </a:xfrm>
            <a:custGeom>
              <a:avLst/>
              <a:gdLst>
                <a:gd name="connsiteX0" fmla="*/ 0 w 163449"/>
                <a:gd name="connsiteY0" fmla="*/ 0 h 39242"/>
                <a:gd name="connsiteX1" fmla="*/ 21336 w 163449"/>
                <a:gd name="connsiteY1" fmla="*/ 39243 h 39242"/>
                <a:gd name="connsiteX2" fmla="*/ 142113 w 163449"/>
                <a:gd name="connsiteY2" fmla="*/ 39243 h 39242"/>
                <a:gd name="connsiteX3" fmla="*/ 163449 w 163449"/>
                <a:gd name="connsiteY3" fmla="*/ 0 h 39242"/>
                <a:gd name="connsiteX4" fmla="*/ 0 w 163449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2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ABD9C42E-362D-407E-B614-AC4A2048918A}"/>
                </a:ext>
              </a:extLst>
            </p:cNvPr>
            <p:cNvSpPr/>
            <p:nvPr/>
          </p:nvSpPr>
          <p:spPr>
            <a:xfrm>
              <a:off x="1633889" y="4048579"/>
              <a:ext cx="163448" cy="39242"/>
            </a:xfrm>
            <a:custGeom>
              <a:avLst/>
              <a:gdLst>
                <a:gd name="connsiteX0" fmla="*/ 0 w 163448"/>
                <a:gd name="connsiteY0" fmla="*/ 0 h 39242"/>
                <a:gd name="connsiteX1" fmla="*/ 21241 w 163448"/>
                <a:gd name="connsiteY1" fmla="*/ 39243 h 39242"/>
                <a:gd name="connsiteX2" fmla="*/ 142113 w 163448"/>
                <a:gd name="connsiteY2" fmla="*/ 39243 h 39242"/>
                <a:gd name="connsiteX3" fmla="*/ 163449 w 163448"/>
                <a:gd name="connsiteY3" fmla="*/ 0 h 39242"/>
                <a:gd name="connsiteX4" fmla="*/ 0 w 163448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2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FAD64D82-6C47-4B4A-8A88-BD806A918130}"/>
                </a:ext>
              </a:extLst>
            </p:cNvPr>
            <p:cNvSpPr/>
            <p:nvPr/>
          </p:nvSpPr>
          <p:spPr>
            <a:xfrm>
              <a:off x="2190149" y="4048579"/>
              <a:ext cx="163449" cy="39242"/>
            </a:xfrm>
            <a:custGeom>
              <a:avLst/>
              <a:gdLst>
                <a:gd name="connsiteX0" fmla="*/ 0 w 163449"/>
                <a:gd name="connsiteY0" fmla="*/ 0 h 39242"/>
                <a:gd name="connsiteX1" fmla="*/ 21241 w 163449"/>
                <a:gd name="connsiteY1" fmla="*/ 39243 h 39242"/>
                <a:gd name="connsiteX2" fmla="*/ 142113 w 163449"/>
                <a:gd name="connsiteY2" fmla="*/ 39243 h 39242"/>
                <a:gd name="connsiteX3" fmla="*/ 163449 w 163449"/>
                <a:gd name="connsiteY3" fmla="*/ 0 h 39242"/>
                <a:gd name="connsiteX4" fmla="*/ 0 w 163449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2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E03AA4EF-2D91-4DBF-812D-3367B1935B3F}"/>
                </a:ext>
              </a:extLst>
            </p:cNvPr>
            <p:cNvSpPr/>
            <p:nvPr/>
          </p:nvSpPr>
          <p:spPr>
            <a:xfrm>
              <a:off x="521369" y="4306135"/>
              <a:ext cx="163448" cy="39243"/>
            </a:xfrm>
            <a:custGeom>
              <a:avLst/>
              <a:gdLst>
                <a:gd name="connsiteX0" fmla="*/ 0 w 163448"/>
                <a:gd name="connsiteY0" fmla="*/ 0 h 39243"/>
                <a:gd name="connsiteX1" fmla="*/ 21336 w 163448"/>
                <a:gd name="connsiteY1" fmla="*/ 39243 h 39243"/>
                <a:gd name="connsiteX2" fmla="*/ 142113 w 163448"/>
                <a:gd name="connsiteY2" fmla="*/ 39243 h 39243"/>
                <a:gd name="connsiteX3" fmla="*/ 163449 w 163448"/>
                <a:gd name="connsiteY3" fmla="*/ 0 h 39243"/>
                <a:gd name="connsiteX4" fmla="*/ 0 w 163448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3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A49D12F0-0D49-4761-ACB2-7C70F6DC18C9}"/>
                </a:ext>
              </a:extLst>
            </p:cNvPr>
            <p:cNvSpPr/>
            <p:nvPr/>
          </p:nvSpPr>
          <p:spPr>
            <a:xfrm>
              <a:off x="1077629" y="4306135"/>
              <a:ext cx="163449" cy="39243"/>
            </a:xfrm>
            <a:custGeom>
              <a:avLst/>
              <a:gdLst>
                <a:gd name="connsiteX0" fmla="*/ 0 w 163449"/>
                <a:gd name="connsiteY0" fmla="*/ 0 h 39243"/>
                <a:gd name="connsiteX1" fmla="*/ 21336 w 163449"/>
                <a:gd name="connsiteY1" fmla="*/ 39243 h 39243"/>
                <a:gd name="connsiteX2" fmla="*/ 142113 w 163449"/>
                <a:gd name="connsiteY2" fmla="*/ 39243 h 39243"/>
                <a:gd name="connsiteX3" fmla="*/ 163449 w 163449"/>
                <a:gd name="connsiteY3" fmla="*/ 0 h 39243"/>
                <a:gd name="connsiteX4" fmla="*/ 0 w 163449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3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5BAD88A3-480C-46E0-B320-79CA3D8A26FB}"/>
                </a:ext>
              </a:extLst>
            </p:cNvPr>
            <p:cNvSpPr/>
            <p:nvPr/>
          </p:nvSpPr>
          <p:spPr>
            <a:xfrm>
              <a:off x="1633889" y="4306135"/>
              <a:ext cx="163448" cy="39243"/>
            </a:xfrm>
            <a:custGeom>
              <a:avLst/>
              <a:gdLst>
                <a:gd name="connsiteX0" fmla="*/ 0 w 163448"/>
                <a:gd name="connsiteY0" fmla="*/ 0 h 39243"/>
                <a:gd name="connsiteX1" fmla="*/ 21241 w 163448"/>
                <a:gd name="connsiteY1" fmla="*/ 39243 h 39243"/>
                <a:gd name="connsiteX2" fmla="*/ 142113 w 163448"/>
                <a:gd name="connsiteY2" fmla="*/ 39243 h 39243"/>
                <a:gd name="connsiteX3" fmla="*/ 163449 w 163448"/>
                <a:gd name="connsiteY3" fmla="*/ 0 h 39243"/>
                <a:gd name="connsiteX4" fmla="*/ 0 w 163448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3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017E5536-6292-4569-8EFC-0F2B2E21621D}"/>
                </a:ext>
              </a:extLst>
            </p:cNvPr>
            <p:cNvSpPr/>
            <p:nvPr/>
          </p:nvSpPr>
          <p:spPr>
            <a:xfrm>
              <a:off x="2190149" y="4306135"/>
              <a:ext cx="163449" cy="39243"/>
            </a:xfrm>
            <a:custGeom>
              <a:avLst/>
              <a:gdLst>
                <a:gd name="connsiteX0" fmla="*/ 0 w 163449"/>
                <a:gd name="connsiteY0" fmla="*/ 0 h 39243"/>
                <a:gd name="connsiteX1" fmla="*/ 21241 w 163449"/>
                <a:gd name="connsiteY1" fmla="*/ 39243 h 39243"/>
                <a:gd name="connsiteX2" fmla="*/ 142113 w 163449"/>
                <a:gd name="connsiteY2" fmla="*/ 39243 h 39243"/>
                <a:gd name="connsiteX3" fmla="*/ 163449 w 163449"/>
                <a:gd name="connsiteY3" fmla="*/ 0 h 39243"/>
                <a:gd name="connsiteX4" fmla="*/ 0 w 163449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3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7F20D41F-F5F3-44CD-82E8-60CBA23FEFC7}"/>
                </a:ext>
              </a:extLst>
            </p:cNvPr>
            <p:cNvSpPr/>
            <p:nvPr/>
          </p:nvSpPr>
          <p:spPr>
            <a:xfrm>
              <a:off x="401925" y="4048579"/>
              <a:ext cx="2043779" cy="9525"/>
            </a:xfrm>
            <a:custGeom>
              <a:avLst/>
              <a:gdLst>
                <a:gd name="connsiteX0" fmla="*/ 0 w 2043779"/>
                <a:gd name="connsiteY0" fmla="*/ 0 h 9525"/>
                <a:gd name="connsiteX1" fmla="*/ 2043779 w 204377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3779" h="9525">
                  <a:moveTo>
                    <a:pt x="0" y="0"/>
                  </a:moveTo>
                  <a:lnTo>
                    <a:pt x="2043779" y="0"/>
                  </a:lnTo>
                </a:path>
              </a:pathLst>
            </a:custGeom>
            <a:ln w="9525" cap="flat">
              <a:solidFill>
                <a:srgbClr val="80808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93778322-B36A-4A1A-95F6-B892E871AEA5}"/>
                </a:ext>
              </a:extLst>
            </p:cNvPr>
            <p:cNvSpPr/>
            <p:nvPr/>
          </p:nvSpPr>
          <p:spPr>
            <a:xfrm>
              <a:off x="401925" y="4304992"/>
              <a:ext cx="2043779" cy="9525"/>
            </a:xfrm>
            <a:custGeom>
              <a:avLst/>
              <a:gdLst>
                <a:gd name="connsiteX0" fmla="*/ 0 w 2043779"/>
                <a:gd name="connsiteY0" fmla="*/ 0 h 9525"/>
                <a:gd name="connsiteX1" fmla="*/ 2043779 w 204377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3779" h="9525">
                  <a:moveTo>
                    <a:pt x="0" y="0"/>
                  </a:moveTo>
                  <a:lnTo>
                    <a:pt x="2043779" y="0"/>
                  </a:lnTo>
                </a:path>
              </a:pathLst>
            </a:custGeom>
            <a:ln w="9525" cap="flat">
              <a:solidFill>
                <a:srgbClr val="80808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DE796AAB-0F59-4718-BC2B-F49955211CD5}"/>
                </a:ext>
              </a:extLst>
            </p:cNvPr>
            <p:cNvSpPr/>
            <p:nvPr/>
          </p:nvSpPr>
          <p:spPr>
            <a:xfrm>
              <a:off x="3867881" y="3315059"/>
              <a:ext cx="144277" cy="228886"/>
            </a:xfrm>
            <a:custGeom>
              <a:avLst/>
              <a:gdLst>
                <a:gd name="connsiteX0" fmla="*/ 143829 w 144277"/>
                <a:gd name="connsiteY0" fmla="*/ 207740 h 228886"/>
                <a:gd name="connsiteX1" fmla="*/ 101824 w 144277"/>
                <a:gd name="connsiteY1" fmla="*/ 44863 h 228886"/>
                <a:gd name="connsiteX2" fmla="*/ 101824 w 144277"/>
                <a:gd name="connsiteY2" fmla="*/ 0 h 228886"/>
                <a:gd name="connsiteX3" fmla="*/ 42483 w 144277"/>
                <a:gd name="connsiteY3" fmla="*/ 0 h 228886"/>
                <a:gd name="connsiteX4" fmla="*/ 42483 w 144277"/>
                <a:gd name="connsiteY4" fmla="*/ 44482 h 228886"/>
                <a:gd name="connsiteX5" fmla="*/ 574 w 144277"/>
                <a:gd name="connsiteY5" fmla="*/ 207359 h 228886"/>
                <a:gd name="connsiteX6" fmla="*/ 12766 w 144277"/>
                <a:gd name="connsiteY6" fmla="*/ 228314 h 228886"/>
                <a:gd name="connsiteX7" fmla="*/ 17242 w 144277"/>
                <a:gd name="connsiteY7" fmla="*/ 228886 h 228886"/>
                <a:gd name="connsiteX8" fmla="*/ 127066 w 144277"/>
                <a:gd name="connsiteY8" fmla="*/ 228886 h 228886"/>
                <a:gd name="connsiteX9" fmla="*/ 144277 w 144277"/>
                <a:gd name="connsiteY9" fmla="*/ 211617 h 228886"/>
                <a:gd name="connsiteX10" fmla="*/ 143829 w 144277"/>
                <a:gd name="connsiteY10" fmla="*/ 207740 h 22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277" h="228886">
                  <a:moveTo>
                    <a:pt x="143829" y="207740"/>
                  </a:moveTo>
                  <a:lnTo>
                    <a:pt x="101824" y="44863"/>
                  </a:lnTo>
                  <a:lnTo>
                    <a:pt x="101824" y="0"/>
                  </a:lnTo>
                  <a:lnTo>
                    <a:pt x="42483" y="0"/>
                  </a:lnTo>
                  <a:lnTo>
                    <a:pt x="42483" y="44482"/>
                  </a:lnTo>
                  <a:lnTo>
                    <a:pt x="574" y="207359"/>
                  </a:lnTo>
                  <a:cubicBezTo>
                    <a:pt x="-1846" y="216513"/>
                    <a:pt x="3612" y="225895"/>
                    <a:pt x="12766" y="228314"/>
                  </a:cubicBezTo>
                  <a:cubicBezTo>
                    <a:pt x="14223" y="228705"/>
                    <a:pt x="15728" y="228895"/>
                    <a:pt x="17242" y="228886"/>
                  </a:cubicBezTo>
                  <a:lnTo>
                    <a:pt x="127066" y="228886"/>
                  </a:lnTo>
                  <a:cubicBezTo>
                    <a:pt x="136591" y="228867"/>
                    <a:pt x="144296" y="221142"/>
                    <a:pt x="144277" y="211617"/>
                  </a:cubicBezTo>
                  <a:cubicBezTo>
                    <a:pt x="144277" y="210312"/>
                    <a:pt x="144125" y="209007"/>
                    <a:pt x="143829" y="207740"/>
                  </a:cubicBez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487B09B9-6F50-4E2A-85D1-F59728257368}"/>
                </a:ext>
              </a:extLst>
            </p:cNvPr>
            <p:cNvSpPr/>
            <p:nvPr/>
          </p:nvSpPr>
          <p:spPr>
            <a:xfrm>
              <a:off x="3880388" y="3440503"/>
              <a:ext cx="119099" cy="91440"/>
            </a:xfrm>
            <a:custGeom>
              <a:avLst/>
              <a:gdLst>
                <a:gd name="connsiteX0" fmla="*/ 96937 w 119099"/>
                <a:gd name="connsiteY0" fmla="*/ 0 h 91440"/>
                <a:gd name="connsiteX1" fmla="*/ 22165 w 119099"/>
                <a:gd name="connsiteY1" fmla="*/ 0 h 91440"/>
                <a:gd name="connsiteX2" fmla="*/ 163 w 119099"/>
                <a:gd name="connsiteY2" fmla="*/ 85725 h 91440"/>
                <a:gd name="connsiteX3" fmla="*/ 1020 w 119099"/>
                <a:gd name="connsiteY3" fmla="*/ 89630 h 91440"/>
                <a:gd name="connsiteX4" fmla="*/ 4544 w 119099"/>
                <a:gd name="connsiteY4" fmla="*/ 91440 h 91440"/>
                <a:gd name="connsiteX5" fmla="*/ 114558 w 119099"/>
                <a:gd name="connsiteY5" fmla="*/ 91440 h 91440"/>
                <a:gd name="connsiteX6" fmla="*/ 118177 w 119099"/>
                <a:gd name="connsiteY6" fmla="*/ 89630 h 91440"/>
                <a:gd name="connsiteX7" fmla="*/ 118939 w 119099"/>
                <a:gd name="connsiteY7" fmla="*/ 85725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99" h="91440">
                  <a:moveTo>
                    <a:pt x="96937" y="0"/>
                  </a:moveTo>
                  <a:lnTo>
                    <a:pt x="22165" y="0"/>
                  </a:lnTo>
                  <a:lnTo>
                    <a:pt x="163" y="85725"/>
                  </a:lnTo>
                  <a:cubicBezTo>
                    <a:pt x="-228" y="87087"/>
                    <a:pt x="96" y="88554"/>
                    <a:pt x="1020" y="89630"/>
                  </a:cubicBezTo>
                  <a:cubicBezTo>
                    <a:pt x="1829" y="90773"/>
                    <a:pt x="3144" y="91450"/>
                    <a:pt x="4544" y="91440"/>
                  </a:cubicBezTo>
                  <a:lnTo>
                    <a:pt x="114558" y="91440"/>
                  </a:lnTo>
                  <a:cubicBezTo>
                    <a:pt x="115977" y="91421"/>
                    <a:pt x="117311" y="90754"/>
                    <a:pt x="118177" y="89630"/>
                  </a:cubicBezTo>
                  <a:cubicBezTo>
                    <a:pt x="119025" y="88516"/>
                    <a:pt x="119311" y="87078"/>
                    <a:pt x="118939" y="85725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102BA445-65F5-4F38-BC76-547831026F33}"/>
                </a:ext>
              </a:extLst>
            </p:cNvPr>
            <p:cNvSpPr/>
            <p:nvPr/>
          </p:nvSpPr>
          <p:spPr>
            <a:xfrm>
              <a:off x="4121341" y="3315059"/>
              <a:ext cx="144210" cy="228886"/>
            </a:xfrm>
            <a:custGeom>
              <a:avLst/>
              <a:gdLst>
                <a:gd name="connsiteX0" fmla="*/ 143734 w 144210"/>
                <a:gd name="connsiteY0" fmla="*/ 207740 h 228886"/>
                <a:gd name="connsiteX1" fmla="*/ 101824 w 144210"/>
                <a:gd name="connsiteY1" fmla="*/ 44863 h 228886"/>
                <a:gd name="connsiteX2" fmla="*/ 101824 w 144210"/>
                <a:gd name="connsiteY2" fmla="*/ 0 h 228886"/>
                <a:gd name="connsiteX3" fmla="*/ 42483 w 144210"/>
                <a:gd name="connsiteY3" fmla="*/ 0 h 228886"/>
                <a:gd name="connsiteX4" fmla="*/ 42483 w 144210"/>
                <a:gd name="connsiteY4" fmla="*/ 44482 h 228886"/>
                <a:gd name="connsiteX5" fmla="*/ 573 w 144210"/>
                <a:gd name="connsiteY5" fmla="*/ 207359 h 228886"/>
                <a:gd name="connsiteX6" fmla="*/ 12765 w 144210"/>
                <a:gd name="connsiteY6" fmla="*/ 228314 h 228886"/>
                <a:gd name="connsiteX7" fmla="*/ 17242 w 144210"/>
                <a:gd name="connsiteY7" fmla="*/ 228886 h 228886"/>
                <a:gd name="connsiteX8" fmla="*/ 127065 w 144210"/>
                <a:gd name="connsiteY8" fmla="*/ 228886 h 228886"/>
                <a:gd name="connsiteX9" fmla="*/ 144210 w 144210"/>
                <a:gd name="connsiteY9" fmla="*/ 211741 h 228886"/>
                <a:gd name="connsiteX10" fmla="*/ 143734 w 144210"/>
                <a:gd name="connsiteY10" fmla="*/ 207740 h 22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210" h="228886">
                  <a:moveTo>
                    <a:pt x="143734" y="207740"/>
                  </a:moveTo>
                  <a:lnTo>
                    <a:pt x="101824" y="44863"/>
                  </a:lnTo>
                  <a:lnTo>
                    <a:pt x="101824" y="0"/>
                  </a:lnTo>
                  <a:lnTo>
                    <a:pt x="42483" y="0"/>
                  </a:lnTo>
                  <a:lnTo>
                    <a:pt x="42483" y="44482"/>
                  </a:lnTo>
                  <a:lnTo>
                    <a:pt x="573" y="207359"/>
                  </a:lnTo>
                  <a:cubicBezTo>
                    <a:pt x="-1846" y="216513"/>
                    <a:pt x="3612" y="225895"/>
                    <a:pt x="12765" y="228314"/>
                  </a:cubicBezTo>
                  <a:cubicBezTo>
                    <a:pt x="14223" y="228705"/>
                    <a:pt x="15728" y="228895"/>
                    <a:pt x="17242" y="228886"/>
                  </a:cubicBezTo>
                  <a:lnTo>
                    <a:pt x="127065" y="228886"/>
                  </a:lnTo>
                  <a:cubicBezTo>
                    <a:pt x="136533" y="228886"/>
                    <a:pt x="144210" y="221209"/>
                    <a:pt x="144210" y="211741"/>
                  </a:cubicBezTo>
                  <a:cubicBezTo>
                    <a:pt x="144210" y="210388"/>
                    <a:pt x="144048" y="209045"/>
                    <a:pt x="143734" y="207740"/>
                  </a:cubicBez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C5848641-85D0-40FC-86C9-C08271D6FE65}"/>
                </a:ext>
              </a:extLst>
            </p:cNvPr>
            <p:cNvSpPr/>
            <p:nvPr/>
          </p:nvSpPr>
          <p:spPr>
            <a:xfrm>
              <a:off x="4134039" y="3440503"/>
              <a:ext cx="118908" cy="91440"/>
            </a:xfrm>
            <a:custGeom>
              <a:avLst/>
              <a:gdLst>
                <a:gd name="connsiteX0" fmla="*/ 96746 w 118908"/>
                <a:gd name="connsiteY0" fmla="*/ 0 h 91440"/>
                <a:gd name="connsiteX1" fmla="*/ 22165 w 118908"/>
                <a:gd name="connsiteY1" fmla="*/ 0 h 91440"/>
                <a:gd name="connsiteX2" fmla="*/ 163 w 118908"/>
                <a:gd name="connsiteY2" fmla="*/ 85725 h 91440"/>
                <a:gd name="connsiteX3" fmla="*/ 1020 w 118908"/>
                <a:gd name="connsiteY3" fmla="*/ 89630 h 91440"/>
                <a:gd name="connsiteX4" fmla="*/ 4544 w 118908"/>
                <a:gd name="connsiteY4" fmla="*/ 91440 h 91440"/>
                <a:gd name="connsiteX5" fmla="*/ 114367 w 118908"/>
                <a:gd name="connsiteY5" fmla="*/ 91440 h 91440"/>
                <a:gd name="connsiteX6" fmla="*/ 117987 w 118908"/>
                <a:gd name="connsiteY6" fmla="*/ 89630 h 91440"/>
                <a:gd name="connsiteX7" fmla="*/ 118749 w 118908"/>
                <a:gd name="connsiteY7" fmla="*/ 85725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908" h="91440">
                  <a:moveTo>
                    <a:pt x="96746" y="0"/>
                  </a:moveTo>
                  <a:lnTo>
                    <a:pt x="22165" y="0"/>
                  </a:lnTo>
                  <a:lnTo>
                    <a:pt x="163" y="85725"/>
                  </a:lnTo>
                  <a:cubicBezTo>
                    <a:pt x="-228" y="87087"/>
                    <a:pt x="96" y="88554"/>
                    <a:pt x="1020" y="89630"/>
                  </a:cubicBezTo>
                  <a:cubicBezTo>
                    <a:pt x="1829" y="90773"/>
                    <a:pt x="3144" y="91450"/>
                    <a:pt x="4544" y="91440"/>
                  </a:cubicBezTo>
                  <a:lnTo>
                    <a:pt x="114367" y="91440"/>
                  </a:lnTo>
                  <a:cubicBezTo>
                    <a:pt x="115787" y="91421"/>
                    <a:pt x="117120" y="90754"/>
                    <a:pt x="117987" y="89630"/>
                  </a:cubicBezTo>
                  <a:cubicBezTo>
                    <a:pt x="118834" y="88516"/>
                    <a:pt x="119120" y="87078"/>
                    <a:pt x="118749" y="85725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F8468088-E2D4-428F-BF47-9A4A0B4B4D9A}"/>
                </a:ext>
              </a:extLst>
            </p:cNvPr>
            <p:cNvSpPr/>
            <p:nvPr/>
          </p:nvSpPr>
          <p:spPr>
            <a:xfrm>
              <a:off x="3935891" y="2867384"/>
              <a:ext cx="9525" cy="485775"/>
            </a:xfrm>
            <a:custGeom>
              <a:avLst/>
              <a:gdLst>
                <a:gd name="connsiteX0" fmla="*/ 0 w 9525"/>
                <a:gd name="connsiteY0" fmla="*/ 485775 h 485775"/>
                <a:gd name="connsiteX1" fmla="*/ 0 w 9525"/>
                <a:gd name="connsiteY1" fmla="*/ 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85775">
                  <a:moveTo>
                    <a:pt x="0" y="485775"/>
                  </a:moveTo>
                  <a:lnTo>
                    <a:pt x="0" y="0"/>
                  </a:lnTo>
                </a:path>
              </a:pathLst>
            </a:custGeom>
            <a:ln w="952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AA67A0A7-968F-4A85-9BB2-6F553A629704}"/>
                </a:ext>
              </a:extLst>
            </p:cNvPr>
            <p:cNvSpPr/>
            <p:nvPr/>
          </p:nvSpPr>
          <p:spPr>
            <a:xfrm>
              <a:off x="2918716" y="3543659"/>
              <a:ext cx="1607915" cy="946975"/>
            </a:xfrm>
            <a:custGeom>
              <a:avLst/>
              <a:gdLst>
                <a:gd name="connsiteX0" fmla="*/ 0 w 1607915"/>
                <a:gd name="connsiteY0" fmla="*/ 0 h 946975"/>
                <a:gd name="connsiteX1" fmla="*/ 1607915 w 1607915"/>
                <a:gd name="connsiteY1" fmla="*/ 0 h 946975"/>
                <a:gd name="connsiteX2" fmla="*/ 1607915 w 1607915"/>
                <a:gd name="connsiteY2" fmla="*/ 946976 h 946975"/>
                <a:gd name="connsiteX3" fmla="*/ 0 w 1607915"/>
                <a:gd name="connsiteY3" fmla="*/ 946976 h 94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915" h="946975">
                  <a:moveTo>
                    <a:pt x="0" y="0"/>
                  </a:moveTo>
                  <a:lnTo>
                    <a:pt x="1607915" y="0"/>
                  </a:lnTo>
                  <a:lnTo>
                    <a:pt x="1607915" y="946976"/>
                  </a:lnTo>
                  <a:lnTo>
                    <a:pt x="0" y="946976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B595E590-CF38-47C8-92FF-6A531877B64E}"/>
                </a:ext>
              </a:extLst>
            </p:cNvPr>
            <p:cNvSpPr/>
            <p:nvPr/>
          </p:nvSpPr>
          <p:spPr>
            <a:xfrm>
              <a:off x="2963198" y="3581282"/>
              <a:ext cx="1519047" cy="909351"/>
            </a:xfrm>
            <a:custGeom>
              <a:avLst/>
              <a:gdLst>
                <a:gd name="connsiteX0" fmla="*/ 0 w 1519047"/>
                <a:gd name="connsiteY0" fmla="*/ 0 h 909351"/>
                <a:gd name="connsiteX1" fmla="*/ 1519047 w 1519047"/>
                <a:gd name="connsiteY1" fmla="*/ 0 h 909351"/>
                <a:gd name="connsiteX2" fmla="*/ 1519047 w 1519047"/>
                <a:gd name="connsiteY2" fmla="*/ 909352 h 909351"/>
                <a:gd name="connsiteX3" fmla="*/ 0 w 1519047"/>
                <a:gd name="connsiteY3" fmla="*/ 909352 h 90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047" h="909351">
                  <a:moveTo>
                    <a:pt x="0" y="0"/>
                  </a:moveTo>
                  <a:lnTo>
                    <a:pt x="1519047" y="0"/>
                  </a:lnTo>
                  <a:lnTo>
                    <a:pt x="1519047" y="909352"/>
                  </a:lnTo>
                  <a:lnTo>
                    <a:pt x="0" y="909352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98A49B36-0D7D-4888-B415-36B513265428}"/>
                </a:ext>
              </a:extLst>
            </p:cNvPr>
            <p:cNvSpPr/>
            <p:nvPr/>
          </p:nvSpPr>
          <p:spPr>
            <a:xfrm>
              <a:off x="3774537" y="3947804"/>
              <a:ext cx="536829" cy="75152"/>
            </a:xfrm>
            <a:custGeom>
              <a:avLst/>
              <a:gdLst>
                <a:gd name="connsiteX0" fmla="*/ 0 w 536829"/>
                <a:gd name="connsiteY0" fmla="*/ 0 h 75152"/>
                <a:gd name="connsiteX1" fmla="*/ 54769 w 536829"/>
                <a:gd name="connsiteY1" fmla="*/ 75152 h 75152"/>
                <a:gd name="connsiteX2" fmla="*/ 478631 w 536829"/>
                <a:gd name="connsiteY2" fmla="*/ 75152 h 75152"/>
                <a:gd name="connsiteX3" fmla="*/ 536829 w 536829"/>
                <a:gd name="connsiteY3" fmla="*/ 0 h 75152"/>
                <a:gd name="connsiteX4" fmla="*/ 0 w 536829"/>
                <a:gd name="connsiteY4" fmla="*/ 0 h 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829" h="75152">
                  <a:moveTo>
                    <a:pt x="0" y="0"/>
                  </a:moveTo>
                  <a:lnTo>
                    <a:pt x="54769" y="75152"/>
                  </a:lnTo>
                  <a:lnTo>
                    <a:pt x="478631" y="75152"/>
                  </a:lnTo>
                  <a:lnTo>
                    <a:pt x="536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D4C823CB-88CD-4533-B2DF-53E369C6BE8F}"/>
                </a:ext>
              </a:extLst>
            </p:cNvPr>
            <p:cNvSpPr/>
            <p:nvPr/>
          </p:nvSpPr>
          <p:spPr>
            <a:xfrm>
              <a:off x="3883504" y="3990667"/>
              <a:ext cx="328993" cy="32289"/>
            </a:xfrm>
            <a:custGeom>
              <a:avLst/>
              <a:gdLst>
                <a:gd name="connsiteX0" fmla="*/ 0 w 328993"/>
                <a:gd name="connsiteY0" fmla="*/ 0 h 32289"/>
                <a:gd name="connsiteX1" fmla="*/ 328994 w 328993"/>
                <a:gd name="connsiteY1" fmla="*/ 0 h 32289"/>
                <a:gd name="connsiteX2" fmla="*/ 328994 w 328993"/>
                <a:gd name="connsiteY2" fmla="*/ 32290 h 32289"/>
                <a:gd name="connsiteX3" fmla="*/ 0 w 328993"/>
                <a:gd name="connsiteY3" fmla="*/ 32290 h 3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993" h="32289">
                  <a:moveTo>
                    <a:pt x="0" y="0"/>
                  </a:moveTo>
                  <a:lnTo>
                    <a:pt x="328994" y="0"/>
                  </a:lnTo>
                  <a:lnTo>
                    <a:pt x="328994" y="32290"/>
                  </a:lnTo>
                  <a:lnTo>
                    <a:pt x="0" y="32290"/>
                  </a:lnTo>
                  <a:close/>
                </a:path>
              </a:pathLst>
            </a:custGeom>
            <a:solidFill>
              <a:srgbClr val="5C5C5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9D344614-EBA2-4837-B4CE-B31391947EFD}"/>
                </a:ext>
              </a:extLst>
            </p:cNvPr>
            <p:cNvSpPr/>
            <p:nvPr/>
          </p:nvSpPr>
          <p:spPr>
            <a:xfrm>
              <a:off x="3455545" y="3822836"/>
              <a:ext cx="270033" cy="81819"/>
            </a:xfrm>
            <a:custGeom>
              <a:avLst/>
              <a:gdLst>
                <a:gd name="connsiteX0" fmla="*/ 0 w 270033"/>
                <a:gd name="connsiteY0" fmla="*/ 0 h 81819"/>
                <a:gd name="connsiteX1" fmla="*/ 270034 w 270033"/>
                <a:gd name="connsiteY1" fmla="*/ 0 h 81819"/>
                <a:gd name="connsiteX2" fmla="*/ 270034 w 270033"/>
                <a:gd name="connsiteY2" fmla="*/ 81820 h 81819"/>
                <a:gd name="connsiteX3" fmla="*/ 0 w 270033"/>
                <a:gd name="connsiteY3" fmla="*/ 81820 h 8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033" h="81819">
                  <a:moveTo>
                    <a:pt x="0" y="0"/>
                  </a:moveTo>
                  <a:lnTo>
                    <a:pt x="270034" y="0"/>
                  </a:lnTo>
                  <a:lnTo>
                    <a:pt x="270034" y="81820"/>
                  </a:lnTo>
                  <a:lnTo>
                    <a:pt x="0" y="8182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84F48FA8-72FE-49CE-9C04-77918346E811}"/>
                </a:ext>
              </a:extLst>
            </p:cNvPr>
            <p:cNvSpPr/>
            <p:nvPr/>
          </p:nvSpPr>
          <p:spPr>
            <a:xfrm>
              <a:off x="3845404" y="3712156"/>
              <a:ext cx="39909" cy="97726"/>
            </a:xfrm>
            <a:custGeom>
              <a:avLst/>
              <a:gdLst>
                <a:gd name="connsiteX0" fmla="*/ 0 w 39909"/>
                <a:gd name="connsiteY0" fmla="*/ 0 h 97726"/>
                <a:gd name="connsiteX1" fmla="*/ 39910 w 39909"/>
                <a:gd name="connsiteY1" fmla="*/ 0 h 97726"/>
                <a:gd name="connsiteX2" fmla="*/ 39910 w 39909"/>
                <a:gd name="connsiteY2" fmla="*/ 97727 h 97726"/>
                <a:gd name="connsiteX3" fmla="*/ 0 w 39909"/>
                <a:gd name="connsiteY3" fmla="*/ 97727 h 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09" h="97726">
                  <a:moveTo>
                    <a:pt x="0" y="0"/>
                  </a:moveTo>
                  <a:lnTo>
                    <a:pt x="39910" y="0"/>
                  </a:lnTo>
                  <a:lnTo>
                    <a:pt x="39910" y="97727"/>
                  </a:lnTo>
                  <a:lnTo>
                    <a:pt x="0" y="977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79ED63A0-101F-4F58-BEE2-AFBE143CA11F}"/>
                </a:ext>
              </a:extLst>
            </p:cNvPr>
            <p:cNvSpPr/>
            <p:nvPr/>
          </p:nvSpPr>
          <p:spPr>
            <a:xfrm>
              <a:off x="3805494" y="3763495"/>
              <a:ext cx="120015" cy="150495"/>
            </a:xfrm>
            <a:custGeom>
              <a:avLst/>
              <a:gdLst>
                <a:gd name="connsiteX0" fmla="*/ 36195 w 120015"/>
                <a:gd name="connsiteY0" fmla="*/ 0 h 150495"/>
                <a:gd name="connsiteX1" fmla="*/ 83820 w 120015"/>
                <a:gd name="connsiteY1" fmla="*/ 0 h 150495"/>
                <a:gd name="connsiteX2" fmla="*/ 120015 w 120015"/>
                <a:gd name="connsiteY2" fmla="*/ 36195 h 150495"/>
                <a:gd name="connsiteX3" fmla="*/ 120015 w 120015"/>
                <a:gd name="connsiteY3" fmla="*/ 150495 h 150495"/>
                <a:gd name="connsiteX4" fmla="*/ 120015 w 120015"/>
                <a:gd name="connsiteY4" fmla="*/ 150495 h 150495"/>
                <a:gd name="connsiteX5" fmla="*/ 0 w 120015"/>
                <a:gd name="connsiteY5" fmla="*/ 150495 h 150495"/>
                <a:gd name="connsiteX6" fmla="*/ 0 w 120015"/>
                <a:gd name="connsiteY6" fmla="*/ 150495 h 150495"/>
                <a:gd name="connsiteX7" fmla="*/ 0 w 120015"/>
                <a:gd name="connsiteY7" fmla="*/ 36195 h 150495"/>
                <a:gd name="connsiteX8" fmla="*/ 36195 w 120015"/>
                <a:gd name="connsiteY8" fmla="*/ 0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15" h="150495">
                  <a:moveTo>
                    <a:pt x="36195" y="0"/>
                  </a:moveTo>
                  <a:lnTo>
                    <a:pt x="83820" y="0"/>
                  </a:lnTo>
                  <a:cubicBezTo>
                    <a:pt x="103813" y="0"/>
                    <a:pt x="120015" y="16202"/>
                    <a:pt x="120015" y="36195"/>
                  </a:cubicBezTo>
                  <a:lnTo>
                    <a:pt x="120015" y="150495"/>
                  </a:lnTo>
                  <a:lnTo>
                    <a:pt x="120015" y="150495"/>
                  </a:lnTo>
                  <a:lnTo>
                    <a:pt x="0" y="150495"/>
                  </a:lnTo>
                  <a:lnTo>
                    <a:pt x="0" y="150495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ADD7FBDA-84F5-45D2-980D-098B5AA9046B}"/>
                </a:ext>
              </a:extLst>
            </p:cNvPr>
            <p:cNvSpPr/>
            <p:nvPr/>
          </p:nvSpPr>
          <p:spPr>
            <a:xfrm>
              <a:off x="4009995" y="3712156"/>
              <a:ext cx="39909" cy="97726"/>
            </a:xfrm>
            <a:custGeom>
              <a:avLst/>
              <a:gdLst>
                <a:gd name="connsiteX0" fmla="*/ 0 w 39909"/>
                <a:gd name="connsiteY0" fmla="*/ 0 h 97726"/>
                <a:gd name="connsiteX1" fmla="*/ 39910 w 39909"/>
                <a:gd name="connsiteY1" fmla="*/ 0 h 97726"/>
                <a:gd name="connsiteX2" fmla="*/ 39910 w 39909"/>
                <a:gd name="connsiteY2" fmla="*/ 97727 h 97726"/>
                <a:gd name="connsiteX3" fmla="*/ 0 w 39909"/>
                <a:gd name="connsiteY3" fmla="*/ 97727 h 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09" h="97726">
                  <a:moveTo>
                    <a:pt x="0" y="0"/>
                  </a:moveTo>
                  <a:lnTo>
                    <a:pt x="39910" y="0"/>
                  </a:lnTo>
                  <a:lnTo>
                    <a:pt x="39910" y="97727"/>
                  </a:lnTo>
                  <a:lnTo>
                    <a:pt x="0" y="977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65C1AD87-29DB-463B-945F-A893C417EAAF}"/>
                </a:ext>
              </a:extLst>
            </p:cNvPr>
            <p:cNvSpPr/>
            <p:nvPr/>
          </p:nvSpPr>
          <p:spPr>
            <a:xfrm>
              <a:off x="3969990" y="3763495"/>
              <a:ext cx="120015" cy="150495"/>
            </a:xfrm>
            <a:custGeom>
              <a:avLst/>
              <a:gdLst>
                <a:gd name="connsiteX0" fmla="*/ 36195 w 120015"/>
                <a:gd name="connsiteY0" fmla="*/ 0 h 150495"/>
                <a:gd name="connsiteX1" fmla="*/ 83820 w 120015"/>
                <a:gd name="connsiteY1" fmla="*/ 0 h 150495"/>
                <a:gd name="connsiteX2" fmla="*/ 120015 w 120015"/>
                <a:gd name="connsiteY2" fmla="*/ 36195 h 150495"/>
                <a:gd name="connsiteX3" fmla="*/ 120015 w 120015"/>
                <a:gd name="connsiteY3" fmla="*/ 150495 h 150495"/>
                <a:gd name="connsiteX4" fmla="*/ 120015 w 120015"/>
                <a:gd name="connsiteY4" fmla="*/ 150495 h 150495"/>
                <a:gd name="connsiteX5" fmla="*/ 0 w 120015"/>
                <a:gd name="connsiteY5" fmla="*/ 150495 h 150495"/>
                <a:gd name="connsiteX6" fmla="*/ 0 w 120015"/>
                <a:gd name="connsiteY6" fmla="*/ 150495 h 150495"/>
                <a:gd name="connsiteX7" fmla="*/ 0 w 120015"/>
                <a:gd name="connsiteY7" fmla="*/ 36195 h 150495"/>
                <a:gd name="connsiteX8" fmla="*/ 36195 w 120015"/>
                <a:gd name="connsiteY8" fmla="*/ 0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15" h="150495">
                  <a:moveTo>
                    <a:pt x="36195" y="0"/>
                  </a:moveTo>
                  <a:lnTo>
                    <a:pt x="83820" y="0"/>
                  </a:lnTo>
                  <a:cubicBezTo>
                    <a:pt x="103813" y="0"/>
                    <a:pt x="120015" y="16202"/>
                    <a:pt x="120015" y="36195"/>
                  </a:cubicBezTo>
                  <a:lnTo>
                    <a:pt x="120015" y="150495"/>
                  </a:lnTo>
                  <a:lnTo>
                    <a:pt x="120015" y="150495"/>
                  </a:lnTo>
                  <a:lnTo>
                    <a:pt x="0" y="150495"/>
                  </a:lnTo>
                  <a:lnTo>
                    <a:pt x="0" y="150495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2363A8CD-2530-4928-BA8F-3BE9C66C49D0}"/>
                </a:ext>
              </a:extLst>
            </p:cNvPr>
            <p:cNvSpPr/>
            <p:nvPr/>
          </p:nvSpPr>
          <p:spPr>
            <a:xfrm>
              <a:off x="4174492" y="3712156"/>
              <a:ext cx="39909" cy="97726"/>
            </a:xfrm>
            <a:custGeom>
              <a:avLst/>
              <a:gdLst>
                <a:gd name="connsiteX0" fmla="*/ 0 w 39909"/>
                <a:gd name="connsiteY0" fmla="*/ 0 h 97726"/>
                <a:gd name="connsiteX1" fmla="*/ 39910 w 39909"/>
                <a:gd name="connsiteY1" fmla="*/ 0 h 97726"/>
                <a:gd name="connsiteX2" fmla="*/ 39910 w 39909"/>
                <a:gd name="connsiteY2" fmla="*/ 97727 h 97726"/>
                <a:gd name="connsiteX3" fmla="*/ 0 w 39909"/>
                <a:gd name="connsiteY3" fmla="*/ 97727 h 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09" h="97726">
                  <a:moveTo>
                    <a:pt x="0" y="0"/>
                  </a:moveTo>
                  <a:lnTo>
                    <a:pt x="39910" y="0"/>
                  </a:lnTo>
                  <a:lnTo>
                    <a:pt x="39910" y="97727"/>
                  </a:lnTo>
                  <a:lnTo>
                    <a:pt x="0" y="977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4711BEA7-661B-45C0-9ECE-F8BF565AADAC}"/>
                </a:ext>
              </a:extLst>
            </p:cNvPr>
            <p:cNvSpPr/>
            <p:nvPr/>
          </p:nvSpPr>
          <p:spPr>
            <a:xfrm>
              <a:off x="4134487" y="3763495"/>
              <a:ext cx="120110" cy="150495"/>
            </a:xfrm>
            <a:custGeom>
              <a:avLst/>
              <a:gdLst>
                <a:gd name="connsiteX0" fmla="*/ 36290 w 120110"/>
                <a:gd name="connsiteY0" fmla="*/ 0 h 150495"/>
                <a:gd name="connsiteX1" fmla="*/ 83915 w 120110"/>
                <a:gd name="connsiteY1" fmla="*/ 0 h 150495"/>
                <a:gd name="connsiteX2" fmla="*/ 120110 w 120110"/>
                <a:gd name="connsiteY2" fmla="*/ 36195 h 150495"/>
                <a:gd name="connsiteX3" fmla="*/ 120110 w 120110"/>
                <a:gd name="connsiteY3" fmla="*/ 150495 h 150495"/>
                <a:gd name="connsiteX4" fmla="*/ 120110 w 120110"/>
                <a:gd name="connsiteY4" fmla="*/ 150495 h 150495"/>
                <a:gd name="connsiteX5" fmla="*/ 0 w 120110"/>
                <a:gd name="connsiteY5" fmla="*/ 150495 h 150495"/>
                <a:gd name="connsiteX6" fmla="*/ 0 w 120110"/>
                <a:gd name="connsiteY6" fmla="*/ 150495 h 150495"/>
                <a:gd name="connsiteX7" fmla="*/ 0 w 120110"/>
                <a:gd name="connsiteY7" fmla="*/ 36195 h 150495"/>
                <a:gd name="connsiteX8" fmla="*/ 36195 w 120110"/>
                <a:gd name="connsiteY8" fmla="*/ 0 h 150495"/>
                <a:gd name="connsiteX9" fmla="*/ 36290 w 120110"/>
                <a:gd name="connsiteY9" fmla="*/ 0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10" h="150495">
                  <a:moveTo>
                    <a:pt x="36290" y="0"/>
                  </a:moveTo>
                  <a:lnTo>
                    <a:pt x="83915" y="0"/>
                  </a:lnTo>
                  <a:cubicBezTo>
                    <a:pt x="103908" y="0"/>
                    <a:pt x="120110" y="16202"/>
                    <a:pt x="120110" y="36195"/>
                  </a:cubicBezTo>
                  <a:lnTo>
                    <a:pt x="120110" y="150495"/>
                  </a:lnTo>
                  <a:lnTo>
                    <a:pt x="120110" y="150495"/>
                  </a:lnTo>
                  <a:lnTo>
                    <a:pt x="0" y="150495"/>
                  </a:lnTo>
                  <a:lnTo>
                    <a:pt x="0" y="150495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ubicBezTo>
                    <a:pt x="36224" y="0"/>
                    <a:pt x="36262" y="0"/>
                    <a:pt x="36290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6EF09BFC-121F-40C3-A40B-D17F7C703E26}"/>
                </a:ext>
              </a:extLst>
            </p:cNvPr>
            <p:cNvSpPr/>
            <p:nvPr/>
          </p:nvSpPr>
          <p:spPr>
            <a:xfrm>
              <a:off x="3455545" y="3752447"/>
              <a:ext cx="270033" cy="70389"/>
            </a:xfrm>
            <a:custGeom>
              <a:avLst/>
              <a:gdLst>
                <a:gd name="connsiteX0" fmla="*/ 0 w 270033"/>
                <a:gd name="connsiteY0" fmla="*/ 0 h 70389"/>
                <a:gd name="connsiteX1" fmla="*/ 270034 w 270033"/>
                <a:gd name="connsiteY1" fmla="*/ 0 h 70389"/>
                <a:gd name="connsiteX2" fmla="*/ 270034 w 270033"/>
                <a:gd name="connsiteY2" fmla="*/ 70390 h 70389"/>
                <a:gd name="connsiteX3" fmla="*/ 0 w 270033"/>
                <a:gd name="connsiteY3" fmla="*/ 70390 h 7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033" h="70389">
                  <a:moveTo>
                    <a:pt x="0" y="0"/>
                  </a:moveTo>
                  <a:lnTo>
                    <a:pt x="270034" y="0"/>
                  </a:lnTo>
                  <a:lnTo>
                    <a:pt x="270034" y="70390"/>
                  </a:lnTo>
                  <a:lnTo>
                    <a:pt x="0" y="70390"/>
                  </a:lnTo>
                  <a:close/>
                </a:path>
              </a:pathLst>
            </a:custGeom>
            <a:solidFill>
              <a:srgbClr val="A3A3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32604640-A995-4557-A3FF-72A892950F04}"/>
                </a:ext>
              </a:extLst>
            </p:cNvPr>
            <p:cNvSpPr/>
            <p:nvPr/>
          </p:nvSpPr>
          <p:spPr>
            <a:xfrm>
              <a:off x="2963198" y="3899132"/>
              <a:ext cx="1519047" cy="61531"/>
            </a:xfrm>
            <a:custGeom>
              <a:avLst/>
              <a:gdLst>
                <a:gd name="connsiteX0" fmla="*/ 0 w 1519047"/>
                <a:gd name="connsiteY0" fmla="*/ 0 h 61531"/>
                <a:gd name="connsiteX1" fmla="*/ 1519047 w 1519047"/>
                <a:gd name="connsiteY1" fmla="*/ 0 h 61531"/>
                <a:gd name="connsiteX2" fmla="*/ 1519047 w 1519047"/>
                <a:gd name="connsiteY2" fmla="*/ 61531 h 61531"/>
                <a:gd name="connsiteX3" fmla="*/ 0 w 1519047"/>
                <a:gd name="connsiteY3" fmla="*/ 61531 h 6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047" h="61531">
                  <a:moveTo>
                    <a:pt x="0" y="0"/>
                  </a:moveTo>
                  <a:lnTo>
                    <a:pt x="1519047" y="0"/>
                  </a:lnTo>
                  <a:lnTo>
                    <a:pt x="1519047" y="61531"/>
                  </a:lnTo>
                  <a:lnTo>
                    <a:pt x="0" y="61531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4E018B06-CD34-4F1B-A1FC-7A4ED7E76806}"/>
                </a:ext>
              </a:extLst>
            </p:cNvPr>
            <p:cNvSpPr/>
            <p:nvPr/>
          </p:nvSpPr>
          <p:spPr>
            <a:xfrm>
              <a:off x="3415636" y="4182881"/>
              <a:ext cx="105156" cy="320516"/>
            </a:xfrm>
            <a:custGeom>
              <a:avLst/>
              <a:gdLst>
                <a:gd name="connsiteX0" fmla="*/ 0 w 105156"/>
                <a:gd name="connsiteY0" fmla="*/ 0 h 320516"/>
                <a:gd name="connsiteX1" fmla="*/ 105156 w 105156"/>
                <a:gd name="connsiteY1" fmla="*/ 0 h 320516"/>
                <a:gd name="connsiteX2" fmla="*/ 105156 w 105156"/>
                <a:gd name="connsiteY2" fmla="*/ 320516 h 320516"/>
                <a:gd name="connsiteX3" fmla="*/ 0 w 105156"/>
                <a:gd name="connsiteY3" fmla="*/ 320516 h 32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56" h="320516">
                  <a:moveTo>
                    <a:pt x="0" y="0"/>
                  </a:moveTo>
                  <a:lnTo>
                    <a:pt x="105156" y="0"/>
                  </a:lnTo>
                  <a:lnTo>
                    <a:pt x="105156" y="320516"/>
                  </a:lnTo>
                  <a:lnTo>
                    <a:pt x="0" y="320516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0E639133-19F1-4125-AFF9-B42CE7F835D6}"/>
                </a:ext>
              </a:extLst>
            </p:cNvPr>
            <p:cNvSpPr/>
            <p:nvPr/>
          </p:nvSpPr>
          <p:spPr>
            <a:xfrm>
              <a:off x="3223326" y="4026481"/>
              <a:ext cx="489680" cy="405098"/>
            </a:xfrm>
            <a:custGeom>
              <a:avLst/>
              <a:gdLst>
                <a:gd name="connsiteX0" fmla="*/ 0 w 489680"/>
                <a:gd name="connsiteY0" fmla="*/ 0 h 405098"/>
                <a:gd name="connsiteX1" fmla="*/ 489680 w 489680"/>
                <a:gd name="connsiteY1" fmla="*/ 0 h 405098"/>
                <a:gd name="connsiteX2" fmla="*/ 489680 w 489680"/>
                <a:gd name="connsiteY2" fmla="*/ 405098 h 405098"/>
                <a:gd name="connsiteX3" fmla="*/ 0 w 489680"/>
                <a:gd name="connsiteY3" fmla="*/ 405098 h 4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80" h="405098">
                  <a:moveTo>
                    <a:pt x="0" y="0"/>
                  </a:moveTo>
                  <a:lnTo>
                    <a:pt x="489680" y="0"/>
                  </a:lnTo>
                  <a:lnTo>
                    <a:pt x="489680" y="405098"/>
                  </a:lnTo>
                  <a:lnTo>
                    <a:pt x="0" y="405098"/>
                  </a:lnTo>
                  <a:close/>
                </a:path>
              </a:pathLst>
            </a:custGeom>
            <a:solidFill>
              <a:srgbClr val="54545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EF54A401-D386-4884-A43A-B991A9E17879}"/>
                </a:ext>
              </a:extLst>
            </p:cNvPr>
            <p:cNvSpPr/>
            <p:nvPr/>
          </p:nvSpPr>
          <p:spPr>
            <a:xfrm>
              <a:off x="3257425" y="4054675"/>
              <a:ext cx="421481" cy="348710"/>
            </a:xfrm>
            <a:custGeom>
              <a:avLst/>
              <a:gdLst>
                <a:gd name="connsiteX0" fmla="*/ 0 w 421481"/>
                <a:gd name="connsiteY0" fmla="*/ 0 h 348710"/>
                <a:gd name="connsiteX1" fmla="*/ 421481 w 421481"/>
                <a:gd name="connsiteY1" fmla="*/ 0 h 348710"/>
                <a:gd name="connsiteX2" fmla="*/ 421481 w 421481"/>
                <a:gd name="connsiteY2" fmla="*/ 348710 h 348710"/>
                <a:gd name="connsiteX3" fmla="*/ 0 w 421481"/>
                <a:gd name="connsiteY3" fmla="*/ 348710 h 34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481" h="348710">
                  <a:moveTo>
                    <a:pt x="0" y="0"/>
                  </a:moveTo>
                  <a:lnTo>
                    <a:pt x="421481" y="0"/>
                  </a:lnTo>
                  <a:lnTo>
                    <a:pt x="421481" y="348710"/>
                  </a:lnTo>
                  <a:lnTo>
                    <a:pt x="0" y="34871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988FEB06-BFD4-4770-909F-E75BC562D925}"/>
                </a:ext>
              </a:extLst>
            </p:cNvPr>
            <p:cNvSpPr/>
            <p:nvPr/>
          </p:nvSpPr>
          <p:spPr>
            <a:xfrm>
              <a:off x="3347818" y="4138018"/>
              <a:ext cx="130301" cy="142398"/>
            </a:xfrm>
            <a:custGeom>
              <a:avLst/>
              <a:gdLst>
                <a:gd name="connsiteX0" fmla="*/ 0 w 130301"/>
                <a:gd name="connsiteY0" fmla="*/ 0 h 142398"/>
                <a:gd name="connsiteX1" fmla="*/ 130302 w 130301"/>
                <a:gd name="connsiteY1" fmla="*/ 93917 h 142398"/>
                <a:gd name="connsiteX2" fmla="*/ 42481 w 130301"/>
                <a:gd name="connsiteY2" fmla="*/ 142399 h 1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01" h="142398">
                  <a:moveTo>
                    <a:pt x="0" y="0"/>
                  </a:moveTo>
                  <a:lnTo>
                    <a:pt x="130302" y="93917"/>
                  </a:lnTo>
                  <a:lnTo>
                    <a:pt x="42481" y="142399"/>
                  </a:lnTo>
                </a:path>
              </a:pathLst>
            </a:custGeom>
            <a:noFill/>
            <a:ln w="9525" cap="flat">
              <a:solidFill>
                <a:srgbClr val="82828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1EAB9B9A-8254-4CAA-8864-4F1F84F1E5D6}"/>
                </a:ext>
              </a:extLst>
            </p:cNvPr>
            <p:cNvSpPr/>
            <p:nvPr/>
          </p:nvSpPr>
          <p:spPr>
            <a:xfrm>
              <a:off x="3478120" y="4144115"/>
              <a:ext cx="63626" cy="202977"/>
            </a:xfrm>
            <a:custGeom>
              <a:avLst/>
              <a:gdLst>
                <a:gd name="connsiteX0" fmla="*/ 63627 w 63626"/>
                <a:gd name="connsiteY0" fmla="*/ 0 h 202977"/>
                <a:gd name="connsiteX1" fmla="*/ 0 w 63626"/>
                <a:gd name="connsiteY1" fmla="*/ 87821 h 202977"/>
                <a:gd name="connsiteX2" fmla="*/ 30289 w 63626"/>
                <a:gd name="connsiteY2" fmla="*/ 202978 h 202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626" h="202977">
                  <a:moveTo>
                    <a:pt x="63627" y="0"/>
                  </a:moveTo>
                  <a:lnTo>
                    <a:pt x="0" y="87821"/>
                  </a:lnTo>
                  <a:lnTo>
                    <a:pt x="30289" y="202978"/>
                  </a:lnTo>
                </a:path>
              </a:pathLst>
            </a:custGeom>
            <a:noFill/>
            <a:ln w="9525" cap="flat">
              <a:solidFill>
                <a:srgbClr val="82828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9EF50A5D-BC5F-444D-AC27-004E139CFBE1}"/>
                </a:ext>
              </a:extLst>
            </p:cNvPr>
            <p:cNvSpPr/>
            <p:nvPr/>
          </p:nvSpPr>
          <p:spPr>
            <a:xfrm>
              <a:off x="3478120" y="4231935"/>
              <a:ext cx="136397" cy="78867"/>
            </a:xfrm>
            <a:custGeom>
              <a:avLst/>
              <a:gdLst>
                <a:gd name="connsiteX0" fmla="*/ 0 w 136397"/>
                <a:gd name="connsiteY0" fmla="*/ 0 h 78867"/>
                <a:gd name="connsiteX1" fmla="*/ 136398 w 136397"/>
                <a:gd name="connsiteY1" fmla="*/ 78867 h 7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97" h="78867">
                  <a:moveTo>
                    <a:pt x="0" y="0"/>
                  </a:moveTo>
                  <a:lnTo>
                    <a:pt x="136398" y="78867"/>
                  </a:lnTo>
                </a:path>
              </a:pathLst>
            </a:custGeom>
            <a:ln w="9525" cap="flat">
              <a:solidFill>
                <a:srgbClr val="82828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0E61CC14-BB1A-48DC-86EC-B95CBE86562A}"/>
                </a:ext>
              </a:extLst>
            </p:cNvPr>
            <p:cNvSpPr/>
            <p:nvPr/>
          </p:nvSpPr>
          <p:spPr>
            <a:xfrm>
              <a:off x="3296002" y="4098585"/>
              <a:ext cx="63626" cy="63626"/>
            </a:xfrm>
            <a:custGeom>
              <a:avLst/>
              <a:gdLst>
                <a:gd name="connsiteX0" fmla="*/ 63627 w 63626"/>
                <a:gd name="connsiteY0" fmla="*/ 31813 h 63626"/>
                <a:gd name="connsiteX1" fmla="*/ 31813 w 63626"/>
                <a:gd name="connsiteY1" fmla="*/ 63627 h 63626"/>
                <a:gd name="connsiteX2" fmla="*/ 0 w 63626"/>
                <a:gd name="connsiteY2" fmla="*/ 31813 h 63626"/>
                <a:gd name="connsiteX3" fmla="*/ 31813 w 63626"/>
                <a:gd name="connsiteY3" fmla="*/ 0 h 63626"/>
                <a:gd name="connsiteX4" fmla="*/ 63627 w 63626"/>
                <a:gd name="connsiteY4" fmla="*/ 31813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3"/>
                  </a:moveTo>
                  <a:cubicBezTo>
                    <a:pt x="63627" y="49387"/>
                    <a:pt x="49387" y="63627"/>
                    <a:pt x="31813" y="63627"/>
                  </a:cubicBezTo>
                  <a:cubicBezTo>
                    <a:pt x="14240" y="63627"/>
                    <a:pt x="0" y="49387"/>
                    <a:pt x="0" y="31813"/>
                  </a:cubicBezTo>
                  <a:cubicBezTo>
                    <a:pt x="0" y="14240"/>
                    <a:pt x="14240" y="0"/>
                    <a:pt x="31813" y="0"/>
                  </a:cubicBezTo>
                  <a:cubicBezTo>
                    <a:pt x="49387" y="0"/>
                    <a:pt x="63627" y="14240"/>
                    <a:pt x="63627" y="31813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E417ACF8-3FDF-4DB2-B4A3-327FB61F6156}"/>
                </a:ext>
              </a:extLst>
            </p:cNvPr>
            <p:cNvSpPr/>
            <p:nvPr/>
          </p:nvSpPr>
          <p:spPr>
            <a:xfrm>
              <a:off x="3358486" y="4248604"/>
              <a:ext cx="63626" cy="63626"/>
            </a:xfrm>
            <a:custGeom>
              <a:avLst/>
              <a:gdLst>
                <a:gd name="connsiteX0" fmla="*/ 63627 w 63626"/>
                <a:gd name="connsiteY0" fmla="*/ 31813 h 63626"/>
                <a:gd name="connsiteX1" fmla="*/ 31813 w 63626"/>
                <a:gd name="connsiteY1" fmla="*/ 63627 h 63626"/>
                <a:gd name="connsiteX2" fmla="*/ 0 w 63626"/>
                <a:gd name="connsiteY2" fmla="*/ 31813 h 63626"/>
                <a:gd name="connsiteX3" fmla="*/ 31813 w 63626"/>
                <a:gd name="connsiteY3" fmla="*/ 0 h 63626"/>
                <a:gd name="connsiteX4" fmla="*/ 63627 w 63626"/>
                <a:gd name="connsiteY4" fmla="*/ 31813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3"/>
                  </a:moveTo>
                  <a:cubicBezTo>
                    <a:pt x="63627" y="49387"/>
                    <a:pt x="49387" y="63627"/>
                    <a:pt x="31813" y="63627"/>
                  </a:cubicBezTo>
                  <a:cubicBezTo>
                    <a:pt x="14240" y="63627"/>
                    <a:pt x="0" y="49387"/>
                    <a:pt x="0" y="31813"/>
                  </a:cubicBezTo>
                  <a:cubicBezTo>
                    <a:pt x="0" y="14240"/>
                    <a:pt x="14240" y="0"/>
                    <a:pt x="31813" y="0"/>
                  </a:cubicBezTo>
                  <a:cubicBezTo>
                    <a:pt x="49387" y="0"/>
                    <a:pt x="63627" y="14240"/>
                    <a:pt x="63627" y="31813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C040DE5F-AE3A-4E18-B452-6063102A4DB4}"/>
                </a:ext>
              </a:extLst>
            </p:cNvPr>
            <p:cNvSpPr/>
            <p:nvPr/>
          </p:nvSpPr>
          <p:spPr>
            <a:xfrm>
              <a:off x="3509933" y="4111920"/>
              <a:ext cx="63626" cy="63626"/>
            </a:xfrm>
            <a:custGeom>
              <a:avLst/>
              <a:gdLst>
                <a:gd name="connsiteX0" fmla="*/ 63627 w 63626"/>
                <a:gd name="connsiteY0" fmla="*/ 31813 h 63626"/>
                <a:gd name="connsiteX1" fmla="*/ 31813 w 63626"/>
                <a:gd name="connsiteY1" fmla="*/ 63627 h 63626"/>
                <a:gd name="connsiteX2" fmla="*/ 0 w 63626"/>
                <a:gd name="connsiteY2" fmla="*/ 31813 h 63626"/>
                <a:gd name="connsiteX3" fmla="*/ 31813 w 63626"/>
                <a:gd name="connsiteY3" fmla="*/ 0 h 63626"/>
                <a:gd name="connsiteX4" fmla="*/ 63627 w 63626"/>
                <a:gd name="connsiteY4" fmla="*/ 31813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3"/>
                  </a:moveTo>
                  <a:cubicBezTo>
                    <a:pt x="63627" y="49387"/>
                    <a:pt x="49387" y="63627"/>
                    <a:pt x="31813" y="63627"/>
                  </a:cubicBezTo>
                  <a:cubicBezTo>
                    <a:pt x="14240" y="63627"/>
                    <a:pt x="0" y="49387"/>
                    <a:pt x="0" y="31813"/>
                  </a:cubicBezTo>
                  <a:cubicBezTo>
                    <a:pt x="0" y="14240"/>
                    <a:pt x="14240" y="0"/>
                    <a:pt x="31813" y="0"/>
                  </a:cubicBezTo>
                  <a:cubicBezTo>
                    <a:pt x="49387" y="0"/>
                    <a:pt x="63627" y="14240"/>
                    <a:pt x="63627" y="31813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B028D01F-4501-4CCD-9A82-5733C465F285}"/>
                </a:ext>
              </a:extLst>
            </p:cNvPr>
            <p:cNvSpPr/>
            <p:nvPr/>
          </p:nvSpPr>
          <p:spPr>
            <a:xfrm>
              <a:off x="3582704" y="4278893"/>
              <a:ext cx="63627" cy="63627"/>
            </a:xfrm>
            <a:custGeom>
              <a:avLst/>
              <a:gdLst>
                <a:gd name="connsiteX0" fmla="*/ 63627 w 63627"/>
                <a:gd name="connsiteY0" fmla="*/ 31909 h 63627"/>
                <a:gd name="connsiteX1" fmla="*/ 31718 w 63627"/>
                <a:gd name="connsiteY1" fmla="*/ 63627 h 63627"/>
                <a:gd name="connsiteX2" fmla="*/ 0 w 63627"/>
                <a:gd name="connsiteY2" fmla="*/ 31718 h 63627"/>
                <a:gd name="connsiteX3" fmla="*/ 31814 w 63627"/>
                <a:gd name="connsiteY3" fmla="*/ 0 h 63627"/>
                <a:gd name="connsiteX4" fmla="*/ 63627 w 63627"/>
                <a:gd name="connsiteY4" fmla="*/ 31813 h 63627"/>
                <a:gd name="connsiteX5" fmla="*/ 63627 w 63627"/>
                <a:gd name="connsiteY5" fmla="*/ 31909 h 6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27" h="63627">
                  <a:moveTo>
                    <a:pt x="63627" y="31909"/>
                  </a:moveTo>
                  <a:cubicBezTo>
                    <a:pt x="63570" y="49482"/>
                    <a:pt x="49292" y="63684"/>
                    <a:pt x="31718" y="63627"/>
                  </a:cubicBezTo>
                  <a:cubicBezTo>
                    <a:pt x="14145" y="63570"/>
                    <a:pt x="-48" y="49292"/>
                    <a:pt x="0" y="31718"/>
                  </a:cubicBezTo>
                  <a:cubicBezTo>
                    <a:pt x="57" y="14183"/>
                    <a:pt x="14278" y="0"/>
                    <a:pt x="31814" y="0"/>
                  </a:cubicBezTo>
                  <a:cubicBezTo>
                    <a:pt x="49387" y="0"/>
                    <a:pt x="63627" y="14240"/>
                    <a:pt x="63627" y="31813"/>
                  </a:cubicBezTo>
                  <a:cubicBezTo>
                    <a:pt x="63627" y="31842"/>
                    <a:pt x="63627" y="31880"/>
                    <a:pt x="63627" y="31909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FFCF01AD-694E-4464-8941-297DA9F122AC}"/>
                </a:ext>
              </a:extLst>
            </p:cNvPr>
            <p:cNvSpPr/>
            <p:nvPr/>
          </p:nvSpPr>
          <p:spPr>
            <a:xfrm>
              <a:off x="3476596" y="4315279"/>
              <a:ext cx="63626" cy="63626"/>
            </a:xfrm>
            <a:custGeom>
              <a:avLst/>
              <a:gdLst>
                <a:gd name="connsiteX0" fmla="*/ 63627 w 63626"/>
                <a:gd name="connsiteY0" fmla="*/ 31814 h 63626"/>
                <a:gd name="connsiteX1" fmla="*/ 31813 w 63626"/>
                <a:gd name="connsiteY1" fmla="*/ 63627 h 63626"/>
                <a:gd name="connsiteX2" fmla="*/ 0 w 63626"/>
                <a:gd name="connsiteY2" fmla="*/ 31814 h 63626"/>
                <a:gd name="connsiteX3" fmla="*/ 31813 w 63626"/>
                <a:gd name="connsiteY3" fmla="*/ 0 h 63626"/>
                <a:gd name="connsiteX4" fmla="*/ 63627 w 63626"/>
                <a:gd name="connsiteY4" fmla="*/ 31814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4"/>
                  </a:moveTo>
                  <a:cubicBezTo>
                    <a:pt x="63627" y="49384"/>
                    <a:pt x="49384" y="63627"/>
                    <a:pt x="31813" y="63627"/>
                  </a:cubicBezTo>
                  <a:cubicBezTo>
                    <a:pt x="14243" y="63627"/>
                    <a:pt x="0" y="49384"/>
                    <a:pt x="0" y="31814"/>
                  </a:cubicBezTo>
                  <a:cubicBezTo>
                    <a:pt x="0" y="14243"/>
                    <a:pt x="14243" y="0"/>
                    <a:pt x="31813" y="0"/>
                  </a:cubicBezTo>
                  <a:cubicBezTo>
                    <a:pt x="49384" y="0"/>
                    <a:pt x="63627" y="14243"/>
                    <a:pt x="63627" y="31814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2C5B0417-5A10-4D87-AA23-10CF4D9D6E1E}"/>
                </a:ext>
              </a:extLst>
            </p:cNvPr>
            <p:cNvSpPr/>
            <p:nvPr/>
          </p:nvSpPr>
          <p:spPr>
            <a:xfrm>
              <a:off x="4054001" y="4295753"/>
              <a:ext cx="128206" cy="28193"/>
            </a:xfrm>
            <a:custGeom>
              <a:avLst/>
              <a:gdLst>
                <a:gd name="connsiteX0" fmla="*/ 0 w 128206"/>
                <a:gd name="connsiteY0" fmla="*/ 0 h 28193"/>
                <a:gd name="connsiteX1" fmla="*/ 128206 w 128206"/>
                <a:gd name="connsiteY1" fmla="*/ 0 h 28193"/>
                <a:gd name="connsiteX2" fmla="*/ 128206 w 128206"/>
                <a:gd name="connsiteY2" fmla="*/ 28194 h 28193"/>
                <a:gd name="connsiteX3" fmla="*/ 0 w 128206"/>
                <a:gd name="connsiteY3" fmla="*/ 28194 h 2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06" h="28193">
                  <a:moveTo>
                    <a:pt x="0" y="0"/>
                  </a:moveTo>
                  <a:lnTo>
                    <a:pt x="128206" y="0"/>
                  </a:lnTo>
                  <a:lnTo>
                    <a:pt x="128206" y="28194"/>
                  </a:lnTo>
                  <a:lnTo>
                    <a:pt x="0" y="28194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FE0075C2-254C-4AE0-9511-01652B6A6541}"/>
                </a:ext>
              </a:extLst>
            </p:cNvPr>
            <p:cNvSpPr/>
            <p:nvPr/>
          </p:nvSpPr>
          <p:spPr>
            <a:xfrm>
              <a:off x="3881027" y="4321375"/>
              <a:ext cx="479393" cy="189738"/>
            </a:xfrm>
            <a:custGeom>
              <a:avLst/>
              <a:gdLst>
                <a:gd name="connsiteX0" fmla="*/ 0 w 479393"/>
                <a:gd name="connsiteY0" fmla="*/ 179451 h 189738"/>
                <a:gd name="connsiteX1" fmla="*/ 0 w 479393"/>
                <a:gd name="connsiteY1" fmla="*/ 116300 h 189738"/>
                <a:gd name="connsiteX2" fmla="*/ 21908 w 479393"/>
                <a:gd name="connsiteY2" fmla="*/ 68009 h 189738"/>
                <a:gd name="connsiteX3" fmla="*/ 99917 w 479393"/>
                <a:gd name="connsiteY3" fmla="*/ 0 h 189738"/>
                <a:gd name="connsiteX4" fmla="*/ 384524 w 479393"/>
                <a:gd name="connsiteY4" fmla="*/ 0 h 189738"/>
                <a:gd name="connsiteX5" fmla="*/ 458724 w 479393"/>
                <a:gd name="connsiteY5" fmla="*/ 68104 h 189738"/>
                <a:gd name="connsiteX6" fmla="*/ 479393 w 479393"/>
                <a:gd name="connsiteY6" fmla="*/ 115253 h 189738"/>
                <a:gd name="connsiteX7" fmla="*/ 479393 w 479393"/>
                <a:gd name="connsiteY7" fmla="*/ 189738 h 18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9393" h="189738">
                  <a:moveTo>
                    <a:pt x="0" y="179451"/>
                  </a:moveTo>
                  <a:lnTo>
                    <a:pt x="0" y="116300"/>
                  </a:lnTo>
                  <a:cubicBezTo>
                    <a:pt x="19" y="97803"/>
                    <a:pt x="8001" y="80201"/>
                    <a:pt x="21908" y="68009"/>
                  </a:cubicBezTo>
                  <a:lnTo>
                    <a:pt x="99917" y="0"/>
                  </a:lnTo>
                  <a:lnTo>
                    <a:pt x="384524" y="0"/>
                  </a:lnTo>
                  <a:lnTo>
                    <a:pt x="458724" y="68104"/>
                  </a:lnTo>
                  <a:cubicBezTo>
                    <a:pt x="471878" y="80258"/>
                    <a:pt x="479374" y="97346"/>
                    <a:pt x="479393" y="115253"/>
                  </a:cubicBezTo>
                  <a:lnTo>
                    <a:pt x="479393" y="189738"/>
                  </a:lnTo>
                  <a:close/>
                </a:path>
              </a:pathLst>
            </a:custGeom>
            <a:solidFill>
              <a:srgbClr val="C4C4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B9DBE523-7FAF-4C26-9448-03ED416031C4}"/>
                </a:ext>
              </a:extLst>
            </p:cNvPr>
            <p:cNvSpPr/>
            <p:nvPr/>
          </p:nvSpPr>
          <p:spPr>
            <a:xfrm>
              <a:off x="3983516" y="4354522"/>
              <a:ext cx="274319" cy="95250"/>
            </a:xfrm>
            <a:custGeom>
              <a:avLst/>
              <a:gdLst>
                <a:gd name="connsiteX0" fmla="*/ 274320 w 274319"/>
                <a:gd name="connsiteY0" fmla="*/ 47625 h 95250"/>
                <a:gd name="connsiteX1" fmla="*/ 137160 w 274319"/>
                <a:gd name="connsiteY1" fmla="*/ 95250 h 95250"/>
                <a:gd name="connsiteX2" fmla="*/ 0 w 274319"/>
                <a:gd name="connsiteY2" fmla="*/ 47625 h 95250"/>
                <a:gd name="connsiteX3" fmla="*/ 137160 w 274319"/>
                <a:gd name="connsiteY3" fmla="*/ 0 h 95250"/>
                <a:gd name="connsiteX4" fmla="*/ 274320 w 274319"/>
                <a:gd name="connsiteY4" fmla="*/ 4762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19" h="95250">
                  <a:moveTo>
                    <a:pt x="274320" y="47625"/>
                  </a:moveTo>
                  <a:cubicBezTo>
                    <a:pt x="274320" y="73819"/>
                    <a:pt x="212979" y="95250"/>
                    <a:pt x="137160" y="95250"/>
                  </a:cubicBezTo>
                  <a:cubicBezTo>
                    <a:pt x="61341" y="95250"/>
                    <a:pt x="0" y="74009"/>
                    <a:pt x="0" y="47625"/>
                  </a:cubicBezTo>
                  <a:cubicBezTo>
                    <a:pt x="0" y="21241"/>
                    <a:pt x="61436" y="0"/>
                    <a:pt x="137160" y="0"/>
                  </a:cubicBezTo>
                  <a:cubicBezTo>
                    <a:pt x="212884" y="0"/>
                    <a:pt x="274320" y="21431"/>
                    <a:pt x="274320" y="47625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35909ED5-8BB2-47CB-BA09-4887FFC2DC8E}"/>
                </a:ext>
              </a:extLst>
            </p:cNvPr>
            <p:cNvSpPr/>
            <p:nvPr/>
          </p:nvSpPr>
          <p:spPr>
            <a:xfrm>
              <a:off x="2918716" y="4490539"/>
              <a:ext cx="1614296" cy="639984"/>
            </a:xfrm>
            <a:custGeom>
              <a:avLst/>
              <a:gdLst>
                <a:gd name="connsiteX0" fmla="*/ 0 w 1614296"/>
                <a:gd name="connsiteY0" fmla="*/ 0 h 639984"/>
                <a:gd name="connsiteX1" fmla="*/ 1614297 w 1614296"/>
                <a:gd name="connsiteY1" fmla="*/ 0 h 639984"/>
                <a:gd name="connsiteX2" fmla="*/ 1614297 w 1614296"/>
                <a:gd name="connsiteY2" fmla="*/ 639985 h 639984"/>
                <a:gd name="connsiteX3" fmla="*/ 0 w 1614296"/>
                <a:gd name="connsiteY3" fmla="*/ 639985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4296" h="639984">
                  <a:moveTo>
                    <a:pt x="0" y="0"/>
                  </a:moveTo>
                  <a:lnTo>
                    <a:pt x="1614297" y="0"/>
                  </a:lnTo>
                  <a:lnTo>
                    <a:pt x="1614297" y="639985"/>
                  </a:lnTo>
                  <a:lnTo>
                    <a:pt x="0" y="639985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5A9789BA-DE40-47B2-8EFD-97E39D8E00BD}"/>
                </a:ext>
              </a:extLst>
            </p:cNvPr>
            <p:cNvSpPr/>
            <p:nvPr/>
          </p:nvSpPr>
          <p:spPr>
            <a:xfrm>
              <a:off x="2918240" y="4823914"/>
              <a:ext cx="1607534" cy="9525"/>
            </a:xfrm>
            <a:custGeom>
              <a:avLst/>
              <a:gdLst>
                <a:gd name="connsiteX0" fmla="*/ 0 w 1607534"/>
                <a:gd name="connsiteY0" fmla="*/ 0 h 9525"/>
                <a:gd name="connsiteX1" fmla="*/ 1607534 w 1607534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07534" h="9525">
                  <a:moveTo>
                    <a:pt x="0" y="0"/>
                  </a:moveTo>
                  <a:lnTo>
                    <a:pt x="1607534" y="0"/>
                  </a:lnTo>
                </a:path>
              </a:pathLst>
            </a:custGeom>
            <a:ln w="9525" cap="flat">
              <a:solidFill>
                <a:srgbClr val="80808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1DABAC85-41E2-4261-B63B-6B76D1C60A5B}"/>
                </a:ext>
              </a:extLst>
            </p:cNvPr>
            <p:cNvSpPr/>
            <p:nvPr/>
          </p:nvSpPr>
          <p:spPr>
            <a:xfrm>
              <a:off x="4030951" y="4490539"/>
              <a:ext cx="502062" cy="639984"/>
            </a:xfrm>
            <a:custGeom>
              <a:avLst/>
              <a:gdLst>
                <a:gd name="connsiteX0" fmla="*/ 0 w 502062"/>
                <a:gd name="connsiteY0" fmla="*/ 0 h 639984"/>
                <a:gd name="connsiteX1" fmla="*/ 502063 w 502062"/>
                <a:gd name="connsiteY1" fmla="*/ 0 h 639984"/>
                <a:gd name="connsiteX2" fmla="*/ 502063 w 502062"/>
                <a:gd name="connsiteY2" fmla="*/ 639985 h 639984"/>
                <a:gd name="connsiteX3" fmla="*/ 0 w 502062"/>
                <a:gd name="connsiteY3" fmla="*/ 639985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062" h="639984">
                  <a:moveTo>
                    <a:pt x="0" y="0"/>
                  </a:moveTo>
                  <a:lnTo>
                    <a:pt x="502063" y="0"/>
                  </a:lnTo>
                  <a:lnTo>
                    <a:pt x="502063" y="639985"/>
                  </a:lnTo>
                  <a:lnTo>
                    <a:pt x="0" y="639985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FCA472F6-61B9-4E55-AFDC-48248EBF16B4}"/>
                </a:ext>
              </a:extLst>
            </p:cNvPr>
            <p:cNvSpPr/>
            <p:nvPr/>
          </p:nvSpPr>
          <p:spPr>
            <a:xfrm>
              <a:off x="2887474" y="4490539"/>
              <a:ext cx="1676781" cy="61531"/>
            </a:xfrm>
            <a:custGeom>
              <a:avLst/>
              <a:gdLst>
                <a:gd name="connsiteX0" fmla="*/ 0 w 1676781"/>
                <a:gd name="connsiteY0" fmla="*/ 0 h 61531"/>
                <a:gd name="connsiteX1" fmla="*/ 1676781 w 1676781"/>
                <a:gd name="connsiteY1" fmla="*/ 0 h 61531"/>
                <a:gd name="connsiteX2" fmla="*/ 1676781 w 1676781"/>
                <a:gd name="connsiteY2" fmla="*/ 61531 h 61531"/>
                <a:gd name="connsiteX3" fmla="*/ 0 w 1676781"/>
                <a:gd name="connsiteY3" fmla="*/ 61531 h 6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781" h="61531">
                  <a:moveTo>
                    <a:pt x="0" y="0"/>
                  </a:moveTo>
                  <a:lnTo>
                    <a:pt x="1676781" y="0"/>
                  </a:lnTo>
                  <a:lnTo>
                    <a:pt x="1676781" y="61531"/>
                  </a:lnTo>
                  <a:lnTo>
                    <a:pt x="0" y="61531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5219AC2F-B107-407C-80F2-EF5FDF94A9F8}"/>
                </a:ext>
              </a:extLst>
            </p:cNvPr>
            <p:cNvSpPr/>
            <p:nvPr/>
          </p:nvSpPr>
          <p:spPr>
            <a:xfrm>
              <a:off x="3707958" y="4552642"/>
              <a:ext cx="194786" cy="46767"/>
            </a:xfrm>
            <a:custGeom>
              <a:avLst/>
              <a:gdLst>
                <a:gd name="connsiteX0" fmla="*/ 0 w 194786"/>
                <a:gd name="connsiteY0" fmla="*/ 0 h 46767"/>
                <a:gd name="connsiteX1" fmla="*/ 25337 w 194786"/>
                <a:gd name="connsiteY1" fmla="*/ 46768 h 46767"/>
                <a:gd name="connsiteX2" fmla="*/ 169354 w 194786"/>
                <a:gd name="connsiteY2" fmla="*/ 46768 h 46767"/>
                <a:gd name="connsiteX3" fmla="*/ 194786 w 194786"/>
                <a:gd name="connsiteY3" fmla="*/ 0 h 46767"/>
                <a:gd name="connsiteX4" fmla="*/ 0 w 194786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86" h="46767">
                  <a:moveTo>
                    <a:pt x="0" y="0"/>
                  </a:moveTo>
                  <a:lnTo>
                    <a:pt x="25337" y="46768"/>
                  </a:lnTo>
                  <a:lnTo>
                    <a:pt x="169354" y="46768"/>
                  </a:lnTo>
                  <a:lnTo>
                    <a:pt x="1947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FAC358CC-1574-46E8-B72C-903CA938B697}"/>
                </a:ext>
              </a:extLst>
            </p:cNvPr>
            <p:cNvSpPr/>
            <p:nvPr/>
          </p:nvSpPr>
          <p:spPr>
            <a:xfrm>
              <a:off x="3707958" y="4821914"/>
              <a:ext cx="194786" cy="46767"/>
            </a:xfrm>
            <a:custGeom>
              <a:avLst/>
              <a:gdLst>
                <a:gd name="connsiteX0" fmla="*/ 0 w 194786"/>
                <a:gd name="connsiteY0" fmla="*/ 0 h 46767"/>
                <a:gd name="connsiteX1" fmla="*/ 25337 w 194786"/>
                <a:gd name="connsiteY1" fmla="*/ 46767 h 46767"/>
                <a:gd name="connsiteX2" fmla="*/ 169354 w 194786"/>
                <a:gd name="connsiteY2" fmla="*/ 46767 h 46767"/>
                <a:gd name="connsiteX3" fmla="*/ 194786 w 194786"/>
                <a:gd name="connsiteY3" fmla="*/ 0 h 46767"/>
                <a:gd name="connsiteX4" fmla="*/ 0 w 194786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86" h="46767">
                  <a:moveTo>
                    <a:pt x="0" y="0"/>
                  </a:moveTo>
                  <a:lnTo>
                    <a:pt x="25337" y="46767"/>
                  </a:lnTo>
                  <a:lnTo>
                    <a:pt x="169354" y="46767"/>
                  </a:lnTo>
                  <a:lnTo>
                    <a:pt x="1947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154CBCFB-8F78-4624-84EC-26209C423105}"/>
                </a:ext>
              </a:extLst>
            </p:cNvPr>
            <p:cNvSpPr/>
            <p:nvPr/>
          </p:nvSpPr>
          <p:spPr>
            <a:xfrm>
              <a:off x="3166938" y="4552642"/>
              <a:ext cx="194881" cy="46767"/>
            </a:xfrm>
            <a:custGeom>
              <a:avLst/>
              <a:gdLst>
                <a:gd name="connsiteX0" fmla="*/ 0 w 194881"/>
                <a:gd name="connsiteY0" fmla="*/ 0 h 46767"/>
                <a:gd name="connsiteX1" fmla="*/ 25337 w 194881"/>
                <a:gd name="connsiteY1" fmla="*/ 46768 h 46767"/>
                <a:gd name="connsiteX2" fmla="*/ 169450 w 194881"/>
                <a:gd name="connsiteY2" fmla="*/ 46768 h 46767"/>
                <a:gd name="connsiteX3" fmla="*/ 194882 w 194881"/>
                <a:gd name="connsiteY3" fmla="*/ 0 h 46767"/>
                <a:gd name="connsiteX4" fmla="*/ 0 w 194881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881" h="46767">
                  <a:moveTo>
                    <a:pt x="0" y="0"/>
                  </a:moveTo>
                  <a:lnTo>
                    <a:pt x="25337" y="46768"/>
                  </a:lnTo>
                  <a:lnTo>
                    <a:pt x="169450" y="46768"/>
                  </a:lnTo>
                  <a:lnTo>
                    <a:pt x="1948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6C7ADBED-2066-4684-A25B-7A6C23CC8D7D}"/>
                </a:ext>
              </a:extLst>
            </p:cNvPr>
            <p:cNvSpPr/>
            <p:nvPr/>
          </p:nvSpPr>
          <p:spPr>
            <a:xfrm>
              <a:off x="3166938" y="4821914"/>
              <a:ext cx="194881" cy="46767"/>
            </a:xfrm>
            <a:custGeom>
              <a:avLst/>
              <a:gdLst>
                <a:gd name="connsiteX0" fmla="*/ 0 w 194881"/>
                <a:gd name="connsiteY0" fmla="*/ 0 h 46767"/>
                <a:gd name="connsiteX1" fmla="*/ 25337 w 194881"/>
                <a:gd name="connsiteY1" fmla="*/ 46767 h 46767"/>
                <a:gd name="connsiteX2" fmla="*/ 169450 w 194881"/>
                <a:gd name="connsiteY2" fmla="*/ 46767 h 46767"/>
                <a:gd name="connsiteX3" fmla="*/ 194882 w 194881"/>
                <a:gd name="connsiteY3" fmla="*/ 0 h 46767"/>
                <a:gd name="connsiteX4" fmla="*/ 0 w 194881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881" h="46767">
                  <a:moveTo>
                    <a:pt x="0" y="0"/>
                  </a:moveTo>
                  <a:lnTo>
                    <a:pt x="25337" y="46767"/>
                  </a:lnTo>
                  <a:lnTo>
                    <a:pt x="169450" y="46767"/>
                  </a:lnTo>
                  <a:lnTo>
                    <a:pt x="1948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BEB95911-610F-439D-AFD1-1512BB86DFD0}"/>
                </a:ext>
              </a:extLst>
            </p:cNvPr>
            <p:cNvSpPr/>
            <p:nvPr/>
          </p:nvSpPr>
          <p:spPr>
            <a:xfrm>
              <a:off x="3903982" y="3034071"/>
              <a:ext cx="446246" cy="9525"/>
            </a:xfrm>
            <a:custGeom>
              <a:avLst/>
              <a:gdLst>
                <a:gd name="connsiteX0" fmla="*/ 0 w 446246"/>
                <a:gd name="connsiteY0" fmla="*/ 0 h 9525"/>
                <a:gd name="connsiteX1" fmla="*/ 446246 w 446246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6246" h="9525">
                  <a:moveTo>
                    <a:pt x="0" y="0"/>
                  </a:moveTo>
                  <a:lnTo>
                    <a:pt x="446246" y="0"/>
                  </a:lnTo>
                </a:path>
              </a:pathLst>
            </a:custGeom>
            <a:ln w="952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C8442B01-22B6-4CE0-AD54-76DB3615E84E}"/>
                </a:ext>
              </a:extLst>
            </p:cNvPr>
            <p:cNvSpPr/>
            <p:nvPr/>
          </p:nvSpPr>
          <p:spPr>
            <a:xfrm>
              <a:off x="3864454" y="3034071"/>
              <a:ext cx="39528" cy="9525"/>
            </a:xfrm>
            <a:custGeom>
              <a:avLst/>
              <a:gdLst>
                <a:gd name="connsiteX0" fmla="*/ 0 w 39528"/>
                <a:gd name="connsiteY0" fmla="*/ 0 h 9525"/>
                <a:gd name="connsiteX1" fmla="*/ 39529 w 3952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528" h="9525">
                  <a:moveTo>
                    <a:pt x="0" y="0"/>
                  </a:moveTo>
                  <a:lnTo>
                    <a:pt x="39529" y="0"/>
                  </a:lnTo>
                </a:path>
              </a:pathLst>
            </a:custGeom>
            <a:ln w="2857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A96CD209-FDFE-4F4C-89AD-65B53A756B42}"/>
                </a:ext>
              </a:extLst>
            </p:cNvPr>
            <p:cNvSpPr/>
            <p:nvPr/>
          </p:nvSpPr>
          <p:spPr>
            <a:xfrm>
              <a:off x="4193066" y="3038834"/>
              <a:ext cx="9525" cy="300037"/>
            </a:xfrm>
            <a:custGeom>
              <a:avLst/>
              <a:gdLst>
                <a:gd name="connsiteX0" fmla="*/ 0 w 9525"/>
                <a:gd name="connsiteY0" fmla="*/ 0 h 300037"/>
                <a:gd name="connsiteX1" fmla="*/ 0 w 9525"/>
                <a:gd name="connsiteY1" fmla="*/ 30003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00037">
                  <a:moveTo>
                    <a:pt x="0" y="0"/>
                  </a:moveTo>
                  <a:lnTo>
                    <a:pt x="0" y="300038"/>
                  </a:lnTo>
                </a:path>
              </a:pathLst>
            </a:custGeom>
            <a:ln w="952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" name="Graphic 3">
            <a:extLst>
              <a:ext uri="{FF2B5EF4-FFF2-40B4-BE49-F238E27FC236}">
                <a16:creationId xmlns="" xmlns:a16="http://schemas.microsoft.com/office/drawing/2014/main" id="{E7FB971A-9381-410B-BA32-F8ADE55FBE37}"/>
              </a:ext>
            </a:extLst>
          </p:cNvPr>
          <p:cNvGrpSpPr/>
          <p:nvPr/>
        </p:nvGrpSpPr>
        <p:grpSpPr>
          <a:xfrm>
            <a:off x="486793" y="3475269"/>
            <a:ext cx="947451" cy="1655349"/>
            <a:chOff x="486793" y="3475269"/>
            <a:chExt cx="947451" cy="1655349"/>
          </a:xfrm>
        </p:grpSpPr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E05342F1-1456-4BFC-A4F5-5DF791AAD293}"/>
                </a:ext>
              </a:extLst>
            </p:cNvPr>
            <p:cNvSpPr/>
            <p:nvPr/>
          </p:nvSpPr>
          <p:spPr>
            <a:xfrm>
              <a:off x="675388" y="3936755"/>
              <a:ext cx="78581" cy="88868"/>
            </a:xfrm>
            <a:custGeom>
              <a:avLst/>
              <a:gdLst>
                <a:gd name="connsiteX0" fmla="*/ 0 w 78581"/>
                <a:gd name="connsiteY0" fmla="*/ 0 h 88868"/>
                <a:gd name="connsiteX1" fmla="*/ 78581 w 78581"/>
                <a:gd name="connsiteY1" fmla="*/ 0 h 88868"/>
                <a:gd name="connsiteX2" fmla="*/ 78581 w 78581"/>
                <a:gd name="connsiteY2" fmla="*/ 88868 h 88868"/>
                <a:gd name="connsiteX3" fmla="*/ 0 w 78581"/>
                <a:gd name="connsiteY3" fmla="*/ 88868 h 8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581" h="88868">
                  <a:moveTo>
                    <a:pt x="0" y="0"/>
                  </a:moveTo>
                  <a:lnTo>
                    <a:pt x="78581" y="0"/>
                  </a:lnTo>
                  <a:lnTo>
                    <a:pt x="78581" y="88868"/>
                  </a:lnTo>
                  <a:lnTo>
                    <a:pt x="0" y="88868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5B768C2D-B7FF-4009-BE5C-59EE3D0929D4}"/>
                </a:ext>
              </a:extLst>
            </p:cNvPr>
            <p:cNvSpPr/>
            <p:nvPr/>
          </p:nvSpPr>
          <p:spPr>
            <a:xfrm>
              <a:off x="634336" y="3902561"/>
              <a:ext cx="150399" cy="54673"/>
            </a:xfrm>
            <a:custGeom>
              <a:avLst/>
              <a:gdLst>
                <a:gd name="connsiteX0" fmla="*/ 0 w 150399"/>
                <a:gd name="connsiteY0" fmla="*/ 0 h 54673"/>
                <a:gd name="connsiteX1" fmla="*/ 150400 w 150399"/>
                <a:gd name="connsiteY1" fmla="*/ 0 h 54673"/>
                <a:gd name="connsiteX2" fmla="*/ 150400 w 150399"/>
                <a:gd name="connsiteY2" fmla="*/ 54673 h 54673"/>
                <a:gd name="connsiteX3" fmla="*/ 0 w 150399"/>
                <a:gd name="connsiteY3" fmla="*/ 54673 h 5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399" h="54673">
                  <a:moveTo>
                    <a:pt x="0" y="0"/>
                  </a:moveTo>
                  <a:lnTo>
                    <a:pt x="150400" y="0"/>
                  </a:lnTo>
                  <a:lnTo>
                    <a:pt x="150400" y="54673"/>
                  </a:lnTo>
                  <a:lnTo>
                    <a:pt x="0" y="5467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AE9FBB6F-F089-4A75-9CF2-D2EB5E94E809}"/>
                </a:ext>
              </a:extLst>
            </p:cNvPr>
            <p:cNvSpPr/>
            <p:nvPr/>
          </p:nvSpPr>
          <p:spPr>
            <a:xfrm>
              <a:off x="542038" y="3998287"/>
              <a:ext cx="338423" cy="902493"/>
            </a:xfrm>
            <a:custGeom>
              <a:avLst/>
              <a:gdLst>
                <a:gd name="connsiteX0" fmla="*/ 0 w 338423"/>
                <a:gd name="connsiteY0" fmla="*/ 0 h 902493"/>
                <a:gd name="connsiteX1" fmla="*/ 338423 w 338423"/>
                <a:gd name="connsiteY1" fmla="*/ 0 h 902493"/>
                <a:gd name="connsiteX2" fmla="*/ 338423 w 338423"/>
                <a:gd name="connsiteY2" fmla="*/ 902494 h 902493"/>
                <a:gd name="connsiteX3" fmla="*/ 0 w 338423"/>
                <a:gd name="connsiteY3" fmla="*/ 902494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423" h="902493">
                  <a:moveTo>
                    <a:pt x="0" y="0"/>
                  </a:moveTo>
                  <a:lnTo>
                    <a:pt x="338423" y="0"/>
                  </a:lnTo>
                  <a:lnTo>
                    <a:pt x="338423" y="9024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944232D0-04A4-4251-A0BB-5A1898C20E9A}"/>
                </a:ext>
              </a:extLst>
            </p:cNvPr>
            <p:cNvSpPr/>
            <p:nvPr/>
          </p:nvSpPr>
          <p:spPr>
            <a:xfrm>
              <a:off x="586520" y="4179548"/>
              <a:ext cx="174307" cy="174307"/>
            </a:xfrm>
            <a:custGeom>
              <a:avLst/>
              <a:gdLst>
                <a:gd name="connsiteX0" fmla="*/ 174308 w 174307"/>
                <a:gd name="connsiteY0" fmla="*/ 87154 h 174307"/>
                <a:gd name="connsiteX1" fmla="*/ 87154 w 174307"/>
                <a:gd name="connsiteY1" fmla="*/ 174307 h 174307"/>
                <a:gd name="connsiteX2" fmla="*/ 0 w 174307"/>
                <a:gd name="connsiteY2" fmla="*/ 87154 h 174307"/>
                <a:gd name="connsiteX3" fmla="*/ 87154 w 174307"/>
                <a:gd name="connsiteY3" fmla="*/ 0 h 174307"/>
                <a:gd name="connsiteX4" fmla="*/ 174308 w 174307"/>
                <a:gd name="connsiteY4" fmla="*/ 87154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307" h="174307">
                  <a:moveTo>
                    <a:pt x="174308" y="87154"/>
                  </a:moveTo>
                  <a:cubicBezTo>
                    <a:pt x="174308" y="135287"/>
                    <a:pt x="135287" y="174307"/>
                    <a:pt x="87154" y="174307"/>
                  </a:cubicBezTo>
                  <a:cubicBezTo>
                    <a:pt x="39020" y="174307"/>
                    <a:pt x="0" y="135287"/>
                    <a:pt x="0" y="87154"/>
                  </a:cubicBezTo>
                  <a:cubicBezTo>
                    <a:pt x="0" y="39020"/>
                    <a:pt x="39020" y="0"/>
                    <a:pt x="87154" y="0"/>
                  </a:cubicBezTo>
                  <a:cubicBezTo>
                    <a:pt x="135287" y="0"/>
                    <a:pt x="174308" y="39020"/>
                    <a:pt x="174308" y="8715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58F11632-92C7-46AF-AA10-7DE8AB989EB7}"/>
                </a:ext>
              </a:extLst>
            </p:cNvPr>
            <p:cNvSpPr/>
            <p:nvPr/>
          </p:nvSpPr>
          <p:spPr>
            <a:xfrm>
              <a:off x="627287" y="4935737"/>
              <a:ext cx="757142" cy="194881"/>
            </a:xfrm>
            <a:custGeom>
              <a:avLst/>
              <a:gdLst>
                <a:gd name="connsiteX0" fmla="*/ 757142 w 757142"/>
                <a:gd name="connsiteY0" fmla="*/ 194881 h 194881"/>
                <a:gd name="connsiteX1" fmla="*/ 601885 w 757142"/>
                <a:gd name="connsiteY1" fmla="*/ 0 h 194881"/>
                <a:gd name="connsiteX2" fmla="*/ 154019 w 757142"/>
                <a:gd name="connsiteY2" fmla="*/ 0 h 194881"/>
                <a:gd name="connsiteX3" fmla="*/ 0 w 757142"/>
                <a:gd name="connsiteY3" fmla="*/ 194881 h 194881"/>
                <a:gd name="connsiteX4" fmla="*/ 757142 w 757142"/>
                <a:gd name="connsiteY4" fmla="*/ 194881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142" h="194881">
                  <a:moveTo>
                    <a:pt x="757142" y="194881"/>
                  </a:moveTo>
                  <a:lnTo>
                    <a:pt x="601885" y="0"/>
                  </a:lnTo>
                  <a:lnTo>
                    <a:pt x="154019" y="0"/>
                  </a:lnTo>
                  <a:lnTo>
                    <a:pt x="0" y="194881"/>
                  </a:lnTo>
                  <a:lnTo>
                    <a:pt x="757142" y="19488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EFAE1B8E-37F8-433B-A18B-D2987266D428}"/>
                </a:ext>
              </a:extLst>
            </p:cNvPr>
            <p:cNvSpPr/>
            <p:nvPr/>
          </p:nvSpPr>
          <p:spPr>
            <a:xfrm>
              <a:off x="712917" y="4880302"/>
              <a:ext cx="721328" cy="58102"/>
            </a:xfrm>
            <a:custGeom>
              <a:avLst/>
              <a:gdLst>
                <a:gd name="connsiteX0" fmla="*/ 0 w 721328"/>
                <a:gd name="connsiteY0" fmla="*/ 0 h 58102"/>
                <a:gd name="connsiteX1" fmla="*/ 721328 w 721328"/>
                <a:gd name="connsiteY1" fmla="*/ 0 h 58102"/>
                <a:gd name="connsiteX2" fmla="*/ 721328 w 721328"/>
                <a:gd name="connsiteY2" fmla="*/ 0 h 58102"/>
                <a:gd name="connsiteX3" fmla="*/ 721328 w 721328"/>
                <a:gd name="connsiteY3" fmla="*/ 4096 h 58102"/>
                <a:gd name="connsiteX4" fmla="*/ 667322 w 721328"/>
                <a:gd name="connsiteY4" fmla="*/ 58103 h 58102"/>
                <a:gd name="connsiteX5" fmla="*/ 54007 w 721328"/>
                <a:gd name="connsiteY5" fmla="*/ 58103 h 58102"/>
                <a:gd name="connsiteX6" fmla="*/ 0 w 721328"/>
                <a:gd name="connsiteY6" fmla="*/ 4096 h 58102"/>
                <a:gd name="connsiteX7" fmla="*/ 0 w 721328"/>
                <a:gd name="connsiteY7" fmla="*/ 0 h 58102"/>
                <a:gd name="connsiteX8" fmla="*/ 0 w 721328"/>
                <a:gd name="connsiteY8" fmla="*/ 0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1328" h="58102">
                  <a:moveTo>
                    <a:pt x="0" y="0"/>
                  </a:moveTo>
                  <a:lnTo>
                    <a:pt x="721328" y="0"/>
                  </a:lnTo>
                  <a:lnTo>
                    <a:pt x="721328" y="0"/>
                  </a:lnTo>
                  <a:lnTo>
                    <a:pt x="721328" y="4096"/>
                  </a:lnTo>
                  <a:cubicBezTo>
                    <a:pt x="721328" y="33919"/>
                    <a:pt x="697144" y="58103"/>
                    <a:pt x="667322" y="58103"/>
                  </a:cubicBezTo>
                  <a:lnTo>
                    <a:pt x="54007" y="58103"/>
                  </a:lnTo>
                  <a:cubicBezTo>
                    <a:pt x="24179" y="58103"/>
                    <a:pt x="0" y="33919"/>
                    <a:pt x="0" y="4096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CCE85F3B-A503-4C66-8C28-A35758E8FA0A}"/>
                </a:ext>
              </a:extLst>
            </p:cNvPr>
            <p:cNvSpPr/>
            <p:nvPr/>
          </p:nvSpPr>
          <p:spPr>
            <a:xfrm rot="-1985401">
              <a:off x="1002853" y="3732767"/>
              <a:ext cx="162210" cy="32480"/>
            </a:xfrm>
            <a:custGeom>
              <a:avLst/>
              <a:gdLst>
                <a:gd name="connsiteX0" fmla="*/ 0 w 162210"/>
                <a:gd name="connsiteY0" fmla="*/ 0 h 32480"/>
                <a:gd name="connsiteX1" fmla="*/ 162211 w 162210"/>
                <a:gd name="connsiteY1" fmla="*/ 0 h 32480"/>
                <a:gd name="connsiteX2" fmla="*/ 162211 w 162210"/>
                <a:gd name="connsiteY2" fmla="*/ 32480 h 32480"/>
                <a:gd name="connsiteX3" fmla="*/ 0 w 162210"/>
                <a:gd name="connsiteY3" fmla="*/ 32480 h 3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210" h="32480">
                  <a:moveTo>
                    <a:pt x="0" y="0"/>
                  </a:moveTo>
                  <a:lnTo>
                    <a:pt x="162211" y="0"/>
                  </a:lnTo>
                  <a:lnTo>
                    <a:pt x="162211" y="32480"/>
                  </a:lnTo>
                  <a:lnTo>
                    <a:pt x="0" y="3248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6A9F6CD0-DC53-462E-B9BD-F80456AF3D7D}"/>
                </a:ext>
              </a:extLst>
            </p:cNvPr>
            <p:cNvSpPr/>
            <p:nvPr/>
          </p:nvSpPr>
          <p:spPr>
            <a:xfrm rot="-1985401">
              <a:off x="1107497" y="3631436"/>
              <a:ext cx="151352" cy="97345"/>
            </a:xfrm>
            <a:custGeom>
              <a:avLst/>
              <a:gdLst>
                <a:gd name="connsiteX0" fmla="*/ 0 w 151352"/>
                <a:gd name="connsiteY0" fmla="*/ 0 h 97345"/>
                <a:gd name="connsiteX1" fmla="*/ 151352 w 151352"/>
                <a:gd name="connsiteY1" fmla="*/ 0 h 97345"/>
                <a:gd name="connsiteX2" fmla="*/ 151352 w 151352"/>
                <a:gd name="connsiteY2" fmla="*/ 97345 h 97345"/>
                <a:gd name="connsiteX3" fmla="*/ 0 w 151352"/>
                <a:gd name="connsiteY3" fmla="*/ 97345 h 9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52" h="97345">
                  <a:moveTo>
                    <a:pt x="0" y="0"/>
                  </a:moveTo>
                  <a:lnTo>
                    <a:pt x="151352" y="0"/>
                  </a:lnTo>
                  <a:lnTo>
                    <a:pt x="151352" y="97345"/>
                  </a:lnTo>
                  <a:lnTo>
                    <a:pt x="0" y="9734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D1BD8E35-D291-47D6-B78E-A76E513DCFE2}"/>
                </a:ext>
              </a:extLst>
            </p:cNvPr>
            <p:cNvSpPr/>
            <p:nvPr/>
          </p:nvSpPr>
          <p:spPr>
            <a:xfrm>
              <a:off x="695867" y="3475269"/>
              <a:ext cx="30765" cy="99155"/>
            </a:xfrm>
            <a:custGeom>
              <a:avLst/>
              <a:gdLst>
                <a:gd name="connsiteX0" fmla="*/ 0 w 30765"/>
                <a:gd name="connsiteY0" fmla="*/ 0 h 99155"/>
                <a:gd name="connsiteX1" fmla="*/ 30766 w 30765"/>
                <a:gd name="connsiteY1" fmla="*/ 0 h 99155"/>
                <a:gd name="connsiteX2" fmla="*/ 30766 w 30765"/>
                <a:gd name="connsiteY2" fmla="*/ 99155 h 99155"/>
                <a:gd name="connsiteX3" fmla="*/ 0 w 30765"/>
                <a:gd name="connsiteY3" fmla="*/ 99155 h 9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65" h="99155">
                  <a:moveTo>
                    <a:pt x="0" y="0"/>
                  </a:moveTo>
                  <a:lnTo>
                    <a:pt x="30766" y="0"/>
                  </a:lnTo>
                  <a:lnTo>
                    <a:pt x="30766" y="99155"/>
                  </a:lnTo>
                  <a:lnTo>
                    <a:pt x="0" y="9915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FEE86D1B-6228-41B0-9918-1EEA4FDF9C2E}"/>
                </a:ext>
              </a:extLst>
            </p:cNvPr>
            <p:cNvSpPr/>
            <p:nvPr/>
          </p:nvSpPr>
          <p:spPr>
            <a:xfrm>
              <a:off x="678817" y="3567566"/>
              <a:ext cx="61531" cy="194881"/>
            </a:xfrm>
            <a:custGeom>
              <a:avLst/>
              <a:gdLst>
                <a:gd name="connsiteX0" fmla="*/ 0 w 61531"/>
                <a:gd name="connsiteY0" fmla="*/ 0 h 194881"/>
                <a:gd name="connsiteX1" fmla="*/ 61532 w 61531"/>
                <a:gd name="connsiteY1" fmla="*/ 0 h 194881"/>
                <a:gd name="connsiteX2" fmla="*/ 61532 w 61531"/>
                <a:gd name="connsiteY2" fmla="*/ 194882 h 194881"/>
                <a:gd name="connsiteX3" fmla="*/ 0 w 61531"/>
                <a:gd name="connsiteY3" fmla="*/ 194882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31" h="194881">
                  <a:moveTo>
                    <a:pt x="0" y="0"/>
                  </a:moveTo>
                  <a:lnTo>
                    <a:pt x="61532" y="0"/>
                  </a:lnTo>
                  <a:lnTo>
                    <a:pt x="61532" y="194882"/>
                  </a:lnTo>
                  <a:lnTo>
                    <a:pt x="0" y="1948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24AFA0D0-B70E-415A-878F-C984C99F2DEC}"/>
                </a:ext>
              </a:extLst>
            </p:cNvPr>
            <p:cNvSpPr/>
            <p:nvPr/>
          </p:nvSpPr>
          <p:spPr>
            <a:xfrm>
              <a:off x="637765" y="3741874"/>
              <a:ext cx="143541" cy="112775"/>
            </a:xfrm>
            <a:custGeom>
              <a:avLst/>
              <a:gdLst>
                <a:gd name="connsiteX0" fmla="*/ 0 w 143541"/>
                <a:gd name="connsiteY0" fmla="*/ 0 h 112775"/>
                <a:gd name="connsiteX1" fmla="*/ 143542 w 143541"/>
                <a:gd name="connsiteY1" fmla="*/ 0 h 112775"/>
                <a:gd name="connsiteX2" fmla="*/ 143542 w 143541"/>
                <a:gd name="connsiteY2" fmla="*/ 112776 h 112775"/>
                <a:gd name="connsiteX3" fmla="*/ 0 w 143541"/>
                <a:gd name="connsiteY3" fmla="*/ 112776 h 1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41" h="112775">
                  <a:moveTo>
                    <a:pt x="0" y="0"/>
                  </a:moveTo>
                  <a:lnTo>
                    <a:pt x="143542" y="0"/>
                  </a:lnTo>
                  <a:lnTo>
                    <a:pt x="143542" y="112776"/>
                  </a:lnTo>
                  <a:lnTo>
                    <a:pt x="0" y="11277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C4D10849-A331-4A97-A310-C256D5D71B54}"/>
                </a:ext>
              </a:extLst>
            </p:cNvPr>
            <p:cNvSpPr/>
            <p:nvPr/>
          </p:nvSpPr>
          <p:spPr>
            <a:xfrm>
              <a:off x="486793" y="3687962"/>
              <a:ext cx="594264" cy="263461"/>
            </a:xfrm>
            <a:custGeom>
              <a:avLst/>
              <a:gdLst>
                <a:gd name="connsiteX0" fmla="*/ 526542 w 594264"/>
                <a:gd name="connsiteY0" fmla="*/ 0 h 263461"/>
                <a:gd name="connsiteX1" fmla="*/ 362998 w 594264"/>
                <a:gd name="connsiteY1" fmla="*/ 138113 h 263461"/>
                <a:gd name="connsiteX2" fmla="*/ 0 w 594264"/>
                <a:gd name="connsiteY2" fmla="*/ 170117 h 263461"/>
                <a:gd name="connsiteX3" fmla="*/ 8192 w 594264"/>
                <a:gd name="connsiteY3" fmla="*/ 263462 h 263461"/>
                <a:gd name="connsiteX4" fmla="*/ 446246 w 594264"/>
                <a:gd name="connsiteY4" fmla="*/ 224885 h 263461"/>
                <a:gd name="connsiteX5" fmla="*/ 594265 w 594264"/>
                <a:gd name="connsiteY5" fmla="*/ 114395 h 263461"/>
                <a:gd name="connsiteX6" fmla="*/ 526542 w 594264"/>
                <a:gd name="connsiteY6" fmla="*/ 0 h 26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264" h="263461">
                  <a:moveTo>
                    <a:pt x="526542" y="0"/>
                  </a:moveTo>
                  <a:lnTo>
                    <a:pt x="362998" y="138113"/>
                  </a:lnTo>
                  <a:lnTo>
                    <a:pt x="0" y="170117"/>
                  </a:lnTo>
                  <a:lnTo>
                    <a:pt x="8192" y="263462"/>
                  </a:lnTo>
                  <a:lnTo>
                    <a:pt x="446246" y="224885"/>
                  </a:lnTo>
                  <a:lnTo>
                    <a:pt x="594265" y="114395"/>
                  </a:lnTo>
                  <a:lnTo>
                    <a:pt x="526542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" name="Graphic 3">
            <a:extLst>
              <a:ext uri="{FF2B5EF4-FFF2-40B4-BE49-F238E27FC236}">
                <a16:creationId xmlns="" xmlns:a16="http://schemas.microsoft.com/office/drawing/2014/main" id="{AF44947A-9F8A-4D7F-9D6C-CCE6415BB770}"/>
              </a:ext>
            </a:extLst>
          </p:cNvPr>
          <p:cNvGrpSpPr/>
          <p:nvPr/>
        </p:nvGrpSpPr>
        <p:grpSpPr>
          <a:xfrm>
            <a:off x="2270222" y="2403595"/>
            <a:ext cx="1772384" cy="2727023"/>
            <a:chOff x="2270222" y="2403595"/>
            <a:chExt cx="1772384" cy="2727023"/>
          </a:xfrm>
        </p:grpSpPr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44860192-CB52-4DE6-9F26-A0261B0E5C42}"/>
                </a:ext>
              </a:extLst>
            </p:cNvPr>
            <p:cNvSpPr/>
            <p:nvPr/>
          </p:nvSpPr>
          <p:spPr>
            <a:xfrm>
              <a:off x="3537933" y="2510327"/>
              <a:ext cx="157197" cy="266949"/>
            </a:xfrm>
            <a:custGeom>
              <a:avLst/>
              <a:gdLst>
                <a:gd name="connsiteX0" fmla="*/ 156785 w 157197"/>
                <a:gd name="connsiteY0" fmla="*/ 95500 h 266949"/>
                <a:gd name="connsiteX1" fmla="*/ 140497 w 157197"/>
                <a:gd name="connsiteY1" fmla="*/ 266950 h 266949"/>
                <a:gd name="connsiteX2" fmla="*/ 18196 w 157197"/>
                <a:gd name="connsiteY2" fmla="*/ 204942 h 266949"/>
                <a:gd name="connsiteX3" fmla="*/ 2670 w 157197"/>
                <a:gd name="connsiteY3" fmla="*/ 76831 h 266949"/>
                <a:gd name="connsiteX4" fmla="*/ 14767 w 157197"/>
                <a:gd name="connsiteY4" fmla="*/ 10156 h 266949"/>
                <a:gd name="connsiteX5" fmla="*/ 114208 w 157197"/>
                <a:gd name="connsiteY5" fmla="*/ 15109 h 266949"/>
                <a:gd name="connsiteX6" fmla="*/ 156785 w 157197"/>
                <a:gd name="connsiteY6" fmla="*/ 95500 h 26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197" h="266949">
                  <a:moveTo>
                    <a:pt x="156785" y="95500"/>
                  </a:moveTo>
                  <a:lnTo>
                    <a:pt x="140497" y="266950"/>
                  </a:lnTo>
                  <a:cubicBezTo>
                    <a:pt x="140497" y="266950"/>
                    <a:pt x="45914" y="260378"/>
                    <a:pt x="18196" y="204942"/>
                  </a:cubicBezTo>
                  <a:cubicBezTo>
                    <a:pt x="-9522" y="149507"/>
                    <a:pt x="2670" y="76831"/>
                    <a:pt x="2670" y="76831"/>
                  </a:cubicBezTo>
                  <a:lnTo>
                    <a:pt x="14767" y="10156"/>
                  </a:lnTo>
                  <a:cubicBezTo>
                    <a:pt x="46647" y="-4970"/>
                    <a:pt x="83985" y="-3103"/>
                    <a:pt x="114208" y="15109"/>
                  </a:cubicBezTo>
                  <a:cubicBezTo>
                    <a:pt x="143307" y="30873"/>
                    <a:pt x="160090" y="62572"/>
                    <a:pt x="156785" y="95500"/>
                  </a:cubicBezTo>
                  <a:close/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0995AB85-3813-4F9E-86E9-D9064EC2B17A}"/>
                </a:ext>
              </a:extLst>
            </p:cNvPr>
            <p:cNvSpPr/>
            <p:nvPr/>
          </p:nvSpPr>
          <p:spPr>
            <a:xfrm>
              <a:off x="2897550" y="2587158"/>
              <a:ext cx="797167" cy="1590770"/>
            </a:xfrm>
            <a:custGeom>
              <a:avLst/>
              <a:gdLst>
                <a:gd name="connsiteX0" fmla="*/ 124607 w 797167"/>
                <a:gd name="connsiteY0" fmla="*/ 568071 h 1590770"/>
                <a:gd name="connsiteX1" fmla="*/ 471317 w 797167"/>
                <a:gd name="connsiteY1" fmla="*/ 483584 h 1590770"/>
                <a:gd name="connsiteX2" fmla="*/ 642767 w 797167"/>
                <a:gd name="connsiteY2" fmla="*/ 0 h 1590770"/>
                <a:gd name="connsiteX3" fmla="*/ 712681 w 797167"/>
                <a:gd name="connsiteY3" fmla="*/ 110680 h 1590770"/>
                <a:gd name="connsiteX4" fmla="*/ 797168 w 797167"/>
                <a:gd name="connsiteY4" fmla="*/ 177355 h 1590770"/>
                <a:gd name="connsiteX5" fmla="*/ 718491 w 797167"/>
                <a:gd name="connsiteY5" fmla="*/ 596455 h 1590770"/>
                <a:gd name="connsiteX6" fmla="*/ 668961 w 797167"/>
                <a:gd name="connsiteY6" fmla="*/ 739330 h 1590770"/>
                <a:gd name="connsiteX7" fmla="*/ 328728 w 797167"/>
                <a:gd name="connsiteY7" fmla="*/ 961453 h 1590770"/>
                <a:gd name="connsiteX8" fmla="*/ 445314 w 797167"/>
                <a:gd name="connsiteY8" fmla="*/ 1293590 h 1590770"/>
                <a:gd name="connsiteX9" fmla="*/ 465698 w 797167"/>
                <a:gd name="connsiteY9" fmla="*/ 1590770 h 1590770"/>
                <a:gd name="connsiteX10" fmla="*/ 116130 w 797167"/>
                <a:gd name="connsiteY10" fmla="*/ 1063371 h 1590770"/>
                <a:gd name="connsiteX11" fmla="*/ 5354 w 797167"/>
                <a:gd name="connsiteY11" fmla="*/ 670084 h 1590770"/>
                <a:gd name="connsiteX12" fmla="*/ 124607 w 797167"/>
                <a:gd name="connsiteY12" fmla="*/ 568071 h 159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7167" h="1590770">
                  <a:moveTo>
                    <a:pt x="124607" y="568071"/>
                  </a:moveTo>
                  <a:lnTo>
                    <a:pt x="471317" y="483584"/>
                  </a:lnTo>
                  <a:lnTo>
                    <a:pt x="642767" y="0"/>
                  </a:lnTo>
                  <a:cubicBezTo>
                    <a:pt x="642767" y="0"/>
                    <a:pt x="683534" y="75724"/>
                    <a:pt x="712681" y="110680"/>
                  </a:cubicBezTo>
                  <a:cubicBezTo>
                    <a:pt x="741827" y="145637"/>
                    <a:pt x="797168" y="177355"/>
                    <a:pt x="797168" y="177355"/>
                  </a:cubicBezTo>
                  <a:cubicBezTo>
                    <a:pt x="797168" y="177355"/>
                    <a:pt x="738875" y="494919"/>
                    <a:pt x="718491" y="596455"/>
                  </a:cubicBezTo>
                  <a:cubicBezTo>
                    <a:pt x="698108" y="697992"/>
                    <a:pt x="695250" y="715899"/>
                    <a:pt x="668961" y="739330"/>
                  </a:cubicBezTo>
                  <a:cubicBezTo>
                    <a:pt x="642672" y="762762"/>
                    <a:pt x="328728" y="961453"/>
                    <a:pt x="328728" y="961453"/>
                  </a:cubicBezTo>
                  <a:cubicBezTo>
                    <a:pt x="328728" y="961453"/>
                    <a:pt x="433503" y="1156621"/>
                    <a:pt x="445314" y="1293590"/>
                  </a:cubicBezTo>
                  <a:cubicBezTo>
                    <a:pt x="457125" y="1430560"/>
                    <a:pt x="465698" y="1590770"/>
                    <a:pt x="465698" y="1590770"/>
                  </a:cubicBezTo>
                  <a:cubicBezTo>
                    <a:pt x="465698" y="1590770"/>
                    <a:pt x="209285" y="1182815"/>
                    <a:pt x="116130" y="1063371"/>
                  </a:cubicBezTo>
                  <a:cubicBezTo>
                    <a:pt x="22976" y="943927"/>
                    <a:pt x="-15029" y="763334"/>
                    <a:pt x="5354" y="670084"/>
                  </a:cubicBezTo>
                  <a:cubicBezTo>
                    <a:pt x="25738" y="576834"/>
                    <a:pt x="124607" y="568071"/>
                    <a:pt x="124607" y="56807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BF252384-4781-4E8B-B529-C8E797D5845D}"/>
                </a:ext>
              </a:extLst>
            </p:cNvPr>
            <p:cNvSpPr/>
            <p:nvPr/>
          </p:nvSpPr>
          <p:spPr>
            <a:xfrm>
              <a:off x="3145411" y="3192853"/>
              <a:ext cx="139826" cy="355758"/>
            </a:xfrm>
            <a:custGeom>
              <a:avLst/>
              <a:gdLst>
                <a:gd name="connsiteX0" fmla="*/ 0 w 139826"/>
                <a:gd name="connsiteY0" fmla="*/ 55340 h 355758"/>
                <a:gd name="connsiteX1" fmla="*/ 80772 w 139826"/>
                <a:gd name="connsiteY1" fmla="*/ 355759 h 355758"/>
                <a:gd name="connsiteX2" fmla="*/ 139827 w 139826"/>
                <a:gd name="connsiteY2" fmla="*/ 0 h 35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26" h="355758">
                  <a:moveTo>
                    <a:pt x="0" y="55340"/>
                  </a:moveTo>
                  <a:lnTo>
                    <a:pt x="80772" y="355759"/>
                  </a:lnTo>
                  <a:lnTo>
                    <a:pt x="139827" y="0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41360868-71AA-4EE7-B448-664ED0C7B172}"/>
                </a:ext>
              </a:extLst>
            </p:cNvPr>
            <p:cNvSpPr/>
            <p:nvPr/>
          </p:nvSpPr>
          <p:spPr>
            <a:xfrm>
              <a:off x="3378679" y="3079220"/>
              <a:ext cx="104775" cy="136874"/>
            </a:xfrm>
            <a:custGeom>
              <a:avLst/>
              <a:gdLst>
                <a:gd name="connsiteX0" fmla="*/ 0 w 104775"/>
                <a:gd name="connsiteY0" fmla="*/ 0 h 136874"/>
                <a:gd name="connsiteX1" fmla="*/ 104775 w 104775"/>
                <a:gd name="connsiteY1" fmla="*/ 136874 h 13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775" h="136874">
                  <a:moveTo>
                    <a:pt x="0" y="0"/>
                  </a:moveTo>
                  <a:cubicBezTo>
                    <a:pt x="56836" y="23670"/>
                    <a:pt x="96764" y="75829"/>
                    <a:pt x="104775" y="136874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24B49693-EDF1-49E0-A37A-5B4D87D26C00}"/>
                </a:ext>
              </a:extLst>
            </p:cNvPr>
            <p:cNvSpPr/>
            <p:nvPr/>
          </p:nvSpPr>
          <p:spPr>
            <a:xfrm>
              <a:off x="3442591" y="3079220"/>
              <a:ext cx="116490" cy="139826"/>
            </a:xfrm>
            <a:custGeom>
              <a:avLst/>
              <a:gdLst>
                <a:gd name="connsiteX0" fmla="*/ 0 w 116490"/>
                <a:gd name="connsiteY0" fmla="*/ 0 h 139826"/>
                <a:gd name="connsiteX1" fmla="*/ 116491 w 116490"/>
                <a:gd name="connsiteY1" fmla="*/ 139827 h 13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490" h="139826">
                  <a:moveTo>
                    <a:pt x="0" y="0"/>
                  </a:moveTo>
                  <a:cubicBezTo>
                    <a:pt x="0" y="0"/>
                    <a:pt x="110680" y="23241"/>
                    <a:pt x="116491" y="139827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A3777551-E483-4A26-919B-CE0F69A30D26}"/>
                </a:ext>
              </a:extLst>
            </p:cNvPr>
            <p:cNvSpPr/>
            <p:nvPr/>
          </p:nvSpPr>
          <p:spPr>
            <a:xfrm>
              <a:off x="3031778" y="3268576"/>
              <a:ext cx="206883" cy="530256"/>
            </a:xfrm>
            <a:custGeom>
              <a:avLst/>
              <a:gdLst>
                <a:gd name="connsiteX0" fmla="*/ 0 w 206883"/>
                <a:gd name="connsiteY0" fmla="*/ 0 h 530256"/>
                <a:gd name="connsiteX1" fmla="*/ 145637 w 206883"/>
                <a:gd name="connsiteY1" fmla="*/ 302990 h 530256"/>
                <a:gd name="connsiteX2" fmla="*/ 113633 w 206883"/>
                <a:gd name="connsiteY2" fmla="*/ 358330 h 530256"/>
                <a:gd name="connsiteX3" fmla="*/ 186500 w 206883"/>
                <a:gd name="connsiteY3" fmla="*/ 416623 h 530256"/>
                <a:gd name="connsiteX4" fmla="*/ 206883 w 206883"/>
                <a:gd name="connsiteY4" fmla="*/ 530257 h 5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883" h="530256">
                  <a:moveTo>
                    <a:pt x="0" y="0"/>
                  </a:moveTo>
                  <a:lnTo>
                    <a:pt x="145637" y="302990"/>
                  </a:lnTo>
                  <a:lnTo>
                    <a:pt x="113633" y="358330"/>
                  </a:lnTo>
                  <a:lnTo>
                    <a:pt x="186500" y="416623"/>
                  </a:lnTo>
                  <a:lnTo>
                    <a:pt x="206883" y="530257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E847F8FC-5ABA-408F-8DF6-260FEA978D72}"/>
                </a:ext>
              </a:extLst>
            </p:cNvPr>
            <p:cNvSpPr/>
            <p:nvPr/>
          </p:nvSpPr>
          <p:spPr>
            <a:xfrm>
              <a:off x="2270222" y="2893863"/>
              <a:ext cx="329549" cy="707063"/>
            </a:xfrm>
            <a:custGeom>
              <a:avLst/>
              <a:gdLst>
                <a:gd name="connsiteX0" fmla="*/ 240729 w 329549"/>
                <a:gd name="connsiteY0" fmla="*/ 0 h 707063"/>
                <a:gd name="connsiteX1" fmla="*/ 13462 w 329549"/>
                <a:gd name="connsiteY1" fmla="*/ 163163 h 707063"/>
                <a:gd name="connsiteX2" fmla="*/ 112522 w 329549"/>
                <a:gd name="connsiteY2" fmla="*/ 539020 h 707063"/>
                <a:gd name="connsiteX3" fmla="*/ 77566 w 329549"/>
                <a:gd name="connsiteY3" fmla="*/ 617696 h 707063"/>
                <a:gd name="connsiteX4" fmla="*/ 51372 w 329549"/>
                <a:gd name="connsiteY4" fmla="*/ 684371 h 707063"/>
                <a:gd name="connsiteX5" fmla="*/ 293116 w 329549"/>
                <a:gd name="connsiteY5" fmla="*/ 669798 h 707063"/>
                <a:gd name="connsiteX6" fmla="*/ 304832 w 329549"/>
                <a:gd name="connsiteY6" fmla="*/ 355473 h 707063"/>
                <a:gd name="connsiteX7" fmla="*/ 258160 w 329549"/>
                <a:gd name="connsiteY7" fmla="*/ 58293 h 707063"/>
                <a:gd name="connsiteX8" fmla="*/ 240729 w 329549"/>
                <a:gd name="connsiteY8" fmla="*/ 0 h 70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549" h="707063">
                  <a:moveTo>
                    <a:pt x="240729" y="0"/>
                  </a:moveTo>
                  <a:cubicBezTo>
                    <a:pt x="240729" y="0"/>
                    <a:pt x="69279" y="55436"/>
                    <a:pt x="13462" y="163163"/>
                  </a:cubicBezTo>
                  <a:cubicBezTo>
                    <a:pt x="-42354" y="270891"/>
                    <a:pt x="92139" y="466249"/>
                    <a:pt x="112522" y="539020"/>
                  </a:cubicBezTo>
                  <a:cubicBezTo>
                    <a:pt x="132906" y="611791"/>
                    <a:pt x="103759" y="638080"/>
                    <a:pt x="77566" y="617696"/>
                  </a:cubicBezTo>
                  <a:cubicBezTo>
                    <a:pt x="51372" y="597313"/>
                    <a:pt x="22225" y="638080"/>
                    <a:pt x="51372" y="684371"/>
                  </a:cubicBezTo>
                  <a:cubicBezTo>
                    <a:pt x="80518" y="730663"/>
                    <a:pt x="240729" y="695992"/>
                    <a:pt x="293116" y="669798"/>
                  </a:cubicBezTo>
                  <a:cubicBezTo>
                    <a:pt x="345504" y="643604"/>
                    <a:pt x="333979" y="468725"/>
                    <a:pt x="304832" y="355473"/>
                  </a:cubicBezTo>
                  <a:cubicBezTo>
                    <a:pt x="275686" y="242221"/>
                    <a:pt x="240729" y="113633"/>
                    <a:pt x="258160" y="58293"/>
                  </a:cubicBezTo>
                  <a:cubicBezTo>
                    <a:pt x="275590" y="2953"/>
                    <a:pt x="240729" y="0"/>
                    <a:pt x="240729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4512B2EA-BD72-4CD8-88C3-D2A1CA1FCDE8}"/>
                </a:ext>
              </a:extLst>
            </p:cNvPr>
            <p:cNvSpPr/>
            <p:nvPr/>
          </p:nvSpPr>
          <p:spPr>
            <a:xfrm>
              <a:off x="2739551" y="2657071"/>
              <a:ext cx="483452" cy="897445"/>
            </a:xfrm>
            <a:custGeom>
              <a:avLst/>
              <a:gdLst>
                <a:gd name="connsiteX0" fmla="*/ 314706 w 483452"/>
                <a:gd name="connsiteY0" fmla="*/ 0 h 897445"/>
                <a:gd name="connsiteX1" fmla="*/ 405003 w 483452"/>
                <a:gd name="connsiteY1" fmla="*/ 142875 h 897445"/>
                <a:gd name="connsiteX2" fmla="*/ 407956 w 483452"/>
                <a:gd name="connsiteY2" fmla="*/ 206978 h 897445"/>
                <a:gd name="connsiteX3" fmla="*/ 457486 w 483452"/>
                <a:gd name="connsiteY3" fmla="*/ 259366 h 897445"/>
                <a:gd name="connsiteX4" fmla="*/ 477869 w 483452"/>
                <a:gd name="connsiteY4" fmla="*/ 306038 h 897445"/>
                <a:gd name="connsiteX5" fmla="*/ 431197 w 483452"/>
                <a:gd name="connsiteY5" fmla="*/ 329279 h 897445"/>
                <a:gd name="connsiteX6" fmla="*/ 425387 w 483452"/>
                <a:gd name="connsiteY6" fmla="*/ 460438 h 897445"/>
                <a:gd name="connsiteX7" fmla="*/ 367094 w 483452"/>
                <a:gd name="connsiteY7" fmla="*/ 518636 h 897445"/>
                <a:gd name="connsiteX8" fmla="*/ 294322 w 483452"/>
                <a:gd name="connsiteY8" fmla="*/ 521589 h 897445"/>
                <a:gd name="connsiteX9" fmla="*/ 262223 w 483452"/>
                <a:gd name="connsiteY9" fmla="*/ 684752 h 897445"/>
                <a:gd name="connsiteX10" fmla="*/ 302990 w 483452"/>
                <a:gd name="connsiteY10" fmla="*/ 897446 h 897445"/>
                <a:gd name="connsiteX11" fmla="*/ 0 w 483452"/>
                <a:gd name="connsiteY11" fmla="*/ 568071 h 897445"/>
                <a:gd name="connsiteX12" fmla="*/ 29528 w 483452"/>
                <a:gd name="connsiteY12" fmla="*/ 425387 h 897445"/>
                <a:gd name="connsiteX13" fmla="*/ 23717 w 483452"/>
                <a:gd name="connsiteY13" fmla="*/ 235934 h 897445"/>
                <a:gd name="connsiteX14" fmla="*/ 314706 w 483452"/>
                <a:gd name="connsiteY14" fmla="*/ 0 h 89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3452" h="897445">
                  <a:moveTo>
                    <a:pt x="314706" y="0"/>
                  </a:moveTo>
                  <a:cubicBezTo>
                    <a:pt x="314706" y="0"/>
                    <a:pt x="399193" y="101917"/>
                    <a:pt x="405003" y="142875"/>
                  </a:cubicBezTo>
                  <a:cubicBezTo>
                    <a:pt x="408527" y="164049"/>
                    <a:pt x="409518" y="185566"/>
                    <a:pt x="407956" y="206978"/>
                  </a:cubicBezTo>
                  <a:cubicBezTo>
                    <a:pt x="407956" y="206978"/>
                    <a:pt x="448723" y="253555"/>
                    <a:pt x="457486" y="259366"/>
                  </a:cubicBezTo>
                  <a:cubicBezTo>
                    <a:pt x="466249" y="265176"/>
                    <a:pt x="495586" y="282702"/>
                    <a:pt x="477869" y="306038"/>
                  </a:cubicBezTo>
                  <a:cubicBezTo>
                    <a:pt x="466382" y="320145"/>
                    <a:pt x="449380" y="328613"/>
                    <a:pt x="431197" y="329279"/>
                  </a:cubicBezTo>
                  <a:cubicBezTo>
                    <a:pt x="431197" y="329279"/>
                    <a:pt x="434150" y="419671"/>
                    <a:pt x="425387" y="460438"/>
                  </a:cubicBezTo>
                  <a:cubicBezTo>
                    <a:pt x="416624" y="501205"/>
                    <a:pt x="399193" y="515779"/>
                    <a:pt x="367094" y="518636"/>
                  </a:cubicBezTo>
                  <a:cubicBezTo>
                    <a:pt x="334994" y="521494"/>
                    <a:pt x="294322" y="521589"/>
                    <a:pt x="294322" y="521589"/>
                  </a:cubicBezTo>
                  <a:lnTo>
                    <a:pt x="262223" y="684752"/>
                  </a:lnTo>
                  <a:lnTo>
                    <a:pt x="302990" y="897446"/>
                  </a:lnTo>
                  <a:lnTo>
                    <a:pt x="0" y="568071"/>
                  </a:lnTo>
                  <a:cubicBezTo>
                    <a:pt x="0" y="568071"/>
                    <a:pt x="29528" y="448437"/>
                    <a:pt x="29528" y="425387"/>
                  </a:cubicBezTo>
                  <a:cubicBezTo>
                    <a:pt x="29528" y="402336"/>
                    <a:pt x="-14192" y="358712"/>
                    <a:pt x="23717" y="235934"/>
                  </a:cubicBezTo>
                  <a:cubicBezTo>
                    <a:pt x="61627" y="113157"/>
                    <a:pt x="314706" y="0"/>
                    <a:pt x="314706" y="0"/>
                  </a:cubicBezTo>
                  <a:close/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53B466B8-65EF-43BA-8EFE-E01E6AB1C07B}"/>
                </a:ext>
              </a:extLst>
            </p:cNvPr>
            <p:cNvSpPr/>
            <p:nvPr/>
          </p:nvSpPr>
          <p:spPr>
            <a:xfrm>
              <a:off x="2491239" y="2538719"/>
              <a:ext cx="637140" cy="649168"/>
            </a:xfrm>
            <a:custGeom>
              <a:avLst/>
              <a:gdLst>
                <a:gd name="connsiteX0" fmla="*/ 268314 w 637140"/>
                <a:gd name="connsiteY0" fmla="*/ 430106 h 649168"/>
                <a:gd name="connsiteX1" fmla="*/ 334989 w 637140"/>
                <a:gd name="connsiteY1" fmla="*/ 409722 h 649168"/>
                <a:gd name="connsiteX2" fmla="*/ 399093 w 637140"/>
                <a:gd name="connsiteY2" fmla="*/ 284373 h 649168"/>
                <a:gd name="connsiteX3" fmla="*/ 627121 w 637140"/>
                <a:gd name="connsiteY3" fmla="*/ 147689 h 649168"/>
                <a:gd name="connsiteX4" fmla="*/ 583401 w 637140"/>
                <a:gd name="connsiteY4" fmla="*/ 1957 h 649168"/>
                <a:gd name="connsiteX5" fmla="*/ 414428 w 637140"/>
                <a:gd name="connsiteY5" fmla="*/ 19483 h 649168"/>
                <a:gd name="connsiteX6" fmla="*/ 32285 w 637140"/>
                <a:gd name="connsiteY6" fmla="*/ 131878 h 649168"/>
                <a:gd name="connsiteX7" fmla="*/ 50192 w 637140"/>
                <a:gd name="connsiteY7" fmla="*/ 485636 h 649168"/>
                <a:gd name="connsiteX8" fmla="*/ 154967 w 637140"/>
                <a:gd name="connsiteY8" fmla="*/ 648800 h 649168"/>
                <a:gd name="connsiteX9" fmla="*/ 303557 w 637140"/>
                <a:gd name="connsiteY9" fmla="*/ 544025 h 649168"/>
                <a:gd name="connsiteX10" fmla="*/ 268314 w 637140"/>
                <a:gd name="connsiteY10" fmla="*/ 430106 h 64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140" h="649168">
                  <a:moveTo>
                    <a:pt x="268314" y="430106"/>
                  </a:moveTo>
                  <a:cubicBezTo>
                    <a:pt x="268314" y="430106"/>
                    <a:pt x="320797" y="447536"/>
                    <a:pt x="334989" y="409722"/>
                  </a:cubicBezTo>
                  <a:cubicBezTo>
                    <a:pt x="349182" y="371908"/>
                    <a:pt x="326226" y="325235"/>
                    <a:pt x="399093" y="284373"/>
                  </a:cubicBezTo>
                  <a:cubicBezTo>
                    <a:pt x="471959" y="243511"/>
                    <a:pt x="600832" y="214364"/>
                    <a:pt x="627121" y="147689"/>
                  </a:cubicBezTo>
                  <a:cubicBezTo>
                    <a:pt x="653410" y="81014"/>
                    <a:pt x="624168" y="10720"/>
                    <a:pt x="583401" y="1957"/>
                  </a:cubicBezTo>
                  <a:cubicBezTo>
                    <a:pt x="542634" y="-6806"/>
                    <a:pt x="493104" y="16530"/>
                    <a:pt x="414428" y="19483"/>
                  </a:cubicBezTo>
                  <a:cubicBezTo>
                    <a:pt x="335751" y="22436"/>
                    <a:pt x="105151" y="21197"/>
                    <a:pt x="32285" y="131878"/>
                  </a:cubicBezTo>
                  <a:cubicBezTo>
                    <a:pt x="-40581" y="242558"/>
                    <a:pt x="29808" y="441917"/>
                    <a:pt x="50192" y="485636"/>
                  </a:cubicBezTo>
                  <a:cubicBezTo>
                    <a:pt x="70575" y="529356"/>
                    <a:pt x="70575" y="642989"/>
                    <a:pt x="154967" y="648800"/>
                  </a:cubicBezTo>
                  <a:cubicBezTo>
                    <a:pt x="239358" y="654610"/>
                    <a:pt x="297842" y="590507"/>
                    <a:pt x="303557" y="544025"/>
                  </a:cubicBezTo>
                  <a:cubicBezTo>
                    <a:pt x="309272" y="497543"/>
                    <a:pt x="268314" y="430106"/>
                    <a:pt x="268314" y="43010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3" name="Graphic 3">
              <a:extLst>
                <a:ext uri="{FF2B5EF4-FFF2-40B4-BE49-F238E27FC236}">
                  <a16:creationId xmlns="" xmlns:a16="http://schemas.microsoft.com/office/drawing/2014/main" id="{4585FB41-4B53-405D-BFE3-A1B8E043DA2D}"/>
                </a:ext>
              </a:extLst>
            </p:cNvPr>
            <p:cNvGrpSpPr/>
            <p:nvPr/>
          </p:nvGrpSpPr>
          <p:grpSpPr>
            <a:xfrm>
              <a:off x="2739551" y="2791088"/>
              <a:ext cx="461854" cy="177831"/>
              <a:chOff x="2739551" y="2791088"/>
              <a:chExt cx="461854" cy="177831"/>
            </a:xfrm>
            <a:solidFill>
              <a:srgbClr val="FFFFFF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="" xmlns:a16="http://schemas.microsoft.com/office/drawing/2014/main" id="{24BAE877-4551-425A-95E6-B017FA08635A}"/>
                  </a:ext>
                </a:extLst>
              </p:cNvPr>
              <p:cNvSpPr/>
              <p:nvPr/>
            </p:nvSpPr>
            <p:spPr>
              <a:xfrm>
                <a:off x="2739551" y="2791184"/>
                <a:ext cx="461854" cy="177736"/>
              </a:xfrm>
              <a:custGeom>
                <a:avLst/>
                <a:gdLst>
                  <a:gd name="connsiteX0" fmla="*/ 0 w 461854"/>
                  <a:gd name="connsiteY0" fmla="*/ 142875 h 177736"/>
                  <a:gd name="connsiteX1" fmla="*/ 420053 w 461854"/>
                  <a:gd name="connsiteY1" fmla="*/ 0 h 177736"/>
                  <a:gd name="connsiteX2" fmla="*/ 443389 w 461854"/>
                  <a:gd name="connsiteY2" fmla="*/ 107823 h 177736"/>
                  <a:gd name="connsiteX3" fmla="*/ 227743 w 461854"/>
                  <a:gd name="connsiteY3" fmla="*/ 177737 h 177736"/>
                  <a:gd name="connsiteX4" fmla="*/ 2953 w 461854"/>
                  <a:gd name="connsiteY4" fmla="*/ 171450 h 17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854" h="177736">
                    <a:moveTo>
                      <a:pt x="0" y="142875"/>
                    </a:moveTo>
                    <a:lnTo>
                      <a:pt x="420053" y="0"/>
                    </a:lnTo>
                    <a:cubicBezTo>
                      <a:pt x="420053" y="0"/>
                      <a:pt x="495776" y="46577"/>
                      <a:pt x="443389" y="107823"/>
                    </a:cubicBezTo>
                    <a:lnTo>
                      <a:pt x="227743" y="177737"/>
                    </a:lnTo>
                    <a:lnTo>
                      <a:pt x="2953" y="17145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="" xmlns:a16="http://schemas.microsoft.com/office/drawing/2014/main" id="{AED4E9E7-33AE-4DEA-9EF4-AE615D4A9D73}"/>
                  </a:ext>
                </a:extLst>
              </p:cNvPr>
              <p:cNvSpPr/>
              <p:nvPr/>
            </p:nvSpPr>
            <p:spPr>
              <a:xfrm>
                <a:off x="2739551" y="2791088"/>
                <a:ext cx="419576" cy="142779"/>
              </a:xfrm>
              <a:custGeom>
                <a:avLst/>
                <a:gdLst>
                  <a:gd name="connsiteX0" fmla="*/ 0 w 419576"/>
                  <a:gd name="connsiteY0" fmla="*/ 142780 h 142779"/>
                  <a:gd name="connsiteX1" fmla="*/ 419576 w 419576"/>
                  <a:gd name="connsiteY1" fmla="*/ 0 h 14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9576" h="142779">
                    <a:moveTo>
                      <a:pt x="0" y="142780"/>
                    </a:moveTo>
                    <a:lnTo>
                      <a:pt x="419576" y="0"/>
                    </a:lnTo>
                  </a:path>
                </a:pathLst>
              </a:custGeom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="" xmlns:a16="http://schemas.microsoft.com/office/drawing/2014/main" id="{5D793251-AA1B-415C-9BDC-AC5300C4D488}"/>
                  </a:ext>
                </a:extLst>
              </p:cNvPr>
              <p:cNvSpPr/>
              <p:nvPr/>
            </p:nvSpPr>
            <p:spPr>
              <a:xfrm>
                <a:off x="2923098" y="2881385"/>
                <a:ext cx="43719" cy="87439"/>
              </a:xfrm>
              <a:custGeom>
                <a:avLst/>
                <a:gdLst>
                  <a:gd name="connsiteX0" fmla="*/ 0 w 43719"/>
                  <a:gd name="connsiteY0" fmla="*/ 0 h 87439"/>
                  <a:gd name="connsiteX1" fmla="*/ 43720 w 43719"/>
                  <a:gd name="connsiteY1" fmla="*/ 87439 h 8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719" h="87439">
                    <a:moveTo>
                      <a:pt x="0" y="0"/>
                    </a:moveTo>
                    <a:lnTo>
                      <a:pt x="43720" y="87439"/>
                    </a:lnTo>
                  </a:path>
                </a:pathLst>
              </a:custGeom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27B97F37-3251-4321-ABD6-8B11C7C7016B}"/>
                </a:ext>
              </a:extLst>
            </p:cNvPr>
            <p:cNvSpPr/>
            <p:nvPr/>
          </p:nvSpPr>
          <p:spPr>
            <a:xfrm>
              <a:off x="2739551" y="2791184"/>
              <a:ext cx="461854" cy="177736"/>
            </a:xfrm>
            <a:custGeom>
              <a:avLst/>
              <a:gdLst>
                <a:gd name="connsiteX0" fmla="*/ 0 w 461854"/>
                <a:gd name="connsiteY0" fmla="*/ 142875 h 177736"/>
                <a:gd name="connsiteX1" fmla="*/ 420053 w 461854"/>
                <a:gd name="connsiteY1" fmla="*/ 0 h 177736"/>
                <a:gd name="connsiteX2" fmla="*/ 443389 w 461854"/>
                <a:gd name="connsiteY2" fmla="*/ 107823 h 177736"/>
                <a:gd name="connsiteX3" fmla="*/ 227743 w 461854"/>
                <a:gd name="connsiteY3" fmla="*/ 177737 h 177736"/>
                <a:gd name="connsiteX4" fmla="*/ 2953 w 461854"/>
                <a:gd name="connsiteY4" fmla="*/ 171450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854" h="177736">
                  <a:moveTo>
                    <a:pt x="0" y="142875"/>
                  </a:moveTo>
                  <a:lnTo>
                    <a:pt x="420053" y="0"/>
                  </a:lnTo>
                  <a:cubicBezTo>
                    <a:pt x="420053" y="0"/>
                    <a:pt x="495776" y="46577"/>
                    <a:pt x="443389" y="107823"/>
                  </a:cubicBezTo>
                  <a:lnTo>
                    <a:pt x="227743" y="177737"/>
                  </a:lnTo>
                  <a:lnTo>
                    <a:pt x="2953" y="171450"/>
                  </a:ln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7BE42757-55AF-42B9-8702-B54E814ABEFB}"/>
                </a:ext>
              </a:extLst>
            </p:cNvPr>
            <p:cNvSpPr/>
            <p:nvPr/>
          </p:nvSpPr>
          <p:spPr>
            <a:xfrm>
              <a:off x="2739551" y="2791088"/>
              <a:ext cx="419576" cy="142779"/>
            </a:xfrm>
            <a:custGeom>
              <a:avLst/>
              <a:gdLst>
                <a:gd name="connsiteX0" fmla="*/ 0 w 419576"/>
                <a:gd name="connsiteY0" fmla="*/ 142780 h 142779"/>
                <a:gd name="connsiteX1" fmla="*/ 419576 w 419576"/>
                <a:gd name="connsiteY1" fmla="*/ 0 h 14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9576" h="142779">
                  <a:moveTo>
                    <a:pt x="0" y="142780"/>
                  </a:moveTo>
                  <a:lnTo>
                    <a:pt x="419576" y="0"/>
                  </a:lnTo>
                </a:path>
              </a:pathLst>
            </a:custGeom>
            <a:ln w="19050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08EF92C6-76B3-4293-A66F-F4E48024CAE1}"/>
                </a:ext>
              </a:extLst>
            </p:cNvPr>
            <p:cNvSpPr/>
            <p:nvPr/>
          </p:nvSpPr>
          <p:spPr>
            <a:xfrm>
              <a:off x="2923098" y="2881385"/>
              <a:ext cx="43719" cy="87439"/>
            </a:xfrm>
            <a:custGeom>
              <a:avLst/>
              <a:gdLst>
                <a:gd name="connsiteX0" fmla="*/ 0 w 43719"/>
                <a:gd name="connsiteY0" fmla="*/ 0 h 87439"/>
                <a:gd name="connsiteX1" fmla="*/ 43720 w 43719"/>
                <a:gd name="connsiteY1" fmla="*/ 87439 h 8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719" h="87439">
                  <a:moveTo>
                    <a:pt x="0" y="0"/>
                  </a:moveTo>
                  <a:lnTo>
                    <a:pt x="43720" y="87439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6481F973-ABDF-4851-8675-BD8FDA0ACAAF}"/>
                </a:ext>
              </a:extLst>
            </p:cNvPr>
            <p:cNvSpPr/>
            <p:nvPr/>
          </p:nvSpPr>
          <p:spPr>
            <a:xfrm>
              <a:off x="2676877" y="2911105"/>
              <a:ext cx="144303" cy="164558"/>
            </a:xfrm>
            <a:custGeom>
              <a:avLst/>
              <a:gdLst>
                <a:gd name="connsiteX0" fmla="*/ 138493 w 144303"/>
                <a:gd name="connsiteY0" fmla="*/ 78103 h 164558"/>
                <a:gd name="connsiteX1" fmla="*/ 16097 w 144303"/>
                <a:gd name="connsiteY1" fmla="*/ 5237 h 164558"/>
                <a:gd name="connsiteX2" fmla="*/ 59817 w 144303"/>
                <a:gd name="connsiteY2" fmla="*/ 159638 h 164558"/>
                <a:gd name="connsiteX3" fmla="*/ 144303 w 144303"/>
                <a:gd name="connsiteY3" fmla="*/ 130491 h 16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303" h="164558">
                  <a:moveTo>
                    <a:pt x="138493" y="78103"/>
                  </a:moveTo>
                  <a:cubicBezTo>
                    <a:pt x="129730" y="78103"/>
                    <a:pt x="54006" y="-23909"/>
                    <a:pt x="16097" y="5237"/>
                  </a:cubicBezTo>
                  <a:cubicBezTo>
                    <a:pt x="-21813" y="34384"/>
                    <a:pt x="13144" y="139254"/>
                    <a:pt x="59817" y="159638"/>
                  </a:cubicBezTo>
                  <a:cubicBezTo>
                    <a:pt x="106489" y="180021"/>
                    <a:pt x="144303" y="130491"/>
                    <a:pt x="144303" y="130491"/>
                  </a:cubicBezTo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28FB2901-D089-4F2F-8FF0-0AC0EF82EDA7}"/>
                </a:ext>
              </a:extLst>
            </p:cNvPr>
            <p:cNvSpPr/>
            <p:nvPr/>
          </p:nvSpPr>
          <p:spPr>
            <a:xfrm>
              <a:off x="3074640" y="2846429"/>
              <a:ext cx="23336" cy="52482"/>
            </a:xfrm>
            <a:custGeom>
              <a:avLst/>
              <a:gdLst>
                <a:gd name="connsiteX0" fmla="*/ 23336 w 23336"/>
                <a:gd name="connsiteY0" fmla="*/ 26194 h 52482"/>
                <a:gd name="connsiteX1" fmla="*/ 11621 w 23336"/>
                <a:gd name="connsiteY1" fmla="*/ 52483 h 52482"/>
                <a:gd name="connsiteX2" fmla="*/ 0 w 23336"/>
                <a:gd name="connsiteY2" fmla="*/ 26194 h 52482"/>
                <a:gd name="connsiteX3" fmla="*/ 11621 w 23336"/>
                <a:gd name="connsiteY3" fmla="*/ 0 h 52482"/>
                <a:gd name="connsiteX4" fmla="*/ 23336 w 23336"/>
                <a:gd name="connsiteY4" fmla="*/ 26194 h 5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" h="52482">
                  <a:moveTo>
                    <a:pt x="23336" y="26194"/>
                  </a:moveTo>
                  <a:cubicBezTo>
                    <a:pt x="23336" y="40672"/>
                    <a:pt x="18098" y="52483"/>
                    <a:pt x="11621" y="52483"/>
                  </a:cubicBezTo>
                  <a:cubicBezTo>
                    <a:pt x="5144" y="52483"/>
                    <a:pt x="0" y="40672"/>
                    <a:pt x="0" y="26194"/>
                  </a:cubicBezTo>
                  <a:cubicBezTo>
                    <a:pt x="0" y="11716"/>
                    <a:pt x="5239" y="0"/>
                    <a:pt x="11621" y="0"/>
                  </a:cubicBezTo>
                  <a:cubicBezTo>
                    <a:pt x="18002" y="0"/>
                    <a:pt x="23336" y="11430"/>
                    <a:pt x="23336" y="2619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DF7436C3-8992-4F50-BC05-67D9BC34A036}"/>
                </a:ext>
              </a:extLst>
            </p:cNvPr>
            <p:cNvSpPr/>
            <p:nvPr/>
          </p:nvSpPr>
          <p:spPr>
            <a:xfrm>
              <a:off x="2477328" y="3190186"/>
              <a:ext cx="894588" cy="1940432"/>
            </a:xfrm>
            <a:custGeom>
              <a:avLst/>
              <a:gdLst>
                <a:gd name="connsiteX0" fmla="*/ 253651 w 894588"/>
                <a:gd name="connsiteY0" fmla="*/ 0 h 1940432"/>
                <a:gd name="connsiteX1" fmla="*/ 489585 w 894588"/>
                <a:gd name="connsiteY1" fmla="*/ 262223 h 1940432"/>
                <a:gd name="connsiteX2" fmla="*/ 824675 w 894588"/>
                <a:gd name="connsiteY2" fmla="*/ 725519 h 1940432"/>
                <a:gd name="connsiteX3" fmla="*/ 888778 w 894588"/>
                <a:gd name="connsiteY3" fmla="*/ 961453 h 1940432"/>
                <a:gd name="connsiteX4" fmla="*/ 894588 w 894588"/>
                <a:gd name="connsiteY4" fmla="*/ 1573340 h 1940432"/>
                <a:gd name="connsiteX5" fmla="*/ 894588 w 894588"/>
                <a:gd name="connsiteY5" fmla="*/ 1940433 h 1940432"/>
                <a:gd name="connsiteX6" fmla="*/ 0 w 894588"/>
                <a:gd name="connsiteY6" fmla="*/ 1940433 h 1940432"/>
                <a:gd name="connsiteX7" fmla="*/ 55436 w 894588"/>
                <a:gd name="connsiteY7" fmla="*/ 1010984 h 1940432"/>
                <a:gd name="connsiteX8" fmla="*/ 37910 w 894588"/>
                <a:gd name="connsiteY8" fmla="*/ 466153 h 1940432"/>
                <a:gd name="connsiteX9" fmla="*/ 253651 w 894588"/>
                <a:gd name="connsiteY9" fmla="*/ 0 h 194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4588" h="1940432">
                  <a:moveTo>
                    <a:pt x="253651" y="0"/>
                  </a:moveTo>
                  <a:cubicBezTo>
                    <a:pt x="253651" y="0"/>
                    <a:pt x="405098" y="125349"/>
                    <a:pt x="489585" y="262223"/>
                  </a:cubicBezTo>
                  <a:cubicBezTo>
                    <a:pt x="574072" y="399098"/>
                    <a:pt x="789718" y="643890"/>
                    <a:pt x="824675" y="725519"/>
                  </a:cubicBezTo>
                  <a:cubicBezTo>
                    <a:pt x="859631" y="807149"/>
                    <a:pt x="888778" y="891540"/>
                    <a:pt x="888778" y="961453"/>
                  </a:cubicBezTo>
                  <a:cubicBezTo>
                    <a:pt x="888778" y="1031367"/>
                    <a:pt x="894588" y="1561528"/>
                    <a:pt x="894588" y="1573340"/>
                  </a:cubicBezTo>
                  <a:lnTo>
                    <a:pt x="894588" y="1940433"/>
                  </a:lnTo>
                  <a:lnTo>
                    <a:pt x="0" y="1940433"/>
                  </a:lnTo>
                  <a:cubicBezTo>
                    <a:pt x="0" y="1940433"/>
                    <a:pt x="55436" y="1174147"/>
                    <a:pt x="55436" y="1010984"/>
                  </a:cubicBezTo>
                  <a:cubicBezTo>
                    <a:pt x="55436" y="847820"/>
                    <a:pt x="-14573" y="699230"/>
                    <a:pt x="37910" y="466153"/>
                  </a:cubicBezTo>
                  <a:cubicBezTo>
                    <a:pt x="90392" y="233077"/>
                    <a:pt x="177451" y="99060"/>
                    <a:pt x="25365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EAA078AD-B44F-4D12-9EAD-889F0ECAA805}"/>
                </a:ext>
              </a:extLst>
            </p:cNvPr>
            <p:cNvSpPr/>
            <p:nvPr/>
          </p:nvSpPr>
          <p:spPr>
            <a:xfrm>
              <a:off x="2672590" y="3274672"/>
              <a:ext cx="603123" cy="626459"/>
            </a:xfrm>
            <a:custGeom>
              <a:avLst/>
              <a:gdLst>
                <a:gd name="connsiteX0" fmla="*/ 0 w 603123"/>
                <a:gd name="connsiteY0" fmla="*/ 0 h 626459"/>
                <a:gd name="connsiteX1" fmla="*/ 323374 w 603123"/>
                <a:gd name="connsiteY1" fmla="*/ 445770 h 626459"/>
                <a:gd name="connsiteX2" fmla="*/ 404908 w 603123"/>
                <a:gd name="connsiteY2" fmla="*/ 419576 h 626459"/>
                <a:gd name="connsiteX3" fmla="*/ 399097 w 603123"/>
                <a:gd name="connsiteY3" fmla="*/ 518636 h 626459"/>
                <a:gd name="connsiteX4" fmla="*/ 603123 w 603123"/>
                <a:gd name="connsiteY4" fmla="*/ 626459 h 626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123" h="626459">
                  <a:moveTo>
                    <a:pt x="0" y="0"/>
                  </a:moveTo>
                  <a:lnTo>
                    <a:pt x="323374" y="445770"/>
                  </a:lnTo>
                  <a:lnTo>
                    <a:pt x="404908" y="419576"/>
                  </a:lnTo>
                  <a:lnTo>
                    <a:pt x="399097" y="518636"/>
                  </a:lnTo>
                  <a:lnTo>
                    <a:pt x="603123" y="626459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56CC04B3-843A-4AC7-9D5F-F29F8D032A55}"/>
                </a:ext>
              </a:extLst>
            </p:cNvPr>
            <p:cNvSpPr/>
            <p:nvPr/>
          </p:nvSpPr>
          <p:spPr>
            <a:xfrm>
              <a:off x="2812894" y="4748571"/>
              <a:ext cx="470534" cy="75247"/>
            </a:xfrm>
            <a:custGeom>
              <a:avLst/>
              <a:gdLst>
                <a:gd name="connsiteX0" fmla="*/ 470535 w 470534"/>
                <a:gd name="connsiteY0" fmla="*/ 0 h 75247"/>
                <a:gd name="connsiteX1" fmla="*/ 0 w 470534"/>
                <a:gd name="connsiteY1" fmla="*/ 0 h 75247"/>
                <a:gd name="connsiteX2" fmla="*/ 0 w 470534"/>
                <a:gd name="connsiteY2" fmla="*/ 75247 h 75247"/>
                <a:gd name="connsiteX3" fmla="*/ 432911 w 470534"/>
                <a:gd name="connsiteY3" fmla="*/ 75247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534" h="75247">
                  <a:moveTo>
                    <a:pt x="470535" y="0"/>
                  </a:moveTo>
                  <a:lnTo>
                    <a:pt x="0" y="0"/>
                  </a:lnTo>
                  <a:lnTo>
                    <a:pt x="0" y="75247"/>
                  </a:lnTo>
                  <a:lnTo>
                    <a:pt x="432911" y="75247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9C4FA2AC-E690-4761-90E0-D051A10FD67E}"/>
                </a:ext>
              </a:extLst>
            </p:cNvPr>
            <p:cNvSpPr/>
            <p:nvPr/>
          </p:nvSpPr>
          <p:spPr>
            <a:xfrm>
              <a:off x="3761107" y="2791184"/>
              <a:ext cx="44100" cy="148208"/>
            </a:xfrm>
            <a:custGeom>
              <a:avLst/>
              <a:gdLst>
                <a:gd name="connsiteX0" fmla="*/ 95 w 44100"/>
                <a:gd name="connsiteY0" fmla="*/ 0 h 148208"/>
                <a:gd name="connsiteX1" fmla="*/ 44101 w 44100"/>
                <a:gd name="connsiteY1" fmla="*/ 0 h 148208"/>
                <a:gd name="connsiteX2" fmla="*/ 44101 w 44100"/>
                <a:gd name="connsiteY2" fmla="*/ 0 h 148208"/>
                <a:gd name="connsiteX3" fmla="*/ 44101 w 44100"/>
                <a:gd name="connsiteY3" fmla="*/ 127730 h 148208"/>
                <a:gd name="connsiteX4" fmla="*/ 23622 w 44100"/>
                <a:gd name="connsiteY4" fmla="*/ 148209 h 148208"/>
                <a:gd name="connsiteX5" fmla="*/ 20479 w 44100"/>
                <a:gd name="connsiteY5" fmla="*/ 148209 h 148208"/>
                <a:gd name="connsiteX6" fmla="*/ 0 w 44100"/>
                <a:gd name="connsiteY6" fmla="*/ 127730 h 148208"/>
                <a:gd name="connsiteX7" fmla="*/ 0 w 44100"/>
                <a:gd name="connsiteY7" fmla="*/ 0 h 148208"/>
                <a:gd name="connsiteX8" fmla="*/ 95 w 44100"/>
                <a:gd name="connsiteY8" fmla="*/ 0 h 14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00" h="148208">
                  <a:moveTo>
                    <a:pt x="95" y="0"/>
                  </a:moveTo>
                  <a:lnTo>
                    <a:pt x="44101" y="0"/>
                  </a:lnTo>
                  <a:lnTo>
                    <a:pt x="44101" y="0"/>
                  </a:lnTo>
                  <a:lnTo>
                    <a:pt x="44101" y="127730"/>
                  </a:lnTo>
                  <a:cubicBezTo>
                    <a:pt x="44101" y="139036"/>
                    <a:pt x="34928" y="148209"/>
                    <a:pt x="23622" y="148209"/>
                  </a:cubicBezTo>
                  <a:lnTo>
                    <a:pt x="20479" y="148209"/>
                  </a:lnTo>
                  <a:cubicBezTo>
                    <a:pt x="9173" y="148209"/>
                    <a:pt x="0" y="139036"/>
                    <a:pt x="0" y="127730"/>
                  </a:cubicBez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A902BD58-66E6-4468-80F5-09B1A5541D18}"/>
                </a:ext>
              </a:extLst>
            </p:cNvPr>
            <p:cNvSpPr/>
            <p:nvPr/>
          </p:nvSpPr>
          <p:spPr>
            <a:xfrm>
              <a:off x="3750725" y="2764037"/>
              <a:ext cx="65150" cy="44005"/>
            </a:xfrm>
            <a:custGeom>
              <a:avLst/>
              <a:gdLst>
                <a:gd name="connsiteX0" fmla="*/ 0 w 65150"/>
                <a:gd name="connsiteY0" fmla="*/ 0 h 44005"/>
                <a:gd name="connsiteX1" fmla="*/ 65151 w 65150"/>
                <a:gd name="connsiteY1" fmla="*/ 0 h 44005"/>
                <a:gd name="connsiteX2" fmla="*/ 65151 w 65150"/>
                <a:gd name="connsiteY2" fmla="*/ 44005 h 44005"/>
                <a:gd name="connsiteX3" fmla="*/ 0 w 65150"/>
                <a:gd name="connsiteY3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50" h="44005">
                  <a:moveTo>
                    <a:pt x="0" y="0"/>
                  </a:moveTo>
                  <a:lnTo>
                    <a:pt x="65151" y="0"/>
                  </a:lnTo>
                  <a:lnTo>
                    <a:pt x="65151" y="44005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D660BD70-1899-4548-A5C9-7D46DD04434E}"/>
                </a:ext>
              </a:extLst>
            </p:cNvPr>
            <p:cNvSpPr/>
            <p:nvPr/>
          </p:nvSpPr>
          <p:spPr>
            <a:xfrm>
              <a:off x="3972097" y="2525981"/>
              <a:ext cx="54042" cy="176280"/>
            </a:xfrm>
            <a:custGeom>
              <a:avLst/>
              <a:gdLst>
                <a:gd name="connsiteX0" fmla="*/ 34184 w 54042"/>
                <a:gd name="connsiteY0" fmla="*/ 3170 h 176280"/>
                <a:gd name="connsiteX1" fmla="*/ 53710 w 54042"/>
                <a:gd name="connsiteY1" fmla="*/ 60320 h 176280"/>
                <a:gd name="connsiteX2" fmla="*/ 9705 w 54042"/>
                <a:gd name="connsiteY2" fmla="*/ 176144 h 176280"/>
                <a:gd name="connsiteX3" fmla="*/ 1513 w 54042"/>
                <a:gd name="connsiteY3" fmla="*/ 133757 h 176280"/>
                <a:gd name="connsiteX4" fmla="*/ 9705 w 54042"/>
                <a:gd name="connsiteY4" fmla="*/ 70130 h 176280"/>
                <a:gd name="connsiteX5" fmla="*/ 34184 w 54042"/>
                <a:gd name="connsiteY5" fmla="*/ 3170 h 17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42" h="176280">
                  <a:moveTo>
                    <a:pt x="34184" y="3170"/>
                  </a:moveTo>
                  <a:cubicBezTo>
                    <a:pt x="34184" y="3170"/>
                    <a:pt x="57044" y="39079"/>
                    <a:pt x="53710" y="60320"/>
                  </a:cubicBezTo>
                  <a:cubicBezTo>
                    <a:pt x="50376" y="81560"/>
                    <a:pt x="19515" y="174620"/>
                    <a:pt x="9705" y="176144"/>
                  </a:cubicBezTo>
                  <a:cubicBezTo>
                    <a:pt x="-106" y="177668"/>
                    <a:pt x="-1725" y="166619"/>
                    <a:pt x="1513" y="133757"/>
                  </a:cubicBezTo>
                  <a:cubicBezTo>
                    <a:pt x="4752" y="100896"/>
                    <a:pt x="9705" y="79941"/>
                    <a:pt x="9705" y="70130"/>
                  </a:cubicBezTo>
                  <a:cubicBezTo>
                    <a:pt x="9705" y="60320"/>
                    <a:pt x="16182" y="-16357"/>
                    <a:pt x="34184" y="3170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C5A0B870-A862-416E-A818-96494C6BE39D}"/>
                </a:ext>
              </a:extLst>
            </p:cNvPr>
            <p:cNvSpPr/>
            <p:nvPr/>
          </p:nvSpPr>
          <p:spPr>
            <a:xfrm>
              <a:off x="3547654" y="2403595"/>
              <a:ext cx="467232" cy="396354"/>
            </a:xfrm>
            <a:custGeom>
              <a:avLst/>
              <a:gdLst>
                <a:gd name="connsiteX0" fmla="*/ 19905 w 467232"/>
                <a:gd name="connsiteY0" fmla="*/ 81550 h 396354"/>
                <a:gd name="connsiteX1" fmla="*/ 10380 w 467232"/>
                <a:gd name="connsiteY1" fmla="*/ 184230 h 396354"/>
                <a:gd name="connsiteX2" fmla="*/ 98486 w 467232"/>
                <a:gd name="connsiteY2" fmla="*/ 225092 h 396354"/>
                <a:gd name="connsiteX3" fmla="*/ 122965 w 467232"/>
                <a:gd name="connsiteY3" fmla="*/ 309865 h 396354"/>
                <a:gd name="connsiteX4" fmla="*/ 178401 w 467232"/>
                <a:gd name="connsiteY4" fmla="*/ 389779 h 396354"/>
                <a:gd name="connsiteX5" fmla="*/ 217549 w 467232"/>
                <a:gd name="connsiteY5" fmla="*/ 370158 h 396354"/>
                <a:gd name="connsiteX6" fmla="*/ 186497 w 467232"/>
                <a:gd name="connsiteY6" fmla="*/ 280528 h 396354"/>
                <a:gd name="connsiteX7" fmla="*/ 199546 w 467232"/>
                <a:gd name="connsiteY7" fmla="*/ 205471 h 396354"/>
                <a:gd name="connsiteX8" fmla="*/ 209071 w 467232"/>
                <a:gd name="connsiteY8" fmla="*/ 184230 h 396354"/>
                <a:gd name="connsiteX9" fmla="*/ 261269 w 467232"/>
                <a:gd name="connsiteY9" fmla="*/ 256049 h 396354"/>
                <a:gd name="connsiteX10" fmla="*/ 266126 w 467232"/>
                <a:gd name="connsiteY10" fmla="*/ 389399 h 396354"/>
                <a:gd name="connsiteX11" fmla="*/ 319942 w 467232"/>
                <a:gd name="connsiteY11" fmla="*/ 377969 h 396354"/>
                <a:gd name="connsiteX12" fmla="*/ 337945 w 467232"/>
                <a:gd name="connsiteY12" fmla="*/ 224711 h 396354"/>
                <a:gd name="connsiteX13" fmla="*/ 306893 w 467232"/>
                <a:gd name="connsiteY13" fmla="*/ 138224 h 396354"/>
                <a:gd name="connsiteX14" fmla="*/ 359090 w 467232"/>
                <a:gd name="connsiteY14" fmla="*/ 206709 h 396354"/>
                <a:gd name="connsiteX15" fmla="*/ 354232 w 467232"/>
                <a:gd name="connsiteY15" fmla="*/ 342059 h 396354"/>
                <a:gd name="connsiteX16" fmla="*/ 386808 w 467232"/>
                <a:gd name="connsiteY16" fmla="*/ 340440 h 396354"/>
                <a:gd name="connsiteX17" fmla="*/ 408049 w 467232"/>
                <a:gd name="connsiteY17" fmla="*/ 304626 h 396354"/>
                <a:gd name="connsiteX18" fmla="*/ 453673 w 467232"/>
                <a:gd name="connsiteY18" fmla="*/ 192041 h 396354"/>
                <a:gd name="connsiteX19" fmla="*/ 448815 w 467232"/>
                <a:gd name="connsiteY19" fmla="*/ 100696 h 396354"/>
                <a:gd name="connsiteX20" fmla="*/ 313465 w 467232"/>
                <a:gd name="connsiteY20" fmla="*/ 40403 h 396354"/>
                <a:gd name="connsiteX21" fmla="*/ 70483 w 467232"/>
                <a:gd name="connsiteY21" fmla="*/ 14304 h 396354"/>
                <a:gd name="connsiteX22" fmla="*/ 19905 w 467232"/>
                <a:gd name="connsiteY22" fmla="*/ 81550 h 39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7232" h="396354">
                  <a:moveTo>
                    <a:pt x="19905" y="81550"/>
                  </a:moveTo>
                  <a:cubicBezTo>
                    <a:pt x="19905" y="81550"/>
                    <a:pt x="-17623" y="146797"/>
                    <a:pt x="10380" y="184230"/>
                  </a:cubicBezTo>
                  <a:cubicBezTo>
                    <a:pt x="38383" y="221663"/>
                    <a:pt x="98486" y="225092"/>
                    <a:pt x="98486" y="225092"/>
                  </a:cubicBezTo>
                  <a:cubicBezTo>
                    <a:pt x="98486" y="225092"/>
                    <a:pt x="108011" y="298435"/>
                    <a:pt x="122965" y="309865"/>
                  </a:cubicBezTo>
                  <a:cubicBezTo>
                    <a:pt x="137920" y="321295"/>
                    <a:pt x="173448" y="371873"/>
                    <a:pt x="178401" y="389779"/>
                  </a:cubicBezTo>
                  <a:cubicBezTo>
                    <a:pt x="183354" y="407687"/>
                    <a:pt x="217549" y="384922"/>
                    <a:pt x="217549" y="370158"/>
                  </a:cubicBezTo>
                  <a:cubicBezTo>
                    <a:pt x="217549" y="355394"/>
                    <a:pt x="193069" y="296816"/>
                    <a:pt x="186497" y="280528"/>
                  </a:cubicBezTo>
                  <a:cubicBezTo>
                    <a:pt x="179925" y="264240"/>
                    <a:pt x="194689" y="220139"/>
                    <a:pt x="199546" y="205471"/>
                  </a:cubicBezTo>
                  <a:cubicBezTo>
                    <a:pt x="201718" y="197984"/>
                    <a:pt x="204928" y="190831"/>
                    <a:pt x="209071" y="184230"/>
                  </a:cubicBezTo>
                  <a:cubicBezTo>
                    <a:pt x="209071" y="184230"/>
                    <a:pt x="256696" y="229950"/>
                    <a:pt x="261269" y="256049"/>
                  </a:cubicBezTo>
                  <a:cubicBezTo>
                    <a:pt x="265840" y="282147"/>
                    <a:pt x="253077" y="378350"/>
                    <a:pt x="266126" y="389399"/>
                  </a:cubicBezTo>
                  <a:cubicBezTo>
                    <a:pt x="279175" y="400448"/>
                    <a:pt x="313751" y="397590"/>
                    <a:pt x="319942" y="377969"/>
                  </a:cubicBezTo>
                  <a:cubicBezTo>
                    <a:pt x="326134" y="358347"/>
                    <a:pt x="337945" y="244619"/>
                    <a:pt x="337945" y="224711"/>
                  </a:cubicBezTo>
                  <a:cubicBezTo>
                    <a:pt x="337945" y="204804"/>
                    <a:pt x="306893" y="138224"/>
                    <a:pt x="306893" y="138224"/>
                  </a:cubicBezTo>
                  <a:cubicBezTo>
                    <a:pt x="306893" y="138224"/>
                    <a:pt x="357471" y="188802"/>
                    <a:pt x="359090" y="206709"/>
                  </a:cubicBezTo>
                  <a:cubicBezTo>
                    <a:pt x="360709" y="224616"/>
                    <a:pt x="346041" y="338821"/>
                    <a:pt x="354232" y="342059"/>
                  </a:cubicBezTo>
                  <a:cubicBezTo>
                    <a:pt x="364434" y="348089"/>
                    <a:pt x="377254" y="347450"/>
                    <a:pt x="386808" y="340440"/>
                  </a:cubicBezTo>
                  <a:cubicBezTo>
                    <a:pt x="396066" y="329934"/>
                    <a:pt x="403277" y="317790"/>
                    <a:pt x="408049" y="304626"/>
                  </a:cubicBezTo>
                  <a:cubicBezTo>
                    <a:pt x="408049" y="304626"/>
                    <a:pt x="440624" y="227950"/>
                    <a:pt x="453673" y="192041"/>
                  </a:cubicBezTo>
                  <a:cubicBezTo>
                    <a:pt x="466723" y="156131"/>
                    <a:pt x="478153" y="115841"/>
                    <a:pt x="448815" y="100696"/>
                  </a:cubicBezTo>
                  <a:cubicBezTo>
                    <a:pt x="404972" y="77864"/>
                    <a:pt x="359766" y="57729"/>
                    <a:pt x="313465" y="40403"/>
                  </a:cubicBezTo>
                  <a:cubicBezTo>
                    <a:pt x="230312" y="7732"/>
                    <a:pt x="112869" y="-16747"/>
                    <a:pt x="70483" y="14304"/>
                  </a:cubicBezTo>
                  <a:cubicBezTo>
                    <a:pt x="28096" y="45356"/>
                    <a:pt x="19905" y="81550"/>
                    <a:pt x="19905" y="81550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F4439C62-E23F-4667-A66F-7833325F5D50}"/>
                </a:ext>
              </a:extLst>
            </p:cNvPr>
            <p:cNvSpPr/>
            <p:nvPr/>
          </p:nvSpPr>
          <p:spPr>
            <a:xfrm>
              <a:off x="3639283" y="2511244"/>
              <a:ext cx="6572" cy="117443"/>
            </a:xfrm>
            <a:custGeom>
              <a:avLst/>
              <a:gdLst>
                <a:gd name="connsiteX0" fmla="*/ 6572 w 6572"/>
                <a:gd name="connsiteY0" fmla="*/ 117443 h 117443"/>
                <a:gd name="connsiteX1" fmla="*/ 0 w 6572"/>
                <a:gd name="connsiteY1" fmla="*/ 0 h 11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72" h="117443">
                  <a:moveTo>
                    <a:pt x="6572" y="117443"/>
                  </a:moveTo>
                  <a:lnTo>
                    <a:pt x="0" y="0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62C6F2D3-2C6D-4342-96DC-70BC6676BCB8}"/>
                </a:ext>
              </a:extLst>
            </p:cNvPr>
            <p:cNvSpPr/>
            <p:nvPr/>
          </p:nvSpPr>
          <p:spPr>
            <a:xfrm>
              <a:off x="3572417" y="2501433"/>
              <a:ext cx="71818" cy="84772"/>
            </a:xfrm>
            <a:custGeom>
              <a:avLst/>
              <a:gdLst>
                <a:gd name="connsiteX0" fmla="*/ 71819 w 71818"/>
                <a:gd name="connsiteY0" fmla="*/ 84772 h 84772"/>
                <a:gd name="connsiteX1" fmla="*/ 0 w 71818"/>
                <a:gd name="connsiteY1" fmla="*/ 0 h 8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818" h="84772">
                  <a:moveTo>
                    <a:pt x="71819" y="84772"/>
                  </a:moveTo>
                  <a:cubicBezTo>
                    <a:pt x="71819" y="84772"/>
                    <a:pt x="6572" y="8315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3C609AB6-DE92-4D2B-9F0A-948BF4E5F9FA}"/>
                </a:ext>
              </a:extLst>
            </p:cNvPr>
            <p:cNvSpPr/>
            <p:nvPr/>
          </p:nvSpPr>
          <p:spPr>
            <a:xfrm>
              <a:off x="3890457" y="2493242"/>
              <a:ext cx="93664" cy="166401"/>
            </a:xfrm>
            <a:custGeom>
              <a:avLst/>
              <a:gdLst>
                <a:gd name="connsiteX0" fmla="*/ 83153 w 93664"/>
                <a:gd name="connsiteY0" fmla="*/ 166402 h 166401"/>
                <a:gd name="connsiteX1" fmla="*/ 86487 w 93664"/>
                <a:gd name="connsiteY1" fmla="*/ 75057 h 166401"/>
                <a:gd name="connsiteX2" fmla="*/ 0 w 93664"/>
                <a:gd name="connsiteY2" fmla="*/ 0 h 16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664" h="166401">
                  <a:moveTo>
                    <a:pt x="83153" y="166402"/>
                  </a:moveTo>
                  <a:cubicBezTo>
                    <a:pt x="83153" y="166402"/>
                    <a:pt x="104394" y="104394"/>
                    <a:pt x="86487" y="75057"/>
                  </a:cubicBezTo>
                  <a:cubicBezTo>
                    <a:pt x="68580" y="45720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D9189680-D9E5-47BF-AEF7-6A2B74E30FBC}"/>
                </a:ext>
              </a:extLst>
            </p:cNvPr>
            <p:cNvSpPr/>
            <p:nvPr/>
          </p:nvSpPr>
          <p:spPr>
            <a:xfrm>
              <a:off x="3515648" y="3083804"/>
              <a:ext cx="526958" cy="671595"/>
            </a:xfrm>
            <a:custGeom>
              <a:avLst/>
              <a:gdLst>
                <a:gd name="connsiteX0" fmla="*/ 0 w 526958"/>
                <a:gd name="connsiteY0" fmla="*/ 547866 h 671595"/>
                <a:gd name="connsiteX1" fmla="*/ 109156 w 526958"/>
                <a:gd name="connsiteY1" fmla="*/ 429089 h 671595"/>
                <a:gd name="connsiteX2" fmla="*/ 124492 w 526958"/>
                <a:gd name="connsiteY2" fmla="*/ 295072 h 671595"/>
                <a:gd name="connsiteX3" fmla="*/ 176213 w 526958"/>
                <a:gd name="connsiteY3" fmla="*/ 183915 h 671595"/>
                <a:gd name="connsiteX4" fmla="*/ 176213 w 526958"/>
                <a:gd name="connsiteY4" fmla="*/ 67139 h 671595"/>
                <a:gd name="connsiteX5" fmla="*/ 216408 w 526958"/>
                <a:gd name="connsiteY5" fmla="*/ 63329 h 671595"/>
                <a:gd name="connsiteX6" fmla="*/ 237458 w 526958"/>
                <a:gd name="connsiteY6" fmla="*/ 147530 h 671595"/>
                <a:gd name="connsiteX7" fmla="*/ 243173 w 526958"/>
                <a:gd name="connsiteY7" fmla="*/ 204680 h 671595"/>
                <a:gd name="connsiteX8" fmla="*/ 294894 w 526958"/>
                <a:gd name="connsiteY8" fmla="*/ 242780 h 671595"/>
                <a:gd name="connsiteX9" fmla="*/ 429006 w 526958"/>
                <a:gd name="connsiteY9" fmla="*/ 191059 h 671595"/>
                <a:gd name="connsiteX10" fmla="*/ 476631 w 526958"/>
                <a:gd name="connsiteY10" fmla="*/ 95238 h 671595"/>
                <a:gd name="connsiteX11" fmla="*/ 484346 w 526958"/>
                <a:gd name="connsiteY11" fmla="*/ 16752 h 671595"/>
                <a:gd name="connsiteX12" fmla="*/ 520732 w 526958"/>
                <a:gd name="connsiteY12" fmla="*/ 18657 h 671595"/>
                <a:gd name="connsiteX13" fmla="*/ 524542 w 526958"/>
                <a:gd name="connsiteY13" fmla="*/ 148863 h 671595"/>
                <a:gd name="connsiteX14" fmla="*/ 515017 w 526958"/>
                <a:gd name="connsiteY14" fmla="*/ 225540 h 671595"/>
                <a:gd name="connsiteX15" fmla="*/ 438817 w 526958"/>
                <a:gd name="connsiteY15" fmla="*/ 298311 h 671595"/>
                <a:gd name="connsiteX16" fmla="*/ 402431 w 526958"/>
                <a:gd name="connsiteY16" fmla="*/ 392132 h 671595"/>
                <a:gd name="connsiteX17" fmla="*/ 285655 w 526958"/>
                <a:gd name="connsiteY17" fmla="*/ 455283 h 671595"/>
                <a:gd name="connsiteX18" fmla="*/ 195644 w 526958"/>
                <a:gd name="connsiteY18" fmla="*/ 524244 h 671595"/>
                <a:gd name="connsiteX19" fmla="*/ 195644 w 526958"/>
                <a:gd name="connsiteY19" fmla="*/ 552819 h 671595"/>
                <a:gd name="connsiteX20" fmla="*/ 157544 w 526958"/>
                <a:gd name="connsiteY20" fmla="*/ 575774 h 671595"/>
                <a:gd name="connsiteX21" fmla="*/ 117348 w 526958"/>
                <a:gd name="connsiteY21" fmla="*/ 671596 h 6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6958" h="671595">
                  <a:moveTo>
                    <a:pt x="0" y="547866"/>
                  </a:moveTo>
                  <a:cubicBezTo>
                    <a:pt x="5715" y="543960"/>
                    <a:pt x="107252" y="436709"/>
                    <a:pt x="109156" y="429089"/>
                  </a:cubicBezTo>
                  <a:cubicBezTo>
                    <a:pt x="111062" y="421469"/>
                    <a:pt x="112966" y="318027"/>
                    <a:pt x="124492" y="295072"/>
                  </a:cubicBezTo>
                  <a:cubicBezTo>
                    <a:pt x="136017" y="272117"/>
                    <a:pt x="174212" y="204966"/>
                    <a:pt x="176213" y="183915"/>
                  </a:cubicBezTo>
                  <a:cubicBezTo>
                    <a:pt x="178213" y="162865"/>
                    <a:pt x="178117" y="91999"/>
                    <a:pt x="176213" y="67139"/>
                  </a:cubicBezTo>
                  <a:cubicBezTo>
                    <a:pt x="174307" y="42279"/>
                    <a:pt x="199168" y="40278"/>
                    <a:pt x="216408" y="63329"/>
                  </a:cubicBezTo>
                  <a:cubicBezTo>
                    <a:pt x="233648" y="86379"/>
                    <a:pt x="237458" y="118860"/>
                    <a:pt x="237458" y="147530"/>
                  </a:cubicBezTo>
                  <a:cubicBezTo>
                    <a:pt x="237458" y="176200"/>
                    <a:pt x="239363" y="199251"/>
                    <a:pt x="243173" y="204680"/>
                  </a:cubicBezTo>
                  <a:cubicBezTo>
                    <a:pt x="246983" y="210109"/>
                    <a:pt x="279559" y="239160"/>
                    <a:pt x="294894" y="242780"/>
                  </a:cubicBezTo>
                  <a:cubicBezTo>
                    <a:pt x="310229" y="246399"/>
                    <a:pt x="402146" y="200584"/>
                    <a:pt x="429006" y="191059"/>
                  </a:cubicBezTo>
                  <a:cubicBezTo>
                    <a:pt x="455866" y="181534"/>
                    <a:pt x="473012" y="102953"/>
                    <a:pt x="476631" y="95238"/>
                  </a:cubicBezTo>
                  <a:cubicBezTo>
                    <a:pt x="480250" y="87522"/>
                    <a:pt x="482441" y="30182"/>
                    <a:pt x="484346" y="16752"/>
                  </a:cubicBezTo>
                  <a:cubicBezTo>
                    <a:pt x="486251" y="3321"/>
                    <a:pt x="511112" y="-13919"/>
                    <a:pt x="520732" y="18657"/>
                  </a:cubicBezTo>
                  <a:cubicBezTo>
                    <a:pt x="530352" y="51232"/>
                    <a:pt x="526447" y="127813"/>
                    <a:pt x="524542" y="148863"/>
                  </a:cubicBezTo>
                  <a:cubicBezTo>
                    <a:pt x="522637" y="169914"/>
                    <a:pt x="524542" y="214014"/>
                    <a:pt x="515017" y="225540"/>
                  </a:cubicBezTo>
                  <a:cubicBezTo>
                    <a:pt x="505492" y="237065"/>
                    <a:pt x="444151" y="290595"/>
                    <a:pt x="438817" y="298311"/>
                  </a:cubicBezTo>
                  <a:cubicBezTo>
                    <a:pt x="433483" y="306026"/>
                    <a:pt x="410242" y="380607"/>
                    <a:pt x="402431" y="392132"/>
                  </a:cubicBezTo>
                  <a:cubicBezTo>
                    <a:pt x="394621" y="403657"/>
                    <a:pt x="329660" y="428517"/>
                    <a:pt x="285655" y="455283"/>
                  </a:cubicBezTo>
                  <a:cubicBezTo>
                    <a:pt x="253813" y="475762"/>
                    <a:pt x="223704" y="498831"/>
                    <a:pt x="195644" y="524244"/>
                  </a:cubicBezTo>
                  <a:cubicBezTo>
                    <a:pt x="203006" y="532349"/>
                    <a:pt x="203006" y="544713"/>
                    <a:pt x="195644" y="552819"/>
                  </a:cubicBezTo>
                  <a:cubicBezTo>
                    <a:pt x="184337" y="562582"/>
                    <a:pt x="171460" y="570345"/>
                    <a:pt x="157544" y="575774"/>
                  </a:cubicBezTo>
                  <a:lnTo>
                    <a:pt x="117348" y="671596"/>
                  </a:lnTo>
                  <a:close/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296FA022-7BA1-48E1-8AFE-D9A0D4C5BF8C}"/>
                </a:ext>
              </a:extLst>
            </p:cNvPr>
            <p:cNvSpPr/>
            <p:nvPr/>
          </p:nvSpPr>
          <p:spPr>
            <a:xfrm>
              <a:off x="3568797" y="3084852"/>
              <a:ext cx="473452" cy="579488"/>
            </a:xfrm>
            <a:custGeom>
              <a:avLst/>
              <a:gdLst>
                <a:gd name="connsiteX0" fmla="*/ 348996 w 473452"/>
                <a:gd name="connsiteY0" fmla="*/ 392132 h 579488"/>
                <a:gd name="connsiteX1" fmla="*/ 385382 w 473452"/>
                <a:gd name="connsiteY1" fmla="*/ 298311 h 579488"/>
                <a:gd name="connsiteX2" fmla="*/ 461582 w 473452"/>
                <a:gd name="connsiteY2" fmla="*/ 225540 h 579488"/>
                <a:gd name="connsiteX3" fmla="*/ 471107 w 473452"/>
                <a:gd name="connsiteY3" fmla="*/ 148864 h 579488"/>
                <a:gd name="connsiteX4" fmla="*/ 467296 w 473452"/>
                <a:gd name="connsiteY4" fmla="*/ 18657 h 579488"/>
                <a:gd name="connsiteX5" fmla="*/ 430911 w 473452"/>
                <a:gd name="connsiteY5" fmla="*/ 16752 h 579488"/>
                <a:gd name="connsiteX6" fmla="*/ 423196 w 473452"/>
                <a:gd name="connsiteY6" fmla="*/ 95238 h 579488"/>
                <a:gd name="connsiteX7" fmla="*/ 375571 w 473452"/>
                <a:gd name="connsiteY7" fmla="*/ 191059 h 579488"/>
                <a:gd name="connsiteX8" fmla="*/ 241459 w 473452"/>
                <a:gd name="connsiteY8" fmla="*/ 242780 h 579488"/>
                <a:gd name="connsiteX9" fmla="*/ 189738 w 473452"/>
                <a:gd name="connsiteY9" fmla="*/ 204680 h 579488"/>
                <a:gd name="connsiteX10" fmla="*/ 184023 w 473452"/>
                <a:gd name="connsiteY10" fmla="*/ 147530 h 579488"/>
                <a:gd name="connsiteX11" fmla="*/ 162973 w 473452"/>
                <a:gd name="connsiteY11" fmla="*/ 63329 h 579488"/>
                <a:gd name="connsiteX12" fmla="*/ 122777 w 473452"/>
                <a:gd name="connsiteY12" fmla="*/ 67139 h 579488"/>
                <a:gd name="connsiteX13" fmla="*/ 122777 w 473452"/>
                <a:gd name="connsiteY13" fmla="*/ 183915 h 579488"/>
                <a:gd name="connsiteX14" fmla="*/ 71057 w 473452"/>
                <a:gd name="connsiteY14" fmla="*/ 295072 h 579488"/>
                <a:gd name="connsiteX15" fmla="*/ 56007 w 473452"/>
                <a:gd name="connsiteY15" fmla="*/ 428041 h 579488"/>
                <a:gd name="connsiteX16" fmla="*/ 0 w 473452"/>
                <a:gd name="connsiteY16" fmla="*/ 491954 h 579488"/>
                <a:gd name="connsiteX17" fmla="*/ 102203 w 473452"/>
                <a:gd name="connsiteY17" fmla="*/ 579489 h 579488"/>
                <a:gd name="connsiteX18" fmla="*/ 103822 w 473452"/>
                <a:gd name="connsiteY18" fmla="*/ 575488 h 579488"/>
                <a:gd name="connsiteX19" fmla="*/ 141922 w 473452"/>
                <a:gd name="connsiteY19" fmla="*/ 552533 h 579488"/>
                <a:gd name="connsiteX20" fmla="*/ 141922 w 473452"/>
                <a:gd name="connsiteY20" fmla="*/ 523958 h 579488"/>
                <a:gd name="connsiteX21" fmla="*/ 231934 w 473452"/>
                <a:gd name="connsiteY21" fmla="*/ 454997 h 579488"/>
                <a:gd name="connsiteX22" fmla="*/ 348996 w 473452"/>
                <a:gd name="connsiteY22" fmla="*/ 392132 h 5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3452" h="579488">
                  <a:moveTo>
                    <a:pt x="348996" y="392132"/>
                  </a:moveTo>
                  <a:cubicBezTo>
                    <a:pt x="356711" y="380607"/>
                    <a:pt x="379667" y="306407"/>
                    <a:pt x="385382" y="298311"/>
                  </a:cubicBezTo>
                  <a:cubicBezTo>
                    <a:pt x="391096" y="290215"/>
                    <a:pt x="452057" y="236970"/>
                    <a:pt x="461582" y="225540"/>
                  </a:cubicBezTo>
                  <a:cubicBezTo>
                    <a:pt x="471107" y="214110"/>
                    <a:pt x="469297" y="170009"/>
                    <a:pt x="471107" y="148864"/>
                  </a:cubicBezTo>
                  <a:cubicBezTo>
                    <a:pt x="472916" y="127718"/>
                    <a:pt x="476821" y="51232"/>
                    <a:pt x="467296" y="18657"/>
                  </a:cubicBezTo>
                  <a:cubicBezTo>
                    <a:pt x="457771" y="-13919"/>
                    <a:pt x="432816" y="3321"/>
                    <a:pt x="430911" y="16752"/>
                  </a:cubicBezTo>
                  <a:cubicBezTo>
                    <a:pt x="429006" y="30182"/>
                    <a:pt x="427101" y="87618"/>
                    <a:pt x="423196" y="95238"/>
                  </a:cubicBezTo>
                  <a:cubicBezTo>
                    <a:pt x="419291" y="102858"/>
                    <a:pt x="402146" y="181439"/>
                    <a:pt x="375571" y="191059"/>
                  </a:cubicBezTo>
                  <a:cubicBezTo>
                    <a:pt x="348996" y="200679"/>
                    <a:pt x="256794" y="246590"/>
                    <a:pt x="241459" y="242780"/>
                  </a:cubicBezTo>
                  <a:cubicBezTo>
                    <a:pt x="226124" y="238970"/>
                    <a:pt x="193834" y="210204"/>
                    <a:pt x="189738" y="204680"/>
                  </a:cubicBezTo>
                  <a:cubicBezTo>
                    <a:pt x="185642" y="199156"/>
                    <a:pt x="184023" y="176105"/>
                    <a:pt x="184023" y="147530"/>
                  </a:cubicBezTo>
                  <a:cubicBezTo>
                    <a:pt x="184023" y="118955"/>
                    <a:pt x="180213" y="86284"/>
                    <a:pt x="162973" y="63329"/>
                  </a:cubicBezTo>
                  <a:cubicBezTo>
                    <a:pt x="145733" y="40374"/>
                    <a:pt x="120777" y="42183"/>
                    <a:pt x="122777" y="67139"/>
                  </a:cubicBezTo>
                  <a:cubicBezTo>
                    <a:pt x="124778" y="92094"/>
                    <a:pt x="124682" y="162389"/>
                    <a:pt x="122777" y="183915"/>
                  </a:cubicBezTo>
                  <a:cubicBezTo>
                    <a:pt x="120872" y="205442"/>
                    <a:pt x="82487" y="272022"/>
                    <a:pt x="71057" y="295072"/>
                  </a:cubicBezTo>
                  <a:cubicBezTo>
                    <a:pt x="59627" y="318123"/>
                    <a:pt x="57531" y="420707"/>
                    <a:pt x="56007" y="428041"/>
                  </a:cubicBezTo>
                  <a:cubicBezTo>
                    <a:pt x="38643" y="450453"/>
                    <a:pt x="19936" y="471790"/>
                    <a:pt x="0" y="491954"/>
                  </a:cubicBezTo>
                  <a:lnTo>
                    <a:pt x="102203" y="579489"/>
                  </a:lnTo>
                  <a:lnTo>
                    <a:pt x="103822" y="575488"/>
                  </a:lnTo>
                  <a:cubicBezTo>
                    <a:pt x="117739" y="570059"/>
                    <a:pt x="130616" y="562296"/>
                    <a:pt x="141922" y="552533"/>
                  </a:cubicBezTo>
                  <a:cubicBezTo>
                    <a:pt x="149285" y="544427"/>
                    <a:pt x="149285" y="532064"/>
                    <a:pt x="141922" y="523958"/>
                  </a:cubicBezTo>
                  <a:cubicBezTo>
                    <a:pt x="169983" y="498545"/>
                    <a:pt x="200092" y="475476"/>
                    <a:pt x="231934" y="454997"/>
                  </a:cubicBezTo>
                  <a:cubicBezTo>
                    <a:pt x="276606" y="428041"/>
                    <a:pt x="341376" y="403181"/>
                    <a:pt x="348996" y="392132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18D504F2-DCB2-4ABA-985B-7229C916470E}"/>
                </a:ext>
              </a:extLst>
            </p:cNvPr>
            <p:cNvSpPr/>
            <p:nvPr/>
          </p:nvSpPr>
          <p:spPr>
            <a:xfrm>
              <a:off x="3889123" y="3382686"/>
              <a:ext cx="65055" cy="47815"/>
            </a:xfrm>
            <a:custGeom>
              <a:avLst/>
              <a:gdLst>
                <a:gd name="connsiteX0" fmla="*/ 65056 w 65055"/>
                <a:gd name="connsiteY0" fmla="*/ 0 h 47815"/>
                <a:gd name="connsiteX1" fmla="*/ 0 w 65055"/>
                <a:gd name="connsiteY1" fmla="*/ 47815 h 4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055" h="47815">
                  <a:moveTo>
                    <a:pt x="65056" y="0"/>
                  </a:moveTo>
                  <a:lnTo>
                    <a:pt x="0" y="47815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FCB09E7B-2035-442F-A62C-922F1075773C}"/>
                </a:ext>
              </a:extLst>
            </p:cNvPr>
            <p:cNvSpPr/>
            <p:nvPr/>
          </p:nvSpPr>
          <p:spPr>
            <a:xfrm>
              <a:off x="2582293" y="3490040"/>
              <a:ext cx="1110043" cy="828764"/>
            </a:xfrm>
            <a:custGeom>
              <a:avLst/>
              <a:gdLst>
                <a:gd name="connsiteX0" fmla="*/ 82010 w 1110043"/>
                <a:gd name="connsiteY0" fmla="*/ 3232 h 828764"/>
                <a:gd name="connsiteX1" fmla="*/ 239363 w 1110043"/>
                <a:gd name="connsiteY1" fmla="*/ 32283 h 828764"/>
                <a:gd name="connsiteX2" fmla="*/ 320897 w 1110043"/>
                <a:gd name="connsiteY2" fmla="*/ 175158 h 828764"/>
                <a:gd name="connsiteX3" fmla="*/ 597217 w 1110043"/>
                <a:gd name="connsiteY3" fmla="*/ 434619 h 828764"/>
                <a:gd name="connsiteX4" fmla="*/ 940975 w 1110043"/>
                <a:gd name="connsiteY4" fmla="*/ 116960 h 828764"/>
                <a:gd name="connsiteX5" fmla="*/ 1110043 w 1110043"/>
                <a:gd name="connsiteY5" fmla="*/ 283076 h 828764"/>
                <a:gd name="connsiteX6" fmla="*/ 783717 w 1110043"/>
                <a:gd name="connsiteY6" fmla="*/ 661790 h 828764"/>
                <a:gd name="connsiteX7" fmla="*/ 571024 w 1110043"/>
                <a:gd name="connsiteY7" fmla="*/ 825144 h 828764"/>
                <a:gd name="connsiteX8" fmla="*/ 506920 w 1110043"/>
                <a:gd name="connsiteY8" fmla="*/ 810571 h 828764"/>
                <a:gd name="connsiteX9" fmla="*/ 0 w 1110043"/>
                <a:gd name="connsiteY9" fmla="*/ 309460 h 82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0043" h="828764">
                  <a:moveTo>
                    <a:pt x="82010" y="3232"/>
                  </a:moveTo>
                  <a:cubicBezTo>
                    <a:pt x="82010" y="3232"/>
                    <a:pt x="181070" y="-14294"/>
                    <a:pt x="239363" y="32283"/>
                  </a:cubicBezTo>
                  <a:cubicBezTo>
                    <a:pt x="297656" y="78860"/>
                    <a:pt x="318040" y="166300"/>
                    <a:pt x="320897" y="175158"/>
                  </a:cubicBezTo>
                  <a:cubicBezTo>
                    <a:pt x="323755" y="184016"/>
                    <a:pt x="597217" y="434619"/>
                    <a:pt x="597217" y="434619"/>
                  </a:cubicBezTo>
                  <a:lnTo>
                    <a:pt x="940975" y="116960"/>
                  </a:lnTo>
                  <a:lnTo>
                    <a:pt x="1110043" y="283076"/>
                  </a:lnTo>
                  <a:cubicBezTo>
                    <a:pt x="1110043" y="283076"/>
                    <a:pt x="894397" y="556920"/>
                    <a:pt x="783717" y="661790"/>
                  </a:cubicBezTo>
                  <a:cubicBezTo>
                    <a:pt x="673036" y="766660"/>
                    <a:pt x="591407" y="816095"/>
                    <a:pt x="571024" y="825144"/>
                  </a:cubicBezTo>
                  <a:cubicBezTo>
                    <a:pt x="550640" y="834193"/>
                    <a:pt x="530257" y="825144"/>
                    <a:pt x="506920" y="810571"/>
                  </a:cubicBezTo>
                  <a:cubicBezTo>
                    <a:pt x="483584" y="795997"/>
                    <a:pt x="0" y="309460"/>
                    <a:pt x="0" y="309460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2A19443F-8249-49ED-8E34-23077602D6CE}"/>
                </a:ext>
              </a:extLst>
            </p:cNvPr>
            <p:cNvSpPr/>
            <p:nvPr/>
          </p:nvSpPr>
          <p:spPr>
            <a:xfrm>
              <a:off x="2658017" y="3609598"/>
              <a:ext cx="215550" cy="87603"/>
            </a:xfrm>
            <a:custGeom>
              <a:avLst/>
              <a:gdLst>
                <a:gd name="connsiteX0" fmla="*/ 0 w 215550"/>
                <a:gd name="connsiteY0" fmla="*/ 87603 h 87603"/>
                <a:gd name="connsiteX1" fmla="*/ 136970 w 215550"/>
                <a:gd name="connsiteY1" fmla="*/ 164 h 87603"/>
                <a:gd name="connsiteX2" fmla="*/ 215551 w 215550"/>
                <a:gd name="connsiteY2" fmla="*/ 35121 h 8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550" h="87603">
                  <a:moveTo>
                    <a:pt x="0" y="87603"/>
                  </a:moveTo>
                  <a:cubicBezTo>
                    <a:pt x="0" y="87603"/>
                    <a:pt x="90297" y="3117"/>
                    <a:pt x="136970" y="164"/>
                  </a:cubicBezTo>
                  <a:cubicBezTo>
                    <a:pt x="183642" y="-2789"/>
                    <a:pt x="215551" y="35121"/>
                    <a:pt x="215551" y="35121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A485B637-BA35-48C0-8358-3BA0AD4ED779}"/>
                </a:ext>
              </a:extLst>
            </p:cNvPr>
            <p:cNvSpPr/>
            <p:nvPr/>
          </p:nvSpPr>
          <p:spPr>
            <a:xfrm>
              <a:off x="2611345" y="3579788"/>
              <a:ext cx="174878" cy="47499"/>
            </a:xfrm>
            <a:custGeom>
              <a:avLst/>
              <a:gdLst>
                <a:gd name="connsiteX0" fmla="*/ 0 w 174878"/>
                <a:gd name="connsiteY0" fmla="*/ 47500 h 47499"/>
                <a:gd name="connsiteX1" fmla="*/ 174879 w 174878"/>
                <a:gd name="connsiteY1" fmla="*/ 9400 h 4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878" h="47499">
                  <a:moveTo>
                    <a:pt x="0" y="47500"/>
                  </a:moveTo>
                  <a:cubicBezTo>
                    <a:pt x="0" y="47500"/>
                    <a:pt x="110776" y="-25367"/>
                    <a:pt x="174879" y="940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3791CB77-902F-459B-8EDF-D3E840F09FB6}"/>
                </a:ext>
              </a:extLst>
            </p:cNvPr>
            <p:cNvSpPr/>
            <p:nvPr/>
          </p:nvSpPr>
          <p:spPr>
            <a:xfrm>
              <a:off x="3114195" y="3924659"/>
              <a:ext cx="65315" cy="235934"/>
            </a:xfrm>
            <a:custGeom>
              <a:avLst/>
              <a:gdLst>
                <a:gd name="connsiteX0" fmla="*/ 65316 w 65315"/>
                <a:gd name="connsiteY0" fmla="*/ 0 h 235934"/>
                <a:gd name="connsiteX1" fmla="*/ 1213 w 65315"/>
                <a:gd name="connsiteY1" fmla="*/ 235934 h 23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315" h="235934">
                  <a:moveTo>
                    <a:pt x="65316" y="0"/>
                  </a:moveTo>
                  <a:cubicBezTo>
                    <a:pt x="65316" y="0"/>
                    <a:pt x="-10408" y="160211"/>
                    <a:pt x="1213" y="235934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747B0DD5-1591-42AD-A33C-00125F60DA7B}"/>
                </a:ext>
              </a:extLst>
            </p:cNvPr>
            <p:cNvSpPr/>
            <p:nvPr/>
          </p:nvSpPr>
          <p:spPr>
            <a:xfrm>
              <a:off x="3057114" y="3933136"/>
              <a:ext cx="107823" cy="142875"/>
            </a:xfrm>
            <a:custGeom>
              <a:avLst/>
              <a:gdLst>
                <a:gd name="connsiteX0" fmla="*/ 107823 w 107823"/>
                <a:gd name="connsiteY0" fmla="*/ 0 h 142875"/>
                <a:gd name="connsiteX1" fmla="*/ 0 w 107823"/>
                <a:gd name="connsiteY1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23" h="142875">
                  <a:moveTo>
                    <a:pt x="107823" y="0"/>
                  </a:moveTo>
                  <a:cubicBezTo>
                    <a:pt x="57426" y="34766"/>
                    <a:pt x="19612" y="84877"/>
                    <a:pt x="0" y="142875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34D2F60B-AE0C-4BC8-88B0-83171323D02B}"/>
                </a:ext>
              </a:extLst>
            </p:cNvPr>
            <p:cNvSpPr/>
            <p:nvPr/>
          </p:nvSpPr>
          <p:spPr>
            <a:xfrm>
              <a:off x="3866549" y="2995780"/>
              <a:ext cx="44005" cy="147828"/>
            </a:xfrm>
            <a:custGeom>
              <a:avLst/>
              <a:gdLst>
                <a:gd name="connsiteX0" fmla="*/ 0 w 44005"/>
                <a:gd name="connsiteY0" fmla="*/ 0 h 147828"/>
                <a:gd name="connsiteX1" fmla="*/ 44005 w 44005"/>
                <a:gd name="connsiteY1" fmla="*/ 0 h 147828"/>
                <a:gd name="connsiteX2" fmla="*/ 44005 w 44005"/>
                <a:gd name="connsiteY2" fmla="*/ 0 h 147828"/>
                <a:gd name="connsiteX3" fmla="*/ 44005 w 44005"/>
                <a:gd name="connsiteY3" fmla="*/ 127730 h 147828"/>
                <a:gd name="connsiteX4" fmla="*/ 23622 w 44005"/>
                <a:gd name="connsiteY4" fmla="*/ 147828 h 147828"/>
                <a:gd name="connsiteX5" fmla="*/ 20479 w 44005"/>
                <a:gd name="connsiteY5" fmla="*/ 147828 h 147828"/>
                <a:gd name="connsiteX6" fmla="*/ 0 w 44005"/>
                <a:gd name="connsiteY6" fmla="*/ 127349 h 147828"/>
                <a:gd name="connsiteX7" fmla="*/ 0 w 44005"/>
                <a:gd name="connsiteY7" fmla="*/ 0 h 147828"/>
                <a:gd name="connsiteX8" fmla="*/ 0 w 44005"/>
                <a:gd name="connsiteY8" fmla="*/ 0 h 14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005" h="147828">
                  <a:moveTo>
                    <a:pt x="0" y="0"/>
                  </a:moveTo>
                  <a:lnTo>
                    <a:pt x="44005" y="0"/>
                  </a:lnTo>
                  <a:lnTo>
                    <a:pt x="44005" y="0"/>
                  </a:lnTo>
                  <a:lnTo>
                    <a:pt x="44005" y="127730"/>
                  </a:lnTo>
                  <a:cubicBezTo>
                    <a:pt x="43796" y="138855"/>
                    <a:pt x="34747" y="147780"/>
                    <a:pt x="23622" y="147828"/>
                  </a:cubicBezTo>
                  <a:lnTo>
                    <a:pt x="20479" y="147828"/>
                  </a:lnTo>
                  <a:cubicBezTo>
                    <a:pt x="9173" y="147828"/>
                    <a:pt x="0" y="138655"/>
                    <a:pt x="0" y="127349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BC23036D-D0B0-4D5B-8BAC-2F29B63B7CD4}"/>
                </a:ext>
              </a:extLst>
            </p:cNvPr>
            <p:cNvSpPr/>
            <p:nvPr/>
          </p:nvSpPr>
          <p:spPr>
            <a:xfrm>
              <a:off x="3856072" y="2969015"/>
              <a:ext cx="65150" cy="44005"/>
            </a:xfrm>
            <a:custGeom>
              <a:avLst/>
              <a:gdLst>
                <a:gd name="connsiteX0" fmla="*/ 0 w 65150"/>
                <a:gd name="connsiteY0" fmla="*/ 0 h 44005"/>
                <a:gd name="connsiteX1" fmla="*/ 65151 w 65150"/>
                <a:gd name="connsiteY1" fmla="*/ 0 h 44005"/>
                <a:gd name="connsiteX2" fmla="*/ 65151 w 65150"/>
                <a:gd name="connsiteY2" fmla="*/ 44005 h 44005"/>
                <a:gd name="connsiteX3" fmla="*/ 0 w 65150"/>
                <a:gd name="connsiteY3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50" h="44005">
                  <a:moveTo>
                    <a:pt x="0" y="0"/>
                  </a:moveTo>
                  <a:lnTo>
                    <a:pt x="65151" y="0"/>
                  </a:lnTo>
                  <a:lnTo>
                    <a:pt x="65151" y="44005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97ECFAF8-28D1-44AB-B7BA-BCE564EA1913}"/>
                </a:ext>
              </a:extLst>
            </p:cNvPr>
            <p:cNvSpPr/>
            <p:nvPr/>
          </p:nvSpPr>
          <p:spPr>
            <a:xfrm>
              <a:off x="3948750" y="2995780"/>
              <a:ext cx="44195" cy="148208"/>
            </a:xfrm>
            <a:custGeom>
              <a:avLst/>
              <a:gdLst>
                <a:gd name="connsiteX0" fmla="*/ 190 w 44195"/>
                <a:gd name="connsiteY0" fmla="*/ 0 h 148208"/>
                <a:gd name="connsiteX1" fmla="*/ 44196 w 44195"/>
                <a:gd name="connsiteY1" fmla="*/ 0 h 148208"/>
                <a:gd name="connsiteX2" fmla="*/ 44196 w 44195"/>
                <a:gd name="connsiteY2" fmla="*/ 0 h 148208"/>
                <a:gd name="connsiteX3" fmla="*/ 44196 w 44195"/>
                <a:gd name="connsiteY3" fmla="*/ 127730 h 148208"/>
                <a:gd name="connsiteX4" fmla="*/ 23717 w 44195"/>
                <a:gd name="connsiteY4" fmla="*/ 148209 h 148208"/>
                <a:gd name="connsiteX5" fmla="*/ 20479 w 44195"/>
                <a:gd name="connsiteY5" fmla="*/ 148209 h 148208"/>
                <a:gd name="connsiteX6" fmla="*/ 0 w 44195"/>
                <a:gd name="connsiteY6" fmla="*/ 127730 h 148208"/>
                <a:gd name="connsiteX7" fmla="*/ 0 w 44195"/>
                <a:gd name="connsiteY7" fmla="*/ 0 h 148208"/>
                <a:gd name="connsiteX8" fmla="*/ 190 w 44195"/>
                <a:gd name="connsiteY8" fmla="*/ 0 h 14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95" h="148208">
                  <a:moveTo>
                    <a:pt x="190" y="0"/>
                  </a:moveTo>
                  <a:lnTo>
                    <a:pt x="44196" y="0"/>
                  </a:lnTo>
                  <a:lnTo>
                    <a:pt x="44196" y="0"/>
                  </a:lnTo>
                  <a:lnTo>
                    <a:pt x="44196" y="127730"/>
                  </a:lnTo>
                  <a:cubicBezTo>
                    <a:pt x="44196" y="139036"/>
                    <a:pt x="35023" y="148209"/>
                    <a:pt x="23717" y="148209"/>
                  </a:cubicBezTo>
                  <a:lnTo>
                    <a:pt x="20479" y="148209"/>
                  </a:lnTo>
                  <a:cubicBezTo>
                    <a:pt x="9172" y="148209"/>
                    <a:pt x="0" y="139036"/>
                    <a:pt x="0" y="127730"/>
                  </a:cubicBezTo>
                  <a:lnTo>
                    <a:pt x="0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52A94C42-BE9C-4C12-8894-CDDDFD6E2FFA}"/>
                </a:ext>
              </a:extLst>
            </p:cNvPr>
            <p:cNvSpPr/>
            <p:nvPr/>
          </p:nvSpPr>
          <p:spPr>
            <a:xfrm>
              <a:off x="3938368" y="2969015"/>
              <a:ext cx="65150" cy="44005"/>
            </a:xfrm>
            <a:custGeom>
              <a:avLst/>
              <a:gdLst>
                <a:gd name="connsiteX0" fmla="*/ 0 w 65150"/>
                <a:gd name="connsiteY0" fmla="*/ 0 h 44005"/>
                <a:gd name="connsiteX1" fmla="*/ 65151 w 65150"/>
                <a:gd name="connsiteY1" fmla="*/ 0 h 44005"/>
                <a:gd name="connsiteX2" fmla="*/ 65151 w 65150"/>
                <a:gd name="connsiteY2" fmla="*/ 44005 h 44005"/>
                <a:gd name="connsiteX3" fmla="*/ 0 w 65150"/>
                <a:gd name="connsiteY3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50" h="44005">
                  <a:moveTo>
                    <a:pt x="0" y="0"/>
                  </a:moveTo>
                  <a:lnTo>
                    <a:pt x="65151" y="0"/>
                  </a:lnTo>
                  <a:lnTo>
                    <a:pt x="65151" y="44005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EBE4086B-08A4-4D12-B792-A1EF2F196580}"/>
                </a:ext>
              </a:extLst>
            </p:cNvPr>
            <p:cNvSpPr/>
            <p:nvPr/>
          </p:nvSpPr>
          <p:spPr>
            <a:xfrm>
              <a:off x="3741581" y="3062837"/>
              <a:ext cx="279654" cy="143637"/>
            </a:xfrm>
            <a:custGeom>
              <a:avLst/>
              <a:gdLst>
                <a:gd name="connsiteX0" fmla="*/ 0 w 279654"/>
                <a:gd name="connsiteY0" fmla="*/ 0 h 143637"/>
                <a:gd name="connsiteX1" fmla="*/ 279654 w 279654"/>
                <a:gd name="connsiteY1" fmla="*/ 0 h 143637"/>
                <a:gd name="connsiteX2" fmla="*/ 279654 w 279654"/>
                <a:gd name="connsiteY2" fmla="*/ 143637 h 143637"/>
                <a:gd name="connsiteX3" fmla="*/ 0 w 279654"/>
                <a:gd name="connsiteY3" fmla="*/ 143637 h 14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654" h="143637">
                  <a:moveTo>
                    <a:pt x="0" y="0"/>
                  </a:moveTo>
                  <a:lnTo>
                    <a:pt x="279654" y="0"/>
                  </a:lnTo>
                  <a:lnTo>
                    <a:pt x="279654" y="143637"/>
                  </a:lnTo>
                  <a:lnTo>
                    <a:pt x="0" y="14363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5" name="Graphic 3">
            <a:extLst>
              <a:ext uri="{FF2B5EF4-FFF2-40B4-BE49-F238E27FC236}">
                <a16:creationId xmlns="" xmlns:a16="http://schemas.microsoft.com/office/drawing/2014/main" id="{B6F3CD1E-B7D0-4B08-9043-624CF1AEEF50}"/>
              </a:ext>
            </a:extLst>
          </p:cNvPr>
          <p:cNvGrpSpPr/>
          <p:nvPr/>
        </p:nvGrpSpPr>
        <p:grpSpPr>
          <a:xfrm>
            <a:off x="558978" y="3088292"/>
            <a:ext cx="2084810" cy="2042707"/>
            <a:chOff x="558978" y="3088292"/>
            <a:chExt cx="2084810" cy="2042707"/>
          </a:xfrm>
        </p:grpSpPr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A036663A-3307-4560-874D-AA50EE9E2AB3}"/>
                </a:ext>
              </a:extLst>
            </p:cNvPr>
            <p:cNvSpPr/>
            <p:nvPr/>
          </p:nvSpPr>
          <p:spPr>
            <a:xfrm>
              <a:off x="1074368" y="3088292"/>
              <a:ext cx="851842" cy="836805"/>
            </a:xfrm>
            <a:custGeom>
              <a:avLst/>
              <a:gdLst>
                <a:gd name="connsiteX0" fmla="*/ 118799 w 851842"/>
                <a:gd name="connsiteY0" fmla="*/ 308015 h 836805"/>
                <a:gd name="connsiteX1" fmla="*/ 138897 w 851842"/>
                <a:gd name="connsiteY1" fmla="*/ 461939 h 836805"/>
                <a:gd name="connsiteX2" fmla="*/ 205572 w 851842"/>
                <a:gd name="connsiteY2" fmla="*/ 558999 h 836805"/>
                <a:gd name="connsiteX3" fmla="*/ 215573 w 851842"/>
                <a:gd name="connsiteY3" fmla="*/ 659392 h 836805"/>
                <a:gd name="connsiteX4" fmla="*/ 459889 w 851842"/>
                <a:gd name="connsiteY4" fmla="*/ 836748 h 836805"/>
                <a:gd name="connsiteX5" fmla="*/ 570760 w 851842"/>
                <a:gd name="connsiteY5" fmla="*/ 756452 h 836805"/>
                <a:gd name="connsiteX6" fmla="*/ 691251 w 851842"/>
                <a:gd name="connsiteY6" fmla="*/ 833414 h 836805"/>
                <a:gd name="connsiteX7" fmla="*/ 851843 w 851842"/>
                <a:gd name="connsiteY7" fmla="*/ 502134 h 836805"/>
                <a:gd name="connsiteX8" fmla="*/ 744782 w 851842"/>
                <a:gd name="connsiteY8" fmla="*/ 405074 h 836805"/>
                <a:gd name="connsiteX9" fmla="*/ 641055 w 851842"/>
                <a:gd name="connsiteY9" fmla="*/ 70366 h 836805"/>
                <a:gd name="connsiteX10" fmla="*/ 242814 w 851842"/>
                <a:gd name="connsiteY10" fmla="*/ 30266 h 836805"/>
                <a:gd name="connsiteX11" fmla="*/ 61839 w 851842"/>
                <a:gd name="connsiteY11" fmla="*/ 227719 h 836805"/>
                <a:gd name="connsiteX12" fmla="*/ 8785 w 851842"/>
                <a:gd name="connsiteY12" fmla="*/ 318016 h 836805"/>
                <a:gd name="connsiteX13" fmla="*/ 118799 w 851842"/>
                <a:gd name="connsiteY13" fmla="*/ 308015 h 83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1842" h="836805">
                  <a:moveTo>
                    <a:pt x="118799" y="308015"/>
                  </a:moveTo>
                  <a:cubicBezTo>
                    <a:pt x="118799" y="308015"/>
                    <a:pt x="115465" y="418409"/>
                    <a:pt x="138897" y="461939"/>
                  </a:cubicBezTo>
                  <a:cubicBezTo>
                    <a:pt x="162328" y="505468"/>
                    <a:pt x="202428" y="522137"/>
                    <a:pt x="205572" y="558999"/>
                  </a:cubicBezTo>
                  <a:cubicBezTo>
                    <a:pt x="208715" y="595860"/>
                    <a:pt x="192141" y="645962"/>
                    <a:pt x="215573" y="659392"/>
                  </a:cubicBezTo>
                  <a:cubicBezTo>
                    <a:pt x="239004" y="672822"/>
                    <a:pt x="406073" y="840367"/>
                    <a:pt x="459889" y="836748"/>
                  </a:cubicBezTo>
                  <a:cubicBezTo>
                    <a:pt x="513705" y="833128"/>
                    <a:pt x="570760" y="756452"/>
                    <a:pt x="570760" y="756452"/>
                  </a:cubicBezTo>
                  <a:lnTo>
                    <a:pt x="691251" y="833414"/>
                  </a:lnTo>
                  <a:lnTo>
                    <a:pt x="851843" y="502134"/>
                  </a:lnTo>
                  <a:lnTo>
                    <a:pt x="744782" y="405074"/>
                  </a:lnTo>
                  <a:cubicBezTo>
                    <a:pt x="744782" y="405074"/>
                    <a:pt x="701253" y="143994"/>
                    <a:pt x="641055" y="70366"/>
                  </a:cubicBezTo>
                  <a:cubicBezTo>
                    <a:pt x="580857" y="-3262"/>
                    <a:pt x="356638" y="-23265"/>
                    <a:pt x="242814" y="30266"/>
                  </a:cubicBezTo>
                  <a:cubicBezTo>
                    <a:pt x="128990" y="83796"/>
                    <a:pt x="88890" y="204287"/>
                    <a:pt x="61839" y="227719"/>
                  </a:cubicBezTo>
                  <a:cubicBezTo>
                    <a:pt x="34788" y="251150"/>
                    <a:pt x="-21695" y="274391"/>
                    <a:pt x="8785" y="318016"/>
                  </a:cubicBezTo>
                  <a:cubicBezTo>
                    <a:pt x="39265" y="361640"/>
                    <a:pt x="118799" y="308015"/>
                    <a:pt x="118799" y="30801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297DECA8-A01F-4C7E-8125-EF7E8ADAE317}"/>
                </a:ext>
              </a:extLst>
            </p:cNvPr>
            <p:cNvSpPr/>
            <p:nvPr/>
          </p:nvSpPr>
          <p:spPr>
            <a:xfrm>
              <a:off x="1074348" y="3088292"/>
              <a:ext cx="750517" cy="478705"/>
            </a:xfrm>
            <a:custGeom>
              <a:avLst/>
              <a:gdLst>
                <a:gd name="connsiteX0" fmla="*/ 714513 w 750517"/>
                <a:gd name="connsiteY0" fmla="*/ 471940 h 478705"/>
                <a:gd name="connsiteX1" fmla="*/ 750517 w 750517"/>
                <a:gd name="connsiteY1" fmla="*/ 410313 h 478705"/>
                <a:gd name="connsiteX2" fmla="*/ 744612 w 750517"/>
                <a:gd name="connsiteY2" fmla="*/ 405074 h 478705"/>
                <a:gd name="connsiteX3" fmla="*/ 640884 w 750517"/>
                <a:gd name="connsiteY3" fmla="*/ 70366 h 478705"/>
                <a:gd name="connsiteX4" fmla="*/ 242644 w 750517"/>
                <a:gd name="connsiteY4" fmla="*/ 30266 h 478705"/>
                <a:gd name="connsiteX5" fmla="*/ 61669 w 750517"/>
                <a:gd name="connsiteY5" fmla="*/ 227719 h 478705"/>
                <a:gd name="connsiteX6" fmla="*/ 8805 w 750517"/>
                <a:gd name="connsiteY6" fmla="*/ 318016 h 478705"/>
                <a:gd name="connsiteX7" fmla="*/ 118057 w 750517"/>
                <a:gd name="connsiteY7" fmla="*/ 308491 h 478705"/>
                <a:gd name="connsiteX8" fmla="*/ 119200 w 750517"/>
                <a:gd name="connsiteY8" fmla="*/ 307824 h 478705"/>
                <a:gd name="connsiteX9" fmla="*/ 209592 w 750517"/>
                <a:gd name="connsiteY9" fmla="*/ 270962 h 478705"/>
                <a:gd name="connsiteX10" fmla="*/ 286554 w 750517"/>
                <a:gd name="connsiteY10" fmla="*/ 217432 h 478705"/>
                <a:gd name="connsiteX11" fmla="*/ 243025 w 750517"/>
                <a:gd name="connsiteY11" fmla="*/ 371356 h 478705"/>
                <a:gd name="connsiteX12" fmla="*/ 350086 w 750517"/>
                <a:gd name="connsiteY12" fmla="*/ 391454 h 478705"/>
                <a:gd name="connsiteX13" fmla="*/ 437145 w 750517"/>
                <a:gd name="connsiteY13" fmla="*/ 444984 h 478705"/>
                <a:gd name="connsiteX14" fmla="*/ 473911 w 750517"/>
                <a:gd name="connsiteY14" fmla="*/ 341257 h 478705"/>
                <a:gd name="connsiteX15" fmla="*/ 564303 w 750517"/>
                <a:gd name="connsiteY15" fmla="*/ 434983 h 478705"/>
                <a:gd name="connsiteX16" fmla="*/ 714513 w 750517"/>
                <a:gd name="connsiteY16" fmla="*/ 471940 h 47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0517" h="478705">
                  <a:moveTo>
                    <a:pt x="714513" y="471940"/>
                  </a:moveTo>
                  <a:cubicBezTo>
                    <a:pt x="727276" y="462415"/>
                    <a:pt x="740040" y="436507"/>
                    <a:pt x="750517" y="410313"/>
                  </a:cubicBezTo>
                  <a:lnTo>
                    <a:pt x="744612" y="405074"/>
                  </a:lnTo>
                  <a:cubicBezTo>
                    <a:pt x="744612" y="405074"/>
                    <a:pt x="701082" y="143994"/>
                    <a:pt x="640884" y="70366"/>
                  </a:cubicBezTo>
                  <a:cubicBezTo>
                    <a:pt x="580686" y="-3262"/>
                    <a:pt x="356468" y="-23265"/>
                    <a:pt x="242644" y="30266"/>
                  </a:cubicBezTo>
                  <a:cubicBezTo>
                    <a:pt x="128820" y="83796"/>
                    <a:pt x="88720" y="204287"/>
                    <a:pt x="61669" y="227719"/>
                  </a:cubicBezTo>
                  <a:cubicBezTo>
                    <a:pt x="34618" y="251150"/>
                    <a:pt x="-21675" y="274391"/>
                    <a:pt x="8805" y="318016"/>
                  </a:cubicBezTo>
                  <a:cubicBezTo>
                    <a:pt x="37380" y="358592"/>
                    <a:pt x="108532" y="314778"/>
                    <a:pt x="118057" y="308491"/>
                  </a:cubicBezTo>
                  <a:lnTo>
                    <a:pt x="119200" y="307824"/>
                  </a:lnTo>
                  <a:cubicBezTo>
                    <a:pt x="150271" y="297975"/>
                    <a:pt x="180493" y="285650"/>
                    <a:pt x="209592" y="270962"/>
                  </a:cubicBezTo>
                  <a:cubicBezTo>
                    <a:pt x="236672" y="255256"/>
                    <a:pt x="262409" y="237358"/>
                    <a:pt x="286554" y="217432"/>
                  </a:cubicBezTo>
                  <a:cubicBezTo>
                    <a:pt x="286554" y="217432"/>
                    <a:pt x="216260" y="334590"/>
                    <a:pt x="243025" y="371356"/>
                  </a:cubicBezTo>
                  <a:cubicBezTo>
                    <a:pt x="269790" y="408123"/>
                    <a:pt x="350086" y="391454"/>
                    <a:pt x="350086" y="391454"/>
                  </a:cubicBezTo>
                  <a:cubicBezTo>
                    <a:pt x="350086" y="391454"/>
                    <a:pt x="403617" y="461748"/>
                    <a:pt x="437145" y="444984"/>
                  </a:cubicBezTo>
                  <a:cubicBezTo>
                    <a:pt x="470673" y="428220"/>
                    <a:pt x="423714" y="364689"/>
                    <a:pt x="473911" y="341257"/>
                  </a:cubicBezTo>
                  <a:cubicBezTo>
                    <a:pt x="524108" y="317825"/>
                    <a:pt x="564303" y="418219"/>
                    <a:pt x="564303" y="434983"/>
                  </a:cubicBezTo>
                  <a:cubicBezTo>
                    <a:pt x="564303" y="451747"/>
                    <a:pt x="684414" y="495372"/>
                    <a:pt x="714513" y="47194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D28A210C-3EF2-4391-9DCD-F35C2132E0D0}"/>
                </a:ext>
              </a:extLst>
            </p:cNvPr>
            <p:cNvSpPr/>
            <p:nvPr/>
          </p:nvSpPr>
          <p:spPr>
            <a:xfrm>
              <a:off x="1278035" y="3298390"/>
              <a:ext cx="565784" cy="626231"/>
            </a:xfrm>
            <a:custGeom>
              <a:avLst/>
              <a:gdLst>
                <a:gd name="connsiteX0" fmla="*/ 547306 w 565784"/>
                <a:gd name="connsiteY0" fmla="*/ 200787 h 626231"/>
                <a:gd name="connsiteX1" fmla="*/ 313372 w 565784"/>
                <a:gd name="connsiteY1" fmla="*/ 472726 h 626231"/>
                <a:gd name="connsiteX2" fmla="*/ 216313 w 565784"/>
                <a:gd name="connsiteY2" fmla="*/ 435864 h 626231"/>
                <a:gd name="connsiteX3" fmla="*/ 142684 w 565784"/>
                <a:gd name="connsiteY3" fmla="*/ 332137 h 626231"/>
                <a:gd name="connsiteX4" fmla="*/ 400336 w 565784"/>
                <a:gd name="connsiteY4" fmla="*/ 91250 h 626231"/>
                <a:gd name="connsiteX5" fmla="*/ 506349 w 565784"/>
                <a:gd name="connsiteY5" fmla="*/ 34100 h 626231"/>
                <a:gd name="connsiteX6" fmla="*/ 496824 w 565784"/>
                <a:gd name="connsiteY6" fmla="*/ 0 h 626231"/>
                <a:gd name="connsiteX7" fmla="*/ 339947 w 565784"/>
                <a:gd name="connsiteY7" fmla="*/ 104108 h 626231"/>
                <a:gd name="connsiteX8" fmla="*/ 0 w 565784"/>
                <a:gd name="connsiteY8" fmla="*/ 427196 h 626231"/>
                <a:gd name="connsiteX9" fmla="*/ 12001 w 565784"/>
                <a:gd name="connsiteY9" fmla="*/ 448818 h 626231"/>
                <a:gd name="connsiteX10" fmla="*/ 256318 w 565784"/>
                <a:gd name="connsiteY10" fmla="*/ 626173 h 626231"/>
                <a:gd name="connsiteX11" fmla="*/ 287750 w 565784"/>
                <a:gd name="connsiteY11" fmla="*/ 616648 h 626231"/>
                <a:gd name="connsiteX12" fmla="*/ 329946 w 565784"/>
                <a:gd name="connsiteY12" fmla="*/ 485489 h 626231"/>
                <a:gd name="connsiteX13" fmla="*/ 565785 w 565784"/>
                <a:gd name="connsiteY13" fmla="*/ 217075 h 6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5784" h="626231">
                  <a:moveTo>
                    <a:pt x="547306" y="200787"/>
                  </a:moveTo>
                  <a:lnTo>
                    <a:pt x="313372" y="472726"/>
                  </a:lnTo>
                  <a:cubicBezTo>
                    <a:pt x="313372" y="472726"/>
                    <a:pt x="256222" y="465963"/>
                    <a:pt x="216313" y="435864"/>
                  </a:cubicBezTo>
                  <a:cubicBezTo>
                    <a:pt x="176403" y="405765"/>
                    <a:pt x="142684" y="332137"/>
                    <a:pt x="142684" y="332137"/>
                  </a:cubicBezTo>
                  <a:cubicBezTo>
                    <a:pt x="142684" y="332137"/>
                    <a:pt x="313372" y="144780"/>
                    <a:pt x="400336" y="91250"/>
                  </a:cubicBezTo>
                  <a:cubicBezTo>
                    <a:pt x="476536" y="44482"/>
                    <a:pt x="501301" y="36004"/>
                    <a:pt x="506349" y="34100"/>
                  </a:cubicBezTo>
                  <a:cubicBezTo>
                    <a:pt x="503396" y="22765"/>
                    <a:pt x="500253" y="11335"/>
                    <a:pt x="496824" y="0"/>
                  </a:cubicBezTo>
                  <a:cubicBezTo>
                    <a:pt x="478631" y="8001"/>
                    <a:pt x="425291" y="34766"/>
                    <a:pt x="339947" y="104108"/>
                  </a:cubicBezTo>
                  <a:cubicBezTo>
                    <a:pt x="246697" y="180308"/>
                    <a:pt x="49339" y="377476"/>
                    <a:pt x="0" y="427196"/>
                  </a:cubicBezTo>
                  <a:cubicBezTo>
                    <a:pt x="324" y="435902"/>
                    <a:pt x="4782" y="443932"/>
                    <a:pt x="12001" y="448818"/>
                  </a:cubicBezTo>
                  <a:cubicBezTo>
                    <a:pt x="35433" y="462153"/>
                    <a:pt x="202501" y="629793"/>
                    <a:pt x="256318" y="626173"/>
                  </a:cubicBezTo>
                  <a:cubicBezTo>
                    <a:pt x="267319" y="625116"/>
                    <a:pt x="278006" y="621878"/>
                    <a:pt x="287750" y="616648"/>
                  </a:cubicBezTo>
                  <a:cubicBezTo>
                    <a:pt x="298037" y="574929"/>
                    <a:pt x="315659" y="511873"/>
                    <a:pt x="329946" y="485489"/>
                  </a:cubicBezTo>
                  <a:cubicBezTo>
                    <a:pt x="347281" y="453771"/>
                    <a:pt x="519113" y="267462"/>
                    <a:pt x="565785" y="217075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BF5BFE5B-E2FB-468E-AF38-360D179C54AE}"/>
                </a:ext>
              </a:extLst>
            </p:cNvPr>
            <p:cNvSpPr/>
            <p:nvPr/>
          </p:nvSpPr>
          <p:spPr>
            <a:xfrm>
              <a:off x="1516959" y="3411503"/>
              <a:ext cx="119199" cy="275983"/>
            </a:xfrm>
            <a:custGeom>
              <a:avLst/>
              <a:gdLst>
                <a:gd name="connsiteX0" fmla="*/ 10822 w 119199"/>
                <a:gd name="connsiteY0" fmla="*/ 132156 h 275983"/>
                <a:gd name="connsiteX1" fmla="*/ 20918 w 119199"/>
                <a:gd name="connsiteY1" fmla="*/ 4997 h 275983"/>
                <a:gd name="connsiteX2" fmla="*/ 117978 w 119199"/>
                <a:gd name="connsiteY2" fmla="*/ 75196 h 275983"/>
                <a:gd name="connsiteX3" fmla="*/ 101214 w 119199"/>
                <a:gd name="connsiteY3" fmla="*/ 179019 h 275983"/>
                <a:gd name="connsiteX4" fmla="*/ 114644 w 119199"/>
                <a:gd name="connsiteY4" fmla="*/ 275983 h 27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99" h="275983">
                  <a:moveTo>
                    <a:pt x="10822" y="132156"/>
                  </a:moveTo>
                  <a:cubicBezTo>
                    <a:pt x="10822" y="132156"/>
                    <a:pt x="-19277" y="25000"/>
                    <a:pt x="20918" y="4997"/>
                  </a:cubicBezTo>
                  <a:cubicBezTo>
                    <a:pt x="61114" y="-15005"/>
                    <a:pt x="111215" y="28429"/>
                    <a:pt x="117978" y="75196"/>
                  </a:cubicBezTo>
                  <a:cubicBezTo>
                    <a:pt x="124741" y="121964"/>
                    <a:pt x="101214" y="179019"/>
                    <a:pt x="101214" y="179019"/>
                  </a:cubicBezTo>
                  <a:cubicBezTo>
                    <a:pt x="115206" y="209299"/>
                    <a:pt x="119883" y="243046"/>
                    <a:pt x="114644" y="275983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9CD0AA6A-70D0-41D7-B325-DD0FA2E0DDFC}"/>
                </a:ext>
              </a:extLst>
            </p:cNvPr>
            <p:cNvSpPr/>
            <p:nvPr/>
          </p:nvSpPr>
          <p:spPr>
            <a:xfrm>
              <a:off x="1326505" y="3608465"/>
              <a:ext cx="34123" cy="48409"/>
            </a:xfrm>
            <a:custGeom>
              <a:avLst/>
              <a:gdLst>
                <a:gd name="connsiteX0" fmla="*/ 29158 w 34123"/>
                <a:gd name="connsiteY0" fmla="*/ 17966 h 48409"/>
                <a:gd name="connsiteX1" fmla="*/ 29158 w 34123"/>
                <a:gd name="connsiteY1" fmla="*/ 47588 h 48409"/>
                <a:gd name="connsiteX2" fmla="*/ 4965 w 34123"/>
                <a:gd name="connsiteY2" fmla="*/ 30444 h 48409"/>
                <a:gd name="connsiteX3" fmla="*/ 4965 w 34123"/>
                <a:gd name="connsiteY3" fmla="*/ 821 h 48409"/>
                <a:gd name="connsiteX4" fmla="*/ 29158 w 34123"/>
                <a:gd name="connsiteY4" fmla="*/ 17966 h 4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123" h="48409">
                  <a:moveTo>
                    <a:pt x="29158" y="17966"/>
                  </a:moveTo>
                  <a:cubicBezTo>
                    <a:pt x="35826" y="30920"/>
                    <a:pt x="35731" y="44160"/>
                    <a:pt x="29158" y="47588"/>
                  </a:cubicBezTo>
                  <a:cubicBezTo>
                    <a:pt x="22586" y="51018"/>
                    <a:pt x="11632" y="43397"/>
                    <a:pt x="4965" y="30444"/>
                  </a:cubicBezTo>
                  <a:cubicBezTo>
                    <a:pt x="-1703" y="17490"/>
                    <a:pt x="-1607" y="4250"/>
                    <a:pt x="4965" y="821"/>
                  </a:cubicBezTo>
                  <a:cubicBezTo>
                    <a:pt x="11537" y="-2608"/>
                    <a:pt x="22491" y="5012"/>
                    <a:pt x="29158" y="1796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CD53DCB0-8C37-484A-B2BC-0F1369E34D03}"/>
                </a:ext>
              </a:extLst>
            </p:cNvPr>
            <p:cNvSpPr/>
            <p:nvPr/>
          </p:nvSpPr>
          <p:spPr>
            <a:xfrm>
              <a:off x="1269177" y="3525852"/>
              <a:ext cx="60388" cy="38380"/>
            </a:xfrm>
            <a:custGeom>
              <a:avLst/>
              <a:gdLst>
                <a:gd name="connsiteX0" fmla="*/ 0 w 60388"/>
                <a:gd name="connsiteY0" fmla="*/ 38381 h 38380"/>
                <a:gd name="connsiteX1" fmla="*/ 60388 w 60388"/>
                <a:gd name="connsiteY1" fmla="*/ 1328 h 3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388" h="38380">
                  <a:moveTo>
                    <a:pt x="0" y="38381"/>
                  </a:moveTo>
                  <a:cubicBezTo>
                    <a:pt x="0" y="38381"/>
                    <a:pt x="3905" y="-8387"/>
                    <a:pt x="60388" y="1328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367B0D3D-7E63-470E-861B-B03A1CDB7506}"/>
                </a:ext>
              </a:extLst>
            </p:cNvPr>
            <p:cNvSpPr/>
            <p:nvPr/>
          </p:nvSpPr>
          <p:spPr>
            <a:xfrm>
              <a:off x="1666750" y="3551183"/>
              <a:ext cx="331565" cy="475202"/>
            </a:xfrm>
            <a:custGeom>
              <a:avLst/>
              <a:gdLst>
                <a:gd name="connsiteX0" fmla="*/ 252984 w 331565"/>
                <a:gd name="connsiteY0" fmla="*/ 0 h 475202"/>
                <a:gd name="connsiteX1" fmla="*/ 0 w 331565"/>
                <a:gd name="connsiteY1" fmla="*/ 403384 h 475202"/>
                <a:gd name="connsiteX2" fmla="*/ 99155 w 331565"/>
                <a:gd name="connsiteY2" fmla="*/ 475202 h 475202"/>
                <a:gd name="connsiteX3" fmla="*/ 331565 w 331565"/>
                <a:gd name="connsiteY3" fmla="*/ 37624 h 475202"/>
                <a:gd name="connsiteX4" fmla="*/ 252984 w 331565"/>
                <a:gd name="connsiteY4" fmla="*/ 0 h 47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565" h="475202">
                  <a:moveTo>
                    <a:pt x="252984" y="0"/>
                  </a:moveTo>
                  <a:lnTo>
                    <a:pt x="0" y="403384"/>
                  </a:lnTo>
                  <a:lnTo>
                    <a:pt x="99155" y="475202"/>
                  </a:lnTo>
                  <a:lnTo>
                    <a:pt x="331565" y="37624"/>
                  </a:lnTo>
                  <a:lnTo>
                    <a:pt x="252984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A98D499F-F922-41E3-B15A-0B2AE823556C}"/>
                </a:ext>
              </a:extLst>
            </p:cNvPr>
            <p:cNvSpPr/>
            <p:nvPr/>
          </p:nvSpPr>
          <p:spPr>
            <a:xfrm>
              <a:off x="1553974" y="3595665"/>
              <a:ext cx="841393" cy="1535334"/>
            </a:xfrm>
            <a:custGeom>
              <a:avLst/>
              <a:gdLst>
                <a:gd name="connsiteX0" fmla="*/ 427292 w 841393"/>
                <a:gd name="connsiteY0" fmla="*/ 0 h 1535334"/>
                <a:gd name="connsiteX1" fmla="*/ 194786 w 841393"/>
                <a:gd name="connsiteY1" fmla="*/ 413671 h 1535334"/>
                <a:gd name="connsiteX2" fmla="*/ 40958 w 841393"/>
                <a:gd name="connsiteY2" fmla="*/ 782860 h 1535334"/>
                <a:gd name="connsiteX3" fmla="*/ 0 w 841393"/>
                <a:gd name="connsiteY3" fmla="*/ 1535335 h 1535334"/>
                <a:gd name="connsiteX4" fmla="*/ 786479 w 841393"/>
                <a:gd name="connsiteY4" fmla="*/ 1535335 h 1535334"/>
                <a:gd name="connsiteX5" fmla="*/ 841248 w 841393"/>
                <a:gd name="connsiteY5" fmla="*/ 858488 h 1535334"/>
                <a:gd name="connsiteX6" fmla="*/ 646367 w 841393"/>
                <a:gd name="connsiteY6" fmla="*/ 205454 h 1535334"/>
                <a:gd name="connsiteX7" fmla="*/ 427292 w 841393"/>
                <a:gd name="connsiteY7" fmla="*/ 0 h 153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393" h="1535334">
                  <a:moveTo>
                    <a:pt x="427292" y="0"/>
                  </a:moveTo>
                  <a:cubicBezTo>
                    <a:pt x="427292" y="0"/>
                    <a:pt x="232410" y="338519"/>
                    <a:pt x="194786" y="413671"/>
                  </a:cubicBezTo>
                  <a:cubicBezTo>
                    <a:pt x="157163" y="488823"/>
                    <a:pt x="47816" y="673418"/>
                    <a:pt x="40958" y="782860"/>
                  </a:cubicBezTo>
                  <a:cubicBezTo>
                    <a:pt x="34100" y="892302"/>
                    <a:pt x="0" y="1535335"/>
                    <a:pt x="0" y="1535335"/>
                  </a:cubicBezTo>
                  <a:lnTo>
                    <a:pt x="786479" y="1535335"/>
                  </a:lnTo>
                  <a:cubicBezTo>
                    <a:pt x="786479" y="1535335"/>
                    <a:pt x="844677" y="1046512"/>
                    <a:pt x="841248" y="858488"/>
                  </a:cubicBezTo>
                  <a:cubicBezTo>
                    <a:pt x="837819" y="670465"/>
                    <a:pt x="789908" y="393478"/>
                    <a:pt x="646367" y="205454"/>
                  </a:cubicBezTo>
                  <a:cubicBezTo>
                    <a:pt x="502825" y="17431"/>
                    <a:pt x="427292" y="0"/>
                    <a:pt x="42729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EC5691FA-D45A-4407-AE3F-410999A75731}"/>
                </a:ext>
              </a:extLst>
            </p:cNvPr>
            <p:cNvSpPr/>
            <p:nvPr/>
          </p:nvSpPr>
          <p:spPr>
            <a:xfrm>
              <a:off x="1618840" y="3646909"/>
              <a:ext cx="430815" cy="800195"/>
            </a:xfrm>
            <a:custGeom>
              <a:avLst/>
              <a:gdLst>
                <a:gd name="connsiteX0" fmla="*/ 430816 w 430815"/>
                <a:gd name="connsiteY0" fmla="*/ 0 h 800195"/>
                <a:gd name="connsiteX1" fmla="*/ 235934 w 430815"/>
                <a:gd name="connsiteY1" fmla="*/ 345281 h 800195"/>
                <a:gd name="connsiteX2" fmla="*/ 27432 w 430815"/>
                <a:gd name="connsiteY2" fmla="*/ 687324 h 800195"/>
                <a:gd name="connsiteX3" fmla="*/ 0 w 430815"/>
                <a:gd name="connsiteY3" fmla="*/ 800195 h 80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815" h="800195">
                  <a:moveTo>
                    <a:pt x="430816" y="0"/>
                  </a:moveTo>
                  <a:cubicBezTo>
                    <a:pt x="430816" y="0"/>
                    <a:pt x="314515" y="219075"/>
                    <a:pt x="235934" y="345281"/>
                  </a:cubicBezTo>
                  <a:cubicBezTo>
                    <a:pt x="157353" y="471488"/>
                    <a:pt x="54864" y="608552"/>
                    <a:pt x="27432" y="687324"/>
                  </a:cubicBezTo>
                  <a:cubicBezTo>
                    <a:pt x="0" y="766096"/>
                    <a:pt x="0" y="800195"/>
                    <a:pt x="0" y="800195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8FB5F9C2-C728-4AB2-A2A3-E8B88BAB286F}"/>
                </a:ext>
              </a:extLst>
            </p:cNvPr>
            <p:cNvSpPr/>
            <p:nvPr/>
          </p:nvSpPr>
          <p:spPr>
            <a:xfrm>
              <a:off x="558978" y="4148565"/>
              <a:ext cx="492457" cy="531235"/>
            </a:xfrm>
            <a:custGeom>
              <a:avLst/>
              <a:gdLst>
                <a:gd name="connsiteX0" fmla="*/ 482170 w 492457"/>
                <a:gd name="connsiteY0" fmla="*/ 359881 h 531235"/>
                <a:gd name="connsiteX1" fmla="*/ 389873 w 492457"/>
                <a:gd name="connsiteY1" fmla="*/ 291491 h 531235"/>
                <a:gd name="connsiteX2" fmla="*/ 318055 w 492457"/>
                <a:gd name="connsiteY2" fmla="*/ 147950 h 531235"/>
                <a:gd name="connsiteX3" fmla="*/ 229186 w 492457"/>
                <a:gd name="connsiteY3" fmla="*/ 96610 h 531235"/>
                <a:gd name="connsiteX4" fmla="*/ 164226 w 492457"/>
                <a:gd name="connsiteY4" fmla="*/ 1360 h 531235"/>
                <a:gd name="connsiteX5" fmla="*/ 119839 w 492457"/>
                <a:gd name="connsiteY5" fmla="*/ 38984 h 531235"/>
                <a:gd name="connsiteX6" fmla="*/ 150605 w 492457"/>
                <a:gd name="connsiteY6" fmla="*/ 120994 h 531235"/>
                <a:gd name="connsiteX7" fmla="*/ 150605 w 492457"/>
                <a:gd name="connsiteY7" fmla="*/ 131281 h 531235"/>
                <a:gd name="connsiteX8" fmla="*/ 20684 w 492457"/>
                <a:gd name="connsiteY8" fmla="*/ 107373 h 531235"/>
                <a:gd name="connsiteX9" fmla="*/ 3539 w 492457"/>
                <a:gd name="connsiteY9" fmla="*/ 168905 h 531235"/>
                <a:gd name="connsiteX10" fmla="*/ 34305 w 492457"/>
                <a:gd name="connsiteY10" fmla="*/ 206528 h 531235"/>
                <a:gd name="connsiteX11" fmla="*/ 24113 w 492457"/>
                <a:gd name="connsiteY11" fmla="*/ 281681 h 531235"/>
                <a:gd name="connsiteX12" fmla="*/ 58308 w 492457"/>
                <a:gd name="connsiteY12" fmla="*/ 309018 h 531235"/>
                <a:gd name="connsiteX13" fmla="*/ 78787 w 492457"/>
                <a:gd name="connsiteY13" fmla="*/ 401315 h 531235"/>
                <a:gd name="connsiteX14" fmla="*/ 304434 w 492457"/>
                <a:gd name="connsiteY14" fmla="*/ 456084 h 531235"/>
                <a:gd name="connsiteX15" fmla="*/ 492457 w 492457"/>
                <a:gd name="connsiteY15" fmla="*/ 531236 h 5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2457" h="531235">
                  <a:moveTo>
                    <a:pt x="482170" y="359881"/>
                  </a:moveTo>
                  <a:lnTo>
                    <a:pt x="389873" y="291491"/>
                  </a:lnTo>
                  <a:cubicBezTo>
                    <a:pt x="389873" y="291491"/>
                    <a:pt x="345391" y="178715"/>
                    <a:pt x="318055" y="147950"/>
                  </a:cubicBezTo>
                  <a:cubicBezTo>
                    <a:pt x="290718" y="117184"/>
                    <a:pt x="253094" y="123947"/>
                    <a:pt x="229186" y="96610"/>
                  </a:cubicBezTo>
                  <a:cubicBezTo>
                    <a:pt x="205279" y="69273"/>
                    <a:pt x="177942" y="7742"/>
                    <a:pt x="164226" y="1360"/>
                  </a:cubicBezTo>
                  <a:cubicBezTo>
                    <a:pt x="150510" y="-5022"/>
                    <a:pt x="119839" y="11647"/>
                    <a:pt x="119839" y="38984"/>
                  </a:cubicBezTo>
                  <a:cubicBezTo>
                    <a:pt x="119839" y="66320"/>
                    <a:pt x="150605" y="110802"/>
                    <a:pt x="150605" y="120994"/>
                  </a:cubicBezTo>
                  <a:lnTo>
                    <a:pt x="150605" y="131281"/>
                  </a:lnTo>
                  <a:cubicBezTo>
                    <a:pt x="150605" y="131281"/>
                    <a:pt x="34305" y="97086"/>
                    <a:pt x="20684" y="107373"/>
                  </a:cubicBezTo>
                  <a:cubicBezTo>
                    <a:pt x="7063" y="117660"/>
                    <a:pt x="-6653" y="151760"/>
                    <a:pt x="3539" y="168905"/>
                  </a:cubicBezTo>
                  <a:cubicBezTo>
                    <a:pt x="13731" y="186050"/>
                    <a:pt x="34305" y="192812"/>
                    <a:pt x="34305" y="206528"/>
                  </a:cubicBezTo>
                  <a:cubicBezTo>
                    <a:pt x="34305" y="220245"/>
                    <a:pt x="10397" y="264631"/>
                    <a:pt x="24113" y="281681"/>
                  </a:cubicBezTo>
                  <a:cubicBezTo>
                    <a:pt x="33644" y="292911"/>
                    <a:pt x="45255" y="302198"/>
                    <a:pt x="58308" y="309018"/>
                  </a:cubicBezTo>
                  <a:cubicBezTo>
                    <a:pt x="58308" y="309018"/>
                    <a:pt x="58308" y="373978"/>
                    <a:pt x="78787" y="401315"/>
                  </a:cubicBezTo>
                  <a:cubicBezTo>
                    <a:pt x="99265" y="428652"/>
                    <a:pt x="256523" y="448940"/>
                    <a:pt x="304434" y="456084"/>
                  </a:cubicBezTo>
                  <a:cubicBezTo>
                    <a:pt x="352345" y="463227"/>
                    <a:pt x="492457" y="531236"/>
                    <a:pt x="492457" y="531236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61120585-FE8C-47BC-8E2C-FCB3A0BB083A}"/>
                </a:ext>
              </a:extLst>
            </p:cNvPr>
            <p:cNvSpPr/>
            <p:nvPr/>
          </p:nvSpPr>
          <p:spPr>
            <a:xfrm>
              <a:off x="1010383" y="3920467"/>
              <a:ext cx="1148619" cy="998219"/>
            </a:xfrm>
            <a:custGeom>
              <a:avLst/>
              <a:gdLst>
                <a:gd name="connsiteX0" fmla="*/ 936688 w 1148619"/>
                <a:gd name="connsiteY0" fmla="*/ 0 h 998219"/>
                <a:gd name="connsiteX1" fmla="*/ 734949 w 1148619"/>
                <a:gd name="connsiteY1" fmla="*/ 259747 h 998219"/>
                <a:gd name="connsiteX2" fmla="*/ 646081 w 1148619"/>
                <a:gd name="connsiteY2" fmla="*/ 642652 h 998219"/>
                <a:gd name="connsiteX3" fmla="*/ 611886 w 1148619"/>
                <a:gd name="connsiteY3" fmla="*/ 656368 h 998219"/>
                <a:gd name="connsiteX4" fmla="*/ 608457 w 1148619"/>
                <a:gd name="connsiteY4" fmla="*/ 687134 h 998219"/>
                <a:gd name="connsiteX5" fmla="*/ 13716 w 1148619"/>
                <a:gd name="connsiteY5" fmla="*/ 574262 h 998219"/>
                <a:gd name="connsiteX6" fmla="*/ 0 w 1148619"/>
                <a:gd name="connsiteY6" fmla="*/ 854583 h 998219"/>
                <a:gd name="connsiteX7" fmla="*/ 813626 w 1148619"/>
                <a:gd name="connsiteY7" fmla="*/ 998220 h 998219"/>
                <a:gd name="connsiteX8" fmla="*/ 912781 w 1148619"/>
                <a:gd name="connsiteY8" fmla="*/ 950595 h 998219"/>
                <a:gd name="connsiteX9" fmla="*/ 1148620 w 1148619"/>
                <a:gd name="connsiteY9" fmla="*/ 417195 h 99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8619" h="998219">
                  <a:moveTo>
                    <a:pt x="936688" y="0"/>
                  </a:moveTo>
                  <a:cubicBezTo>
                    <a:pt x="936688" y="0"/>
                    <a:pt x="789718" y="71723"/>
                    <a:pt x="734949" y="259747"/>
                  </a:cubicBezTo>
                  <a:cubicBezTo>
                    <a:pt x="680180" y="447770"/>
                    <a:pt x="646081" y="642652"/>
                    <a:pt x="646081" y="642652"/>
                  </a:cubicBezTo>
                  <a:cubicBezTo>
                    <a:pt x="646081" y="642652"/>
                    <a:pt x="611886" y="635794"/>
                    <a:pt x="611886" y="656368"/>
                  </a:cubicBezTo>
                  <a:cubicBezTo>
                    <a:pt x="612238" y="666731"/>
                    <a:pt x="611086" y="677094"/>
                    <a:pt x="608457" y="687134"/>
                  </a:cubicBezTo>
                  <a:lnTo>
                    <a:pt x="13716" y="574262"/>
                  </a:lnTo>
                  <a:lnTo>
                    <a:pt x="0" y="854583"/>
                  </a:lnTo>
                  <a:cubicBezTo>
                    <a:pt x="0" y="854583"/>
                    <a:pt x="772573" y="998220"/>
                    <a:pt x="813626" y="998220"/>
                  </a:cubicBezTo>
                  <a:cubicBezTo>
                    <a:pt x="854678" y="998220"/>
                    <a:pt x="899351" y="984504"/>
                    <a:pt x="912781" y="950595"/>
                  </a:cubicBezTo>
                  <a:cubicBezTo>
                    <a:pt x="926211" y="916686"/>
                    <a:pt x="1148620" y="417195"/>
                    <a:pt x="1148620" y="417195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B713EFF8-E2D3-48A0-8320-717FA46BE269}"/>
                </a:ext>
              </a:extLst>
            </p:cNvPr>
            <p:cNvSpPr/>
            <p:nvPr/>
          </p:nvSpPr>
          <p:spPr>
            <a:xfrm>
              <a:off x="2015461" y="4077725"/>
              <a:ext cx="136683" cy="153828"/>
            </a:xfrm>
            <a:custGeom>
              <a:avLst/>
              <a:gdLst>
                <a:gd name="connsiteX0" fmla="*/ 0 w 136683"/>
                <a:gd name="connsiteY0" fmla="*/ 0 h 153828"/>
                <a:gd name="connsiteX1" fmla="*/ 136684 w 136683"/>
                <a:gd name="connsiteY1" fmla="*/ 153829 h 15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683" h="153828">
                  <a:moveTo>
                    <a:pt x="0" y="0"/>
                  </a:moveTo>
                  <a:cubicBezTo>
                    <a:pt x="0" y="0"/>
                    <a:pt x="116205" y="64865"/>
                    <a:pt x="136684" y="153829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2E2B2251-DB8B-48E9-B0D3-2147CBC44376}"/>
                </a:ext>
              </a:extLst>
            </p:cNvPr>
            <p:cNvSpPr/>
            <p:nvPr/>
          </p:nvSpPr>
          <p:spPr>
            <a:xfrm>
              <a:off x="1933355" y="4176785"/>
              <a:ext cx="222218" cy="112871"/>
            </a:xfrm>
            <a:custGeom>
              <a:avLst/>
              <a:gdLst>
                <a:gd name="connsiteX0" fmla="*/ 0 w 222218"/>
                <a:gd name="connsiteY0" fmla="*/ 0 h 112871"/>
                <a:gd name="connsiteX1" fmla="*/ 222218 w 222218"/>
                <a:gd name="connsiteY1" fmla="*/ 112871 h 1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2218" h="112871">
                  <a:moveTo>
                    <a:pt x="0" y="0"/>
                  </a:moveTo>
                  <a:cubicBezTo>
                    <a:pt x="10287" y="0"/>
                    <a:pt x="184690" y="13716"/>
                    <a:pt x="222218" y="112871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4AAB9576-3914-4B95-A81C-95223FFCDEDC}"/>
                </a:ext>
              </a:extLst>
            </p:cNvPr>
            <p:cNvSpPr/>
            <p:nvPr/>
          </p:nvSpPr>
          <p:spPr>
            <a:xfrm>
              <a:off x="2094042" y="4286227"/>
              <a:ext cx="174402" cy="194881"/>
            </a:xfrm>
            <a:custGeom>
              <a:avLst/>
              <a:gdLst>
                <a:gd name="connsiteX0" fmla="*/ 0 w 174402"/>
                <a:gd name="connsiteY0" fmla="*/ 194882 h 194881"/>
                <a:gd name="connsiteX1" fmla="*/ 174403 w 174402"/>
                <a:gd name="connsiteY1" fmla="*/ 0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402" h="194881">
                  <a:moveTo>
                    <a:pt x="0" y="194882"/>
                  </a:moveTo>
                  <a:cubicBezTo>
                    <a:pt x="0" y="194882"/>
                    <a:pt x="133350" y="133350"/>
                    <a:pt x="174403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47097D05-87A9-4258-AB47-6A065642F533}"/>
                </a:ext>
              </a:extLst>
            </p:cNvPr>
            <p:cNvSpPr/>
            <p:nvPr/>
          </p:nvSpPr>
          <p:spPr>
            <a:xfrm>
              <a:off x="1649700" y="4611030"/>
              <a:ext cx="64990" cy="215360"/>
            </a:xfrm>
            <a:custGeom>
              <a:avLst/>
              <a:gdLst>
                <a:gd name="connsiteX0" fmla="*/ 0 w 64990"/>
                <a:gd name="connsiteY0" fmla="*/ 0 h 215360"/>
                <a:gd name="connsiteX1" fmla="*/ 64865 w 64990"/>
                <a:gd name="connsiteY1" fmla="*/ 215360 h 21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90" h="215360">
                  <a:moveTo>
                    <a:pt x="0" y="0"/>
                  </a:moveTo>
                  <a:cubicBezTo>
                    <a:pt x="0" y="0"/>
                    <a:pt x="68294" y="126397"/>
                    <a:pt x="64865" y="21536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B0F387F4-1F84-4099-9B39-5F3BB437C5AE}"/>
                </a:ext>
              </a:extLst>
            </p:cNvPr>
            <p:cNvSpPr/>
            <p:nvPr/>
          </p:nvSpPr>
          <p:spPr>
            <a:xfrm>
              <a:off x="1690658" y="4590456"/>
              <a:ext cx="116395" cy="105727"/>
            </a:xfrm>
            <a:custGeom>
              <a:avLst/>
              <a:gdLst>
                <a:gd name="connsiteX0" fmla="*/ 0 w 116395"/>
                <a:gd name="connsiteY0" fmla="*/ 0 h 105727"/>
                <a:gd name="connsiteX1" fmla="*/ 116396 w 116395"/>
                <a:gd name="connsiteY1" fmla="*/ 1057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395" h="105727">
                  <a:moveTo>
                    <a:pt x="0" y="0"/>
                  </a:moveTo>
                  <a:cubicBezTo>
                    <a:pt x="0" y="0"/>
                    <a:pt x="68771" y="13716"/>
                    <a:pt x="116396" y="105728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20FD16B5-5440-4A07-AE77-160ABFC00983}"/>
                </a:ext>
              </a:extLst>
            </p:cNvPr>
            <p:cNvSpPr/>
            <p:nvPr/>
          </p:nvSpPr>
          <p:spPr>
            <a:xfrm>
              <a:off x="2310450" y="4460514"/>
              <a:ext cx="333338" cy="669723"/>
            </a:xfrm>
            <a:custGeom>
              <a:avLst/>
              <a:gdLst>
                <a:gd name="connsiteX0" fmla="*/ 299466 w 333338"/>
                <a:gd name="connsiteY0" fmla="*/ 21 h 669723"/>
                <a:gd name="connsiteX1" fmla="*/ 176308 w 333338"/>
                <a:gd name="connsiteY1" fmla="*/ 21 h 669723"/>
                <a:gd name="connsiteX2" fmla="*/ 127159 w 333338"/>
                <a:gd name="connsiteY2" fmla="*/ 41073 h 669723"/>
                <a:gd name="connsiteX3" fmla="*/ 0 w 333338"/>
                <a:gd name="connsiteY3" fmla="*/ 669723 h 669723"/>
                <a:gd name="connsiteX4" fmla="*/ 205073 w 333338"/>
                <a:gd name="connsiteY4" fmla="*/ 669723 h 669723"/>
                <a:gd name="connsiteX5" fmla="*/ 332232 w 333338"/>
                <a:gd name="connsiteY5" fmla="*/ 41073 h 669723"/>
                <a:gd name="connsiteX6" fmla="*/ 309067 w 333338"/>
                <a:gd name="connsiteY6" fmla="*/ 1097 h 669723"/>
                <a:gd name="connsiteX7" fmla="*/ 299466 w 333338"/>
                <a:gd name="connsiteY7" fmla="*/ 21 h 6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338" h="669723">
                  <a:moveTo>
                    <a:pt x="299466" y="21"/>
                  </a:moveTo>
                  <a:lnTo>
                    <a:pt x="176308" y="21"/>
                  </a:lnTo>
                  <a:cubicBezTo>
                    <a:pt x="152524" y="1002"/>
                    <a:pt x="132359" y="17842"/>
                    <a:pt x="127159" y="41073"/>
                  </a:cubicBezTo>
                  <a:lnTo>
                    <a:pt x="0" y="669723"/>
                  </a:lnTo>
                  <a:lnTo>
                    <a:pt x="205073" y="669723"/>
                  </a:lnTo>
                  <a:lnTo>
                    <a:pt x="332232" y="41073"/>
                  </a:lnTo>
                  <a:cubicBezTo>
                    <a:pt x="336871" y="23633"/>
                    <a:pt x="326498" y="5735"/>
                    <a:pt x="309067" y="1097"/>
                  </a:cubicBezTo>
                  <a:cubicBezTo>
                    <a:pt x="305933" y="268"/>
                    <a:pt x="302705" y="-94"/>
                    <a:pt x="299466" y="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3" name="Graphic 3">
            <a:extLst>
              <a:ext uri="{FF2B5EF4-FFF2-40B4-BE49-F238E27FC236}">
                <a16:creationId xmlns="" xmlns:a16="http://schemas.microsoft.com/office/drawing/2014/main" id="{58653A09-364E-4714-AA45-518E857C39FE}"/>
              </a:ext>
            </a:extLst>
          </p:cNvPr>
          <p:cNvGrpSpPr/>
          <p:nvPr/>
        </p:nvGrpSpPr>
        <p:grpSpPr>
          <a:xfrm>
            <a:off x="9686" y="4515209"/>
            <a:ext cx="4638389" cy="615661"/>
            <a:chOff x="9686" y="4515209"/>
            <a:chExt cx="4638389" cy="615661"/>
          </a:xfrm>
        </p:grpSpPr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8E157306-3D1B-452A-891F-B5DA0555E03A}"/>
                </a:ext>
              </a:extLst>
            </p:cNvPr>
            <p:cNvSpPr/>
            <p:nvPr/>
          </p:nvSpPr>
          <p:spPr>
            <a:xfrm>
              <a:off x="9686" y="5130619"/>
              <a:ext cx="4638389" cy="9525"/>
            </a:xfrm>
            <a:custGeom>
              <a:avLst/>
              <a:gdLst>
                <a:gd name="connsiteX0" fmla="*/ 0 w 4638389"/>
                <a:gd name="connsiteY0" fmla="*/ 0 h 9525"/>
                <a:gd name="connsiteX1" fmla="*/ 4638389 w 463838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38389" h="9525">
                  <a:moveTo>
                    <a:pt x="0" y="0"/>
                  </a:moveTo>
                  <a:lnTo>
                    <a:pt x="4638389" y="0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51A3C404-1B85-4B94-97D5-53A17C9AF333}"/>
                </a:ext>
              </a:extLst>
            </p:cNvPr>
            <p:cNvSpPr/>
            <p:nvPr/>
          </p:nvSpPr>
          <p:spPr>
            <a:xfrm>
              <a:off x="250764" y="4683801"/>
              <a:ext cx="82677" cy="425291"/>
            </a:xfrm>
            <a:custGeom>
              <a:avLst/>
              <a:gdLst>
                <a:gd name="connsiteX0" fmla="*/ 0 w 82677"/>
                <a:gd name="connsiteY0" fmla="*/ 0 h 425291"/>
                <a:gd name="connsiteX1" fmla="*/ 82677 w 82677"/>
                <a:gd name="connsiteY1" fmla="*/ 0 h 425291"/>
                <a:gd name="connsiteX2" fmla="*/ 82677 w 82677"/>
                <a:gd name="connsiteY2" fmla="*/ 0 h 425291"/>
                <a:gd name="connsiteX3" fmla="*/ 82677 w 82677"/>
                <a:gd name="connsiteY3" fmla="*/ 387191 h 425291"/>
                <a:gd name="connsiteX4" fmla="*/ 44577 w 82677"/>
                <a:gd name="connsiteY4" fmla="*/ 425291 h 425291"/>
                <a:gd name="connsiteX5" fmla="*/ 38671 w 82677"/>
                <a:gd name="connsiteY5" fmla="*/ 425291 h 425291"/>
                <a:gd name="connsiteX6" fmla="*/ 571 w 82677"/>
                <a:gd name="connsiteY6" fmla="*/ 387191 h 425291"/>
                <a:gd name="connsiteX7" fmla="*/ 571 w 82677"/>
                <a:gd name="connsiteY7" fmla="*/ 0 h 425291"/>
                <a:gd name="connsiteX8" fmla="*/ 0 w 82677"/>
                <a:gd name="connsiteY8" fmla="*/ 0 h 4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677" h="425291">
                  <a:moveTo>
                    <a:pt x="0" y="0"/>
                  </a:moveTo>
                  <a:lnTo>
                    <a:pt x="82677" y="0"/>
                  </a:lnTo>
                  <a:lnTo>
                    <a:pt x="82677" y="0"/>
                  </a:lnTo>
                  <a:lnTo>
                    <a:pt x="82677" y="387191"/>
                  </a:lnTo>
                  <a:cubicBezTo>
                    <a:pt x="82677" y="408232"/>
                    <a:pt x="65619" y="425291"/>
                    <a:pt x="44577" y="425291"/>
                  </a:cubicBezTo>
                  <a:lnTo>
                    <a:pt x="38671" y="425291"/>
                  </a:lnTo>
                  <a:cubicBezTo>
                    <a:pt x="17630" y="425291"/>
                    <a:pt x="571" y="408232"/>
                    <a:pt x="571" y="387191"/>
                  </a:cubicBezTo>
                  <a:lnTo>
                    <a:pt x="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CF5E25E7-089A-4B16-8227-6925F51C5770}"/>
                </a:ext>
              </a:extLst>
            </p:cNvPr>
            <p:cNvSpPr/>
            <p:nvPr/>
          </p:nvSpPr>
          <p:spPr>
            <a:xfrm>
              <a:off x="250764" y="4840678"/>
              <a:ext cx="82677" cy="268319"/>
            </a:xfrm>
            <a:custGeom>
              <a:avLst/>
              <a:gdLst>
                <a:gd name="connsiteX0" fmla="*/ 0 w 82677"/>
                <a:gd name="connsiteY0" fmla="*/ 0 h 268319"/>
                <a:gd name="connsiteX1" fmla="*/ 0 w 82677"/>
                <a:gd name="connsiteY1" fmla="*/ 226981 h 268319"/>
                <a:gd name="connsiteX2" fmla="*/ 41339 w 82677"/>
                <a:gd name="connsiteY2" fmla="*/ 268319 h 268319"/>
                <a:gd name="connsiteX3" fmla="*/ 82677 w 82677"/>
                <a:gd name="connsiteY3" fmla="*/ 226981 h 268319"/>
                <a:gd name="connsiteX4" fmla="*/ 82677 w 82677"/>
                <a:gd name="connsiteY4" fmla="*/ 0 h 26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677" h="268319">
                  <a:moveTo>
                    <a:pt x="0" y="0"/>
                  </a:moveTo>
                  <a:lnTo>
                    <a:pt x="0" y="226981"/>
                  </a:lnTo>
                  <a:cubicBezTo>
                    <a:pt x="0" y="249812"/>
                    <a:pt x="18508" y="268319"/>
                    <a:pt x="41339" y="268319"/>
                  </a:cubicBezTo>
                  <a:cubicBezTo>
                    <a:pt x="64169" y="268319"/>
                    <a:pt x="82677" y="249812"/>
                    <a:pt x="82677" y="226981"/>
                  </a:cubicBezTo>
                  <a:lnTo>
                    <a:pt x="82677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A7BA0ACB-F423-45C1-9EB1-EFA211708E26}"/>
                </a:ext>
              </a:extLst>
            </p:cNvPr>
            <p:cNvSpPr/>
            <p:nvPr/>
          </p:nvSpPr>
          <p:spPr>
            <a:xfrm>
              <a:off x="236095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8CBA29DB-8D1B-4C4B-A775-CC404C521BB8}"/>
                </a:ext>
              </a:extLst>
            </p:cNvPr>
            <p:cNvSpPr/>
            <p:nvPr/>
          </p:nvSpPr>
          <p:spPr>
            <a:xfrm>
              <a:off x="411545" y="4683801"/>
              <a:ext cx="82774" cy="425481"/>
            </a:xfrm>
            <a:custGeom>
              <a:avLst/>
              <a:gdLst>
                <a:gd name="connsiteX0" fmla="*/ 41435 w 82774"/>
                <a:gd name="connsiteY0" fmla="*/ 425482 h 425481"/>
                <a:gd name="connsiteX1" fmla="*/ 41435 w 82774"/>
                <a:gd name="connsiteY1" fmla="*/ 425482 h 425481"/>
                <a:gd name="connsiteX2" fmla="*/ 0 w 82774"/>
                <a:gd name="connsiteY2" fmla="*/ 384238 h 425481"/>
                <a:gd name="connsiteX3" fmla="*/ 1 w 82774"/>
                <a:gd name="connsiteY3" fmla="*/ 383857 h 425481"/>
                <a:gd name="connsiteX4" fmla="*/ 1 w 82774"/>
                <a:gd name="connsiteY4" fmla="*/ 0 h 425481"/>
                <a:gd name="connsiteX5" fmla="*/ 82773 w 82774"/>
                <a:gd name="connsiteY5" fmla="*/ 0 h 425481"/>
                <a:gd name="connsiteX6" fmla="*/ 82773 w 82774"/>
                <a:gd name="connsiteY6" fmla="*/ 383857 h 425481"/>
                <a:gd name="connsiteX7" fmla="*/ 41721 w 82774"/>
                <a:gd name="connsiteY7" fmla="*/ 425482 h 425481"/>
                <a:gd name="connsiteX8" fmla="*/ 41435 w 82774"/>
                <a:gd name="connsiteY8" fmla="*/ 425482 h 42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774" h="425481">
                  <a:moveTo>
                    <a:pt x="41435" y="425482"/>
                  </a:moveTo>
                  <a:lnTo>
                    <a:pt x="41435" y="425482"/>
                  </a:lnTo>
                  <a:cubicBezTo>
                    <a:pt x="18604" y="425539"/>
                    <a:pt x="53" y="407070"/>
                    <a:pt x="0" y="384238"/>
                  </a:cubicBezTo>
                  <a:cubicBezTo>
                    <a:pt x="0" y="384115"/>
                    <a:pt x="0" y="383981"/>
                    <a:pt x="1" y="383857"/>
                  </a:cubicBezTo>
                  <a:lnTo>
                    <a:pt x="1" y="0"/>
                  </a:lnTo>
                  <a:lnTo>
                    <a:pt x="82773" y="0"/>
                  </a:lnTo>
                  <a:lnTo>
                    <a:pt x="82773" y="383857"/>
                  </a:lnTo>
                  <a:cubicBezTo>
                    <a:pt x="82931" y="406689"/>
                    <a:pt x="64552" y="425320"/>
                    <a:pt x="41721" y="425482"/>
                  </a:cubicBezTo>
                  <a:cubicBezTo>
                    <a:pt x="41626" y="425482"/>
                    <a:pt x="41530" y="425482"/>
                    <a:pt x="41435" y="42548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B76F650E-5D70-4E56-9592-C8809014E63D}"/>
                </a:ext>
              </a:extLst>
            </p:cNvPr>
            <p:cNvSpPr/>
            <p:nvPr/>
          </p:nvSpPr>
          <p:spPr>
            <a:xfrm>
              <a:off x="411546" y="4840678"/>
              <a:ext cx="82772" cy="266433"/>
            </a:xfrm>
            <a:custGeom>
              <a:avLst/>
              <a:gdLst>
                <a:gd name="connsiteX0" fmla="*/ 0 w 82772"/>
                <a:gd name="connsiteY0" fmla="*/ 0 h 266433"/>
                <a:gd name="connsiteX1" fmla="*/ 0 w 82772"/>
                <a:gd name="connsiteY1" fmla="*/ 226981 h 266433"/>
                <a:gd name="connsiteX2" fmla="*/ 43372 w 82772"/>
                <a:gd name="connsiteY2" fmla="*/ 266385 h 266433"/>
                <a:gd name="connsiteX3" fmla="*/ 82772 w 82772"/>
                <a:gd name="connsiteY3" fmla="*/ 226981 h 266433"/>
                <a:gd name="connsiteX4" fmla="*/ 82772 w 82772"/>
                <a:gd name="connsiteY4" fmla="*/ 0 h 26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772" h="266433">
                  <a:moveTo>
                    <a:pt x="0" y="0"/>
                  </a:moveTo>
                  <a:lnTo>
                    <a:pt x="0" y="226981"/>
                  </a:lnTo>
                  <a:cubicBezTo>
                    <a:pt x="1097" y="249841"/>
                    <a:pt x="20515" y="267481"/>
                    <a:pt x="43372" y="266385"/>
                  </a:cubicBezTo>
                  <a:cubicBezTo>
                    <a:pt x="64694" y="265357"/>
                    <a:pt x="81749" y="248307"/>
                    <a:pt x="82772" y="226981"/>
                  </a:cubicBezTo>
                  <a:lnTo>
                    <a:pt x="82772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B2D4FB94-61E7-4829-B249-D5753258835F}"/>
                </a:ext>
              </a:extLst>
            </p:cNvPr>
            <p:cNvSpPr/>
            <p:nvPr/>
          </p:nvSpPr>
          <p:spPr>
            <a:xfrm>
              <a:off x="396973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BECC0713-CDD8-4018-99E0-B417321DC2AF}"/>
                </a:ext>
              </a:extLst>
            </p:cNvPr>
            <p:cNvSpPr/>
            <p:nvPr/>
          </p:nvSpPr>
          <p:spPr>
            <a:xfrm>
              <a:off x="572422" y="4683801"/>
              <a:ext cx="82774" cy="425481"/>
            </a:xfrm>
            <a:custGeom>
              <a:avLst/>
              <a:gdLst>
                <a:gd name="connsiteX0" fmla="*/ 41339 w 82774"/>
                <a:gd name="connsiteY0" fmla="*/ 425482 h 425481"/>
                <a:gd name="connsiteX1" fmla="*/ 41339 w 82774"/>
                <a:gd name="connsiteY1" fmla="*/ 425482 h 425481"/>
                <a:gd name="connsiteX2" fmla="*/ 0 w 82774"/>
                <a:gd name="connsiteY2" fmla="*/ 384143 h 425481"/>
                <a:gd name="connsiteX3" fmla="*/ 1 w 82774"/>
                <a:gd name="connsiteY3" fmla="*/ 383857 h 425481"/>
                <a:gd name="connsiteX4" fmla="*/ 1 w 82774"/>
                <a:gd name="connsiteY4" fmla="*/ 0 h 425481"/>
                <a:gd name="connsiteX5" fmla="*/ 82773 w 82774"/>
                <a:gd name="connsiteY5" fmla="*/ 0 h 425481"/>
                <a:gd name="connsiteX6" fmla="*/ 82773 w 82774"/>
                <a:gd name="connsiteY6" fmla="*/ 383857 h 425481"/>
                <a:gd name="connsiteX7" fmla="*/ 41721 w 82774"/>
                <a:gd name="connsiteY7" fmla="*/ 425482 h 425481"/>
                <a:gd name="connsiteX8" fmla="*/ 41339 w 82774"/>
                <a:gd name="connsiteY8" fmla="*/ 425482 h 42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774" h="425481">
                  <a:moveTo>
                    <a:pt x="41339" y="425482"/>
                  </a:moveTo>
                  <a:lnTo>
                    <a:pt x="41339" y="425482"/>
                  </a:lnTo>
                  <a:cubicBezTo>
                    <a:pt x="18509" y="425482"/>
                    <a:pt x="1" y="406975"/>
                    <a:pt x="0" y="384143"/>
                  </a:cubicBezTo>
                  <a:cubicBezTo>
                    <a:pt x="0" y="384048"/>
                    <a:pt x="0" y="383953"/>
                    <a:pt x="1" y="383857"/>
                  </a:cubicBezTo>
                  <a:lnTo>
                    <a:pt x="1" y="0"/>
                  </a:lnTo>
                  <a:lnTo>
                    <a:pt x="82773" y="0"/>
                  </a:lnTo>
                  <a:lnTo>
                    <a:pt x="82773" y="383857"/>
                  </a:lnTo>
                  <a:cubicBezTo>
                    <a:pt x="82931" y="406689"/>
                    <a:pt x="64552" y="425320"/>
                    <a:pt x="41721" y="425482"/>
                  </a:cubicBezTo>
                  <a:cubicBezTo>
                    <a:pt x="41594" y="425482"/>
                    <a:pt x="41467" y="425482"/>
                    <a:pt x="41339" y="42548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1DDEE312-97DB-494A-B8B4-3B5A3F19CD04}"/>
                </a:ext>
              </a:extLst>
            </p:cNvPr>
            <p:cNvSpPr/>
            <p:nvPr/>
          </p:nvSpPr>
          <p:spPr>
            <a:xfrm>
              <a:off x="572423" y="4840678"/>
              <a:ext cx="82772" cy="268319"/>
            </a:xfrm>
            <a:custGeom>
              <a:avLst/>
              <a:gdLst>
                <a:gd name="connsiteX0" fmla="*/ 0 w 82772"/>
                <a:gd name="connsiteY0" fmla="*/ 0 h 268319"/>
                <a:gd name="connsiteX1" fmla="*/ 0 w 82772"/>
                <a:gd name="connsiteY1" fmla="*/ 226981 h 268319"/>
                <a:gd name="connsiteX2" fmla="*/ 41339 w 82772"/>
                <a:gd name="connsiteY2" fmla="*/ 268319 h 268319"/>
                <a:gd name="connsiteX3" fmla="*/ 41339 w 82772"/>
                <a:gd name="connsiteY3" fmla="*/ 268319 h 268319"/>
                <a:gd name="connsiteX4" fmla="*/ 82772 w 82772"/>
                <a:gd name="connsiteY4" fmla="*/ 227076 h 268319"/>
                <a:gd name="connsiteX5" fmla="*/ 82772 w 82772"/>
                <a:gd name="connsiteY5" fmla="*/ 226981 h 268319"/>
                <a:gd name="connsiteX6" fmla="*/ 82772 w 82772"/>
                <a:gd name="connsiteY6" fmla="*/ 0 h 26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772" h="268319">
                  <a:moveTo>
                    <a:pt x="0" y="0"/>
                  </a:moveTo>
                  <a:lnTo>
                    <a:pt x="0" y="226981"/>
                  </a:lnTo>
                  <a:cubicBezTo>
                    <a:pt x="0" y="249812"/>
                    <a:pt x="18508" y="268319"/>
                    <a:pt x="41339" y="268319"/>
                  </a:cubicBezTo>
                  <a:lnTo>
                    <a:pt x="41339" y="268319"/>
                  </a:lnTo>
                  <a:cubicBezTo>
                    <a:pt x="64169" y="268376"/>
                    <a:pt x="82720" y="249907"/>
                    <a:pt x="82772" y="227076"/>
                  </a:cubicBezTo>
                  <a:cubicBezTo>
                    <a:pt x="82772" y="227047"/>
                    <a:pt x="82772" y="227009"/>
                    <a:pt x="82772" y="226981"/>
                  </a:cubicBezTo>
                  <a:lnTo>
                    <a:pt x="82772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FD2A5D22-CF20-4F8D-AAEC-FBA4EBFD09E9}"/>
                </a:ext>
              </a:extLst>
            </p:cNvPr>
            <p:cNvSpPr/>
            <p:nvPr/>
          </p:nvSpPr>
          <p:spPr>
            <a:xfrm>
              <a:off x="557850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3FFE7B76-5B1E-43E1-B5CC-25EFA1153698}"/>
                </a:ext>
              </a:extLst>
            </p:cNvPr>
            <p:cNvSpPr/>
            <p:nvPr/>
          </p:nvSpPr>
          <p:spPr>
            <a:xfrm>
              <a:off x="733299" y="4683801"/>
              <a:ext cx="83155" cy="425481"/>
            </a:xfrm>
            <a:custGeom>
              <a:avLst/>
              <a:gdLst>
                <a:gd name="connsiteX0" fmla="*/ 41339 w 83155"/>
                <a:gd name="connsiteY0" fmla="*/ 425482 h 425481"/>
                <a:gd name="connsiteX1" fmla="*/ 41339 w 83155"/>
                <a:gd name="connsiteY1" fmla="*/ 425482 h 425481"/>
                <a:gd name="connsiteX2" fmla="*/ 0 w 83155"/>
                <a:gd name="connsiteY2" fmla="*/ 384143 h 425481"/>
                <a:gd name="connsiteX3" fmla="*/ 1 w 83155"/>
                <a:gd name="connsiteY3" fmla="*/ 383857 h 425481"/>
                <a:gd name="connsiteX4" fmla="*/ 1 w 83155"/>
                <a:gd name="connsiteY4" fmla="*/ 0 h 425481"/>
                <a:gd name="connsiteX5" fmla="*/ 83154 w 83155"/>
                <a:gd name="connsiteY5" fmla="*/ 0 h 425481"/>
                <a:gd name="connsiteX6" fmla="*/ 83154 w 83155"/>
                <a:gd name="connsiteY6" fmla="*/ 383857 h 425481"/>
                <a:gd name="connsiteX7" fmla="*/ 42105 w 83155"/>
                <a:gd name="connsiteY7" fmla="*/ 425482 h 425481"/>
                <a:gd name="connsiteX8" fmla="*/ 41339 w 83155"/>
                <a:gd name="connsiteY8" fmla="*/ 425482 h 42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155" h="425481">
                  <a:moveTo>
                    <a:pt x="41339" y="425482"/>
                  </a:moveTo>
                  <a:lnTo>
                    <a:pt x="41339" y="425482"/>
                  </a:lnTo>
                  <a:cubicBezTo>
                    <a:pt x="18509" y="425482"/>
                    <a:pt x="1" y="406975"/>
                    <a:pt x="0" y="384143"/>
                  </a:cubicBezTo>
                  <a:cubicBezTo>
                    <a:pt x="0" y="384048"/>
                    <a:pt x="0" y="383953"/>
                    <a:pt x="1" y="383857"/>
                  </a:cubicBezTo>
                  <a:lnTo>
                    <a:pt x="1" y="0"/>
                  </a:lnTo>
                  <a:lnTo>
                    <a:pt x="83154" y="0"/>
                  </a:lnTo>
                  <a:lnTo>
                    <a:pt x="83154" y="383857"/>
                  </a:lnTo>
                  <a:cubicBezTo>
                    <a:pt x="83313" y="406689"/>
                    <a:pt x="64935" y="425320"/>
                    <a:pt x="42105" y="425482"/>
                  </a:cubicBezTo>
                  <a:cubicBezTo>
                    <a:pt x="41850" y="425482"/>
                    <a:pt x="41595" y="425482"/>
                    <a:pt x="41339" y="42548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A930382C-F75D-4E3C-A6BA-0019A1FCE482}"/>
                </a:ext>
              </a:extLst>
            </p:cNvPr>
            <p:cNvSpPr/>
            <p:nvPr/>
          </p:nvSpPr>
          <p:spPr>
            <a:xfrm>
              <a:off x="733300" y="4840678"/>
              <a:ext cx="83153" cy="268557"/>
            </a:xfrm>
            <a:custGeom>
              <a:avLst/>
              <a:gdLst>
                <a:gd name="connsiteX0" fmla="*/ 0 w 83153"/>
                <a:gd name="connsiteY0" fmla="*/ 0 h 268557"/>
                <a:gd name="connsiteX1" fmla="*/ 0 w 83153"/>
                <a:gd name="connsiteY1" fmla="*/ 226981 h 268557"/>
                <a:gd name="connsiteX2" fmla="*/ 41577 w 83153"/>
                <a:gd name="connsiteY2" fmla="*/ 268557 h 268557"/>
                <a:gd name="connsiteX3" fmla="*/ 83153 w 83153"/>
                <a:gd name="connsiteY3" fmla="*/ 226981 h 268557"/>
                <a:gd name="connsiteX4" fmla="*/ 83153 w 83153"/>
                <a:gd name="connsiteY4" fmla="*/ 0 h 26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53" h="268557">
                  <a:moveTo>
                    <a:pt x="0" y="0"/>
                  </a:moveTo>
                  <a:lnTo>
                    <a:pt x="0" y="226981"/>
                  </a:lnTo>
                  <a:cubicBezTo>
                    <a:pt x="0" y="249946"/>
                    <a:pt x="18615" y="268557"/>
                    <a:pt x="41577" y="268557"/>
                  </a:cubicBezTo>
                  <a:cubicBezTo>
                    <a:pt x="64539" y="268557"/>
                    <a:pt x="83153" y="249946"/>
                    <a:pt x="83153" y="226981"/>
                  </a:cubicBezTo>
                  <a:lnTo>
                    <a:pt x="83153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09AF9878-A392-4535-9DBA-5A55C7ED74F2}"/>
                </a:ext>
              </a:extLst>
            </p:cNvPr>
            <p:cNvSpPr/>
            <p:nvPr/>
          </p:nvSpPr>
          <p:spPr>
            <a:xfrm>
              <a:off x="718727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BA0D160-8A8F-4E80-99CD-6589E2AD79C7}"/>
                </a:ext>
              </a:extLst>
            </p:cNvPr>
            <p:cNvSpPr/>
            <p:nvPr/>
          </p:nvSpPr>
          <p:spPr>
            <a:xfrm>
              <a:off x="145227" y="4791434"/>
              <a:ext cx="804291" cy="339185"/>
            </a:xfrm>
            <a:custGeom>
              <a:avLst/>
              <a:gdLst>
                <a:gd name="connsiteX0" fmla="*/ 755333 w 804291"/>
                <a:gd name="connsiteY0" fmla="*/ 0 h 339185"/>
                <a:gd name="connsiteX1" fmla="*/ 34957 w 804291"/>
                <a:gd name="connsiteY1" fmla="*/ 0 h 339185"/>
                <a:gd name="connsiteX2" fmla="*/ 34957 w 804291"/>
                <a:gd name="connsiteY2" fmla="*/ 24479 h 339185"/>
                <a:gd name="connsiteX3" fmla="*/ 755333 w 804291"/>
                <a:gd name="connsiteY3" fmla="*/ 24479 h 339185"/>
                <a:gd name="connsiteX4" fmla="*/ 755333 w 804291"/>
                <a:gd name="connsiteY4" fmla="*/ 279749 h 339185"/>
                <a:gd name="connsiteX5" fmla="*/ 0 w 804291"/>
                <a:gd name="connsiteY5" fmla="*/ 279749 h 339185"/>
                <a:gd name="connsiteX6" fmla="*/ 0 w 804291"/>
                <a:gd name="connsiteY6" fmla="*/ 339185 h 339185"/>
                <a:gd name="connsiteX7" fmla="*/ 804291 w 804291"/>
                <a:gd name="connsiteY7" fmla="*/ 339185 h 339185"/>
                <a:gd name="connsiteX8" fmla="*/ 804291 w 804291"/>
                <a:gd name="connsiteY8" fmla="*/ 325184 h 339185"/>
                <a:gd name="connsiteX9" fmla="*/ 804291 w 804291"/>
                <a:gd name="connsiteY9" fmla="*/ 279749 h 339185"/>
                <a:gd name="connsiteX10" fmla="*/ 804291 w 804291"/>
                <a:gd name="connsiteY10" fmla="*/ 24479 h 339185"/>
                <a:gd name="connsiteX11" fmla="*/ 804291 w 804291"/>
                <a:gd name="connsiteY11" fmla="*/ 0 h 339185"/>
                <a:gd name="connsiteX12" fmla="*/ 755333 w 804291"/>
                <a:gd name="connsiteY12" fmla="*/ 0 h 33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4291" h="339185">
                  <a:moveTo>
                    <a:pt x="755333" y="0"/>
                  </a:moveTo>
                  <a:lnTo>
                    <a:pt x="34957" y="0"/>
                  </a:lnTo>
                  <a:lnTo>
                    <a:pt x="34957" y="24479"/>
                  </a:lnTo>
                  <a:lnTo>
                    <a:pt x="755333" y="24479"/>
                  </a:lnTo>
                  <a:lnTo>
                    <a:pt x="755333" y="279749"/>
                  </a:lnTo>
                  <a:lnTo>
                    <a:pt x="0" y="279749"/>
                  </a:lnTo>
                  <a:lnTo>
                    <a:pt x="0" y="339185"/>
                  </a:lnTo>
                  <a:lnTo>
                    <a:pt x="804291" y="339185"/>
                  </a:lnTo>
                  <a:lnTo>
                    <a:pt x="804291" y="325184"/>
                  </a:lnTo>
                  <a:lnTo>
                    <a:pt x="804291" y="279749"/>
                  </a:lnTo>
                  <a:lnTo>
                    <a:pt x="804291" y="24479"/>
                  </a:lnTo>
                  <a:lnTo>
                    <a:pt x="804291" y="0"/>
                  </a:lnTo>
                  <a:lnTo>
                    <a:pt x="755333" y="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8A402F3A-5A6A-4234-AB89-168EC4233D9F}"/>
                </a:ext>
              </a:extLst>
            </p:cNvPr>
            <p:cNvSpPr/>
            <p:nvPr/>
          </p:nvSpPr>
          <p:spPr>
            <a:xfrm>
              <a:off x="3278087" y="4616269"/>
              <a:ext cx="324238" cy="514350"/>
            </a:xfrm>
            <a:custGeom>
              <a:avLst/>
              <a:gdLst>
                <a:gd name="connsiteX0" fmla="*/ 323000 w 324238"/>
                <a:gd name="connsiteY0" fmla="*/ 465868 h 514350"/>
                <a:gd name="connsiteX1" fmla="*/ 228798 w 324238"/>
                <a:gd name="connsiteY1" fmla="*/ 100013 h 514350"/>
                <a:gd name="connsiteX2" fmla="*/ 228798 w 324238"/>
                <a:gd name="connsiteY2" fmla="*/ 0 h 514350"/>
                <a:gd name="connsiteX3" fmla="*/ 95448 w 324238"/>
                <a:gd name="connsiteY3" fmla="*/ 0 h 514350"/>
                <a:gd name="connsiteX4" fmla="*/ 95448 w 324238"/>
                <a:gd name="connsiteY4" fmla="*/ 100013 h 514350"/>
                <a:gd name="connsiteX5" fmla="*/ 1246 w 324238"/>
                <a:gd name="connsiteY5" fmla="*/ 465868 h 514350"/>
                <a:gd name="connsiteX6" fmla="*/ 29058 w 324238"/>
                <a:gd name="connsiteY6" fmla="*/ 513112 h 514350"/>
                <a:gd name="connsiteX7" fmla="*/ 38869 w 324238"/>
                <a:gd name="connsiteY7" fmla="*/ 514350 h 514350"/>
                <a:gd name="connsiteX8" fmla="*/ 285376 w 324238"/>
                <a:gd name="connsiteY8" fmla="*/ 514350 h 514350"/>
                <a:gd name="connsiteX9" fmla="*/ 324238 w 324238"/>
                <a:gd name="connsiteY9" fmla="*/ 475679 h 514350"/>
                <a:gd name="connsiteX10" fmla="*/ 323000 w 324238"/>
                <a:gd name="connsiteY10" fmla="*/ 4658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4238" h="514350">
                  <a:moveTo>
                    <a:pt x="323000" y="465868"/>
                  </a:moveTo>
                  <a:lnTo>
                    <a:pt x="228798" y="100013"/>
                  </a:lnTo>
                  <a:lnTo>
                    <a:pt x="228798" y="0"/>
                  </a:lnTo>
                  <a:lnTo>
                    <a:pt x="95448" y="0"/>
                  </a:lnTo>
                  <a:lnTo>
                    <a:pt x="95448" y="100013"/>
                  </a:lnTo>
                  <a:lnTo>
                    <a:pt x="1246" y="465868"/>
                  </a:lnTo>
                  <a:cubicBezTo>
                    <a:pt x="-4117" y="486594"/>
                    <a:pt x="8332" y="507749"/>
                    <a:pt x="29058" y="513112"/>
                  </a:cubicBezTo>
                  <a:cubicBezTo>
                    <a:pt x="32259" y="513940"/>
                    <a:pt x="35564" y="514360"/>
                    <a:pt x="38869" y="514350"/>
                  </a:cubicBezTo>
                  <a:lnTo>
                    <a:pt x="285376" y="514350"/>
                  </a:lnTo>
                  <a:cubicBezTo>
                    <a:pt x="306789" y="514398"/>
                    <a:pt x="324181" y="497091"/>
                    <a:pt x="324238" y="475679"/>
                  </a:cubicBezTo>
                  <a:cubicBezTo>
                    <a:pt x="324248" y="472364"/>
                    <a:pt x="323829" y="469068"/>
                    <a:pt x="323000" y="4658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4E386321-73F0-4A3E-8850-2E14E85D5B5A}"/>
                </a:ext>
              </a:extLst>
            </p:cNvPr>
            <p:cNvSpPr/>
            <p:nvPr/>
          </p:nvSpPr>
          <p:spPr>
            <a:xfrm>
              <a:off x="3306664" y="4897256"/>
              <a:ext cx="267091" cy="204793"/>
            </a:xfrm>
            <a:custGeom>
              <a:avLst/>
              <a:gdLst>
                <a:gd name="connsiteX0" fmla="*/ 217270 w 267091"/>
                <a:gd name="connsiteY0" fmla="*/ 0 h 204793"/>
                <a:gd name="connsiteX1" fmla="*/ 49821 w 267091"/>
                <a:gd name="connsiteY1" fmla="*/ 0 h 204793"/>
                <a:gd name="connsiteX2" fmla="*/ 386 w 267091"/>
                <a:gd name="connsiteY2" fmla="*/ 192024 h 204793"/>
                <a:gd name="connsiteX3" fmla="*/ 2196 w 267091"/>
                <a:gd name="connsiteY3" fmla="*/ 200787 h 204793"/>
                <a:gd name="connsiteX4" fmla="*/ 10197 w 267091"/>
                <a:gd name="connsiteY4" fmla="*/ 204788 h 204793"/>
                <a:gd name="connsiteX5" fmla="*/ 256799 w 267091"/>
                <a:gd name="connsiteY5" fmla="*/ 204788 h 204793"/>
                <a:gd name="connsiteX6" fmla="*/ 264895 w 267091"/>
                <a:gd name="connsiteY6" fmla="*/ 200787 h 204793"/>
                <a:gd name="connsiteX7" fmla="*/ 266705 w 267091"/>
                <a:gd name="connsiteY7" fmla="*/ 192024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091" h="204793">
                  <a:moveTo>
                    <a:pt x="217270" y="0"/>
                  </a:moveTo>
                  <a:lnTo>
                    <a:pt x="49821" y="0"/>
                  </a:lnTo>
                  <a:lnTo>
                    <a:pt x="386" y="192024"/>
                  </a:lnTo>
                  <a:cubicBezTo>
                    <a:pt x="-509" y="195063"/>
                    <a:pt x="177" y="198349"/>
                    <a:pt x="2196" y="200787"/>
                  </a:cubicBezTo>
                  <a:cubicBezTo>
                    <a:pt x="4034" y="203368"/>
                    <a:pt x="7035" y="204864"/>
                    <a:pt x="10197" y="204788"/>
                  </a:cubicBezTo>
                  <a:lnTo>
                    <a:pt x="256799" y="204788"/>
                  </a:lnTo>
                  <a:cubicBezTo>
                    <a:pt x="259999" y="204902"/>
                    <a:pt x="263038" y="203397"/>
                    <a:pt x="264895" y="200787"/>
                  </a:cubicBezTo>
                  <a:cubicBezTo>
                    <a:pt x="266915" y="198349"/>
                    <a:pt x="267600" y="195063"/>
                    <a:pt x="266705" y="192024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C633A987-1FFB-4AFE-96D5-5BAEACC39450}"/>
                </a:ext>
              </a:extLst>
            </p:cNvPr>
            <p:cNvSpPr/>
            <p:nvPr/>
          </p:nvSpPr>
          <p:spPr>
            <a:xfrm>
              <a:off x="3631807" y="4573406"/>
              <a:ext cx="357280" cy="557425"/>
            </a:xfrm>
            <a:custGeom>
              <a:avLst/>
              <a:gdLst>
                <a:gd name="connsiteX0" fmla="*/ 240553 w 357280"/>
                <a:gd name="connsiteY0" fmla="*/ 211265 h 557425"/>
                <a:gd name="connsiteX1" fmla="*/ 240553 w 357280"/>
                <a:gd name="connsiteY1" fmla="*/ 0 h 557425"/>
                <a:gd name="connsiteX2" fmla="*/ 116728 w 357280"/>
                <a:gd name="connsiteY2" fmla="*/ 0 h 557425"/>
                <a:gd name="connsiteX3" fmla="*/ 116728 w 357280"/>
                <a:gd name="connsiteY3" fmla="*/ 211265 h 557425"/>
                <a:gd name="connsiteX4" fmla="*/ 11124 w 357280"/>
                <a:gd name="connsiteY4" fmla="*/ 440693 h 557425"/>
                <a:gd name="connsiteX5" fmla="*/ 240553 w 357280"/>
                <a:gd name="connsiteY5" fmla="*/ 546307 h 557425"/>
                <a:gd name="connsiteX6" fmla="*/ 346156 w 357280"/>
                <a:gd name="connsiteY6" fmla="*/ 316868 h 557425"/>
                <a:gd name="connsiteX7" fmla="*/ 240553 w 357280"/>
                <a:gd name="connsiteY7" fmla="*/ 211265 h 55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280" h="557425">
                  <a:moveTo>
                    <a:pt x="240553" y="211265"/>
                  </a:moveTo>
                  <a:lnTo>
                    <a:pt x="240553" y="0"/>
                  </a:lnTo>
                  <a:lnTo>
                    <a:pt x="116728" y="0"/>
                  </a:lnTo>
                  <a:lnTo>
                    <a:pt x="116728" y="211265"/>
                  </a:lnTo>
                  <a:cubicBezTo>
                    <a:pt x="24211" y="245459"/>
                    <a:pt x="-23071" y="348177"/>
                    <a:pt x="11124" y="440693"/>
                  </a:cubicBezTo>
                  <a:cubicBezTo>
                    <a:pt x="45319" y="533210"/>
                    <a:pt x="148036" y="580492"/>
                    <a:pt x="240553" y="546307"/>
                  </a:cubicBezTo>
                  <a:cubicBezTo>
                    <a:pt x="333069" y="512112"/>
                    <a:pt x="380351" y="409385"/>
                    <a:pt x="346156" y="316868"/>
                  </a:cubicBezTo>
                  <a:cubicBezTo>
                    <a:pt x="328068" y="267929"/>
                    <a:pt x="289492" y="229353"/>
                    <a:pt x="240553" y="21126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68B0F48E-E668-4A8F-9BE3-98CC31E6F6E1}"/>
                </a:ext>
              </a:extLst>
            </p:cNvPr>
            <p:cNvSpPr/>
            <p:nvPr/>
          </p:nvSpPr>
          <p:spPr>
            <a:xfrm>
              <a:off x="3650909" y="4906781"/>
              <a:ext cx="319131" cy="205067"/>
            </a:xfrm>
            <a:custGeom>
              <a:avLst/>
              <a:gdLst>
                <a:gd name="connsiteX0" fmla="*/ 6662 w 319131"/>
                <a:gd name="connsiteY0" fmla="*/ 0 h 205067"/>
                <a:gd name="connsiteX1" fmla="*/ 114104 w 319131"/>
                <a:gd name="connsiteY1" fmla="*/ 198406 h 205067"/>
                <a:gd name="connsiteX2" fmla="*/ 312509 w 319131"/>
                <a:gd name="connsiteY2" fmla="*/ 90964 h 205067"/>
                <a:gd name="connsiteX3" fmla="*/ 312509 w 319131"/>
                <a:gd name="connsiteY3" fmla="*/ 0 h 20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131" h="205067">
                  <a:moveTo>
                    <a:pt x="6662" y="0"/>
                  </a:moveTo>
                  <a:cubicBezTo>
                    <a:pt x="-18456" y="84458"/>
                    <a:pt x="29645" y="173289"/>
                    <a:pt x="114104" y="198406"/>
                  </a:cubicBezTo>
                  <a:cubicBezTo>
                    <a:pt x="198562" y="223523"/>
                    <a:pt x="287392" y="175422"/>
                    <a:pt x="312509" y="90964"/>
                  </a:cubicBezTo>
                  <a:cubicBezTo>
                    <a:pt x="321339" y="61284"/>
                    <a:pt x="321339" y="29680"/>
                    <a:pt x="312509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B6BDCF02-E4B2-4591-AA8F-010A0B897A11}"/>
                </a:ext>
              </a:extLst>
            </p:cNvPr>
            <p:cNvSpPr/>
            <p:nvPr/>
          </p:nvSpPr>
          <p:spPr>
            <a:xfrm>
              <a:off x="4080639" y="4515209"/>
              <a:ext cx="235902" cy="615661"/>
            </a:xfrm>
            <a:custGeom>
              <a:avLst/>
              <a:gdLst>
                <a:gd name="connsiteX0" fmla="*/ 158813 w 235902"/>
                <a:gd name="connsiteY0" fmla="*/ 387096 h 615661"/>
                <a:gd name="connsiteX1" fmla="*/ 158813 w 235902"/>
                <a:gd name="connsiteY1" fmla="*/ 0 h 615661"/>
                <a:gd name="connsiteX2" fmla="*/ 77089 w 235902"/>
                <a:gd name="connsiteY2" fmla="*/ 0 h 615661"/>
                <a:gd name="connsiteX3" fmla="*/ 77089 w 235902"/>
                <a:gd name="connsiteY3" fmla="*/ 387096 h 615661"/>
                <a:gd name="connsiteX4" fmla="*/ 7338 w 235902"/>
                <a:gd name="connsiteY4" fmla="*/ 538572 h 615661"/>
                <a:gd name="connsiteX5" fmla="*/ 158813 w 235902"/>
                <a:gd name="connsiteY5" fmla="*/ 608324 h 615661"/>
                <a:gd name="connsiteX6" fmla="*/ 228565 w 235902"/>
                <a:gd name="connsiteY6" fmla="*/ 456848 h 615661"/>
                <a:gd name="connsiteX7" fmla="*/ 158813 w 235902"/>
                <a:gd name="connsiteY7" fmla="*/ 387096 h 61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902" h="615661">
                  <a:moveTo>
                    <a:pt x="158813" y="387096"/>
                  </a:moveTo>
                  <a:lnTo>
                    <a:pt x="158813" y="0"/>
                  </a:lnTo>
                  <a:lnTo>
                    <a:pt x="77089" y="0"/>
                  </a:lnTo>
                  <a:lnTo>
                    <a:pt x="77089" y="387096"/>
                  </a:lnTo>
                  <a:cubicBezTo>
                    <a:pt x="15996" y="409661"/>
                    <a:pt x="-15227" y="477479"/>
                    <a:pt x="7338" y="538572"/>
                  </a:cubicBezTo>
                  <a:cubicBezTo>
                    <a:pt x="29902" y="599665"/>
                    <a:pt x="97720" y="630888"/>
                    <a:pt x="158813" y="608324"/>
                  </a:cubicBezTo>
                  <a:cubicBezTo>
                    <a:pt x="219907" y="585759"/>
                    <a:pt x="251130" y="517941"/>
                    <a:pt x="228565" y="456848"/>
                  </a:cubicBezTo>
                  <a:cubicBezTo>
                    <a:pt x="216621" y="424520"/>
                    <a:pt x="191141" y="399040"/>
                    <a:pt x="158813" y="38709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2CB72FB8-8CB6-4188-98E5-261BDA11867C}"/>
                </a:ext>
              </a:extLst>
            </p:cNvPr>
            <p:cNvSpPr/>
            <p:nvPr/>
          </p:nvSpPr>
          <p:spPr>
            <a:xfrm>
              <a:off x="4093291" y="4982886"/>
              <a:ext cx="210696" cy="138332"/>
            </a:xfrm>
            <a:custGeom>
              <a:avLst/>
              <a:gdLst>
                <a:gd name="connsiteX0" fmla="*/ 4430 w 210696"/>
                <a:gd name="connsiteY0" fmla="*/ 0 h 138332"/>
                <a:gd name="connsiteX1" fmla="*/ 49 w 210696"/>
                <a:gd name="connsiteY1" fmla="*/ 29813 h 138332"/>
                <a:gd name="connsiteX2" fmla="*/ 102176 w 210696"/>
                <a:gd name="connsiteY2" fmla="*/ 138284 h 138332"/>
                <a:gd name="connsiteX3" fmla="*/ 210647 w 210696"/>
                <a:gd name="connsiteY3" fmla="*/ 36147 h 138332"/>
                <a:gd name="connsiteX4" fmla="*/ 210647 w 210696"/>
                <a:gd name="connsiteY4" fmla="*/ 29813 h 138332"/>
                <a:gd name="connsiteX5" fmla="*/ 206265 w 210696"/>
                <a:gd name="connsiteY5" fmla="*/ 0 h 13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696" h="138332">
                  <a:moveTo>
                    <a:pt x="4430" y="0"/>
                  </a:moveTo>
                  <a:cubicBezTo>
                    <a:pt x="1506" y="9668"/>
                    <a:pt x="30" y="19717"/>
                    <a:pt x="49" y="29813"/>
                  </a:cubicBezTo>
                  <a:cubicBezTo>
                    <a:pt x="-1704" y="87973"/>
                    <a:pt x="44026" y="136531"/>
                    <a:pt x="102176" y="138284"/>
                  </a:cubicBezTo>
                  <a:cubicBezTo>
                    <a:pt x="160335" y="140027"/>
                    <a:pt x="208894" y="94307"/>
                    <a:pt x="210647" y="36147"/>
                  </a:cubicBezTo>
                  <a:cubicBezTo>
                    <a:pt x="210713" y="34033"/>
                    <a:pt x="210713" y="31928"/>
                    <a:pt x="210647" y="29813"/>
                  </a:cubicBezTo>
                  <a:cubicBezTo>
                    <a:pt x="210666" y="19717"/>
                    <a:pt x="209189" y="9668"/>
                    <a:pt x="206265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4" name="Graphic 15">
            <a:extLst>
              <a:ext uri="{FF2B5EF4-FFF2-40B4-BE49-F238E27FC236}">
                <a16:creationId xmlns="" xmlns:a16="http://schemas.microsoft.com/office/drawing/2014/main" id="{FAA84139-6F99-44CA-8757-35055D7680CC}"/>
              </a:ext>
            </a:extLst>
          </p:cNvPr>
          <p:cNvGrpSpPr/>
          <p:nvPr/>
        </p:nvGrpSpPr>
        <p:grpSpPr>
          <a:xfrm rot="17501868">
            <a:off x="4702222" y="-72765"/>
            <a:ext cx="4453305" cy="5673605"/>
            <a:chOff x="5636086" y="1293343"/>
            <a:chExt cx="4242840" cy="4029786"/>
          </a:xfrm>
        </p:grpSpPr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A85D6F0D-1F30-45B2-8979-8F053E37770D}"/>
                </a:ext>
              </a:extLst>
            </p:cNvPr>
            <p:cNvSpPr/>
            <p:nvPr/>
          </p:nvSpPr>
          <p:spPr>
            <a:xfrm>
              <a:off x="5636086" y="1293343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C0FC91BC-9923-42F6-A610-2A4E900F887A}"/>
                </a:ext>
              </a:extLst>
            </p:cNvPr>
            <p:cNvSpPr/>
            <p:nvPr/>
          </p:nvSpPr>
          <p:spPr>
            <a:xfrm>
              <a:off x="5636090" y="1293345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7" name="Text Box 99">
            <a:extLst>
              <a:ext uri="{FF2B5EF4-FFF2-40B4-BE49-F238E27FC236}">
                <a16:creationId xmlns="" xmlns:a16="http://schemas.microsoft.com/office/drawing/2014/main" id="{E456AC44-1E92-48CF-9B3F-088B91FF0A2C}"/>
              </a:ext>
            </a:extLst>
          </p:cNvPr>
          <p:cNvSpPr txBox="1"/>
          <p:nvPr/>
        </p:nvSpPr>
        <p:spPr>
          <a:xfrm>
            <a:off x="5056818" y="1231767"/>
            <a:ext cx="3528204" cy="310854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lvl="0" algn="ctr"/>
            <a:r>
              <a:rPr lang="en-US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E</a:t>
            </a:r>
            <a:r>
              <a:rPr lang="vi-VN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m hãy xây dựng bản trình chiếu trên phần mềm</a:t>
            </a:r>
            <a:r>
              <a:rPr lang="en-US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và</a:t>
            </a:r>
            <a:r>
              <a:rPr lang="en-US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 t</a:t>
            </a:r>
            <a:r>
              <a:rPr lang="vi-VN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rình bày báo cáo với các bạn trong lớp về một vấn đề khoa học mà em đã lựa chọn</a:t>
            </a:r>
            <a:endParaRPr lang="en-US" sz="2800" dirty="0">
              <a:solidFill>
                <a:srgbClr val="002060"/>
              </a:solidFill>
              <a:latin typeface="Fira Sans Condensed Light" panose="020B0403050000020004" pitchFamily="34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532592051"/>
      </p:ext>
    </p:extLst>
  </p:cSld>
  <p:clrMapOvr>
    <a:masterClrMapping/>
  </p:clrMapOvr>
  <p:transition spd="slow">
    <p:randomBar dir="vert"/>
  </p:transition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1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1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5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16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1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9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0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51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23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4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 p14:presetBounceEnd="51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2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8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7" grpId="0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94355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CFE2F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2A70E2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2. 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2A70E2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Báo</a:t>
            </a:r>
            <a:r>
              <a:rPr kumimoji="0" lang="en-US" sz="1800" b="1" i="0" u="none" strike="noStrike" kern="0" cap="none" spc="0" normalizeH="0" noProof="0" dirty="0">
                <a:ln>
                  <a:noFill/>
                </a:ln>
                <a:solidFill>
                  <a:srgbClr val="2A70E2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1800" b="1" i="0" u="none" strike="noStrike" kern="0" cap="none" spc="0" normalizeH="0" noProof="0" dirty="0" err="1">
                <a:ln>
                  <a:noFill/>
                </a:ln>
                <a:solidFill>
                  <a:srgbClr val="2A70E2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cáo</a:t>
            </a:r>
            <a:r>
              <a:rPr kumimoji="0" lang="en-US" sz="1800" b="1" i="0" u="none" strike="noStrike" kern="0" cap="none" spc="0" normalizeH="0" noProof="0" dirty="0">
                <a:ln>
                  <a:noFill/>
                </a:ln>
                <a:solidFill>
                  <a:srgbClr val="2A70E2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1800" b="1" i="0" u="none" strike="noStrike" kern="0" cap="none" spc="0" normalizeH="0" noProof="0" dirty="0" err="1">
                <a:ln>
                  <a:noFill/>
                </a:ln>
                <a:solidFill>
                  <a:srgbClr val="2A70E2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treo</a:t>
            </a:r>
            <a:r>
              <a:rPr kumimoji="0" lang="en-US" sz="1800" b="1" i="0" u="none" strike="noStrike" kern="0" cap="none" spc="0" normalizeH="0" noProof="0" dirty="0">
                <a:ln>
                  <a:noFill/>
                </a:ln>
                <a:solidFill>
                  <a:srgbClr val="2A70E2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kumimoji="0" lang="en-US" sz="1800" b="1" i="0" u="none" strike="noStrike" kern="0" cap="none" spc="0" normalizeH="0" noProof="0" dirty="0" err="1">
                <a:ln>
                  <a:noFill/>
                </a:ln>
                <a:solidFill>
                  <a:srgbClr val="2A70E2"/>
                </a:solidFill>
                <a:effectLst/>
                <a:uLnTx/>
                <a:uFillTx/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tường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2A70E2"/>
              </a:solidFill>
              <a:effectLst/>
              <a:uLnTx/>
              <a:uFillTx/>
              <a:latin typeface="Fira Sans Extra Condensed Medium" panose="020B0604020202020204" charset="0"/>
              <a:ea typeface="Fira Sans Extra Condensed"/>
              <a:cs typeface="Fira Sans Extra Condensed"/>
              <a:sym typeface="Arial"/>
            </a:endParaRPr>
          </a:p>
        </p:txBody>
      </p:sp>
      <p:sp>
        <p:nvSpPr>
          <p:cNvPr id="30" name="Google Shape;142;p18">
            <a:extLst>
              <a:ext uri="{FF2B5EF4-FFF2-40B4-BE49-F238E27FC236}">
                <a16:creationId xmlns="" xmlns:a16="http://schemas.microsoft.com/office/drawing/2014/main" id="{C3461AA1-E11D-BFFE-6E0E-4FB6BEBF2669}"/>
              </a:ext>
            </a:extLst>
          </p:cNvPr>
          <p:cNvSpPr txBox="1"/>
          <p:nvPr/>
        </p:nvSpPr>
        <p:spPr>
          <a:xfrm>
            <a:off x="1007561" y="1029794"/>
            <a:ext cx="2470756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Kích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 </a:t>
            </a:r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thước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: </a:t>
            </a:r>
            <a:r>
              <a:rPr lang="en-US" sz="1800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A</a:t>
            </a:r>
            <a:r>
              <a:rPr lang="en-US" sz="1800" b="0" baseline="-2500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O</a:t>
            </a:r>
            <a:r>
              <a:rPr lang="en-US" sz="1800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sz="1800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hoặc</a:t>
            </a:r>
            <a:r>
              <a:rPr lang="en-US" sz="1800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A</a:t>
            </a:r>
            <a:r>
              <a:rPr lang="en-US" sz="1800" b="0" baseline="-2500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1</a:t>
            </a:r>
            <a:endParaRPr kumimoji="0" lang="en-US" sz="1800" b="0" i="0" u="none" strike="noStrike" kern="0" cap="none" spc="0" normalizeH="0" baseline="-25000" noProof="0" dirty="0">
              <a:ln>
                <a:noFill/>
              </a:ln>
              <a:solidFill>
                <a:srgbClr val="CFE2F3">
                  <a:lumMod val="10000"/>
                </a:srgbClr>
              </a:solidFill>
              <a:effectLst/>
              <a:uLnTx/>
              <a:uFillTx/>
              <a:latin typeface="Arial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F5A4EE2-8596-9D94-1561-46F322C417FA}"/>
              </a:ext>
            </a:extLst>
          </p:cNvPr>
          <p:cNvSpPr txBox="1"/>
          <p:nvPr/>
        </p:nvSpPr>
        <p:spPr>
          <a:xfrm>
            <a:off x="82659" y="48573"/>
            <a:ext cx="5864658" cy="387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>
              <a:lnSpc>
                <a:spcPct val="115000"/>
              </a:lnSpc>
              <a:buNone/>
              <a:defRPr sz="1800" b="1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ira Sans Condensed Medium" panose="020B0603050000020004" pitchFamily="34" charset="0"/>
                <a:sym typeface="Fira Sans Extra Condensed"/>
              </a:rPr>
              <a:t>IV. THUYẾT TRÌNH MỘT VẤN ĐỀ KHOA HỌC</a:t>
            </a:r>
          </a:p>
        </p:txBody>
      </p:sp>
      <p:sp>
        <p:nvSpPr>
          <p:cNvPr id="9" name="Google Shape;142;p18">
            <a:extLst>
              <a:ext uri="{FF2B5EF4-FFF2-40B4-BE49-F238E27FC236}">
                <a16:creationId xmlns="" xmlns:a16="http://schemas.microsoft.com/office/drawing/2014/main" id="{DB29779B-F118-695B-9837-2B516C35814F}"/>
              </a:ext>
            </a:extLst>
          </p:cNvPr>
          <p:cNvSpPr txBox="1"/>
          <p:nvPr/>
        </p:nvSpPr>
        <p:spPr>
          <a:xfrm>
            <a:off x="1007561" y="1440569"/>
            <a:ext cx="2917668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Định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 </a:t>
            </a:r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dạng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: </a:t>
            </a:r>
            <a:r>
              <a:rPr lang="en-US" sz="1800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Dọc</a:t>
            </a:r>
            <a:r>
              <a:rPr lang="en-US" sz="1800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sz="1800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hoặc</a:t>
            </a:r>
            <a:r>
              <a:rPr lang="en-US" sz="1800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sz="1800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ngang</a:t>
            </a:r>
            <a:endParaRPr kumimoji="0" lang="en-US" sz="1800" b="0" i="0" u="none" strike="noStrike" kern="0" cap="none" spc="0" normalizeH="0" baseline="-25000" noProof="0" dirty="0">
              <a:ln>
                <a:noFill/>
              </a:ln>
              <a:solidFill>
                <a:srgbClr val="CFE2F3">
                  <a:lumMod val="10000"/>
                </a:srgbClr>
              </a:solidFill>
              <a:effectLst/>
              <a:uLnTx/>
              <a:uFillTx/>
              <a:latin typeface="Arial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8F268C77-E7CE-652E-C4AF-CBF01B32C32A}"/>
              </a:ext>
            </a:extLst>
          </p:cNvPr>
          <p:cNvGrpSpPr/>
          <p:nvPr/>
        </p:nvGrpSpPr>
        <p:grpSpPr>
          <a:xfrm>
            <a:off x="172098" y="1052018"/>
            <a:ext cx="777102" cy="777102"/>
            <a:chOff x="172098" y="933072"/>
            <a:chExt cx="777102" cy="777102"/>
          </a:xfrm>
        </p:grpSpPr>
        <p:pic>
          <p:nvPicPr>
            <p:cNvPr id="1026" name="Picture 2" descr="Post it ">
              <a:extLst>
                <a:ext uri="{FF2B5EF4-FFF2-40B4-BE49-F238E27FC236}">
                  <a16:creationId xmlns="" xmlns:a16="http://schemas.microsoft.com/office/drawing/2014/main" id="{BB13049E-0F28-B170-07BA-135365248A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098" y="933072"/>
              <a:ext cx="777102" cy="777102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BD3E30A8-4CC5-885A-B01B-7F5B05D43361}"/>
                </a:ext>
              </a:extLst>
            </p:cNvPr>
            <p:cNvSpPr txBox="1"/>
            <p:nvPr/>
          </p:nvSpPr>
          <p:spPr>
            <a:xfrm>
              <a:off x="553215" y="1204694"/>
              <a:ext cx="185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/>
                <a:t>1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="" xmlns:a16="http://schemas.microsoft.com/office/drawing/2014/main" id="{F7692E84-CAF3-6C2D-2459-45BDCA191DB2}"/>
              </a:ext>
            </a:extLst>
          </p:cNvPr>
          <p:cNvGrpSpPr/>
          <p:nvPr/>
        </p:nvGrpSpPr>
        <p:grpSpPr>
          <a:xfrm>
            <a:off x="4556492" y="978328"/>
            <a:ext cx="772464" cy="772464"/>
            <a:chOff x="235097" y="1994663"/>
            <a:chExt cx="772464" cy="772464"/>
          </a:xfrm>
        </p:grpSpPr>
        <p:grpSp>
          <p:nvGrpSpPr>
            <p:cNvPr id="17" name="Group 16">
              <a:extLst>
                <a:ext uri="{FF2B5EF4-FFF2-40B4-BE49-F238E27FC236}">
                  <a16:creationId xmlns="" xmlns:a16="http://schemas.microsoft.com/office/drawing/2014/main" id="{97C3E902-F2F5-CB20-F4C2-6A6AA4943EC2}"/>
                </a:ext>
              </a:extLst>
            </p:cNvPr>
            <p:cNvGrpSpPr/>
            <p:nvPr/>
          </p:nvGrpSpPr>
          <p:grpSpPr>
            <a:xfrm>
              <a:off x="235097" y="1994663"/>
              <a:ext cx="772464" cy="772464"/>
              <a:chOff x="172098" y="485044"/>
              <a:chExt cx="4399902" cy="4399902"/>
            </a:xfrm>
          </p:grpSpPr>
          <p:pic>
            <p:nvPicPr>
              <p:cNvPr id="1028" name="Picture 4" descr="Contract ">
                <a:extLst>
                  <a:ext uri="{FF2B5EF4-FFF2-40B4-BE49-F238E27FC236}">
                    <a16:creationId xmlns="" xmlns:a16="http://schemas.microsoft.com/office/drawing/2014/main" id="{99856A21-D4C7-0679-5273-E1B12DE544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="" xmlns:a14="http://schemas.microsoft.com/office/drawing/2010/main">
                      <a14:imgLayer r:embed="rId4">
                        <a14:imgEffect>
                          <a14:backgroundRemoval t="781" b="99219" l="0" r="96094">
                            <a14:foregroundMark x1="50956" y1="46163" x2="51215" y2="46393"/>
                            <a14:foregroundMark x1="38889" y1="35437" x2="39059" y2="35588"/>
                            <a14:foregroundMark x1="781" y1="1563" x2="29301" y2="26915"/>
                            <a14:foregroundMark x1="24944" y1="57707" x2="20313" y2="58594"/>
                            <a14:foregroundMark x1="40790" y1="54673" x2="40007" y2="54823"/>
                            <a14:foregroundMark x1="20313" y1="58594" x2="26778" y2="54378"/>
                            <a14:foregroundMark x1="19332" y1="76463" x2="20215" y2="76905"/>
                            <a14:foregroundMark x1="42087" y1="80503" x2="48438" y2="82813"/>
                            <a14:foregroundMark x1="32361" y1="87636" x2="1563" y2="96875"/>
                            <a14:foregroundMark x1="48438" y1="82813" x2="38160" y2="85896"/>
                            <a14:foregroundMark x1="1563" y1="96875" x2="3125" y2="97656"/>
                            <a14:foregroundMark x1="3906" y1="99219" x2="32813" y2="96094"/>
                            <a14:foregroundMark x1="32813" y1="96094" x2="55469" y2="96875"/>
                            <a14:foregroundMark x1="66196" y1="40297" x2="87500" y2="84375"/>
                            <a14:foregroundMark x1="87500" y1="84375" x2="87500" y2="80469"/>
                            <a14:foregroundMark x1="69293" y1="29854" x2="96094" y2="64844"/>
                            <a14:foregroundMark x1="66406" y1="10938" x2="89063" y2="25781"/>
                            <a14:foregroundMark x1="59375" y1="7031" x2="83594" y2="20313"/>
                            <a14:foregroundMark x1="76563" y1="9375" x2="91406" y2="6250"/>
                            <a14:foregroundMark x1="89063" y1="11719" x2="91406" y2="47656"/>
                            <a14:foregroundMark x1="94531" y1="21875" x2="96094" y2="45313"/>
                            <a14:foregroundMark x1="96094" y1="45313" x2="96094" y2="44531"/>
                            <a14:foregroundMark x1="92188" y1="16406" x2="76563" y2="85938"/>
                            <a14:foregroundMark x1="76563" y1="49219" x2="62500" y2="96875"/>
                            <a14:foregroundMark x1="62500" y1="96875" x2="62500" y2="95313"/>
                            <a14:foregroundMark x1="68750" y1="47656" x2="51563" y2="88281"/>
                            <a14:foregroundMark x1="51563" y1="88281" x2="50781" y2="85938"/>
                            <a14:foregroundMark x1="3125" y1="2344" x2="26563" y2="2344"/>
                            <a14:foregroundMark x1="26563" y1="2344" x2="85938" y2="6250"/>
                            <a14:foregroundMark x1="32031" y1="781" x2="80469" y2="4688"/>
                            <a14:foregroundMark x1="2344" y1="6250" x2="3125" y2="97656"/>
                            <a14:foregroundMark x1="57170" y1="65892" x2="79688" y2="64844"/>
                            <a14:foregroundMark x1="12500" y1="67969" x2="19472" y2="67645"/>
                            <a14:foregroundMark x1="79688" y1="64844" x2="79688" y2="64844"/>
                            <a14:foregroundMark x1="58647" y1="63096" x2="60156" y2="63281"/>
                            <a14:foregroundMark x1="21875" y1="58594" x2="24293" y2="58890"/>
                            <a14:foregroundMark x1="50781" y1="78125" x2="90625" y2="96094"/>
                            <a14:foregroundMark x1="71035" y1="26960" x2="75000" y2="27344"/>
                            <a14:foregroundMark x1="26563" y1="22656" x2="64254" y2="26304"/>
                            <a14:foregroundMark x1="19531" y1="20313" x2="52344" y2="23438"/>
                            <a14:foregroundMark x1="35938" y1="21094" x2="57813" y2="19531"/>
                            <a14:foregroundMark x1="57813" y1="19531" x2="64844" y2="21094"/>
                            <a14:foregroundMark x1="42427" y1="29528" x2="43101" y2="29591"/>
                            <a14:foregroundMark x1="27344" y1="28125" x2="28512" y2="28234"/>
                            <a14:foregroundMark x1="32813" y1="28906" x2="58594" y2="29688"/>
                            <a14:foregroundMark x1="37500" y1="26563" x2="51563" y2="26563"/>
                            <a14:backgroundMark x1="21094" y1="40625" x2="25491" y2="40185"/>
                            <a14:backgroundMark x1="51664" y1="40362" x2="54688" y2="40625"/>
                            <a14:backgroundMark x1="54688" y1="40625" x2="63281" y2="39844"/>
                            <a14:backgroundMark x1="55469" y1="51563" x2="60156" y2="50781"/>
                            <a14:backgroundMark x1="21875" y1="63281" x2="37500" y2="59375"/>
                            <a14:backgroundMark x1="37500" y1="59375" x2="53906" y2="61719"/>
                            <a14:backgroundMark x1="53906" y1="61719" x2="55469" y2="61719"/>
                            <a14:backgroundMark x1="21875" y1="74219" x2="38281" y2="73438"/>
                            <a14:backgroundMark x1="38281" y1="73438" x2="46094" y2="75000"/>
                            <a14:backgroundMark x1="52344" y1="64063" x2="59375" y2="61719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=""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2098" y="485044"/>
                <a:ext cx="4399902" cy="439990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3B9BBCA8-5C00-1361-E571-1310CFC123C8}"/>
                  </a:ext>
                </a:extLst>
              </p:cNvPr>
              <p:cNvSpPr/>
              <p:nvPr/>
            </p:nvSpPr>
            <p:spPr>
              <a:xfrm>
                <a:off x="795300" y="2037806"/>
                <a:ext cx="2252701" cy="1946987"/>
              </a:xfrm>
              <a:custGeom>
                <a:avLst/>
                <a:gdLst>
                  <a:gd name="connsiteX0" fmla="*/ 171351 w 2252701"/>
                  <a:gd name="connsiteY0" fmla="*/ 0 h 1946987"/>
                  <a:gd name="connsiteX1" fmla="*/ 171351 w 2252701"/>
                  <a:gd name="connsiteY1" fmla="*/ 0 h 1946987"/>
                  <a:gd name="connsiteX2" fmla="*/ 589363 w 2252701"/>
                  <a:gd name="connsiteY2" fmla="*/ 34834 h 1946987"/>
                  <a:gd name="connsiteX3" fmla="*/ 659031 w 2252701"/>
                  <a:gd name="connsiteY3" fmla="*/ 60960 h 1946987"/>
                  <a:gd name="connsiteX4" fmla="*/ 841911 w 2252701"/>
                  <a:gd name="connsiteY4" fmla="*/ 95794 h 1946987"/>
                  <a:gd name="connsiteX5" fmla="*/ 1164129 w 2252701"/>
                  <a:gd name="connsiteY5" fmla="*/ 87085 h 1946987"/>
                  <a:gd name="connsiteX6" fmla="*/ 1233797 w 2252701"/>
                  <a:gd name="connsiteY6" fmla="*/ 60960 h 1946987"/>
                  <a:gd name="connsiteX7" fmla="*/ 1294757 w 2252701"/>
                  <a:gd name="connsiteY7" fmla="*/ 43543 h 1946987"/>
                  <a:gd name="connsiteX8" fmla="*/ 1399260 w 2252701"/>
                  <a:gd name="connsiteY8" fmla="*/ 8708 h 1946987"/>
                  <a:gd name="connsiteX9" fmla="*/ 1608266 w 2252701"/>
                  <a:gd name="connsiteY9" fmla="*/ 17417 h 1946987"/>
                  <a:gd name="connsiteX10" fmla="*/ 1738894 w 2252701"/>
                  <a:gd name="connsiteY10" fmla="*/ 34834 h 1946987"/>
                  <a:gd name="connsiteX11" fmla="*/ 1930483 w 2252701"/>
                  <a:gd name="connsiteY11" fmla="*/ 43543 h 1946987"/>
                  <a:gd name="connsiteX12" fmla="*/ 1982734 w 2252701"/>
                  <a:gd name="connsiteY12" fmla="*/ 52251 h 1946987"/>
                  <a:gd name="connsiteX13" fmla="*/ 2235283 w 2252701"/>
                  <a:gd name="connsiteY13" fmla="*/ 60960 h 1946987"/>
                  <a:gd name="connsiteX14" fmla="*/ 2252700 w 2252701"/>
                  <a:gd name="connsiteY14" fmla="*/ 113211 h 1946987"/>
                  <a:gd name="connsiteX15" fmla="*/ 2243991 w 2252701"/>
                  <a:gd name="connsiteY15" fmla="*/ 304800 h 1946987"/>
                  <a:gd name="connsiteX16" fmla="*/ 2235283 w 2252701"/>
                  <a:gd name="connsiteY16" fmla="*/ 339634 h 1946987"/>
                  <a:gd name="connsiteX17" fmla="*/ 2217866 w 2252701"/>
                  <a:gd name="connsiteY17" fmla="*/ 391885 h 1946987"/>
                  <a:gd name="connsiteX18" fmla="*/ 2209157 w 2252701"/>
                  <a:gd name="connsiteY18" fmla="*/ 426720 h 1946987"/>
                  <a:gd name="connsiteX19" fmla="*/ 2174323 w 2252701"/>
                  <a:gd name="connsiteY19" fmla="*/ 513805 h 1946987"/>
                  <a:gd name="connsiteX20" fmla="*/ 2139489 w 2252701"/>
                  <a:gd name="connsiteY20" fmla="*/ 679268 h 1946987"/>
                  <a:gd name="connsiteX21" fmla="*/ 2122071 w 2252701"/>
                  <a:gd name="connsiteY21" fmla="*/ 923108 h 1946987"/>
                  <a:gd name="connsiteX22" fmla="*/ 2104654 w 2252701"/>
                  <a:gd name="connsiteY22" fmla="*/ 992777 h 1946987"/>
                  <a:gd name="connsiteX23" fmla="*/ 2087237 w 2252701"/>
                  <a:gd name="connsiteY23" fmla="*/ 1097280 h 1946987"/>
                  <a:gd name="connsiteX24" fmla="*/ 2069820 w 2252701"/>
                  <a:gd name="connsiteY24" fmla="*/ 1158240 h 1946987"/>
                  <a:gd name="connsiteX25" fmla="*/ 2061111 w 2252701"/>
                  <a:gd name="connsiteY25" fmla="*/ 1219200 h 1946987"/>
                  <a:gd name="connsiteX26" fmla="*/ 2026277 w 2252701"/>
                  <a:gd name="connsiteY26" fmla="*/ 1332411 h 1946987"/>
                  <a:gd name="connsiteX27" fmla="*/ 2017569 w 2252701"/>
                  <a:gd name="connsiteY27" fmla="*/ 1358537 h 1946987"/>
                  <a:gd name="connsiteX28" fmla="*/ 2008860 w 2252701"/>
                  <a:gd name="connsiteY28" fmla="*/ 1393371 h 1946987"/>
                  <a:gd name="connsiteX29" fmla="*/ 1956609 w 2252701"/>
                  <a:gd name="connsiteY29" fmla="*/ 1463040 h 1946987"/>
                  <a:gd name="connsiteX30" fmla="*/ 1939191 w 2252701"/>
                  <a:gd name="connsiteY30" fmla="*/ 1489165 h 1946987"/>
                  <a:gd name="connsiteX31" fmla="*/ 1886940 w 2252701"/>
                  <a:gd name="connsiteY31" fmla="*/ 1515291 h 1946987"/>
                  <a:gd name="connsiteX32" fmla="*/ 1860814 w 2252701"/>
                  <a:gd name="connsiteY32" fmla="*/ 1550125 h 1946987"/>
                  <a:gd name="connsiteX33" fmla="*/ 1825980 w 2252701"/>
                  <a:gd name="connsiteY33" fmla="*/ 1576251 h 1946987"/>
                  <a:gd name="connsiteX34" fmla="*/ 1791146 w 2252701"/>
                  <a:gd name="connsiteY34" fmla="*/ 1611085 h 1946987"/>
                  <a:gd name="connsiteX35" fmla="*/ 1756311 w 2252701"/>
                  <a:gd name="connsiteY35" fmla="*/ 1637211 h 1946987"/>
                  <a:gd name="connsiteX36" fmla="*/ 1695351 w 2252701"/>
                  <a:gd name="connsiteY36" fmla="*/ 1698171 h 1946987"/>
                  <a:gd name="connsiteX37" fmla="*/ 1669226 w 2252701"/>
                  <a:gd name="connsiteY37" fmla="*/ 1724297 h 1946987"/>
                  <a:gd name="connsiteX38" fmla="*/ 1599557 w 2252701"/>
                  <a:gd name="connsiteY38" fmla="*/ 1837508 h 1946987"/>
                  <a:gd name="connsiteX39" fmla="*/ 1573431 w 2252701"/>
                  <a:gd name="connsiteY39" fmla="*/ 1863634 h 1946987"/>
                  <a:gd name="connsiteX40" fmla="*/ 1538597 w 2252701"/>
                  <a:gd name="connsiteY40" fmla="*/ 1881051 h 1946987"/>
                  <a:gd name="connsiteX41" fmla="*/ 1399260 w 2252701"/>
                  <a:gd name="connsiteY41" fmla="*/ 1907177 h 1946987"/>
                  <a:gd name="connsiteX42" fmla="*/ 1050917 w 2252701"/>
                  <a:gd name="connsiteY42" fmla="*/ 1924594 h 1946987"/>
                  <a:gd name="connsiteX43" fmla="*/ 902871 w 2252701"/>
                  <a:gd name="connsiteY43" fmla="*/ 1933303 h 1946987"/>
                  <a:gd name="connsiteX44" fmla="*/ 476151 w 2252701"/>
                  <a:gd name="connsiteY44" fmla="*/ 1924594 h 1946987"/>
                  <a:gd name="connsiteX45" fmla="*/ 362940 w 2252701"/>
                  <a:gd name="connsiteY45" fmla="*/ 1907177 h 1946987"/>
                  <a:gd name="connsiteX46" fmla="*/ 293271 w 2252701"/>
                  <a:gd name="connsiteY46" fmla="*/ 1898468 h 1946987"/>
                  <a:gd name="connsiteX47" fmla="*/ 249729 w 2252701"/>
                  <a:gd name="connsiteY47" fmla="*/ 1881051 h 1946987"/>
                  <a:gd name="connsiteX48" fmla="*/ 188769 w 2252701"/>
                  <a:gd name="connsiteY48" fmla="*/ 1724297 h 1946987"/>
                  <a:gd name="connsiteX49" fmla="*/ 92974 w 2252701"/>
                  <a:gd name="connsiteY49" fmla="*/ 1419497 h 1946987"/>
                  <a:gd name="connsiteX50" fmla="*/ 58140 w 2252701"/>
                  <a:gd name="connsiteY50" fmla="*/ 1306285 h 1946987"/>
                  <a:gd name="connsiteX51" fmla="*/ 14597 w 2252701"/>
                  <a:gd name="connsiteY51" fmla="*/ 1193074 h 1946987"/>
                  <a:gd name="connsiteX52" fmla="*/ 14597 w 2252701"/>
                  <a:gd name="connsiteY52" fmla="*/ 714103 h 1946987"/>
                  <a:gd name="connsiteX53" fmla="*/ 92974 w 2252701"/>
                  <a:gd name="connsiteY53" fmla="*/ 505097 h 1946987"/>
                  <a:gd name="connsiteX54" fmla="*/ 110391 w 2252701"/>
                  <a:gd name="connsiteY54" fmla="*/ 435428 h 1946987"/>
                  <a:gd name="connsiteX55" fmla="*/ 119100 w 2252701"/>
                  <a:gd name="connsiteY55" fmla="*/ 383177 h 1946987"/>
                  <a:gd name="connsiteX56" fmla="*/ 136517 w 2252701"/>
                  <a:gd name="connsiteY56" fmla="*/ 339634 h 1946987"/>
                  <a:gd name="connsiteX57" fmla="*/ 153934 w 2252701"/>
                  <a:gd name="connsiteY57" fmla="*/ 235131 h 1946987"/>
                  <a:gd name="connsiteX58" fmla="*/ 162643 w 2252701"/>
                  <a:gd name="connsiteY58" fmla="*/ 182880 h 1946987"/>
                  <a:gd name="connsiteX59" fmla="*/ 180060 w 2252701"/>
                  <a:gd name="connsiteY59" fmla="*/ 95794 h 1946987"/>
                  <a:gd name="connsiteX60" fmla="*/ 171351 w 2252701"/>
                  <a:gd name="connsiteY60" fmla="*/ 0 h 1946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252701" h="1946987">
                    <a:moveTo>
                      <a:pt x="171351" y="0"/>
                    </a:moveTo>
                    <a:lnTo>
                      <a:pt x="171351" y="0"/>
                    </a:lnTo>
                    <a:cubicBezTo>
                      <a:pt x="383864" y="10366"/>
                      <a:pt x="443207" y="-13885"/>
                      <a:pt x="589363" y="34834"/>
                    </a:cubicBezTo>
                    <a:cubicBezTo>
                      <a:pt x="612892" y="42677"/>
                      <a:pt x="634922" y="55140"/>
                      <a:pt x="659031" y="60960"/>
                    </a:cubicBezTo>
                    <a:cubicBezTo>
                      <a:pt x="719355" y="75521"/>
                      <a:pt x="841911" y="95794"/>
                      <a:pt x="841911" y="95794"/>
                    </a:cubicBezTo>
                    <a:cubicBezTo>
                      <a:pt x="949317" y="92891"/>
                      <a:pt x="1057106" y="96598"/>
                      <a:pt x="1164129" y="87085"/>
                    </a:cubicBezTo>
                    <a:cubicBezTo>
                      <a:pt x="1188833" y="84889"/>
                      <a:pt x="1210268" y="68803"/>
                      <a:pt x="1233797" y="60960"/>
                    </a:cubicBezTo>
                    <a:cubicBezTo>
                      <a:pt x="1253846" y="54277"/>
                      <a:pt x="1274855" y="50651"/>
                      <a:pt x="1294757" y="43543"/>
                    </a:cubicBezTo>
                    <a:cubicBezTo>
                      <a:pt x="1403219" y="4807"/>
                      <a:pt x="1311344" y="26292"/>
                      <a:pt x="1399260" y="8708"/>
                    </a:cubicBezTo>
                    <a:cubicBezTo>
                      <a:pt x="1468929" y="11611"/>
                      <a:pt x="1538742" y="12069"/>
                      <a:pt x="1608266" y="17417"/>
                    </a:cubicBezTo>
                    <a:cubicBezTo>
                      <a:pt x="1652065" y="20786"/>
                      <a:pt x="1695110" y="31284"/>
                      <a:pt x="1738894" y="34834"/>
                    </a:cubicBezTo>
                    <a:cubicBezTo>
                      <a:pt x="1802614" y="40001"/>
                      <a:pt x="1866620" y="40640"/>
                      <a:pt x="1930483" y="43543"/>
                    </a:cubicBezTo>
                    <a:cubicBezTo>
                      <a:pt x="1947900" y="46446"/>
                      <a:pt x="1965106" y="51244"/>
                      <a:pt x="1982734" y="52251"/>
                    </a:cubicBezTo>
                    <a:cubicBezTo>
                      <a:pt x="2066830" y="57056"/>
                      <a:pt x="2153119" y="42407"/>
                      <a:pt x="2235283" y="60960"/>
                    </a:cubicBezTo>
                    <a:cubicBezTo>
                      <a:pt x="2253191" y="65004"/>
                      <a:pt x="2252700" y="113211"/>
                      <a:pt x="2252700" y="113211"/>
                    </a:cubicBezTo>
                    <a:cubicBezTo>
                      <a:pt x="2249797" y="177074"/>
                      <a:pt x="2248894" y="241059"/>
                      <a:pt x="2243991" y="304800"/>
                    </a:cubicBezTo>
                    <a:cubicBezTo>
                      <a:pt x="2243073" y="316733"/>
                      <a:pt x="2238722" y="328170"/>
                      <a:pt x="2235283" y="339634"/>
                    </a:cubicBezTo>
                    <a:cubicBezTo>
                      <a:pt x="2230008" y="357219"/>
                      <a:pt x="2222319" y="374074"/>
                      <a:pt x="2217866" y="391885"/>
                    </a:cubicBezTo>
                    <a:cubicBezTo>
                      <a:pt x="2214963" y="403497"/>
                      <a:pt x="2213183" y="415448"/>
                      <a:pt x="2209157" y="426720"/>
                    </a:cubicBezTo>
                    <a:cubicBezTo>
                      <a:pt x="2198642" y="456163"/>
                      <a:pt x="2181906" y="483474"/>
                      <a:pt x="2174323" y="513805"/>
                    </a:cubicBezTo>
                    <a:cubicBezTo>
                      <a:pt x="2149035" y="614960"/>
                      <a:pt x="2161188" y="559922"/>
                      <a:pt x="2139489" y="679268"/>
                    </a:cubicBezTo>
                    <a:cubicBezTo>
                      <a:pt x="2136800" y="733047"/>
                      <a:pt x="2135096" y="853640"/>
                      <a:pt x="2122071" y="923108"/>
                    </a:cubicBezTo>
                    <a:cubicBezTo>
                      <a:pt x="2117660" y="946636"/>
                      <a:pt x="2108589" y="969165"/>
                      <a:pt x="2104654" y="992777"/>
                    </a:cubicBezTo>
                    <a:cubicBezTo>
                      <a:pt x="2098848" y="1027611"/>
                      <a:pt x="2094512" y="1062723"/>
                      <a:pt x="2087237" y="1097280"/>
                    </a:cubicBezTo>
                    <a:cubicBezTo>
                      <a:pt x="2082883" y="1117960"/>
                      <a:pt x="2074248" y="1137576"/>
                      <a:pt x="2069820" y="1158240"/>
                    </a:cubicBezTo>
                    <a:cubicBezTo>
                      <a:pt x="2065519" y="1178311"/>
                      <a:pt x="2065137" y="1199072"/>
                      <a:pt x="2061111" y="1219200"/>
                    </a:cubicBezTo>
                    <a:cubicBezTo>
                      <a:pt x="2046113" y="1294188"/>
                      <a:pt x="2048528" y="1273073"/>
                      <a:pt x="2026277" y="1332411"/>
                    </a:cubicBezTo>
                    <a:cubicBezTo>
                      <a:pt x="2023054" y="1341006"/>
                      <a:pt x="2020091" y="1349711"/>
                      <a:pt x="2017569" y="1358537"/>
                    </a:cubicBezTo>
                    <a:cubicBezTo>
                      <a:pt x="2014281" y="1370045"/>
                      <a:pt x="2014891" y="1383033"/>
                      <a:pt x="2008860" y="1393371"/>
                    </a:cubicBezTo>
                    <a:cubicBezTo>
                      <a:pt x="1994233" y="1418445"/>
                      <a:pt x="1972712" y="1438887"/>
                      <a:pt x="1956609" y="1463040"/>
                    </a:cubicBezTo>
                    <a:cubicBezTo>
                      <a:pt x="1950803" y="1471748"/>
                      <a:pt x="1947564" y="1482885"/>
                      <a:pt x="1939191" y="1489165"/>
                    </a:cubicBezTo>
                    <a:cubicBezTo>
                      <a:pt x="1923613" y="1500849"/>
                      <a:pt x="1904357" y="1506582"/>
                      <a:pt x="1886940" y="1515291"/>
                    </a:cubicBezTo>
                    <a:cubicBezTo>
                      <a:pt x="1878231" y="1526902"/>
                      <a:pt x="1871077" y="1539862"/>
                      <a:pt x="1860814" y="1550125"/>
                    </a:cubicBezTo>
                    <a:cubicBezTo>
                      <a:pt x="1850551" y="1560388"/>
                      <a:pt x="1836903" y="1566693"/>
                      <a:pt x="1825980" y="1576251"/>
                    </a:cubicBezTo>
                    <a:cubicBezTo>
                      <a:pt x="1813622" y="1587064"/>
                      <a:pt x="1803504" y="1600272"/>
                      <a:pt x="1791146" y="1611085"/>
                    </a:cubicBezTo>
                    <a:cubicBezTo>
                      <a:pt x="1780223" y="1620643"/>
                      <a:pt x="1767051" y="1627447"/>
                      <a:pt x="1756311" y="1637211"/>
                    </a:cubicBezTo>
                    <a:cubicBezTo>
                      <a:pt x="1735047" y="1656541"/>
                      <a:pt x="1715671" y="1677851"/>
                      <a:pt x="1695351" y="1698171"/>
                    </a:cubicBezTo>
                    <a:cubicBezTo>
                      <a:pt x="1686643" y="1706880"/>
                      <a:pt x="1674734" y="1713282"/>
                      <a:pt x="1669226" y="1724297"/>
                    </a:cubicBezTo>
                    <a:cubicBezTo>
                      <a:pt x="1650057" y="1762636"/>
                      <a:pt x="1629285" y="1807780"/>
                      <a:pt x="1599557" y="1837508"/>
                    </a:cubicBezTo>
                    <a:cubicBezTo>
                      <a:pt x="1590848" y="1846217"/>
                      <a:pt x="1583453" y="1856476"/>
                      <a:pt x="1573431" y="1863634"/>
                    </a:cubicBezTo>
                    <a:cubicBezTo>
                      <a:pt x="1562867" y="1871180"/>
                      <a:pt x="1550797" y="1876615"/>
                      <a:pt x="1538597" y="1881051"/>
                    </a:cubicBezTo>
                    <a:cubicBezTo>
                      <a:pt x="1487764" y="1899536"/>
                      <a:pt x="1454606" y="1903788"/>
                      <a:pt x="1399260" y="1907177"/>
                    </a:cubicBezTo>
                    <a:cubicBezTo>
                      <a:pt x="1283218" y="1914282"/>
                      <a:pt x="1167016" y="1918483"/>
                      <a:pt x="1050917" y="1924594"/>
                    </a:cubicBezTo>
                    <a:lnTo>
                      <a:pt x="902871" y="1933303"/>
                    </a:lnTo>
                    <a:cubicBezTo>
                      <a:pt x="724458" y="1955603"/>
                      <a:pt x="808241" y="1949193"/>
                      <a:pt x="476151" y="1924594"/>
                    </a:cubicBezTo>
                    <a:cubicBezTo>
                      <a:pt x="438074" y="1921774"/>
                      <a:pt x="400737" y="1912577"/>
                      <a:pt x="362940" y="1907177"/>
                    </a:cubicBezTo>
                    <a:cubicBezTo>
                      <a:pt x="339771" y="1903867"/>
                      <a:pt x="316494" y="1901371"/>
                      <a:pt x="293271" y="1898468"/>
                    </a:cubicBezTo>
                    <a:cubicBezTo>
                      <a:pt x="278757" y="1892662"/>
                      <a:pt x="261413" y="1891436"/>
                      <a:pt x="249729" y="1881051"/>
                    </a:cubicBezTo>
                    <a:cubicBezTo>
                      <a:pt x="203793" y="1840219"/>
                      <a:pt x="204847" y="1778274"/>
                      <a:pt x="188769" y="1724297"/>
                    </a:cubicBezTo>
                    <a:cubicBezTo>
                      <a:pt x="158366" y="1622229"/>
                      <a:pt x="124740" y="1521149"/>
                      <a:pt x="92974" y="1419497"/>
                    </a:cubicBezTo>
                    <a:cubicBezTo>
                      <a:pt x="81197" y="1381811"/>
                      <a:pt x="72314" y="1343137"/>
                      <a:pt x="58140" y="1306285"/>
                    </a:cubicBezTo>
                    <a:lnTo>
                      <a:pt x="14597" y="1193074"/>
                    </a:lnTo>
                    <a:cubicBezTo>
                      <a:pt x="2995" y="1030637"/>
                      <a:pt x="-11432" y="883290"/>
                      <a:pt x="14597" y="714103"/>
                    </a:cubicBezTo>
                    <a:cubicBezTo>
                      <a:pt x="25911" y="640562"/>
                      <a:pt x="74928" y="577282"/>
                      <a:pt x="92974" y="505097"/>
                    </a:cubicBezTo>
                    <a:cubicBezTo>
                      <a:pt x="98780" y="481874"/>
                      <a:pt x="105375" y="458834"/>
                      <a:pt x="110391" y="435428"/>
                    </a:cubicBezTo>
                    <a:cubicBezTo>
                      <a:pt x="114091" y="418163"/>
                      <a:pt x="114454" y="400212"/>
                      <a:pt x="119100" y="383177"/>
                    </a:cubicBezTo>
                    <a:cubicBezTo>
                      <a:pt x="123213" y="368095"/>
                      <a:pt x="130711" y="354148"/>
                      <a:pt x="136517" y="339634"/>
                    </a:cubicBezTo>
                    <a:cubicBezTo>
                      <a:pt x="153203" y="222837"/>
                      <a:pt x="136958" y="328500"/>
                      <a:pt x="153934" y="235131"/>
                    </a:cubicBezTo>
                    <a:cubicBezTo>
                      <a:pt x="157093" y="217759"/>
                      <a:pt x="159389" y="200235"/>
                      <a:pt x="162643" y="182880"/>
                    </a:cubicBezTo>
                    <a:cubicBezTo>
                      <a:pt x="168099" y="153784"/>
                      <a:pt x="170698" y="123878"/>
                      <a:pt x="180060" y="95794"/>
                    </a:cubicBezTo>
                    <a:cubicBezTo>
                      <a:pt x="191523" y="61407"/>
                      <a:pt x="172803" y="15966"/>
                      <a:pt x="171351" y="0"/>
                    </a:cubicBezTo>
                    <a:close/>
                  </a:path>
                </a:pathLst>
              </a:custGeom>
              <a:solidFill>
                <a:srgbClr val="F9F7F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8154A927-702B-4693-9331-58E86B655AFA}"/>
                </a:ext>
              </a:extLst>
            </p:cNvPr>
            <p:cNvSpPr txBox="1"/>
            <p:nvPr/>
          </p:nvSpPr>
          <p:spPr>
            <a:xfrm>
              <a:off x="467722" y="2239761"/>
              <a:ext cx="185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/>
                <a:t>2</a:t>
              </a:r>
            </a:p>
          </p:txBody>
        </p:sp>
      </p:grpSp>
      <p:sp>
        <p:nvSpPr>
          <p:cNvPr id="20" name="Google Shape;142;p18">
            <a:extLst>
              <a:ext uri="{FF2B5EF4-FFF2-40B4-BE49-F238E27FC236}">
                <a16:creationId xmlns="" xmlns:a16="http://schemas.microsoft.com/office/drawing/2014/main" id="{C92319A4-89B2-92EB-E91C-610CEC78E80C}"/>
              </a:ext>
            </a:extLst>
          </p:cNvPr>
          <p:cNvSpPr txBox="1"/>
          <p:nvPr/>
        </p:nvSpPr>
        <p:spPr>
          <a:xfrm>
            <a:off x="5328956" y="780118"/>
            <a:ext cx="3642945" cy="5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Tiêu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 </a:t>
            </a:r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đề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: </a:t>
            </a:r>
            <a:r>
              <a:rPr lang="vi-VN" sz="1800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Tiêu để rõ ràng và dễ đọc từ khoảng cách xa</a:t>
            </a:r>
            <a:endParaRPr lang="en-US" sz="1800" b="0" dirty="0">
              <a:solidFill>
                <a:srgbClr val="CFE2F3">
                  <a:lumMod val="1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21" name="Google Shape;142;p18">
            <a:extLst>
              <a:ext uri="{FF2B5EF4-FFF2-40B4-BE49-F238E27FC236}">
                <a16:creationId xmlns="" xmlns:a16="http://schemas.microsoft.com/office/drawing/2014/main" id="{86BC4D20-F603-D6C7-BD05-CF61273338B8}"/>
              </a:ext>
            </a:extLst>
          </p:cNvPr>
          <p:cNvSpPr txBox="1"/>
          <p:nvPr/>
        </p:nvSpPr>
        <p:spPr>
          <a:xfrm>
            <a:off x="5328956" y="1420019"/>
            <a:ext cx="3553787" cy="6615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Tác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 </a:t>
            </a:r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giả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: </a:t>
            </a:r>
            <a:r>
              <a:rPr lang="en-US" sz="1800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t</a:t>
            </a:r>
            <a:r>
              <a:rPr lang="vi-VN" sz="1800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ên tác giả của báo cáo nên nằm dưới tiêu đề</a:t>
            </a:r>
            <a:endParaRPr lang="en-US" sz="1800" b="0" dirty="0">
              <a:solidFill>
                <a:srgbClr val="CFE2F3">
                  <a:lumMod val="10000"/>
                </a:srgbClr>
              </a:solidFill>
              <a:latin typeface="Arial" panose="020B0604020202020204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7D81AE5F-C73B-591F-6881-7FC2484C817B}"/>
              </a:ext>
            </a:extLst>
          </p:cNvPr>
          <p:cNvGrpSpPr/>
          <p:nvPr/>
        </p:nvGrpSpPr>
        <p:grpSpPr>
          <a:xfrm>
            <a:off x="107236" y="2134763"/>
            <a:ext cx="891958" cy="921616"/>
            <a:chOff x="115603" y="2154811"/>
            <a:chExt cx="891958" cy="921616"/>
          </a:xfrm>
        </p:grpSpPr>
        <p:pic>
          <p:nvPicPr>
            <p:cNvPr id="1030" name="Picture 6" descr="Document ">
              <a:extLst>
                <a:ext uri="{FF2B5EF4-FFF2-40B4-BE49-F238E27FC236}">
                  <a16:creationId xmlns="" xmlns:a16="http://schemas.microsoft.com/office/drawing/2014/main" id="{77C24CB6-8AAD-EE58-9973-6247EB1445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603" y="2184469"/>
              <a:ext cx="891958" cy="891958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6179CFB9-6C99-A670-7BE0-38D48CDFD5E5}"/>
                </a:ext>
              </a:extLst>
            </p:cNvPr>
            <p:cNvSpPr txBox="1"/>
            <p:nvPr/>
          </p:nvSpPr>
          <p:spPr>
            <a:xfrm>
              <a:off x="476431" y="2154811"/>
              <a:ext cx="185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/>
                <a:t>3</a:t>
              </a:r>
            </a:p>
          </p:txBody>
        </p:sp>
      </p:grpSp>
      <p:sp>
        <p:nvSpPr>
          <p:cNvPr id="26" name="Google Shape;142;p18">
            <a:extLst>
              <a:ext uri="{FF2B5EF4-FFF2-40B4-BE49-F238E27FC236}">
                <a16:creationId xmlns="" xmlns:a16="http://schemas.microsoft.com/office/drawing/2014/main" id="{5E962B68-C42E-AEAC-0678-4CAD85609086}"/>
              </a:ext>
            </a:extLst>
          </p:cNvPr>
          <p:cNvSpPr txBox="1"/>
          <p:nvPr/>
        </p:nvSpPr>
        <p:spPr>
          <a:xfrm>
            <a:off x="949200" y="2030790"/>
            <a:ext cx="2917668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Định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 </a:t>
            </a:r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dạng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 </a:t>
            </a:r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nội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 dung </a:t>
            </a:r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thiết</a:t>
            </a:r>
            <a:r>
              <a:rPr lang="en-US" sz="1800" dirty="0">
                <a:solidFill>
                  <a:srgbClr val="943557"/>
                </a:solidFill>
                <a:latin typeface="Fira Sans Extra Condensed Medium" panose="020B0604020202020204" charset="0"/>
              </a:rPr>
              <a:t>  </a:t>
            </a:r>
            <a:r>
              <a:rPr lang="en-US" sz="1800" dirty="0" err="1">
                <a:solidFill>
                  <a:srgbClr val="943557"/>
                </a:solidFill>
                <a:latin typeface="Fira Sans Extra Condensed Medium" panose="020B0604020202020204" charset="0"/>
              </a:rPr>
              <a:t>kế</a:t>
            </a:r>
            <a:endParaRPr kumimoji="0" lang="en-US" sz="1800" b="0" i="0" u="none" strike="noStrike" kern="0" cap="none" spc="0" normalizeH="0" baseline="-25000" noProof="0" dirty="0">
              <a:ln>
                <a:noFill/>
              </a:ln>
              <a:solidFill>
                <a:srgbClr val="CFE2F3">
                  <a:lumMod val="10000"/>
                </a:srgbClr>
              </a:solidFill>
              <a:effectLst/>
              <a:uLnTx/>
              <a:uFillTx/>
              <a:latin typeface="Arial"/>
              <a:sym typeface="Arial"/>
            </a:endParaRPr>
          </a:p>
        </p:txBody>
      </p:sp>
      <p:sp>
        <p:nvSpPr>
          <p:cNvPr id="27" name="Google Shape;142;p18">
            <a:extLst>
              <a:ext uri="{FF2B5EF4-FFF2-40B4-BE49-F238E27FC236}">
                <a16:creationId xmlns="" xmlns:a16="http://schemas.microsoft.com/office/drawing/2014/main" id="{3E4883EA-A028-75FE-8457-6510C9CC2F53}"/>
              </a:ext>
            </a:extLst>
          </p:cNvPr>
          <p:cNvSpPr txBox="1"/>
          <p:nvPr/>
        </p:nvSpPr>
        <p:spPr>
          <a:xfrm>
            <a:off x="949200" y="2370061"/>
            <a:ext cx="4050048" cy="521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vi-VN" sz="1800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Chia thành các phần/khu vực rõ ràng</a:t>
            </a:r>
            <a:endParaRPr lang="en-US" sz="1800" b="0" dirty="0">
              <a:solidFill>
                <a:srgbClr val="CFE2F3">
                  <a:lumMod val="1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29" name="Google Shape;142;p18">
            <a:extLst>
              <a:ext uri="{FF2B5EF4-FFF2-40B4-BE49-F238E27FC236}">
                <a16:creationId xmlns="" xmlns:a16="http://schemas.microsoft.com/office/drawing/2014/main" id="{B5F8C8CA-536F-2827-ABB3-313DD6FFB034}"/>
              </a:ext>
            </a:extLst>
          </p:cNvPr>
          <p:cNvSpPr txBox="1"/>
          <p:nvPr/>
        </p:nvSpPr>
        <p:spPr>
          <a:xfrm>
            <a:off x="949200" y="2730491"/>
            <a:ext cx="8194800" cy="5218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Sử dụng hình ảnh, biểu đồ và đồ thị để trình bày thông tin một cách trực quan</a:t>
            </a:r>
            <a:endParaRPr lang="en-US" dirty="0"/>
          </a:p>
        </p:txBody>
      </p:sp>
      <p:grpSp>
        <p:nvGrpSpPr>
          <p:cNvPr id="1025" name="Group 1024">
            <a:extLst>
              <a:ext uri="{FF2B5EF4-FFF2-40B4-BE49-F238E27FC236}">
                <a16:creationId xmlns="" xmlns:a16="http://schemas.microsoft.com/office/drawing/2014/main" id="{235CC794-A87A-72EC-E675-9ADECEA9DC5D}"/>
              </a:ext>
            </a:extLst>
          </p:cNvPr>
          <p:cNvGrpSpPr/>
          <p:nvPr/>
        </p:nvGrpSpPr>
        <p:grpSpPr>
          <a:xfrm>
            <a:off x="107235" y="3288860"/>
            <a:ext cx="943145" cy="943145"/>
            <a:chOff x="107236" y="3169915"/>
            <a:chExt cx="939360" cy="939360"/>
          </a:xfrm>
        </p:grpSpPr>
        <p:pic>
          <p:nvPicPr>
            <p:cNvPr id="1032" name="Picture 8" descr="Checklist ">
              <a:extLst>
                <a:ext uri="{FF2B5EF4-FFF2-40B4-BE49-F238E27FC236}">
                  <a16:creationId xmlns="" xmlns:a16="http://schemas.microsoft.com/office/drawing/2014/main" id="{65F08741-1192-659F-60A0-73F5E0C423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236" y="3169915"/>
              <a:ext cx="939360" cy="939360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" name="TextBox 1023">
              <a:extLst>
                <a:ext uri="{FF2B5EF4-FFF2-40B4-BE49-F238E27FC236}">
                  <a16:creationId xmlns="" xmlns:a16="http://schemas.microsoft.com/office/drawing/2014/main" id="{834CDA8A-445D-E3D9-E5B6-62B7B2A12FC6}"/>
                </a:ext>
              </a:extLst>
            </p:cNvPr>
            <p:cNvSpPr txBox="1"/>
            <p:nvPr/>
          </p:nvSpPr>
          <p:spPr>
            <a:xfrm>
              <a:off x="483989" y="3296074"/>
              <a:ext cx="185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/>
                <a:t>4</a:t>
              </a:r>
            </a:p>
          </p:txBody>
        </p:sp>
      </p:grpSp>
      <p:sp>
        <p:nvSpPr>
          <p:cNvPr id="1027" name="Google Shape;142;p18">
            <a:extLst>
              <a:ext uri="{FF2B5EF4-FFF2-40B4-BE49-F238E27FC236}">
                <a16:creationId xmlns="" xmlns:a16="http://schemas.microsoft.com/office/drawing/2014/main" id="{4670062D-DCDB-4736-E38E-0F5A63AA91AA}"/>
              </a:ext>
            </a:extLst>
          </p:cNvPr>
          <p:cNvSpPr txBox="1"/>
          <p:nvPr/>
        </p:nvSpPr>
        <p:spPr>
          <a:xfrm>
            <a:off x="949200" y="3187947"/>
            <a:ext cx="2917668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Nội dung báo cáo treo tường</a:t>
            </a:r>
            <a:endParaRPr lang="en-US" dirty="0"/>
          </a:p>
        </p:txBody>
      </p:sp>
      <p:sp>
        <p:nvSpPr>
          <p:cNvPr id="1031" name="Google Shape;142;p18">
            <a:extLst>
              <a:ext uri="{FF2B5EF4-FFF2-40B4-BE49-F238E27FC236}">
                <a16:creationId xmlns="" xmlns:a16="http://schemas.microsoft.com/office/drawing/2014/main" id="{08CE8F9D-375C-057E-9F38-9A97C1284E43}"/>
              </a:ext>
            </a:extLst>
          </p:cNvPr>
          <p:cNvSpPr txBox="1"/>
          <p:nvPr/>
        </p:nvSpPr>
        <p:spPr>
          <a:xfrm>
            <a:off x="949200" y="3626654"/>
            <a:ext cx="39986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Giới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 </a:t>
            </a:r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thiệu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: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Vấn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đề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n</a:t>
            </a:r>
            <a:r>
              <a:rPr lang="vi-VN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ghiên cứu và mục tiêu</a:t>
            </a:r>
            <a:endParaRPr lang="en-US" b="0" dirty="0">
              <a:solidFill>
                <a:srgbClr val="CFE2F3">
                  <a:lumMod val="1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1034" name="Google Shape;142;p18">
            <a:extLst>
              <a:ext uri="{FF2B5EF4-FFF2-40B4-BE49-F238E27FC236}">
                <a16:creationId xmlns="" xmlns:a16="http://schemas.microsoft.com/office/drawing/2014/main" id="{8555F234-55F8-5290-51D8-D9264026EBB5}"/>
              </a:ext>
            </a:extLst>
          </p:cNvPr>
          <p:cNvSpPr txBox="1"/>
          <p:nvPr/>
        </p:nvSpPr>
        <p:spPr>
          <a:xfrm>
            <a:off x="949200" y="4045235"/>
            <a:ext cx="39986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Phương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 </a:t>
            </a:r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pháp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: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Cách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tiếp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cận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vấn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đề</a:t>
            </a:r>
            <a:endParaRPr lang="en-US" b="0" dirty="0">
              <a:solidFill>
                <a:srgbClr val="CFE2F3">
                  <a:lumMod val="1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1035" name="Google Shape;142;p18">
            <a:extLst>
              <a:ext uri="{FF2B5EF4-FFF2-40B4-BE49-F238E27FC236}">
                <a16:creationId xmlns="" xmlns:a16="http://schemas.microsoft.com/office/drawing/2014/main" id="{165EB8DD-48CE-EA28-D162-74949161AF81}"/>
              </a:ext>
            </a:extLst>
          </p:cNvPr>
          <p:cNvSpPr txBox="1"/>
          <p:nvPr/>
        </p:nvSpPr>
        <p:spPr>
          <a:xfrm>
            <a:off x="949200" y="4463816"/>
            <a:ext cx="3607292" cy="6311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Kết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 </a:t>
            </a:r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quả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: 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Thông qua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hình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ảnh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,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biểu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đồ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,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đồ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thị</a:t>
            </a:r>
            <a:endParaRPr lang="en-US" b="0" dirty="0">
              <a:solidFill>
                <a:srgbClr val="CFE2F3">
                  <a:lumMod val="1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1036" name="Google Shape;142;p18">
            <a:extLst>
              <a:ext uri="{FF2B5EF4-FFF2-40B4-BE49-F238E27FC236}">
                <a16:creationId xmlns="" xmlns:a16="http://schemas.microsoft.com/office/drawing/2014/main" id="{BFAA7028-BC87-DCFB-5982-E42B01196AFA}"/>
              </a:ext>
            </a:extLst>
          </p:cNvPr>
          <p:cNvSpPr txBox="1"/>
          <p:nvPr/>
        </p:nvSpPr>
        <p:spPr>
          <a:xfrm>
            <a:off x="4789117" y="3626282"/>
            <a:ext cx="421753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Thảo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 </a:t>
            </a:r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luận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: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Phân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tích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kết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quả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và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só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sánh</a:t>
            </a:r>
            <a:endParaRPr lang="en-US" b="0" dirty="0">
              <a:solidFill>
                <a:srgbClr val="CFE2F3">
                  <a:lumMod val="1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1037" name="Google Shape;142;p18">
            <a:extLst>
              <a:ext uri="{FF2B5EF4-FFF2-40B4-BE49-F238E27FC236}">
                <a16:creationId xmlns="" xmlns:a16="http://schemas.microsoft.com/office/drawing/2014/main" id="{B2DF8637-304A-4CA5-AB3F-50AD726A884A}"/>
              </a:ext>
            </a:extLst>
          </p:cNvPr>
          <p:cNvSpPr txBox="1"/>
          <p:nvPr/>
        </p:nvSpPr>
        <p:spPr>
          <a:xfrm>
            <a:off x="4819233" y="4044491"/>
            <a:ext cx="421753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Kết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 </a:t>
            </a:r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luận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: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Tóm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tắt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phát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hiện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&amp;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đưa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ra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gợi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ý</a:t>
            </a:r>
          </a:p>
        </p:txBody>
      </p:sp>
      <p:sp>
        <p:nvSpPr>
          <p:cNvPr id="3" name="Google Shape;142;p18">
            <a:extLst>
              <a:ext uri="{FF2B5EF4-FFF2-40B4-BE49-F238E27FC236}">
                <a16:creationId xmlns="" xmlns:a16="http://schemas.microsoft.com/office/drawing/2014/main" id="{A9D00085-3AD8-FF4A-FA67-71FD81B0BBA1}"/>
              </a:ext>
            </a:extLst>
          </p:cNvPr>
          <p:cNvSpPr txBox="1"/>
          <p:nvPr/>
        </p:nvSpPr>
        <p:spPr>
          <a:xfrm>
            <a:off x="4819233" y="4449775"/>
            <a:ext cx="4217532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lvl="0" algn="l"/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Tài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 </a:t>
            </a:r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liệu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 </a:t>
            </a:r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tham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 </a:t>
            </a:r>
            <a:r>
              <a:rPr lang="en-US" dirty="0" err="1">
                <a:solidFill>
                  <a:srgbClr val="2A70E2"/>
                </a:solidFill>
                <a:latin typeface="Fira Sans Extra Condensed Medium" panose="020B0604020202020204" charset="0"/>
              </a:rPr>
              <a:t>khảo</a:t>
            </a:r>
            <a:r>
              <a:rPr lang="en-US" dirty="0">
                <a:solidFill>
                  <a:srgbClr val="2A70E2"/>
                </a:solidFill>
                <a:latin typeface="Fira Sans Extra Condensed Medium" panose="020B0604020202020204" charset="0"/>
              </a:rPr>
              <a:t>: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Nguồn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tham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khảo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đã</a:t>
            </a:r>
            <a:r>
              <a:rPr lang="en-US" b="0" dirty="0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en-US" b="0" dirty="0" err="1">
                <a:solidFill>
                  <a:srgbClr val="CFE2F3">
                    <a:lumMod val="10000"/>
                  </a:srgbClr>
                </a:solidFill>
                <a:latin typeface="Arial" panose="020B0604020202020204" pitchFamily="34" charset="0"/>
              </a:rPr>
              <a:t>dùng</a:t>
            </a:r>
            <a:endParaRPr lang="en-US" b="0" dirty="0">
              <a:solidFill>
                <a:srgbClr val="CFE2F3">
                  <a:lumMod val="10000"/>
                </a:srgbClr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778528840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2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7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7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2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0" grpId="0"/>
      <p:bldP spid="9" grpId="0"/>
      <p:bldP spid="20" grpId="0"/>
      <p:bldP spid="21" grpId="0"/>
      <p:bldP spid="26" grpId="0"/>
      <p:bldP spid="27" grpId="0"/>
      <p:bldP spid="29" grpId="0"/>
      <p:bldP spid="1027" grpId="0"/>
      <p:bldP spid="1031" grpId="0"/>
      <p:bldP spid="1034" grpId="0"/>
      <p:bldP spid="1035" grpId="0"/>
      <p:bldP spid="1036" grpId="0"/>
      <p:bldP spid="1037" grpId="0"/>
      <p:bldP spid="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64B8D671-844C-B148-A50A-4583EC3669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2144" y="0"/>
            <a:ext cx="6999711" cy="51435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825264480"/>
      </p:ext>
    </p:extLst>
  </p:cSld>
  <p:clrMapOvr>
    <a:masterClrMapping/>
  </p:clrMapOvr>
  <p:transition spd="slow">
    <p:push dir="u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3">
            <a:extLst>
              <a:ext uri="{FF2B5EF4-FFF2-40B4-BE49-F238E27FC236}">
                <a16:creationId xmlns="" xmlns:a16="http://schemas.microsoft.com/office/drawing/2014/main" id="{A6692F18-E945-4B31-83E8-60AF58C35326}"/>
              </a:ext>
            </a:extLst>
          </p:cNvPr>
          <p:cNvGrpSpPr/>
          <p:nvPr/>
        </p:nvGrpSpPr>
        <p:grpSpPr>
          <a:xfrm>
            <a:off x="131300" y="1360566"/>
            <a:ext cx="4372717" cy="3730036"/>
            <a:chOff x="131300" y="1360566"/>
            <a:chExt cx="4372717" cy="3730036"/>
          </a:xfrm>
        </p:grpSpPr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829C9284-6547-4E31-B495-AE7F1CB9CE8C}"/>
                </a:ext>
              </a:extLst>
            </p:cNvPr>
            <p:cNvSpPr/>
            <p:nvPr/>
          </p:nvSpPr>
          <p:spPr>
            <a:xfrm>
              <a:off x="131300" y="1360566"/>
              <a:ext cx="4372717" cy="3730036"/>
            </a:xfrm>
            <a:custGeom>
              <a:avLst/>
              <a:gdLst>
                <a:gd name="connsiteX0" fmla="*/ 6306 w 4372717"/>
                <a:gd name="connsiteY0" fmla="*/ 1981734 h 3730036"/>
                <a:gd name="connsiteX1" fmla="*/ 194711 w 4372717"/>
                <a:gd name="connsiteY1" fmla="*/ 2859368 h 3730036"/>
                <a:gd name="connsiteX2" fmla="*/ 1267321 w 4372717"/>
                <a:gd name="connsiteY2" fmla="*/ 3662802 h 3730036"/>
                <a:gd name="connsiteX3" fmla="*/ 2201914 w 4372717"/>
                <a:gd name="connsiteY3" fmla="*/ 3718332 h 3730036"/>
                <a:gd name="connsiteX4" fmla="*/ 3417590 w 4372717"/>
                <a:gd name="connsiteY4" fmla="*/ 3565932 h 3730036"/>
                <a:gd name="connsiteX5" fmla="*/ 4371328 w 4372717"/>
                <a:gd name="connsiteY5" fmla="*/ 2144993 h 3730036"/>
                <a:gd name="connsiteX6" fmla="*/ 3869456 w 4372717"/>
                <a:gd name="connsiteY6" fmla="*/ 1157917 h 3730036"/>
                <a:gd name="connsiteX7" fmla="*/ 3452261 w 4372717"/>
                <a:gd name="connsiteY7" fmla="*/ 934079 h 3730036"/>
                <a:gd name="connsiteX8" fmla="*/ 3132316 w 4372717"/>
                <a:gd name="connsiteY8" fmla="*/ 502121 h 3730036"/>
                <a:gd name="connsiteX9" fmla="*/ 2593201 w 4372717"/>
                <a:gd name="connsiteY9" fmla="*/ 143790 h 3730036"/>
                <a:gd name="connsiteX10" fmla="*/ 726301 w 4372717"/>
                <a:gd name="connsiteY10" fmla="*/ 347244 h 3730036"/>
                <a:gd name="connsiteX11" fmla="*/ 6306 w 4372717"/>
                <a:gd name="connsiteY11" fmla="*/ 1981734 h 373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717" h="3730036">
                  <a:moveTo>
                    <a:pt x="6306" y="1981734"/>
                  </a:moveTo>
                  <a:cubicBezTo>
                    <a:pt x="6306" y="1981734"/>
                    <a:pt x="-53415" y="2396643"/>
                    <a:pt x="194711" y="2859368"/>
                  </a:cubicBezTo>
                  <a:cubicBezTo>
                    <a:pt x="410928" y="3262561"/>
                    <a:pt x="802215" y="3543739"/>
                    <a:pt x="1267321" y="3662802"/>
                  </a:cubicBezTo>
                  <a:cubicBezTo>
                    <a:pt x="1574217" y="3741383"/>
                    <a:pt x="1890542" y="3737668"/>
                    <a:pt x="2201914" y="3718332"/>
                  </a:cubicBezTo>
                  <a:cubicBezTo>
                    <a:pt x="2602536" y="3693281"/>
                    <a:pt x="3047829" y="3716713"/>
                    <a:pt x="3417590" y="3565932"/>
                  </a:cubicBezTo>
                  <a:cubicBezTo>
                    <a:pt x="3993281" y="3331046"/>
                    <a:pt x="4345039" y="2715826"/>
                    <a:pt x="4371328" y="2144993"/>
                  </a:cubicBezTo>
                  <a:cubicBezTo>
                    <a:pt x="4388569" y="1776090"/>
                    <a:pt x="4246741" y="1352417"/>
                    <a:pt x="3869456" y="1157917"/>
                  </a:cubicBezTo>
                  <a:cubicBezTo>
                    <a:pt x="3729724" y="1086003"/>
                    <a:pt x="3574181" y="1032473"/>
                    <a:pt x="3452261" y="934079"/>
                  </a:cubicBezTo>
                  <a:cubicBezTo>
                    <a:pt x="3305671" y="816160"/>
                    <a:pt x="3241759" y="644901"/>
                    <a:pt x="3132316" y="502121"/>
                  </a:cubicBezTo>
                  <a:cubicBezTo>
                    <a:pt x="2997061" y="325622"/>
                    <a:pt x="2803418" y="225134"/>
                    <a:pt x="2593201" y="143790"/>
                  </a:cubicBezTo>
                  <a:cubicBezTo>
                    <a:pt x="1910068" y="-120433"/>
                    <a:pt x="1258177" y="-1847"/>
                    <a:pt x="726301" y="347244"/>
                  </a:cubicBezTo>
                  <a:cubicBezTo>
                    <a:pt x="194425" y="696336"/>
                    <a:pt x="-25507" y="1778375"/>
                    <a:pt x="6306" y="1981734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218F94F3-0964-4EF8-8235-53AAFD9F1B65}"/>
                </a:ext>
              </a:extLst>
            </p:cNvPr>
            <p:cNvSpPr/>
            <p:nvPr/>
          </p:nvSpPr>
          <p:spPr>
            <a:xfrm>
              <a:off x="131300" y="1360566"/>
              <a:ext cx="4372717" cy="3730036"/>
            </a:xfrm>
            <a:custGeom>
              <a:avLst/>
              <a:gdLst>
                <a:gd name="connsiteX0" fmla="*/ 6306 w 4372717"/>
                <a:gd name="connsiteY0" fmla="*/ 1981734 h 3730036"/>
                <a:gd name="connsiteX1" fmla="*/ 194711 w 4372717"/>
                <a:gd name="connsiteY1" fmla="*/ 2859368 h 3730036"/>
                <a:gd name="connsiteX2" fmla="*/ 1267321 w 4372717"/>
                <a:gd name="connsiteY2" fmla="*/ 3662802 h 3730036"/>
                <a:gd name="connsiteX3" fmla="*/ 2201914 w 4372717"/>
                <a:gd name="connsiteY3" fmla="*/ 3718332 h 3730036"/>
                <a:gd name="connsiteX4" fmla="*/ 3417590 w 4372717"/>
                <a:gd name="connsiteY4" fmla="*/ 3565932 h 3730036"/>
                <a:gd name="connsiteX5" fmla="*/ 4371328 w 4372717"/>
                <a:gd name="connsiteY5" fmla="*/ 2144993 h 3730036"/>
                <a:gd name="connsiteX6" fmla="*/ 3869456 w 4372717"/>
                <a:gd name="connsiteY6" fmla="*/ 1157917 h 3730036"/>
                <a:gd name="connsiteX7" fmla="*/ 3452261 w 4372717"/>
                <a:gd name="connsiteY7" fmla="*/ 934079 h 3730036"/>
                <a:gd name="connsiteX8" fmla="*/ 3132316 w 4372717"/>
                <a:gd name="connsiteY8" fmla="*/ 502121 h 3730036"/>
                <a:gd name="connsiteX9" fmla="*/ 2593201 w 4372717"/>
                <a:gd name="connsiteY9" fmla="*/ 143790 h 3730036"/>
                <a:gd name="connsiteX10" fmla="*/ 726301 w 4372717"/>
                <a:gd name="connsiteY10" fmla="*/ 347244 h 3730036"/>
                <a:gd name="connsiteX11" fmla="*/ 6306 w 4372717"/>
                <a:gd name="connsiteY11" fmla="*/ 1981734 h 373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717" h="3730036">
                  <a:moveTo>
                    <a:pt x="6306" y="1981734"/>
                  </a:moveTo>
                  <a:cubicBezTo>
                    <a:pt x="6306" y="1981734"/>
                    <a:pt x="-53415" y="2396643"/>
                    <a:pt x="194711" y="2859368"/>
                  </a:cubicBezTo>
                  <a:cubicBezTo>
                    <a:pt x="410928" y="3262561"/>
                    <a:pt x="802215" y="3543739"/>
                    <a:pt x="1267321" y="3662802"/>
                  </a:cubicBezTo>
                  <a:cubicBezTo>
                    <a:pt x="1574217" y="3741383"/>
                    <a:pt x="1890542" y="3737668"/>
                    <a:pt x="2201914" y="3718332"/>
                  </a:cubicBezTo>
                  <a:cubicBezTo>
                    <a:pt x="2602536" y="3693281"/>
                    <a:pt x="3047829" y="3716713"/>
                    <a:pt x="3417590" y="3565932"/>
                  </a:cubicBezTo>
                  <a:cubicBezTo>
                    <a:pt x="3993281" y="3331046"/>
                    <a:pt x="4345039" y="2715826"/>
                    <a:pt x="4371328" y="2144993"/>
                  </a:cubicBezTo>
                  <a:cubicBezTo>
                    <a:pt x="4388569" y="1776090"/>
                    <a:pt x="4246741" y="1352417"/>
                    <a:pt x="3869456" y="1157917"/>
                  </a:cubicBezTo>
                  <a:cubicBezTo>
                    <a:pt x="3729724" y="1086003"/>
                    <a:pt x="3574181" y="1032473"/>
                    <a:pt x="3452261" y="934079"/>
                  </a:cubicBezTo>
                  <a:cubicBezTo>
                    <a:pt x="3305671" y="816160"/>
                    <a:pt x="3241759" y="644901"/>
                    <a:pt x="3132316" y="502121"/>
                  </a:cubicBezTo>
                  <a:cubicBezTo>
                    <a:pt x="2997061" y="325622"/>
                    <a:pt x="2803418" y="225134"/>
                    <a:pt x="2593201" y="143790"/>
                  </a:cubicBezTo>
                  <a:cubicBezTo>
                    <a:pt x="1910068" y="-120433"/>
                    <a:pt x="1258177" y="-1847"/>
                    <a:pt x="726301" y="347244"/>
                  </a:cubicBezTo>
                  <a:cubicBezTo>
                    <a:pt x="194425" y="696336"/>
                    <a:pt x="-25507" y="1778375"/>
                    <a:pt x="6306" y="1981734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aphic 3">
            <a:extLst>
              <a:ext uri="{FF2B5EF4-FFF2-40B4-BE49-F238E27FC236}">
                <a16:creationId xmlns="" xmlns:a16="http://schemas.microsoft.com/office/drawing/2014/main" id="{11784881-7575-4256-B68B-5836D4318452}"/>
              </a:ext>
            </a:extLst>
          </p:cNvPr>
          <p:cNvGrpSpPr/>
          <p:nvPr/>
        </p:nvGrpSpPr>
        <p:grpSpPr>
          <a:xfrm>
            <a:off x="378304" y="1379579"/>
            <a:ext cx="4185951" cy="3751040"/>
            <a:chOff x="378304" y="1379579"/>
            <a:chExt cx="4185951" cy="3751040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E2591FB8-DA13-40C9-A7E5-26875770C40D}"/>
                </a:ext>
              </a:extLst>
            </p:cNvPr>
            <p:cNvSpPr/>
            <p:nvPr/>
          </p:nvSpPr>
          <p:spPr>
            <a:xfrm>
              <a:off x="695867" y="2184441"/>
              <a:ext cx="1460182" cy="1673828"/>
            </a:xfrm>
            <a:custGeom>
              <a:avLst/>
              <a:gdLst>
                <a:gd name="connsiteX0" fmla="*/ 0 w 1460182"/>
                <a:gd name="connsiteY0" fmla="*/ 0 h 1673828"/>
                <a:gd name="connsiteX1" fmla="*/ 1460183 w 1460182"/>
                <a:gd name="connsiteY1" fmla="*/ 0 h 1673828"/>
                <a:gd name="connsiteX2" fmla="*/ 1460183 w 1460182"/>
                <a:gd name="connsiteY2" fmla="*/ 1673828 h 1673828"/>
                <a:gd name="connsiteX3" fmla="*/ 0 w 1460182"/>
                <a:gd name="connsiteY3" fmla="*/ 1673828 h 167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182" h="1673828">
                  <a:moveTo>
                    <a:pt x="0" y="0"/>
                  </a:moveTo>
                  <a:lnTo>
                    <a:pt x="1460183" y="0"/>
                  </a:lnTo>
                  <a:lnTo>
                    <a:pt x="1460183" y="1673828"/>
                  </a:lnTo>
                  <a:lnTo>
                    <a:pt x="0" y="167382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6B2BEE7C-4184-4C1B-8F63-BC00178BB7E8}"/>
                </a:ext>
              </a:extLst>
            </p:cNvPr>
            <p:cNvSpPr/>
            <p:nvPr/>
          </p:nvSpPr>
          <p:spPr>
            <a:xfrm>
              <a:off x="761685" y="2272928"/>
              <a:ext cx="1328451" cy="1585245"/>
            </a:xfrm>
            <a:custGeom>
              <a:avLst/>
              <a:gdLst>
                <a:gd name="connsiteX0" fmla="*/ 0 w 1328451"/>
                <a:gd name="connsiteY0" fmla="*/ 0 h 1585245"/>
                <a:gd name="connsiteX1" fmla="*/ 1328452 w 1328451"/>
                <a:gd name="connsiteY1" fmla="*/ 0 h 1585245"/>
                <a:gd name="connsiteX2" fmla="*/ 1328452 w 1328451"/>
                <a:gd name="connsiteY2" fmla="*/ 1585246 h 1585245"/>
                <a:gd name="connsiteX3" fmla="*/ 0 w 1328451"/>
                <a:gd name="connsiteY3" fmla="*/ 1585246 h 158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451" h="1585245">
                  <a:moveTo>
                    <a:pt x="0" y="0"/>
                  </a:moveTo>
                  <a:lnTo>
                    <a:pt x="1328452" y="0"/>
                  </a:lnTo>
                  <a:lnTo>
                    <a:pt x="1328452" y="1585246"/>
                  </a:lnTo>
                  <a:lnTo>
                    <a:pt x="0" y="1585246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8431FA0D-0A0F-4AC4-BF7C-550865655B0A}"/>
                </a:ext>
              </a:extLst>
            </p:cNvPr>
            <p:cNvSpPr/>
            <p:nvPr/>
          </p:nvSpPr>
          <p:spPr>
            <a:xfrm>
              <a:off x="761685" y="2545058"/>
              <a:ext cx="1328451" cy="88582"/>
            </a:xfrm>
            <a:custGeom>
              <a:avLst/>
              <a:gdLst>
                <a:gd name="connsiteX0" fmla="*/ 0 w 1328451"/>
                <a:gd name="connsiteY0" fmla="*/ 0 h 88582"/>
                <a:gd name="connsiteX1" fmla="*/ 1328452 w 1328451"/>
                <a:gd name="connsiteY1" fmla="*/ 0 h 88582"/>
                <a:gd name="connsiteX2" fmla="*/ 1328452 w 1328451"/>
                <a:gd name="connsiteY2" fmla="*/ 88583 h 88582"/>
                <a:gd name="connsiteX3" fmla="*/ 0 w 1328451"/>
                <a:gd name="connsiteY3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451" h="88582">
                  <a:moveTo>
                    <a:pt x="0" y="0"/>
                  </a:moveTo>
                  <a:lnTo>
                    <a:pt x="1328452" y="0"/>
                  </a:lnTo>
                  <a:lnTo>
                    <a:pt x="1328452" y="88583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4BE5A911-A7D5-4DF7-AD64-5AD345176C72}"/>
                </a:ext>
              </a:extLst>
            </p:cNvPr>
            <p:cNvSpPr/>
            <p:nvPr/>
          </p:nvSpPr>
          <p:spPr>
            <a:xfrm>
              <a:off x="1751428" y="1379579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35057298-4EBF-4460-9A8F-089E9AB30FD4}"/>
                </a:ext>
              </a:extLst>
            </p:cNvPr>
            <p:cNvSpPr/>
            <p:nvPr/>
          </p:nvSpPr>
          <p:spPr>
            <a:xfrm>
              <a:off x="1751428" y="1421393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4EAA904-15A5-4529-8E83-64A951787B9C}"/>
                </a:ext>
              </a:extLst>
            </p:cNvPr>
            <p:cNvSpPr/>
            <p:nvPr/>
          </p:nvSpPr>
          <p:spPr>
            <a:xfrm>
              <a:off x="1751428" y="1463208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3B790AA5-7806-412B-B885-0759CA8FC063}"/>
                </a:ext>
              </a:extLst>
            </p:cNvPr>
            <p:cNvSpPr/>
            <p:nvPr/>
          </p:nvSpPr>
          <p:spPr>
            <a:xfrm>
              <a:off x="1751428" y="1505023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7D84B628-133C-481F-AC2E-D1C8A80F5CC6}"/>
                </a:ext>
              </a:extLst>
            </p:cNvPr>
            <p:cNvSpPr/>
            <p:nvPr/>
          </p:nvSpPr>
          <p:spPr>
            <a:xfrm>
              <a:off x="1751428" y="1546838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C1E71B47-39DE-4C39-BF9C-54395085ABCB}"/>
                </a:ext>
              </a:extLst>
            </p:cNvPr>
            <p:cNvSpPr/>
            <p:nvPr/>
          </p:nvSpPr>
          <p:spPr>
            <a:xfrm>
              <a:off x="1751428" y="1588748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82E3F1D8-FECE-409B-A8FB-9C6C69C6D0FC}"/>
                </a:ext>
              </a:extLst>
            </p:cNvPr>
            <p:cNvSpPr/>
            <p:nvPr/>
          </p:nvSpPr>
          <p:spPr>
            <a:xfrm>
              <a:off x="1751428" y="1630562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05CBD327-587F-4D96-82C3-470A41122F5E}"/>
                </a:ext>
              </a:extLst>
            </p:cNvPr>
            <p:cNvSpPr/>
            <p:nvPr/>
          </p:nvSpPr>
          <p:spPr>
            <a:xfrm>
              <a:off x="1751428" y="1672377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CBBE82CC-AADE-44E7-A772-C6C52EB02EB2}"/>
                </a:ext>
              </a:extLst>
            </p:cNvPr>
            <p:cNvSpPr/>
            <p:nvPr/>
          </p:nvSpPr>
          <p:spPr>
            <a:xfrm>
              <a:off x="1751428" y="1714192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A5F6E51-99A5-4BD2-8FE0-C21C5B5A716C}"/>
                </a:ext>
              </a:extLst>
            </p:cNvPr>
            <p:cNvSpPr/>
            <p:nvPr/>
          </p:nvSpPr>
          <p:spPr>
            <a:xfrm>
              <a:off x="1751428" y="1756007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93EB676D-985E-4E45-B2BA-76A9ACB351EE}"/>
                </a:ext>
              </a:extLst>
            </p:cNvPr>
            <p:cNvSpPr/>
            <p:nvPr/>
          </p:nvSpPr>
          <p:spPr>
            <a:xfrm>
              <a:off x="1751428" y="1797917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33F2899D-3C35-4087-A0B5-43E323F35204}"/>
                </a:ext>
              </a:extLst>
            </p:cNvPr>
            <p:cNvSpPr/>
            <p:nvPr/>
          </p:nvSpPr>
          <p:spPr>
            <a:xfrm>
              <a:off x="1751428" y="1839731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9 h 29908"/>
                <a:gd name="connsiteX3" fmla="*/ 0 w 95630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E2C5335A-E998-4F62-B301-AEF463DA1980}"/>
                </a:ext>
              </a:extLst>
            </p:cNvPr>
            <p:cNvSpPr/>
            <p:nvPr/>
          </p:nvSpPr>
          <p:spPr>
            <a:xfrm>
              <a:off x="1751428" y="1881546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04421F74-11DC-4264-A4FD-23EF29B9499B}"/>
                </a:ext>
              </a:extLst>
            </p:cNvPr>
            <p:cNvSpPr/>
            <p:nvPr/>
          </p:nvSpPr>
          <p:spPr>
            <a:xfrm>
              <a:off x="1751428" y="1923361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D6106735-2842-4B7B-A4AA-BCE2EF6E71E8}"/>
                </a:ext>
              </a:extLst>
            </p:cNvPr>
            <p:cNvSpPr/>
            <p:nvPr/>
          </p:nvSpPr>
          <p:spPr>
            <a:xfrm>
              <a:off x="1751428" y="1965176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3388D9EB-4356-4EB8-B1DD-F03F3633C15D}"/>
                </a:ext>
              </a:extLst>
            </p:cNvPr>
            <p:cNvSpPr/>
            <p:nvPr/>
          </p:nvSpPr>
          <p:spPr>
            <a:xfrm>
              <a:off x="1751428" y="2006990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1ED66B86-545C-4896-98DB-072E44DE679B}"/>
                </a:ext>
              </a:extLst>
            </p:cNvPr>
            <p:cNvSpPr/>
            <p:nvPr/>
          </p:nvSpPr>
          <p:spPr>
            <a:xfrm>
              <a:off x="1751428" y="2048900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339D286D-F941-4D27-A3B6-BD1DD565235A}"/>
                </a:ext>
              </a:extLst>
            </p:cNvPr>
            <p:cNvSpPr/>
            <p:nvPr/>
          </p:nvSpPr>
          <p:spPr>
            <a:xfrm>
              <a:off x="1751428" y="2090715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36DA5CBB-874D-467B-9AE4-2FD965E6CD30}"/>
                </a:ext>
              </a:extLst>
            </p:cNvPr>
            <p:cNvSpPr/>
            <p:nvPr/>
          </p:nvSpPr>
          <p:spPr>
            <a:xfrm>
              <a:off x="1751428" y="2132530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A2DB32E8-243B-412A-96A8-48E4DE1E1FD4}"/>
                </a:ext>
              </a:extLst>
            </p:cNvPr>
            <p:cNvSpPr/>
            <p:nvPr/>
          </p:nvSpPr>
          <p:spPr>
            <a:xfrm>
              <a:off x="1751428" y="2174345"/>
              <a:ext cx="95630" cy="29908"/>
            </a:xfrm>
            <a:custGeom>
              <a:avLst/>
              <a:gdLst>
                <a:gd name="connsiteX0" fmla="*/ 0 w 95630"/>
                <a:gd name="connsiteY0" fmla="*/ 0 h 29908"/>
                <a:gd name="connsiteX1" fmla="*/ 95631 w 95630"/>
                <a:gd name="connsiteY1" fmla="*/ 0 h 29908"/>
                <a:gd name="connsiteX2" fmla="*/ 95631 w 95630"/>
                <a:gd name="connsiteY2" fmla="*/ 29908 h 29908"/>
                <a:gd name="connsiteX3" fmla="*/ 0 w 95630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0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5BFBB4AA-00DB-4B10-A4CD-D742EA85C671}"/>
                </a:ext>
              </a:extLst>
            </p:cNvPr>
            <p:cNvSpPr/>
            <p:nvPr/>
          </p:nvSpPr>
          <p:spPr>
            <a:xfrm>
              <a:off x="2350836" y="2184441"/>
              <a:ext cx="746093" cy="1673828"/>
            </a:xfrm>
            <a:custGeom>
              <a:avLst/>
              <a:gdLst>
                <a:gd name="connsiteX0" fmla="*/ 0 w 746093"/>
                <a:gd name="connsiteY0" fmla="*/ 0 h 1673828"/>
                <a:gd name="connsiteX1" fmla="*/ 746093 w 746093"/>
                <a:gd name="connsiteY1" fmla="*/ 0 h 1673828"/>
                <a:gd name="connsiteX2" fmla="*/ 746093 w 746093"/>
                <a:gd name="connsiteY2" fmla="*/ 1673828 h 1673828"/>
                <a:gd name="connsiteX3" fmla="*/ 0 w 746093"/>
                <a:gd name="connsiteY3" fmla="*/ 1673828 h 167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6093" h="1673828">
                  <a:moveTo>
                    <a:pt x="0" y="0"/>
                  </a:moveTo>
                  <a:lnTo>
                    <a:pt x="746093" y="0"/>
                  </a:lnTo>
                  <a:lnTo>
                    <a:pt x="746093" y="1673828"/>
                  </a:lnTo>
                  <a:lnTo>
                    <a:pt x="0" y="167382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EF222F4B-2CEF-4538-9C34-986768424A4E}"/>
                </a:ext>
              </a:extLst>
            </p:cNvPr>
            <p:cNvSpPr/>
            <p:nvPr/>
          </p:nvSpPr>
          <p:spPr>
            <a:xfrm>
              <a:off x="2409034" y="2272928"/>
              <a:ext cx="629697" cy="1585245"/>
            </a:xfrm>
            <a:custGeom>
              <a:avLst/>
              <a:gdLst>
                <a:gd name="connsiteX0" fmla="*/ 0 w 629697"/>
                <a:gd name="connsiteY0" fmla="*/ 0 h 1585245"/>
                <a:gd name="connsiteX1" fmla="*/ 629698 w 629697"/>
                <a:gd name="connsiteY1" fmla="*/ 0 h 1585245"/>
                <a:gd name="connsiteX2" fmla="*/ 629698 w 629697"/>
                <a:gd name="connsiteY2" fmla="*/ 1585246 h 1585245"/>
                <a:gd name="connsiteX3" fmla="*/ 0 w 629697"/>
                <a:gd name="connsiteY3" fmla="*/ 1585246 h 158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97" h="1585245">
                  <a:moveTo>
                    <a:pt x="0" y="0"/>
                  </a:moveTo>
                  <a:lnTo>
                    <a:pt x="629698" y="0"/>
                  </a:lnTo>
                  <a:lnTo>
                    <a:pt x="629698" y="1585246"/>
                  </a:lnTo>
                  <a:lnTo>
                    <a:pt x="0" y="1585246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F2FFC2CC-0D80-4E81-B141-5476BEE40690}"/>
                </a:ext>
              </a:extLst>
            </p:cNvPr>
            <p:cNvSpPr/>
            <p:nvPr/>
          </p:nvSpPr>
          <p:spPr>
            <a:xfrm>
              <a:off x="2409034" y="2545058"/>
              <a:ext cx="629697" cy="88582"/>
            </a:xfrm>
            <a:custGeom>
              <a:avLst/>
              <a:gdLst>
                <a:gd name="connsiteX0" fmla="*/ 0 w 629697"/>
                <a:gd name="connsiteY0" fmla="*/ 0 h 88582"/>
                <a:gd name="connsiteX1" fmla="*/ 629698 w 629697"/>
                <a:gd name="connsiteY1" fmla="*/ 0 h 88582"/>
                <a:gd name="connsiteX2" fmla="*/ 629698 w 629697"/>
                <a:gd name="connsiteY2" fmla="*/ 88583 h 88582"/>
                <a:gd name="connsiteX3" fmla="*/ 0 w 629697"/>
                <a:gd name="connsiteY3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97" h="88582">
                  <a:moveTo>
                    <a:pt x="0" y="0"/>
                  </a:moveTo>
                  <a:lnTo>
                    <a:pt x="629698" y="0"/>
                  </a:lnTo>
                  <a:lnTo>
                    <a:pt x="629698" y="88583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DB488FF1-20C2-4EF5-B835-16BE45C5BF3A}"/>
                </a:ext>
              </a:extLst>
            </p:cNvPr>
            <p:cNvSpPr/>
            <p:nvPr/>
          </p:nvSpPr>
          <p:spPr>
            <a:xfrm>
              <a:off x="2692307" y="1379579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7F819561-D1C8-4792-9782-833652F3EBDF}"/>
                </a:ext>
              </a:extLst>
            </p:cNvPr>
            <p:cNvSpPr/>
            <p:nvPr/>
          </p:nvSpPr>
          <p:spPr>
            <a:xfrm>
              <a:off x="2692307" y="1421393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953FBEC3-E33E-4169-B6B7-D51BEA955023}"/>
                </a:ext>
              </a:extLst>
            </p:cNvPr>
            <p:cNvSpPr/>
            <p:nvPr/>
          </p:nvSpPr>
          <p:spPr>
            <a:xfrm>
              <a:off x="2692307" y="1463208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9B4EFB9E-FC41-4A48-AFD4-8C8C96DB9319}"/>
                </a:ext>
              </a:extLst>
            </p:cNvPr>
            <p:cNvSpPr/>
            <p:nvPr/>
          </p:nvSpPr>
          <p:spPr>
            <a:xfrm>
              <a:off x="2692307" y="1505023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A76151E0-AC6C-4AF9-8327-3AF6B45C0B7E}"/>
                </a:ext>
              </a:extLst>
            </p:cNvPr>
            <p:cNvSpPr/>
            <p:nvPr/>
          </p:nvSpPr>
          <p:spPr>
            <a:xfrm>
              <a:off x="2692307" y="1546838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DC5BE7E4-0A1F-4BA9-B8F4-BB510665DC8C}"/>
                </a:ext>
              </a:extLst>
            </p:cNvPr>
            <p:cNvSpPr/>
            <p:nvPr/>
          </p:nvSpPr>
          <p:spPr>
            <a:xfrm>
              <a:off x="2692307" y="1588748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0DAB8F61-A270-490E-86B8-F75178174C70}"/>
                </a:ext>
              </a:extLst>
            </p:cNvPr>
            <p:cNvSpPr/>
            <p:nvPr/>
          </p:nvSpPr>
          <p:spPr>
            <a:xfrm>
              <a:off x="2692307" y="1630562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10C408CF-99B8-4C1B-9828-1A2A64E2F271}"/>
                </a:ext>
              </a:extLst>
            </p:cNvPr>
            <p:cNvSpPr/>
            <p:nvPr/>
          </p:nvSpPr>
          <p:spPr>
            <a:xfrm>
              <a:off x="2692307" y="1672377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387C120F-AC8A-4541-9B9D-C5C4AAC13285}"/>
                </a:ext>
              </a:extLst>
            </p:cNvPr>
            <p:cNvSpPr/>
            <p:nvPr/>
          </p:nvSpPr>
          <p:spPr>
            <a:xfrm>
              <a:off x="2692307" y="1714192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51516F9E-F6FD-48CF-AC20-31EC13290BAF}"/>
                </a:ext>
              </a:extLst>
            </p:cNvPr>
            <p:cNvSpPr/>
            <p:nvPr/>
          </p:nvSpPr>
          <p:spPr>
            <a:xfrm>
              <a:off x="2692307" y="1756007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514FF6CE-152F-46D3-B83C-42E451D2F9A3}"/>
                </a:ext>
              </a:extLst>
            </p:cNvPr>
            <p:cNvSpPr/>
            <p:nvPr/>
          </p:nvSpPr>
          <p:spPr>
            <a:xfrm>
              <a:off x="2692307" y="1797917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93128064-8AC1-430B-9B19-E2A6B0A3CD94}"/>
                </a:ext>
              </a:extLst>
            </p:cNvPr>
            <p:cNvSpPr/>
            <p:nvPr/>
          </p:nvSpPr>
          <p:spPr>
            <a:xfrm>
              <a:off x="2692307" y="1839731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9 h 29908"/>
                <a:gd name="connsiteX3" fmla="*/ 0 w 95631"/>
                <a:gd name="connsiteY3" fmla="*/ 29909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9"/>
                  </a:lnTo>
                  <a:lnTo>
                    <a:pt x="0" y="29909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7883A3BF-ECE9-4892-84B2-F52FFA603FA2}"/>
                </a:ext>
              </a:extLst>
            </p:cNvPr>
            <p:cNvSpPr/>
            <p:nvPr/>
          </p:nvSpPr>
          <p:spPr>
            <a:xfrm>
              <a:off x="2692307" y="1881546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233AAF20-8A76-4E6C-8016-5E142F819900}"/>
                </a:ext>
              </a:extLst>
            </p:cNvPr>
            <p:cNvSpPr/>
            <p:nvPr/>
          </p:nvSpPr>
          <p:spPr>
            <a:xfrm>
              <a:off x="2692307" y="1923361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7B058187-F467-4561-9B41-EBE0530A97EB}"/>
                </a:ext>
              </a:extLst>
            </p:cNvPr>
            <p:cNvSpPr/>
            <p:nvPr/>
          </p:nvSpPr>
          <p:spPr>
            <a:xfrm>
              <a:off x="2692307" y="1965176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7439ADA1-BEE6-468E-9BD9-D415F48E92BD}"/>
                </a:ext>
              </a:extLst>
            </p:cNvPr>
            <p:cNvSpPr/>
            <p:nvPr/>
          </p:nvSpPr>
          <p:spPr>
            <a:xfrm>
              <a:off x="2692307" y="2006990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DC2DB931-908B-4864-9D63-BFCA1CCAD935}"/>
                </a:ext>
              </a:extLst>
            </p:cNvPr>
            <p:cNvSpPr/>
            <p:nvPr/>
          </p:nvSpPr>
          <p:spPr>
            <a:xfrm>
              <a:off x="2692307" y="2048900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D9B760AA-5F93-4837-BFBC-9ACEE0A011CE}"/>
                </a:ext>
              </a:extLst>
            </p:cNvPr>
            <p:cNvSpPr/>
            <p:nvPr/>
          </p:nvSpPr>
          <p:spPr>
            <a:xfrm>
              <a:off x="2692307" y="2090715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2A7D696E-EC52-41DA-B71A-D68A6E26D16C}"/>
                </a:ext>
              </a:extLst>
            </p:cNvPr>
            <p:cNvSpPr/>
            <p:nvPr/>
          </p:nvSpPr>
          <p:spPr>
            <a:xfrm>
              <a:off x="2692307" y="2132530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9F193A2C-D2DF-4E63-8B45-6136DF2597CD}"/>
                </a:ext>
              </a:extLst>
            </p:cNvPr>
            <p:cNvSpPr/>
            <p:nvPr/>
          </p:nvSpPr>
          <p:spPr>
            <a:xfrm>
              <a:off x="2692307" y="2174345"/>
              <a:ext cx="95631" cy="29908"/>
            </a:xfrm>
            <a:custGeom>
              <a:avLst/>
              <a:gdLst>
                <a:gd name="connsiteX0" fmla="*/ 0 w 95631"/>
                <a:gd name="connsiteY0" fmla="*/ 0 h 29908"/>
                <a:gd name="connsiteX1" fmla="*/ 95631 w 95631"/>
                <a:gd name="connsiteY1" fmla="*/ 0 h 29908"/>
                <a:gd name="connsiteX2" fmla="*/ 95631 w 95631"/>
                <a:gd name="connsiteY2" fmla="*/ 29908 h 29908"/>
                <a:gd name="connsiteX3" fmla="*/ 0 w 95631"/>
                <a:gd name="connsiteY3" fmla="*/ 29908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31" h="29908">
                  <a:moveTo>
                    <a:pt x="0" y="0"/>
                  </a:moveTo>
                  <a:lnTo>
                    <a:pt x="95631" y="0"/>
                  </a:lnTo>
                  <a:lnTo>
                    <a:pt x="95631" y="29908"/>
                  </a:lnTo>
                  <a:lnTo>
                    <a:pt x="0" y="29908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72BB3D63-23F7-4209-AF71-C1AD298252FC}"/>
                </a:ext>
              </a:extLst>
            </p:cNvPr>
            <p:cNvSpPr/>
            <p:nvPr/>
          </p:nvSpPr>
          <p:spPr>
            <a:xfrm>
              <a:off x="378304" y="3627479"/>
              <a:ext cx="2101310" cy="368045"/>
            </a:xfrm>
            <a:custGeom>
              <a:avLst/>
              <a:gdLst>
                <a:gd name="connsiteX0" fmla="*/ 0 w 2101310"/>
                <a:gd name="connsiteY0" fmla="*/ 0 h 368045"/>
                <a:gd name="connsiteX1" fmla="*/ 2101310 w 2101310"/>
                <a:gd name="connsiteY1" fmla="*/ 0 h 368045"/>
                <a:gd name="connsiteX2" fmla="*/ 2101310 w 2101310"/>
                <a:gd name="connsiteY2" fmla="*/ 368046 h 368045"/>
                <a:gd name="connsiteX3" fmla="*/ 0 w 2101310"/>
                <a:gd name="connsiteY3" fmla="*/ 368046 h 36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310" h="368045">
                  <a:moveTo>
                    <a:pt x="0" y="0"/>
                  </a:moveTo>
                  <a:lnTo>
                    <a:pt x="2101310" y="0"/>
                  </a:lnTo>
                  <a:lnTo>
                    <a:pt x="2101310" y="368046"/>
                  </a:lnTo>
                  <a:lnTo>
                    <a:pt x="0" y="368046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205F3890-68A9-454E-A078-ECF54C8E44AA}"/>
                </a:ext>
              </a:extLst>
            </p:cNvPr>
            <p:cNvSpPr/>
            <p:nvPr/>
          </p:nvSpPr>
          <p:spPr>
            <a:xfrm>
              <a:off x="449550" y="3663007"/>
              <a:ext cx="89154" cy="89154"/>
            </a:xfrm>
            <a:custGeom>
              <a:avLst/>
              <a:gdLst>
                <a:gd name="connsiteX0" fmla="*/ 89154 w 89154"/>
                <a:gd name="connsiteY0" fmla="*/ 44577 h 89154"/>
                <a:gd name="connsiteX1" fmla="*/ 44577 w 89154"/>
                <a:gd name="connsiteY1" fmla="*/ 89154 h 89154"/>
                <a:gd name="connsiteX2" fmla="*/ 0 w 89154"/>
                <a:gd name="connsiteY2" fmla="*/ 44577 h 89154"/>
                <a:gd name="connsiteX3" fmla="*/ 44577 w 89154"/>
                <a:gd name="connsiteY3" fmla="*/ 0 h 89154"/>
                <a:gd name="connsiteX4" fmla="*/ 44672 w 89154"/>
                <a:gd name="connsiteY4" fmla="*/ 0 h 89154"/>
                <a:gd name="connsiteX5" fmla="*/ 89154 w 89154"/>
                <a:gd name="connsiteY5" fmla="*/ 44482 h 89154"/>
                <a:gd name="connsiteX6" fmla="*/ 89154 w 89154"/>
                <a:gd name="connsiteY6" fmla="*/ 44577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154" h="89154">
                  <a:moveTo>
                    <a:pt x="89154" y="44577"/>
                  </a:moveTo>
                  <a:cubicBezTo>
                    <a:pt x="89154" y="69199"/>
                    <a:pt x="69196" y="89154"/>
                    <a:pt x="44577" y="89154"/>
                  </a:cubicBezTo>
                  <a:cubicBezTo>
                    <a:pt x="19958" y="89154"/>
                    <a:pt x="0" y="69199"/>
                    <a:pt x="0" y="44577"/>
                  </a:cubicBezTo>
                  <a:cubicBezTo>
                    <a:pt x="0" y="19955"/>
                    <a:pt x="19958" y="0"/>
                    <a:pt x="44577" y="0"/>
                  </a:cubicBezTo>
                  <a:cubicBezTo>
                    <a:pt x="44608" y="0"/>
                    <a:pt x="44641" y="0"/>
                    <a:pt x="44672" y="0"/>
                  </a:cubicBezTo>
                  <a:cubicBezTo>
                    <a:pt x="69239" y="0"/>
                    <a:pt x="89154" y="19917"/>
                    <a:pt x="89154" y="44482"/>
                  </a:cubicBezTo>
                  <a:cubicBezTo>
                    <a:pt x="89154" y="44510"/>
                    <a:pt x="89154" y="44548"/>
                    <a:pt x="89154" y="44577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47BBA603-8C37-4691-9996-7CAC988A6CDF}"/>
                </a:ext>
              </a:extLst>
            </p:cNvPr>
            <p:cNvSpPr/>
            <p:nvPr/>
          </p:nvSpPr>
          <p:spPr>
            <a:xfrm>
              <a:off x="622239" y="3663007"/>
              <a:ext cx="116871" cy="89058"/>
            </a:xfrm>
            <a:custGeom>
              <a:avLst/>
              <a:gdLst>
                <a:gd name="connsiteX0" fmla="*/ 0 w 116871"/>
                <a:gd name="connsiteY0" fmla="*/ 0 h 89058"/>
                <a:gd name="connsiteX1" fmla="*/ 116872 w 116871"/>
                <a:gd name="connsiteY1" fmla="*/ 0 h 89058"/>
                <a:gd name="connsiteX2" fmla="*/ 116872 w 116871"/>
                <a:gd name="connsiteY2" fmla="*/ 89059 h 89058"/>
                <a:gd name="connsiteX3" fmla="*/ 0 w 116871"/>
                <a:gd name="connsiteY3" fmla="*/ 89059 h 8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71" h="89058">
                  <a:moveTo>
                    <a:pt x="0" y="0"/>
                  </a:moveTo>
                  <a:lnTo>
                    <a:pt x="116872" y="0"/>
                  </a:lnTo>
                  <a:lnTo>
                    <a:pt x="116872" y="89059"/>
                  </a:lnTo>
                  <a:lnTo>
                    <a:pt x="0" y="89059"/>
                  </a:ln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87A5EF25-D733-4E92-9FC3-85D12543F5A3}"/>
                </a:ext>
              </a:extLst>
            </p:cNvPr>
            <p:cNvSpPr/>
            <p:nvPr/>
          </p:nvSpPr>
          <p:spPr>
            <a:xfrm>
              <a:off x="767019" y="3663007"/>
              <a:ext cx="116871" cy="89058"/>
            </a:xfrm>
            <a:custGeom>
              <a:avLst/>
              <a:gdLst>
                <a:gd name="connsiteX0" fmla="*/ 0 w 116871"/>
                <a:gd name="connsiteY0" fmla="*/ 0 h 89058"/>
                <a:gd name="connsiteX1" fmla="*/ 116872 w 116871"/>
                <a:gd name="connsiteY1" fmla="*/ 0 h 89058"/>
                <a:gd name="connsiteX2" fmla="*/ 116872 w 116871"/>
                <a:gd name="connsiteY2" fmla="*/ 89059 h 89058"/>
                <a:gd name="connsiteX3" fmla="*/ 0 w 116871"/>
                <a:gd name="connsiteY3" fmla="*/ 89059 h 8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71" h="89058">
                  <a:moveTo>
                    <a:pt x="0" y="0"/>
                  </a:moveTo>
                  <a:lnTo>
                    <a:pt x="116872" y="0"/>
                  </a:lnTo>
                  <a:lnTo>
                    <a:pt x="116872" y="89059"/>
                  </a:lnTo>
                  <a:lnTo>
                    <a:pt x="0" y="89059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DB18AB40-631D-4376-A477-C708A6781FD3}"/>
                </a:ext>
              </a:extLst>
            </p:cNvPr>
            <p:cNvSpPr/>
            <p:nvPr/>
          </p:nvSpPr>
          <p:spPr>
            <a:xfrm>
              <a:off x="378304" y="2781659"/>
              <a:ext cx="2101310" cy="846867"/>
            </a:xfrm>
            <a:custGeom>
              <a:avLst/>
              <a:gdLst>
                <a:gd name="connsiteX0" fmla="*/ 0 w 2101310"/>
                <a:gd name="connsiteY0" fmla="*/ 0 h 846867"/>
                <a:gd name="connsiteX1" fmla="*/ 2101310 w 2101310"/>
                <a:gd name="connsiteY1" fmla="*/ 0 h 846867"/>
                <a:gd name="connsiteX2" fmla="*/ 2101310 w 2101310"/>
                <a:gd name="connsiteY2" fmla="*/ 846868 h 846867"/>
                <a:gd name="connsiteX3" fmla="*/ 0 w 2101310"/>
                <a:gd name="connsiteY3" fmla="*/ 846868 h 84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310" h="846867">
                  <a:moveTo>
                    <a:pt x="0" y="0"/>
                  </a:moveTo>
                  <a:lnTo>
                    <a:pt x="2101310" y="0"/>
                  </a:lnTo>
                  <a:lnTo>
                    <a:pt x="2101310" y="846868"/>
                  </a:lnTo>
                  <a:lnTo>
                    <a:pt x="0" y="846868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D7BA5F16-336A-4D5A-8595-3D00EB176B33}"/>
                </a:ext>
              </a:extLst>
            </p:cNvPr>
            <p:cNvSpPr/>
            <p:nvPr/>
          </p:nvSpPr>
          <p:spPr>
            <a:xfrm>
              <a:off x="378304" y="3996096"/>
              <a:ext cx="2101310" cy="1134522"/>
            </a:xfrm>
            <a:custGeom>
              <a:avLst/>
              <a:gdLst>
                <a:gd name="connsiteX0" fmla="*/ 0 w 2101310"/>
                <a:gd name="connsiteY0" fmla="*/ 0 h 1134522"/>
                <a:gd name="connsiteX1" fmla="*/ 2101310 w 2101310"/>
                <a:gd name="connsiteY1" fmla="*/ 0 h 1134522"/>
                <a:gd name="connsiteX2" fmla="*/ 2101310 w 2101310"/>
                <a:gd name="connsiteY2" fmla="*/ 1134523 h 1134522"/>
                <a:gd name="connsiteX3" fmla="*/ 0 w 2101310"/>
                <a:gd name="connsiteY3" fmla="*/ 1134523 h 113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310" h="1134522">
                  <a:moveTo>
                    <a:pt x="0" y="0"/>
                  </a:moveTo>
                  <a:lnTo>
                    <a:pt x="2101310" y="0"/>
                  </a:lnTo>
                  <a:lnTo>
                    <a:pt x="2101310" y="1134523"/>
                  </a:lnTo>
                  <a:lnTo>
                    <a:pt x="0" y="1134523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E8CC7C41-6539-44A3-8FEB-C271B6BF75BE}"/>
                </a:ext>
              </a:extLst>
            </p:cNvPr>
            <p:cNvSpPr/>
            <p:nvPr/>
          </p:nvSpPr>
          <p:spPr>
            <a:xfrm>
              <a:off x="897607" y="2813663"/>
              <a:ext cx="1062609" cy="782954"/>
            </a:xfrm>
            <a:custGeom>
              <a:avLst/>
              <a:gdLst>
                <a:gd name="connsiteX0" fmla="*/ 0 w 1062609"/>
                <a:gd name="connsiteY0" fmla="*/ 0 h 782954"/>
                <a:gd name="connsiteX1" fmla="*/ 1062609 w 1062609"/>
                <a:gd name="connsiteY1" fmla="*/ 0 h 782954"/>
                <a:gd name="connsiteX2" fmla="*/ 1062609 w 1062609"/>
                <a:gd name="connsiteY2" fmla="*/ 782955 h 782954"/>
                <a:gd name="connsiteX3" fmla="*/ 0 w 1062609"/>
                <a:gd name="connsiteY3" fmla="*/ 782955 h 7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609" h="782954">
                  <a:moveTo>
                    <a:pt x="0" y="0"/>
                  </a:moveTo>
                  <a:lnTo>
                    <a:pt x="1062609" y="0"/>
                  </a:lnTo>
                  <a:lnTo>
                    <a:pt x="1062609" y="782955"/>
                  </a:lnTo>
                  <a:lnTo>
                    <a:pt x="0" y="782955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FC3D4FAB-F311-4AE1-B433-A857EB0895A2}"/>
                </a:ext>
              </a:extLst>
            </p:cNvPr>
            <p:cNvSpPr/>
            <p:nvPr/>
          </p:nvSpPr>
          <p:spPr>
            <a:xfrm>
              <a:off x="931299" y="3468411"/>
              <a:ext cx="187475" cy="120202"/>
            </a:xfrm>
            <a:custGeom>
              <a:avLst/>
              <a:gdLst>
                <a:gd name="connsiteX0" fmla="*/ 3836 w 187475"/>
                <a:gd name="connsiteY0" fmla="*/ 0 h 120202"/>
                <a:gd name="connsiteX1" fmla="*/ 67301 w 187475"/>
                <a:gd name="connsiteY1" fmla="*/ 116367 h 120202"/>
                <a:gd name="connsiteX2" fmla="*/ 183668 w 187475"/>
                <a:gd name="connsiteY2" fmla="*/ 52902 h 120202"/>
                <a:gd name="connsiteX3" fmla="*/ 183668 w 187475"/>
                <a:gd name="connsiteY3" fmla="*/ 0 h 1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75" h="120202">
                  <a:moveTo>
                    <a:pt x="3836" y="0"/>
                  </a:moveTo>
                  <a:cubicBezTo>
                    <a:pt x="-10776" y="49663"/>
                    <a:pt x="17637" y="101755"/>
                    <a:pt x="67301" y="116367"/>
                  </a:cubicBezTo>
                  <a:cubicBezTo>
                    <a:pt x="116964" y="130978"/>
                    <a:pt x="169056" y="102565"/>
                    <a:pt x="183668" y="52902"/>
                  </a:cubicBezTo>
                  <a:cubicBezTo>
                    <a:pt x="188745" y="35633"/>
                    <a:pt x="188745" y="17269"/>
                    <a:pt x="183668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E3663BDA-7EB0-4183-8C94-75F5D536F878}"/>
                </a:ext>
              </a:extLst>
            </p:cNvPr>
            <p:cNvSpPr/>
            <p:nvPr/>
          </p:nvSpPr>
          <p:spPr>
            <a:xfrm>
              <a:off x="920250" y="3272767"/>
              <a:ext cx="209602" cy="326884"/>
            </a:xfrm>
            <a:custGeom>
              <a:avLst/>
              <a:gdLst>
                <a:gd name="connsiteX0" fmla="*/ 141187 w 209602"/>
                <a:gd name="connsiteY0" fmla="*/ 123825 h 326884"/>
                <a:gd name="connsiteX1" fmla="*/ 141187 w 209602"/>
                <a:gd name="connsiteY1" fmla="*/ 0 h 326884"/>
                <a:gd name="connsiteX2" fmla="*/ 68416 w 209602"/>
                <a:gd name="connsiteY2" fmla="*/ 0 h 326884"/>
                <a:gd name="connsiteX3" fmla="*/ 68416 w 209602"/>
                <a:gd name="connsiteY3" fmla="*/ 123825 h 326884"/>
                <a:gd name="connsiteX4" fmla="*/ 6551 w 209602"/>
                <a:gd name="connsiteY4" fmla="*/ 258461 h 326884"/>
                <a:gd name="connsiteX5" fmla="*/ 141187 w 209602"/>
                <a:gd name="connsiteY5" fmla="*/ 320335 h 326884"/>
                <a:gd name="connsiteX6" fmla="*/ 203051 w 209602"/>
                <a:gd name="connsiteY6" fmla="*/ 185690 h 326884"/>
                <a:gd name="connsiteX7" fmla="*/ 141187 w 209602"/>
                <a:gd name="connsiteY7" fmla="*/ 123825 h 32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602" h="326884">
                  <a:moveTo>
                    <a:pt x="141187" y="123825"/>
                  </a:moveTo>
                  <a:lnTo>
                    <a:pt x="141187" y="0"/>
                  </a:lnTo>
                  <a:lnTo>
                    <a:pt x="68416" y="0"/>
                  </a:lnTo>
                  <a:lnTo>
                    <a:pt x="68416" y="123825"/>
                  </a:lnTo>
                  <a:cubicBezTo>
                    <a:pt x="14152" y="143923"/>
                    <a:pt x="-13547" y="204197"/>
                    <a:pt x="6551" y="258461"/>
                  </a:cubicBezTo>
                  <a:cubicBezTo>
                    <a:pt x="26639" y="312725"/>
                    <a:pt x="86923" y="340433"/>
                    <a:pt x="141187" y="320335"/>
                  </a:cubicBezTo>
                  <a:cubicBezTo>
                    <a:pt x="195451" y="300238"/>
                    <a:pt x="223149" y="239954"/>
                    <a:pt x="203051" y="185690"/>
                  </a:cubicBezTo>
                  <a:cubicBezTo>
                    <a:pt x="192441" y="157039"/>
                    <a:pt x="169847" y="134436"/>
                    <a:pt x="141187" y="123825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01B0BEC9-2EDE-4042-A677-2E7D8B5BA340}"/>
                </a:ext>
              </a:extLst>
            </p:cNvPr>
            <p:cNvSpPr/>
            <p:nvPr/>
          </p:nvSpPr>
          <p:spPr>
            <a:xfrm>
              <a:off x="1355543" y="3468411"/>
              <a:ext cx="187475" cy="120202"/>
            </a:xfrm>
            <a:custGeom>
              <a:avLst/>
              <a:gdLst>
                <a:gd name="connsiteX0" fmla="*/ 3836 w 187475"/>
                <a:gd name="connsiteY0" fmla="*/ 0 h 120202"/>
                <a:gd name="connsiteX1" fmla="*/ 67301 w 187475"/>
                <a:gd name="connsiteY1" fmla="*/ 116367 h 120202"/>
                <a:gd name="connsiteX2" fmla="*/ 183668 w 187475"/>
                <a:gd name="connsiteY2" fmla="*/ 52902 h 120202"/>
                <a:gd name="connsiteX3" fmla="*/ 183668 w 187475"/>
                <a:gd name="connsiteY3" fmla="*/ 0 h 1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75" h="120202">
                  <a:moveTo>
                    <a:pt x="3836" y="0"/>
                  </a:moveTo>
                  <a:cubicBezTo>
                    <a:pt x="-10776" y="49663"/>
                    <a:pt x="17637" y="101755"/>
                    <a:pt x="67301" y="116367"/>
                  </a:cubicBezTo>
                  <a:cubicBezTo>
                    <a:pt x="116964" y="130978"/>
                    <a:pt x="169056" y="102565"/>
                    <a:pt x="183668" y="52902"/>
                  </a:cubicBezTo>
                  <a:cubicBezTo>
                    <a:pt x="188744" y="35633"/>
                    <a:pt x="188744" y="17269"/>
                    <a:pt x="183668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78A8D74A-0148-4B90-8AD5-D3C62E1452FA}"/>
                </a:ext>
              </a:extLst>
            </p:cNvPr>
            <p:cNvSpPr/>
            <p:nvPr/>
          </p:nvSpPr>
          <p:spPr>
            <a:xfrm>
              <a:off x="1344779" y="3272767"/>
              <a:ext cx="209602" cy="326884"/>
            </a:xfrm>
            <a:custGeom>
              <a:avLst/>
              <a:gdLst>
                <a:gd name="connsiteX0" fmla="*/ 141187 w 209602"/>
                <a:gd name="connsiteY0" fmla="*/ 123825 h 326884"/>
                <a:gd name="connsiteX1" fmla="*/ 141187 w 209602"/>
                <a:gd name="connsiteY1" fmla="*/ 0 h 326884"/>
                <a:gd name="connsiteX2" fmla="*/ 68416 w 209602"/>
                <a:gd name="connsiteY2" fmla="*/ 0 h 326884"/>
                <a:gd name="connsiteX3" fmla="*/ 68416 w 209602"/>
                <a:gd name="connsiteY3" fmla="*/ 123825 h 326884"/>
                <a:gd name="connsiteX4" fmla="*/ 6551 w 209602"/>
                <a:gd name="connsiteY4" fmla="*/ 258461 h 326884"/>
                <a:gd name="connsiteX5" fmla="*/ 141187 w 209602"/>
                <a:gd name="connsiteY5" fmla="*/ 320335 h 326884"/>
                <a:gd name="connsiteX6" fmla="*/ 203051 w 209602"/>
                <a:gd name="connsiteY6" fmla="*/ 185690 h 326884"/>
                <a:gd name="connsiteX7" fmla="*/ 141187 w 209602"/>
                <a:gd name="connsiteY7" fmla="*/ 123825 h 32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602" h="326884">
                  <a:moveTo>
                    <a:pt x="141187" y="123825"/>
                  </a:moveTo>
                  <a:lnTo>
                    <a:pt x="141187" y="0"/>
                  </a:lnTo>
                  <a:lnTo>
                    <a:pt x="68416" y="0"/>
                  </a:lnTo>
                  <a:lnTo>
                    <a:pt x="68416" y="123825"/>
                  </a:lnTo>
                  <a:cubicBezTo>
                    <a:pt x="14152" y="143923"/>
                    <a:pt x="-13547" y="204197"/>
                    <a:pt x="6551" y="258461"/>
                  </a:cubicBezTo>
                  <a:cubicBezTo>
                    <a:pt x="26639" y="312725"/>
                    <a:pt x="86923" y="340433"/>
                    <a:pt x="141187" y="320335"/>
                  </a:cubicBezTo>
                  <a:cubicBezTo>
                    <a:pt x="195451" y="300238"/>
                    <a:pt x="223149" y="239954"/>
                    <a:pt x="203051" y="185690"/>
                  </a:cubicBezTo>
                  <a:cubicBezTo>
                    <a:pt x="192441" y="157039"/>
                    <a:pt x="169847" y="134436"/>
                    <a:pt x="141187" y="123825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56C2AC81-AEA6-407F-BA87-D06C3526AE52}"/>
                </a:ext>
              </a:extLst>
            </p:cNvPr>
            <p:cNvSpPr/>
            <p:nvPr/>
          </p:nvSpPr>
          <p:spPr>
            <a:xfrm>
              <a:off x="1158734" y="3502510"/>
              <a:ext cx="139068" cy="91726"/>
            </a:xfrm>
            <a:custGeom>
              <a:avLst/>
              <a:gdLst>
                <a:gd name="connsiteX0" fmla="*/ 3001 w 139068"/>
                <a:gd name="connsiteY0" fmla="*/ 0 h 91726"/>
                <a:gd name="connsiteX1" fmla="*/ 48 w 139068"/>
                <a:gd name="connsiteY1" fmla="*/ 19621 h 91726"/>
                <a:gd name="connsiteX2" fmla="*/ 66961 w 139068"/>
                <a:gd name="connsiteY2" fmla="*/ 91678 h 91726"/>
                <a:gd name="connsiteX3" fmla="*/ 139018 w 139068"/>
                <a:gd name="connsiteY3" fmla="*/ 24765 h 91726"/>
                <a:gd name="connsiteX4" fmla="*/ 139018 w 139068"/>
                <a:gd name="connsiteY4" fmla="*/ 19621 h 91726"/>
                <a:gd name="connsiteX5" fmla="*/ 136161 w 139068"/>
                <a:gd name="connsiteY5" fmla="*/ 0 h 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068" h="91726">
                  <a:moveTo>
                    <a:pt x="3001" y="0"/>
                  </a:moveTo>
                  <a:cubicBezTo>
                    <a:pt x="1039" y="6353"/>
                    <a:pt x="48" y="12973"/>
                    <a:pt x="48" y="19621"/>
                  </a:cubicBezTo>
                  <a:cubicBezTo>
                    <a:pt x="-1371" y="57998"/>
                    <a:pt x="28585" y="90259"/>
                    <a:pt x="66961" y="91678"/>
                  </a:cubicBezTo>
                  <a:cubicBezTo>
                    <a:pt x="105338" y="93098"/>
                    <a:pt x="137599" y="63141"/>
                    <a:pt x="139018" y="24765"/>
                  </a:cubicBezTo>
                  <a:cubicBezTo>
                    <a:pt x="139085" y="23051"/>
                    <a:pt x="139085" y="21336"/>
                    <a:pt x="139018" y="19621"/>
                  </a:cubicBezTo>
                  <a:cubicBezTo>
                    <a:pt x="138999" y="12983"/>
                    <a:pt x="138037" y="6372"/>
                    <a:pt x="136161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DEBA0FDE-71E7-42ED-9D12-DD388A48E8BE}"/>
                </a:ext>
              </a:extLst>
            </p:cNvPr>
            <p:cNvSpPr/>
            <p:nvPr/>
          </p:nvSpPr>
          <p:spPr>
            <a:xfrm>
              <a:off x="1150565" y="3357350"/>
              <a:ext cx="155494" cy="242655"/>
            </a:xfrm>
            <a:custGeom>
              <a:avLst/>
              <a:gdLst>
                <a:gd name="connsiteX0" fmla="*/ 104705 w 155494"/>
                <a:gd name="connsiteY0" fmla="*/ 92012 h 242655"/>
                <a:gd name="connsiteX1" fmla="*/ 104705 w 155494"/>
                <a:gd name="connsiteY1" fmla="*/ 0 h 242655"/>
                <a:gd name="connsiteX2" fmla="*/ 50793 w 155494"/>
                <a:gd name="connsiteY2" fmla="*/ 0 h 242655"/>
                <a:gd name="connsiteX3" fmla="*/ 50793 w 155494"/>
                <a:gd name="connsiteY3" fmla="*/ 92012 h 242655"/>
                <a:gd name="connsiteX4" fmla="*/ 4845 w 155494"/>
                <a:gd name="connsiteY4" fmla="*/ 191872 h 242655"/>
                <a:gd name="connsiteX5" fmla="*/ 104705 w 155494"/>
                <a:gd name="connsiteY5" fmla="*/ 237811 h 242655"/>
                <a:gd name="connsiteX6" fmla="*/ 150653 w 155494"/>
                <a:gd name="connsiteY6" fmla="*/ 137960 h 242655"/>
                <a:gd name="connsiteX7" fmla="*/ 104705 w 155494"/>
                <a:gd name="connsiteY7" fmla="*/ 92012 h 242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94" h="242655">
                  <a:moveTo>
                    <a:pt x="104705" y="92012"/>
                  </a:moveTo>
                  <a:lnTo>
                    <a:pt x="104705" y="0"/>
                  </a:lnTo>
                  <a:lnTo>
                    <a:pt x="50793" y="0"/>
                  </a:lnTo>
                  <a:lnTo>
                    <a:pt x="50793" y="92012"/>
                  </a:lnTo>
                  <a:cubicBezTo>
                    <a:pt x="10531" y="106899"/>
                    <a:pt x="-10043" y="151609"/>
                    <a:pt x="4845" y="191872"/>
                  </a:cubicBezTo>
                  <a:cubicBezTo>
                    <a:pt x="19732" y="232124"/>
                    <a:pt x="64443" y="252698"/>
                    <a:pt x="104705" y="237811"/>
                  </a:cubicBezTo>
                  <a:cubicBezTo>
                    <a:pt x="144967" y="222923"/>
                    <a:pt x="165531" y="178213"/>
                    <a:pt x="150653" y="137960"/>
                  </a:cubicBezTo>
                  <a:cubicBezTo>
                    <a:pt x="142776" y="116672"/>
                    <a:pt x="125993" y="99879"/>
                    <a:pt x="104705" y="92012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81BE8ACC-CC9F-42CB-8416-F3392C4F4A4C}"/>
                </a:ext>
              </a:extLst>
            </p:cNvPr>
            <p:cNvSpPr/>
            <p:nvPr/>
          </p:nvSpPr>
          <p:spPr>
            <a:xfrm>
              <a:off x="1021908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29156D21-F7CE-46CB-96F6-210115970EB6}"/>
                </a:ext>
              </a:extLst>
            </p:cNvPr>
            <p:cNvSpPr/>
            <p:nvPr/>
          </p:nvSpPr>
          <p:spPr>
            <a:xfrm>
              <a:off x="974568" y="2988160"/>
              <a:ext cx="141922" cy="178022"/>
            </a:xfrm>
            <a:custGeom>
              <a:avLst/>
              <a:gdLst>
                <a:gd name="connsiteX0" fmla="*/ 36195 w 141922"/>
                <a:gd name="connsiteY0" fmla="*/ 0 h 178022"/>
                <a:gd name="connsiteX1" fmla="*/ 105727 w 141922"/>
                <a:gd name="connsiteY1" fmla="*/ 0 h 178022"/>
                <a:gd name="connsiteX2" fmla="*/ 141923 w 141922"/>
                <a:gd name="connsiteY2" fmla="*/ 36195 h 178022"/>
                <a:gd name="connsiteX3" fmla="*/ 141923 w 141922"/>
                <a:gd name="connsiteY3" fmla="*/ 178022 h 178022"/>
                <a:gd name="connsiteX4" fmla="*/ 141923 w 141922"/>
                <a:gd name="connsiteY4" fmla="*/ 178022 h 178022"/>
                <a:gd name="connsiteX5" fmla="*/ 0 w 141922"/>
                <a:gd name="connsiteY5" fmla="*/ 178022 h 178022"/>
                <a:gd name="connsiteX6" fmla="*/ 0 w 141922"/>
                <a:gd name="connsiteY6" fmla="*/ 178022 h 178022"/>
                <a:gd name="connsiteX7" fmla="*/ 0 w 141922"/>
                <a:gd name="connsiteY7" fmla="*/ 36195 h 178022"/>
                <a:gd name="connsiteX8" fmla="*/ 36195 w 141922"/>
                <a:gd name="connsiteY8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22" h="178022">
                  <a:moveTo>
                    <a:pt x="36195" y="0"/>
                  </a:moveTo>
                  <a:lnTo>
                    <a:pt x="105727" y="0"/>
                  </a:lnTo>
                  <a:cubicBezTo>
                    <a:pt x="125721" y="0"/>
                    <a:pt x="141923" y="16202"/>
                    <a:pt x="141923" y="36195"/>
                  </a:cubicBezTo>
                  <a:lnTo>
                    <a:pt x="141923" y="178022"/>
                  </a:lnTo>
                  <a:lnTo>
                    <a:pt x="141923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AEDC3D8C-1B0B-4C1D-80F6-E5B01A8F697B}"/>
                </a:ext>
              </a:extLst>
            </p:cNvPr>
            <p:cNvSpPr/>
            <p:nvPr/>
          </p:nvSpPr>
          <p:spPr>
            <a:xfrm>
              <a:off x="1321088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5DF21C63-3318-4996-BD62-3B6CBAFDFB22}"/>
                </a:ext>
              </a:extLst>
            </p:cNvPr>
            <p:cNvSpPr/>
            <p:nvPr/>
          </p:nvSpPr>
          <p:spPr>
            <a:xfrm>
              <a:off x="1273654" y="2988160"/>
              <a:ext cx="142112" cy="178022"/>
            </a:xfrm>
            <a:custGeom>
              <a:avLst/>
              <a:gdLst>
                <a:gd name="connsiteX0" fmla="*/ 36386 w 142112"/>
                <a:gd name="connsiteY0" fmla="*/ 0 h 178022"/>
                <a:gd name="connsiteX1" fmla="*/ 105918 w 142112"/>
                <a:gd name="connsiteY1" fmla="*/ 0 h 178022"/>
                <a:gd name="connsiteX2" fmla="*/ 142113 w 142112"/>
                <a:gd name="connsiteY2" fmla="*/ 36195 h 178022"/>
                <a:gd name="connsiteX3" fmla="*/ 142113 w 142112"/>
                <a:gd name="connsiteY3" fmla="*/ 178022 h 178022"/>
                <a:gd name="connsiteX4" fmla="*/ 142113 w 142112"/>
                <a:gd name="connsiteY4" fmla="*/ 178022 h 178022"/>
                <a:gd name="connsiteX5" fmla="*/ 0 w 142112"/>
                <a:gd name="connsiteY5" fmla="*/ 178022 h 178022"/>
                <a:gd name="connsiteX6" fmla="*/ 0 w 142112"/>
                <a:gd name="connsiteY6" fmla="*/ 178022 h 178022"/>
                <a:gd name="connsiteX7" fmla="*/ 0 w 142112"/>
                <a:gd name="connsiteY7" fmla="*/ 36195 h 178022"/>
                <a:gd name="connsiteX8" fmla="*/ 36195 w 142112"/>
                <a:gd name="connsiteY8" fmla="*/ 0 h 178022"/>
                <a:gd name="connsiteX9" fmla="*/ 36386 w 142112"/>
                <a:gd name="connsiteY9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112" h="178022">
                  <a:moveTo>
                    <a:pt x="36386" y="0"/>
                  </a:moveTo>
                  <a:lnTo>
                    <a:pt x="105918" y="0"/>
                  </a:lnTo>
                  <a:cubicBezTo>
                    <a:pt x="125911" y="0"/>
                    <a:pt x="142113" y="16202"/>
                    <a:pt x="142113" y="36195"/>
                  </a:cubicBezTo>
                  <a:lnTo>
                    <a:pt x="142113" y="178022"/>
                  </a:lnTo>
                  <a:lnTo>
                    <a:pt x="142113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ubicBezTo>
                    <a:pt x="36262" y="0"/>
                    <a:pt x="36319" y="0"/>
                    <a:pt x="36386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659224A1-DEFB-4DD9-BC7F-CAF062A5E432}"/>
                </a:ext>
              </a:extLst>
            </p:cNvPr>
            <p:cNvSpPr/>
            <p:nvPr/>
          </p:nvSpPr>
          <p:spPr>
            <a:xfrm>
              <a:off x="1580359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4E1B80A7-80C0-4FE4-9B46-1A4C1B22A7E5}"/>
                </a:ext>
              </a:extLst>
            </p:cNvPr>
            <p:cNvSpPr/>
            <p:nvPr/>
          </p:nvSpPr>
          <p:spPr>
            <a:xfrm>
              <a:off x="1533019" y="2988160"/>
              <a:ext cx="141636" cy="178022"/>
            </a:xfrm>
            <a:custGeom>
              <a:avLst/>
              <a:gdLst>
                <a:gd name="connsiteX0" fmla="*/ 35909 w 141636"/>
                <a:gd name="connsiteY0" fmla="*/ 0 h 178022"/>
                <a:gd name="connsiteX1" fmla="*/ 105442 w 141636"/>
                <a:gd name="connsiteY1" fmla="*/ 0 h 178022"/>
                <a:gd name="connsiteX2" fmla="*/ 141637 w 141636"/>
                <a:gd name="connsiteY2" fmla="*/ 36195 h 178022"/>
                <a:gd name="connsiteX3" fmla="*/ 141637 w 141636"/>
                <a:gd name="connsiteY3" fmla="*/ 178022 h 178022"/>
                <a:gd name="connsiteX4" fmla="*/ 141637 w 141636"/>
                <a:gd name="connsiteY4" fmla="*/ 178022 h 178022"/>
                <a:gd name="connsiteX5" fmla="*/ 0 w 141636"/>
                <a:gd name="connsiteY5" fmla="*/ 178022 h 178022"/>
                <a:gd name="connsiteX6" fmla="*/ 0 w 141636"/>
                <a:gd name="connsiteY6" fmla="*/ 178022 h 178022"/>
                <a:gd name="connsiteX7" fmla="*/ 0 w 141636"/>
                <a:gd name="connsiteY7" fmla="*/ 36195 h 178022"/>
                <a:gd name="connsiteX8" fmla="*/ 35909 w 141636"/>
                <a:gd name="connsiteY8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36" h="178022">
                  <a:moveTo>
                    <a:pt x="35909" y="0"/>
                  </a:moveTo>
                  <a:lnTo>
                    <a:pt x="105442" y="0"/>
                  </a:lnTo>
                  <a:cubicBezTo>
                    <a:pt x="125435" y="0"/>
                    <a:pt x="141637" y="16202"/>
                    <a:pt x="141637" y="36195"/>
                  </a:cubicBezTo>
                  <a:lnTo>
                    <a:pt x="141637" y="178022"/>
                  </a:lnTo>
                  <a:lnTo>
                    <a:pt x="141637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316"/>
                    <a:pt x="16031" y="152"/>
                    <a:pt x="35909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CE1D9A78-1626-47FA-93E4-1BCFBDD9155D}"/>
                </a:ext>
              </a:extLst>
            </p:cNvPr>
            <p:cNvSpPr/>
            <p:nvPr/>
          </p:nvSpPr>
          <p:spPr>
            <a:xfrm>
              <a:off x="1767715" y="2927296"/>
              <a:ext cx="47339" cy="60674"/>
            </a:xfrm>
            <a:custGeom>
              <a:avLst/>
              <a:gdLst>
                <a:gd name="connsiteX0" fmla="*/ 0 w 47339"/>
                <a:gd name="connsiteY0" fmla="*/ 0 h 60674"/>
                <a:gd name="connsiteX1" fmla="*/ 47339 w 47339"/>
                <a:gd name="connsiteY1" fmla="*/ 0 h 60674"/>
                <a:gd name="connsiteX2" fmla="*/ 47339 w 47339"/>
                <a:gd name="connsiteY2" fmla="*/ 60674 h 60674"/>
                <a:gd name="connsiteX3" fmla="*/ 0 w 47339"/>
                <a:gd name="connsiteY3" fmla="*/ 60674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" h="60674">
                  <a:moveTo>
                    <a:pt x="0" y="0"/>
                  </a:moveTo>
                  <a:lnTo>
                    <a:pt x="47339" y="0"/>
                  </a:lnTo>
                  <a:lnTo>
                    <a:pt x="47339" y="60674"/>
                  </a:lnTo>
                  <a:lnTo>
                    <a:pt x="0" y="60674"/>
                  </a:lnTo>
                  <a:close/>
                </a:path>
              </a:pathLst>
            </a:custGeom>
            <a:solidFill>
              <a:srgbClr val="858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1C447BE6-B12D-4E8B-808E-C6D3A6C5C6FB}"/>
                </a:ext>
              </a:extLst>
            </p:cNvPr>
            <p:cNvSpPr/>
            <p:nvPr/>
          </p:nvSpPr>
          <p:spPr>
            <a:xfrm>
              <a:off x="1720376" y="2988160"/>
              <a:ext cx="141922" cy="178022"/>
            </a:xfrm>
            <a:custGeom>
              <a:avLst/>
              <a:gdLst>
                <a:gd name="connsiteX0" fmla="*/ 36195 w 141922"/>
                <a:gd name="connsiteY0" fmla="*/ 0 h 178022"/>
                <a:gd name="connsiteX1" fmla="*/ 105728 w 141922"/>
                <a:gd name="connsiteY1" fmla="*/ 0 h 178022"/>
                <a:gd name="connsiteX2" fmla="*/ 141923 w 141922"/>
                <a:gd name="connsiteY2" fmla="*/ 36195 h 178022"/>
                <a:gd name="connsiteX3" fmla="*/ 141923 w 141922"/>
                <a:gd name="connsiteY3" fmla="*/ 178022 h 178022"/>
                <a:gd name="connsiteX4" fmla="*/ 141923 w 141922"/>
                <a:gd name="connsiteY4" fmla="*/ 178022 h 178022"/>
                <a:gd name="connsiteX5" fmla="*/ 0 w 141922"/>
                <a:gd name="connsiteY5" fmla="*/ 178022 h 178022"/>
                <a:gd name="connsiteX6" fmla="*/ 0 w 141922"/>
                <a:gd name="connsiteY6" fmla="*/ 178022 h 178022"/>
                <a:gd name="connsiteX7" fmla="*/ 0 w 141922"/>
                <a:gd name="connsiteY7" fmla="*/ 36195 h 178022"/>
                <a:gd name="connsiteX8" fmla="*/ 36195 w 141922"/>
                <a:gd name="connsiteY8" fmla="*/ 0 h 17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22" h="178022">
                  <a:moveTo>
                    <a:pt x="36195" y="0"/>
                  </a:moveTo>
                  <a:lnTo>
                    <a:pt x="105728" y="0"/>
                  </a:lnTo>
                  <a:cubicBezTo>
                    <a:pt x="125721" y="0"/>
                    <a:pt x="141923" y="16202"/>
                    <a:pt x="141923" y="36195"/>
                  </a:cubicBezTo>
                  <a:lnTo>
                    <a:pt x="141923" y="178022"/>
                  </a:lnTo>
                  <a:lnTo>
                    <a:pt x="141923" y="178022"/>
                  </a:lnTo>
                  <a:lnTo>
                    <a:pt x="0" y="178022"/>
                  </a:lnTo>
                  <a:lnTo>
                    <a:pt x="0" y="178022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C1D4F1B4-1F26-4DF0-9657-BE6E2C5DA1E2}"/>
                </a:ext>
              </a:extLst>
            </p:cNvPr>
            <p:cNvSpPr/>
            <p:nvPr/>
          </p:nvSpPr>
          <p:spPr>
            <a:xfrm>
              <a:off x="897607" y="3165135"/>
              <a:ext cx="1062609" cy="79914"/>
            </a:xfrm>
            <a:custGeom>
              <a:avLst/>
              <a:gdLst>
                <a:gd name="connsiteX0" fmla="*/ 0 w 1062609"/>
                <a:gd name="connsiteY0" fmla="*/ 0 h 79914"/>
                <a:gd name="connsiteX1" fmla="*/ 1062609 w 1062609"/>
                <a:gd name="connsiteY1" fmla="*/ 0 h 79914"/>
                <a:gd name="connsiteX2" fmla="*/ 1062609 w 1062609"/>
                <a:gd name="connsiteY2" fmla="*/ 79915 h 79914"/>
                <a:gd name="connsiteX3" fmla="*/ 0 w 1062609"/>
                <a:gd name="connsiteY3" fmla="*/ 79915 h 7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609" h="79914">
                  <a:moveTo>
                    <a:pt x="0" y="0"/>
                  </a:moveTo>
                  <a:lnTo>
                    <a:pt x="1062609" y="0"/>
                  </a:lnTo>
                  <a:lnTo>
                    <a:pt x="1062609" y="79915"/>
                  </a:lnTo>
                  <a:lnTo>
                    <a:pt x="0" y="79915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55298EB5-A6C0-4335-B63F-DB3825DC18AF}"/>
                </a:ext>
              </a:extLst>
            </p:cNvPr>
            <p:cNvSpPr/>
            <p:nvPr/>
          </p:nvSpPr>
          <p:spPr>
            <a:xfrm>
              <a:off x="521369" y="4048579"/>
              <a:ext cx="163448" cy="39242"/>
            </a:xfrm>
            <a:custGeom>
              <a:avLst/>
              <a:gdLst>
                <a:gd name="connsiteX0" fmla="*/ 0 w 163448"/>
                <a:gd name="connsiteY0" fmla="*/ 0 h 39242"/>
                <a:gd name="connsiteX1" fmla="*/ 21336 w 163448"/>
                <a:gd name="connsiteY1" fmla="*/ 39243 h 39242"/>
                <a:gd name="connsiteX2" fmla="*/ 142113 w 163448"/>
                <a:gd name="connsiteY2" fmla="*/ 39243 h 39242"/>
                <a:gd name="connsiteX3" fmla="*/ 163449 w 163448"/>
                <a:gd name="connsiteY3" fmla="*/ 0 h 39242"/>
                <a:gd name="connsiteX4" fmla="*/ 0 w 163448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2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3F075D59-BB28-40AB-BF90-2F0DA26CBBB0}"/>
                </a:ext>
              </a:extLst>
            </p:cNvPr>
            <p:cNvSpPr/>
            <p:nvPr/>
          </p:nvSpPr>
          <p:spPr>
            <a:xfrm>
              <a:off x="1077629" y="4048579"/>
              <a:ext cx="163449" cy="39242"/>
            </a:xfrm>
            <a:custGeom>
              <a:avLst/>
              <a:gdLst>
                <a:gd name="connsiteX0" fmla="*/ 0 w 163449"/>
                <a:gd name="connsiteY0" fmla="*/ 0 h 39242"/>
                <a:gd name="connsiteX1" fmla="*/ 21336 w 163449"/>
                <a:gd name="connsiteY1" fmla="*/ 39243 h 39242"/>
                <a:gd name="connsiteX2" fmla="*/ 142113 w 163449"/>
                <a:gd name="connsiteY2" fmla="*/ 39243 h 39242"/>
                <a:gd name="connsiteX3" fmla="*/ 163449 w 163449"/>
                <a:gd name="connsiteY3" fmla="*/ 0 h 39242"/>
                <a:gd name="connsiteX4" fmla="*/ 0 w 163449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2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ABD9C42E-362D-407E-B614-AC4A2048918A}"/>
                </a:ext>
              </a:extLst>
            </p:cNvPr>
            <p:cNvSpPr/>
            <p:nvPr/>
          </p:nvSpPr>
          <p:spPr>
            <a:xfrm>
              <a:off x="1633889" y="4048579"/>
              <a:ext cx="163448" cy="39242"/>
            </a:xfrm>
            <a:custGeom>
              <a:avLst/>
              <a:gdLst>
                <a:gd name="connsiteX0" fmla="*/ 0 w 163448"/>
                <a:gd name="connsiteY0" fmla="*/ 0 h 39242"/>
                <a:gd name="connsiteX1" fmla="*/ 21241 w 163448"/>
                <a:gd name="connsiteY1" fmla="*/ 39243 h 39242"/>
                <a:gd name="connsiteX2" fmla="*/ 142113 w 163448"/>
                <a:gd name="connsiteY2" fmla="*/ 39243 h 39242"/>
                <a:gd name="connsiteX3" fmla="*/ 163449 w 163448"/>
                <a:gd name="connsiteY3" fmla="*/ 0 h 39242"/>
                <a:gd name="connsiteX4" fmla="*/ 0 w 163448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2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FAD64D82-6C47-4B4A-8A88-BD806A918130}"/>
                </a:ext>
              </a:extLst>
            </p:cNvPr>
            <p:cNvSpPr/>
            <p:nvPr/>
          </p:nvSpPr>
          <p:spPr>
            <a:xfrm>
              <a:off x="2190149" y="4048579"/>
              <a:ext cx="163449" cy="39242"/>
            </a:xfrm>
            <a:custGeom>
              <a:avLst/>
              <a:gdLst>
                <a:gd name="connsiteX0" fmla="*/ 0 w 163449"/>
                <a:gd name="connsiteY0" fmla="*/ 0 h 39242"/>
                <a:gd name="connsiteX1" fmla="*/ 21241 w 163449"/>
                <a:gd name="connsiteY1" fmla="*/ 39243 h 39242"/>
                <a:gd name="connsiteX2" fmla="*/ 142113 w 163449"/>
                <a:gd name="connsiteY2" fmla="*/ 39243 h 39242"/>
                <a:gd name="connsiteX3" fmla="*/ 163449 w 163449"/>
                <a:gd name="connsiteY3" fmla="*/ 0 h 39242"/>
                <a:gd name="connsiteX4" fmla="*/ 0 w 163449"/>
                <a:gd name="connsiteY4" fmla="*/ 0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2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E03AA4EF-2D91-4DBF-812D-3367B1935B3F}"/>
                </a:ext>
              </a:extLst>
            </p:cNvPr>
            <p:cNvSpPr/>
            <p:nvPr/>
          </p:nvSpPr>
          <p:spPr>
            <a:xfrm>
              <a:off x="521369" y="4306135"/>
              <a:ext cx="163448" cy="39243"/>
            </a:xfrm>
            <a:custGeom>
              <a:avLst/>
              <a:gdLst>
                <a:gd name="connsiteX0" fmla="*/ 0 w 163448"/>
                <a:gd name="connsiteY0" fmla="*/ 0 h 39243"/>
                <a:gd name="connsiteX1" fmla="*/ 21336 w 163448"/>
                <a:gd name="connsiteY1" fmla="*/ 39243 h 39243"/>
                <a:gd name="connsiteX2" fmla="*/ 142113 w 163448"/>
                <a:gd name="connsiteY2" fmla="*/ 39243 h 39243"/>
                <a:gd name="connsiteX3" fmla="*/ 163449 w 163448"/>
                <a:gd name="connsiteY3" fmla="*/ 0 h 39243"/>
                <a:gd name="connsiteX4" fmla="*/ 0 w 163448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3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A49D12F0-0D49-4761-ACB2-7C70F6DC18C9}"/>
                </a:ext>
              </a:extLst>
            </p:cNvPr>
            <p:cNvSpPr/>
            <p:nvPr/>
          </p:nvSpPr>
          <p:spPr>
            <a:xfrm>
              <a:off x="1077629" y="4306135"/>
              <a:ext cx="163449" cy="39243"/>
            </a:xfrm>
            <a:custGeom>
              <a:avLst/>
              <a:gdLst>
                <a:gd name="connsiteX0" fmla="*/ 0 w 163449"/>
                <a:gd name="connsiteY0" fmla="*/ 0 h 39243"/>
                <a:gd name="connsiteX1" fmla="*/ 21336 w 163449"/>
                <a:gd name="connsiteY1" fmla="*/ 39243 h 39243"/>
                <a:gd name="connsiteX2" fmla="*/ 142113 w 163449"/>
                <a:gd name="connsiteY2" fmla="*/ 39243 h 39243"/>
                <a:gd name="connsiteX3" fmla="*/ 163449 w 163449"/>
                <a:gd name="connsiteY3" fmla="*/ 0 h 39243"/>
                <a:gd name="connsiteX4" fmla="*/ 0 w 163449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3">
                  <a:moveTo>
                    <a:pt x="0" y="0"/>
                  </a:moveTo>
                  <a:lnTo>
                    <a:pt x="21336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5BAD88A3-480C-46E0-B320-79CA3D8A26FB}"/>
                </a:ext>
              </a:extLst>
            </p:cNvPr>
            <p:cNvSpPr/>
            <p:nvPr/>
          </p:nvSpPr>
          <p:spPr>
            <a:xfrm>
              <a:off x="1633889" y="4306135"/>
              <a:ext cx="163448" cy="39243"/>
            </a:xfrm>
            <a:custGeom>
              <a:avLst/>
              <a:gdLst>
                <a:gd name="connsiteX0" fmla="*/ 0 w 163448"/>
                <a:gd name="connsiteY0" fmla="*/ 0 h 39243"/>
                <a:gd name="connsiteX1" fmla="*/ 21241 w 163448"/>
                <a:gd name="connsiteY1" fmla="*/ 39243 h 39243"/>
                <a:gd name="connsiteX2" fmla="*/ 142113 w 163448"/>
                <a:gd name="connsiteY2" fmla="*/ 39243 h 39243"/>
                <a:gd name="connsiteX3" fmla="*/ 163449 w 163448"/>
                <a:gd name="connsiteY3" fmla="*/ 0 h 39243"/>
                <a:gd name="connsiteX4" fmla="*/ 0 w 163448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8" h="39243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017E5536-6292-4569-8EFC-0F2B2E21621D}"/>
                </a:ext>
              </a:extLst>
            </p:cNvPr>
            <p:cNvSpPr/>
            <p:nvPr/>
          </p:nvSpPr>
          <p:spPr>
            <a:xfrm>
              <a:off x="2190149" y="4306135"/>
              <a:ext cx="163449" cy="39243"/>
            </a:xfrm>
            <a:custGeom>
              <a:avLst/>
              <a:gdLst>
                <a:gd name="connsiteX0" fmla="*/ 0 w 163449"/>
                <a:gd name="connsiteY0" fmla="*/ 0 h 39243"/>
                <a:gd name="connsiteX1" fmla="*/ 21241 w 163449"/>
                <a:gd name="connsiteY1" fmla="*/ 39243 h 39243"/>
                <a:gd name="connsiteX2" fmla="*/ 142113 w 163449"/>
                <a:gd name="connsiteY2" fmla="*/ 39243 h 39243"/>
                <a:gd name="connsiteX3" fmla="*/ 163449 w 163449"/>
                <a:gd name="connsiteY3" fmla="*/ 0 h 39243"/>
                <a:gd name="connsiteX4" fmla="*/ 0 w 163449"/>
                <a:gd name="connsiteY4" fmla="*/ 0 h 3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49" h="39243">
                  <a:moveTo>
                    <a:pt x="0" y="0"/>
                  </a:moveTo>
                  <a:lnTo>
                    <a:pt x="21241" y="39243"/>
                  </a:lnTo>
                  <a:lnTo>
                    <a:pt x="142113" y="39243"/>
                  </a:lnTo>
                  <a:lnTo>
                    <a:pt x="1634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7F20D41F-F5F3-44CD-82E8-60CBA23FEFC7}"/>
                </a:ext>
              </a:extLst>
            </p:cNvPr>
            <p:cNvSpPr/>
            <p:nvPr/>
          </p:nvSpPr>
          <p:spPr>
            <a:xfrm>
              <a:off x="401925" y="4048579"/>
              <a:ext cx="2043779" cy="9525"/>
            </a:xfrm>
            <a:custGeom>
              <a:avLst/>
              <a:gdLst>
                <a:gd name="connsiteX0" fmla="*/ 0 w 2043779"/>
                <a:gd name="connsiteY0" fmla="*/ 0 h 9525"/>
                <a:gd name="connsiteX1" fmla="*/ 2043779 w 204377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3779" h="9525">
                  <a:moveTo>
                    <a:pt x="0" y="0"/>
                  </a:moveTo>
                  <a:lnTo>
                    <a:pt x="2043779" y="0"/>
                  </a:lnTo>
                </a:path>
              </a:pathLst>
            </a:custGeom>
            <a:ln w="9525" cap="flat">
              <a:solidFill>
                <a:srgbClr val="80808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93778322-B36A-4A1A-95F6-B892E871AEA5}"/>
                </a:ext>
              </a:extLst>
            </p:cNvPr>
            <p:cNvSpPr/>
            <p:nvPr/>
          </p:nvSpPr>
          <p:spPr>
            <a:xfrm>
              <a:off x="401925" y="4304992"/>
              <a:ext cx="2043779" cy="9525"/>
            </a:xfrm>
            <a:custGeom>
              <a:avLst/>
              <a:gdLst>
                <a:gd name="connsiteX0" fmla="*/ 0 w 2043779"/>
                <a:gd name="connsiteY0" fmla="*/ 0 h 9525"/>
                <a:gd name="connsiteX1" fmla="*/ 2043779 w 204377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3779" h="9525">
                  <a:moveTo>
                    <a:pt x="0" y="0"/>
                  </a:moveTo>
                  <a:lnTo>
                    <a:pt x="2043779" y="0"/>
                  </a:lnTo>
                </a:path>
              </a:pathLst>
            </a:custGeom>
            <a:ln w="9525" cap="flat">
              <a:solidFill>
                <a:srgbClr val="80808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DE796AAB-0F59-4718-BC2B-F49955211CD5}"/>
                </a:ext>
              </a:extLst>
            </p:cNvPr>
            <p:cNvSpPr/>
            <p:nvPr/>
          </p:nvSpPr>
          <p:spPr>
            <a:xfrm>
              <a:off x="3867881" y="3315059"/>
              <a:ext cx="144277" cy="228886"/>
            </a:xfrm>
            <a:custGeom>
              <a:avLst/>
              <a:gdLst>
                <a:gd name="connsiteX0" fmla="*/ 143829 w 144277"/>
                <a:gd name="connsiteY0" fmla="*/ 207740 h 228886"/>
                <a:gd name="connsiteX1" fmla="*/ 101824 w 144277"/>
                <a:gd name="connsiteY1" fmla="*/ 44863 h 228886"/>
                <a:gd name="connsiteX2" fmla="*/ 101824 w 144277"/>
                <a:gd name="connsiteY2" fmla="*/ 0 h 228886"/>
                <a:gd name="connsiteX3" fmla="*/ 42483 w 144277"/>
                <a:gd name="connsiteY3" fmla="*/ 0 h 228886"/>
                <a:gd name="connsiteX4" fmla="*/ 42483 w 144277"/>
                <a:gd name="connsiteY4" fmla="*/ 44482 h 228886"/>
                <a:gd name="connsiteX5" fmla="*/ 574 w 144277"/>
                <a:gd name="connsiteY5" fmla="*/ 207359 h 228886"/>
                <a:gd name="connsiteX6" fmla="*/ 12766 w 144277"/>
                <a:gd name="connsiteY6" fmla="*/ 228314 h 228886"/>
                <a:gd name="connsiteX7" fmla="*/ 17242 w 144277"/>
                <a:gd name="connsiteY7" fmla="*/ 228886 h 228886"/>
                <a:gd name="connsiteX8" fmla="*/ 127066 w 144277"/>
                <a:gd name="connsiteY8" fmla="*/ 228886 h 228886"/>
                <a:gd name="connsiteX9" fmla="*/ 144277 w 144277"/>
                <a:gd name="connsiteY9" fmla="*/ 211617 h 228886"/>
                <a:gd name="connsiteX10" fmla="*/ 143829 w 144277"/>
                <a:gd name="connsiteY10" fmla="*/ 207740 h 22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277" h="228886">
                  <a:moveTo>
                    <a:pt x="143829" y="207740"/>
                  </a:moveTo>
                  <a:lnTo>
                    <a:pt x="101824" y="44863"/>
                  </a:lnTo>
                  <a:lnTo>
                    <a:pt x="101824" y="0"/>
                  </a:lnTo>
                  <a:lnTo>
                    <a:pt x="42483" y="0"/>
                  </a:lnTo>
                  <a:lnTo>
                    <a:pt x="42483" y="44482"/>
                  </a:lnTo>
                  <a:lnTo>
                    <a:pt x="574" y="207359"/>
                  </a:lnTo>
                  <a:cubicBezTo>
                    <a:pt x="-1846" y="216513"/>
                    <a:pt x="3612" y="225895"/>
                    <a:pt x="12766" y="228314"/>
                  </a:cubicBezTo>
                  <a:cubicBezTo>
                    <a:pt x="14223" y="228705"/>
                    <a:pt x="15728" y="228895"/>
                    <a:pt x="17242" y="228886"/>
                  </a:cubicBezTo>
                  <a:lnTo>
                    <a:pt x="127066" y="228886"/>
                  </a:lnTo>
                  <a:cubicBezTo>
                    <a:pt x="136591" y="228867"/>
                    <a:pt x="144296" y="221142"/>
                    <a:pt x="144277" y="211617"/>
                  </a:cubicBezTo>
                  <a:cubicBezTo>
                    <a:pt x="144277" y="210312"/>
                    <a:pt x="144125" y="209007"/>
                    <a:pt x="143829" y="207740"/>
                  </a:cubicBez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487B09B9-6F50-4E2A-85D1-F59728257368}"/>
                </a:ext>
              </a:extLst>
            </p:cNvPr>
            <p:cNvSpPr/>
            <p:nvPr/>
          </p:nvSpPr>
          <p:spPr>
            <a:xfrm>
              <a:off x="3880388" y="3440503"/>
              <a:ext cx="119099" cy="91440"/>
            </a:xfrm>
            <a:custGeom>
              <a:avLst/>
              <a:gdLst>
                <a:gd name="connsiteX0" fmla="*/ 96937 w 119099"/>
                <a:gd name="connsiteY0" fmla="*/ 0 h 91440"/>
                <a:gd name="connsiteX1" fmla="*/ 22165 w 119099"/>
                <a:gd name="connsiteY1" fmla="*/ 0 h 91440"/>
                <a:gd name="connsiteX2" fmla="*/ 163 w 119099"/>
                <a:gd name="connsiteY2" fmla="*/ 85725 h 91440"/>
                <a:gd name="connsiteX3" fmla="*/ 1020 w 119099"/>
                <a:gd name="connsiteY3" fmla="*/ 89630 h 91440"/>
                <a:gd name="connsiteX4" fmla="*/ 4544 w 119099"/>
                <a:gd name="connsiteY4" fmla="*/ 91440 h 91440"/>
                <a:gd name="connsiteX5" fmla="*/ 114558 w 119099"/>
                <a:gd name="connsiteY5" fmla="*/ 91440 h 91440"/>
                <a:gd name="connsiteX6" fmla="*/ 118177 w 119099"/>
                <a:gd name="connsiteY6" fmla="*/ 89630 h 91440"/>
                <a:gd name="connsiteX7" fmla="*/ 118939 w 119099"/>
                <a:gd name="connsiteY7" fmla="*/ 85725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99" h="91440">
                  <a:moveTo>
                    <a:pt x="96937" y="0"/>
                  </a:moveTo>
                  <a:lnTo>
                    <a:pt x="22165" y="0"/>
                  </a:lnTo>
                  <a:lnTo>
                    <a:pt x="163" y="85725"/>
                  </a:lnTo>
                  <a:cubicBezTo>
                    <a:pt x="-228" y="87087"/>
                    <a:pt x="96" y="88554"/>
                    <a:pt x="1020" y="89630"/>
                  </a:cubicBezTo>
                  <a:cubicBezTo>
                    <a:pt x="1829" y="90773"/>
                    <a:pt x="3144" y="91450"/>
                    <a:pt x="4544" y="91440"/>
                  </a:cubicBezTo>
                  <a:lnTo>
                    <a:pt x="114558" y="91440"/>
                  </a:lnTo>
                  <a:cubicBezTo>
                    <a:pt x="115977" y="91421"/>
                    <a:pt x="117311" y="90754"/>
                    <a:pt x="118177" y="89630"/>
                  </a:cubicBezTo>
                  <a:cubicBezTo>
                    <a:pt x="119025" y="88516"/>
                    <a:pt x="119311" y="87078"/>
                    <a:pt x="118939" y="85725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102BA445-65F5-4F38-BC76-547831026F33}"/>
                </a:ext>
              </a:extLst>
            </p:cNvPr>
            <p:cNvSpPr/>
            <p:nvPr/>
          </p:nvSpPr>
          <p:spPr>
            <a:xfrm>
              <a:off x="4121341" y="3315059"/>
              <a:ext cx="144210" cy="228886"/>
            </a:xfrm>
            <a:custGeom>
              <a:avLst/>
              <a:gdLst>
                <a:gd name="connsiteX0" fmla="*/ 143734 w 144210"/>
                <a:gd name="connsiteY0" fmla="*/ 207740 h 228886"/>
                <a:gd name="connsiteX1" fmla="*/ 101824 w 144210"/>
                <a:gd name="connsiteY1" fmla="*/ 44863 h 228886"/>
                <a:gd name="connsiteX2" fmla="*/ 101824 w 144210"/>
                <a:gd name="connsiteY2" fmla="*/ 0 h 228886"/>
                <a:gd name="connsiteX3" fmla="*/ 42483 w 144210"/>
                <a:gd name="connsiteY3" fmla="*/ 0 h 228886"/>
                <a:gd name="connsiteX4" fmla="*/ 42483 w 144210"/>
                <a:gd name="connsiteY4" fmla="*/ 44482 h 228886"/>
                <a:gd name="connsiteX5" fmla="*/ 573 w 144210"/>
                <a:gd name="connsiteY5" fmla="*/ 207359 h 228886"/>
                <a:gd name="connsiteX6" fmla="*/ 12765 w 144210"/>
                <a:gd name="connsiteY6" fmla="*/ 228314 h 228886"/>
                <a:gd name="connsiteX7" fmla="*/ 17242 w 144210"/>
                <a:gd name="connsiteY7" fmla="*/ 228886 h 228886"/>
                <a:gd name="connsiteX8" fmla="*/ 127065 w 144210"/>
                <a:gd name="connsiteY8" fmla="*/ 228886 h 228886"/>
                <a:gd name="connsiteX9" fmla="*/ 144210 w 144210"/>
                <a:gd name="connsiteY9" fmla="*/ 211741 h 228886"/>
                <a:gd name="connsiteX10" fmla="*/ 143734 w 144210"/>
                <a:gd name="connsiteY10" fmla="*/ 207740 h 22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210" h="228886">
                  <a:moveTo>
                    <a:pt x="143734" y="207740"/>
                  </a:moveTo>
                  <a:lnTo>
                    <a:pt x="101824" y="44863"/>
                  </a:lnTo>
                  <a:lnTo>
                    <a:pt x="101824" y="0"/>
                  </a:lnTo>
                  <a:lnTo>
                    <a:pt x="42483" y="0"/>
                  </a:lnTo>
                  <a:lnTo>
                    <a:pt x="42483" y="44482"/>
                  </a:lnTo>
                  <a:lnTo>
                    <a:pt x="573" y="207359"/>
                  </a:lnTo>
                  <a:cubicBezTo>
                    <a:pt x="-1846" y="216513"/>
                    <a:pt x="3612" y="225895"/>
                    <a:pt x="12765" y="228314"/>
                  </a:cubicBezTo>
                  <a:cubicBezTo>
                    <a:pt x="14223" y="228705"/>
                    <a:pt x="15728" y="228895"/>
                    <a:pt x="17242" y="228886"/>
                  </a:cubicBezTo>
                  <a:lnTo>
                    <a:pt x="127065" y="228886"/>
                  </a:lnTo>
                  <a:cubicBezTo>
                    <a:pt x="136533" y="228886"/>
                    <a:pt x="144210" y="221209"/>
                    <a:pt x="144210" y="211741"/>
                  </a:cubicBezTo>
                  <a:cubicBezTo>
                    <a:pt x="144210" y="210388"/>
                    <a:pt x="144048" y="209045"/>
                    <a:pt x="143734" y="207740"/>
                  </a:cubicBez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C5848641-85D0-40FC-86C9-C08271D6FE65}"/>
                </a:ext>
              </a:extLst>
            </p:cNvPr>
            <p:cNvSpPr/>
            <p:nvPr/>
          </p:nvSpPr>
          <p:spPr>
            <a:xfrm>
              <a:off x="4134039" y="3440503"/>
              <a:ext cx="118908" cy="91440"/>
            </a:xfrm>
            <a:custGeom>
              <a:avLst/>
              <a:gdLst>
                <a:gd name="connsiteX0" fmla="*/ 96746 w 118908"/>
                <a:gd name="connsiteY0" fmla="*/ 0 h 91440"/>
                <a:gd name="connsiteX1" fmla="*/ 22165 w 118908"/>
                <a:gd name="connsiteY1" fmla="*/ 0 h 91440"/>
                <a:gd name="connsiteX2" fmla="*/ 163 w 118908"/>
                <a:gd name="connsiteY2" fmla="*/ 85725 h 91440"/>
                <a:gd name="connsiteX3" fmla="*/ 1020 w 118908"/>
                <a:gd name="connsiteY3" fmla="*/ 89630 h 91440"/>
                <a:gd name="connsiteX4" fmla="*/ 4544 w 118908"/>
                <a:gd name="connsiteY4" fmla="*/ 91440 h 91440"/>
                <a:gd name="connsiteX5" fmla="*/ 114367 w 118908"/>
                <a:gd name="connsiteY5" fmla="*/ 91440 h 91440"/>
                <a:gd name="connsiteX6" fmla="*/ 117987 w 118908"/>
                <a:gd name="connsiteY6" fmla="*/ 89630 h 91440"/>
                <a:gd name="connsiteX7" fmla="*/ 118749 w 118908"/>
                <a:gd name="connsiteY7" fmla="*/ 85725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908" h="91440">
                  <a:moveTo>
                    <a:pt x="96746" y="0"/>
                  </a:moveTo>
                  <a:lnTo>
                    <a:pt x="22165" y="0"/>
                  </a:lnTo>
                  <a:lnTo>
                    <a:pt x="163" y="85725"/>
                  </a:lnTo>
                  <a:cubicBezTo>
                    <a:pt x="-228" y="87087"/>
                    <a:pt x="96" y="88554"/>
                    <a:pt x="1020" y="89630"/>
                  </a:cubicBezTo>
                  <a:cubicBezTo>
                    <a:pt x="1829" y="90773"/>
                    <a:pt x="3144" y="91450"/>
                    <a:pt x="4544" y="91440"/>
                  </a:cubicBezTo>
                  <a:lnTo>
                    <a:pt x="114367" y="91440"/>
                  </a:lnTo>
                  <a:cubicBezTo>
                    <a:pt x="115787" y="91421"/>
                    <a:pt x="117120" y="90754"/>
                    <a:pt x="117987" y="89630"/>
                  </a:cubicBezTo>
                  <a:cubicBezTo>
                    <a:pt x="118834" y="88516"/>
                    <a:pt x="119120" y="87078"/>
                    <a:pt x="118749" y="85725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F8468088-E2D4-428F-BF47-9A4A0B4B4D9A}"/>
                </a:ext>
              </a:extLst>
            </p:cNvPr>
            <p:cNvSpPr/>
            <p:nvPr/>
          </p:nvSpPr>
          <p:spPr>
            <a:xfrm>
              <a:off x="3935891" y="2867384"/>
              <a:ext cx="9525" cy="485775"/>
            </a:xfrm>
            <a:custGeom>
              <a:avLst/>
              <a:gdLst>
                <a:gd name="connsiteX0" fmla="*/ 0 w 9525"/>
                <a:gd name="connsiteY0" fmla="*/ 485775 h 485775"/>
                <a:gd name="connsiteX1" fmla="*/ 0 w 9525"/>
                <a:gd name="connsiteY1" fmla="*/ 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85775">
                  <a:moveTo>
                    <a:pt x="0" y="485775"/>
                  </a:moveTo>
                  <a:lnTo>
                    <a:pt x="0" y="0"/>
                  </a:lnTo>
                </a:path>
              </a:pathLst>
            </a:custGeom>
            <a:ln w="952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AA67A0A7-968F-4A85-9BB2-6F553A629704}"/>
                </a:ext>
              </a:extLst>
            </p:cNvPr>
            <p:cNvSpPr/>
            <p:nvPr/>
          </p:nvSpPr>
          <p:spPr>
            <a:xfrm>
              <a:off x="2918716" y="3543659"/>
              <a:ext cx="1607915" cy="946975"/>
            </a:xfrm>
            <a:custGeom>
              <a:avLst/>
              <a:gdLst>
                <a:gd name="connsiteX0" fmla="*/ 0 w 1607915"/>
                <a:gd name="connsiteY0" fmla="*/ 0 h 946975"/>
                <a:gd name="connsiteX1" fmla="*/ 1607915 w 1607915"/>
                <a:gd name="connsiteY1" fmla="*/ 0 h 946975"/>
                <a:gd name="connsiteX2" fmla="*/ 1607915 w 1607915"/>
                <a:gd name="connsiteY2" fmla="*/ 946976 h 946975"/>
                <a:gd name="connsiteX3" fmla="*/ 0 w 1607915"/>
                <a:gd name="connsiteY3" fmla="*/ 946976 h 94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915" h="946975">
                  <a:moveTo>
                    <a:pt x="0" y="0"/>
                  </a:moveTo>
                  <a:lnTo>
                    <a:pt x="1607915" y="0"/>
                  </a:lnTo>
                  <a:lnTo>
                    <a:pt x="1607915" y="946976"/>
                  </a:lnTo>
                  <a:lnTo>
                    <a:pt x="0" y="946976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B595E590-CF38-47C8-92FF-6A531877B64E}"/>
                </a:ext>
              </a:extLst>
            </p:cNvPr>
            <p:cNvSpPr/>
            <p:nvPr/>
          </p:nvSpPr>
          <p:spPr>
            <a:xfrm>
              <a:off x="2963198" y="3581282"/>
              <a:ext cx="1519047" cy="909351"/>
            </a:xfrm>
            <a:custGeom>
              <a:avLst/>
              <a:gdLst>
                <a:gd name="connsiteX0" fmla="*/ 0 w 1519047"/>
                <a:gd name="connsiteY0" fmla="*/ 0 h 909351"/>
                <a:gd name="connsiteX1" fmla="*/ 1519047 w 1519047"/>
                <a:gd name="connsiteY1" fmla="*/ 0 h 909351"/>
                <a:gd name="connsiteX2" fmla="*/ 1519047 w 1519047"/>
                <a:gd name="connsiteY2" fmla="*/ 909352 h 909351"/>
                <a:gd name="connsiteX3" fmla="*/ 0 w 1519047"/>
                <a:gd name="connsiteY3" fmla="*/ 909352 h 90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047" h="909351">
                  <a:moveTo>
                    <a:pt x="0" y="0"/>
                  </a:moveTo>
                  <a:lnTo>
                    <a:pt x="1519047" y="0"/>
                  </a:lnTo>
                  <a:lnTo>
                    <a:pt x="1519047" y="909352"/>
                  </a:lnTo>
                  <a:lnTo>
                    <a:pt x="0" y="909352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98A49B36-0D7D-4888-B415-36B513265428}"/>
                </a:ext>
              </a:extLst>
            </p:cNvPr>
            <p:cNvSpPr/>
            <p:nvPr/>
          </p:nvSpPr>
          <p:spPr>
            <a:xfrm>
              <a:off x="3774537" y="3947804"/>
              <a:ext cx="536829" cy="75152"/>
            </a:xfrm>
            <a:custGeom>
              <a:avLst/>
              <a:gdLst>
                <a:gd name="connsiteX0" fmla="*/ 0 w 536829"/>
                <a:gd name="connsiteY0" fmla="*/ 0 h 75152"/>
                <a:gd name="connsiteX1" fmla="*/ 54769 w 536829"/>
                <a:gd name="connsiteY1" fmla="*/ 75152 h 75152"/>
                <a:gd name="connsiteX2" fmla="*/ 478631 w 536829"/>
                <a:gd name="connsiteY2" fmla="*/ 75152 h 75152"/>
                <a:gd name="connsiteX3" fmla="*/ 536829 w 536829"/>
                <a:gd name="connsiteY3" fmla="*/ 0 h 75152"/>
                <a:gd name="connsiteX4" fmla="*/ 0 w 536829"/>
                <a:gd name="connsiteY4" fmla="*/ 0 h 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829" h="75152">
                  <a:moveTo>
                    <a:pt x="0" y="0"/>
                  </a:moveTo>
                  <a:lnTo>
                    <a:pt x="54769" y="75152"/>
                  </a:lnTo>
                  <a:lnTo>
                    <a:pt x="478631" y="75152"/>
                  </a:lnTo>
                  <a:lnTo>
                    <a:pt x="536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D4C823CB-88CD-4533-B2DF-53E369C6BE8F}"/>
                </a:ext>
              </a:extLst>
            </p:cNvPr>
            <p:cNvSpPr/>
            <p:nvPr/>
          </p:nvSpPr>
          <p:spPr>
            <a:xfrm>
              <a:off x="3883504" y="3990667"/>
              <a:ext cx="328993" cy="32289"/>
            </a:xfrm>
            <a:custGeom>
              <a:avLst/>
              <a:gdLst>
                <a:gd name="connsiteX0" fmla="*/ 0 w 328993"/>
                <a:gd name="connsiteY0" fmla="*/ 0 h 32289"/>
                <a:gd name="connsiteX1" fmla="*/ 328994 w 328993"/>
                <a:gd name="connsiteY1" fmla="*/ 0 h 32289"/>
                <a:gd name="connsiteX2" fmla="*/ 328994 w 328993"/>
                <a:gd name="connsiteY2" fmla="*/ 32290 h 32289"/>
                <a:gd name="connsiteX3" fmla="*/ 0 w 328993"/>
                <a:gd name="connsiteY3" fmla="*/ 32290 h 3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993" h="32289">
                  <a:moveTo>
                    <a:pt x="0" y="0"/>
                  </a:moveTo>
                  <a:lnTo>
                    <a:pt x="328994" y="0"/>
                  </a:lnTo>
                  <a:lnTo>
                    <a:pt x="328994" y="32290"/>
                  </a:lnTo>
                  <a:lnTo>
                    <a:pt x="0" y="32290"/>
                  </a:lnTo>
                  <a:close/>
                </a:path>
              </a:pathLst>
            </a:custGeom>
            <a:solidFill>
              <a:srgbClr val="5C5C5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9D344614-EBA2-4837-B4CE-B31391947EFD}"/>
                </a:ext>
              </a:extLst>
            </p:cNvPr>
            <p:cNvSpPr/>
            <p:nvPr/>
          </p:nvSpPr>
          <p:spPr>
            <a:xfrm>
              <a:off x="3455545" y="3822836"/>
              <a:ext cx="270033" cy="81819"/>
            </a:xfrm>
            <a:custGeom>
              <a:avLst/>
              <a:gdLst>
                <a:gd name="connsiteX0" fmla="*/ 0 w 270033"/>
                <a:gd name="connsiteY0" fmla="*/ 0 h 81819"/>
                <a:gd name="connsiteX1" fmla="*/ 270034 w 270033"/>
                <a:gd name="connsiteY1" fmla="*/ 0 h 81819"/>
                <a:gd name="connsiteX2" fmla="*/ 270034 w 270033"/>
                <a:gd name="connsiteY2" fmla="*/ 81820 h 81819"/>
                <a:gd name="connsiteX3" fmla="*/ 0 w 270033"/>
                <a:gd name="connsiteY3" fmla="*/ 81820 h 8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033" h="81819">
                  <a:moveTo>
                    <a:pt x="0" y="0"/>
                  </a:moveTo>
                  <a:lnTo>
                    <a:pt x="270034" y="0"/>
                  </a:lnTo>
                  <a:lnTo>
                    <a:pt x="270034" y="81820"/>
                  </a:lnTo>
                  <a:lnTo>
                    <a:pt x="0" y="8182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84F48FA8-72FE-49CE-9C04-77918346E811}"/>
                </a:ext>
              </a:extLst>
            </p:cNvPr>
            <p:cNvSpPr/>
            <p:nvPr/>
          </p:nvSpPr>
          <p:spPr>
            <a:xfrm>
              <a:off x="3845404" y="3712156"/>
              <a:ext cx="39909" cy="97726"/>
            </a:xfrm>
            <a:custGeom>
              <a:avLst/>
              <a:gdLst>
                <a:gd name="connsiteX0" fmla="*/ 0 w 39909"/>
                <a:gd name="connsiteY0" fmla="*/ 0 h 97726"/>
                <a:gd name="connsiteX1" fmla="*/ 39910 w 39909"/>
                <a:gd name="connsiteY1" fmla="*/ 0 h 97726"/>
                <a:gd name="connsiteX2" fmla="*/ 39910 w 39909"/>
                <a:gd name="connsiteY2" fmla="*/ 97727 h 97726"/>
                <a:gd name="connsiteX3" fmla="*/ 0 w 39909"/>
                <a:gd name="connsiteY3" fmla="*/ 97727 h 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09" h="97726">
                  <a:moveTo>
                    <a:pt x="0" y="0"/>
                  </a:moveTo>
                  <a:lnTo>
                    <a:pt x="39910" y="0"/>
                  </a:lnTo>
                  <a:lnTo>
                    <a:pt x="39910" y="97727"/>
                  </a:lnTo>
                  <a:lnTo>
                    <a:pt x="0" y="977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79ED63A0-101F-4F58-BEE2-AFBE143CA11F}"/>
                </a:ext>
              </a:extLst>
            </p:cNvPr>
            <p:cNvSpPr/>
            <p:nvPr/>
          </p:nvSpPr>
          <p:spPr>
            <a:xfrm>
              <a:off x="3805494" y="3763495"/>
              <a:ext cx="120015" cy="150495"/>
            </a:xfrm>
            <a:custGeom>
              <a:avLst/>
              <a:gdLst>
                <a:gd name="connsiteX0" fmla="*/ 36195 w 120015"/>
                <a:gd name="connsiteY0" fmla="*/ 0 h 150495"/>
                <a:gd name="connsiteX1" fmla="*/ 83820 w 120015"/>
                <a:gd name="connsiteY1" fmla="*/ 0 h 150495"/>
                <a:gd name="connsiteX2" fmla="*/ 120015 w 120015"/>
                <a:gd name="connsiteY2" fmla="*/ 36195 h 150495"/>
                <a:gd name="connsiteX3" fmla="*/ 120015 w 120015"/>
                <a:gd name="connsiteY3" fmla="*/ 150495 h 150495"/>
                <a:gd name="connsiteX4" fmla="*/ 120015 w 120015"/>
                <a:gd name="connsiteY4" fmla="*/ 150495 h 150495"/>
                <a:gd name="connsiteX5" fmla="*/ 0 w 120015"/>
                <a:gd name="connsiteY5" fmla="*/ 150495 h 150495"/>
                <a:gd name="connsiteX6" fmla="*/ 0 w 120015"/>
                <a:gd name="connsiteY6" fmla="*/ 150495 h 150495"/>
                <a:gd name="connsiteX7" fmla="*/ 0 w 120015"/>
                <a:gd name="connsiteY7" fmla="*/ 36195 h 150495"/>
                <a:gd name="connsiteX8" fmla="*/ 36195 w 120015"/>
                <a:gd name="connsiteY8" fmla="*/ 0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15" h="150495">
                  <a:moveTo>
                    <a:pt x="36195" y="0"/>
                  </a:moveTo>
                  <a:lnTo>
                    <a:pt x="83820" y="0"/>
                  </a:lnTo>
                  <a:cubicBezTo>
                    <a:pt x="103813" y="0"/>
                    <a:pt x="120015" y="16202"/>
                    <a:pt x="120015" y="36195"/>
                  </a:cubicBezTo>
                  <a:lnTo>
                    <a:pt x="120015" y="150495"/>
                  </a:lnTo>
                  <a:lnTo>
                    <a:pt x="120015" y="150495"/>
                  </a:lnTo>
                  <a:lnTo>
                    <a:pt x="0" y="150495"/>
                  </a:lnTo>
                  <a:lnTo>
                    <a:pt x="0" y="150495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ADD7FBDA-84F5-45D2-980D-098B5AA9046B}"/>
                </a:ext>
              </a:extLst>
            </p:cNvPr>
            <p:cNvSpPr/>
            <p:nvPr/>
          </p:nvSpPr>
          <p:spPr>
            <a:xfrm>
              <a:off x="4009995" y="3712156"/>
              <a:ext cx="39909" cy="97726"/>
            </a:xfrm>
            <a:custGeom>
              <a:avLst/>
              <a:gdLst>
                <a:gd name="connsiteX0" fmla="*/ 0 w 39909"/>
                <a:gd name="connsiteY0" fmla="*/ 0 h 97726"/>
                <a:gd name="connsiteX1" fmla="*/ 39910 w 39909"/>
                <a:gd name="connsiteY1" fmla="*/ 0 h 97726"/>
                <a:gd name="connsiteX2" fmla="*/ 39910 w 39909"/>
                <a:gd name="connsiteY2" fmla="*/ 97727 h 97726"/>
                <a:gd name="connsiteX3" fmla="*/ 0 w 39909"/>
                <a:gd name="connsiteY3" fmla="*/ 97727 h 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09" h="97726">
                  <a:moveTo>
                    <a:pt x="0" y="0"/>
                  </a:moveTo>
                  <a:lnTo>
                    <a:pt x="39910" y="0"/>
                  </a:lnTo>
                  <a:lnTo>
                    <a:pt x="39910" y="97727"/>
                  </a:lnTo>
                  <a:lnTo>
                    <a:pt x="0" y="977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65C1AD87-29DB-463B-945F-A893C417EAAF}"/>
                </a:ext>
              </a:extLst>
            </p:cNvPr>
            <p:cNvSpPr/>
            <p:nvPr/>
          </p:nvSpPr>
          <p:spPr>
            <a:xfrm>
              <a:off x="3969990" y="3763495"/>
              <a:ext cx="120015" cy="150495"/>
            </a:xfrm>
            <a:custGeom>
              <a:avLst/>
              <a:gdLst>
                <a:gd name="connsiteX0" fmla="*/ 36195 w 120015"/>
                <a:gd name="connsiteY0" fmla="*/ 0 h 150495"/>
                <a:gd name="connsiteX1" fmla="*/ 83820 w 120015"/>
                <a:gd name="connsiteY1" fmla="*/ 0 h 150495"/>
                <a:gd name="connsiteX2" fmla="*/ 120015 w 120015"/>
                <a:gd name="connsiteY2" fmla="*/ 36195 h 150495"/>
                <a:gd name="connsiteX3" fmla="*/ 120015 w 120015"/>
                <a:gd name="connsiteY3" fmla="*/ 150495 h 150495"/>
                <a:gd name="connsiteX4" fmla="*/ 120015 w 120015"/>
                <a:gd name="connsiteY4" fmla="*/ 150495 h 150495"/>
                <a:gd name="connsiteX5" fmla="*/ 0 w 120015"/>
                <a:gd name="connsiteY5" fmla="*/ 150495 h 150495"/>
                <a:gd name="connsiteX6" fmla="*/ 0 w 120015"/>
                <a:gd name="connsiteY6" fmla="*/ 150495 h 150495"/>
                <a:gd name="connsiteX7" fmla="*/ 0 w 120015"/>
                <a:gd name="connsiteY7" fmla="*/ 36195 h 150495"/>
                <a:gd name="connsiteX8" fmla="*/ 36195 w 120015"/>
                <a:gd name="connsiteY8" fmla="*/ 0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15" h="150495">
                  <a:moveTo>
                    <a:pt x="36195" y="0"/>
                  </a:moveTo>
                  <a:lnTo>
                    <a:pt x="83820" y="0"/>
                  </a:lnTo>
                  <a:cubicBezTo>
                    <a:pt x="103813" y="0"/>
                    <a:pt x="120015" y="16202"/>
                    <a:pt x="120015" y="36195"/>
                  </a:cubicBezTo>
                  <a:lnTo>
                    <a:pt x="120015" y="150495"/>
                  </a:lnTo>
                  <a:lnTo>
                    <a:pt x="120015" y="150495"/>
                  </a:lnTo>
                  <a:lnTo>
                    <a:pt x="0" y="150495"/>
                  </a:lnTo>
                  <a:lnTo>
                    <a:pt x="0" y="150495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2363A8CD-2530-4928-BA8F-3BE9C66C49D0}"/>
                </a:ext>
              </a:extLst>
            </p:cNvPr>
            <p:cNvSpPr/>
            <p:nvPr/>
          </p:nvSpPr>
          <p:spPr>
            <a:xfrm>
              <a:off x="4174492" y="3712156"/>
              <a:ext cx="39909" cy="97726"/>
            </a:xfrm>
            <a:custGeom>
              <a:avLst/>
              <a:gdLst>
                <a:gd name="connsiteX0" fmla="*/ 0 w 39909"/>
                <a:gd name="connsiteY0" fmla="*/ 0 h 97726"/>
                <a:gd name="connsiteX1" fmla="*/ 39910 w 39909"/>
                <a:gd name="connsiteY1" fmla="*/ 0 h 97726"/>
                <a:gd name="connsiteX2" fmla="*/ 39910 w 39909"/>
                <a:gd name="connsiteY2" fmla="*/ 97727 h 97726"/>
                <a:gd name="connsiteX3" fmla="*/ 0 w 39909"/>
                <a:gd name="connsiteY3" fmla="*/ 97727 h 9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09" h="97726">
                  <a:moveTo>
                    <a:pt x="0" y="0"/>
                  </a:moveTo>
                  <a:lnTo>
                    <a:pt x="39910" y="0"/>
                  </a:lnTo>
                  <a:lnTo>
                    <a:pt x="39910" y="97727"/>
                  </a:lnTo>
                  <a:lnTo>
                    <a:pt x="0" y="977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4711BEA7-661B-45C0-9ECE-F8BF565AADAC}"/>
                </a:ext>
              </a:extLst>
            </p:cNvPr>
            <p:cNvSpPr/>
            <p:nvPr/>
          </p:nvSpPr>
          <p:spPr>
            <a:xfrm>
              <a:off x="4134487" y="3763495"/>
              <a:ext cx="120110" cy="150495"/>
            </a:xfrm>
            <a:custGeom>
              <a:avLst/>
              <a:gdLst>
                <a:gd name="connsiteX0" fmla="*/ 36290 w 120110"/>
                <a:gd name="connsiteY0" fmla="*/ 0 h 150495"/>
                <a:gd name="connsiteX1" fmla="*/ 83915 w 120110"/>
                <a:gd name="connsiteY1" fmla="*/ 0 h 150495"/>
                <a:gd name="connsiteX2" fmla="*/ 120110 w 120110"/>
                <a:gd name="connsiteY2" fmla="*/ 36195 h 150495"/>
                <a:gd name="connsiteX3" fmla="*/ 120110 w 120110"/>
                <a:gd name="connsiteY3" fmla="*/ 150495 h 150495"/>
                <a:gd name="connsiteX4" fmla="*/ 120110 w 120110"/>
                <a:gd name="connsiteY4" fmla="*/ 150495 h 150495"/>
                <a:gd name="connsiteX5" fmla="*/ 0 w 120110"/>
                <a:gd name="connsiteY5" fmla="*/ 150495 h 150495"/>
                <a:gd name="connsiteX6" fmla="*/ 0 w 120110"/>
                <a:gd name="connsiteY6" fmla="*/ 150495 h 150495"/>
                <a:gd name="connsiteX7" fmla="*/ 0 w 120110"/>
                <a:gd name="connsiteY7" fmla="*/ 36195 h 150495"/>
                <a:gd name="connsiteX8" fmla="*/ 36195 w 120110"/>
                <a:gd name="connsiteY8" fmla="*/ 0 h 150495"/>
                <a:gd name="connsiteX9" fmla="*/ 36290 w 120110"/>
                <a:gd name="connsiteY9" fmla="*/ 0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10" h="150495">
                  <a:moveTo>
                    <a:pt x="36290" y="0"/>
                  </a:moveTo>
                  <a:lnTo>
                    <a:pt x="83915" y="0"/>
                  </a:lnTo>
                  <a:cubicBezTo>
                    <a:pt x="103908" y="0"/>
                    <a:pt x="120110" y="16202"/>
                    <a:pt x="120110" y="36195"/>
                  </a:cubicBezTo>
                  <a:lnTo>
                    <a:pt x="120110" y="150495"/>
                  </a:lnTo>
                  <a:lnTo>
                    <a:pt x="120110" y="150495"/>
                  </a:lnTo>
                  <a:lnTo>
                    <a:pt x="0" y="150495"/>
                  </a:lnTo>
                  <a:lnTo>
                    <a:pt x="0" y="150495"/>
                  </a:lnTo>
                  <a:lnTo>
                    <a:pt x="0" y="36195"/>
                  </a:lnTo>
                  <a:cubicBezTo>
                    <a:pt x="0" y="16202"/>
                    <a:pt x="16202" y="0"/>
                    <a:pt x="36195" y="0"/>
                  </a:cubicBezTo>
                  <a:cubicBezTo>
                    <a:pt x="36224" y="0"/>
                    <a:pt x="36262" y="0"/>
                    <a:pt x="36290" y="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6EF09BFC-121F-40C3-A40B-D17F7C703E26}"/>
                </a:ext>
              </a:extLst>
            </p:cNvPr>
            <p:cNvSpPr/>
            <p:nvPr/>
          </p:nvSpPr>
          <p:spPr>
            <a:xfrm>
              <a:off x="3455545" y="3752447"/>
              <a:ext cx="270033" cy="70389"/>
            </a:xfrm>
            <a:custGeom>
              <a:avLst/>
              <a:gdLst>
                <a:gd name="connsiteX0" fmla="*/ 0 w 270033"/>
                <a:gd name="connsiteY0" fmla="*/ 0 h 70389"/>
                <a:gd name="connsiteX1" fmla="*/ 270034 w 270033"/>
                <a:gd name="connsiteY1" fmla="*/ 0 h 70389"/>
                <a:gd name="connsiteX2" fmla="*/ 270034 w 270033"/>
                <a:gd name="connsiteY2" fmla="*/ 70390 h 70389"/>
                <a:gd name="connsiteX3" fmla="*/ 0 w 270033"/>
                <a:gd name="connsiteY3" fmla="*/ 70390 h 7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033" h="70389">
                  <a:moveTo>
                    <a:pt x="0" y="0"/>
                  </a:moveTo>
                  <a:lnTo>
                    <a:pt x="270034" y="0"/>
                  </a:lnTo>
                  <a:lnTo>
                    <a:pt x="270034" y="70390"/>
                  </a:lnTo>
                  <a:lnTo>
                    <a:pt x="0" y="70390"/>
                  </a:lnTo>
                  <a:close/>
                </a:path>
              </a:pathLst>
            </a:custGeom>
            <a:solidFill>
              <a:srgbClr val="A3A3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32604640-A995-4557-A3FF-72A892950F04}"/>
                </a:ext>
              </a:extLst>
            </p:cNvPr>
            <p:cNvSpPr/>
            <p:nvPr/>
          </p:nvSpPr>
          <p:spPr>
            <a:xfrm>
              <a:off x="2963198" y="3899132"/>
              <a:ext cx="1519047" cy="61531"/>
            </a:xfrm>
            <a:custGeom>
              <a:avLst/>
              <a:gdLst>
                <a:gd name="connsiteX0" fmla="*/ 0 w 1519047"/>
                <a:gd name="connsiteY0" fmla="*/ 0 h 61531"/>
                <a:gd name="connsiteX1" fmla="*/ 1519047 w 1519047"/>
                <a:gd name="connsiteY1" fmla="*/ 0 h 61531"/>
                <a:gd name="connsiteX2" fmla="*/ 1519047 w 1519047"/>
                <a:gd name="connsiteY2" fmla="*/ 61531 h 61531"/>
                <a:gd name="connsiteX3" fmla="*/ 0 w 1519047"/>
                <a:gd name="connsiteY3" fmla="*/ 61531 h 6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047" h="61531">
                  <a:moveTo>
                    <a:pt x="0" y="0"/>
                  </a:moveTo>
                  <a:lnTo>
                    <a:pt x="1519047" y="0"/>
                  </a:lnTo>
                  <a:lnTo>
                    <a:pt x="1519047" y="61531"/>
                  </a:lnTo>
                  <a:lnTo>
                    <a:pt x="0" y="61531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4E018B06-CD34-4F1B-A1FC-7A4ED7E76806}"/>
                </a:ext>
              </a:extLst>
            </p:cNvPr>
            <p:cNvSpPr/>
            <p:nvPr/>
          </p:nvSpPr>
          <p:spPr>
            <a:xfrm>
              <a:off x="3415636" y="4182881"/>
              <a:ext cx="105156" cy="320516"/>
            </a:xfrm>
            <a:custGeom>
              <a:avLst/>
              <a:gdLst>
                <a:gd name="connsiteX0" fmla="*/ 0 w 105156"/>
                <a:gd name="connsiteY0" fmla="*/ 0 h 320516"/>
                <a:gd name="connsiteX1" fmla="*/ 105156 w 105156"/>
                <a:gd name="connsiteY1" fmla="*/ 0 h 320516"/>
                <a:gd name="connsiteX2" fmla="*/ 105156 w 105156"/>
                <a:gd name="connsiteY2" fmla="*/ 320516 h 320516"/>
                <a:gd name="connsiteX3" fmla="*/ 0 w 105156"/>
                <a:gd name="connsiteY3" fmla="*/ 320516 h 32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56" h="320516">
                  <a:moveTo>
                    <a:pt x="0" y="0"/>
                  </a:moveTo>
                  <a:lnTo>
                    <a:pt x="105156" y="0"/>
                  </a:lnTo>
                  <a:lnTo>
                    <a:pt x="105156" y="320516"/>
                  </a:lnTo>
                  <a:lnTo>
                    <a:pt x="0" y="320516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0E639133-19F1-4125-AFF9-B42CE7F835D6}"/>
                </a:ext>
              </a:extLst>
            </p:cNvPr>
            <p:cNvSpPr/>
            <p:nvPr/>
          </p:nvSpPr>
          <p:spPr>
            <a:xfrm>
              <a:off x="3223326" y="4026481"/>
              <a:ext cx="489680" cy="405098"/>
            </a:xfrm>
            <a:custGeom>
              <a:avLst/>
              <a:gdLst>
                <a:gd name="connsiteX0" fmla="*/ 0 w 489680"/>
                <a:gd name="connsiteY0" fmla="*/ 0 h 405098"/>
                <a:gd name="connsiteX1" fmla="*/ 489680 w 489680"/>
                <a:gd name="connsiteY1" fmla="*/ 0 h 405098"/>
                <a:gd name="connsiteX2" fmla="*/ 489680 w 489680"/>
                <a:gd name="connsiteY2" fmla="*/ 405098 h 405098"/>
                <a:gd name="connsiteX3" fmla="*/ 0 w 489680"/>
                <a:gd name="connsiteY3" fmla="*/ 405098 h 4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80" h="405098">
                  <a:moveTo>
                    <a:pt x="0" y="0"/>
                  </a:moveTo>
                  <a:lnTo>
                    <a:pt x="489680" y="0"/>
                  </a:lnTo>
                  <a:lnTo>
                    <a:pt x="489680" y="405098"/>
                  </a:lnTo>
                  <a:lnTo>
                    <a:pt x="0" y="405098"/>
                  </a:lnTo>
                  <a:close/>
                </a:path>
              </a:pathLst>
            </a:custGeom>
            <a:solidFill>
              <a:srgbClr val="54545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EF54A401-D386-4884-A43A-B991A9E17879}"/>
                </a:ext>
              </a:extLst>
            </p:cNvPr>
            <p:cNvSpPr/>
            <p:nvPr/>
          </p:nvSpPr>
          <p:spPr>
            <a:xfrm>
              <a:off x="3257425" y="4054675"/>
              <a:ext cx="421481" cy="348710"/>
            </a:xfrm>
            <a:custGeom>
              <a:avLst/>
              <a:gdLst>
                <a:gd name="connsiteX0" fmla="*/ 0 w 421481"/>
                <a:gd name="connsiteY0" fmla="*/ 0 h 348710"/>
                <a:gd name="connsiteX1" fmla="*/ 421481 w 421481"/>
                <a:gd name="connsiteY1" fmla="*/ 0 h 348710"/>
                <a:gd name="connsiteX2" fmla="*/ 421481 w 421481"/>
                <a:gd name="connsiteY2" fmla="*/ 348710 h 348710"/>
                <a:gd name="connsiteX3" fmla="*/ 0 w 421481"/>
                <a:gd name="connsiteY3" fmla="*/ 348710 h 34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481" h="348710">
                  <a:moveTo>
                    <a:pt x="0" y="0"/>
                  </a:moveTo>
                  <a:lnTo>
                    <a:pt x="421481" y="0"/>
                  </a:lnTo>
                  <a:lnTo>
                    <a:pt x="421481" y="348710"/>
                  </a:lnTo>
                  <a:lnTo>
                    <a:pt x="0" y="34871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988FEB06-BFD4-4770-909F-E75BC562D925}"/>
                </a:ext>
              </a:extLst>
            </p:cNvPr>
            <p:cNvSpPr/>
            <p:nvPr/>
          </p:nvSpPr>
          <p:spPr>
            <a:xfrm>
              <a:off x="3347818" y="4138018"/>
              <a:ext cx="130301" cy="142398"/>
            </a:xfrm>
            <a:custGeom>
              <a:avLst/>
              <a:gdLst>
                <a:gd name="connsiteX0" fmla="*/ 0 w 130301"/>
                <a:gd name="connsiteY0" fmla="*/ 0 h 142398"/>
                <a:gd name="connsiteX1" fmla="*/ 130302 w 130301"/>
                <a:gd name="connsiteY1" fmla="*/ 93917 h 142398"/>
                <a:gd name="connsiteX2" fmla="*/ 42481 w 130301"/>
                <a:gd name="connsiteY2" fmla="*/ 142399 h 1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01" h="142398">
                  <a:moveTo>
                    <a:pt x="0" y="0"/>
                  </a:moveTo>
                  <a:lnTo>
                    <a:pt x="130302" y="93917"/>
                  </a:lnTo>
                  <a:lnTo>
                    <a:pt x="42481" y="142399"/>
                  </a:lnTo>
                </a:path>
              </a:pathLst>
            </a:custGeom>
            <a:noFill/>
            <a:ln w="9525" cap="flat">
              <a:solidFill>
                <a:srgbClr val="82828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1EAB9B9A-8254-4CAA-8864-4F1F84F1E5D6}"/>
                </a:ext>
              </a:extLst>
            </p:cNvPr>
            <p:cNvSpPr/>
            <p:nvPr/>
          </p:nvSpPr>
          <p:spPr>
            <a:xfrm>
              <a:off x="3478120" y="4144115"/>
              <a:ext cx="63626" cy="202977"/>
            </a:xfrm>
            <a:custGeom>
              <a:avLst/>
              <a:gdLst>
                <a:gd name="connsiteX0" fmla="*/ 63627 w 63626"/>
                <a:gd name="connsiteY0" fmla="*/ 0 h 202977"/>
                <a:gd name="connsiteX1" fmla="*/ 0 w 63626"/>
                <a:gd name="connsiteY1" fmla="*/ 87821 h 202977"/>
                <a:gd name="connsiteX2" fmla="*/ 30289 w 63626"/>
                <a:gd name="connsiteY2" fmla="*/ 202978 h 202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626" h="202977">
                  <a:moveTo>
                    <a:pt x="63627" y="0"/>
                  </a:moveTo>
                  <a:lnTo>
                    <a:pt x="0" y="87821"/>
                  </a:lnTo>
                  <a:lnTo>
                    <a:pt x="30289" y="202978"/>
                  </a:lnTo>
                </a:path>
              </a:pathLst>
            </a:custGeom>
            <a:noFill/>
            <a:ln w="9525" cap="flat">
              <a:solidFill>
                <a:srgbClr val="82828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9EF50A5D-BC5F-444D-AC27-004E139CFBE1}"/>
                </a:ext>
              </a:extLst>
            </p:cNvPr>
            <p:cNvSpPr/>
            <p:nvPr/>
          </p:nvSpPr>
          <p:spPr>
            <a:xfrm>
              <a:off x="3478120" y="4231935"/>
              <a:ext cx="136397" cy="78867"/>
            </a:xfrm>
            <a:custGeom>
              <a:avLst/>
              <a:gdLst>
                <a:gd name="connsiteX0" fmla="*/ 0 w 136397"/>
                <a:gd name="connsiteY0" fmla="*/ 0 h 78867"/>
                <a:gd name="connsiteX1" fmla="*/ 136398 w 136397"/>
                <a:gd name="connsiteY1" fmla="*/ 78867 h 7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97" h="78867">
                  <a:moveTo>
                    <a:pt x="0" y="0"/>
                  </a:moveTo>
                  <a:lnTo>
                    <a:pt x="136398" y="78867"/>
                  </a:lnTo>
                </a:path>
              </a:pathLst>
            </a:custGeom>
            <a:ln w="9525" cap="flat">
              <a:solidFill>
                <a:srgbClr val="82828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0E61CC14-BB1A-48DC-86EC-B95CBE86562A}"/>
                </a:ext>
              </a:extLst>
            </p:cNvPr>
            <p:cNvSpPr/>
            <p:nvPr/>
          </p:nvSpPr>
          <p:spPr>
            <a:xfrm>
              <a:off x="3296002" y="4098585"/>
              <a:ext cx="63626" cy="63626"/>
            </a:xfrm>
            <a:custGeom>
              <a:avLst/>
              <a:gdLst>
                <a:gd name="connsiteX0" fmla="*/ 63627 w 63626"/>
                <a:gd name="connsiteY0" fmla="*/ 31813 h 63626"/>
                <a:gd name="connsiteX1" fmla="*/ 31813 w 63626"/>
                <a:gd name="connsiteY1" fmla="*/ 63627 h 63626"/>
                <a:gd name="connsiteX2" fmla="*/ 0 w 63626"/>
                <a:gd name="connsiteY2" fmla="*/ 31813 h 63626"/>
                <a:gd name="connsiteX3" fmla="*/ 31813 w 63626"/>
                <a:gd name="connsiteY3" fmla="*/ 0 h 63626"/>
                <a:gd name="connsiteX4" fmla="*/ 63627 w 63626"/>
                <a:gd name="connsiteY4" fmla="*/ 31813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3"/>
                  </a:moveTo>
                  <a:cubicBezTo>
                    <a:pt x="63627" y="49387"/>
                    <a:pt x="49387" y="63627"/>
                    <a:pt x="31813" y="63627"/>
                  </a:cubicBezTo>
                  <a:cubicBezTo>
                    <a:pt x="14240" y="63627"/>
                    <a:pt x="0" y="49387"/>
                    <a:pt x="0" y="31813"/>
                  </a:cubicBezTo>
                  <a:cubicBezTo>
                    <a:pt x="0" y="14240"/>
                    <a:pt x="14240" y="0"/>
                    <a:pt x="31813" y="0"/>
                  </a:cubicBezTo>
                  <a:cubicBezTo>
                    <a:pt x="49387" y="0"/>
                    <a:pt x="63627" y="14240"/>
                    <a:pt x="63627" y="31813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E417ACF8-3FDF-4DB2-B4A3-327FB61F6156}"/>
                </a:ext>
              </a:extLst>
            </p:cNvPr>
            <p:cNvSpPr/>
            <p:nvPr/>
          </p:nvSpPr>
          <p:spPr>
            <a:xfrm>
              <a:off x="3358486" y="4248604"/>
              <a:ext cx="63626" cy="63626"/>
            </a:xfrm>
            <a:custGeom>
              <a:avLst/>
              <a:gdLst>
                <a:gd name="connsiteX0" fmla="*/ 63627 w 63626"/>
                <a:gd name="connsiteY0" fmla="*/ 31813 h 63626"/>
                <a:gd name="connsiteX1" fmla="*/ 31813 w 63626"/>
                <a:gd name="connsiteY1" fmla="*/ 63627 h 63626"/>
                <a:gd name="connsiteX2" fmla="*/ 0 w 63626"/>
                <a:gd name="connsiteY2" fmla="*/ 31813 h 63626"/>
                <a:gd name="connsiteX3" fmla="*/ 31813 w 63626"/>
                <a:gd name="connsiteY3" fmla="*/ 0 h 63626"/>
                <a:gd name="connsiteX4" fmla="*/ 63627 w 63626"/>
                <a:gd name="connsiteY4" fmla="*/ 31813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3"/>
                  </a:moveTo>
                  <a:cubicBezTo>
                    <a:pt x="63627" y="49387"/>
                    <a:pt x="49387" y="63627"/>
                    <a:pt x="31813" y="63627"/>
                  </a:cubicBezTo>
                  <a:cubicBezTo>
                    <a:pt x="14240" y="63627"/>
                    <a:pt x="0" y="49387"/>
                    <a:pt x="0" y="31813"/>
                  </a:cubicBezTo>
                  <a:cubicBezTo>
                    <a:pt x="0" y="14240"/>
                    <a:pt x="14240" y="0"/>
                    <a:pt x="31813" y="0"/>
                  </a:cubicBezTo>
                  <a:cubicBezTo>
                    <a:pt x="49387" y="0"/>
                    <a:pt x="63627" y="14240"/>
                    <a:pt x="63627" y="31813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C040DE5F-AE3A-4E18-B452-6063102A4DB4}"/>
                </a:ext>
              </a:extLst>
            </p:cNvPr>
            <p:cNvSpPr/>
            <p:nvPr/>
          </p:nvSpPr>
          <p:spPr>
            <a:xfrm>
              <a:off x="3509933" y="4111920"/>
              <a:ext cx="63626" cy="63626"/>
            </a:xfrm>
            <a:custGeom>
              <a:avLst/>
              <a:gdLst>
                <a:gd name="connsiteX0" fmla="*/ 63627 w 63626"/>
                <a:gd name="connsiteY0" fmla="*/ 31813 h 63626"/>
                <a:gd name="connsiteX1" fmla="*/ 31813 w 63626"/>
                <a:gd name="connsiteY1" fmla="*/ 63627 h 63626"/>
                <a:gd name="connsiteX2" fmla="*/ 0 w 63626"/>
                <a:gd name="connsiteY2" fmla="*/ 31813 h 63626"/>
                <a:gd name="connsiteX3" fmla="*/ 31813 w 63626"/>
                <a:gd name="connsiteY3" fmla="*/ 0 h 63626"/>
                <a:gd name="connsiteX4" fmla="*/ 63627 w 63626"/>
                <a:gd name="connsiteY4" fmla="*/ 31813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3"/>
                  </a:moveTo>
                  <a:cubicBezTo>
                    <a:pt x="63627" y="49387"/>
                    <a:pt x="49387" y="63627"/>
                    <a:pt x="31813" y="63627"/>
                  </a:cubicBezTo>
                  <a:cubicBezTo>
                    <a:pt x="14240" y="63627"/>
                    <a:pt x="0" y="49387"/>
                    <a:pt x="0" y="31813"/>
                  </a:cubicBezTo>
                  <a:cubicBezTo>
                    <a:pt x="0" y="14240"/>
                    <a:pt x="14240" y="0"/>
                    <a:pt x="31813" y="0"/>
                  </a:cubicBezTo>
                  <a:cubicBezTo>
                    <a:pt x="49387" y="0"/>
                    <a:pt x="63627" y="14240"/>
                    <a:pt x="63627" y="31813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B028D01F-4501-4CCD-9A82-5733C465F285}"/>
                </a:ext>
              </a:extLst>
            </p:cNvPr>
            <p:cNvSpPr/>
            <p:nvPr/>
          </p:nvSpPr>
          <p:spPr>
            <a:xfrm>
              <a:off x="3582704" y="4278893"/>
              <a:ext cx="63627" cy="63627"/>
            </a:xfrm>
            <a:custGeom>
              <a:avLst/>
              <a:gdLst>
                <a:gd name="connsiteX0" fmla="*/ 63627 w 63627"/>
                <a:gd name="connsiteY0" fmla="*/ 31909 h 63627"/>
                <a:gd name="connsiteX1" fmla="*/ 31718 w 63627"/>
                <a:gd name="connsiteY1" fmla="*/ 63627 h 63627"/>
                <a:gd name="connsiteX2" fmla="*/ 0 w 63627"/>
                <a:gd name="connsiteY2" fmla="*/ 31718 h 63627"/>
                <a:gd name="connsiteX3" fmla="*/ 31814 w 63627"/>
                <a:gd name="connsiteY3" fmla="*/ 0 h 63627"/>
                <a:gd name="connsiteX4" fmla="*/ 63627 w 63627"/>
                <a:gd name="connsiteY4" fmla="*/ 31813 h 63627"/>
                <a:gd name="connsiteX5" fmla="*/ 63627 w 63627"/>
                <a:gd name="connsiteY5" fmla="*/ 31909 h 6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27" h="63627">
                  <a:moveTo>
                    <a:pt x="63627" y="31909"/>
                  </a:moveTo>
                  <a:cubicBezTo>
                    <a:pt x="63570" y="49482"/>
                    <a:pt x="49292" y="63684"/>
                    <a:pt x="31718" y="63627"/>
                  </a:cubicBezTo>
                  <a:cubicBezTo>
                    <a:pt x="14145" y="63570"/>
                    <a:pt x="-48" y="49292"/>
                    <a:pt x="0" y="31718"/>
                  </a:cubicBezTo>
                  <a:cubicBezTo>
                    <a:pt x="57" y="14183"/>
                    <a:pt x="14278" y="0"/>
                    <a:pt x="31814" y="0"/>
                  </a:cubicBezTo>
                  <a:cubicBezTo>
                    <a:pt x="49387" y="0"/>
                    <a:pt x="63627" y="14240"/>
                    <a:pt x="63627" y="31813"/>
                  </a:cubicBezTo>
                  <a:cubicBezTo>
                    <a:pt x="63627" y="31842"/>
                    <a:pt x="63627" y="31880"/>
                    <a:pt x="63627" y="31909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FFCF01AD-694E-4464-8941-297DA9F122AC}"/>
                </a:ext>
              </a:extLst>
            </p:cNvPr>
            <p:cNvSpPr/>
            <p:nvPr/>
          </p:nvSpPr>
          <p:spPr>
            <a:xfrm>
              <a:off x="3476596" y="4315279"/>
              <a:ext cx="63626" cy="63626"/>
            </a:xfrm>
            <a:custGeom>
              <a:avLst/>
              <a:gdLst>
                <a:gd name="connsiteX0" fmla="*/ 63627 w 63626"/>
                <a:gd name="connsiteY0" fmla="*/ 31814 h 63626"/>
                <a:gd name="connsiteX1" fmla="*/ 31813 w 63626"/>
                <a:gd name="connsiteY1" fmla="*/ 63627 h 63626"/>
                <a:gd name="connsiteX2" fmla="*/ 0 w 63626"/>
                <a:gd name="connsiteY2" fmla="*/ 31814 h 63626"/>
                <a:gd name="connsiteX3" fmla="*/ 31813 w 63626"/>
                <a:gd name="connsiteY3" fmla="*/ 0 h 63626"/>
                <a:gd name="connsiteX4" fmla="*/ 63627 w 63626"/>
                <a:gd name="connsiteY4" fmla="*/ 31814 h 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26" h="63626">
                  <a:moveTo>
                    <a:pt x="63627" y="31814"/>
                  </a:moveTo>
                  <a:cubicBezTo>
                    <a:pt x="63627" y="49384"/>
                    <a:pt x="49384" y="63627"/>
                    <a:pt x="31813" y="63627"/>
                  </a:cubicBezTo>
                  <a:cubicBezTo>
                    <a:pt x="14243" y="63627"/>
                    <a:pt x="0" y="49384"/>
                    <a:pt x="0" y="31814"/>
                  </a:cubicBezTo>
                  <a:cubicBezTo>
                    <a:pt x="0" y="14243"/>
                    <a:pt x="14243" y="0"/>
                    <a:pt x="31813" y="0"/>
                  </a:cubicBezTo>
                  <a:cubicBezTo>
                    <a:pt x="49384" y="0"/>
                    <a:pt x="63627" y="14243"/>
                    <a:pt x="63627" y="31814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2C5B0417-5A10-4D87-AA23-10CF4D9D6E1E}"/>
                </a:ext>
              </a:extLst>
            </p:cNvPr>
            <p:cNvSpPr/>
            <p:nvPr/>
          </p:nvSpPr>
          <p:spPr>
            <a:xfrm>
              <a:off x="4054001" y="4295753"/>
              <a:ext cx="128206" cy="28193"/>
            </a:xfrm>
            <a:custGeom>
              <a:avLst/>
              <a:gdLst>
                <a:gd name="connsiteX0" fmla="*/ 0 w 128206"/>
                <a:gd name="connsiteY0" fmla="*/ 0 h 28193"/>
                <a:gd name="connsiteX1" fmla="*/ 128206 w 128206"/>
                <a:gd name="connsiteY1" fmla="*/ 0 h 28193"/>
                <a:gd name="connsiteX2" fmla="*/ 128206 w 128206"/>
                <a:gd name="connsiteY2" fmla="*/ 28194 h 28193"/>
                <a:gd name="connsiteX3" fmla="*/ 0 w 128206"/>
                <a:gd name="connsiteY3" fmla="*/ 28194 h 2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06" h="28193">
                  <a:moveTo>
                    <a:pt x="0" y="0"/>
                  </a:moveTo>
                  <a:lnTo>
                    <a:pt x="128206" y="0"/>
                  </a:lnTo>
                  <a:lnTo>
                    <a:pt x="128206" y="28194"/>
                  </a:lnTo>
                  <a:lnTo>
                    <a:pt x="0" y="28194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FE0075C2-254C-4AE0-9511-01652B6A6541}"/>
                </a:ext>
              </a:extLst>
            </p:cNvPr>
            <p:cNvSpPr/>
            <p:nvPr/>
          </p:nvSpPr>
          <p:spPr>
            <a:xfrm>
              <a:off x="3881027" y="4321375"/>
              <a:ext cx="479393" cy="189738"/>
            </a:xfrm>
            <a:custGeom>
              <a:avLst/>
              <a:gdLst>
                <a:gd name="connsiteX0" fmla="*/ 0 w 479393"/>
                <a:gd name="connsiteY0" fmla="*/ 179451 h 189738"/>
                <a:gd name="connsiteX1" fmla="*/ 0 w 479393"/>
                <a:gd name="connsiteY1" fmla="*/ 116300 h 189738"/>
                <a:gd name="connsiteX2" fmla="*/ 21908 w 479393"/>
                <a:gd name="connsiteY2" fmla="*/ 68009 h 189738"/>
                <a:gd name="connsiteX3" fmla="*/ 99917 w 479393"/>
                <a:gd name="connsiteY3" fmla="*/ 0 h 189738"/>
                <a:gd name="connsiteX4" fmla="*/ 384524 w 479393"/>
                <a:gd name="connsiteY4" fmla="*/ 0 h 189738"/>
                <a:gd name="connsiteX5" fmla="*/ 458724 w 479393"/>
                <a:gd name="connsiteY5" fmla="*/ 68104 h 189738"/>
                <a:gd name="connsiteX6" fmla="*/ 479393 w 479393"/>
                <a:gd name="connsiteY6" fmla="*/ 115253 h 189738"/>
                <a:gd name="connsiteX7" fmla="*/ 479393 w 479393"/>
                <a:gd name="connsiteY7" fmla="*/ 189738 h 18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9393" h="189738">
                  <a:moveTo>
                    <a:pt x="0" y="179451"/>
                  </a:moveTo>
                  <a:lnTo>
                    <a:pt x="0" y="116300"/>
                  </a:lnTo>
                  <a:cubicBezTo>
                    <a:pt x="19" y="97803"/>
                    <a:pt x="8001" y="80201"/>
                    <a:pt x="21908" y="68009"/>
                  </a:cubicBezTo>
                  <a:lnTo>
                    <a:pt x="99917" y="0"/>
                  </a:lnTo>
                  <a:lnTo>
                    <a:pt x="384524" y="0"/>
                  </a:lnTo>
                  <a:lnTo>
                    <a:pt x="458724" y="68104"/>
                  </a:lnTo>
                  <a:cubicBezTo>
                    <a:pt x="471878" y="80258"/>
                    <a:pt x="479374" y="97346"/>
                    <a:pt x="479393" y="115253"/>
                  </a:cubicBezTo>
                  <a:lnTo>
                    <a:pt x="479393" y="189738"/>
                  </a:lnTo>
                  <a:close/>
                </a:path>
              </a:pathLst>
            </a:custGeom>
            <a:solidFill>
              <a:srgbClr val="C4C4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B9DBE523-7FAF-4C26-9448-03ED416031C4}"/>
                </a:ext>
              </a:extLst>
            </p:cNvPr>
            <p:cNvSpPr/>
            <p:nvPr/>
          </p:nvSpPr>
          <p:spPr>
            <a:xfrm>
              <a:off x="3983516" y="4354522"/>
              <a:ext cx="274319" cy="95250"/>
            </a:xfrm>
            <a:custGeom>
              <a:avLst/>
              <a:gdLst>
                <a:gd name="connsiteX0" fmla="*/ 274320 w 274319"/>
                <a:gd name="connsiteY0" fmla="*/ 47625 h 95250"/>
                <a:gd name="connsiteX1" fmla="*/ 137160 w 274319"/>
                <a:gd name="connsiteY1" fmla="*/ 95250 h 95250"/>
                <a:gd name="connsiteX2" fmla="*/ 0 w 274319"/>
                <a:gd name="connsiteY2" fmla="*/ 47625 h 95250"/>
                <a:gd name="connsiteX3" fmla="*/ 137160 w 274319"/>
                <a:gd name="connsiteY3" fmla="*/ 0 h 95250"/>
                <a:gd name="connsiteX4" fmla="*/ 274320 w 274319"/>
                <a:gd name="connsiteY4" fmla="*/ 4762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19" h="95250">
                  <a:moveTo>
                    <a:pt x="274320" y="47625"/>
                  </a:moveTo>
                  <a:cubicBezTo>
                    <a:pt x="274320" y="73819"/>
                    <a:pt x="212979" y="95250"/>
                    <a:pt x="137160" y="95250"/>
                  </a:cubicBezTo>
                  <a:cubicBezTo>
                    <a:pt x="61341" y="95250"/>
                    <a:pt x="0" y="74009"/>
                    <a:pt x="0" y="47625"/>
                  </a:cubicBezTo>
                  <a:cubicBezTo>
                    <a:pt x="0" y="21241"/>
                    <a:pt x="61436" y="0"/>
                    <a:pt x="137160" y="0"/>
                  </a:cubicBezTo>
                  <a:cubicBezTo>
                    <a:pt x="212884" y="0"/>
                    <a:pt x="274320" y="21431"/>
                    <a:pt x="274320" y="47625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35909ED5-8BB2-47CB-BA09-4887FFC2DC8E}"/>
                </a:ext>
              </a:extLst>
            </p:cNvPr>
            <p:cNvSpPr/>
            <p:nvPr/>
          </p:nvSpPr>
          <p:spPr>
            <a:xfrm>
              <a:off x="2918716" y="4490539"/>
              <a:ext cx="1614296" cy="639984"/>
            </a:xfrm>
            <a:custGeom>
              <a:avLst/>
              <a:gdLst>
                <a:gd name="connsiteX0" fmla="*/ 0 w 1614296"/>
                <a:gd name="connsiteY0" fmla="*/ 0 h 639984"/>
                <a:gd name="connsiteX1" fmla="*/ 1614297 w 1614296"/>
                <a:gd name="connsiteY1" fmla="*/ 0 h 639984"/>
                <a:gd name="connsiteX2" fmla="*/ 1614297 w 1614296"/>
                <a:gd name="connsiteY2" fmla="*/ 639985 h 639984"/>
                <a:gd name="connsiteX3" fmla="*/ 0 w 1614296"/>
                <a:gd name="connsiteY3" fmla="*/ 639985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4296" h="639984">
                  <a:moveTo>
                    <a:pt x="0" y="0"/>
                  </a:moveTo>
                  <a:lnTo>
                    <a:pt x="1614297" y="0"/>
                  </a:lnTo>
                  <a:lnTo>
                    <a:pt x="1614297" y="639985"/>
                  </a:lnTo>
                  <a:lnTo>
                    <a:pt x="0" y="639985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5A9789BA-DE40-47B2-8EFD-97E39D8E00BD}"/>
                </a:ext>
              </a:extLst>
            </p:cNvPr>
            <p:cNvSpPr/>
            <p:nvPr/>
          </p:nvSpPr>
          <p:spPr>
            <a:xfrm>
              <a:off x="2918240" y="4823914"/>
              <a:ext cx="1607534" cy="9525"/>
            </a:xfrm>
            <a:custGeom>
              <a:avLst/>
              <a:gdLst>
                <a:gd name="connsiteX0" fmla="*/ 0 w 1607534"/>
                <a:gd name="connsiteY0" fmla="*/ 0 h 9525"/>
                <a:gd name="connsiteX1" fmla="*/ 1607534 w 1607534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07534" h="9525">
                  <a:moveTo>
                    <a:pt x="0" y="0"/>
                  </a:moveTo>
                  <a:lnTo>
                    <a:pt x="1607534" y="0"/>
                  </a:lnTo>
                </a:path>
              </a:pathLst>
            </a:custGeom>
            <a:ln w="9525" cap="flat">
              <a:solidFill>
                <a:srgbClr val="80808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1DABAC85-41E2-4261-B63B-6B76D1C60A5B}"/>
                </a:ext>
              </a:extLst>
            </p:cNvPr>
            <p:cNvSpPr/>
            <p:nvPr/>
          </p:nvSpPr>
          <p:spPr>
            <a:xfrm>
              <a:off x="4030951" y="4490539"/>
              <a:ext cx="502062" cy="639984"/>
            </a:xfrm>
            <a:custGeom>
              <a:avLst/>
              <a:gdLst>
                <a:gd name="connsiteX0" fmla="*/ 0 w 502062"/>
                <a:gd name="connsiteY0" fmla="*/ 0 h 639984"/>
                <a:gd name="connsiteX1" fmla="*/ 502063 w 502062"/>
                <a:gd name="connsiteY1" fmla="*/ 0 h 639984"/>
                <a:gd name="connsiteX2" fmla="*/ 502063 w 502062"/>
                <a:gd name="connsiteY2" fmla="*/ 639985 h 639984"/>
                <a:gd name="connsiteX3" fmla="*/ 0 w 502062"/>
                <a:gd name="connsiteY3" fmla="*/ 639985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062" h="639984">
                  <a:moveTo>
                    <a:pt x="0" y="0"/>
                  </a:moveTo>
                  <a:lnTo>
                    <a:pt x="502063" y="0"/>
                  </a:lnTo>
                  <a:lnTo>
                    <a:pt x="502063" y="639985"/>
                  </a:lnTo>
                  <a:lnTo>
                    <a:pt x="0" y="639985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FCA472F6-61B9-4E55-AFDC-48248EBF16B4}"/>
                </a:ext>
              </a:extLst>
            </p:cNvPr>
            <p:cNvSpPr/>
            <p:nvPr/>
          </p:nvSpPr>
          <p:spPr>
            <a:xfrm>
              <a:off x="2887474" y="4490539"/>
              <a:ext cx="1676781" cy="61531"/>
            </a:xfrm>
            <a:custGeom>
              <a:avLst/>
              <a:gdLst>
                <a:gd name="connsiteX0" fmla="*/ 0 w 1676781"/>
                <a:gd name="connsiteY0" fmla="*/ 0 h 61531"/>
                <a:gd name="connsiteX1" fmla="*/ 1676781 w 1676781"/>
                <a:gd name="connsiteY1" fmla="*/ 0 h 61531"/>
                <a:gd name="connsiteX2" fmla="*/ 1676781 w 1676781"/>
                <a:gd name="connsiteY2" fmla="*/ 61531 h 61531"/>
                <a:gd name="connsiteX3" fmla="*/ 0 w 1676781"/>
                <a:gd name="connsiteY3" fmla="*/ 61531 h 6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781" h="61531">
                  <a:moveTo>
                    <a:pt x="0" y="0"/>
                  </a:moveTo>
                  <a:lnTo>
                    <a:pt x="1676781" y="0"/>
                  </a:lnTo>
                  <a:lnTo>
                    <a:pt x="1676781" y="61531"/>
                  </a:lnTo>
                  <a:lnTo>
                    <a:pt x="0" y="61531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5219AC2F-B107-407C-80F2-EF5FDF94A9F8}"/>
                </a:ext>
              </a:extLst>
            </p:cNvPr>
            <p:cNvSpPr/>
            <p:nvPr/>
          </p:nvSpPr>
          <p:spPr>
            <a:xfrm>
              <a:off x="3707958" y="4552642"/>
              <a:ext cx="194786" cy="46767"/>
            </a:xfrm>
            <a:custGeom>
              <a:avLst/>
              <a:gdLst>
                <a:gd name="connsiteX0" fmla="*/ 0 w 194786"/>
                <a:gd name="connsiteY0" fmla="*/ 0 h 46767"/>
                <a:gd name="connsiteX1" fmla="*/ 25337 w 194786"/>
                <a:gd name="connsiteY1" fmla="*/ 46768 h 46767"/>
                <a:gd name="connsiteX2" fmla="*/ 169354 w 194786"/>
                <a:gd name="connsiteY2" fmla="*/ 46768 h 46767"/>
                <a:gd name="connsiteX3" fmla="*/ 194786 w 194786"/>
                <a:gd name="connsiteY3" fmla="*/ 0 h 46767"/>
                <a:gd name="connsiteX4" fmla="*/ 0 w 194786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86" h="46767">
                  <a:moveTo>
                    <a:pt x="0" y="0"/>
                  </a:moveTo>
                  <a:lnTo>
                    <a:pt x="25337" y="46768"/>
                  </a:lnTo>
                  <a:lnTo>
                    <a:pt x="169354" y="46768"/>
                  </a:lnTo>
                  <a:lnTo>
                    <a:pt x="1947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FAC358CC-1574-46E8-B72C-903CA938B697}"/>
                </a:ext>
              </a:extLst>
            </p:cNvPr>
            <p:cNvSpPr/>
            <p:nvPr/>
          </p:nvSpPr>
          <p:spPr>
            <a:xfrm>
              <a:off x="3707958" y="4821914"/>
              <a:ext cx="194786" cy="46767"/>
            </a:xfrm>
            <a:custGeom>
              <a:avLst/>
              <a:gdLst>
                <a:gd name="connsiteX0" fmla="*/ 0 w 194786"/>
                <a:gd name="connsiteY0" fmla="*/ 0 h 46767"/>
                <a:gd name="connsiteX1" fmla="*/ 25337 w 194786"/>
                <a:gd name="connsiteY1" fmla="*/ 46767 h 46767"/>
                <a:gd name="connsiteX2" fmla="*/ 169354 w 194786"/>
                <a:gd name="connsiteY2" fmla="*/ 46767 h 46767"/>
                <a:gd name="connsiteX3" fmla="*/ 194786 w 194786"/>
                <a:gd name="connsiteY3" fmla="*/ 0 h 46767"/>
                <a:gd name="connsiteX4" fmla="*/ 0 w 194786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86" h="46767">
                  <a:moveTo>
                    <a:pt x="0" y="0"/>
                  </a:moveTo>
                  <a:lnTo>
                    <a:pt x="25337" y="46767"/>
                  </a:lnTo>
                  <a:lnTo>
                    <a:pt x="169354" y="46767"/>
                  </a:lnTo>
                  <a:lnTo>
                    <a:pt x="1947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154CBCFB-8F78-4624-84EC-26209C423105}"/>
                </a:ext>
              </a:extLst>
            </p:cNvPr>
            <p:cNvSpPr/>
            <p:nvPr/>
          </p:nvSpPr>
          <p:spPr>
            <a:xfrm>
              <a:off x="3166938" y="4552642"/>
              <a:ext cx="194881" cy="46767"/>
            </a:xfrm>
            <a:custGeom>
              <a:avLst/>
              <a:gdLst>
                <a:gd name="connsiteX0" fmla="*/ 0 w 194881"/>
                <a:gd name="connsiteY0" fmla="*/ 0 h 46767"/>
                <a:gd name="connsiteX1" fmla="*/ 25337 w 194881"/>
                <a:gd name="connsiteY1" fmla="*/ 46768 h 46767"/>
                <a:gd name="connsiteX2" fmla="*/ 169450 w 194881"/>
                <a:gd name="connsiteY2" fmla="*/ 46768 h 46767"/>
                <a:gd name="connsiteX3" fmla="*/ 194882 w 194881"/>
                <a:gd name="connsiteY3" fmla="*/ 0 h 46767"/>
                <a:gd name="connsiteX4" fmla="*/ 0 w 194881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881" h="46767">
                  <a:moveTo>
                    <a:pt x="0" y="0"/>
                  </a:moveTo>
                  <a:lnTo>
                    <a:pt x="25337" y="46768"/>
                  </a:lnTo>
                  <a:lnTo>
                    <a:pt x="169450" y="46768"/>
                  </a:lnTo>
                  <a:lnTo>
                    <a:pt x="1948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6C7ADBED-2066-4684-A25B-7A6C23CC8D7D}"/>
                </a:ext>
              </a:extLst>
            </p:cNvPr>
            <p:cNvSpPr/>
            <p:nvPr/>
          </p:nvSpPr>
          <p:spPr>
            <a:xfrm>
              <a:off x="3166938" y="4821914"/>
              <a:ext cx="194881" cy="46767"/>
            </a:xfrm>
            <a:custGeom>
              <a:avLst/>
              <a:gdLst>
                <a:gd name="connsiteX0" fmla="*/ 0 w 194881"/>
                <a:gd name="connsiteY0" fmla="*/ 0 h 46767"/>
                <a:gd name="connsiteX1" fmla="*/ 25337 w 194881"/>
                <a:gd name="connsiteY1" fmla="*/ 46767 h 46767"/>
                <a:gd name="connsiteX2" fmla="*/ 169450 w 194881"/>
                <a:gd name="connsiteY2" fmla="*/ 46767 h 46767"/>
                <a:gd name="connsiteX3" fmla="*/ 194882 w 194881"/>
                <a:gd name="connsiteY3" fmla="*/ 0 h 46767"/>
                <a:gd name="connsiteX4" fmla="*/ 0 w 194881"/>
                <a:gd name="connsiteY4" fmla="*/ 0 h 4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881" h="46767">
                  <a:moveTo>
                    <a:pt x="0" y="0"/>
                  </a:moveTo>
                  <a:lnTo>
                    <a:pt x="25337" y="46767"/>
                  </a:lnTo>
                  <a:lnTo>
                    <a:pt x="169450" y="46767"/>
                  </a:lnTo>
                  <a:lnTo>
                    <a:pt x="1948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BEB95911-610F-439D-AFD1-1512BB86DFD0}"/>
                </a:ext>
              </a:extLst>
            </p:cNvPr>
            <p:cNvSpPr/>
            <p:nvPr/>
          </p:nvSpPr>
          <p:spPr>
            <a:xfrm>
              <a:off x="3903982" y="3034071"/>
              <a:ext cx="446246" cy="9525"/>
            </a:xfrm>
            <a:custGeom>
              <a:avLst/>
              <a:gdLst>
                <a:gd name="connsiteX0" fmla="*/ 0 w 446246"/>
                <a:gd name="connsiteY0" fmla="*/ 0 h 9525"/>
                <a:gd name="connsiteX1" fmla="*/ 446246 w 446246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6246" h="9525">
                  <a:moveTo>
                    <a:pt x="0" y="0"/>
                  </a:moveTo>
                  <a:lnTo>
                    <a:pt x="446246" y="0"/>
                  </a:lnTo>
                </a:path>
              </a:pathLst>
            </a:custGeom>
            <a:ln w="952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C8442B01-22B6-4CE0-AD54-76DB3615E84E}"/>
                </a:ext>
              </a:extLst>
            </p:cNvPr>
            <p:cNvSpPr/>
            <p:nvPr/>
          </p:nvSpPr>
          <p:spPr>
            <a:xfrm>
              <a:off x="3864454" y="3034071"/>
              <a:ext cx="39528" cy="9525"/>
            </a:xfrm>
            <a:custGeom>
              <a:avLst/>
              <a:gdLst>
                <a:gd name="connsiteX0" fmla="*/ 0 w 39528"/>
                <a:gd name="connsiteY0" fmla="*/ 0 h 9525"/>
                <a:gd name="connsiteX1" fmla="*/ 39529 w 3952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528" h="9525">
                  <a:moveTo>
                    <a:pt x="0" y="0"/>
                  </a:moveTo>
                  <a:lnTo>
                    <a:pt x="39529" y="0"/>
                  </a:lnTo>
                </a:path>
              </a:pathLst>
            </a:custGeom>
            <a:ln w="2857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A96CD209-FDFE-4F4C-89AD-65B53A756B42}"/>
                </a:ext>
              </a:extLst>
            </p:cNvPr>
            <p:cNvSpPr/>
            <p:nvPr/>
          </p:nvSpPr>
          <p:spPr>
            <a:xfrm>
              <a:off x="4193066" y="3038834"/>
              <a:ext cx="9525" cy="300037"/>
            </a:xfrm>
            <a:custGeom>
              <a:avLst/>
              <a:gdLst>
                <a:gd name="connsiteX0" fmla="*/ 0 w 9525"/>
                <a:gd name="connsiteY0" fmla="*/ 0 h 300037"/>
                <a:gd name="connsiteX1" fmla="*/ 0 w 9525"/>
                <a:gd name="connsiteY1" fmla="*/ 30003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00037">
                  <a:moveTo>
                    <a:pt x="0" y="0"/>
                  </a:moveTo>
                  <a:lnTo>
                    <a:pt x="0" y="300038"/>
                  </a:lnTo>
                </a:path>
              </a:pathLst>
            </a:custGeom>
            <a:ln w="9525" cap="flat">
              <a:solidFill>
                <a:srgbClr val="BDBD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" name="Graphic 3">
            <a:extLst>
              <a:ext uri="{FF2B5EF4-FFF2-40B4-BE49-F238E27FC236}">
                <a16:creationId xmlns="" xmlns:a16="http://schemas.microsoft.com/office/drawing/2014/main" id="{E7FB971A-9381-410B-BA32-F8ADE55FBE37}"/>
              </a:ext>
            </a:extLst>
          </p:cNvPr>
          <p:cNvGrpSpPr/>
          <p:nvPr/>
        </p:nvGrpSpPr>
        <p:grpSpPr>
          <a:xfrm>
            <a:off x="486793" y="3475269"/>
            <a:ext cx="947451" cy="1655349"/>
            <a:chOff x="486793" y="3475269"/>
            <a:chExt cx="947451" cy="1655349"/>
          </a:xfrm>
        </p:grpSpPr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E05342F1-1456-4BFC-A4F5-5DF791AAD293}"/>
                </a:ext>
              </a:extLst>
            </p:cNvPr>
            <p:cNvSpPr/>
            <p:nvPr/>
          </p:nvSpPr>
          <p:spPr>
            <a:xfrm>
              <a:off x="675388" y="3936755"/>
              <a:ext cx="78581" cy="88868"/>
            </a:xfrm>
            <a:custGeom>
              <a:avLst/>
              <a:gdLst>
                <a:gd name="connsiteX0" fmla="*/ 0 w 78581"/>
                <a:gd name="connsiteY0" fmla="*/ 0 h 88868"/>
                <a:gd name="connsiteX1" fmla="*/ 78581 w 78581"/>
                <a:gd name="connsiteY1" fmla="*/ 0 h 88868"/>
                <a:gd name="connsiteX2" fmla="*/ 78581 w 78581"/>
                <a:gd name="connsiteY2" fmla="*/ 88868 h 88868"/>
                <a:gd name="connsiteX3" fmla="*/ 0 w 78581"/>
                <a:gd name="connsiteY3" fmla="*/ 88868 h 8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581" h="88868">
                  <a:moveTo>
                    <a:pt x="0" y="0"/>
                  </a:moveTo>
                  <a:lnTo>
                    <a:pt x="78581" y="0"/>
                  </a:lnTo>
                  <a:lnTo>
                    <a:pt x="78581" y="88868"/>
                  </a:lnTo>
                  <a:lnTo>
                    <a:pt x="0" y="88868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5B768C2D-B7FF-4009-BE5C-59EE3D0929D4}"/>
                </a:ext>
              </a:extLst>
            </p:cNvPr>
            <p:cNvSpPr/>
            <p:nvPr/>
          </p:nvSpPr>
          <p:spPr>
            <a:xfrm>
              <a:off x="634336" y="3902561"/>
              <a:ext cx="150399" cy="54673"/>
            </a:xfrm>
            <a:custGeom>
              <a:avLst/>
              <a:gdLst>
                <a:gd name="connsiteX0" fmla="*/ 0 w 150399"/>
                <a:gd name="connsiteY0" fmla="*/ 0 h 54673"/>
                <a:gd name="connsiteX1" fmla="*/ 150400 w 150399"/>
                <a:gd name="connsiteY1" fmla="*/ 0 h 54673"/>
                <a:gd name="connsiteX2" fmla="*/ 150400 w 150399"/>
                <a:gd name="connsiteY2" fmla="*/ 54673 h 54673"/>
                <a:gd name="connsiteX3" fmla="*/ 0 w 150399"/>
                <a:gd name="connsiteY3" fmla="*/ 54673 h 5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399" h="54673">
                  <a:moveTo>
                    <a:pt x="0" y="0"/>
                  </a:moveTo>
                  <a:lnTo>
                    <a:pt x="150400" y="0"/>
                  </a:lnTo>
                  <a:lnTo>
                    <a:pt x="150400" y="54673"/>
                  </a:lnTo>
                  <a:lnTo>
                    <a:pt x="0" y="5467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AE9FBB6F-F089-4A75-9CF2-D2EB5E94E809}"/>
                </a:ext>
              </a:extLst>
            </p:cNvPr>
            <p:cNvSpPr/>
            <p:nvPr/>
          </p:nvSpPr>
          <p:spPr>
            <a:xfrm>
              <a:off x="542038" y="3998287"/>
              <a:ext cx="338423" cy="902493"/>
            </a:xfrm>
            <a:custGeom>
              <a:avLst/>
              <a:gdLst>
                <a:gd name="connsiteX0" fmla="*/ 0 w 338423"/>
                <a:gd name="connsiteY0" fmla="*/ 0 h 902493"/>
                <a:gd name="connsiteX1" fmla="*/ 338423 w 338423"/>
                <a:gd name="connsiteY1" fmla="*/ 0 h 902493"/>
                <a:gd name="connsiteX2" fmla="*/ 338423 w 338423"/>
                <a:gd name="connsiteY2" fmla="*/ 902494 h 902493"/>
                <a:gd name="connsiteX3" fmla="*/ 0 w 338423"/>
                <a:gd name="connsiteY3" fmla="*/ 902494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423" h="902493">
                  <a:moveTo>
                    <a:pt x="0" y="0"/>
                  </a:moveTo>
                  <a:lnTo>
                    <a:pt x="338423" y="0"/>
                  </a:lnTo>
                  <a:lnTo>
                    <a:pt x="338423" y="9024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944232D0-04A4-4251-A0BB-5A1898C20E9A}"/>
                </a:ext>
              </a:extLst>
            </p:cNvPr>
            <p:cNvSpPr/>
            <p:nvPr/>
          </p:nvSpPr>
          <p:spPr>
            <a:xfrm>
              <a:off x="586520" y="4179548"/>
              <a:ext cx="174307" cy="174307"/>
            </a:xfrm>
            <a:custGeom>
              <a:avLst/>
              <a:gdLst>
                <a:gd name="connsiteX0" fmla="*/ 174308 w 174307"/>
                <a:gd name="connsiteY0" fmla="*/ 87154 h 174307"/>
                <a:gd name="connsiteX1" fmla="*/ 87154 w 174307"/>
                <a:gd name="connsiteY1" fmla="*/ 174307 h 174307"/>
                <a:gd name="connsiteX2" fmla="*/ 0 w 174307"/>
                <a:gd name="connsiteY2" fmla="*/ 87154 h 174307"/>
                <a:gd name="connsiteX3" fmla="*/ 87154 w 174307"/>
                <a:gd name="connsiteY3" fmla="*/ 0 h 174307"/>
                <a:gd name="connsiteX4" fmla="*/ 174308 w 174307"/>
                <a:gd name="connsiteY4" fmla="*/ 87154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307" h="174307">
                  <a:moveTo>
                    <a:pt x="174308" y="87154"/>
                  </a:moveTo>
                  <a:cubicBezTo>
                    <a:pt x="174308" y="135287"/>
                    <a:pt x="135287" y="174307"/>
                    <a:pt x="87154" y="174307"/>
                  </a:cubicBezTo>
                  <a:cubicBezTo>
                    <a:pt x="39020" y="174307"/>
                    <a:pt x="0" y="135287"/>
                    <a:pt x="0" y="87154"/>
                  </a:cubicBezTo>
                  <a:cubicBezTo>
                    <a:pt x="0" y="39020"/>
                    <a:pt x="39020" y="0"/>
                    <a:pt x="87154" y="0"/>
                  </a:cubicBezTo>
                  <a:cubicBezTo>
                    <a:pt x="135287" y="0"/>
                    <a:pt x="174308" y="39020"/>
                    <a:pt x="174308" y="8715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58F11632-92C7-46AF-AA10-7DE8AB989EB7}"/>
                </a:ext>
              </a:extLst>
            </p:cNvPr>
            <p:cNvSpPr/>
            <p:nvPr/>
          </p:nvSpPr>
          <p:spPr>
            <a:xfrm>
              <a:off x="627287" y="4935737"/>
              <a:ext cx="757142" cy="194881"/>
            </a:xfrm>
            <a:custGeom>
              <a:avLst/>
              <a:gdLst>
                <a:gd name="connsiteX0" fmla="*/ 757142 w 757142"/>
                <a:gd name="connsiteY0" fmla="*/ 194881 h 194881"/>
                <a:gd name="connsiteX1" fmla="*/ 601885 w 757142"/>
                <a:gd name="connsiteY1" fmla="*/ 0 h 194881"/>
                <a:gd name="connsiteX2" fmla="*/ 154019 w 757142"/>
                <a:gd name="connsiteY2" fmla="*/ 0 h 194881"/>
                <a:gd name="connsiteX3" fmla="*/ 0 w 757142"/>
                <a:gd name="connsiteY3" fmla="*/ 194881 h 194881"/>
                <a:gd name="connsiteX4" fmla="*/ 757142 w 757142"/>
                <a:gd name="connsiteY4" fmla="*/ 194881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142" h="194881">
                  <a:moveTo>
                    <a:pt x="757142" y="194881"/>
                  </a:moveTo>
                  <a:lnTo>
                    <a:pt x="601885" y="0"/>
                  </a:lnTo>
                  <a:lnTo>
                    <a:pt x="154019" y="0"/>
                  </a:lnTo>
                  <a:lnTo>
                    <a:pt x="0" y="194881"/>
                  </a:lnTo>
                  <a:lnTo>
                    <a:pt x="757142" y="19488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EFAE1B8E-37F8-433B-A18B-D2987266D428}"/>
                </a:ext>
              </a:extLst>
            </p:cNvPr>
            <p:cNvSpPr/>
            <p:nvPr/>
          </p:nvSpPr>
          <p:spPr>
            <a:xfrm>
              <a:off x="712917" y="4880302"/>
              <a:ext cx="721328" cy="58102"/>
            </a:xfrm>
            <a:custGeom>
              <a:avLst/>
              <a:gdLst>
                <a:gd name="connsiteX0" fmla="*/ 0 w 721328"/>
                <a:gd name="connsiteY0" fmla="*/ 0 h 58102"/>
                <a:gd name="connsiteX1" fmla="*/ 721328 w 721328"/>
                <a:gd name="connsiteY1" fmla="*/ 0 h 58102"/>
                <a:gd name="connsiteX2" fmla="*/ 721328 w 721328"/>
                <a:gd name="connsiteY2" fmla="*/ 0 h 58102"/>
                <a:gd name="connsiteX3" fmla="*/ 721328 w 721328"/>
                <a:gd name="connsiteY3" fmla="*/ 4096 h 58102"/>
                <a:gd name="connsiteX4" fmla="*/ 667322 w 721328"/>
                <a:gd name="connsiteY4" fmla="*/ 58103 h 58102"/>
                <a:gd name="connsiteX5" fmla="*/ 54007 w 721328"/>
                <a:gd name="connsiteY5" fmla="*/ 58103 h 58102"/>
                <a:gd name="connsiteX6" fmla="*/ 0 w 721328"/>
                <a:gd name="connsiteY6" fmla="*/ 4096 h 58102"/>
                <a:gd name="connsiteX7" fmla="*/ 0 w 721328"/>
                <a:gd name="connsiteY7" fmla="*/ 0 h 58102"/>
                <a:gd name="connsiteX8" fmla="*/ 0 w 721328"/>
                <a:gd name="connsiteY8" fmla="*/ 0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1328" h="58102">
                  <a:moveTo>
                    <a:pt x="0" y="0"/>
                  </a:moveTo>
                  <a:lnTo>
                    <a:pt x="721328" y="0"/>
                  </a:lnTo>
                  <a:lnTo>
                    <a:pt x="721328" y="0"/>
                  </a:lnTo>
                  <a:lnTo>
                    <a:pt x="721328" y="4096"/>
                  </a:lnTo>
                  <a:cubicBezTo>
                    <a:pt x="721328" y="33919"/>
                    <a:pt x="697144" y="58103"/>
                    <a:pt x="667322" y="58103"/>
                  </a:cubicBezTo>
                  <a:lnTo>
                    <a:pt x="54007" y="58103"/>
                  </a:lnTo>
                  <a:cubicBezTo>
                    <a:pt x="24179" y="58103"/>
                    <a:pt x="0" y="33919"/>
                    <a:pt x="0" y="4096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CCE85F3B-A503-4C66-8C28-A35758E8FA0A}"/>
                </a:ext>
              </a:extLst>
            </p:cNvPr>
            <p:cNvSpPr/>
            <p:nvPr/>
          </p:nvSpPr>
          <p:spPr>
            <a:xfrm rot="-1985401">
              <a:off x="1002853" y="3732767"/>
              <a:ext cx="162210" cy="32480"/>
            </a:xfrm>
            <a:custGeom>
              <a:avLst/>
              <a:gdLst>
                <a:gd name="connsiteX0" fmla="*/ 0 w 162210"/>
                <a:gd name="connsiteY0" fmla="*/ 0 h 32480"/>
                <a:gd name="connsiteX1" fmla="*/ 162211 w 162210"/>
                <a:gd name="connsiteY1" fmla="*/ 0 h 32480"/>
                <a:gd name="connsiteX2" fmla="*/ 162211 w 162210"/>
                <a:gd name="connsiteY2" fmla="*/ 32480 h 32480"/>
                <a:gd name="connsiteX3" fmla="*/ 0 w 162210"/>
                <a:gd name="connsiteY3" fmla="*/ 32480 h 3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210" h="32480">
                  <a:moveTo>
                    <a:pt x="0" y="0"/>
                  </a:moveTo>
                  <a:lnTo>
                    <a:pt x="162211" y="0"/>
                  </a:lnTo>
                  <a:lnTo>
                    <a:pt x="162211" y="32480"/>
                  </a:lnTo>
                  <a:lnTo>
                    <a:pt x="0" y="3248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6A9F6CD0-DC53-462E-B9BD-F80456AF3D7D}"/>
                </a:ext>
              </a:extLst>
            </p:cNvPr>
            <p:cNvSpPr/>
            <p:nvPr/>
          </p:nvSpPr>
          <p:spPr>
            <a:xfrm rot="-1985401">
              <a:off x="1107497" y="3631436"/>
              <a:ext cx="151352" cy="97345"/>
            </a:xfrm>
            <a:custGeom>
              <a:avLst/>
              <a:gdLst>
                <a:gd name="connsiteX0" fmla="*/ 0 w 151352"/>
                <a:gd name="connsiteY0" fmla="*/ 0 h 97345"/>
                <a:gd name="connsiteX1" fmla="*/ 151352 w 151352"/>
                <a:gd name="connsiteY1" fmla="*/ 0 h 97345"/>
                <a:gd name="connsiteX2" fmla="*/ 151352 w 151352"/>
                <a:gd name="connsiteY2" fmla="*/ 97345 h 97345"/>
                <a:gd name="connsiteX3" fmla="*/ 0 w 151352"/>
                <a:gd name="connsiteY3" fmla="*/ 97345 h 9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52" h="97345">
                  <a:moveTo>
                    <a:pt x="0" y="0"/>
                  </a:moveTo>
                  <a:lnTo>
                    <a:pt x="151352" y="0"/>
                  </a:lnTo>
                  <a:lnTo>
                    <a:pt x="151352" y="97345"/>
                  </a:lnTo>
                  <a:lnTo>
                    <a:pt x="0" y="9734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D1BD8E35-D291-47D6-B78E-A76E513DCFE2}"/>
                </a:ext>
              </a:extLst>
            </p:cNvPr>
            <p:cNvSpPr/>
            <p:nvPr/>
          </p:nvSpPr>
          <p:spPr>
            <a:xfrm>
              <a:off x="695867" y="3475269"/>
              <a:ext cx="30765" cy="99155"/>
            </a:xfrm>
            <a:custGeom>
              <a:avLst/>
              <a:gdLst>
                <a:gd name="connsiteX0" fmla="*/ 0 w 30765"/>
                <a:gd name="connsiteY0" fmla="*/ 0 h 99155"/>
                <a:gd name="connsiteX1" fmla="*/ 30766 w 30765"/>
                <a:gd name="connsiteY1" fmla="*/ 0 h 99155"/>
                <a:gd name="connsiteX2" fmla="*/ 30766 w 30765"/>
                <a:gd name="connsiteY2" fmla="*/ 99155 h 99155"/>
                <a:gd name="connsiteX3" fmla="*/ 0 w 30765"/>
                <a:gd name="connsiteY3" fmla="*/ 99155 h 9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65" h="99155">
                  <a:moveTo>
                    <a:pt x="0" y="0"/>
                  </a:moveTo>
                  <a:lnTo>
                    <a:pt x="30766" y="0"/>
                  </a:lnTo>
                  <a:lnTo>
                    <a:pt x="30766" y="99155"/>
                  </a:lnTo>
                  <a:lnTo>
                    <a:pt x="0" y="9915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FEE86D1B-6228-41B0-9918-1EEA4FDF9C2E}"/>
                </a:ext>
              </a:extLst>
            </p:cNvPr>
            <p:cNvSpPr/>
            <p:nvPr/>
          </p:nvSpPr>
          <p:spPr>
            <a:xfrm>
              <a:off x="678817" y="3567566"/>
              <a:ext cx="61531" cy="194881"/>
            </a:xfrm>
            <a:custGeom>
              <a:avLst/>
              <a:gdLst>
                <a:gd name="connsiteX0" fmla="*/ 0 w 61531"/>
                <a:gd name="connsiteY0" fmla="*/ 0 h 194881"/>
                <a:gd name="connsiteX1" fmla="*/ 61532 w 61531"/>
                <a:gd name="connsiteY1" fmla="*/ 0 h 194881"/>
                <a:gd name="connsiteX2" fmla="*/ 61532 w 61531"/>
                <a:gd name="connsiteY2" fmla="*/ 194882 h 194881"/>
                <a:gd name="connsiteX3" fmla="*/ 0 w 61531"/>
                <a:gd name="connsiteY3" fmla="*/ 194882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31" h="194881">
                  <a:moveTo>
                    <a:pt x="0" y="0"/>
                  </a:moveTo>
                  <a:lnTo>
                    <a:pt x="61532" y="0"/>
                  </a:lnTo>
                  <a:lnTo>
                    <a:pt x="61532" y="194882"/>
                  </a:lnTo>
                  <a:lnTo>
                    <a:pt x="0" y="1948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24AFA0D0-B70E-415A-878F-C984C99F2DEC}"/>
                </a:ext>
              </a:extLst>
            </p:cNvPr>
            <p:cNvSpPr/>
            <p:nvPr/>
          </p:nvSpPr>
          <p:spPr>
            <a:xfrm>
              <a:off x="637765" y="3741874"/>
              <a:ext cx="143541" cy="112775"/>
            </a:xfrm>
            <a:custGeom>
              <a:avLst/>
              <a:gdLst>
                <a:gd name="connsiteX0" fmla="*/ 0 w 143541"/>
                <a:gd name="connsiteY0" fmla="*/ 0 h 112775"/>
                <a:gd name="connsiteX1" fmla="*/ 143542 w 143541"/>
                <a:gd name="connsiteY1" fmla="*/ 0 h 112775"/>
                <a:gd name="connsiteX2" fmla="*/ 143542 w 143541"/>
                <a:gd name="connsiteY2" fmla="*/ 112776 h 112775"/>
                <a:gd name="connsiteX3" fmla="*/ 0 w 143541"/>
                <a:gd name="connsiteY3" fmla="*/ 112776 h 1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41" h="112775">
                  <a:moveTo>
                    <a:pt x="0" y="0"/>
                  </a:moveTo>
                  <a:lnTo>
                    <a:pt x="143542" y="0"/>
                  </a:lnTo>
                  <a:lnTo>
                    <a:pt x="143542" y="112776"/>
                  </a:lnTo>
                  <a:lnTo>
                    <a:pt x="0" y="11277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C4D10849-A331-4A97-A310-C256D5D71B54}"/>
                </a:ext>
              </a:extLst>
            </p:cNvPr>
            <p:cNvSpPr/>
            <p:nvPr/>
          </p:nvSpPr>
          <p:spPr>
            <a:xfrm>
              <a:off x="486793" y="3687962"/>
              <a:ext cx="594264" cy="263461"/>
            </a:xfrm>
            <a:custGeom>
              <a:avLst/>
              <a:gdLst>
                <a:gd name="connsiteX0" fmla="*/ 526542 w 594264"/>
                <a:gd name="connsiteY0" fmla="*/ 0 h 263461"/>
                <a:gd name="connsiteX1" fmla="*/ 362998 w 594264"/>
                <a:gd name="connsiteY1" fmla="*/ 138113 h 263461"/>
                <a:gd name="connsiteX2" fmla="*/ 0 w 594264"/>
                <a:gd name="connsiteY2" fmla="*/ 170117 h 263461"/>
                <a:gd name="connsiteX3" fmla="*/ 8192 w 594264"/>
                <a:gd name="connsiteY3" fmla="*/ 263462 h 263461"/>
                <a:gd name="connsiteX4" fmla="*/ 446246 w 594264"/>
                <a:gd name="connsiteY4" fmla="*/ 224885 h 263461"/>
                <a:gd name="connsiteX5" fmla="*/ 594265 w 594264"/>
                <a:gd name="connsiteY5" fmla="*/ 114395 h 263461"/>
                <a:gd name="connsiteX6" fmla="*/ 526542 w 594264"/>
                <a:gd name="connsiteY6" fmla="*/ 0 h 26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264" h="263461">
                  <a:moveTo>
                    <a:pt x="526542" y="0"/>
                  </a:moveTo>
                  <a:lnTo>
                    <a:pt x="362998" y="138113"/>
                  </a:lnTo>
                  <a:lnTo>
                    <a:pt x="0" y="170117"/>
                  </a:lnTo>
                  <a:lnTo>
                    <a:pt x="8192" y="263462"/>
                  </a:lnTo>
                  <a:lnTo>
                    <a:pt x="446246" y="224885"/>
                  </a:lnTo>
                  <a:lnTo>
                    <a:pt x="594265" y="114395"/>
                  </a:lnTo>
                  <a:lnTo>
                    <a:pt x="526542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" name="Graphic 3">
            <a:extLst>
              <a:ext uri="{FF2B5EF4-FFF2-40B4-BE49-F238E27FC236}">
                <a16:creationId xmlns="" xmlns:a16="http://schemas.microsoft.com/office/drawing/2014/main" id="{AF44947A-9F8A-4D7F-9D6C-CCE6415BB770}"/>
              </a:ext>
            </a:extLst>
          </p:cNvPr>
          <p:cNvGrpSpPr/>
          <p:nvPr/>
        </p:nvGrpSpPr>
        <p:grpSpPr>
          <a:xfrm>
            <a:off x="2270222" y="2403595"/>
            <a:ext cx="1772384" cy="2727023"/>
            <a:chOff x="2270222" y="2403595"/>
            <a:chExt cx="1772384" cy="2727023"/>
          </a:xfrm>
        </p:grpSpPr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44860192-CB52-4DE6-9F26-A0261B0E5C42}"/>
                </a:ext>
              </a:extLst>
            </p:cNvPr>
            <p:cNvSpPr/>
            <p:nvPr/>
          </p:nvSpPr>
          <p:spPr>
            <a:xfrm>
              <a:off x="3537933" y="2510327"/>
              <a:ext cx="157197" cy="266949"/>
            </a:xfrm>
            <a:custGeom>
              <a:avLst/>
              <a:gdLst>
                <a:gd name="connsiteX0" fmla="*/ 156785 w 157197"/>
                <a:gd name="connsiteY0" fmla="*/ 95500 h 266949"/>
                <a:gd name="connsiteX1" fmla="*/ 140497 w 157197"/>
                <a:gd name="connsiteY1" fmla="*/ 266950 h 266949"/>
                <a:gd name="connsiteX2" fmla="*/ 18196 w 157197"/>
                <a:gd name="connsiteY2" fmla="*/ 204942 h 266949"/>
                <a:gd name="connsiteX3" fmla="*/ 2670 w 157197"/>
                <a:gd name="connsiteY3" fmla="*/ 76831 h 266949"/>
                <a:gd name="connsiteX4" fmla="*/ 14767 w 157197"/>
                <a:gd name="connsiteY4" fmla="*/ 10156 h 266949"/>
                <a:gd name="connsiteX5" fmla="*/ 114208 w 157197"/>
                <a:gd name="connsiteY5" fmla="*/ 15109 h 266949"/>
                <a:gd name="connsiteX6" fmla="*/ 156785 w 157197"/>
                <a:gd name="connsiteY6" fmla="*/ 95500 h 26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197" h="266949">
                  <a:moveTo>
                    <a:pt x="156785" y="95500"/>
                  </a:moveTo>
                  <a:lnTo>
                    <a:pt x="140497" y="266950"/>
                  </a:lnTo>
                  <a:cubicBezTo>
                    <a:pt x="140497" y="266950"/>
                    <a:pt x="45914" y="260378"/>
                    <a:pt x="18196" y="204942"/>
                  </a:cubicBezTo>
                  <a:cubicBezTo>
                    <a:pt x="-9522" y="149507"/>
                    <a:pt x="2670" y="76831"/>
                    <a:pt x="2670" y="76831"/>
                  </a:cubicBezTo>
                  <a:lnTo>
                    <a:pt x="14767" y="10156"/>
                  </a:lnTo>
                  <a:cubicBezTo>
                    <a:pt x="46647" y="-4970"/>
                    <a:pt x="83985" y="-3103"/>
                    <a:pt x="114208" y="15109"/>
                  </a:cubicBezTo>
                  <a:cubicBezTo>
                    <a:pt x="143307" y="30873"/>
                    <a:pt x="160090" y="62572"/>
                    <a:pt x="156785" y="95500"/>
                  </a:cubicBezTo>
                  <a:close/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0995AB85-3813-4F9E-86E9-D9064EC2B17A}"/>
                </a:ext>
              </a:extLst>
            </p:cNvPr>
            <p:cNvSpPr/>
            <p:nvPr/>
          </p:nvSpPr>
          <p:spPr>
            <a:xfrm>
              <a:off x="2897550" y="2587158"/>
              <a:ext cx="797167" cy="1590770"/>
            </a:xfrm>
            <a:custGeom>
              <a:avLst/>
              <a:gdLst>
                <a:gd name="connsiteX0" fmla="*/ 124607 w 797167"/>
                <a:gd name="connsiteY0" fmla="*/ 568071 h 1590770"/>
                <a:gd name="connsiteX1" fmla="*/ 471317 w 797167"/>
                <a:gd name="connsiteY1" fmla="*/ 483584 h 1590770"/>
                <a:gd name="connsiteX2" fmla="*/ 642767 w 797167"/>
                <a:gd name="connsiteY2" fmla="*/ 0 h 1590770"/>
                <a:gd name="connsiteX3" fmla="*/ 712681 w 797167"/>
                <a:gd name="connsiteY3" fmla="*/ 110680 h 1590770"/>
                <a:gd name="connsiteX4" fmla="*/ 797168 w 797167"/>
                <a:gd name="connsiteY4" fmla="*/ 177355 h 1590770"/>
                <a:gd name="connsiteX5" fmla="*/ 718491 w 797167"/>
                <a:gd name="connsiteY5" fmla="*/ 596455 h 1590770"/>
                <a:gd name="connsiteX6" fmla="*/ 668961 w 797167"/>
                <a:gd name="connsiteY6" fmla="*/ 739330 h 1590770"/>
                <a:gd name="connsiteX7" fmla="*/ 328728 w 797167"/>
                <a:gd name="connsiteY7" fmla="*/ 961453 h 1590770"/>
                <a:gd name="connsiteX8" fmla="*/ 445314 w 797167"/>
                <a:gd name="connsiteY8" fmla="*/ 1293590 h 1590770"/>
                <a:gd name="connsiteX9" fmla="*/ 465698 w 797167"/>
                <a:gd name="connsiteY9" fmla="*/ 1590770 h 1590770"/>
                <a:gd name="connsiteX10" fmla="*/ 116130 w 797167"/>
                <a:gd name="connsiteY10" fmla="*/ 1063371 h 1590770"/>
                <a:gd name="connsiteX11" fmla="*/ 5354 w 797167"/>
                <a:gd name="connsiteY11" fmla="*/ 670084 h 1590770"/>
                <a:gd name="connsiteX12" fmla="*/ 124607 w 797167"/>
                <a:gd name="connsiteY12" fmla="*/ 568071 h 159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7167" h="1590770">
                  <a:moveTo>
                    <a:pt x="124607" y="568071"/>
                  </a:moveTo>
                  <a:lnTo>
                    <a:pt x="471317" y="483584"/>
                  </a:lnTo>
                  <a:lnTo>
                    <a:pt x="642767" y="0"/>
                  </a:lnTo>
                  <a:cubicBezTo>
                    <a:pt x="642767" y="0"/>
                    <a:pt x="683534" y="75724"/>
                    <a:pt x="712681" y="110680"/>
                  </a:cubicBezTo>
                  <a:cubicBezTo>
                    <a:pt x="741827" y="145637"/>
                    <a:pt x="797168" y="177355"/>
                    <a:pt x="797168" y="177355"/>
                  </a:cubicBezTo>
                  <a:cubicBezTo>
                    <a:pt x="797168" y="177355"/>
                    <a:pt x="738875" y="494919"/>
                    <a:pt x="718491" y="596455"/>
                  </a:cubicBezTo>
                  <a:cubicBezTo>
                    <a:pt x="698108" y="697992"/>
                    <a:pt x="695250" y="715899"/>
                    <a:pt x="668961" y="739330"/>
                  </a:cubicBezTo>
                  <a:cubicBezTo>
                    <a:pt x="642672" y="762762"/>
                    <a:pt x="328728" y="961453"/>
                    <a:pt x="328728" y="961453"/>
                  </a:cubicBezTo>
                  <a:cubicBezTo>
                    <a:pt x="328728" y="961453"/>
                    <a:pt x="433503" y="1156621"/>
                    <a:pt x="445314" y="1293590"/>
                  </a:cubicBezTo>
                  <a:cubicBezTo>
                    <a:pt x="457125" y="1430560"/>
                    <a:pt x="465698" y="1590770"/>
                    <a:pt x="465698" y="1590770"/>
                  </a:cubicBezTo>
                  <a:cubicBezTo>
                    <a:pt x="465698" y="1590770"/>
                    <a:pt x="209285" y="1182815"/>
                    <a:pt x="116130" y="1063371"/>
                  </a:cubicBezTo>
                  <a:cubicBezTo>
                    <a:pt x="22976" y="943927"/>
                    <a:pt x="-15029" y="763334"/>
                    <a:pt x="5354" y="670084"/>
                  </a:cubicBezTo>
                  <a:cubicBezTo>
                    <a:pt x="25738" y="576834"/>
                    <a:pt x="124607" y="568071"/>
                    <a:pt x="124607" y="56807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BF252384-4781-4E8B-B529-C8E797D5845D}"/>
                </a:ext>
              </a:extLst>
            </p:cNvPr>
            <p:cNvSpPr/>
            <p:nvPr/>
          </p:nvSpPr>
          <p:spPr>
            <a:xfrm>
              <a:off x="3145411" y="3192853"/>
              <a:ext cx="139826" cy="355758"/>
            </a:xfrm>
            <a:custGeom>
              <a:avLst/>
              <a:gdLst>
                <a:gd name="connsiteX0" fmla="*/ 0 w 139826"/>
                <a:gd name="connsiteY0" fmla="*/ 55340 h 355758"/>
                <a:gd name="connsiteX1" fmla="*/ 80772 w 139826"/>
                <a:gd name="connsiteY1" fmla="*/ 355759 h 355758"/>
                <a:gd name="connsiteX2" fmla="*/ 139827 w 139826"/>
                <a:gd name="connsiteY2" fmla="*/ 0 h 35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26" h="355758">
                  <a:moveTo>
                    <a:pt x="0" y="55340"/>
                  </a:moveTo>
                  <a:lnTo>
                    <a:pt x="80772" y="355759"/>
                  </a:lnTo>
                  <a:lnTo>
                    <a:pt x="139827" y="0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41360868-71AA-4EE7-B448-664ED0C7B172}"/>
                </a:ext>
              </a:extLst>
            </p:cNvPr>
            <p:cNvSpPr/>
            <p:nvPr/>
          </p:nvSpPr>
          <p:spPr>
            <a:xfrm>
              <a:off x="3378679" y="3079220"/>
              <a:ext cx="104775" cy="136874"/>
            </a:xfrm>
            <a:custGeom>
              <a:avLst/>
              <a:gdLst>
                <a:gd name="connsiteX0" fmla="*/ 0 w 104775"/>
                <a:gd name="connsiteY0" fmla="*/ 0 h 136874"/>
                <a:gd name="connsiteX1" fmla="*/ 104775 w 104775"/>
                <a:gd name="connsiteY1" fmla="*/ 136874 h 13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775" h="136874">
                  <a:moveTo>
                    <a:pt x="0" y="0"/>
                  </a:moveTo>
                  <a:cubicBezTo>
                    <a:pt x="56836" y="23670"/>
                    <a:pt x="96764" y="75829"/>
                    <a:pt x="104775" y="136874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24B49693-EDF1-49E0-A37A-5B4D87D26C00}"/>
                </a:ext>
              </a:extLst>
            </p:cNvPr>
            <p:cNvSpPr/>
            <p:nvPr/>
          </p:nvSpPr>
          <p:spPr>
            <a:xfrm>
              <a:off x="3442591" y="3079220"/>
              <a:ext cx="116490" cy="139826"/>
            </a:xfrm>
            <a:custGeom>
              <a:avLst/>
              <a:gdLst>
                <a:gd name="connsiteX0" fmla="*/ 0 w 116490"/>
                <a:gd name="connsiteY0" fmla="*/ 0 h 139826"/>
                <a:gd name="connsiteX1" fmla="*/ 116491 w 116490"/>
                <a:gd name="connsiteY1" fmla="*/ 139827 h 13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490" h="139826">
                  <a:moveTo>
                    <a:pt x="0" y="0"/>
                  </a:moveTo>
                  <a:cubicBezTo>
                    <a:pt x="0" y="0"/>
                    <a:pt x="110680" y="23241"/>
                    <a:pt x="116491" y="139827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A3777551-E483-4A26-919B-CE0F69A30D26}"/>
                </a:ext>
              </a:extLst>
            </p:cNvPr>
            <p:cNvSpPr/>
            <p:nvPr/>
          </p:nvSpPr>
          <p:spPr>
            <a:xfrm>
              <a:off x="3031778" y="3268576"/>
              <a:ext cx="206883" cy="530256"/>
            </a:xfrm>
            <a:custGeom>
              <a:avLst/>
              <a:gdLst>
                <a:gd name="connsiteX0" fmla="*/ 0 w 206883"/>
                <a:gd name="connsiteY0" fmla="*/ 0 h 530256"/>
                <a:gd name="connsiteX1" fmla="*/ 145637 w 206883"/>
                <a:gd name="connsiteY1" fmla="*/ 302990 h 530256"/>
                <a:gd name="connsiteX2" fmla="*/ 113633 w 206883"/>
                <a:gd name="connsiteY2" fmla="*/ 358330 h 530256"/>
                <a:gd name="connsiteX3" fmla="*/ 186500 w 206883"/>
                <a:gd name="connsiteY3" fmla="*/ 416623 h 530256"/>
                <a:gd name="connsiteX4" fmla="*/ 206883 w 206883"/>
                <a:gd name="connsiteY4" fmla="*/ 530257 h 5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883" h="530256">
                  <a:moveTo>
                    <a:pt x="0" y="0"/>
                  </a:moveTo>
                  <a:lnTo>
                    <a:pt x="145637" y="302990"/>
                  </a:lnTo>
                  <a:lnTo>
                    <a:pt x="113633" y="358330"/>
                  </a:lnTo>
                  <a:lnTo>
                    <a:pt x="186500" y="416623"/>
                  </a:lnTo>
                  <a:lnTo>
                    <a:pt x="206883" y="530257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E847F8FC-5ABA-408F-8DF6-260FEA978D72}"/>
                </a:ext>
              </a:extLst>
            </p:cNvPr>
            <p:cNvSpPr/>
            <p:nvPr/>
          </p:nvSpPr>
          <p:spPr>
            <a:xfrm>
              <a:off x="2270222" y="2893863"/>
              <a:ext cx="329549" cy="707063"/>
            </a:xfrm>
            <a:custGeom>
              <a:avLst/>
              <a:gdLst>
                <a:gd name="connsiteX0" fmla="*/ 240729 w 329549"/>
                <a:gd name="connsiteY0" fmla="*/ 0 h 707063"/>
                <a:gd name="connsiteX1" fmla="*/ 13462 w 329549"/>
                <a:gd name="connsiteY1" fmla="*/ 163163 h 707063"/>
                <a:gd name="connsiteX2" fmla="*/ 112522 w 329549"/>
                <a:gd name="connsiteY2" fmla="*/ 539020 h 707063"/>
                <a:gd name="connsiteX3" fmla="*/ 77566 w 329549"/>
                <a:gd name="connsiteY3" fmla="*/ 617696 h 707063"/>
                <a:gd name="connsiteX4" fmla="*/ 51372 w 329549"/>
                <a:gd name="connsiteY4" fmla="*/ 684371 h 707063"/>
                <a:gd name="connsiteX5" fmla="*/ 293116 w 329549"/>
                <a:gd name="connsiteY5" fmla="*/ 669798 h 707063"/>
                <a:gd name="connsiteX6" fmla="*/ 304832 w 329549"/>
                <a:gd name="connsiteY6" fmla="*/ 355473 h 707063"/>
                <a:gd name="connsiteX7" fmla="*/ 258160 w 329549"/>
                <a:gd name="connsiteY7" fmla="*/ 58293 h 707063"/>
                <a:gd name="connsiteX8" fmla="*/ 240729 w 329549"/>
                <a:gd name="connsiteY8" fmla="*/ 0 h 70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549" h="707063">
                  <a:moveTo>
                    <a:pt x="240729" y="0"/>
                  </a:moveTo>
                  <a:cubicBezTo>
                    <a:pt x="240729" y="0"/>
                    <a:pt x="69279" y="55436"/>
                    <a:pt x="13462" y="163163"/>
                  </a:cubicBezTo>
                  <a:cubicBezTo>
                    <a:pt x="-42354" y="270891"/>
                    <a:pt x="92139" y="466249"/>
                    <a:pt x="112522" y="539020"/>
                  </a:cubicBezTo>
                  <a:cubicBezTo>
                    <a:pt x="132906" y="611791"/>
                    <a:pt x="103759" y="638080"/>
                    <a:pt x="77566" y="617696"/>
                  </a:cubicBezTo>
                  <a:cubicBezTo>
                    <a:pt x="51372" y="597313"/>
                    <a:pt x="22225" y="638080"/>
                    <a:pt x="51372" y="684371"/>
                  </a:cubicBezTo>
                  <a:cubicBezTo>
                    <a:pt x="80518" y="730663"/>
                    <a:pt x="240729" y="695992"/>
                    <a:pt x="293116" y="669798"/>
                  </a:cubicBezTo>
                  <a:cubicBezTo>
                    <a:pt x="345504" y="643604"/>
                    <a:pt x="333979" y="468725"/>
                    <a:pt x="304832" y="355473"/>
                  </a:cubicBezTo>
                  <a:cubicBezTo>
                    <a:pt x="275686" y="242221"/>
                    <a:pt x="240729" y="113633"/>
                    <a:pt x="258160" y="58293"/>
                  </a:cubicBezTo>
                  <a:cubicBezTo>
                    <a:pt x="275590" y="2953"/>
                    <a:pt x="240729" y="0"/>
                    <a:pt x="240729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4512B2EA-BD72-4CD8-88C3-D2A1CA1FCDE8}"/>
                </a:ext>
              </a:extLst>
            </p:cNvPr>
            <p:cNvSpPr/>
            <p:nvPr/>
          </p:nvSpPr>
          <p:spPr>
            <a:xfrm>
              <a:off x="2739551" y="2657071"/>
              <a:ext cx="483452" cy="897445"/>
            </a:xfrm>
            <a:custGeom>
              <a:avLst/>
              <a:gdLst>
                <a:gd name="connsiteX0" fmla="*/ 314706 w 483452"/>
                <a:gd name="connsiteY0" fmla="*/ 0 h 897445"/>
                <a:gd name="connsiteX1" fmla="*/ 405003 w 483452"/>
                <a:gd name="connsiteY1" fmla="*/ 142875 h 897445"/>
                <a:gd name="connsiteX2" fmla="*/ 407956 w 483452"/>
                <a:gd name="connsiteY2" fmla="*/ 206978 h 897445"/>
                <a:gd name="connsiteX3" fmla="*/ 457486 w 483452"/>
                <a:gd name="connsiteY3" fmla="*/ 259366 h 897445"/>
                <a:gd name="connsiteX4" fmla="*/ 477869 w 483452"/>
                <a:gd name="connsiteY4" fmla="*/ 306038 h 897445"/>
                <a:gd name="connsiteX5" fmla="*/ 431197 w 483452"/>
                <a:gd name="connsiteY5" fmla="*/ 329279 h 897445"/>
                <a:gd name="connsiteX6" fmla="*/ 425387 w 483452"/>
                <a:gd name="connsiteY6" fmla="*/ 460438 h 897445"/>
                <a:gd name="connsiteX7" fmla="*/ 367094 w 483452"/>
                <a:gd name="connsiteY7" fmla="*/ 518636 h 897445"/>
                <a:gd name="connsiteX8" fmla="*/ 294322 w 483452"/>
                <a:gd name="connsiteY8" fmla="*/ 521589 h 897445"/>
                <a:gd name="connsiteX9" fmla="*/ 262223 w 483452"/>
                <a:gd name="connsiteY9" fmla="*/ 684752 h 897445"/>
                <a:gd name="connsiteX10" fmla="*/ 302990 w 483452"/>
                <a:gd name="connsiteY10" fmla="*/ 897446 h 897445"/>
                <a:gd name="connsiteX11" fmla="*/ 0 w 483452"/>
                <a:gd name="connsiteY11" fmla="*/ 568071 h 897445"/>
                <a:gd name="connsiteX12" fmla="*/ 29528 w 483452"/>
                <a:gd name="connsiteY12" fmla="*/ 425387 h 897445"/>
                <a:gd name="connsiteX13" fmla="*/ 23717 w 483452"/>
                <a:gd name="connsiteY13" fmla="*/ 235934 h 897445"/>
                <a:gd name="connsiteX14" fmla="*/ 314706 w 483452"/>
                <a:gd name="connsiteY14" fmla="*/ 0 h 89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3452" h="897445">
                  <a:moveTo>
                    <a:pt x="314706" y="0"/>
                  </a:moveTo>
                  <a:cubicBezTo>
                    <a:pt x="314706" y="0"/>
                    <a:pt x="399193" y="101917"/>
                    <a:pt x="405003" y="142875"/>
                  </a:cubicBezTo>
                  <a:cubicBezTo>
                    <a:pt x="408527" y="164049"/>
                    <a:pt x="409518" y="185566"/>
                    <a:pt x="407956" y="206978"/>
                  </a:cubicBezTo>
                  <a:cubicBezTo>
                    <a:pt x="407956" y="206978"/>
                    <a:pt x="448723" y="253555"/>
                    <a:pt x="457486" y="259366"/>
                  </a:cubicBezTo>
                  <a:cubicBezTo>
                    <a:pt x="466249" y="265176"/>
                    <a:pt x="495586" y="282702"/>
                    <a:pt x="477869" y="306038"/>
                  </a:cubicBezTo>
                  <a:cubicBezTo>
                    <a:pt x="466382" y="320145"/>
                    <a:pt x="449380" y="328613"/>
                    <a:pt x="431197" y="329279"/>
                  </a:cubicBezTo>
                  <a:cubicBezTo>
                    <a:pt x="431197" y="329279"/>
                    <a:pt x="434150" y="419671"/>
                    <a:pt x="425387" y="460438"/>
                  </a:cubicBezTo>
                  <a:cubicBezTo>
                    <a:pt x="416624" y="501205"/>
                    <a:pt x="399193" y="515779"/>
                    <a:pt x="367094" y="518636"/>
                  </a:cubicBezTo>
                  <a:cubicBezTo>
                    <a:pt x="334994" y="521494"/>
                    <a:pt x="294322" y="521589"/>
                    <a:pt x="294322" y="521589"/>
                  </a:cubicBezTo>
                  <a:lnTo>
                    <a:pt x="262223" y="684752"/>
                  </a:lnTo>
                  <a:lnTo>
                    <a:pt x="302990" y="897446"/>
                  </a:lnTo>
                  <a:lnTo>
                    <a:pt x="0" y="568071"/>
                  </a:lnTo>
                  <a:cubicBezTo>
                    <a:pt x="0" y="568071"/>
                    <a:pt x="29528" y="448437"/>
                    <a:pt x="29528" y="425387"/>
                  </a:cubicBezTo>
                  <a:cubicBezTo>
                    <a:pt x="29528" y="402336"/>
                    <a:pt x="-14192" y="358712"/>
                    <a:pt x="23717" y="235934"/>
                  </a:cubicBezTo>
                  <a:cubicBezTo>
                    <a:pt x="61627" y="113157"/>
                    <a:pt x="314706" y="0"/>
                    <a:pt x="314706" y="0"/>
                  </a:cubicBezTo>
                  <a:close/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53B466B8-65EF-43BA-8EFE-E01E6AB1C07B}"/>
                </a:ext>
              </a:extLst>
            </p:cNvPr>
            <p:cNvSpPr/>
            <p:nvPr/>
          </p:nvSpPr>
          <p:spPr>
            <a:xfrm>
              <a:off x="2491239" y="2538719"/>
              <a:ext cx="637140" cy="649168"/>
            </a:xfrm>
            <a:custGeom>
              <a:avLst/>
              <a:gdLst>
                <a:gd name="connsiteX0" fmla="*/ 268314 w 637140"/>
                <a:gd name="connsiteY0" fmla="*/ 430106 h 649168"/>
                <a:gd name="connsiteX1" fmla="*/ 334989 w 637140"/>
                <a:gd name="connsiteY1" fmla="*/ 409722 h 649168"/>
                <a:gd name="connsiteX2" fmla="*/ 399093 w 637140"/>
                <a:gd name="connsiteY2" fmla="*/ 284373 h 649168"/>
                <a:gd name="connsiteX3" fmla="*/ 627121 w 637140"/>
                <a:gd name="connsiteY3" fmla="*/ 147689 h 649168"/>
                <a:gd name="connsiteX4" fmla="*/ 583401 w 637140"/>
                <a:gd name="connsiteY4" fmla="*/ 1957 h 649168"/>
                <a:gd name="connsiteX5" fmla="*/ 414428 w 637140"/>
                <a:gd name="connsiteY5" fmla="*/ 19483 h 649168"/>
                <a:gd name="connsiteX6" fmla="*/ 32285 w 637140"/>
                <a:gd name="connsiteY6" fmla="*/ 131878 h 649168"/>
                <a:gd name="connsiteX7" fmla="*/ 50192 w 637140"/>
                <a:gd name="connsiteY7" fmla="*/ 485636 h 649168"/>
                <a:gd name="connsiteX8" fmla="*/ 154967 w 637140"/>
                <a:gd name="connsiteY8" fmla="*/ 648800 h 649168"/>
                <a:gd name="connsiteX9" fmla="*/ 303557 w 637140"/>
                <a:gd name="connsiteY9" fmla="*/ 544025 h 649168"/>
                <a:gd name="connsiteX10" fmla="*/ 268314 w 637140"/>
                <a:gd name="connsiteY10" fmla="*/ 430106 h 64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140" h="649168">
                  <a:moveTo>
                    <a:pt x="268314" y="430106"/>
                  </a:moveTo>
                  <a:cubicBezTo>
                    <a:pt x="268314" y="430106"/>
                    <a:pt x="320797" y="447536"/>
                    <a:pt x="334989" y="409722"/>
                  </a:cubicBezTo>
                  <a:cubicBezTo>
                    <a:pt x="349182" y="371908"/>
                    <a:pt x="326226" y="325235"/>
                    <a:pt x="399093" y="284373"/>
                  </a:cubicBezTo>
                  <a:cubicBezTo>
                    <a:pt x="471959" y="243511"/>
                    <a:pt x="600832" y="214364"/>
                    <a:pt x="627121" y="147689"/>
                  </a:cubicBezTo>
                  <a:cubicBezTo>
                    <a:pt x="653410" y="81014"/>
                    <a:pt x="624168" y="10720"/>
                    <a:pt x="583401" y="1957"/>
                  </a:cubicBezTo>
                  <a:cubicBezTo>
                    <a:pt x="542634" y="-6806"/>
                    <a:pt x="493104" y="16530"/>
                    <a:pt x="414428" y="19483"/>
                  </a:cubicBezTo>
                  <a:cubicBezTo>
                    <a:pt x="335751" y="22436"/>
                    <a:pt x="105151" y="21197"/>
                    <a:pt x="32285" y="131878"/>
                  </a:cubicBezTo>
                  <a:cubicBezTo>
                    <a:pt x="-40581" y="242558"/>
                    <a:pt x="29808" y="441917"/>
                    <a:pt x="50192" y="485636"/>
                  </a:cubicBezTo>
                  <a:cubicBezTo>
                    <a:pt x="70575" y="529356"/>
                    <a:pt x="70575" y="642989"/>
                    <a:pt x="154967" y="648800"/>
                  </a:cubicBezTo>
                  <a:cubicBezTo>
                    <a:pt x="239358" y="654610"/>
                    <a:pt x="297842" y="590507"/>
                    <a:pt x="303557" y="544025"/>
                  </a:cubicBezTo>
                  <a:cubicBezTo>
                    <a:pt x="309272" y="497543"/>
                    <a:pt x="268314" y="430106"/>
                    <a:pt x="268314" y="43010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3" name="Graphic 3">
              <a:extLst>
                <a:ext uri="{FF2B5EF4-FFF2-40B4-BE49-F238E27FC236}">
                  <a16:creationId xmlns="" xmlns:a16="http://schemas.microsoft.com/office/drawing/2014/main" id="{4585FB41-4B53-405D-BFE3-A1B8E043DA2D}"/>
                </a:ext>
              </a:extLst>
            </p:cNvPr>
            <p:cNvGrpSpPr/>
            <p:nvPr/>
          </p:nvGrpSpPr>
          <p:grpSpPr>
            <a:xfrm>
              <a:off x="2739551" y="2791088"/>
              <a:ext cx="461854" cy="177831"/>
              <a:chOff x="2739551" y="2791088"/>
              <a:chExt cx="461854" cy="177831"/>
            </a:xfrm>
            <a:solidFill>
              <a:srgbClr val="FFFFFF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="" xmlns:a16="http://schemas.microsoft.com/office/drawing/2014/main" id="{24BAE877-4551-425A-95E6-B017FA08635A}"/>
                  </a:ext>
                </a:extLst>
              </p:cNvPr>
              <p:cNvSpPr/>
              <p:nvPr/>
            </p:nvSpPr>
            <p:spPr>
              <a:xfrm>
                <a:off x="2739551" y="2791184"/>
                <a:ext cx="461854" cy="177736"/>
              </a:xfrm>
              <a:custGeom>
                <a:avLst/>
                <a:gdLst>
                  <a:gd name="connsiteX0" fmla="*/ 0 w 461854"/>
                  <a:gd name="connsiteY0" fmla="*/ 142875 h 177736"/>
                  <a:gd name="connsiteX1" fmla="*/ 420053 w 461854"/>
                  <a:gd name="connsiteY1" fmla="*/ 0 h 177736"/>
                  <a:gd name="connsiteX2" fmla="*/ 443389 w 461854"/>
                  <a:gd name="connsiteY2" fmla="*/ 107823 h 177736"/>
                  <a:gd name="connsiteX3" fmla="*/ 227743 w 461854"/>
                  <a:gd name="connsiteY3" fmla="*/ 177737 h 177736"/>
                  <a:gd name="connsiteX4" fmla="*/ 2953 w 461854"/>
                  <a:gd name="connsiteY4" fmla="*/ 171450 h 17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854" h="177736">
                    <a:moveTo>
                      <a:pt x="0" y="142875"/>
                    </a:moveTo>
                    <a:lnTo>
                      <a:pt x="420053" y="0"/>
                    </a:lnTo>
                    <a:cubicBezTo>
                      <a:pt x="420053" y="0"/>
                      <a:pt x="495776" y="46577"/>
                      <a:pt x="443389" y="107823"/>
                    </a:cubicBezTo>
                    <a:lnTo>
                      <a:pt x="227743" y="177737"/>
                    </a:lnTo>
                    <a:lnTo>
                      <a:pt x="2953" y="17145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="" xmlns:a16="http://schemas.microsoft.com/office/drawing/2014/main" id="{AED4E9E7-33AE-4DEA-9EF4-AE615D4A9D73}"/>
                  </a:ext>
                </a:extLst>
              </p:cNvPr>
              <p:cNvSpPr/>
              <p:nvPr/>
            </p:nvSpPr>
            <p:spPr>
              <a:xfrm>
                <a:off x="2739551" y="2791088"/>
                <a:ext cx="419576" cy="142779"/>
              </a:xfrm>
              <a:custGeom>
                <a:avLst/>
                <a:gdLst>
                  <a:gd name="connsiteX0" fmla="*/ 0 w 419576"/>
                  <a:gd name="connsiteY0" fmla="*/ 142780 h 142779"/>
                  <a:gd name="connsiteX1" fmla="*/ 419576 w 419576"/>
                  <a:gd name="connsiteY1" fmla="*/ 0 h 14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9576" h="142779">
                    <a:moveTo>
                      <a:pt x="0" y="142780"/>
                    </a:moveTo>
                    <a:lnTo>
                      <a:pt x="419576" y="0"/>
                    </a:lnTo>
                  </a:path>
                </a:pathLst>
              </a:custGeom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="" xmlns:a16="http://schemas.microsoft.com/office/drawing/2014/main" id="{5D793251-AA1B-415C-9BDC-AC5300C4D488}"/>
                  </a:ext>
                </a:extLst>
              </p:cNvPr>
              <p:cNvSpPr/>
              <p:nvPr/>
            </p:nvSpPr>
            <p:spPr>
              <a:xfrm>
                <a:off x="2923098" y="2881385"/>
                <a:ext cx="43719" cy="87439"/>
              </a:xfrm>
              <a:custGeom>
                <a:avLst/>
                <a:gdLst>
                  <a:gd name="connsiteX0" fmla="*/ 0 w 43719"/>
                  <a:gd name="connsiteY0" fmla="*/ 0 h 87439"/>
                  <a:gd name="connsiteX1" fmla="*/ 43720 w 43719"/>
                  <a:gd name="connsiteY1" fmla="*/ 87439 h 8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719" h="87439">
                    <a:moveTo>
                      <a:pt x="0" y="0"/>
                    </a:moveTo>
                    <a:lnTo>
                      <a:pt x="43720" y="87439"/>
                    </a:lnTo>
                  </a:path>
                </a:pathLst>
              </a:custGeom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27B97F37-3251-4321-ABD6-8B11C7C7016B}"/>
                </a:ext>
              </a:extLst>
            </p:cNvPr>
            <p:cNvSpPr/>
            <p:nvPr/>
          </p:nvSpPr>
          <p:spPr>
            <a:xfrm>
              <a:off x="2739551" y="2791184"/>
              <a:ext cx="461854" cy="177736"/>
            </a:xfrm>
            <a:custGeom>
              <a:avLst/>
              <a:gdLst>
                <a:gd name="connsiteX0" fmla="*/ 0 w 461854"/>
                <a:gd name="connsiteY0" fmla="*/ 142875 h 177736"/>
                <a:gd name="connsiteX1" fmla="*/ 420053 w 461854"/>
                <a:gd name="connsiteY1" fmla="*/ 0 h 177736"/>
                <a:gd name="connsiteX2" fmla="*/ 443389 w 461854"/>
                <a:gd name="connsiteY2" fmla="*/ 107823 h 177736"/>
                <a:gd name="connsiteX3" fmla="*/ 227743 w 461854"/>
                <a:gd name="connsiteY3" fmla="*/ 177737 h 177736"/>
                <a:gd name="connsiteX4" fmla="*/ 2953 w 461854"/>
                <a:gd name="connsiteY4" fmla="*/ 171450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854" h="177736">
                  <a:moveTo>
                    <a:pt x="0" y="142875"/>
                  </a:moveTo>
                  <a:lnTo>
                    <a:pt x="420053" y="0"/>
                  </a:lnTo>
                  <a:cubicBezTo>
                    <a:pt x="420053" y="0"/>
                    <a:pt x="495776" y="46577"/>
                    <a:pt x="443389" y="107823"/>
                  </a:cubicBezTo>
                  <a:lnTo>
                    <a:pt x="227743" y="177737"/>
                  </a:lnTo>
                  <a:lnTo>
                    <a:pt x="2953" y="171450"/>
                  </a:ln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7BE42757-55AF-42B9-8702-B54E814ABEFB}"/>
                </a:ext>
              </a:extLst>
            </p:cNvPr>
            <p:cNvSpPr/>
            <p:nvPr/>
          </p:nvSpPr>
          <p:spPr>
            <a:xfrm>
              <a:off x="2739551" y="2791088"/>
              <a:ext cx="419576" cy="142779"/>
            </a:xfrm>
            <a:custGeom>
              <a:avLst/>
              <a:gdLst>
                <a:gd name="connsiteX0" fmla="*/ 0 w 419576"/>
                <a:gd name="connsiteY0" fmla="*/ 142780 h 142779"/>
                <a:gd name="connsiteX1" fmla="*/ 419576 w 419576"/>
                <a:gd name="connsiteY1" fmla="*/ 0 h 14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9576" h="142779">
                  <a:moveTo>
                    <a:pt x="0" y="142780"/>
                  </a:moveTo>
                  <a:lnTo>
                    <a:pt x="419576" y="0"/>
                  </a:lnTo>
                </a:path>
              </a:pathLst>
            </a:custGeom>
            <a:ln w="19050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08EF92C6-76B3-4293-A66F-F4E48024CAE1}"/>
                </a:ext>
              </a:extLst>
            </p:cNvPr>
            <p:cNvSpPr/>
            <p:nvPr/>
          </p:nvSpPr>
          <p:spPr>
            <a:xfrm>
              <a:off x="2923098" y="2881385"/>
              <a:ext cx="43719" cy="87439"/>
            </a:xfrm>
            <a:custGeom>
              <a:avLst/>
              <a:gdLst>
                <a:gd name="connsiteX0" fmla="*/ 0 w 43719"/>
                <a:gd name="connsiteY0" fmla="*/ 0 h 87439"/>
                <a:gd name="connsiteX1" fmla="*/ 43720 w 43719"/>
                <a:gd name="connsiteY1" fmla="*/ 87439 h 8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719" h="87439">
                  <a:moveTo>
                    <a:pt x="0" y="0"/>
                  </a:moveTo>
                  <a:lnTo>
                    <a:pt x="43720" y="87439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6481F973-ABDF-4851-8675-BD8FDA0ACAAF}"/>
                </a:ext>
              </a:extLst>
            </p:cNvPr>
            <p:cNvSpPr/>
            <p:nvPr/>
          </p:nvSpPr>
          <p:spPr>
            <a:xfrm>
              <a:off x="2676877" y="2911105"/>
              <a:ext cx="144303" cy="164558"/>
            </a:xfrm>
            <a:custGeom>
              <a:avLst/>
              <a:gdLst>
                <a:gd name="connsiteX0" fmla="*/ 138493 w 144303"/>
                <a:gd name="connsiteY0" fmla="*/ 78103 h 164558"/>
                <a:gd name="connsiteX1" fmla="*/ 16097 w 144303"/>
                <a:gd name="connsiteY1" fmla="*/ 5237 h 164558"/>
                <a:gd name="connsiteX2" fmla="*/ 59817 w 144303"/>
                <a:gd name="connsiteY2" fmla="*/ 159638 h 164558"/>
                <a:gd name="connsiteX3" fmla="*/ 144303 w 144303"/>
                <a:gd name="connsiteY3" fmla="*/ 130491 h 16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303" h="164558">
                  <a:moveTo>
                    <a:pt x="138493" y="78103"/>
                  </a:moveTo>
                  <a:cubicBezTo>
                    <a:pt x="129730" y="78103"/>
                    <a:pt x="54006" y="-23909"/>
                    <a:pt x="16097" y="5237"/>
                  </a:cubicBezTo>
                  <a:cubicBezTo>
                    <a:pt x="-21813" y="34384"/>
                    <a:pt x="13144" y="139254"/>
                    <a:pt x="59817" y="159638"/>
                  </a:cubicBezTo>
                  <a:cubicBezTo>
                    <a:pt x="106489" y="180021"/>
                    <a:pt x="144303" y="130491"/>
                    <a:pt x="144303" y="130491"/>
                  </a:cubicBezTo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28FB2901-D089-4F2F-8FF0-0AC0EF82EDA7}"/>
                </a:ext>
              </a:extLst>
            </p:cNvPr>
            <p:cNvSpPr/>
            <p:nvPr/>
          </p:nvSpPr>
          <p:spPr>
            <a:xfrm>
              <a:off x="3074640" y="2846429"/>
              <a:ext cx="23336" cy="52482"/>
            </a:xfrm>
            <a:custGeom>
              <a:avLst/>
              <a:gdLst>
                <a:gd name="connsiteX0" fmla="*/ 23336 w 23336"/>
                <a:gd name="connsiteY0" fmla="*/ 26194 h 52482"/>
                <a:gd name="connsiteX1" fmla="*/ 11621 w 23336"/>
                <a:gd name="connsiteY1" fmla="*/ 52483 h 52482"/>
                <a:gd name="connsiteX2" fmla="*/ 0 w 23336"/>
                <a:gd name="connsiteY2" fmla="*/ 26194 h 52482"/>
                <a:gd name="connsiteX3" fmla="*/ 11621 w 23336"/>
                <a:gd name="connsiteY3" fmla="*/ 0 h 52482"/>
                <a:gd name="connsiteX4" fmla="*/ 23336 w 23336"/>
                <a:gd name="connsiteY4" fmla="*/ 26194 h 5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" h="52482">
                  <a:moveTo>
                    <a:pt x="23336" y="26194"/>
                  </a:moveTo>
                  <a:cubicBezTo>
                    <a:pt x="23336" y="40672"/>
                    <a:pt x="18098" y="52483"/>
                    <a:pt x="11621" y="52483"/>
                  </a:cubicBezTo>
                  <a:cubicBezTo>
                    <a:pt x="5144" y="52483"/>
                    <a:pt x="0" y="40672"/>
                    <a:pt x="0" y="26194"/>
                  </a:cubicBezTo>
                  <a:cubicBezTo>
                    <a:pt x="0" y="11716"/>
                    <a:pt x="5239" y="0"/>
                    <a:pt x="11621" y="0"/>
                  </a:cubicBezTo>
                  <a:cubicBezTo>
                    <a:pt x="18002" y="0"/>
                    <a:pt x="23336" y="11430"/>
                    <a:pt x="23336" y="2619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DF7436C3-8992-4F50-BC05-67D9BC34A036}"/>
                </a:ext>
              </a:extLst>
            </p:cNvPr>
            <p:cNvSpPr/>
            <p:nvPr/>
          </p:nvSpPr>
          <p:spPr>
            <a:xfrm>
              <a:off x="2477328" y="3190186"/>
              <a:ext cx="894588" cy="1940432"/>
            </a:xfrm>
            <a:custGeom>
              <a:avLst/>
              <a:gdLst>
                <a:gd name="connsiteX0" fmla="*/ 253651 w 894588"/>
                <a:gd name="connsiteY0" fmla="*/ 0 h 1940432"/>
                <a:gd name="connsiteX1" fmla="*/ 489585 w 894588"/>
                <a:gd name="connsiteY1" fmla="*/ 262223 h 1940432"/>
                <a:gd name="connsiteX2" fmla="*/ 824675 w 894588"/>
                <a:gd name="connsiteY2" fmla="*/ 725519 h 1940432"/>
                <a:gd name="connsiteX3" fmla="*/ 888778 w 894588"/>
                <a:gd name="connsiteY3" fmla="*/ 961453 h 1940432"/>
                <a:gd name="connsiteX4" fmla="*/ 894588 w 894588"/>
                <a:gd name="connsiteY4" fmla="*/ 1573340 h 1940432"/>
                <a:gd name="connsiteX5" fmla="*/ 894588 w 894588"/>
                <a:gd name="connsiteY5" fmla="*/ 1940433 h 1940432"/>
                <a:gd name="connsiteX6" fmla="*/ 0 w 894588"/>
                <a:gd name="connsiteY6" fmla="*/ 1940433 h 1940432"/>
                <a:gd name="connsiteX7" fmla="*/ 55436 w 894588"/>
                <a:gd name="connsiteY7" fmla="*/ 1010984 h 1940432"/>
                <a:gd name="connsiteX8" fmla="*/ 37910 w 894588"/>
                <a:gd name="connsiteY8" fmla="*/ 466153 h 1940432"/>
                <a:gd name="connsiteX9" fmla="*/ 253651 w 894588"/>
                <a:gd name="connsiteY9" fmla="*/ 0 h 194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4588" h="1940432">
                  <a:moveTo>
                    <a:pt x="253651" y="0"/>
                  </a:moveTo>
                  <a:cubicBezTo>
                    <a:pt x="253651" y="0"/>
                    <a:pt x="405098" y="125349"/>
                    <a:pt x="489585" y="262223"/>
                  </a:cubicBezTo>
                  <a:cubicBezTo>
                    <a:pt x="574072" y="399098"/>
                    <a:pt x="789718" y="643890"/>
                    <a:pt x="824675" y="725519"/>
                  </a:cubicBezTo>
                  <a:cubicBezTo>
                    <a:pt x="859631" y="807149"/>
                    <a:pt x="888778" y="891540"/>
                    <a:pt x="888778" y="961453"/>
                  </a:cubicBezTo>
                  <a:cubicBezTo>
                    <a:pt x="888778" y="1031367"/>
                    <a:pt x="894588" y="1561528"/>
                    <a:pt x="894588" y="1573340"/>
                  </a:cubicBezTo>
                  <a:lnTo>
                    <a:pt x="894588" y="1940433"/>
                  </a:lnTo>
                  <a:lnTo>
                    <a:pt x="0" y="1940433"/>
                  </a:lnTo>
                  <a:cubicBezTo>
                    <a:pt x="0" y="1940433"/>
                    <a:pt x="55436" y="1174147"/>
                    <a:pt x="55436" y="1010984"/>
                  </a:cubicBezTo>
                  <a:cubicBezTo>
                    <a:pt x="55436" y="847820"/>
                    <a:pt x="-14573" y="699230"/>
                    <a:pt x="37910" y="466153"/>
                  </a:cubicBezTo>
                  <a:cubicBezTo>
                    <a:pt x="90392" y="233077"/>
                    <a:pt x="177451" y="99060"/>
                    <a:pt x="25365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EAA078AD-B44F-4D12-9EAD-889F0ECAA805}"/>
                </a:ext>
              </a:extLst>
            </p:cNvPr>
            <p:cNvSpPr/>
            <p:nvPr/>
          </p:nvSpPr>
          <p:spPr>
            <a:xfrm>
              <a:off x="2672590" y="3274672"/>
              <a:ext cx="603123" cy="626459"/>
            </a:xfrm>
            <a:custGeom>
              <a:avLst/>
              <a:gdLst>
                <a:gd name="connsiteX0" fmla="*/ 0 w 603123"/>
                <a:gd name="connsiteY0" fmla="*/ 0 h 626459"/>
                <a:gd name="connsiteX1" fmla="*/ 323374 w 603123"/>
                <a:gd name="connsiteY1" fmla="*/ 445770 h 626459"/>
                <a:gd name="connsiteX2" fmla="*/ 404908 w 603123"/>
                <a:gd name="connsiteY2" fmla="*/ 419576 h 626459"/>
                <a:gd name="connsiteX3" fmla="*/ 399097 w 603123"/>
                <a:gd name="connsiteY3" fmla="*/ 518636 h 626459"/>
                <a:gd name="connsiteX4" fmla="*/ 603123 w 603123"/>
                <a:gd name="connsiteY4" fmla="*/ 626459 h 626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123" h="626459">
                  <a:moveTo>
                    <a:pt x="0" y="0"/>
                  </a:moveTo>
                  <a:lnTo>
                    <a:pt x="323374" y="445770"/>
                  </a:lnTo>
                  <a:lnTo>
                    <a:pt x="404908" y="419576"/>
                  </a:lnTo>
                  <a:lnTo>
                    <a:pt x="399097" y="518636"/>
                  </a:lnTo>
                  <a:lnTo>
                    <a:pt x="603123" y="626459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56CC04B3-843A-4AC7-9D5F-F29F8D032A55}"/>
                </a:ext>
              </a:extLst>
            </p:cNvPr>
            <p:cNvSpPr/>
            <p:nvPr/>
          </p:nvSpPr>
          <p:spPr>
            <a:xfrm>
              <a:off x="2812894" y="4748571"/>
              <a:ext cx="470534" cy="75247"/>
            </a:xfrm>
            <a:custGeom>
              <a:avLst/>
              <a:gdLst>
                <a:gd name="connsiteX0" fmla="*/ 470535 w 470534"/>
                <a:gd name="connsiteY0" fmla="*/ 0 h 75247"/>
                <a:gd name="connsiteX1" fmla="*/ 0 w 470534"/>
                <a:gd name="connsiteY1" fmla="*/ 0 h 75247"/>
                <a:gd name="connsiteX2" fmla="*/ 0 w 470534"/>
                <a:gd name="connsiteY2" fmla="*/ 75247 h 75247"/>
                <a:gd name="connsiteX3" fmla="*/ 432911 w 470534"/>
                <a:gd name="connsiteY3" fmla="*/ 75247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534" h="75247">
                  <a:moveTo>
                    <a:pt x="470535" y="0"/>
                  </a:moveTo>
                  <a:lnTo>
                    <a:pt x="0" y="0"/>
                  </a:lnTo>
                  <a:lnTo>
                    <a:pt x="0" y="75247"/>
                  </a:lnTo>
                  <a:lnTo>
                    <a:pt x="432911" y="75247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9C4FA2AC-E690-4761-90E0-D051A10FD67E}"/>
                </a:ext>
              </a:extLst>
            </p:cNvPr>
            <p:cNvSpPr/>
            <p:nvPr/>
          </p:nvSpPr>
          <p:spPr>
            <a:xfrm>
              <a:off x="3761107" y="2791184"/>
              <a:ext cx="44100" cy="148208"/>
            </a:xfrm>
            <a:custGeom>
              <a:avLst/>
              <a:gdLst>
                <a:gd name="connsiteX0" fmla="*/ 95 w 44100"/>
                <a:gd name="connsiteY0" fmla="*/ 0 h 148208"/>
                <a:gd name="connsiteX1" fmla="*/ 44101 w 44100"/>
                <a:gd name="connsiteY1" fmla="*/ 0 h 148208"/>
                <a:gd name="connsiteX2" fmla="*/ 44101 w 44100"/>
                <a:gd name="connsiteY2" fmla="*/ 0 h 148208"/>
                <a:gd name="connsiteX3" fmla="*/ 44101 w 44100"/>
                <a:gd name="connsiteY3" fmla="*/ 127730 h 148208"/>
                <a:gd name="connsiteX4" fmla="*/ 23622 w 44100"/>
                <a:gd name="connsiteY4" fmla="*/ 148209 h 148208"/>
                <a:gd name="connsiteX5" fmla="*/ 20479 w 44100"/>
                <a:gd name="connsiteY5" fmla="*/ 148209 h 148208"/>
                <a:gd name="connsiteX6" fmla="*/ 0 w 44100"/>
                <a:gd name="connsiteY6" fmla="*/ 127730 h 148208"/>
                <a:gd name="connsiteX7" fmla="*/ 0 w 44100"/>
                <a:gd name="connsiteY7" fmla="*/ 0 h 148208"/>
                <a:gd name="connsiteX8" fmla="*/ 95 w 44100"/>
                <a:gd name="connsiteY8" fmla="*/ 0 h 14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00" h="148208">
                  <a:moveTo>
                    <a:pt x="95" y="0"/>
                  </a:moveTo>
                  <a:lnTo>
                    <a:pt x="44101" y="0"/>
                  </a:lnTo>
                  <a:lnTo>
                    <a:pt x="44101" y="0"/>
                  </a:lnTo>
                  <a:lnTo>
                    <a:pt x="44101" y="127730"/>
                  </a:lnTo>
                  <a:cubicBezTo>
                    <a:pt x="44101" y="139036"/>
                    <a:pt x="34928" y="148209"/>
                    <a:pt x="23622" y="148209"/>
                  </a:cubicBezTo>
                  <a:lnTo>
                    <a:pt x="20479" y="148209"/>
                  </a:lnTo>
                  <a:cubicBezTo>
                    <a:pt x="9173" y="148209"/>
                    <a:pt x="0" y="139036"/>
                    <a:pt x="0" y="127730"/>
                  </a:cubicBez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A902BD58-66E6-4468-80F5-09B1A5541D18}"/>
                </a:ext>
              </a:extLst>
            </p:cNvPr>
            <p:cNvSpPr/>
            <p:nvPr/>
          </p:nvSpPr>
          <p:spPr>
            <a:xfrm>
              <a:off x="3750725" y="2764037"/>
              <a:ext cx="65150" cy="44005"/>
            </a:xfrm>
            <a:custGeom>
              <a:avLst/>
              <a:gdLst>
                <a:gd name="connsiteX0" fmla="*/ 0 w 65150"/>
                <a:gd name="connsiteY0" fmla="*/ 0 h 44005"/>
                <a:gd name="connsiteX1" fmla="*/ 65151 w 65150"/>
                <a:gd name="connsiteY1" fmla="*/ 0 h 44005"/>
                <a:gd name="connsiteX2" fmla="*/ 65151 w 65150"/>
                <a:gd name="connsiteY2" fmla="*/ 44005 h 44005"/>
                <a:gd name="connsiteX3" fmla="*/ 0 w 65150"/>
                <a:gd name="connsiteY3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50" h="44005">
                  <a:moveTo>
                    <a:pt x="0" y="0"/>
                  </a:moveTo>
                  <a:lnTo>
                    <a:pt x="65151" y="0"/>
                  </a:lnTo>
                  <a:lnTo>
                    <a:pt x="65151" y="44005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D660BD70-1899-4548-A5C9-7D46DD04434E}"/>
                </a:ext>
              </a:extLst>
            </p:cNvPr>
            <p:cNvSpPr/>
            <p:nvPr/>
          </p:nvSpPr>
          <p:spPr>
            <a:xfrm>
              <a:off x="3972097" y="2525981"/>
              <a:ext cx="54042" cy="176280"/>
            </a:xfrm>
            <a:custGeom>
              <a:avLst/>
              <a:gdLst>
                <a:gd name="connsiteX0" fmla="*/ 34184 w 54042"/>
                <a:gd name="connsiteY0" fmla="*/ 3170 h 176280"/>
                <a:gd name="connsiteX1" fmla="*/ 53710 w 54042"/>
                <a:gd name="connsiteY1" fmla="*/ 60320 h 176280"/>
                <a:gd name="connsiteX2" fmla="*/ 9705 w 54042"/>
                <a:gd name="connsiteY2" fmla="*/ 176144 h 176280"/>
                <a:gd name="connsiteX3" fmla="*/ 1513 w 54042"/>
                <a:gd name="connsiteY3" fmla="*/ 133757 h 176280"/>
                <a:gd name="connsiteX4" fmla="*/ 9705 w 54042"/>
                <a:gd name="connsiteY4" fmla="*/ 70130 h 176280"/>
                <a:gd name="connsiteX5" fmla="*/ 34184 w 54042"/>
                <a:gd name="connsiteY5" fmla="*/ 3170 h 17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42" h="176280">
                  <a:moveTo>
                    <a:pt x="34184" y="3170"/>
                  </a:moveTo>
                  <a:cubicBezTo>
                    <a:pt x="34184" y="3170"/>
                    <a:pt x="57044" y="39079"/>
                    <a:pt x="53710" y="60320"/>
                  </a:cubicBezTo>
                  <a:cubicBezTo>
                    <a:pt x="50376" y="81560"/>
                    <a:pt x="19515" y="174620"/>
                    <a:pt x="9705" y="176144"/>
                  </a:cubicBezTo>
                  <a:cubicBezTo>
                    <a:pt x="-106" y="177668"/>
                    <a:pt x="-1725" y="166619"/>
                    <a:pt x="1513" y="133757"/>
                  </a:cubicBezTo>
                  <a:cubicBezTo>
                    <a:pt x="4752" y="100896"/>
                    <a:pt x="9705" y="79941"/>
                    <a:pt x="9705" y="70130"/>
                  </a:cubicBezTo>
                  <a:cubicBezTo>
                    <a:pt x="9705" y="60320"/>
                    <a:pt x="16182" y="-16357"/>
                    <a:pt x="34184" y="3170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C5A0B870-A862-416E-A818-96494C6BE39D}"/>
                </a:ext>
              </a:extLst>
            </p:cNvPr>
            <p:cNvSpPr/>
            <p:nvPr/>
          </p:nvSpPr>
          <p:spPr>
            <a:xfrm>
              <a:off x="3547654" y="2403595"/>
              <a:ext cx="467232" cy="396354"/>
            </a:xfrm>
            <a:custGeom>
              <a:avLst/>
              <a:gdLst>
                <a:gd name="connsiteX0" fmla="*/ 19905 w 467232"/>
                <a:gd name="connsiteY0" fmla="*/ 81550 h 396354"/>
                <a:gd name="connsiteX1" fmla="*/ 10380 w 467232"/>
                <a:gd name="connsiteY1" fmla="*/ 184230 h 396354"/>
                <a:gd name="connsiteX2" fmla="*/ 98486 w 467232"/>
                <a:gd name="connsiteY2" fmla="*/ 225092 h 396354"/>
                <a:gd name="connsiteX3" fmla="*/ 122965 w 467232"/>
                <a:gd name="connsiteY3" fmla="*/ 309865 h 396354"/>
                <a:gd name="connsiteX4" fmla="*/ 178401 w 467232"/>
                <a:gd name="connsiteY4" fmla="*/ 389779 h 396354"/>
                <a:gd name="connsiteX5" fmla="*/ 217549 w 467232"/>
                <a:gd name="connsiteY5" fmla="*/ 370158 h 396354"/>
                <a:gd name="connsiteX6" fmla="*/ 186497 w 467232"/>
                <a:gd name="connsiteY6" fmla="*/ 280528 h 396354"/>
                <a:gd name="connsiteX7" fmla="*/ 199546 w 467232"/>
                <a:gd name="connsiteY7" fmla="*/ 205471 h 396354"/>
                <a:gd name="connsiteX8" fmla="*/ 209071 w 467232"/>
                <a:gd name="connsiteY8" fmla="*/ 184230 h 396354"/>
                <a:gd name="connsiteX9" fmla="*/ 261269 w 467232"/>
                <a:gd name="connsiteY9" fmla="*/ 256049 h 396354"/>
                <a:gd name="connsiteX10" fmla="*/ 266126 w 467232"/>
                <a:gd name="connsiteY10" fmla="*/ 389399 h 396354"/>
                <a:gd name="connsiteX11" fmla="*/ 319942 w 467232"/>
                <a:gd name="connsiteY11" fmla="*/ 377969 h 396354"/>
                <a:gd name="connsiteX12" fmla="*/ 337945 w 467232"/>
                <a:gd name="connsiteY12" fmla="*/ 224711 h 396354"/>
                <a:gd name="connsiteX13" fmla="*/ 306893 w 467232"/>
                <a:gd name="connsiteY13" fmla="*/ 138224 h 396354"/>
                <a:gd name="connsiteX14" fmla="*/ 359090 w 467232"/>
                <a:gd name="connsiteY14" fmla="*/ 206709 h 396354"/>
                <a:gd name="connsiteX15" fmla="*/ 354232 w 467232"/>
                <a:gd name="connsiteY15" fmla="*/ 342059 h 396354"/>
                <a:gd name="connsiteX16" fmla="*/ 386808 w 467232"/>
                <a:gd name="connsiteY16" fmla="*/ 340440 h 396354"/>
                <a:gd name="connsiteX17" fmla="*/ 408049 w 467232"/>
                <a:gd name="connsiteY17" fmla="*/ 304626 h 396354"/>
                <a:gd name="connsiteX18" fmla="*/ 453673 w 467232"/>
                <a:gd name="connsiteY18" fmla="*/ 192041 h 396354"/>
                <a:gd name="connsiteX19" fmla="*/ 448815 w 467232"/>
                <a:gd name="connsiteY19" fmla="*/ 100696 h 396354"/>
                <a:gd name="connsiteX20" fmla="*/ 313465 w 467232"/>
                <a:gd name="connsiteY20" fmla="*/ 40403 h 396354"/>
                <a:gd name="connsiteX21" fmla="*/ 70483 w 467232"/>
                <a:gd name="connsiteY21" fmla="*/ 14304 h 396354"/>
                <a:gd name="connsiteX22" fmla="*/ 19905 w 467232"/>
                <a:gd name="connsiteY22" fmla="*/ 81550 h 39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7232" h="396354">
                  <a:moveTo>
                    <a:pt x="19905" y="81550"/>
                  </a:moveTo>
                  <a:cubicBezTo>
                    <a:pt x="19905" y="81550"/>
                    <a:pt x="-17623" y="146797"/>
                    <a:pt x="10380" y="184230"/>
                  </a:cubicBezTo>
                  <a:cubicBezTo>
                    <a:pt x="38383" y="221663"/>
                    <a:pt x="98486" y="225092"/>
                    <a:pt x="98486" y="225092"/>
                  </a:cubicBezTo>
                  <a:cubicBezTo>
                    <a:pt x="98486" y="225092"/>
                    <a:pt x="108011" y="298435"/>
                    <a:pt x="122965" y="309865"/>
                  </a:cubicBezTo>
                  <a:cubicBezTo>
                    <a:pt x="137920" y="321295"/>
                    <a:pt x="173448" y="371873"/>
                    <a:pt x="178401" y="389779"/>
                  </a:cubicBezTo>
                  <a:cubicBezTo>
                    <a:pt x="183354" y="407687"/>
                    <a:pt x="217549" y="384922"/>
                    <a:pt x="217549" y="370158"/>
                  </a:cubicBezTo>
                  <a:cubicBezTo>
                    <a:pt x="217549" y="355394"/>
                    <a:pt x="193069" y="296816"/>
                    <a:pt x="186497" y="280528"/>
                  </a:cubicBezTo>
                  <a:cubicBezTo>
                    <a:pt x="179925" y="264240"/>
                    <a:pt x="194689" y="220139"/>
                    <a:pt x="199546" y="205471"/>
                  </a:cubicBezTo>
                  <a:cubicBezTo>
                    <a:pt x="201718" y="197984"/>
                    <a:pt x="204928" y="190831"/>
                    <a:pt x="209071" y="184230"/>
                  </a:cubicBezTo>
                  <a:cubicBezTo>
                    <a:pt x="209071" y="184230"/>
                    <a:pt x="256696" y="229950"/>
                    <a:pt x="261269" y="256049"/>
                  </a:cubicBezTo>
                  <a:cubicBezTo>
                    <a:pt x="265840" y="282147"/>
                    <a:pt x="253077" y="378350"/>
                    <a:pt x="266126" y="389399"/>
                  </a:cubicBezTo>
                  <a:cubicBezTo>
                    <a:pt x="279175" y="400448"/>
                    <a:pt x="313751" y="397590"/>
                    <a:pt x="319942" y="377969"/>
                  </a:cubicBezTo>
                  <a:cubicBezTo>
                    <a:pt x="326134" y="358347"/>
                    <a:pt x="337945" y="244619"/>
                    <a:pt x="337945" y="224711"/>
                  </a:cubicBezTo>
                  <a:cubicBezTo>
                    <a:pt x="337945" y="204804"/>
                    <a:pt x="306893" y="138224"/>
                    <a:pt x="306893" y="138224"/>
                  </a:cubicBezTo>
                  <a:cubicBezTo>
                    <a:pt x="306893" y="138224"/>
                    <a:pt x="357471" y="188802"/>
                    <a:pt x="359090" y="206709"/>
                  </a:cubicBezTo>
                  <a:cubicBezTo>
                    <a:pt x="360709" y="224616"/>
                    <a:pt x="346041" y="338821"/>
                    <a:pt x="354232" y="342059"/>
                  </a:cubicBezTo>
                  <a:cubicBezTo>
                    <a:pt x="364434" y="348089"/>
                    <a:pt x="377254" y="347450"/>
                    <a:pt x="386808" y="340440"/>
                  </a:cubicBezTo>
                  <a:cubicBezTo>
                    <a:pt x="396066" y="329934"/>
                    <a:pt x="403277" y="317790"/>
                    <a:pt x="408049" y="304626"/>
                  </a:cubicBezTo>
                  <a:cubicBezTo>
                    <a:pt x="408049" y="304626"/>
                    <a:pt x="440624" y="227950"/>
                    <a:pt x="453673" y="192041"/>
                  </a:cubicBezTo>
                  <a:cubicBezTo>
                    <a:pt x="466723" y="156131"/>
                    <a:pt x="478153" y="115841"/>
                    <a:pt x="448815" y="100696"/>
                  </a:cubicBezTo>
                  <a:cubicBezTo>
                    <a:pt x="404972" y="77864"/>
                    <a:pt x="359766" y="57729"/>
                    <a:pt x="313465" y="40403"/>
                  </a:cubicBezTo>
                  <a:cubicBezTo>
                    <a:pt x="230312" y="7732"/>
                    <a:pt x="112869" y="-16747"/>
                    <a:pt x="70483" y="14304"/>
                  </a:cubicBezTo>
                  <a:cubicBezTo>
                    <a:pt x="28096" y="45356"/>
                    <a:pt x="19905" y="81550"/>
                    <a:pt x="19905" y="81550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F4439C62-E23F-4667-A66F-7833325F5D50}"/>
                </a:ext>
              </a:extLst>
            </p:cNvPr>
            <p:cNvSpPr/>
            <p:nvPr/>
          </p:nvSpPr>
          <p:spPr>
            <a:xfrm>
              <a:off x="3639283" y="2511244"/>
              <a:ext cx="6572" cy="117443"/>
            </a:xfrm>
            <a:custGeom>
              <a:avLst/>
              <a:gdLst>
                <a:gd name="connsiteX0" fmla="*/ 6572 w 6572"/>
                <a:gd name="connsiteY0" fmla="*/ 117443 h 117443"/>
                <a:gd name="connsiteX1" fmla="*/ 0 w 6572"/>
                <a:gd name="connsiteY1" fmla="*/ 0 h 11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72" h="117443">
                  <a:moveTo>
                    <a:pt x="6572" y="117443"/>
                  </a:moveTo>
                  <a:lnTo>
                    <a:pt x="0" y="0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62C6F2D3-2C6D-4342-96DC-70BC6676BCB8}"/>
                </a:ext>
              </a:extLst>
            </p:cNvPr>
            <p:cNvSpPr/>
            <p:nvPr/>
          </p:nvSpPr>
          <p:spPr>
            <a:xfrm>
              <a:off x="3572417" y="2501433"/>
              <a:ext cx="71818" cy="84772"/>
            </a:xfrm>
            <a:custGeom>
              <a:avLst/>
              <a:gdLst>
                <a:gd name="connsiteX0" fmla="*/ 71819 w 71818"/>
                <a:gd name="connsiteY0" fmla="*/ 84772 h 84772"/>
                <a:gd name="connsiteX1" fmla="*/ 0 w 71818"/>
                <a:gd name="connsiteY1" fmla="*/ 0 h 8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818" h="84772">
                  <a:moveTo>
                    <a:pt x="71819" y="84772"/>
                  </a:moveTo>
                  <a:cubicBezTo>
                    <a:pt x="71819" y="84772"/>
                    <a:pt x="6572" y="8315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3C609AB6-DE92-4D2B-9F0A-948BF4E5F9FA}"/>
                </a:ext>
              </a:extLst>
            </p:cNvPr>
            <p:cNvSpPr/>
            <p:nvPr/>
          </p:nvSpPr>
          <p:spPr>
            <a:xfrm>
              <a:off x="3890457" y="2493242"/>
              <a:ext cx="93664" cy="166401"/>
            </a:xfrm>
            <a:custGeom>
              <a:avLst/>
              <a:gdLst>
                <a:gd name="connsiteX0" fmla="*/ 83153 w 93664"/>
                <a:gd name="connsiteY0" fmla="*/ 166402 h 166401"/>
                <a:gd name="connsiteX1" fmla="*/ 86487 w 93664"/>
                <a:gd name="connsiteY1" fmla="*/ 75057 h 166401"/>
                <a:gd name="connsiteX2" fmla="*/ 0 w 93664"/>
                <a:gd name="connsiteY2" fmla="*/ 0 h 16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664" h="166401">
                  <a:moveTo>
                    <a:pt x="83153" y="166402"/>
                  </a:moveTo>
                  <a:cubicBezTo>
                    <a:pt x="83153" y="166402"/>
                    <a:pt x="104394" y="104394"/>
                    <a:pt x="86487" y="75057"/>
                  </a:cubicBezTo>
                  <a:cubicBezTo>
                    <a:pt x="68580" y="45720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D9189680-D9E5-47BF-AEF7-6A2B74E30FBC}"/>
                </a:ext>
              </a:extLst>
            </p:cNvPr>
            <p:cNvSpPr/>
            <p:nvPr/>
          </p:nvSpPr>
          <p:spPr>
            <a:xfrm>
              <a:off x="3515648" y="3083804"/>
              <a:ext cx="526958" cy="671595"/>
            </a:xfrm>
            <a:custGeom>
              <a:avLst/>
              <a:gdLst>
                <a:gd name="connsiteX0" fmla="*/ 0 w 526958"/>
                <a:gd name="connsiteY0" fmla="*/ 547866 h 671595"/>
                <a:gd name="connsiteX1" fmla="*/ 109156 w 526958"/>
                <a:gd name="connsiteY1" fmla="*/ 429089 h 671595"/>
                <a:gd name="connsiteX2" fmla="*/ 124492 w 526958"/>
                <a:gd name="connsiteY2" fmla="*/ 295072 h 671595"/>
                <a:gd name="connsiteX3" fmla="*/ 176213 w 526958"/>
                <a:gd name="connsiteY3" fmla="*/ 183915 h 671595"/>
                <a:gd name="connsiteX4" fmla="*/ 176213 w 526958"/>
                <a:gd name="connsiteY4" fmla="*/ 67139 h 671595"/>
                <a:gd name="connsiteX5" fmla="*/ 216408 w 526958"/>
                <a:gd name="connsiteY5" fmla="*/ 63329 h 671595"/>
                <a:gd name="connsiteX6" fmla="*/ 237458 w 526958"/>
                <a:gd name="connsiteY6" fmla="*/ 147530 h 671595"/>
                <a:gd name="connsiteX7" fmla="*/ 243173 w 526958"/>
                <a:gd name="connsiteY7" fmla="*/ 204680 h 671595"/>
                <a:gd name="connsiteX8" fmla="*/ 294894 w 526958"/>
                <a:gd name="connsiteY8" fmla="*/ 242780 h 671595"/>
                <a:gd name="connsiteX9" fmla="*/ 429006 w 526958"/>
                <a:gd name="connsiteY9" fmla="*/ 191059 h 671595"/>
                <a:gd name="connsiteX10" fmla="*/ 476631 w 526958"/>
                <a:gd name="connsiteY10" fmla="*/ 95238 h 671595"/>
                <a:gd name="connsiteX11" fmla="*/ 484346 w 526958"/>
                <a:gd name="connsiteY11" fmla="*/ 16752 h 671595"/>
                <a:gd name="connsiteX12" fmla="*/ 520732 w 526958"/>
                <a:gd name="connsiteY12" fmla="*/ 18657 h 671595"/>
                <a:gd name="connsiteX13" fmla="*/ 524542 w 526958"/>
                <a:gd name="connsiteY13" fmla="*/ 148863 h 671595"/>
                <a:gd name="connsiteX14" fmla="*/ 515017 w 526958"/>
                <a:gd name="connsiteY14" fmla="*/ 225540 h 671595"/>
                <a:gd name="connsiteX15" fmla="*/ 438817 w 526958"/>
                <a:gd name="connsiteY15" fmla="*/ 298311 h 671595"/>
                <a:gd name="connsiteX16" fmla="*/ 402431 w 526958"/>
                <a:gd name="connsiteY16" fmla="*/ 392132 h 671595"/>
                <a:gd name="connsiteX17" fmla="*/ 285655 w 526958"/>
                <a:gd name="connsiteY17" fmla="*/ 455283 h 671595"/>
                <a:gd name="connsiteX18" fmla="*/ 195644 w 526958"/>
                <a:gd name="connsiteY18" fmla="*/ 524244 h 671595"/>
                <a:gd name="connsiteX19" fmla="*/ 195644 w 526958"/>
                <a:gd name="connsiteY19" fmla="*/ 552819 h 671595"/>
                <a:gd name="connsiteX20" fmla="*/ 157544 w 526958"/>
                <a:gd name="connsiteY20" fmla="*/ 575774 h 671595"/>
                <a:gd name="connsiteX21" fmla="*/ 117348 w 526958"/>
                <a:gd name="connsiteY21" fmla="*/ 671596 h 6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6958" h="671595">
                  <a:moveTo>
                    <a:pt x="0" y="547866"/>
                  </a:moveTo>
                  <a:cubicBezTo>
                    <a:pt x="5715" y="543960"/>
                    <a:pt x="107252" y="436709"/>
                    <a:pt x="109156" y="429089"/>
                  </a:cubicBezTo>
                  <a:cubicBezTo>
                    <a:pt x="111062" y="421469"/>
                    <a:pt x="112966" y="318027"/>
                    <a:pt x="124492" y="295072"/>
                  </a:cubicBezTo>
                  <a:cubicBezTo>
                    <a:pt x="136017" y="272117"/>
                    <a:pt x="174212" y="204966"/>
                    <a:pt x="176213" y="183915"/>
                  </a:cubicBezTo>
                  <a:cubicBezTo>
                    <a:pt x="178213" y="162865"/>
                    <a:pt x="178117" y="91999"/>
                    <a:pt x="176213" y="67139"/>
                  </a:cubicBezTo>
                  <a:cubicBezTo>
                    <a:pt x="174307" y="42279"/>
                    <a:pt x="199168" y="40278"/>
                    <a:pt x="216408" y="63329"/>
                  </a:cubicBezTo>
                  <a:cubicBezTo>
                    <a:pt x="233648" y="86379"/>
                    <a:pt x="237458" y="118860"/>
                    <a:pt x="237458" y="147530"/>
                  </a:cubicBezTo>
                  <a:cubicBezTo>
                    <a:pt x="237458" y="176200"/>
                    <a:pt x="239363" y="199251"/>
                    <a:pt x="243173" y="204680"/>
                  </a:cubicBezTo>
                  <a:cubicBezTo>
                    <a:pt x="246983" y="210109"/>
                    <a:pt x="279559" y="239160"/>
                    <a:pt x="294894" y="242780"/>
                  </a:cubicBezTo>
                  <a:cubicBezTo>
                    <a:pt x="310229" y="246399"/>
                    <a:pt x="402146" y="200584"/>
                    <a:pt x="429006" y="191059"/>
                  </a:cubicBezTo>
                  <a:cubicBezTo>
                    <a:pt x="455866" y="181534"/>
                    <a:pt x="473012" y="102953"/>
                    <a:pt x="476631" y="95238"/>
                  </a:cubicBezTo>
                  <a:cubicBezTo>
                    <a:pt x="480250" y="87522"/>
                    <a:pt x="482441" y="30182"/>
                    <a:pt x="484346" y="16752"/>
                  </a:cubicBezTo>
                  <a:cubicBezTo>
                    <a:pt x="486251" y="3321"/>
                    <a:pt x="511112" y="-13919"/>
                    <a:pt x="520732" y="18657"/>
                  </a:cubicBezTo>
                  <a:cubicBezTo>
                    <a:pt x="530352" y="51232"/>
                    <a:pt x="526447" y="127813"/>
                    <a:pt x="524542" y="148863"/>
                  </a:cubicBezTo>
                  <a:cubicBezTo>
                    <a:pt x="522637" y="169914"/>
                    <a:pt x="524542" y="214014"/>
                    <a:pt x="515017" y="225540"/>
                  </a:cubicBezTo>
                  <a:cubicBezTo>
                    <a:pt x="505492" y="237065"/>
                    <a:pt x="444151" y="290595"/>
                    <a:pt x="438817" y="298311"/>
                  </a:cubicBezTo>
                  <a:cubicBezTo>
                    <a:pt x="433483" y="306026"/>
                    <a:pt x="410242" y="380607"/>
                    <a:pt x="402431" y="392132"/>
                  </a:cubicBezTo>
                  <a:cubicBezTo>
                    <a:pt x="394621" y="403657"/>
                    <a:pt x="329660" y="428517"/>
                    <a:pt x="285655" y="455283"/>
                  </a:cubicBezTo>
                  <a:cubicBezTo>
                    <a:pt x="253813" y="475762"/>
                    <a:pt x="223704" y="498831"/>
                    <a:pt x="195644" y="524244"/>
                  </a:cubicBezTo>
                  <a:cubicBezTo>
                    <a:pt x="203006" y="532349"/>
                    <a:pt x="203006" y="544713"/>
                    <a:pt x="195644" y="552819"/>
                  </a:cubicBezTo>
                  <a:cubicBezTo>
                    <a:pt x="184337" y="562582"/>
                    <a:pt x="171460" y="570345"/>
                    <a:pt x="157544" y="575774"/>
                  </a:cubicBezTo>
                  <a:lnTo>
                    <a:pt x="117348" y="671596"/>
                  </a:lnTo>
                  <a:close/>
                </a:path>
              </a:pathLst>
            </a:custGeom>
            <a:solidFill>
              <a:srgbClr val="B5B5B5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296FA022-7BA1-48E1-8AFE-D9A0D4C5BF8C}"/>
                </a:ext>
              </a:extLst>
            </p:cNvPr>
            <p:cNvSpPr/>
            <p:nvPr/>
          </p:nvSpPr>
          <p:spPr>
            <a:xfrm>
              <a:off x="3568797" y="3084852"/>
              <a:ext cx="473452" cy="579488"/>
            </a:xfrm>
            <a:custGeom>
              <a:avLst/>
              <a:gdLst>
                <a:gd name="connsiteX0" fmla="*/ 348996 w 473452"/>
                <a:gd name="connsiteY0" fmla="*/ 392132 h 579488"/>
                <a:gd name="connsiteX1" fmla="*/ 385382 w 473452"/>
                <a:gd name="connsiteY1" fmla="*/ 298311 h 579488"/>
                <a:gd name="connsiteX2" fmla="*/ 461582 w 473452"/>
                <a:gd name="connsiteY2" fmla="*/ 225540 h 579488"/>
                <a:gd name="connsiteX3" fmla="*/ 471107 w 473452"/>
                <a:gd name="connsiteY3" fmla="*/ 148864 h 579488"/>
                <a:gd name="connsiteX4" fmla="*/ 467296 w 473452"/>
                <a:gd name="connsiteY4" fmla="*/ 18657 h 579488"/>
                <a:gd name="connsiteX5" fmla="*/ 430911 w 473452"/>
                <a:gd name="connsiteY5" fmla="*/ 16752 h 579488"/>
                <a:gd name="connsiteX6" fmla="*/ 423196 w 473452"/>
                <a:gd name="connsiteY6" fmla="*/ 95238 h 579488"/>
                <a:gd name="connsiteX7" fmla="*/ 375571 w 473452"/>
                <a:gd name="connsiteY7" fmla="*/ 191059 h 579488"/>
                <a:gd name="connsiteX8" fmla="*/ 241459 w 473452"/>
                <a:gd name="connsiteY8" fmla="*/ 242780 h 579488"/>
                <a:gd name="connsiteX9" fmla="*/ 189738 w 473452"/>
                <a:gd name="connsiteY9" fmla="*/ 204680 h 579488"/>
                <a:gd name="connsiteX10" fmla="*/ 184023 w 473452"/>
                <a:gd name="connsiteY10" fmla="*/ 147530 h 579488"/>
                <a:gd name="connsiteX11" fmla="*/ 162973 w 473452"/>
                <a:gd name="connsiteY11" fmla="*/ 63329 h 579488"/>
                <a:gd name="connsiteX12" fmla="*/ 122777 w 473452"/>
                <a:gd name="connsiteY12" fmla="*/ 67139 h 579488"/>
                <a:gd name="connsiteX13" fmla="*/ 122777 w 473452"/>
                <a:gd name="connsiteY13" fmla="*/ 183915 h 579488"/>
                <a:gd name="connsiteX14" fmla="*/ 71057 w 473452"/>
                <a:gd name="connsiteY14" fmla="*/ 295072 h 579488"/>
                <a:gd name="connsiteX15" fmla="*/ 56007 w 473452"/>
                <a:gd name="connsiteY15" fmla="*/ 428041 h 579488"/>
                <a:gd name="connsiteX16" fmla="*/ 0 w 473452"/>
                <a:gd name="connsiteY16" fmla="*/ 491954 h 579488"/>
                <a:gd name="connsiteX17" fmla="*/ 102203 w 473452"/>
                <a:gd name="connsiteY17" fmla="*/ 579489 h 579488"/>
                <a:gd name="connsiteX18" fmla="*/ 103822 w 473452"/>
                <a:gd name="connsiteY18" fmla="*/ 575488 h 579488"/>
                <a:gd name="connsiteX19" fmla="*/ 141922 w 473452"/>
                <a:gd name="connsiteY19" fmla="*/ 552533 h 579488"/>
                <a:gd name="connsiteX20" fmla="*/ 141922 w 473452"/>
                <a:gd name="connsiteY20" fmla="*/ 523958 h 579488"/>
                <a:gd name="connsiteX21" fmla="*/ 231934 w 473452"/>
                <a:gd name="connsiteY21" fmla="*/ 454997 h 579488"/>
                <a:gd name="connsiteX22" fmla="*/ 348996 w 473452"/>
                <a:gd name="connsiteY22" fmla="*/ 392132 h 57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3452" h="579488">
                  <a:moveTo>
                    <a:pt x="348996" y="392132"/>
                  </a:moveTo>
                  <a:cubicBezTo>
                    <a:pt x="356711" y="380607"/>
                    <a:pt x="379667" y="306407"/>
                    <a:pt x="385382" y="298311"/>
                  </a:cubicBezTo>
                  <a:cubicBezTo>
                    <a:pt x="391096" y="290215"/>
                    <a:pt x="452057" y="236970"/>
                    <a:pt x="461582" y="225540"/>
                  </a:cubicBezTo>
                  <a:cubicBezTo>
                    <a:pt x="471107" y="214110"/>
                    <a:pt x="469297" y="170009"/>
                    <a:pt x="471107" y="148864"/>
                  </a:cubicBezTo>
                  <a:cubicBezTo>
                    <a:pt x="472916" y="127718"/>
                    <a:pt x="476821" y="51232"/>
                    <a:pt x="467296" y="18657"/>
                  </a:cubicBezTo>
                  <a:cubicBezTo>
                    <a:pt x="457771" y="-13919"/>
                    <a:pt x="432816" y="3321"/>
                    <a:pt x="430911" y="16752"/>
                  </a:cubicBezTo>
                  <a:cubicBezTo>
                    <a:pt x="429006" y="30182"/>
                    <a:pt x="427101" y="87618"/>
                    <a:pt x="423196" y="95238"/>
                  </a:cubicBezTo>
                  <a:cubicBezTo>
                    <a:pt x="419291" y="102858"/>
                    <a:pt x="402146" y="181439"/>
                    <a:pt x="375571" y="191059"/>
                  </a:cubicBezTo>
                  <a:cubicBezTo>
                    <a:pt x="348996" y="200679"/>
                    <a:pt x="256794" y="246590"/>
                    <a:pt x="241459" y="242780"/>
                  </a:cubicBezTo>
                  <a:cubicBezTo>
                    <a:pt x="226124" y="238970"/>
                    <a:pt x="193834" y="210204"/>
                    <a:pt x="189738" y="204680"/>
                  </a:cubicBezTo>
                  <a:cubicBezTo>
                    <a:pt x="185642" y="199156"/>
                    <a:pt x="184023" y="176105"/>
                    <a:pt x="184023" y="147530"/>
                  </a:cubicBezTo>
                  <a:cubicBezTo>
                    <a:pt x="184023" y="118955"/>
                    <a:pt x="180213" y="86284"/>
                    <a:pt x="162973" y="63329"/>
                  </a:cubicBezTo>
                  <a:cubicBezTo>
                    <a:pt x="145733" y="40374"/>
                    <a:pt x="120777" y="42183"/>
                    <a:pt x="122777" y="67139"/>
                  </a:cubicBezTo>
                  <a:cubicBezTo>
                    <a:pt x="124778" y="92094"/>
                    <a:pt x="124682" y="162389"/>
                    <a:pt x="122777" y="183915"/>
                  </a:cubicBezTo>
                  <a:cubicBezTo>
                    <a:pt x="120872" y="205442"/>
                    <a:pt x="82487" y="272022"/>
                    <a:pt x="71057" y="295072"/>
                  </a:cubicBezTo>
                  <a:cubicBezTo>
                    <a:pt x="59627" y="318123"/>
                    <a:pt x="57531" y="420707"/>
                    <a:pt x="56007" y="428041"/>
                  </a:cubicBezTo>
                  <a:cubicBezTo>
                    <a:pt x="38643" y="450453"/>
                    <a:pt x="19936" y="471790"/>
                    <a:pt x="0" y="491954"/>
                  </a:cubicBezTo>
                  <a:lnTo>
                    <a:pt x="102203" y="579489"/>
                  </a:lnTo>
                  <a:lnTo>
                    <a:pt x="103822" y="575488"/>
                  </a:lnTo>
                  <a:cubicBezTo>
                    <a:pt x="117739" y="570059"/>
                    <a:pt x="130616" y="562296"/>
                    <a:pt x="141922" y="552533"/>
                  </a:cubicBezTo>
                  <a:cubicBezTo>
                    <a:pt x="149285" y="544427"/>
                    <a:pt x="149285" y="532064"/>
                    <a:pt x="141922" y="523958"/>
                  </a:cubicBezTo>
                  <a:cubicBezTo>
                    <a:pt x="169983" y="498545"/>
                    <a:pt x="200092" y="475476"/>
                    <a:pt x="231934" y="454997"/>
                  </a:cubicBezTo>
                  <a:cubicBezTo>
                    <a:pt x="276606" y="428041"/>
                    <a:pt x="341376" y="403181"/>
                    <a:pt x="348996" y="392132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18D504F2-DCB2-4ABA-985B-7229C916470E}"/>
                </a:ext>
              </a:extLst>
            </p:cNvPr>
            <p:cNvSpPr/>
            <p:nvPr/>
          </p:nvSpPr>
          <p:spPr>
            <a:xfrm>
              <a:off x="3889123" y="3382686"/>
              <a:ext cx="65055" cy="47815"/>
            </a:xfrm>
            <a:custGeom>
              <a:avLst/>
              <a:gdLst>
                <a:gd name="connsiteX0" fmla="*/ 65056 w 65055"/>
                <a:gd name="connsiteY0" fmla="*/ 0 h 47815"/>
                <a:gd name="connsiteX1" fmla="*/ 0 w 65055"/>
                <a:gd name="connsiteY1" fmla="*/ 47815 h 4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055" h="47815">
                  <a:moveTo>
                    <a:pt x="65056" y="0"/>
                  </a:moveTo>
                  <a:lnTo>
                    <a:pt x="0" y="47815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FCB09E7B-2035-442F-A62C-922F1075773C}"/>
                </a:ext>
              </a:extLst>
            </p:cNvPr>
            <p:cNvSpPr/>
            <p:nvPr/>
          </p:nvSpPr>
          <p:spPr>
            <a:xfrm>
              <a:off x="2582293" y="3490040"/>
              <a:ext cx="1110043" cy="828764"/>
            </a:xfrm>
            <a:custGeom>
              <a:avLst/>
              <a:gdLst>
                <a:gd name="connsiteX0" fmla="*/ 82010 w 1110043"/>
                <a:gd name="connsiteY0" fmla="*/ 3232 h 828764"/>
                <a:gd name="connsiteX1" fmla="*/ 239363 w 1110043"/>
                <a:gd name="connsiteY1" fmla="*/ 32283 h 828764"/>
                <a:gd name="connsiteX2" fmla="*/ 320897 w 1110043"/>
                <a:gd name="connsiteY2" fmla="*/ 175158 h 828764"/>
                <a:gd name="connsiteX3" fmla="*/ 597217 w 1110043"/>
                <a:gd name="connsiteY3" fmla="*/ 434619 h 828764"/>
                <a:gd name="connsiteX4" fmla="*/ 940975 w 1110043"/>
                <a:gd name="connsiteY4" fmla="*/ 116960 h 828764"/>
                <a:gd name="connsiteX5" fmla="*/ 1110043 w 1110043"/>
                <a:gd name="connsiteY5" fmla="*/ 283076 h 828764"/>
                <a:gd name="connsiteX6" fmla="*/ 783717 w 1110043"/>
                <a:gd name="connsiteY6" fmla="*/ 661790 h 828764"/>
                <a:gd name="connsiteX7" fmla="*/ 571024 w 1110043"/>
                <a:gd name="connsiteY7" fmla="*/ 825144 h 828764"/>
                <a:gd name="connsiteX8" fmla="*/ 506920 w 1110043"/>
                <a:gd name="connsiteY8" fmla="*/ 810571 h 828764"/>
                <a:gd name="connsiteX9" fmla="*/ 0 w 1110043"/>
                <a:gd name="connsiteY9" fmla="*/ 309460 h 82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0043" h="828764">
                  <a:moveTo>
                    <a:pt x="82010" y="3232"/>
                  </a:moveTo>
                  <a:cubicBezTo>
                    <a:pt x="82010" y="3232"/>
                    <a:pt x="181070" y="-14294"/>
                    <a:pt x="239363" y="32283"/>
                  </a:cubicBezTo>
                  <a:cubicBezTo>
                    <a:pt x="297656" y="78860"/>
                    <a:pt x="318040" y="166300"/>
                    <a:pt x="320897" y="175158"/>
                  </a:cubicBezTo>
                  <a:cubicBezTo>
                    <a:pt x="323755" y="184016"/>
                    <a:pt x="597217" y="434619"/>
                    <a:pt x="597217" y="434619"/>
                  </a:cubicBezTo>
                  <a:lnTo>
                    <a:pt x="940975" y="116960"/>
                  </a:lnTo>
                  <a:lnTo>
                    <a:pt x="1110043" y="283076"/>
                  </a:lnTo>
                  <a:cubicBezTo>
                    <a:pt x="1110043" y="283076"/>
                    <a:pt x="894397" y="556920"/>
                    <a:pt x="783717" y="661790"/>
                  </a:cubicBezTo>
                  <a:cubicBezTo>
                    <a:pt x="673036" y="766660"/>
                    <a:pt x="591407" y="816095"/>
                    <a:pt x="571024" y="825144"/>
                  </a:cubicBezTo>
                  <a:cubicBezTo>
                    <a:pt x="550640" y="834193"/>
                    <a:pt x="530257" y="825144"/>
                    <a:pt x="506920" y="810571"/>
                  </a:cubicBezTo>
                  <a:cubicBezTo>
                    <a:pt x="483584" y="795997"/>
                    <a:pt x="0" y="309460"/>
                    <a:pt x="0" y="309460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2A19443F-8249-49ED-8E34-23077602D6CE}"/>
                </a:ext>
              </a:extLst>
            </p:cNvPr>
            <p:cNvSpPr/>
            <p:nvPr/>
          </p:nvSpPr>
          <p:spPr>
            <a:xfrm>
              <a:off x="2658017" y="3609598"/>
              <a:ext cx="215550" cy="87603"/>
            </a:xfrm>
            <a:custGeom>
              <a:avLst/>
              <a:gdLst>
                <a:gd name="connsiteX0" fmla="*/ 0 w 215550"/>
                <a:gd name="connsiteY0" fmla="*/ 87603 h 87603"/>
                <a:gd name="connsiteX1" fmla="*/ 136970 w 215550"/>
                <a:gd name="connsiteY1" fmla="*/ 164 h 87603"/>
                <a:gd name="connsiteX2" fmla="*/ 215551 w 215550"/>
                <a:gd name="connsiteY2" fmla="*/ 35121 h 8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550" h="87603">
                  <a:moveTo>
                    <a:pt x="0" y="87603"/>
                  </a:moveTo>
                  <a:cubicBezTo>
                    <a:pt x="0" y="87603"/>
                    <a:pt x="90297" y="3117"/>
                    <a:pt x="136970" y="164"/>
                  </a:cubicBezTo>
                  <a:cubicBezTo>
                    <a:pt x="183642" y="-2789"/>
                    <a:pt x="215551" y="35121"/>
                    <a:pt x="215551" y="35121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A485B637-BA35-48C0-8358-3BA0AD4ED779}"/>
                </a:ext>
              </a:extLst>
            </p:cNvPr>
            <p:cNvSpPr/>
            <p:nvPr/>
          </p:nvSpPr>
          <p:spPr>
            <a:xfrm>
              <a:off x="2611345" y="3579788"/>
              <a:ext cx="174878" cy="47499"/>
            </a:xfrm>
            <a:custGeom>
              <a:avLst/>
              <a:gdLst>
                <a:gd name="connsiteX0" fmla="*/ 0 w 174878"/>
                <a:gd name="connsiteY0" fmla="*/ 47500 h 47499"/>
                <a:gd name="connsiteX1" fmla="*/ 174879 w 174878"/>
                <a:gd name="connsiteY1" fmla="*/ 9400 h 4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878" h="47499">
                  <a:moveTo>
                    <a:pt x="0" y="47500"/>
                  </a:moveTo>
                  <a:cubicBezTo>
                    <a:pt x="0" y="47500"/>
                    <a:pt x="110776" y="-25367"/>
                    <a:pt x="174879" y="940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3791CB77-902F-459B-8EDF-D3E840F09FB6}"/>
                </a:ext>
              </a:extLst>
            </p:cNvPr>
            <p:cNvSpPr/>
            <p:nvPr/>
          </p:nvSpPr>
          <p:spPr>
            <a:xfrm>
              <a:off x="3114195" y="3924659"/>
              <a:ext cx="65315" cy="235934"/>
            </a:xfrm>
            <a:custGeom>
              <a:avLst/>
              <a:gdLst>
                <a:gd name="connsiteX0" fmla="*/ 65316 w 65315"/>
                <a:gd name="connsiteY0" fmla="*/ 0 h 235934"/>
                <a:gd name="connsiteX1" fmla="*/ 1213 w 65315"/>
                <a:gd name="connsiteY1" fmla="*/ 235934 h 23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315" h="235934">
                  <a:moveTo>
                    <a:pt x="65316" y="0"/>
                  </a:moveTo>
                  <a:cubicBezTo>
                    <a:pt x="65316" y="0"/>
                    <a:pt x="-10408" y="160211"/>
                    <a:pt x="1213" y="235934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747B0DD5-1591-42AD-A33C-00125F60DA7B}"/>
                </a:ext>
              </a:extLst>
            </p:cNvPr>
            <p:cNvSpPr/>
            <p:nvPr/>
          </p:nvSpPr>
          <p:spPr>
            <a:xfrm>
              <a:off x="3057114" y="3933136"/>
              <a:ext cx="107823" cy="142875"/>
            </a:xfrm>
            <a:custGeom>
              <a:avLst/>
              <a:gdLst>
                <a:gd name="connsiteX0" fmla="*/ 107823 w 107823"/>
                <a:gd name="connsiteY0" fmla="*/ 0 h 142875"/>
                <a:gd name="connsiteX1" fmla="*/ 0 w 107823"/>
                <a:gd name="connsiteY1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823" h="142875">
                  <a:moveTo>
                    <a:pt x="107823" y="0"/>
                  </a:moveTo>
                  <a:cubicBezTo>
                    <a:pt x="57426" y="34766"/>
                    <a:pt x="19612" y="84877"/>
                    <a:pt x="0" y="142875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34D2F60B-AE0C-4BC8-88B0-83171323D02B}"/>
                </a:ext>
              </a:extLst>
            </p:cNvPr>
            <p:cNvSpPr/>
            <p:nvPr/>
          </p:nvSpPr>
          <p:spPr>
            <a:xfrm>
              <a:off x="3866549" y="2995780"/>
              <a:ext cx="44005" cy="147828"/>
            </a:xfrm>
            <a:custGeom>
              <a:avLst/>
              <a:gdLst>
                <a:gd name="connsiteX0" fmla="*/ 0 w 44005"/>
                <a:gd name="connsiteY0" fmla="*/ 0 h 147828"/>
                <a:gd name="connsiteX1" fmla="*/ 44005 w 44005"/>
                <a:gd name="connsiteY1" fmla="*/ 0 h 147828"/>
                <a:gd name="connsiteX2" fmla="*/ 44005 w 44005"/>
                <a:gd name="connsiteY2" fmla="*/ 0 h 147828"/>
                <a:gd name="connsiteX3" fmla="*/ 44005 w 44005"/>
                <a:gd name="connsiteY3" fmla="*/ 127730 h 147828"/>
                <a:gd name="connsiteX4" fmla="*/ 23622 w 44005"/>
                <a:gd name="connsiteY4" fmla="*/ 147828 h 147828"/>
                <a:gd name="connsiteX5" fmla="*/ 20479 w 44005"/>
                <a:gd name="connsiteY5" fmla="*/ 147828 h 147828"/>
                <a:gd name="connsiteX6" fmla="*/ 0 w 44005"/>
                <a:gd name="connsiteY6" fmla="*/ 127349 h 147828"/>
                <a:gd name="connsiteX7" fmla="*/ 0 w 44005"/>
                <a:gd name="connsiteY7" fmla="*/ 0 h 147828"/>
                <a:gd name="connsiteX8" fmla="*/ 0 w 44005"/>
                <a:gd name="connsiteY8" fmla="*/ 0 h 14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005" h="147828">
                  <a:moveTo>
                    <a:pt x="0" y="0"/>
                  </a:moveTo>
                  <a:lnTo>
                    <a:pt x="44005" y="0"/>
                  </a:lnTo>
                  <a:lnTo>
                    <a:pt x="44005" y="0"/>
                  </a:lnTo>
                  <a:lnTo>
                    <a:pt x="44005" y="127730"/>
                  </a:lnTo>
                  <a:cubicBezTo>
                    <a:pt x="43796" y="138855"/>
                    <a:pt x="34747" y="147780"/>
                    <a:pt x="23622" y="147828"/>
                  </a:cubicBezTo>
                  <a:lnTo>
                    <a:pt x="20479" y="147828"/>
                  </a:lnTo>
                  <a:cubicBezTo>
                    <a:pt x="9173" y="147828"/>
                    <a:pt x="0" y="138655"/>
                    <a:pt x="0" y="127349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BC23036D-D0B0-4D5B-8BAC-2F29B63B7CD4}"/>
                </a:ext>
              </a:extLst>
            </p:cNvPr>
            <p:cNvSpPr/>
            <p:nvPr/>
          </p:nvSpPr>
          <p:spPr>
            <a:xfrm>
              <a:off x="3856072" y="2969015"/>
              <a:ext cx="65150" cy="44005"/>
            </a:xfrm>
            <a:custGeom>
              <a:avLst/>
              <a:gdLst>
                <a:gd name="connsiteX0" fmla="*/ 0 w 65150"/>
                <a:gd name="connsiteY0" fmla="*/ 0 h 44005"/>
                <a:gd name="connsiteX1" fmla="*/ 65151 w 65150"/>
                <a:gd name="connsiteY1" fmla="*/ 0 h 44005"/>
                <a:gd name="connsiteX2" fmla="*/ 65151 w 65150"/>
                <a:gd name="connsiteY2" fmla="*/ 44005 h 44005"/>
                <a:gd name="connsiteX3" fmla="*/ 0 w 65150"/>
                <a:gd name="connsiteY3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50" h="44005">
                  <a:moveTo>
                    <a:pt x="0" y="0"/>
                  </a:moveTo>
                  <a:lnTo>
                    <a:pt x="65151" y="0"/>
                  </a:lnTo>
                  <a:lnTo>
                    <a:pt x="65151" y="44005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97ECFAF8-28D1-44AB-B7BA-BCE564EA1913}"/>
                </a:ext>
              </a:extLst>
            </p:cNvPr>
            <p:cNvSpPr/>
            <p:nvPr/>
          </p:nvSpPr>
          <p:spPr>
            <a:xfrm>
              <a:off x="3948750" y="2995780"/>
              <a:ext cx="44195" cy="148208"/>
            </a:xfrm>
            <a:custGeom>
              <a:avLst/>
              <a:gdLst>
                <a:gd name="connsiteX0" fmla="*/ 190 w 44195"/>
                <a:gd name="connsiteY0" fmla="*/ 0 h 148208"/>
                <a:gd name="connsiteX1" fmla="*/ 44196 w 44195"/>
                <a:gd name="connsiteY1" fmla="*/ 0 h 148208"/>
                <a:gd name="connsiteX2" fmla="*/ 44196 w 44195"/>
                <a:gd name="connsiteY2" fmla="*/ 0 h 148208"/>
                <a:gd name="connsiteX3" fmla="*/ 44196 w 44195"/>
                <a:gd name="connsiteY3" fmla="*/ 127730 h 148208"/>
                <a:gd name="connsiteX4" fmla="*/ 23717 w 44195"/>
                <a:gd name="connsiteY4" fmla="*/ 148209 h 148208"/>
                <a:gd name="connsiteX5" fmla="*/ 20479 w 44195"/>
                <a:gd name="connsiteY5" fmla="*/ 148209 h 148208"/>
                <a:gd name="connsiteX6" fmla="*/ 0 w 44195"/>
                <a:gd name="connsiteY6" fmla="*/ 127730 h 148208"/>
                <a:gd name="connsiteX7" fmla="*/ 0 w 44195"/>
                <a:gd name="connsiteY7" fmla="*/ 0 h 148208"/>
                <a:gd name="connsiteX8" fmla="*/ 190 w 44195"/>
                <a:gd name="connsiteY8" fmla="*/ 0 h 14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95" h="148208">
                  <a:moveTo>
                    <a:pt x="190" y="0"/>
                  </a:moveTo>
                  <a:lnTo>
                    <a:pt x="44196" y="0"/>
                  </a:lnTo>
                  <a:lnTo>
                    <a:pt x="44196" y="0"/>
                  </a:lnTo>
                  <a:lnTo>
                    <a:pt x="44196" y="127730"/>
                  </a:lnTo>
                  <a:cubicBezTo>
                    <a:pt x="44196" y="139036"/>
                    <a:pt x="35023" y="148209"/>
                    <a:pt x="23717" y="148209"/>
                  </a:cubicBezTo>
                  <a:lnTo>
                    <a:pt x="20479" y="148209"/>
                  </a:lnTo>
                  <a:cubicBezTo>
                    <a:pt x="9172" y="148209"/>
                    <a:pt x="0" y="139036"/>
                    <a:pt x="0" y="127730"/>
                  </a:cubicBezTo>
                  <a:lnTo>
                    <a:pt x="0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52A94C42-BE9C-4C12-8894-CDDDFD6E2FFA}"/>
                </a:ext>
              </a:extLst>
            </p:cNvPr>
            <p:cNvSpPr/>
            <p:nvPr/>
          </p:nvSpPr>
          <p:spPr>
            <a:xfrm>
              <a:off x="3938368" y="2969015"/>
              <a:ext cx="65150" cy="44005"/>
            </a:xfrm>
            <a:custGeom>
              <a:avLst/>
              <a:gdLst>
                <a:gd name="connsiteX0" fmla="*/ 0 w 65150"/>
                <a:gd name="connsiteY0" fmla="*/ 0 h 44005"/>
                <a:gd name="connsiteX1" fmla="*/ 65151 w 65150"/>
                <a:gd name="connsiteY1" fmla="*/ 0 h 44005"/>
                <a:gd name="connsiteX2" fmla="*/ 65151 w 65150"/>
                <a:gd name="connsiteY2" fmla="*/ 44005 h 44005"/>
                <a:gd name="connsiteX3" fmla="*/ 0 w 65150"/>
                <a:gd name="connsiteY3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150" h="44005">
                  <a:moveTo>
                    <a:pt x="0" y="0"/>
                  </a:moveTo>
                  <a:lnTo>
                    <a:pt x="65151" y="0"/>
                  </a:lnTo>
                  <a:lnTo>
                    <a:pt x="65151" y="44005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EBE4086B-08A4-4D12-B792-A1EF2F196580}"/>
                </a:ext>
              </a:extLst>
            </p:cNvPr>
            <p:cNvSpPr/>
            <p:nvPr/>
          </p:nvSpPr>
          <p:spPr>
            <a:xfrm>
              <a:off x="3741581" y="3062837"/>
              <a:ext cx="279654" cy="143637"/>
            </a:xfrm>
            <a:custGeom>
              <a:avLst/>
              <a:gdLst>
                <a:gd name="connsiteX0" fmla="*/ 0 w 279654"/>
                <a:gd name="connsiteY0" fmla="*/ 0 h 143637"/>
                <a:gd name="connsiteX1" fmla="*/ 279654 w 279654"/>
                <a:gd name="connsiteY1" fmla="*/ 0 h 143637"/>
                <a:gd name="connsiteX2" fmla="*/ 279654 w 279654"/>
                <a:gd name="connsiteY2" fmla="*/ 143637 h 143637"/>
                <a:gd name="connsiteX3" fmla="*/ 0 w 279654"/>
                <a:gd name="connsiteY3" fmla="*/ 143637 h 14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654" h="143637">
                  <a:moveTo>
                    <a:pt x="0" y="0"/>
                  </a:moveTo>
                  <a:lnTo>
                    <a:pt x="279654" y="0"/>
                  </a:lnTo>
                  <a:lnTo>
                    <a:pt x="279654" y="143637"/>
                  </a:lnTo>
                  <a:lnTo>
                    <a:pt x="0" y="14363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5" name="Graphic 3">
            <a:extLst>
              <a:ext uri="{FF2B5EF4-FFF2-40B4-BE49-F238E27FC236}">
                <a16:creationId xmlns="" xmlns:a16="http://schemas.microsoft.com/office/drawing/2014/main" id="{B6F3CD1E-B7D0-4B08-9043-624CF1AEEF50}"/>
              </a:ext>
            </a:extLst>
          </p:cNvPr>
          <p:cNvGrpSpPr/>
          <p:nvPr/>
        </p:nvGrpSpPr>
        <p:grpSpPr>
          <a:xfrm>
            <a:off x="558978" y="3088292"/>
            <a:ext cx="2084810" cy="2042707"/>
            <a:chOff x="558978" y="3088292"/>
            <a:chExt cx="2084810" cy="2042707"/>
          </a:xfrm>
        </p:grpSpPr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A036663A-3307-4560-874D-AA50EE9E2AB3}"/>
                </a:ext>
              </a:extLst>
            </p:cNvPr>
            <p:cNvSpPr/>
            <p:nvPr/>
          </p:nvSpPr>
          <p:spPr>
            <a:xfrm>
              <a:off x="1074368" y="3088292"/>
              <a:ext cx="851842" cy="836805"/>
            </a:xfrm>
            <a:custGeom>
              <a:avLst/>
              <a:gdLst>
                <a:gd name="connsiteX0" fmla="*/ 118799 w 851842"/>
                <a:gd name="connsiteY0" fmla="*/ 308015 h 836805"/>
                <a:gd name="connsiteX1" fmla="*/ 138897 w 851842"/>
                <a:gd name="connsiteY1" fmla="*/ 461939 h 836805"/>
                <a:gd name="connsiteX2" fmla="*/ 205572 w 851842"/>
                <a:gd name="connsiteY2" fmla="*/ 558999 h 836805"/>
                <a:gd name="connsiteX3" fmla="*/ 215573 w 851842"/>
                <a:gd name="connsiteY3" fmla="*/ 659392 h 836805"/>
                <a:gd name="connsiteX4" fmla="*/ 459889 w 851842"/>
                <a:gd name="connsiteY4" fmla="*/ 836748 h 836805"/>
                <a:gd name="connsiteX5" fmla="*/ 570760 w 851842"/>
                <a:gd name="connsiteY5" fmla="*/ 756452 h 836805"/>
                <a:gd name="connsiteX6" fmla="*/ 691251 w 851842"/>
                <a:gd name="connsiteY6" fmla="*/ 833414 h 836805"/>
                <a:gd name="connsiteX7" fmla="*/ 851843 w 851842"/>
                <a:gd name="connsiteY7" fmla="*/ 502134 h 836805"/>
                <a:gd name="connsiteX8" fmla="*/ 744782 w 851842"/>
                <a:gd name="connsiteY8" fmla="*/ 405074 h 836805"/>
                <a:gd name="connsiteX9" fmla="*/ 641055 w 851842"/>
                <a:gd name="connsiteY9" fmla="*/ 70366 h 836805"/>
                <a:gd name="connsiteX10" fmla="*/ 242814 w 851842"/>
                <a:gd name="connsiteY10" fmla="*/ 30266 h 836805"/>
                <a:gd name="connsiteX11" fmla="*/ 61839 w 851842"/>
                <a:gd name="connsiteY11" fmla="*/ 227719 h 836805"/>
                <a:gd name="connsiteX12" fmla="*/ 8785 w 851842"/>
                <a:gd name="connsiteY12" fmla="*/ 318016 h 836805"/>
                <a:gd name="connsiteX13" fmla="*/ 118799 w 851842"/>
                <a:gd name="connsiteY13" fmla="*/ 308015 h 83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1842" h="836805">
                  <a:moveTo>
                    <a:pt x="118799" y="308015"/>
                  </a:moveTo>
                  <a:cubicBezTo>
                    <a:pt x="118799" y="308015"/>
                    <a:pt x="115465" y="418409"/>
                    <a:pt x="138897" y="461939"/>
                  </a:cubicBezTo>
                  <a:cubicBezTo>
                    <a:pt x="162328" y="505468"/>
                    <a:pt x="202428" y="522137"/>
                    <a:pt x="205572" y="558999"/>
                  </a:cubicBezTo>
                  <a:cubicBezTo>
                    <a:pt x="208715" y="595860"/>
                    <a:pt x="192141" y="645962"/>
                    <a:pt x="215573" y="659392"/>
                  </a:cubicBezTo>
                  <a:cubicBezTo>
                    <a:pt x="239004" y="672822"/>
                    <a:pt x="406073" y="840367"/>
                    <a:pt x="459889" y="836748"/>
                  </a:cubicBezTo>
                  <a:cubicBezTo>
                    <a:pt x="513705" y="833128"/>
                    <a:pt x="570760" y="756452"/>
                    <a:pt x="570760" y="756452"/>
                  </a:cubicBezTo>
                  <a:lnTo>
                    <a:pt x="691251" y="833414"/>
                  </a:lnTo>
                  <a:lnTo>
                    <a:pt x="851843" y="502134"/>
                  </a:lnTo>
                  <a:lnTo>
                    <a:pt x="744782" y="405074"/>
                  </a:lnTo>
                  <a:cubicBezTo>
                    <a:pt x="744782" y="405074"/>
                    <a:pt x="701253" y="143994"/>
                    <a:pt x="641055" y="70366"/>
                  </a:cubicBezTo>
                  <a:cubicBezTo>
                    <a:pt x="580857" y="-3262"/>
                    <a:pt x="356638" y="-23265"/>
                    <a:pt x="242814" y="30266"/>
                  </a:cubicBezTo>
                  <a:cubicBezTo>
                    <a:pt x="128990" y="83796"/>
                    <a:pt x="88890" y="204287"/>
                    <a:pt x="61839" y="227719"/>
                  </a:cubicBezTo>
                  <a:cubicBezTo>
                    <a:pt x="34788" y="251150"/>
                    <a:pt x="-21695" y="274391"/>
                    <a:pt x="8785" y="318016"/>
                  </a:cubicBezTo>
                  <a:cubicBezTo>
                    <a:pt x="39265" y="361640"/>
                    <a:pt x="118799" y="308015"/>
                    <a:pt x="118799" y="30801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297DECA8-A01F-4C7E-8125-EF7E8ADAE317}"/>
                </a:ext>
              </a:extLst>
            </p:cNvPr>
            <p:cNvSpPr/>
            <p:nvPr/>
          </p:nvSpPr>
          <p:spPr>
            <a:xfrm>
              <a:off x="1074348" y="3088292"/>
              <a:ext cx="750517" cy="478705"/>
            </a:xfrm>
            <a:custGeom>
              <a:avLst/>
              <a:gdLst>
                <a:gd name="connsiteX0" fmla="*/ 714513 w 750517"/>
                <a:gd name="connsiteY0" fmla="*/ 471940 h 478705"/>
                <a:gd name="connsiteX1" fmla="*/ 750517 w 750517"/>
                <a:gd name="connsiteY1" fmla="*/ 410313 h 478705"/>
                <a:gd name="connsiteX2" fmla="*/ 744612 w 750517"/>
                <a:gd name="connsiteY2" fmla="*/ 405074 h 478705"/>
                <a:gd name="connsiteX3" fmla="*/ 640884 w 750517"/>
                <a:gd name="connsiteY3" fmla="*/ 70366 h 478705"/>
                <a:gd name="connsiteX4" fmla="*/ 242644 w 750517"/>
                <a:gd name="connsiteY4" fmla="*/ 30266 h 478705"/>
                <a:gd name="connsiteX5" fmla="*/ 61669 w 750517"/>
                <a:gd name="connsiteY5" fmla="*/ 227719 h 478705"/>
                <a:gd name="connsiteX6" fmla="*/ 8805 w 750517"/>
                <a:gd name="connsiteY6" fmla="*/ 318016 h 478705"/>
                <a:gd name="connsiteX7" fmla="*/ 118057 w 750517"/>
                <a:gd name="connsiteY7" fmla="*/ 308491 h 478705"/>
                <a:gd name="connsiteX8" fmla="*/ 119200 w 750517"/>
                <a:gd name="connsiteY8" fmla="*/ 307824 h 478705"/>
                <a:gd name="connsiteX9" fmla="*/ 209592 w 750517"/>
                <a:gd name="connsiteY9" fmla="*/ 270962 h 478705"/>
                <a:gd name="connsiteX10" fmla="*/ 286554 w 750517"/>
                <a:gd name="connsiteY10" fmla="*/ 217432 h 478705"/>
                <a:gd name="connsiteX11" fmla="*/ 243025 w 750517"/>
                <a:gd name="connsiteY11" fmla="*/ 371356 h 478705"/>
                <a:gd name="connsiteX12" fmla="*/ 350086 w 750517"/>
                <a:gd name="connsiteY12" fmla="*/ 391454 h 478705"/>
                <a:gd name="connsiteX13" fmla="*/ 437145 w 750517"/>
                <a:gd name="connsiteY13" fmla="*/ 444984 h 478705"/>
                <a:gd name="connsiteX14" fmla="*/ 473911 w 750517"/>
                <a:gd name="connsiteY14" fmla="*/ 341257 h 478705"/>
                <a:gd name="connsiteX15" fmla="*/ 564303 w 750517"/>
                <a:gd name="connsiteY15" fmla="*/ 434983 h 478705"/>
                <a:gd name="connsiteX16" fmla="*/ 714513 w 750517"/>
                <a:gd name="connsiteY16" fmla="*/ 471940 h 47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0517" h="478705">
                  <a:moveTo>
                    <a:pt x="714513" y="471940"/>
                  </a:moveTo>
                  <a:cubicBezTo>
                    <a:pt x="727276" y="462415"/>
                    <a:pt x="740040" y="436507"/>
                    <a:pt x="750517" y="410313"/>
                  </a:cubicBezTo>
                  <a:lnTo>
                    <a:pt x="744612" y="405074"/>
                  </a:lnTo>
                  <a:cubicBezTo>
                    <a:pt x="744612" y="405074"/>
                    <a:pt x="701082" y="143994"/>
                    <a:pt x="640884" y="70366"/>
                  </a:cubicBezTo>
                  <a:cubicBezTo>
                    <a:pt x="580686" y="-3262"/>
                    <a:pt x="356468" y="-23265"/>
                    <a:pt x="242644" y="30266"/>
                  </a:cubicBezTo>
                  <a:cubicBezTo>
                    <a:pt x="128820" y="83796"/>
                    <a:pt x="88720" y="204287"/>
                    <a:pt x="61669" y="227719"/>
                  </a:cubicBezTo>
                  <a:cubicBezTo>
                    <a:pt x="34618" y="251150"/>
                    <a:pt x="-21675" y="274391"/>
                    <a:pt x="8805" y="318016"/>
                  </a:cubicBezTo>
                  <a:cubicBezTo>
                    <a:pt x="37380" y="358592"/>
                    <a:pt x="108532" y="314778"/>
                    <a:pt x="118057" y="308491"/>
                  </a:cubicBezTo>
                  <a:lnTo>
                    <a:pt x="119200" y="307824"/>
                  </a:lnTo>
                  <a:cubicBezTo>
                    <a:pt x="150271" y="297975"/>
                    <a:pt x="180493" y="285650"/>
                    <a:pt x="209592" y="270962"/>
                  </a:cubicBezTo>
                  <a:cubicBezTo>
                    <a:pt x="236672" y="255256"/>
                    <a:pt x="262409" y="237358"/>
                    <a:pt x="286554" y="217432"/>
                  </a:cubicBezTo>
                  <a:cubicBezTo>
                    <a:pt x="286554" y="217432"/>
                    <a:pt x="216260" y="334590"/>
                    <a:pt x="243025" y="371356"/>
                  </a:cubicBezTo>
                  <a:cubicBezTo>
                    <a:pt x="269790" y="408123"/>
                    <a:pt x="350086" y="391454"/>
                    <a:pt x="350086" y="391454"/>
                  </a:cubicBezTo>
                  <a:cubicBezTo>
                    <a:pt x="350086" y="391454"/>
                    <a:pt x="403617" y="461748"/>
                    <a:pt x="437145" y="444984"/>
                  </a:cubicBezTo>
                  <a:cubicBezTo>
                    <a:pt x="470673" y="428220"/>
                    <a:pt x="423714" y="364689"/>
                    <a:pt x="473911" y="341257"/>
                  </a:cubicBezTo>
                  <a:cubicBezTo>
                    <a:pt x="524108" y="317825"/>
                    <a:pt x="564303" y="418219"/>
                    <a:pt x="564303" y="434983"/>
                  </a:cubicBezTo>
                  <a:cubicBezTo>
                    <a:pt x="564303" y="451747"/>
                    <a:pt x="684414" y="495372"/>
                    <a:pt x="714513" y="47194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D28A210C-3EF2-4391-9DCD-F35C2132E0D0}"/>
                </a:ext>
              </a:extLst>
            </p:cNvPr>
            <p:cNvSpPr/>
            <p:nvPr/>
          </p:nvSpPr>
          <p:spPr>
            <a:xfrm>
              <a:off x="1278035" y="3298390"/>
              <a:ext cx="565784" cy="626231"/>
            </a:xfrm>
            <a:custGeom>
              <a:avLst/>
              <a:gdLst>
                <a:gd name="connsiteX0" fmla="*/ 547306 w 565784"/>
                <a:gd name="connsiteY0" fmla="*/ 200787 h 626231"/>
                <a:gd name="connsiteX1" fmla="*/ 313372 w 565784"/>
                <a:gd name="connsiteY1" fmla="*/ 472726 h 626231"/>
                <a:gd name="connsiteX2" fmla="*/ 216313 w 565784"/>
                <a:gd name="connsiteY2" fmla="*/ 435864 h 626231"/>
                <a:gd name="connsiteX3" fmla="*/ 142684 w 565784"/>
                <a:gd name="connsiteY3" fmla="*/ 332137 h 626231"/>
                <a:gd name="connsiteX4" fmla="*/ 400336 w 565784"/>
                <a:gd name="connsiteY4" fmla="*/ 91250 h 626231"/>
                <a:gd name="connsiteX5" fmla="*/ 506349 w 565784"/>
                <a:gd name="connsiteY5" fmla="*/ 34100 h 626231"/>
                <a:gd name="connsiteX6" fmla="*/ 496824 w 565784"/>
                <a:gd name="connsiteY6" fmla="*/ 0 h 626231"/>
                <a:gd name="connsiteX7" fmla="*/ 339947 w 565784"/>
                <a:gd name="connsiteY7" fmla="*/ 104108 h 626231"/>
                <a:gd name="connsiteX8" fmla="*/ 0 w 565784"/>
                <a:gd name="connsiteY8" fmla="*/ 427196 h 626231"/>
                <a:gd name="connsiteX9" fmla="*/ 12001 w 565784"/>
                <a:gd name="connsiteY9" fmla="*/ 448818 h 626231"/>
                <a:gd name="connsiteX10" fmla="*/ 256318 w 565784"/>
                <a:gd name="connsiteY10" fmla="*/ 626173 h 626231"/>
                <a:gd name="connsiteX11" fmla="*/ 287750 w 565784"/>
                <a:gd name="connsiteY11" fmla="*/ 616648 h 626231"/>
                <a:gd name="connsiteX12" fmla="*/ 329946 w 565784"/>
                <a:gd name="connsiteY12" fmla="*/ 485489 h 626231"/>
                <a:gd name="connsiteX13" fmla="*/ 565785 w 565784"/>
                <a:gd name="connsiteY13" fmla="*/ 217075 h 6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5784" h="626231">
                  <a:moveTo>
                    <a:pt x="547306" y="200787"/>
                  </a:moveTo>
                  <a:lnTo>
                    <a:pt x="313372" y="472726"/>
                  </a:lnTo>
                  <a:cubicBezTo>
                    <a:pt x="313372" y="472726"/>
                    <a:pt x="256222" y="465963"/>
                    <a:pt x="216313" y="435864"/>
                  </a:cubicBezTo>
                  <a:cubicBezTo>
                    <a:pt x="176403" y="405765"/>
                    <a:pt x="142684" y="332137"/>
                    <a:pt x="142684" y="332137"/>
                  </a:cubicBezTo>
                  <a:cubicBezTo>
                    <a:pt x="142684" y="332137"/>
                    <a:pt x="313372" y="144780"/>
                    <a:pt x="400336" y="91250"/>
                  </a:cubicBezTo>
                  <a:cubicBezTo>
                    <a:pt x="476536" y="44482"/>
                    <a:pt x="501301" y="36004"/>
                    <a:pt x="506349" y="34100"/>
                  </a:cubicBezTo>
                  <a:cubicBezTo>
                    <a:pt x="503396" y="22765"/>
                    <a:pt x="500253" y="11335"/>
                    <a:pt x="496824" y="0"/>
                  </a:cubicBezTo>
                  <a:cubicBezTo>
                    <a:pt x="478631" y="8001"/>
                    <a:pt x="425291" y="34766"/>
                    <a:pt x="339947" y="104108"/>
                  </a:cubicBezTo>
                  <a:cubicBezTo>
                    <a:pt x="246697" y="180308"/>
                    <a:pt x="49339" y="377476"/>
                    <a:pt x="0" y="427196"/>
                  </a:cubicBezTo>
                  <a:cubicBezTo>
                    <a:pt x="324" y="435902"/>
                    <a:pt x="4782" y="443932"/>
                    <a:pt x="12001" y="448818"/>
                  </a:cubicBezTo>
                  <a:cubicBezTo>
                    <a:pt x="35433" y="462153"/>
                    <a:pt x="202501" y="629793"/>
                    <a:pt x="256318" y="626173"/>
                  </a:cubicBezTo>
                  <a:cubicBezTo>
                    <a:pt x="267319" y="625116"/>
                    <a:pt x="278006" y="621878"/>
                    <a:pt x="287750" y="616648"/>
                  </a:cubicBezTo>
                  <a:cubicBezTo>
                    <a:pt x="298037" y="574929"/>
                    <a:pt x="315659" y="511873"/>
                    <a:pt x="329946" y="485489"/>
                  </a:cubicBezTo>
                  <a:cubicBezTo>
                    <a:pt x="347281" y="453771"/>
                    <a:pt x="519113" y="267462"/>
                    <a:pt x="565785" y="217075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BF5BFE5B-E2FB-468E-AF38-360D179C54AE}"/>
                </a:ext>
              </a:extLst>
            </p:cNvPr>
            <p:cNvSpPr/>
            <p:nvPr/>
          </p:nvSpPr>
          <p:spPr>
            <a:xfrm>
              <a:off x="1516959" y="3411503"/>
              <a:ext cx="119199" cy="275983"/>
            </a:xfrm>
            <a:custGeom>
              <a:avLst/>
              <a:gdLst>
                <a:gd name="connsiteX0" fmla="*/ 10822 w 119199"/>
                <a:gd name="connsiteY0" fmla="*/ 132156 h 275983"/>
                <a:gd name="connsiteX1" fmla="*/ 20918 w 119199"/>
                <a:gd name="connsiteY1" fmla="*/ 4997 h 275983"/>
                <a:gd name="connsiteX2" fmla="*/ 117978 w 119199"/>
                <a:gd name="connsiteY2" fmla="*/ 75196 h 275983"/>
                <a:gd name="connsiteX3" fmla="*/ 101214 w 119199"/>
                <a:gd name="connsiteY3" fmla="*/ 179019 h 275983"/>
                <a:gd name="connsiteX4" fmla="*/ 114644 w 119199"/>
                <a:gd name="connsiteY4" fmla="*/ 275983 h 27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99" h="275983">
                  <a:moveTo>
                    <a:pt x="10822" y="132156"/>
                  </a:moveTo>
                  <a:cubicBezTo>
                    <a:pt x="10822" y="132156"/>
                    <a:pt x="-19277" y="25000"/>
                    <a:pt x="20918" y="4997"/>
                  </a:cubicBezTo>
                  <a:cubicBezTo>
                    <a:pt x="61114" y="-15005"/>
                    <a:pt x="111215" y="28429"/>
                    <a:pt x="117978" y="75196"/>
                  </a:cubicBezTo>
                  <a:cubicBezTo>
                    <a:pt x="124741" y="121964"/>
                    <a:pt x="101214" y="179019"/>
                    <a:pt x="101214" y="179019"/>
                  </a:cubicBezTo>
                  <a:cubicBezTo>
                    <a:pt x="115206" y="209299"/>
                    <a:pt x="119883" y="243046"/>
                    <a:pt x="114644" y="275983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9CD0AA6A-70D0-41D7-B325-DD0FA2E0DDFC}"/>
                </a:ext>
              </a:extLst>
            </p:cNvPr>
            <p:cNvSpPr/>
            <p:nvPr/>
          </p:nvSpPr>
          <p:spPr>
            <a:xfrm>
              <a:off x="1326505" y="3608465"/>
              <a:ext cx="34123" cy="48409"/>
            </a:xfrm>
            <a:custGeom>
              <a:avLst/>
              <a:gdLst>
                <a:gd name="connsiteX0" fmla="*/ 29158 w 34123"/>
                <a:gd name="connsiteY0" fmla="*/ 17966 h 48409"/>
                <a:gd name="connsiteX1" fmla="*/ 29158 w 34123"/>
                <a:gd name="connsiteY1" fmla="*/ 47588 h 48409"/>
                <a:gd name="connsiteX2" fmla="*/ 4965 w 34123"/>
                <a:gd name="connsiteY2" fmla="*/ 30444 h 48409"/>
                <a:gd name="connsiteX3" fmla="*/ 4965 w 34123"/>
                <a:gd name="connsiteY3" fmla="*/ 821 h 48409"/>
                <a:gd name="connsiteX4" fmla="*/ 29158 w 34123"/>
                <a:gd name="connsiteY4" fmla="*/ 17966 h 4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123" h="48409">
                  <a:moveTo>
                    <a:pt x="29158" y="17966"/>
                  </a:moveTo>
                  <a:cubicBezTo>
                    <a:pt x="35826" y="30920"/>
                    <a:pt x="35731" y="44160"/>
                    <a:pt x="29158" y="47588"/>
                  </a:cubicBezTo>
                  <a:cubicBezTo>
                    <a:pt x="22586" y="51018"/>
                    <a:pt x="11632" y="43397"/>
                    <a:pt x="4965" y="30444"/>
                  </a:cubicBezTo>
                  <a:cubicBezTo>
                    <a:pt x="-1703" y="17490"/>
                    <a:pt x="-1607" y="4250"/>
                    <a:pt x="4965" y="821"/>
                  </a:cubicBezTo>
                  <a:cubicBezTo>
                    <a:pt x="11537" y="-2608"/>
                    <a:pt x="22491" y="5012"/>
                    <a:pt x="29158" y="1796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CD53DCB0-8C37-484A-B2BC-0F1369E34D03}"/>
                </a:ext>
              </a:extLst>
            </p:cNvPr>
            <p:cNvSpPr/>
            <p:nvPr/>
          </p:nvSpPr>
          <p:spPr>
            <a:xfrm>
              <a:off x="1269177" y="3525852"/>
              <a:ext cx="60388" cy="38380"/>
            </a:xfrm>
            <a:custGeom>
              <a:avLst/>
              <a:gdLst>
                <a:gd name="connsiteX0" fmla="*/ 0 w 60388"/>
                <a:gd name="connsiteY0" fmla="*/ 38381 h 38380"/>
                <a:gd name="connsiteX1" fmla="*/ 60388 w 60388"/>
                <a:gd name="connsiteY1" fmla="*/ 1328 h 3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388" h="38380">
                  <a:moveTo>
                    <a:pt x="0" y="38381"/>
                  </a:moveTo>
                  <a:cubicBezTo>
                    <a:pt x="0" y="38381"/>
                    <a:pt x="3905" y="-8387"/>
                    <a:pt x="60388" y="1328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367B0D3D-7E63-470E-861B-B03A1CDB7506}"/>
                </a:ext>
              </a:extLst>
            </p:cNvPr>
            <p:cNvSpPr/>
            <p:nvPr/>
          </p:nvSpPr>
          <p:spPr>
            <a:xfrm>
              <a:off x="1666750" y="3551183"/>
              <a:ext cx="331565" cy="475202"/>
            </a:xfrm>
            <a:custGeom>
              <a:avLst/>
              <a:gdLst>
                <a:gd name="connsiteX0" fmla="*/ 252984 w 331565"/>
                <a:gd name="connsiteY0" fmla="*/ 0 h 475202"/>
                <a:gd name="connsiteX1" fmla="*/ 0 w 331565"/>
                <a:gd name="connsiteY1" fmla="*/ 403384 h 475202"/>
                <a:gd name="connsiteX2" fmla="*/ 99155 w 331565"/>
                <a:gd name="connsiteY2" fmla="*/ 475202 h 475202"/>
                <a:gd name="connsiteX3" fmla="*/ 331565 w 331565"/>
                <a:gd name="connsiteY3" fmla="*/ 37624 h 475202"/>
                <a:gd name="connsiteX4" fmla="*/ 252984 w 331565"/>
                <a:gd name="connsiteY4" fmla="*/ 0 h 47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565" h="475202">
                  <a:moveTo>
                    <a:pt x="252984" y="0"/>
                  </a:moveTo>
                  <a:lnTo>
                    <a:pt x="0" y="403384"/>
                  </a:lnTo>
                  <a:lnTo>
                    <a:pt x="99155" y="475202"/>
                  </a:lnTo>
                  <a:lnTo>
                    <a:pt x="331565" y="37624"/>
                  </a:lnTo>
                  <a:lnTo>
                    <a:pt x="252984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A98D499F-F922-41E3-B15A-0B2AE823556C}"/>
                </a:ext>
              </a:extLst>
            </p:cNvPr>
            <p:cNvSpPr/>
            <p:nvPr/>
          </p:nvSpPr>
          <p:spPr>
            <a:xfrm>
              <a:off x="1553974" y="3595665"/>
              <a:ext cx="841393" cy="1535334"/>
            </a:xfrm>
            <a:custGeom>
              <a:avLst/>
              <a:gdLst>
                <a:gd name="connsiteX0" fmla="*/ 427292 w 841393"/>
                <a:gd name="connsiteY0" fmla="*/ 0 h 1535334"/>
                <a:gd name="connsiteX1" fmla="*/ 194786 w 841393"/>
                <a:gd name="connsiteY1" fmla="*/ 413671 h 1535334"/>
                <a:gd name="connsiteX2" fmla="*/ 40958 w 841393"/>
                <a:gd name="connsiteY2" fmla="*/ 782860 h 1535334"/>
                <a:gd name="connsiteX3" fmla="*/ 0 w 841393"/>
                <a:gd name="connsiteY3" fmla="*/ 1535335 h 1535334"/>
                <a:gd name="connsiteX4" fmla="*/ 786479 w 841393"/>
                <a:gd name="connsiteY4" fmla="*/ 1535335 h 1535334"/>
                <a:gd name="connsiteX5" fmla="*/ 841248 w 841393"/>
                <a:gd name="connsiteY5" fmla="*/ 858488 h 1535334"/>
                <a:gd name="connsiteX6" fmla="*/ 646367 w 841393"/>
                <a:gd name="connsiteY6" fmla="*/ 205454 h 1535334"/>
                <a:gd name="connsiteX7" fmla="*/ 427292 w 841393"/>
                <a:gd name="connsiteY7" fmla="*/ 0 h 153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393" h="1535334">
                  <a:moveTo>
                    <a:pt x="427292" y="0"/>
                  </a:moveTo>
                  <a:cubicBezTo>
                    <a:pt x="427292" y="0"/>
                    <a:pt x="232410" y="338519"/>
                    <a:pt x="194786" y="413671"/>
                  </a:cubicBezTo>
                  <a:cubicBezTo>
                    <a:pt x="157163" y="488823"/>
                    <a:pt x="47816" y="673418"/>
                    <a:pt x="40958" y="782860"/>
                  </a:cubicBezTo>
                  <a:cubicBezTo>
                    <a:pt x="34100" y="892302"/>
                    <a:pt x="0" y="1535335"/>
                    <a:pt x="0" y="1535335"/>
                  </a:cubicBezTo>
                  <a:lnTo>
                    <a:pt x="786479" y="1535335"/>
                  </a:lnTo>
                  <a:cubicBezTo>
                    <a:pt x="786479" y="1535335"/>
                    <a:pt x="844677" y="1046512"/>
                    <a:pt x="841248" y="858488"/>
                  </a:cubicBezTo>
                  <a:cubicBezTo>
                    <a:pt x="837819" y="670465"/>
                    <a:pt x="789908" y="393478"/>
                    <a:pt x="646367" y="205454"/>
                  </a:cubicBezTo>
                  <a:cubicBezTo>
                    <a:pt x="502825" y="17431"/>
                    <a:pt x="427292" y="0"/>
                    <a:pt x="42729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EC5691FA-D45A-4407-AE3F-410999A75731}"/>
                </a:ext>
              </a:extLst>
            </p:cNvPr>
            <p:cNvSpPr/>
            <p:nvPr/>
          </p:nvSpPr>
          <p:spPr>
            <a:xfrm>
              <a:off x="1618840" y="3646909"/>
              <a:ext cx="430815" cy="800195"/>
            </a:xfrm>
            <a:custGeom>
              <a:avLst/>
              <a:gdLst>
                <a:gd name="connsiteX0" fmla="*/ 430816 w 430815"/>
                <a:gd name="connsiteY0" fmla="*/ 0 h 800195"/>
                <a:gd name="connsiteX1" fmla="*/ 235934 w 430815"/>
                <a:gd name="connsiteY1" fmla="*/ 345281 h 800195"/>
                <a:gd name="connsiteX2" fmla="*/ 27432 w 430815"/>
                <a:gd name="connsiteY2" fmla="*/ 687324 h 800195"/>
                <a:gd name="connsiteX3" fmla="*/ 0 w 430815"/>
                <a:gd name="connsiteY3" fmla="*/ 800195 h 80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815" h="800195">
                  <a:moveTo>
                    <a:pt x="430816" y="0"/>
                  </a:moveTo>
                  <a:cubicBezTo>
                    <a:pt x="430816" y="0"/>
                    <a:pt x="314515" y="219075"/>
                    <a:pt x="235934" y="345281"/>
                  </a:cubicBezTo>
                  <a:cubicBezTo>
                    <a:pt x="157353" y="471488"/>
                    <a:pt x="54864" y="608552"/>
                    <a:pt x="27432" y="687324"/>
                  </a:cubicBezTo>
                  <a:cubicBezTo>
                    <a:pt x="0" y="766096"/>
                    <a:pt x="0" y="800195"/>
                    <a:pt x="0" y="800195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8FB5F9C2-C728-4AB2-A2A3-E8B88BAB286F}"/>
                </a:ext>
              </a:extLst>
            </p:cNvPr>
            <p:cNvSpPr/>
            <p:nvPr/>
          </p:nvSpPr>
          <p:spPr>
            <a:xfrm>
              <a:off x="558978" y="4148565"/>
              <a:ext cx="492457" cy="531235"/>
            </a:xfrm>
            <a:custGeom>
              <a:avLst/>
              <a:gdLst>
                <a:gd name="connsiteX0" fmla="*/ 482170 w 492457"/>
                <a:gd name="connsiteY0" fmla="*/ 359881 h 531235"/>
                <a:gd name="connsiteX1" fmla="*/ 389873 w 492457"/>
                <a:gd name="connsiteY1" fmla="*/ 291491 h 531235"/>
                <a:gd name="connsiteX2" fmla="*/ 318055 w 492457"/>
                <a:gd name="connsiteY2" fmla="*/ 147950 h 531235"/>
                <a:gd name="connsiteX3" fmla="*/ 229186 w 492457"/>
                <a:gd name="connsiteY3" fmla="*/ 96610 h 531235"/>
                <a:gd name="connsiteX4" fmla="*/ 164226 w 492457"/>
                <a:gd name="connsiteY4" fmla="*/ 1360 h 531235"/>
                <a:gd name="connsiteX5" fmla="*/ 119839 w 492457"/>
                <a:gd name="connsiteY5" fmla="*/ 38984 h 531235"/>
                <a:gd name="connsiteX6" fmla="*/ 150605 w 492457"/>
                <a:gd name="connsiteY6" fmla="*/ 120994 h 531235"/>
                <a:gd name="connsiteX7" fmla="*/ 150605 w 492457"/>
                <a:gd name="connsiteY7" fmla="*/ 131281 h 531235"/>
                <a:gd name="connsiteX8" fmla="*/ 20684 w 492457"/>
                <a:gd name="connsiteY8" fmla="*/ 107373 h 531235"/>
                <a:gd name="connsiteX9" fmla="*/ 3539 w 492457"/>
                <a:gd name="connsiteY9" fmla="*/ 168905 h 531235"/>
                <a:gd name="connsiteX10" fmla="*/ 34305 w 492457"/>
                <a:gd name="connsiteY10" fmla="*/ 206528 h 531235"/>
                <a:gd name="connsiteX11" fmla="*/ 24113 w 492457"/>
                <a:gd name="connsiteY11" fmla="*/ 281681 h 531235"/>
                <a:gd name="connsiteX12" fmla="*/ 58308 w 492457"/>
                <a:gd name="connsiteY12" fmla="*/ 309018 h 531235"/>
                <a:gd name="connsiteX13" fmla="*/ 78787 w 492457"/>
                <a:gd name="connsiteY13" fmla="*/ 401315 h 531235"/>
                <a:gd name="connsiteX14" fmla="*/ 304434 w 492457"/>
                <a:gd name="connsiteY14" fmla="*/ 456084 h 531235"/>
                <a:gd name="connsiteX15" fmla="*/ 492457 w 492457"/>
                <a:gd name="connsiteY15" fmla="*/ 531236 h 5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2457" h="531235">
                  <a:moveTo>
                    <a:pt x="482170" y="359881"/>
                  </a:moveTo>
                  <a:lnTo>
                    <a:pt x="389873" y="291491"/>
                  </a:lnTo>
                  <a:cubicBezTo>
                    <a:pt x="389873" y="291491"/>
                    <a:pt x="345391" y="178715"/>
                    <a:pt x="318055" y="147950"/>
                  </a:cubicBezTo>
                  <a:cubicBezTo>
                    <a:pt x="290718" y="117184"/>
                    <a:pt x="253094" y="123947"/>
                    <a:pt x="229186" y="96610"/>
                  </a:cubicBezTo>
                  <a:cubicBezTo>
                    <a:pt x="205279" y="69273"/>
                    <a:pt x="177942" y="7742"/>
                    <a:pt x="164226" y="1360"/>
                  </a:cubicBezTo>
                  <a:cubicBezTo>
                    <a:pt x="150510" y="-5022"/>
                    <a:pt x="119839" y="11647"/>
                    <a:pt x="119839" y="38984"/>
                  </a:cubicBezTo>
                  <a:cubicBezTo>
                    <a:pt x="119839" y="66320"/>
                    <a:pt x="150605" y="110802"/>
                    <a:pt x="150605" y="120994"/>
                  </a:cubicBezTo>
                  <a:lnTo>
                    <a:pt x="150605" y="131281"/>
                  </a:lnTo>
                  <a:cubicBezTo>
                    <a:pt x="150605" y="131281"/>
                    <a:pt x="34305" y="97086"/>
                    <a:pt x="20684" y="107373"/>
                  </a:cubicBezTo>
                  <a:cubicBezTo>
                    <a:pt x="7063" y="117660"/>
                    <a:pt x="-6653" y="151760"/>
                    <a:pt x="3539" y="168905"/>
                  </a:cubicBezTo>
                  <a:cubicBezTo>
                    <a:pt x="13731" y="186050"/>
                    <a:pt x="34305" y="192812"/>
                    <a:pt x="34305" y="206528"/>
                  </a:cubicBezTo>
                  <a:cubicBezTo>
                    <a:pt x="34305" y="220245"/>
                    <a:pt x="10397" y="264631"/>
                    <a:pt x="24113" y="281681"/>
                  </a:cubicBezTo>
                  <a:cubicBezTo>
                    <a:pt x="33644" y="292911"/>
                    <a:pt x="45255" y="302198"/>
                    <a:pt x="58308" y="309018"/>
                  </a:cubicBezTo>
                  <a:cubicBezTo>
                    <a:pt x="58308" y="309018"/>
                    <a:pt x="58308" y="373978"/>
                    <a:pt x="78787" y="401315"/>
                  </a:cubicBezTo>
                  <a:cubicBezTo>
                    <a:pt x="99265" y="428652"/>
                    <a:pt x="256523" y="448940"/>
                    <a:pt x="304434" y="456084"/>
                  </a:cubicBezTo>
                  <a:cubicBezTo>
                    <a:pt x="352345" y="463227"/>
                    <a:pt x="492457" y="531236"/>
                    <a:pt x="492457" y="531236"/>
                  </a:cubicBez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61120585-FE8C-47BC-8E2C-FCB3A0BB083A}"/>
                </a:ext>
              </a:extLst>
            </p:cNvPr>
            <p:cNvSpPr/>
            <p:nvPr/>
          </p:nvSpPr>
          <p:spPr>
            <a:xfrm>
              <a:off x="1010383" y="3920467"/>
              <a:ext cx="1148619" cy="998219"/>
            </a:xfrm>
            <a:custGeom>
              <a:avLst/>
              <a:gdLst>
                <a:gd name="connsiteX0" fmla="*/ 936688 w 1148619"/>
                <a:gd name="connsiteY0" fmla="*/ 0 h 998219"/>
                <a:gd name="connsiteX1" fmla="*/ 734949 w 1148619"/>
                <a:gd name="connsiteY1" fmla="*/ 259747 h 998219"/>
                <a:gd name="connsiteX2" fmla="*/ 646081 w 1148619"/>
                <a:gd name="connsiteY2" fmla="*/ 642652 h 998219"/>
                <a:gd name="connsiteX3" fmla="*/ 611886 w 1148619"/>
                <a:gd name="connsiteY3" fmla="*/ 656368 h 998219"/>
                <a:gd name="connsiteX4" fmla="*/ 608457 w 1148619"/>
                <a:gd name="connsiteY4" fmla="*/ 687134 h 998219"/>
                <a:gd name="connsiteX5" fmla="*/ 13716 w 1148619"/>
                <a:gd name="connsiteY5" fmla="*/ 574262 h 998219"/>
                <a:gd name="connsiteX6" fmla="*/ 0 w 1148619"/>
                <a:gd name="connsiteY6" fmla="*/ 854583 h 998219"/>
                <a:gd name="connsiteX7" fmla="*/ 813626 w 1148619"/>
                <a:gd name="connsiteY7" fmla="*/ 998220 h 998219"/>
                <a:gd name="connsiteX8" fmla="*/ 912781 w 1148619"/>
                <a:gd name="connsiteY8" fmla="*/ 950595 h 998219"/>
                <a:gd name="connsiteX9" fmla="*/ 1148620 w 1148619"/>
                <a:gd name="connsiteY9" fmla="*/ 417195 h 99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8619" h="998219">
                  <a:moveTo>
                    <a:pt x="936688" y="0"/>
                  </a:moveTo>
                  <a:cubicBezTo>
                    <a:pt x="936688" y="0"/>
                    <a:pt x="789718" y="71723"/>
                    <a:pt x="734949" y="259747"/>
                  </a:cubicBezTo>
                  <a:cubicBezTo>
                    <a:pt x="680180" y="447770"/>
                    <a:pt x="646081" y="642652"/>
                    <a:pt x="646081" y="642652"/>
                  </a:cubicBezTo>
                  <a:cubicBezTo>
                    <a:pt x="646081" y="642652"/>
                    <a:pt x="611886" y="635794"/>
                    <a:pt x="611886" y="656368"/>
                  </a:cubicBezTo>
                  <a:cubicBezTo>
                    <a:pt x="612238" y="666731"/>
                    <a:pt x="611086" y="677094"/>
                    <a:pt x="608457" y="687134"/>
                  </a:cubicBezTo>
                  <a:lnTo>
                    <a:pt x="13716" y="574262"/>
                  </a:lnTo>
                  <a:lnTo>
                    <a:pt x="0" y="854583"/>
                  </a:lnTo>
                  <a:cubicBezTo>
                    <a:pt x="0" y="854583"/>
                    <a:pt x="772573" y="998220"/>
                    <a:pt x="813626" y="998220"/>
                  </a:cubicBezTo>
                  <a:cubicBezTo>
                    <a:pt x="854678" y="998220"/>
                    <a:pt x="899351" y="984504"/>
                    <a:pt x="912781" y="950595"/>
                  </a:cubicBezTo>
                  <a:cubicBezTo>
                    <a:pt x="926211" y="916686"/>
                    <a:pt x="1148620" y="417195"/>
                    <a:pt x="1148620" y="417195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B713EFF8-E2D3-48A0-8320-717FA46BE269}"/>
                </a:ext>
              </a:extLst>
            </p:cNvPr>
            <p:cNvSpPr/>
            <p:nvPr/>
          </p:nvSpPr>
          <p:spPr>
            <a:xfrm>
              <a:off x="2015461" y="4077725"/>
              <a:ext cx="136683" cy="153828"/>
            </a:xfrm>
            <a:custGeom>
              <a:avLst/>
              <a:gdLst>
                <a:gd name="connsiteX0" fmla="*/ 0 w 136683"/>
                <a:gd name="connsiteY0" fmla="*/ 0 h 153828"/>
                <a:gd name="connsiteX1" fmla="*/ 136684 w 136683"/>
                <a:gd name="connsiteY1" fmla="*/ 153829 h 15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683" h="153828">
                  <a:moveTo>
                    <a:pt x="0" y="0"/>
                  </a:moveTo>
                  <a:cubicBezTo>
                    <a:pt x="0" y="0"/>
                    <a:pt x="116205" y="64865"/>
                    <a:pt x="136684" y="153829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2E2B2251-DB8B-48E9-B0D3-2147CBC44376}"/>
                </a:ext>
              </a:extLst>
            </p:cNvPr>
            <p:cNvSpPr/>
            <p:nvPr/>
          </p:nvSpPr>
          <p:spPr>
            <a:xfrm>
              <a:off x="1933355" y="4176785"/>
              <a:ext cx="222218" cy="112871"/>
            </a:xfrm>
            <a:custGeom>
              <a:avLst/>
              <a:gdLst>
                <a:gd name="connsiteX0" fmla="*/ 0 w 222218"/>
                <a:gd name="connsiteY0" fmla="*/ 0 h 112871"/>
                <a:gd name="connsiteX1" fmla="*/ 222218 w 222218"/>
                <a:gd name="connsiteY1" fmla="*/ 112871 h 1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2218" h="112871">
                  <a:moveTo>
                    <a:pt x="0" y="0"/>
                  </a:moveTo>
                  <a:cubicBezTo>
                    <a:pt x="10287" y="0"/>
                    <a:pt x="184690" y="13716"/>
                    <a:pt x="222218" y="112871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4AAB9576-3914-4B95-A81C-95223FFCDEDC}"/>
                </a:ext>
              </a:extLst>
            </p:cNvPr>
            <p:cNvSpPr/>
            <p:nvPr/>
          </p:nvSpPr>
          <p:spPr>
            <a:xfrm>
              <a:off x="2094042" y="4286227"/>
              <a:ext cx="174402" cy="194881"/>
            </a:xfrm>
            <a:custGeom>
              <a:avLst/>
              <a:gdLst>
                <a:gd name="connsiteX0" fmla="*/ 0 w 174402"/>
                <a:gd name="connsiteY0" fmla="*/ 194882 h 194881"/>
                <a:gd name="connsiteX1" fmla="*/ 174403 w 174402"/>
                <a:gd name="connsiteY1" fmla="*/ 0 h 1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402" h="194881">
                  <a:moveTo>
                    <a:pt x="0" y="194882"/>
                  </a:moveTo>
                  <a:cubicBezTo>
                    <a:pt x="0" y="194882"/>
                    <a:pt x="133350" y="133350"/>
                    <a:pt x="174403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47097D05-87A9-4258-AB47-6A065642F533}"/>
                </a:ext>
              </a:extLst>
            </p:cNvPr>
            <p:cNvSpPr/>
            <p:nvPr/>
          </p:nvSpPr>
          <p:spPr>
            <a:xfrm>
              <a:off x="1649700" y="4611030"/>
              <a:ext cx="64990" cy="215360"/>
            </a:xfrm>
            <a:custGeom>
              <a:avLst/>
              <a:gdLst>
                <a:gd name="connsiteX0" fmla="*/ 0 w 64990"/>
                <a:gd name="connsiteY0" fmla="*/ 0 h 215360"/>
                <a:gd name="connsiteX1" fmla="*/ 64865 w 64990"/>
                <a:gd name="connsiteY1" fmla="*/ 215360 h 21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90" h="215360">
                  <a:moveTo>
                    <a:pt x="0" y="0"/>
                  </a:moveTo>
                  <a:cubicBezTo>
                    <a:pt x="0" y="0"/>
                    <a:pt x="68294" y="126397"/>
                    <a:pt x="64865" y="21536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B0F387F4-1F84-4099-9B39-5F3BB437C5AE}"/>
                </a:ext>
              </a:extLst>
            </p:cNvPr>
            <p:cNvSpPr/>
            <p:nvPr/>
          </p:nvSpPr>
          <p:spPr>
            <a:xfrm>
              <a:off x="1690658" y="4590456"/>
              <a:ext cx="116395" cy="105727"/>
            </a:xfrm>
            <a:custGeom>
              <a:avLst/>
              <a:gdLst>
                <a:gd name="connsiteX0" fmla="*/ 0 w 116395"/>
                <a:gd name="connsiteY0" fmla="*/ 0 h 105727"/>
                <a:gd name="connsiteX1" fmla="*/ 116396 w 116395"/>
                <a:gd name="connsiteY1" fmla="*/ 1057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395" h="105727">
                  <a:moveTo>
                    <a:pt x="0" y="0"/>
                  </a:moveTo>
                  <a:cubicBezTo>
                    <a:pt x="0" y="0"/>
                    <a:pt x="68771" y="13716"/>
                    <a:pt x="116396" y="105728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20FD16B5-5440-4A07-AE77-160ABFC00983}"/>
                </a:ext>
              </a:extLst>
            </p:cNvPr>
            <p:cNvSpPr/>
            <p:nvPr/>
          </p:nvSpPr>
          <p:spPr>
            <a:xfrm>
              <a:off x="2310450" y="4460514"/>
              <a:ext cx="333338" cy="669723"/>
            </a:xfrm>
            <a:custGeom>
              <a:avLst/>
              <a:gdLst>
                <a:gd name="connsiteX0" fmla="*/ 299466 w 333338"/>
                <a:gd name="connsiteY0" fmla="*/ 21 h 669723"/>
                <a:gd name="connsiteX1" fmla="*/ 176308 w 333338"/>
                <a:gd name="connsiteY1" fmla="*/ 21 h 669723"/>
                <a:gd name="connsiteX2" fmla="*/ 127159 w 333338"/>
                <a:gd name="connsiteY2" fmla="*/ 41073 h 669723"/>
                <a:gd name="connsiteX3" fmla="*/ 0 w 333338"/>
                <a:gd name="connsiteY3" fmla="*/ 669723 h 669723"/>
                <a:gd name="connsiteX4" fmla="*/ 205073 w 333338"/>
                <a:gd name="connsiteY4" fmla="*/ 669723 h 669723"/>
                <a:gd name="connsiteX5" fmla="*/ 332232 w 333338"/>
                <a:gd name="connsiteY5" fmla="*/ 41073 h 669723"/>
                <a:gd name="connsiteX6" fmla="*/ 309067 w 333338"/>
                <a:gd name="connsiteY6" fmla="*/ 1097 h 669723"/>
                <a:gd name="connsiteX7" fmla="*/ 299466 w 333338"/>
                <a:gd name="connsiteY7" fmla="*/ 21 h 66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338" h="669723">
                  <a:moveTo>
                    <a:pt x="299466" y="21"/>
                  </a:moveTo>
                  <a:lnTo>
                    <a:pt x="176308" y="21"/>
                  </a:lnTo>
                  <a:cubicBezTo>
                    <a:pt x="152524" y="1002"/>
                    <a:pt x="132359" y="17842"/>
                    <a:pt x="127159" y="41073"/>
                  </a:cubicBezTo>
                  <a:lnTo>
                    <a:pt x="0" y="669723"/>
                  </a:lnTo>
                  <a:lnTo>
                    <a:pt x="205073" y="669723"/>
                  </a:lnTo>
                  <a:lnTo>
                    <a:pt x="332232" y="41073"/>
                  </a:lnTo>
                  <a:cubicBezTo>
                    <a:pt x="336871" y="23633"/>
                    <a:pt x="326498" y="5735"/>
                    <a:pt x="309067" y="1097"/>
                  </a:cubicBezTo>
                  <a:cubicBezTo>
                    <a:pt x="305933" y="268"/>
                    <a:pt x="302705" y="-94"/>
                    <a:pt x="299466" y="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3" name="Graphic 3">
            <a:extLst>
              <a:ext uri="{FF2B5EF4-FFF2-40B4-BE49-F238E27FC236}">
                <a16:creationId xmlns="" xmlns:a16="http://schemas.microsoft.com/office/drawing/2014/main" id="{58653A09-364E-4714-AA45-518E857C39FE}"/>
              </a:ext>
            </a:extLst>
          </p:cNvPr>
          <p:cNvGrpSpPr/>
          <p:nvPr/>
        </p:nvGrpSpPr>
        <p:grpSpPr>
          <a:xfrm>
            <a:off x="9686" y="4515209"/>
            <a:ext cx="4638389" cy="615661"/>
            <a:chOff x="9686" y="4515209"/>
            <a:chExt cx="4638389" cy="615661"/>
          </a:xfrm>
        </p:grpSpPr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8E157306-3D1B-452A-891F-B5DA0555E03A}"/>
                </a:ext>
              </a:extLst>
            </p:cNvPr>
            <p:cNvSpPr/>
            <p:nvPr/>
          </p:nvSpPr>
          <p:spPr>
            <a:xfrm>
              <a:off x="9686" y="5130619"/>
              <a:ext cx="4638389" cy="9525"/>
            </a:xfrm>
            <a:custGeom>
              <a:avLst/>
              <a:gdLst>
                <a:gd name="connsiteX0" fmla="*/ 0 w 4638389"/>
                <a:gd name="connsiteY0" fmla="*/ 0 h 9525"/>
                <a:gd name="connsiteX1" fmla="*/ 4638389 w 463838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38389" h="9525">
                  <a:moveTo>
                    <a:pt x="0" y="0"/>
                  </a:moveTo>
                  <a:lnTo>
                    <a:pt x="4638389" y="0"/>
                  </a:lnTo>
                </a:path>
              </a:pathLst>
            </a:custGeom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51A3C404-1B85-4B94-97D5-53A17C9AF333}"/>
                </a:ext>
              </a:extLst>
            </p:cNvPr>
            <p:cNvSpPr/>
            <p:nvPr/>
          </p:nvSpPr>
          <p:spPr>
            <a:xfrm>
              <a:off x="250764" y="4683801"/>
              <a:ext cx="82677" cy="425291"/>
            </a:xfrm>
            <a:custGeom>
              <a:avLst/>
              <a:gdLst>
                <a:gd name="connsiteX0" fmla="*/ 0 w 82677"/>
                <a:gd name="connsiteY0" fmla="*/ 0 h 425291"/>
                <a:gd name="connsiteX1" fmla="*/ 82677 w 82677"/>
                <a:gd name="connsiteY1" fmla="*/ 0 h 425291"/>
                <a:gd name="connsiteX2" fmla="*/ 82677 w 82677"/>
                <a:gd name="connsiteY2" fmla="*/ 0 h 425291"/>
                <a:gd name="connsiteX3" fmla="*/ 82677 w 82677"/>
                <a:gd name="connsiteY3" fmla="*/ 387191 h 425291"/>
                <a:gd name="connsiteX4" fmla="*/ 44577 w 82677"/>
                <a:gd name="connsiteY4" fmla="*/ 425291 h 425291"/>
                <a:gd name="connsiteX5" fmla="*/ 38671 w 82677"/>
                <a:gd name="connsiteY5" fmla="*/ 425291 h 425291"/>
                <a:gd name="connsiteX6" fmla="*/ 571 w 82677"/>
                <a:gd name="connsiteY6" fmla="*/ 387191 h 425291"/>
                <a:gd name="connsiteX7" fmla="*/ 571 w 82677"/>
                <a:gd name="connsiteY7" fmla="*/ 0 h 425291"/>
                <a:gd name="connsiteX8" fmla="*/ 0 w 82677"/>
                <a:gd name="connsiteY8" fmla="*/ 0 h 4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677" h="425291">
                  <a:moveTo>
                    <a:pt x="0" y="0"/>
                  </a:moveTo>
                  <a:lnTo>
                    <a:pt x="82677" y="0"/>
                  </a:lnTo>
                  <a:lnTo>
                    <a:pt x="82677" y="0"/>
                  </a:lnTo>
                  <a:lnTo>
                    <a:pt x="82677" y="387191"/>
                  </a:lnTo>
                  <a:cubicBezTo>
                    <a:pt x="82677" y="408232"/>
                    <a:pt x="65619" y="425291"/>
                    <a:pt x="44577" y="425291"/>
                  </a:cubicBezTo>
                  <a:lnTo>
                    <a:pt x="38671" y="425291"/>
                  </a:lnTo>
                  <a:cubicBezTo>
                    <a:pt x="17630" y="425291"/>
                    <a:pt x="571" y="408232"/>
                    <a:pt x="571" y="387191"/>
                  </a:cubicBezTo>
                  <a:lnTo>
                    <a:pt x="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CF5E25E7-089A-4B16-8227-6925F51C5770}"/>
                </a:ext>
              </a:extLst>
            </p:cNvPr>
            <p:cNvSpPr/>
            <p:nvPr/>
          </p:nvSpPr>
          <p:spPr>
            <a:xfrm>
              <a:off x="250764" y="4840678"/>
              <a:ext cx="82677" cy="268319"/>
            </a:xfrm>
            <a:custGeom>
              <a:avLst/>
              <a:gdLst>
                <a:gd name="connsiteX0" fmla="*/ 0 w 82677"/>
                <a:gd name="connsiteY0" fmla="*/ 0 h 268319"/>
                <a:gd name="connsiteX1" fmla="*/ 0 w 82677"/>
                <a:gd name="connsiteY1" fmla="*/ 226981 h 268319"/>
                <a:gd name="connsiteX2" fmla="*/ 41339 w 82677"/>
                <a:gd name="connsiteY2" fmla="*/ 268319 h 268319"/>
                <a:gd name="connsiteX3" fmla="*/ 82677 w 82677"/>
                <a:gd name="connsiteY3" fmla="*/ 226981 h 268319"/>
                <a:gd name="connsiteX4" fmla="*/ 82677 w 82677"/>
                <a:gd name="connsiteY4" fmla="*/ 0 h 26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677" h="268319">
                  <a:moveTo>
                    <a:pt x="0" y="0"/>
                  </a:moveTo>
                  <a:lnTo>
                    <a:pt x="0" y="226981"/>
                  </a:lnTo>
                  <a:cubicBezTo>
                    <a:pt x="0" y="249812"/>
                    <a:pt x="18508" y="268319"/>
                    <a:pt x="41339" y="268319"/>
                  </a:cubicBezTo>
                  <a:cubicBezTo>
                    <a:pt x="64169" y="268319"/>
                    <a:pt x="82677" y="249812"/>
                    <a:pt x="82677" y="226981"/>
                  </a:cubicBezTo>
                  <a:lnTo>
                    <a:pt x="82677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A7BA0ACB-F423-45C1-9EB1-EFA211708E26}"/>
                </a:ext>
              </a:extLst>
            </p:cNvPr>
            <p:cNvSpPr/>
            <p:nvPr/>
          </p:nvSpPr>
          <p:spPr>
            <a:xfrm>
              <a:off x="236095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8CBA29DB-8D1B-4C4B-A775-CC404C521BB8}"/>
                </a:ext>
              </a:extLst>
            </p:cNvPr>
            <p:cNvSpPr/>
            <p:nvPr/>
          </p:nvSpPr>
          <p:spPr>
            <a:xfrm>
              <a:off x="411545" y="4683801"/>
              <a:ext cx="82774" cy="425481"/>
            </a:xfrm>
            <a:custGeom>
              <a:avLst/>
              <a:gdLst>
                <a:gd name="connsiteX0" fmla="*/ 41435 w 82774"/>
                <a:gd name="connsiteY0" fmla="*/ 425482 h 425481"/>
                <a:gd name="connsiteX1" fmla="*/ 41435 w 82774"/>
                <a:gd name="connsiteY1" fmla="*/ 425482 h 425481"/>
                <a:gd name="connsiteX2" fmla="*/ 0 w 82774"/>
                <a:gd name="connsiteY2" fmla="*/ 384238 h 425481"/>
                <a:gd name="connsiteX3" fmla="*/ 1 w 82774"/>
                <a:gd name="connsiteY3" fmla="*/ 383857 h 425481"/>
                <a:gd name="connsiteX4" fmla="*/ 1 w 82774"/>
                <a:gd name="connsiteY4" fmla="*/ 0 h 425481"/>
                <a:gd name="connsiteX5" fmla="*/ 82773 w 82774"/>
                <a:gd name="connsiteY5" fmla="*/ 0 h 425481"/>
                <a:gd name="connsiteX6" fmla="*/ 82773 w 82774"/>
                <a:gd name="connsiteY6" fmla="*/ 383857 h 425481"/>
                <a:gd name="connsiteX7" fmla="*/ 41721 w 82774"/>
                <a:gd name="connsiteY7" fmla="*/ 425482 h 425481"/>
                <a:gd name="connsiteX8" fmla="*/ 41435 w 82774"/>
                <a:gd name="connsiteY8" fmla="*/ 425482 h 42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774" h="425481">
                  <a:moveTo>
                    <a:pt x="41435" y="425482"/>
                  </a:moveTo>
                  <a:lnTo>
                    <a:pt x="41435" y="425482"/>
                  </a:lnTo>
                  <a:cubicBezTo>
                    <a:pt x="18604" y="425539"/>
                    <a:pt x="53" y="407070"/>
                    <a:pt x="0" y="384238"/>
                  </a:cubicBezTo>
                  <a:cubicBezTo>
                    <a:pt x="0" y="384115"/>
                    <a:pt x="0" y="383981"/>
                    <a:pt x="1" y="383857"/>
                  </a:cubicBezTo>
                  <a:lnTo>
                    <a:pt x="1" y="0"/>
                  </a:lnTo>
                  <a:lnTo>
                    <a:pt x="82773" y="0"/>
                  </a:lnTo>
                  <a:lnTo>
                    <a:pt x="82773" y="383857"/>
                  </a:lnTo>
                  <a:cubicBezTo>
                    <a:pt x="82931" y="406689"/>
                    <a:pt x="64552" y="425320"/>
                    <a:pt x="41721" y="425482"/>
                  </a:cubicBezTo>
                  <a:cubicBezTo>
                    <a:pt x="41626" y="425482"/>
                    <a:pt x="41530" y="425482"/>
                    <a:pt x="41435" y="42548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B76F650E-5D70-4E56-9592-C8809014E63D}"/>
                </a:ext>
              </a:extLst>
            </p:cNvPr>
            <p:cNvSpPr/>
            <p:nvPr/>
          </p:nvSpPr>
          <p:spPr>
            <a:xfrm>
              <a:off x="411546" y="4840678"/>
              <a:ext cx="82772" cy="266433"/>
            </a:xfrm>
            <a:custGeom>
              <a:avLst/>
              <a:gdLst>
                <a:gd name="connsiteX0" fmla="*/ 0 w 82772"/>
                <a:gd name="connsiteY0" fmla="*/ 0 h 266433"/>
                <a:gd name="connsiteX1" fmla="*/ 0 w 82772"/>
                <a:gd name="connsiteY1" fmla="*/ 226981 h 266433"/>
                <a:gd name="connsiteX2" fmla="*/ 43372 w 82772"/>
                <a:gd name="connsiteY2" fmla="*/ 266385 h 266433"/>
                <a:gd name="connsiteX3" fmla="*/ 82772 w 82772"/>
                <a:gd name="connsiteY3" fmla="*/ 226981 h 266433"/>
                <a:gd name="connsiteX4" fmla="*/ 82772 w 82772"/>
                <a:gd name="connsiteY4" fmla="*/ 0 h 26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772" h="266433">
                  <a:moveTo>
                    <a:pt x="0" y="0"/>
                  </a:moveTo>
                  <a:lnTo>
                    <a:pt x="0" y="226981"/>
                  </a:lnTo>
                  <a:cubicBezTo>
                    <a:pt x="1097" y="249841"/>
                    <a:pt x="20515" y="267481"/>
                    <a:pt x="43372" y="266385"/>
                  </a:cubicBezTo>
                  <a:cubicBezTo>
                    <a:pt x="64694" y="265357"/>
                    <a:pt x="81749" y="248307"/>
                    <a:pt x="82772" y="226981"/>
                  </a:cubicBezTo>
                  <a:lnTo>
                    <a:pt x="82772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B2D4FB94-61E7-4829-B249-D5753258835F}"/>
                </a:ext>
              </a:extLst>
            </p:cNvPr>
            <p:cNvSpPr/>
            <p:nvPr/>
          </p:nvSpPr>
          <p:spPr>
            <a:xfrm>
              <a:off x="396973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BECC0713-CDD8-4018-99E0-B417321DC2AF}"/>
                </a:ext>
              </a:extLst>
            </p:cNvPr>
            <p:cNvSpPr/>
            <p:nvPr/>
          </p:nvSpPr>
          <p:spPr>
            <a:xfrm>
              <a:off x="572422" y="4683801"/>
              <a:ext cx="82774" cy="425481"/>
            </a:xfrm>
            <a:custGeom>
              <a:avLst/>
              <a:gdLst>
                <a:gd name="connsiteX0" fmla="*/ 41339 w 82774"/>
                <a:gd name="connsiteY0" fmla="*/ 425482 h 425481"/>
                <a:gd name="connsiteX1" fmla="*/ 41339 w 82774"/>
                <a:gd name="connsiteY1" fmla="*/ 425482 h 425481"/>
                <a:gd name="connsiteX2" fmla="*/ 0 w 82774"/>
                <a:gd name="connsiteY2" fmla="*/ 384143 h 425481"/>
                <a:gd name="connsiteX3" fmla="*/ 1 w 82774"/>
                <a:gd name="connsiteY3" fmla="*/ 383857 h 425481"/>
                <a:gd name="connsiteX4" fmla="*/ 1 w 82774"/>
                <a:gd name="connsiteY4" fmla="*/ 0 h 425481"/>
                <a:gd name="connsiteX5" fmla="*/ 82773 w 82774"/>
                <a:gd name="connsiteY5" fmla="*/ 0 h 425481"/>
                <a:gd name="connsiteX6" fmla="*/ 82773 w 82774"/>
                <a:gd name="connsiteY6" fmla="*/ 383857 h 425481"/>
                <a:gd name="connsiteX7" fmla="*/ 41721 w 82774"/>
                <a:gd name="connsiteY7" fmla="*/ 425482 h 425481"/>
                <a:gd name="connsiteX8" fmla="*/ 41339 w 82774"/>
                <a:gd name="connsiteY8" fmla="*/ 425482 h 42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774" h="425481">
                  <a:moveTo>
                    <a:pt x="41339" y="425482"/>
                  </a:moveTo>
                  <a:lnTo>
                    <a:pt x="41339" y="425482"/>
                  </a:lnTo>
                  <a:cubicBezTo>
                    <a:pt x="18509" y="425482"/>
                    <a:pt x="1" y="406975"/>
                    <a:pt x="0" y="384143"/>
                  </a:cubicBezTo>
                  <a:cubicBezTo>
                    <a:pt x="0" y="384048"/>
                    <a:pt x="0" y="383953"/>
                    <a:pt x="1" y="383857"/>
                  </a:cubicBezTo>
                  <a:lnTo>
                    <a:pt x="1" y="0"/>
                  </a:lnTo>
                  <a:lnTo>
                    <a:pt x="82773" y="0"/>
                  </a:lnTo>
                  <a:lnTo>
                    <a:pt x="82773" y="383857"/>
                  </a:lnTo>
                  <a:cubicBezTo>
                    <a:pt x="82931" y="406689"/>
                    <a:pt x="64552" y="425320"/>
                    <a:pt x="41721" y="425482"/>
                  </a:cubicBezTo>
                  <a:cubicBezTo>
                    <a:pt x="41594" y="425482"/>
                    <a:pt x="41467" y="425482"/>
                    <a:pt x="41339" y="42548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1DDEE312-97DB-494A-B8B4-3B5A3F19CD04}"/>
                </a:ext>
              </a:extLst>
            </p:cNvPr>
            <p:cNvSpPr/>
            <p:nvPr/>
          </p:nvSpPr>
          <p:spPr>
            <a:xfrm>
              <a:off x="572423" y="4840678"/>
              <a:ext cx="82772" cy="268319"/>
            </a:xfrm>
            <a:custGeom>
              <a:avLst/>
              <a:gdLst>
                <a:gd name="connsiteX0" fmla="*/ 0 w 82772"/>
                <a:gd name="connsiteY0" fmla="*/ 0 h 268319"/>
                <a:gd name="connsiteX1" fmla="*/ 0 w 82772"/>
                <a:gd name="connsiteY1" fmla="*/ 226981 h 268319"/>
                <a:gd name="connsiteX2" fmla="*/ 41339 w 82772"/>
                <a:gd name="connsiteY2" fmla="*/ 268319 h 268319"/>
                <a:gd name="connsiteX3" fmla="*/ 41339 w 82772"/>
                <a:gd name="connsiteY3" fmla="*/ 268319 h 268319"/>
                <a:gd name="connsiteX4" fmla="*/ 82772 w 82772"/>
                <a:gd name="connsiteY4" fmla="*/ 227076 h 268319"/>
                <a:gd name="connsiteX5" fmla="*/ 82772 w 82772"/>
                <a:gd name="connsiteY5" fmla="*/ 226981 h 268319"/>
                <a:gd name="connsiteX6" fmla="*/ 82772 w 82772"/>
                <a:gd name="connsiteY6" fmla="*/ 0 h 26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772" h="268319">
                  <a:moveTo>
                    <a:pt x="0" y="0"/>
                  </a:moveTo>
                  <a:lnTo>
                    <a:pt x="0" y="226981"/>
                  </a:lnTo>
                  <a:cubicBezTo>
                    <a:pt x="0" y="249812"/>
                    <a:pt x="18508" y="268319"/>
                    <a:pt x="41339" y="268319"/>
                  </a:cubicBezTo>
                  <a:lnTo>
                    <a:pt x="41339" y="268319"/>
                  </a:lnTo>
                  <a:cubicBezTo>
                    <a:pt x="64169" y="268376"/>
                    <a:pt x="82720" y="249907"/>
                    <a:pt x="82772" y="227076"/>
                  </a:cubicBezTo>
                  <a:cubicBezTo>
                    <a:pt x="82772" y="227047"/>
                    <a:pt x="82772" y="227009"/>
                    <a:pt x="82772" y="226981"/>
                  </a:cubicBezTo>
                  <a:lnTo>
                    <a:pt x="82772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FD2A5D22-CF20-4F8D-AAEC-FBA4EBFD09E9}"/>
                </a:ext>
              </a:extLst>
            </p:cNvPr>
            <p:cNvSpPr/>
            <p:nvPr/>
          </p:nvSpPr>
          <p:spPr>
            <a:xfrm>
              <a:off x="557850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3FFE7B76-5B1E-43E1-B5CC-25EFA1153698}"/>
                </a:ext>
              </a:extLst>
            </p:cNvPr>
            <p:cNvSpPr/>
            <p:nvPr/>
          </p:nvSpPr>
          <p:spPr>
            <a:xfrm>
              <a:off x="733299" y="4683801"/>
              <a:ext cx="83155" cy="425481"/>
            </a:xfrm>
            <a:custGeom>
              <a:avLst/>
              <a:gdLst>
                <a:gd name="connsiteX0" fmla="*/ 41339 w 83155"/>
                <a:gd name="connsiteY0" fmla="*/ 425482 h 425481"/>
                <a:gd name="connsiteX1" fmla="*/ 41339 w 83155"/>
                <a:gd name="connsiteY1" fmla="*/ 425482 h 425481"/>
                <a:gd name="connsiteX2" fmla="*/ 0 w 83155"/>
                <a:gd name="connsiteY2" fmla="*/ 384143 h 425481"/>
                <a:gd name="connsiteX3" fmla="*/ 1 w 83155"/>
                <a:gd name="connsiteY3" fmla="*/ 383857 h 425481"/>
                <a:gd name="connsiteX4" fmla="*/ 1 w 83155"/>
                <a:gd name="connsiteY4" fmla="*/ 0 h 425481"/>
                <a:gd name="connsiteX5" fmla="*/ 83154 w 83155"/>
                <a:gd name="connsiteY5" fmla="*/ 0 h 425481"/>
                <a:gd name="connsiteX6" fmla="*/ 83154 w 83155"/>
                <a:gd name="connsiteY6" fmla="*/ 383857 h 425481"/>
                <a:gd name="connsiteX7" fmla="*/ 42105 w 83155"/>
                <a:gd name="connsiteY7" fmla="*/ 425482 h 425481"/>
                <a:gd name="connsiteX8" fmla="*/ 41339 w 83155"/>
                <a:gd name="connsiteY8" fmla="*/ 425482 h 42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155" h="425481">
                  <a:moveTo>
                    <a:pt x="41339" y="425482"/>
                  </a:moveTo>
                  <a:lnTo>
                    <a:pt x="41339" y="425482"/>
                  </a:lnTo>
                  <a:cubicBezTo>
                    <a:pt x="18509" y="425482"/>
                    <a:pt x="1" y="406975"/>
                    <a:pt x="0" y="384143"/>
                  </a:cubicBezTo>
                  <a:cubicBezTo>
                    <a:pt x="0" y="384048"/>
                    <a:pt x="0" y="383953"/>
                    <a:pt x="1" y="383857"/>
                  </a:cubicBezTo>
                  <a:lnTo>
                    <a:pt x="1" y="0"/>
                  </a:lnTo>
                  <a:lnTo>
                    <a:pt x="83154" y="0"/>
                  </a:lnTo>
                  <a:lnTo>
                    <a:pt x="83154" y="383857"/>
                  </a:lnTo>
                  <a:cubicBezTo>
                    <a:pt x="83313" y="406689"/>
                    <a:pt x="64935" y="425320"/>
                    <a:pt x="42105" y="425482"/>
                  </a:cubicBezTo>
                  <a:cubicBezTo>
                    <a:pt x="41850" y="425482"/>
                    <a:pt x="41595" y="425482"/>
                    <a:pt x="41339" y="42548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A930382C-F75D-4E3C-A6BA-0019A1FCE482}"/>
                </a:ext>
              </a:extLst>
            </p:cNvPr>
            <p:cNvSpPr/>
            <p:nvPr/>
          </p:nvSpPr>
          <p:spPr>
            <a:xfrm>
              <a:off x="733300" y="4840678"/>
              <a:ext cx="83153" cy="268557"/>
            </a:xfrm>
            <a:custGeom>
              <a:avLst/>
              <a:gdLst>
                <a:gd name="connsiteX0" fmla="*/ 0 w 83153"/>
                <a:gd name="connsiteY0" fmla="*/ 0 h 268557"/>
                <a:gd name="connsiteX1" fmla="*/ 0 w 83153"/>
                <a:gd name="connsiteY1" fmla="*/ 226981 h 268557"/>
                <a:gd name="connsiteX2" fmla="*/ 41577 w 83153"/>
                <a:gd name="connsiteY2" fmla="*/ 268557 h 268557"/>
                <a:gd name="connsiteX3" fmla="*/ 83153 w 83153"/>
                <a:gd name="connsiteY3" fmla="*/ 226981 h 268557"/>
                <a:gd name="connsiteX4" fmla="*/ 83153 w 83153"/>
                <a:gd name="connsiteY4" fmla="*/ 0 h 26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53" h="268557">
                  <a:moveTo>
                    <a:pt x="0" y="0"/>
                  </a:moveTo>
                  <a:lnTo>
                    <a:pt x="0" y="226981"/>
                  </a:lnTo>
                  <a:cubicBezTo>
                    <a:pt x="0" y="249946"/>
                    <a:pt x="18615" y="268557"/>
                    <a:pt x="41577" y="268557"/>
                  </a:cubicBezTo>
                  <a:cubicBezTo>
                    <a:pt x="64539" y="268557"/>
                    <a:pt x="83153" y="249946"/>
                    <a:pt x="83153" y="226981"/>
                  </a:cubicBezTo>
                  <a:lnTo>
                    <a:pt x="83153" y="0"/>
                  </a:lnTo>
                  <a:close/>
                </a:path>
              </a:pathLst>
            </a:custGeom>
            <a:solidFill>
              <a:srgbClr val="C53F3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09AF9878-A392-4535-9DBA-5A55C7ED74F2}"/>
                </a:ext>
              </a:extLst>
            </p:cNvPr>
            <p:cNvSpPr/>
            <p:nvPr/>
          </p:nvSpPr>
          <p:spPr>
            <a:xfrm>
              <a:off x="718727" y="4671609"/>
              <a:ext cx="111918" cy="77819"/>
            </a:xfrm>
            <a:custGeom>
              <a:avLst/>
              <a:gdLst>
                <a:gd name="connsiteX0" fmla="*/ 0 w 111918"/>
                <a:gd name="connsiteY0" fmla="*/ 0 h 77819"/>
                <a:gd name="connsiteX1" fmla="*/ 111919 w 111918"/>
                <a:gd name="connsiteY1" fmla="*/ 0 h 77819"/>
                <a:gd name="connsiteX2" fmla="*/ 111919 w 111918"/>
                <a:gd name="connsiteY2" fmla="*/ 77820 h 77819"/>
                <a:gd name="connsiteX3" fmla="*/ 0 w 111918"/>
                <a:gd name="connsiteY3" fmla="*/ 77820 h 7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8" h="77819">
                  <a:moveTo>
                    <a:pt x="0" y="0"/>
                  </a:moveTo>
                  <a:lnTo>
                    <a:pt x="111919" y="0"/>
                  </a:lnTo>
                  <a:lnTo>
                    <a:pt x="111919" y="77820"/>
                  </a:lnTo>
                  <a:lnTo>
                    <a:pt x="0" y="7782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BA0D160-8A8F-4E80-99CD-6589E2AD79C7}"/>
                </a:ext>
              </a:extLst>
            </p:cNvPr>
            <p:cNvSpPr/>
            <p:nvPr/>
          </p:nvSpPr>
          <p:spPr>
            <a:xfrm>
              <a:off x="145227" y="4791434"/>
              <a:ext cx="804291" cy="339185"/>
            </a:xfrm>
            <a:custGeom>
              <a:avLst/>
              <a:gdLst>
                <a:gd name="connsiteX0" fmla="*/ 755333 w 804291"/>
                <a:gd name="connsiteY0" fmla="*/ 0 h 339185"/>
                <a:gd name="connsiteX1" fmla="*/ 34957 w 804291"/>
                <a:gd name="connsiteY1" fmla="*/ 0 h 339185"/>
                <a:gd name="connsiteX2" fmla="*/ 34957 w 804291"/>
                <a:gd name="connsiteY2" fmla="*/ 24479 h 339185"/>
                <a:gd name="connsiteX3" fmla="*/ 755333 w 804291"/>
                <a:gd name="connsiteY3" fmla="*/ 24479 h 339185"/>
                <a:gd name="connsiteX4" fmla="*/ 755333 w 804291"/>
                <a:gd name="connsiteY4" fmla="*/ 279749 h 339185"/>
                <a:gd name="connsiteX5" fmla="*/ 0 w 804291"/>
                <a:gd name="connsiteY5" fmla="*/ 279749 h 339185"/>
                <a:gd name="connsiteX6" fmla="*/ 0 w 804291"/>
                <a:gd name="connsiteY6" fmla="*/ 339185 h 339185"/>
                <a:gd name="connsiteX7" fmla="*/ 804291 w 804291"/>
                <a:gd name="connsiteY7" fmla="*/ 339185 h 339185"/>
                <a:gd name="connsiteX8" fmla="*/ 804291 w 804291"/>
                <a:gd name="connsiteY8" fmla="*/ 325184 h 339185"/>
                <a:gd name="connsiteX9" fmla="*/ 804291 w 804291"/>
                <a:gd name="connsiteY9" fmla="*/ 279749 h 339185"/>
                <a:gd name="connsiteX10" fmla="*/ 804291 w 804291"/>
                <a:gd name="connsiteY10" fmla="*/ 24479 h 339185"/>
                <a:gd name="connsiteX11" fmla="*/ 804291 w 804291"/>
                <a:gd name="connsiteY11" fmla="*/ 0 h 339185"/>
                <a:gd name="connsiteX12" fmla="*/ 755333 w 804291"/>
                <a:gd name="connsiteY12" fmla="*/ 0 h 33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4291" h="339185">
                  <a:moveTo>
                    <a:pt x="755333" y="0"/>
                  </a:moveTo>
                  <a:lnTo>
                    <a:pt x="34957" y="0"/>
                  </a:lnTo>
                  <a:lnTo>
                    <a:pt x="34957" y="24479"/>
                  </a:lnTo>
                  <a:lnTo>
                    <a:pt x="755333" y="24479"/>
                  </a:lnTo>
                  <a:lnTo>
                    <a:pt x="755333" y="279749"/>
                  </a:lnTo>
                  <a:lnTo>
                    <a:pt x="0" y="279749"/>
                  </a:lnTo>
                  <a:lnTo>
                    <a:pt x="0" y="339185"/>
                  </a:lnTo>
                  <a:lnTo>
                    <a:pt x="804291" y="339185"/>
                  </a:lnTo>
                  <a:lnTo>
                    <a:pt x="804291" y="325184"/>
                  </a:lnTo>
                  <a:lnTo>
                    <a:pt x="804291" y="279749"/>
                  </a:lnTo>
                  <a:lnTo>
                    <a:pt x="804291" y="24479"/>
                  </a:lnTo>
                  <a:lnTo>
                    <a:pt x="804291" y="0"/>
                  </a:lnTo>
                  <a:lnTo>
                    <a:pt x="755333" y="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8A402F3A-5A6A-4234-AB89-168EC4233D9F}"/>
                </a:ext>
              </a:extLst>
            </p:cNvPr>
            <p:cNvSpPr/>
            <p:nvPr/>
          </p:nvSpPr>
          <p:spPr>
            <a:xfrm>
              <a:off x="3278087" y="4616269"/>
              <a:ext cx="324238" cy="514350"/>
            </a:xfrm>
            <a:custGeom>
              <a:avLst/>
              <a:gdLst>
                <a:gd name="connsiteX0" fmla="*/ 323000 w 324238"/>
                <a:gd name="connsiteY0" fmla="*/ 465868 h 514350"/>
                <a:gd name="connsiteX1" fmla="*/ 228798 w 324238"/>
                <a:gd name="connsiteY1" fmla="*/ 100013 h 514350"/>
                <a:gd name="connsiteX2" fmla="*/ 228798 w 324238"/>
                <a:gd name="connsiteY2" fmla="*/ 0 h 514350"/>
                <a:gd name="connsiteX3" fmla="*/ 95448 w 324238"/>
                <a:gd name="connsiteY3" fmla="*/ 0 h 514350"/>
                <a:gd name="connsiteX4" fmla="*/ 95448 w 324238"/>
                <a:gd name="connsiteY4" fmla="*/ 100013 h 514350"/>
                <a:gd name="connsiteX5" fmla="*/ 1246 w 324238"/>
                <a:gd name="connsiteY5" fmla="*/ 465868 h 514350"/>
                <a:gd name="connsiteX6" fmla="*/ 29058 w 324238"/>
                <a:gd name="connsiteY6" fmla="*/ 513112 h 514350"/>
                <a:gd name="connsiteX7" fmla="*/ 38869 w 324238"/>
                <a:gd name="connsiteY7" fmla="*/ 514350 h 514350"/>
                <a:gd name="connsiteX8" fmla="*/ 285376 w 324238"/>
                <a:gd name="connsiteY8" fmla="*/ 514350 h 514350"/>
                <a:gd name="connsiteX9" fmla="*/ 324238 w 324238"/>
                <a:gd name="connsiteY9" fmla="*/ 475679 h 514350"/>
                <a:gd name="connsiteX10" fmla="*/ 323000 w 324238"/>
                <a:gd name="connsiteY10" fmla="*/ 4658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4238" h="514350">
                  <a:moveTo>
                    <a:pt x="323000" y="465868"/>
                  </a:moveTo>
                  <a:lnTo>
                    <a:pt x="228798" y="100013"/>
                  </a:lnTo>
                  <a:lnTo>
                    <a:pt x="228798" y="0"/>
                  </a:lnTo>
                  <a:lnTo>
                    <a:pt x="95448" y="0"/>
                  </a:lnTo>
                  <a:lnTo>
                    <a:pt x="95448" y="100013"/>
                  </a:lnTo>
                  <a:lnTo>
                    <a:pt x="1246" y="465868"/>
                  </a:lnTo>
                  <a:cubicBezTo>
                    <a:pt x="-4117" y="486594"/>
                    <a:pt x="8332" y="507749"/>
                    <a:pt x="29058" y="513112"/>
                  </a:cubicBezTo>
                  <a:cubicBezTo>
                    <a:pt x="32259" y="513940"/>
                    <a:pt x="35564" y="514360"/>
                    <a:pt x="38869" y="514350"/>
                  </a:cubicBezTo>
                  <a:lnTo>
                    <a:pt x="285376" y="514350"/>
                  </a:lnTo>
                  <a:cubicBezTo>
                    <a:pt x="306789" y="514398"/>
                    <a:pt x="324181" y="497091"/>
                    <a:pt x="324238" y="475679"/>
                  </a:cubicBezTo>
                  <a:cubicBezTo>
                    <a:pt x="324248" y="472364"/>
                    <a:pt x="323829" y="469068"/>
                    <a:pt x="323000" y="4658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4E386321-73F0-4A3E-8850-2E14E85D5B5A}"/>
                </a:ext>
              </a:extLst>
            </p:cNvPr>
            <p:cNvSpPr/>
            <p:nvPr/>
          </p:nvSpPr>
          <p:spPr>
            <a:xfrm>
              <a:off x="3306664" y="4897256"/>
              <a:ext cx="267091" cy="204793"/>
            </a:xfrm>
            <a:custGeom>
              <a:avLst/>
              <a:gdLst>
                <a:gd name="connsiteX0" fmla="*/ 217270 w 267091"/>
                <a:gd name="connsiteY0" fmla="*/ 0 h 204793"/>
                <a:gd name="connsiteX1" fmla="*/ 49821 w 267091"/>
                <a:gd name="connsiteY1" fmla="*/ 0 h 204793"/>
                <a:gd name="connsiteX2" fmla="*/ 386 w 267091"/>
                <a:gd name="connsiteY2" fmla="*/ 192024 h 204793"/>
                <a:gd name="connsiteX3" fmla="*/ 2196 w 267091"/>
                <a:gd name="connsiteY3" fmla="*/ 200787 h 204793"/>
                <a:gd name="connsiteX4" fmla="*/ 10197 w 267091"/>
                <a:gd name="connsiteY4" fmla="*/ 204788 h 204793"/>
                <a:gd name="connsiteX5" fmla="*/ 256799 w 267091"/>
                <a:gd name="connsiteY5" fmla="*/ 204788 h 204793"/>
                <a:gd name="connsiteX6" fmla="*/ 264895 w 267091"/>
                <a:gd name="connsiteY6" fmla="*/ 200787 h 204793"/>
                <a:gd name="connsiteX7" fmla="*/ 266705 w 267091"/>
                <a:gd name="connsiteY7" fmla="*/ 192024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091" h="204793">
                  <a:moveTo>
                    <a:pt x="217270" y="0"/>
                  </a:moveTo>
                  <a:lnTo>
                    <a:pt x="49821" y="0"/>
                  </a:lnTo>
                  <a:lnTo>
                    <a:pt x="386" y="192024"/>
                  </a:lnTo>
                  <a:cubicBezTo>
                    <a:pt x="-509" y="195063"/>
                    <a:pt x="177" y="198349"/>
                    <a:pt x="2196" y="200787"/>
                  </a:cubicBezTo>
                  <a:cubicBezTo>
                    <a:pt x="4034" y="203368"/>
                    <a:pt x="7035" y="204864"/>
                    <a:pt x="10197" y="204788"/>
                  </a:cubicBezTo>
                  <a:lnTo>
                    <a:pt x="256799" y="204788"/>
                  </a:lnTo>
                  <a:cubicBezTo>
                    <a:pt x="259999" y="204902"/>
                    <a:pt x="263038" y="203397"/>
                    <a:pt x="264895" y="200787"/>
                  </a:cubicBezTo>
                  <a:cubicBezTo>
                    <a:pt x="266915" y="198349"/>
                    <a:pt x="267600" y="195063"/>
                    <a:pt x="266705" y="192024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C633A987-1FFB-4AFE-96D5-5BAEACC39450}"/>
                </a:ext>
              </a:extLst>
            </p:cNvPr>
            <p:cNvSpPr/>
            <p:nvPr/>
          </p:nvSpPr>
          <p:spPr>
            <a:xfrm>
              <a:off x="3631807" y="4573406"/>
              <a:ext cx="357280" cy="557425"/>
            </a:xfrm>
            <a:custGeom>
              <a:avLst/>
              <a:gdLst>
                <a:gd name="connsiteX0" fmla="*/ 240553 w 357280"/>
                <a:gd name="connsiteY0" fmla="*/ 211265 h 557425"/>
                <a:gd name="connsiteX1" fmla="*/ 240553 w 357280"/>
                <a:gd name="connsiteY1" fmla="*/ 0 h 557425"/>
                <a:gd name="connsiteX2" fmla="*/ 116728 w 357280"/>
                <a:gd name="connsiteY2" fmla="*/ 0 h 557425"/>
                <a:gd name="connsiteX3" fmla="*/ 116728 w 357280"/>
                <a:gd name="connsiteY3" fmla="*/ 211265 h 557425"/>
                <a:gd name="connsiteX4" fmla="*/ 11124 w 357280"/>
                <a:gd name="connsiteY4" fmla="*/ 440693 h 557425"/>
                <a:gd name="connsiteX5" fmla="*/ 240553 w 357280"/>
                <a:gd name="connsiteY5" fmla="*/ 546307 h 557425"/>
                <a:gd name="connsiteX6" fmla="*/ 346156 w 357280"/>
                <a:gd name="connsiteY6" fmla="*/ 316868 h 557425"/>
                <a:gd name="connsiteX7" fmla="*/ 240553 w 357280"/>
                <a:gd name="connsiteY7" fmla="*/ 211265 h 55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280" h="557425">
                  <a:moveTo>
                    <a:pt x="240553" y="211265"/>
                  </a:moveTo>
                  <a:lnTo>
                    <a:pt x="240553" y="0"/>
                  </a:lnTo>
                  <a:lnTo>
                    <a:pt x="116728" y="0"/>
                  </a:lnTo>
                  <a:lnTo>
                    <a:pt x="116728" y="211265"/>
                  </a:lnTo>
                  <a:cubicBezTo>
                    <a:pt x="24211" y="245459"/>
                    <a:pt x="-23071" y="348177"/>
                    <a:pt x="11124" y="440693"/>
                  </a:cubicBezTo>
                  <a:cubicBezTo>
                    <a:pt x="45319" y="533210"/>
                    <a:pt x="148036" y="580492"/>
                    <a:pt x="240553" y="546307"/>
                  </a:cubicBezTo>
                  <a:cubicBezTo>
                    <a:pt x="333069" y="512112"/>
                    <a:pt x="380351" y="409385"/>
                    <a:pt x="346156" y="316868"/>
                  </a:cubicBezTo>
                  <a:cubicBezTo>
                    <a:pt x="328068" y="267929"/>
                    <a:pt x="289492" y="229353"/>
                    <a:pt x="240553" y="21126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68B0F48E-E668-4A8F-9BE3-98CC31E6F6E1}"/>
                </a:ext>
              </a:extLst>
            </p:cNvPr>
            <p:cNvSpPr/>
            <p:nvPr/>
          </p:nvSpPr>
          <p:spPr>
            <a:xfrm>
              <a:off x="3650909" y="4906781"/>
              <a:ext cx="319131" cy="205067"/>
            </a:xfrm>
            <a:custGeom>
              <a:avLst/>
              <a:gdLst>
                <a:gd name="connsiteX0" fmla="*/ 6662 w 319131"/>
                <a:gd name="connsiteY0" fmla="*/ 0 h 205067"/>
                <a:gd name="connsiteX1" fmla="*/ 114104 w 319131"/>
                <a:gd name="connsiteY1" fmla="*/ 198406 h 205067"/>
                <a:gd name="connsiteX2" fmla="*/ 312509 w 319131"/>
                <a:gd name="connsiteY2" fmla="*/ 90964 h 205067"/>
                <a:gd name="connsiteX3" fmla="*/ 312509 w 319131"/>
                <a:gd name="connsiteY3" fmla="*/ 0 h 20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131" h="205067">
                  <a:moveTo>
                    <a:pt x="6662" y="0"/>
                  </a:moveTo>
                  <a:cubicBezTo>
                    <a:pt x="-18456" y="84458"/>
                    <a:pt x="29645" y="173289"/>
                    <a:pt x="114104" y="198406"/>
                  </a:cubicBezTo>
                  <a:cubicBezTo>
                    <a:pt x="198562" y="223523"/>
                    <a:pt x="287392" y="175422"/>
                    <a:pt x="312509" y="90964"/>
                  </a:cubicBezTo>
                  <a:cubicBezTo>
                    <a:pt x="321339" y="61284"/>
                    <a:pt x="321339" y="29680"/>
                    <a:pt x="312509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B6BDCF02-E4B2-4591-AA8F-010A0B897A11}"/>
                </a:ext>
              </a:extLst>
            </p:cNvPr>
            <p:cNvSpPr/>
            <p:nvPr/>
          </p:nvSpPr>
          <p:spPr>
            <a:xfrm>
              <a:off x="4080639" y="4515209"/>
              <a:ext cx="235902" cy="615661"/>
            </a:xfrm>
            <a:custGeom>
              <a:avLst/>
              <a:gdLst>
                <a:gd name="connsiteX0" fmla="*/ 158813 w 235902"/>
                <a:gd name="connsiteY0" fmla="*/ 387096 h 615661"/>
                <a:gd name="connsiteX1" fmla="*/ 158813 w 235902"/>
                <a:gd name="connsiteY1" fmla="*/ 0 h 615661"/>
                <a:gd name="connsiteX2" fmla="*/ 77089 w 235902"/>
                <a:gd name="connsiteY2" fmla="*/ 0 h 615661"/>
                <a:gd name="connsiteX3" fmla="*/ 77089 w 235902"/>
                <a:gd name="connsiteY3" fmla="*/ 387096 h 615661"/>
                <a:gd name="connsiteX4" fmla="*/ 7338 w 235902"/>
                <a:gd name="connsiteY4" fmla="*/ 538572 h 615661"/>
                <a:gd name="connsiteX5" fmla="*/ 158813 w 235902"/>
                <a:gd name="connsiteY5" fmla="*/ 608324 h 615661"/>
                <a:gd name="connsiteX6" fmla="*/ 228565 w 235902"/>
                <a:gd name="connsiteY6" fmla="*/ 456848 h 615661"/>
                <a:gd name="connsiteX7" fmla="*/ 158813 w 235902"/>
                <a:gd name="connsiteY7" fmla="*/ 387096 h 61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902" h="615661">
                  <a:moveTo>
                    <a:pt x="158813" y="387096"/>
                  </a:moveTo>
                  <a:lnTo>
                    <a:pt x="158813" y="0"/>
                  </a:lnTo>
                  <a:lnTo>
                    <a:pt x="77089" y="0"/>
                  </a:lnTo>
                  <a:lnTo>
                    <a:pt x="77089" y="387096"/>
                  </a:lnTo>
                  <a:cubicBezTo>
                    <a:pt x="15996" y="409661"/>
                    <a:pt x="-15227" y="477479"/>
                    <a:pt x="7338" y="538572"/>
                  </a:cubicBezTo>
                  <a:cubicBezTo>
                    <a:pt x="29902" y="599665"/>
                    <a:pt x="97720" y="630888"/>
                    <a:pt x="158813" y="608324"/>
                  </a:cubicBezTo>
                  <a:cubicBezTo>
                    <a:pt x="219907" y="585759"/>
                    <a:pt x="251130" y="517941"/>
                    <a:pt x="228565" y="456848"/>
                  </a:cubicBezTo>
                  <a:cubicBezTo>
                    <a:pt x="216621" y="424520"/>
                    <a:pt x="191141" y="399040"/>
                    <a:pt x="158813" y="38709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2CB72FB8-8CB6-4188-98E5-261BDA11867C}"/>
                </a:ext>
              </a:extLst>
            </p:cNvPr>
            <p:cNvSpPr/>
            <p:nvPr/>
          </p:nvSpPr>
          <p:spPr>
            <a:xfrm>
              <a:off x="4093291" y="4982886"/>
              <a:ext cx="210696" cy="138332"/>
            </a:xfrm>
            <a:custGeom>
              <a:avLst/>
              <a:gdLst>
                <a:gd name="connsiteX0" fmla="*/ 4430 w 210696"/>
                <a:gd name="connsiteY0" fmla="*/ 0 h 138332"/>
                <a:gd name="connsiteX1" fmla="*/ 49 w 210696"/>
                <a:gd name="connsiteY1" fmla="*/ 29813 h 138332"/>
                <a:gd name="connsiteX2" fmla="*/ 102176 w 210696"/>
                <a:gd name="connsiteY2" fmla="*/ 138284 h 138332"/>
                <a:gd name="connsiteX3" fmla="*/ 210647 w 210696"/>
                <a:gd name="connsiteY3" fmla="*/ 36147 h 138332"/>
                <a:gd name="connsiteX4" fmla="*/ 210647 w 210696"/>
                <a:gd name="connsiteY4" fmla="*/ 29813 h 138332"/>
                <a:gd name="connsiteX5" fmla="*/ 206265 w 210696"/>
                <a:gd name="connsiteY5" fmla="*/ 0 h 13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696" h="138332">
                  <a:moveTo>
                    <a:pt x="4430" y="0"/>
                  </a:moveTo>
                  <a:cubicBezTo>
                    <a:pt x="1506" y="9668"/>
                    <a:pt x="30" y="19717"/>
                    <a:pt x="49" y="29813"/>
                  </a:cubicBezTo>
                  <a:cubicBezTo>
                    <a:pt x="-1704" y="87973"/>
                    <a:pt x="44026" y="136531"/>
                    <a:pt x="102176" y="138284"/>
                  </a:cubicBezTo>
                  <a:cubicBezTo>
                    <a:pt x="160335" y="140027"/>
                    <a:pt x="208894" y="94307"/>
                    <a:pt x="210647" y="36147"/>
                  </a:cubicBezTo>
                  <a:cubicBezTo>
                    <a:pt x="210713" y="34033"/>
                    <a:pt x="210713" y="31928"/>
                    <a:pt x="210647" y="29813"/>
                  </a:cubicBezTo>
                  <a:cubicBezTo>
                    <a:pt x="210666" y="19717"/>
                    <a:pt x="209189" y="9668"/>
                    <a:pt x="206265" y="0"/>
                  </a:cubicBezTo>
                  <a:close/>
                </a:path>
              </a:pathLst>
            </a:custGeom>
            <a:solidFill>
              <a:srgbClr val="C5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4" name="Graphic 15">
            <a:extLst>
              <a:ext uri="{FF2B5EF4-FFF2-40B4-BE49-F238E27FC236}">
                <a16:creationId xmlns="" xmlns:a16="http://schemas.microsoft.com/office/drawing/2014/main" id="{FAA84139-6F99-44CA-8757-35055D7680CC}"/>
              </a:ext>
            </a:extLst>
          </p:cNvPr>
          <p:cNvGrpSpPr/>
          <p:nvPr/>
        </p:nvGrpSpPr>
        <p:grpSpPr>
          <a:xfrm rot="17501868">
            <a:off x="4702222" y="-72765"/>
            <a:ext cx="4453305" cy="5673605"/>
            <a:chOff x="5636086" y="1293343"/>
            <a:chExt cx="4242840" cy="4029786"/>
          </a:xfrm>
        </p:grpSpPr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A85D6F0D-1F30-45B2-8979-8F053E37770D}"/>
                </a:ext>
              </a:extLst>
            </p:cNvPr>
            <p:cNvSpPr/>
            <p:nvPr/>
          </p:nvSpPr>
          <p:spPr>
            <a:xfrm>
              <a:off x="5636086" y="1293343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C0FC91BC-9923-42F6-A610-2A4E900F887A}"/>
                </a:ext>
              </a:extLst>
            </p:cNvPr>
            <p:cNvSpPr/>
            <p:nvPr/>
          </p:nvSpPr>
          <p:spPr>
            <a:xfrm>
              <a:off x="5636090" y="1293345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7" name="Text Box 99">
            <a:extLst>
              <a:ext uri="{FF2B5EF4-FFF2-40B4-BE49-F238E27FC236}">
                <a16:creationId xmlns="" xmlns:a16="http://schemas.microsoft.com/office/drawing/2014/main" id="{E456AC44-1E92-48CF-9B3F-088B91FF0A2C}"/>
              </a:ext>
            </a:extLst>
          </p:cNvPr>
          <p:cNvSpPr txBox="1"/>
          <p:nvPr/>
        </p:nvSpPr>
        <p:spPr>
          <a:xfrm>
            <a:off x="5100876" y="1141390"/>
            <a:ext cx="3528204" cy="353943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algn="ctr"/>
            <a:r>
              <a:rPr lang="vi-VN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Em hãy thiết k</a:t>
            </a:r>
            <a:r>
              <a:rPr lang="en-US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ế </a:t>
            </a:r>
            <a:r>
              <a:rPr lang="vi-VN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một báo cáo treo tường để trình bày kết quả của một nghiên cứu khoa</a:t>
            </a:r>
            <a:endParaRPr lang="en-US" sz="2800" dirty="0">
              <a:solidFill>
                <a:srgbClr val="002060"/>
              </a:solidFill>
              <a:latin typeface="Fira Sans Condensed Light" panose="020B0403050000020004" pitchFamily="34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algn="ctr"/>
            <a:r>
              <a:rPr lang="vi-VN" sz="2800" dirty="0">
                <a:solidFill>
                  <a:srgbClr val="002060"/>
                </a:solidFill>
                <a:latin typeface="Fira Sans Condensed Light" panose="020B0403050000020004" pitchFamily="34" charset="0"/>
                <a:ea typeface="Roboto" panose="02000000000000000000" pitchFamily="2" charset="0"/>
                <a:cs typeface="Arial" panose="020B0604020202020204" pitchFamily="34" charset="0"/>
              </a:rPr>
              <a:t>học hoặc một bài thực hành mà em đã thực hiện trong môn Khoa học tự nhiên.</a:t>
            </a:r>
            <a:endParaRPr lang="en-US" sz="2800" dirty="0">
              <a:solidFill>
                <a:srgbClr val="002060"/>
              </a:solidFill>
              <a:latin typeface="Fira Sans Condensed Light" panose="020B0403050000020004" pitchFamily="34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393156"/>
      </p:ext>
    </p:extLst>
  </p:cSld>
  <p:clrMapOvr>
    <a:masterClrMapping/>
  </p:clrMapOvr>
  <p:transition spd="slow">
    <p:push dir="u"/>
  </p:transition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1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1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5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16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1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19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0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51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23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4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 p14:presetBounceEnd="51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1000">
                                          <p:cBhvr additive="base">
                                            <p:cTn id="2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1000">
                                          <p:cBhvr additive="base">
                                            <p:cTn id="28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7" grpId="0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5B5F2F97-5573-35BD-143A-E00BFFB5DA0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632" t="2289" r="2623" b="2155"/>
          <a:stretch/>
        </p:blipFill>
        <p:spPr>
          <a:xfrm>
            <a:off x="0" y="-285137"/>
            <a:ext cx="9144000" cy="557197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C1F73C9B-63D0-BFD8-6544-F73250F1663E}"/>
              </a:ext>
            </a:extLst>
          </p:cNvPr>
          <p:cNvSpPr txBox="1"/>
          <p:nvPr/>
        </p:nvSpPr>
        <p:spPr>
          <a:xfrm>
            <a:off x="993202" y="781983"/>
            <a:ext cx="7400692" cy="692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Tên một số dụng cụ thí nghiệm và chức năng sử dụng; các lưu ý khi sử dụng các dụng cụ và cách bảo quản chúng.</a:t>
            </a:r>
            <a:endParaRPr lang="en-US" dirty="0"/>
          </a:p>
        </p:txBody>
      </p:sp>
      <p:grpSp>
        <p:nvGrpSpPr>
          <p:cNvPr id="5" name="Google Shape;723;p26">
            <a:extLst>
              <a:ext uri="{FF2B5EF4-FFF2-40B4-BE49-F238E27FC236}">
                <a16:creationId xmlns="" xmlns:a16="http://schemas.microsoft.com/office/drawing/2014/main" id="{55E8AFE4-F3C2-F286-A761-70B37495B1C1}"/>
              </a:ext>
            </a:extLst>
          </p:cNvPr>
          <p:cNvGrpSpPr/>
          <p:nvPr/>
        </p:nvGrpSpPr>
        <p:grpSpPr>
          <a:xfrm flipH="1">
            <a:off x="499647" y="638502"/>
            <a:ext cx="459357" cy="803658"/>
            <a:chOff x="2456225" y="2442425"/>
            <a:chExt cx="2184075" cy="3821100"/>
          </a:xfrm>
        </p:grpSpPr>
        <p:sp>
          <p:nvSpPr>
            <p:cNvPr id="7" name="Google Shape;724;p26">
              <a:extLst>
                <a:ext uri="{FF2B5EF4-FFF2-40B4-BE49-F238E27FC236}">
                  <a16:creationId xmlns="" xmlns:a16="http://schemas.microsoft.com/office/drawing/2014/main" id="{2CF44ACE-F2CD-2393-1868-3BF9D10AD863}"/>
                </a:ext>
              </a:extLst>
            </p:cNvPr>
            <p:cNvSpPr/>
            <p:nvPr/>
          </p:nvSpPr>
          <p:spPr>
            <a:xfrm>
              <a:off x="2475450" y="3283550"/>
              <a:ext cx="2164850" cy="2910400"/>
            </a:xfrm>
            <a:custGeom>
              <a:avLst/>
              <a:gdLst/>
              <a:ahLst/>
              <a:cxnLst/>
              <a:rect l="l" t="t" r="r" b="b"/>
              <a:pathLst>
                <a:path w="86594" h="116416" extrusionOk="0">
                  <a:moveTo>
                    <a:pt x="33026" y="1"/>
                  </a:moveTo>
                  <a:cubicBezTo>
                    <a:pt x="32684" y="1"/>
                    <a:pt x="32337" y="27"/>
                    <a:pt x="31989" y="80"/>
                  </a:cubicBezTo>
                  <a:lnTo>
                    <a:pt x="23349" y="1414"/>
                  </a:lnTo>
                  <a:cubicBezTo>
                    <a:pt x="19646" y="2015"/>
                    <a:pt x="17078" y="5451"/>
                    <a:pt x="17678" y="9187"/>
                  </a:cubicBezTo>
                  <a:lnTo>
                    <a:pt x="23249" y="45179"/>
                  </a:lnTo>
                  <a:cubicBezTo>
                    <a:pt x="22182" y="46947"/>
                    <a:pt x="21181" y="48948"/>
                    <a:pt x="20314" y="51217"/>
                  </a:cubicBezTo>
                  <a:lnTo>
                    <a:pt x="6904" y="85775"/>
                  </a:lnTo>
                  <a:cubicBezTo>
                    <a:pt x="0" y="103634"/>
                    <a:pt x="8168" y="116416"/>
                    <a:pt x="25184" y="116416"/>
                  </a:cubicBezTo>
                  <a:cubicBezTo>
                    <a:pt x="27079" y="116416"/>
                    <a:pt x="29083" y="116257"/>
                    <a:pt x="31188" y="115930"/>
                  </a:cubicBezTo>
                  <a:lnTo>
                    <a:pt x="59208" y="111593"/>
                  </a:lnTo>
                  <a:cubicBezTo>
                    <a:pt x="80290" y="108291"/>
                    <a:pt x="86594" y="92079"/>
                    <a:pt x="73218" y="75467"/>
                  </a:cubicBezTo>
                  <a:lnTo>
                    <a:pt x="50001" y="46613"/>
                  </a:lnTo>
                  <a:cubicBezTo>
                    <a:pt x="48500" y="44745"/>
                    <a:pt x="46899" y="43111"/>
                    <a:pt x="45331" y="41743"/>
                  </a:cubicBezTo>
                  <a:lnTo>
                    <a:pt x="39727" y="5751"/>
                  </a:lnTo>
                  <a:cubicBezTo>
                    <a:pt x="39214" y="2397"/>
                    <a:pt x="36319" y="1"/>
                    <a:pt x="33026" y="1"/>
                  </a:cubicBezTo>
                  <a:close/>
                </a:path>
              </a:pathLst>
            </a:custGeom>
            <a:solidFill>
              <a:srgbClr val="D8EEF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25;p26">
              <a:extLst>
                <a:ext uri="{FF2B5EF4-FFF2-40B4-BE49-F238E27FC236}">
                  <a16:creationId xmlns="" xmlns:a16="http://schemas.microsoft.com/office/drawing/2014/main" id="{9EAD49A1-AD21-129A-7C8F-B0EA6A7F5536}"/>
                </a:ext>
              </a:extLst>
            </p:cNvPr>
            <p:cNvSpPr/>
            <p:nvPr/>
          </p:nvSpPr>
          <p:spPr>
            <a:xfrm>
              <a:off x="2477250" y="4765675"/>
              <a:ext cx="2162225" cy="1428475"/>
            </a:xfrm>
            <a:custGeom>
              <a:avLst/>
              <a:gdLst/>
              <a:ahLst/>
              <a:cxnLst/>
              <a:rect l="l" t="t" r="r" b="b"/>
              <a:pathLst>
                <a:path w="86489" h="57139" extrusionOk="0">
                  <a:moveTo>
                    <a:pt x="26037" y="0"/>
                  </a:moveTo>
                  <a:cubicBezTo>
                    <a:pt x="23098" y="0"/>
                    <a:pt x="20079" y="130"/>
                    <a:pt x="16973" y="438"/>
                  </a:cubicBezTo>
                  <a:lnTo>
                    <a:pt x="6899" y="26523"/>
                  </a:lnTo>
                  <a:cubicBezTo>
                    <a:pt x="0" y="44339"/>
                    <a:pt x="8123" y="57139"/>
                    <a:pt x="25108" y="57139"/>
                  </a:cubicBezTo>
                  <a:cubicBezTo>
                    <a:pt x="27013" y="57139"/>
                    <a:pt x="29030" y="56978"/>
                    <a:pt x="31149" y="56645"/>
                  </a:cubicBezTo>
                  <a:lnTo>
                    <a:pt x="59169" y="52308"/>
                  </a:lnTo>
                  <a:cubicBezTo>
                    <a:pt x="80218" y="49039"/>
                    <a:pt x="86489" y="32794"/>
                    <a:pt x="73146" y="16182"/>
                  </a:cubicBezTo>
                  <a:lnTo>
                    <a:pt x="63005" y="3640"/>
                  </a:lnTo>
                  <a:cubicBezTo>
                    <a:pt x="52095" y="2924"/>
                    <a:pt x="39979" y="0"/>
                    <a:pt x="26037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26;p26">
              <a:extLst>
                <a:ext uri="{FF2B5EF4-FFF2-40B4-BE49-F238E27FC236}">
                  <a16:creationId xmlns="" xmlns:a16="http://schemas.microsoft.com/office/drawing/2014/main" id="{129ADBCA-FF4E-193B-9F78-E4112C588B76}"/>
                </a:ext>
              </a:extLst>
            </p:cNvPr>
            <p:cNvSpPr/>
            <p:nvPr/>
          </p:nvSpPr>
          <p:spPr>
            <a:xfrm>
              <a:off x="2559875" y="5295300"/>
              <a:ext cx="2043750" cy="898700"/>
            </a:xfrm>
            <a:custGeom>
              <a:avLst/>
              <a:gdLst/>
              <a:ahLst/>
              <a:cxnLst/>
              <a:rect l="l" t="t" r="r" b="b"/>
              <a:pathLst>
                <a:path w="81750" h="35948" extrusionOk="0">
                  <a:moveTo>
                    <a:pt x="73310" y="1"/>
                  </a:moveTo>
                  <a:lnTo>
                    <a:pt x="73310" y="1"/>
                  </a:lnTo>
                  <a:cubicBezTo>
                    <a:pt x="72243" y="8474"/>
                    <a:pt x="64971" y="15012"/>
                    <a:pt x="52462" y="16980"/>
                  </a:cubicBezTo>
                  <a:lnTo>
                    <a:pt x="24442" y="21316"/>
                  </a:lnTo>
                  <a:cubicBezTo>
                    <a:pt x="22325" y="21645"/>
                    <a:pt x="20312" y="21804"/>
                    <a:pt x="18411" y="21804"/>
                  </a:cubicBezTo>
                  <a:cubicBezTo>
                    <a:pt x="10664" y="21804"/>
                    <a:pt x="4774" y="19165"/>
                    <a:pt x="1292" y="14611"/>
                  </a:cubicBezTo>
                  <a:lnTo>
                    <a:pt x="1292" y="14611"/>
                  </a:lnTo>
                  <a:cubicBezTo>
                    <a:pt x="1" y="27435"/>
                    <a:pt x="7977" y="35948"/>
                    <a:pt x="21861" y="35948"/>
                  </a:cubicBezTo>
                  <a:cubicBezTo>
                    <a:pt x="23759" y="35948"/>
                    <a:pt x="25767" y="35789"/>
                    <a:pt x="27878" y="35460"/>
                  </a:cubicBezTo>
                  <a:lnTo>
                    <a:pt x="55898" y="31123"/>
                  </a:lnTo>
                  <a:cubicBezTo>
                    <a:pt x="74811" y="28154"/>
                    <a:pt x="81749" y="14745"/>
                    <a:pt x="73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27;p26">
              <a:extLst>
                <a:ext uri="{FF2B5EF4-FFF2-40B4-BE49-F238E27FC236}">
                  <a16:creationId xmlns="" xmlns:a16="http://schemas.microsoft.com/office/drawing/2014/main" id="{D9EC9230-9ABF-6976-52B1-B073DF407C7F}"/>
                </a:ext>
              </a:extLst>
            </p:cNvPr>
            <p:cNvSpPr/>
            <p:nvPr/>
          </p:nvSpPr>
          <p:spPr>
            <a:xfrm>
              <a:off x="2902375" y="4731575"/>
              <a:ext cx="1150850" cy="124275"/>
            </a:xfrm>
            <a:custGeom>
              <a:avLst/>
              <a:gdLst/>
              <a:ahLst/>
              <a:cxnLst/>
              <a:rect l="l" t="t" r="r" b="b"/>
              <a:pathLst>
                <a:path w="46034" h="4971" fill="none" extrusionOk="0">
                  <a:moveTo>
                    <a:pt x="46034" y="4971"/>
                  </a:moveTo>
                  <a:cubicBezTo>
                    <a:pt x="32824" y="4070"/>
                    <a:pt x="17847" y="0"/>
                    <a:pt x="1" y="1768"/>
                  </a:cubicBezTo>
                </a:path>
              </a:pathLst>
            </a:custGeom>
            <a:noFill/>
            <a:ln w="19050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28;p26">
              <a:extLst>
                <a:ext uri="{FF2B5EF4-FFF2-40B4-BE49-F238E27FC236}">
                  <a16:creationId xmlns="" xmlns:a16="http://schemas.microsoft.com/office/drawing/2014/main" id="{FD826C12-6A04-A165-ECDF-4AA7EAC82521}"/>
                </a:ext>
              </a:extLst>
            </p:cNvPr>
            <p:cNvSpPr/>
            <p:nvPr/>
          </p:nvSpPr>
          <p:spPr>
            <a:xfrm>
              <a:off x="2456225" y="3271375"/>
              <a:ext cx="2184075" cy="2992150"/>
            </a:xfrm>
            <a:custGeom>
              <a:avLst/>
              <a:gdLst/>
              <a:ahLst/>
              <a:cxnLst/>
              <a:rect l="l" t="t" r="r" b="b"/>
              <a:pathLst>
                <a:path w="87363" h="119686" fill="none" extrusionOk="0">
                  <a:moveTo>
                    <a:pt x="73987" y="75954"/>
                  </a:moveTo>
                  <a:lnTo>
                    <a:pt x="50770" y="47100"/>
                  </a:lnTo>
                  <a:cubicBezTo>
                    <a:pt x="49269" y="45232"/>
                    <a:pt x="47668" y="43598"/>
                    <a:pt x="46100" y="42230"/>
                  </a:cubicBezTo>
                  <a:lnTo>
                    <a:pt x="40496" y="6238"/>
                  </a:lnTo>
                  <a:cubicBezTo>
                    <a:pt x="39929" y="2535"/>
                    <a:pt x="36460" y="0"/>
                    <a:pt x="32758" y="567"/>
                  </a:cubicBezTo>
                  <a:lnTo>
                    <a:pt x="24118" y="1901"/>
                  </a:lnTo>
                  <a:cubicBezTo>
                    <a:pt x="20415" y="2502"/>
                    <a:pt x="17847" y="5938"/>
                    <a:pt x="18447" y="9674"/>
                  </a:cubicBezTo>
                  <a:lnTo>
                    <a:pt x="24018" y="45666"/>
                  </a:lnTo>
                  <a:cubicBezTo>
                    <a:pt x="22951" y="47434"/>
                    <a:pt x="21950" y="49435"/>
                    <a:pt x="21083" y="51704"/>
                  </a:cubicBezTo>
                  <a:lnTo>
                    <a:pt x="7673" y="86262"/>
                  </a:lnTo>
                  <a:cubicBezTo>
                    <a:pt x="1" y="106109"/>
                    <a:pt x="10942" y="119686"/>
                    <a:pt x="31957" y="116417"/>
                  </a:cubicBezTo>
                  <a:lnTo>
                    <a:pt x="59977" y="112080"/>
                  </a:lnTo>
                  <a:cubicBezTo>
                    <a:pt x="81059" y="108778"/>
                    <a:pt x="87363" y="92566"/>
                    <a:pt x="73987" y="75954"/>
                  </a:cubicBezTo>
                  <a:close/>
                </a:path>
              </a:pathLst>
            </a:custGeom>
            <a:noFill/>
            <a:ln w="19050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29;p26">
              <a:extLst>
                <a:ext uri="{FF2B5EF4-FFF2-40B4-BE49-F238E27FC236}">
                  <a16:creationId xmlns="" xmlns:a16="http://schemas.microsoft.com/office/drawing/2014/main" id="{512E8C3A-AEF2-0249-0363-7187F1B7EA29}"/>
                </a:ext>
              </a:extLst>
            </p:cNvPr>
            <p:cNvSpPr/>
            <p:nvPr/>
          </p:nvSpPr>
          <p:spPr>
            <a:xfrm>
              <a:off x="3021625" y="5474600"/>
              <a:ext cx="196000" cy="196000"/>
            </a:xfrm>
            <a:custGeom>
              <a:avLst/>
              <a:gdLst/>
              <a:ahLst/>
              <a:cxnLst/>
              <a:rect l="l" t="t" r="r" b="b"/>
              <a:pathLst>
                <a:path w="7840" h="7840" extrusionOk="0">
                  <a:moveTo>
                    <a:pt x="3904" y="1"/>
                  </a:moveTo>
                  <a:cubicBezTo>
                    <a:pt x="1736" y="1"/>
                    <a:pt x="1" y="1769"/>
                    <a:pt x="1" y="3937"/>
                  </a:cubicBezTo>
                  <a:cubicBezTo>
                    <a:pt x="1" y="6105"/>
                    <a:pt x="1736" y="7840"/>
                    <a:pt x="3904" y="7840"/>
                  </a:cubicBezTo>
                  <a:cubicBezTo>
                    <a:pt x="6072" y="7840"/>
                    <a:pt x="7840" y="6105"/>
                    <a:pt x="7840" y="3937"/>
                  </a:cubicBezTo>
                  <a:cubicBezTo>
                    <a:pt x="7840" y="1769"/>
                    <a:pt x="6072" y="1"/>
                    <a:pt x="3904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30;p26">
              <a:extLst>
                <a:ext uri="{FF2B5EF4-FFF2-40B4-BE49-F238E27FC236}">
                  <a16:creationId xmlns="" xmlns:a16="http://schemas.microsoft.com/office/drawing/2014/main" id="{59DBEFC7-93E2-E6E6-8FB1-DCD8E6345010}"/>
                </a:ext>
              </a:extLst>
            </p:cNvPr>
            <p:cNvSpPr/>
            <p:nvPr/>
          </p:nvSpPr>
          <p:spPr>
            <a:xfrm>
              <a:off x="3778000" y="5532975"/>
              <a:ext cx="275225" cy="275225"/>
            </a:xfrm>
            <a:custGeom>
              <a:avLst/>
              <a:gdLst/>
              <a:ahLst/>
              <a:cxnLst/>
              <a:rect l="l" t="t" r="r" b="b"/>
              <a:pathLst>
                <a:path w="11009" h="11009" extrusionOk="0">
                  <a:moveTo>
                    <a:pt x="5505" y="1"/>
                  </a:moveTo>
                  <a:cubicBezTo>
                    <a:pt x="2469" y="1"/>
                    <a:pt x="1" y="2469"/>
                    <a:pt x="1" y="5505"/>
                  </a:cubicBezTo>
                  <a:cubicBezTo>
                    <a:pt x="1" y="8540"/>
                    <a:pt x="2469" y="11009"/>
                    <a:pt x="5505" y="11009"/>
                  </a:cubicBezTo>
                  <a:cubicBezTo>
                    <a:pt x="8540" y="11009"/>
                    <a:pt x="11009" y="8540"/>
                    <a:pt x="11009" y="5505"/>
                  </a:cubicBezTo>
                  <a:cubicBezTo>
                    <a:pt x="11009" y="2469"/>
                    <a:pt x="8540" y="1"/>
                    <a:pt x="5505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31;p26">
              <a:extLst>
                <a:ext uri="{FF2B5EF4-FFF2-40B4-BE49-F238E27FC236}">
                  <a16:creationId xmlns="" xmlns:a16="http://schemas.microsoft.com/office/drawing/2014/main" id="{6ADD3001-FA54-B766-CDCE-839FBC9CCC48}"/>
                </a:ext>
              </a:extLst>
            </p:cNvPr>
            <p:cNvSpPr/>
            <p:nvPr/>
          </p:nvSpPr>
          <p:spPr>
            <a:xfrm>
              <a:off x="3318525" y="4247900"/>
              <a:ext cx="175125" cy="175150"/>
            </a:xfrm>
            <a:custGeom>
              <a:avLst/>
              <a:gdLst/>
              <a:ahLst/>
              <a:cxnLst/>
              <a:rect l="l" t="t" r="r" b="b"/>
              <a:pathLst>
                <a:path w="7005" h="7006" extrusionOk="0">
                  <a:moveTo>
                    <a:pt x="3503" y="0"/>
                  </a:moveTo>
                  <a:cubicBezTo>
                    <a:pt x="1535" y="0"/>
                    <a:pt x="0" y="1535"/>
                    <a:pt x="0" y="3503"/>
                  </a:cubicBezTo>
                  <a:cubicBezTo>
                    <a:pt x="0" y="5471"/>
                    <a:pt x="1535" y="7005"/>
                    <a:pt x="3503" y="7005"/>
                  </a:cubicBezTo>
                  <a:cubicBezTo>
                    <a:pt x="5471" y="7005"/>
                    <a:pt x="7005" y="5438"/>
                    <a:pt x="7005" y="3503"/>
                  </a:cubicBezTo>
                  <a:cubicBezTo>
                    <a:pt x="7005" y="1535"/>
                    <a:pt x="5471" y="0"/>
                    <a:pt x="3503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32;p26">
              <a:extLst>
                <a:ext uri="{FF2B5EF4-FFF2-40B4-BE49-F238E27FC236}">
                  <a16:creationId xmlns="" xmlns:a16="http://schemas.microsoft.com/office/drawing/2014/main" id="{DB6783AC-5030-D7AB-FED0-E93A82A09876}"/>
                </a:ext>
              </a:extLst>
            </p:cNvPr>
            <p:cNvSpPr/>
            <p:nvPr/>
          </p:nvSpPr>
          <p:spPr>
            <a:xfrm>
              <a:off x="3012475" y="3641625"/>
              <a:ext cx="210150" cy="210175"/>
            </a:xfrm>
            <a:custGeom>
              <a:avLst/>
              <a:gdLst/>
              <a:ahLst/>
              <a:cxnLst/>
              <a:rect l="l" t="t" r="r" b="b"/>
              <a:pathLst>
                <a:path w="8406" h="8407" extrusionOk="0">
                  <a:moveTo>
                    <a:pt x="4203" y="1"/>
                  </a:moveTo>
                  <a:cubicBezTo>
                    <a:pt x="1868" y="1"/>
                    <a:pt x="0" y="1869"/>
                    <a:pt x="0" y="4204"/>
                  </a:cubicBezTo>
                  <a:cubicBezTo>
                    <a:pt x="0" y="6539"/>
                    <a:pt x="1868" y="8407"/>
                    <a:pt x="4203" y="8407"/>
                  </a:cubicBezTo>
                  <a:cubicBezTo>
                    <a:pt x="6538" y="8407"/>
                    <a:pt x="8406" y="6539"/>
                    <a:pt x="8406" y="4204"/>
                  </a:cubicBezTo>
                  <a:cubicBezTo>
                    <a:pt x="8406" y="1869"/>
                    <a:pt x="6538" y="1"/>
                    <a:pt x="4203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733;p26">
              <a:extLst>
                <a:ext uri="{FF2B5EF4-FFF2-40B4-BE49-F238E27FC236}">
                  <a16:creationId xmlns="" xmlns:a16="http://schemas.microsoft.com/office/drawing/2014/main" id="{6D207AD5-1827-DB13-F9E0-28CE39FB6A73}"/>
                </a:ext>
              </a:extLst>
            </p:cNvPr>
            <p:cNvSpPr/>
            <p:nvPr/>
          </p:nvSpPr>
          <p:spPr>
            <a:xfrm>
              <a:off x="3051650" y="2908600"/>
              <a:ext cx="440350" cy="439500"/>
            </a:xfrm>
            <a:custGeom>
              <a:avLst/>
              <a:gdLst/>
              <a:ahLst/>
              <a:cxnLst/>
              <a:rect l="l" t="t" r="r" b="b"/>
              <a:pathLst>
                <a:path w="17614" h="17580" extrusionOk="0">
                  <a:moveTo>
                    <a:pt x="8868" y="0"/>
                  </a:moveTo>
                  <a:cubicBezTo>
                    <a:pt x="8848" y="0"/>
                    <a:pt x="8827" y="0"/>
                    <a:pt x="8807" y="1"/>
                  </a:cubicBezTo>
                  <a:cubicBezTo>
                    <a:pt x="3970" y="1"/>
                    <a:pt x="1" y="3903"/>
                    <a:pt x="1" y="8807"/>
                  </a:cubicBezTo>
                  <a:cubicBezTo>
                    <a:pt x="1" y="13644"/>
                    <a:pt x="3937" y="17580"/>
                    <a:pt x="8807" y="17580"/>
                  </a:cubicBezTo>
                  <a:cubicBezTo>
                    <a:pt x="13644" y="17580"/>
                    <a:pt x="17613" y="13677"/>
                    <a:pt x="17613" y="8807"/>
                  </a:cubicBezTo>
                  <a:cubicBezTo>
                    <a:pt x="17613" y="3924"/>
                    <a:pt x="13677" y="0"/>
                    <a:pt x="8868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734;p26">
              <a:extLst>
                <a:ext uri="{FF2B5EF4-FFF2-40B4-BE49-F238E27FC236}">
                  <a16:creationId xmlns="" xmlns:a16="http://schemas.microsoft.com/office/drawing/2014/main" id="{D5174A45-BC0F-4671-A34F-50979A843506}"/>
                </a:ext>
              </a:extLst>
            </p:cNvPr>
            <p:cNvSpPr/>
            <p:nvPr/>
          </p:nvSpPr>
          <p:spPr>
            <a:xfrm>
              <a:off x="2529625" y="2881925"/>
              <a:ext cx="241850" cy="242700"/>
            </a:xfrm>
            <a:custGeom>
              <a:avLst/>
              <a:gdLst/>
              <a:ahLst/>
              <a:cxnLst/>
              <a:rect l="l" t="t" r="r" b="b"/>
              <a:pathLst>
                <a:path w="9674" h="9708" extrusionOk="0">
                  <a:moveTo>
                    <a:pt x="4837" y="0"/>
                  </a:moveTo>
                  <a:cubicBezTo>
                    <a:pt x="2168" y="0"/>
                    <a:pt x="0" y="2168"/>
                    <a:pt x="0" y="4870"/>
                  </a:cubicBezTo>
                  <a:cubicBezTo>
                    <a:pt x="0" y="7539"/>
                    <a:pt x="2168" y="9707"/>
                    <a:pt x="4837" y="9707"/>
                  </a:cubicBezTo>
                  <a:cubicBezTo>
                    <a:pt x="7506" y="9707"/>
                    <a:pt x="9674" y="7506"/>
                    <a:pt x="9674" y="4870"/>
                  </a:cubicBezTo>
                  <a:cubicBezTo>
                    <a:pt x="9674" y="2202"/>
                    <a:pt x="7506" y="0"/>
                    <a:pt x="4837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35;p26">
              <a:extLst>
                <a:ext uri="{FF2B5EF4-FFF2-40B4-BE49-F238E27FC236}">
                  <a16:creationId xmlns="" xmlns:a16="http://schemas.microsoft.com/office/drawing/2014/main" id="{800BC6EB-174D-9817-1F7E-326A69B9DBDE}"/>
                </a:ext>
              </a:extLst>
            </p:cNvPr>
            <p:cNvSpPr/>
            <p:nvPr/>
          </p:nvSpPr>
          <p:spPr>
            <a:xfrm>
              <a:off x="2839850" y="2442425"/>
              <a:ext cx="162625" cy="162650"/>
            </a:xfrm>
            <a:custGeom>
              <a:avLst/>
              <a:gdLst/>
              <a:ahLst/>
              <a:cxnLst/>
              <a:rect l="l" t="t" r="r" b="b"/>
              <a:pathLst>
                <a:path w="6505" h="6506" extrusionOk="0">
                  <a:moveTo>
                    <a:pt x="3269" y="1"/>
                  </a:moveTo>
                  <a:cubicBezTo>
                    <a:pt x="1468" y="1"/>
                    <a:pt x="0" y="1469"/>
                    <a:pt x="0" y="3270"/>
                  </a:cubicBezTo>
                  <a:cubicBezTo>
                    <a:pt x="0" y="5038"/>
                    <a:pt x="1468" y="6506"/>
                    <a:pt x="3269" y="6506"/>
                  </a:cubicBezTo>
                  <a:cubicBezTo>
                    <a:pt x="5070" y="6506"/>
                    <a:pt x="6505" y="5038"/>
                    <a:pt x="6505" y="3270"/>
                  </a:cubicBezTo>
                  <a:cubicBezTo>
                    <a:pt x="6505" y="1469"/>
                    <a:pt x="5070" y="1"/>
                    <a:pt x="3269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36;p26">
              <a:extLst>
                <a:ext uri="{FF2B5EF4-FFF2-40B4-BE49-F238E27FC236}">
                  <a16:creationId xmlns="" xmlns:a16="http://schemas.microsoft.com/office/drawing/2014/main" id="{45D56EE3-E8A4-BE70-4CAA-6856C8EE0F1F}"/>
                </a:ext>
              </a:extLst>
            </p:cNvPr>
            <p:cNvSpPr/>
            <p:nvPr/>
          </p:nvSpPr>
          <p:spPr>
            <a:xfrm>
              <a:off x="3216775" y="4990100"/>
              <a:ext cx="189325" cy="190150"/>
            </a:xfrm>
            <a:custGeom>
              <a:avLst/>
              <a:gdLst/>
              <a:ahLst/>
              <a:cxnLst/>
              <a:rect l="l" t="t" r="r" b="b"/>
              <a:pathLst>
                <a:path w="7573" h="7606" extrusionOk="0">
                  <a:moveTo>
                    <a:pt x="3770" y="0"/>
                  </a:moveTo>
                  <a:cubicBezTo>
                    <a:pt x="1668" y="0"/>
                    <a:pt x="1" y="1701"/>
                    <a:pt x="1" y="3803"/>
                  </a:cubicBezTo>
                  <a:cubicBezTo>
                    <a:pt x="1" y="5904"/>
                    <a:pt x="1668" y="7606"/>
                    <a:pt x="3770" y="7606"/>
                  </a:cubicBezTo>
                  <a:cubicBezTo>
                    <a:pt x="5871" y="7606"/>
                    <a:pt x="7573" y="5904"/>
                    <a:pt x="7573" y="3803"/>
                  </a:cubicBezTo>
                  <a:cubicBezTo>
                    <a:pt x="7573" y="1701"/>
                    <a:pt x="5871" y="0"/>
                    <a:pt x="3770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37;p26">
              <a:extLst>
                <a:ext uri="{FF2B5EF4-FFF2-40B4-BE49-F238E27FC236}">
                  <a16:creationId xmlns="" xmlns:a16="http://schemas.microsoft.com/office/drawing/2014/main" id="{C2218FCB-3ABA-7623-ADDB-72854EE66512}"/>
                </a:ext>
              </a:extLst>
            </p:cNvPr>
            <p:cNvSpPr/>
            <p:nvPr/>
          </p:nvSpPr>
          <p:spPr>
            <a:xfrm>
              <a:off x="3711300" y="5136025"/>
              <a:ext cx="131775" cy="131800"/>
            </a:xfrm>
            <a:custGeom>
              <a:avLst/>
              <a:gdLst/>
              <a:ahLst/>
              <a:cxnLst/>
              <a:rect l="l" t="t" r="r" b="b"/>
              <a:pathLst>
                <a:path w="5271" h="5272" extrusionOk="0">
                  <a:moveTo>
                    <a:pt x="2636" y="1"/>
                  </a:moveTo>
                  <a:cubicBezTo>
                    <a:pt x="1168" y="1"/>
                    <a:pt x="0" y="1168"/>
                    <a:pt x="0" y="2636"/>
                  </a:cubicBezTo>
                  <a:cubicBezTo>
                    <a:pt x="0" y="4070"/>
                    <a:pt x="1168" y="5271"/>
                    <a:pt x="2636" y="5271"/>
                  </a:cubicBezTo>
                  <a:cubicBezTo>
                    <a:pt x="4103" y="5271"/>
                    <a:pt x="5271" y="4070"/>
                    <a:pt x="5271" y="2636"/>
                  </a:cubicBezTo>
                  <a:cubicBezTo>
                    <a:pt x="5271" y="1202"/>
                    <a:pt x="4103" y="1"/>
                    <a:pt x="2636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38;p26">
              <a:extLst>
                <a:ext uri="{FF2B5EF4-FFF2-40B4-BE49-F238E27FC236}">
                  <a16:creationId xmlns="" xmlns:a16="http://schemas.microsoft.com/office/drawing/2014/main" id="{F54DF09D-A824-0AE0-85AD-38B43C41479C}"/>
                </a:ext>
              </a:extLst>
            </p:cNvPr>
            <p:cNvSpPr/>
            <p:nvPr/>
          </p:nvSpPr>
          <p:spPr>
            <a:xfrm>
              <a:off x="2698075" y="3199300"/>
              <a:ext cx="934025" cy="366825"/>
            </a:xfrm>
            <a:custGeom>
              <a:avLst/>
              <a:gdLst/>
              <a:ahLst/>
              <a:cxnLst/>
              <a:rect l="l" t="t" r="r" b="b"/>
              <a:pathLst>
                <a:path w="37361" h="14673" extrusionOk="0">
                  <a:moveTo>
                    <a:pt x="33995" y="1"/>
                  </a:moveTo>
                  <a:cubicBezTo>
                    <a:pt x="33840" y="1"/>
                    <a:pt x="33683" y="16"/>
                    <a:pt x="33524" y="48"/>
                  </a:cubicBezTo>
                  <a:lnTo>
                    <a:pt x="2235" y="5685"/>
                  </a:lnTo>
                  <a:cubicBezTo>
                    <a:pt x="901" y="5919"/>
                    <a:pt x="0" y="7186"/>
                    <a:pt x="267" y="8520"/>
                  </a:cubicBezTo>
                  <a:lnTo>
                    <a:pt x="1001" y="12690"/>
                  </a:lnTo>
                  <a:cubicBezTo>
                    <a:pt x="1235" y="13861"/>
                    <a:pt x="2215" y="14673"/>
                    <a:pt x="3354" y="14673"/>
                  </a:cubicBezTo>
                  <a:cubicBezTo>
                    <a:pt x="3512" y="14673"/>
                    <a:pt x="3674" y="14657"/>
                    <a:pt x="3836" y="14625"/>
                  </a:cubicBezTo>
                  <a:lnTo>
                    <a:pt x="35159" y="9021"/>
                  </a:lnTo>
                  <a:cubicBezTo>
                    <a:pt x="36493" y="8754"/>
                    <a:pt x="37360" y="7520"/>
                    <a:pt x="37127" y="6185"/>
                  </a:cubicBezTo>
                  <a:lnTo>
                    <a:pt x="36360" y="2016"/>
                  </a:lnTo>
                  <a:cubicBezTo>
                    <a:pt x="36154" y="840"/>
                    <a:pt x="35145" y="1"/>
                    <a:pt x="33995" y="1"/>
                  </a:cubicBezTo>
                  <a:close/>
                </a:path>
              </a:pathLst>
            </a:custGeom>
            <a:solidFill>
              <a:srgbClr val="D8EEF9"/>
            </a:solidFill>
            <a:ln w="19050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7D0E242A-A2EF-7344-F79C-7832F325E80A}"/>
              </a:ext>
            </a:extLst>
          </p:cNvPr>
          <p:cNvSpPr txBox="1"/>
          <p:nvPr/>
        </p:nvSpPr>
        <p:spPr>
          <a:xfrm>
            <a:off x="937205" y="1668687"/>
            <a:ext cx="5627146" cy="692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pPr lvl="0"/>
            <a:r>
              <a:rPr lang="vi-VN" dirty="0"/>
              <a:t>Các hoá chất cơ bản trong phòng thí nghiệm; cách bảo quản và sử dụng chúng.</a:t>
            </a:r>
            <a:endParaRPr lang="en-US" dirty="0"/>
          </a:p>
        </p:txBody>
      </p:sp>
      <p:grpSp>
        <p:nvGrpSpPr>
          <p:cNvPr id="23" name="Google Shape;723;p26">
            <a:extLst>
              <a:ext uri="{FF2B5EF4-FFF2-40B4-BE49-F238E27FC236}">
                <a16:creationId xmlns="" xmlns:a16="http://schemas.microsoft.com/office/drawing/2014/main" id="{BBD3F279-AA32-FDB7-707F-A0430EAF29EF}"/>
              </a:ext>
            </a:extLst>
          </p:cNvPr>
          <p:cNvGrpSpPr/>
          <p:nvPr/>
        </p:nvGrpSpPr>
        <p:grpSpPr>
          <a:xfrm flipH="1">
            <a:off x="443650" y="1525206"/>
            <a:ext cx="459357" cy="803658"/>
            <a:chOff x="2456225" y="2442425"/>
            <a:chExt cx="2184075" cy="3821100"/>
          </a:xfrm>
        </p:grpSpPr>
        <p:sp>
          <p:nvSpPr>
            <p:cNvPr id="24" name="Google Shape;724;p26">
              <a:extLst>
                <a:ext uri="{FF2B5EF4-FFF2-40B4-BE49-F238E27FC236}">
                  <a16:creationId xmlns="" xmlns:a16="http://schemas.microsoft.com/office/drawing/2014/main" id="{1E201467-9BCE-C6C6-4D97-C2E6BE110344}"/>
                </a:ext>
              </a:extLst>
            </p:cNvPr>
            <p:cNvSpPr/>
            <p:nvPr/>
          </p:nvSpPr>
          <p:spPr>
            <a:xfrm>
              <a:off x="2475450" y="3283550"/>
              <a:ext cx="2164850" cy="2910400"/>
            </a:xfrm>
            <a:custGeom>
              <a:avLst/>
              <a:gdLst/>
              <a:ahLst/>
              <a:cxnLst/>
              <a:rect l="l" t="t" r="r" b="b"/>
              <a:pathLst>
                <a:path w="86594" h="116416" extrusionOk="0">
                  <a:moveTo>
                    <a:pt x="33026" y="1"/>
                  </a:moveTo>
                  <a:cubicBezTo>
                    <a:pt x="32684" y="1"/>
                    <a:pt x="32337" y="27"/>
                    <a:pt x="31989" y="80"/>
                  </a:cubicBezTo>
                  <a:lnTo>
                    <a:pt x="23349" y="1414"/>
                  </a:lnTo>
                  <a:cubicBezTo>
                    <a:pt x="19646" y="2015"/>
                    <a:pt x="17078" y="5451"/>
                    <a:pt x="17678" y="9187"/>
                  </a:cubicBezTo>
                  <a:lnTo>
                    <a:pt x="23249" y="45179"/>
                  </a:lnTo>
                  <a:cubicBezTo>
                    <a:pt x="22182" y="46947"/>
                    <a:pt x="21181" y="48948"/>
                    <a:pt x="20314" y="51217"/>
                  </a:cubicBezTo>
                  <a:lnTo>
                    <a:pt x="6904" y="85775"/>
                  </a:lnTo>
                  <a:cubicBezTo>
                    <a:pt x="0" y="103634"/>
                    <a:pt x="8168" y="116416"/>
                    <a:pt x="25184" y="116416"/>
                  </a:cubicBezTo>
                  <a:cubicBezTo>
                    <a:pt x="27079" y="116416"/>
                    <a:pt x="29083" y="116257"/>
                    <a:pt x="31188" y="115930"/>
                  </a:cubicBezTo>
                  <a:lnTo>
                    <a:pt x="59208" y="111593"/>
                  </a:lnTo>
                  <a:cubicBezTo>
                    <a:pt x="80290" y="108291"/>
                    <a:pt x="86594" y="92079"/>
                    <a:pt x="73218" y="75467"/>
                  </a:cubicBezTo>
                  <a:lnTo>
                    <a:pt x="50001" y="46613"/>
                  </a:lnTo>
                  <a:cubicBezTo>
                    <a:pt x="48500" y="44745"/>
                    <a:pt x="46899" y="43111"/>
                    <a:pt x="45331" y="41743"/>
                  </a:cubicBezTo>
                  <a:lnTo>
                    <a:pt x="39727" y="5751"/>
                  </a:lnTo>
                  <a:cubicBezTo>
                    <a:pt x="39214" y="2397"/>
                    <a:pt x="36319" y="1"/>
                    <a:pt x="33026" y="1"/>
                  </a:cubicBezTo>
                  <a:close/>
                </a:path>
              </a:pathLst>
            </a:custGeom>
            <a:solidFill>
              <a:srgbClr val="D8EEF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25;p26">
              <a:extLst>
                <a:ext uri="{FF2B5EF4-FFF2-40B4-BE49-F238E27FC236}">
                  <a16:creationId xmlns="" xmlns:a16="http://schemas.microsoft.com/office/drawing/2014/main" id="{4DCC15C5-9C5B-92B1-1A0D-076C485070A1}"/>
                </a:ext>
              </a:extLst>
            </p:cNvPr>
            <p:cNvSpPr/>
            <p:nvPr/>
          </p:nvSpPr>
          <p:spPr>
            <a:xfrm>
              <a:off x="2477250" y="4765675"/>
              <a:ext cx="2162225" cy="1428475"/>
            </a:xfrm>
            <a:custGeom>
              <a:avLst/>
              <a:gdLst/>
              <a:ahLst/>
              <a:cxnLst/>
              <a:rect l="l" t="t" r="r" b="b"/>
              <a:pathLst>
                <a:path w="86489" h="57139" extrusionOk="0">
                  <a:moveTo>
                    <a:pt x="26037" y="0"/>
                  </a:moveTo>
                  <a:cubicBezTo>
                    <a:pt x="23098" y="0"/>
                    <a:pt x="20079" y="130"/>
                    <a:pt x="16973" y="438"/>
                  </a:cubicBezTo>
                  <a:lnTo>
                    <a:pt x="6899" y="26523"/>
                  </a:lnTo>
                  <a:cubicBezTo>
                    <a:pt x="0" y="44339"/>
                    <a:pt x="8123" y="57139"/>
                    <a:pt x="25108" y="57139"/>
                  </a:cubicBezTo>
                  <a:cubicBezTo>
                    <a:pt x="27013" y="57139"/>
                    <a:pt x="29030" y="56978"/>
                    <a:pt x="31149" y="56645"/>
                  </a:cubicBezTo>
                  <a:lnTo>
                    <a:pt x="59169" y="52308"/>
                  </a:lnTo>
                  <a:cubicBezTo>
                    <a:pt x="80218" y="49039"/>
                    <a:pt x="86489" y="32794"/>
                    <a:pt x="73146" y="16182"/>
                  </a:cubicBezTo>
                  <a:lnTo>
                    <a:pt x="63005" y="3640"/>
                  </a:lnTo>
                  <a:cubicBezTo>
                    <a:pt x="52095" y="2924"/>
                    <a:pt x="39979" y="0"/>
                    <a:pt x="26037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26;p26">
              <a:extLst>
                <a:ext uri="{FF2B5EF4-FFF2-40B4-BE49-F238E27FC236}">
                  <a16:creationId xmlns="" xmlns:a16="http://schemas.microsoft.com/office/drawing/2014/main" id="{5E18255A-1ED9-CD46-B6A0-F48ADE0BDCAA}"/>
                </a:ext>
              </a:extLst>
            </p:cNvPr>
            <p:cNvSpPr/>
            <p:nvPr/>
          </p:nvSpPr>
          <p:spPr>
            <a:xfrm>
              <a:off x="2559875" y="5295300"/>
              <a:ext cx="2043750" cy="898700"/>
            </a:xfrm>
            <a:custGeom>
              <a:avLst/>
              <a:gdLst/>
              <a:ahLst/>
              <a:cxnLst/>
              <a:rect l="l" t="t" r="r" b="b"/>
              <a:pathLst>
                <a:path w="81750" h="35948" extrusionOk="0">
                  <a:moveTo>
                    <a:pt x="73310" y="1"/>
                  </a:moveTo>
                  <a:lnTo>
                    <a:pt x="73310" y="1"/>
                  </a:lnTo>
                  <a:cubicBezTo>
                    <a:pt x="72243" y="8474"/>
                    <a:pt x="64971" y="15012"/>
                    <a:pt x="52462" y="16980"/>
                  </a:cubicBezTo>
                  <a:lnTo>
                    <a:pt x="24442" y="21316"/>
                  </a:lnTo>
                  <a:cubicBezTo>
                    <a:pt x="22325" y="21645"/>
                    <a:pt x="20312" y="21804"/>
                    <a:pt x="18411" y="21804"/>
                  </a:cubicBezTo>
                  <a:cubicBezTo>
                    <a:pt x="10664" y="21804"/>
                    <a:pt x="4774" y="19165"/>
                    <a:pt x="1292" y="14611"/>
                  </a:cubicBezTo>
                  <a:lnTo>
                    <a:pt x="1292" y="14611"/>
                  </a:lnTo>
                  <a:cubicBezTo>
                    <a:pt x="1" y="27435"/>
                    <a:pt x="7977" y="35948"/>
                    <a:pt x="21861" y="35948"/>
                  </a:cubicBezTo>
                  <a:cubicBezTo>
                    <a:pt x="23759" y="35948"/>
                    <a:pt x="25767" y="35789"/>
                    <a:pt x="27878" y="35460"/>
                  </a:cubicBezTo>
                  <a:lnTo>
                    <a:pt x="55898" y="31123"/>
                  </a:lnTo>
                  <a:cubicBezTo>
                    <a:pt x="74811" y="28154"/>
                    <a:pt x="81749" y="14745"/>
                    <a:pt x="73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727;p26">
              <a:extLst>
                <a:ext uri="{FF2B5EF4-FFF2-40B4-BE49-F238E27FC236}">
                  <a16:creationId xmlns="" xmlns:a16="http://schemas.microsoft.com/office/drawing/2014/main" id="{D9A8AF53-F5CB-CCE7-5EC2-B55383440732}"/>
                </a:ext>
              </a:extLst>
            </p:cNvPr>
            <p:cNvSpPr/>
            <p:nvPr/>
          </p:nvSpPr>
          <p:spPr>
            <a:xfrm>
              <a:off x="2902375" y="4731575"/>
              <a:ext cx="1150850" cy="124275"/>
            </a:xfrm>
            <a:custGeom>
              <a:avLst/>
              <a:gdLst/>
              <a:ahLst/>
              <a:cxnLst/>
              <a:rect l="l" t="t" r="r" b="b"/>
              <a:pathLst>
                <a:path w="46034" h="4971" fill="none" extrusionOk="0">
                  <a:moveTo>
                    <a:pt x="46034" y="4971"/>
                  </a:moveTo>
                  <a:cubicBezTo>
                    <a:pt x="32824" y="4070"/>
                    <a:pt x="17847" y="0"/>
                    <a:pt x="1" y="1768"/>
                  </a:cubicBezTo>
                </a:path>
              </a:pathLst>
            </a:custGeom>
            <a:noFill/>
            <a:ln w="19050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28;p26">
              <a:extLst>
                <a:ext uri="{FF2B5EF4-FFF2-40B4-BE49-F238E27FC236}">
                  <a16:creationId xmlns="" xmlns:a16="http://schemas.microsoft.com/office/drawing/2014/main" id="{7C42A2EC-5806-E28C-6B98-C87911854B93}"/>
                </a:ext>
              </a:extLst>
            </p:cNvPr>
            <p:cNvSpPr/>
            <p:nvPr/>
          </p:nvSpPr>
          <p:spPr>
            <a:xfrm>
              <a:off x="2456225" y="3271375"/>
              <a:ext cx="2184075" cy="2992150"/>
            </a:xfrm>
            <a:custGeom>
              <a:avLst/>
              <a:gdLst/>
              <a:ahLst/>
              <a:cxnLst/>
              <a:rect l="l" t="t" r="r" b="b"/>
              <a:pathLst>
                <a:path w="87363" h="119686" fill="none" extrusionOk="0">
                  <a:moveTo>
                    <a:pt x="73987" y="75954"/>
                  </a:moveTo>
                  <a:lnTo>
                    <a:pt x="50770" y="47100"/>
                  </a:lnTo>
                  <a:cubicBezTo>
                    <a:pt x="49269" y="45232"/>
                    <a:pt x="47668" y="43598"/>
                    <a:pt x="46100" y="42230"/>
                  </a:cubicBezTo>
                  <a:lnTo>
                    <a:pt x="40496" y="6238"/>
                  </a:lnTo>
                  <a:cubicBezTo>
                    <a:pt x="39929" y="2535"/>
                    <a:pt x="36460" y="0"/>
                    <a:pt x="32758" y="567"/>
                  </a:cubicBezTo>
                  <a:lnTo>
                    <a:pt x="24118" y="1901"/>
                  </a:lnTo>
                  <a:cubicBezTo>
                    <a:pt x="20415" y="2502"/>
                    <a:pt x="17847" y="5938"/>
                    <a:pt x="18447" y="9674"/>
                  </a:cubicBezTo>
                  <a:lnTo>
                    <a:pt x="24018" y="45666"/>
                  </a:lnTo>
                  <a:cubicBezTo>
                    <a:pt x="22951" y="47434"/>
                    <a:pt x="21950" y="49435"/>
                    <a:pt x="21083" y="51704"/>
                  </a:cubicBezTo>
                  <a:lnTo>
                    <a:pt x="7673" y="86262"/>
                  </a:lnTo>
                  <a:cubicBezTo>
                    <a:pt x="1" y="106109"/>
                    <a:pt x="10942" y="119686"/>
                    <a:pt x="31957" y="116417"/>
                  </a:cubicBezTo>
                  <a:lnTo>
                    <a:pt x="59977" y="112080"/>
                  </a:lnTo>
                  <a:cubicBezTo>
                    <a:pt x="81059" y="108778"/>
                    <a:pt x="87363" y="92566"/>
                    <a:pt x="73987" y="75954"/>
                  </a:cubicBezTo>
                  <a:close/>
                </a:path>
              </a:pathLst>
            </a:custGeom>
            <a:noFill/>
            <a:ln w="19050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29;p26">
              <a:extLst>
                <a:ext uri="{FF2B5EF4-FFF2-40B4-BE49-F238E27FC236}">
                  <a16:creationId xmlns="" xmlns:a16="http://schemas.microsoft.com/office/drawing/2014/main" id="{D57EDD6D-A69C-A532-3EA2-59732145C2DB}"/>
                </a:ext>
              </a:extLst>
            </p:cNvPr>
            <p:cNvSpPr/>
            <p:nvPr/>
          </p:nvSpPr>
          <p:spPr>
            <a:xfrm>
              <a:off x="3021625" y="5474600"/>
              <a:ext cx="196000" cy="196000"/>
            </a:xfrm>
            <a:custGeom>
              <a:avLst/>
              <a:gdLst/>
              <a:ahLst/>
              <a:cxnLst/>
              <a:rect l="l" t="t" r="r" b="b"/>
              <a:pathLst>
                <a:path w="7840" h="7840" extrusionOk="0">
                  <a:moveTo>
                    <a:pt x="3904" y="1"/>
                  </a:moveTo>
                  <a:cubicBezTo>
                    <a:pt x="1736" y="1"/>
                    <a:pt x="1" y="1769"/>
                    <a:pt x="1" y="3937"/>
                  </a:cubicBezTo>
                  <a:cubicBezTo>
                    <a:pt x="1" y="6105"/>
                    <a:pt x="1736" y="7840"/>
                    <a:pt x="3904" y="7840"/>
                  </a:cubicBezTo>
                  <a:cubicBezTo>
                    <a:pt x="6072" y="7840"/>
                    <a:pt x="7840" y="6105"/>
                    <a:pt x="7840" y="3937"/>
                  </a:cubicBezTo>
                  <a:cubicBezTo>
                    <a:pt x="7840" y="1769"/>
                    <a:pt x="6072" y="1"/>
                    <a:pt x="3904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0;p26">
              <a:extLst>
                <a:ext uri="{FF2B5EF4-FFF2-40B4-BE49-F238E27FC236}">
                  <a16:creationId xmlns="" xmlns:a16="http://schemas.microsoft.com/office/drawing/2014/main" id="{ED2AFD2F-66DE-5D9A-B22D-CE9E8A4FED2D}"/>
                </a:ext>
              </a:extLst>
            </p:cNvPr>
            <p:cNvSpPr/>
            <p:nvPr/>
          </p:nvSpPr>
          <p:spPr>
            <a:xfrm>
              <a:off x="3778000" y="5532975"/>
              <a:ext cx="275225" cy="275225"/>
            </a:xfrm>
            <a:custGeom>
              <a:avLst/>
              <a:gdLst/>
              <a:ahLst/>
              <a:cxnLst/>
              <a:rect l="l" t="t" r="r" b="b"/>
              <a:pathLst>
                <a:path w="11009" h="11009" extrusionOk="0">
                  <a:moveTo>
                    <a:pt x="5505" y="1"/>
                  </a:moveTo>
                  <a:cubicBezTo>
                    <a:pt x="2469" y="1"/>
                    <a:pt x="1" y="2469"/>
                    <a:pt x="1" y="5505"/>
                  </a:cubicBezTo>
                  <a:cubicBezTo>
                    <a:pt x="1" y="8540"/>
                    <a:pt x="2469" y="11009"/>
                    <a:pt x="5505" y="11009"/>
                  </a:cubicBezTo>
                  <a:cubicBezTo>
                    <a:pt x="8540" y="11009"/>
                    <a:pt x="11009" y="8540"/>
                    <a:pt x="11009" y="5505"/>
                  </a:cubicBezTo>
                  <a:cubicBezTo>
                    <a:pt x="11009" y="2469"/>
                    <a:pt x="8540" y="1"/>
                    <a:pt x="5505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1;p26">
              <a:extLst>
                <a:ext uri="{FF2B5EF4-FFF2-40B4-BE49-F238E27FC236}">
                  <a16:creationId xmlns="" xmlns:a16="http://schemas.microsoft.com/office/drawing/2014/main" id="{5292903E-2F51-8845-9913-C3EDCDB273CA}"/>
                </a:ext>
              </a:extLst>
            </p:cNvPr>
            <p:cNvSpPr/>
            <p:nvPr/>
          </p:nvSpPr>
          <p:spPr>
            <a:xfrm>
              <a:off x="3318525" y="4247900"/>
              <a:ext cx="175125" cy="175150"/>
            </a:xfrm>
            <a:custGeom>
              <a:avLst/>
              <a:gdLst/>
              <a:ahLst/>
              <a:cxnLst/>
              <a:rect l="l" t="t" r="r" b="b"/>
              <a:pathLst>
                <a:path w="7005" h="7006" extrusionOk="0">
                  <a:moveTo>
                    <a:pt x="3503" y="0"/>
                  </a:moveTo>
                  <a:cubicBezTo>
                    <a:pt x="1535" y="0"/>
                    <a:pt x="0" y="1535"/>
                    <a:pt x="0" y="3503"/>
                  </a:cubicBezTo>
                  <a:cubicBezTo>
                    <a:pt x="0" y="5471"/>
                    <a:pt x="1535" y="7005"/>
                    <a:pt x="3503" y="7005"/>
                  </a:cubicBezTo>
                  <a:cubicBezTo>
                    <a:pt x="5471" y="7005"/>
                    <a:pt x="7005" y="5438"/>
                    <a:pt x="7005" y="3503"/>
                  </a:cubicBezTo>
                  <a:cubicBezTo>
                    <a:pt x="7005" y="1535"/>
                    <a:pt x="5471" y="0"/>
                    <a:pt x="3503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732;p26">
              <a:extLst>
                <a:ext uri="{FF2B5EF4-FFF2-40B4-BE49-F238E27FC236}">
                  <a16:creationId xmlns="" xmlns:a16="http://schemas.microsoft.com/office/drawing/2014/main" id="{BDDC4AFB-43CD-D620-8B89-B0A55CDDE504}"/>
                </a:ext>
              </a:extLst>
            </p:cNvPr>
            <p:cNvSpPr/>
            <p:nvPr/>
          </p:nvSpPr>
          <p:spPr>
            <a:xfrm>
              <a:off x="3012475" y="3641625"/>
              <a:ext cx="210150" cy="210175"/>
            </a:xfrm>
            <a:custGeom>
              <a:avLst/>
              <a:gdLst/>
              <a:ahLst/>
              <a:cxnLst/>
              <a:rect l="l" t="t" r="r" b="b"/>
              <a:pathLst>
                <a:path w="8406" h="8407" extrusionOk="0">
                  <a:moveTo>
                    <a:pt x="4203" y="1"/>
                  </a:moveTo>
                  <a:cubicBezTo>
                    <a:pt x="1868" y="1"/>
                    <a:pt x="0" y="1869"/>
                    <a:pt x="0" y="4204"/>
                  </a:cubicBezTo>
                  <a:cubicBezTo>
                    <a:pt x="0" y="6539"/>
                    <a:pt x="1868" y="8407"/>
                    <a:pt x="4203" y="8407"/>
                  </a:cubicBezTo>
                  <a:cubicBezTo>
                    <a:pt x="6538" y="8407"/>
                    <a:pt x="8406" y="6539"/>
                    <a:pt x="8406" y="4204"/>
                  </a:cubicBezTo>
                  <a:cubicBezTo>
                    <a:pt x="8406" y="1869"/>
                    <a:pt x="6538" y="1"/>
                    <a:pt x="4203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733;p26">
              <a:extLst>
                <a:ext uri="{FF2B5EF4-FFF2-40B4-BE49-F238E27FC236}">
                  <a16:creationId xmlns="" xmlns:a16="http://schemas.microsoft.com/office/drawing/2014/main" id="{CCE5B137-E1BB-DE9C-C785-6CDB77B25A47}"/>
                </a:ext>
              </a:extLst>
            </p:cNvPr>
            <p:cNvSpPr/>
            <p:nvPr/>
          </p:nvSpPr>
          <p:spPr>
            <a:xfrm>
              <a:off x="3051650" y="2908600"/>
              <a:ext cx="440350" cy="439500"/>
            </a:xfrm>
            <a:custGeom>
              <a:avLst/>
              <a:gdLst/>
              <a:ahLst/>
              <a:cxnLst/>
              <a:rect l="l" t="t" r="r" b="b"/>
              <a:pathLst>
                <a:path w="17614" h="17580" extrusionOk="0">
                  <a:moveTo>
                    <a:pt x="8868" y="0"/>
                  </a:moveTo>
                  <a:cubicBezTo>
                    <a:pt x="8848" y="0"/>
                    <a:pt x="8827" y="0"/>
                    <a:pt x="8807" y="1"/>
                  </a:cubicBezTo>
                  <a:cubicBezTo>
                    <a:pt x="3970" y="1"/>
                    <a:pt x="1" y="3903"/>
                    <a:pt x="1" y="8807"/>
                  </a:cubicBezTo>
                  <a:cubicBezTo>
                    <a:pt x="1" y="13644"/>
                    <a:pt x="3937" y="17580"/>
                    <a:pt x="8807" y="17580"/>
                  </a:cubicBezTo>
                  <a:cubicBezTo>
                    <a:pt x="13644" y="17580"/>
                    <a:pt x="17613" y="13677"/>
                    <a:pt x="17613" y="8807"/>
                  </a:cubicBezTo>
                  <a:cubicBezTo>
                    <a:pt x="17613" y="3924"/>
                    <a:pt x="13677" y="0"/>
                    <a:pt x="8868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734;p26">
              <a:extLst>
                <a:ext uri="{FF2B5EF4-FFF2-40B4-BE49-F238E27FC236}">
                  <a16:creationId xmlns="" xmlns:a16="http://schemas.microsoft.com/office/drawing/2014/main" id="{321C59C9-02FD-2AEA-1D53-3FB2C064FF7F}"/>
                </a:ext>
              </a:extLst>
            </p:cNvPr>
            <p:cNvSpPr/>
            <p:nvPr/>
          </p:nvSpPr>
          <p:spPr>
            <a:xfrm>
              <a:off x="2529625" y="2881925"/>
              <a:ext cx="241850" cy="242700"/>
            </a:xfrm>
            <a:custGeom>
              <a:avLst/>
              <a:gdLst/>
              <a:ahLst/>
              <a:cxnLst/>
              <a:rect l="l" t="t" r="r" b="b"/>
              <a:pathLst>
                <a:path w="9674" h="9708" extrusionOk="0">
                  <a:moveTo>
                    <a:pt x="4837" y="0"/>
                  </a:moveTo>
                  <a:cubicBezTo>
                    <a:pt x="2168" y="0"/>
                    <a:pt x="0" y="2168"/>
                    <a:pt x="0" y="4870"/>
                  </a:cubicBezTo>
                  <a:cubicBezTo>
                    <a:pt x="0" y="7539"/>
                    <a:pt x="2168" y="9707"/>
                    <a:pt x="4837" y="9707"/>
                  </a:cubicBezTo>
                  <a:cubicBezTo>
                    <a:pt x="7506" y="9707"/>
                    <a:pt x="9674" y="7506"/>
                    <a:pt x="9674" y="4870"/>
                  </a:cubicBezTo>
                  <a:cubicBezTo>
                    <a:pt x="9674" y="2202"/>
                    <a:pt x="7506" y="0"/>
                    <a:pt x="4837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735;p26">
              <a:extLst>
                <a:ext uri="{FF2B5EF4-FFF2-40B4-BE49-F238E27FC236}">
                  <a16:creationId xmlns="" xmlns:a16="http://schemas.microsoft.com/office/drawing/2014/main" id="{6B6D1DD4-EB3D-0765-3DCC-131CA6547F5C}"/>
                </a:ext>
              </a:extLst>
            </p:cNvPr>
            <p:cNvSpPr/>
            <p:nvPr/>
          </p:nvSpPr>
          <p:spPr>
            <a:xfrm>
              <a:off x="2839850" y="2442425"/>
              <a:ext cx="162625" cy="162650"/>
            </a:xfrm>
            <a:custGeom>
              <a:avLst/>
              <a:gdLst/>
              <a:ahLst/>
              <a:cxnLst/>
              <a:rect l="l" t="t" r="r" b="b"/>
              <a:pathLst>
                <a:path w="6505" h="6506" extrusionOk="0">
                  <a:moveTo>
                    <a:pt x="3269" y="1"/>
                  </a:moveTo>
                  <a:cubicBezTo>
                    <a:pt x="1468" y="1"/>
                    <a:pt x="0" y="1469"/>
                    <a:pt x="0" y="3270"/>
                  </a:cubicBezTo>
                  <a:cubicBezTo>
                    <a:pt x="0" y="5038"/>
                    <a:pt x="1468" y="6506"/>
                    <a:pt x="3269" y="6506"/>
                  </a:cubicBezTo>
                  <a:cubicBezTo>
                    <a:pt x="5070" y="6506"/>
                    <a:pt x="6505" y="5038"/>
                    <a:pt x="6505" y="3270"/>
                  </a:cubicBezTo>
                  <a:cubicBezTo>
                    <a:pt x="6505" y="1469"/>
                    <a:pt x="5070" y="1"/>
                    <a:pt x="3269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736;p26">
              <a:extLst>
                <a:ext uri="{FF2B5EF4-FFF2-40B4-BE49-F238E27FC236}">
                  <a16:creationId xmlns="" xmlns:a16="http://schemas.microsoft.com/office/drawing/2014/main" id="{CEABBC7C-1975-0C30-2EF3-BF3D33795B74}"/>
                </a:ext>
              </a:extLst>
            </p:cNvPr>
            <p:cNvSpPr/>
            <p:nvPr/>
          </p:nvSpPr>
          <p:spPr>
            <a:xfrm>
              <a:off x="3216775" y="4990100"/>
              <a:ext cx="189325" cy="190150"/>
            </a:xfrm>
            <a:custGeom>
              <a:avLst/>
              <a:gdLst/>
              <a:ahLst/>
              <a:cxnLst/>
              <a:rect l="l" t="t" r="r" b="b"/>
              <a:pathLst>
                <a:path w="7573" h="7606" extrusionOk="0">
                  <a:moveTo>
                    <a:pt x="3770" y="0"/>
                  </a:moveTo>
                  <a:cubicBezTo>
                    <a:pt x="1668" y="0"/>
                    <a:pt x="1" y="1701"/>
                    <a:pt x="1" y="3803"/>
                  </a:cubicBezTo>
                  <a:cubicBezTo>
                    <a:pt x="1" y="5904"/>
                    <a:pt x="1668" y="7606"/>
                    <a:pt x="3770" y="7606"/>
                  </a:cubicBezTo>
                  <a:cubicBezTo>
                    <a:pt x="5871" y="7606"/>
                    <a:pt x="7573" y="5904"/>
                    <a:pt x="7573" y="3803"/>
                  </a:cubicBezTo>
                  <a:cubicBezTo>
                    <a:pt x="7573" y="1701"/>
                    <a:pt x="5871" y="0"/>
                    <a:pt x="3770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737;p26">
              <a:extLst>
                <a:ext uri="{FF2B5EF4-FFF2-40B4-BE49-F238E27FC236}">
                  <a16:creationId xmlns="" xmlns:a16="http://schemas.microsoft.com/office/drawing/2014/main" id="{C41F2F10-187A-2B07-4A11-CB53D7588262}"/>
                </a:ext>
              </a:extLst>
            </p:cNvPr>
            <p:cNvSpPr/>
            <p:nvPr/>
          </p:nvSpPr>
          <p:spPr>
            <a:xfrm>
              <a:off x="3711300" y="5136025"/>
              <a:ext cx="131775" cy="131800"/>
            </a:xfrm>
            <a:custGeom>
              <a:avLst/>
              <a:gdLst/>
              <a:ahLst/>
              <a:cxnLst/>
              <a:rect l="l" t="t" r="r" b="b"/>
              <a:pathLst>
                <a:path w="5271" h="5272" extrusionOk="0">
                  <a:moveTo>
                    <a:pt x="2636" y="1"/>
                  </a:moveTo>
                  <a:cubicBezTo>
                    <a:pt x="1168" y="1"/>
                    <a:pt x="0" y="1168"/>
                    <a:pt x="0" y="2636"/>
                  </a:cubicBezTo>
                  <a:cubicBezTo>
                    <a:pt x="0" y="4070"/>
                    <a:pt x="1168" y="5271"/>
                    <a:pt x="2636" y="5271"/>
                  </a:cubicBezTo>
                  <a:cubicBezTo>
                    <a:pt x="4103" y="5271"/>
                    <a:pt x="5271" y="4070"/>
                    <a:pt x="5271" y="2636"/>
                  </a:cubicBezTo>
                  <a:cubicBezTo>
                    <a:pt x="5271" y="1202"/>
                    <a:pt x="4103" y="1"/>
                    <a:pt x="2636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738;p26">
              <a:extLst>
                <a:ext uri="{FF2B5EF4-FFF2-40B4-BE49-F238E27FC236}">
                  <a16:creationId xmlns="" xmlns:a16="http://schemas.microsoft.com/office/drawing/2014/main" id="{D6135CBC-7552-F9CD-1D86-476E0284ADC3}"/>
                </a:ext>
              </a:extLst>
            </p:cNvPr>
            <p:cNvSpPr/>
            <p:nvPr/>
          </p:nvSpPr>
          <p:spPr>
            <a:xfrm>
              <a:off x="2698075" y="3199300"/>
              <a:ext cx="934025" cy="366825"/>
            </a:xfrm>
            <a:custGeom>
              <a:avLst/>
              <a:gdLst/>
              <a:ahLst/>
              <a:cxnLst/>
              <a:rect l="l" t="t" r="r" b="b"/>
              <a:pathLst>
                <a:path w="37361" h="14673" extrusionOk="0">
                  <a:moveTo>
                    <a:pt x="33995" y="1"/>
                  </a:moveTo>
                  <a:cubicBezTo>
                    <a:pt x="33840" y="1"/>
                    <a:pt x="33683" y="16"/>
                    <a:pt x="33524" y="48"/>
                  </a:cubicBezTo>
                  <a:lnTo>
                    <a:pt x="2235" y="5685"/>
                  </a:lnTo>
                  <a:cubicBezTo>
                    <a:pt x="901" y="5919"/>
                    <a:pt x="0" y="7186"/>
                    <a:pt x="267" y="8520"/>
                  </a:cubicBezTo>
                  <a:lnTo>
                    <a:pt x="1001" y="12690"/>
                  </a:lnTo>
                  <a:cubicBezTo>
                    <a:pt x="1235" y="13861"/>
                    <a:pt x="2215" y="14673"/>
                    <a:pt x="3354" y="14673"/>
                  </a:cubicBezTo>
                  <a:cubicBezTo>
                    <a:pt x="3512" y="14673"/>
                    <a:pt x="3674" y="14657"/>
                    <a:pt x="3836" y="14625"/>
                  </a:cubicBezTo>
                  <a:lnTo>
                    <a:pt x="35159" y="9021"/>
                  </a:lnTo>
                  <a:cubicBezTo>
                    <a:pt x="36493" y="8754"/>
                    <a:pt x="37360" y="7520"/>
                    <a:pt x="37127" y="6185"/>
                  </a:cubicBezTo>
                  <a:lnTo>
                    <a:pt x="36360" y="2016"/>
                  </a:lnTo>
                  <a:cubicBezTo>
                    <a:pt x="36154" y="840"/>
                    <a:pt x="35145" y="1"/>
                    <a:pt x="33995" y="1"/>
                  </a:cubicBezTo>
                  <a:close/>
                </a:path>
              </a:pathLst>
            </a:custGeom>
            <a:solidFill>
              <a:srgbClr val="D8EEF9"/>
            </a:solidFill>
            <a:ln w="19050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A4863362-E4CE-FA6D-F123-F335A631FFF1}"/>
              </a:ext>
            </a:extLst>
          </p:cNvPr>
          <p:cNvSpPr txBox="1"/>
          <p:nvPr/>
        </p:nvSpPr>
        <p:spPr>
          <a:xfrm>
            <a:off x="937205" y="2566523"/>
            <a:ext cx="5627146" cy="423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8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pPr lvl="0"/>
            <a:r>
              <a:rPr lang="vi-VN" dirty="0"/>
              <a:t>Cấu trúc của bài báo cáo một vấn đề khoa học: </a:t>
            </a:r>
            <a:endParaRPr lang="en-US" dirty="0"/>
          </a:p>
        </p:txBody>
      </p:sp>
      <p:grpSp>
        <p:nvGrpSpPr>
          <p:cNvPr id="41" name="Google Shape;723;p26">
            <a:extLst>
              <a:ext uri="{FF2B5EF4-FFF2-40B4-BE49-F238E27FC236}">
                <a16:creationId xmlns="" xmlns:a16="http://schemas.microsoft.com/office/drawing/2014/main" id="{047D3060-50D2-FF98-6C07-48041AAB5DA8}"/>
              </a:ext>
            </a:extLst>
          </p:cNvPr>
          <p:cNvGrpSpPr/>
          <p:nvPr/>
        </p:nvGrpSpPr>
        <p:grpSpPr>
          <a:xfrm flipH="1">
            <a:off x="443650" y="2423041"/>
            <a:ext cx="459357" cy="803658"/>
            <a:chOff x="2456225" y="2442425"/>
            <a:chExt cx="2184075" cy="3821100"/>
          </a:xfrm>
        </p:grpSpPr>
        <p:sp>
          <p:nvSpPr>
            <p:cNvPr id="42" name="Google Shape;724;p26">
              <a:extLst>
                <a:ext uri="{FF2B5EF4-FFF2-40B4-BE49-F238E27FC236}">
                  <a16:creationId xmlns="" xmlns:a16="http://schemas.microsoft.com/office/drawing/2014/main" id="{CFE40170-1891-96E7-BD1A-295E2417D8C1}"/>
                </a:ext>
              </a:extLst>
            </p:cNvPr>
            <p:cNvSpPr/>
            <p:nvPr/>
          </p:nvSpPr>
          <p:spPr>
            <a:xfrm>
              <a:off x="2475450" y="3283550"/>
              <a:ext cx="2164850" cy="2910400"/>
            </a:xfrm>
            <a:custGeom>
              <a:avLst/>
              <a:gdLst/>
              <a:ahLst/>
              <a:cxnLst/>
              <a:rect l="l" t="t" r="r" b="b"/>
              <a:pathLst>
                <a:path w="86594" h="116416" extrusionOk="0">
                  <a:moveTo>
                    <a:pt x="33026" y="1"/>
                  </a:moveTo>
                  <a:cubicBezTo>
                    <a:pt x="32684" y="1"/>
                    <a:pt x="32337" y="27"/>
                    <a:pt x="31989" y="80"/>
                  </a:cubicBezTo>
                  <a:lnTo>
                    <a:pt x="23349" y="1414"/>
                  </a:lnTo>
                  <a:cubicBezTo>
                    <a:pt x="19646" y="2015"/>
                    <a:pt x="17078" y="5451"/>
                    <a:pt x="17678" y="9187"/>
                  </a:cubicBezTo>
                  <a:lnTo>
                    <a:pt x="23249" y="45179"/>
                  </a:lnTo>
                  <a:cubicBezTo>
                    <a:pt x="22182" y="46947"/>
                    <a:pt x="21181" y="48948"/>
                    <a:pt x="20314" y="51217"/>
                  </a:cubicBezTo>
                  <a:lnTo>
                    <a:pt x="6904" y="85775"/>
                  </a:lnTo>
                  <a:cubicBezTo>
                    <a:pt x="0" y="103634"/>
                    <a:pt x="8168" y="116416"/>
                    <a:pt x="25184" y="116416"/>
                  </a:cubicBezTo>
                  <a:cubicBezTo>
                    <a:pt x="27079" y="116416"/>
                    <a:pt x="29083" y="116257"/>
                    <a:pt x="31188" y="115930"/>
                  </a:cubicBezTo>
                  <a:lnTo>
                    <a:pt x="59208" y="111593"/>
                  </a:lnTo>
                  <a:cubicBezTo>
                    <a:pt x="80290" y="108291"/>
                    <a:pt x="86594" y="92079"/>
                    <a:pt x="73218" y="75467"/>
                  </a:cubicBezTo>
                  <a:lnTo>
                    <a:pt x="50001" y="46613"/>
                  </a:lnTo>
                  <a:cubicBezTo>
                    <a:pt x="48500" y="44745"/>
                    <a:pt x="46899" y="43111"/>
                    <a:pt x="45331" y="41743"/>
                  </a:cubicBezTo>
                  <a:lnTo>
                    <a:pt x="39727" y="5751"/>
                  </a:lnTo>
                  <a:cubicBezTo>
                    <a:pt x="39214" y="2397"/>
                    <a:pt x="36319" y="1"/>
                    <a:pt x="33026" y="1"/>
                  </a:cubicBezTo>
                  <a:close/>
                </a:path>
              </a:pathLst>
            </a:custGeom>
            <a:solidFill>
              <a:srgbClr val="D8EEF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725;p26">
              <a:extLst>
                <a:ext uri="{FF2B5EF4-FFF2-40B4-BE49-F238E27FC236}">
                  <a16:creationId xmlns="" xmlns:a16="http://schemas.microsoft.com/office/drawing/2014/main" id="{4D2284EF-D1EC-211E-FA67-0F46DAE0335F}"/>
                </a:ext>
              </a:extLst>
            </p:cNvPr>
            <p:cNvSpPr/>
            <p:nvPr/>
          </p:nvSpPr>
          <p:spPr>
            <a:xfrm>
              <a:off x="2477250" y="4765675"/>
              <a:ext cx="2162225" cy="1428475"/>
            </a:xfrm>
            <a:custGeom>
              <a:avLst/>
              <a:gdLst/>
              <a:ahLst/>
              <a:cxnLst/>
              <a:rect l="l" t="t" r="r" b="b"/>
              <a:pathLst>
                <a:path w="86489" h="57139" extrusionOk="0">
                  <a:moveTo>
                    <a:pt x="26037" y="0"/>
                  </a:moveTo>
                  <a:cubicBezTo>
                    <a:pt x="23098" y="0"/>
                    <a:pt x="20079" y="130"/>
                    <a:pt x="16973" y="438"/>
                  </a:cubicBezTo>
                  <a:lnTo>
                    <a:pt x="6899" y="26523"/>
                  </a:lnTo>
                  <a:cubicBezTo>
                    <a:pt x="0" y="44339"/>
                    <a:pt x="8123" y="57139"/>
                    <a:pt x="25108" y="57139"/>
                  </a:cubicBezTo>
                  <a:cubicBezTo>
                    <a:pt x="27013" y="57139"/>
                    <a:pt x="29030" y="56978"/>
                    <a:pt x="31149" y="56645"/>
                  </a:cubicBezTo>
                  <a:lnTo>
                    <a:pt x="59169" y="52308"/>
                  </a:lnTo>
                  <a:cubicBezTo>
                    <a:pt x="80218" y="49039"/>
                    <a:pt x="86489" y="32794"/>
                    <a:pt x="73146" y="16182"/>
                  </a:cubicBezTo>
                  <a:lnTo>
                    <a:pt x="63005" y="3640"/>
                  </a:lnTo>
                  <a:cubicBezTo>
                    <a:pt x="52095" y="2924"/>
                    <a:pt x="39979" y="0"/>
                    <a:pt x="26037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726;p26">
              <a:extLst>
                <a:ext uri="{FF2B5EF4-FFF2-40B4-BE49-F238E27FC236}">
                  <a16:creationId xmlns="" xmlns:a16="http://schemas.microsoft.com/office/drawing/2014/main" id="{BAAA949A-3CB2-A529-C4CD-A14B5BC042CB}"/>
                </a:ext>
              </a:extLst>
            </p:cNvPr>
            <p:cNvSpPr/>
            <p:nvPr/>
          </p:nvSpPr>
          <p:spPr>
            <a:xfrm>
              <a:off x="2559875" y="5295300"/>
              <a:ext cx="2043750" cy="898700"/>
            </a:xfrm>
            <a:custGeom>
              <a:avLst/>
              <a:gdLst/>
              <a:ahLst/>
              <a:cxnLst/>
              <a:rect l="l" t="t" r="r" b="b"/>
              <a:pathLst>
                <a:path w="81750" h="35948" extrusionOk="0">
                  <a:moveTo>
                    <a:pt x="73310" y="1"/>
                  </a:moveTo>
                  <a:lnTo>
                    <a:pt x="73310" y="1"/>
                  </a:lnTo>
                  <a:cubicBezTo>
                    <a:pt x="72243" y="8474"/>
                    <a:pt x="64971" y="15012"/>
                    <a:pt x="52462" y="16980"/>
                  </a:cubicBezTo>
                  <a:lnTo>
                    <a:pt x="24442" y="21316"/>
                  </a:lnTo>
                  <a:cubicBezTo>
                    <a:pt x="22325" y="21645"/>
                    <a:pt x="20312" y="21804"/>
                    <a:pt x="18411" y="21804"/>
                  </a:cubicBezTo>
                  <a:cubicBezTo>
                    <a:pt x="10664" y="21804"/>
                    <a:pt x="4774" y="19165"/>
                    <a:pt x="1292" y="14611"/>
                  </a:cubicBezTo>
                  <a:lnTo>
                    <a:pt x="1292" y="14611"/>
                  </a:lnTo>
                  <a:cubicBezTo>
                    <a:pt x="1" y="27435"/>
                    <a:pt x="7977" y="35948"/>
                    <a:pt x="21861" y="35948"/>
                  </a:cubicBezTo>
                  <a:cubicBezTo>
                    <a:pt x="23759" y="35948"/>
                    <a:pt x="25767" y="35789"/>
                    <a:pt x="27878" y="35460"/>
                  </a:cubicBezTo>
                  <a:lnTo>
                    <a:pt x="55898" y="31123"/>
                  </a:lnTo>
                  <a:cubicBezTo>
                    <a:pt x="74811" y="28154"/>
                    <a:pt x="81749" y="14745"/>
                    <a:pt x="73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727;p26">
              <a:extLst>
                <a:ext uri="{FF2B5EF4-FFF2-40B4-BE49-F238E27FC236}">
                  <a16:creationId xmlns="" xmlns:a16="http://schemas.microsoft.com/office/drawing/2014/main" id="{2B3317B2-A87F-2D93-4B09-4F3152B4C973}"/>
                </a:ext>
              </a:extLst>
            </p:cNvPr>
            <p:cNvSpPr/>
            <p:nvPr/>
          </p:nvSpPr>
          <p:spPr>
            <a:xfrm>
              <a:off x="2902375" y="4731575"/>
              <a:ext cx="1150850" cy="124275"/>
            </a:xfrm>
            <a:custGeom>
              <a:avLst/>
              <a:gdLst/>
              <a:ahLst/>
              <a:cxnLst/>
              <a:rect l="l" t="t" r="r" b="b"/>
              <a:pathLst>
                <a:path w="46034" h="4971" fill="none" extrusionOk="0">
                  <a:moveTo>
                    <a:pt x="46034" y="4971"/>
                  </a:moveTo>
                  <a:cubicBezTo>
                    <a:pt x="32824" y="4070"/>
                    <a:pt x="17847" y="0"/>
                    <a:pt x="1" y="1768"/>
                  </a:cubicBezTo>
                </a:path>
              </a:pathLst>
            </a:custGeom>
            <a:noFill/>
            <a:ln w="19050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728;p26">
              <a:extLst>
                <a:ext uri="{FF2B5EF4-FFF2-40B4-BE49-F238E27FC236}">
                  <a16:creationId xmlns="" xmlns:a16="http://schemas.microsoft.com/office/drawing/2014/main" id="{41EF4598-448A-D314-4EE8-B484F1AB3807}"/>
                </a:ext>
              </a:extLst>
            </p:cNvPr>
            <p:cNvSpPr/>
            <p:nvPr/>
          </p:nvSpPr>
          <p:spPr>
            <a:xfrm>
              <a:off x="2456225" y="3271375"/>
              <a:ext cx="2184075" cy="2992150"/>
            </a:xfrm>
            <a:custGeom>
              <a:avLst/>
              <a:gdLst/>
              <a:ahLst/>
              <a:cxnLst/>
              <a:rect l="l" t="t" r="r" b="b"/>
              <a:pathLst>
                <a:path w="87363" h="119686" fill="none" extrusionOk="0">
                  <a:moveTo>
                    <a:pt x="73987" y="75954"/>
                  </a:moveTo>
                  <a:lnTo>
                    <a:pt x="50770" y="47100"/>
                  </a:lnTo>
                  <a:cubicBezTo>
                    <a:pt x="49269" y="45232"/>
                    <a:pt x="47668" y="43598"/>
                    <a:pt x="46100" y="42230"/>
                  </a:cubicBezTo>
                  <a:lnTo>
                    <a:pt x="40496" y="6238"/>
                  </a:lnTo>
                  <a:cubicBezTo>
                    <a:pt x="39929" y="2535"/>
                    <a:pt x="36460" y="0"/>
                    <a:pt x="32758" y="567"/>
                  </a:cubicBezTo>
                  <a:lnTo>
                    <a:pt x="24118" y="1901"/>
                  </a:lnTo>
                  <a:cubicBezTo>
                    <a:pt x="20415" y="2502"/>
                    <a:pt x="17847" y="5938"/>
                    <a:pt x="18447" y="9674"/>
                  </a:cubicBezTo>
                  <a:lnTo>
                    <a:pt x="24018" y="45666"/>
                  </a:lnTo>
                  <a:cubicBezTo>
                    <a:pt x="22951" y="47434"/>
                    <a:pt x="21950" y="49435"/>
                    <a:pt x="21083" y="51704"/>
                  </a:cubicBezTo>
                  <a:lnTo>
                    <a:pt x="7673" y="86262"/>
                  </a:lnTo>
                  <a:cubicBezTo>
                    <a:pt x="1" y="106109"/>
                    <a:pt x="10942" y="119686"/>
                    <a:pt x="31957" y="116417"/>
                  </a:cubicBezTo>
                  <a:lnTo>
                    <a:pt x="59977" y="112080"/>
                  </a:lnTo>
                  <a:cubicBezTo>
                    <a:pt x="81059" y="108778"/>
                    <a:pt x="87363" y="92566"/>
                    <a:pt x="73987" y="75954"/>
                  </a:cubicBezTo>
                  <a:close/>
                </a:path>
              </a:pathLst>
            </a:custGeom>
            <a:noFill/>
            <a:ln w="19050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729;p26">
              <a:extLst>
                <a:ext uri="{FF2B5EF4-FFF2-40B4-BE49-F238E27FC236}">
                  <a16:creationId xmlns="" xmlns:a16="http://schemas.microsoft.com/office/drawing/2014/main" id="{9FE5D4A0-8E8B-5B40-DD9A-3CAD62DB856A}"/>
                </a:ext>
              </a:extLst>
            </p:cNvPr>
            <p:cNvSpPr/>
            <p:nvPr/>
          </p:nvSpPr>
          <p:spPr>
            <a:xfrm>
              <a:off x="3021625" y="5474600"/>
              <a:ext cx="196000" cy="196000"/>
            </a:xfrm>
            <a:custGeom>
              <a:avLst/>
              <a:gdLst/>
              <a:ahLst/>
              <a:cxnLst/>
              <a:rect l="l" t="t" r="r" b="b"/>
              <a:pathLst>
                <a:path w="7840" h="7840" extrusionOk="0">
                  <a:moveTo>
                    <a:pt x="3904" y="1"/>
                  </a:moveTo>
                  <a:cubicBezTo>
                    <a:pt x="1736" y="1"/>
                    <a:pt x="1" y="1769"/>
                    <a:pt x="1" y="3937"/>
                  </a:cubicBezTo>
                  <a:cubicBezTo>
                    <a:pt x="1" y="6105"/>
                    <a:pt x="1736" y="7840"/>
                    <a:pt x="3904" y="7840"/>
                  </a:cubicBezTo>
                  <a:cubicBezTo>
                    <a:pt x="6072" y="7840"/>
                    <a:pt x="7840" y="6105"/>
                    <a:pt x="7840" y="3937"/>
                  </a:cubicBezTo>
                  <a:cubicBezTo>
                    <a:pt x="7840" y="1769"/>
                    <a:pt x="6072" y="1"/>
                    <a:pt x="3904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730;p26">
              <a:extLst>
                <a:ext uri="{FF2B5EF4-FFF2-40B4-BE49-F238E27FC236}">
                  <a16:creationId xmlns="" xmlns:a16="http://schemas.microsoft.com/office/drawing/2014/main" id="{3966BD7F-93FA-DFEE-403E-926B58B4E6C3}"/>
                </a:ext>
              </a:extLst>
            </p:cNvPr>
            <p:cNvSpPr/>
            <p:nvPr/>
          </p:nvSpPr>
          <p:spPr>
            <a:xfrm>
              <a:off x="3778000" y="5532975"/>
              <a:ext cx="275225" cy="275225"/>
            </a:xfrm>
            <a:custGeom>
              <a:avLst/>
              <a:gdLst/>
              <a:ahLst/>
              <a:cxnLst/>
              <a:rect l="l" t="t" r="r" b="b"/>
              <a:pathLst>
                <a:path w="11009" h="11009" extrusionOk="0">
                  <a:moveTo>
                    <a:pt x="5505" y="1"/>
                  </a:moveTo>
                  <a:cubicBezTo>
                    <a:pt x="2469" y="1"/>
                    <a:pt x="1" y="2469"/>
                    <a:pt x="1" y="5505"/>
                  </a:cubicBezTo>
                  <a:cubicBezTo>
                    <a:pt x="1" y="8540"/>
                    <a:pt x="2469" y="11009"/>
                    <a:pt x="5505" y="11009"/>
                  </a:cubicBezTo>
                  <a:cubicBezTo>
                    <a:pt x="8540" y="11009"/>
                    <a:pt x="11009" y="8540"/>
                    <a:pt x="11009" y="5505"/>
                  </a:cubicBezTo>
                  <a:cubicBezTo>
                    <a:pt x="11009" y="2469"/>
                    <a:pt x="8540" y="1"/>
                    <a:pt x="5505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731;p26">
              <a:extLst>
                <a:ext uri="{FF2B5EF4-FFF2-40B4-BE49-F238E27FC236}">
                  <a16:creationId xmlns="" xmlns:a16="http://schemas.microsoft.com/office/drawing/2014/main" id="{D2F1C0AF-5FDE-73B4-6F72-3DB35D4BA7F1}"/>
                </a:ext>
              </a:extLst>
            </p:cNvPr>
            <p:cNvSpPr/>
            <p:nvPr/>
          </p:nvSpPr>
          <p:spPr>
            <a:xfrm>
              <a:off x="3318525" y="4247900"/>
              <a:ext cx="175125" cy="175150"/>
            </a:xfrm>
            <a:custGeom>
              <a:avLst/>
              <a:gdLst/>
              <a:ahLst/>
              <a:cxnLst/>
              <a:rect l="l" t="t" r="r" b="b"/>
              <a:pathLst>
                <a:path w="7005" h="7006" extrusionOk="0">
                  <a:moveTo>
                    <a:pt x="3503" y="0"/>
                  </a:moveTo>
                  <a:cubicBezTo>
                    <a:pt x="1535" y="0"/>
                    <a:pt x="0" y="1535"/>
                    <a:pt x="0" y="3503"/>
                  </a:cubicBezTo>
                  <a:cubicBezTo>
                    <a:pt x="0" y="5471"/>
                    <a:pt x="1535" y="7005"/>
                    <a:pt x="3503" y="7005"/>
                  </a:cubicBezTo>
                  <a:cubicBezTo>
                    <a:pt x="5471" y="7005"/>
                    <a:pt x="7005" y="5438"/>
                    <a:pt x="7005" y="3503"/>
                  </a:cubicBezTo>
                  <a:cubicBezTo>
                    <a:pt x="7005" y="1535"/>
                    <a:pt x="5471" y="0"/>
                    <a:pt x="3503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732;p26">
              <a:extLst>
                <a:ext uri="{FF2B5EF4-FFF2-40B4-BE49-F238E27FC236}">
                  <a16:creationId xmlns="" xmlns:a16="http://schemas.microsoft.com/office/drawing/2014/main" id="{BCAF94DA-911F-7967-685E-DF50056743BB}"/>
                </a:ext>
              </a:extLst>
            </p:cNvPr>
            <p:cNvSpPr/>
            <p:nvPr/>
          </p:nvSpPr>
          <p:spPr>
            <a:xfrm>
              <a:off x="3012475" y="3641625"/>
              <a:ext cx="210150" cy="210175"/>
            </a:xfrm>
            <a:custGeom>
              <a:avLst/>
              <a:gdLst/>
              <a:ahLst/>
              <a:cxnLst/>
              <a:rect l="l" t="t" r="r" b="b"/>
              <a:pathLst>
                <a:path w="8406" h="8407" extrusionOk="0">
                  <a:moveTo>
                    <a:pt x="4203" y="1"/>
                  </a:moveTo>
                  <a:cubicBezTo>
                    <a:pt x="1868" y="1"/>
                    <a:pt x="0" y="1869"/>
                    <a:pt x="0" y="4204"/>
                  </a:cubicBezTo>
                  <a:cubicBezTo>
                    <a:pt x="0" y="6539"/>
                    <a:pt x="1868" y="8407"/>
                    <a:pt x="4203" y="8407"/>
                  </a:cubicBezTo>
                  <a:cubicBezTo>
                    <a:pt x="6538" y="8407"/>
                    <a:pt x="8406" y="6539"/>
                    <a:pt x="8406" y="4204"/>
                  </a:cubicBezTo>
                  <a:cubicBezTo>
                    <a:pt x="8406" y="1869"/>
                    <a:pt x="6538" y="1"/>
                    <a:pt x="4203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733;p26">
              <a:extLst>
                <a:ext uri="{FF2B5EF4-FFF2-40B4-BE49-F238E27FC236}">
                  <a16:creationId xmlns="" xmlns:a16="http://schemas.microsoft.com/office/drawing/2014/main" id="{7470A299-D7FD-0BA4-BFC4-1B7ED3A271C3}"/>
                </a:ext>
              </a:extLst>
            </p:cNvPr>
            <p:cNvSpPr/>
            <p:nvPr/>
          </p:nvSpPr>
          <p:spPr>
            <a:xfrm>
              <a:off x="3051650" y="2908600"/>
              <a:ext cx="440350" cy="439500"/>
            </a:xfrm>
            <a:custGeom>
              <a:avLst/>
              <a:gdLst/>
              <a:ahLst/>
              <a:cxnLst/>
              <a:rect l="l" t="t" r="r" b="b"/>
              <a:pathLst>
                <a:path w="17614" h="17580" extrusionOk="0">
                  <a:moveTo>
                    <a:pt x="8868" y="0"/>
                  </a:moveTo>
                  <a:cubicBezTo>
                    <a:pt x="8848" y="0"/>
                    <a:pt x="8827" y="0"/>
                    <a:pt x="8807" y="1"/>
                  </a:cubicBezTo>
                  <a:cubicBezTo>
                    <a:pt x="3970" y="1"/>
                    <a:pt x="1" y="3903"/>
                    <a:pt x="1" y="8807"/>
                  </a:cubicBezTo>
                  <a:cubicBezTo>
                    <a:pt x="1" y="13644"/>
                    <a:pt x="3937" y="17580"/>
                    <a:pt x="8807" y="17580"/>
                  </a:cubicBezTo>
                  <a:cubicBezTo>
                    <a:pt x="13644" y="17580"/>
                    <a:pt x="17613" y="13677"/>
                    <a:pt x="17613" y="8807"/>
                  </a:cubicBezTo>
                  <a:cubicBezTo>
                    <a:pt x="17613" y="3924"/>
                    <a:pt x="13677" y="0"/>
                    <a:pt x="8868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734;p26">
              <a:extLst>
                <a:ext uri="{FF2B5EF4-FFF2-40B4-BE49-F238E27FC236}">
                  <a16:creationId xmlns="" xmlns:a16="http://schemas.microsoft.com/office/drawing/2014/main" id="{EBCA2FA6-CDD4-F4FE-44DE-AB18D8A335D8}"/>
                </a:ext>
              </a:extLst>
            </p:cNvPr>
            <p:cNvSpPr/>
            <p:nvPr/>
          </p:nvSpPr>
          <p:spPr>
            <a:xfrm>
              <a:off x="2529625" y="2881925"/>
              <a:ext cx="241850" cy="242700"/>
            </a:xfrm>
            <a:custGeom>
              <a:avLst/>
              <a:gdLst/>
              <a:ahLst/>
              <a:cxnLst/>
              <a:rect l="l" t="t" r="r" b="b"/>
              <a:pathLst>
                <a:path w="9674" h="9708" extrusionOk="0">
                  <a:moveTo>
                    <a:pt x="4837" y="0"/>
                  </a:moveTo>
                  <a:cubicBezTo>
                    <a:pt x="2168" y="0"/>
                    <a:pt x="0" y="2168"/>
                    <a:pt x="0" y="4870"/>
                  </a:cubicBezTo>
                  <a:cubicBezTo>
                    <a:pt x="0" y="7539"/>
                    <a:pt x="2168" y="9707"/>
                    <a:pt x="4837" y="9707"/>
                  </a:cubicBezTo>
                  <a:cubicBezTo>
                    <a:pt x="7506" y="9707"/>
                    <a:pt x="9674" y="7506"/>
                    <a:pt x="9674" y="4870"/>
                  </a:cubicBezTo>
                  <a:cubicBezTo>
                    <a:pt x="9674" y="2202"/>
                    <a:pt x="7506" y="0"/>
                    <a:pt x="4837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735;p26">
              <a:extLst>
                <a:ext uri="{FF2B5EF4-FFF2-40B4-BE49-F238E27FC236}">
                  <a16:creationId xmlns="" xmlns:a16="http://schemas.microsoft.com/office/drawing/2014/main" id="{FACBA950-E952-6EF2-2E4E-7674ED74BDCF}"/>
                </a:ext>
              </a:extLst>
            </p:cNvPr>
            <p:cNvSpPr/>
            <p:nvPr/>
          </p:nvSpPr>
          <p:spPr>
            <a:xfrm>
              <a:off x="2839850" y="2442425"/>
              <a:ext cx="162625" cy="162650"/>
            </a:xfrm>
            <a:custGeom>
              <a:avLst/>
              <a:gdLst/>
              <a:ahLst/>
              <a:cxnLst/>
              <a:rect l="l" t="t" r="r" b="b"/>
              <a:pathLst>
                <a:path w="6505" h="6506" extrusionOk="0">
                  <a:moveTo>
                    <a:pt x="3269" y="1"/>
                  </a:moveTo>
                  <a:cubicBezTo>
                    <a:pt x="1468" y="1"/>
                    <a:pt x="0" y="1469"/>
                    <a:pt x="0" y="3270"/>
                  </a:cubicBezTo>
                  <a:cubicBezTo>
                    <a:pt x="0" y="5038"/>
                    <a:pt x="1468" y="6506"/>
                    <a:pt x="3269" y="6506"/>
                  </a:cubicBezTo>
                  <a:cubicBezTo>
                    <a:pt x="5070" y="6506"/>
                    <a:pt x="6505" y="5038"/>
                    <a:pt x="6505" y="3270"/>
                  </a:cubicBezTo>
                  <a:cubicBezTo>
                    <a:pt x="6505" y="1469"/>
                    <a:pt x="5070" y="1"/>
                    <a:pt x="3269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736;p26">
              <a:extLst>
                <a:ext uri="{FF2B5EF4-FFF2-40B4-BE49-F238E27FC236}">
                  <a16:creationId xmlns="" xmlns:a16="http://schemas.microsoft.com/office/drawing/2014/main" id="{6300659C-D661-A995-FBAA-E82285BB9BE2}"/>
                </a:ext>
              </a:extLst>
            </p:cNvPr>
            <p:cNvSpPr/>
            <p:nvPr/>
          </p:nvSpPr>
          <p:spPr>
            <a:xfrm>
              <a:off x="3216775" y="4990100"/>
              <a:ext cx="189325" cy="190150"/>
            </a:xfrm>
            <a:custGeom>
              <a:avLst/>
              <a:gdLst/>
              <a:ahLst/>
              <a:cxnLst/>
              <a:rect l="l" t="t" r="r" b="b"/>
              <a:pathLst>
                <a:path w="7573" h="7606" extrusionOk="0">
                  <a:moveTo>
                    <a:pt x="3770" y="0"/>
                  </a:moveTo>
                  <a:cubicBezTo>
                    <a:pt x="1668" y="0"/>
                    <a:pt x="1" y="1701"/>
                    <a:pt x="1" y="3803"/>
                  </a:cubicBezTo>
                  <a:cubicBezTo>
                    <a:pt x="1" y="5904"/>
                    <a:pt x="1668" y="7606"/>
                    <a:pt x="3770" y="7606"/>
                  </a:cubicBezTo>
                  <a:cubicBezTo>
                    <a:pt x="5871" y="7606"/>
                    <a:pt x="7573" y="5904"/>
                    <a:pt x="7573" y="3803"/>
                  </a:cubicBezTo>
                  <a:cubicBezTo>
                    <a:pt x="7573" y="1701"/>
                    <a:pt x="5871" y="0"/>
                    <a:pt x="3770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737;p26">
              <a:extLst>
                <a:ext uri="{FF2B5EF4-FFF2-40B4-BE49-F238E27FC236}">
                  <a16:creationId xmlns="" xmlns:a16="http://schemas.microsoft.com/office/drawing/2014/main" id="{4D07A9C5-D374-4C0B-D5FA-6F6F177525B9}"/>
                </a:ext>
              </a:extLst>
            </p:cNvPr>
            <p:cNvSpPr/>
            <p:nvPr/>
          </p:nvSpPr>
          <p:spPr>
            <a:xfrm>
              <a:off x="3711300" y="5136025"/>
              <a:ext cx="131775" cy="131800"/>
            </a:xfrm>
            <a:custGeom>
              <a:avLst/>
              <a:gdLst/>
              <a:ahLst/>
              <a:cxnLst/>
              <a:rect l="l" t="t" r="r" b="b"/>
              <a:pathLst>
                <a:path w="5271" h="5272" extrusionOk="0">
                  <a:moveTo>
                    <a:pt x="2636" y="1"/>
                  </a:moveTo>
                  <a:cubicBezTo>
                    <a:pt x="1168" y="1"/>
                    <a:pt x="0" y="1168"/>
                    <a:pt x="0" y="2636"/>
                  </a:cubicBezTo>
                  <a:cubicBezTo>
                    <a:pt x="0" y="4070"/>
                    <a:pt x="1168" y="5271"/>
                    <a:pt x="2636" y="5271"/>
                  </a:cubicBezTo>
                  <a:cubicBezTo>
                    <a:pt x="4103" y="5271"/>
                    <a:pt x="5271" y="4070"/>
                    <a:pt x="5271" y="2636"/>
                  </a:cubicBezTo>
                  <a:cubicBezTo>
                    <a:pt x="5271" y="1202"/>
                    <a:pt x="4103" y="1"/>
                    <a:pt x="2636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738;p26">
              <a:extLst>
                <a:ext uri="{FF2B5EF4-FFF2-40B4-BE49-F238E27FC236}">
                  <a16:creationId xmlns="" xmlns:a16="http://schemas.microsoft.com/office/drawing/2014/main" id="{4392D86A-6491-D111-5857-20FEAE761A95}"/>
                </a:ext>
              </a:extLst>
            </p:cNvPr>
            <p:cNvSpPr/>
            <p:nvPr/>
          </p:nvSpPr>
          <p:spPr>
            <a:xfrm>
              <a:off x="2698075" y="3199300"/>
              <a:ext cx="934025" cy="366825"/>
            </a:xfrm>
            <a:custGeom>
              <a:avLst/>
              <a:gdLst/>
              <a:ahLst/>
              <a:cxnLst/>
              <a:rect l="l" t="t" r="r" b="b"/>
              <a:pathLst>
                <a:path w="37361" h="14673" extrusionOk="0">
                  <a:moveTo>
                    <a:pt x="33995" y="1"/>
                  </a:moveTo>
                  <a:cubicBezTo>
                    <a:pt x="33840" y="1"/>
                    <a:pt x="33683" y="16"/>
                    <a:pt x="33524" y="48"/>
                  </a:cubicBezTo>
                  <a:lnTo>
                    <a:pt x="2235" y="5685"/>
                  </a:lnTo>
                  <a:cubicBezTo>
                    <a:pt x="901" y="5919"/>
                    <a:pt x="0" y="7186"/>
                    <a:pt x="267" y="8520"/>
                  </a:cubicBezTo>
                  <a:lnTo>
                    <a:pt x="1001" y="12690"/>
                  </a:lnTo>
                  <a:cubicBezTo>
                    <a:pt x="1235" y="13861"/>
                    <a:pt x="2215" y="14673"/>
                    <a:pt x="3354" y="14673"/>
                  </a:cubicBezTo>
                  <a:cubicBezTo>
                    <a:pt x="3512" y="14673"/>
                    <a:pt x="3674" y="14657"/>
                    <a:pt x="3836" y="14625"/>
                  </a:cubicBezTo>
                  <a:lnTo>
                    <a:pt x="35159" y="9021"/>
                  </a:lnTo>
                  <a:cubicBezTo>
                    <a:pt x="36493" y="8754"/>
                    <a:pt x="37360" y="7520"/>
                    <a:pt x="37127" y="6185"/>
                  </a:cubicBezTo>
                  <a:lnTo>
                    <a:pt x="36360" y="2016"/>
                  </a:lnTo>
                  <a:cubicBezTo>
                    <a:pt x="36154" y="840"/>
                    <a:pt x="35145" y="1"/>
                    <a:pt x="33995" y="1"/>
                  </a:cubicBezTo>
                  <a:close/>
                </a:path>
              </a:pathLst>
            </a:custGeom>
            <a:solidFill>
              <a:srgbClr val="D8EEF9"/>
            </a:solidFill>
            <a:ln w="19050" cap="rnd" cmpd="sng">
              <a:solidFill>
                <a:srgbClr val="1D1D1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="" xmlns:a16="http://schemas.microsoft.com/office/drawing/2014/main" id="{ED2CB952-A3EB-CF2D-FCBE-31F1FD00A00C}"/>
              </a:ext>
            </a:extLst>
          </p:cNvPr>
          <p:cNvGrpSpPr/>
          <p:nvPr/>
        </p:nvGrpSpPr>
        <p:grpSpPr>
          <a:xfrm>
            <a:off x="1117424" y="3101992"/>
            <a:ext cx="1057036" cy="418209"/>
            <a:chOff x="82659" y="1750741"/>
            <a:chExt cx="1084502" cy="418209"/>
          </a:xfrm>
        </p:grpSpPr>
        <p:sp>
          <p:nvSpPr>
            <p:cNvPr id="83" name="Rectangle: Rounded Corners 82">
              <a:extLst>
                <a:ext uri="{FF2B5EF4-FFF2-40B4-BE49-F238E27FC236}">
                  <a16:creationId xmlns="" xmlns:a16="http://schemas.microsoft.com/office/drawing/2014/main" id="{60845405-C887-3C36-FC20-EFD100C95051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TextBox 83">
              <a:extLst>
                <a:ext uri="{FF2B5EF4-FFF2-40B4-BE49-F238E27FC236}">
                  <a16:creationId xmlns="" xmlns:a16="http://schemas.microsoft.com/office/drawing/2014/main" id="{478F3562-DC4E-1FAC-7FA9-85346338B5C3}"/>
                </a:ext>
              </a:extLst>
            </p:cNvPr>
            <p:cNvSpPr txBox="1"/>
            <p:nvPr/>
          </p:nvSpPr>
          <p:spPr>
            <a:xfrm>
              <a:off x="172311" y="1765896"/>
              <a:ext cx="994849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sz="1400" dirty="0">
                  <a:sym typeface="Fira Sans Extra Condensed"/>
                </a:rPr>
                <a:t>1. TIÊU ĐỀ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="" xmlns:a16="http://schemas.microsoft.com/office/drawing/2014/main" id="{3809E9ED-93DE-96B0-0D6F-2C2BB4768634}"/>
              </a:ext>
            </a:extLst>
          </p:cNvPr>
          <p:cNvGrpSpPr/>
          <p:nvPr/>
        </p:nvGrpSpPr>
        <p:grpSpPr>
          <a:xfrm>
            <a:off x="1114875" y="3634809"/>
            <a:ext cx="1057036" cy="418209"/>
            <a:chOff x="82659" y="1750741"/>
            <a:chExt cx="1084502" cy="418209"/>
          </a:xfrm>
        </p:grpSpPr>
        <p:sp>
          <p:nvSpPr>
            <p:cNvPr id="86" name="Rectangle: Rounded Corners 85">
              <a:extLst>
                <a:ext uri="{FF2B5EF4-FFF2-40B4-BE49-F238E27FC236}">
                  <a16:creationId xmlns="" xmlns:a16="http://schemas.microsoft.com/office/drawing/2014/main" id="{DA727A35-6F6A-1405-20C4-2A1E5EA5CECC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TextBox 86">
              <a:extLst>
                <a:ext uri="{FF2B5EF4-FFF2-40B4-BE49-F238E27FC236}">
                  <a16:creationId xmlns="" xmlns:a16="http://schemas.microsoft.com/office/drawing/2014/main" id="{11AC32F4-4B44-7F4F-8592-F345C1F1621E}"/>
                </a:ext>
              </a:extLst>
            </p:cNvPr>
            <p:cNvSpPr txBox="1"/>
            <p:nvPr/>
          </p:nvSpPr>
          <p:spPr>
            <a:xfrm>
              <a:off x="127483" y="1765896"/>
              <a:ext cx="1021476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sz="1400" dirty="0">
                  <a:sym typeface="Fira Sans Extra Condensed"/>
                </a:rPr>
                <a:t>2. TÓM TẮT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="" xmlns:a16="http://schemas.microsoft.com/office/drawing/2014/main" id="{6BB77933-20B3-B432-F143-803F91750DF6}"/>
              </a:ext>
            </a:extLst>
          </p:cNvPr>
          <p:cNvGrpSpPr/>
          <p:nvPr/>
        </p:nvGrpSpPr>
        <p:grpSpPr>
          <a:xfrm>
            <a:off x="1114875" y="4144153"/>
            <a:ext cx="1288907" cy="418209"/>
            <a:chOff x="82659" y="1750741"/>
            <a:chExt cx="1084502" cy="418209"/>
          </a:xfrm>
        </p:grpSpPr>
        <p:sp>
          <p:nvSpPr>
            <p:cNvPr id="89" name="Rectangle: Rounded Corners 88">
              <a:extLst>
                <a:ext uri="{FF2B5EF4-FFF2-40B4-BE49-F238E27FC236}">
                  <a16:creationId xmlns="" xmlns:a16="http://schemas.microsoft.com/office/drawing/2014/main" id="{970A18AD-389E-135C-6373-6E5ED96AA5FA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TextBox 89">
              <a:extLst>
                <a:ext uri="{FF2B5EF4-FFF2-40B4-BE49-F238E27FC236}">
                  <a16:creationId xmlns="" xmlns:a16="http://schemas.microsoft.com/office/drawing/2014/main" id="{A6640F1D-DCFF-4214-3C64-5D43F2093889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sz="1400" dirty="0">
                  <a:sym typeface="Fira Sans Extra Condensed"/>
                </a:rPr>
                <a:t>3. GIỚI THIỆU</a:t>
              </a: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="" xmlns:a16="http://schemas.microsoft.com/office/drawing/2014/main" id="{2FF8D0C6-7AE0-1902-4A64-8885335EBA8E}"/>
              </a:ext>
            </a:extLst>
          </p:cNvPr>
          <p:cNvGrpSpPr/>
          <p:nvPr/>
        </p:nvGrpSpPr>
        <p:grpSpPr>
          <a:xfrm>
            <a:off x="2744622" y="3101992"/>
            <a:ext cx="1621356" cy="418209"/>
            <a:chOff x="82659" y="1750741"/>
            <a:chExt cx="1129326" cy="418209"/>
          </a:xfrm>
        </p:grpSpPr>
        <p:sp>
          <p:nvSpPr>
            <p:cNvPr id="92" name="Rectangle: Rounded Corners 91">
              <a:extLst>
                <a:ext uri="{FF2B5EF4-FFF2-40B4-BE49-F238E27FC236}">
                  <a16:creationId xmlns="" xmlns:a16="http://schemas.microsoft.com/office/drawing/2014/main" id="{8BB6352C-8BC7-363C-BEC4-FB3336CE139F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3" name="TextBox 92">
              <a:extLst>
                <a:ext uri="{FF2B5EF4-FFF2-40B4-BE49-F238E27FC236}">
                  <a16:creationId xmlns="" xmlns:a16="http://schemas.microsoft.com/office/drawing/2014/main" id="{2729895E-BED2-47F3-49AB-4D47CEA97CB6}"/>
                </a:ext>
              </a:extLst>
            </p:cNvPr>
            <p:cNvSpPr txBox="1"/>
            <p:nvPr/>
          </p:nvSpPr>
          <p:spPr>
            <a:xfrm>
              <a:off x="127483" y="1765896"/>
              <a:ext cx="1084502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sz="1400" dirty="0"/>
                <a:t>4. </a:t>
              </a:r>
              <a:r>
                <a:rPr lang="vi-VN" sz="1400" dirty="0"/>
                <a:t>PHƯƠNG PHÁP</a:t>
              </a:r>
              <a:endParaRPr lang="en-US" sz="1400" dirty="0">
                <a:sym typeface="Fira Sans Extra Condensed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="" xmlns:a16="http://schemas.microsoft.com/office/drawing/2014/main" id="{AB7FAB36-ED21-1325-49E3-6AD6A6720A3D}"/>
              </a:ext>
            </a:extLst>
          </p:cNvPr>
          <p:cNvGrpSpPr/>
          <p:nvPr/>
        </p:nvGrpSpPr>
        <p:grpSpPr>
          <a:xfrm>
            <a:off x="2753107" y="3634809"/>
            <a:ext cx="1057036" cy="418209"/>
            <a:chOff x="82659" y="1750741"/>
            <a:chExt cx="1084502" cy="418209"/>
          </a:xfrm>
        </p:grpSpPr>
        <p:sp>
          <p:nvSpPr>
            <p:cNvPr id="95" name="Rectangle: Rounded Corners 94">
              <a:extLst>
                <a:ext uri="{FF2B5EF4-FFF2-40B4-BE49-F238E27FC236}">
                  <a16:creationId xmlns="" xmlns:a16="http://schemas.microsoft.com/office/drawing/2014/main" id="{2AE3E066-6D91-F1A2-2101-48F381EDF281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6" name="TextBox 95">
              <a:extLst>
                <a:ext uri="{FF2B5EF4-FFF2-40B4-BE49-F238E27FC236}">
                  <a16:creationId xmlns="" xmlns:a16="http://schemas.microsoft.com/office/drawing/2014/main" id="{86ABA5DC-603F-CA29-EC9B-02D0E686AB70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sz="1400" dirty="0">
                  <a:sym typeface="Fira Sans Extra Condensed"/>
                </a:rPr>
                <a:t>5. KẾT QUẢ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="" xmlns:a16="http://schemas.microsoft.com/office/drawing/2014/main" id="{C259E4C0-C84E-149F-170E-C03E6FE5B9AC}"/>
              </a:ext>
            </a:extLst>
          </p:cNvPr>
          <p:cNvGrpSpPr/>
          <p:nvPr/>
        </p:nvGrpSpPr>
        <p:grpSpPr>
          <a:xfrm>
            <a:off x="2744622" y="4144152"/>
            <a:ext cx="1368611" cy="418209"/>
            <a:chOff x="82659" y="1750741"/>
            <a:chExt cx="1084502" cy="418209"/>
          </a:xfrm>
        </p:grpSpPr>
        <p:sp>
          <p:nvSpPr>
            <p:cNvPr id="98" name="Rectangle: Rounded Corners 97">
              <a:extLst>
                <a:ext uri="{FF2B5EF4-FFF2-40B4-BE49-F238E27FC236}">
                  <a16:creationId xmlns="" xmlns:a16="http://schemas.microsoft.com/office/drawing/2014/main" id="{9874D128-EDE2-8BF3-8902-71519875AC29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9" name="TextBox 98">
              <a:extLst>
                <a:ext uri="{FF2B5EF4-FFF2-40B4-BE49-F238E27FC236}">
                  <a16:creationId xmlns="" xmlns:a16="http://schemas.microsoft.com/office/drawing/2014/main" id="{A5F89D23-6534-74F9-DA5E-4C02A5E0ECB0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sz="1400" dirty="0">
                  <a:sym typeface="Fira Sans Extra Condensed"/>
                </a:rPr>
                <a:t>6. THẢO LUẬN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="" xmlns:a16="http://schemas.microsoft.com/office/drawing/2014/main" id="{2F054C58-D7BA-EDE3-A054-8C9DBC1E2016}"/>
              </a:ext>
            </a:extLst>
          </p:cNvPr>
          <p:cNvGrpSpPr/>
          <p:nvPr/>
        </p:nvGrpSpPr>
        <p:grpSpPr>
          <a:xfrm>
            <a:off x="4693548" y="3130935"/>
            <a:ext cx="1288905" cy="418209"/>
            <a:chOff x="82659" y="1750741"/>
            <a:chExt cx="1084502" cy="418209"/>
          </a:xfrm>
        </p:grpSpPr>
        <p:sp>
          <p:nvSpPr>
            <p:cNvPr id="101" name="Rectangle: Rounded Corners 100">
              <a:extLst>
                <a:ext uri="{FF2B5EF4-FFF2-40B4-BE49-F238E27FC236}">
                  <a16:creationId xmlns="" xmlns:a16="http://schemas.microsoft.com/office/drawing/2014/main" id="{FB71B758-7172-013F-8DB6-5189E120789E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2" name="TextBox 101">
              <a:extLst>
                <a:ext uri="{FF2B5EF4-FFF2-40B4-BE49-F238E27FC236}">
                  <a16:creationId xmlns="" xmlns:a16="http://schemas.microsoft.com/office/drawing/2014/main" id="{861F4E9D-5862-F4C5-A9EE-55B7E5BFBBAF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sz="1400" dirty="0">
                  <a:sym typeface="Fira Sans Extra Condensed"/>
                </a:rPr>
                <a:t>7. KẾT LUẬN</a:t>
              </a:r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="" xmlns:a16="http://schemas.microsoft.com/office/drawing/2014/main" id="{5241A25D-C23C-A1E5-7E53-802634193F57}"/>
              </a:ext>
            </a:extLst>
          </p:cNvPr>
          <p:cNvGrpSpPr/>
          <p:nvPr/>
        </p:nvGrpSpPr>
        <p:grpSpPr>
          <a:xfrm>
            <a:off x="4693548" y="3669197"/>
            <a:ext cx="2288837" cy="418209"/>
            <a:chOff x="82659" y="1750741"/>
            <a:chExt cx="1084502" cy="418209"/>
          </a:xfrm>
        </p:grpSpPr>
        <p:sp>
          <p:nvSpPr>
            <p:cNvPr id="104" name="Rectangle: Rounded Corners 103">
              <a:extLst>
                <a:ext uri="{FF2B5EF4-FFF2-40B4-BE49-F238E27FC236}">
                  <a16:creationId xmlns="" xmlns:a16="http://schemas.microsoft.com/office/drawing/2014/main" id="{0145BF86-3530-B7A0-0239-C9081643E5CC}"/>
                </a:ext>
              </a:extLst>
            </p:cNvPr>
            <p:cNvSpPr/>
            <p:nvPr/>
          </p:nvSpPr>
          <p:spPr>
            <a:xfrm>
              <a:off x="82659" y="1750741"/>
              <a:ext cx="1084502" cy="418209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5" name="TextBox 104">
              <a:extLst>
                <a:ext uri="{FF2B5EF4-FFF2-40B4-BE49-F238E27FC236}">
                  <a16:creationId xmlns="" xmlns:a16="http://schemas.microsoft.com/office/drawing/2014/main" id="{CC94EF12-1F71-04BD-16BB-7B74E431D297}"/>
                </a:ext>
              </a:extLst>
            </p:cNvPr>
            <p:cNvSpPr txBox="1"/>
            <p:nvPr/>
          </p:nvSpPr>
          <p:spPr>
            <a:xfrm>
              <a:off x="127483" y="1765896"/>
              <a:ext cx="994851" cy="387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>
                <a:lnSpc>
                  <a:spcPct val="115000"/>
                </a:lnSpc>
                <a:buNone/>
                <a:defRPr sz="1800" b="1">
                  <a:solidFill>
                    <a:srgbClr val="FFFFFF"/>
                  </a:solidFill>
                  <a:latin typeface="Fira Sans Condensed Medium" panose="020B0603050000020004" pitchFamily="34" charset="0"/>
                  <a:ea typeface="Fira Sans Extra Condensed"/>
                  <a:cs typeface="Fira Sans Extra Condensed"/>
                </a:defRPr>
              </a:lvl1pPr>
            </a:lstStyle>
            <a:p>
              <a:r>
                <a:rPr lang="en-US" sz="1400" dirty="0">
                  <a:sym typeface="Fira Sans Extra Condensed"/>
                </a:rPr>
                <a:t>8. TÀI LIỆU THAM KHẢO</a:t>
              </a:r>
            </a:p>
          </p:txBody>
        </p:sp>
      </p:grpSp>
    </p:spTree>
    <p:extLst>
      <p:ext uri="{BB962C8B-B14F-4D97-AF65-F5344CB8AC3E}">
        <p14:creationId xmlns="" xmlns:p14="http://schemas.microsoft.com/office/powerpoint/2010/main" val="230430428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2" grpId="0"/>
      <p:bldP spid="4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1D5CD0F9-8EDF-3C37-83E6-5D94E35A25B6}"/>
              </a:ext>
            </a:extLst>
          </p:cNvPr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pic>
          <p:nvPicPr>
            <p:cNvPr id="3" name="Picture 2">
              <a:extLst>
                <a:ext uri="{FF2B5EF4-FFF2-40B4-BE49-F238E27FC236}">
                  <a16:creationId xmlns="" xmlns:a16="http://schemas.microsoft.com/office/drawing/2014/main" id="{4DF6F2F6-1023-C91A-836D-81BA71A96FE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-1401" t="14526" r="1401" b="24084"/>
            <a:stretch/>
          </p:blipFill>
          <p:spPr>
            <a:xfrm>
              <a:off x="0" y="0"/>
              <a:ext cx="9144000" cy="5143500"/>
            </a:xfrm>
            <a:prstGeom prst="rect">
              <a:avLst/>
            </a:prstGeom>
          </p:spPr>
        </p:pic>
        <p:cxnSp>
          <p:nvCxnSpPr>
            <p:cNvPr id="5" name="Straight Connector 4">
              <a:extLst>
                <a:ext uri="{FF2B5EF4-FFF2-40B4-BE49-F238E27FC236}">
                  <a16:creationId xmlns="" xmlns:a16="http://schemas.microsoft.com/office/drawing/2014/main" id="{7CBB0CC4-56D9-FFB3-5B47-4E78ADB396B6}"/>
                </a:ext>
              </a:extLst>
            </p:cNvPr>
            <p:cNvCxnSpPr>
              <a:cxnSpLocks/>
            </p:cNvCxnSpPr>
            <p:nvPr/>
          </p:nvCxnSpPr>
          <p:spPr>
            <a:xfrm>
              <a:off x="1116655" y="54244"/>
              <a:ext cx="7079286" cy="0"/>
            </a:xfrm>
            <a:prstGeom prst="line">
              <a:avLst/>
            </a:prstGeom>
            <a:ln w="101600">
              <a:solidFill>
                <a:srgbClr val="4444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DE4059C9-7174-0F7C-6AEE-A629952047E0}"/>
              </a:ext>
            </a:extLst>
          </p:cNvPr>
          <p:cNvSpPr txBox="1"/>
          <p:nvPr/>
        </p:nvSpPr>
        <p:spPr>
          <a:xfrm>
            <a:off x="1372230" y="1046810"/>
            <a:ext cx="4742481" cy="1771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lnSpc>
                <a:spcPct val="115000"/>
              </a:lnSpc>
              <a:buClr>
                <a:schemeClr val="dk1"/>
              </a:buClr>
              <a:buSzPts val="1100"/>
              <a:buNone/>
              <a:defRPr sz="1500" b="1">
                <a:solidFill>
                  <a:schemeClr val="dk1"/>
                </a:solidFill>
                <a:latin typeface="+mn-lt"/>
                <a:ea typeface="Roboto"/>
                <a:cs typeface="#9Slide03 Arima Madurai Black" panose="00000A00000000000000" pitchFamily="2" charset="-93"/>
                <a:sym typeface="Roboto"/>
              </a:defRPr>
            </a:lvl1pPr>
            <a:lvl2pPr marL="9144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indent="-317500" algn="ctr">
              <a:buClr>
                <a:srgbClr val="434343"/>
              </a:buClr>
              <a:buSzPts val="2800"/>
              <a:buFont typeface="Roboto"/>
              <a:buNone/>
              <a:defRPr sz="2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en-US" sz="5400" b="1" i="0" u="none" strike="noStrike" kern="0" cap="none" spc="0" normalizeH="0" baseline="0" noProof="0" dirty="0">
                <a:ln>
                  <a:noFill/>
                </a:ln>
                <a:solidFill>
                  <a:srgbClr val="C53F3F"/>
                </a:solidFill>
                <a:effectLst/>
                <a:uLnTx/>
                <a:uFillTx/>
                <a:latin typeface="Arial" panose="020B0604020202020204" pitchFamily="34" charset="0"/>
                <a:ea typeface="Roboto"/>
                <a:cs typeface="Arial" panose="020B0604020202020204" pitchFamily="34" charset="0"/>
                <a:sym typeface="Roboto"/>
              </a:rPr>
              <a:t>THANKS!!!</a:t>
            </a:r>
            <a:endParaRPr kumimoji="0" lang="en-US" sz="5400" b="1" i="0" u="none" strike="noStrike" kern="0" cap="none" spc="0" normalizeH="0" baseline="0" noProof="0" dirty="0">
              <a:ln>
                <a:noFill/>
              </a:ln>
              <a:solidFill>
                <a:srgbClr val="C53F3F"/>
              </a:solidFill>
              <a:effectLst/>
              <a:uLnTx/>
              <a:uFillTx/>
              <a:latin typeface="Arial"/>
              <a:ea typeface="Roboto"/>
              <a:cs typeface="Arial" panose="020B0604020202020204" pitchFamily="34" charset="0"/>
              <a:sym typeface="Roboto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768821493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8"/>
          <p:cNvSpPr/>
          <p:nvPr/>
        </p:nvSpPr>
        <p:spPr>
          <a:xfrm rot="-1368880">
            <a:off x="2774372" y="1506811"/>
            <a:ext cx="3329301" cy="2878378"/>
          </a:xfrm>
          <a:custGeom>
            <a:avLst/>
            <a:gdLst/>
            <a:ahLst/>
            <a:cxnLst/>
            <a:rect l="l" t="t" r="r" b="b"/>
            <a:pathLst>
              <a:path w="5338" h="4615" extrusionOk="0">
                <a:moveTo>
                  <a:pt x="2735" y="1"/>
                </a:moveTo>
                <a:cubicBezTo>
                  <a:pt x="1319" y="1"/>
                  <a:pt x="0" y="1071"/>
                  <a:pt x="588" y="2854"/>
                </a:cubicBezTo>
                <a:cubicBezTo>
                  <a:pt x="875" y="3821"/>
                  <a:pt x="1744" y="4615"/>
                  <a:pt x="2750" y="4615"/>
                </a:cubicBezTo>
                <a:cubicBezTo>
                  <a:pt x="2964" y="4615"/>
                  <a:pt x="3184" y="4579"/>
                  <a:pt x="3406" y="4501"/>
                </a:cubicBezTo>
                <a:cubicBezTo>
                  <a:pt x="4768" y="4026"/>
                  <a:pt x="5338" y="2569"/>
                  <a:pt x="5085" y="1176"/>
                </a:cubicBezTo>
                <a:lnTo>
                  <a:pt x="5085" y="1144"/>
                </a:lnTo>
                <a:cubicBezTo>
                  <a:pt x="5021" y="1144"/>
                  <a:pt x="4926" y="1144"/>
                  <a:pt x="4895" y="1081"/>
                </a:cubicBezTo>
                <a:cubicBezTo>
                  <a:pt x="4359" y="340"/>
                  <a:pt x="3531" y="1"/>
                  <a:pt x="27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" name="Google Shape;91;p18"/>
          <p:cNvGrpSpPr/>
          <p:nvPr/>
        </p:nvGrpSpPr>
        <p:grpSpPr>
          <a:xfrm rot="-899960">
            <a:off x="4560105" y="3040767"/>
            <a:ext cx="1332088" cy="1566264"/>
            <a:chOff x="4654640" y="3171373"/>
            <a:chExt cx="1332128" cy="1566311"/>
          </a:xfrm>
        </p:grpSpPr>
        <p:sp>
          <p:nvSpPr>
            <p:cNvPr id="92" name="Google Shape;92;p18"/>
            <p:cNvSpPr/>
            <p:nvPr/>
          </p:nvSpPr>
          <p:spPr>
            <a:xfrm>
              <a:off x="5022963" y="3525812"/>
              <a:ext cx="187898" cy="162448"/>
            </a:xfrm>
            <a:custGeom>
              <a:avLst/>
              <a:gdLst/>
              <a:ahLst/>
              <a:cxnLst/>
              <a:rect l="l" t="t" r="r" b="b"/>
              <a:pathLst>
                <a:path w="5338" h="4615" extrusionOk="0">
                  <a:moveTo>
                    <a:pt x="2735" y="1"/>
                  </a:moveTo>
                  <a:cubicBezTo>
                    <a:pt x="1319" y="1"/>
                    <a:pt x="0" y="1071"/>
                    <a:pt x="588" y="2854"/>
                  </a:cubicBezTo>
                  <a:cubicBezTo>
                    <a:pt x="875" y="3821"/>
                    <a:pt x="1744" y="4615"/>
                    <a:pt x="2750" y="4615"/>
                  </a:cubicBezTo>
                  <a:cubicBezTo>
                    <a:pt x="2964" y="4615"/>
                    <a:pt x="3184" y="4579"/>
                    <a:pt x="3406" y="4501"/>
                  </a:cubicBezTo>
                  <a:cubicBezTo>
                    <a:pt x="4768" y="4026"/>
                    <a:pt x="5338" y="2569"/>
                    <a:pt x="5085" y="1176"/>
                  </a:cubicBezTo>
                  <a:lnTo>
                    <a:pt x="5085" y="1144"/>
                  </a:lnTo>
                  <a:cubicBezTo>
                    <a:pt x="5021" y="1144"/>
                    <a:pt x="4926" y="1144"/>
                    <a:pt x="4895" y="1081"/>
                  </a:cubicBezTo>
                  <a:cubicBezTo>
                    <a:pt x="4359" y="340"/>
                    <a:pt x="3531" y="1"/>
                    <a:pt x="27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8"/>
            <p:cNvSpPr/>
            <p:nvPr/>
          </p:nvSpPr>
          <p:spPr>
            <a:xfrm>
              <a:off x="5005751" y="3502545"/>
              <a:ext cx="221830" cy="208877"/>
            </a:xfrm>
            <a:custGeom>
              <a:avLst/>
              <a:gdLst/>
              <a:ahLst/>
              <a:cxnLst/>
              <a:rect l="l" t="t" r="r" b="b"/>
              <a:pathLst>
                <a:path w="6302" h="5934" extrusionOk="0">
                  <a:moveTo>
                    <a:pt x="3286" y="776"/>
                  </a:moveTo>
                  <a:cubicBezTo>
                    <a:pt x="4050" y="776"/>
                    <a:pt x="4858" y="1078"/>
                    <a:pt x="5384" y="1805"/>
                  </a:cubicBezTo>
                  <a:cubicBezTo>
                    <a:pt x="5415" y="1900"/>
                    <a:pt x="5510" y="1900"/>
                    <a:pt x="5574" y="1932"/>
                  </a:cubicBezTo>
                  <a:cubicBezTo>
                    <a:pt x="5732" y="3103"/>
                    <a:pt x="5320" y="4624"/>
                    <a:pt x="3895" y="5130"/>
                  </a:cubicBezTo>
                  <a:cubicBezTo>
                    <a:pt x="3678" y="5203"/>
                    <a:pt x="3447" y="5242"/>
                    <a:pt x="3215" y="5242"/>
                  </a:cubicBezTo>
                  <a:cubicBezTo>
                    <a:pt x="2940" y="5242"/>
                    <a:pt x="2664" y="5187"/>
                    <a:pt x="2407" y="5067"/>
                  </a:cubicBezTo>
                  <a:cubicBezTo>
                    <a:pt x="1837" y="4782"/>
                    <a:pt x="1362" y="4180"/>
                    <a:pt x="1140" y="3547"/>
                  </a:cubicBezTo>
                  <a:cubicBezTo>
                    <a:pt x="792" y="2438"/>
                    <a:pt x="1140" y="1520"/>
                    <a:pt x="2090" y="1045"/>
                  </a:cubicBezTo>
                  <a:cubicBezTo>
                    <a:pt x="2434" y="873"/>
                    <a:pt x="2853" y="776"/>
                    <a:pt x="3286" y="776"/>
                  </a:cubicBezTo>
                  <a:close/>
                  <a:moveTo>
                    <a:pt x="3216" y="0"/>
                  </a:moveTo>
                  <a:cubicBezTo>
                    <a:pt x="2824" y="0"/>
                    <a:pt x="2438" y="65"/>
                    <a:pt x="2090" y="190"/>
                  </a:cubicBezTo>
                  <a:cubicBezTo>
                    <a:pt x="665" y="697"/>
                    <a:pt x="0" y="2248"/>
                    <a:pt x="507" y="3737"/>
                  </a:cubicBezTo>
                  <a:cubicBezTo>
                    <a:pt x="602" y="3990"/>
                    <a:pt x="665" y="4180"/>
                    <a:pt x="823" y="4434"/>
                  </a:cubicBezTo>
                  <a:cubicBezTo>
                    <a:pt x="1328" y="5284"/>
                    <a:pt x="2257" y="5934"/>
                    <a:pt x="3291" y="5934"/>
                  </a:cubicBezTo>
                  <a:cubicBezTo>
                    <a:pt x="3489" y="5934"/>
                    <a:pt x="3691" y="5910"/>
                    <a:pt x="3895" y="5859"/>
                  </a:cubicBezTo>
                  <a:cubicBezTo>
                    <a:pt x="4750" y="5605"/>
                    <a:pt x="5574" y="4845"/>
                    <a:pt x="5985" y="3959"/>
                  </a:cubicBezTo>
                  <a:cubicBezTo>
                    <a:pt x="6302" y="3198"/>
                    <a:pt x="6302" y="2407"/>
                    <a:pt x="5954" y="1773"/>
                  </a:cubicBezTo>
                  <a:cubicBezTo>
                    <a:pt x="5954" y="1742"/>
                    <a:pt x="5890" y="1742"/>
                    <a:pt x="5890" y="1742"/>
                  </a:cubicBezTo>
                  <a:cubicBezTo>
                    <a:pt x="5954" y="1647"/>
                    <a:pt x="5954" y="1583"/>
                    <a:pt x="5890" y="1457"/>
                  </a:cubicBezTo>
                  <a:cubicBezTo>
                    <a:pt x="5859" y="1425"/>
                    <a:pt x="5859" y="1362"/>
                    <a:pt x="5827" y="1330"/>
                  </a:cubicBezTo>
                  <a:cubicBezTo>
                    <a:pt x="5258" y="420"/>
                    <a:pt x="4216" y="0"/>
                    <a:pt x="3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8"/>
            <p:cNvSpPr/>
            <p:nvPr/>
          </p:nvSpPr>
          <p:spPr>
            <a:xfrm>
              <a:off x="5107161" y="3560342"/>
              <a:ext cx="69168" cy="49245"/>
            </a:xfrm>
            <a:custGeom>
              <a:avLst/>
              <a:gdLst/>
              <a:ahLst/>
              <a:cxnLst/>
              <a:rect l="l" t="t" r="r" b="b"/>
              <a:pathLst>
                <a:path w="1965" h="1399" extrusionOk="0">
                  <a:moveTo>
                    <a:pt x="629" y="0"/>
                  </a:moveTo>
                  <a:cubicBezTo>
                    <a:pt x="452" y="0"/>
                    <a:pt x="279" y="41"/>
                    <a:pt x="128" y="131"/>
                  </a:cubicBezTo>
                  <a:cubicBezTo>
                    <a:pt x="1" y="163"/>
                    <a:pt x="1" y="290"/>
                    <a:pt x="64" y="385"/>
                  </a:cubicBezTo>
                  <a:lnTo>
                    <a:pt x="64" y="416"/>
                  </a:lnTo>
                  <a:cubicBezTo>
                    <a:pt x="87" y="461"/>
                    <a:pt x="125" y="506"/>
                    <a:pt x="179" y="506"/>
                  </a:cubicBezTo>
                  <a:cubicBezTo>
                    <a:pt x="201" y="506"/>
                    <a:pt x="226" y="498"/>
                    <a:pt x="254" y="480"/>
                  </a:cubicBezTo>
                  <a:cubicBezTo>
                    <a:pt x="344" y="460"/>
                    <a:pt x="438" y="449"/>
                    <a:pt x="530" y="449"/>
                  </a:cubicBezTo>
                  <a:cubicBezTo>
                    <a:pt x="730" y="449"/>
                    <a:pt x="926" y="498"/>
                    <a:pt x="1078" y="606"/>
                  </a:cubicBezTo>
                  <a:cubicBezTo>
                    <a:pt x="1331" y="765"/>
                    <a:pt x="1426" y="955"/>
                    <a:pt x="1489" y="1208"/>
                  </a:cubicBezTo>
                  <a:cubicBezTo>
                    <a:pt x="1521" y="1366"/>
                    <a:pt x="1648" y="1398"/>
                    <a:pt x="1743" y="1398"/>
                  </a:cubicBezTo>
                  <a:cubicBezTo>
                    <a:pt x="1806" y="1398"/>
                    <a:pt x="1806" y="1398"/>
                    <a:pt x="1838" y="1366"/>
                  </a:cubicBezTo>
                  <a:cubicBezTo>
                    <a:pt x="1901" y="1271"/>
                    <a:pt x="1964" y="1208"/>
                    <a:pt x="1964" y="1113"/>
                  </a:cubicBezTo>
                  <a:cubicBezTo>
                    <a:pt x="1869" y="733"/>
                    <a:pt x="1584" y="321"/>
                    <a:pt x="1204" y="131"/>
                  </a:cubicBezTo>
                  <a:cubicBezTo>
                    <a:pt x="1022" y="49"/>
                    <a:pt x="823" y="0"/>
                    <a:pt x="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8"/>
            <p:cNvSpPr/>
            <p:nvPr/>
          </p:nvSpPr>
          <p:spPr>
            <a:xfrm>
              <a:off x="4816277" y="3352721"/>
              <a:ext cx="1149301" cy="1363667"/>
            </a:xfrm>
            <a:custGeom>
              <a:avLst/>
              <a:gdLst/>
              <a:ahLst/>
              <a:cxnLst/>
              <a:rect l="l" t="t" r="r" b="b"/>
              <a:pathLst>
                <a:path w="32651" h="38741" extrusionOk="0">
                  <a:moveTo>
                    <a:pt x="17291" y="1"/>
                  </a:moveTo>
                  <a:cubicBezTo>
                    <a:pt x="17038" y="3801"/>
                    <a:pt x="17196" y="8076"/>
                    <a:pt x="16025" y="11687"/>
                  </a:cubicBezTo>
                  <a:cubicBezTo>
                    <a:pt x="14821" y="15234"/>
                    <a:pt x="11433" y="17767"/>
                    <a:pt x="8962" y="20459"/>
                  </a:cubicBezTo>
                  <a:lnTo>
                    <a:pt x="8931" y="20491"/>
                  </a:lnTo>
                  <a:cubicBezTo>
                    <a:pt x="6397" y="23278"/>
                    <a:pt x="3990" y="26159"/>
                    <a:pt x="1900" y="29295"/>
                  </a:cubicBezTo>
                  <a:cubicBezTo>
                    <a:pt x="1013" y="30593"/>
                    <a:pt x="0" y="32430"/>
                    <a:pt x="538" y="34045"/>
                  </a:cubicBezTo>
                  <a:cubicBezTo>
                    <a:pt x="1267" y="36072"/>
                    <a:pt x="4022" y="36230"/>
                    <a:pt x="5796" y="36547"/>
                  </a:cubicBezTo>
                  <a:cubicBezTo>
                    <a:pt x="6366" y="36610"/>
                    <a:pt x="6904" y="36737"/>
                    <a:pt x="7474" y="36800"/>
                  </a:cubicBezTo>
                  <a:cubicBezTo>
                    <a:pt x="13382" y="37846"/>
                    <a:pt x="19315" y="38740"/>
                    <a:pt x="25295" y="38740"/>
                  </a:cubicBezTo>
                  <a:cubicBezTo>
                    <a:pt x="26015" y="38740"/>
                    <a:pt x="26736" y="38727"/>
                    <a:pt x="27457" y="38700"/>
                  </a:cubicBezTo>
                  <a:cubicBezTo>
                    <a:pt x="29389" y="38637"/>
                    <a:pt x="32651" y="38542"/>
                    <a:pt x="32461" y="35787"/>
                  </a:cubicBezTo>
                  <a:cubicBezTo>
                    <a:pt x="32303" y="33950"/>
                    <a:pt x="31447" y="32050"/>
                    <a:pt x="30909" y="30371"/>
                  </a:cubicBezTo>
                  <a:cubicBezTo>
                    <a:pt x="29927" y="27394"/>
                    <a:pt x="28756" y="24449"/>
                    <a:pt x="27457" y="21599"/>
                  </a:cubicBezTo>
                  <a:cubicBezTo>
                    <a:pt x="27299" y="21251"/>
                    <a:pt x="27140" y="20902"/>
                    <a:pt x="26982" y="20586"/>
                  </a:cubicBezTo>
                  <a:cubicBezTo>
                    <a:pt x="25715" y="17894"/>
                    <a:pt x="23784" y="15170"/>
                    <a:pt x="23340" y="12162"/>
                  </a:cubicBezTo>
                  <a:cubicBezTo>
                    <a:pt x="22865" y="8868"/>
                    <a:pt x="23974" y="5195"/>
                    <a:pt x="24449" y="1964"/>
                  </a:cubicBezTo>
                  <a:cubicBezTo>
                    <a:pt x="24480" y="1838"/>
                    <a:pt x="24575" y="1743"/>
                    <a:pt x="24702" y="1743"/>
                  </a:cubicBezTo>
                  <a:lnTo>
                    <a:pt x="24702" y="1711"/>
                  </a:lnTo>
                  <a:cubicBezTo>
                    <a:pt x="24638" y="1712"/>
                    <a:pt x="24575" y="1712"/>
                    <a:pt x="24511" y="1712"/>
                  </a:cubicBezTo>
                  <a:cubicBezTo>
                    <a:pt x="22039" y="1712"/>
                    <a:pt x="19514" y="1112"/>
                    <a:pt x="17291" y="1"/>
                  </a:cubicBezTo>
                  <a:close/>
                </a:path>
              </a:pathLst>
            </a:custGeom>
            <a:solidFill>
              <a:schemeClr val="lt1"/>
            </a:solidFill>
            <a:ln w="7125" cap="rnd" cmpd="sng">
              <a:solidFill>
                <a:srgbClr val="5555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8"/>
            <p:cNvSpPr/>
            <p:nvPr/>
          </p:nvSpPr>
          <p:spPr>
            <a:xfrm>
              <a:off x="4654640" y="3171373"/>
              <a:ext cx="1332128" cy="1566311"/>
            </a:xfrm>
            <a:custGeom>
              <a:avLst/>
              <a:gdLst/>
              <a:ahLst/>
              <a:cxnLst/>
              <a:rect l="l" t="t" r="r" b="b"/>
              <a:pathLst>
                <a:path w="37845" h="44498" extrusionOk="0">
                  <a:moveTo>
                    <a:pt x="23529" y="583"/>
                  </a:moveTo>
                  <a:cubicBezTo>
                    <a:pt x="23673" y="583"/>
                    <a:pt x="23820" y="586"/>
                    <a:pt x="23974" y="593"/>
                  </a:cubicBezTo>
                  <a:cubicBezTo>
                    <a:pt x="24924" y="688"/>
                    <a:pt x="25874" y="846"/>
                    <a:pt x="26792" y="1036"/>
                  </a:cubicBezTo>
                  <a:cubicBezTo>
                    <a:pt x="27806" y="1258"/>
                    <a:pt x="28819" y="1511"/>
                    <a:pt x="29769" y="1891"/>
                  </a:cubicBezTo>
                  <a:cubicBezTo>
                    <a:pt x="30466" y="2176"/>
                    <a:pt x="31289" y="2778"/>
                    <a:pt x="31669" y="3443"/>
                  </a:cubicBezTo>
                  <a:cubicBezTo>
                    <a:pt x="32334" y="4741"/>
                    <a:pt x="31131" y="6135"/>
                    <a:pt x="29864" y="6420"/>
                  </a:cubicBezTo>
                  <a:cubicBezTo>
                    <a:pt x="26507" y="6388"/>
                    <a:pt x="23657" y="5628"/>
                    <a:pt x="20712" y="4076"/>
                  </a:cubicBezTo>
                  <a:cubicBezTo>
                    <a:pt x="19698" y="2936"/>
                    <a:pt x="20522" y="1353"/>
                    <a:pt x="21788" y="878"/>
                  </a:cubicBezTo>
                  <a:cubicBezTo>
                    <a:pt x="22401" y="648"/>
                    <a:pt x="22932" y="583"/>
                    <a:pt x="23529" y="583"/>
                  </a:cubicBezTo>
                  <a:close/>
                  <a:moveTo>
                    <a:pt x="23494" y="1"/>
                  </a:moveTo>
                  <a:cubicBezTo>
                    <a:pt x="22334" y="1"/>
                    <a:pt x="21223" y="254"/>
                    <a:pt x="20427" y="1036"/>
                  </a:cubicBezTo>
                  <a:cubicBezTo>
                    <a:pt x="19318" y="2113"/>
                    <a:pt x="19318" y="3886"/>
                    <a:pt x="20743" y="4551"/>
                  </a:cubicBezTo>
                  <a:lnTo>
                    <a:pt x="20807" y="4551"/>
                  </a:lnTo>
                  <a:cubicBezTo>
                    <a:pt x="21060" y="4678"/>
                    <a:pt x="21250" y="4805"/>
                    <a:pt x="21440" y="4931"/>
                  </a:cubicBezTo>
                  <a:cubicBezTo>
                    <a:pt x="21218" y="7053"/>
                    <a:pt x="21060" y="9238"/>
                    <a:pt x="20838" y="11392"/>
                  </a:cubicBezTo>
                  <a:cubicBezTo>
                    <a:pt x="20648" y="13513"/>
                    <a:pt x="20522" y="15730"/>
                    <a:pt x="19635" y="17662"/>
                  </a:cubicBezTo>
                  <a:cubicBezTo>
                    <a:pt x="18716" y="19562"/>
                    <a:pt x="17133" y="21019"/>
                    <a:pt x="15676" y="22476"/>
                  </a:cubicBezTo>
                  <a:cubicBezTo>
                    <a:pt x="14188" y="23996"/>
                    <a:pt x="12763" y="25484"/>
                    <a:pt x="11401" y="27068"/>
                  </a:cubicBezTo>
                  <a:cubicBezTo>
                    <a:pt x="9121" y="29665"/>
                    <a:pt x="0" y="39007"/>
                    <a:pt x="6904" y="41477"/>
                  </a:cubicBezTo>
                  <a:cubicBezTo>
                    <a:pt x="8456" y="42047"/>
                    <a:pt x="10166" y="42205"/>
                    <a:pt x="11749" y="42491"/>
                  </a:cubicBezTo>
                  <a:cubicBezTo>
                    <a:pt x="13808" y="42871"/>
                    <a:pt x="15866" y="43187"/>
                    <a:pt x="17956" y="43504"/>
                  </a:cubicBezTo>
                  <a:cubicBezTo>
                    <a:pt x="21725" y="44074"/>
                    <a:pt x="25557" y="44422"/>
                    <a:pt x="29357" y="44454"/>
                  </a:cubicBezTo>
                  <a:cubicBezTo>
                    <a:pt x="30017" y="44454"/>
                    <a:pt x="30860" y="44498"/>
                    <a:pt x="31755" y="44498"/>
                  </a:cubicBezTo>
                  <a:cubicBezTo>
                    <a:pt x="33907" y="44498"/>
                    <a:pt x="36357" y="44245"/>
                    <a:pt x="37275" y="42522"/>
                  </a:cubicBezTo>
                  <a:cubicBezTo>
                    <a:pt x="37845" y="41477"/>
                    <a:pt x="37560" y="40369"/>
                    <a:pt x="37275" y="39355"/>
                  </a:cubicBezTo>
                  <a:cubicBezTo>
                    <a:pt x="36736" y="37202"/>
                    <a:pt x="36008" y="35112"/>
                    <a:pt x="35216" y="33117"/>
                  </a:cubicBezTo>
                  <a:cubicBezTo>
                    <a:pt x="33728" y="29000"/>
                    <a:pt x="31827" y="25104"/>
                    <a:pt x="29864" y="21177"/>
                  </a:cubicBezTo>
                  <a:cubicBezTo>
                    <a:pt x="28819" y="19024"/>
                    <a:pt x="28217" y="16997"/>
                    <a:pt x="28502" y="14527"/>
                  </a:cubicBezTo>
                  <a:cubicBezTo>
                    <a:pt x="28724" y="12120"/>
                    <a:pt x="29199" y="9713"/>
                    <a:pt x="29547" y="7306"/>
                  </a:cubicBezTo>
                  <a:cubicBezTo>
                    <a:pt x="29611" y="7053"/>
                    <a:pt x="29389" y="6926"/>
                    <a:pt x="29231" y="6926"/>
                  </a:cubicBezTo>
                  <a:cubicBezTo>
                    <a:pt x="29136" y="6926"/>
                    <a:pt x="29041" y="7021"/>
                    <a:pt x="29009" y="7180"/>
                  </a:cubicBezTo>
                  <a:cubicBezTo>
                    <a:pt x="28534" y="10378"/>
                    <a:pt x="27425" y="14052"/>
                    <a:pt x="27901" y="17345"/>
                  </a:cubicBezTo>
                  <a:cubicBezTo>
                    <a:pt x="28344" y="20354"/>
                    <a:pt x="30276" y="23077"/>
                    <a:pt x="31542" y="25769"/>
                  </a:cubicBezTo>
                  <a:cubicBezTo>
                    <a:pt x="31701" y="26086"/>
                    <a:pt x="31859" y="26466"/>
                    <a:pt x="32017" y="26814"/>
                  </a:cubicBezTo>
                  <a:cubicBezTo>
                    <a:pt x="33316" y="29665"/>
                    <a:pt x="34456" y="32578"/>
                    <a:pt x="35469" y="35555"/>
                  </a:cubicBezTo>
                  <a:cubicBezTo>
                    <a:pt x="36039" y="37233"/>
                    <a:pt x="36895" y="39134"/>
                    <a:pt x="36990" y="40907"/>
                  </a:cubicBezTo>
                  <a:cubicBezTo>
                    <a:pt x="37211" y="43662"/>
                    <a:pt x="33949" y="43757"/>
                    <a:pt x="32017" y="43821"/>
                  </a:cubicBezTo>
                  <a:cubicBezTo>
                    <a:pt x="31293" y="43848"/>
                    <a:pt x="30569" y="43861"/>
                    <a:pt x="29846" y="43861"/>
                  </a:cubicBezTo>
                  <a:cubicBezTo>
                    <a:pt x="23844" y="43861"/>
                    <a:pt x="17914" y="42966"/>
                    <a:pt x="12034" y="41920"/>
                  </a:cubicBezTo>
                  <a:cubicBezTo>
                    <a:pt x="11464" y="41857"/>
                    <a:pt x="10926" y="41730"/>
                    <a:pt x="10356" y="41667"/>
                  </a:cubicBezTo>
                  <a:cubicBezTo>
                    <a:pt x="8582" y="41350"/>
                    <a:pt x="5796" y="41192"/>
                    <a:pt x="5099" y="39165"/>
                  </a:cubicBezTo>
                  <a:cubicBezTo>
                    <a:pt x="4529" y="37550"/>
                    <a:pt x="5574" y="35713"/>
                    <a:pt x="6429" y="34415"/>
                  </a:cubicBezTo>
                  <a:cubicBezTo>
                    <a:pt x="8551" y="31280"/>
                    <a:pt x="10958" y="28398"/>
                    <a:pt x="13491" y="25611"/>
                  </a:cubicBezTo>
                  <a:lnTo>
                    <a:pt x="13523" y="25579"/>
                  </a:lnTo>
                  <a:cubicBezTo>
                    <a:pt x="15993" y="22887"/>
                    <a:pt x="19382" y="20354"/>
                    <a:pt x="20585" y="16807"/>
                  </a:cubicBezTo>
                  <a:cubicBezTo>
                    <a:pt x="21757" y="13197"/>
                    <a:pt x="21598" y="8921"/>
                    <a:pt x="21852" y="5121"/>
                  </a:cubicBezTo>
                  <a:cubicBezTo>
                    <a:pt x="24075" y="6233"/>
                    <a:pt x="26569" y="6833"/>
                    <a:pt x="29040" y="6833"/>
                  </a:cubicBezTo>
                  <a:cubicBezTo>
                    <a:pt x="29104" y="6833"/>
                    <a:pt x="29167" y="6832"/>
                    <a:pt x="29231" y="6831"/>
                  </a:cubicBezTo>
                  <a:lnTo>
                    <a:pt x="29611" y="6831"/>
                  </a:lnTo>
                  <a:cubicBezTo>
                    <a:pt x="29638" y="6914"/>
                    <a:pt x="29689" y="6996"/>
                    <a:pt x="29805" y="6996"/>
                  </a:cubicBezTo>
                  <a:cubicBezTo>
                    <a:pt x="29823" y="6996"/>
                    <a:pt x="29843" y="6994"/>
                    <a:pt x="29864" y="6990"/>
                  </a:cubicBezTo>
                  <a:cubicBezTo>
                    <a:pt x="31447" y="6673"/>
                    <a:pt x="32651" y="5343"/>
                    <a:pt x="32303" y="3696"/>
                  </a:cubicBezTo>
                  <a:cubicBezTo>
                    <a:pt x="31827" y="1511"/>
                    <a:pt x="29041" y="1004"/>
                    <a:pt x="27172" y="561"/>
                  </a:cubicBezTo>
                  <a:cubicBezTo>
                    <a:pt x="26124" y="311"/>
                    <a:pt x="24779" y="1"/>
                    <a:pt x="23494" y="1"/>
                  </a:cubicBezTo>
                  <a:close/>
                </a:path>
              </a:pathLst>
            </a:custGeom>
            <a:solidFill>
              <a:schemeClr val="dk1"/>
            </a:solidFill>
            <a:ln w="71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8"/>
            <p:cNvSpPr/>
            <p:nvPr/>
          </p:nvSpPr>
          <p:spPr>
            <a:xfrm>
              <a:off x="4869780" y="4091525"/>
              <a:ext cx="1033389" cy="581884"/>
            </a:xfrm>
            <a:custGeom>
              <a:avLst/>
              <a:gdLst/>
              <a:ahLst/>
              <a:cxnLst/>
              <a:rect l="l" t="t" r="r" b="b"/>
              <a:pathLst>
                <a:path w="29358" h="16531" extrusionOk="0">
                  <a:moveTo>
                    <a:pt x="11847" y="599"/>
                  </a:moveTo>
                  <a:cubicBezTo>
                    <a:pt x="12004" y="599"/>
                    <a:pt x="12161" y="602"/>
                    <a:pt x="12319" y="610"/>
                  </a:cubicBezTo>
                  <a:lnTo>
                    <a:pt x="12351" y="610"/>
                  </a:lnTo>
                  <a:cubicBezTo>
                    <a:pt x="12763" y="673"/>
                    <a:pt x="13143" y="705"/>
                    <a:pt x="13555" y="768"/>
                  </a:cubicBezTo>
                  <a:cubicBezTo>
                    <a:pt x="15043" y="1085"/>
                    <a:pt x="16468" y="1687"/>
                    <a:pt x="17957" y="2099"/>
                  </a:cubicBezTo>
                  <a:cubicBezTo>
                    <a:pt x="19044" y="2409"/>
                    <a:pt x="20147" y="2613"/>
                    <a:pt x="21232" y="2613"/>
                  </a:cubicBezTo>
                  <a:cubicBezTo>
                    <a:pt x="22358" y="2613"/>
                    <a:pt x="23464" y="2394"/>
                    <a:pt x="24512" y="1845"/>
                  </a:cubicBezTo>
                  <a:cubicBezTo>
                    <a:pt x="25304" y="3587"/>
                    <a:pt x="25969" y="5360"/>
                    <a:pt x="26571" y="7197"/>
                  </a:cubicBezTo>
                  <a:cubicBezTo>
                    <a:pt x="26887" y="8147"/>
                    <a:pt x="27172" y="9129"/>
                    <a:pt x="27457" y="10111"/>
                  </a:cubicBezTo>
                  <a:cubicBezTo>
                    <a:pt x="27774" y="11282"/>
                    <a:pt x="28344" y="12708"/>
                    <a:pt x="28122" y="13911"/>
                  </a:cubicBezTo>
                  <a:cubicBezTo>
                    <a:pt x="27793" y="15661"/>
                    <a:pt x="25977" y="15992"/>
                    <a:pt x="24216" y="15992"/>
                  </a:cubicBezTo>
                  <a:cubicBezTo>
                    <a:pt x="23269" y="15992"/>
                    <a:pt x="22337" y="15897"/>
                    <a:pt x="21662" y="15874"/>
                  </a:cubicBezTo>
                  <a:cubicBezTo>
                    <a:pt x="19445" y="15779"/>
                    <a:pt x="17228" y="15621"/>
                    <a:pt x="14980" y="15431"/>
                  </a:cubicBezTo>
                  <a:cubicBezTo>
                    <a:pt x="12890" y="15241"/>
                    <a:pt x="10768" y="14988"/>
                    <a:pt x="8678" y="14766"/>
                  </a:cubicBezTo>
                  <a:cubicBezTo>
                    <a:pt x="6651" y="14513"/>
                    <a:pt x="4086" y="14354"/>
                    <a:pt x="2439" y="13024"/>
                  </a:cubicBezTo>
                  <a:cubicBezTo>
                    <a:pt x="0" y="11061"/>
                    <a:pt x="3262" y="7799"/>
                    <a:pt x="4561" y="5962"/>
                  </a:cubicBezTo>
                  <a:cubicBezTo>
                    <a:pt x="5827" y="4220"/>
                    <a:pt x="7189" y="2605"/>
                    <a:pt x="8392" y="863"/>
                  </a:cubicBezTo>
                  <a:cubicBezTo>
                    <a:pt x="9616" y="780"/>
                    <a:pt x="10718" y="599"/>
                    <a:pt x="11847" y="599"/>
                  </a:cubicBezTo>
                  <a:close/>
                  <a:moveTo>
                    <a:pt x="11278" y="0"/>
                  </a:moveTo>
                  <a:cubicBezTo>
                    <a:pt x="10391" y="0"/>
                    <a:pt x="9505" y="149"/>
                    <a:pt x="8646" y="547"/>
                  </a:cubicBezTo>
                  <a:cubicBezTo>
                    <a:pt x="8625" y="462"/>
                    <a:pt x="8561" y="406"/>
                    <a:pt x="8484" y="406"/>
                  </a:cubicBezTo>
                  <a:cubicBezTo>
                    <a:pt x="8445" y="406"/>
                    <a:pt x="8403" y="420"/>
                    <a:pt x="8361" y="452"/>
                  </a:cubicBezTo>
                  <a:cubicBezTo>
                    <a:pt x="6302" y="2637"/>
                    <a:pt x="4561" y="5170"/>
                    <a:pt x="2850" y="7641"/>
                  </a:cubicBezTo>
                  <a:cubicBezTo>
                    <a:pt x="1900" y="8971"/>
                    <a:pt x="317" y="10712"/>
                    <a:pt x="1330" y="12454"/>
                  </a:cubicBezTo>
                  <a:cubicBezTo>
                    <a:pt x="2280" y="14164"/>
                    <a:pt x="4687" y="14639"/>
                    <a:pt x="6429" y="14956"/>
                  </a:cubicBezTo>
                  <a:cubicBezTo>
                    <a:pt x="9248" y="15463"/>
                    <a:pt x="12129" y="15653"/>
                    <a:pt x="14948" y="15938"/>
                  </a:cubicBezTo>
                  <a:cubicBezTo>
                    <a:pt x="17672" y="16223"/>
                    <a:pt x="20427" y="16413"/>
                    <a:pt x="23182" y="16508"/>
                  </a:cubicBezTo>
                  <a:cubicBezTo>
                    <a:pt x="23563" y="16515"/>
                    <a:pt x="23982" y="16531"/>
                    <a:pt x="24415" y="16531"/>
                  </a:cubicBezTo>
                  <a:cubicBezTo>
                    <a:pt x="25857" y="16531"/>
                    <a:pt x="27453" y="16356"/>
                    <a:pt x="28281" y="15114"/>
                  </a:cubicBezTo>
                  <a:cubicBezTo>
                    <a:pt x="29357" y="13436"/>
                    <a:pt x="28249" y="10807"/>
                    <a:pt x="27774" y="9129"/>
                  </a:cubicBezTo>
                  <a:cubicBezTo>
                    <a:pt x="27014" y="6437"/>
                    <a:pt x="26064" y="3777"/>
                    <a:pt x="24955" y="1338"/>
                  </a:cubicBezTo>
                  <a:cubicBezTo>
                    <a:pt x="24902" y="1205"/>
                    <a:pt x="24793" y="1151"/>
                    <a:pt x="24684" y="1151"/>
                  </a:cubicBezTo>
                  <a:cubicBezTo>
                    <a:pt x="24534" y="1151"/>
                    <a:pt x="24385" y="1255"/>
                    <a:pt x="24385" y="1402"/>
                  </a:cubicBezTo>
                  <a:cubicBezTo>
                    <a:pt x="23375" y="1936"/>
                    <a:pt x="22356" y="2140"/>
                    <a:pt x="21332" y="2140"/>
                  </a:cubicBezTo>
                  <a:cubicBezTo>
                    <a:pt x="18469" y="2140"/>
                    <a:pt x="15560" y="546"/>
                    <a:pt x="12668" y="103"/>
                  </a:cubicBezTo>
                  <a:lnTo>
                    <a:pt x="12668" y="72"/>
                  </a:lnTo>
                  <a:cubicBezTo>
                    <a:pt x="12636" y="72"/>
                    <a:pt x="12636" y="103"/>
                    <a:pt x="12636" y="103"/>
                  </a:cubicBezTo>
                  <a:cubicBezTo>
                    <a:pt x="12186" y="39"/>
                    <a:pt x="11732" y="0"/>
                    <a:pt x="11278" y="0"/>
                  </a:cubicBezTo>
                  <a:close/>
                </a:path>
              </a:pathLst>
            </a:custGeom>
            <a:solidFill>
              <a:schemeClr val="dk1"/>
            </a:solidFill>
            <a:ln w="71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8"/>
            <p:cNvSpPr/>
            <p:nvPr/>
          </p:nvSpPr>
          <p:spPr>
            <a:xfrm>
              <a:off x="4870871" y="4111483"/>
              <a:ext cx="996606" cy="542989"/>
            </a:xfrm>
            <a:custGeom>
              <a:avLst/>
              <a:gdLst/>
              <a:ahLst/>
              <a:cxnLst/>
              <a:rect l="l" t="t" r="r" b="b"/>
              <a:pathLst>
                <a:path w="28313" h="15426" extrusionOk="0">
                  <a:moveTo>
                    <a:pt x="11848" y="0"/>
                  </a:moveTo>
                  <a:cubicBezTo>
                    <a:pt x="10718" y="0"/>
                    <a:pt x="9617" y="181"/>
                    <a:pt x="8393" y="265"/>
                  </a:cubicBezTo>
                  <a:cubicBezTo>
                    <a:pt x="7190" y="2007"/>
                    <a:pt x="5796" y="3622"/>
                    <a:pt x="4561" y="5363"/>
                  </a:cubicBezTo>
                  <a:cubicBezTo>
                    <a:pt x="3263" y="7137"/>
                    <a:pt x="1" y="10462"/>
                    <a:pt x="2439" y="12394"/>
                  </a:cubicBezTo>
                  <a:cubicBezTo>
                    <a:pt x="4055" y="13756"/>
                    <a:pt x="6651" y="13914"/>
                    <a:pt x="8678" y="14136"/>
                  </a:cubicBezTo>
                  <a:cubicBezTo>
                    <a:pt x="10768" y="14389"/>
                    <a:pt x="12890" y="14611"/>
                    <a:pt x="14980" y="14832"/>
                  </a:cubicBezTo>
                  <a:cubicBezTo>
                    <a:pt x="17197" y="15022"/>
                    <a:pt x="19414" y="15212"/>
                    <a:pt x="21631" y="15307"/>
                  </a:cubicBezTo>
                  <a:cubicBezTo>
                    <a:pt x="22306" y="15330"/>
                    <a:pt x="23238" y="15425"/>
                    <a:pt x="24185" y="15425"/>
                  </a:cubicBezTo>
                  <a:cubicBezTo>
                    <a:pt x="25946" y="15425"/>
                    <a:pt x="27762" y="15094"/>
                    <a:pt x="28091" y="13344"/>
                  </a:cubicBezTo>
                  <a:cubicBezTo>
                    <a:pt x="28313" y="12172"/>
                    <a:pt x="27743" y="10715"/>
                    <a:pt x="27458" y="9512"/>
                  </a:cubicBezTo>
                  <a:cubicBezTo>
                    <a:pt x="27173" y="8530"/>
                    <a:pt x="26888" y="7580"/>
                    <a:pt x="26571" y="6599"/>
                  </a:cubicBezTo>
                  <a:cubicBezTo>
                    <a:pt x="26001" y="4762"/>
                    <a:pt x="25273" y="2988"/>
                    <a:pt x="24513" y="1246"/>
                  </a:cubicBezTo>
                  <a:cubicBezTo>
                    <a:pt x="23477" y="1780"/>
                    <a:pt x="22403" y="1987"/>
                    <a:pt x="21314" y="1987"/>
                  </a:cubicBezTo>
                  <a:cubicBezTo>
                    <a:pt x="20203" y="1987"/>
                    <a:pt x="19076" y="1772"/>
                    <a:pt x="17957" y="1468"/>
                  </a:cubicBezTo>
                  <a:cubicBezTo>
                    <a:pt x="16469" y="1088"/>
                    <a:pt x="15044" y="486"/>
                    <a:pt x="13555" y="170"/>
                  </a:cubicBezTo>
                  <a:cubicBezTo>
                    <a:pt x="13112" y="106"/>
                    <a:pt x="12763" y="43"/>
                    <a:pt x="12352" y="11"/>
                  </a:cubicBezTo>
                  <a:lnTo>
                    <a:pt x="12320" y="11"/>
                  </a:lnTo>
                  <a:cubicBezTo>
                    <a:pt x="12162" y="4"/>
                    <a:pt x="12005" y="0"/>
                    <a:pt x="11848" y="0"/>
                  </a:cubicBezTo>
                  <a:close/>
                </a:path>
              </a:pathLst>
            </a:custGeom>
            <a:solidFill>
              <a:schemeClr val="accent4"/>
            </a:solidFill>
            <a:ln w="71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8"/>
            <p:cNvSpPr/>
            <p:nvPr/>
          </p:nvSpPr>
          <p:spPr>
            <a:xfrm>
              <a:off x="5348002" y="3192528"/>
              <a:ext cx="443691" cy="204826"/>
            </a:xfrm>
            <a:custGeom>
              <a:avLst/>
              <a:gdLst/>
              <a:ahLst/>
              <a:cxnLst/>
              <a:rect l="l" t="t" r="r" b="b"/>
              <a:pathLst>
                <a:path w="12605" h="5819" extrusionOk="0">
                  <a:moveTo>
                    <a:pt x="2249" y="1918"/>
                  </a:moveTo>
                  <a:cubicBezTo>
                    <a:pt x="2260" y="1918"/>
                    <a:pt x="2270" y="1920"/>
                    <a:pt x="2280" y="1923"/>
                  </a:cubicBezTo>
                  <a:cubicBezTo>
                    <a:pt x="3642" y="2462"/>
                    <a:pt x="4719" y="3253"/>
                    <a:pt x="6176" y="3507"/>
                  </a:cubicBezTo>
                  <a:cubicBezTo>
                    <a:pt x="6736" y="3617"/>
                    <a:pt x="7274" y="3661"/>
                    <a:pt x="7806" y="3661"/>
                  </a:cubicBezTo>
                  <a:cubicBezTo>
                    <a:pt x="8656" y="3661"/>
                    <a:pt x="9492" y="3548"/>
                    <a:pt x="10388" y="3412"/>
                  </a:cubicBezTo>
                  <a:cubicBezTo>
                    <a:pt x="10407" y="3408"/>
                    <a:pt x="10426" y="3406"/>
                    <a:pt x="10444" y="3406"/>
                  </a:cubicBezTo>
                  <a:cubicBezTo>
                    <a:pt x="10711" y="3406"/>
                    <a:pt x="10750" y="3829"/>
                    <a:pt x="10483" y="3919"/>
                  </a:cubicBezTo>
                  <a:cubicBezTo>
                    <a:pt x="9702" y="4179"/>
                    <a:pt x="8758" y="4319"/>
                    <a:pt x="7774" y="4319"/>
                  </a:cubicBezTo>
                  <a:cubicBezTo>
                    <a:pt x="5642" y="4319"/>
                    <a:pt x="3325" y="3662"/>
                    <a:pt x="2090" y="2145"/>
                  </a:cubicBezTo>
                  <a:cubicBezTo>
                    <a:pt x="2034" y="2032"/>
                    <a:pt x="2154" y="1918"/>
                    <a:pt x="2249" y="1918"/>
                  </a:cubicBezTo>
                  <a:close/>
                  <a:moveTo>
                    <a:pt x="3751" y="1"/>
                  </a:moveTo>
                  <a:cubicBezTo>
                    <a:pt x="3186" y="1"/>
                    <a:pt x="2676" y="89"/>
                    <a:pt x="2090" y="308"/>
                  </a:cubicBezTo>
                  <a:cubicBezTo>
                    <a:pt x="824" y="783"/>
                    <a:pt x="0" y="2367"/>
                    <a:pt x="1045" y="3507"/>
                  </a:cubicBezTo>
                  <a:cubicBezTo>
                    <a:pt x="3959" y="5027"/>
                    <a:pt x="6809" y="5787"/>
                    <a:pt x="10134" y="5819"/>
                  </a:cubicBezTo>
                  <a:cubicBezTo>
                    <a:pt x="11401" y="5565"/>
                    <a:pt x="12605" y="4140"/>
                    <a:pt x="11908" y="2842"/>
                  </a:cubicBezTo>
                  <a:cubicBezTo>
                    <a:pt x="11591" y="2177"/>
                    <a:pt x="10768" y="1638"/>
                    <a:pt x="10071" y="1353"/>
                  </a:cubicBezTo>
                  <a:cubicBezTo>
                    <a:pt x="9121" y="942"/>
                    <a:pt x="8076" y="720"/>
                    <a:pt x="7094" y="467"/>
                  </a:cubicBezTo>
                  <a:cubicBezTo>
                    <a:pt x="6176" y="277"/>
                    <a:pt x="5226" y="87"/>
                    <a:pt x="4276" y="23"/>
                  </a:cubicBezTo>
                  <a:cubicBezTo>
                    <a:pt x="4093" y="9"/>
                    <a:pt x="3920" y="1"/>
                    <a:pt x="3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8"/>
            <p:cNvSpPr/>
            <p:nvPr/>
          </p:nvSpPr>
          <p:spPr>
            <a:xfrm>
              <a:off x="5420161" y="3262962"/>
              <a:ext cx="306201" cy="81909"/>
            </a:xfrm>
            <a:custGeom>
              <a:avLst/>
              <a:gdLst/>
              <a:ahLst/>
              <a:cxnLst/>
              <a:rect l="l" t="t" r="r" b="b"/>
              <a:pathLst>
                <a:path w="8699" h="2327" extrusionOk="0">
                  <a:moveTo>
                    <a:pt x="208" y="1"/>
                  </a:moveTo>
                  <a:cubicBezTo>
                    <a:pt x="87" y="1"/>
                    <a:pt x="0" y="104"/>
                    <a:pt x="104" y="207"/>
                  </a:cubicBezTo>
                  <a:cubicBezTo>
                    <a:pt x="1285" y="1689"/>
                    <a:pt x="3558" y="2326"/>
                    <a:pt x="5669" y="2326"/>
                  </a:cubicBezTo>
                  <a:cubicBezTo>
                    <a:pt x="6672" y="2326"/>
                    <a:pt x="7637" y="2183"/>
                    <a:pt x="8433" y="1918"/>
                  </a:cubicBezTo>
                  <a:cubicBezTo>
                    <a:pt x="8699" y="1799"/>
                    <a:pt x="8606" y="1405"/>
                    <a:pt x="8386" y="1405"/>
                  </a:cubicBezTo>
                  <a:cubicBezTo>
                    <a:pt x="8371" y="1405"/>
                    <a:pt x="8354" y="1407"/>
                    <a:pt x="8338" y="1411"/>
                  </a:cubicBezTo>
                  <a:cubicBezTo>
                    <a:pt x="7358" y="1563"/>
                    <a:pt x="6424" y="1686"/>
                    <a:pt x="5472" y="1686"/>
                  </a:cubicBezTo>
                  <a:cubicBezTo>
                    <a:pt x="5039" y="1686"/>
                    <a:pt x="4603" y="1660"/>
                    <a:pt x="4157" y="1601"/>
                  </a:cubicBezTo>
                  <a:cubicBezTo>
                    <a:pt x="2701" y="1316"/>
                    <a:pt x="1624" y="524"/>
                    <a:pt x="294" y="17"/>
                  </a:cubicBezTo>
                  <a:cubicBezTo>
                    <a:pt x="265" y="6"/>
                    <a:pt x="236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 w="71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" name="Google Shape;101;p18"/>
          <p:cNvGrpSpPr/>
          <p:nvPr/>
        </p:nvGrpSpPr>
        <p:grpSpPr>
          <a:xfrm>
            <a:off x="4898277" y="1195268"/>
            <a:ext cx="1094255" cy="1594018"/>
            <a:chOff x="4932214" y="1325792"/>
            <a:chExt cx="941618" cy="1418418"/>
          </a:xfrm>
        </p:grpSpPr>
        <p:sp>
          <p:nvSpPr>
            <p:cNvPr id="102" name="Google Shape;102;p18"/>
            <p:cNvSpPr/>
            <p:nvPr/>
          </p:nvSpPr>
          <p:spPr>
            <a:xfrm>
              <a:off x="4933245" y="1325792"/>
              <a:ext cx="940588" cy="1418418"/>
            </a:xfrm>
            <a:custGeom>
              <a:avLst/>
              <a:gdLst/>
              <a:ahLst/>
              <a:cxnLst/>
              <a:rect l="l" t="t" r="r" b="b"/>
              <a:pathLst>
                <a:path w="29204" h="44040" extrusionOk="0">
                  <a:moveTo>
                    <a:pt x="6524" y="14963"/>
                  </a:moveTo>
                  <a:cubicBezTo>
                    <a:pt x="6556" y="15406"/>
                    <a:pt x="6556" y="15818"/>
                    <a:pt x="6587" y="16229"/>
                  </a:cubicBezTo>
                  <a:cubicBezTo>
                    <a:pt x="6492" y="16546"/>
                    <a:pt x="6112" y="16863"/>
                    <a:pt x="5922" y="17148"/>
                  </a:cubicBezTo>
                  <a:cubicBezTo>
                    <a:pt x="5542" y="17559"/>
                    <a:pt x="5067" y="17908"/>
                    <a:pt x="4624" y="18256"/>
                  </a:cubicBezTo>
                  <a:cubicBezTo>
                    <a:pt x="3674" y="19048"/>
                    <a:pt x="2755" y="19808"/>
                    <a:pt x="1837" y="20600"/>
                  </a:cubicBezTo>
                  <a:cubicBezTo>
                    <a:pt x="1799" y="20523"/>
                    <a:pt x="1749" y="20481"/>
                    <a:pt x="1694" y="20481"/>
                  </a:cubicBezTo>
                  <a:cubicBezTo>
                    <a:pt x="1659" y="20481"/>
                    <a:pt x="1621" y="20499"/>
                    <a:pt x="1584" y="20536"/>
                  </a:cubicBezTo>
                  <a:cubicBezTo>
                    <a:pt x="1457" y="20315"/>
                    <a:pt x="1299" y="20156"/>
                    <a:pt x="1172" y="19966"/>
                  </a:cubicBezTo>
                  <a:cubicBezTo>
                    <a:pt x="1267" y="19776"/>
                    <a:pt x="1362" y="19586"/>
                    <a:pt x="1457" y="19365"/>
                  </a:cubicBezTo>
                  <a:cubicBezTo>
                    <a:pt x="1584" y="19175"/>
                    <a:pt x="1679" y="18953"/>
                    <a:pt x="1805" y="18731"/>
                  </a:cubicBezTo>
                  <a:cubicBezTo>
                    <a:pt x="2154" y="18193"/>
                    <a:pt x="2565" y="17686"/>
                    <a:pt x="3040" y="17211"/>
                  </a:cubicBezTo>
                  <a:cubicBezTo>
                    <a:pt x="3737" y="16483"/>
                    <a:pt x="5099" y="15184"/>
                    <a:pt x="6176" y="15089"/>
                  </a:cubicBezTo>
                  <a:lnTo>
                    <a:pt x="6524" y="14963"/>
                  </a:lnTo>
                  <a:close/>
                  <a:moveTo>
                    <a:pt x="28091" y="1472"/>
                  </a:moveTo>
                  <a:cubicBezTo>
                    <a:pt x="25811" y="6887"/>
                    <a:pt x="22390" y="11574"/>
                    <a:pt x="19097" y="16451"/>
                  </a:cubicBezTo>
                  <a:cubicBezTo>
                    <a:pt x="19002" y="16641"/>
                    <a:pt x="19097" y="16799"/>
                    <a:pt x="19255" y="16831"/>
                  </a:cubicBezTo>
                  <a:cubicBezTo>
                    <a:pt x="19097" y="16958"/>
                    <a:pt x="19065" y="17243"/>
                    <a:pt x="19318" y="17338"/>
                  </a:cubicBezTo>
                  <a:cubicBezTo>
                    <a:pt x="24290" y="19871"/>
                    <a:pt x="27711" y="25255"/>
                    <a:pt x="27299" y="30924"/>
                  </a:cubicBezTo>
                  <a:cubicBezTo>
                    <a:pt x="26951" y="36466"/>
                    <a:pt x="22834" y="41564"/>
                    <a:pt x="17513" y="43053"/>
                  </a:cubicBezTo>
                  <a:cubicBezTo>
                    <a:pt x="16460" y="43343"/>
                    <a:pt x="15368" y="43482"/>
                    <a:pt x="14272" y="43482"/>
                  </a:cubicBezTo>
                  <a:cubicBezTo>
                    <a:pt x="9861" y="43482"/>
                    <a:pt x="5374" y="41227"/>
                    <a:pt x="3040" y="37447"/>
                  </a:cubicBezTo>
                  <a:cubicBezTo>
                    <a:pt x="32" y="32634"/>
                    <a:pt x="855" y="26205"/>
                    <a:pt x="4529" y="21993"/>
                  </a:cubicBezTo>
                  <a:cubicBezTo>
                    <a:pt x="4654" y="21868"/>
                    <a:pt x="4561" y="21702"/>
                    <a:pt x="4438" y="21702"/>
                  </a:cubicBezTo>
                  <a:cubicBezTo>
                    <a:pt x="4406" y="21702"/>
                    <a:pt x="4372" y="21713"/>
                    <a:pt x="4339" y="21740"/>
                  </a:cubicBezTo>
                  <a:cubicBezTo>
                    <a:pt x="4054" y="21518"/>
                    <a:pt x="3737" y="21265"/>
                    <a:pt x="3484" y="21075"/>
                  </a:cubicBezTo>
                  <a:cubicBezTo>
                    <a:pt x="3167" y="20885"/>
                    <a:pt x="2850" y="20631"/>
                    <a:pt x="2534" y="20410"/>
                  </a:cubicBezTo>
                  <a:cubicBezTo>
                    <a:pt x="3832" y="19460"/>
                    <a:pt x="5099" y="18478"/>
                    <a:pt x="6239" y="17401"/>
                  </a:cubicBezTo>
                  <a:cubicBezTo>
                    <a:pt x="6397" y="17243"/>
                    <a:pt x="6587" y="17053"/>
                    <a:pt x="6746" y="16831"/>
                  </a:cubicBezTo>
                  <a:cubicBezTo>
                    <a:pt x="6999" y="17084"/>
                    <a:pt x="7347" y="17274"/>
                    <a:pt x="7633" y="17464"/>
                  </a:cubicBezTo>
                  <a:cubicBezTo>
                    <a:pt x="8013" y="17749"/>
                    <a:pt x="8393" y="18003"/>
                    <a:pt x="8773" y="18256"/>
                  </a:cubicBezTo>
                  <a:cubicBezTo>
                    <a:pt x="8744" y="18369"/>
                    <a:pt x="8792" y="18483"/>
                    <a:pt x="8893" y="18483"/>
                  </a:cubicBezTo>
                  <a:cubicBezTo>
                    <a:pt x="8905" y="18483"/>
                    <a:pt x="8918" y="18481"/>
                    <a:pt x="8931" y="18478"/>
                  </a:cubicBezTo>
                  <a:cubicBezTo>
                    <a:pt x="9976" y="18066"/>
                    <a:pt x="10989" y="17749"/>
                    <a:pt x="12066" y="17464"/>
                  </a:cubicBezTo>
                  <a:cubicBezTo>
                    <a:pt x="12890" y="17274"/>
                    <a:pt x="13808" y="17211"/>
                    <a:pt x="14568" y="16673"/>
                  </a:cubicBezTo>
                  <a:cubicBezTo>
                    <a:pt x="16215" y="15533"/>
                    <a:pt x="17513" y="13347"/>
                    <a:pt x="18843" y="11796"/>
                  </a:cubicBezTo>
                  <a:cubicBezTo>
                    <a:pt x="21852" y="8280"/>
                    <a:pt x="24924" y="4829"/>
                    <a:pt x="28091" y="1472"/>
                  </a:cubicBezTo>
                  <a:close/>
                  <a:moveTo>
                    <a:pt x="28865" y="1"/>
                  </a:moveTo>
                  <a:cubicBezTo>
                    <a:pt x="28800" y="1"/>
                    <a:pt x="28737" y="24"/>
                    <a:pt x="28692" y="78"/>
                  </a:cubicBezTo>
                  <a:cubicBezTo>
                    <a:pt x="25399" y="3530"/>
                    <a:pt x="22232" y="7045"/>
                    <a:pt x="19128" y="10592"/>
                  </a:cubicBezTo>
                  <a:cubicBezTo>
                    <a:pt x="17767" y="12239"/>
                    <a:pt x="16405" y="14234"/>
                    <a:pt x="14821" y="15691"/>
                  </a:cubicBezTo>
                  <a:cubicBezTo>
                    <a:pt x="13365" y="17053"/>
                    <a:pt x="10926" y="17274"/>
                    <a:pt x="9089" y="18066"/>
                  </a:cubicBezTo>
                  <a:cubicBezTo>
                    <a:pt x="9089" y="18034"/>
                    <a:pt x="9089" y="17939"/>
                    <a:pt x="8994" y="17908"/>
                  </a:cubicBezTo>
                  <a:cubicBezTo>
                    <a:pt x="8614" y="17686"/>
                    <a:pt x="8203" y="17401"/>
                    <a:pt x="7823" y="17148"/>
                  </a:cubicBezTo>
                  <a:cubicBezTo>
                    <a:pt x="7506" y="16958"/>
                    <a:pt x="7221" y="16768"/>
                    <a:pt x="6904" y="16609"/>
                  </a:cubicBezTo>
                  <a:cubicBezTo>
                    <a:pt x="7379" y="15913"/>
                    <a:pt x="7569" y="15216"/>
                    <a:pt x="7221" y="14393"/>
                  </a:cubicBezTo>
                  <a:cubicBezTo>
                    <a:pt x="7221" y="14321"/>
                    <a:pt x="7150" y="14286"/>
                    <a:pt x="7087" y="14286"/>
                  </a:cubicBezTo>
                  <a:cubicBezTo>
                    <a:pt x="7066" y="14286"/>
                    <a:pt x="7047" y="14290"/>
                    <a:pt x="7031" y="14298"/>
                  </a:cubicBezTo>
                  <a:cubicBezTo>
                    <a:pt x="4782" y="15026"/>
                    <a:pt x="2787" y="16388"/>
                    <a:pt x="1489" y="18414"/>
                  </a:cubicBezTo>
                  <a:cubicBezTo>
                    <a:pt x="1172" y="18921"/>
                    <a:pt x="412" y="19935"/>
                    <a:pt x="760" y="20600"/>
                  </a:cubicBezTo>
                  <a:cubicBezTo>
                    <a:pt x="887" y="20885"/>
                    <a:pt x="1140" y="20980"/>
                    <a:pt x="1362" y="20980"/>
                  </a:cubicBezTo>
                  <a:lnTo>
                    <a:pt x="1330" y="21043"/>
                  </a:lnTo>
                  <a:cubicBezTo>
                    <a:pt x="1224" y="21096"/>
                    <a:pt x="1296" y="21216"/>
                    <a:pt x="1397" y="21216"/>
                  </a:cubicBezTo>
                  <a:cubicBezTo>
                    <a:pt x="1416" y="21216"/>
                    <a:pt x="1437" y="21212"/>
                    <a:pt x="1457" y="21201"/>
                  </a:cubicBezTo>
                  <a:cubicBezTo>
                    <a:pt x="1679" y="20980"/>
                    <a:pt x="1964" y="20790"/>
                    <a:pt x="2249" y="20600"/>
                  </a:cubicBezTo>
                  <a:cubicBezTo>
                    <a:pt x="2565" y="20885"/>
                    <a:pt x="2914" y="21106"/>
                    <a:pt x="3231" y="21391"/>
                  </a:cubicBezTo>
                  <a:cubicBezTo>
                    <a:pt x="3516" y="21581"/>
                    <a:pt x="3801" y="21835"/>
                    <a:pt x="4054" y="22025"/>
                  </a:cubicBezTo>
                  <a:cubicBezTo>
                    <a:pt x="1077" y="25160"/>
                    <a:pt x="0" y="29657"/>
                    <a:pt x="919" y="33901"/>
                  </a:cubicBezTo>
                  <a:cubicBezTo>
                    <a:pt x="1932" y="38366"/>
                    <a:pt x="5321" y="41849"/>
                    <a:pt x="9659" y="43306"/>
                  </a:cubicBezTo>
                  <a:cubicBezTo>
                    <a:pt x="11100" y="43806"/>
                    <a:pt x="12557" y="44040"/>
                    <a:pt x="13986" y="44040"/>
                  </a:cubicBezTo>
                  <a:cubicBezTo>
                    <a:pt x="21604" y="44040"/>
                    <a:pt x="28444" y="37415"/>
                    <a:pt x="27964" y="29309"/>
                  </a:cubicBezTo>
                  <a:cubicBezTo>
                    <a:pt x="27711" y="23988"/>
                    <a:pt x="24386" y="19175"/>
                    <a:pt x="19667" y="16799"/>
                  </a:cubicBezTo>
                  <a:cubicBezTo>
                    <a:pt x="19635" y="16768"/>
                    <a:pt x="19572" y="16768"/>
                    <a:pt x="19540" y="16768"/>
                  </a:cubicBezTo>
                  <a:lnTo>
                    <a:pt x="19572" y="16704"/>
                  </a:lnTo>
                  <a:cubicBezTo>
                    <a:pt x="23340" y="11606"/>
                    <a:pt x="26856" y="6254"/>
                    <a:pt x="29136" y="332"/>
                  </a:cubicBezTo>
                  <a:cubicBezTo>
                    <a:pt x="29204" y="150"/>
                    <a:pt x="29028" y="1"/>
                    <a:pt x="28865" y="1"/>
                  </a:cubicBezTo>
                  <a:close/>
                </a:path>
              </a:pathLst>
            </a:custGeom>
            <a:solidFill>
              <a:schemeClr val="dk1"/>
            </a:solidFill>
            <a:ln w="150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8"/>
            <p:cNvSpPr/>
            <p:nvPr/>
          </p:nvSpPr>
          <p:spPr>
            <a:xfrm>
              <a:off x="4932214" y="1374200"/>
              <a:ext cx="904741" cy="1353198"/>
            </a:xfrm>
            <a:custGeom>
              <a:avLst/>
              <a:gdLst/>
              <a:ahLst/>
              <a:cxnLst/>
              <a:rect l="l" t="t" r="r" b="b"/>
              <a:pathLst>
                <a:path w="28091" h="42015" extrusionOk="0">
                  <a:moveTo>
                    <a:pt x="18636" y="11767"/>
                  </a:moveTo>
                  <a:cubicBezTo>
                    <a:pt x="18746" y="11767"/>
                    <a:pt x="18851" y="11885"/>
                    <a:pt x="18780" y="12003"/>
                  </a:cubicBezTo>
                  <a:cubicBezTo>
                    <a:pt x="18242" y="12953"/>
                    <a:pt x="17482" y="13840"/>
                    <a:pt x="16817" y="14663"/>
                  </a:cubicBezTo>
                  <a:cubicBezTo>
                    <a:pt x="16790" y="14690"/>
                    <a:pt x="16755" y="14702"/>
                    <a:pt x="16721" y="14702"/>
                  </a:cubicBezTo>
                  <a:cubicBezTo>
                    <a:pt x="16635" y="14702"/>
                    <a:pt x="16550" y="14627"/>
                    <a:pt x="16595" y="14536"/>
                  </a:cubicBezTo>
                  <a:cubicBezTo>
                    <a:pt x="17229" y="13618"/>
                    <a:pt x="17830" y="12636"/>
                    <a:pt x="18527" y="11813"/>
                  </a:cubicBezTo>
                  <a:cubicBezTo>
                    <a:pt x="18559" y="11781"/>
                    <a:pt x="18598" y="11767"/>
                    <a:pt x="18636" y="11767"/>
                  </a:cubicBezTo>
                  <a:close/>
                  <a:moveTo>
                    <a:pt x="17520" y="12333"/>
                  </a:moveTo>
                  <a:cubicBezTo>
                    <a:pt x="17605" y="12333"/>
                    <a:pt x="17681" y="12408"/>
                    <a:pt x="17640" y="12509"/>
                  </a:cubicBezTo>
                  <a:cubicBezTo>
                    <a:pt x="17070" y="13523"/>
                    <a:pt x="16532" y="14410"/>
                    <a:pt x="16025" y="15360"/>
                  </a:cubicBezTo>
                  <a:cubicBezTo>
                    <a:pt x="15996" y="15399"/>
                    <a:pt x="15963" y="15414"/>
                    <a:pt x="15934" y="15414"/>
                  </a:cubicBezTo>
                  <a:cubicBezTo>
                    <a:pt x="15870" y="15414"/>
                    <a:pt x="15823" y="15340"/>
                    <a:pt x="15867" y="15296"/>
                  </a:cubicBezTo>
                  <a:cubicBezTo>
                    <a:pt x="16374" y="14315"/>
                    <a:pt x="16849" y="13365"/>
                    <a:pt x="17387" y="12414"/>
                  </a:cubicBezTo>
                  <a:cubicBezTo>
                    <a:pt x="17421" y="12357"/>
                    <a:pt x="17472" y="12333"/>
                    <a:pt x="17520" y="12333"/>
                  </a:cubicBezTo>
                  <a:close/>
                  <a:moveTo>
                    <a:pt x="28091" y="0"/>
                  </a:moveTo>
                  <a:lnTo>
                    <a:pt x="28091" y="0"/>
                  </a:lnTo>
                  <a:cubicBezTo>
                    <a:pt x="24924" y="3421"/>
                    <a:pt x="21821" y="6841"/>
                    <a:pt x="18812" y="10356"/>
                  </a:cubicBezTo>
                  <a:cubicBezTo>
                    <a:pt x="17514" y="11908"/>
                    <a:pt x="16215" y="14125"/>
                    <a:pt x="14537" y="15233"/>
                  </a:cubicBezTo>
                  <a:cubicBezTo>
                    <a:pt x="13777" y="15740"/>
                    <a:pt x="12922" y="15803"/>
                    <a:pt x="12035" y="16025"/>
                  </a:cubicBezTo>
                  <a:cubicBezTo>
                    <a:pt x="10990" y="16246"/>
                    <a:pt x="9945" y="16595"/>
                    <a:pt x="8931" y="17006"/>
                  </a:cubicBezTo>
                  <a:cubicBezTo>
                    <a:pt x="8920" y="17009"/>
                    <a:pt x="8909" y="17011"/>
                    <a:pt x="8898" y="17011"/>
                  </a:cubicBezTo>
                  <a:cubicBezTo>
                    <a:pt x="8789" y="17011"/>
                    <a:pt x="8715" y="16874"/>
                    <a:pt x="8773" y="16816"/>
                  </a:cubicBezTo>
                  <a:cubicBezTo>
                    <a:pt x="8361" y="16563"/>
                    <a:pt x="8013" y="16278"/>
                    <a:pt x="7633" y="16025"/>
                  </a:cubicBezTo>
                  <a:cubicBezTo>
                    <a:pt x="7348" y="15803"/>
                    <a:pt x="7031" y="15613"/>
                    <a:pt x="6746" y="15391"/>
                  </a:cubicBezTo>
                  <a:cubicBezTo>
                    <a:pt x="6588" y="15581"/>
                    <a:pt x="6429" y="15740"/>
                    <a:pt x="6239" y="15930"/>
                  </a:cubicBezTo>
                  <a:cubicBezTo>
                    <a:pt x="5099" y="17006"/>
                    <a:pt x="3769" y="17988"/>
                    <a:pt x="2502" y="18938"/>
                  </a:cubicBezTo>
                  <a:cubicBezTo>
                    <a:pt x="2819" y="19128"/>
                    <a:pt x="3136" y="19382"/>
                    <a:pt x="3453" y="19603"/>
                  </a:cubicBezTo>
                  <a:cubicBezTo>
                    <a:pt x="3738" y="19825"/>
                    <a:pt x="4086" y="20047"/>
                    <a:pt x="4339" y="20300"/>
                  </a:cubicBezTo>
                  <a:cubicBezTo>
                    <a:pt x="4368" y="20271"/>
                    <a:pt x="4401" y="20259"/>
                    <a:pt x="4432" y="20259"/>
                  </a:cubicBezTo>
                  <a:cubicBezTo>
                    <a:pt x="4536" y="20259"/>
                    <a:pt x="4627" y="20400"/>
                    <a:pt x="4529" y="20522"/>
                  </a:cubicBezTo>
                  <a:cubicBezTo>
                    <a:pt x="887" y="24765"/>
                    <a:pt x="1" y="31162"/>
                    <a:pt x="3041" y="36008"/>
                  </a:cubicBezTo>
                  <a:cubicBezTo>
                    <a:pt x="5370" y="39780"/>
                    <a:pt x="9804" y="42014"/>
                    <a:pt x="14224" y="42014"/>
                  </a:cubicBezTo>
                  <a:cubicBezTo>
                    <a:pt x="15333" y="42014"/>
                    <a:pt x="16440" y="41874"/>
                    <a:pt x="17514" y="41582"/>
                  </a:cubicBezTo>
                  <a:cubicBezTo>
                    <a:pt x="22866" y="40093"/>
                    <a:pt x="26983" y="34931"/>
                    <a:pt x="27331" y="29421"/>
                  </a:cubicBezTo>
                  <a:cubicBezTo>
                    <a:pt x="27743" y="23752"/>
                    <a:pt x="24322" y="18368"/>
                    <a:pt x="19350" y="15835"/>
                  </a:cubicBezTo>
                  <a:cubicBezTo>
                    <a:pt x="19097" y="15740"/>
                    <a:pt x="19129" y="15486"/>
                    <a:pt x="19255" y="15391"/>
                  </a:cubicBezTo>
                  <a:cubicBezTo>
                    <a:pt x="19097" y="15328"/>
                    <a:pt x="18970" y="15170"/>
                    <a:pt x="19097" y="14980"/>
                  </a:cubicBezTo>
                  <a:cubicBezTo>
                    <a:pt x="22391" y="10103"/>
                    <a:pt x="25779" y="5416"/>
                    <a:pt x="28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8"/>
            <p:cNvSpPr/>
            <p:nvPr/>
          </p:nvSpPr>
          <p:spPr>
            <a:xfrm>
              <a:off x="5026356" y="2188148"/>
              <a:ext cx="718807" cy="468233"/>
            </a:xfrm>
            <a:custGeom>
              <a:avLst/>
              <a:gdLst/>
              <a:ahLst/>
              <a:cxnLst/>
              <a:rect l="l" t="t" r="r" b="b"/>
              <a:pathLst>
                <a:path w="22318" h="14538" extrusionOk="0">
                  <a:moveTo>
                    <a:pt x="22057" y="0"/>
                  </a:moveTo>
                  <a:cubicBezTo>
                    <a:pt x="21922" y="0"/>
                    <a:pt x="21780" y="95"/>
                    <a:pt x="21748" y="285"/>
                  </a:cubicBezTo>
                  <a:lnTo>
                    <a:pt x="21748" y="507"/>
                  </a:lnTo>
                  <a:cubicBezTo>
                    <a:pt x="21399" y="6175"/>
                    <a:pt x="20259" y="13618"/>
                    <a:pt x="13166" y="13998"/>
                  </a:cubicBezTo>
                  <a:cubicBezTo>
                    <a:pt x="12915" y="14011"/>
                    <a:pt x="12664" y="14018"/>
                    <a:pt x="12415" y="14018"/>
                  </a:cubicBezTo>
                  <a:cubicBezTo>
                    <a:pt x="6866" y="14018"/>
                    <a:pt x="1701" y="10676"/>
                    <a:pt x="276" y="5130"/>
                  </a:cubicBezTo>
                  <a:cubicBezTo>
                    <a:pt x="276" y="5099"/>
                    <a:pt x="213" y="5067"/>
                    <a:pt x="213" y="5067"/>
                  </a:cubicBezTo>
                  <a:cubicBezTo>
                    <a:pt x="195" y="5040"/>
                    <a:pt x="169" y="5028"/>
                    <a:pt x="143" y="5028"/>
                  </a:cubicBezTo>
                  <a:cubicBezTo>
                    <a:pt x="75" y="5028"/>
                    <a:pt x="0" y="5103"/>
                    <a:pt x="23" y="5194"/>
                  </a:cubicBezTo>
                  <a:cubicBezTo>
                    <a:pt x="1228" y="10984"/>
                    <a:pt x="6770" y="14537"/>
                    <a:pt x="12473" y="14537"/>
                  </a:cubicBezTo>
                  <a:cubicBezTo>
                    <a:pt x="12914" y="14537"/>
                    <a:pt x="13357" y="14516"/>
                    <a:pt x="13799" y="14473"/>
                  </a:cubicBezTo>
                  <a:cubicBezTo>
                    <a:pt x="20703" y="13776"/>
                    <a:pt x="22160" y="3832"/>
                    <a:pt x="22318" y="285"/>
                  </a:cubicBezTo>
                  <a:cubicBezTo>
                    <a:pt x="22318" y="95"/>
                    <a:pt x="22191" y="0"/>
                    <a:pt x="22057" y="0"/>
                  </a:cubicBezTo>
                  <a:close/>
                </a:path>
              </a:pathLst>
            </a:custGeom>
            <a:solidFill>
              <a:schemeClr val="dk1"/>
            </a:solidFill>
            <a:ln w="1980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8"/>
            <p:cNvSpPr/>
            <p:nvPr/>
          </p:nvSpPr>
          <p:spPr>
            <a:xfrm>
              <a:off x="5033184" y="2204445"/>
              <a:ext cx="693621" cy="435188"/>
            </a:xfrm>
            <a:custGeom>
              <a:avLst/>
              <a:gdLst/>
              <a:ahLst/>
              <a:cxnLst/>
              <a:rect l="l" t="t" r="r" b="b"/>
              <a:pathLst>
                <a:path w="21536" h="13512" extrusionOk="0">
                  <a:moveTo>
                    <a:pt x="6524" y="9130"/>
                  </a:moveTo>
                  <a:cubicBezTo>
                    <a:pt x="6544" y="9130"/>
                    <a:pt x="6566" y="9137"/>
                    <a:pt x="6588" y="9153"/>
                  </a:cubicBezTo>
                  <a:cubicBezTo>
                    <a:pt x="8013" y="10135"/>
                    <a:pt x="9502" y="10610"/>
                    <a:pt x="11148" y="11212"/>
                  </a:cubicBezTo>
                  <a:cubicBezTo>
                    <a:pt x="11358" y="11272"/>
                    <a:pt x="11313" y="11531"/>
                    <a:pt x="11092" y="11531"/>
                  </a:cubicBezTo>
                  <a:cubicBezTo>
                    <a:pt x="11079" y="11531"/>
                    <a:pt x="11067" y="11530"/>
                    <a:pt x="11053" y="11528"/>
                  </a:cubicBezTo>
                  <a:cubicBezTo>
                    <a:pt x="9438" y="11275"/>
                    <a:pt x="7760" y="10325"/>
                    <a:pt x="6461" y="9343"/>
                  </a:cubicBezTo>
                  <a:cubicBezTo>
                    <a:pt x="6356" y="9291"/>
                    <a:pt x="6425" y="9130"/>
                    <a:pt x="6524" y="9130"/>
                  </a:cubicBezTo>
                  <a:close/>
                  <a:moveTo>
                    <a:pt x="4295" y="9247"/>
                  </a:moveTo>
                  <a:cubicBezTo>
                    <a:pt x="4321" y="9247"/>
                    <a:pt x="4348" y="9257"/>
                    <a:pt x="4371" y="9280"/>
                  </a:cubicBezTo>
                  <a:cubicBezTo>
                    <a:pt x="5606" y="10293"/>
                    <a:pt x="6936" y="10895"/>
                    <a:pt x="8488" y="11402"/>
                  </a:cubicBezTo>
                  <a:cubicBezTo>
                    <a:pt x="8667" y="11491"/>
                    <a:pt x="8621" y="11721"/>
                    <a:pt x="8430" y="11721"/>
                  </a:cubicBezTo>
                  <a:cubicBezTo>
                    <a:pt x="8418" y="11721"/>
                    <a:pt x="8406" y="11720"/>
                    <a:pt x="8393" y="11718"/>
                  </a:cubicBezTo>
                  <a:cubicBezTo>
                    <a:pt x="6873" y="11370"/>
                    <a:pt x="5385" y="10451"/>
                    <a:pt x="4244" y="9438"/>
                  </a:cubicBezTo>
                  <a:cubicBezTo>
                    <a:pt x="4149" y="9342"/>
                    <a:pt x="4216" y="9247"/>
                    <a:pt x="4295" y="9247"/>
                  </a:cubicBezTo>
                  <a:close/>
                  <a:moveTo>
                    <a:pt x="21441" y="1"/>
                  </a:moveTo>
                  <a:cubicBezTo>
                    <a:pt x="21441" y="127"/>
                    <a:pt x="21346" y="254"/>
                    <a:pt x="21283" y="286"/>
                  </a:cubicBezTo>
                  <a:cubicBezTo>
                    <a:pt x="14094" y="1394"/>
                    <a:pt x="7221" y="2661"/>
                    <a:pt x="254" y="4593"/>
                  </a:cubicBezTo>
                  <a:cubicBezTo>
                    <a:pt x="159" y="4593"/>
                    <a:pt x="128" y="4593"/>
                    <a:pt x="96" y="4561"/>
                  </a:cubicBezTo>
                  <a:lnTo>
                    <a:pt x="1" y="4561"/>
                  </a:lnTo>
                  <a:cubicBezTo>
                    <a:pt x="1" y="4593"/>
                    <a:pt x="64" y="4593"/>
                    <a:pt x="64" y="4624"/>
                  </a:cubicBezTo>
                  <a:cubicBezTo>
                    <a:pt x="1489" y="10142"/>
                    <a:pt x="6658" y="13512"/>
                    <a:pt x="12209" y="13512"/>
                  </a:cubicBezTo>
                  <a:cubicBezTo>
                    <a:pt x="12456" y="13512"/>
                    <a:pt x="12705" y="13505"/>
                    <a:pt x="12954" y="13492"/>
                  </a:cubicBezTo>
                  <a:cubicBezTo>
                    <a:pt x="20047" y="13112"/>
                    <a:pt x="21187" y="5669"/>
                    <a:pt x="21536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8"/>
            <p:cNvSpPr/>
            <p:nvPr/>
          </p:nvSpPr>
          <p:spPr>
            <a:xfrm>
              <a:off x="5031155" y="2195221"/>
              <a:ext cx="692590" cy="157108"/>
            </a:xfrm>
            <a:custGeom>
              <a:avLst/>
              <a:gdLst/>
              <a:ahLst/>
              <a:cxnLst/>
              <a:rect l="l" t="t" r="r" b="b"/>
              <a:pathLst>
                <a:path w="21504" h="4878" extrusionOk="0">
                  <a:moveTo>
                    <a:pt x="21219" y="0"/>
                  </a:moveTo>
                  <a:cubicBezTo>
                    <a:pt x="14125" y="475"/>
                    <a:pt x="6841" y="2154"/>
                    <a:pt x="159" y="4465"/>
                  </a:cubicBezTo>
                  <a:cubicBezTo>
                    <a:pt x="0" y="4560"/>
                    <a:pt x="0" y="4750"/>
                    <a:pt x="127" y="4845"/>
                  </a:cubicBezTo>
                  <a:cubicBezTo>
                    <a:pt x="159" y="4877"/>
                    <a:pt x="191" y="4877"/>
                    <a:pt x="286" y="4877"/>
                  </a:cubicBezTo>
                  <a:cubicBezTo>
                    <a:pt x="7253" y="2977"/>
                    <a:pt x="14125" y="1679"/>
                    <a:pt x="21282" y="570"/>
                  </a:cubicBezTo>
                  <a:cubicBezTo>
                    <a:pt x="21409" y="570"/>
                    <a:pt x="21504" y="443"/>
                    <a:pt x="21504" y="317"/>
                  </a:cubicBezTo>
                  <a:cubicBezTo>
                    <a:pt x="21504" y="158"/>
                    <a:pt x="21377" y="32"/>
                    <a:pt x="21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8"/>
            <p:cNvSpPr/>
            <p:nvPr/>
          </p:nvSpPr>
          <p:spPr>
            <a:xfrm>
              <a:off x="5465957" y="1754184"/>
              <a:ext cx="73401" cy="95012"/>
            </a:xfrm>
            <a:custGeom>
              <a:avLst/>
              <a:gdLst/>
              <a:ahLst/>
              <a:cxnLst/>
              <a:rect l="l" t="t" r="r" b="b"/>
              <a:pathLst>
                <a:path w="2279" h="2950" extrusionOk="0">
                  <a:moveTo>
                    <a:pt x="2077" y="0"/>
                  </a:moveTo>
                  <a:cubicBezTo>
                    <a:pt x="2043" y="0"/>
                    <a:pt x="2011" y="14"/>
                    <a:pt x="1987" y="46"/>
                  </a:cubicBezTo>
                  <a:cubicBezTo>
                    <a:pt x="1258" y="870"/>
                    <a:pt x="657" y="1883"/>
                    <a:pt x="23" y="2770"/>
                  </a:cubicBezTo>
                  <a:cubicBezTo>
                    <a:pt x="1" y="2860"/>
                    <a:pt x="73" y="2949"/>
                    <a:pt x="152" y="2949"/>
                  </a:cubicBezTo>
                  <a:cubicBezTo>
                    <a:pt x="184" y="2949"/>
                    <a:pt x="217" y="2934"/>
                    <a:pt x="245" y="2897"/>
                  </a:cubicBezTo>
                  <a:cubicBezTo>
                    <a:pt x="910" y="2042"/>
                    <a:pt x="1607" y="1187"/>
                    <a:pt x="2208" y="236"/>
                  </a:cubicBezTo>
                  <a:cubicBezTo>
                    <a:pt x="2279" y="118"/>
                    <a:pt x="2174" y="0"/>
                    <a:pt x="2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8"/>
            <p:cNvSpPr/>
            <p:nvPr/>
          </p:nvSpPr>
          <p:spPr>
            <a:xfrm>
              <a:off x="5441769" y="1771898"/>
              <a:ext cx="60035" cy="98845"/>
            </a:xfrm>
            <a:custGeom>
              <a:avLst/>
              <a:gdLst/>
              <a:ahLst/>
              <a:cxnLst/>
              <a:rect l="l" t="t" r="r" b="b"/>
              <a:pathLst>
                <a:path w="1864" h="3069" extrusionOk="0">
                  <a:moveTo>
                    <a:pt x="1674" y="0"/>
                  </a:moveTo>
                  <a:cubicBezTo>
                    <a:pt x="1634" y="0"/>
                    <a:pt x="1594" y="19"/>
                    <a:pt x="1566" y="66"/>
                  </a:cubicBezTo>
                  <a:cubicBezTo>
                    <a:pt x="1028" y="1017"/>
                    <a:pt x="553" y="1998"/>
                    <a:pt x="46" y="2948"/>
                  </a:cubicBezTo>
                  <a:cubicBezTo>
                    <a:pt x="0" y="3017"/>
                    <a:pt x="70" y="3069"/>
                    <a:pt x="136" y="3069"/>
                  </a:cubicBezTo>
                  <a:cubicBezTo>
                    <a:pt x="161" y="3069"/>
                    <a:pt x="187" y="3061"/>
                    <a:pt x="204" y="3043"/>
                  </a:cubicBezTo>
                  <a:cubicBezTo>
                    <a:pt x="743" y="2093"/>
                    <a:pt x="1313" y="1112"/>
                    <a:pt x="1819" y="193"/>
                  </a:cubicBezTo>
                  <a:cubicBezTo>
                    <a:pt x="1864" y="104"/>
                    <a:pt x="1768" y="0"/>
                    <a:pt x="1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8"/>
            <p:cNvSpPr/>
            <p:nvPr/>
          </p:nvSpPr>
          <p:spPr>
            <a:xfrm>
              <a:off x="5239763" y="2500528"/>
              <a:ext cx="159266" cy="76332"/>
            </a:xfrm>
            <a:custGeom>
              <a:avLst/>
              <a:gdLst/>
              <a:ahLst/>
              <a:cxnLst/>
              <a:rect l="l" t="t" r="r" b="b"/>
              <a:pathLst>
                <a:path w="4945" h="2370" extrusionOk="0">
                  <a:moveTo>
                    <a:pt x="144" y="0"/>
                  </a:moveTo>
                  <a:cubicBezTo>
                    <a:pt x="52" y="0"/>
                    <a:pt x="0" y="166"/>
                    <a:pt x="79" y="245"/>
                  </a:cubicBezTo>
                  <a:cubicBezTo>
                    <a:pt x="1409" y="1163"/>
                    <a:pt x="3056" y="2145"/>
                    <a:pt x="4671" y="2367"/>
                  </a:cubicBezTo>
                  <a:cubicBezTo>
                    <a:pt x="4684" y="2369"/>
                    <a:pt x="4696" y="2370"/>
                    <a:pt x="4708" y="2370"/>
                  </a:cubicBezTo>
                  <a:cubicBezTo>
                    <a:pt x="4899" y="2370"/>
                    <a:pt x="4945" y="2140"/>
                    <a:pt x="4766" y="2050"/>
                  </a:cubicBezTo>
                  <a:cubicBezTo>
                    <a:pt x="3151" y="1448"/>
                    <a:pt x="1631" y="973"/>
                    <a:pt x="206" y="23"/>
                  </a:cubicBezTo>
                  <a:cubicBezTo>
                    <a:pt x="184" y="7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8"/>
            <p:cNvSpPr/>
            <p:nvPr/>
          </p:nvSpPr>
          <p:spPr>
            <a:xfrm>
              <a:off x="5166395" y="2503491"/>
              <a:ext cx="145997" cy="80519"/>
            </a:xfrm>
            <a:custGeom>
              <a:avLst/>
              <a:gdLst/>
              <a:ahLst/>
              <a:cxnLst/>
              <a:rect l="l" t="t" r="r" b="b"/>
              <a:pathLst>
                <a:path w="4533" h="2500" extrusionOk="0">
                  <a:moveTo>
                    <a:pt x="147" y="0"/>
                  </a:moveTo>
                  <a:cubicBezTo>
                    <a:pt x="68" y="0"/>
                    <a:pt x="0" y="134"/>
                    <a:pt x="77" y="185"/>
                  </a:cubicBezTo>
                  <a:cubicBezTo>
                    <a:pt x="1249" y="1230"/>
                    <a:pt x="2737" y="2117"/>
                    <a:pt x="4257" y="2497"/>
                  </a:cubicBezTo>
                  <a:cubicBezTo>
                    <a:pt x="4269" y="2498"/>
                    <a:pt x="4280" y="2499"/>
                    <a:pt x="4291" y="2499"/>
                  </a:cubicBezTo>
                  <a:cubicBezTo>
                    <a:pt x="4485" y="2499"/>
                    <a:pt x="4532" y="2238"/>
                    <a:pt x="4352" y="2148"/>
                  </a:cubicBezTo>
                  <a:cubicBezTo>
                    <a:pt x="2832" y="1610"/>
                    <a:pt x="1502" y="1040"/>
                    <a:pt x="203" y="26"/>
                  </a:cubicBezTo>
                  <a:cubicBezTo>
                    <a:pt x="185" y="8"/>
                    <a:pt x="165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8"/>
            <p:cNvSpPr/>
            <p:nvPr/>
          </p:nvSpPr>
          <p:spPr>
            <a:xfrm>
              <a:off x="4970992" y="1807680"/>
              <a:ext cx="172375" cy="171376"/>
            </a:xfrm>
            <a:custGeom>
              <a:avLst/>
              <a:gdLst/>
              <a:ahLst/>
              <a:cxnLst/>
              <a:rect l="l" t="t" r="r" b="b"/>
              <a:pathLst>
                <a:path w="5352" h="5321" extrusionOk="0">
                  <a:moveTo>
                    <a:pt x="5257" y="1"/>
                  </a:moveTo>
                  <a:lnTo>
                    <a:pt x="4940" y="96"/>
                  </a:lnTo>
                  <a:cubicBezTo>
                    <a:pt x="3927" y="159"/>
                    <a:pt x="2534" y="1394"/>
                    <a:pt x="1868" y="2059"/>
                  </a:cubicBezTo>
                  <a:cubicBezTo>
                    <a:pt x="1393" y="2502"/>
                    <a:pt x="982" y="2977"/>
                    <a:pt x="633" y="3547"/>
                  </a:cubicBezTo>
                  <a:cubicBezTo>
                    <a:pt x="507" y="3769"/>
                    <a:pt x="412" y="3959"/>
                    <a:pt x="285" y="4181"/>
                  </a:cubicBezTo>
                  <a:cubicBezTo>
                    <a:pt x="158" y="4371"/>
                    <a:pt x="95" y="4529"/>
                    <a:pt x="0" y="4719"/>
                  </a:cubicBezTo>
                  <a:cubicBezTo>
                    <a:pt x="127" y="4878"/>
                    <a:pt x="285" y="5068"/>
                    <a:pt x="412" y="5226"/>
                  </a:cubicBezTo>
                  <a:cubicBezTo>
                    <a:pt x="435" y="5218"/>
                    <a:pt x="459" y="5214"/>
                    <a:pt x="482" y="5214"/>
                  </a:cubicBezTo>
                  <a:cubicBezTo>
                    <a:pt x="552" y="5214"/>
                    <a:pt x="618" y="5250"/>
                    <a:pt x="665" y="5321"/>
                  </a:cubicBezTo>
                  <a:cubicBezTo>
                    <a:pt x="1552" y="4561"/>
                    <a:pt x="2470" y="3801"/>
                    <a:pt x="3357" y="3104"/>
                  </a:cubicBezTo>
                  <a:cubicBezTo>
                    <a:pt x="3800" y="2756"/>
                    <a:pt x="4275" y="2439"/>
                    <a:pt x="4687" y="2027"/>
                  </a:cubicBezTo>
                  <a:cubicBezTo>
                    <a:pt x="4909" y="1837"/>
                    <a:pt x="5257" y="1489"/>
                    <a:pt x="5352" y="1204"/>
                  </a:cubicBezTo>
                  <a:cubicBezTo>
                    <a:pt x="5320" y="792"/>
                    <a:pt x="5320" y="412"/>
                    <a:pt x="5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" name="Google Shape;112;p18"/>
          <p:cNvGrpSpPr/>
          <p:nvPr/>
        </p:nvGrpSpPr>
        <p:grpSpPr>
          <a:xfrm rot="900027">
            <a:off x="3431794" y="3049871"/>
            <a:ext cx="630527" cy="1552478"/>
            <a:chOff x="5760141" y="3332770"/>
            <a:chExt cx="475516" cy="1170812"/>
          </a:xfrm>
        </p:grpSpPr>
        <p:sp>
          <p:nvSpPr>
            <p:cNvPr id="113" name="Google Shape;113;p18"/>
            <p:cNvSpPr/>
            <p:nvPr/>
          </p:nvSpPr>
          <p:spPr>
            <a:xfrm>
              <a:off x="5859617" y="3340595"/>
              <a:ext cx="130351" cy="126614"/>
            </a:xfrm>
            <a:custGeom>
              <a:avLst/>
              <a:gdLst/>
              <a:ahLst/>
              <a:cxnLst/>
              <a:rect l="l" t="t" r="r" b="b"/>
              <a:pathLst>
                <a:path w="4150" h="4031" extrusionOk="0">
                  <a:moveTo>
                    <a:pt x="3410" y="2081"/>
                  </a:moveTo>
                  <a:cubicBezTo>
                    <a:pt x="3461" y="2081"/>
                    <a:pt x="3516" y="2112"/>
                    <a:pt x="3516" y="2186"/>
                  </a:cubicBezTo>
                  <a:cubicBezTo>
                    <a:pt x="3484" y="2820"/>
                    <a:pt x="2977" y="3326"/>
                    <a:pt x="2281" y="3358"/>
                  </a:cubicBezTo>
                  <a:cubicBezTo>
                    <a:pt x="2270" y="3360"/>
                    <a:pt x="2260" y="3361"/>
                    <a:pt x="2251" y="3361"/>
                  </a:cubicBezTo>
                  <a:cubicBezTo>
                    <a:pt x="2119" y="3361"/>
                    <a:pt x="2101" y="3166"/>
                    <a:pt x="2249" y="3136"/>
                  </a:cubicBezTo>
                  <a:cubicBezTo>
                    <a:pt x="2819" y="3041"/>
                    <a:pt x="3231" y="2693"/>
                    <a:pt x="3326" y="2123"/>
                  </a:cubicBezTo>
                  <a:cubicBezTo>
                    <a:pt x="3339" y="2097"/>
                    <a:pt x="3374" y="2081"/>
                    <a:pt x="3410" y="2081"/>
                  </a:cubicBezTo>
                  <a:close/>
                  <a:moveTo>
                    <a:pt x="2122" y="1"/>
                  </a:moveTo>
                  <a:cubicBezTo>
                    <a:pt x="1109" y="159"/>
                    <a:pt x="95" y="856"/>
                    <a:pt x="32" y="1964"/>
                  </a:cubicBezTo>
                  <a:cubicBezTo>
                    <a:pt x="0" y="3041"/>
                    <a:pt x="982" y="3960"/>
                    <a:pt x="2027" y="4023"/>
                  </a:cubicBezTo>
                  <a:cubicBezTo>
                    <a:pt x="2082" y="4028"/>
                    <a:pt x="2137" y="4030"/>
                    <a:pt x="2191" y="4030"/>
                  </a:cubicBezTo>
                  <a:cubicBezTo>
                    <a:pt x="3154" y="4030"/>
                    <a:pt x="3871" y="3239"/>
                    <a:pt x="3991" y="2249"/>
                  </a:cubicBezTo>
                  <a:cubicBezTo>
                    <a:pt x="4149" y="1014"/>
                    <a:pt x="3231" y="286"/>
                    <a:pt x="2122" y="1"/>
                  </a:cubicBezTo>
                  <a:close/>
                </a:path>
              </a:pathLst>
            </a:custGeom>
            <a:solidFill>
              <a:srgbClr val="943557"/>
            </a:solidFill>
            <a:ln w="4750" cap="flat" cmpd="sng">
              <a:solidFill>
                <a:srgbClr val="555555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" name="Google Shape;114;p18"/>
            <p:cNvSpPr/>
            <p:nvPr/>
          </p:nvSpPr>
          <p:spPr>
            <a:xfrm>
              <a:off x="6061552" y="3396536"/>
              <a:ext cx="78965" cy="65678"/>
            </a:xfrm>
            <a:custGeom>
              <a:avLst/>
              <a:gdLst/>
              <a:ahLst/>
              <a:cxnLst/>
              <a:rect l="l" t="t" r="r" b="b"/>
              <a:pathLst>
                <a:path w="2514" h="2091" extrusionOk="0">
                  <a:moveTo>
                    <a:pt x="1337" y="1"/>
                  </a:moveTo>
                  <a:cubicBezTo>
                    <a:pt x="850" y="1"/>
                    <a:pt x="328" y="357"/>
                    <a:pt x="190" y="880"/>
                  </a:cubicBezTo>
                  <a:cubicBezTo>
                    <a:pt x="0" y="1419"/>
                    <a:pt x="444" y="1925"/>
                    <a:pt x="982" y="2052"/>
                  </a:cubicBezTo>
                  <a:cubicBezTo>
                    <a:pt x="1084" y="2078"/>
                    <a:pt x="1179" y="2090"/>
                    <a:pt x="1269" y="2090"/>
                  </a:cubicBezTo>
                  <a:cubicBezTo>
                    <a:pt x="2270" y="2090"/>
                    <a:pt x="2514" y="583"/>
                    <a:pt x="1584" y="88"/>
                  </a:cubicBezTo>
                  <a:cubicBezTo>
                    <a:pt x="1584" y="88"/>
                    <a:pt x="1552" y="88"/>
                    <a:pt x="1552" y="25"/>
                  </a:cubicBezTo>
                  <a:cubicBezTo>
                    <a:pt x="1482" y="9"/>
                    <a:pt x="1410" y="1"/>
                    <a:pt x="1337" y="1"/>
                  </a:cubicBezTo>
                  <a:close/>
                </a:path>
              </a:pathLst>
            </a:custGeom>
            <a:solidFill>
              <a:srgbClr val="943557"/>
            </a:solidFill>
            <a:ln w="4750" cap="flat" cmpd="sng">
              <a:solidFill>
                <a:srgbClr val="555555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8"/>
            <p:cNvSpPr/>
            <p:nvPr/>
          </p:nvSpPr>
          <p:spPr>
            <a:xfrm>
              <a:off x="6034696" y="3723577"/>
              <a:ext cx="66715" cy="58768"/>
            </a:xfrm>
            <a:custGeom>
              <a:avLst/>
              <a:gdLst/>
              <a:ahLst/>
              <a:cxnLst/>
              <a:rect l="l" t="t" r="r" b="b"/>
              <a:pathLst>
                <a:path w="2124" h="1871" extrusionOk="0">
                  <a:moveTo>
                    <a:pt x="1520" y="1"/>
                  </a:moveTo>
                  <a:cubicBezTo>
                    <a:pt x="1520" y="32"/>
                    <a:pt x="1457" y="64"/>
                    <a:pt x="1425" y="64"/>
                  </a:cubicBezTo>
                  <a:cubicBezTo>
                    <a:pt x="1380" y="61"/>
                    <a:pt x="1335" y="59"/>
                    <a:pt x="1290" y="59"/>
                  </a:cubicBezTo>
                  <a:cubicBezTo>
                    <a:pt x="867" y="59"/>
                    <a:pt x="483" y="201"/>
                    <a:pt x="254" y="602"/>
                  </a:cubicBezTo>
                  <a:cubicBezTo>
                    <a:pt x="0" y="1077"/>
                    <a:pt x="254" y="1584"/>
                    <a:pt x="665" y="1774"/>
                  </a:cubicBezTo>
                  <a:cubicBezTo>
                    <a:pt x="813" y="1841"/>
                    <a:pt x="949" y="1871"/>
                    <a:pt x="1073" y="1871"/>
                  </a:cubicBezTo>
                  <a:cubicBezTo>
                    <a:pt x="1830" y="1871"/>
                    <a:pt x="2123" y="762"/>
                    <a:pt x="1552" y="191"/>
                  </a:cubicBezTo>
                  <a:cubicBezTo>
                    <a:pt x="1520" y="127"/>
                    <a:pt x="1520" y="32"/>
                    <a:pt x="1552" y="1"/>
                  </a:cubicBezTo>
                  <a:close/>
                </a:path>
              </a:pathLst>
            </a:custGeom>
            <a:solidFill>
              <a:schemeClr val="accent6"/>
            </a:solidFill>
            <a:ln w="4750" cap="flat" cmpd="sng">
              <a:solidFill>
                <a:srgbClr val="555555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8"/>
            <p:cNvSpPr/>
            <p:nvPr/>
          </p:nvSpPr>
          <p:spPr>
            <a:xfrm>
              <a:off x="5915307" y="3808133"/>
              <a:ext cx="113453" cy="104030"/>
            </a:xfrm>
            <a:custGeom>
              <a:avLst/>
              <a:gdLst/>
              <a:ahLst/>
              <a:cxnLst/>
              <a:rect l="l" t="t" r="r" b="b"/>
              <a:pathLst>
                <a:path w="3612" h="3312" extrusionOk="0">
                  <a:moveTo>
                    <a:pt x="1691" y="723"/>
                  </a:moveTo>
                  <a:cubicBezTo>
                    <a:pt x="1768" y="723"/>
                    <a:pt x="1848" y="735"/>
                    <a:pt x="1933" y="760"/>
                  </a:cubicBezTo>
                  <a:cubicBezTo>
                    <a:pt x="2079" y="790"/>
                    <a:pt x="2063" y="954"/>
                    <a:pt x="1935" y="954"/>
                  </a:cubicBezTo>
                  <a:cubicBezTo>
                    <a:pt x="1925" y="954"/>
                    <a:pt x="1913" y="953"/>
                    <a:pt x="1901" y="950"/>
                  </a:cubicBezTo>
                  <a:cubicBezTo>
                    <a:pt x="1848" y="928"/>
                    <a:pt x="1795" y="918"/>
                    <a:pt x="1743" y="918"/>
                  </a:cubicBezTo>
                  <a:cubicBezTo>
                    <a:pt x="1577" y="918"/>
                    <a:pt x="1420" y="1020"/>
                    <a:pt x="1299" y="1140"/>
                  </a:cubicBezTo>
                  <a:cubicBezTo>
                    <a:pt x="1141" y="1330"/>
                    <a:pt x="1141" y="1489"/>
                    <a:pt x="1141" y="1742"/>
                  </a:cubicBezTo>
                  <a:cubicBezTo>
                    <a:pt x="1174" y="1841"/>
                    <a:pt x="1112" y="1889"/>
                    <a:pt x="1032" y="1889"/>
                  </a:cubicBezTo>
                  <a:cubicBezTo>
                    <a:pt x="958" y="1889"/>
                    <a:pt x="870" y="1849"/>
                    <a:pt x="824" y="1774"/>
                  </a:cubicBezTo>
                  <a:cubicBezTo>
                    <a:pt x="729" y="1489"/>
                    <a:pt x="919" y="1140"/>
                    <a:pt x="1109" y="950"/>
                  </a:cubicBezTo>
                  <a:cubicBezTo>
                    <a:pt x="1295" y="811"/>
                    <a:pt x="1480" y="723"/>
                    <a:pt x="1691" y="723"/>
                  </a:cubicBezTo>
                  <a:close/>
                  <a:moveTo>
                    <a:pt x="1901" y="0"/>
                  </a:moveTo>
                  <a:cubicBezTo>
                    <a:pt x="1204" y="127"/>
                    <a:pt x="476" y="539"/>
                    <a:pt x="254" y="1330"/>
                  </a:cubicBezTo>
                  <a:cubicBezTo>
                    <a:pt x="1" y="2186"/>
                    <a:pt x="634" y="3072"/>
                    <a:pt x="1458" y="3294"/>
                  </a:cubicBezTo>
                  <a:cubicBezTo>
                    <a:pt x="1535" y="3306"/>
                    <a:pt x="1613" y="3312"/>
                    <a:pt x="1691" y="3312"/>
                  </a:cubicBezTo>
                  <a:cubicBezTo>
                    <a:pt x="2441" y="3312"/>
                    <a:pt x="3186" y="2776"/>
                    <a:pt x="3358" y="2059"/>
                  </a:cubicBezTo>
                  <a:cubicBezTo>
                    <a:pt x="3611" y="1109"/>
                    <a:pt x="2883" y="254"/>
                    <a:pt x="2028" y="64"/>
                  </a:cubicBezTo>
                  <a:cubicBezTo>
                    <a:pt x="1996" y="64"/>
                    <a:pt x="1933" y="32"/>
                    <a:pt x="1901" y="0"/>
                  </a:cubicBezTo>
                  <a:close/>
                </a:path>
              </a:pathLst>
            </a:custGeom>
            <a:solidFill>
              <a:schemeClr val="accent6"/>
            </a:solidFill>
            <a:ln w="4750" cap="flat" cmpd="sng">
              <a:solidFill>
                <a:srgbClr val="555555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8"/>
            <p:cNvSpPr/>
            <p:nvPr/>
          </p:nvSpPr>
          <p:spPr>
            <a:xfrm>
              <a:off x="5760141" y="3536562"/>
              <a:ext cx="475516" cy="967020"/>
            </a:xfrm>
            <a:custGeom>
              <a:avLst/>
              <a:gdLst/>
              <a:ahLst/>
              <a:cxnLst/>
              <a:rect l="l" t="t" r="r" b="b"/>
              <a:pathLst>
                <a:path w="15139" h="30787" extrusionOk="0">
                  <a:moveTo>
                    <a:pt x="7791" y="476"/>
                  </a:moveTo>
                  <a:cubicBezTo>
                    <a:pt x="9026" y="539"/>
                    <a:pt x="10198" y="602"/>
                    <a:pt x="11433" y="792"/>
                  </a:cubicBezTo>
                  <a:cubicBezTo>
                    <a:pt x="12225" y="919"/>
                    <a:pt x="13682" y="951"/>
                    <a:pt x="14378" y="1553"/>
                  </a:cubicBezTo>
                  <a:cubicBezTo>
                    <a:pt x="14315" y="1584"/>
                    <a:pt x="14315" y="1648"/>
                    <a:pt x="14315" y="1679"/>
                  </a:cubicBezTo>
                  <a:cubicBezTo>
                    <a:pt x="14632" y="4339"/>
                    <a:pt x="10768" y="4371"/>
                    <a:pt x="8456" y="4434"/>
                  </a:cubicBezTo>
                  <a:cubicBezTo>
                    <a:pt x="8076" y="4498"/>
                    <a:pt x="7759" y="4498"/>
                    <a:pt x="7474" y="4529"/>
                  </a:cubicBezTo>
                  <a:cubicBezTo>
                    <a:pt x="7316" y="4561"/>
                    <a:pt x="7316" y="4751"/>
                    <a:pt x="7474" y="4751"/>
                  </a:cubicBezTo>
                  <a:cubicBezTo>
                    <a:pt x="7902" y="4803"/>
                    <a:pt x="8552" y="4849"/>
                    <a:pt x="9293" y="4849"/>
                  </a:cubicBezTo>
                  <a:cubicBezTo>
                    <a:pt x="10363" y="4849"/>
                    <a:pt x="11620" y="4752"/>
                    <a:pt x="12668" y="4434"/>
                  </a:cubicBezTo>
                  <a:lnTo>
                    <a:pt x="12668" y="4434"/>
                  </a:lnTo>
                  <a:cubicBezTo>
                    <a:pt x="12415" y="6873"/>
                    <a:pt x="12541" y="9311"/>
                    <a:pt x="12510" y="11718"/>
                  </a:cubicBezTo>
                  <a:cubicBezTo>
                    <a:pt x="12478" y="14062"/>
                    <a:pt x="12383" y="16437"/>
                    <a:pt x="12351" y="18812"/>
                  </a:cubicBezTo>
                  <a:cubicBezTo>
                    <a:pt x="12320" y="19287"/>
                    <a:pt x="12320" y="19762"/>
                    <a:pt x="12320" y="20237"/>
                  </a:cubicBezTo>
                  <a:cubicBezTo>
                    <a:pt x="12320" y="22074"/>
                    <a:pt x="12320" y="23879"/>
                    <a:pt x="12225" y="25716"/>
                  </a:cubicBezTo>
                  <a:cubicBezTo>
                    <a:pt x="12161" y="26761"/>
                    <a:pt x="12098" y="27933"/>
                    <a:pt x="11528" y="28819"/>
                  </a:cubicBezTo>
                  <a:cubicBezTo>
                    <a:pt x="10768" y="30055"/>
                    <a:pt x="9311" y="30213"/>
                    <a:pt x="7981" y="30245"/>
                  </a:cubicBezTo>
                  <a:cubicBezTo>
                    <a:pt x="7767" y="30258"/>
                    <a:pt x="7551" y="30266"/>
                    <a:pt x="7333" y="30266"/>
                  </a:cubicBezTo>
                  <a:cubicBezTo>
                    <a:pt x="6519" y="30266"/>
                    <a:pt x="5690" y="30158"/>
                    <a:pt x="4941" y="29833"/>
                  </a:cubicBezTo>
                  <a:cubicBezTo>
                    <a:pt x="3452" y="29136"/>
                    <a:pt x="3231" y="27679"/>
                    <a:pt x="3167" y="26191"/>
                  </a:cubicBezTo>
                  <a:cubicBezTo>
                    <a:pt x="3041" y="23657"/>
                    <a:pt x="3009" y="21124"/>
                    <a:pt x="2977" y="18622"/>
                  </a:cubicBezTo>
                  <a:cubicBezTo>
                    <a:pt x="2914" y="16944"/>
                    <a:pt x="2914" y="15265"/>
                    <a:pt x="2914" y="13555"/>
                  </a:cubicBezTo>
                  <a:cubicBezTo>
                    <a:pt x="2914" y="10420"/>
                    <a:pt x="2914" y="7285"/>
                    <a:pt x="3009" y="4181"/>
                  </a:cubicBezTo>
                  <a:lnTo>
                    <a:pt x="3009" y="4086"/>
                  </a:lnTo>
                  <a:cubicBezTo>
                    <a:pt x="3832" y="4371"/>
                    <a:pt x="4719" y="4593"/>
                    <a:pt x="5606" y="4656"/>
                  </a:cubicBezTo>
                  <a:cubicBezTo>
                    <a:pt x="5764" y="4656"/>
                    <a:pt x="5828" y="4403"/>
                    <a:pt x="5669" y="4371"/>
                  </a:cubicBezTo>
                  <a:cubicBezTo>
                    <a:pt x="4593" y="4086"/>
                    <a:pt x="3547" y="3801"/>
                    <a:pt x="2534" y="3453"/>
                  </a:cubicBezTo>
                  <a:lnTo>
                    <a:pt x="1932" y="3231"/>
                  </a:lnTo>
                  <a:lnTo>
                    <a:pt x="1901" y="3168"/>
                  </a:lnTo>
                  <a:cubicBezTo>
                    <a:pt x="1" y="1173"/>
                    <a:pt x="4086" y="634"/>
                    <a:pt x="4941" y="571"/>
                  </a:cubicBezTo>
                  <a:cubicBezTo>
                    <a:pt x="5891" y="476"/>
                    <a:pt x="6841" y="476"/>
                    <a:pt x="7791" y="476"/>
                  </a:cubicBezTo>
                  <a:close/>
                  <a:moveTo>
                    <a:pt x="7277" y="1"/>
                  </a:moveTo>
                  <a:cubicBezTo>
                    <a:pt x="6490" y="1"/>
                    <a:pt x="5702" y="34"/>
                    <a:pt x="4909" y="96"/>
                  </a:cubicBezTo>
                  <a:cubicBezTo>
                    <a:pt x="3706" y="191"/>
                    <a:pt x="2091" y="254"/>
                    <a:pt x="1331" y="1363"/>
                  </a:cubicBezTo>
                  <a:cubicBezTo>
                    <a:pt x="856" y="2059"/>
                    <a:pt x="919" y="3009"/>
                    <a:pt x="1616" y="3579"/>
                  </a:cubicBezTo>
                  <a:cubicBezTo>
                    <a:pt x="1671" y="3616"/>
                    <a:pt x="1727" y="3632"/>
                    <a:pt x="1783" y="3632"/>
                  </a:cubicBezTo>
                  <a:cubicBezTo>
                    <a:pt x="1822" y="3632"/>
                    <a:pt x="1861" y="3624"/>
                    <a:pt x="1901" y="3611"/>
                  </a:cubicBezTo>
                  <a:cubicBezTo>
                    <a:pt x="2122" y="3706"/>
                    <a:pt x="2376" y="3801"/>
                    <a:pt x="2597" y="3896"/>
                  </a:cubicBezTo>
                  <a:cubicBezTo>
                    <a:pt x="2534" y="3928"/>
                    <a:pt x="2439" y="4023"/>
                    <a:pt x="2439" y="4118"/>
                  </a:cubicBezTo>
                  <a:cubicBezTo>
                    <a:pt x="2344" y="10293"/>
                    <a:pt x="2376" y="16469"/>
                    <a:pt x="2534" y="22644"/>
                  </a:cubicBezTo>
                  <a:cubicBezTo>
                    <a:pt x="2566" y="24639"/>
                    <a:pt x="2186" y="27521"/>
                    <a:pt x="3389" y="29231"/>
                  </a:cubicBezTo>
                  <a:cubicBezTo>
                    <a:pt x="4361" y="30557"/>
                    <a:pt x="6129" y="30786"/>
                    <a:pt x="7696" y="30786"/>
                  </a:cubicBezTo>
                  <a:cubicBezTo>
                    <a:pt x="7814" y="30786"/>
                    <a:pt x="7930" y="30785"/>
                    <a:pt x="8044" y="30783"/>
                  </a:cubicBezTo>
                  <a:cubicBezTo>
                    <a:pt x="9723" y="30720"/>
                    <a:pt x="11401" y="30403"/>
                    <a:pt x="12225" y="28756"/>
                  </a:cubicBezTo>
                  <a:cubicBezTo>
                    <a:pt x="13175" y="26824"/>
                    <a:pt x="12827" y="24227"/>
                    <a:pt x="12858" y="22169"/>
                  </a:cubicBezTo>
                  <a:cubicBezTo>
                    <a:pt x="12890" y="19319"/>
                    <a:pt x="12890" y="16437"/>
                    <a:pt x="12953" y="13555"/>
                  </a:cubicBezTo>
                  <a:cubicBezTo>
                    <a:pt x="12985" y="10483"/>
                    <a:pt x="13207" y="7380"/>
                    <a:pt x="12985" y="4308"/>
                  </a:cubicBezTo>
                  <a:cubicBezTo>
                    <a:pt x="14283" y="3833"/>
                    <a:pt x="15138" y="3041"/>
                    <a:pt x="14758" y="1584"/>
                  </a:cubicBezTo>
                  <a:cubicBezTo>
                    <a:pt x="14727" y="1521"/>
                    <a:pt x="14632" y="1426"/>
                    <a:pt x="14568" y="1426"/>
                  </a:cubicBezTo>
                  <a:cubicBezTo>
                    <a:pt x="14093" y="381"/>
                    <a:pt x="11940" y="381"/>
                    <a:pt x="10958" y="254"/>
                  </a:cubicBezTo>
                  <a:cubicBezTo>
                    <a:pt x="9724" y="81"/>
                    <a:pt x="8502" y="1"/>
                    <a:pt x="7277" y="1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8"/>
            <p:cNvSpPr/>
            <p:nvPr/>
          </p:nvSpPr>
          <p:spPr>
            <a:xfrm>
              <a:off x="5837693" y="3612763"/>
              <a:ext cx="331658" cy="38540"/>
            </a:xfrm>
            <a:custGeom>
              <a:avLst/>
              <a:gdLst/>
              <a:ahLst/>
              <a:cxnLst/>
              <a:rect l="l" t="t" r="r" b="b"/>
              <a:pathLst>
                <a:path w="10559" h="1227" extrusionOk="0">
                  <a:moveTo>
                    <a:pt x="336" y="0"/>
                  </a:moveTo>
                  <a:cubicBezTo>
                    <a:pt x="102" y="0"/>
                    <a:pt x="0" y="374"/>
                    <a:pt x="287" y="488"/>
                  </a:cubicBezTo>
                  <a:cubicBezTo>
                    <a:pt x="1967" y="973"/>
                    <a:pt x="3699" y="1226"/>
                    <a:pt x="5413" y="1226"/>
                  </a:cubicBezTo>
                  <a:cubicBezTo>
                    <a:pt x="5605" y="1226"/>
                    <a:pt x="5796" y="1223"/>
                    <a:pt x="5987" y="1217"/>
                  </a:cubicBezTo>
                  <a:cubicBezTo>
                    <a:pt x="7507" y="1153"/>
                    <a:pt x="8964" y="900"/>
                    <a:pt x="10389" y="393"/>
                  </a:cubicBezTo>
                  <a:cubicBezTo>
                    <a:pt x="10558" y="309"/>
                    <a:pt x="10527" y="98"/>
                    <a:pt x="10361" y="98"/>
                  </a:cubicBezTo>
                  <a:cubicBezTo>
                    <a:pt x="10341" y="98"/>
                    <a:pt x="10318" y="101"/>
                    <a:pt x="10294" y="108"/>
                  </a:cubicBezTo>
                  <a:cubicBezTo>
                    <a:pt x="8632" y="492"/>
                    <a:pt x="6971" y="714"/>
                    <a:pt x="5309" y="714"/>
                  </a:cubicBezTo>
                  <a:cubicBezTo>
                    <a:pt x="3677" y="714"/>
                    <a:pt x="2045" y="500"/>
                    <a:pt x="413" y="13"/>
                  </a:cubicBezTo>
                  <a:cubicBezTo>
                    <a:pt x="386" y="4"/>
                    <a:pt x="360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8"/>
            <p:cNvSpPr/>
            <p:nvPr/>
          </p:nvSpPr>
          <p:spPr>
            <a:xfrm>
              <a:off x="5848785" y="3332770"/>
              <a:ext cx="169676" cy="146271"/>
            </a:xfrm>
            <a:custGeom>
              <a:avLst/>
              <a:gdLst/>
              <a:ahLst/>
              <a:cxnLst/>
              <a:rect l="l" t="t" r="r" b="b"/>
              <a:pathLst>
                <a:path w="5662" h="4881" extrusionOk="0">
                  <a:moveTo>
                    <a:pt x="2597" y="394"/>
                  </a:moveTo>
                  <a:cubicBezTo>
                    <a:pt x="3706" y="615"/>
                    <a:pt x="4624" y="1375"/>
                    <a:pt x="4466" y="2642"/>
                  </a:cubicBezTo>
                  <a:cubicBezTo>
                    <a:pt x="4346" y="3632"/>
                    <a:pt x="3629" y="4423"/>
                    <a:pt x="2666" y="4423"/>
                  </a:cubicBezTo>
                  <a:cubicBezTo>
                    <a:pt x="2612" y="4423"/>
                    <a:pt x="2557" y="4421"/>
                    <a:pt x="2502" y="4416"/>
                  </a:cubicBezTo>
                  <a:cubicBezTo>
                    <a:pt x="1457" y="4384"/>
                    <a:pt x="475" y="3434"/>
                    <a:pt x="507" y="2389"/>
                  </a:cubicBezTo>
                  <a:cubicBezTo>
                    <a:pt x="602" y="1249"/>
                    <a:pt x="1584" y="520"/>
                    <a:pt x="2597" y="394"/>
                  </a:cubicBezTo>
                  <a:close/>
                  <a:moveTo>
                    <a:pt x="2574" y="0"/>
                  </a:moveTo>
                  <a:cubicBezTo>
                    <a:pt x="1370" y="0"/>
                    <a:pt x="265" y="1018"/>
                    <a:pt x="95" y="2262"/>
                  </a:cubicBezTo>
                  <a:cubicBezTo>
                    <a:pt x="0" y="3561"/>
                    <a:pt x="1109" y="4701"/>
                    <a:pt x="2376" y="4859"/>
                  </a:cubicBezTo>
                  <a:cubicBezTo>
                    <a:pt x="2489" y="4874"/>
                    <a:pt x="2599" y="4881"/>
                    <a:pt x="2705" y="4881"/>
                  </a:cubicBezTo>
                  <a:cubicBezTo>
                    <a:pt x="5321" y="4881"/>
                    <a:pt x="5662" y="540"/>
                    <a:pt x="3136" y="235"/>
                  </a:cubicBezTo>
                  <a:cubicBezTo>
                    <a:pt x="3136" y="172"/>
                    <a:pt x="3072" y="45"/>
                    <a:pt x="3009" y="45"/>
                  </a:cubicBezTo>
                  <a:cubicBezTo>
                    <a:pt x="2864" y="15"/>
                    <a:pt x="2718" y="0"/>
                    <a:pt x="2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8"/>
            <p:cNvSpPr/>
            <p:nvPr/>
          </p:nvSpPr>
          <p:spPr>
            <a:xfrm>
              <a:off x="5760141" y="3551482"/>
              <a:ext cx="461570" cy="934353"/>
            </a:xfrm>
            <a:custGeom>
              <a:avLst/>
              <a:gdLst/>
              <a:ahLst/>
              <a:cxnLst/>
              <a:rect l="l" t="t" r="r" b="b"/>
              <a:pathLst>
                <a:path w="14695" h="29747" extrusionOk="0">
                  <a:moveTo>
                    <a:pt x="9372" y="757"/>
                  </a:moveTo>
                  <a:cubicBezTo>
                    <a:pt x="9383" y="757"/>
                    <a:pt x="9394" y="758"/>
                    <a:pt x="9406" y="761"/>
                  </a:cubicBezTo>
                  <a:cubicBezTo>
                    <a:pt x="9913" y="951"/>
                    <a:pt x="10388" y="1078"/>
                    <a:pt x="10926" y="1109"/>
                  </a:cubicBezTo>
                  <a:cubicBezTo>
                    <a:pt x="11021" y="1109"/>
                    <a:pt x="11021" y="1299"/>
                    <a:pt x="10926" y="1299"/>
                  </a:cubicBezTo>
                  <a:cubicBezTo>
                    <a:pt x="10356" y="1299"/>
                    <a:pt x="9818" y="1236"/>
                    <a:pt x="9311" y="983"/>
                  </a:cubicBezTo>
                  <a:cubicBezTo>
                    <a:pt x="9194" y="924"/>
                    <a:pt x="9239" y="757"/>
                    <a:pt x="9372" y="757"/>
                  </a:cubicBezTo>
                  <a:close/>
                  <a:moveTo>
                    <a:pt x="2831" y="1895"/>
                  </a:moveTo>
                  <a:cubicBezTo>
                    <a:pt x="2848" y="1895"/>
                    <a:pt x="2865" y="1897"/>
                    <a:pt x="2882" y="1901"/>
                  </a:cubicBezTo>
                  <a:cubicBezTo>
                    <a:pt x="4544" y="2380"/>
                    <a:pt x="6198" y="2602"/>
                    <a:pt x="7856" y="2602"/>
                  </a:cubicBezTo>
                  <a:cubicBezTo>
                    <a:pt x="9484" y="2602"/>
                    <a:pt x="11116" y="2388"/>
                    <a:pt x="12763" y="1996"/>
                  </a:cubicBezTo>
                  <a:cubicBezTo>
                    <a:pt x="12953" y="1996"/>
                    <a:pt x="13017" y="2281"/>
                    <a:pt x="12858" y="2313"/>
                  </a:cubicBezTo>
                  <a:cubicBezTo>
                    <a:pt x="11433" y="2819"/>
                    <a:pt x="9913" y="3041"/>
                    <a:pt x="8456" y="3136"/>
                  </a:cubicBezTo>
                  <a:cubicBezTo>
                    <a:pt x="8215" y="3148"/>
                    <a:pt x="7973" y="3154"/>
                    <a:pt x="7731" y="3154"/>
                  </a:cubicBezTo>
                  <a:cubicBezTo>
                    <a:pt x="6066" y="3154"/>
                    <a:pt x="4387" y="2874"/>
                    <a:pt x="2756" y="2376"/>
                  </a:cubicBezTo>
                  <a:cubicBezTo>
                    <a:pt x="2488" y="2317"/>
                    <a:pt x="2583" y="1895"/>
                    <a:pt x="2831" y="1895"/>
                  </a:cubicBezTo>
                  <a:close/>
                  <a:moveTo>
                    <a:pt x="9796" y="5234"/>
                  </a:moveTo>
                  <a:cubicBezTo>
                    <a:pt x="9946" y="5234"/>
                    <a:pt x="10094" y="5270"/>
                    <a:pt x="10230" y="5353"/>
                  </a:cubicBezTo>
                  <a:cubicBezTo>
                    <a:pt x="10293" y="5384"/>
                    <a:pt x="10293" y="5448"/>
                    <a:pt x="10293" y="5480"/>
                  </a:cubicBezTo>
                  <a:lnTo>
                    <a:pt x="10325" y="5480"/>
                  </a:lnTo>
                  <a:cubicBezTo>
                    <a:pt x="10342" y="5427"/>
                    <a:pt x="10379" y="5404"/>
                    <a:pt x="10419" y="5404"/>
                  </a:cubicBezTo>
                  <a:cubicBezTo>
                    <a:pt x="10451" y="5404"/>
                    <a:pt x="10486" y="5419"/>
                    <a:pt x="10515" y="5448"/>
                  </a:cubicBezTo>
                  <a:cubicBezTo>
                    <a:pt x="11085" y="5765"/>
                    <a:pt x="11148" y="6493"/>
                    <a:pt x="10926" y="7031"/>
                  </a:cubicBezTo>
                  <a:cubicBezTo>
                    <a:pt x="10732" y="7463"/>
                    <a:pt x="10332" y="7688"/>
                    <a:pt x="9897" y="7688"/>
                  </a:cubicBezTo>
                  <a:cubicBezTo>
                    <a:pt x="9693" y="7688"/>
                    <a:pt x="9482" y="7639"/>
                    <a:pt x="9280" y="7538"/>
                  </a:cubicBezTo>
                  <a:cubicBezTo>
                    <a:pt x="8710" y="7348"/>
                    <a:pt x="8361" y="6651"/>
                    <a:pt x="8615" y="6018"/>
                  </a:cubicBezTo>
                  <a:cubicBezTo>
                    <a:pt x="8808" y="5607"/>
                    <a:pt x="9314" y="5234"/>
                    <a:pt x="9796" y="5234"/>
                  </a:cubicBezTo>
                  <a:close/>
                  <a:moveTo>
                    <a:pt x="5923" y="6907"/>
                  </a:moveTo>
                  <a:cubicBezTo>
                    <a:pt x="6029" y="6907"/>
                    <a:pt x="6135" y="6917"/>
                    <a:pt x="6239" y="6936"/>
                  </a:cubicBezTo>
                  <a:cubicBezTo>
                    <a:pt x="6271" y="6936"/>
                    <a:pt x="6271" y="7031"/>
                    <a:pt x="6239" y="7031"/>
                  </a:cubicBezTo>
                  <a:cubicBezTo>
                    <a:pt x="6151" y="7018"/>
                    <a:pt x="6064" y="7012"/>
                    <a:pt x="5978" y="7012"/>
                  </a:cubicBezTo>
                  <a:cubicBezTo>
                    <a:pt x="5227" y="7012"/>
                    <a:pt x="4563" y="7493"/>
                    <a:pt x="4308" y="8203"/>
                  </a:cubicBezTo>
                  <a:cubicBezTo>
                    <a:pt x="4294" y="8259"/>
                    <a:pt x="4255" y="8284"/>
                    <a:pt x="4220" y="8284"/>
                  </a:cubicBezTo>
                  <a:cubicBezTo>
                    <a:pt x="4174" y="8284"/>
                    <a:pt x="4131" y="8242"/>
                    <a:pt x="4149" y="8171"/>
                  </a:cubicBezTo>
                  <a:cubicBezTo>
                    <a:pt x="4399" y="7393"/>
                    <a:pt x="5162" y="6907"/>
                    <a:pt x="5923" y="6907"/>
                  </a:cubicBezTo>
                  <a:close/>
                  <a:moveTo>
                    <a:pt x="7126" y="7855"/>
                  </a:moveTo>
                  <a:cubicBezTo>
                    <a:pt x="8203" y="8013"/>
                    <a:pt x="9026" y="9090"/>
                    <a:pt x="8868" y="10198"/>
                  </a:cubicBezTo>
                  <a:cubicBezTo>
                    <a:pt x="8722" y="11161"/>
                    <a:pt x="7796" y="11990"/>
                    <a:pt x="6784" y="11990"/>
                  </a:cubicBezTo>
                  <a:cubicBezTo>
                    <a:pt x="6698" y="11990"/>
                    <a:pt x="6611" y="11984"/>
                    <a:pt x="6524" y="11972"/>
                  </a:cubicBezTo>
                  <a:cubicBezTo>
                    <a:pt x="5448" y="11845"/>
                    <a:pt x="4593" y="10768"/>
                    <a:pt x="4719" y="9723"/>
                  </a:cubicBezTo>
                  <a:cubicBezTo>
                    <a:pt x="4777" y="8704"/>
                    <a:pt x="5666" y="7899"/>
                    <a:pt x="6670" y="7899"/>
                  </a:cubicBezTo>
                  <a:cubicBezTo>
                    <a:pt x="6758" y="7899"/>
                    <a:pt x="6847" y="7905"/>
                    <a:pt x="6936" y="7918"/>
                  </a:cubicBezTo>
                  <a:cubicBezTo>
                    <a:pt x="6968" y="7886"/>
                    <a:pt x="7031" y="7855"/>
                    <a:pt x="7126" y="7855"/>
                  </a:cubicBezTo>
                  <a:close/>
                  <a:moveTo>
                    <a:pt x="3823" y="12745"/>
                  </a:moveTo>
                  <a:cubicBezTo>
                    <a:pt x="3876" y="12745"/>
                    <a:pt x="3925" y="12760"/>
                    <a:pt x="3959" y="12795"/>
                  </a:cubicBezTo>
                  <a:lnTo>
                    <a:pt x="4023" y="12795"/>
                  </a:lnTo>
                  <a:cubicBezTo>
                    <a:pt x="4624" y="12922"/>
                    <a:pt x="5068" y="13238"/>
                    <a:pt x="5543" y="13587"/>
                  </a:cubicBezTo>
                  <a:cubicBezTo>
                    <a:pt x="6049" y="13967"/>
                    <a:pt x="6398" y="14252"/>
                    <a:pt x="7063" y="14378"/>
                  </a:cubicBezTo>
                  <a:cubicBezTo>
                    <a:pt x="7216" y="14409"/>
                    <a:pt x="7354" y="14423"/>
                    <a:pt x="7481" y="14423"/>
                  </a:cubicBezTo>
                  <a:cubicBezTo>
                    <a:pt x="8144" y="14423"/>
                    <a:pt x="8510" y="14038"/>
                    <a:pt x="9121" y="13587"/>
                  </a:cubicBezTo>
                  <a:cubicBezTo>
                    <a:pt x="9717" y="13172"/>
                    <a:pt x="10335" y="12800"/>
                    <a:pt x="10973" y="12800"/>
                  </a:cubicBezTo>
                  <a:cubicBezTo>
                    <a:pt x="11115" y="12800"/>
                    <a:pt x="11258" y="12818"/>
                    <a:pt x="11401" y="12858"/>
                  </a:cubicBezTo>
                  <a:cubicBezTo>
                    <a:pt x="11401" y="12840"/>
                    <a:pt x="11426" y="12830"/>
                    <a:pt x="11460" y="12830"/>
                  </a:cubicBezTo>
                  <a:cubicBezTo>
                    <a:pt x="11543" y="12830"/>
                    <a:pt x="11686" y="12891"/>
                    <a:pt x="11686" y="13048"/>
                  </a:cubicBezTo>
                  <a:lnTo>
                    <a:pt x="11686" y="13112"/>
                  </a:lnTo>
                  <a:lnTo>
                    <a:pt x="11718" y="13112"/>
                  </a:lnTo>
                  <a:cubicBezTo>
                    <a:pt x="11813" y="13175"/>
                    <a:pt x="11781" y="13302"/>
                    <a:pt x="11718" y="13365"/>
                  </a:cubicBezTo>
                  <a:cubicBezTo>
                    <a:pt x="11813" y="15455"/>
                    <a:pt x="11908" y="17640"/>
                    <a:pt x="11876" y="19762"/>
                  </a:cubicBezTo>
                  <a:cubicBezTo>
                    <a:pt x="11845" y="21282"/>
                    <a:pt x="11781" y="22739"/>
                    <a:pt x="11686" y="24196"/>
                  </a:cubicBezTo>
                  <a:cubicBezTo>
                    <a:pt x="11496" y="26539"/>
                    <a:pt x="10515" y="28408"/>
                    <a:pt x="7981" y="28503"/>
                  </a:cubicBezTo>
                  <a:cubicBezTo>
                    <a:pt x="7828" y="28512"/>
                    <a:pt x="7676" y="28516"/>
                    <a:pt x="7525" y="28516"/>
                  </a:cubicBezTo>
                  <a:cubicBezTo>
                    <a:pt x="5502" y="28516"/>
                    <a:pt x="3805" y="27698"/>
                    <a:pt x="3864" y="25399"/>
                  </a:cubicBezTo>
                  <a:cubicBezTo>
                    <a:pt x="3959" y="21219"/>
                    <a:pt x="4054" y="17229"/>
                    <a:pt x="3516" y="13080"/>
                  </a:cubicBezTo>
                  <a:lnTo>
                    <a:pt x="3516" y="13017"/>
                  </a:lnTo>
                  <a:cubicBezTo>
                    <a:pt x="3516" y="12856"/>
                    <a:pt x="3683" y="12745"/>
                    <a:pt x="3823" y="12745"/>
                  </a:cubicBezTo>
                  <a:close/>
                  <a:moveTo>
                    <a:pt x="7791" y="1"/>
                  </a:moveTo>
                  <a:cubicBezTo>
                    <a:pt x="6841" y="1"/>
                    <a:pt x="5891" y="1"/>
                    <a:pt x="4941" y="96"/>
                  </a:cubicBezTo>
                  <a:cubicBezTo>
                    <a:pt x="4054" y="159"/>
                    <a:pt x="1" y="698"/>
                    <a:pt x="1901" y="2693"/>
                  </a:cubicBezTo>
                  <a:lnTo>
                    <a:pt x="1964" y="2693"/>
                  </a:lnTo>
                  <a:lnTo>
                    <a:pt x="2566" y="2946"/>
                  </a:lnTo>
                  <a:cubicBezTo>
                    <a:pt x="3579" y="3294"/>
                    <a:pt x="4624" y="3579"/>
                    <a:pt x="5701" y="3864"/>
                  </a:cubicBezTo>
                  <a:cubicBezTo>
                    <a:pt x="5859" y="3896"/>
                    <a:pt x="5796" y="4118"/>
                    <a:pt x="5638" y="4118"/>
                  </a:cubicBezTo>
                  <a:cubicBezTo>
                    <a:pt x="4751" y="4086"/>
                    <a:pt x="3864" y="3864"/>
                    <a:pt x="3041" y="3579"/>
                  </a:cubicBezTo>
                  <a:lnTo>
                    <a:pt x="3041" y="3643"/>
                  </a:lnTo>
                  <a:cubicBezTo>
                    <a:pt x="2977" y="6778"/>
                    <a:pt x="2977" y="9913"/>
                    <a:pt x="2977" y="13048"/>
                  </a:cubicBezTo>
                  <a:cubicBezTo>
                    <a:pt x="2977" y="14727"/>
                    <a:pt x="2977" y="16437"/>
                    <a:pt x="3009" y="18115"/>
                  </a:cubicBezTo>
                  <a:cubicBezTo>
                    <a:pt x="3041" y="20586"/>
                    <a:pt x="3072" y="23119"/>
                    <a:pt x="3199" y="25653"/>
                  </a:cubicBezTo>
                  <a:cubicBezTo>
                    <a:pt x="3262" y="27173"/>
                    <a:pt x="3484" y="28629"/>
                    <a:pt x="4973" y="29295"/>
                  </a:cubicBezTo>
                  <a:cubicBezTo>
                    <a:pt x="5761" y="29662"/>
                    <a:pt x="6636" y="29747"/>
                    <a:pt x="7491" y="29747"/>
                  </a:cubicBezTo>
                  <a:cubicBezTo>
                    <a:pt x="7666" y="29747"/>
                    <a:pt x="7840" y="29743"/>
                    <a:pt x="8013" y="29738"/>
                  </a:cubicBezTo>
                  <a:cubicBezTo>
                    <a:pt x="9343" y="29706"/>
                    <a:pt x="10800" y="29548"/>
                    <a:pt x="11560" y="28313"/>
                  </a:cubicBezTo>
                  <a:cubicBezTo>
                    <a:pt x="12161" y="27394"/>
                    <a:pt x="12193" y="26254"/>
                    <a:pt x="12256" y="25178"/>
                  </a:cubicBezTo>
                  <a:cubicBezTo>
                    <a:pt x="12351" y="23372"/>
                    <a:pt x="12351" y="21536"/>
                    <a:pt x="12351" y="19731"/>
                  </a:cubicBezTo>
                  <a:cubicBezTo>
                    <a:pt x="12351" y="19255"/>
                    <a:pt x="12351" y="18780"/>
                    <a:pt x="12383" y="18305"/>
                  </a:cubicBezTo>
                  <a:cubicBezTo>
                    <a:pt x="12415" y="15930"/>
                    <a:pt x="12510" y="13555"/>
                    <a:pt x="12541" y="11212"/>
                  </a:cubicBezTo>
                  <a:cubicBezTo>
                    <a:pt x="12573" y="8805"/>
                    <a:pt x="12478" y="6335"/>
                    <a:pt x="12700" y="3928"/>
                  </a:cubicBezTo>
                  <a:lnTo>
                    <a:pt x="12700" y="3928"/>
                  </a:lnTo>
                  <a:cubicBezTo>
                    <a:pt x="11619" y="4237"/>
                    <a:pt x="10314" y="4334"/>
                    <a:pt x="9223" y="4334"/>
                  </a:cubicBezTo>
                  <a:cubicBezTo>
                    <a:pt x="8525" y="4334"/>
                    <a:pt x="7914" y="4294"/>
                    <a:pt x="7506" y="4244"/>
                  </a:cubicBezTo>
                  <a:cubicBezTo>
                    <a:pt x="7348" y="4244"/>
                    <a:pt x="7348" y="4054"/>
                    <a:pt x="7506" y="4023"/>
                  </a:cubicBezTo>
                  <a:cubicBezTo>
                    <a:pt x="7791" y="3959"/>
                    <a:pt x="8108" y="3959"/>
                    <a:pt x="8520" y="3928"/>
                  </a:cubicBezTo>
                  <a:cubicBezTo>
                    <a:pt x="10800" y="3864"/>
                    <a:pt x="14695" y="3801"/>
                    <a:pt x="14378" y="1173"/>
                  </a:cubicBezTo>
                  <a:cubicBezTo>
                    <a:pt x="14315" y="1173"/>
                    <a:pt x="14315" y="1109"/>
                    <a:pt x="14347" y="1078"/>
                  </a:cubicBezTo>
                  <a:cubicBezTo>
                    <a:pt x="13682" y="476"/>
                    <a:pt x="12225" y="444"/>
                    <a:pt x="11433" y="317"/>
                  </a:cubicBezTo>
                  <a:cubicBezTo>
                    <a:pt x="10198" y="127"/>
                    <a:pt x="9026" y="64"/>
                    <a:pt x="7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8"/>
            <p:cNvSpPr/>
            <p:nvPr/>
          </p:nvSpPr>
          <p:spPr>
            <a:xfrm>
              <a:off x="5868883" y="3952054"/>
              <a:ext cx="264315" cy="493137"/>
            </a:xfrm>
            <a:custGeom>
              <a:avLst/>
              <a:gdLst/>
              <a:ahLst/>
              <a:cxnLst/>
              <a:rect l="l" t="t" r="r" b="b"/>
              <a:pathLst>
                <a:path w="8415" h="15700" extrusionOk="0">
                  <a:moveTo>
                    <a:pt x="7551" y="511"/>
                  </a:moveTo>
                  <a:cubicBezTo>
                    <a:pt x="7666" y="511"/>
                    <a:pt x="7785" y="523"/>
                    <a:pt x="7908" y="549"/>
                  </a:cubicBezTo>
                  <a:cubicBezTo>
                    <a:pt x="7908" y="3241"/>
                    <a:pt x="7939" y="5901"/>
                    <a:pt x="7844" y="8593"/>
                  </a:cubicBezTo>
                  <a:cubicBezTo>
                    <a:pt x="7719" y="11451"/>
                    <a:pt x="7967" y="15276"/>
                    <a:pt x="4108" y="15276"/>
                  </a:cubicBezTo>
                  <a:cubicBezTo>
                    <a:pt x="4076" y="15276"/>
                    <a:pt x="4045" y="15275"/>
                    <a:pt x="4012" y="15275"/>
                  </a:cubicBezTo>
                  <a:cubicBezTo>
                    <a:pt x="2112" y="15243"/>
                    <a:pt x="814" y="14483"/>
                    <a:pt x="846" y="12425"/>
                  </a:cubicBezTo>
                  <a:cubicBezTo>
                    <a:pt x="877" y="11063"/>
                    <a:pt x="1036" y="9669"/>
                    <a:pt x="1036" y="8276"/>
                  </a:cubicBezTo>
                  <a:cubicBezTo>
                    <a:pt x="1099" y="5711"/>
                    <a:pt x="877" y="3146"/>
                    <a:pt x="529" y="612"/>
                  </a:cubicBezTo>
                  <a:lnTo>
                    <a:pt x="529" y="612"/>
                  </a:lnTo>
                  <a:cubicBezTo>
                    <a:pt x="1637" y="1119"/>
                    <a:pt x="2587" y="2386"/>
                    <a:pt x="3854" y="2386"/>
                  </a:cubicBezTo>
                  <a:cubicBezTo>
                    <a:pt x="5319" y="2356"/>
                    <a:pt x="6134" y="511"/>
                    <a:pt x="7551" y="511"/>
                  </a:cubicBezTo>
                  <a:close/>
                  <a:moveTo>
                    <a:pt x="259" y="1"/>
                  </a:moveTo>
                  <a:cubicBezTo>
                    <a:pt x="138" y="1"/>
                    <a:pt x="1" y="93"/>
                    <a:pt x="22" y="200"/>
                  </a:cubicBezTo>
                  <a:lnTo>
                    <a:pt x="22" y="232"/>
                  </a:lnTo>
                  <a:cubicBezTo>
                    <a:pt x="561" y="4381"/>
                    <a:pt x="465" y="8403"/>
                    <a:pt x="370" y="12551"/>
                  </a:cubicBezTo>
                  <a:cubicBezTo>
                    <a:pt x="312" y="14880"/>
                    <a:pt x="2009" y="15700"/>
                    <a:pt x="4032" y="15700"/>
                  </a:cubicBezTo>
                  <a:cubicBezTo>
                    <a:pt x="4182" y="15700"/>
                    <a:pt x="4334" y="15695"/>
                    <a:pt x="4487" y="15686"/>
                  </a:cubicBezTo>
                  <a:cubicBezTo>
                    <a:pt x="7021" y="15560"/>
                    <a:pt x="8003" y="13691"/>
                    <a:pt x="8161" y="11379"/>
                  </a:cubicBezTo>
                  <a:cubicBezTo>
                    <a:pt x="8288" y="9891"/>
                    <a:pt x="8319" y="8434"/>
                    <a:pt x="8383" y="6946"/>
                  </a:cubicBezTo>
                  <a:cubicBezTo>
                    <a:pt x="8414" y="4792"/>
                    <a:pt x="8319" y="2607"/>
                    <a:pt x="8224" y="517"/>
                  </a:cubicBezTo>
                  <a:cubicBezTo>
                    <a:pt x="8288" y="485"/>
                    <a:pt x="8319" y="359"/>
                    <a:pt x="8224" y="295"/>
                  </a:cubicBezTo>
                  <a:lnTo>
                    <a:pt x="8161" y="295"/>
                  </a:lnTo>
                  <a:lnTo>
                    <a:pt x="8161" y="200"/>
                  </a:lnTo>
                  <a:cubicBezTo>
                    <a:pt x="8161" y="101"/>
                    <a:pt x="8092" y="54"/>
                    <a:pt x="8017" y="54"/>
                  </a:cubicBezTo>
                  <a:cubicBezTo>
                    <a:pt x="7948" y="54"/>
                    <a:pt x="7875" y="93"/>
                    <a:pt x="7844" y="169"/>
                  </a:cubicBezTo>
                  <a:cubicBezTo>
                    <a:pt x="7686" y="118"/>
                    <a:pt x="7530" y="95"/>
                    <a:pt x="7376" y="95"/>
                  </a:cubicBezTo>
                  <a:cubicBezTo>
                    <a:pt x="6761" y="95"/>
                    <a:pt x="6179" y="460"/>
                    <a:pt x="5596" y="865"/>
                  </a:cubicBezTo>
                  <a:cubicBezTo>
                    <a:pt x="4972" y="1333"/>
                    <a:pt x="4626" y="1715"/>
                    <a:pt x="3997" y="1715"/>
                  </a:cubicBezTo>
                  <a:cubicBezTo>
                    <a:pt x="3859" y="1715"/>
                    <a:pt x="3708" y="1697"/>
                    <a:pt x="3537" y="1657"/>
                  </a:cubicBezTo>
                  <a:cubicBezTo>
                    <a:pt x="2872" y="1562"/>
                    <a:pt x="2492" y="1277"/>
                    <a:pt x="1986" y="865"/>
                  </a:cubicBezTo>
                  <a:cubicBezTo>
                    <a:pt x="1511" y="517"/>
                    <a:pt x="1099" y="200"/>
                    <a:pt x="497" y="74"/>
                  </a:cubicBezTo>
                  <a:lnTo>
                    <a:pt x="402" y="74"/>
                  </a:lnTo>
                  <a:cubicBezTo>
                    <a:pt x="371" y="22"/>
                    <a:pt x="317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8"/>
            <p:cNvSpPr/>
            <p:nvPr/>
          </p:nvSpPr>
          <p:spPr>
            <a:xfrm>
              <a:off x="5884910" y="3968680"/>
              <a:ext cx="233628" cy="462638"/>
            </a:xfrm>
            <a:custGeom>
              <a:avLst/>
              <a:gdLst/>
              <a:ahLst/>
              <a:cxnLst/>
              <a:rect l="l" t="t" r="r" b="b"/>
              <a:pathLst>
                <a:path w="7438" h="14729" extrusionOk="0">
                  <a:moveTo>
                    <a:pt x="5416" y="12001"/>
                  </a:moveTo>
                  <a:cubicBezTo>
                    <a:pt x="5458" y="12001"/>
                    <a:pt x="5499" y="12028"/>
                    <a:pt x="5479" y="12067"/>
                  </a:cubicBezTo>
                  <a:cubicBezTo>
                    <a:pt x="5226" y="12764"/>
                    <a:pt x="4719" y="13302"/>
                    <a:pt x="4181" y="13714"/>
                  </a:cubicBezTo>
                  <a:cubicBezTo>
                    <a:pt x="4163" y="13722"/>
                    <a:pt x="4146" y="13726"/>
                    <a:pt x="4129" y="13726"/>
                  </a:cubicBezTo>
                  <a:cubicBezTo>
                    <a:pt x="4024" y="13726"/>
                    <a:pt x="3945" y="13574"/>
                    <a:pt x="4054" y="13492"/>
                  </a:cubicBezTo>
                  <a:cubicBezTo>
                    <a:pt x="4656" y="13144"/>
                    <a:pt x="5068" y="12637"/>
                    <a:pt x="5353" y="12035"/>
                  </a:cubicBezTo>
                  <a:cubicBezTo>
                    <a:pt x="5365" y="12011"/>
                    <a:pt x="5391" y="12001"/>
                    <a:pt x="5416" y="12001"/>
                  </a:cubicBezTo>
                  <a:close/>
                  <a:moveTo>
                    <a:pt x="7054" y="1"/>
                  </a:moveTo>
                  <a:cubicBezTo>
                    <a:pt x="5642" y="1"/>
                    <a:pt x="4799" y="1840"/>
                    <a:pt x="3326" y="1870"/>
                  </a:cubicBezTo>
                  <a:cubicBezTo>
                    <a:pt x="2027" y="1870"/>
                    <a:pt x="1109" y="603"/>
                    <a:pt x="1" y="96"/>
                  </a:cubicBezTo>
                  <a:lnTo>
                    <a:pt x="1" y="96"/>
                  </a:lnTo>
                  <a:cubicBezTo>
                    <a:pt x="349" y="2630"/>
                    <a:pt x="539" y="5195"/>
                    <a:pt x="539" y="7760"/>
                  </a:cubicBezTo>
                  <a:cubicBezTo>
                    <a:pt x="476" y="9153"/>
                    <a:pt x="317" y="10547"/>
                    <a:pt x="381" y="11877"/>
                  </a:cubicBezTo>
                  <a:cubicBezTo>
                    <a:pt x="317" y="13967"/>
                    <a:pt x="1647" y="14695"/>
                    <a:pt x="3547" y="14727"/>
                  </a:cubicBezTo>
                  <a:cubicBezTo>
                    <a:pt x="3594" y="14728"/>
                    <a:pt x="3640" y="14729"/>
                    <a:pt x="3686" y="14729"/>
                  </a:cubicBezTo>
                  <a:cubicBezTo>
                    <a:pt x="7437" y="14729"/>
                    <a:pt x="7223" y="10893"/>
                    <a:pt x="7348" y="8077"/>
                  </a:cubicBezTo>
                  <a:cubicBezTo>
                    <a:pt x="7411" y="5416"/>
                    <a:pt x="7379" y="2725"/>
                    <a:pt x="7379" y="33"/>
                  </a:cubicBezTo>
                  <a:cubicBezTo>
                    <a:pt x="7267" y="11"/>
                    <a:pt x="7159" y="1"/>
                    <a:pt x="7054" y="1"/>
                  </a:cubicBezTo>
                  <a:close/>
                </a:path>
              </a:pathLst>
            </a:custGeom>
            <a:solidFill>
              <a:srgbClr val="943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" name="Google Shape;123;p18"/>
            <p:cNvSpPr/>
            <p:nvPr/>
          </p:nvSpPr>
          <p:spPr>
            <a:xfrm>
              <a:off x="5903371" y="3798176"/>
              <a:ext cx="139303" cy="129943"/>
            </a:xfrm>
            <a:custGeom>
              <a:avLst/>
              <a:gdLst/>
              <a:ahLst/>
              <a:cxnLst/>
              <a:rect l="l" t="t" r="r" b="b"/>
              <a:pathLst>
                <a:path w="4435" h="4137" extrusionOk="0">
                  <a:moveTo>
                    <a:pt x="2313" y="349"/>
                  </a:moveTo>
                  <a:cubicBezTo>
                    <a:pt x="2313" y="381"/>
                    <a:pt x="2376" y="444"/>
                    <a:pt x="2439" y="444"/>
                  </a:cubicBezTo>
                  <a:cubicBezTo>
                    <a:pt x="3263" y="634"/>
                    <a:pt x="4023" y="1457"/>
                    <a:pt x="3801" y="2408"/>
                  </a:cubicBezTo>
                  <a:cubicBezTo>
                    <a:pt x="3604" y="3113"/>
                    <a:pt x="2903" y="3668"/>
                    <a:pt x="2147" y="3668"/>
                  </a:cubicBezTo>
                  <a:cubicBezTo>
                    <a:pt x="2055" y="3668"/>
                    <a:pt x="1962" y="3660"/>
                    <a:pt x="1869" y="3643"/>
                  </a:cubicBezTo>
                  <a:cubicBezTo>
                    <a:pt x="1046" y="3484"/>
                    <a:pt x="476" y="2534"/>
                    <a:pt x="666" y="1711"/>
                  </a:cubicBezTo>
                  <a:cubicBezTo>
                    <a:pt x="888" y="919"/>
                    <a:pt x="1584" y="476"/>
                    <a:pt x="2313" y="349"/>
                  </a:cubicBezTo>
                  <a:close/>
                  <a:moveTo>
                    <a:pt x="2534" y="1"/>
                  </a:moveTo>
                  <a:cubicBezTo>
                    <a:pt x="2439" y="1"/>
                    <a:pt x="2376" y="32"/>
                    <a:pt x="2313" y="64"/>
                  </a:cubicBezTo>
                  <a:cubicBezTo>
                    <a:pt x="2229" y="51"/>
                    <a:pt x="2144" y="45"/>
                    <a:pt x="2061" y="45"/>
                  </a:cubicBezTo>
                  <a:cubicBezTo>
                    <a:pt x="1105" y="45"/>
                    <a:pt x="212" y="850"/>
                    <a:pt x="96" y="1869"/>
                  </a:cubicBezTo>
                  <a:cubicBezTo>
                    <a:pt x="1" y="2914"/>
                    <a:pt x="856" y="3991"/>
                    <a:pt x="1933" y="4118"/>
                  </a:cubicBezTo>
                  <a:cubicBezTo>
                    <a:pt x="2020" y="4130"/>
                    <a:pt x="2106" y="4136"/>
                    <a:pt x="2192" y="4136"/>
                  </a:cubicBezTo>
                  <a:cubicBezTo>
                    <a:pt x="3204" y="4136"/>
                    <a:pt x="4130" y="3307"/>
                    <a:pt x="4276" y="2344"/>
                  </a:cubicBezTo>
                  <a:cubicBezTo>
                    <a:pt x="4435" y="1236"/>
                    <a:pt x="3579" y="159"/>
                    <a:pt x="2534" y="1"/>
                  </a:cubicBezTo>
                  <a:close/>
                </a:path>
              </a:pathLst>
            </a:custGeom>
            <a:solidFill>
              <a:srgbClr val="943557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8"/>
            <p:cNvSpPr/>
            <p:nvPr/>
          </p:nvSpPr>
          <p:spPr>
            <a:xfrm>
              <a:off x="5926583" y="3404860"/>
              <a:ext cx="44477" cy="41304"/>
            </a:xfrm>
            <a:custGeom>
              <a:avLst/>
              <a:gdLst/>
              <a:ahLst/>
              <a:cxnLst/>
              <a:rect l="l" t="t" r="r" b="b"/>
              <a:pathLst>
                <a:path w="1416" h="1315" extrusionOk="0">
                  <a:moveTo>
                    <a:pt x="1319" y="1"/>
                  </a:moveTo>
                  <a:cubicBezTo>
                    <a:pt x="1279" y="1"/>
                    <a:pt x="1240" y="17"/>
                    <a:pt x="1225" y="45"/>
                  </a:cubicBezTo>
                  <a:cubicBezTo>
                    <a:pt x="1099" y="647"/>
                    <a:pt x="687" y="995"/>
                    <a:pt x="149" y="1090"/>
                  </a:cubicBezTo>
                  <a:cubicBezTo>
                    <a:pt x="1" y="1120"/>
                    <a:pt x="46" y="1315"/>
                    <a:pt x="156" y="1315"/>
                  </a:cubicBezTo>
                  <a:cubicBezTo>
                    <a:pt x="164" y="1315"/>
                    <a:pt x="172" y="1314"/>
                    <a:pt x="180" y="1312"/>
                  </a:cubicBezTo>
                  <a:cubicBezTo>
                    <a:pt x="814" y="1280"/>
                    <a:pt x="1352" y="710"/>
                    <a:pt x="1415" y="77"/>
                  </a:cubicBezTo>
                  <a:cubicBezTo>
                    <a:pt x="1415" y="24"/>
                    <a:pt x="1367" y="1"/>
                    <a:pt x="1319" y="1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8"/>
            <p:cNvSpPr/>
            <p:nvPr/>
          </p:nvSpPr>
          <p:spPr>
            <a:xfrm>
              <a:off x="5937200" y="3830026"/>
              <a:ext cx="43409" cy="37441"/>
            </a:xfrm>
            <a:custGeom>
              <a:avLst/>
              <a:gdLst/>
              <a:ahLst/>
              <a:cxnLst/>
              <a:rect l="l" t="t" r="r" b="b"/>
              <a:pathLst>
                <a:path w="1382" h="1192" extrusionOk="0">
                  <a:moveTo>
                    <a:pt x="966" y="0"/>
                  </a:moveTo>
                  <a:cubicBezTo>
                    <a:pt x="778" y="0"/>
                    <a:pt x="581" y="85"/>
                    <a:pt x="412" y="253"/>
                  </a:cubicBezTo>
                  <a:cubicBezTo>
                    <a:pt x="222" y="443"/>
                    <a:pt x="1" y="792"/>
                    <a:pt x="127" y="1077"/>
                  </a:cubicBezTo>
                  <a:cubicBezTo>
                    <a:pt x="173" y="1152"/>
                    <a:pt x="247" y="1192"/>
                    <a:pt x="312" y="1192"/>
                  </a:cubicBezTo>
                  <a:cubicBezTo>
                    <a:pt x="383" y="1192"/>
                    <a:pt x="444" y="1144"/>
                    <a:pt x="444" y="1045"/>
                  </a:cubicBezTo>
                  <a:cubicBezTo>
                    <a:pt x="444" y="792"/>
                    <a:pt x="444" y="633"/>
                    <a:pt x="602" y="443"/>
                  </a:cubicBezTo>
                  <a:cubicBezTo>
                    <a:pt x="723" y="323"/>
                    <a:pt x="880" y="221"/>
                    <a:pt x="1046" y="221"/>
                  </a:cubicBezTo>
                  <a:cubicBezTo>
                    <a:pt x="1098" y="221"/>
                    <a:pt x="1151" y="231"/>
                    <a:pt x="1204" y="253"/>
                  </a:cubicBezTo>
                  <a:cubicBezTo>
                    <a:pt x="1216" y="256"/>
                    <a:pt x="1228" y="257"/>
                    <a:pt x="1238" y="257"/>
                  </a:cubicBezTo>
                  <a:cubicBezTo>
                    <a:pt x="1366" y="257"/>
                    <a:pt x="1382" y="93"/>
                    <a:pt x="1236" y="63"/>
                  </a:cubicBezTo>
                  <a:cubicBezTo>
                    <a:pt x="1151" y="21"/>
                    <a:pt x="1060" y="0"/>
                    <a:pt x="9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8"/>
            <p:cNvSpPr/>
            <p:nvPr/>
          </p:nvSpPr>
          <p:spPr>
            <a:xfrm>
              <a:off x="6010573" y="4345181"/>
              <a:ext cx="48623" cy="52675"/>
            </a:xfrm>
            <a:custGeom>
              <a:avLst/>
              <a:gdLst/>
              <a:ahLst/>
              <a:cxnLst/>
              <a:rect l="l" t="t" r="r" b="b"/>
              <a:pathLst>
                <a:path w="1548" h="1677" extrusionOk="0">
                  <a:moveTo>
                    <a:pt x="1465" y="1"/>
                  </a:moveTo>
                  <a:cubicBezTo>
                    <a:pt x="1440" y="1"/>
                    <a:pt x="1414" y="11"/>
                    <a:pt x="1402" y="35"/>
                  </a:cubicBezTo>
                  <a:cubicBezTo>
                    <a:pt x="1085" y="637"/>
                    <a:pt x="705" y="1144"/>
                    <a:pt x="103" y="1460"/>
                  </a:cubicBezTo>
                  <a:cubicBezTo>
                    <a:pt x="1" y="1537"/>
                    <a:pt x="64" y="1676"/>
                    <a:pt x="159" y="1676"/>
                  </a:cubicBezTo>
                  <a:cubicBezTo>
                    <a:pt x="181" y="1676"/>
                    <a:pt x="206" y="1668"/>
                    <a:pt x="230" y="1650"/>
                  </a:cubicBezTo>
                  <a:cubicBezTo>
                    <a:pt x="800" y="1302"/>
                    <a:pt x="1275" y="764"/>
                    <a:pt x="1528" y="67"/>
                  </a:cubicBezTo>
                  <a:cubicBezTo>
                    <a:pt x="1548" y="28"/>
                    <a:pt x="1507" y="1"/>
                    <a:pt x="1465" y="1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8"/>
            <p:cNvSpPr/>
            <p:nvPr/>
          </p:nvSpPr>
          <p:spPr>
            <a:xfrm>
              <a:off x="6021755" y="3716698"/>
              <a:ext cx="88576" cy="76452"/>
            </a:xfrm>
            <a:custGeom>
              <a:avLst/>
              <a:gdLst/>
              <a:ahLst/>
              <a:cxnLst/>
              <a:rect l="l" t="t" r="r" b="b"/>
              <a:pathLst>
                <a:path w="2820" h="2434" extrusionOk="0">
                  <a:moveTo>
                    <a:pt x="1463" y="1"/>
                  </a:moveTo>
                  <a:cubicBezTo>
                    <a:pt x="973" y="1"/>
                    <a:pt x="476" y="352"/>
                    <a:pt x="286" y="758"/>
                  </a:cubicBezTo>
                  <a:cubicBezTo>
                    <a:pt x="0" y="1391"/>
                    <a:pt x="381" y="2088"/>
                    <a:pt x="982" y="2310"/>
                  </a:cubicBezTo>
                  <a:cubicBezTo>
                    <a:pt x="1150" y="2394"/>
                    <a:pt x="1332" y="2434"/>
                    <a:pt x="1513" y="2434"/>
                  </a:cubicBezTo>
                  <a:cubicBezTo>
                    <a:pt x="1946" y="2434"/>
                    <a:pt x="2374" y="2205"/>
                    <a:pt x="2597" y="1803"/>
                  </a:cubicBezTo>
                  <a:cubicBezTo>
                    <a:pt x="2819" y="1233"/>
                    <a:pt x="2756" y="536"/>
                    <a:pt x="2186" y="220"/>
                  </a:cubicBezTo>
                  <a:cubicBezTo>
                    <a:pt x="2166" y="200"/>
                    <a:pt x="2143" y="192"/>
                    <a:pt x="2120" y="192"/>
                  </a:cubicBezTo>
                  <a:cubicBezTo>
                    <a:pt x="2069" y="192"/>
                    <a:pt x="2017" y="229"/>
                    <a:pt x="1996" y="251"/>
                  </a:cubicBezTo>
                  <a:cubicBezTo>
                    <a:pt x="1964" y="283"/>
                    <a:pt x="1964" y="378"/>
                    <a:pt x="1996" y="441"/>
                  </a:cubicBezTo>
                  <a:cubicBezTo>
                    <a:pt x="2565" y="1038"/>
                    <a:pt x="2275" y="2123"/>
                    <a:pt x="1523" y="2123"/>
                  </a:cubicBezTo>
                  <a:cubicBezTo>
                    <a:pt x="1397" y="2123"/>
                    <a:pt x="1259" y="2093"/>
                    <a:pt x="1109" y="2025"/>
                  </a:cubicBezTo>
                  <a:cubicBezTo>
                    <a:pt x="697" y="1835"/>
                    <a:pt x="444" y="1328"/>
                    <a:pt x="697" y="853"/>
                  </a:cubicBezTo>
                  <a:cubicBezTo>
                    <a:pt x="884" y="480"/>
                    <a:pt x="1250" y="331"/>
                    <a:pt x="1644" y="331"/>
                  </a:cubicBezTo>
                  <a:cubicBezTo>
                    <a:pt x="1719" y="331"/>
                    <a:pt x="1794" y="336"/>
                    <a:pt x="1869" y="346"/>
                  </a:cubicBezTo>
                  <a:cubicBezTo>
                    <a:pt x="1901" y="346"/>
                    <a:pt x="1964" y="283"/>
                    <a:pt x="1964" y="251"/>
                  </a:cubicBezTo>
                  <a:cubicBezTo>
                    <a:pt x="1964" y="220"/>
                    <a:pt x="1964" y="188"/>
                    <a:pt x="1932" y="124"/>
                  </a:cubicBezTo>
                  <a:cubicBezTo>
                    <a:pt x="1784" y="39"/>
                    <a:pt x="1624" y="1"/>
                    <a:pt x="1463" y="1"/>
                  </a:cubicBezTo>
                  <a:close/>
                </a:path>
              </a:pathLst>
            </a:custGeom>
            <a:solidFill>
              <a:srgbClr val="943557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8"/>
            <p:cNvSpPr/>
            <p:nvPr/>
          </p:nvSpPr>
          <p:spPr>
            <a:xfrm>
              <a:off x="6048988" y="3575259"/>
              <a:ext cx="59333" cy="18029"/>
            </a:xfrm>
            <a:custGeom>
              <a:avLst/>
              <a:gdLst/>
              <a:ahLst/>
              <a:cxnLst/>
              <a:rect l="l" t="t" r="r" b="b"/>
              <a:pathLst>
                <a:path w="1889" h="574" extrusionOk="0">
                  <a:moveTo>
                    <a:pt x="188" y="0"/>
                  </a:moveTo>
                  <a:cubicBezTo>
                    <a:pt x="98" y="0"/>
                    <a:pt x="1" y="169"/>
                    <a:pt x="147" y="257"/>
                  </a:cubicBezTo>
                  <a:cubicBezTo>
                    <a:pt x="654" y="479"/>
                    <a:pt x="1192" y="574"/>
                    <a:pt x="1762" y="574"/>
                  </a:cubicBezTo>
                  <a:cubicBezTo>
                    <a:pt x="1889" y="574"/>
                    <a:pt x="1889" y="352"/>
                    <a:pt x="1762" y="352"/>
                  </a:cubicBezTo>
                  <a:cubicBezTo>
                    <a:pt x="1160" y="321"/>
                    <a:pt x="685" y="194"/>
                    <a:pt x="210" y="4"/>
                  </a:cubicBezTo>
                  <a:cubicBezTo>
                    <a:pt x="203" y="1"/>
                    <a:pt x="196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8"/>
            <p:cNvSpPr/>
            <p:nvPr/>
          </p:nvSpPr>
          <p:spPr>
            <a:xfrm>
              <a:off x="6052259" y="3391146"/>
              <a:ext cx="91211" cy="78090"/>
            </a:xfrm>
            <a:custGeom>
              <a:avLst/>
              <a:gdLst/>
              <a:ahLst/>
              <a:cxnLst/>
              <a:rect l="l" t="t" r="r" b="b"/>
              <a:pathLst>
                <a:path w="3010" h="2577" extrusionOk="0">
                  <a:moveTo>
                    <a:pt x="1677" y="218"/>
                  </a:moveTo>
                  <a:cubicBezTo>
                    <a:pt x="1752" y="218"/>
                    <a:pt x="1827" y="226"/>
                    <a:pt x="1901" y="242"/>
                  </a:cubicBezTo>
                  <a:cubicBezTo>
                    <a:pt x="1901" y="242"/>
                    <a:pt x="1901" y="305"/>
                    <a:pt x="1933" y="305"/>
                  </a:cubicBezTo>
                  <a:cubicBezTo>
                    <a:pt x="2863" y="800"/>
                    <a:pt x="2646" y="2307"/>
                    <a:pt x="1625" y="2307"/>
                  </a:cubicBezTo>
                  <a:cubicBezTo>
                    <a:pt x="1533" y="2307"/>
                    <a:pt x="1435" y="2295"/>
                    <a:pt x="1331" y="2269"/>
                  </a:cubicBezTo>
                  <a:cubicBezTo>
                    <a:pt x="793" y="2142"/>
                    <a:pt x="349" y="1636"/>
                    <a:pt x="539" y="1097"/>
                  </a:cubicBezTo>
                  <a:cubicBezTo>
                    <a:pt x="677" y="574"/>
                    <a:pt x="1175" y="218"/>
                    <a:pt x="1677" y="218"/>
                  </a:cubicBezTo>
                  <a:close/>
                  <a:moveTo>
                    <a:pt x="1562" y="0"/>
                  </a:moveTo>
                  <a:cubicBezTo>
                    <a:pt x="1015" y="0"/>
                    <a:pt x="493" y="327"/>
                    <a:pt x="286" y="844"/>
                  </a:cubicBezTo>
                  <a:cubicBezTo>
                    <a:pt x="1" y="1572"/>
                    <a:pt x="476" y="2269"/>
                    <a:pt x="1141" y="2491"/>
                  </a:cubicBezTo>
                  <a:cubicBezTo>
                    <a:pt x="1301" y="2549"/>
                    <a:pt x="1466" y="2577"/>
                    <a:pt x="1627" y="2577"/>
                  </a:cubicBezTo>
                  <a:cubicBezTo>
                    <a:pt x="2169" y="2577"/>
                    <a:pt x="2673" y="2260"/>
                    <a:pt x="2819" y="1699"/>
                  </a:cubicBezTo>
                  <a:cubicBezTo>
                    <a:pt x="3009" y="1034"/>
                    <a:pt x="2724" y="274"/>
                    <a:pt x="2059" y="20"/>
                  </a:cubicBezTo>
                  <a:cubicBezTo>
                    <a:pt x="2028" y="20"/>
                    <a:pt x="1996" y="20"/>
                    <a:pt x="1933" y="52"/>
                  </a:cubicBezTo>
                  <a:cubicBezTo>
                    <a:pt x="1810" y="17"/>
                    <a:pt x="1685" y="0"/>
                    <a:pt x="1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8"/>
            <p:cNvSpPr/>
            <p:nvPr/>
          </p:nvSpPr>
          <p:spPr>
            <a:xfrm>
              <a:off x="5889896" y="3768431"/>
              <a:ext cx="69228" cy="43252"/>
            </a:xfrm>
            <a:custGeom>
              <a:avLst/>
              <a:gdLst/>
              <a:ahLst/>
              <a:cxnLst/>
              <a:rect l="l" t="t" r="r" b="b"/>
              <a:pathLst>
                <a:path w="2204" h="1377" extrusionOk="0">
                  <a:moveTo>
                    <a:pt x="1792" y="0"/>
                  </a:moveTo>
                  <a:cubicBezTo>
                    <a:pt x="1031" y="0"/>
                    <a:pt x="268" y="486"/>
                    <a:pt x="18" y="1264"/>
                  </a:cubicBezTo>
                  <a:cubicBezTo>
                    <a:pt x="0" y="1335"/>
                    <a:pt x="43" y="1377"/>
                    <a:pt x="89" y="1377"/>
                  </a:cubicBezTo>
                  <a:cubicBezTo>
                    <a:pt x="124" y="1377"/>
                    <a:pt x="163" y="1352"/>
                    <a:pt x="177" y="1296"/>
                  </a:cubicBezTo>
                  <a:cubicBezTo>
                    <a:pt x="461" y="586"/>
                    <a:pt x="1102" y="105"/>
                    <a:pt x="1848" y="105"/>
                  </a:cubicBezTo>
                  <a:cubicBezTo>
                    <a:pt x="1933" y="105"/>
                    <a:pt x="2020" y="111"/>
                    <a:pt x="2108" y="124"/>
                  </a:cubicBezTo>
                  <a:cubicBezTo>
                    <a:pt x="2172" y="124"/>
                    <a:pt x="2203" y="29"/>
                    <a:pt x="2108" y="29"/>
                  </a:cubicBezTo>
                  <a:cubicBezTo>
                    <a:pt x="2004" y="10"/>
                    <a:pt x="1898" y="0"/>
                    <a:pt x="1792" y="0"/>
                  </a:cubicBezTo>
                  <a:close/>
                </a:path>
              </a:pathLst>
            </a:custGeom>
            <a:solidFill>
              <a:schemeClr val="dk1"/>
            </a:solidFill>
            <a:ln w="4750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" name="Google Shape;131;p18"/>
          <p:cNvGrpSpPr/>
          <p:nvPr/>
        </p:nvGrpSpPr>
        <p:grpSpPr>
          <a:xfrm>
            <a:off x="3243713" y="1195224"/>
            <a:ext cx="946781" cy="1628705"/>
            <a:chOff x="3337946" y="1325807"/>
            <a:chExt cx="871084" cy="1498486"/>
          </a:xfrm>
        </p:grpSpPr>
        <p:grpSp>
          <p:nvGrpSpPr>
            <p:cNvPr id="132" name="Google Shape;132;p18"/>
            <p:cNvGrpSpPr/>
            <p:nvPr/>
          </p:nvGrpSpPr>
          <p:grpSpPr>
            <a:xfrm>
              <a:off x="3337946" y="1325807"/>
              <a:ext cx="871084" cy="1498486"/>
              <a:chOff x="3337946" y="1190382"/>
              <a:chExt cx="871084" cy="1498486"/>
            </a:xfrm>
          </p:grpSpPr>
          <p:sp>
            <p:nvSpPr>
              <p:cNvPr id="133" name="Google Shape;133;p18"/>
              <p:cNvSpPr/>
              <p:nvPr/>
            </p:nvSpPr>
            <p:spPr>
              <a:xfrm>
                <a:off x="3337946" y="1190382"/>
                <a:ext cx="871084" cy="1498486"/>
              </a:xfrm>
              <a:custGeom>
                <a:avLst/>
                <a:gdLst/>
                <a:ahLst/>
                <a:cxnLst/>
                <a:rect l="l" t="t" r="r" b="b"/>
                <a:pathLst>
                  <a:path w="27046" h="46526" extrusionOk="0">
                    <a:moveTo>
                      <a:pt x="9778" y="354"/>
                    </a:moveTo>
                    <a:cubicBezTo>
                      <a:pt x="10149" y="354"/>
                      <a:pt x="10509" y="391"/>
                      <a:pt x="10831" y="491"/>
                    </a:cubicBezTo>
                    <a:cubicBezTo>
                      <a:pt x="12161" y="840"/>
                      <a:pt x="12541" y="1758"/>
                      <a:pt x="11908" y="3310"/>
                    </a:cubicBezTo>
                    <a:cubicBezTo>
                      <a:pt x="11465" y="3690"/>
                      <a:pt x="10989" y="3943"/>
                      <a:pt x="10419" y="4070"/>
                    </a:cubicBezTo>
                    <a:cubicBezTo>
                      <a:pt x="10192" y="4155"/>
                      <a:pt x="10245" y="4496"/>
                      <a:pt x="10465" y="4496"/>
                    </a:cubicBezTo>
                    <a:cubicBezTo>
                      <a:pt x="10490" y="4496"/>
                      <a:pt x="10517" y="4491"/>
                      <a:pt x="10546" y="4481"/>
                    </a:cubicBezTo>
                    <a:cubicBezTo>
                      <a:pt x="10736" y="4450"/>
                      <a:pt x="10958" y="4386"/>
                      <a:pt x="11116" y="4291"/>
                    </a:cubicBezTo>
                    <a:cubicBezTo>
                      <a:pt x="12573" y="9453"/>
                      <a:pt x="14283" y="14426"/>
                      <a:pt x="15391" y="19683"/>
                    </a:cubicBezTo>
                    <a:cubicBezTo>
                      <a:pt x="15412" y="19828"/>
                      <a:pt x="15501" y="19891"/>
                      <a:pt x="15595" y="19891"/>
                    </a:cubicBezTo>
                    <a:cubicBezTo>
                      <a:pt x="15645" y="19891"/>
                      <a:pt x="15696" y="19874"/>
                      <a:pt x="15740" y="19841"/>
                    </a:cubicBezTo>
                    <a:cubicBezTo>
                      <a:pt x="15772" y="19936"/>
                      <a:pt x="15867" y="19968"/>
                      <a:pt x="15930" y="19999"/>
                    </a:cubicBezTo>
                    <a:cubicBezTo>
                      <a:pt x="21820" y="21203"/>
                      <a:pt x="26381" y="28391"/>
                      <a:pt x="26222" y="34187"/>
                    </a:cubicBezTo>
                    <a:cubicBezTo>
                      <a:pt x="26064" y="40869"/>
                      <a:pt x="19223" y="45619"/>
                      <a:pt x="12890" y="45936"/>
                    </a:cubicBezTo>
                    <a:cubicBezTo>
                      <a:pt x="12700" y="45947"/>
                      <a:pt x="12510" y="45952"/>
                      <a:pt x="12322" y="45952"/>
                    </a:cubicBezTo>
                    <a:cubicBezTo>
                      <a:pt x="7043" y="45952"/>
                      <a:pt x="2398" y="41732"/>
                      <a:pt x="1267" y="36625"/>
                    </a:cubicBezTo>
                    <a:cubicBezTo>
                      <a:pt x="0" y="30703"/>
                      <a:pt x="3484" y="25320"/>
                      <a:pt x="8171" y="21994"/>
                    </a:cubicBezTo>
                    <a:lnTo>
                      <a:pt x="8203" y="21963"/>
                    </a:lnTo>
                    <a:cubicBezTo>
                      <a:pt x="8361" y="21899"/>
                      <a:pt x="8519" y="21836"/>
                      <a:pt x="8456" y="21646"/>
                    </a:cubicBezTo>
                    <a:cubicBezTo>
                      <a:pt x="6556" y="16421"/>
                      <a:pt x="5954" y="10815"/>
                      <a:pt x="4371" y="5527"/>
                    </a:cubicBezTo>
                    <a:cubicBezTo>
                      <a:pt x="4529" y="5527"/>
                      <a:pt x="4656" y="5495"/>
                      <a:pt x="4814" y="5432"/>
                    </a:cubicBezTo>
                    <a:cubicBezTo>
                      <a:pt x="4972" y="5400"/>
                      <a:pt x="4909" y="5178"/>
                      <a:pt x="4782" y="5178"/>
                    </a:cubicBezTo>
                    <a:cubicBezTo>
                      <a:pt x="4747" y="5180"/>
                      <a:pt x="4712" y="5180"/>
                      <a:pt x="4677" y="5180"/>
                    </a:cubicBezTo>
                    <a:cubicBezTo>
                      <a:pt x="3065" y="5180"/>
                      <a:pt x="2171" y="3754"/>
                      <a:pt x="2977" y="2328"/>
                    </a:cubicBezTo>
                    <a:lnTo>
                      <a:pt x="2977" y="2170"/>
                    </a:lnTo>
                    <a:cubicBezTo>
                      <a:pt x="3896" y="1156"/>
                      <a:pt x="6619" y="776"/>
                      <a:pt x="7791" y="586"/>
                    </a:cubicBezTo>
                    <a:cubicBezTo>
                      <a:pt x="8367" y="483"/>
                      <a:pt x="9090" y="354"/>
                      <a:pt x="9778" y="354"/>
                    </a:cubicBezTo>
                    <a:close/>
                    <a:moveTo>
                      <a:pt x="9723" y="1"/>
                    </a:moveTo>
                    <a:cubicBezTo>
                      <a:pt x="8724" y="1"/>
                      <a:pt x="7688" y="232"/>
                      <a:pt x="6809" y="428"/>
                    </a:cubicBezTo>
                    <a:cubicBezTo>
                      <a:pt x="5764" y="650"/>
                      <a:pt x="3484" y="1061"/>
                      <a:pt x="2787" y="2075"/>
                    </a:cubicBezTo>
                    <a:cubicBezTo>
                      <a:pt x="2692" y="2075"/>
                      <a:pt x="2661" y="2106"/>
                      <a:pt x="2629" y="2170"/>
                    </a:cubicBezTo>
                    <a:cubicBezTo>
                      <a:pt x="1520" y="3468"/>
                      <a:pt x="2502" y="5527"/>
                      <a:pt x="4086" y="5653"/>
                    </a:cubicBezTo>
                    <a:cubicBezTo>
                      <a:pt x="4529" y="8440"/>
                      <a:pt x="5226" y="11259"/>
                      <a:pt x="5859" y="14077"/>
                    </a:cubicBezTo>
                    <a:cubicBezTo>
                      <a:pt x="6429" y="16674"/>
                      <a:pt x="6936" y="19334"/>
                      <a:pt x="7886" y="21836"/>
                    </a:cubicBezTo>
                    <a:cubicBezTo>
                      <a:pt x="3864" y="23958"/>
                      <a:pt x="1045" y="28486"/>
                      <a:pt x="570" y="32983"/>
                    </a:cubicBezTo>
                    <a:cubicBezTo>
                      <a:pt x="95" y="37575"/>
                      <a:pt x="2312" y="42104"/>
                      <a:pt x="6144" y="44669"/>
                    </a:cubicBezTo>
                    <a:cubicBezTo>
                      <a:pt x="8092" y="45973"/>
                      <a:pt x="10171" y="46526"/>
                      <a:pt x="12264" y="46526"/>
                    </a:cubicBezTo>
                    <a:cubicBezTo>
                      <a:pt x="14901" y="46526"/>
                      <a:pt x="17561" y="45649"/>
                      <a:pt x="20015" y="44289"/>
                    </a:cubicBezTo>
                    <a:cubicBezTo>
                      <a:pt x="22264" y="43023"/>
                      <a:pt x="24417" y="41471"/>
                      <a:pt x="25589" y="39127"/>
                    </a:cubicBezTo>
                    <a:cubicBezTo>
                      <a:pt x="26697" y="36942"/>
                      <a:pt x="27046" y="34472"/>
                      <a:pt x="26697" y="32097"/>
                    </a:cubicBezTo>
                    <a:cubicBezTo>
                      <a:pt x="25906" y="26745"/>
                      <a:pt x="21599" y="20601"/>
                      <a:pt x="16120" y="19493"/>
                    </a:cubicBezTo>
                    <a:cubicBezTo>
                      <a:pt x="16057" y="19493"/>
                      <a:pt x="15962" y="19493"/>
                      <a:pt x="15930" y="19524"/>
                    </a:cubicBezTo>
                    <a:cubicBezTo>
                      <a:pt x="14821" y="14394"/>
                      <a:pt x="13555" y="9042"/>
                      <a:pt x="11496" y="4165"/>
                    </a:cubicBezTo>
                    <a:cubicBezTo>
                      <a:pt x="12985" y="3278"/>
                      <a:pt x="13681" y="1315"/>
                      <a:pt x="11496" y="333"/>
                    </a:cubicBezTo>
                    <a:cubicBezTo>
                      <a:pt x="10950" y="90"/>
                      <a:pt x="10344" y="1"/>
                      <a:pt x="97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1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18"/>
              <p:cNvSpPr/>
              <p:nvPr/>
            </p:nvSpPr>
            <p:spPr>
              <a:xfrm>
                <a:off x="3337946" y="1203490"/>
                <a:ext cx="849666" cy="1468050"/>
              </a:xfrm>
              <a:custGeom>
                <a:avLst/>
                <a:gdLst/>
                <a:ahLst/>
                <a:cxnLst/>
                <a:rect l="l" t="t" r="r" b="b"/>
                <a:pathLst>
                  <a:path w="26381" h="45581" extrusionOk="0">
                    <a:moveTo>
                      <a:pt x="10851" y="1305"/>
                    </a:moveTo>
                    <a:cubicBezTo>
                      <a:pt x="11081" y="1305"/>
                      <a:pt x="11189" y="1649"/>
                      <a:pt x="10989" y="1763"/>
                    </a:cubicBezTo>
                    <a:cubicBezTo>
                      <a:pt x="9116" y="2729"/>
                      <a:pt x="6944" y="3262"/>
                      <a:pt x="4826" y="3262"/>
                    </a:cubicBezTo>
                    <a:cubicBezTo>
                      <a:pt x="4652" y="3262"/>
                      <a:pt x="4480" y="3258"/>
                      <a:pt x="4307" y="3251"/>
                    </a:cubicBezTo>
                    <a:cubicBezTo>
                      <a:pt x="4022" y="3251"/>
                      <a:pt x="4054" y="2871"/>
                      <a:pt x="4307" y="2871"/>
                    </a:cubicBezTo>
                    <a:cubicBezTo>
                      <a:pt x="6619" y="2649"/>
                      <a:pt x="8646" y="2174"/>
                      <a:pt x="10768" y="1319"/>
                    </a:cubicBezTo>
                    <a:cubicBezTo>
                      <a:pt x="10797" y="1310"/>
                      <a:pt x="10825" y="1305"/>
                      <a:pt x="10851" y="1305"/>
                    </a:cubicBezTo>
                    <a:close/>
                    <a:moveTo>
                      <a:pt x="9726" y="1"/>
                    </a:moveTo>
                    <a:cubicBezTo>
                      <a:pt x="9070" y="1"/>
                      <a:pt x="8397" y="112"/>
                      <a:pt x="7823" y="211"/>
                    </a:cubicBezTo>
                    <a:cubicBezTo>
                      <a:pt x="6651" y="401"/>
                      <a:pt x="3927" y="813"/>
                      <a:pt x="3009" y="1794"/>
                    </a:cubicBezTo>
                    <a:cubicBezTo>
                      <a:pt x="3072" y="1826"/>
                      <a:pt x="3072" y="1921"/>
                      <a:pt x="3009" y="1953"/>
                    </a:cubicBezTo>
                    <a:cubicBezTo>
                      <a:pt x="2203" y="3379"/>
                      <a:pt x="3096" y="4805"/>
                      <a:pt x="4709" y="4805"/>
                    </a:cubicBezTo>
                    <a:cubicBezTo>
                      <a:pt x="4744" y="4805"/>
                      <a:pt x="4779" y="4804"/>
                      <a:pt x="4814" y="4803"/>
                    </a:cubicBezTo>
                    <a:cubicBezTo>
                      <a:pt x="4972" y="4803"/>
                      <a:pt x="5004" y="5056"/>
                      <a:pt x="4846" y="5088"/>
                    </a:cubicBezTo>
                    <a:cubicBezTo>
                      <a:pt x="4687" y="5120"/>
                      <a:pt x="4561" y="5151"/>
                      <a:pt x="4402" y="5151"/>
                    </a:cubicBezTo>
                    <a:cubicBezTo>
                      <a:pt x="6017" y="10472"/>
                      <a:pt x="6619" y="16045"/>
                      <a:pt x="8488" y="21271"/>
                    </a:cubicBezTo>
                    <a:cubicBezTo>
                      <a:pt x="8519" y="21461"/>
                      <a:pt x="8393" y="21587"/>
                      <a:pt x="8234" y="21587"/>
                    </a:cubicBezTo>
                    <a:lnTo>
                      <a:pt x="8203" y="21619"/>
                    </a:lnTo>
                    <a:cubicBezTo>
                      <a:pt x="3547" y="24944"/>
                      <a:pt x="0" y="30296"/>
                      <a:pt x="1330" y="36282"/>
                    </a:cubicBezTo>
                    <a:cubicBezTo>
                      <a:pt x="2397" y="41342"/>
                      <a:pt x="7044" y="45580"/>
                      <a:pt x="12304" y="45580"/>
                    </a:cubicBezTo>
                    <a:cubicBezTo>
                      <a:pt x="12509" y="45580"/>
                      <a:pt x="12715" y="45574"/>
                      <a:pt x="12921" y="45561"/>
                    </a:cubicBezTo>
                    <a:cubicBezTo>
                      <a:pt x="19223" y="45181"/>
                      <a:pt x="26032" y="40462"/>
                      <a:pt x="26222" y="33780"/>
                    </a:cubicBezTo>
                    <a:cubicBezTo>
                      <a:pt x="26381" y="27984"/>
                      <a:pt x="21820" y="20827"/>
                      <a:pt x="15930" y="19592"/>
                    </a:cubicBezTo>
                    <a:cubicBezTo>
                      <a:pt x="15867" y="19592"/>
                      <a:pt x="15772" y="19529"/>
                      <a:pt x="15772" y="19497"/>
                    </a:cubicBezTo>
                    <a:cubicBezTo>
                      <a:pt x="15733" y="19516"/>
                      <a:pt x="15689" y="19527"/>
                      <a:pt x="15645" y="19527"/>
                    </a:cubicBezTo>
                    <a:cubicBezTo>
                      <a:pt x="15544" y="19527"/>
                      <a:pt x="15445" y="19471"/>
                      <a:pt x="15423" y="19339"/>
                    </a:cubicBezTo>
                    <a:cubicBezTo>
                      <a:pt x="14315" y="14114"/>
                      <a:pt x="12605" y="9078"/>
                      <a:pt x="11148" y="3948"/>
                    </a:cubicBezTo>
                    <a:cubicBezTo>
                      <a:pt x="10926" y="4011"/>
                      <a:pt x="10768" y="4106"/>
                      <a:pt x="10578" y="4138"/>
                    </a:cubicBezTo>
                    <a:cubicBezTo>
                      <a:pt x="10568" y="4139"/>
                      <a:pt x="10558" y="4140"/>
                      <a:pt x="10548" y="4140"/>
                    </a:cubicBezTo>
                    <a:cubicBezTo>
                      <a:pt x="10315" y="4140"/>
                      <a:pt x="10208" y="3786"/>
                      <a:pt x="10451" y="3694"/>
                    </a:cubicBezTo>
                    <a:cubicBezTo>
                      <a:pt x="11021" y="3568"/>
                      <a:pt x="11496" y="3314"/>
                      <a:pt x="11940" y="2934"/>
                    </a:cubicBezTo>
                    <a:cubicBezTo>
                      <a:pt x="12573" y="1414"/>
                      <a:pt x="12193" y="464"/>
                      <a:pt x="10863" y="148"/>
                    </a:cubicBezTo>
                    <a:cubicBezTo>
                      <a:pt x="10507" y="41"/>
                      <a:pt x="10119" y="1"/>
                      <a:pt x="9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1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18"/>
              <p:cNvSpPr/>
              <p:nvPr/>
            </p:nvSpPr>
            <p:spPr>
              <a:xfrm>
                <a:off x="3441976" y="2125945"/>
                <a:ext cx="664054" cy="463015"/>
              </a:xfrm>
              <a:custGeom>
                <a:avLst/>
                <a:gdLst/>
                <a:ahLst/>
                <a:cxnLst/>
                <a:rect l="l" t="t" r="r" b="b"/>
                <a:pathLst>
                  <a:path w="20618" h="14376" extrusionOk="0">
                    <a:moveTo>
                      <a:pt x="18717" y="737"/>
                    </a:moveTo>
                    <a:cubicBezTo>
                      <a:pt x="19667" y="3524"/>
                      <a:pt x="20110" y="6627"/>
                      <a:pt x="18590" y="9288"/>
                    </a:cubicBezTo>
                    <a:cubicBezTo>
                      <a:pt x="17324" y="11536"/>
                      <a:pt x="14917" y="12929"/>
                      <a:pt x="12510" y="13563"/>
                    </a:cubicBezTo>
                    <a:cubicBezTo>
                      <a:pt x="11529" y="13811"/>
                      <a:pt x="10485" y="13957"/>
                      <a:pt x="9441" y="13957"/>
                    </a:cubicBezTo>
                    <a:cubicBezTo>
                      <a:pt x="7821" y="13957"/>
                      <a:pt x="6201" y="13606"/>
                      <a:pt x="4814" y="12739"/>
                    </a:cubicBezTo>
                    <a:cubicBezTo>
                      <a:pt x="2502" y="11283"/>
                      <a:pt x="444" y="7482"/>
                      <a:pt x="444" y="4727"/>
                    </a:cubicBezTo>
                    <a:cubicBezTo>
                      <a:pt x="444" y="4696"/>
                      <a:pt x="381" y="4664"/>
                      <a:pt x="381" y="4664"/>
                    </a:cubicBezTo>
                    <a:cubicBezTo>
                      <a:pt x="1660" y="4161"/>
                      <a:pt x="2920" y="4005"/>
                      <a:pt x="4177" y="4005"/>
                    </a:cubicBezTo>
                    <a:cubicBezTo>
                      <a:pt x="6221" y="4005"/>
                      <a:pt x="8256" y="4417"/>
                      <a:pt x="10350" y="4417"/>
                    </a:cubicBezTo>
                    <a:cubicBezTo>
                      <a:pt x="10699" y="4417"/>
                      <a:pt x="11049" y="4405"/>
                      <a:pt x="11401" y="4379"/>
                    </a:cubicBezTo>
                    <a:cubicBezTo>
                      <a:pt x="14252" y="4157"/>
                      <a:pt x="16595" y="2510"/>
                      <a:pt x="18717" y="737"/>
                    </a:cubicBezTo>
                    <a:close/>
                    <a:moveTo>
                      <a:pt x="18792" y="1"/>
                    </a:moveTo>
                    <a:cubicBezTo>
                      <a:pt x="18685" y="1"/>
                      <a:pt x="18590" y="56"/>
                      <a:pt x="18590" y="135"/>
                    </a:cubicBezTo>
                    <a:cubicBezTo>
                      <a:pt x="18559" y="135"/>
                      <a:pt x="18559" y="199"/>
                      <a:pt x="18527" y="199"/>
                    </a:cubicBezTo>
                    <a:cubicBezTo>
                      <a:pt x="17260" y="1244"/>
                      <a:pt x="15962" y="2320"/>
                      <a:pt x="14442" y="2985"/>
                    </a:cubicBezTo>
                    <a:cubicBezTo>
                      <a:pt x="13081" y="3620"/>
                      <a:pt x="11705" y="3833"/>
                      <a:pt x="10289" y="3833"/>
                    </a:cubicBezTo>
                    <a:cubicBezTo>
                      <a:pt x="9727" y="3833"/>
                      <a:pt x="9159" y="3799"/>
                      <a:pt x="8583" y="3745"/>
                    </a:cubicBezTo>
                    <a:cubicBezTo>
                      <a:pt x="7228" y="3605"/>
                      <a:pt x="5773" y="3373"/>
                      <a:pt x="4347" y="3373"/>
                    </a:cubicBezTo>
                    <a:cubicBezTo>
                      <a:pt x="2873" y="3373"/>
                      <a:pt x="1430" y="3621"/>
                      <a:pt x="159" y="4474"/>
                    </a:cubicBezTo>
                    <a:cubicBezTo>
                      <a:pt x="32" y="4537"/>
                      <a:pt x="64" y="4664"/>
                      <a:pt x="191" y="4696"/>
                    </a:cubicBezTo>
                    <a:cubicBezTo>
                      <a:pt x="1" y="6089"/>
                      <a:pt x="634" y="7356"/>
                      <a:pt x="1172" y="8591"/>
                    </a:cubicBezTo>
                    <a:cubicBezTo>
                      <a:pt x="1806" y="10048"/>
                      <a:pt x="2597" y="11504"/>
                      <a:pt x="3864" y="12549"/>
                    </a:cubicBezTo>
                    <a:cubicBezTo>
                      <a:pt x="5439" y="13854"/>
                      <a:pt x="7492" y="14376"/>
                      <a:pt x="9537" y="14376"/>
                    </a:cubicBezTo>
                    <a:cubicBezTo>
                      <a:pt x="10372" y="14376"/>
                      <a:pt x="11205" y="14289"/>
                      <a:pt x="12003" y="14133"/>
                    </a:cubicBezTo>
                    <a:cubicBezTo>
                      <a:pt x="14727" y="13563"/>
                      <a:pt x="17419" y="12106"/>
                      <a:pt x="18875" y="9699"/>
                    </a:cubicBezTo>
                    <a:cubicBezTo>
                      <a:pt x="20617" y="6786"/>
                      <a:pt x="20142" y="3239"/>
                      <a:pt x="19065" y="199"/>
                    </a:cubicBezTo>
                    <a:cubicBezTo>
                      <a:pt x="19018" y="56"/>
                      <a:pt x="18899" y="1"/>
                      <a:pt x="187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1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18"/>
              <p:cNvSpPr/>
              <p:nvPr/>
            </p:nvSpPr>
            <p:spPr>
              <a:xfrm>
                <a:off x="3454215" y="2149650"/>
                <a:ext cx="635486" cy="425848"/>
              </a:xfrm>
              <a:custGeom>
                <a:avLst/>
                <a:gdLst/>
                <a:ahLst/>
                <a:cxnLst/>
                <a:rect l="l" t="t" r="r" b="b"/>
                <a:pathLst>
                  <a:path w="19731" h="13222" extrusionOk="0">
                    <a:moveTo>
                      <a:pt x="18337" y="1"/>
                    </a:moveTo>
                    <a:lnTo>
                      <a:pt x="18337" y="1"/>
                    </a:lnTo>
                    <a:cubicBezTo>
                      <a:pt x="16215" y="1774"/>
                      <a:pt x="13872" y="3421"/>
                      <a:pt x="11021" y="3643"/>
                    </a:cubicBezTo>
                    <a:cubicBezTo>
                      <a:pt x="10669" y="3669"/>
                      <a:pt x="10319" y="3681"/>
                      <a:pt x="9970" y="3681"/>
                    </a:cubicBezTo>
                    <a:cubicBezTo>
                      <a:pt x="7876" y="3681"/>
                      <a:pt x="5841" y="3269"/>
                      <a:pt x="3797" y="3269"/>
                    </a:cubicBezTo>
                    <a:cubicBezTo>
                      <a:pt x="2540" y="3269"/>
                      <a:pt x="1280" y="3425"/>
                      <a:pt x="1" y="3928"/>
                    </a:cubicBezTo>
                    <a:cubicBezTo>
                      <a:pt x="64" y="3960"/>
                      <a:pt x="64" y="3960"/>
                      <a:pt x="64" y="4023"/>
                    </a:cubicBezTo>
                    <a:cubicBezTo>
                      <a:pt x="64" y="6746"/>
                      <a:pt x="2122" y="10547"/>
                      <a:pt x="4434" y="12003"/>
                    </a:cubicBezTo>
                    <a:cubicBezTo>
                      <a:pt x="5821" y="12870"/>
                      <a:pt x="7441" y="13221"/>
                      <a:pt x="9061" y="13221"/>
                    </a:cubicBezTo>
                    <a:cubicBezTo>
                      <a:pt x="10105" y="13221"/>
                      <a:pt x="11149" y="13075"/>
                      <a:pt x="12130" y="12827"/>
                    </a:cubicBezTo>
                    <a:cubicBezTo>
                      <a:pt x="14568" y="12193"/>
                      <a:pt x="16944" y="10800"/>
                      <a:pt x="18210" y="8552"/>
                    </a:cubicBezTo>
                    <a:cubicBezTo>
                      <a:pt x="19730" y="5891"/>
                      <a:pt x="19287" y="2788"/>
                      <a:pt x="183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18"/>
              <p:cNvSpPr/>
              <p:nvPr/>
            </p:nvSpPr>
            <p:spPr>
              <a:xfrm>
                <a:off x="3469513" y="1245231"/>
                <a:ext cx="228770" cy="63320"/>
              </a:xfrm>
              <a:custGeom>
                <a:avLst/>
                <a:gdLst/>
                <a:ahLst/>
                <a:cxnLst/>
                <a:rect l="l" t="t" r="r" b="b"/>
                <a:pathLst>
                  <a:path w="7103" h="1966" extrusionOk="0">
                    <a:moveTo>
                      <a:pt x="6824" y="1"/>
                    </a:moveTo>
                    <a:cubicBezTo>
                      <a:pt x="6800" y="1"/>
                      <a:pt x="6773" y="8"/>
                      <a:pt x="6746" y="23"/>
                    </a:cubicBezTo>
                    <a:cubicBezTo>
                      <a:pt x="4561" y="878"/>
                      <a:pt x="2534" y="1417"/>
                      <a:pt x="254" y="1575"/>
                    </a:cubicBezTo>
                    <a:cubicBezTo>
                      <a:pt x="1" y="1575"/>
                      <a:pt x="1" y="1955"/>
                      <a:pt x="254" y="1955"/>
                    </a:cubicBezTo>
                    <a:cubicBezTo>
                      <a:pt x="426" y="1962"/>
                      <a:pt x="599" y="1966"/>
                      <a:pt x="772" y="1966"/>
                    </a:cubicBezTo>
                    <a:cubicBezTo>
                      <a:pt x="2891" y="1966"/>
                      <a:pt x="5063" y="1433"/>
                      <a:pt x="6936" y="467"/>
                    </a:cubicBezTo>
                    <a:cubicBezTo>
                      <a:pt x="7103" y="356"/>
                      <a:pt x="7001" y="1"/>
                      <a:pt x="68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1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8" name="Google Shape;138;p18"/>
            <p:cNvSpPr/>
            <p:nvPr/>
          </p:nvSpPr>
          <p:spPr>
            <a:xfrm>
              <a:off x="3956075" y="1539970"/>
              <a:ext cx="171924" cy="148638"/>
            </a:xfrm>
            <a:custGeom>
              <a:avLst/>
              <a:gdLst/>
              <a:ahLst/>
              <a:cxnLst/>
              <a:rect l="l" t="t" r="r" b="b"/>
              <a:pathLst>
                <a:path w="5338" h="4615" extrusionOk="0">
                  <a:moveTo>
                    <a:pt x="2735" y="1"/>
                  </a:moveTo>
                  <a:cubicBezTo>
                    <a:pt x="1319" y="1"/>
                    <a:pt x="0" y="1071"/>
                    <a:pt x="588" y="2854"/>
                  </a:cubicBezTo>
                  <a:cubicBezTo>
                    <a:pt x="875" y="3821"/>
                    <a:pt x="1744" y="4615"/>
                    <a:pt x="2750" y="4615"/>
                  </a:cubicBezTo>
                  <a:cubicBezTo>
                    <a:pt x="2964" y="4615"/>
                    <a:pt x="3184" y="4579"/>
                    <a:pt x="3406" y="4501"/>
                  </a:cubicBezTo>
                  <a:cubicBezTo>
                    <a:pt x="4768" y="4026"/>
                    <a:pt x="5338" y="2569"/>
                    <a:pt x="5085" y="1176"/>
                  </a:cubicBezTo>
                  <a:lnTo>
                    <a:pt x="5085" y="1144"/>
                  </a:lnTo>
                  <a:cubicBezTo>
                    <a:pt x="5021" y="1144"/>
                    <a:pt x="4926" y="1144"/>
                    <a:pt x="4895" y="1081"/>
                  </a:cubicBezTo>
                  <a:cubicBezTo>
                    <a:pt x="4359" y="340"/>
                    <a:pt x="3531" y="1"/>
                    <a:pt x="27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8"/>
            <p:cNvSpPr/>
            <p:nvPr/>
          </p:nvSpPr>
          <p:spPr>
            <a:xfrm>
              <a:off x="3940325" y="1518681"/>
              <a:ext cx="202972" cy="191119"/>
            </a:xfrm>
            <a:custGeom>
              <a:avLst/>
              <a:gdLst/>
              <a:ahLst/>
              <a:cxnLst/>
              <a:rect l="l" t="t" r="r" b="b"/>
              <a:pathLst>
                <a:path w="6302" h="5934" extrusionOk="0">
                  <a:moveTo>
                    <a:pt x="3286" y="776"/>
                  </a:moveTo>
                  <a:cubicBezTo>
                    <a:pt x="4050" y="776"/>
                    <a:pt x="4858" y="1078"/>
                    <a:pt x="5384" y="1805"/>
                  </a:cubicBezTo>
                  <a:cubicBezTo>
                    <a:pt x="5415" y="1900"/>
                    <a:pt x="5510" y="1900"/>
                    <a:pt x="5574" y="1932"/>
                  </a:cubicBezTo>
                  <a:cubicBezTo>
                    <a:pt x="5732" y="3103"/>
                    <a:pt x="5320" y="4624"/>
                    <a:pt x="3895" y="5130"/>
                  </a:cubicBezTo>
                  <a:cubicBezTo>
                    <a:pt x="3678" y="5203"/>
                    <a:pt x="3447" y="5242"/>
                    <a:pt x="3215" y="5242"/>
                  </a:cubicBezTo>
                  <a:cubicBezTo>
                    <a:pt x="2940" y="5242"/>
                    <a:pt x="2664" y="5187"/>
                    <a:pt x="2407" y="5067"/>
                  </a:cubicBezTo>
                  <a:cubicBezTo>
                    <a:pt x="1837" y="4782"/>
                    <a:pt x="1362" y="4180"/>
                    <a:pt x="1140" y="3547"/>
                  </a:cubicBezTo>
                  <a:cubicBezTo>
                    <a:pt x="792" y="2438"/>
                    <a:pt x="1140" y="1520"/>
                    <a:pt x="2090" y="1045"/>
                  </a:cubicBezTo>
                  <a:cubicBezTo>
                    <a:pt x="2434" y="873"/>
                    <a:pt x="2853" y="776"/>
                    <a:pt x="3286" y="776"/>
                  </a:cubicBezTo>
                  <a:close/>
                  <a:moveTo>
                    <a:pt x="3216" y="0"/>
                  </a:moveTo>
                  <a:cubicBezTo>
                    <a:pt x="2824" y="0"/>
                    <a:pt x="2438" y="65"/>
                    <a:pt x="2090" y="190"/>
                  </a:cubicBezTo>
                  <a:cubicBezTo>
                    <a:pt x="665" y="697"/>
                    <a:pt x="0" y="2248"/>
                    <a:pt x="507" y="3737"/>
                  </a:cubicBezTo>
                  <a:cubicBezTo>
                    <a:pt x="602" y="3990"/>
                    <a:pt x="665" y="4180"/>
                    <a:pt x="823" y="4434"/>
                  </a:cubicBezTo>
                  <a:cubicBezTo>
                    <a:pt x="1328" y="5284"/>
                    <a:pt x="2257" y="5934"/>
                    <a:pt x="3291" y="5934"/>
                  </a:cubicBezTo>
                  <a:cubicBezTo>
                    <a:pt x="3489" y="5934"/>
                    <a:pt x="3691" y="5910"/>
                    <a:pt x="3895" y="5859"/>
                  </a:cubicBezTo>
                  <a:cubicBezTo>
                    <a:pt x="4750" y="5605"/>
                    <a:pt x="5574" y="4845"/>
                    <a:pt x="5985" y="3959"/>
                  </a:cubicBezTo>
                  <a:cubicBezTo>
                    <a:pt x="6302" y="3198"/>
                    <a:pt x="6302" y="2407"/>
                    <a:pt x="5954" y="1773"/>
                  </a:cubicBezTo>
                  <a:cubicBezTo>
                    <a:pt x="5954" y="1742"/>
                    <a:pt x="5890" y="1742"/>
                    <a:pt x="5890" y="1742"/>
                  </a:cubicBezTo>
                  <a:cubicBezTo>
                    <a:pt x="5954" y="1647"/>
                    <a:pt x="5954" y="1583"/>
                    <a:pt x="5890" y="1457"/>
                  </a:cubicBezTo>
                  <a:cubicBezTo>
                    <a:pt x="5859" y="1425"/>
                    <a:pt x="5859" y="1362"/>
                    <a:pt x="5827" y="1330"/>
                  </a:cubicBezTo>
                  <a:cubicBezTo>
                    <a:pt x="5258" y="420"/>
                    <a:pt x="4216" y="0"/>
                    <a:pt x="3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8"/>
            <p:cNvSpPr/>
            <p:nvPr/>
          </p:nvSpPr>
          <p:spPr>
            <a:xfrm>
              <a:off x="4033115" y="1571566"/>
              <a:ext cx="63288" cy="45058"/>
            </a:xfrm>
            <a:custGeom>
              <a:avLst/>
              <a:gdLst/>
              <a:ahLst/>
              <a:cxnLst/>
              <a:rect l="l" t="t" r="r" b="b"/>
              <a:pathLst>
                <a:path w="1965" h="1399" extrusionOk="0">
                  <a:moveTo>
                    <a:pt x="629" y="0"/>
                  </a:moveTo>
                  <a:cubicBezTo>
                    <a:pt x="452" y="0"/>
                    <a:pt x="279" y="41"/>
                    <a:pt x="128" y="131"/>
                  </a:cubicBezTo>
                  <a:cubicBezTo>
                    <a:pt x="1" y="163"/>
                    <a:pt x="1" y="290"/>
                    <a:pt x="64" y="385"/>
                  </a:cubicBezTo>
                  <a:lnTo>
                    <a:pt x="64" y="416"/>
                  </a:lnTo>
                  <a:cubicBezTo>
                    <a:pt x="87" y="461"/>
                    <a:pt x="125" y="506"/>
                    <a:pt x="179" y="506"/>
                  </a:cubicBezTo>
                  <a:cubicBezTo>
                    <a:pt x="201" y="506"/>
                    <a:pt x="226" y="498"/>
                    <a:pt x="254" y="480"/>
                  </a:cubicBezTo>
                  <a:cubicBezTo>
                    <a:pt x="344" y="460"/>
                    <a:pt x="438" y="449"/>
                    <a:pt x="530" y="449"/>
                  </a:cubicBezTo>
                  <a:cubicBezTo>
                    <a:pt x="730" y="449"/>
                    <a:pt x="926" y="498"/>
                    <a:pt x="1078" y="606"/>
                  </a:cubicBezTo>
                  <a:cubicBezTo>
                    <a:pt x="1331" y="765"/>
                    <a:pt x="1426" y="955"/>
                    <a:pt x="1489" y="1208"/>
                  </a:cubicBezTo>
                  <a:cubicBezTo>
                    <a:pt x="1521" y="1366"/>
                    <a:pt x="1648" y="1398"/>
                    <a:pt x="1743" y="1398"/>
                  </a:cubicBezTo>
                  <a:cubicBezTo>
                    <a:pt x="1806" y="1398"/>
                    <a:pt x="1806" y="1398"/>
                    <a:pt x="1838" y="1366"/>
                  </a:cubicBezTo>
                  <a:cubicBezTo>
                    <a:pt x="1901" y="1271"/>
                    <a:pt x="1964" y="1208"/>
                    <a:pt x="1964" y="1113"/>
                  </a:cubicBezTo>
                  <a:cubicBezTo>
                    <a:pt x="1869" y="733"/>
                    <a:pt x="1584" y="321"/>
                    <a:pt x="1204" y="131"/>
                  </a:cubicBezTo>
                  <a:cubicBezTo>
                    <a:pt x="1022" y="49"/>
                    <a:pt x="823" y="0"/>
                    <a:pt x="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" name="Google Shape;141;p18"/>
          <p:cNvSpPr txBox="1"/>
          <p:nvPr/>
        </p:nvSpPr>
        <p:spPr>
          <a:xfrm>
            <a:off x="382913" y="3163235"/>
            <a:ext cx="2438756" cy="14395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rgbClr val="943557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IV. THUYẾT TRÌNH MỘT VẤN ĐỀ KHOA HỌC</a:t>
            </a:r>
            <a:endParaRPr sz="2800" b="1" dirty="0">
              <a:solidFill>
                <a:srgbClr val="943557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42" name="Google Shape;142;p18"/>
          <p:cNvSpPr txBox="1"/>
          <p:nvPr/>
        </p:nvSpPr>
        <p:spPr>
          <a:xfrm>
            <a:off x="389703" y="1283000"/>
            <a:ext cx="2810879" cy="12229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rgbClr val="2A70E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2800" b="1" dirty="0">
              <a:solidFill>
                <a:srgbClr val="2A70E2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43" name="Google Shape;143;p18"/>
          <p:cNvSpPr txBox="1"/>
          <p:nvPr/>
        </p:nvSpPr>
        <p:spPr>
          <a:xfrm>
            <a:off x="6141501" y="3247725"/>
            <a:ext cx="2758452" cy="14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chemeClr val="accent3">
                    <a:lumMod val="50000"/>
                  </a:schemeClr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III. VIẾT VÀ BÁO CÁO  MỘT VẤN ĐỀ KHOA HỌC</a:t>
            </a:r>
            <a:endParaRPr sz="2800" b="1" dirty="0">
              <a:solidFill>
                <a:schemeClr val="accent3">
                  <a:lumMod val="50000"/>
                </a:schemeClr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44" name="Google Shape;144;p18"/>
          <p:cNvSpPr txBox="1"/>
          <p:nvPr/>
        </p:nvSpPr>
        <p:spPr>
          <a:xfrm>
            <a:off x="6126062" y="1379863"/>
            <a:ext cx="2808643" cy="11534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rgbClr val="C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II. MỘT SỐ HOÁ CHẤT TRONG PHÒNG THÍ NGHIỆM</a:t>
            </a:r>
            <a:endParaRPr sz="2800" b="1" dirty="0">
              <a:solidFill>
                <a:srgbClr val="C00000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="" xmlns:a16="http://schemas.microsoft.com/office/drawing/2014/main" id="{727FD200-94D7-4195-BA99-D016E69BF4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 dirty="0">
                <a:latin typeface="Fira Sans Extra Condensed Medium" panose="020B0604020202020204" charset="0"/>
              </a:rPr>
              <a:t>NỘI DUNG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7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7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7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7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141" grpId="0"/>
      <p:bldP spid="142" grpId="0"/>
      <p:bldP spid="143" grpId="0"/>
      <p:bldP spid="144" grpId="0"/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" name="Google Shape;131;p18"/>
          <p:cNvGrpSpPr/>
          <p:nvPr/>
        </p:nvGrpSpPr>
        <p:grpSpPr>
          <a:xfrm>
            <a:off x="5898203" y="603339"/>
            <a:ext cx="2085738" cy="3588002"/>
            <a:chOff x="3337946" y="1325807"/>
            <a:chExt cx="871084" cy="1498486"/>
          </a:xfrm>
        </p:grpSpPr>
        <p:grpSp>
          <p:nvGrpSpPr>
            <p:cNvPr id="132" name="Google Shape;132;p18"/>
            <p:cNvGrpSpPr/>
            <p:nvPr/>
          </p:nvGrpSpPr>
          <p:grpSpPr>
            <a:xfrm>
              <a:off x="3337946" y="1325807"/>
              <a:ext cx="871084" cy="1498486"/>
              <a:chOff x="3337946" y="1190382"/>
              <a:chExt cx="871084" cy="1498486"/>
            </a:xfrm>
          </p:grpSpPr>
          <p:sp>
            <p:nvSpPr>
              <p:cNvPr id="133" name="Google Shape;133;p18"/>
              <p:cNvSpPr/>
              <p:nvPr/>
            </p:nvSpPr>
            <p:spPr>
              <a:xfrm>
                <a:off x="3337946" y="1190382"/>
                <a:ext cx="871084" cy="1498486"/>
              </a:xfrm>
              <a:custGeom>
                <a:avLst/>
                <a:gdLst/>
                <a:ahLst/>
                <a:cxnLst/>
                <a:rect l="l" t="t" r="r" b="b"/>
                <a:pathLst>
                  <a:path w="27046" h="46526" extrusionOk="0">
                    <a:moveTo>
                      <a:pt x="9778" y="354"/>
                    </a:moveTo>
                    <a:cubicBezTo>
                      <a:pt x="10149" y="354"/>
                      <a:pt x="10509" y="391"/>
                      <a:pt x="10831" y="491"/>
                    </a:cubicBezTo>
                    <a:cubicBezTo>
                      <a:pt x="12161" y="840"/>
                      <a:pt x="12541" y="1758"/>
                      <a:pt x="11908" y="3310"/>
                    </a:cubicBezTo>
                    <a:cubicBezTo>
                      <a:pt x="11465" y="3690"/>
                      <a:pt x="10989" y="3943"/>
                      <a:pt x="10419" y="4070"/>
                    </a:cubicBezTo>
                    <a:cubicBezTo>
                      <a:pt x="10192" y="4155"/>
                      <a:pt x="10245" y="4496"/>
                      <a:pt x="10465" y="4496"/>
                    </a:cubicBezTo>
                    <a:cubicBezTo>
                      <a:pt x="10490" y="4496"/>
                      <a:pt x="10517" y="4491"/>
                      <a:pt x="10546" y="4481"/>
                    </a:cubicBezTo>
                    <a:cubicBezTo>
                      <a:pt x="10736" y="4450"/>
                      <a:pt x="10958" y="4386"/>
                      <a:pt x="11116" y="4291"/>
                    </a:cubicBezTo>
                    <a:cubicBezTo>
                      <a:pt x="12573" y="9453"/>
                      <a:pt x="14283" y="14426"/>
                      <a:pt x="15391" y="19683"/>
                    </a:cubicBezTo>
                    <a:cubicBezTo>
                      <a:pt x="15412" y="19828"/>
                      <a:pt x="15501" y="19891"/>
                      <a:pt x="15595" y="19891"/>
                    </a:cubicBezTo>
                    <a:cubicBezTo>
                      <a:pt x="15645" y="19891"/>
                      <a:pt x="15696" y="19874"/>
                      <a:pt x="15740" y="19841"/>
                    </a:cubicBezTo>
                    <a:cubicBezTo>
                      <a:pt x="15772" y="19936"/>
                      <a:pt x="15867" y="19968"/>
                      <a:pt x="15930" y="19999"/>
                    </a:cubicBezTo>
                    <a:cubicBezTo>
                      <a:pt x="21820" y="21203"/>
                      <a:pt x="26381" y="28391"/>
                      <a:pt x="26222" y="34187"/>
                    </a:cubicBezTo>
                    <a:cubicBezTo>
                      <a:pt x="26064" y="40869"/>
                      <a:pt x="19223" y="45619"/>
                      <a:pt x="12890" y="45936"/>
                    </a:cubicBezTo>
                    <a:cubicBezTo>
                      <a:pt x="12700" y="45947"/>
                      <a:pt x="12510" y="45952"/>
                      <a:pt x="12322" y="45952"/>
                    </a:cubicBezTo>
                    <a:cubicBezTo>
                      <a:pt x="7043" y="45952"/>
                      <a:pt x="2398" y="41732"/>
                      <a:pt x="1267" y="36625"/>
                    </a:cubicBezTo>
                    <a:cubicBezTo>
                      <a:pt x="0" y="30703"/>
                      <a:pt x="3484" y="25320"/>
                      <a:pt x="8171" y="21994"/>
                    </a:cubicBezTo>
                    <a:lnTo>
                      <a:pt x="8203" y="21963"/>
                    </a:lnTo>
                    <a:cubicBezTo>
                      <a:pt x="8361" y="21899"/>
                      <a:pt x="8519" y="21836"/>
                      <a:pt x="8456" y="21646"/>
                    </a:cubicBezTo>
                    <a:cubicBezTo>
                      <a:pt x="6556" y="16421"/>
                      <a:pt x="5954" y="10815"/>
                      <a:pt x="4371" y="5527"/>
                    </a:cubicBezTo>
                    <a:cubicBezTo>
                      <a:pt x="4529" y="5527"/>
                      <a:pt x="4656" y="5495"/>
                      <a:pt x="4814" y="5432"/>
                    </a:cubicBezTo>
                    <a:cubicBezTo>
                      <a:pt x="4972" y="5400"/>
                      <a:pt x="4909" y="5178"/>
                      <a:pt x="4782" y="5178"/>
                    </a:cubicBezTo>
                    <a:cubicBezTo>
                      <a:pt x="4747" y="5180"/>
                      <a:pt x="4712" y="5180"/>
                      <a:pt x="4677" y="5180"/>
                    </a:cubicBezTo>
                    <a:cubicBezTo>
                      <a:pt x="3065" y="5180"/>
                      <a:pt x="2171" y="3754"/>
                      <a:pt x="2977" y="2328"/>
                    </a:cubicBezTo>
                    <a:lnTo>
                      <a:pt x="2977" y="2170"/>
                    </a:lnTo>
                    <a:cubicBezTo>
                      <a:pt x="3896" y="1156"/>
                      <a:pt x="6619" y="776"/>
                      <a:pt x="7791" y="586"/>
                    </a:cubicBezTo>
                    <a:cubicBezTo>
                      <a:pt x="8367" y="483"/>
                      <a:pt x="9090" y="354"/>
                      <a:pt x="9778" y="354"/>
                    </a:cubicBezTo>
                    <a:close/>
                    <a:moveTo>
                      <a:pt x="9723" y="1"/>
                    </a:moveTo>
                    <a:cubicBezTo>
                      <a:pt x="8724" y="1"/>
                      <a:pt x="7688" y="232"/>
                      <a:pt x="6809" y="428"/>
                    </a:cubicBezTo>
                    <a:cubicBezTo>
                      <a:pt x="5764" y="650"/>
                      <a:pt x="3484" y="1061"/>
                      <a:pt x="2787" y="2075"/>
                    </a:cubicBezTo>
                    <a:cubicBezTo>
                      <a:pt x="2692" y="2075"/>
                      <a:pt x="2661" y="2106"/>
                      <a:pt x="2629" y="2170"/>
                    </a:cubicBezTo>
                    <a:cubicBezTo>
                      <a:pt x="1520" y="3468"/>
                      <a:pt x="2502" y="5527"/>
                      <a:pt x="4086" y="5653"/>
                    </a:cubicBezTo>
                    <a:cubicBezTo>
                      <a:pt x="4529" y="8440"/>
                      <a:pt x="5226" y="11259"/>
                      <a:pt x="5859" y="14077"/>
                    </a:cubicBezTo>
                    <a:cubicBezTo>
                      <a:pt x="6429" y="16674"/>
                      <a:pt x="6936" y="19334"/>
                      <a:pt x="7886" y="21836"/>
                    </a:cubicBezTo>
                    <a:cubicBezTo>
                      <a:pt x="3864" y="23958"/>
                      <a:pt x="1045" y="28486"/>
                      <a:pt x="570" y="32983"/>
                    </a:cubicBezTo>
                    <a:cubicBezTo>
                      <a:pt x="95" y="37575"/>
                      <a:pt x="2312" y="42104"/>
                      <a:pt x="6144" y="44669"/>
                    </a:cubicBezTo>
                    <a:cubicBezTo>
                      <a:pt x="8092" y="45973"/>
                      <a:pt x="10171" y="46526"/>
                      <a:pt x="12264" y="46526"/>
                    </a:cubicBezTo>
                    <a:cubicBezTo>
                      <a:pt x="14901" y="46526"/>
                      <a:pt x="17561" y="45649"/>
                      <a:pt x="20015" y="44289"/>
                    </a:cubicBezTo>
                    <a:cubicBezTo>
                      <a:pt x="22264" y="43023"/>
                      <a:pt x="24417" y="41471"/>
                      <a:pt x="25589" y="39127"/>
                    </a:cubicBezTo>
                    <a:cubicBezTo>
                      <a:pt x="26697" y="36942"/>
                      <a:pt x="27046" y="34472"/>
                      <a:pt x="26697" y="32097"/>
                    </a:cubicBezTo>
                    <a:cubicBezTo>
                      <a:pt x="25906" y="26745"/>
                      <a:pt x="21599" y="20601"/>
                      <a:pt x="16120" y="19493"/>
                    </a:cubicBezTo>
                    <a:cubicBezTo>
                      <a:pt x="16057" y="19493"/>
                      <a:pt x="15962" y="19493"/>
                      <a:pt x="15930" y="19524"/>
                    </a:cubicBezTo>
                    <a:cubicBezTo>
                      <a:pt x="14821" y="14394"/>
                      <a:pt x="13555" y="9042"/>
                      <a:pt x="11496" y="4165"/>
                    </a:cubicBezTo>
                    <a:cubicBezTo>
                      <a:pt x="12985" y="3278"/>
                      <a:pt x="13681" y="1315"/>
                      <a:pt x="11496" y="333"/>
                    </a:cubicBezTo>
                    <a:cubicBezTo>
                      <a:pt x="10950" y="90"/>
                      <a:pt x="10344" y="1"/>
                      <a:pt x="97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1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18"/>
              <p:cNvSpPr/>
              <p:nvPr/>
            </p:nvSpPr>
            <p:spPr>
              <a:xfrm>
                <a:off x="3337946" y="1203490"/>
                <a:ext cx="849666" cy="1468050"/>
              </a:xfrm>
              <a:custGeom>
                <a:avLst/>
                <a:gdLst/>
                <a:ahLst/>
                <a:cxnLst/>
                <a:rect l="l" t="t" r="r" b="b"/>
                <a:pathLst>
                  <a:path w="26381" h="45581" extrusionOk="0">
                    <a:moveTo>
                      <a:pt x="10851" y="1305"/>
                    </a:moveTo>
                    <a:cubicBezTo>
                      <a:pt x="11081" y="1305"/>
                      <a:pt x="11189" y="1649"/>
                      <a:pt x="10989" y="1763"/>
                    </a:cubicBezTo>
                    <a:cubicBezTo>
                      <a:pt x="9116" y="2729"/>
                      <a:pt x="6944" y="3262"/>
                      <a:pt x="4826" y="3262"/>
                    </a:cubicBezTo>
                    <a:cubicBezTo>
                      <a:pt x="4652" y="3262"/>
                      <a:pt x="4480" y="3258"/>
                      <a:pt x="4307" y="3251"/>
                    </a:cubicBezTo>
                    <a:cubicBezTo>
                      <a:pt x="4022" y="3251"/>
                      <a:pt x="4054" y="2871"/>
                      <a:pt x="4307" y="2871"/>
                    </a:cubicBezTo>
                    <a:cubicBezTo>
                      <a:pt x="6619" y="2649"/>
                      <a:pt x="8646" y="2174"/>
                      <a:pt x="10768" y="1319"/>
                    </a:cubicBezTo>
                    <a:cubicBezTo>
                      <a:pt x="10797" y="1310"/>
                      <a:pt x="10825" y="1305"/>
                      <a:pt x="10851" y="1305"/>
                    </a:cubicBezTo>
                    <a:close/>
                    <a:moveTo>
                      <a:pt x="9726" y="1"/>
                    </a:moveTo>
                    <a:cubicBezTo>
                      <a:pt x="9070" y="1"/>
                      <a:pt x="8397" y="112"/>
                      <a:pt x="7823" y="211"/>
                    </a:cubicBezTo>
                    <a:cubicBezTo>
                      <a:pt x="6651" y="401"/>
                      <a:pt x="3927" y="813"/>
                      <a:pt x="3009" y="1794"/>
                    </a:cubicBezTo>
                    <a:cubicBezTo>
                      <a:pt x="3072" y="1826"/>
                      <a:pt x="3072" y="1921"/>
                      <a:pt x="3009" y="1953"/>
                    </a:cubicBezTo>
                    <a:cubicBezTo>
                      <a:pt x="2203" y="3379"/>
                      <a:pt x="3096" y="4805"/>
                      <a:pt x="4709" y="4805"/>
                    </a:cubicBezTo>
                    <a:cubicBezTo>
                      <a:pt x="4744" y="4805"/>
                      <a:pt x="4779" y="4804"/>
                      <a:pt x="4814" y="4803"/>
                    </a:cubicBezTo>
                    <a:cubicBezTo>
                      <a:pt x="4972" y="4803"/>
                      <a:pt x="5004" y="5056"/>
                      <a:pt x="4846" y="5088"/>
                    </a:cubicBezTo>
                    <a:cubicBezTo>
                      <a:pt x="4687" y="5120"/>
                      <a:pt x="4561" y="5151"/>
                      <a:pt x="4402" y="5151"/>
                    </a:cubicBezTo>
                    <a:cubicBezTo>
                      <a:pt x="6017" y="10472"/>
                      <a:pt x="6619" y="16045"/>
                      <a:pt x="8488" y="21271"/>
                    </a:cubicBezTo>
                    <a:cubicBezTo>
                      <a:pt x="8519" y="21461"/>
                      <a:pt x="8393" y="21587"/>
                      <a:pt x="8234" y="21587"/>
                    </a:cubicBezTo>
                    <a:lnTo>
                      <a:pt x="8203" y="21619"/>
                    </a:lnTo>
                    <a:cubicBezTo>
                      <a:pt x="3547" y="24944"/>
                      <a:pt x="0" y="30296"/>
                      <a:pt x="1330" y="36282"/>
                    </a:cubicBezTo>
                    <a:cubicBezTo>
                      <a:pt x="2397" y="41342"/>
                      <a:pt x="7044" y="45580"/>
                      <a:pt x="12304" y="45580"/>
                    </a:cubicBezTo>
                    <a:cubicBezTo>
                      <a:pt x="12509" y="45580"/>
                      <a:pt x="12715" y="45574"/>
                      <a:pt x="12921" y="45561"/>
                    </a:cubicBezTo>
                    <a:cubicBezTo>
                      <a:pt x="19223" y="45181"/>
                      <a:pt x="26032" y="40462"/>
                      <a:pt x="26222" y="33780"/>
                    </a:cubicBezTo>
                    <a:cubicBezTo>
                      <a:pt x="26381" y="27984"/>
                      <a:pt x="21820" y="20827"/>
                      <a:pt x="15930" y="19592"/>
                    </a:cubicBezTo>
                    <a:cubicBezTo>
                      <a:pt x="15867" y="19592"/>
                      <a:pt x="15772" y="19529"/>
                      <a:pt x="15772" y="19497"/>
                    </a:cubicBezTo>
                    <a:cubicBezTo>
                      <a:pt x="15733" y="19516"/>
                      <a:pt x="15689" y="19527"/>
                      <a:pt x="15645" y="19527"/>
                    </a:cubicBezTo>
                    <a:cubicBezTo>
                      <a:pt x="15544" y="19527"/>
                      <a:pt x="15445" y="19471"/>
                      <a:pt x="15423" y="19339"/>
                    </a:cubicBezTo>
                    <a:cubicBezTo>
                      <a:pt x="14315" y="14114"/>
                      <a:pt x="12605" y="9078"/>
                      <a:pt x="11148" y="3948"/>
                    </a:cubicBezTo>
                    <a:cubicBezTo>
                      <a:pt x="10926" y="4011"/>
                      <a:pt x="10768" y="4106"/>
                      <a:pt x="10578" y="4138"/>
                    </a:cubicBezTo>
                    <a:cubicBezTo>
                      <a:pt x="10568" y="4139"/>
                      <a:pt x="10558" y="4140"/>
                      <a:pt x="10548" y="4140"/>
                    </a:cubicBezTo>
                    <a:cubicBezTo>
                      <a:pt x="10315" y="4140"/>
                      <a:pt x="10208" y="3786"/>
                      <a:pt x="10451" y="3694"/>
                    </a:cubicBezTo>
                    <a:cubicBezTo>
                      <a:pt x="11021" y="3568"/>
                      <a:pt x="11496" y="3314"/>
                      <a:pt x="11940" y="2934"/>
                    </a:cubicBezTo>
                    <a:cubicBezTo>
                      <a:pt x="12573" y="1414"/>
                      <a:pt x="12193" y="464"/>
                      <a:pt x="10863" y="148"/>
                    </a:cubicBezTo>
                    <a:cubicBezTo>
                      <a:pt x="10507" y="41"/>
                      <a:pt x="10119" y="1"/>
                      <a:pt x="9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1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18"/>
              <p:cNvSpPr/>
              <p:nvPr/>
            </p:nvSpPr>
            <p:spPr>
              <a:xfrm>
                <a:off x="3441976" y="2125945"/>
                <a:ext cx="664054" cy="463015"/>
              </a:xfrm>
              <a:custGeom>
                <a:avLst/>
                <a:gdLst/>
                <a:ahLst/>
                <a:cxnLst/>
                <a:rect l="l" t="t" r="r" b="b"/>
                <a:pathLst>
                  <a:path w="20618" h="14376" extrusionOk="0">
                    <a:moveTo>
                      <a:pt x="18717" y="737"/>
                    </a:moveTo>
                    <a:cubicBezTo>
                      <a:pt x="19667" y="3524"/>
                      <a:pt x="20110" y="6627"/>
                      <a:pt x="18590" y="9288"/>
                    </a:cubicBezTo>
                    <a:cubicBezTo>
                      <a:pt x="17324" y="11536"/>
                      <a:pt x="14917" y="12929"/>
                      <a:pt x="12510" y="13563"/>
                    </a:cubicBezTo>
                    <a:cubicBezTo>
                      <a:pt x="11529" y="13811"/>
                      <a:pt x="10485" y="13957"/>
                      <a:pt x="9441" y="13957"/>
                    </a:cubicBezTo>
                    <a:cubicBezTo>
                      <a:pt x="7821" y="13957"/>
                      <a:pt x="6201" y="13606"/>
                      <a:pt x="4814" y="12739"/>
                    </a:cubicBezTo>
                    <a:cubicBezTo>
                      <a:pt x="2502" y="11283"/>
                      <a:pt x="444" y="7482"/>
                      <a:pt x="444" y="4727"/>
                    </a:cubicBezTo>
                    <a:cubicBezTo>
                      <a:pt x="444" y="4696"/>
                      <a:pt x="381" y="4664"/>
                      <a:pt x="381" y="4664"/>
                    </a:cubicBezTo>
                    <a:cubicBezTo>
                      <a:pt x="1660" y="4161"/>
                      <a:pt x="2920" y="4005"/>
                      <a:pt x="4177" y="4005"/>
                    </a:cubicBezTo>
                    <a:cubicBezTo>
                      <a:pt x="6221" y="4005"/>
                      <a:pt x="8256" y="4417"/>
                      <a:pt x="10350" y="4417"/>
                    </a:cubicBezTo>
                    <a:cubicBezTo>
                      <a:pt x="10699" y="4417"/>
                      <a:pt x="11049" y="4405"/>
                      <a:pt x="11401" y="4379"/>
                    </a:cubicBezTo>
                    <a:cubicBezTo>
                      <a:pt x="14252" y="4157"/>
                      <a:pt x="16595" y="2510"/>
                      <a:pt x="18717" y="737"/>
                    </a:cubicBezTo>
                    <a:close/>
                    <a:moveTo>
                      <a:pt x="18792" y="1"/>
                    </a:moveTo>
                    <a:cubicBezTo>
                      <a:pt x="18685" y="1"/>
                      <a:pt x="18590" y="56"/>
                      <a:pt x="18590" y="135"/>
                    </a:cubicBezTo>
                    <a:cubicBezTo>
                      <a:pt x="18559" y="135"/>
                      <a:pt x="18559" y="199"/>
                      <a:pt x="18527" y="199"/>
                    </a:cubicBezTo>
                    <a:cubicBezTo>
                      <a:pt x="17260" y="1244"/>
                      <a:pt x="15962" y="2320"/>
                      <a:pt x="14442" y="2985"/>
                    </a:cubicBezTo>
                    <a:cubicBezTo>
                      <a:pt x="13081" y="3620"/>
                      <a:pt x="11705" y="3833"/>
                      <a:pt x="10289" y="3833"/>
                    </a:cubicBezTo>
                    <a:cubicBezTo>
                      <a:pt x="9727" y="3833"/>
                      <a:pt x="9159" y="3799"/>
                      <a:pt x="8583" y="3745"/>
                    </a:cubicBezTo>
                    <a:cubicBezTo>
                      <a:pt x="7228" y="3605"/>
                      <a:pt x="5773" y="3373"/>
                      <a:pt x="4347" y="3373"/>
                    </a:cubicBezTo>
                    <a:cubicBezTo>
                      <a:pt x="2873" y="3373"/>
                      <a:pt x="1430" y="3621"/>
                      <a:pt x="159" y="4474"/>
                    </a:cubicBezTo>
                    <a:cubicBezTo>
                      <a:pt x="32" y="4537"/>
                      <a:pt x="64" y="4664"/>
                      <a:pt x="191" y="4696"/>
                    </a:cubicBezTo>
                    <a:cubicBezTo>
                      <a:pt x="1" y="6089"/>
                      <a:pt x="634" y="7356"/>
                      <a:pt x="1172" y="8591"/>
                    </a:cubicBezTo>
                    <a:cubicBezTo>
                      <a:pt x="1806" y="10048"/>
                      <a:pt x="2597" y="11504"/>
                      <a:pt x="3864" y="12549"/>
                    </a:cubicBezTo>
                    <a:cubicBezTo>
                      <a:pt x="5439" y="13854"/>
                      <a:pt x="7492" y="14376"/>
                      <a:pt x="9537" y="14376"/>
                    </a:cubicBezTo>
                    <a:cubicBezTo>
                      <a:pt x="10372" y="14376"/>
                      <a:pt x="11205" y="14289"/>
                      <a:pt x="12003" y="14133"/>
                    </a:cubicBezTo>
                    <a:cubicBezTo>
                      <a:pt x="14727" y="13563"/>
                      <a:pt x="17419" y="12106"/>
                      <a:pt x="18875" y="9699"/>
                    </a:cubicBezTo>
                    <a:cubicBezTo>
                      <a:pt x="20617" y="6786"/>
                      <a:pt x="20142" y="3239"/>
                      <a:pt x="19065" y="199"/>
                    </a:cubicBezTo>
                    <a:cubicBezTo>
                      <a:pt x="19018" y="56"/>
                      <a:pt x="18899" y="1"/>
                      <a:pt x="187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1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18"/>
              <p:cNvSpPr/>
              <p:nvPr/>
            </p:nvSpPr>
            <p:spPr>
              <a:xfrm>
                <a:off x="3454215" y="2149650"/>
                <a:ext cx="635486" cy="425848"/>
              </a:xfrm>
              <a:custGeom>
                <a:avLst/>
                <a:gdLst/>
                <a:ahLst/>
                <a:cxnLst/>
                <a:rect l="l" t="t" r="r" b="b"/>
                <a:pathLst>
                  <a:path w="19731" h="13222" extrusionOk="0">
                    <a:moveTo>
                      <a:pt x="18337" y="1"/>
                    </a:moveTo>
                    <a:lnTo>
                      <a:pt x="18337" y="1"/>
                    </a:lnTo>
                    <a:cubicBezTo>
                      <a:pt x="16215" y="1774"/>
                      <a:pt x="13872" y="3421"/>
                      <a:pt x="11021" y="3643"/>
                    </a:cubicBezTo>
                    <a:cubicBezTo>
                      <a:pt x="10669" y="3669"/>
                      <a:pt x="10319" y="3681"/>
                      <a:pt x="9970" y="3681"/>
                    </a:cubicBezTo>
                    <a:cubicBezTo>
                      <a:pt x="7876" y="3681"/>
                      <a:pt x="5841" y="3269"/>
                      <a:pt x="3797" y="3269"/>
                    </a:cubicBezTo>
                    <a:cubicBezTo>
                      <a:pt x="2540" y="3269"/>
                      <a:pt x="1280" y="3425"/>
                      <a:pt x="1" y="3928"/>
                    </a:cubicBezTo>
                    <a:cubicBezTo>
                      <a:pt x="64" y="3960"/>
                      <a:pt x="64" y="3960"/>
                      <a:pt x="64" y="4023"/>
                    </a:cubicBezTo>
                    <a:cubicBezTo>
                      <a:pt x="64" y="6746"/>
                      <a:pt x="2122" y="10547"/>
                      <a:pt x="4434" y="12003"/>
                    </a:cubicBezTo>
                    <a:cubicBezTo>
                      <a:pt x="5821" y="12870"/>
                      <a:pt x="7441" y="13221"/>
                      <a:pt x="9061" y="13221"/>
                    </a:cubicBezTo>
                    <a:cubicBezTo>
                      <a:pt x="10105" y="13221"/>
                      <a:pt x="11149" y="13075"/>
                      <a:pt x="12130" y="12827"/>
                    </a:cubicBezTo>
                    <a:cubicBezTo>
                      <a:pt x="14568" y="12193"/>
                      <a:pt x="16944" y="10800"/>
                      <a:pt x="18210" y="8552"/>
                    </a:cubicBezTo>
                    <a:cubicBezTo>
                      <a:pt x="19730" y="5891"/>
                      <a:pt x="19287" y="2788"/>
                      <a:pt x="183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18"/>
              <p:cNvSpPr/>
              <p:nvPr/>
            </p:nvSpPr>
            <p:spPr>
              <a:xfrm>
                <a:off x="3469513" y="1245231"/>
                <a:ext cx="228770" cy="63320"/>
              </a:xfrm>
              <a:custGeom>
                <a:avLst/>
                <a:gdLst/>
                <a:ahLst/>
                <a:cxnLst/>
                <a:rect l="l" t="t" r="r" b="b"/>
                <a:pathLst>
                  <a:path w="7103" h="1966" extrusionOk="0">
                    <a:moveTo>
                      <a:pt x="6824" y="1"/>
                    </a:moveTo>
                    <a:cubicBezTo>
                      <a:pt x="6800" y="1"/>
                      <a:pt x="6773" y="8"/>
                      <a:pt x="6746" y="23"/>
                    </a:cubicBezTo>
                    <a:cubicBezTo>
                      <a:pt x="4561" y="878"/>
                      <a:pt x="2534" y="1417"/>
                      <a:pt x="254" y="1575"/>
                    </a:cubicBezTo>
                    <a:cubicBezTo>
                      <a:pt x="1" y="1575"/>
                      <a:pt x="1" y="1955"/>
                      <a:pt x="254" y="1955"/>
                    </a:cubicBezTo>
                    <a:cubicBezTo>
                      <a:pt x="426" y="1962"/>
                      <a:pt x="599" y="1966"/>
                      <a:pt x="772" y="1966"/>
                    </a:cubicBezTo>
                    <a:cubicBezTo>
                      <a:pt x="2891" y="1966"/>
                      <a:pt x="5063" y="1433"/>
                      <a:pt x="6936" y="467"/>
                    </a:cubicBezTo>
                    <a:cubicBezTo>
                      <a:pt x="7103" y="356"/>
                      <a:pt x="7001" y="1"/>
                      <a:pt x="68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1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8" name="Google Shape;138;p18"/>
            <p:cNvSpPr/>
            <p:nvPr/>
          </p:nvSpPr>
          <p:spPr>
            <a:xfrm>
              <a:off x="3956075" y="1539970"/>
              <a:ext cx="171924" cy="148638"/>
            </a:xfrm>
            <a:custGeom>
              <a:avLst/>
              <a:gdLst/>
              <a:ahLst/>
              <a:cxnLst/>
              <a:rect l="l" t="t" r="r" b="b"/>
              <a:pathLst>
                <a:path w="5338" h="4615" extrusionOk="0">
                  <a:moveTo>
                    <a:pt x="2735" y="1"/>
                  </a:moveTo>
                  <a:cubicBezTo>
                    <a:pt x="1319" y="1"/>
                    <a:pt x="0" y="1071"/>
                    <a:pt x="588" y="2854"/>
                  </a:cubicBezTo>
                  <a:cubicBezTo>
                    <a:pt x="875" y="3821"/>
                    <a:pt x="1744" y="4615"/>
                    <a:pt x="2750" y="4615"/>
                  </a:cubicBezTo>
                  <a:cubicBezTo>
                    <a:pt x="2964" y="4615"/>
                    <a:pt x="3184" y="4579"/>
                    <a:pt x="3406" y="4501"/>
                  </a:cubicBezTo>
                  <a:cubicBezTo>
                    <a:pt x="4768" y="4026"/>
                    <a:pt x="5338" y="2569"/>
                    <a:pt x="5085" y="1176"/>
                  </a:cubicBezTo>
                  <a:lnTo>
                    <a:pt x="5085" y="1144"/>
                  </a:lnTo>
                  <a:cubicBezTo>
                    <a:pt x="5021" y="1144"/>
                    <a:pt x="4926" y="1144"/>
                    <a:pt x="4895" y="1081"/>
                  </a:cubicBezTo>
                  <a:cubicBezTo>
                    <a:pt x="4359" y="340"/>
                    <a:pt x="3531" y="1"/>
                    <a:pt x="27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8"/>
            <p:cNvSpPr/>
            <p:nvPr/>
          </p:nvSpPr>
          <p:spPr>
            <a:xfrm>
              <a:off x="3940325" y="1518681"/>
              <a:ext cx="202972" cy="191119"/>
            </a:xfrm>
            <a:custGeom>
              <a:avLst/>
              <a:gdLst/>
              <a:ahLst/>
              <a:cxnLst/>
              <a:rect l="l" t="t" r="r" b="b"/>
              <a:pathLst>
                <a:path w="6302" h="5934" extrusionOk="0">
                  <a:moveTo>
                    <a:pt x="3286" y="776"/>
                  </a:moveTo>
                  <a:cubicBezTo>
                    <a:pt x="4050" y="776"/>
                    <a:pt x="4858" y="1078"/>
                    <a:pt x="5384" y="1805"/>
                  </a:cubicBezTo>
                  <a:cubicBezTo>
                    <a:pt x="5415" y="1900"/>
                    <a:pt x="5510" y="1900"/>
                    <a:pt x="5574" y="1932"/>
                  </a:cubicBezTo>
                  <a:cubicBezTo>
                    <a:pt x="5732" y="3103"/>
                    <a:pt x="5320" y="4624"/>
                    <a:pt x="3895" y="5130"/>
                  </a:cubicBezTo>
                  <a:cubicBezTo>
                    <a:pt x="3678" y="5203"/>
                    <a:pt x="3447" y="5242"/>
                    <a:pt x="3215" y="5242"/>
                  </a:cubicBezTo>
                  <a:cubicBezTo>
                    <a:pt x="2940" y="5242"/>
                    <a:pt x="2664" y="5187"/>
                    <a:pt x="2407" y="5067"/>
                  </a:cubicBezTo>
                  <a:cubicBezTo>
                    <a:pt x="1837" y="4782"/>
                    <a:pt x="1362" y="4180"/>
                    <a:pt x="1140" y="3547"/>
                  </a:cubicBezTo>
                  <a:cubicBezTo>
                    <a:pt x="792" y="2438"/>
                    <a:pt x="1140" y="1520"/>
                    <a:pt x="2090" y="1045"/>
                  </a:cubicBezTo>
                  <a:cubicBezTo>
                    <a:pt x="2434" y="873"/>
                    <a:pt x="2853" y="776"/>
                    <a:pt x="3286" y="776"/>
                  </a:cubicBezTo>
                  <a:close/>
                  <a:moveTo>
                    <a:pt x="3216" y="0"/>
                  </a:moveTo>
                  <a:cubicBezTo>
                    <a:pt x="2824" y="0"/>
                    <a:pt x="2438" y="65"/>
                    <a:pt x="2090" y="190"/>
                  </a:cubicBezTo>
                  <a:cubicBezTo>
                    <a:pt x="665" y="697"/>
                    <a:pt x="0" y="2248"/>
                    <a:pt x="507" y="3737"/>
                  </a:cubicBezTo>
                  <a:cubicBezTo>
                    <a:pt x="602" y="3990"/>
                    <a:pt x="665" y="4180"/>
                    <a:pt x="823" y="4434"/>
                  </a:cubicBezTo>
                  <a:cubicBezTo>
                    <a:pt x="1328" y="5284"/>
                    <a:pt x="2257" y="5934"/>
                    <a:pt x="3291" y="5934"/>
                  </a:cubicBezTo>
                  <a:cubicBezTo>
                    <a:pt x="3489" y="5934"/>
                    <a:pt x="3691" y="5910"/>
                    <a:pt x="3895" y="5859"/>
                  </a:cubicBezTo>
                  <a:cubicBezTo>
                    <a:pt x="4750" y="5605"/>
                    <a:pt x="5574" y="4845"/>
                    <a:pt x="5985" y="3959"/>
                  </a:cubicBezTo>
                  <a:cubicBezTo>
                    <a:pt x="6302" y="3198"/>
                    <a:pt x="6302" y="2407"/>
                    <a:pt x="5954" y="1773"/>
                  </a:cubicBezTo>
                  <a:cubicBezTo>
                    <a:pt x="5954" y="1742"/>
                    <a:pt x="5890" y="1742"/>
                    <a:pt x="5890" y="1742"/>
                  </a:cubicBezTo>
                  <a:cubicBezTo>
                    <a:pt x="5954" y="1647"/>
                    <a:pt x="5954" y="1583"/>
                    <a:pt x="5890" y="1457"/>
                  </a:cubicBezTo>
                  <a:cubicBezTo>
                    <a:pt x="5859" y="1425"/>
                    <a:pt x="5859" y="1362"/>
                    <a:pt x="5827" y="1330"/>
                  </a:cubicBezTo>
                  <a:cubicBezTo>
                    <a:pt x="5258" y="420"/>
                    <a:pt x="4216" y="0"/>
                    <a:pt x="3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8"/>
            <p:cNvSpPr/>
            <p:nvPr/>
          </p:nvSpPr>
          <p:spPr>
            <a:xfrm>
              <a:off x="4033115" y="1571566"/>
              <a:ext cx="63288" cy="45058"/>
            </a:xfrm>
            <a:custGeom>
              <a:avLst/>
              <a:gdLst/>
              <a:ahLst/>
              <a:cxnLst/>
              <a:rect l="l" t="t" r="r" b="b"/>
              <a:pathLst>
                <a:path w="1965" h="1399" extrusionOk="0">
                  <a:moveTo>
                    <a:pt x="629" y="0"/>
                  </a:moveTo>
                  <a:cubicBezTo>
                    <a:pt x="452" y="0"/>
                    <a:pt x="279" y="41"/>
                    <a:pt x="128" y="131"/>
                  </a:cubicBezTo>
                  <a:cubicBezTo>
                    <a:pt x="1" y="163"/>
                    <a:pt x="1" y="290"/>
                    <a:pt x="64" y="385"/>
                  </a:cubicBezTo>
                  <a:lnTo>
                    <a:pt x="64" y="416"/>
                  </a:lnTo>
                  <a:cubicBezTo>
                    <a:pt x="87" y="461"/>
                    <a:pt x="125" y="506"/>
                    <a:pt x="179" y="506"/>
                  </a:cubicBezTo>
                  <a:cubicBezTo>
                    <a:pt x="201" y="506"/>
                    <a:pt x="226" y="498"/>
                    <a:pt x="254" y="480"/>
                  </a:cubicBezTo>
                  <a:cubicBezTo>
                    <a:pt x="344" y="460"/>
                    <a:pt x="438" y="449"/>
                    <a:pt x="530" y="449"/>
                  </a:cubicBezTo>
                  <a:cubicBezTo>
                    <a:pt x="730" y="449"/>
                    <a:pt x="926" y="498"/>
                    <a:pt x="1078" y="606"/>
                  </a:cubicBezTo>
                  <a:cubicBezTo>
                    <a:pt x="1331" y="765"/>
                    <a:pt x="1426" y="955"/>
                    <a:pt x="1489" y="1208"/>
                  </a:cubicBezTo>
                  <a:cubicBezTo>
                    <a:pt x="1521" y="1366"/>
                    <a:pt x="1648" y="1398"/>
                    <a:pt x="1743" y="1398"/>
                  </a:cubicBezTo>
                  <a:cubicBezTo>
                    <a:pt x="1806" y="1398"/>
                    <a:pt x="1806" y="1398"/>
                    <a:pt x="1838" y="1366"/>
                  </a:cubicBezTo>
                  <a:cubicBezTo>
                    <a:pt x="1901" y="1271"/>
                    <a:pt x="1964" y="1208"/>
                    <a:pt x="1964" y="1113"/>
                  </a:cubicBezTo>
                  <a:cubicBezTo>
                    <a:pt x="1869" y="733"/>
                    <a:pt x="1584" y="321"/>
                    <a:pt x="1204" y="131"/>
                  </a:cubicBezTo>
                  <a:cubicBezTo>
                    <a:pt x="1022" y="49"/>
                    <a:pt x="823" y="0"/>
                    <a:pt x="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" name="Google Shape;142;p18"/>
          <p:cNvSpPr txBox="1"/>
          <p:nvPr/>
        </p:nvSpPr>
        <p:spPr>
          <a:xfrm>
            <a:off x="1242688" y="1785888"/>
            <a:ext cx="4182297" cy="12229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b="1" dirty="0">
                <a:solidFill>
                  <a:srgbClr val="2A70E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4400" b="1" dirty="0">
              <a:solidFill>
                <a:srgbClr val="2A70E2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69830685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2A70E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Google Shape;142;p18">
            <a:extLst>
              <a:ext uri="{FF2B5EF4-FFF2-40B4-BE49-F238E27FC236}">
                <a16:creationId xmlns="" xmlns:a16="http://schemas.microsoft.com/office/drawing/2014/main" id="{79F150D2-648B-26A1-CA81-A1936CA9F488}"/>
              </a:ext>
            </a:extLst>
          </p:cNvPr>
          <p:cNvSpPr txBox="1"/>
          <p:nvPr/>
        </p:nvSpPr>
        <p:spPr>
          <a:xfrm>
            <a:off x="0" y="37215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1800" b="1" dirty="0">
              <a:solidFill>
                <a:srgbClr val="FFFFFF"/>
              </a:solidFill>
              <a:latin typeface="Fira Sans Condensed Medium" panose="020B0603050000020004" pitchFamily="34" charset="0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1.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Một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số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dụng cụ thí nghiệm quang học</a:t>
            </a:r>
            <a:endParaRPr lang="en-US" sz="18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3715841" y="4478971"/>
            <a:ext cx="1712317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-US" sz="24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Nguồn</a:t>
            </a:r>
            <a:r>
              <a:rPr lang="en-US" sz="24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24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Sáng</a:t>
            </a:r>
            <a:endParaRPr lang="en-US" sz="24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68487A32-3716-D43C-332D-AF2B209FB045}"/>
              </a:ext>
            </a:extLst>
          </p:cNvPr>
          <p:cNvGrpSpPr/>
          <p:nvPr/>
        </p:nvGrpSpPr>
        <p:grpSpPr>
          <a:xfrm>
            <a:off x="781187" y="1854925"/>
            <a:ext cx="3925794" cy="1280001"/>
            <a:chOff x="588306" y="1820387"/>
            <a:chExt cx="3600953" cy="1174087"/>
          </a:xfrm>
        </p:grpSpPr>
        <p:pic>
          <p:nvPicPr>
            <p:cNvPr id="7" name="Picture 6">
              <a:extLst>
                <a:ext uri="{FF2B5EF4-FFF2-40B4-BE49-F238E27FC236}">
                  <a16:creationId xmlns="" xmlns:a16="http://schemas.microsoft.com/office/drawing/2014/main" id="{B6859160-9125-B46C-9364-1ED6D4B3E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="" xmlns:a14="http://schemas.microsoft.com/office/drawing/2010/main">
                    <a14:imgLayer r:embed="rId3">
                      <a14:imgEffect>
                        <a14:backgroundRemoval t="10000" b="93333" l="2381" r="96032">
                          <a14:foregroundMark x1="3704" y1="35000" x2="13492" y2="70833"/>
                          <a14:foregroundMark x1="3704" y1="35833" x2="22487" y2="31667"/>
                          <a14:foregroundMark x1="6878" y1="30000" x2="22751" y2="29167"/>
                          <a14:foregroundMark x1="22751" y1="29167" x2="25132" y2="30833"/>
                          <a14:foregroundMark x1="3439" y1="86667" x2="17196" y2="86667"/>
                          <a14:foregroundMark x1="2646" y1="85000" x2="8466" y2="85000"/>
                          <a14:foregroundMark x1="2381" y1="32500" x2="10317" y2="34167"/>
                          <a14:foregroundMark x1="4233" y1="29167" x2="9524" y2="30000"/>
                          <a14:foregroundMark x1="4233" y1="58333" x2="6085" y2="81667"/>
                          <a14:foregroundMark x1="4233" y1="42500" x2="4233" y2="80000"/>
                          <a14:foregroundMark x1="4762" y1="45000" x2="2646" y2="81667"/>
                          <a14:foregroundMark x1="80423" y1="44167" x2="95767" y2="47500"/>
                          <a14:foregroundMark x1="95767" y1="47500" x2="95238" y2="51667"/>
                          <a14:foregroundMark x1="79365" y1="70000" x2="94709" y2="70833"/>
                          <a14:foregroundMark x1="94709" y1="70833" x2="95503" y2="71667"/>
                          <a14:foregroundMark x1="83333" y1="76667" x2="96296" y2="78333"/>
                          <a14:foregroundMark x1="2910" y1="93333" x2="21164" y2="88333"/>
                          <a14:foregroundMark x1="21164" y1="88333" x2="28307" y2="89167"/>
                          <a14:foregroundMark x1="13228" y1="92500" x2="22222" y2="90833"/>
                          <a14:foregroundMark x1="19841" y1="92500" x2="34921" y2="90833"/>
                          <a14:foregroundMark x1="34921" y1="90833" x2="34921" y2="90833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88306" y="1851314"/>
              <a:ext cx="3600953" cy="1143160"/>
            </a:xfrm>
            <a:prstGeom prst="rect">
              <a:avLst/>
            </a:prstGeom>
          </p:spPr>
        </p:pic>
        <p:sp>
          <p:nvSpPr>
            <p:cNvPr id="9" name="Rectangle 8">
              <a:extLst>
                <a:ext uri="{FF2B5EF4-FFF2-40B4-BE49-F238E27FC236}">
                  <a16:creationId xmlns="" xmlns:a16="http://schemas.microsoft.com/office/drawing/2014/main" id="{620572EA-7DB1-A48F-24E1-3842043824A5}"/>
                </a:ext>
              </a:extLst>
            </p:cNvPr>
            <p:cNvSpPr/>
            <p:nvPr/>
          </p:nvSpPr>
          <p:spPr>
            <a:xfrm>
              <a:off x="851679" y="2092625"/>
              <a:ext cx="620232" cy="121831"/>
            </a:xfrm>
            <a:prstGeom prst="rect">
              <a:avLst/>
            </a:prstGeom>
            <a:solidFill>
              <a:srgbClr val="E7E8E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Rectangle 7">
              <a:extLst>
                <a:ext uri="{FF2B5EF4-FFF2-40B4-BE49-F238E27FC236}">
                  <a16:creationId xmlns="" xmlns:a16="http://schemas.microsoft.com/office/drawing/2014/main" id="{DFB3EF44-F18B-C93C-E27A-1F12D6D84DF3}"/>
                </a:ext>
              </a:extLst>
            </p:cNvPr>
            <p:cNvSpPr/>
            <p:nvPr/>
          </p:nvSpPr>
          <p:spPr>
            <a:xfrm>
              <a:off x="776369" y="1820387"/>
              <a:ext cx="956930" cy="3331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="" xmlns:a16="http://schemas.microsoft.com/office/drawing/2014/main" id="{E6E8E6A4-9253-13AA-84FC-EEAF4B95FC30}"/>
              </a:ext>
            </a:extLst>
          </p:cNvPr>
          <p:cNvCxnSpPr>
            <a:cxnSpLocks/>
            <a:endCxn id="14" idx="2"/>
          </p:cNvCxnSpPr>
          <p:nvPr/>
        </p:nvCxnSpPr>
        <p:spPr>
          <a:xfrm flipV="1">
            <a:off x="1121569" y="1783314"/>
            <a:ext cx="418589" cy="54831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Google Shape;142;p18">
            <a:extLst>
              <a:ext uri="{FF2B5EF4-FFF2-40B4-BE49-F238E27FC236}">
                <a16:creationId xmlns="" xmlns:a16="http://schemas.microsoft.com/office/drawing/2014/main" id="{219D6C7F-DCF0-F802-AF2E-B1CEF4C86240}"/>
              </a:ext>
            </a:extLst>
          </p:cNvPr>
          <p:cNvSpPr txBox="1"/>
          <p:nvPr/>
        </p:nvSpPr>
        <p:spPr>
          <a:xfrm>
            <a:off x="486643" y="1365105"/>
            <a:ext cx="2107029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1600" b="1" dirty="0" err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Tấm</a:t>
            </a:r>
            <a:r>
              <a:rPr lang="en-US" sz="1600" b="1" dirty="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600" b="1" dirty="0" err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chắn</a:t>
            </a:r>
            <a:r>
              <a:rPr lang="en-US" sz="1600" b="1" dirty="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600" b="1" dirty="0" err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sáng</a:t>
            </a:r>
            <a:endParaRPr lang="en-US" sz="1600" b="1" dirty="0">
              <a:solidFill>
                <a:schemeClr val="bg1">
                  <a:lumMod val="10000"/>
                </a:schemeClr>
              </a:solidFill>
              <a:latin typeface="+mn-lt"/>
              <a:ea typeface="Fira Sans Extra Condensed"/>
              <a:cs typeface="Fira Sans Extra Condensed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="" xmlns:a16="http://schemas.microsoft.com/office/drawing/2014/main" id="{A6851B51-2644-A001-F875-8E5E93EEA973}"/>
              </a:ext>
            </a:extLst>
          </p:cNvPr>
          <p:cNvCxnSpPr>
            <a:cxnSpLocks/>
          </p:cNvCxnSpPr>
          <p:nvPr/>
        </p:nvCxnSpPr>
        <p:spPr>
          <a:xfrm flipH="1" flipV="1">
            <a:off x="3829050" y="1825651"/>
            <a:ext cx="427584" cy="930375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Google Shape;142;p18">
            <a:extLst>
              <a:ext uri="{FF2B5EF4-FFF2-40B4-BE49-F238E27FC236}">
                <a16:creationId xmlns="" xmlns:a16="http://schemas.microsoft.com/office/drawing/2014/main" id="{D8054E6E-428E-DF11-853E-B533FF22C979}"/>
              </a:ext>
            </a:extLst>
          </p:cNvPr>
          <p:cNvSpPr txBox="1"/>
          <p:nvPr/>
        </p:nvSpPr>
        <p:spPr>
          <a:xfrm>
            <a:off x="2593672" y="1407442"/>
            <a:ext cx="2470756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1600" b="1" dirty="0" err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Nối</a:t>
            </a:r>
            <a:r>
              <a:rPr lang="en-US" sz="1600" b="1" dirty="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600" b="1" dirty="0" err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với</a:t>
            </a:r>
            <a:r>
              <a:rPr lang="en-US" sz="1600" b="1" dirty="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600" b="1" dirty="0" err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nguồn</a:t>
            </a:r>
            <a:r>
              <a:rPr lang="en-US" sz="1600" b="1" dirty="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1600" b="1" dirty="0" err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điện</a:t>
            </a:r>
            <a:endParaRPr lang="en-US" sz="1600" b="1" dirty="0">
              <a:solidFill>
                <a:schemeClr val="bg1">
                  <a:lumMod val="10000"/>
                </a:schemeClr>
              </a:solidFill>
              <a:latin typeface="+mn-lt"/>
              <a:ea typeface="Fira Sans Extra Condensed"/>
              <a:cs typeface="Fira Sans Extra Condensed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17264D01-1E09-E340-F164-D6D8B8E80876}"/>
              </a:ext>
            </a:extLst>
          </p:cNvPr>
          <p:cNvCxnSpPr>
            <a:cxnSpLocks/>
          </p:cNvCxnSpPr>
          <p:nvPr/>
        </p:nvCxnSpPr>
        <p:spPr>
          <a:xfrm flipH="1" flipV="1">
            <a:off x="3829050" y="1825651"/>
            <a:ext cx="520586" cy="65878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Google Shape;142;p18">
            <a:extLst>
              <a:ext uri="{FF2B5EF4-FFF2-40B4-BE49-F238E27FC236}">
                <a16:creationId xmlns="" xmlns:a16="http://schemas.microsoft.com/office/drawing/2014/main" id="{318A5CEC-5F4D-AC32-7A3F-53101DA397F1}"/>
              </a:ext>
            </a:extLst>
          </p:cNvPr>
          <p:cNvSpPr txBox="1"/>
          <p:nvPr/>
        </p:nvSpPr>
        <p:spPr>
          <a:xfrm>
            <a:off x="1238542" y="3188900"/>
            <a:ext cx="2470756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1600" b="1" dirty="0" err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Đèn</a:t>
            </a:r>
            <a:r>
              <a:rPr lang="en-US" sz="1600" b="1" dirty="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 12V – 21W</a:t>
            </a:r>
            <a:endParaRPr lang="en-US" sz="1600" b="1" dirty="0">
              <a:solidFill>
                <a:schemeClr val="bg1">
                  <a:lumMod val="10000"/>
                </a:schemeClr>
              </a:solidFill>
              <a:latin typeface="+mn-lt"/>
              <a:ea typeface="Fira Sans Extra Condensed"/>
              <a:cs typeface="Fira Sans Extra Condensed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="" xmlns:a16="http://schemas.microsoft.com/office/drawing/2014/main" id="{1E4F71FD-4C35-3EC2-9617-4ADB04CE2FC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03416" y="1479567"/>
            <a:ext cx="2295845" cy="1609950"/>
          </a:xfrm>
          <a:prstGeom prst="rect">
            <a:avLst/>
          </a:prstGeom>
        </p:spPr>
      </p:pic>
      <p:sp>
        <p:nvSpPr>
          <p:cNvPr id="28" name="Google Shape;142;p18">
            <a:extLst>
              <a:ext uri="{FF2B5EF4-FFF2-40B4-BE49-F238E27FC236}">
                <a16:creationId xmlns="" xmlns:a16="http://schemas.microsoft.com/office/drawing/2014/main" id="{D555BD82-F482-C09C-5087-2D1D73EC3A4A}"/>
              </a:ext>
            </a:extLst>
          </p:cNvPr>
          <p:cNvSpPr txBox="1"/>
          <p:nvPr/>
        </p:nvSpPr>
        <p:spPr>
          <a:xfrm>
            <a:off x="6003416" y="3188900"/>
            <a:ext cx="2470756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1600" b="1" dirty="0" err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Đèn</a:t>
            </a:r>
            <a:r>
              <a:rPr lang="en-US" sz="1600" b="1" dirty="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  <a:sym typeface="Fira Sans Extra Condensed"/>
              </a:rPr>
              <a:t> laser</a:t>
            </a:r>
            <a:endParaRPr lang="en-US" sz="1600" b="1" dirty="0">
              <a:solidFill>
                <a:schemeClr val="bg1">
                  <a:lumMod val="10000"/>
                </a:schemeClr>
              </a:solidFill>
              <a:latin typeface="+mn-lt"/>
              <a:ea typeface="Fira Sans Extra Condensed"/>
              <a:cs typeface="Fira Sans Extra Condensed"/>
            </a:endParaRPr>
          </a:p>
        </p:txBody>
      </p:sp>
      <p:pic>
        <p:nvPicPr>
          <p:cNvPr id="1026" name="Picture 2" descr="Warning ">
            <a:extLst>
              <a:ext uri="{FF2B5EF4-FFF2-40B4-BE49-F238E27FC236}">
                <a16:creationId xmlns="" xmlns:a16="http://schemas.microsoft.com/office/drawing/2014/main" id="{E7B62279-5E6B-099D-2E8B-5DC06A8164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7840" y="3597844"/>
            <a:ext cx="418209" cy="41820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Google Shape;142;p18">
            <a:extLst>
              <a:ext uri="{FF2B5EF4-FFF2-40B4-BE49-F238E27FC236}">
                <a16:creationId xmlns="" xmlns:a16="http://schemas.microsoft.com/office/drawing/2014/main" id="{C3461AA1-E11D-BFFE-6E0E-4FB6BEBF2669}"/>
              </a:ext>
            </a:extLst>
          </p:cNvPr>
          <p:cNvSpPr txBox="1"/>
          <p:nvPr/>
        </p:nvSpPr>
        <p:spPr>
          <a:xfrm>
            <a:off x="5428157" y="3596730"/>
            <a:ext cx="3337223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1600" b="1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pPr algn="l"/>
            <a:r>
              <a:rPr lang="vi-VN" b="0" dirty="0"/>
              <a:t>Không để tia laser chiếu vào mắt</a:t>
            </a:r>
            <a:endParaRPr lang="en-US" b="0" dirty="0"/>
          </a:p>
        </p:txBody>
      </p:sp>
    </p:spTree>
    <p:extLst>
      <p:ext uri="{BB962C8B-B14F-4D97-AF65-F5344CB8AC3E}">
        <p14:creationId xmlns="" xmlns:p14="http://schemas.microsoft.com/office/powerpoint/2010/main" val="3478324056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4" grpId="0"/>
      <p:bldP spid="16" grpId="0"/>
      <p:bldP spid="26" grpId="0"/>
      <p:bldP spid="28" grpId="0"/>
      <p:bldP spid="3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D9903AD6-2843-BEFD-8DE6-F6218E5996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6856" y="540376"/>
            <a:ext cx="4516933" cy="291482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FF2CF274-092F-BC93-E760-79E99A29B2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979" y="873633"/>
            <a:ext cx="2962898" cy="2840083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0C4EE6-9E52-6C86-0D52-FEE80CA0900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2A70E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Google Shape;142;p18">
            <a:extLst>
              <a:ext uri="{FF2B5EF4-FFF2-40B4-BE49-F238E27FC236}">
                <a16:creationId xmlns="" xmlns:a16="http://schemas.microsoft.com/office/drawing/2014/main" id="{79F150D2-648B-26A1-CA81-A1936CA9F488}"/>
              </a:ext>
            </a:extLst>
          </p:cNvPr>
          <p:cNvSpPr txBox="1"/>
          <p:nvPr/>
        </p:nvSpPr>
        <p:spPr>
          <a:xfrm>
            <a:off x="0" y="37215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1800" b="1" dirty="0">
              <a:solidFill>
                <a:srgbClr val="FFFFFF"/>
              </a:solidFill>
              <a:latin typeface="Fira Sans Condensed Medium" panose="020B0603050000020004" pitchFamily="34" charset="0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4" name="Google Shape;142;p18">
            <a:extLst>
              <a:ext uri="{FF2B5EF4-FFF2-40B4-BE49-F238E27FC236}">
                <a16:creationId xmlns="" xmlns:a16="http://schemas.microsoft.com/office/drawing/2014/main" id="{FBFC0495-729B-2300-B961-3592513476F1}"/>
              </a:ext>
            </a:extLst>
          </p:cNvPr>
          <p:cNvSpPr txBox="1"/>
          <p:nvPr/>
        </p:nvSpPr>
        <p:spPr>
          <a:xfrm>
            <a:off x="0" y="455424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1. 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Một </a:t>
            </a:r>
            <a:r>
              <a:rPr lang="en-US" sz="18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số</a:t>
            </a:r>
            <a:r>
              <a:rPr lang="vi-VN" sz="18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rPr>
              <a:t> dụng cụ thí nghiệm quang học</a:t>
            </a:r>
            <a:endParaRPr lang="en-US" sz="18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6" name="Google Shape;142;p18">
            <a:extLst>
              <a:ext uri="{FF2B5EF4-FFF2-40B4-BE49-F238E27FC236}">
                <a16:creationId xmlns="" xmlns:a16="http://schemas.microsoft.com/office/drawing/2014/main" id="{8184B87F-1431-2081-65F7-2989A56A695F}"/>
              </a:ext>
            </a:extLst>
          </p:cNvPr>
          <p:cNvSpPr txBox="1"/>
          <p:nvPr/>
        </p:nvSpPr>
        <p:spPr>
          <a:xfrm>
            <a:off x="444817" y="3736628"/>
            <a:ext cx="3337223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15000"/>
              </a:lnSpc>
            </a:pP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Bảng</a:t>
            </a: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bán</a:t>
            </a: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trụ</a:t>
            </a: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và</a:t>
            </a: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</a:t>
            </a: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bảng</a:t>
            </a:r>
            <a:r>
              <a:rPr lang="en-US" sz="2000" b="1" dirty="0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 chia </a:t>
            </a:r>
            <a:r>
              <a:rPr lang="en-US" sz="2000" b="1" dirty="0" err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  <a:sym typeface="Fira Sans Extra Condensed"/>
              </a:rPr>
              <a:t>độ</a:t>
            </a:r>
            <a:endParaRPr lang="en-US" sz="2000" b="1" dirty="0">
              <a:solidFill>
                <a:srgbClr val="943557"/>
              </a:solidFill>
              <a:latin typeface="Fira Sans Extra Condensed Medium" panose="020B0604020202020204" charset="0"/>
              <a:ea typeface="Fira Sans Extra Condensed"/>
              <a:cs typeface="Fira Sans Extra Condensed"/>
            </a:endParaRPr>
          </a:p>
        </p:txBody>
      </p:sp>
      <p:sp>
        <p:nvSpPr>
          <p:cNvPr id="26" name="Google Shape;142;p18">
            <a:extLst>
              <a:ext uri="{FF2B5EF4-FFF2-40B4-BE49-F238E27FC236}">
                <a16:creationId xmlns="" xmlns:a16="http://schemas.microsoft.com/office/drawing/2014/main" id="{318A5CEC-5F4D-AC32-7A3F-53101DA397F1}"/>
              </a:ext>
            </a:extLst>
          </p:cNvPr>
          <p:cNvSpPr txBox="1"/>
          <p:nvPr/>
        </p:nvSpPr>
        <p:spPr>
          <a:xfrm>
            <a:off x="174149" y="4154837"/>
            <a:ext cx="3892330" cy="8884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Bản bán trụ</a:t>
            </a:r>
            <a:r>
              <a:rPr lang="en-US" dirty="0"/>
              <a:t>: </a:t>
            </a:r>
            <a:r>
              <a:rPr lang="vi-VN" dirty="0"/>
              <a:t>khối thuỷ tinh trong suốt. </a:t>
            </a:r>
            <a:endParaRPr lang="en-US" dirty="0"/>
          </a:p>
          <a:p>
            <a:r>
              <a:rPr lang="vi-VN" dirty="0"/>
              <a:t>Bảng chia độ</a:t>
            </a:r>
            <a:r>
              <a:rPr lang="en-US" dirty="0"/>
              <a:t>: </a:t>
            </a:r>
            <a:r>
              <a:rPr lang="vi-VN" dirty="0"/>
              <a:t>đọc giá trị góc tới, góc khúc xạ và góc phản xạ </a:t>
            </a:r>
            <a:endParaRPr lang="en-US" dirty="0"/>
          </a:p>
        </p:txBody>
      </p:sp>
      <p:sp>
        <p:nvSpPr>
          <p:cNvPr id="18" name="Google Shape;142;p18">
            <a:extLst>
              <a:ext uri="{FF2B5EF4-FFF2-40B4-BE49-F238E27FC236}">
                <a16:creationId xmlns="" xmlns:a16="http://schemas.microsoft.com/office/drawing/2014/main" id="{7DE4378C-C8EA-12B6-7410-B847566D5243}"/>
              </a:ext>
            </a:extLst>
          </p:cNvPr>
          <p:cNvSpPr txBox="1"/>
          <p:nvPr/>
        </p:nvSpPr>
        <p:spPr>
          <a:xfrm>
            <a:off x="4133518" y="3402254"/>
            <a:ext cx="4906536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ctr">
              <a:lnSpc>
                <a:spcPct val="115000"/>
              </a:lnSpc>
              <a:defRPr sz="2000" b="1">
                <a:solidFill>
                  <a:srgbClr val="943557"/>
                </a:solidFill>
                <a:latin typeface="Fira Sans Extra Condensed Medium" panose="020B0604020202020204" charset="0"/>
                <a:ea typeface="Fira Sans Extra Condensed"/>
                <a:cs typeface="Fira Sans Extra Condensed"/>
              </a:defRPr>
            </a:lvl1pPr>
          </a:lstStyle>
          <a:p>
            <a:r>
              <a:rPr lang="vi-VN" dirty="0"/>
              <a:t>Bộ dụng cụ tìm hiểu tính chất ảnh qua thấu kính</a:t>
            </a:r>
            <a:endParaRPr lang="en-US" dirty="0"/>
          </a:p>
        </p:txBody>
      </p:sp>
      <p:sp>
        <p:nvSpPr>
          <p:cNvPr id="20" name="Google Shape;142;p18">
            <a:extLst>
              <a:ext uri="{FF2B5EF4-FFF2-40B4-BE49-F238E27FC236}">
                <a16:creationId xmlns="" xmlns:a16="http://schemas.microsoft.com/office/drawing/2014/main" id="{19D0071B-F5D8-36A6-9B1D-B56C7A409204}"/>
              </a:ext>
            </a:extLst>
          </p:cNvPr>
          <p:cNvSpPr txBox="1"/>
          <p:nvPr/>
        </p:nvSpPr>
        <p:spPr>
          <a:xfrm>
            <a:off x="4226856" y="3847209"/>
            <a:ext cx="2135844" cy="391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(1) </a:t>
            </a:r>
            <a:r>
              <a:rPr lang="en-US" dirty="0" err="1"/>
              <a:t>Thấu</a:t>
            </a:r>
            <a:r>
              <a:rPr lang="en-US" dirty="0"/>
              <a:t> </a:t>
            </a:r>
            <a:r>
              <a:rPr lang="en-US" dirty="0" err="1"/>
              <a:t>kính</a:t>
            </a:r>
            <a:r>
              <a:rPr lang="en-US" dirty="0"/>
              <a:t> </a:t>
            </a:r>
            <a:r>
              <a:rPr lang="en-US" dirty="0" err="1"/>
              <a:t>hội</a:t>
            </a:r>
            <a:r>
              <a:rPr lang="en-US" dirty="0"/>
              <a:t> </a:t>
            </a:r>
            <a:r>
              <a:rPr lang="en-US" dirty="0" err="1"/>
              <a:t>tụ</a:t>
            </a:r>
            <a:endParaRPr lang="en-US" dirty="0"/>
          </a:p>
        </p:txBody>
      </p:sp>
      <p:sp>
        <p:nvSpPr>
          <p:cNvPr id="21" name="Google Shape;142;p18">
            <a:extLst>
              <a:ext uri="{FF2B5EF4-FFF2-40B4-BE49-F238E27FC236}">
                <a16:creationId xmlns="" xmlns:a16="http://schemas.microsoft.com/office/drawing/2014/main" id="{F9B8E45B-05F8-A3E6-BED6-39983F4C907E}"/>
              </a:ext>
            </a:extLst>
          </p:cNvPr>
          <p:cNvSpPr txBox="1"/>
          <p:nvPr/>
        </p:nvSpPr>
        <p:spPr>
          <a:xfrm>
            <a:off x="4226856" y="4221678"/>
            <a:ext cx="2135844" cy="391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(2) </a:t>
            </a:r>
            <a:r>
              <a:rPr lang="en-US" dirty="0" err="1"/>
              <a:t>Thấu</a:t>
            </a:r>
            <a:r>
              <a:rPr lang="en-US" dirty="0"/>
              <a:t> </a:t>
            </a:r>
            <a:r>
              <a:rPr lang="en-US" dirty="0" err="1"/>
              <a:t>kính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kì</a:t>
            </a:r>
            <a:endParaRPr lang="en-US" dirty="0"/>
          </a:p>
        </p:txBody>
      </p:sp>
      <p:sp>
        <p:nvSpPr>
          <p:cNvPr id="23" name="Google Shape;142;p18">
            <a:extLst>
              <a:ext uri="{FF2B5EF4-FFF2-40B4-BE49-F238E27FC236}">
                <a16:creationId xmlns="" xmlns:a16="http://schemas.microsoft.com/office/drawing/2014/main" id="{3859A890-39F4-6B23-5E2D-1230EB56A0D6}"/>
              </a:ext>
            </a:extLst>
          </p:cNvPr>
          <p:cNvSpPr txBox="1"/>
          <p:nvPr/>
        </p:nvSpPr>
        <p:spPr>
          <a:xfrm>
            <a:off x="4226856" y="4596147"/>
            <a:ext cx="2135844" cy="391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(3) </a:t>
            </a:r>
            <a:r>
              <a:rPr lang="en-US" dirty="0" err="1"/>
              <a:t>Màn</a:t>
            </a:r>
            <a:r>
              <a:rPr lang="en-US" dirty="0"/>
              <a:t> </a:t>
            </a:r>
            <a:r>
              <a:rPr lang="en-US" dirty="0" err="1"/>
              <a:t>chắn</a:t>
            </a:r>
            <a:endParaRPr lang="en-US" dirty="0"/>
          </a:p>
        </p:txBody>
      </p:sp>
      <p:sp>
        <p:nvSpPr>
          <p:cNvPr id="24" name="Google Shape;142;p18">
            <a:extLst>
              <a:ext uri="{FF2B5EF4-FFF2-40B4-BE49-F238E27FC236}">
                <a16:creationId xmlns="" xmlns:a16="http://schemas.microsoft.com/office/drawing/2014/main" id="{E4B6A943-22EF-DF29-D4C9-049B844D144B}"/>
              </a:ext>
            </a:extLst>
          </p:cNvPr>
          <p:cNvSpPr txBox="1"/>
          <p:nvPr/>
        </p:nvSpPr>
        <p:spPr>
          <a:xfrm>
            <a:off x="6523077" y="3841537"/>
            <a:ext cx="2135844" cy="391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(4) </a:t>
            </a:r>
            <a:r>
              <a:rPr lang="en-US" dirty="0" err="1"/>
              <a:t>Đèn</a:t>
            </a:r>
            <a:endParaRPr lang="en-US" dirty="0"/>
          </a:p>
        </p:txBody>
      </p:sp>
      <p:sp>
        <p:nvSpPr>
          <p:cNvPr id="25" name="Google Shape;142;p18">
            <a:extLst>
              <a:ext uri="{FF2B5EF4-FFF2-40B4-BE49-F238E27FC236}">
                <a16:creationId xmlns="" xmlns:a16="http://schemas.microsoft.com/office/drawing/2014/main" id="{B9FC7D9B-CC41-459C-46C2-C116967433E8}"/>
              </a:ext>
            </a:extLst>
          </p:cNvPr>
          <p:cNvSpPr txBox="1"/>
          <p:nvPr/>
        </p:nvSpPr>
        <p:spPr>
          <a:xfrm>
            <a:off x="6523077" y="4216006"/>
            <a:ext cx="2135844" cy="391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(5) </a:t>
            </a:r>
            <a:r>
              <a:rPr lang="en-US" dirty="0" err="1"/>
              <a:t>Khe</a:t>
            </a:r>
            <a:r>
              <a:rPr lang="en-US" dirty="0"/>
              <a:t> </a:t>
            </a:r>
            <a:r>
              <a:rPr lang="en-US" dirty="0" err="1"/>
              <a:t>hình</a:t>
            </a:r>
            <a:r>
              <a:rPr lang="en-US" dirty="0"/>
              <a:t> </a:t>
            </a:r>
            <a:r>
              <a:rPr lang="en-US" dirty="0" err="1"/>
              <a:t>chữ</a:t>
            </a:r>
            <a:r>
              <a:rPr lang="en-US" dirty="0"/>
              <a:t> F</a:t>
            </a:r>
          </a:p>
        </p:txBody>
      </p:sp>
      <p:sp>
        <p:nvSpPr>
          <p:cNvPr id="29" name="Google Shape;142;p18">
            <a:extLst>
              <a:ext uri="{FF2B5EF4-FFF2-40B4-BE49-F238E27FC236}">
                <a16:creationId xmlns="" xmlns:a16="http://schemas.microsoft.com/office/drawing/2014/main" id="{8E7A79A4-96A8-E088-3E67-DB99C6E9E3FC}"/>
              </a:ext>
            </a:extLst>
          </p:cNvPr>
          <p:cNvSpPr txBox="1"/>
          <p:nvPr/>
        </p:nvSpPr>
        <p:spPr>
          <a:xfrm>
            <a:off x="6523077" y="4590475"/>
            <a:ext cx="2135844" cy="391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lnSpc>
                <a:spcPct val="115000"/>
              </a:lnSpc>
              <a:defRPr sz="1600">
                <a:solidFill>
                  <a:schemeClr val="bg1">
                    <a:lumMod val="10000"/>
                  </a:schemeClr>
                </a:solidFill>
                <a:latin typeface="+mn-lt"/>
                <a:ea typeface="Fira Sans Extra Condensed"/>
                <a:cs typeface="Fira Sans Extra Condensed"/>
              </a:defRPr>
            </a:lvl1pPr>
          </a:lstStyle>
          <a:p>
            <a:r>
              <a:rPr lang="en-US" dirty="0"/>
              <a:t>(6) </a:t>
            </a:r>
            <a:r>
              <a:rPr lang="en-US" dirty="0" err="1"/>
              <a:t>Giá</a:t>
            </a:r>
            <a:r>
              <a:rPr lang="en-US" dirty="0"/>
              <a:t> </a:t>
            </a:r>
            <a:r>
              <a:rPr lang="en-US" dirty="0" err="1"/>
              <a:t>quang</a:t>
            </a:r>
            <a:r>
              <a:rPr lang="en-US" dirty="0"/>
              <a:t> </a:t>
            </a:r>
            <a:r>
              <a:rPr lang="en-US" dirty="0" err="1"/>
              <a:t>học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819254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25"/>
                            </p:stCondLst>
                            <p:childTnLst>
                              <p:par>
                                <p:cTn id="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6" grpId="0"/>
      <p:bldP spid="18" grpId="0"/>
      <p:bldP spid="20" grpId="0"/>
      <p:bldP spid="21" grpId="0"/>
      <p:bldP spid="23" grpId="0"/>
      <p:bldP spid="24" grpId="0"/>
      <p:bldP spid="25" grpId="0"/>
      <p:bldP spid="2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15">
            <a:extLst>
              <a:ext uri="{FF2B5EF4-FFF2-40B4-BE49-F238E27FC236}">
                <a16:creationId xmlns="" xmlns:a16="http://schemas.microsoft.com/office/drawing/2014/main" id="{EF75FF88-58DA-46AD-883D-5C60358A5124}"/>
              </a:ext>
            </a:extLst>
          </p:cNvPr>
          <p:cNvGrpSpPr/>
          <p:nvPr/>
        </p:nvGrpSpPr>
        <p:grpSpPr>
          <a:xfrm rot="17501868">
            <a:off x="-596572" y="-54779"/>
            <a:ext cx="5807938" cy="4985114"/>
            <a:chOff x="5636086" y="1293343"/>
            <a:chExt cx="4242840" cy="4029786"/>
          </a:xfrm>
        </p:grpSpPr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D29EE8D0-BD47-4B3E-8768-C0E0F20322E3}"/>
                </a:ext>
              </a:extLst>
            </p:cNvPr>
            <p:cNvSpPr/>
            <p:nvPr/>
          </p:nvSpPr>
          <p:spPr>
            <a:xfrm>
              <a:off x="5636086" y="1293343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F3179372-7482-4D99-B136-1D4E774F3DAC}"/>
                </a:ext>
              </a:extLst>
            </p:cNvPr>
            <p:cNvSpPr/>
            <p:nvPr/>
          </p:nvSpPr>
          <p:spPr>
            <a:xfrm>
              <a:off x="5636090" y="1293345"/>
              <a:ext cx="4242836" cy="4029784"/>
            </a:xfrm>
            <a:custGeom>
              <a:avLst/>
              <a:gdLst>
                <a:gd name="connsiteX0" fmla="*/ 1329827 w 4242836"/>
                <a:gd name="connsiteY0" fmla="*/ 248059 h 4029784"/>
                <a:gd name="connsiteX1" fmla="*/ 248168 w 4242836"/>
                <a:gd name="connsiteY1" fmla="*/ 1182271 h 4029784"/>
                <a:gd name="connsiteX2" fmla="*/ 354086 w 4242836"/>
                <a:gd name="connsiteY2" fmla="*/ 3018691 h 4029784"/>
                <a:gd name="connsiteX3" fmla="*/ 2327476 w 4242836"/>
                <a:gd name="connsiteY3" fmla="*/ 3831364 h 4029784"/>
                <a:gd name="connsiteX4" fmla="*/ 4130749 w 4242836"/>
                <a:gd name="connsiteY4" fmla="*/ 3377402 h 4029784"/>
                <a:gd name="connsiteX5" fmla="*/ 3876907 w 4242836"/>
                <a:gd name="connsiteY5" fmla="*/ 1539649 h 4029784"/>
                <a:gd name="connsiteX6" fmla="*/ 1329827 w 4242836"/>
                <a:gd name="connsiteY6" fmla="*/ 248059 h 402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36" h="4029784">
                  <a:moveTo>
                    <a:pt x="1329827" y="248059"/>
                  </a:moveTo>
                  <a:cubicBezTo>
                    <a:pt x="1329827" y="248059"/>
                    <a:pt x="608118" y="615724"/>
                    <a:pt x="248168" y="1182271"/>
                  </a:cubicBezTo>
                  <a:cubicBezTo>
                    <a:pt x="-111782" y="1748818"/>
                    <a:pt x="-83302" y="2477671"/>
                    <a:pt x="354086" y="3018691"/>
                  </a:cubicBezTo>
                  <a:cubicBezTo>
                    <a:pt x="791474" y="3559711"/>
                    <a:pt x="1627483" y="3488654"/>
                    <a:pt x="2327476" y="3831364"/>
                  </a:cubicBezTo>
                  <a:cubicBezTo>
                    <a:pt x="3027468" y="4174073"/>
                    <a:pt x="3799755" y="4103493"/>
                    <a:pt x="4130749" y="3377402"/>
                  </a:cubicBezTo>
                  <a:cubicBezTo>
                    <a:pt x="4461742" y="2651312"/>
                    <a:pt x="3962632" y="2379944"/>
                    <a:pt x="3876907" y="1539649"/>
                  </a:cubicBezTo>
                  <a:cubicBezTo>
                    <a:pt x="3791182" y="699353"/>
                    <a:pt x="3033659" y="-531086"/>
                    <a:pt x="1329827" y="2480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" name="Text Box 99">
            <a:extLst>
              <a:ext uri="{FF2B5EF4-FFF2-40B4-BE49-F238E27FC236}">
                <a16:creationId xmlns="" xmlns:a16="http://schemas.microsoft.com/office/drawing/2014/main" id="{CCE82C68-E0D7-4D8C-B92F-9D3C961C632D}"/>
              </a:ext>
            </a:extLst>
          </p:cNvPr>
          <p:cNvSpPr txBox="1"/>
          <p:nvPr/>
        </p:nvSpPr>
        <p:spPr>
          <a:xfrm>
            <a:off x="247833" y="1370879"/>
            <a:ext cx="3942272" cy="2677656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lvl="0" algn="ctr">
              <a:defRPr/>
            </a:pPr>
            <a:r>
              <a:rPr lang="vi-VN" sz="2800" b="1" dirty="0">
                <a:solidFill>
                  <a:srgbClr val="C00000"/>
                </a:solidFill>
                <a:latin typeface="Fira Sans Condensed Light" panose="020F0502020204030204" pitchFamily="34" charset="0"/>
                <a:cs typeface="Arial" panose="020B0604020202020204" pitchFamily="34" charset="0"/>
              </a:rPr>
              <a:t>Để tạo ra tia sáng, chùm sáng, có thể dùng đèn dây tóc và các tấm chắn sáng có khe hẹp. Em hãy đề xuất một cách làm khác</a:t>
            </a:r>
            <a:endParaRPr lang="en-US" sz="2800" b="1" dirty="0">
              <a:solidFill>
                <a:srgbClr val="C00000"/>
              </a:solidFill>
              <a:latin typeface="Fira Sans Condensed Light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8" name="Graphic 15">
            <a:extLst>
              <a:ext uri="{FF2B5EF4-FFF2-40B4-BE49-F238E27FC236}">
                <a16:creationId xmlns="" xmlns:a16="http://schemas.microsoft.com/office/drawing/2014/main" id="{2B5F56E3-662E-43A2-A458-DCA0D44FF4E0}"/>
              </a:ext>
            </a:extLst>
          </p:cNvPr>
          <p:cNvGrpSpPr/>
          <p:nvPr/>
        </p:nvGrpSpPr>
        <p:grpSpPr>
          <a:xfrm>
            <a:off x="6144240" y="1333666"/>
            <a:ext cx="3184459" cy="2957959"/>
            <a:chOff x="6438741" y="1948815"/>
            <a:chExt cx="3184459" cy="2957959"/>
          </a:xfrm>
          <a:solidFill>
            <a:srgbClr val="9C9C9C"/>
          </a:solidFill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564D8873-EA2D-4190-A3ED-5336A7B6E530}"/>
                </a:ext>
              </a:extLst>
            </p:cNvPr>
            <p:cNvSpPr/>
            <p:nvPr/>
          </p:nvSpPr>
          <p:spPr>
            <a:xfrm>
              <a:off x="6447834" y="4368571"/>
              <a:ext cx="181180" cy="99535"/>
            </a:xfrm>
            <a:custGeom>
              <a:avLst/>
              <a:gdLst>
                <a:gd name="connsiteX0" fmla="*/ 101932 w 181180"/>
                <a:gd name="connsiteY0" fmla="*/ 92815 h 99535"/>
                <a:gd name="connsiteX1" fmla="*/ 181180 w 181180"/>
                <a:gd name="connsiteY1" fmla="*/ 36617 h 99535"/>
                <a:gd name="connsiteX2" fmla="*/ 137651 w 181180"/>
                <a:gd name="connsiteY2" fmla="*/ 11757 h 99535"/>
                <a:gd name="connsiteX3" fmla="*/ 10111 w 181180"/>
                <a:gd name="connsiteY3" fmla="*/ 20615 h 99535"/>
                <a:gd name="connsiteX4" fmla="*/ 17417 w 181180"/>
                <a:gd name="connsiteY4" fmla="*/ 85671 h 99535"/>
                <a:gd name="connsiteX5" fmla="*/ 20969 w 181180"/>
                <a:gd name="connsiteY5" fmla="*/ 88243 h 99535"/>
                <a:gd name="connsiteX6" fmla="*/ 101932 w 181180"/>
                <a:gd name="connsiteY6" fmla="*/ 92815 h 9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80" h="99535">
                  <a:moveTo>
                    <a:pt x="101932" y="92815"/>
                  </a:moveTo>
                  <a:cubicBezTo>
                    <a:pt x="130507" y="83290"/>
                    <a:pt x="181180" y="36713"/>
                    <a:pt x="181180" y="36617"/>
                  </a:cubicBezTo>
                  <a:cubicBezTo>
                    <a:pt x="181180" y="36522"/>
                    <a:pt x="140413" y="12900"/>
                    <a:pt x="137651" y="11757"/>
                  </a:cubicBezTo>
                  <a:cubicBezTo>
                    <a:pt x="105551" y="-1768"/>
                    <a:pt x="35543" y="-9007"/>
                    <a:pt x="10111" y="20615"/>
                  </a:cubicBezTo>
                  <a:cubicBezTo>
                    <a:pt x="-5834" y="40599"/>
                    <a:pt x="-2567" y="69726"/>
                    <a:pt x="17417" y="85671"/>
                  </a:cubicBezTo>
                  <a:cubicBezTo>
                    <a:pt x="18560" y="86586"/>
                    <a:pt x="19741" y="87443"/>
                    <a:pt x="20969" y="88243"/>
                  </a:cubicBezTo>
                  <a:cubicBezTo>
                    <a:pt x="43448" y="104245"/>
                    <a:pt x="77167" y="100816"/>
                    <a:pt x="101932" y="92815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3D4A11E9-0D89-4344-806B-688CD3076974}"/>
                </a:ext>
              </a:extLst>
            </p:cNvPr>
            <p:cNvSpPr/>
            <p:nvPr/>
          </p:nvSpPr>
          <p:spPr>
            <a:xfrm>
              <a:off x="6911216" y="3903047"/>
              <a:ext cx="166345" cy="115460"/>
            </a:xfrm>
            <a:custGeom>
              <a:avLst/>
              <a:gdLst>
                <a:gd name="connsiteX0" fmla="*/ 166330 w 166345"/>
                <a:gd name="connsiteY0" fmla="*/ 109330 h 115460"/>
                <a:gd name="connsiteX1" fmla="*/ 143661 w 166345"/>
                <a:gd name="connsiteY1" fmla="*/ 64562 h 115460"/>
                <a:gd name="connsiteX2" fmla="*/ 32409 w 166345"/>
                <a:gd name="connsiteY2" fmla="*/ 1602 h 115460"/>
                <a:gd name="connsiteX3" fmla="*/ 2148 w 166345"/>
                <a:gd name="connsiteY3" fmla="*/ 59657 h 115460"/>
                <a:gd name="connsiteX4" fmla="*/ 3834 w 166345"/>
                <a:gd name="connsiteY4" fmla="*/ 64181 h 115460"/>
                <a:gd name="connsiteX5" fmla="*/ 69175 w 166345"/>
                <a:gd name="connsiteY5" fmla="*/ 112473 h 115460"/>
                <a:gd name="connsiteX6" fmla="*/ 166330 w 166345"/>
                <a:gd name="connsiteY6" fmla="*/ 109330 h 11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45" h="115460">
                  <a:moveTo>
                    <a:pt x="166330" y="109330"/>
                  </a:moveTo>
                  <a:cubicBezTo>
                    <a:pt x="166997" y="109330"/>
                    <a:pt x="145375" y="67134"/>
                    <a:pt x="143661" y="64562"/>
                  </a:cubicBezTo>
                  <a:cubicBezTo>
                    <a:pt x="124611" y="35987"/>
                    <a:pt x="69937" y="-9066"/>
                    <a:pt x="32409" y="1602"/>
                  </a:cubicBezTo>
                  <a:cubicBezTo>
                    <a:pt x="8025" y="9279"/>
                    <a:pt x="-5529" y="35263"/>
                    <a:pt x="2148" y="59657"/>
                  </a:cubicBezTo>
                  <a:cubicBezTo>
                    <a:pt x="2624" y="61190"/>
                    <a:pt x="3196" y="62705"/>
                    <a:pt x="3834" y="64181"/>
                  </a:cubicBezTo>
                  <a:cubicBezTo>
                    <a:pt x="14026" y="89708"/>
                    <a:pt x="44029" y="105520"/>
                    <a:pt x="69175" y="112473"/>
                  </a:cubicBezTo>
                  <a:cubicBezTo>
                    <a:pt x="98703" y="120664"/>
                    <a:pt x="166235" y="109425"/>
                    <a:pt x="166330" y="109330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6757D9DF-5277-4641-9736-CA51CD13A778}"/>
                </a:ext>
              </a:extLst>
            </p:cNvPr>
            <p:cNvSpPr/>
            <p:nvPr/>
          </p:nvSpPr>
          <p:spPr>
            <a:xfrm>
              <a:off x="6438741" y="3682852"/>
              <a:ext cx="1099156" cy="1223922"/>
            </a:xfrm>
            <a:custGeom>
              <a:avLst/>
              <a:gdLst>
                <a:gd name="connsiteX0" fmla="*/ 260472 w 1099156"/>
                <a:gd name="connsiteY0" fmla="*/ 911027 h 1223922"/>
                <a:gd name="connsiteX1" fmla="*/ 321622 w 1099156"/>
                <a:gd name="connsiteY1" fmla="*/ 836827 h 1223922"/>
                <a:gd name="connsiteX2" fmla="*/ 417444 w 1099156"/>
                <a:gd name="connsiteY2" fmla="*/ 888833 h 1223922"/>
                <a:gd name="connsiteX3" fmla="*/ 476118 w 1099156"/>
                <a:gd name="connsiteY3" fmla="*/ 914455 h 1223922"/>
                <a:gd name="connsiteX4" fmla="*/ 457068 w 1099156"/>
                <a:gd name="connsiteY4" fmla="*/ 909788 h 1223922"/>
                <a:gd name="connsiteX5" fmla="*/ 336386 w 1099156"/>
                <a:gd name="connsiteY5" fmla="*/ 951984 h 1223922"/>
                <a:gd name="connsiteX6" fmla="*/ 360122 w 1099156"/>
                <a:gd name="connsiteY6" fmla="*/ 1012848 h 1223922"/>
                <a:gd name="connsiteX7" fmla="*/ 364961 w 1099156"/>
                <a:gd name="connsiteY7" fmla="*/ 1014658 h 1223922"/>
                <a:gd name="connsiteX8" fmla="*/ 444304 w 1099156"/>
                <a:gd name="connsiteY8" fmla="*/ 997418 h 1223922"/>
                <a:gd name="connsiteX9" fmla="*/ 503931 w 1099156"/>
                <a:gd name="connsiteY9" fmla="*/ 925409 h 1223922"/>
                <a:gd name="connsiteX10" fmla="*/ 526791 w 1099156"/>
                <a:gd name="connsiteY10" fmla="*/ 934934 h 1223922"/>
                <a:gd name="connsiteX11" fmla="*/ 635566 w 1099156"/>
                <a:gd name="connsiteY11" fmla="*/ 979130 h 1223922"/>
                <a:gd name="connsiteX12" fmla="*/ 672333 w 1099156"/>
                <a:gd name="connsiteY12" fmla="*/ 995894 h 1223922"/>
                <a:gd name="connsiteX13" fmla="*/ 655474 w 1099156"/>
                <a:gd name="connsiteY13" fmla="*/ 991989 h 1223922"/>
                <a:gd name="connsiteX14" fmla="*/ 534792 w 1099156"/>
                <a:gd name="connsiteY14" fmla="*/ 1034185 h 1223922"/>
                <a:gd name="connsiteX15" fmla="*/ 558462 w 1099156"/>
                <a:gd name="connsiteY15" fmla="*/ 1094935 h 1223922"/>
                <a:gd name="connsiteX16" fmla="*/ 563367 w 1099156"/>
                <a:gd name="connsiteY16" fmla="*/ 1096764 h 1223922"/>
                <a:gd name="connsiteX17" fmla="*/ 642710 w 1099156"/>
                <a:gd name="connsiteY17" fmla="*/ 1079524 h 1223922"/>
                <a:gd name="connsiteX18" fmla="*/ 701003 w 1099156"/>
                <a:gd name="connsiteY18" fmla="*/ 1009801 h 1223922"/>
                <a:gd name="connsiteX19" fmla="*/ 737103 w 1099156"/>
                <a:gd name="connsiteY19" fmla="*/ 1028851 h 1223922"/>
                <a:gd name="connsiteX20" fmla="*/ 760439 w 1099156"/>
                <a:gd name="connsiteY20" fmla="*/ 1042567 h 1223922"/>
                <a:gd name="connsiteX21" fmla="*/ 783109 w 1099156"/>
                <a:gd name="connsiteY21" fmla="*/ 1057140 h 1223922"/>
                <a:gd name="connsiteX22" fmla="*/ 825209 w 1099156"/>
                <a:gd name="connsiteY22" fmla="*/ 1086858 h 1223922"/>
                <a:gd name="connsiteX23" fmla="*/ 852451 w 1099156"/>
                <a:gd name="connsiteY23" fmla="*/ 1107051 h 1223922"/>
                <a:gd name="connsiteX24" fmla="*/ 813398 w 1099156"/>
                <a:gd name="connsiteY24" fmla="*/ 1090763 h 1223922"/>
                <a:gd name="connsiteX25" fmla="*/ 687763 w 1099156"/>
                <a:gd name="connsiteY25" fmla="*/ 1114195 h 1223922"/>
                <a:gd name="connsiteX26" fmla="*/ 701765 w 1099156"/>
                <a:gd name="connsiteY26" fmla="*/ 1177869 h 1223922"/>
                <a:gd name="connsiteX27" fmla="*/ 706242 w 1099156"/>
                <a:gd name="connsiteY27" fmla="*/ 1180394 h 1223922"/>
                <a:gd name="connsiteX28" fmla="*/ 787300 w 1099156"/>
                <a:gd name="connsiteY28" fmla="*/ 1175345 h 1223922"/>
                <a:gd name="connsiteX29" fmla="*/ 858547 w 1099156"/>
                <a:gd name="connsiteY29" fmla="*/ 1111623 h 1223922"/>
                <a:gd name="connsiteX30" fmla="*/ 900838 w 1099156"/>
                <a:gd name="connsiteY30" fmla="*/ 1144294 h 1223922"/>
                <a:gd name="connsiteX31" fmla="*/ 996088 w 1099156"/>
                <a:gd name="connsiteY31" fmla="*/ 1223923 h 1223922"/>
                <a:gd name="connsiteX32" fmla="*/ 1015138 w 1099156"/>
                <a:gd name="connsiteY32" fmla="*/ 1206587 h 1223922"/>
                <a:gd name="connsiteX33" fmla="*/ 914458 w 1099156"/>
                <a:gd name="connsiteY33" fmla="*/ 1126006 h 1223922"/>
                <a:gd name="connsiteX34" fmla="*/ 866833 w 1099156"/>
                <a:gd name="connsiteY34" fmla="*/ 1090763 h 1223922"/>
                <a:gd name="connsiteX35" fmla="*/ 890074 w 1099156"/>
                <a:gd name="connsiteY35" fmla="*/ 1036566 h 1223922"/>
                <a:gd name="connsiteX36" fmla="*/ 981514 w 1099156"/>
                <a:gd name="connsiteY36" fmla="*/ 1022373 h 1223922"/>
                <a:gd name="connsiteX37" fmla="*/ 998755 w 1099156"/>
                <a:gd name="connsiteY37" fmla="*/ 1072952 h 1223922"/>
                <a:gd name="connsiteX38" fmla="*/ 1033807 w 1099156"/>
                <a:gd name="connsiteY38" fmla="*/ 1190204 h 1223922"/>
                <a:gd name="connsiteX39" fmla="*/ 1055143 w 1099156"/>
                <a:gd name="connsiteY39" fmla="*/ 1171154 h 1223922"/>
                <a:gd name="connsiteX40" fmla="*/ 1020662 w 1099156"/>
                <a:gd name="connsiteY40" fmla="*/ 1065331 h 1223922"/>
                <a:gd name="connsiteX41" fmla="*/ 1000088 w 1099156"/>
                <a:gd name="connsiteY41" fmla="*/ 1009610 h 1223922"/>
                <a:gd name="connsiteX42" fmla="*/ 1076288 w 1099156"/>
                <a:gd name="connsiteY42" fmla="*/ 951794 h 1223922"/>
                <a:gd name="connsiteX43" fmla="*/ 1096672 w 1099156"/>
                <a:gd name="connsiteY43" fmla="*/ 873117 h 1223922"/>
                <a:gd name="connsiteX44" fmla="*/ 1039703 w 1099156"/>
                <a:gd name="connsiteY44" fmla="*/ 840865 h 1223922"/>
                <a:gd name="connsiteX45" fmla="*/ 1035235 w 1099156"/>
                <a:gd name="connsiteY45" fmla="*/ 842351 h 1223922"/>
                <a:gd name="connsiteX46" fmla="*/ 988182 w 1099156"/>
                <a:gd name="connsiteY46" fmla="*/ 961223 h 1223922"/>
                <a:gd name="connsiteX47" fmla="*/ 995992 w 1099156"/>
                <a:gd name="connsiteY47" fmla="*/ 999323 h 1223922"/>
                <a:gd name="connsiteX48" fmla="*/ 986467 w 1099156"/>
                <a:gd name="connsiteY48" fmla="*/ 975796 h 1223922"/>
                <a:gd name="connsiteX49" fmla="*/ 966274 w 1099156"/>
                <a:gd name="connsiteY49" fmla="*/ 927123 h 1223922"/>
                <a:gd name="connsiteX50" fmla="*/ 954844 w 1099156"/>
                <a:gd name="connsiteY50" fmla="*/ 902740 h 1223922"/>
                <a:gd name="connsiteX51" fmla="*/ 942081 w 1099156"/>
                <a:gd name="connsiteY51" fmla="*/ 877879 h 1223922"/>
                <a:gd name="connsiteX52" fmla="*/ 908648 w 1099156"/>
                <a:gd name="connsiteY52" fmla="*/ 820729 h 1223922"/>
                <a:gd name="connsiteX53" fmla="*/ 990182 w 1099156"/>
                <a:gd name="connsiteY53" fmla="*/ 776152 h 1223922"/>
                <a:gd name="connsiteX54" fmla="*/ 1022186 w 1099156"/>
                <a:gd name="connsiteY54" fmla="*/ 701572 h 1223922"/>
                <a:gd name="connsiteX55" fmla="*/ 971142 w 1099156"/>
                <a:gd name="connsiteY55" fmla="*/ 661005 h 1223922"/>
                <a:gd name="connsiteX56" fmla="*/ 966179 w 1099156"/>
                <a:gd name="connsiteY56" fmla="*/ 661852 h 1223922"/>
                <a:gd name="connsiteX57" fmla="*/ 901695 w 1099156"/>
                <a:gd name="connsiteY57" fmla="*/ 772247 h 1223922"/>
                <a:gd name="connsiteX58" fmla="*/ 903790 w 1099156"/>
                <a:gd name="connsiteY58" fmla="*/ 813300 h 1223922"/>
                <a:gd name="connsiteX59" fmla="*/ 881788 w 1099156"/>
                <a:gd name="connsiteY59" fmla="*/ 779677 h 1223922"/>
                <a:gd name="connsiteX60" fmla="*/ 813112 w 1099156"/>
                <a:gd name="connsiteY60" fmla="*/ 683950 h 1223922"/>
                <a:gd name="connsiteX61" fmla="*/ 792062 w 1099156"/>
                <a:gd name="connsiteY61" fmla="*/ 654613 h 1223922"/>
                <a:gd name="connsiteX62" fmla="*/ 876549 w 1099156"/>
                <a:gd name="connsiteY62" fmla="*/ 608894 h 1223922"/>
                <a:gd name="connsiteX63" fmla="*/ 908648 w 1099156"/>
                <a:gd name="connsiteY63" fmla="*/ 534217 h 1223922"/>
                <a:gd name="connsiteX64" fmla="*/ 857423 w 1099156"/>
                <a:gd name="connsiteY64" fmla="*/ 493660 h 1223922"/>
                <a:gd name="connsiteX65" fmla="*/ 852546 w 1099156"/>
                <a:gd name="connsiteY65" fmla="*/ 494498 h 1223922"/>
                <a:gd name="connsiteX66" fmla="*/ 788062 w 1099156"/>
                <a:gd name="connsiteY66" fmla="*/ 604893 h 1223922"/>
                <a:gd name="connsiteX67" fmla="*/ 790729 w 1099156"/>
                <a:gd name="connsiteY67" fmla="*/ 652518 h 1223922"/>
                <a:gd name="connsiteX68" fmla="*/ 746056 w 1099156"/>
                <a:gd name="connsiteY68" fmla="*/ 587367 h 1223922"/>
                <a:gd name="connsiteX69" fmla="*/ 694431 w 1099156"/>
                <a:gd name="connsiteY69" fmla="*/ 495451 h 1223922"/>
                <a:gd name="connsiteX70" fmla="*/ 779394 w 1099156"/>
                <a:gd name="connsiteY70" fmla="*/ 449445 h 1223922"/>
                <a:gd name="connsiteX71" fmla="*/ 811493 w 1099156"/>
                <a:gd name="connsiteY71" fmla="*/ 374864 h 1223922"/>
                <a:gd name="connsiteX72" fmla="*/ 760449 w 1099156"/>
                <a:gd name="connsiteY72" fmla="*/ 334297 h 1223922"/>
                <a:gd name="connsiteX73" fmla="*/ 755486 w 1099156"/>
                <a:gd name="connsiteY73" fmla="*/ 335145 h 1223922"/>
                <a:gd name="connsiteX74" fmla="*/ 691002 w 1099156"/>
                <a:gd name="connsiteY74" fmla="*/ 445540 h 1223922"/>
                <a:gd name="connsiteX75" fmla="*/ 693193 w 1099156"/>
                <a:gd name="connsiteY75" fmla="*/ 488402 h 1223922"/>
                <a:gd name="connsiteX76" fmla="*/ 691097 w 1099156"/>
                <a:gd name="connsiteY76" fmla="*/ 488973 h 1223922"/>
                <a:gd name="connsiteX77" fmla="*/ 656617 w 1099156"/>
                <a:gd name="connsiteY77" fmla="*/ 388675 h 1223922"/>
                <a:gd name="connsiteX78" fmla="*/ 644996 w 1099156"/>
                <a:gd name="connsiteY78" fmla="*/ 333621 h 1223922"/>
                <a:gd name="connsiteX79" fmla="*/ 732436 w 1099156"/>
                <a:gd name="connsiteY79" fmla="*/ 297807 h 1223922"/>
                <a:gd name="connsiteX80" fmla="*/ 772536 w 1099156"/>
                <a:gd name="connsiteY80" fmla="*/ 227131 h 1223922"/>
                <a:gd name="connsiteX81" fmla="*/ 725863 w 1099156"/>
                <a:gd name="connsiteY81" fmla="*/ 181221 h 1223922"/>
                <a:gd name="connsiteX82" fmla="*/ 721101 w 1099156"/>
                <a:gd name="connsiteY82" fmla="*/ 181506 h 1223922"/>
                <a:gd name="connsiteX83" fmla="*/ 644901 w 1099156"/>
                <a:gd name="connsiteY83" fmla="*/ 284186 h 1223922"/>
                <a:gd name="connsiteX84" fmla="*/ 642710 w 1099156"/>
                <a:gd name="connsiteY84" fmla="*/ 319429 h 1223922"/>
                <a:gd name="connsiteX85" fmla="*/ 638900 w 1099156"/>
                <a:gd name="connsiteY85" fmla="*/ 295235 h 1223922"/>
                <a:gd name="connsiteX86" fmla="*/ 631185 w 1099156"/>
                <a:gd name="connsiteY86" fmla="*/ 215130 h 1223922"/>
                <a:gd name="connsiteX87" fmla="*/ 629756 w 1099156"/>
                <a:gd name="connsiteY87" fmla="*/ 177601 h 1223922"/>
                <a:gd name="connsiteX88" fmla="*/ 690430 w 1099156"/>
                <a:gd name="connsiteY88" fmla="*/ 105878 h 1223922"/>
                <a:gd name="connsiteX89" fmla="*/ 693478 w 1099156"/>
                <a:gd name="connsiteY89" fmla="*/ 24725 h 1223922"/>
                <a:gd name="connsiteX90" fmla="*/ 631099 w 1099156"/>
                <a:gd name="connsiteY90" fmla="*/ 5304 h 1223922"/>
                <a:gd name="connsiteX91" fmla="*/ 626803 w 1099156"/>
                <a:gd name="connsiteY91" fmla="*/ 7866 h 1223922"/>
                <a:gd name="connsiteX92" fmla="*/ 606420 w 1099156"/>
                <a:gd name="connsiteY92" fmla="*/ 134167 h 1223922"/>
                <a:gd name="connsiteX93" fmla="*/ 627280 w 1099156"/>
                <a:gd name="connsiteY93" fmla="*/ 179792 h 1223922"/>
                <a:gd name="connsiteX94" fmla="*/ 627851 w 1099156"/>
                <a:gd name="connsiteY94" fmla="*/ 179221 h 1223922"/>
                <a:gd name="connsiteX95" fmla="*/ 628613 w 1099156"/>
                <a:gd name="connsiteY95" fmla="*/ 215225 h 1223922"/>
                <a:gd name="connsiteX96" fmla="*/ 634519 w 1099156"/>
                <a:gd name="connsiteY96" fmla="*/ 295806 h 1223922"/>
                <a:gd name="connsiteX97" fmla="*/ 650330 w 1099156"/>
                <a:gd name="connsiteY97" fmla="*/ 390104 h 1223922"/>
                <a:gd name="connsiteX98" fmla="*/ 682906 w 1099156"/>
                <a:gd name="connsiteY98" fmla="*/ 492117 h 1223922"/>
                <a:gd name="connsiteX99" fmla="*/ 683477 w 1099156"/>
                <a:gd name="connsiteY99" fmla="*/ 493260 h 1223922"/>
                <a:gd name="connsiteX100" fmla="*/ 652521 w 1099156"/>
                <a:gd name="connsiteY100" fmla="*/ 459446 h 1223922"/>
                <a:gd name="connsiteX101" fmla="*/ 528696 w 1099156"/>
                <a:gd name="connsiteY101" fmla="*/ 428109 h 1223922"/>
                <a:gd name="connsiteX102" fmla="*/ 514761 w 1099156"/>
                <a:gd name="connsiteY102" fmla="*/ 491803 h 1223922"/>
                <a:gd name="connsiteX103" fmla="*/ 517742 w 1099156"/>
                <a:gd name="connsiteY103" fmla="*/ 495927 h 1223922"/>
                <a:gd name="connsiteX104" fmla="*/ 593466 w 1099156"/>
                <a:gd name="connsiteY104" fmla="*/ 525359 h 1223922"/>
                <a:gd name="connsiteX105" fmla="*/ 685382 w 1099156"/>
                <a:gd name="connsiteY105" fmla="*/ 496784 h 1223922"/>
                <a:gd name="connsiteX106" fmla="*/ 736627 w 1099156"/>
                <a:gd name="connsiteY106" fmla="*/ 593082 h 1223922"/>
                <a:gd name="connsiteX107" fmla="*/ 771393 w 1099156"/>
                <a:gd name="connsiteY107" fmla="*/ 646708 h 1223922"/>
                <a:gd name="connsiteX108" fmla="*/ 757772 w 1099156"/>
                <a:gd name="connsiteY108" fmla="*/ 632134 h 1223922"/>
                <a:gd name="connsiteX109" fmla="*/ 633947 w 1099156"/>
                <a:gd name="connsiteY109" fmla="*/ 600797 h 1223922"/>
                <a:gd name="connsiteX110" fmla="*/ 620012 w 1099156"/>
                <a:gd name="connsiteY110" fmla="*/ 664491 h 1223922"/>
                <a:gd name="connsiteX111" fmla="*/ 622993 w 1099156"/>
                <a:gd name="connsiteY111" fmla="*/ 668615 h 1223922"/>
                <a:gd name="connsiteX112" fmla="*/ 698717 w 1099156"/>
                <a:gd name="connsiteY112" fmla="*/ 698047 h 1223922"/>
                <a:gd name="connsiteX113" fmla="*/ 788062 w 1099156"/>
                <a:gd name="connsiteY113" fmla="*/ 670901 h 1223922"/>
                <a:gd name="connsiteX114" fmla="*/ 802063 w 1099156"/>
                <a:gd name="connsiteY114" fmla="*/ 691285 h 1223922"/>
                <a:gd name="connsiteX115" fmla="*/ 868738 w 1099156"/>
                <a:gd name="connsiteY115" fmla="*/ 788059 h 1223922"/>
                <a:gd name="connsiteX116" fmla="*/ 890170 w 1099156"/>
                <a:gd name="connsiteY116" fmla="*/ 822348 h 1223922"/>
                <a:gd name="connsiteX117" fmla="*/ 878359 w 1099156"/>
                <a:gd name="connsiteY117" fmla="*/ 809776 h 1223922"/>
                <a:gd name="connsiteX118" fmla="*/ 754534 w 1099156"/>
                <a:gd name="connsiteY118" fmla="*/ 778438 h 1223922"/>
                <a:gd name="connsiteX119" fmla="*/ 740703 w 1099156"/>
                <a:gd name="connsiteY119" fmla="*/ 842151 h 1223922"/>
                <a:gd name="connsiteX120" fmla="*/ 743675 w 1099156"/>
                <a:gd name="connsiteY120" fmla="*/ 846256 h 1223922"/>
                <a:gd name="connsiteX121" fmla="*/ 819304 w 1099156"/>
                <a:gd name="connsiteY121" fmla="*/ 875689 h 1223922"/>
                <a:gd name="connsiteX122" fmla="*/ 906362 w 1099156"/>
                <a:gd name="connsiteY122" fmla="*/ 849590 h 1223922"/>
                <a:gd name="connsiteX123" fmla="*/ 926079 w 1099156"/>
                <a:gd name="connsiteY123" fmla="*/ 885309 h 1223922"/>
                <a:gd name="connsiteX124" fmla="*/ 937890 w 1099156"/>
                <a:gd name="connsiteY124" fmla="*/ 909598 h 1223922"/>
                <a:gd name="connsiteX125" fmla="*/ 948748 w 1099156"/>
                <a:gd name="connsiteY125" fmla="*/ 934267 h 1223922"/>
                <a:gd name="connsiteX126" fmla="*/ 967798 w 1099156"/>
                <a:gd name="connsiteY126" fmla="*/ 982369 h 1223922"/>
                <a:gd name="connsiteX127" fmla="*/ 979324 w 1099156"/>
                <a:gd name="connsiteY127" fmla="*/ 1014182 h 1223922"/>
                <a:gd name="connsiteX128" fmla="*/ 955797 w 1099156"/>
                <a:gd name="connsiteY128" fmla="*/ 979035 h 1223922"/>
                <a:gd name="connsiteX129" fmla="*/ 879597 w 1099156"/>
                <a:gd name="connsiteY129" fmla="*/ 929886 h 1223922"/>
                <a:gd name="connsiteX130" fmla="*/ 872358 w 1099156"/>
                <a:gd name="connsiteY130" fmla="*/ 922647 h 1223922"/>
                <a:gd name="connsiteX131" fmla="*/ 807169 w 1099156"/>
                <a:gd name="connsiteY131" fmla="*/ 927000 h 1223922"/>
                <a:gd name="connsiteX132" fmla="*/ 804159 w 1099156"/>
                <a:gd name="connsiteY132" fmla="*/ 930838 h 1223922"/>
                <a:gd name="connsiteX133" fmla="*/ 830543 w 1099156"/>
                <a:gd name="connsiteY133" fmla="*/ 1055997 h 1223922"/>
                <a:gd name="connsiteX134" fmla="*/ 857880 w 1099156"/>
                <a:gd name="connsiteY134" fmla="*/ 1083238 h 1223922"/>
                <a:gd name="connsiteX135" fmla="*/ 836353 w 1099156"/>
                <a:gd name="connsiteY135" fmla="*/ 1069237 h 1223922"/>
                <a:gd name="connsiteX136" fmla="*/ 792729 w 1099156"/>
                <a:gd name="connsiteY136" fmla="*/ 1039804 h 1223922"/>
                <a:gd name="connsiteX137" fmla="*/ 769774 w 1099156"/>
                <a:gd name="connsiteY137" fmla="*/ 1025707 h 1223922"/>
                <a:gd name="connsiteX138" fmla="*/ 745390 w 1099156"/>
                <a:gd name="connsiteY138" fmla="*/ 1012087 h 1223922"/>
                <a:gd name="connsiteX139" fmla="*/ 686239 w 1099156"/>
                <a:gd name="connsiteY139" fmla="*/ 983512 h 1223922"/>
                <a:gd name="connsiteX140" fmla="*/ 729578 w 1099156"/>
                <a:gd name="connsiteY140" fmla="*/ 901406 h 1223922"/>
                <a:gd name="connsiteX141" fmla="*/ 715195 w 1099156"/>
                <a:gd name="connsiteY141" fmla="*/ 821491 h 1223922"/>
                <a:gd name="connsiteX142" fmla="*/ 650101 w 1099156"/>
                <a:gd name="connsiteY142" fmla="*/ 815938 h 1223922"/>
                <a:gd name="connsiteX143" fmla="*/ 646520 w 1099156"/>
                <a:gd name="connsiteY143" fmla="*/ 819301 h 1223922"/>
                <a:gd name="connsiteX144" fmla="*/ 653569 w 1099156"/>
                <a:gd name="connsiteY144" fmla="*/ 946936 h 1223922"/>
                <a:gd name="connsiteX145" fmla="*/ 678048 w 1099156"/>
                <a:gd name="connsiteY145" fmla="*/ 979987 h 1223922"/>
                <a:gd name="connsiteX146" fmla="*/ 641186 w 1099156"/>
                <a:gd name="connsiteY146" fmla="*/ 964176 h 1223922"/>
                <a:gd name="connsiteX147" fmla="*/ 531077 w 1099156"/>
                <a:gd name="connsiteY147" fmla="*/ 922171 h 1223922"/>
                <a:gd name="connsiteX148" fmla="*/ 497263 w 1099156"/>
                <a:gd name="connsiteY148" fmla="*/ 909312 h 1223922"/>
                <a:gd name="connsiteX149" fmla="*/ 542507 w 1099156"/>
                <a:gd name="connsiteY149" fmla="*/ 824539 h 1223922"/>
                <a:gd name="connsiteX150" fmla="*/ 528124 w 1099156"/>
                <a:gd name="connsiteY150" fmla="*/ 744625 h 1223922"/>
                <a:gd name="connsiteX151" fmla="*/ 463030 w 1099156"/>
                <a:gd name="connsiteY151" fmla="*/ 739072 h 1223922"/>
                <a:gd name="connsiteX152" fmla="*/ 459449 w 1099156"/>
                <a:gd name="connsiteY152" fmla="*/ 742434 h 1223922"/>
                <a:gd name="connsiteX153" fmla="*/ 466593 w 1099156"/>
                <a:gd name="connsiteY153" fmla="*/ 870069 h 1223922"/>
                <a:gd name="connsiteX154" fmla="*/ 495168 w 1099156"/>
                <a:gd name="connsiteY154" fmla="*/ 908169 h 1223922"/>
                <a:gd name="connsiteX155" fmla="*/ 421921 w 1099156"/>
                <a:gd name="connsiteY155" fmla="*/ 878546 h 1223922"/>
                <a:gd name="connsiteX156" fmla="*/ 328195 w 1099156"/>
                <a:gd name="connsiteY156" fmla="*/ 830350 h 1223922"/>
                <a:gd name="connsiteX157" fmla="*/ 373724 w 1099156"/>
                <a:gd name="connsiteY157" fmla="*/ 745101 h 1223922"/>
                <a:gd name="connsiteX158" fmla="*/ 359341 w 1099156"/>
                <a:gd name="connsiteY158" fmla="*/ 665186 h 1223922"/>
                <a:gd name="connsiteX159" fmla="*/ 294247 w 1099156"/>
                <a:gd name="connsiteY159" fmla="*/ 659633 h 1223922"/>
                <a:gd name="connsiteX160" fmla="*/ 290666 w 1099156"/>
                <a:gd name="connsiteY160" fmla="*/ 662995 h 1223922"/>
                <a:gd name="connsiteX161" fmla="*/ 297715 w 1099156"/>
                <a:gd name="connsiteY161" fmla="*/ 790630 h 1223922"/>
                <a:gd name="connsiteX162" fmla="*/ 323337 w 1099156"/>
                <a:gd name="connsiteY162" fmla="*/ 825206 h 1223922"/>
                <a:gd name="connsiteX163" fmla="*/ 321813 w 1099156"/>
                <a:gd name="connsiteY163" fmla="*/ 826825 h 1223922"/>
                <a:gd name="connsiteX164" fmla="*/ 237802 w 1099156"/>
                <a:gd name="connsiteY164" fmla="*/ 762151 h 1223922"/>
                <a:gd name="connsiteX165" fmla="*/ 197607 w 1099156"/>
                <a:gd name="connsiteY165" fmla="*/ 722622 h 1223922"/>
                <a:gd name="connsiteX166" fmla="*/ 250852 w 1099156"/>
                <a:gd name="connsiteY166" fmla="*/ 644517 h 1223922"/>
                <a:gd name="connsiteX167" fmla="*/ 245327 w 1099156"/>
                <a:gd name="connsiteY167" fmla="*/ 563554 h 1223922"/>
                <a:gd name="connsiteX168" fmla="*/ 181052 w 1099156"/>
                <a:gd name="connsiteY168" fmla="*/ 551143 h 1223922"/>
                <a:gd name="connsiteX169" fmla="*/ 177223 w 1099156"/>
                <a:gd name="connsiteY169" fmla="*/ 554029 h 1223922"/>
                <a:gd name="connsiteX170" fmla="*/ 170270 w 1099156"/>
                <a:gd name="connsiteY170" fmla="*/ 681760 h 1223922"/>
                <a:gd name="connsiteX171" fmla="*/ 187987 w 1099156"/>
                <a:gd name="connsiteY171" fmla="*/ 712335 h 1223922"/>
                <a:gd name="connsiteX172" fmla="*/ 171413 w 1099156"/>
                <a:gd name="connsiteY172" fmla="*/ 694333 h 1223922"/>
                <a:gd name="connsiteX173" fmla="*/ 120835 w 1099156"/>
                <a:gd name="connsiteY173" fmla="*/ 631658 h 1223922"/>
                <a:gd name="connsiteX174" fmla="*/ 98833 w 1099156"/>
                <a:gd name="connsiteY174" fmla="*/ 601273 h 1223922"/>
                <a:gd name="connsiteX175" fmla="*/ 109977 w 1099156"/>
                <a:gd name="connsiteY175" fmla="*/ 507928 h 1223922"/>
                <a:gd name="connsiteX176" fmla="*/ 67686 w 1099156"/>
                <a:gd name="connsiteY176" fmla="*/ 438586 h 1223922"/>
                <a:gd name="connsiteX177" fmla="*/ 5078 w 1099156"/>
                <a:gd name="connsiteY177" fmla="*/ 456770 h 1223922"/>
                <a:gd name="connsiteX178" fmla="*/ 2916 w 1099156"/>
                <a:gd name="connsiteY178" fmla="*/ 461256 h 1223922"/>
                <a:gd name="connsiteX179" fmla="*/ 55494 w 1099156"/>
                <a:gd name="connsiteY179" fmla="*/ 577747 h 1223922"/>
                <a:gd name="connsiteX180" fmla="*/ 98071 w 1099156"/>
                <a:gd name="connsiteY180" fmla="*/ 604321 h 1223922"/>
                <a:gd name="connsiteX181" fmla="*/ 98071 w 1099156"/>
                <a:gd name="connsiteY181" fmla="*/ 603464 h 1223922"/>
                <a:gd name="connsiteX182" fmla="*/ 118549 w 1099156"/>
                <a:gd name="connsiteY182" fmla="*/ 633182 h 1223922"/>
                <a:gd name="connsiteX183" fmla="*/ 167984 w 1099156"/>
                <a:gd name="connsiteY183" fmla="*/ 697095 h 1223922"/>
                <a:gd name="connsiteX184" fmla="*/ 233230 w 1099156"/>
                <a:gd name="connsiteY184" fmla="*/ 767104 h 1223922"/>
                <a:gd name="connsiteX185" fmla="*/ 316574 w 1099156"/>
                <a:gd name="connsiteY185" fmla="*/ 833779 h 1223922"/>
                <a:gd name="connsiteX186" fmla="*/ 317717 w 1099156"/>
                <a:gd name="connsiteY186" fmla="*/ 834445 h 1223922"/>
                <a:gd name="connsiteX187" fmla="*/ 273235 w 1099156"/>
                <a:gd name="connsiteY187" fmla="*/ 823301 h 1223922"/>
                <a:gd name="connsiteX188" fmla="*/ 152554 w 1099156"/>
                <a:gd name="connsiteY188" fmla="*/ 865497 h 1223922"/>
                <a:gd name="connsiteX189" fmla="*/ 176290 w 1099156"/>
                <a:gd name="connsiteY189" fmla="*/ 926362 h 1223922"/>
                <a:gd name="connsiteX190" fmla="*/ 181129 w 1099156"/>
                <a:gd name="connsiteY190" fmla="*/ 928171 h 1223922"/>
                <a:gd name="connsiteX191" fmla="*/ 260472 w 1099156"/>
                <a:gd name="connsiteY191" fmla="*/ 911027 h 122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099156" h="1223922">
                  <a:moveTo>
                    <a:pt x="260472" y="911027"/>
                  </a:moveTo>
                  <a:cubicBezTo>
                    <a:pt x="285046" y="894929"/>
                    <a:pt x="318955" y="841113"/>
                    <a:pt x="321622" y="836827"/>
                  </a:cubicBezTo>
                  <a:cubicBezTo>
                    <a:pt x="352369" y="856286"/>
                    <a:pt x="384373" y="873660"/>
                    <a:pt x="417444" y="888833"/>
                  </a:cubicBezTo>
                  <a:cubicBezTo>
                    <a:pt x="436494" y="897787"/>
                    <a:pt x="456306" y="906264"/>
                    <a:pt x="476118" y="914455"/>
                  </a:cubicBezTo>
                  <a:cubicBezTo>
                    <a:pt x="466593" y="911979"/>
                    <a:pt x="457925" y="909979"/>
                    <a:pt x="457068" y="909788"/>
                  </a:cubicBezTo>
                  <a:cubicBezTo>
                    <a:pt x="422492" y="905216"/>
                    <a:pt x="353055" y="916741"/>
                    <a:pt x="336386" y="951984"/>
                  </a:cubicBezTo>
                  <a:cubicBezTo>
                    <a:pt x="326137" y="975349"/>
                    <a:pt x="336758" y="1002600"/>
                    <a:pt x="360122" y="1012848"/>
                  </a:cubicBezTo>
                  <a:cubicBezTo>
                    <a:pt x="361704" y="1013544"/>
                    <a:pt x="363313" y="1014144"/>
                    <a:pt x="364961" y="1014658"/>
                  </a:cubicBezTo>
                  <a:cubicBezTo>
                    <a:pt x="390869" y="1024183"/>
                    <a:pt x="422111" y="1011706"/>
                    <a:pt x="444304" y="997418"/>
                  </a:cubicBezTo>
                  <a:cubicBezTo>
                    <a:pt x="466498" y="983131"/>
                    <a:pt x="496216" y="937506"/>
                    <a:pt x="503931" y="925409"/>
                  </a:cubicBezTo>
                  <a:lnTo>
                    <a:pt x="526791" y="934934"/>
                  </a:lnTo>
                  <a:cubicBezTo>
                    <a:pt x="563462" y="949507"/>
                    <a:pt x="600038" y="963509"/>
                    <a:pt x="635566" y="979130"/>
                  </a:cubicBezTo>
                  <a:cubicBezTo>
                    <a:pt x="648044" y="984464"/>
                    <a:pt x="660141" y="990274"/>
                    <a:pt x="672333" y="995894"/>
                  </a:cubicBezTo>
                  <a:cubicBezTo>
                    <a:pt x="663760" y="993798"/>
                    <a:pt x="656617" y="992084"/>
                    <a:pt x="655474" y="991989"/>
                  </a:cubicBezTo>
                  <a:cubicBezTo>
                    <a:pt x="620898" y="987417"/>
                    <a:pt x="551556" y="998942"/>
                    <a:pt x="534792" y="1034185"/>
                  </a:cubicBezTo>
                  <a:cubicBezTo>
                    <a:pt x="524552" y="1057492"/>
                    <a:pt x="535144" y="1084696"/>
                    <a:pt x="558462" y="1094935"/>
                  </a:cubicBezTo>
                  <a:cubicBezTo>
                    <a:pt x="560062" y="1095640"/>
                    <a:pt x="561700" y="1096250"/>
                    <a:pt x="563367" y="1096764"/>
                  </a:cubicBezTo>
                  <a:cubicBezTo>
                    <a:pt x="589370" y="1106289"/>
                    <a:pt x="620993" y="1093811"/>
                    <a:pt x="642710" y="1079524"/>
                  </a:cubicBezTo>
                  <a:cubicBezTo>
                    <a:pt x="664427" y="1065236"/>
                    <a:pt x="691669" y="1024088"/>
                    <a:pt x="701003" y="1009801"/>
                  </a:cubicBezTo>
                  <a:cubicBezTo>
                    <a:pt x="713195" y="1015992"/>
                    <a:pt x="725482" y="1022183"/>
                    <a:pt x="737103" y="1028851"/>
                  </a:cubicBezTo>
                  <a:cubicBezTo>
                    <a:pt x="744913" y="1033518"/>
                    <a:pt x="752819" y="1037423"/>
                    <a:pt x="760439" y="1042567"/>
                  </a:cubicBezTo>
                  <a:lnTo>
                    <a:pt x="783109" y="1057140"/>
                  </a:lnTo>
                  <a:cubicBezTo>
                    <a:pt x="797110" y="1066665"/>
                    <a:pt x="811684" y="1076952"/>
                    <a:pt x="825209" y="1086858"/>
                  </a:cubicBezTo>
                  <a:cubicBezTo>
                    <a:pt x="834734" y="1093716"/>
                    <a:pt x="843497" y="1100383"/>
                    <a:pt x="852451" y="1107051"/>
                  </a:cubicBezTo>
                  <a:cubicBezTo>
                    <a:pt x="840068" y="1101622"/>
                    <a:pt x="815589" y="1091335"/>
                    <a:pt x="813398" y="1090763"/>
                  </a:cubicBezTo>
                  <a:cubicBezTo>
                    <a:pt x="779965" y="1081238"/>
                    <a:pt x="709576" y="1081905"/>
                    <a:pt x="687763" y="1114195"/>
                  </a:cubicBezTo>
                  <a:cubicBezTo>
                    <a:pt x="674047" y="1135645"/>
                    <a:pt x="680315" y="1164153"/>
                    <a:pt x="701765" y="1177869"/>
                  </a:cubicBezTo>
                  <a:cubicBezTo>
                    <a:pt x="703213" y="1178793"/>
                    <a:pt x="704708" y="1179641"/>
                    <a:pt x="706242" y="1180394"/>
                  </a:cubicBezTo>
                  <a:cubicBezTo>
                    <a:pt x="730435" y="1193443"/>
                    <a:pt x="763392" y="1186204"/>
                    <a:pt x="787300" y="1175345"/>
                  </a:cubicBezTo>
                  <a:cubicBezTo>
                    <a:pt x="813303" y="1163439"/>
                    <a:pt x="853975" y="1117433"/>
                    <a:pt x="858547" y="1111623"/>
                  </a:cubicBezTo>
                  <a:cubicBezTo>
                    <a:pt x="873310" y="1122767"/>
                    <a:pt x="887598" y="1133721"/>
                    <a:pt x="900838" y="1144294"/>
                  </a:cubicBezTo>
                  <a:cubicBezTo>
                    <a:pt x="939509" y="1174869"/>
                    <a:pt x="971704" y="1202396"/>
                    <a:pt x="996088" y="1223923"/>
                  </a:cubicBezTo>
                  <a:lnTo>
                    <a:pt x="1015138" y="1206587"/>
                  </a:lnTo>
                  <a:cubicBezTo>
                    <a:pt x="989611" y="1185061"/>
                    <a:pt x="955511" y="1157057"/>
                    <a:pt x="914458" y="1126006"/>
                  </a:cubicBezTo>
                  <a:cubicBezTo>
                    <a:pt x="899504" y="1114671"/>
                    <a:pt x="883312" y="1102765"/>
                    <a:pt x="866833" y="1090763"/>
                  </a:cubicBezTo>
                  <a:cubicBezTo>
                    <a:pt x="875625" y="1073161"/>
                    <a:pt x="883388" y="1055063"/>
                    <a:pt x="890074" y="1036566"/>
                  </a:cubicBezTo>
                  <a:cubicBezTo>
                    <a:pt x="919316" y="1039519"/>
                    <a:pt x="974371" y="1024374"/>
                    <a:pt x="981514" y="1022373"/>
                  </a:cubicBezTo>
                  <a:cubicBezTo>
                    <a:pt x="987706" y="1039804"/>
                    <a:pt x="993516" y="1056854"/>
                    <a:pt x="998755" y="1072952"/>
                  </a:cubicBezTo>
                  <a:cubicBezTo>
                    <a:pt x="1013804" y="1118957"/>
                    <a:pt x="1025329" y="1158677"/>
                    <a:pt x="1033807" y="1190204"/>
                  </a:cubicBezTo>
                  <a:lnTo>
                    <a:pt x="1055143" y="1171154"/>
                  </a:lnTo>
                  <a:cubicBezTo>
                    <a:pt x="1046284" y="1141722"/>
                    <a:pt x="1034854" y="1105813"/>
                    <a:pt x="1020662" y="1065331"/>
                  </a:cubicBezTo>
                  <a:cubicBezTo>
                    <a:pt x="1014471" y="1047615"/>
                    <a:pt x="1007518" y="1028851"/>
                    <a:pt x="1000088" y="1009610"/>
                  </a:cubicBezTo>
                  <a:cubicBezTo>
                    <a:pt x="1006660" y="1005895"/>
                    <a:pt x="1059619" y="975034"/>
                    <a:pt x="1076288" y="951794"/>
                  </a:cubicBezTo>
                  <a:cubicBezTo>
                    <a:pt x="1091433" y="930648"/>
                    <a:pt x="1104863" y="899501"/>
                    <a:pt x="1096672" y="873117"/>
                  </a:cubicBezTo>
                  <a:cubicBezTo>
                    <a:pt x="1089842" y="848476"/>
                    <a:pt x="1064334" y="834036"/>
                    <a:pt x="1039703" y="840865"/>
                  </a:cubicBezTo>
                  <a:cubicBezTo>
                    <a:pt x="1038188" y="841284"/>
                    <a:pt x="1036702" y="841780"/>
                    <a:pt x="1035235" y="842351"/>
                  </a:cubicBezTo>
                  <a:cubicBezTo>
                    <a:pt x="999326" y="857686"/>
                    <a:pt x="985039" y="926552"/>
                    <a:pt x="988182" y="961223"/>
                  </a:cubicBezTo>
                  <a:cubicBezTo>
                    <a:pt x="988182" y="963319"/>
                    <a:pt x="992944" y="985321"/>
                    <a:pt x="995992" y="999323"/>
                  </a:cubicBezTo>
                  <a:cubicBezTo>
                    <a:pt x="992944" y="991417"/>
                    <a:pt x="990087" y="983797"/>
                    <a:pt x="986467" y="975796"/>
                  </a:cubicBezTo>
                  <a:cubicBezTo>
                    <a:pt x="980181" y="959794"/>
                    <a:pt x="973418" y="944078"/>
                    <a:pt x="966274" y="927123"/>
                  </a:cubicBezTo>
                  <a:cubicBezTo>
                    <a:pt x="962464" y="919027"/>
                    <a:pt x="958750" y="910931"/>
                    <a:pt x="954844" y="902740"/>
                  </a:cubicBezTo>
                  <a:cubicBezTo>
                    <a:pt x="950939" y="894548"/>
                    <a:pt x="946367" y="886261"/>
                    <a:pt x="942081" y="877879"/>
                  </a:cubicBezTo>
                  <a:cubicBezTo>
                    <a:pt x="931889" y="858829"/>
                    <a:pt x="920554" y="839779"/>
                    <a:pt x="908648" y="820729"/>
                  </a:cubicBezTo>
                  <a:cubicBezTo>
                    <a:pt x="922650" y="815205"/>
                    <a:pt x="971894" y="794821"/>
                    <a:pt x="990182" y="776152"/>
                  </a:cubicBezTo>
                  <a:cubicBezTo>
                    <a:pt x="1008470" y="757483"/>
                    <a:pt x="1026377" y="728527"/>
                    <a:pt x="1022186" y="701572"/>
                  </a:cubicBezTo>
                  <a:cubicBezTo>
                    <a:pt x="1019291" y="676273"/>
                    <a:pt x="996440" y="658119"/>
                    <a:pt x="971142" y="661005"/>
                  </a:cubicBezTo>
                  <a:cubicBezTo>
                    <a:pt x="969475" y="661195"/>
                    <a:pt x="967817" y="661481"/>
                    <a:pt x="966179" y="661852"/>
                  </a:cubicBezTo>
                  <a:cubicBezTo>
                    <a:pt x="928079" y="671377"/>
                    <a:pt x="903790" y="737481"/>
                    <a:pt x="901695" y="772247"/>
                  </a:cubicBezTo>
                  <a:cubicBezTo>
                    <a:pt x="901695" y="774343"/>
                    <a:pt x="902838" y="799489"/>
                    <a:pt x="903790" y="813300"/>
                  </a:cubicBezTo>
                  <a:cubicBezTo>
                    <a:pt x="896551" y="802060"/>
                    <a:pt x="889408" y="790821"/>
                    <a:pt x="881788" y="779677"/>
                  </a:cubicBezTo>
                  <a:cubicBezTo>
                    <a:pt x="859690" y="747577"/>
                    <a:pt x="836258" y="715764"/>
                    <a:pt x="813112" y="683950"/>
                  </a:cubicBezTo>
                  <a:cubicBezTo>
                    <a:pt x="805969" y="674425"/>
                    <a:pt x="799015" y="664424"/>
                    <a:pt x="792062" y="654613"/>
                  </a:cubicBezTo>
                  <a:cubicBezTo>
                    <a:pt x="797015" y="652708"/>
                    <a:pt x="856070" y="629753"/>
                    <a:pt x="876549" y="608894"/>
                  </a:cubicBezTo>
                  <a:cubicBezTo>
                    <a:pt x="894742" y="589844"/>
                    <a:pt x="912744" y="561269"/>
                    <a:pt x="908648" y="534217"/>
                  </a:cubicBezTo>
                  <a:cubicBezTo>
                    <a:pt x="905705" y="508871"/>
                    <a:pt x="882769" y="490717"/>
                    <a:pt x="857423" y="493660"/>
                  </a:cubicBezTo>
                  <a:cubicBezTo>
                    <a:pt x="855784" y="493851"/>
                    <a:pt x="854156" y="494136"/>
                    <a:pt x="852546" y="494498"/>
                  </a:cubicBezTo>
                  <a:cubicBezTo>
                    <a:pt x="814446" y="504023"/>
                    <a:pt x="790157" y="570127"/>
                    <a:pt x="788062" y="604893"/>
                  </a:cubicBezTo>
                  <a:cubicBezTo>
                    <a:pt x="788062" y="607560"/>
                    <a:pt x="789776" y="643660"/>
                    <a:pt x="790729" y="652518"/>
                  </a:cubicBezTo>
                  <a:cubicBezTo>
                    <a:pt x="775298" y="630896"/>
                    <a:pt x="760153" y="609274"/>
                    <a:pt x="746056" y="587367"/>
                  </a:cubicBezTo>
                  <a:cubicBezTo>
                    <a:pt x="726835" y="557906"/>
                    <a:pt x="709595" y="527197"/>
                    <a:pt x="694431" y="495451"/>
                  </a:cubicBezTo>
                  <a:cubicBezTo>
                    <a:pt x="696717" y="494593"/>
                    <a:pt x="758439" y="470876"/>
                    <a:pt x="779394" y="449445"/>
                  </a:cubicBezTo>
                  <a:cubicBezTo>
                    <a:pt x="797587" y="430395"/>
                    <a:pt x="815589" y="401820"/>
                    <a:pt x="811493" y="374864"/>
                  </a:cubicBezTo>
                  <a:cubicBezTo>
                    <a:pt x="808597" y="349566"/>
                    <a:pt x="785747" y="331411"/>
                    <a:pt x="760449" y="334297"/>
                  </a:cubicBezTo>
                  <a:cubicBezTo>
                    <a:pt x="758782" y="334488"/>
                    <a:pt x="757124" y="334773"/>
                    <a:pt x="755486" y="335145"/>
                  </a:cubicBezTo>
                  <a:cubicBezTo>
                    <a:pt x="717386" y="344670"/>
                    <a:pt x="693097" y="410773"/>
                    <a:pt x="691002" y="445540"/>
                  </a:cubicBezTo>
                  <a:cubicBezTo>
                    <a:pt x="691002" y="447826"/>
                    <a:pt x="692240" y="475353"/>
                    <a:pt x="693193" y="488402"/>
                  </a:cubicBezTo>
                  <a:lnTo>
                    <a:pt x="691097" y="488973"/>
                  </a:lnTo>
                  <a:cubicBezTo>
                    <a:pt x="676610" y="456646"/>
                    <a:pt x="665065" y="423080"/>
                    <a:pt x="656617" y="388675"/>
                  </a:cubicBezTo>
                  <a:cubicBezTo>
                    <a:pt x="651759" y="369625"/>
                    <a:pt x="648139" y="351433"/>
                    <a:pt x="644996" y="333621"/>
                  </a:cubicBezTo>
                  <a:cubicBezTo>
                    <a:pt x="656902" y="330382"/>
                    <a:pt x="711671" y="315047"/>
                    <a:pt x="732436" y="297807"/>
                  </a:cubicBezTo>
                  <a:cubicBezTo>
                    <a:pt x="753200" y="280567"/>
                    <a:pt x="773584" y="254659"/>
                    <a:pt x="772536" y="227131"/>
                  </a:cubicBezTo>
                  <a:cubicBezTo>
                    <a:pt x="772326" y="201566"/>
                    <a:pt x="751428" y="181011"/>
                    <a:pt x="725863" y="181221"/>
                  </a:cubicBezTo>
                  <a:cubicBezTo>
                    <a:pt x="724273" y="181230"/>
                    <a:pt x="722682" y="181326"/>
                    <a:pt x="721101" y="181506"/>
                  </a:cubicBezTo>
                  <a:cubicBezTo>
                    <a:pt x="682525" y="186936"/>
                    <a:pt x="650806" y="249801"/>
                    <a:pt x="644901" y="284186"/>
                  </a:cubicBezTo>
                  <a:cubicBezTo>
                    <a:pt x="644901" y="285996"/>
                    <a:pt x="643377" y="305331"/>
                    <a:pt x="642710" y="319429"/>
                  </a:cubicBezTo>
                  <a:cubicBezTo>
                    <a:pt x="641472" y="311332"/>
                    <a:pt x="639948" y="303046"/>
                    <a:pt x="638900" y="295235"/>
                  </a:cubicBezTo>
                  <a:cubicBezTo>
                    <a:pt x="634804" y="265993"/>
                    <a:pt x="632804" y="239038"/>
                    <a:pt x="631185" y="215130"/>
                  </a:cubicBezTo>
                  <a:cubicBezTo>
                    <a:pt x="630423" y="201509"/>
                    <a:pt x="630042" y="189127"/>
                    <a:pt x="629756" y="177601"/>
                  </a:cubicBezTo>
                  <a:cubicBezTo>
                    <a:pt x="639757" y="168076"/>
                    <a:pt x="679953" y="129976"/>
                    <a:pt x="690430" y="105878"/>
                  </a:cubicBezTo>
                  <a:cubicBezTo>
                    <a:pt x="700908" y="81780"/>
                    <a:pt x="707099" y="48728"/>
                    <a:pt x="693478" y="24725"/>
                  </a:cubicBezTo>
                  <a:cubicBezTo>
                    <a:pt x="681620" y="2141"/>
                    <a:pt x="653693" y="-6555"/>
                    <a:pt x="631099" y="5304"/>
                  </a:cubicBezTo>
                  <a:cubicBezTo>
                    <a:pt x="629623" y="6075"/>
                    <a:pt x="628184" y="6932"/>
                    <a:pt x="626803" y="7866"/>
                  </a:cubicBezTo>
                  <a:cubicBezTo>
                    <a:pt x="594990" y="30535"/>
                    <a:pt x="595847" y="100925"/>
                    <a:pt x="606420" y="134167"/>
                  </a:cubicBezTo>
                  <a:cubicBezTo>
                    <a:pt x="607372" y="137025"/>
                    <a:pt x="626708" y="180268"/>
                    <a:pt x="627280" y="179792"/>
                  </a:cubicBezTo>
                  <a:lnTo>
                    <a:pt x="627851" y="179221"/>
                  </a:lnTo>
                  <a:cubicBezTo>
                    <a:pt x="627851" y="190270"/>
                    <a:pt x="627851" y="202176"/>
                    <a:pt x="628613" y="215225"/>
                  </a:cubicBezTo>
                  <a:cubicBezTo>
                    <a:pt x="629661" y="239228"/>
                    <a:pt x="630994" y="266374"/>
                    <a:pt x="634519" y="295806"/>
                  </a:cubicBezTo>
                  <a:cubicBezTo>
                    <a:pt x="637957" y="327515"/>
                    <a:pt x="643234" y="359005"/>
                    <a:pt x="650330" y="390104"/>
                  </a:cubicBezTo>
                  <a:cubicBezTo>
                    <a:pt x="658103" y="425013"/>
                    <a:pt x="669009" y="459160"/>
                    <a:pt x="682906" y="492117"/>
                  </a:cubicBezTo>
                  <a:lnTo>
                    <a:pt x="683477" y="493260"/>
                  </a:lnTo>
                  <a:cubicBezTo>
                    <a:pt x="676048" y="484592"/>
                    <a:pt x="654426" y="461065"/>
                    <a:pt x="652521" y="459446"/>
                  </a:cubicBezTo>
                  <a:cubicBezTo>
                    <a:pt x="626232" y="436586"/>
                    <a:pt x="561938" y="407916"/>
                    <a:pt x="528696" y="428109"/>
                  </a:cubicBezTo>
                  <a:cubicBezTo>
                    <a:pt x="507265" y="441853"/>
                    <a:pt x="501026" y="470362"/>
                    <a:pt x="514761" y="491803"/>
                  </a:cubicBezTo>
                  <a:cubicBezTo>
                    <a:pt x="515675" y="493231"/>
                    <a:pt x="516675" y="494603"/>
                    <a:pt x="517742" y="495927"/>
                  </a:cubicBezTo>
                  <a:cubicBezTo>
                    <a:pt x="534316" y="517930"/>
                    <a:pt x="567367" y="525264"/>
                    <a:pt x="593466" y="525359"/>
                  </a:cubicBezTo>
                  <a:cubicBezTo>
                    <a:pt x="622803" y="525359"/>
                    <a:pt x="680715" y="499165"/>
                    <a:pt x="685382" y="496784"/>
                  </a:cubicBezTo>
                  <a:cubicBezTo>
                    <a:pt x="700298" y="529988"/>
                    <a:pt x="717415" y="562164"/>
                    <a:pt x="736627" y="593082"/>
                  </a:cubicBezTo>
                  <a:cubicBezTo>
                    <a:pt x="747676" y="611084"/>
                    <a:pt x="759391" y="628991"/>
                    <a:pt x="771393" y="646708"/>
                  </a:cubicBezTo>
                  <a:cubicBezTo>
                    <a:pt x="764725" y="639469"/>
                    <a:pt x="758725" y="632992"/>
                    <a:pt x="757772" y="632134"/>
                  </a:cubicBezTo>
                  <a:cubicBezTo>
                    <a:pt x="731483" y="609370"/>
                    <a:pt x="667189" y="580604"/>
                    <a:pt x="633947" y="600797"/>
                  </a:cubicBezTo>
                  <a:cubicBezTo>
                    <a:pt x="612516" y="614542"/>
                    <a:pt x="606277" y="643050"/>
                    <a:pt x="620012" y="664491"/>
                  </a:cubicBezTo>
                  <a:cubicBezTo>
                    <a:pt x="620927" y="665920"/>
                    <a:pt x="621927" y="667291"/>
                    <a:pt x="622993" y="668615"/>
                  </a:cubicBezTo>
                  <a:cubicBezTo>
                    <a:pt x="639472" y="690713"/>
                    <a:pt x="672619" y="697952"/>
                    <a:pt x="698717" y="698047"/>
                  </a:cubicBezTo>
                  <a:cubicBezTo>
                    <a:pt x="724816" y="698143"/>
                    <a:pt x="774917" y="676711"/>
                    <a:pt x="788062" y="670901"/>
                  </a:cubicBezTo>
                  <a:cubicBezTo>
                    <a:pt x="792729" y="677664"/>
                    <a:pt x="797587" y="684522"/>
                    <a:pt x="802063" y="691285"/>
                  </a:cubicBezTo>
                  <a:cubicBezTo>
                    <a:pt x="824542" y="723574"/>
                    <a:pt x="847117" y="755864"/>
                    <a:pt x="868738" y="788059"/>
                  </a:cubicBezTo>
                  <a:cubicBezTo>
                    <a:pt x="876263" y="799489"/>
                    <a:pt x="883216" y="810919"/>
                    <a:pt x="890170" y="822348"/>
                  </a:cubicBezTo>
                  <a:cubicBezTo>
                    <a:pt x="884264" y="815872"/>
                    <a:pt x="879216" y="810538"/>
                    <a:pt x="878359" y="809776"/>
                  </a:cubicBezTo>
                  <a:cubicBezTo>
                    <a:pt x="852070" y="786915"/>
                    <a:pt x="787776" y="758245"/>
                    <a:pt x="754534" y="778438"/>
                  </a:cubicBezTo>
                  <a:cubicBezTo>
                    <a:pt x="733121" y="792211"/>
                    <a:pt x="726930" y="820739"/>
                    <a:pt x="740703" y="842151"/>
                  </a:cubicBezTo>
                  <a:cubicBezTo>
                    <a:pt x="741618" y="843570"/>
                    <a:pt x="742608" y="844942"/>
                    <a:pt x="743675" y="846256"/>
                  </a:cubicBezTo>
                  <a:cubicBezTo>
                    <a:pt x="760153" y="868259"/>
                    <a:pt x="793300" y="875594"/>
                    <a:pt x="819304" y="875689"/>
                  </a:cubicBezTo>
                  <a:cubicBezTo>
                    <a:pt x="845307" y="875784"/>
                    <a:pt x="890741" y="856639"/>
                    <a:pt x="906362" y="849590"/>
                  </a:cubicBezTo>
                  <a:cubicBezTo>
                    <a:pt x="913220" y="861496"/>
                    <a:pt x="920078" y="873403"/>
                    <a:pt x="926079" y="885309"/>
                  </a:cubicBezTo>
                  <a:cubicBezTo>
                    <a:pt x="930079" y="893500"/>
                    <a:pt x="934461" y="901120"/>
                    <a:pt x="937890" y="909598"/>
                  </a:cubicBezTo>
                  <a:cubicBezTo>
                    <a:pt x="941319" y="918075"/>
                    <a:pt x="945224" y="926171"/>
                    <a:pt x="948748" y="934267"/>
                  </a:cubicBezTo>
                  <a:cubicBezTo>
                    <a:pt x="955130" y="950269"/>
                    <a:pt x="961702" y="966652"/>
                    <a:pt x="967798" y="982369"/>
                  </a:cubicBezTo>
                  <a:cubicBezTo>
                    <a:pt x="971894" y="993227"/>
                    <a:pt x="975609" y="1003705"/>
                    <a:pt x="979324" y="1014182"/>
                  </a:cubicBezTo>
                  <a:cubicBezTo>
                    <a:pt x="972085" y="1002752"/>
                    <a:pt x="957226" y="980749"/>
                    <a:pt x="955797" y="979035"/>
                  </a:cubicBezTo>
                  <a:cubicBezTo>
                    <a:pt x="935042" y="956375"/>
                    <a:pt x="908801" y="939449"/>
                    <a:pt x="879597" y="929886"/>
                  </a:cubicBezTo>
                  <a:cubicBezTo>
                    <a:pt x="877425" y="927238"/>
                    <a:pt x="875006" y="924819"/>
                    <a:pt x="872358" y="922647"/>
                  </a:cubicBezTo>
                  <a:cubicBezTo>
                    <a:pt x="853156" y="905845"/>
                    <a:pt x="823971" y="907797"/>
                    <a:pt x="807169" y="927000"/>
                  </a:cubicBezTo>
                  <a:cubicBezTo>
                    <a:pt x="806102" y="928229"/>
                    <a:pt x="805092" y="929505"/>
                    <a:pt x="804159" y="930838"/>
                  </a:cubicBezTo>
                  <a:cubicBezTo>
                    <a:pt x="782632" y="963414"/>
                    <a:pt x="808731" y="1028755"/>
                    <a:pt x="830543" y="1055997"/>
                  </a:cubicBezTo>
                  <a:cubicBezTo>
                    <a:pt x="831781" y="1057616"/>
                    <a:pt x="847688" y="1073428"/>
                    <a:pt x="857880" y="1083238"/>
                  </a:cubicBezTo>
                  <a:lnTo>
                    <a:pt x="836353" y="1069237"/>
                  </a:lnTo>
                  <a:cubicBezTo>
                    <a:pt x="822352" y="1059712"/>
                    <a:pt x="807778" y="1050187"/>
                    <a:pt x="792729" y="1039804"/>
                  </a:cubicBezTo>
                  <a:lnTo>
                    <a:pt x="769774" y="1025707"/>
                  </a:lnTo>
                  <a:cubicBezTo>
                    <a:pt x="762154" y="1020850"/>
                    <a:pt x="753581" y="1016659"/>
                    <a:pt x="745390" y="1012087"/>
                  </a:cubicBezTo>
                  <a:cubicBezTo>
                    <a:pt x="726340" y="1001800"/>
                    <a:pt x="706432" y="992275"/>
                    <a:pt x="686239" y="983512"/>
                  </a:cubicBezTo>
                  <a:cubicBezTo>
                    <a:pt x="694812" y="971224"/>
                    <a:pt x="724339" y="927123"/>
                    <a:pt x="729578" y="901406"/>
                  </a:cubicBezTo>
                  <a:cubicBezTo>
                    <a:pt x="734817" y="875689"/>
                    <a:pt x="733579" y="841970"/>
                    <a:pt x="715195" y="821491"/>
                  </a:cubicBezTo>
                  <a:cubicBezTo>
                    <a:pt x="698755" y="801984"/>
                    <a:pt x="669609" y="799498"/>
                    <a:pt x="650101" y="815938"/>
                  </a:cubicBezTo>
                  <a:cubicBezTo>
                    <a:pt x="648844" y="816996"/>
                    <a:pt x="647654" y="818119"/>
                    <a:pt x="646520" y="819301"/>
                  </a:cubicBezTo>
                  <a:cubicBezTo>
                    <a:pt x="620326" y="847876"/>
                    <a:pt x="636233" y="916741"/>
                    <a:pt x="653569" y="946936"/>
                  </a:cubicBezTo>
                  <a:cubicBezTo>
                    <a:pt x="654712" y="948840"/>
                    <a:pt x="669571" y="969034"/>
                    <a:pt x="678048" y="979987"/>
                  </a:cubicBezTo>
                  <a:cubicBezTo>
                    <a:pt x="665856" y="974653"/>
                    <a:pt x="653664" y="969224"/>
                    <a:pt x="641186" y="964176"/>
                  </a:cubicBezTo>
                  <a:cubicBezTo>
                    <a:pt x="604991" y="949603"/>
                    <a:pt x="567939" y="935601"/>
                    <a:pt x="531077" y="922171"/>
                  </a:cubicBezTo>
                  <a:cubicBezTo>
                    <a:pt x="519742" y="917980"/>
                    <a:pt x="508503" y="913598"/>
                    <a:pt x="497263" y="909312"/>
                  </a:cubicBezTo>
                  <a:cubicBezTo>
                    <a:pt x="500407" y="905026"/>
                    <a:pt x="536983" y="853305"/>
                    <a:pt x="542507" y="824539"/>
                  </a:cubicBezTo>
                  <a:cubicBezTo>
                    <a:pt x="547460" y="799012"/>
                    <a:pt x="546603" y="765103"/>
                    <a:pt x="528124" y="744625"/>
                  </a:cubicBezTo>
                  <a:cubicBezTo>
                    <a:pt x="511684" y="725118"/>
                    <a:pt x="482538" y="722631"/>
                    <a:pt x="463030" y="739072"/>
                  </a:cubicBezTo>
                  <a:cubicBezTo>
                    <a:pt x="461773" y="740129"/>
                    <a:pt x="460583" y="741253"/>
                    <a:pt x="459449" y="742434"/>
                  </a:cubicBezTo>
                  <a:cubicBezTo>
                    <a:pt x="433255" y="771009"/>
                    <a:pt x="449162" y="839875"/>
                    <a:pt x="466593" y="870069"/>
                  </a:cubicBezTo>
                  <a:cubicBezTo>
                    <a:pt x="467831" y="872355"/>
                    <a:pt x="489358" y="901406"/>
                    <a:pt x="495168" y="908169"/>
                  </a:cubicBezTo>
                  <a:cubicBezTo>
                    <a:pt x="470403" y="898644"/>
                    <a:pt x="445828" y="889119"/>
                    <a:pt x="421921" y="878546"/>
                  </a:cubicBezTo>
                  <a:cubicBezTo>
                    <a:pt x="389650" y="864573"/>
                    <a:pt x="358332" y="848466"/>
                    <a:pt x="328195" y="830350"/>
                  </a:cubicBezTo>
                  <a:cubicBezTo>
                    <a:pt x="329623" y="828349"/>
                    <a:pt x="368104" y="774533"/>
                    <a:pt x="373724" y="745101"/>
                  </a:cubicBezTo>
                  <a:cubicBezTo>
                    <a:pt x="378582" y="719574"/>
                    <a:pt x="377725" y="685665"/>
                    <a:pt x="359341" y="665186"/>
                  </a:cubicBezTo>
                  <a:cubicBezTo>
                    <a:pt x="342901" y="645679"/>
                    <a:pt x="313755" y="643193"/>
                    <a:pt x="294247" y="659633"/>
                  </a:cubicBezTo>
                  <a:cubicBezTo>
                    <a:pt x="292990" y="660690"/>
                    <a:pt x="291800" y="661814"/>
                    <a:pt x="290666" y="662995"/>
                  </a:cubicBezTo>
                  <a:cubicBezTo>
                    <a:pt x="264472" y="691570"/>
                    <a:pt x="280379" y="760436"/>
                    <a:pt x="297715" y="790630"/>
                  </a:cubicBezTo>
                  <a:cubicBezTo>
                    <a:pt x="298858" y="792631"/>
                    <a:pt x="315241" y="814824"/>
                    <a:pt x="323337" y="825206"/>
                  </a:cubicBezTo>
                  <a:lnTo>
                    <a:pt x="321813" y="826825"/>
                  </a:lnTo>
                  <a:cubicBezTo>
                    <a:pt x="291933" y="807813"/>
                    <a:pt x="263815" y="786173"/>
                    <a:pt x="237802" y="762151"/>
                  </a:cubicBezTo>
                  <a:cubicBezTo>
                    <a:pt x="223229" y="749102"/>
                    <a:pt x="210085" y="735862"/>
                    <a:pt x="197607" y="722622"/>
                  </a:cubicBezTo>
                  <a:cubicBezTo>
                    <a:pt x="205798" y="713097"/>
                    <a:pt x="242755" y="670520"/>
                    <a:pt x="250852" y="644517"/>
                  </a:cubicBezTo>
                  <a:cubicBezTo>
                    <a:pt x="258948" y="618514"/>
                    <a:pt x="261329" y="585843"/>
                    <a:pt x="245327" y="563554"/>
                  </a:cubicBezTo>
                  <a:cubicBezTo>
                    <a:pt x="231001" y="542380"/>
                    <a:pt x="202226" y="536818"/>
                    <a:pt x="181052" y="551143"/>
                  </a:cubicBezTo>
                  <a:cubicBezTo>
                    <a:pt x="179728" y="552039"/>
                    <a:pt x="178452" y="553001"/>
                    <a:pt x="177223" y="554029"/>
                  </a:cubicBezTo>
                  <a:cubicBezTo>
                    <a:pt x="148077" y="579937"/>
                    <a:pt x="156364" y="649851"/>
                    <a:pt x="170270" y="681760"/>
                  </a:cubicBezTo>
                  <a:cubicBezTo>
                    <a:pt x="171032" y="683474"/>
                    <a:pt x="180748" y="700238"/>
                    <a:pt x="187987" y="712335"/>
                  </a:cubicBezTo>
                  <a:cubicBezTo>
                    <a:pt x="182462" y="706334"/>
                    <a:pt x="176652" y="700238"/>
                    <a:pt x="171413" y="694333"/>
                  </a:cubicBezTo>
                  <a:cubicBezTo>
                    <a:pt x="152363" y="672235"/>
                    <a:pt x="135313" y="650803"/>
                    <a:pt x="120835" y="631658"/>
                  </a:cubicBezTo>
                  <a:cubicBezTo>
                    <a:pt x="112644" y="620704"/>
                    <a:pt x="105500" y="610703"/>
                    <a:pt x="98833" y="601273"/>
                  </a:cubicBezTo>
                  <a:cubicBezTo>
                    <a:pt x="102166" y="587938"/>
                    <a:pt x="114739" y="534122"/>
                    <a:pt x="109977" y="507928"/>
                  </a:cubicBezTo>
                  <a:cubicBezTo>
                    <a:pt x="105214" y="481735"/>
                    <a:pt x="92260" y="450778"/>
                    <a:pt x="67686" y="438586"/>
                  </a:cubicBezTo>
                  <a:cubicBezTo>
                    <a:pt x="45378" y="426318"/>
                    <a:pt x="17346" y="434462"/>
                    <a:pt x="5078" y="456770"/>
                  </a:cubicBezTo>
                  <a:cubicBezTo>
                    <a:pt x="4278" y="458227"/>
                    <a:pt x="3554" y="459722"/>
                    <a:pt x="2916" y="461256"/>
                  </a:cubicBezTo>
                  <a:cubicBezTo>
                    <a:pt x="-11086" y="497641"/>
                    <a:pt x="28443" y="555839"/>
                    <a:pt x="55494" y="577747"/>
                  </a:cubicBezTo>
                  <a:cubicBezTo>
                    <a:pt x="57875" y="579652"/>
                    <a:pt x="97880" y="604988"/>
                    <a:pt x="98071" y="604321"/>
                  </a:cubicBezTo>
                  <a:cubicBezTo>
                    <a:pt x="98090" y="604036"/>
                    <a:pt x="98090" y="603750"/>
                    <a:pt x="98071" y="603464"/>
                  </a:cubicBezTo>
                  <a:cubicBezTo>
                    <a:pt x="104262" y="612989"/>
                    <a:pt x="111025" y="622514"/>
                    <a:pt x="118549" y="633182"/>
                  </a:cubicBezTo>
                  <a:cubicBezTo>
                    <a:pt x="132646" y="652232"/>
                    <a:pt x="148839" y="674521"/>
                    <a:pt x="167984" y="697095"/>
                  </a:cubicBezTo>
                  <a:cubicBezTo>
                    <a:pt x="188377" y="721660"/>
                    <a:pt x="210161" y="745034"/>
                    <a:pt x="233230" y="767104"/>
                  </a:cubicBezTo>
                  <a:cubicBezTo>
                    <a:pt x="258996" y="791735"/>
                    <a:pt x="286885" y="814043"/>
                    <a:pt x="316574" y="833779"/>
                  </a:cubicBezTo>
                  <a:lnTo>
                    <a:pt x="317717" y="834445"/>
                  </a:lnTo>
                  <a:cubicBezTo>
                    <a:pt x="306763" y="831302"/>
                    <a:pt x="275712" y="823587"/>
                    <a:pt x="273235" y="823301"/>
                  </a:cubicBezTo>
                  <a:cubicBezTo>
                    <a:pt x="238660" y="818729"/>
                    <a:pt x="169318" y="830254"/>
                    <a:pt x="152554" y="865497"/>
                  </a:cubicBezTo>
                  <a:cubicBezTo>
                    <a:pt x="142305" y="888862"/>
                    <a:pt x="152925" y="916113"/>
                    <a:pt x="176290" y="926362"/>
                  </a:cubicBezTo>
                  <a:cubicBezTo>
                    <a:pt x="177871" y="927057"/>
                    <a:pt x="179481" y="927657"/>
                    <a:pt x="181129" y="928171"/>
                  </a:cubicBezTo>
                  <a:cubicBezTo>
                    <a:pt x="207132" y="937506"/>
                    <a:pt x="238755" y="925409"/>
                    <a:pt x="260472" y="911027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E3C0EB56-2BCC-45B8-A4A7-182A9A1DD094}"/>
                </a:ext>
              </a:extLst>
            </p:cNvPr>
            <p:cNvSpPr/>
            <p:nvPr/>
          </p:nvSpPr>
          <p:spPr>
            <a:xfrm>
              <a:off x="8458198" y="2034411"/>
              <a:ext cx="138324" cy="227270"/>
            </a:xfrm>
            <a:custGeom>
              <a:avLst/>
              <a:gdLst>
                <a:gd name="connsiteX0" fmla="*/ 23047 w 138324"/>
                <a:gd name="connsiteY0" fmla="*/ 143165 h 227270"/>
                <a:gd name="connsiteX1" fmla="*/ 116964 w 138324"/>
                <a:gd name="connsiteY1" fmla="*/ 227271 h 227270"/>
                <a:gd name="connsiteX2" fmla="*/ 136014 w 138324"/>
                <a:gd name="connsiteY2" fmla="*/ 164977 h 227270"/>
                <a:gd name="connsiteX3" fmla="*/ 88389 w 138324"/>
                <a:gd name="connsiteY3" fmla="*/ 6196 h 227270"/>
                <a:gd name="connsiteX4" fmla="*/ 8150 w 138324"/>
                <a:gd name="connsiteY4" fmla="*/ 33418 h 227270"/>
                <a:gd name="connsiteX5" fmla="*/ 5617 w 138324"/>
                <a:gd name="connsiteY5" fmla="*/ 39343 h 227270"/>
                <a:gd name="connsiteX6" fmla="*/ 23047 w 138324"/>
                <a:gd name="connsiteY6" fmla="*/ 143165 h 22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24" h="227270">
                  <a:moveTo>
                    <a:pt x="23047" y="143165"/>
                  </a:moveTo>
                  <a:cubicBezTo>
                    <a:pt x="43431" y="177265"/>
                    <a:pt x="116869" y="227271"/>
                    <a:pt x="116964" y="227271"/>
                  </a:cubicBezTo>
                  <a:cubicBezTo>
                    <a:pt x="117059" y="227271"/>
                    <a:pt x="135252" y="168883"/>
                    <a:pt x="136014" y="164977"/>
                  </a:cubicBezTo>
                  <a:cubicBezTo>
                    <a:pt x="143824" y="120496"/>
                    <a:pt x="132775" y="29818"/>
                    <a:pt x="88389" y="6196"/>
                  </a:cubicBezTo>
                  <a:cubicBezTo>
                    <a:pt x="58719" y="-8444"/>
                    <a:pt x="22790" y="3748"/>
                    <a:pt x="8150" y="33418"/>
                  </a:cubicBezTo>
                  <a:cubicBezTo>
                    <a:pt x="7198" y="35342"/>
                    <a:pt x="6360" y="37323"/>
                    <a:pt x="5617" y="39343"/>
                  </a:cubicBezTo>
                  <a:cubicBezTo>
                    <a:pt x="-8195" y="72490"/>
                    <a:pt x="5712" y="114209"/>
                    <a:pt x="23047" y="143165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6A11E9C3-64B4-4B21-A373-47DA33B37126}"/>
                </a:ext>
              </a:extLst>
            </p:cNvPr>
            <p:cNvSpPr/>
            <p:nvPr/>
          </p:nvSpPr>
          <p:spPr>
            <a:xfrm>
              <a:off x="9169452" y="2485887"/>
              <a:ext cx="137188" cy="230246"/>
            </a:xfrm>
            <a:custGeom>
              <a:avLst/>
              <a:gdLst>
                <a:gd name="connsiteX0" fmla="*/ 31979 w 137188"/>
                <a:gd name="connsiteY0" fmla="*/ 230233 h 230246"/>
                <a:gd name="connsiteX1" fmla="*/ 82176 w 137188"/>
                <a:gd name="connsiteY1" fmla="*/ 188704 h 230246"/>
                <a:gd name="connsiteX2" fmla="*/ 129801 w 137188"/>
                <a:gd name="connsiteY2" fmla="*/ 29731 h 230246"/>
                <a:gd name="connsiteX3" fmla="*/ 47857 w 137188"/>
                <a:gd name="connsiteY3" fmla="*/ 8176 h 230246"/>
                <a:gd name="connsiteX4" fmla="*/ 42456 w 137188"/>
                <a:gd name="connsiteY4" fmla="*/ 11729 h 230246"/>
                <a:gd name="connsiteX5" fmla="*/ 70 w 137188"/>
                <a:gd name="connsiteY5" fmla="*/ 108217 h 230246"/>
                <a:gd name="connsiteX6" fmla="*/ 31979 w 137188"/>
                <a:gd name="connsiteY6" fmla="*/ 230233 h 23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88" h="230246">
                  <a:moveTo>
                    <a:pt x="31979" y="230233"/>
                  </a:moveTo>
                  <a:cubicBezTo>
                    <a:pt x="31979" y="231090"/>
                    <a:pt x="79604" y="191561"/>
                    <a:pt x="82176" y="188704"/>
                  </a:cubicBezTo>
                  <a:cubicBezTo>
                    <a:pt x="113322" y="155843"/>
                    <a:pt x="154089" y="74404"/>
                    <a:pt x="129801" y="29731"/>
                  </a:cubicBezTo>
                  <a:cubicBezTo>
                    <a:pt x="113122" y="1147"/>
                    <a:pt x="76442" y="-8502"/>
                    <a:pt x="47857" y="8176"/>
                  </a:cubicBezTo>
                  <a:cubicBezTo>
                    <a:pt x="46000" y="9262"/>
                    <a:pt x="44190" y="10443"/>
                    <a:pt x="42456" y="11729"/>
                  </a:cubicBezTo>
                  <a:cubicBezTo>
                    <a:pt x="13024" y="32017"/>
                    <a:pt x="1689" y="74499"/>
                    <a:pt x="70" y="108217"/>
                  </a:cubicBezTo>
                  <a:cubicBezTo>
                    <a:pt x="-1739" y="147842"/>
                    <a:pt x="31979" y="230138"/>
                    <a:pt x="31979" y="230233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A6D7116E-2660-4C23-9F90-183AF4032B1D}"/>
                </a:ext>
              </a:extLst>
            </p:cNvPr>
            <p:cNvSpPr/>
            <p:nvPr/>
          </p:nvSpPr>
          <p:spPr>
            <a:xfrm>
              <a:off x="8141248" y="1948815"/>
              <a:ext cx="1481952" cy="1535210"/>
            </a:xfrm>
            <a:custGeom>
              <a:avLst/>
              <a:gdLst>
                <a:gd name="connsiteX0" fmla="*/ 215315 w 1481952"/>
                <a:gd name="connsiteY0" fmla="*/ 456123 h 1535210"/>
                <a:gd name="connsiteX1" fmla="*/ 326948 w 1481952"/>
                <a:gd name="connsiteY1" fmla="*/ 512035 h 1535210"/>
                <a:gd name="connsiteX2" fmla="*/ 288848 w 1481952"/>
                <a:gd name="connsiteY2" fmla="*/ 648338 h 1535210"/>
                <a:gd name="connsiteX3" fmla="*/ 273322 w 1481952"/>
                <a:gd name="connsiteY3" fmla="*/ 729967 h 1535210"/>
                <a:gd name="connsiteX4" fmla="*/ 273322 w 1481952"/>
                <a:gd name="connsiteY4" fmla="*/ 703964 h 1535210"/>
                <a:gd name="connsiteX5" fmla="*/ 185121 w 1481952"/>
                <a:gd name="connsiteY5" fmla="*/ 563470 h 1535210"/>
                <a:gd name="connsiteX6" fmla="*/ 114864 w 1481952"/>
                <a:gd name="connsiteY6" fmla="*/ 610829 h 1535210"/>
                <a:gd name="connsiteX7" fmla="*/ 113969 w 1481952"/>
                <a:gd name="connsiteY7" fmla="*/ 617286 h 1535210"/>
                <a:gd name="connsiteX8" fmla="*/ 158736 w 1481952"/>
                <a:gd name="connsiteY8" fmla="*/ 712536 h 1535210"/>
                <a:gd name="connsiteX9" fmla="*/ 266940 w 1481952"/>
                <a:gd name="connsiteY9" fmla="*/ 767305 h 1535210"/>
                <a:gd name="connsiteX10" fmla="*/ 261797 w 1481952"/>
                <a:gd name="connsiteY10" fmla="*/ 798833 h 1535210"/>
                <a:gd name="connsiteX11" fmla="*/ 237222 w 1481952"/>
                <a:gd name="connsiteY11" fmla="*/ 949233 h 1535210"/>
                <a:gd name="connsiteX12" fmla="*/ 226554 w 1481952"/>
                <a:gd name="connsiteY12" fmla="*/ 1000668 h 1535210"/>
                <a:gd name="connsiteX13" fmla="*/ 226554 w 1481952"/>
                <a:gd name="connsiteY13" fmla="*/ 978189 h 1535210"/>
                <a:gd name="connsiteX14" fmla="*/ 138353 w 1481952"/>
                <a:gd name="connsiteY14" fmla="*/ 837600 h 1535210"/>
                <a:gd name="connsiteX15" fmla="*/ 68182 w 1481952"/>
                <a:gd name="connsiteY15" fmla="*/ 885082 h 1535210"/>
                <a:gd name="connsiteX16" fmla="*/ 67296 w 1481952"/>
                <a:gd name="connsiteY16" fmla="*/ 891511 h 1535210"/>
                <a:gd name="connsiteX17" fmla="*/ 111969 w 1481952"/>
                <a:gd name="connsiteY17" fmla="*/ 986761 h 1535210"/>
                <a:gd name="connsiteX18" fmla="*/ 216744 w 1481952"/>
                <a:gd name="connsiteY18" fmla="*/ 1040292 h 1535210"/>
                <a:gd name="connsiteX19" fmla="*/ 203218 w 1481952"/>
                <a:gd name="connsiteY19" fmla="*/ 1091536 h 1535210"/>
                <a:gd name="connsiteX20" fmla="*/ 192550 w 1481952"/>
                <a:gd name="connsiteY20" fmla="*/ 1124969 h 1535210"/>
                <a:gd name="connsiteX21" fmla="*/ 180549 w 1481952"/>
                <a:gd name="connsiteY21" fmla="*/ 1157830 h 1535210"/>
                <a:gd name="connsiteX22" fmla="*/ 155117 w 1481952"/>
                <a:gd name="connsiteY22" fmla="*/ 1219743 h 1535210"/>
                <a:gd name="connsiteX23" fmla="*/ 137401 w 1481952"/>
                <a:gd name="connsiteY23" fmla="*/ 1259938 h 1535210"/>
                <a:gd name="connsiteX24" fmla="*/ 146926 w 1481952"/>
                <a:gd name="connsiteY24" fmla="*/ 1205932 h 1535210"/>
                <a:gd name="connsiteX25" fmla="*/ 81012 w 1481952"/>
                <a:gd name="connsiteY25" fmla="*/ 1053532 h 1535210"/>
                <a:gd name="connsiteX26" fmla="*/ 4403 w 1481952"/>
                <a:gd name="connsiteY26" fmla="*/ 1089717 h 1535210"/>
                <a:gd name="connsiteX27" fmla="*/ 2527 w 1481952"/>
                <a:gd name="connsiteY27" fmla="*/ 1096013 h 1535210"/>
                <a:gd name="connsiteX28" fmla="*/ 32244 w 1481952"/>
                <a:gd name="connsiteY28" fmla="*/ 1197073 h 1535210"/>
                <a:gd name="connsiteX29" fmla="*/ 133495 w 1481952"/>
                <a:gd name="connsiteY29" fmla="*/ 1268987 h 1535210"/>
                <a:gd name="connsiteX30" fmla="*/ 104349 w 1481952"/>
                <a:gd name="connsiteY30" fmla="*/ 1331852 h 1535210"/>
                <a:gd name="connsiteX31" fmla="*/ 31006 w 1481952"/>
                <a:gd name="connsiteY31" fmla="*/ 1475489 h 1535210"/>
                <a:gd name="connsiteX32" fmla="*/ 58534 w 1481952"/>
                <a:gd name="connsiteY32" fmla="*/ 1495111 h 1535210"/>
                <a:gd name="connsiteX33" fmla="*/ 131495 w 1481952"/>
                <a:gd name="connsiteY33" fmla="*/ 1344520 h 1535210"/>
                <a:gd name="connsiteX34" fmla="*/ 162356 w 1481952"/>
                <a:gd name="connsiteY34" fmla="*/ 1273749 h 1535210"/>
                <a:gd name="connsiteX35" fmla="*/ 237603 w 1481952"/>
                <a:gd name="connsiteY35" fmla="*/ 1287561 h 1535210"/>
                <a:gd name="connsiteX36" fmla="*/ 281895 w 1481952"/>
                <a:gd name="connsiteY36" fmla="*/ 1399194 h 1535210"/>
                <a:gd name="connsiteX37" fmla="*/ 222840 w 1481952"/>
                <a:gd name="connsiteY37" fmla="*/ 1435579 h 1535210"/>
                <a:gd name="connsiteX38" fmla="*/ 84632 w 1481952"/>
                <a:gd name="connsiteY38" fmla="*/ 1513779 h 1535210"/>
                <a:gd name="connsiteX39" fmla="*/ 114636 w 1481952"/>
                <a:gd name="connsiteY39" fmla="*/ 1535211 h 1535210"/>
                <a:gd name="connsiteX40" fmla="*/ 238461 w 1481952"/>
                <a:gd name="connsiteY40" fmla="*/ 1461202 h 1535210"/>
                <a:gd name="connsiteX41" fmla="*/ 303135 w 1481952"/>
                <a:gd name="connsiteY41" fmla="*/ 1419101 h 1535210"/>
                <a:gd name="connsiteX42" fmla="*/ 398385 w 1481952"/>
                <a:gd name="connsiteY42" fmla="*/ 1498920 h 1535210"/>
                <a:gd name="connsiteX43" fmla="*/ 503732 w 1481952"/>
                <a:gd name="connsiteY43" fmla="*/ 1502064 h 1535210"/>
                <a:gd name="connsiteX44" fmla="*/ 528411 w 1481952"/>
                <a:gd name="connsiteY44" fmla="*/ 1421149 h 1535210"/>
                <a:gd name="connsiteX45" fmla="*/ 524973 w 1481952"/>
                <a:gd name="connsiteY45" fmla="*/ 1415481 h 1535210"/>
                <a:gd name="connsiteX46" fmla="*/ 360952 w 1481952"/>
                <a:gd name="connsiteY46" fmla="*/ 1390240 h 1535210"/>
                <a:gd name="connsiteX47" fmla="*/ 315327 w 1481952"/>
                <a:gd name="connsiteY47" fmla="*/ 1411005 h 1535210"/>
                <a:gd name="connsiteX48" fmla="*/ 342474 w 1481952"/>
                <a:gd name="connsiteY48" fmla="*/ 1392621 h 1535210"/>
                <a:gd name="connsiteX49" fmla="*/ 398195 w 1481952"/>
                <a:gd name="connsiteY49" fmla="*/ 1353093 h 1535210"/>
                <a:gd name="connsiteX50" fmla="*/ 425818 w 1481952"/>
                <a:gd name="connsiteY50" fmla="*/ 1331661 h 1535210"/>
                <a:gd name="connsiteX51" fmla="*/ 453535 w 1481952"/>
                <a:gd name="connsiteY51" fmla="*/ 1308325 h 1535210"/>
                <a:gd name="connsiteX52" fmla="*/ 515734 w 1481952"/>
                <a:gd name="connsiteY52" fmla="*/ 1249651 h 1535210"/>
                <a:gd name="connsiteX53" fmla="*/ 595648 w 1481952"/>
                <a:gd name="connsiteY53" fmla="*/ 1339853 h 1535210"/>
                <a:gd name="connsiteX54" fmla="*/ 699280 w 1481952"/>
                <a:gd name="connsiteY54" fmla="*/ 1358903 h 1535210"/>
                <a:gd name="connsiteX55" fmla="*/ 735961 w 1481952"/>
                <a:gd name="connsiteY55" fmla="*/ 1282522 h 1535210"/>
                <a:gd name="connsiteX56" fmla="*/ 733475 w 1481952"/>
                <a:gd name="connsiteY56" fmla="*/ 1276512 h 1535210"/>
                <a:gd name="connsiteX57" fmla="*/ 575169 w 1481952"/>
                <a:gd name="connsiteY57" fmla="*/ 1226696 h 1535210"/>
                <a:gd name="connsiteX58" fmla="*/ 523830 w 1481952"/>
                <a:gd name="connsiteY58" fmla="*/ 1241174 h 1535210"/>
                <a:gd name="connsiteX59" fmla="*/ 559929 w 1481952"/>
                <a:gd name="connsiteY59" fmla="*/ 1203645 h 1535210"/>
                <a:gd name="connsiteX60" fmla="*/ 661276 w 1481952"/>
                <a:gd name="connsiteY60" fmla="*/ 1089345 h 1535210"/>
                <a:gd name="connsiteX61" fmla="*/ 692327 w 1481952"/>
                <a:gd name="connsiteY61" fmla="*/ 1054294 h 1535210"/>
                <a:gd name="connsiteX62" fmla="*/ 774623 w 1481952"/>
                <a:gd name="connsiteY62" fmla="*/ 1148020 h 1535210"/>
                <a:gd name="connsiteX63" fmla="*/ 878350 w 1481952"/>
                <a:gd name="connsiteY63" fmla="*/ 1167070 h 1535210"/>
                <a:gd name="connsiteX64" fmla="*/ 914917 w 1481952"/>
                <a:gd name="connsiteY64" fmla="*/ 1090641 h 1535210"/>
                <a:gd name="connsiteX65" fmla="*/ 912450 w 1481952"/>
                <a:gd name="connsiteY65" fmla="*/ 1084678 h 1535210"/>
                <a:gd name="connsiteX66" fmla="*/ 754144 w 1481952"/>
                <a:gd name="connsiteY66" fmla="*/ 1034862 h 1535210"/>
                <a:gd name="connsiteX67" fmla="*/ 694232 w 1481952"/>
                <a:gd name="connsiteY67" fmla="*/ 1052007 h 1535210"/>
                <a:gd name="connsiteX68" fmla="*/ 763764 w 1481952"/>
                <a:gd name="connsiteY68" fmla="*/ 976665 h 1535210"/>
                <a:gd name="connsiteX69" fmla="*/ 865206 w 1481952"/>
                <a:gd name="connsiteY69" fmla="*/ 884844 h 1535210"/>
                <a:gd name="connsiteX70" fmla="*/ 947883 w 1481952"/>
                <a:gd name="connsiteY70" fmla="*/ 979236 h 1535210"/>
                <a:gd name="connsiteX71" fmla="*/ 1051610 w 1481952"/>
                <a:gd name="connsiteY71" fmla="*/ 998286 h 1535210"/>
                <a:gd name="connsiteX72" fmla="*/ 1088177 w 1481952"/>
                <a:gd name="connsiteY72" fmla="*/ 921858 h 1535210"/>
                <a:gd name="connsiteX73" fmla="*/ 1085710 w 1481952"/>
                <a:gd name="connsiteY73" fmla="*/ 915895 h 1535210"/>
                <a:gd name="connsiteX74" fmla="*/ 927404 w 1481952"/>
                <a:gd name="connsiteY74" fmla="*/ 866175 h 1535210"/>
                <a:gd name="connsiteX75" fmla="*/ 873778 w 1481952"/>
                <a:gd name="connsiteY75" fmla="*/ 881319 h 1535210"/>
                <a:gd name="connsiteX76" fmla="*/ 872445 w 1481952"/>
                <a:gd name="connsiteY76" fmla="*/ 878748 h 1535210"/>
                <a:gd name="connsiteX77" fmla="*/ 989507 w 1481952"/>
                <a:gd name="connsiteY77" fmla="*/ 806262 h 1535210"/>
                <a:gd name="connsiteX78" fmla="*/ 1056182 w 1481952"/>
                <a:gd name="connsiteY78" fmla="*/ 775687 h 1535210"/>
                <a:gd name="connsiteX79" fmla="*/ 1126667 w 1481952"/>
                <a:gd name="connsiteY79" fmla="*/ 875986 h 1535210"/>
                <a:gd name="connsiteX80" fmla="*/ 1227632 w 1481952"/>
                <a:gd name="connsiteY80" fmla="*/ 906370 h 1535210"/>
                <a:gd name="connsiteX81" fmla="*/ 1272380 w 1481952"/>
                <a:gd name="connsiteY81" fmla="*/ 834418 h 1535210"/>
                <a:gd name="connsiteX82" fmla="*/ 1270590 w 1481952"/>
                <a:gd name="connsiteY82" fmla="*/ 828265 h 1535210"/>
                <a:gd name="connsiteX83" fmla="*/ 1118761 w 1481952"/>
                <a:gd name="connsiteY83" fmla="*/ 761590 h 1535210"/>
                <a:gd name="connsiteX84" fmla="*/ 1073422 w 1481952"/>
                <a:gd name="connsiteY84" fmla="*/ 769020 h 1535210"/>
                <a:gd name="connsiteX85" fmla="*/ 1102950 w 1481952"/>
                <a:gd name="connsiteY85" fmla="*/ 757209 h 1535210"/>
                <a:gd name="connsiteX86" fmla="*/ 1202200 w 1481952"/>
                <a:gd name="connsiteY86" fmla="*/ 724443 h 1535210"/>
                <a:gd name="connsiteX87" fmla="*/ 1249159 w 1481952"/>
                <a:gd name="connsiteY87" fmla="*/ 711679 h 1535210"/>
                <a:gd name="connsiteX88" fmla="*/ 1357458 w 1481952"/>
                <a:gd name="connsiteY88" fmla="*/ 767877 h 1535210"/>
                <a:gd name="connsiteX89" fmla="*/ 1460995 w 1481952"/>
                <a:gd name="connsiteY89" fmla="*/ 748350 h 1535210"/>
                <a:gd name="connsiteX90" fmla="*/ 1467557 w 1481952"/>
                <a:gd name="connsiteY90" fmla="*/ 663873 h 1535210"/>
                <a:gd name="connsiteX91" fmla="*/ 1463090 w 1481952"/>
                <a:gd name="connsiteY91" fmla="*/ 659196 h 1535210"/>
                <a:gd name="connsiteX92" fmla="*/ 1297545 w 1481952"/>
                <a:gd name="connsiteY92" fmla="*/ 669769 h 1535210"/>
                <a:gd name="connsiteX93" fmla="*/ 1245825 w 1481952"/>
                <a:gd name="connsiteY93" fmla="*/ 709393 h 1535210"/>
                <a:gd name="connsiteX94" fmla="*/ 1246682 w 1481952"/>
                <a:gd name="connsiteY94" fmla="*/ 709965 h 1535210"/>
                <a:gd name="connsiteX95" fmla="*/ 1201248 w 1481952"/>
                <a:gd name="connsiteY95" fmla="*/ 721204 h 1535210"/>
                <a:gd name="connsiteX96" fmla="*/ 1101045 w 1481952"/>
                <a:gd name="connsiteY96" fmla="*/ 751970 h 1535210"/>
                <a:gd name="connsiteX97" fmla="*/ 986173 w 1481952"/>
                <a:gd name="connsiteY97" fmla="*/ 799595 h 1535210"/>
                <a:gd name="connsiteX98" fmla="*/ 866444 w 1481952"/>
                <a:gd name="connsiteY98" fmla="*/ 870080 h 1535210"/>
                <a:gd name="connsiteX99" fmla="*/ 865206 w 1481952"/>
                <a:gd name="connsiteY99" fmla="*/ 871128 h 1535210"/>
                <a:gd name="connsiteX100" fmla="*/ 899115 w 1481952"/>
                <a:gd name="connsiteY100" fmla="*/ 822265 h 1535210"/>
                <a:gd name="connsiteX101" fmla="*/ 903115 w 1481952"/>
                <a:gd name="connsiteY101" fmla="*/ 656339 h 1535210"/>
                <a:gd name="connsiteX102" fmla="*/ 818124 w 1481952"/>
                <a:gd name="connsiteY102" fmla="*/ 657425 h 1535210"/>
                <a:gd name="connsiteX103" fmla="*/ 814056 w 1481952"/>
                <a:gd name="connsiteY103" fmla="*/ 662054 h 1535210"/>
                <a:gd name="connsiteX104" fmla="*/ 798721 w 1481952"/>
                <a:gd name="connsiteY104" fmla="*/ 766353 h 1535210"/>
                <a:gd name="connsiteX105" fmla="*/ 860919 w 1481952"/>
                <a:gd name="connsiteY105" fmla="*/ 874557 h 1535210"/>
                <a:gd name="connsiteX106" fmla="*/ 753859 w 1481952"/>
                <a:gd name="connsiteY106" fmla="*/ 967140 h 1535210"/>
                <a:gd name="connsiteX107" fmla="*/ 695946 w 1481952"/>
                <a:gd name="connsiteY107" fmla="*/ 1026671 h 1535210"/>
                <a:gd name="connsiteX108" fmla="*/ 710425 w 1481952"/>
                <a:gd name="connsiteY108" fmla="*/ 1005144 h 1535210"/>
                <a:gd name="connsiteX109" fmla="*/ 714425 w 1481952"/>
                <a:gd name="connsiteY109" fmla="*/ 839314 h 1535210"/>
                <a:gd name="connsiteX110" fmla="*/ 629834 w 1481952"/>
                <a:gd name="connsiteY110" fmla="*/ 840057 h 1535210"/>
                <a:gd name="connsiteX111" fmla="*/ 625461 w 1481952"/>
                <a:gd name="connsiteY111" fmla="*/ 845029 h 1535210"/>
                <a:gd name="connsiteX112" fmla="*/ 610031 w 1481952"/>
                <a:gd name="connsiteY112" fmla="*/ 949233 h 1535210"/>
                <a:gd name="connsiteX113" fmla="*/ 670134 w 1481952"/>
                <a:gd name="connsiteY113" fmla="*/ 1054579 h 1535210"/>
                <a:gd name="connsiteX114" fmla="*/ 648417 w 1481952"/>
                <a:gd name="connsiteY114" fmla="*/ 1078106 h 1535210"/>
                <a:gd name="connsiteX115" fmla="*/ 544975 w 1481952"/>
                <a:gd name="connsiteY115" fmla="*/ 1189929 h 1535210"/>
                <a:gd name="connsiteX116" fmla="*/ 507733 w 1481952"/>
                <a:gd name="connsiteY116" fmla="*/ 1226982 h 1535210"/>
                <a:gd name="connsiteX117" fmla="*/ 520305 w 1481952"/>
                <a:gd name="connsiteY117" fmla="*/ 1207932 h 1535210"/>
                <a:gd name="connsiteX118" fmla="*/ 524306 w 1481952"/>
                <a:gd name="connsiteY118" fmla="*/ 1042102 h 1535210"/>
                <a:gd name="connsiteX119" fmla="*/ 439448 w 1481952"/>
                <a:gd name="connsiteY119" fmla="*/ 1042959 h 1535210"/>
                <a:gd name="connsiteX120" fmla="*/ 435247 w 1481952"/>
                <a:gd name="connsiteY120" fmla="*/ 1047721 h 1535210"/>
                <a:gd name="connsiteX121" fmla="*/ 419912 w 1481952"/>
                <a:gd name="connsiteY121" fmla="*/ 1152020 h 1535210"/>
                <a:gd name="connsiteX122" fmla="*/ 478014 w 1481952"/>
                <a:gd name="connsiteY122" fmla="*/ 1254699 h 1535210"/>
                <a:gd name="connsiteX123" fmla="*/ 438390 w 1481952"/>
                <a:gd name="connsiteY123" fmla="*/ 1289942 h 1535210"/>
                <a:gd name="connsiteX124" fmla="*/ 411054 w 1481952"/>
                <a:gd name="connsiteY124" fmla="*/ 1311945 h 1535210"/>
                <a:gd name="connsiteX125" fmla="*/ 382955 w 1481952"/>
                <a:gd name="connsiteY125" fmla="*/ 1332709 h 1535210"/>
                <a:gd name="connsiteX126" fmla="*/ 327615 w 1481952"/>
                <a:gd name="connsiteY126" fmla="*/ 1370333 h 1535210"/>
                <a:gd name="connsiteX127" fmla="*/ 290562 w 1481952"/>
                <a:gd name="connsiteY127" fmla="*/ 1394145 h 1535210"/>
                <a:gd name="connsiteX128" fmla="*/ 328662 w 1481952"/>
                <a:gd name="connsiteY128" fmla="*/ 1354236 h 1535210"/>
                <a:gd name="connsiteX129" fmla="*/ 369048 w 1481952"/>
                <a:gd name="connsiteY129" fmla="*/ 1243936 h 1535210"/>
                <a:gd name="connsiteX130" fmla="*/ 376097 w 1481952"/>
                <a:gd name="connsiteY130" fmla="*/ 1232697 h 1535210"/>
                <a:gd name="connsiteX131" fmla="*/ 351742 w 1481952"/>
                <a:gd name="connsiteY131" fmla="*/ 1151401 h 1535210"/>
                <a:gd name="connsiteX132" fmla="*/ 345998 w 1481952"/>
                <a:gd name="connsiteY132" fmla="*/ 1148686 h 1535210"/>
                <a:gd name="connsiteX133" fmla="*/ 195312 w 1481952"/>
                <a:gd name="connsiteY133" fmla="*/ 1218124 h 1535210"/>
                <a:gd name="connsiteX134" fmla="*/ 168643 w 1481952"/>
                <a:gd name="connsiteY134" fmla="*/ 1260605 h 1535210"/>
                <a:gd name="connsiteX135" fmla="*/ 181215 w 1481952"/>
                <a:gd name="connsiteY135" fmla="*/ 1230316 h 1535210"/>
                <a:gd name="connsiteX136" fmla="*/ 205790 w 1481952"/>
                <a:gd name="connsiteY136" fmla="*/ 1166593 h 1535210"/>
                <a:gd name="connsiteX137" fmla="*/ 217029 w 1481952"/>
                <a:gd name="connsiteY137" fmla="*/ 1133446 h 1535210"/>
                <a:gd name="connsiteX138" fmla="*/ 227317 w 1481952"/>
                <a:gd name="connsiteY138" fmla="*/ 1098775 h 1535210"/>
                <a:gd name="connsiteX139" fmla="*/ 246843 w 1481952"/>
                <a:gd name="connsiteY139" fmla="*/ 1015431 h 1535210"/>
                <a:gd name="connsiteX140" fmla="*/ 363238 w 1481952"/>
                <a:gd name="connsiteY140" fmla="*/ 1046673 h 1535210"/>
                <a:gd name="connsiteX141" fmla="*/ 460298 w 1481952"/>
                <a:gd name="connsiteY141" fmla="*/ 1005430 h 1535210"/>
                <a:gd name="connsiteX142" fmla="*/ 448611 w 1481952"/>
                <a:gd name="connsiteY142" fmla="*/ 921515 h 1535210"/>
                <a:gd name="connsiteX143" fmla="*/ 443248 w 1481952"/>
                <a:gd name="connsiteY143" fmla="*/ 917895 h 1535210"/>
                <a:gd name="connsiteX144" fmla="*/ 283800 w 1481952"/>
                <a:gd name="connsiteY144" fmla="*/ 963615 h 1535210"/>
                <a:gd name="connsiteX145" fmla="*/ 248938 w 1481952"/>
                <a:gd name="connsiteY145" fmla="*/ 1004097 h 1535210"/>
                <a:gd name="connsiteX146" fmla="*/ 258463 w 1481952"/>
                <a:gd name="connsiteY146" fmla="*/ 952852 h 1535210"/>
                <a:gd name="connsiteX147" fmla="*/ 279894 w 1481952"/>
                <a:gd name="connsiteY147" fmla="*/ 801405 h 1535210"/>
                <a:gd name="connsiteX148" fmla="*/ 286371 w 1481952"/>
                <a:gd name="connsiteY148" fmla="*/ 755018 h 1535210"/>
                <a:gd name="connsiteX149" fmla="*/ 406768 w 1481952"/>
                <a:gd name="connsiteY149" fmla="*/ 787784 h 1535210"/>
                <a:gd name="connsiteX150" fmla="*/ 503732 w 1481952"/>
                <a:gd name="connsiteY150" fmla="*/ 746541 h 1535210"/>
                <a:gd name="connsiteX151" fmla="*/ 492111 w 1481952"/>
                <a:gd name="connsiteY151" fmla="*/ 662616 h 1535210"/>
                <a:gd name="connsiteX152" fmla="*/ 486777 w 1481952"/>
                <a:gd name="connsiteY152" fmla="*/ 659006 h 1535210"/>
                <a:gd name="connsiteX153" fmla="*/ 327234 w 1481952"/>
                <a:gd name="connsiteY153" fmla="*/ 704821 h 1535210"/>
                <a:gd name="connsiteX154" fmla="*/ 286752 w 1481952"/>
                <a:gd name="connsiteY154" fmla="*/ 752446 h 1535210"/>
                <a:gd name="connsiteX155" fmla="*/ 303135 w 1481952"/>
                <a:gd name="connsiteY155" fmla="*/ 651291 h 1535210"/>
                <a:gd name="connsiteX156" fmla="*/ 337330 w 1481952"/>
                <a:gd name="connsiteY156" fmla="*/ 518607 h 1535210"/>
                <a:gd name="connsiteX157" fmla="*/ 458393 w 1481952"/>
                <a:gd name="connsiteY157" fmla="*/ 551754 h 1535210"/>
                <a:gd name="connsiteX158" fmla="*/ 555358 w 1481952"/>
                <a:gd name="connsiteY158" fmla="*/ 510511 h 1535210"/>
                <a:gd name="connsiteX159" fmla="*/ 543689 w 1481952"/>
                <a:gd name="connsiteY159" fmla="*/ 426453 h 1535210"/>
                <a:gd name="connsiteX160" fmla="*/ 538403 w 1481952"/>
                <a:gd name="connsiteY160" fmla="*/ 422881 h 1535210"/>
                <a:gd name="connsiteX161" fmla="*/ 378859 w 1481952"/>
                <a:gd name="connsiteY161" fmla="*/ 468696 h 1535210"/>
                <a:gd name="connsiteX162" fmla="*/ 342474 w 1481952"/>
                <a:gd name="connsiteY162" fmla="*/ 510987 h 1535210"/>
                <a:gd name="connsiteX163" fmla="*/ 339997 w 1481952"/>
                <a:gd name="connsiteY163" fmla="*/ 509559 h 1535210"/>
                <a:gd name="connsiteX164" fmla="*/ 397147 w 1481952"/>
                <a:gd name="connsiteY164" fmla="*/ 384591 h 1535210"/>
                <a:gd name="connsiteX165" fmla="*/ 435247 w 1481952"/>
                <a:gd name="connsiteY165" fmla="*/ 322392 h 1535210"/>
                <a:gd name="connsiteX166" fmla="*/ 549547 w 1481952"/>
                <a:gd name="connsiteY166" fmla="*/ 367255 h 1535210"/>
                <a:gd name="connsiteX167" fmla="*/ 650512 w 1481952"/>
                <a:gd name="connsiteY167" fmla="*/ 336870 h 1535210"/>
                <a:gd name="connsiteX168" fmla="*/ 648103 w 1481952"/>
                <a:gd name="connsiteY168" fmla="*/ 252174 h 1535210"/>
                <a:gd name="connsiteX169" fmla="*/ 643178 w 1481952"/>
                <a:gd name="connsiteY169" fmla="*/ 248002 h 1535210"/>
                <a:gd name="connsiteX170" fmla="*/ 479634 w 1481952"/>
                <a:gd name="connsiteY170" fmla="*/ 276006 h 1535210"/>
                <a:gd name="connsiteX171" fmla="*/ 446010 w 1481952"/>
                <a:gd name="connsiteY171" fmla="*/ 307152 h 1535210"/>
                <a:gd name="connsiteX172" fmla="*/ 464108 w 1481952"/>
                <a:gd name="connsiteY172" fmla="*/ 280959 h 1535210"/>
                <a:gd name="connsiteX173" fmla="*/ 528687 w 1481952"/>
                <a:gd name="connsiteY173" fmla="*/ 198853 h 1535210"/>
                <a:gd name="connsiteX174" fmla="*/ 560882 w 1481952"/>
                <a:gd name="connsiteY174" fmla="*/ 162372 h 1535210"/>
                <a:gd name="connsiteX175" fmla="*/ 682230 w 1481952"/>
                <a:gd name="connsiteY175" fmla="*/ 149514 h 1535210"/>
                <a:gd name="connsiteX176" fmla="*/ 757859 w 1481952"/>
                <a:gd name="connsiteY176" fmla="*/ 76076 h 1535210"/>
                <a:gd name="connsiteX177" fmla="*/ 716711 w 1481952"/>
                <a:gd name="connsiteY177" fmla="*/ 2010 h 1535210"/>
                <a:gd name="connsiteX178" fmla="*/ 710234 w 1481952"/>
                <a:gd name="connsiteY178" fmla="*/ 543 h 1535210"/>
                <a:gd name="connsiteX179" fmla="*/ 577932 w 1481952"/>
                <a:gd name="connsiteY179" fmla="*/ 100746 h 1535210"/>
                <a:gd name="connsiteX180" fmla="*/ 556596 w 1481952"/>
                <a:gd name="connsiteY180" fmla="*/ 162277 h 1535210"/>
                <a:gd name="connsiteX181" fmla="*/ 557739 w 1481952"/>
                <a:gd name="connsiteY181" fmla="*/ 162277 h 1535210"/>
                <a:gd name="connsiteX182" fmla="*/ 526020 w 1481952"/>
                <a:gd name="connsiteY182" fmla="*/ 196758 h 1535210"/>
                <a:gd name="connsiteX183" fmla="*/ 459345 w 1481952"/>
                <a:gd name="connsiteY183" fmla="*/ 277625 h 1535210"/>
                <a:gd name="connsiteX184" fmla="*/ 389527 w 1481952"/>
                <a:gd name="connsiteY184" fmla="*/ 380400 h 1535210"/>
                <a:gd name="connsiteX185" fmla="*/ 328662 w 1481952"/>
                <a:gd name="connsiteY185" fmla="*/ 505273 h 1535210"/>
                <a:gd name="connsiteX186" fmla="*/ 328091 w 1481952"/>
                <a:gd name="connsiteY186" fmla="*/ 506892 h 1535210"/>
                <a:gd name="connsiteX187" fmla="*/ 329425 w 1481952"/>
                <a:gd name="connsiteY187" fmla="*/ 447360 h 1535210"/>
                <a:gd name="connsiteX188" fmla="*/ 241223 w 1481952"/>
                <a:gd name="connsiteY188" fmla="*/ 306867 h 1535210"/>
                <a:gd name="connsiteX189" fmla="*/ 171043 w 1481952"/>
                <a:gd name="connsiteY189" fmla="*/ 354339 h 1535210"/>
                <a:gd name="connsiteX190" fmla="*/ 170167 w 1481952"/>
                <a:gd name="connsiteY190" fmla="*/ 360683 h 1535210"/>
                <a:gd name="connsiteX191" fmla="*/ 215315 w 1481952"/>
                <a:gd name="connsiteY191" fmla="*/ 456123 h 1535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481952" h="1535210">
                  <a:moveTo>
                    <a:pt x="215315" y="456123"/>
                  </a:moveTo>
                  <a:cubicBezTo>
                    <a:pt x="242842" y="482508"/>
                    <a:pt x="320757" y="509940"/>
                    <a:pt x="326948" y="512035"/>
                  </a:cubicBezTo>
                  <a:cubicBezTo>
                    <a:pt x="311232" y="556574"/>
                    <a:pt x="298506" y="602104"/>
                    <a:pt x="288848" y="648338"/>
                  </a:cubicBezTo>
                  <a:cubicBezTo>
                    <a:pt x="283038" y="675198"/>
                    <a:pt x="277989" y="702535"/>
                    <a:pt x="273322" y="729967"/>
                  </a:cubicBezTo>
                  <a:cubicBezTo>
                    <a:pt x="273322" y="717108"/>
                    <a:pt x="273322" y="705583"/>
                    <a:pt x="273322" y="703964"/>
                  </a:cubicBezTo>
                  <a:cubicBezTo>
                    <a:pt x="269131" y="659006"/>
                    <a:pt x="234555" y="574424"/>
                    <a:pt x="185121" y="563470"/>
                  </a:cubicBezTo>
                  <a:cubicBezTo>
                    <a:pt x="152640" y="557146"/>
                    <a:pt x="121189" y="578348"/>
                    <a:pt x="114864" y="610829"/>
                  </a:cubicBezTo>
                  <a:cubicBezTo>
                    <a:pt x="114445" y="612962"/>
                    <a:pt x="114150" y="615124"/>
                    <a:pt x="113969" y="617286"/>
                  </a:cubicBezTo>
                  <a:cubicBezTo>
                    <a:pt x="109778" y="652815"/>
                    <a:pt x="134352" y="689391"/>
                    <a:pt x="158736" y="712536"/>
                  </a:cubicBezTo>
                  <a:cubicBezTo>
                    <a:pt x="183120" y="735682"/>
                    <a:pt x="249414" y="761019"/>
                    <a:pt x="266940" y="767305"/>
                  </a:cubicBezTo>
                  <a:cubicBezTo>
                    <a:pt x="265226" y="777783"/>
                    <a:pt x="263416" y="788356"/>
                    <a:pt x="261797" y="798833"/>
                  </a:cubicBezTo>
                  <a:cubicBezTo>
                    <a:pt x="253891" y="849411"/>
                    <a:pt x="246271" y="899893"/>
                    <a:pt x="237222" y="949233"/>
                  </a:cubicBezTo>
                  <a:cubicBezTo>
                    <a:pt x="234079" y="966568"/>
                    <a:pt x="230269" y="983618"/>
                    <a:pt x="226554" y="1000668"/>
                  </a:cubicBezTo>
                  <a:cubicBezTo>
                    <a:pt x="226554" y="989238"/>
                    <a:pt x="226554" y="979617"/>
                    <a:pt x="226554" y="978189"/>
                  </a:cubicBezTo>
                  <a:cubicBezTo>
                    <a:pt x="222363" y="933136"/>
                    <a:pt x="187788" y="848649"/>
                    <a:pt x="138353" y="837600"/>
                  </a:cubicBezTo>
                  <a:cubicBezTo>
                    <a:pt x="105863" y="831332"/>
                    <a:pt x="74440" y="852592"/>
                    <a:pt x="68182" y="885082"/>
                  </a:cubicBezTo>
                  <a:cubicBezTo>
                    <a:pt x="67773" y="887206"/>
                    <a:pt x="67477" y="889349"/>
                    <a:pt x="67296" y="891511"/>
                  </a:cubicBezTo>
                  <a:cubicBezTo>
                    <a:pt x="63105" y="926944"/>
                    <a:pt x="87585" y="963520"/>
                    <a:pt x="111969" y="986761"/>
                  </a:cubicBezTo>
                  <a:cubicBezTo>
                    <a:pt x="136353" y="1010002"/>
                    <a:pt x="196265" y="1032672"/>
                    <a:pt x="216744" y="1040292"/>
                  </a:cubicBezTo>
                  <a:cubicBezTo>
                    <a:pt x="212458" y="1057627"/>
                    <a:pt x="208171" y="1074963"/>
                    <a:pt x="203218" y="1091536"/>
                  </a:cubicBezTo>
                  <a:cubicBezTo>
                    <a:pt x="199503" y="1102776"/>
                    <a:pt x="196836" y="1113825"/>
                    <a:pt x="192550" y="1124969"/>
                  </a:cubicBezTo>
                  <a:lnTo>
                    <a:pt x="180549" y="1157830"/>
                  </a:lnTo>
                  <a:cubicBezTo>
                    <a:pt x="172262" y="1178404"/>
                    <a:pt x="163785" y="1199740"/>
                    <a:pt x="155117" y="1219743"/>
                  </a:cubicBezTo>
                  <a:cubicBezTo>
                    <a:pt x="149211" y="1233554"/>
                    <a:pt x="143306" y="1246699"/>
                    <a:pt x="137401" y="1259938"/>
                  </a:cubicBezTo>
                  <a:cubicBezTo>
                    <a:pt x="140734" y="1242698"/>
                    <a:pt x="146926" y="1208789"/>
                    <a:pt x="146926" y="1205932"/>
                  </a:cubicBezTo>
                  <a:cubicBezTo>
                    <a:pt x="149593" y="1160783"/>
                    <a:pt x="127876" y="1072010"/>
                    <a:pt x="81012" y="1053532"/>
                  </a:cubicBezTo>
                  <a:cubicBezTo>
                    <a:pt x="49866" y="1042368"/>
                    <a:pt x="15566" y="1058570"/>
                    <a:pt x="4403" y="1089717"/>
                  </a:cubicBezTo>
                  <a:cubicBezTo>
                    <a:pt x="3660" y="1091784"/>
                    <a:pt x="3031" y="1093879"/>
                    <a:pt x="2527" y="1096013"/>
                  </a:cubicBezTo>
                  <a:cubicBezTo>
                    <a:pt x="-6998" y="1130398"/>
                    <a:pt x="12052" y="1170308"/>
                    <a:pt x="32244" y="1197073"/>
                  </a:cubicBezTo>
                  <a:cubicBezTo>
                    <a:pt x="54914" y="1226601"/>
                    <a:pt x="124732" y="1264320"/>
                    <a:pt x="133495" y="1268987"/>
                  </a:cubicBezTo>
                  <a:cubicBezTo>
                    <a:pt x="123970" y="1290799"/>
                    <a:pt x="113874" y="1312040"/>
                    <a:pt x="104349" y="1331852"/>
                  </a:cubicBezTo>
                  <a:cubicBezTo>
                    <a:pt x="76726" y="1389669"/>
                    <a:pt x="51199" y="1438246"/>
                    <a:pt x="31006" y="1475489"/>
                  </a:cubicBezTo>
                  <a:lnTo>
                    <a:pt x="58534" y="1495111"/>
                  </a:lnTo>
                  <a:cubicBezTo>
                    <a:pt x="78536" y="1457011"/>
                    <a:pt x="104063" y="1405480"/>
                    <a:pt x="131495" y="1344520"/>
                  </a:cubicBezTo>
                  <a:cubicBezTo>
                    <a:pt x="141592" y="1322327"/>
                    <a:pt x="151974" y="1298419"/>
                    <a:pt x="162356" y="1273749"/>
                  </a:cubicBezTo>
                  <a:cubicBezTo>
                    <a:pt x="187140" y="1279874"/>
                    <a:pt x="212267" y="1284484"/>
                    <a:pt x="237603" y="1287561"/>
                  </a:cubicBezTo>
                  <a:cubicBezTo>
                    <a:pt x="242366" y="1325661"/>
                    <a:pt x="277323" y="1390812"/>
                    <a:pt x="281895" y="1399194"/>
                  </a:cubicBezTo>
                  <a:cubicBezTo>
                    <a:pt x="261606" y="1412053"/>
                    <a:pt x="241794" y="1424340"/>
                    <a:pt x="222840" y="1435579"/>
                  </a:cubicBezTo>
                  <a:cubicBezTo>
                    <a:pt x="169023" y="1467964"/>
                    <a:pt x="121684" y="1494063"/>
                    <a:pt x="84632" y="1513779"/>
                  </a:cubicBezTo>
                  <a:lnTo>
                    <a:pt x="114636" y="1535211"/>
                  </a:lnTo>
                  <a:cubicBezTo>
                    <a:pt x="149402" y="1515589"/>
                    <a:pt x="191502" y="1490824"/>
                    <a:pt x="238461" y="1461202"/>
                  </a:cubicBezTo>
                  <a:cubicBezTo>
                    <a:pt x="259130" y="1448247"/>
                    <a:pt x="280942" y="1433960"/>
                    <a:pt x="303135" y="1419101"/>
                  </a:cubicBezTo>
                  <a:cubicBezTo>
                    <a:pt x="309708" y="1426340"/>
                    <a:pt x="364000" y="1484443"/>
                    <a:pt x="398385" y="1498920"/>
                  </a:cubicBezTo>
                  <a:cubicBezTo>
                    <a:pt x="429532" y="1511970"/>
                    <a:pt x="472776" y="1520066"/>
                    <a:pt x="503732" y="1502064"/>
                  </a:cubicBezTo>
                  <a:cubicBezTo>
                    <a:pt x="532888" y="1486538"/>
                    <a:pt x="543937" y="1450305"/>
                    <a:pt x="528411" y="1421149"/>
                  </a:cubicBezTo>
                  <a:cubicBezTo>
                    <a:pt x="527363" y="1419196"/>
                    <a:pt x="526220" y="1417310"/>
                    <a:pt x="524973" y="1415481"/>
                  </a:cubicBezTo>
                  <a:cubicBezTo>
                    <a:pt x="495255" y="1374429"/>
                    <a:pt x="404005" y="1376238"/>
                    <a:pt x="360952" y="1390240"/>
                  </a:cubicBezTo>
                  <a:cubicBezTo>
                    <a:pt x="358476" y="1391097"/>
                    <a:pt x="331901" y="1403099"/>
                    <a:pt x="315327" y="1411005"/>
                  </a:cubicBezTo>
                  <a:cubicBezTo>
                    <a:pt x="324376" y="1404909"/>
                    <a:pt x="333235" y="1399003"/>
                    <a:pt x="342474" y="1392621"/>
                  </a:cubicBezTo>
                  <a:cubicBezTo>
                    <a:pt x="360857" y="1380048"/>
                    <a:pt x="378859" y="1366999"/>
                    <a:pt x="398195" y="1353093"/>
                  </a:cubicBezTo>
                  <a:lnTo>
                    <a:pt x="425818" y="1331661"/>
                  </a:lnTo>
                  <a:cubicBezTo>
                    <a:pt x="435343" y="1324613"/>
                    <a:pt x="444201" y="1316136"/>
                    <a:pt x="453535" y="1308325"/>
                  </a:cubicBezTo>
                  <a:cubicBezTo>
                    <a:pt x="474776" y="1289847"/>
                    <a:pt x="495445" y="1270225"/>
                    <a:pt x="515734" y="1249651"/>
                  </a:cubicBezTo>
                  <a:cubicBezTo>
                    <a:pt x="526783" y="1265653"/>
                    <a:pt x="566787" y="1322136"/>
                    <a:pt x="595648" y="1339853"/>
                  </a:cubicBezTo>
                  <a:cubicBezTo>
                    <a:pt x="624509" y="1357570"/>
                    <a:pt x="666038" y="1372047"/>
                    <a:pt x="699280" y="1358903"/>
                  </a:cubicBezTo>
                  <a:cubicBezTo>
                    <a:pt x="730503" y="1347940"/>
                    <a:pt x="746924" y="1313745"/>
                    <a:pt x="735961" y="1282522"/>
                  </a:cubicBezTo>
                  <a:cubicBezTo>
                    <a:pt x="735247" y="1280474"/>
                    <a:pt x="734408" y="1278474"/>
                    <a:pt x="733475" y="1276512"/>
                  </a:cubicBezTo>
                  <a:cubicBezTo>
                    <a:pt x="710329" y="1231458"/>
                    <a:pt x="619746" y="1219362"/>
                    <a:pt x="575169" y="1226696"/>
                  </a:cubicBezTo>
                  <a:cubicBezTo>
                    <a:pt x="572407" y="1227172"/>
                    <a:pt x="540975" y="1236221"/>
                    <a:pt x="523830" y="1241174"/>
                  </a:cubicBezTo>
                  <a:cubicBezTo>
                    <a:pt x="535927" y="1228887"/>
                    <a:pt x="548119" y="1216599"/>
                    <a:pt x="559929" y="1203645"/>
                  </a:cubicBezTo>
                  <a:cubicBezTo>
                    <a:pt x="594219" y="1166498"/>
                    <a:pt x="627747" y="1127445"/>
                    <a:pt x="661276" y="1089345"/>
                  </a:cubicBezTo>
                  <a:cubicBezTo>
                    <a:pt x="671562" y="1077535"/>
                    <a:pt x="682040" y="1065914"/>
                    <a:pt x="692327" y="1054294"/>
                  </a:cubicBezTo>
                  <a:cubicBezTo>
                    <a:pt x="696232" y="1060008"/>
                    <a:pt x="742238" y="1128112"/>
                    <a:pt x="774623" y="1148020"/>
                  </a:cubicBezTo>
                  <a:cubicBezTo>
                    <a:pt x="803198" y="1165641"/>
                    <a:pt x="845013" y="1180214"/>
                    <a:pt x="878350" y="1167070"/>
                  </a:cubicBezTo>
                  <a:cubicBezTo>
                    <a:pt x="909554" y="1156059"/>
                    <a:pt x="925928" y="1121845"/>
                    <a:pt x="914917" y="1090641"/>
                  </a:cubicBezTo>
                  <a:cubicBezTo>
                    <a:pt x="914202" y="1088612"/>
                    <a:pt x="913383" y="1086621"/>
                    <a:pt x="912450" y="1084678"/>
                  </a:cubicBezTo>
                  <a:cubicBezTo>
                    <a:pt x="889304" y="1039625"/>
                    <a:pt x="798721" y="1027528"/>
                    <a:pt x="754144" y="1034862"/>
                  </a:cubicBezTo>
                  <a:cubicBezTo>
                    <a:pt x="750811" y="1035339"/>
                    <a:pt x="705567" y="1048198"/>
                    <a:pt x="694232" y="1052007"/>
                  </a:cubicBezTo>
                  <a:cubicBezTo>
                    <a:pt x="717092" y="1026290"/>
                    <a:pt x="740047" y="1000858"/>
                    <a:pt x="763764" y="976665"/>
                  </a:cubicBezTo>
                  <a:cubicBezTo>
                    <a:pt x="795559" y="943899"/>
                    <a:pt x="829449" y="913228"/>
                    <a:pt x="865206" y="884844"/>
                  </a:cubicBezTo>
                  <a:cubicBezTo>
                    <a:pt x="867015" y="887511"/>
                    <a:pt x="914736" y="958853"/>
                    <a:pt x="947883" y="979236"/>
                  </a:cubicBezTo>
                  <a:cubicBezTo>
                    <a:pt x="976458" y="996858"/>
                    <a:pt x="1018272" y="1011336"/>
                    <a:pt x="1051610" y="998286"/>
                  </a:cubicBezTo>
                  <a:cubicBezTo>
                    <a:pt x="1082814" y="987276"/>
                    <a:pt x="1099187" y="953062"/>
                    <a:pt x="1088177" y="921858"/>
                  </a:cubicBezTo>
                  <a:cubicBezTo>
                    <a:pt x="1087462" y="919829"/>
                    <a:pt x="1086643" y="917838"/>
                    <a:pt x="1085710" y="915895"/>
                  </a:cubicBezTo>
                  <a:cubicBezTo>
                    <a:pt x="1062564" y="870842"/>
                    <a:pt x="971981" y="858745"/>
                    <a:pt x="927404" y="866175"/>
                  </a:cubicBezTo>
                  <a:cubicBezTo>
                    <a:pt x="924451" y="866175"/>
                    <a:pt x="890066" y="876366"/>
                    <a:pt x="873778" y="881319"/>
                  </a:cubicBezTo>
                  <a:lnTo>
                    <a:pt x="872445" y="878748"/>
                  </a:lnTo>
                  <a:cubicBezTo>
                    <a:pt x="909240" y="851163"/>
                    <a:pt x="948416" y="826903"/>
                    <a:pt x="989507" y="806262"/>
                  </a:cubicBezTo>
                  <a:cubicBezTo>
                    <a:pt x="1011986" y="794642"/>
                    <a:pt x="1034084" y="784831"/>
                    <a:pt x="1056182" y="775687"/>
                  </a:cubicBezTo>
                  <a:cubicBezTo>
                    <a:pt x="1063707" y="789879"/>
                    <a:pt x="1098854" y="854364"/>
                    <a:pt x="1126667" y="875986"/>
                  </a:cubicBezTo>
                  <a:cubicBezTo>
                    <a:pt x="1154480" y="897607"/>
                    <a:pt x="1193342" y="915705"/>
                    <a:pt x="1227632" y="906370"/>
                  </a:cubicBezTo>
                  <a:cubicBezTo>
                    <a:pt x="1259855" y="898855"/>
                    <a:pt x="1279886" y="866641"/>
                    <a:pt x="1272380" y="834418"/>
                  </a:cubicBezTo>
                  <a:cubicBezTo>
                    <a:pt x="1271895" y="832342"/>
                    <a:pt x="1271294" y="830285"/>
                    <a:pt x="1270590" y="828265"/>
                  </a:cubicBezTo>
                  <a:cubicBezTo>
                    <a:pt x="1252492" y="780640"/>
                    <a:pt x="1163910" y="758923"/>
                    <a:pt x="1118761" y="761590"/>
                  </a:cubicBezTo>
                  <a:cubicBezTo>
                    <a:pt x="1116285" y="761590"/>
                    <a:pt x="1091425" y="765877"/>
                    <a:pt x="1073422" y="769020"/>
                  </a:cubicBezTo>
                  <a:cubicBezTo>
                    <a:pt x="1082947" y="765115"/>
                    <a:pt x="1093425" y="760828"/>
                    <a:pt x="1102950" y="757209"/>
                  </a:cubicBezTo>
                  <a:cubicBezTo>
                    <a:pt x="1138764" y="743588"/>
                    <a:pt x="1172292" y="733301"/>
                    <a:pt x="1202200" y="724443"/>
                  </a:cubicBezTo>
                  <a:cubicBezTo>
                    <a:pt x="1219155" y="719490"/>
                    <a:pt x="1234680" y="714918"/>
                    <a:pt x="1249159" y="711679"/>
                  </a:cubicBezTo>
                  <a:cubicBezTo>
                    <a:pt x="1263827" y="721776"/>
                    <a:pt x="1323358" y="761686"/>
                    <a:pt x="1357458" y="767877"/>
                  </a:cubicBezTo>
                  <a:cubicBezTo>
                    <a:pt x="1391557" y="774068"/>
                    <a:pt x="1434705" y="772544"/>
                    <a:pt x="1460995" y="748350"/>
                  </a:cubicBezTo>
                  <a:cubicBezTo>
                    <a:pt x="1486131" y="726834"/>
                    <a:pt x="1489074" y="689019"/>
                    <a:pt x="1467557" y="663873"/>
                  </a:cubicBezTo>
                  <a:cubicBezTo>
                    <a:pt x="1466147" y="662235"/>
                    <a:pt x="1464662" y="660673"/>
                    <a:pt x="1463090" y="659196"/>
                  </a:cubicBezTo>
                  <a:cubicBezTo>
                    <a:pt x="1424990" y="625573"/>
                    <a:pt x="1336503" y="646909"/>
                    <a:pt x="1297545" y="669769"/>
                  </a:cubicBezTo>
                  <a:cubicBezTo>
                    <a:pt x="1294117" y="671769"/>
                    <a:pt x="1245063" y="708822"/>
                    <a:pt x="1245825" y="709393"/>
                  </a:cubicBezTo>
                  <a:lnTo>
                    <a:pt x="1246682" y="709965"/>
                  </a:lnTo>
                  <a:cubicBezTo>
                    <a:pt x="1232680" y="713203"/>
                    <a:pt x="1217631" y="716918"/>
                    <a:pt x="1201248" y="721204"/>
                  </a:cubicBezTo>
                  <a:cubicBezTo>
                    <a:pt x="1171244" y="729491"/>
                    <a:pt x="1137240" y="739111"/>
                    <a:pt x="1101045" y="751970"/>
                  </a:cubicBezTo>
                  <a:cubicBezTo>
                    <a:pt x="1061868" y="765619"/>
                    <a:pt x="1023511" y="781517"/>
                    <a:pt x="986173" y="799595"/>
                  </a:cubicBezTo>
                  <a:cubicBezTo>
                    <a:pt x="944263" y="819521"/>
                    <a:pt x="904201" y="843105"/>
                    <a:pt x="866444" y="870080"/>
                  </a:cubicBezTo>
                  <a:lnTo>
                    <a:pt x="865206" y="871128"/>
                  </a:lnTo>
                  <a:cubicBezTo>
                    <a:pt x="873969" y="859221"/>
                    <a:pt x="897591" y="825122"/>
                    <a:pt x="899115" y="822265"/>
                  </a:cubicBezTo>
                  <a:cubicBezTo>
                    <a:pt x="920451" y="782355"/>
                    <a:pt x="938262" y="692820"/>
                    <a:pt x="903115" y="656339"/>
                  </a:cubicBezTo>
                  <a:cubicBezTo>
                    <a:pt x="879341" y="633174"/>
                    <a:pt x="841288" y="633660"/>
                    <a:pt x="818124" y="657425"/>
                  </a:cubicBezTo>
                  <a:cubicBezTo>
                    <a:pt x="816695" y="658901"/>
                    <a:pt x="815333" y="660444"/>
                    <a:pt x="814056" y="662054"/>
                  </a:cubicBezTo>
                  <a:cubicBezTo>
                    <a:pt x="791006" y="689391"/>
                    <a:pt x="791292" y="733396"/>
                    <a:pt x="798721" y="766353"/>
                  </a:cubicBezTo>
                  <a:cubicBezTo>
                    <a:pt x="807103" y="803500"/>
                    <a:pt x="856919" y="869318"/>
                    <a:pt x="860919" y="874557"/>
                  </a:cubicBezTo>
                  <a:cubicBezTo>
                    <a:pt x="823210" y="902998"/>
                    <a:pt x="787444" y="933936"/>
                    <a:pt x="753859" y="967140"/>
                  </a:cubicBezTo>
                  <a:cubicBezTo>
                    <a:pt x="734142" y="986190"/>
                    <a:pt x="714996" y="1006383"/>
                    <a:pt x="695946" y="1026671"/>
                  </a:cubicBezTo>
                  <a:cubicBezTo>
                    <a:pt x="703281" y="1016098"/>
                    <a:pt x="709662" y="1006573"/>
                    <a:pt x="710425" y="1005144"/>
                  </a:cubicBezTo>
                  <a:cubicBezTo>
                    <a:pt x="731761" y="965330"/>
                    <a:pt x="749572" y="875700"/>
                    <a:pt x="714425" y="839314"/>
                  </a:cubicBezTo>
                  <a:cubicBezTo>
                    <a:pt x="690860" y="816159"/>
                    <a:pt x="652989" y="816492"/>
                    <a:pt x="629834" y="840057"/>
                  </a:cubicBezTo>
                  <a:cubicBezTo>
                    <a:pt x="628290" y="841629"/>
                    <a:pt x="626824" y="843296"/>
                    <a:pt x="625461" y="845029"/>
                  </a:cubicBezTo>
                  <a:cubicBezTo>
                    <a:pt x="602316" y="872271"/>
                    <a:pt x="602602" y="916276"/>
                    <a:pt x="610031" y="949233"/>
                  </a:cubicBezTo>
                  <a:cubicBezTo>
                    <a:pt x="617461" y="982189"/>
                    <a:pt x="658989" y="1039720"/>
                    <a:pt x="670134" y="1054579"/>
                  </a:cubicBezTo>
                  <a:lnTo>
                    <a:pt x="648417" y="1078106"/>
                  </a:lnTo>
                  <a:cubicBezTo>
                    <a:pt x="613936" y="1116206"/>
                    <a:pt x="579742" y="1153830"/>
                    <a:pt x="544975" y="1189929"/>
                  </a:cubicBezTo>
                  <a:cubicBezTo>
                    <a:pt x="532783" y="1202693"/>
                    <a:pt x="520210" y="1214790"/>
                    <a:pt x="507733" y="1226982"/>
                  </a:cubicBezTo>
                  <a:cubicBezTo>
                    <a:pt x="514210" y="1217457"/>
                    <a:pt x="519639" y="1209646"/>
                    <a:pt x="520305" y="1207932"/>
                  </a:cubicBezTo>
                  <a:cubicBezTo>
                    <a:pt x="541642" y="1168117"/>
                    <a:pt x="559453" y="1078487"/>
                    <a:pt x="524306" y="1042102"/>
                  </a:cubicBezTo>
                  <a:cubicBezTo>
                    <a:pt x="500636" y="1018908"/>
                    <a:pt x="462641" y="1019289"/>
                    <a:pt x="439448" y="1042959"/>
                  </a:cubicBezTo>
                  <a:cubicBezTo>
                    <a:pt x="437962" y="1044473"/>
                    <a:pt x="436562" y="1046064"/>
                    <a:pt x="435247" y="1047721"/>
                  </a:cubicBezTo>
                  <a:cubicBezTo>
                    <a:pt x="412197" y="1075058"/>
                    <a:pt x="412483" y="1119063"/>
                    <a:pt x="419912" y="1152020"/>
                  </a:cubicBezTo>
                  <a:cubicBezTo>
                    <a:pt x="427342" y="1184977"/>
                    <a:pt x="464775" y="1236888"/>
                    <a:pt x="478014" y="1254699"/>
                  </a:cubicBezTo>
                  <a:cubicBezTo>
                    <a:pt x="464870" y="1266701"/>
                    <a:pt x="451726" y="1278798"/>
                    <a:pt x="438390" y="1289942"/>
                  </a:cubicBezTo>
                  <a:cubicBezTo>
                    <a:pt x="428865" y="1297276"/>
                    <a:pt x="420769" y="1304991"/>
                    <a:pt x="411054" y="1311945"/>
                  </a:cubicBezTo>
                  <a:lnTo>
                    <a:pt x="382955" y="1332709"/>
                  </a:lnTo>
                  <a:cubicBezTo>
                    <a:pt x="364667" y="1345378"/>
                    <a:pt x="345808" y="1358427"/>
                    <a:pt x="327615" y="1370333"/>
                  </a:cubicBezTo>
                  <a:cubicBezTo>
                    <a:pt x="314946" y="1378620"/>
                    <a:pt x="302850" y="1386335"/>
                    <a:pt x="290562" y="1394145"/>
                  </a:cubicBezTo>
                  <a:cubicBezTo>
                    <a:pt x="302945" y="1381572"/>
                    <a:pt x="326567" y="1356522"/>
                    <a:pt x="328662" y="1354236"/>
                  </a:cubicBezTo>
                  <a:cubicBezTo>
                    <a:pt x="351313" y="1321517"/>
                    <a:pt x="365219" y="1283551"/>
                    <a:pt x="369048" y="1243936"/>
                  </a:cubicBezTo>
                  <a:cubicBezTo>
                    <a:pt x="371735" y="1240412"/>
                    <a:pt x="374097" y="1236650"/>
                    <a:pt x="376097" y="1232697"/>
                  </a:cubicBezTo>
                  <a:cubicBezTo>
                    <a:pt x="391823" y="1203522"/>
                    <a:pt x="380917" y="1167127"/>
                    <a:pt x="351742" y="1151401"/>
                  </a:cubicBezTo>
                  <a:cubicBezTo>
                    <a:pt x="349875" y="1150391"/>
                    <a:pt x="347960" y="1149486"/>
                    <a:pt x="345998" y="1148686"/>
                  </a:cubicBezTo>
                  <a:cubicBezTo>
                    <a:pt x="298373" y="1130874"/>
                    <a:pt x="223411" y="1182691"/>
                    <a:pt x="195312" y="1218124"/>
                  </a:cubicBezTo>
                  <a:cubicBezTo>
                    <a:pt x="193598" y="1220219"/>
                    <a:pt x="178168" y="1244889"/>
                    <a:pt x="168643" y="1260605"/>
                  </a:cubicBezTo>
                  <a:cubicBezTo>
                    <a:pt x="172834" y="1250508"/>
                    <a:pt x="177025" y="1240793"/>
                    <a:pt x="181215" y="1230316"/>
                  </a:cubicBezTo>
                  <a:cubicBezTo>
                    <a:pt x="189597" y="1209741"/>
                    <a:pt x="197408" y="1188977"/>
                    <a:pt x="205790" y="1166593"/>
                  </a:cubicBezTo>
                  <a:cubicBezTo>
                    <a:pt x="209505" y="1155640"/>
                    <a:pt x="213315" y="1144591"/>
                    <a:pt x="217029" y="1133446"/>
                  </a:cubicBezTo>
                  <a:cubicBezTo>
                    <a:pt x="220744" y="1122302"/>
                    <a:pt x="223792" y="1110396"/>
                    <a:pt x="227317" y="1098775"/>
                  </a:cubicBezTo>
                  <a:cubicBezTo>
                    <a:pt x="234841" y="1071534"/>
                    <a:pt x="241128" y="1043721"/>
                    <a:pt x="246843" y="1015431"/>
                  </a:cubicBezTo>
                  <a:cubicBezTo>
                    <a:pt x="264845" y="1022766"/>
                    <a:pt x="329329" y="1047816"/>
                    <a:pt x="363238" y="1046673"/>
                  </a:cubicBezTo>
                  <a:cubicBezTo>
                    <a:pt x="397147" y="1045531"/>
                    <a:pt x="439438" y="1034672"/>
                    <a:pt x="460298" y="1005430"/>
                  </a:cubicBezTo>
                  <a:cubicBezTo>
                    <a:pt x="480243" y="979027"/>
                    <a:pt x="475014" y="941460"/>
                    <a:pt x="448611" y="921515"/>
                  </a:cubicBezTo>
                  <a:cubicBezTo>
                    <a:pt x="446887" y="920210"/>
                    <a:pt x="445096" y="919000"/>
                    <a:pt x="443248" y="917895"/>
                  </a:cubicBezTo>
                  <a:cubicBezTo>
                    <a:pt x="399147" y="893035"/>
                    <a:pt x="316947" y="932945"/>
                    <a:pt x="283800" y="963615"/>
                  </a:cubicBezTo>
                  <a:cubicBezTo>
                    <a:pt x="281704" y="965616"/>
                    <a:pt x="260368" y="990286"/>
                    <a:pt x="248938" y="1004097"/>
                  </a:cubicBezTo>
                  <a:cubicBezTo>
                    <a:pt x="252177" y="987142"/>
                    <a:pt x="255606" y="970188"/>
                    <a:pt x="258463" y="952852"/>
                  </a:cubicBezTo>
                  <a:cubicBezTo>
                    <a:pt x="266464" y="902846"/>
                    <a:pt x="273036" y="852078"/>
                    <a:pt x="279894" y="801405"/>
                  </a:cubicBezTo>
                  <a:cubicBezTo>
                    <a:pt x="281895" y="785879"/>
                    <a:pt x="284181" y="770448"/>
                    <a:pt x="286371" y="755018"/>
                  </a:cubicBezTo>
                  <a:cubicBezTo>
                    <a:pt x="292753" y="757685"/>
                    <a:pt x="368763" y="789117"/>
                    <a:pt x="406768" y="787784"/>
                  </a:cubicBezTo>
                  <a:cubicBezTo>
                    <a:pt x="440486" y="786641"/>
                    <a:pt x="482968" y="775782"/>
                    <a:pt x="503732" y="746541"/>
                  </a:cubicBezTo>
                  <a:cubicBezTo>
                    <a:pt x="523696" y="720156"/>
                    <a:pt x="518496" y="682580"/>
                    <a:pt x="492111" y="662616"/>
                  </a:cubicBezTo>
                  <a:cubicBezTo>
                    <a:pt x="490407" y="661311"/>
                    <a:pt x="488616" y="660111"/>
                    <a:pt x="486777" y="659006"/>
                  </a:cubicBezTo>
                  <a:cubicBezTo>
                    <a:pt x="442581" y="634241"/>
                    <a:pt x="360381" y="674056"/>
                    <a:pt x="327234" y="704821"/>
                  </a:cubicBezTo>
                  <a:cubicBezTo>
                    <a:pt x="324757" y="707107"/>
                    <a:pt x="294087" y="742921"/>
                    <a:pt x="286752" y="752446"/>
                  </a:cubicBezTo>
                  <a:cubicBezTo>
                    <a:pt x="291610" y="718442"/>
                    <a:pt x="296277" y="684533"/>
                    <a:pt x="303135" y="651291"/>
                  </a:cubicBezTo>
                  <a:cubicBezTo>
                    <a:pt x="311679" y="606380"/>
                    <a:pt x="323100" y="562060"/>
                    <a:pt x="337330" y="518607"/>
                  </a:cubicBezTo>
                  <a:cubicBezTo>
                    <a:pt x="340283" y="519846"/>
                    <a:pt x="419436" y="553088"/>
                    <a:pt x="458393" y="551754"/>
                  </a:cubicBezTo>
                  <a:cubicBezTo>
                    <a:pt x="492111" y="550516"/>
                    <a:pt x="534593" y="539753"/>
                    <a:pt x="555358" y="510511"/>
                  </a:cubicBezTo>
                  <a:cubicBezTo>
                    <a:pt x="575351" y="484079"/>
                    <a:pt x="570121" y="446446"/>
                    <a:pt x="543689" y="426453"/>
                  </a:cubicBezTo>
                  <a:cubicBezTo>
                    <a:pt x="541994" y="425167"/>
                    <a:pt x="540232" y="423977"/>
                    <a:pt x="538403" y="422881"/>
                  </a:cubicBezTo>
                  <a:cubicBezTo>
                    <a:pt x="494207" y="398116"/>
                    <a:pt x="412102" y="437931"/>
                    <a:pt x="378859" y="468696"/>
                  </a:cubicBezTo>
                  <a:cubicBezTo>
                    <a:pt x="376669" y="470697"/>
                    <a:pt x="353332" y="497843"/>
                    <a:pt x="342474" y="510987"/>
                  </a:cubicBezTo>
                  <a:lnTo>
                    <a:pt x="339997" y="509559"/>
                  </a:lnTo>
                  <a:cubicBezTo>
                    <a:pt x="355275" y="466277"/>
                    <a:pt x="374401" y="424453"/>
                    <a:pt x="397147" y="384591"/>
                  </a:cubicBezTo>
                  <a:cubicBezTo>
                    <a:pt x="409530" y="362493"/>
                    <a:pt x="422484" y="342014"/>
                    <a:pt x="435247" y="322392"/>
                  </a:cubicBezTo>
                  <a:cubicBezTo>
                    <a:pt x="449344" y="330108"/>
                    <a:pt x="514210" y="364493"/>
                    <a:pt x="549547" y="367255"/>
                  </a:cubicBezTo>
                  <a:cubicBezTo>
                    <a:pt x="583266" y="369732"/>
                    <a:pt x="626795" y="363636"/>
                    <a:pt x="650512" y="336870"/>
                  </a:cubicBezTo>
                  <a:cubicBezTo>
                    <a:pt x="673239" y="312820"/>
                    <a:pt x="672153" y="274901"/>
                    <a:pt x="648103" y="252174"/>
                  </a:cubicBezTo>
                  <a:cubicBezTo>
                    <a:pt x="646540" y="250698"/>
                    <a:pt x="644893" y="249307"/>
                    <a:pt x="643178" y="248002"/>
                  </a:cubicBezTo>
                  <a:cubicBezTo>
                    <a:pt x="602030" y="218475"/>
                    <a:pt x="516019" y="249050"/>
                    <a:pt x="479634" y="276006"/>
                  </a:cubicBezTo>
                  <a:cubicBezTo>
                    <a:pt x="477729" y="277435"/>
                    <a:pt x="459250" y="294484"/>
                    <a:pt x="446010" y="307152"/>
                  </a:cubicBezTo>
                  <a:cubicBezTo>
                    <a:pt x="452011" y="298389"/>
                    <a:pt x="458107" y="289245"/>
                    <a:pt x="464108" y="280959"/>
                  </a:cubicBezTo>
                  <a:cubicBezTo>
                    <a:pt x="486396" y="249907"/>
                    <a:pt x="508780" y="222761"/>
                    <a:pt x="528687" y="198853"/>
                  </a:cubicBezTo>
                  <a:cubicBezTo>
                    <a:pt x="540213" y="185423"/>
                    <a:pt x="550881" y="173421"/>
                    <a:pt x="560882" y="162372"/>
                  </a:cubicBezTo>
                  <a:cubicBezTo>
                    <a:pt x="578694" y="162372"/>
                    <a:pt x="650417" y="163135"/>
                    <a:pt x="682230" y="149514"/>
                  </a:cubicBezTo>
                  <a:cubicBezTo>
                    <a:pt x="714044" y="135893"/>
                    <a:pt x="748905" y="110747"/>
                    <a:pt x="757859" y="76076"/>
                  </a:cubicBezTo>
                  <a:cubicBezTo>
                    <a:pt x="766946" y="44262"/>
                    <a:pt x="748525" y="11096"/>
                    <a:pt x="716711" y="2010"/>
                  </a:cubicBezTo>
                  <a:cubicBezTo>
                    <a:pt x="714577" y="1400"/>
                    <a:pt x="712415" y="914"/>
                    <a:pt x="710234" y="543"/>
                  </a:cubicBezTo>
                  <a:cubicBezTo>
                    <a:pt x="660133" y="-6696"/>
                    <a:pt x="597839" y="60169"/>
                    <a:pt x="577932" y="100746"/>
                  </a:cubicBezTo>
                  <a:cubicBezTo>
                    <a:pt x="576217" y="104270"/>
                    <a:pt x="555738" y="162277"/>
                    <a:pt x="556596" y="162277"/>
                  </a:cubicBezTo>
                  <a:lnTo>
                    <a:pt x="557739" y="162277"/>
                  </a:lnTo>
                  <a:cubicBezTo>
                    <a:pt x="548214" y="172755"/>
                    <a:pt x="537260" y="184089"/>
                    <a:pt x="526020" y="196758"/>
                  </a:cubicBezTo>
                  <a:cubicBezTo>
                    <a:pt x="505542" y="220189"/>
                    <a:pt x="482491" y="246954"/>
                    <a:pt x="459345" y="277625"/>
                  </a:cubicBezTo>
                  <a:cubicBezTo>
                    <a:pt x="434104" y="310505"/>
                    <a:pt x="410787" y="344814"/>
                    <a:pt x="389527" y="380400"/>
                  </a:cubicBezTo>
                  <a:cubicBezTo>
                    <a:pt x="365581" y="420138"/>
                    <a:pt x="345217" y="461924"/>
                    <a:pt x="328662" y="505273"/>
                  </a:cubicBezTo>
                  <a:lnTo>
                    <a:pt x="328091" y="506892"/>
                  </a:lnTo>
                  <a:cubicBezTo>
                    <a:pt x="328948" y="492033"/>
                    <a:pt x="329710" y="450599"/>
                    <a:pt x="329425" y="447360"/>
                  </a:cubicBezTo>
                  <a:cubicBezTo>
                    <a:pt x="325234" y="402307"/>
                    <a:pt x="290658" y="317820"/>
                    <a:pt x="241223" y="306867"/>
                  </a:cubicBezTo>
                  <a:cubicBezTo>
                    <a:pt x="208733" y="300599"/>
                    <a:pt x="177310" y="321850"/>
                    <a:pt x="171043" y="354339"/>
                  </a:cubicBezTo>
                  <a:cubicBezTo>
                    <a:pt x="170633" y="356435"/>
                    <a:pt x="170347" y="358559"/>
                    <a:pt x="170167" y="360683"/>
                  </a:cubicBezTo>
                  <a:cubicBezTo>
                    <a:pt x="166452" y="396211"/>
                    <a:pt x="190931" y="432787"/>
                    <a:pt x="215315" y="456123"/>
                  </a:cubicBezTo>
                  <a:close/>
                </a:path>
              </a:pathLst>
            </a:custGeom>
            <a:solidFill>
              <a:srgbClr val="9C9C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5" name="Graphic 15">
            <a:extLst>
              <a:ext uri="{FF2B5EF4-FFF2-40B4-BE49-F238E27FC236}">
                <a16:creationId xmlns="" xmlns:a16="http://schemas.microsoft.com/office/drawing/2014/main" id="{5A836FD4-565A-4B65-9FC7-F0778B388429}"/>
              </a:ext>
            </a:extLst>
          </p:cNvPr>
          <p:cNvGrpSpPr/>
          <p:nvPr/>
        </p:nvGrpSpPr>
        <p:grpSpPr>
          <a:xfrm>
            <a:off x="5669668" y="775662"/>
            <a:ext cx="3345465" cy="3246130"/>
            <a:chOff x="5964169" y="1390811"/>
            <a:chExt cx="3345465" cy="3246130"/>
          </a:xfrm>
        </p:grpSpPr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8BFFC8FE-695E-4111-8026-4E1B254D5FD9}"/>
                </a:ext>
              </a:extLst>
            </p:cNvPr>
            <p:cNvSpPr/>
            <p:nvPr/>
          </p:nvSpPr>
          <p:spPr>
            <a:xfrm>
              <a:off x="8761280" y="3525173"/>
              <a:ext cx="548354" cy="841533"/>
            </a:xfrm>
            <a:custGeom>
              <a:avLst/>
              <a:gdLst>
                <a:gd name="connsiteX0" fmla="*/ 171355 w 548354"/>
                <a:gd name="connsiteY0" fmla="*/ 556450 h 841533"/>
                <a:gd name="connsiteX1" fmla="*/ 171355 w 548354"/>
                <a:gd name="connsiteY1" fmla="*/ 524542 h 841533"/>
                <a:gd name="connsiteX2" fmla="*/ 379381 w 548354"/>
                <a:gd name="connsiteY2" fmla="*/ 236125 h 841533"/>
                <a:gd name="connsiteX3" fmla="*/ 276511 w 548354"/>
                <a:gd name="connsiteY3" fmla="*/ 152210 h 841533"/>
                <a:gd name="connsiteX4" fmla="*/ 166592 w 548354"/>
                <a:gd name="connsiteY4" fmla="*/ 240887 h 841533"/>
                <a:gd name="connsiteX5" fmla="*/ 166592 w 548354"/>
                <a:gd name="connsiteY5" fmla="*/ 253937 h 841533"/>
                <a:gd name="connsiteX6" fmla="*/ 146495 w 548354"/>
                <a:gd name="connsiteY6" fmla="*/ 272987 h 841533"/>
                <a:gd name="connsiteX7" fmla="*/ 20098 w 548354"/>
                <a:gd name="connsiteY7" fmla="*/ 268224 h 841533"/>
                <a:gd name="connsiteX8" fmla="*/ 0 w 548354"/>
                <a:gd name="connsiteY8" fmla="*/ 254127 h 841533"/>
                <a:gd name="connsiteX9" fmla="*/ 0 w 548354"/>
                <a:gd name="connsiteY9" fmla="*/ 241078 h 841533"/>
                <a:gd name="connsiteX10" fmla="*/ 280130 w 548354"/>
                <a:gd name="connsiteY10" fmla="*/ 0 h 841533"/>
                <a:gd name="connsiteX11" fmla="*/ 548354 w 548354"/>
                <a:gd name="connsiteY11" fmla="*/ 230410 h 841533"/>
                <a:gd name="connsiteX12" fmla="*/ 336804 w 548354"/>
                <a:gd name="connsiteY12" fmla="*/ 535210 h 841533"/>
                <a:gd name="connsiteX13" fmla="*/ 336804 w 548354"/>
                <a:gd name="connsiteY13" fmla="*/ 556450 h 841533"/>
                <a:gd name="connsiteX14" fmla="*/ 320955 w 548354"/>
                <a:gd name="connsiteY14" fmla="*/ 576548 h 841533"/>
                <a:gd name="connsiteX15" fmla="*/ 316706 w 548354"/>
                <a:gd name="connsiteY15" fmla="*/ 576548 h 841533"/>
                <a:gd name="connsiteX16" fmla="*/ 191453 w 548354"/>
                <a:gd name="connsiteY16" fmla="*/ 576548 h 841533"/>
                <a:gd name="connsiteX17" fmla="*/ 171355 w 548354"/>
                <a:gd name="connsiteY17" fmla="*/ 560699 h 841533"/>
                <a:gd name="connsiteX18" fmla="*/ 171355 w 548354"/>
                <a:gd name="connsiteY18" fmla="*/ 556450 h 841533"/>
                <a:gd name="connsiteX19" fmla="*/ 160687 w 548354"/>
                <a:gd name="connsiteY19" fmla="*/ 746950 h 841533"/>
                <a:gd name="connsiteX20" fmla="*/ 262319 w 548354"/>
                <a:gd name="connsiteY20" fmla="*/ 652367 h 841533"/>
                <a:gd name="connsiteX21" fmla="*/ 362807 w 548354"/>
                <a:gd name="connsiteY21" fmla="*/ 746950 h 841533"/>
                <a:gd name="connsiteX22" fmla="*/ 261176 w 548354"/>
                <a:gd name="connsiteY22" fmla="*/ 841534 h 841533"/>
                <a:gd name="connsiteX23" fmla="*/ 160687 w 548354"/>
                <a:gd name="connsiteY23" fmla="*/ 746760 h 84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8354" h="841533">
                  <a:moveTo>
                    <a:pt x="171355" y="556450"/>
                  </a:moveTo>
                  <a:lnTo>
                    <a:pt x="171355" y="524542"/>
                  </a:lnTo>
                  <a:cubicBezTo>
                    <a:pt x="171355" y="360236"/>
                    <a:pt x="379381" y="353092"/>
                    <a:pt x="379381" y="236125"/>
                  </a:cubicBezTo>
                  <a:cubicBezTo>
                    <a:pt x="379381" y="185356"/>
                    <a:pt x="338042" y="152210"/>
                    <a:pt x="276511" y="152210"/>
                  </a:cubicBezTo>
                  <a:cubicBezTo>
                    <a:pt x="209169" y="152210"/>
                    <a:pt x="166592" y="188881"/>
                    <a:pt x="166592" y="240887"/>
                  </a:cubicBezTo>
                  <a:lnTo>
                    <a:pt x="166592" y="253937"/>
                  </a:lnTo>
                  <a:cubicBezTo>
                    <a:pt x="166592" y="266890"/>
                    <a:pt x="159544" y="272987"/>
                    <a:pt x="146495" y="272987"/>
                  </a:cubicBezTo>
                  <a:lnTo>
                    <a:pt x="20098" y="268224"/>
                  </a:lnTo>
                  <a:cubicBezTo>
                    <a:pt x="8287" y="268224"/>
                    <a:pt x="0" y="262319"/>
                    <a:pt x="0" y="254127"/>
                  </a:cubicBezTo>
                  <a:lnTo>
                    <a:pt x="0" y="241078"/>
                  </a:lnTo>
                  <a:cubicBezTo>
                    <a:pt x="0" y="98203"/>
                    <a:pt x="113443" y="0"/>
                    <a:pt x="280130" y="0"/>
                  </a:cubicBezTo>
                  <a:cubicBezTo>
                    <a:pt x="443198" y="0"/>
                    <a:pt x="548354" y="92202"/>
                    <a:pt x="548354" y="230410"/>
                  </a:cubicBezTo>
                  <a:cubicBezTo>
                    <a:pt x="548354" y="426625"/>
                    <a:pt x="336804" y="427863"/>
                    <a:pt x="336804" y="535210"/>
                  </a:cubicBezTo>
                  <a:lnTo>
                    <a:pt x="336804" y="556450"/>
                  </a:lnTo>
                  <a:cubicBezTo>
                    <a:pt x="337976" y="566376"/>
                    <a:pt x="330880" y="575377"/>
                    <a:pt x="320955" y="576548"/>
                  </a:cubicBezTo>
                  <a:cubicBezTo>
                    <a:pt x="319545" y="576720"/>
                    <a:pt x="318116" y="576720"/>
                    <a:pt x="316706" y="576548"/>
                  </a:cubicBezTo>
                  <a:lnTo>
                    <a:pt x="191453" y="576548"/>
                  </a:lnTo>
                  <a:cubicBezTo>
                    <a:pt x="181528" y="577720"/>
                    <a:pt x="172526" y="570624"/>
                    <a:pt x="171355" y="560699"/>
                  </a:cubicBezTo>
                  <a:cubicBezTo>
                    <a:pt x="171183" y="559289"/>
                    <a:pt x="171183" y="557860"/>
                    <a:pt x="171355" y="556450"/>
                  </a:cubicBezTo>
                  <a:close/>
                  <a:moveTo>
                    <a:pt x="160687" y="746950"/>
                  </a:moveTo>
                  <a:cubicBezTo>
                    <a:pt x="160687" y="694944"/>
                    <a:pt x="206788" y="652367"/>
                    <a:pt x="262319" y="652367"/>
                  </a:cubicBezTo>
                  <a:cubicBezTo>
                    <a:pt x="315563" y="652367"/>
                    <a:pt x="362807" y="694944"/>
                    <a:pt x="362807" y="746950"/>
                  </a:cubicBezTo>
                  <a:cubicBezTo>
                    <a:pt x="362807" y="798957"/>
                    <a:pt x="315182" y="841534"/>
                    <a:pt x="261176" y="841534"/>
                  </a:cubicBezTo>
                  <a:cubicBezTo>
                    <a:pt x="207169" y="841534"/>
                    <a:pt x="160687" y="798766"/>
                    <a:pt x="160687" y="74676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BCB98A63-C98F-483F-ADCD-EAFD484C10E1}"/>
                </a:ext>
              </a:extLst>
            </p:cNvPr>
            <p:cNvSpPr/>
            <p:nvPr/>
          </p:nvSpPr>
          <p:spPr>
            <a:xfrm>
              <a:off x="6286971" y="2244442"/>
              <a:ext cx="476345" cy="731071"/>
            </a:xfrm>
            <a:custGeom>
              <a:avLst/>
              <a:gdLst>
                <a:gd name="connsiteX0" fmla="*/ 148209 w 476345"/>
                <a:gd name="connsiteY0" fmla="*/ 483680 h 731071"/>
                <a:gd name="connsiteX1" fmla="*/ 148209 w 476345"/>
                <a:gd name="connsiteY1" fmla="*/ 455962 h 731071"/>
                <a:gd name="connsiteX2" fmla="*/ 329184 w 476345"/>
                <a:gd name="connsiteY2" fmla="*/ 205454 h 731071"/>
                <a:gd name="connsiteX3" fmla="*/ 239935 w 476345"/>
                <a:gd name="connsiteY3" fmla="*/ 132588 h 731071"/>
                <a:gd name="connsiteX4" fmla="*/ 144685 w 476345"/>
                <a:gd name="connsiteY4" fmla="*/ 209550 h 731071"/>
                <a:gd name="connsiteX5" fmla="*/ 144685 w 476345"/>
                <a:gd name="connsiteY5" fmla="*/ 220885 h 731071"/>
                <a:gd name="connsiteX6" fmla="*/ 127254 w 476345"/>
                <a:gd name="connsiteY6" fmla="*/ 237268 h 731071"/>
                <a:gd name="connsiteX7" fmla="*/ 17431 w 476345"/>
                <a:gd name="connsiteY7" fmla="*/ 233172 h 731071"/>
                <a:gd name="connsiteX8" fmla="*/ 0 w 476345"/>
                <a:gd name="connsiteY8" fmla="*/ 220885 h 731071"/>
                <a:gd name="connsiteX9" fmla="*/ 0 w 476345"/>
                <a:gd name="connsiteY9" fmla="*/ 209550 h 731071"/>
                <a:gd name="connsiteX10" fmla="*/ 243268 w 476345"/>
                <a:gd name="connsiteY10" fmla="*/ 0 h 731071"/>
                <a:gd name="connsiteX11" fmla="*/ 476345 w 476345"/>
                <a:gd name="connsiteY11" fmla="*/ 200025 h 731071"/>
                <a:gd name="connsiteX12" fmla="*/ 292513 w 476345"/>
                <a:gd name="connsiteY12" fmla="*/ 464915 h 731071"/>
                <a:gd name="connsiteX13" fmla="*/ 292513 w 476345"/>
                <a:gd name="connsiteY13" fmla="*/ 483394 h 731071"/>
                <a:gd name="connsiteX14" fmla="*/ 278721 w 476345"/>
                <a:gd name="connsiteY14" fmla="*/ 500825 h 731071"/>
                <a:gd name="connsiteX15" fmla="*/ 275082 w 476345"/>
                <a:gd name="connsiteY15" fmla="*/ 500825 h 731071"/>
                <a:gd name="connsiteX16" fmla="*/ 165640 w 476345"/>
                <a:gd name="connsiteY16" fmla="*/ 500825 h 731071"/>
                <a:gd name="connsiteX17" fmla="*/ 148238 w 476345"/>
                <a:gd name="connsiteY17" fmla="*/ 487004 h 731071"/>
                <a:gd name="connsiteX18" fmla="*/ 148209 w 476345"/>
                <a:gd name="connsiteY18" fmla="*/ 483680 h 731071"/>
                <a:gd name="connsiteX19" fmla="*/ 138684 w 476345"/>
                <a:gd name="connsiteY19" fmla="*/ 648938 h 731071"/>
                <a:gd name="connsiteX20" fmla="*/ 226886 w 476345"/>
                <a:gd name="connsiteY20" fmla="*/ 566833 h 731071"/>
                <a:gd name="connsiteX21" fmla="*/ 314230 w 476345"/>
                <a:gd name="connsiteY21" fmla="*/ 648938 h 731071"/>
                <a:gd name="connsiteX22" fmla="*/ 225933 w 476345"/>
                <a:gd name="connsiteY22" fmla="*/ 731044 h 731071"/>
                <a:gd name="connsiteX23" fmla="*/ 138970 w 476345"/>
                <a:gd name="connsiteY23" fmla="*/ 648938 h 73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6345" h="731071">
                  <a:moveTo>
                    <a:pt x="148209" y="483680"/>
                  </a:moveTo>
                  <a:lnTo>
                    <a:pt x="148209" y="455962"/>
                  </a:lnTo>
                  <a:cubicBezTo>
                    <a:pt x="148209" y="313087"/>
                    <a:pt x="329184" y="307086"/>
                    <a:pt x="329184" y="205454"/>
                  </a:cubicBezTo>
                  <a:cubicBezTo>
                    <a:pt x="329184" y="161258"/>
                    <a:pt x="293275" y="132588"/>
                    <a:pt x="239935" y="132588"/>
                  </a:cubicBezTo>
                  <a:cubicBezTo>
                    <a:pt x="181356" y="132588"/>
                    <a:pt x="144685" y="164402"/>
                    <a:pt x="144685" y="209550"/>
                  </a:cubicBezTo>
                  <a:lnTo>
                    <a:pt x="144685" y="220885"/>
                  </a:lnTo>
                  <a:cubicBezTo>
                    <a:pt x="144685" y="232124"/>
                    <a:pt x="138589" y="237268"/>
                    <a:pt x="127254" y="237268"/>
                  </a:cubicBezTo>
                  <a:lnTo>
                    <a:pt x="17431" y="233172"/>
                  </a:lnTo>
                  <a:cubicBezTo>
                    <a:pt x="7144" y="233172"/>
                    <a:pt x="0" y="228029"/>
                    <a:pt x="0" y="220885"/>
                  </a:cubicBezTo>
                  <a:lnTo>
                    <a:pt x="0" y="209550"/>
                  </a:lnTo>
                  <a:cubicBezTo>
                    <a:pt x="0" y="85725"/>
                    <a:pt x="98488" y="0"/>
                    <a:pt x="243268" y="0"/>
                  </a:cubicBezTo>
                  <a:cubicBezTo>
                    <a:pt x="384905" y="0"/>
                    <a:pt x="476345" y="80105"/>
                    <a:pt x="476345" y="200025"/>
                  </a:cubicBezTo>
                  <a:cubicBezTo>
                    <a:pt x="476345" y="370427"/>
                    <a:pt x="292513" y="371475"/>
                    <a:pt x="292513" y="464915"/>
                  </a:cubicBezTo>
                  <a:lnTo>
                    <a:pt x="292513" y="483394"/>
                  </a:lnTo>
                  <a:cubicBezTo>
                    <a:pt x="293522" y="492014"/>
                    <a:pt x="287341" y="499815"/>
                    <a:pt x="278721" y="500825"/>
                  </a:cubicBezTo>
                  <a:cubicBezTo>
                    <a:pt x="277511" y="500967"/>
                    <a:pt x="276292" y="500967"/>
                    <a:pt x="275082" y="500825"/>
                  </a:cubicBezTo>
                  <a:lnTo>
                    <a:pt x="165640" y="500825"/>
                  </a:lnTo>
                  <a:cubicBezTo>
                    <a:pt x="157020" y="501815"/>
                    <a:pt x="149228" y="495624"/>
                    <a:pt x="148238" y="487004"/>
                  </a:cubicBezTo>
                  <a:cubicBezTo>
                    <a:pt x="148114" y="485899"/>
                    <a:pt x="148104" y="484785"/>
                    <a:pt x="148209" y="483680"/>
                  </a:cubicBezTo>
                  <a:close/>
                  <a:moveTo>
                    <a:pt x="138684" y="648938"/>
                  </a:moveTo>
                  <a:cubicBezTo>
                    <a:pt x="138684" y="603790"/>
                    <a:pt x="178689" y="566833"/>
                    <a:pt x="226886" y="566833"/>
                  </a:cubicBezTo>
                  <a:cubicBezTo>
                    <a:pt x="273082" y="566833"/>
                    <a:pt x="314230" y="603790"/>
                    <a:pt x="314230" y="648938"/>
                  </a:cubicBezTo>
                  <a:cubicBezTo>
                    <a:pt x="314230" y="694087"/>
                    <a:pt x="273082" y="731044"/>
                    <a:pt x="225933" y="731044"/>
                  </a:cubicBezTo>
                  <a:cubicBezTo>
                    <a:pt x="179308" y="732215"/>
                    <a:pt x="140475" y="695554"/>
                    <a:pt x="138970" y="648938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solidFill>
                <a:srgbClr val="911F2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72438D7D-82BE-4D2E-857D-15D2F866AB86}"/>
                </a:ext>
              </a:extLst>
            </p:cNvPr>
            <p:cNvSpPr/>
            <p:nvPr/>
          </p:nvSpPr>
          <p:spPr>
            <a:xfrm>
              <a:off x="8658887" y="1390811"/>
              <a:ext cx="240696" cy="369312"/>
            </a:xfrm>
            <a:custGeom>
              <a:avLst/>
              <a:gdLst>
                <a:gd name="connsiteX0" fmla="*/ 75247 w 240696"/>
                <a:gd name="connsiteY0" fmla="*/ 244316 h 369312"/>
                <a:gd name="connsiteX1" fmla="*/ 75247 w 240696"/>
                <a:gd name="connsiteY1" fmla="*/ 230315 h 369312"/>
                <a:gd name="connsiteX2" fmla="*/ 166497 w 240696"/>
                <a:gd name="connsiteY2" fmla="*/ 103727 h 369312"/>
                <a:gd name="connsiteX3" fmla="*/ 121349 w 240696"/>
                <a:gd name="connsiteY3" fmla="*/ 66866 h 369312"/>
                <a:gd name="connsiteX4" fmla="*/ 73152 w 240696"/>
                <a:gd name="connsiteY4" fmla="*/ 105823 h 369312"/>
                <a:gd name="connsiteX5" fmla="*/ 73152 w 240696"/>
                <a:gd name="connsiteY5" fmla="*/ 111538 h 369312"/>
                <a:gd name="connsiteX6" fmla="*/ 64294 w 240696"/>
                <a:gd name="connsiteY6" fmla="*/ 119825 h 369312"/>
                <a:gd name="connsiteX7" fmla="*/ 8858 w 240696"/>
                <a:gd name="connsiteY7" fmla="*/ 117729 h 369312"/>
                <a:gd name="connsiteX8" fmla="*/ 0 w 240696"/>
                <a:gd name="connsiteY8" fmla="*/ 111538 h 369312"/>
                <a:gd name="connsiteX9" fmla="*/ 0 w 240696"/>
                <a:gd name="connsiteY9" fmla="*/ 105823 h 369312"/>
                <a:gd name="connsiteX10" fmla="*/ 122968 w 240696"/>
                <a:gd name="connsiteY10" fmla="*/ 0 h 369312"/>
                <a:gd name="connsiteX11" fmla="*/ 240697 w 240696"/>
                <a:gd name="connsiteY11" fmla="*/ 101156 h 369312"/>
                <a:gd name="connsiteX12" fmla="*/ 147828 w 240696"/>
                <a:gd name="connsiteY12" fmla="*/ 234506 h 369312"/>
                <a:gd name="connsiteX13" fmla="*/ 147828 w 240696"/>
                <a:gd name="connsiteY13" fmla="*/ 244031 h 369312"/>
                <a:gd name="connsiteX14" fmla="*/ 140894 w 240696"/>
                <a:gd name="connsiteY14" fmla="*/ 252804 h 369312"/>
                <a:gd name="connsiteX15" fmla="*/ 138970 w 240696"/>
                <a:gd name="connsiteY15" fmla="*/ 252794 h 369312"/>
                <a:gd name="connsiteX16" fmla="*/ 84011 w 240696"/>
                <a:gd name="connsiteY16" fmla="*/ 252794 h 369312"/>
                <a:gd name="connsiteX17" fmla="*/ 75276 w 240696"/>
                <a:gd name="connsiteY17" fmla="*/ 246033 h 369312"/>
                <a:gd name="connsiteX18" fmla="*/ 75247 w 240696"/>
                <a:gd name="connsiteY18" fmla="*/ 244316 h 369312"/>
                <a:gd name="connsiteX19" fmla="*/ 70580 w 240696"/>
                <a:gd name="connsiteY19" fmla="*/ 327850 h 369312"/>
                <a:gd name="connsiteX20" fmla="*/ 111909 w 240696"/>
                <a:gd name="connsiteY20" fmla="*/ 280426 h 369312"/>
                <a:gd name="connsiteX21" fmla="*/ 159334 w 240696"/>
                <a:gd name="connsiteY21" fmla="*/ 321755 h 369312"/>
                <a:gd name="connsiteX22" fmla="*/ 118005 w 240696"/>
                <a:gd name="connsiteY22" fmla="*/ 369180 h 369312"/>
                <a:gd name="connsiteX23" fmla="*/ 114967 w 240696"/>
                <a:gd name="connsiteY23" fmla="*/ 369284 h 369312"/>
                <a:gd name="connsiteX24" fmla="*/ 70590 w 240696"/>
                <a:gd name="connsiteY24" fmla="*/ 327996 h 369312"/>
                <a:gd name="connsiteX25" fmla="*/ 70580 w 240696"/>
                <a:gd name="connsiteY25" fmla="*/ 327850 h 3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0696" h="369312">
                  <a:moveTo>
                    <a:pt x="75247" y="244316"/>
                  </a:moveTo>
                  <a:lnTo>
                    <a:pt x="75247" y="230315"/>
                  </a:lnTo>
                  <a:cubicBezTo>
                    <a:pt x="75247" y="158210"/>
                    <a:pt x="166497" y="155067"/>
                    <a:pt x="166497" y="103727"/>
                  </a:cubicBezTo>
                  <a:cubicBezTo>
                    <a:pt x="166497" y="81439"/>
                    <a:pt x="148304" y="66866"/>
                    <a:pt x="121349" y="66866"/>
                  </a:cubicBezTo>
                  <a:cubicBezTo>
                    <a:pt x="91821" y="66866"/>
                    <a:pt x="73152" y="82963"/>
                    <a:pt x="73152" y="105823"/>
                  </a:cubicBezTo>
                  <a:lnTo>
                    <a:pt x="73152" y="111538"/>
                  </a:lnTo>
                  <a:cubicBezTo>
                    <a:pt x="73152" y="117253"/>
                    <a:pt x="70009" y="119825"/>
                    <a:pt x="64294" y="119825"/>
                  </a:cubicBezTo>
                  <a:lnTo>
                    <a:pt x="8858" y="117729"/>
                  </a:lnTo>
                  <a:cubicBezTo>
                    <a:pt x="3620" y="117729"/>
                    <a:pt x="0" y="115157"/>
                    <a:pt x="0" y="111538"/>
                  </a:cubicBezTo>
                  <a:lnTo>
                    <a:pt x="0" y="105823"/>
                  </a:lnTo>
                  <a:cubicBezTo>
                    <a:pt x="0" y="43053"/>
                    <a:pt x="49816" y="0"/>
                    <a:pt x="122968" y="0"/>
                  </a:cubicBezTo>
                  <a:cubicBezTo>
                    <a:pt x="194501" y="0"/>
                    <a:pt x="240697" y="40481"/>
                    <a:pt x="240697" y="101156"/>
                  </a:cubicBezTo>
                  <a:cubicBezTo>
                    <a:pt x="240697" y="186881"/>
                    <a:pt x="147828" y="187738"/>
                    <a:pt x="147828" y="234506"/>
                  </a:cubicBezTo>
                  <a:lnTo>
                    <a:pt x="147828" y="244031"/>
                  </a:lnTo>
                  <a:cubicBezTo>
                    <a:pt x="148333" y="248367"/>
                    <a:pt x="145237" y="252295"/>
                    <a:pt x="140894" y="252804"/>
                  </a:cubicBezTo>
                  <a:cubicBezTo>
                    <a:pt x="140256" y="252879"/>
                    <a:pt x="139608" y="252875"/>
                    <a:pt x="138970" y="252794"/>
                  </a:cubicBezTo>
                  <a:lnTo>
                    <a:pt x="84011" y="252794"/>
                  </a:lnTo>
                  <a:cubicBezTo>
                    <a:pt x="79734" y="253338"/>
                    <a:pt x="75819" y="250311"/>
                    <a:pt x="75276" y="246033"/>
                  </a:cubicBezTo>
                  <a:cubicBezTo>
                    <a:pt x="75200" y="245463"/>
                    <a:pt x="75190" y="244888"/>
                    <a:pt x="75247" y="244316"/>
                  </a:cubicBezTo>
                  <a:close/>
                  <a:moveTo>
                    <a:pt x="70580" y="327850"/>
                  </a:moveTo>
                  <a:cubicBezTo>
                    <a:pt x="68894" y="303342"/>
                    <a:pt x="87401" y="282109"/>
                    <a:pt x="111909" y="280426"/>
                  </a:cubicBezTo>
                  <a:cubicBezTo>
                    <a:pt x="136417" y="278742"/>
                    <a:pt x="157648" y="297246"/>
                    <a:pt x="159334" y="321755"/>
                  </a:cubicBezTo>
                  <a:cubicBezTo>
                    <a:pt x="161020" y="346263"/>
                    <a:pt x="142513" y="367496"/>
                    <a:pt x="118005" y="369180"/>
                  </a:cubicBezTo>
                  <a:cubicBezTo>
                    <a:pt x="116996" y="369249"/>
                    <a:pt x="115976" y="369284"/>
                    <a:pt x="114967" y="369284"/>
                  </a:cubicBezTo>
                  <a:cubicBezTo>
                    <a:pt x="91307" y="370139"/>
                    <a:pt x="71438" y="351653"/>
                    <a:pt x="70590" y="327996"/>
                  </a:cubicBezTo>
                  <a:cubicBezTo>
                    <a:pt x="70580" y="327948"/>
                    <a:pt x="70580" y="327899"/>
                    <a:pt x="70580" y="327850"/>
                  </a:cubicBezTo>
                  <a:close/>
                </a:path>
              </a:pathLst>
            </a:custGeom>
            <a:solidFill>
              <a:srgbClr val="911F27"/>
            </a:solidFill>
            <a:ln w="9525" cap="flat">
              <a:solidFill>
                <a:srgbClr val="911F2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E04C3E4-2AF8-4B22-89E4-725F586A0CC5}"/>
                </a:ext>
              </a:extLst>
            </p:cNvPr>
            <p:cNvSpPr/>
            <p:nvPr/>
          </p:nvSpPr>
          <p:spPr>
            <a:xfrm>
              <a:off x="5964169" y="3253615"/>
              <a:ext cx="303276" cy="465420"/>
            </a:xfrm>
            <a:custGeom>
              <a:avLst/>
              <a:gdLst>
                <a:gd name="connsiteX0" fmla="*/ 95059 w 303276"/>
                <a:gd name="connsiteY0" fmla="*/ 307848 h 465420"/>
                <a:gd name="connsiteX1" fmla="*/ 95059 w 303276"/>
                <a:gd name="connsiteY1" fmla="*/ 290227 h 465420"/>
                <a:gd name="connsiteX2" fmla="*/ 210122 w 303276"/>
                <a:gd name="connsiteY2" fmla="*/ 130683 h 465420"/>
                <a:gd name="connsiteX3" fmla="*/ 152972 w 303276"/>
                <a:gd name="connsiteY3" fmla="*/ 84296 h 465420"/>
                <a:gd name="connsiteX4" fmla="*/ 92202 w 303276"/>
                <a:gd name="connsiteY4" fmla="*/ 133350 h 465420"/>
                <a:gd name="connsiteX5" fmla="*/ 92202 w 303276"/>
                <a:gd name="connsiteY5" fmla="*/ 140494 h 465420"/>
                <a:gd name="connsiteX6" fmla="*/ 81058 w 303276"/>
                <a:gd name="connsiteY6" fmla="*/ 150971 h 465420"/>
                <a:gd name="connsiteX7" fmla="*/ 11144 w 303276"/>
                <a:gd name="connsiteY7" fmla="*/ 148400 h 465420"/>
                <a:gd name="connsiteX8" fmla="*/ 0 w 303276"/>
                <a:gd name="connsiteY8" fmla="*/ 140494 h 465420"/>
                <a:gd name="connsiteX9" fmla="*/ 0 w 303276"/>
                <a:gd name="connsiteY9" fmla="*/ 133350 h 465420"/>
                <a:gd name="connsiteX10" fmla="*/ 154972 w 303276"/>
                <a:gd name="connsiteY10" fmla="*/ 0 h 465420"/>
                <a:gd name="connsiteX11" fmla="*/ 303276 w 303276"/>
                <a:gd name="connsiteY11" fmla="*/ 127445 h 465420"/>
                <a:gd name="connsiteX12" fmla="*/ 186309 w 303276"/>
                <a:gd name="connsiteY12" fmla="*/ 296132 h 465420"/>
                <a:gd name="connsiteX13" fmla="*/ 186309 w 303276"/>
                <a:gd name="connsiteY13" fmla="*/ 307848 h 465420"/>
                <a:gd name="connsiteX14" fmla="*/ 177599 w 303276"/>
                <a:gd name="connsiteY14" fmla="*/ 318992 h 465420"/>
                <a:gd name="connsiteX15" fmla="*/ 175165 w 303276"/>
                <a:gd name="connsiteY15" fmla="*/ 318992 h 465420"/>
                <a:gd name="connsiteX16" fmla="*/ 106013 w 303276"/>
                <a:gd name="connsiteY16" fmla="*/ 318992 h 465420"/>
                <a:gd name="connsiteX17" fmla="*/ 95040 w 303276"/>
                <a:gd name="connsiteY17" fmla="*/ 310067 h 465420"/>
                <a:gd name="connsiteX18" fmla="*/ 95059 w 303276"/>
                <a:gd name="connsiteY18" fmla="*/ 307848 h 465420"/>
                <a:gd name="connsiteX19" fmla="*/ 89154 w 303276"/>
                <a:gd name="connsiteY19" fmla="*/ 413099 h 465420"/>
                <a:gd name="connsiteX20" fmla="*/ 141323 w 303276"/>
                <a:gd name="connsiteY20" fmla="*/ 353501 h 465420"/>
                <a:gd name="connsiteX21" fmla="*/ 200921 w 303276"/>
                <a:gd name="connsiteY21" fmla="*/ 405670 h 465420"/>
                <a:gd name="connsiteX22" fmla="*/ 148752 w 303276"/>
                <a:gd name="connsiteY22" fmla="*/ 465268 h 465420"/>
                <a:gd name="connsiteX23" fmla="*/ 144780 w 303276"/>
                <a:gd name="connsiteY23" fmla="*/ 465392 h 465420"/>
                <a:gd name="connsiteX24" fmla="*/ 88964 w 303276"/>
                <a:gd name="connsiteY24" fmla="*/ 413099 h 46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3276" h="465420">
                  <a:moveTo>
                    <a:pt x="95059" y="307848"/>
                  </a:moveTo>
                  <a:lnTo>
                    <a:pt x="95059" y="290227"/>
                  </a:lnTo>
                  <a:cubicBezTo>
                    <a:pt x="95059" y="199358"/>
                    <a:pt x="210122" y="195453"/>
                    <a:pt x="210122" y="130683"/>
                  </a:cubicBezTo>
                  <a:cubicBezTo>
                    <a:pt x="210122" y="102584"/>
                    <a:pt x="187262" y="84296"/>
                    <a:pt x="152972" y="84296"/>
                  </a:cubicBezTo>
                  <a:cubicBezTo>
                    <a:pt x="115729" y="84296"/>
                    <a:pt x="92202" y="104585"/>
                    <a:pt x="92202" y="133350"/>
                  </a:cubicBezTo>
                  <a:lnTo>
                    <a:pt x="92202" y="140494"/>
                  </a:lnTo>
                  <a:cubicBezTo>
                    <a:pt x="92202" y="147733"/>
                    <a:pt x="88297" y="150971"/>
                    <a:pt x="81058" y="150971"/>
                  </a:cubicBezTo>
                  <a:lnTo>
                    <a:pt x="11144" y="148400"/>
                  </a:lnTo>
                  <a:cubicBezTo>
                    <a:pt x="4572" y="148400"/>
                    <a:pt x="0" y="145066"/>
                    <a:pt x="0" y="140494"/>
                  </a:cubicBezTo>
                  <a:lnTo>
                    <a:pt x="0" y="133350"/>
                  </a:lnTo>
                  <a:cubicBezTo>
                    <a:pt x="0" y="54293"/>
                    <a:pt x="62770" y="0"/>
                    <a:pt x="154972" y="0"/>
                  </a:cubicBezTo>
                  <a:cubicBezTo>
                    <a:pt x="245174" y="0"/>
                    <a:pt x="303276" y="50959"/>
                    <a:pt x="303276" y="127445"/>
                  </a:cubicBezTo>
                  <a:cubicBezTo>
                    <a:pt x="303276" y="235934"/>
                    <a:pt x="186309" y="236601"/>
                    <a:pt x="186309" y="296132"/>
                  </a:cubicBezTo>
                  <a:lnTo>
                    <a:pt x="186309" y="307848"/>
                  </a:lnTo>
                  <a:cubicBezTo>
                    <a:pt x="186981" y="313334"/>
                    <a:pt x="183082" y="318316"/>
                    <a:pt x="177599" y="318992"/>
                  </a:cubicBezTo>
                  <a:cubicBezTo>
                    <a:pt x="176791" y="319088"/>
                    <a:pt x="175973" y="319088"/>
                    <a:pt x="175165" y="318992"/>
                  </a:cubicBezTo>
                  <a:lnTo>
                    <a:pt x="106013" y="318992"/>
                  </a:lnTo>
                  <a:cubicBezTo>
                    <a:pt x="100519" y="319554"/>
                    <a:pt x="95606" y="315563"/>
                    <a:pt x="95040" y="310067"/>
                  </a:cubicBezTo>
                  <a:cubicBezTo>
                    <a:pt x="94964" y="309334"/>
                    <a:pt x="94971" y="308581"/>
                    <a:pt x="95059" y="307848"/>
                  </a:cubicBezTo>
                  <a:close/>
                  <a:moveTo>
                    <a:pt x="89154" y="413099"/>
                  </a:moveTo>
                  <a:cubicBezTo>
                    <a:pt x="87102" y="382238"/>
                    <a:pt x="110460" y="355549"/>
                    <a:pt x="141323" y="353501"/>
                  </a:cubicBezTo>
                  <a:cubicBezTo>
                    <a:pt x="172187" y="351454"/>
                    <a:pt x="198871" y="374809"/>
                    <a:pt x="200921" y="405670"/>
                  </a:cubicBezTo>
                  <a:cubicBezTo>
                    <a:pt x="202973" y="436531"/>
                    <a:pt x="179616" y="463220"/>
                    <a:pt x="148752" y="465268"/>
                  </a:cubicBezTo>
                  <a:cubicBezTo>
                    <a:pt x="147430" y="465354"/>
                    <a:pt x="146105" y="465401"/>
                    <a:pt x="144780" y="465392"/>
                  </a:cubicBezTo>
                  <a:cubicBezTo>
                    <a:pt x="114931" y="466354"/>
                    <a:pt x="89947" y="442951"/>
                    <a:pt x="88964" y="413099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8AFB53DE-A964-4DB0-ACDF-6475F5ED30D6}"/>
                </a:ext>
              </a:extLst>
            </p:cNvPr>
            <p:cNvSpPr/>
            <p:nvPr/>
          </p:nvSpPr>
          <p:spPr>
            <a:xfrm>
              <a:off x="6870854" y="1705517"/>
              <a:ext cx="207549" cy="320157"/>
            </a:xfrm>
            <a:custGeom>
              <a:avLst/>
              <a:gdLst>
                <a:gd name="connsiteX0" fmla="*/ 64675 w 207549"/>
                <a:gd name="connsiteY0" fmla="*/ 211741 h 320157"/>
                <a:gd name="connsiteX1" fmla="*/ 64675 w 207549"/>
                <a:gd name="connsiteY1" fmla="*/ 199644 h 320157"/>
                <a:gd name="connsiteX2" fmla="*/ 143827 w 207549"/>
                <a:gd name="connsiteY2" fmla="*/ 89916 h 320157"/>
                <a:gd name="connsiteX3" fmla="*/ 104680 w 207549"/>
                <a:gd name="connsiteY3" fmla="*/ 58007 h 320157"/>
                <a:gd name="connsiteX4" fmla="*/ 62865 w 207549"/>
                <a:gd name="connsiteY4" fmla="*/ 91726 h 320157"/>
                <a:gd name="connsiteX5" fmla="*/ 62865 w 207549"/>
                <a:gd name="connsiteY5" fmla="*/ 96679 h 320157"/>
                <a:gd name="connsiteX6" fmla="*/ 55245 w 207549"/>
                <a:gd name="connsiteY6" fmla="*/ 103823 h 320157"/>
                <a:gd name="connsiteX7" fmla="*/ 7620 w 207549"/>
                <a:gd name="connsiteY7" fmla="*/ 102013 h 320157"/>
                <a:gd name="connsiteX8" fmla="*/ 0 w 207549"/>
                <a:gd name="connsiteY8" fmla="*/ 96679 h 320157"/>
                <a:gd name="connsiteX9" fmla="*/ 0 w 207549"/>
                <a:gd name="connsiteY9" fmla="*/ 91726 h 320157"/>
                <a:gd name="connsiteX10" fmla="*/ 106489 w 207549"/>
                <a:gd name="connsiteY10" fmla="*/ 0 h 320157"/>
                <a:gd name="connsiteX11" fmla="*/ 207550 w 207549"/>
                <a:gd name="connsiteY11" fmla="*/ 87630 h 320157"/>
                <a:gd name="connsiteX12" fmla="*/ 127063 w 207549"/>
                <a:gd name="connsiteY12" fmla="*/ 203644 h 320157"/>
                <a:gd name="connsiteX13" fmla="*/ 127063 w 207549"/>
                <a:gd name="connsiteY13" fmla="*/ 211741 h 320157"/>
                <a:gd name="connsiteX14" fmla="*/ 121063 w 207549"/>
                <a:gd name="connsiteY14" fmla="*/ 219361 h 320157"/>
                <a:gd name="connsiteX15" fmla="*/ 119443 w 207549"/>
                <a:gd name="connsiteY15" fmla="*/ 219361 h 320157"/>
                <a:gd name="connsiteX16" fmla="*/ 71818 w 207549"/>
                <a:gd name="connsiteY16" fmla="*/ 219361 h 320157"/>
                <a:gd name="connsiteX17" fmla="*/ 64637 w 207549"/>
                <a:gd name="connsiteY17" fmla="*/ 212836 h 320157"/>
                <a:gd name="connsiteX18" fmla="*/ 64675 w 207549"/>
                <a:gd name="connsiteY18" fmla="*/ 211741 h 320157"/>
                <a:gd name="connsiteX19" fmla="*/ 60674 w 207549"/>
                <a:gd name="connsiteY19" fmla="*/ 284131 h 320157"/>
                <a:gd name="connsiteX20" fmla="*/ 96622 w 207549"/>
                <a:gd name="connsiteY20" fmla="*/ 243992 h 320157"/>
                <a:gd name="connsiteX21" fmla="*/ 136760 w 207549"/>
                <a:gd name="connsiteY21" fmla="*/ 279940 h 320157"/>
                <a:gd name="connsiteX22" fmla="*/ 100813 w 207549"/>
                <a:gd name="connsiteY22" fmla="*/ 320078 h 320157"/>
                <a:gd name="connsiteX23" fmla="*/ 98774 w 207549"/>
                <a:gd name="connsiteY23" fmla="*/ 320135 h 320157"/>
                <a:gd name="connsiteX24" fmla="*/ 60388 w 207549"/>
                <a:gd name="connsiteY24" fmla="*/ 284321 h 3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549" h="320157">
                  <a:moveTo>
                    <a:pt x="64675" y="211741"/>
                  </a:moveTo>
                  <a:lnTo>
                    <a:pt x="64675" y="199644"/>
                  </a:lnTo>
                  <a:cubicBezTo>
                    <a:pt x="64675" y="137160"/>
                    <a:pt x="143827" y="134398"/>
                    <a:pt x="143827" y="89916"/>
                  </a:cubicBezTo>
                  <a:cubicBezTo>
                    <a:pt x="143827" y="70866"/>
                    <a:pt x="128111" y="58007"/>
                    <a:pt x="104680" y="58007"/>
                  </a:cubicBezTo>
                  <a:cubicBezTo>
                    <a:pt x="79057" y="58007"/>
                    <a:pt x="62865" y="71914"/>
                    <a:pt x="62865" y="91726"/>
                  </a:cubicBezTo>
                  <a:lnTo>
                    <a:pt x="62865" y="96679"/>
                  </a:lnTo>
                  <a:cubicBezTo>
                    <a:pt x="62865" y="101632"/>
                    <a:pt x="60198" y="103823"/>
                    <a:pt x="55245" y="103823"/>
                  </a:cubicBezTo>
                  <a:lnTo>
                    <a:pt x="7620" y="102013"/>
                  </a:lnTo>
                  <a:cubicBezTo>
                    <a:pt x="3143" y="102013"/>
                    <a:pt x="0" y="99822"/>
                    <a:pt x="0" y="96679"/>
                  </a:cubicBezTo>
                  <a:lnTo>
                    <a:pt x="0" y="91726"/>
                  </a:lnTo>
                  <a:cubicBezTo>
                    <a:pt x="0" y="37338"/>
                    <a:pt x="43148" y="0"/>
                    <a:pt x="106489" y="0"/>
                  </a:cubicBezTo>
                  <a:cubicBezTo>
                    <a:pt x="169831" y="0"/>
                    <a:pt x="207550" y="35052"/>
                    <a:pt x="207550" y="87630"/>
                  </a:cubicBezTo>
                  <a:cubicBezTo>
                    <a:pt x="207550" y="162306"/>
                    <a:pt x="127063" y="162782"/>
                    <a:pt x="127063" y="203644"/>
                  </a:cubicBezTo>
                  <a:lnTo>
                    <a:pt x="127063" y="211741"/>
                  </a:lnTo>
                  <a:cubicBezTo>
                    <a:pt x="127511" y="215503"/>
                    <a:pt x="124825" y="218913"/>
                    <a:pt x="121063" y="219361"/>
                  </a:cubicBezTo>
                  <a:cubicBezTo>
                    <a:pt x="120529" y="219427"/>
                    <a:pt x="119986" y="219427"/>
                    <a:pt x="119443" y="219361"/>
                  </a:cubicBezTo>
                  <a:lnTo>
                    <a:pt x="71818" y="219361"/>
                  </a:lnTo>
                  <a:cubicBezTo>
                    <a:pt x="68037" y="219542"/>
                    <a:pt x="64818" y="216627"/>
                    <a:pt x="64637" y="212836"/>
                  </a:cubicBezTo>
                  <a:cubicBezTo>
                    <a:pt x="64618" y="212474"/>
                    <a:pt x="64637" y="212103"/>
                    <a:pt x="64675" y="211741"/>
                  </a:cubicBezTo>
                  <a:close/>
                  <a:moveTo>
                    <a:pt x="60674" y="284131"/>
                  </a:moveTo>
                  <a:cubicBezTo>
                    <a:pt x="59512" y="263119"/>
                    <a:pt x="75609" y="245154"/>
                    <a:pt x="96622" y="243992"/>
                  </a:cubicBezTo>
                  <a:cubicBezTo>
                    <a:pt x="117634" y="242840"/>
                    <a:pt x="135598" y="258928"/>
                    <a:pt x="136760" y="279940"/>
                  </a:cubicBezTo>
                  <a:cubicBezTo>
                    <a:pt x="137912" y="300952"/>
                    <a:pt x="121825" y="318916"/>
                    <a:pt x="100813" y="320078"/>
                  </a:cubicBezTo>
                  <a:cubicBezTo>
                    <a:pt x="100136" y="320116"/>
                    <a:pt x="99450" y="320135"/>
                    <a:pt x="98774" y="320135"/>
                  </a:cubicBezTo>
                  <a:cubicBezTo>
                    <a:pt x="78286" y="320831"/>
                    <a:pt x="61112" y="304800"/>
                    <a:pt x="60388" y="2843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C7542D51-7261-48A8-80EB-4E3353B5F45E}"/>
                </a:ext>
              </a:extLst>
            </p:cNvPr>
            <p:cNvSpPr/>
            <p:nvPr/>
          </p:nvSpPr>
          <p:spPr>
            <a:xfrm>
              <a:off x="8280554" y="4316796"/>
              <a:ext cx="208597" cy="320145"/>
            </a:xfrm>
            <a:custGeom>
              <a:avLst/>
              <a:gdLst>
                <a:gd name="connsiteX0" fmla="*/ 64675 w 208597"/>
                <a:gd name="connsiteY0" fmla="*/ 211741 h 320145"/>
                <a:gd name="connsiteX1" fmla="*/ 64675 w 208597"/>
                <a:gd name="connsiteY1" fmla="*/ 199644 h 320145"/>
                <a:gd name="connsiteX2" fmla="*/ 143828 w 208597"/>
                <a:gd name="connsiteY2" fmla="*/ 89916 h 320145"/>
                <a:gd name="connsiteX3" fmla="*/ 104680 w 208597"/>
                <a:gd name="connsiteY3" fmla="*/ 58008 h 320145"/>
                <a:gd name="connsiteX4" fmla="*/ 62865 w 208597"/>
                <a:gd name="connsiteY4" fmla="*/ 91726 h 320145"/>
                <a:gd name="connsiteX5" fmla="*/ 62865 w 208597"/>
                <a:gd name="connsiteY5" fmla="*/ 96679 h 320145"/>
                <a:gd name="connsiteX6" fmla="*/ 55245 w 208597"/>
                <a:gd name="connsiteY6" fmla="*/ 103918 h 320145"/>
                <a:gd name="connsiteX7" fmla="*/ 7620 w 208597"/>
                <a:gd name="connsiteY7" fmla="*/ 102108 h 320145"/>
                <a:gd name="connsiteX8" fmla="*/ 0 w 208597"/>
                <a:gd name="connsiteY8" fmla="*/ 96679 h 320145"/>
                <a:gd name="connsiteX9" fmla="*/ 0 w 208597"/>
                <a:gd name="connsiteY9" fmla="*/ 91726 h 320145"/>
                <a:gd name="connsiteX10" fmla="*/ 106490 w 208597"/>
                <a:gd name="connsiteY10" fmla="*/ 0 h 320145"/>
                <a:gd name="connsiteX11" fmla="*/ 208597 w 208597"/>
                <a:gd name="connsiteY11" fmla="*/ 87725 h 320145"/>
                <a:gd name="connsiteX12" fmla="*/ 128111 w 208597"/>
                <a:gd name="connsiteY12" fmla="*/ 203645 h 320145"/>
                <a:gd name="connsiteX13" fmla="*/ 128111 w 208597"/>
                <a:gd name="connsiteY13" fmla="*/ 211741 h 320145"/>
                <a:gd name="connsiteX14" fmla="*/ 122006 w 208597"/>
                <a:gd name="connsiteY14" fmla="*/ 219446 h 320145"/>
                <a:gd name="connsiteX15" fmla="*/ 120491 w 208597"/>
                <a:gd name="connsiteY15" fmla="*/ 219456 h 320145"/>
                <a:gd name="connsiteX16" fmla="*/ 72866 w 208597"/>
                <a:gd name="connsiteY16" fmla="*/ 219456 h 320145"/>
                <a:gd name="connsiteX17" fmla="*/ 64741 w 208597"/>
                <a:gd name="connsiteY17" fmla="*/ 213922 h 320145"/>
                <a:gd name="connsiteX18" fmla="*/ 64675 w 208597"/>
                <a:gd name="connsiteY18" fmla="*/ 211741 h 320145"/>
                <a:gd name="connsiteX19" fmla="*/ 60674 w 208597"/>
                <a:gd name="connsiteY19" fmla="*/ 284131 h 320145"/>
                <a:gd name="connsiteX20" fmla="*/ 96622 w 208597"/>
                <a:gd name="connsiteY20" fmla="*/ 243992 h 320145"/>
                <a:gd name="connsiteX21" fmla="*/ 136760 w 208597"/>
                <a:gd name="connsiteY21" fmla="*/ 279940 h 320145"/>
                <a:gd name="connsiteX22" fmla="*/ 100813 w 208597"/>
                <a:gd name="connsiteY22" fmla="*/ 320078 h 320145"/>
                <a:gd name="connsiteX23" fmla="*/ 98774 w 208597"/>
                <a:gd name="connsiteY23" fmla="*/ 320135 h 320145"/>
                <a:gd name="connsiteX24" fmla="*/ 60770 w 208597"/>
                <a:gd name="connsiteY24" fmla="*/ 284131 h 3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597" h="320145">
                  <a:moveTo>
                    <a:pt x="64675" y="211741"/>
                  </a:moveTo>
                  <a:lnTo>
                    <a:pt x="64675" y="199644"/>
                  </a:lnTo>
                  <a:cubicBezTo>
                    <a:pt x="64675" y="137160"/>
                    <a:pt x="143828" y="134493"/>
                    <a:pt x="143828" y="89916"/>
                  </a:cubicBezTo>
                  <a:cubicBezTo>
                    <a:pt x="143828" y="70866"/>
                    <a:pt x="128111" y="58008"/>
                    <a:pt x="104680" y="58008"/>
                  </a:cubicBezTo>
                  <a:cubicBezTo>
                    <a:pt x="79058" y="58008"/>
                    <a:pt x="62865" y="71914"/>
                    <a:pt x="62865" y="91726"/>
                  </a:cubicBezTo>
                  <a:lnTo>
                    <a:pt x="62865" y="96679"/>
                  </a:lnTo>
                  <a:cubicBezTo>
                    <a:pt x="62865" y="101632"/>
                    <a:pt x="60198" y="103918"/>
                    <a:pt x="55245" y="103918"/>
                  </a:cubicBezTo>
                  <a:lnTo>
                    <a:pt x="7620" y="102108"/>
                  </a:lnTo>
                  <a:cubicBezTo>
                    <a:pt x="3143" y="102108"/>
                    <a:pt x="0" y="99822"/>
                    <a:pt x="0" y="96679"/>
                  </a:cubicBezTo>
                  <a:lnTo>
                    <a:pt x="0" y="91726"/>
                  </a:lnTo>
                  <a:cubicBezTo>
                    <a:pt x="0" y="37338"/>
                    <a:pt x="43148" y="0"/>
                    <a:pt x="106490" y="0"/>
                  </a:cubicBezTo>
                  <a:cubicBezTo>
                    <a:pt x="169831" y="0"/>
                    <a:pt x="208597" y="35052"/>
                    <a:pt x="208597" y="87725"/>
                  </a:cubicBezTo>
                  <a:cubicBezTo>
                    <a:pt x="208597" y="162306"/>
                    <a:pt x="128111" y="162783"/>
                    <a:pt x="128111" y="203645"/>
                  </a:cubicBezTo>
                  <a:lnTo>
                    <a:pt x="128111" y="211741"/>
                  </a:lnTo>
                  <a:cubicBezTo>
                    <a:pt x="128549" y="215560"/>
                    <a:pt x="125816" y="219008"/>
                    <a:pt x="122006" y="219446"/>
                  </a:cubicBezTo>
                  <a:cubicBezTo>
                    <a:pt x="121501" y="219504"/>
                    <a:pt x="120996" y="219504"/>
                    <a:pt x="120491" y="219456"/>
                  </a:cubicBezTo>
                  <a:lnTo>
                    <a:pt x="72866" y="219456"/>
                  </a:lnTo>
                  <a:cubicBezTo>
                    <a:pt x="69094" y="220171"/>
                    <a:pt x="65456" y="217694"/>
                    <a:pt x="64741" y="213922"/>
                  </a:cubicBezTo>
                  <a:cubicBezTo>
                    <a:pt x="64608" y="213198"/>
                    <a:pt x="64579" y="212465"/>
                    <a:pt x="64675" y="211741"/>
                  </a:cubicBezTo>
                  <a:close/>
                  <a:moveTo>
                    <a:pt x="60674" y="284131"/>
                  </a:moveTo>
                  <a:cubicBezTo>
                    <a:pt x="59512" y="263119"/>
                    <a:pt x="75610" y="245155"/>
                    <a:pt x="96622" y="243992"/>
                  </a:cubicBezTo>
                  <a:cubicBezTo>
                    <a:pt x="117634" y="242840"/>
                    <a:pt x="135598" y="258928"/>
                    <a:pt x="136760" y="279940"/>
                  </a:cubicBezTo>
                  <a:cubicBezTo>
                    <a:pt x="137913" y="300952"/>
                    <a:pt x="121825" y="318916"/>
                    <a:pt x="100813" y="320078"/>
                  </a:cubicBezTo>
                  <a:cubicBezTo>
                    <a:pt x="100136" y="320116"/>
                    <a:pt x="99451" y="320135"/>
                    <a:pt x="98774" y="320135"/>
                  </a:cubicBezTo>
                  <a:cubicBezTo>
                    <a:pt x="78362" y="320612"/>
                    <a:pt x="61389" y="304533"/>
                    <a:pt x="60770" y="284131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" name="Graphic 15">
            <a:extLst>
              <a:ext uri="{FF2B5EF4-FFF2-40B4-BE49-F238E27FC236}">
                <a16:creationId xmlns="" xmlns:a16="http://schemas.microsoft.com/office/drawing/2014/main" id="{7BA46667-66DC-4621-A44A-30B5292A0154}"/>
              </a:ext>
            </a:extLst>
          </p:cNvPr>
          <p:cNvGrpSpPr/>
          <p:nvPr/>
        </p:nvGrpSpPr>
        <p:grpSpPr>
          <a:xfrm>
            <a:off x="6625597" y="2020199"/>
            <a:ext cx="1616487" cy="2793015"/>
            <a:chOff x="6920098" y="2635348"/>
            <a:chExt cx="1616487" cy="2793015"/>
          </a:xfrm>
          <a:solidFill>
            <a:srgbClr val="911F27"/>
          </a:solidFill>
        </p:grpSpPr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BA8B8308-3701-4740-A4BE-13D3D870DA8B}"/>
                </a:ext>
              </a:extLst>
            </p:cNvPr>
            <p:cNvSpPr/>
            <p:nvPr/>
          </p:nvSpPr>
          <p:spPr>
            <a:xfrm>
              <a:off x="7393869" y="4466243"/>
              <a:ext cx="595695" cy="650271"/>
            </a:xfrm>
            <a:custGeom>
              <a:avLst/>
              <a:gdLst>
                <a:gd name="connsiteX0" fmla="*/ 578456 w 595695"/>
                <a:gd name="connsiteY0" fmla="*/ 279083 h 650271"/>
                <a:gd name="connsiteX1" fmla="*/ 576360 w 595695"/>
                <a:gd name="connsiteY1" fmla="*/ 273082 h 650271"/>
                <a:gd name="connsiteX2" fmla="*/ 574265 w 595695"/>
                <a:gd name="connsiteY2" fmla="*/ 266986 h 650271"/>
                <a:gd name="connsiteX3" fmla="*/ 572169 w 595695"/>
                <a:gd name="connsiteY3" fmla="*/ 260985 h 650271"/>
                <a:gd name="connsiteX4" fmla="*/ 570074 w 595695"/>
                <a:gd name="connsiteY4" fmla="*/ 254889 h 650271"/>
                <a:gd name="connsiteX5" fmla="*/ 567978 w 595695"/>
                <a:gd name="connsiteY5" fmla="*/ 248888 h 650271"/>
                <a:gd name="connsiteX6" fmla="*/ 565883 w 595695"/>
                <a:gd name="connsiteY6" fmla="*/ 242792 h 650271"/>
                <a:gd name="connsiteX7" fmla="*/ 563787 w 595695"/>
                <a:gd name="connsiteY7" fmla="*/ 236792 h 650271"/>
                <a:gd name="connsiteX8" fmla="*/ 561692 w 595695"/>
                <a:gd name="connsiteY8" fmla="*/ 230696 h 650271"/>
                <a:gd name="connsiteX9" fmla="*/ 559596 w 595695"/>
                <a:gd name="connsiteY9" fmla="*/ 224695 h 650271"/>
                <a:gd name="connsiteX10" fmla="*/ 557501 w 595695"/>
                <a:gd name="connsiteY10" fmla="*/ 218599 h 650271"/>
                <a:gd name="connsiteX11" fmla="*/ 555405 w 595695"/>
                <a:gd name="connsiteY11" fmla="*/ 212598 h 650271"/>
                <a:gd name="connsiteX12" fmla="*/ 553310 w 595695"/>
                <a:gd name="connsiteY12" fmla="*/ 206502 h 650271"/>
                <a:gd name="connsiteX13" fmla="*/ 551309 w 595695"/>
                <a:gd name="connsiteY13" fmla="*/ 200120 h 650271"/>
                <a:gd name="connsiteX14" fmla="*/ 549214 w 595695"/>
                <a:gd name="connsiteY14" fmla="*/ 194024 h 650271"/>
                <a:gd name="connsiteX15" fmla="*/ 547023 w 595695"/>
                <a:gd name="connsiteY15" fmla="*/ 188024 h 650271"/>
                <a:gd name="connsiteX16" fmla="*/ 544927 w 595695"/>
                <a:gd name="connsiteY16" fmla="*/ 181928 h 650271"/>
                <a:gd name="connsiteX17" fmla="*/ 542832 w 595695"/>
                <a:gd name="connsiteY17" fmla="*/ 175927 h 650271"/>
                <a:gd name="connsiteX18" fmla="*/ 540737 w 595695"/>
                <a:gd name="connsiteY18" fmla="*/ 169831 h 650271"/>
                <a:gd name="connsiteX19" fmla="*/ 538641 w 595695"/>
                <a:gd name="connsiteY19" fmla="*/ 163830 h 650271"/>
                <a:gd name="connsiteX20" fmla="*/ 305945 w 595695"/>
                <a:gd name="connsiteY20" fmla="*/ 0 h 650271"/>
                <a:gd name="connsiteX21" fmla="*/ 77345 w 595695"/>
                <a:gd name="connsiteY21" fmla="*/ 143637 h 650271"/>
                <a:gd name="connsiteX22" fmla="*/ 74678 w 595695"/>
                <a:gd name="connsiteY22" fmla="*/ 149447 h 650271"/>
                <a:gd name="connsiteX23" fmla="*/ 72107 w 595695"/>
                <a:gd name="connsiteY23" fmla="*/ 155353 h 650271"/>
                <a:gd name="connsiteX24" fmla="*/ 69440 w 595695"/>
                <a:gd name="connsiteY24" fmla="*/ 161163 h 650271"/>
                <a:gd name="connsiteX25" fmla="*/ 66773 w 595695"/>
                <a:gd name="connsiteY25" fmla="*/ 166973 h 650271"/>
                <a:gd name="connsiteX26" fmla="*/ 64201 w 595695"/>
                <a:gd name="connsiteY26" fmla="*/ 172784 h 650271"/>
                <a:gd name="connsiteX27" fmla="*/ 61534 w 595695"/>
                <a:gd name="connsiteY27" fmla="*/ 178689 h 650271"/>
                <a:gd name="connsiteX28" fmla="*/ 58867 w 595695"/>
                <a:gd name="connsiteY28" fmla="*/ 184499 h 650271"/>
                <a:gd name="connsiteX29" fmla="*/ 56200 w 595695"/>
                <a:gd name="connsiteY29" fmla="*/ 190310 h 650271"/>
                <a:gd name="connsiteX30" fmla="*/ 53628 w 595695"/>
                <a:gd name="connsiteY30" fmla="*/ 196120 h 650271"/>
                <a:gd name="connsiteX31" fmla="*/ 50961 w 595695"/>
                <a:gd name="connsiteY31" fmla="*/ 201930 h 650271"/>
                <a:gd name="connsiteX32" fmla="*/ 48294 w 595695"/>
                <a:gd name="connsiteY32" fmla="*/ 207740 h 650271"/>
                <a:gd name="connsiteX33" fmla="*/ 45722 w 595695"/>
                <a:gd name="connsiteY33" fmla="*/ 213646 h 650271"/>
                <a:gd name="connsiteX34" fmla="*/ 43055 w 595695"/>
                <a:gd name="connsiteY34" fmla="*/ 219456 h 650271"/>
                <a:gd name="connsiteX35" fmla="*/ 40388 w 595695"/>
                <a:gd name="connsiteY35" fmla="*/ 225266 h 650271"/>
                <a:gd name="connsiteX36" fmla="*/ 37817 w 595695"/>
                <a:gd name="connsiteY36" fmla="*/ 231077 h 650271"/>
                <a:gd name="connsiteX37" fmla="*/ 35150 w 595695"/>
                <a:gd name="connsiteY37" fmla="*/ 236982 h 650271"/>
                <a:gd name="connsiteX38" fmla="*/ 32483 w 595695"/>
                <a:gd name="connsiteY38" fmla="*/ 242792 h 650271"/>
                <a:gd name="connsiteX39" fmla="*/ 29911 w 595695"/>
                <a:gd name="connsiteY39" fmla="*/ 248603 h 650271"/>
                <a:gd name="connsiteX40" fmla="*/ 27244 w 595695"/>
                <a:gd name="connsiteY40" fmla="*/ 254413 h 650271"/>
                <a:gd name="connsiteX41" fmla="*/ 24577 w 595695"/>
                <a:gd name="connsiteY41" fmla="*/ 260318 h 650271"/>
                <a:gd name="connsiteX42" fmla="*/ 2 w 595695"/>
                <a:gd name="connsiteY42" fmla="*/ 371570 h 650271"/>
                <a:gd name="connsiteX43" fmla="*/ 296135 w 595695"/>
                <a:gd name="connsiteY43" fmla="*/ 650272 h 650271"/>
                <a:gd name="connsiteX44" fmla="*/ 595696 w 595695"/>
                <a:gd name="connsiteY44" fmla="*/ 371570 h 650271"/>
                <a:gd name="connsiteX45" fmla="*/ 580551 w 595695"/>
                <a:gd name="connsiteY45" fmla="*/ 285845 h 650271"/>
                <a:gd name="connsiteX46" fmla="*/ 578456 w 595695"/>
                <a:gd name="connsiteY46" fmla="*/ 279083 h 65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95695" h="650271">
                  <a:moveTo>
                    <a:pt x="578456" y="279083"/>
                  </a:moveTo>
                  <a:cubicBezTo>
                    <a:pt x="577789" y="277082"/>
                    <a:pt x="577122" y="275082"/>
                    <a:pt x="576360" y="273082"/>
                  </a:cubicBezTo>
                  <a:cubicBezTo>
                    <a:pt x="575598" y="271082"/>
                    <a:pt x="575027" y="268986"/>
                    <a:pt x="574265" y="266986"/>
                  </a:cubicBezTo>
                  <a:cubicBezTo>
                    <a:pt x="573502" y="264986"/>
                    <a:pt x="572931" y="262985"/>
                    <a:pt x="572169" y="260985"/>
                  </a:cubicBezTo>
                  <a:cubicBezTo>
                    <a:pt x="571407" y="258985"/>
                    <a:pt x="570836" y="256889"/>
                    <a:pt x="570074" y="254889"/>
                  </a:cubicBezTo>
                  <a:cubicBezTo>
                    <a:pt x="569312" y="252889"/>
                    <a:pt x="568740" y="250888"/>
                    <a:pt x="567978" y="248888"/>
                  </a:cubicBezTo>
                  <a:cubicBezTo>
                    <a:pt x="567216" y="246888"/>
                    <a:pt x="566644" y="244793"/>
                    <a:pt x="565883" y="242792"/>
                  </a:cubicBezTo>
                  <a:lnTo>
                    <a:pt x="563787" y="236792"/>
                  </a:lnTo>
                  <a:cubicBezTo>
                    <a:pt x="563120" y="234696"/>
                    <a:pt x="562358" y="232696"/>
                    <a:pt x="561692" y="230696"/>
                  </a:cubicBezTo>
                  <a:lnTo>
                    <a:pt x="559596" y="224695"/>
                  </a:lnTo>
                  <a:cubicBezTo>
                    <a:pt x="558929" y="222599"/>
                    <a:pt x="558167" y="220599"/>
                    <a:pt x="557501" y="218599"/>
                  </a:cubicBezTo>
                  <a:lnTo>
                    <a:pt x="555405" y="212598"/>
                  </a:lnTo>
                  <a:cubicBezTo>
                    <a:pt x="554738" y="210503"/>
                    <a:pt x="553976" y="208502"/>
                    <a:pt x="553310" y="206502"/>
                  </a:cubicBezTo>
                  <a:lnTo>
                    <a:pt x="551309" y="200120"/>
                  </a:lnTo>
                  <a:cubicBezTo>
                    <a:pt x="550643" y="198025"/>
                    <a:pt x="549881" y="196025"/>
                    <a:pt x="549214" y="194024"/>
                  </a:cubicBezTo>
                  <a:lnTo>
                    <a:pt x="547023" y="188024"/>
                  </a:lnTo>
                  <a:cubicBezTo>
                    <a:pt x="546356" y="185928"/>
                    <a:pt x="545690" y="183928"/>
                    <a:pt x="544927" y="181928"/>
                  </a:cubicBezTo>
                  <a:cubicBezTo>
                    <a:pt x="544166" y="179927"/>
                    <a:pt x="543594" y="177927"/>
                    <a:pt x="542832" y="175927"/>
                  </a:cubicBezTo>
                  <a:cubicBezTo>
                    <a:pt x="542070" y="173927"/>
                    <a:pt x="541499" y="171831"/>
                    <a:pt x="540737" y="169831"/>
                  </a:cubicBezTo>
                  <a:cubicBezTo>
                    <a:pt x="539975" y="167830"/>
                    <a:pt x="539403" y="165830"/>
                    <a:pt x="538641" y="163830"/>
                  </a:cubicBezTo>
                  <a:cubicBezTo>
                    <a:pt x="507590" y="69342"/>
                    <a:pt x="411578" y="0"/>
                    <a:pt x="305945" y="0"/>
                  </a:cubicBezTo>
                  <a:cubicBezTo>
                    <a:pt x="203552" y="0"/>
                    <a:pt x="114493" y="59627"/>
                    <a:pt x="77345" y="143637"/>
                  </a:cubicBezTo>
                  <a:cubicBezTo>
                    <a:pt x="76393" y="145542"/>
                    <a:pt x="75536" y="147542"/>
                    <a:pt x="74678" y="149447"/>
                  </a:cubicBezTo>
                  <a:lnTo>
                    <a:pt x="72107" y="155353"/>
                  </a:lnTo>
                  <a:cubicBezTo>
                    <a:pt x="71154" y="157258"/>
                    <a:pt x="70297" y="159163"/>
                    <a:pt x="69440" y="161163"/>
                  </a:cubicBezTo>
                  <a:cubicBezTo>
                    <a:pt x="68582" y="163163"/>
                    <a:pt x="67630" y="165068"/>
                    <a:pt x="66773" y="166973"/>
                  </a:cubicBezTo>
                  <a:lnTo>
                    <a:pt x="64201" y="172784"/>
                  </a:lnTo>
                  <a:cubicBezTo>
                    <a:pt x="63248" y="174784"/>
                    <a:pt x="62391" y="176689"/>
                    <a:pt x="61534" y="178689"/>
                  </a:cubicBezTo>
                  <a:cubicBezTo>
                    <a:pt x="60677" y="180689"/>
                    <a:pt x="59724" y="182499"/>
                    <a:pt x="58867" y="184499"/>
                  </a:cubicBezTo>
                  <a:cubicBezTo>
                    <a:pt x="58010" y="186500"/>
                    <a:pt x="57057" y="188309"/>
                    <a:pt x="56200" y="190310"/>
                  </a:cubicBezTo>
                  <a:lnTo>
                    <a:pt x="53628" y="196120"/>
                  </a:lnTo>
                  <a:cubicBezTo>
                    <a:pt x="52676" y="198025"/>
                    <a:pt x="51818" y="200025"/>
                    <a:pt x="50961" y="201930"/>
                  </a:cubicBezTo>
                  <a:cubicBezTo>
                    <a:pt x="50104" y="203835"/>
                    <a:pt x="49151" y="205835"/>
                    <a:pt x="48294" y="207740"/>
                  </a:cubicBezTo>
                  <a:lnTo>
                    <a:pt x="45722" y="213646"/>
                  </a:lnTo>
                  <a:cubicBezTo>
                    <a:pt x="44770" y="215551"/>
                    <a:pt x="43913" y="217456"/>
                    <a:pt x="43055" y="219456"/>
                  </a:cubicBezTo>
                  <a:cubicBezTo>
                    <a:pt x="42198" y="221456"/>
                    <a:pt x="41246" y="223361"/>
                    <a:pt x="40388" y="225266"/>
                  </a:cubicBezTo>
                  <a:lnTo>
                    <a:pt x="37817" y="231077"/>
                  </a:lnTo>
                  <a:cubicBezTo>
                    <a:pt x="36864" y="233077"/>
                    <a:pt x="36007" y="234982"/>
                    <a:pt x="35150" y="236982"/>
                  </a:cubicBezTo>
                  <a:cubicBezTo>
                    <a:pt x="34292" y="238982"/>
                    <a:pt x="33340" y="240792"/>
                    <a:pt x="32483" y="242792"/>
                  </a:cubicBezTo>
                  <a:lnTo>
                    <a:pt x="29911" y="248603"/>
                  </a:lnTo>
                  <a:cubicBezTo>
                    <a:pt x="28958" y="250508"/>
                    <a:pt x="28101" y="252508"/>
                    <a:pt x="27244" y="254413"/>
                  </a:cubicBezTo>
                  <a:cubicBezTo>
                    <a:pt x="26387" y="256318"/>
                    <a:pt x="25434" y="258318"/>
                    <a:pt x="24577" y="260318"/>
                  </a:cubicBezTo>
                  <a:cubicBezTo>
                    <a:pt x="8232" y="295123"/>
                    <a:pt x="-160" y="333127"/>
                    <a:pt x="2" y="371570"/>
                  </a:cubicBezTo>
                  <a:cubicBezTo>
                    <a:pt x="2" y="524923"/>
                    <a:pt x="132400" y="650272"/>
                    <a:pt x="296135" y="650272"/>
                  </a:cubicBezTo>
                  <a:cubicBezTo>
                    <a:pt x="456345" y="650272"/>
                    <a:pt x="595696" y="524923"/>
                    <a:pt x="595696" y="371570"/>
                  </a:cubicBezTo>
                  <a:cubicBezTo>
                    <a:pt x="595667" y="342329"/>
                    <a:pt x="590543" y="313325"/>
                    <a:pt x="580551" y="285845"/>
                  </a:cubicBezTo>
                  <a:cubicBezTo>
                    <a:pt x="579884" y="283083"/>
                    <a:pt x="579218" y="281083"/>
                    <a:pt x="578456" y="279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01D09DEE-7D35-4641-B436-77D96DEA9BCD}"/>
                </a:ext>
              </a:extLst>
            </p:cNvPr>
            <p:cNvSpPr/>
            <p:nvPr/>
          </p:nvSpPr>
          <p:spPr>
            <a:xfrm>
              <a:off x="6920098" y="2635634"/>
              <a:ext cx="1616487" cy="1699831"/>
            </a:xfrm>
            <a:custGeom>
              <a:avLst/>
              <a:gdLst>
                <a:gd name="connsiteX0" fmla="*/ 825627 w 1616487"/>
                <a:gd name="connsiteY0" fmla="*/ 0 h 1699831"/>
                <a:gd name="connsiteX1" fmla="*/ 0 w 1616487"/>
                <a:gd name="connsiteY1" fmla="*/ 710660 h 1699831"/>
                <a:gd name="connsiteX2" fmla="*/ 0 w 1616487"/>
                <a:gd name="connsiteY2" fmla="*/ 748760 h 1699831"/>
                <a:gd name="connsiteX3" fmla="*/ 18097 w 1616487"/>
                <a:gd name="connsiteY3" fmla="*/ 779812 h 1699831"/>
                <a:gd name="connsiteX4" fmla="*/ 24765 w 1616487"/>
                <a:gd name="connsiteY4" fmla="*/ 785146 h 1699831"/>
                <a:gd name="connsiteX5" fmla="*/ 31528 w 1616487"/>
                <a:gd name="connsiteY5" fmla="*/ 790480 h 1699831"/>
                <a:gd name="connsiteX6" fmla="*/ 38290 w 1616487"/>
                <a:gd name="connsiteY6" fmla="*/ 795814 h 1699831"/>
                <a:gd name="connsiteX7" fmla="*/ 45053 w 1616487"/>
                <a:gd name="connsiteY7" fmla="*/ 801148 h 1699831"/>
                <a:gd name="connsiteX8" fmla="*/ 51721 w 1616487"/>
                <a:gd name="connsiteY8" fmla="*/ 806482 h 1699831"/>
                <a:gd name="connsiteX9" fmla="*/ 58483 w 1616487"/>
                <a:gd name="connsiteY9" fmla="*/ 811911 h 1699831"/>
                <a:gd name="connsiteX10" fmla="*/ 65246 w 1616487"/>
                <a:gd name="connsiteY10" fmla="*/ 817245 h 1699831"/>
                <a:gd name="connsiteX11" fmla="*/ 72009 w 1616487"/>
                <a:gd name="connsiteY11" fmla="*/ 822579 h 1699831"/>
                <a:gd name="connsiteX12" fmla="*/ 78676 w 1616487"/>
                <a:gd name="connsiteY12" fmla="*/ 827913 h 1699831"/>
                <a:gd name="connsiteX13" fmla="*/ 86011 w 1616487"/>
                <a:gd name="connsiteY13" fmla="*/ 833628 h 1699831"/>
                <a:gd name="connsiteX14" fmla="*/ 92202 w 1616487"/>
                <a:gd name="connsiteY14" fmla="*/ 838486 h 1699831"/>
                <a:gd name="connsiteX15" fmla="*/ 98965 w 1616487"/>
                <a:gd name="connsiteY15" fmla="*/ 843820 h 1699831"/>
                <a:gd name="connsiteX16" fmla="*/ 105632 w 1616487"/>
                <a:gd name="connsiteY16" fmla="*/ 849154 h 1699831"/>
                <a:gd name="connsiteX17" fmla="*/ 112395 w 1616487"/>
                <a:gd name="connsiteY17" fmla="*/ 854488 h 1699831"/>
                <a:gd name="connsiteX18" fmla="*/ 119158 w 1616487"/>
                <a:gd name="connsiteY18" fmla="*/ 859822 h 1699831"/>
                <a:gd name="connsiteX19" fmla="*/ 125825 w 1616487"/>
                <a:gd name="connsiteY19" fmla="*/ 865156 h 1699831"/>
                <a:gd name="connsiteX20" fmla="*/ 132588 w 1616487"/>
                <a:gd name="connsiteY20" fmla="*/ 870490 h 1699831"/>
                <a:gd name="connsiteX21" fmla="*/ 139255 w 1616487"/>
                <a:gd name="connsiteY21" fmla="*/ 875824 h 1699831"/>
                <a:gd name="connsiteX22" fmla="*/ 146018 w 1616487"/>
                <a:gd name="connsiteY22" fmla="*/ 881158 h 1699831"/>
                <a:gd name="connsiteX23" fmla="*/ 152686 w 1616487"/>
                <a:gd name="connsiteY23" fmla="*/ 886492 h 1699831"/>
                <a:gd name="connsiteX24" fmla="*/ 192691 w 1616487"/>
                <a:gd name="connsiteY24" fmla="*/ 900398 h 1699831"/>
                <a:gd name="connsiteX25" fmla="*/ 499015 w 1616487"/>
                <a:gd name="connsiteY25" fmla="*/ 911828 h 1699831"/>
                <a:gd name="connsiteX26" fmla="*/ 547688 w 1616487"/>
                <a:gd name="connsiteY26" fmla="*/ 866013 h 1699831"/>
                <a:gd name="connsiteX27" fmla="*/ 547688 w 1616487"/>
                <a:gd name="connsiteY27" fmla="*/ 834581 h 1699831"/>
                <a:gd name="connsiteX28" fmla="*/ 814388 w 1616487"/>
                <a:gd name="connsiteY28" fmla="*/ 619887 h 1699831"/>
                <a:gd name="connsiteX29" fmla="*/ 1063466 w 1616487"/>
                <a:gd name="connsiteY29" fmla="*/ 823151 h 1699831"/>
                <a:gd name="connsiteX30" fmla="*/ 1059466 w 1616487"/>
                <a:gd name="connsiteY30" fmla="*/ 864965 h 1699831"/>
                <a:gd name="connsiteX31" fmla="*/ 505587 w 1616487"/>
                <a:gd name="connsiteY31" fmla="*/ 1546574 h 1699831"/>
                <a:gd name="connsiteX32" fmla="*/ 505587 w 1616487"/>
                <a:gd name="connsiteY32" fmla="*/ 1640681 h 1699831"/>
                <a:gd name="connsiteX33" fmla="*/ 564832 w 1616487"/>
                <a:gd name="connsiteY33" fmla="*/ 1699832 h 1699831"/>
                <a:gd name="connsiteX34" fmla="*/ 933640 w 1616487"/>
                <a:gd name="connsiteY34" fmla="*/ 1699832 h 1699831"/>
                <a:gd name="connsiteX35" fmla="*/ 992886 w 1616487"/>
                <a:gd name="connsiteY35" fmla="*/ 1640681 h 1699831"/>
                <a:gd name="connsiteX36" fmla="*/ 992886 w 1616487"/>
                <a:gd name="connsiteY36" fmla="*/ 1577911 h 1699831"/>
                <a:gd name="connsiteX37" fmla="*/ 1616488 w 1616487"/>
                <a:gd name="connsiteY37" fmla="*/ 679133 h 1699831"/>
                <a:gd name="connsiteX38" fmla="*/ 825627 w 1616487"/>
                <a:gd name="connsiteY38" fmla="*/ 0 h 169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6487" h="1699831">
                  <a:moveTo>
                    <a:pt x="825627" y="0"/>
                  </a:moveTo>
                  <a:cubicBezTo>
                    <a:pt x="334423" y="0"/>
                    <a:pt x="0" y="289084"/>
                    <a:pt x="0" y="710660"/>
                  </a:cubicBezTo>
                  <a:lnTo>
                    <a:pt x="0" y="748760"/>
                  </a:lnTo>
                  <a:cubicBezTo>
                    <a:pt x="181" y="761562"/>
                    <a:pt x="7048" y="773344"/>
                    <a:pt x="18097" y="779812"/>
                  </a:cubicBezTo>
                  <a:cubicBezTo>
                    <a:pt x="20155" y="781793"/>
                    <a:pt x="22384" y="783574"/>
                    <a:pt x="24765" y="785146"/>
                  </a:cubicBezTo>
                  <a:cubicBezTo>
                    <a:pt x="26832" y="787156"/>
                    <a:pt x="29099" y="788937"/>
                    <a:pt x="31528" y="790480"/>
                  </a:cubicBezTo>
                  <a:cubicBezTo>
                    <a:pt x="33595" y="792490"/>
                    <a:pt x="35862" y="794271"/>
                    <a:pt x="38290" y="795814"/>
                  </a:cubicBezTo>
                  <a:cubicBezTo>
                    <a:pt x="40338" y="797842"/>
                    <a:pt x="42605" y="799633"/>
                    <a:pt x="45053" y="801148"/>
                  </a:cubicBezTo>
                  <a:cubicBezTo>
                    <a:pt x="47082" y="803158"/>
                    <a:pt x="49320" y="804939"/>
                    <a:pt x="51721" y="806482"/>
                  </a:cubicBezTo>
                  <a:cubicBezTo>
                    <a:pt x="53778" y="808520"/>
                    <a:pt x="56045" y="810339"/>
                    <a:pt x="58483" y="811911"/>
                  </a:cubicBezTo>
                  <a:cubicBezTo>
                    <a:pt x="60569" y="813892"/>
                    <a:pt x="62836" y="815673"/>
                    <a:pt x="65246" y="817245"/>
                  </a:cubicBezTo>
                  <a:cubicBezTo>
                    <a:pt x="67313" y="819245"/>
                    <a:pt x="69580" y="821036"/>
                    <a:pt x="72009" y="822579"/>
                  </a:cubicBezTo>
                  <a:cubicBezTo>
                    <a:pt x="74047" y="824579"/>
                    <a:pt x="76276" y="826370"/>
                    <a:pt x="78676" y="827913"/>
                  </a:cubicBezTo>
                  <a:cubicBezTo>
                    <a:pt x="80915" y="830066"/>
                    <a:pt x="83372" y="831990"/>
                    <a:pt x="86011" y="833628"/>
                  </a:cubicBezTo>
                  <a:cubicBezTo>
                    <a:pt x="87954" y="835400"/>
                    <a:pt x="90021" y="837019"/>
                    <a:pt x="92202" y="838486"/>
                  </a:cubicBezTo>
                  <a:cubicBezTo>
                    <a:pt x="94288" y="840467"/>
                    <a:pt x="96555" y="842248"/>
                    <a:pt x="98965" y="843820"/>
                  </a:cubicBezTo>
                  <a:cubicBezTo>
                    <a:pt x="101022" y="845801"/>
                    <a:pt x="103251" y="847582"/>
                    <a:pt x="105632" y="849154"/>
                  </a:cubicBezTo>
                  <a:cubicBezTo>
                    <a:pt x="107718" y="851135"/>
                    <a:pt x="109985" y="852916"/>
                    <a:pt x="112395" y="854488"/>
                  </a:cubicBezTo>
                  <a:cubicBezTo>
                    <a:pt x="114462" y="856488"/>
                    <a:pt x="116729" y="858279"/>
                    <a:pt x="119158" y="859822"/>
                  </a:cubicBezTo>
                  <a:cubicBezTo>
                    <a:pt x="121196" y="861822"/>
                    <a:pt x="123425" y="863613"/>
                    <a:pt x="125825" y="865156"/>
                  </a:cubicBezTo>
                  <a:cubicBezTo>
                    <a:pt x="127892" y="867156"/>
                    <a:pt x="130159" y="868947"/>
                    <a:pt x="132588" y="870490"/>
                  </a:cubicBezTo>
                  <a:cubicBezTo>
                    <a:pt x="134626" y="872490"/>
                    <a:pt x="136855" y="874281"/>
                    <a:pt x="139255" y="875824"/>
                  </a:cubicBezTo>
                  <a:cubicBezTo>
                    <a:pt x="141341" y="877805"/>
                    <a:pt x="143608" y="879586"/>
                    <a:pt x="146018" y="881158"/>
                  </a:cubicBezTo>
                  <a:cubicBezTo>
                    <a:pt x="148057" y="883158"/>
                    <a:pt x="150285" y="884949"/>
                    <a:pt x="152686" y="886492"/>
                  </a:cubicBezTo>
                  <a:cubicBezTo>
                    <a:pt x="163697" y="896179"/>
                    <a:pt x="178051" y="901170"/>
                    <a:pt x="192691" y="900398"/>
                  </a:cubicBezTo>
                  <a:lnTo>
                    <a:pt x="499015" y="911828"/>
                  </a:lnTo>
                  <a:cubicBezTo>
                    <a:pt x="530543" y="911828"/>
                    <a:pt x="547688" y="897541"/>
                    <a:pt x="547688" y="866013"/>
                  </a:cubicBezTo>
                  <a:lnTo>
                    <a:pt x="547688" y="834581"/>
                  </a:lnTo>
                  <a:cubicBezTo>
                    <a:pt x="547688" y="708565"/>
                    <a:pt x="650748" y="619887"/>
                    <a:pt x="814388" y="619887"/>
                  </a:cubicBezTo>
                  <a:cubicBezTo>
                    <a:pt x="963263" y="619887"/>
                    <a:pt x="1063466" y="699992"/>
                    <a:pt x="1063466" y="823151"/>
                  </a:cubicBezTo>
                  <a:cubicBezTo>
                    <a:pt x="1063466" y="837181"/>
                    <a:pt x="1062133" y="851183"/>
                    <a:pt x="1059466" y="864965"/>
                  </a:cubicBezTo>
                  <a:cubicBezTo>
                    <a:pt x="905732" y="1066514"/>
                    <a:pt x="505587" y="1155383"/>
                    <a:pt x="505587" y="1546574"/>
                  </a:cubicBezTo>
                  <a:lnTo>
                    <a:pt x="505587" y="1640681"/>
                  </a:lnTo>
                  <a:cubicBezTo>
                    <a:pt x="505587" y="1678781"/>
                    <a:pt x="526447" y="1699832"/>
                    <a:pt x="564832" y="1699832"/>
                  </a:cubicBezTo>
                  <a:lnTo>
                    <a:pt x="933640" y="1699832"/>
                  </a:lnTo>
                  <a:cubicBezTo>
                    <a:pt x="971740" y="1699832"/>
                    <a:pt x="992886" y="1678972"/>
                    <a:pt x="992886" y="1640681"/>
                  </a:cubicBezTo>
                  <a:lnTo>
                    <a:pt x="992886" y="1577911"/>
                  </a:lnTo>
                  <a:cubicBezTo>
                    <a:pt x="992886" y="1260919"/>
                    <a:pt x="1616488" y="1257395"/>
                    <a:pt x="1616488" y="679133"/>
                  </a:cubicBezTo>
                  <a:cubicBezTo>
                    <a:pt x="1616488" y="271653"/>
                    <a:pt x="1306354" y="0"/>
                    <a:pt x="8256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F0E2FE60-B57D-4665-BADA-3337A379B42D}"/>
                </a:ext>
              </a:extLst>
            </p:cNvPr>
            <p:cNvSpPr/>
            <p:nvPr/>
          </p:nvSpPr>
          <p:spPr>
            <a:xfrm>
              <a:off x="6920193" y="2635348"/>
              <a:ext cx="1616202" cy="2480690"/>
            </a:xfrm>
            <a:custGeom>
              <a:avLst/>
              <a:gdLst>
                <a:gd name="connsiteX0" fmla="*/ 505016 w 1616202"/>
                <a:gd name="connsiteY0" fmla="*/ 1641158 h 2480690"/>
                <a:gd name="connsiteX1" fmla="*/ 505016 w 1616202"/>
                <a:gd name="connsiteY1" fmla="*/ 1547051 h 2480690"/>
                <a:gd name="connsiteX2" fmla="*/ 1118140 w 1616202"/>
                <a:gd name="connsiteY2" fmla="*/ 697040 h 2480690"/>
                <a:gd name="connsiteX3" fmla="*/ 815054 w 1616202"/>
                <a:gd name="connsiteY3" fmla="*/ 449389 h 2480690"/>
                <a:gd name="connsiteX4" fmla="*/ 491204 w 1616202"/>
                <a:gd name="connsiteY4" fmla="*/ 710660 h 2480690"/>
                <a:gd name="connsiteX5" fmla="*/ 491204 w 1616202"/>
                <a:gd name="connsiteY5" fmla="*/ 748760 h 2480690"/>
                <a:gd name="connsiteX6" fmla="*/ 431959 w 1616202"/>
                <a:gd name="connsiteY6" fmla="*/ 804577 h 2480690"/>
                <a:gd name="connsiteX7" fmla="*/ 59150 w 1616202"/>
                <a:gd name="connsiteY7" fmla="*/ 790575 h 2480690"/>
                <a:gd name="connsiteX8" fmla="*/ 0 w 1616202"/>
                <a:gd name="connsiteY8" fmla="*/ 748760 h 2480690"/>
                <a:gd name="connsiteX9" fmla="*/ 0 w 1616202"/>
                <a:gd name="connsiteY9" fmla="*/ 710660 h 2480690"/>
                <a:gd name="connsiteX10" fmla="*/ 825627 w 1616202"/>
                <a:gd name="connsiteY10" fmla="*/ 0 h 2480690"/>
                <a:gd name="connsiteX11" fmla="*/ 1616202 w 1616202"/>
                <a:gd name="connsiteY11" fmla="*/ 679323 h 2480690"/>
                <a:gd name="connsiteX12" fmla="*/ 992600 w 1616202"/>
                <a:gd name="connsiteY12" fmla="*/ 1578102 h 2480690"/>
                <a:gd name="connsiteX13" fmla="*/ 992600 w 1616202"/>
                <a:gd name="connsiteY13" fmla="*/ 1640872 h 2480690"/>
                <a:gd name="connsiteX14" fmla="*/ 933355 w 1616202"/>
                <a:gd name="connsiteY14" fmla="*/ 1700022 h 2480690"/>
                <a:gd name="connsiteX15" fmla="*/ 564261 w 1616202"/>
                <a:gd name="connsiteY15" fmla="*/ 1700022 h 2480690"/>
                <a:gd name="connsiteX16" fmla="*/ 505016 w 1616202"/>
                <a:gd name="connsiteY16" fmla="*/ 1641158 h 2480690"/>
                <a:gd name="connsiteX17" fmla="*/ 473678 w 1616202"/>
                <a:gd name="connsiteY17" fmla="*/ 2202466 h 2480690"/>
                <a:gd name="connsiteX18" fmla="*/ 773240 w 1616202"/>
                <a:gd name="connsiteY18" fmla="*/ 1923764 h 2480690"/>
                <a:gd name="connsiteX19" fmla="*/ 1069372 w 1616202"/>
                <a:gd name="connsiteY19" fmla="*/ 2202466 h 2480690"/>
                <a:gd name="connsiteX20" fmla="*/ 769811 w 1616202"/>
                <a:gd name="connsiteY20" fmla="*/ 2480691 h 2480690"/>
                <a:gd name="connsiteX21" fmla="*/ 473678 w 1616202"/>
                <a:gd name="connsiteY21" fmla="*/ 2202466 h 248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6202" h="2480690">
                  <a:moveTo>
                    <a:pt x="505016" y="1641158"/>
                  </a:moveTo>
                  <a:lnTo>
                    <a:pt x="505016" y="1547051"/>
                  </a:lnTo>
                  <a:cubicBezTo>
                    <a:pt x="505016" y="1062800"/>
                    <a:pt x="1118140" y="1042226"/>
                    <a:pt x="1118140" y="697040"/>
                  </a:cubicBezTo>
                  <a:cubicBezTo>
                    <a:pt x="1118140" y="547211"/>
                    <a:pt x="996220" y="449389"/>
                    <a:pt x="815054" y="449389"/>
                  </a:cubicBezTo>
                  <a:cubicBezTo>
                    <a:pt x="616458" y="449389"/>
                    <a:pt x="491204" y="557403"/>
                    <a:pt x="491204" y="710660"/>
                  </a:cubicBezTo>
                  <a:lnTo>
                    <a:pt x="491204" y="748760"/>
                  </a:lnTo>
                  <a:cubicBezTo>
                    <a:pt x="491204" y="786860"/>
                    <a:pt x="470249" y="804577"/>
                    <a:pt x="431959" y="804577"/>
                  </a:cubicBezTo>
                  <a:lnTo>
                    <a:pt x="59150" y="790575"/>
                  </a:lnTo>
                  <a:cubicBezTo>
                    <a:pt x="24384" y="790575"/>
                    <a:pt x="0" y="773144"/>
                    <a:pt x="0" y="748760"/>
                  </a:cubicBezTo>
                  <a:lnTo>
                    <a:pt x="0" y="710660"/>
                  </a:lnTo>
                  <a:cubicBezTo>
                    <a:pt x="0" y="289084"/>
                    <a:pt x="334423" y="0"/>
                    <a:pt x="825627" y="0"/>
                  </a:cubicBezTo>
                  <a:cubicBezTo>
                    <a:pt x="1306354" y="0"/>
                    <a:pt x="1616202" y="271653"/>
                    <a:pt x="1616202" y="679323"/>
                  </a:cubicBezTo>
                  <a:cubicBezTo>
                    <a:pt x="1616202" y="1257586"/>
                    <a:pt x="992600" y="1261110"/>
                    <a:pt x="992600" y="1578102"/>
                  </a:cubicBezTo>
                  <a:lnTo>
                    <a:pt x="992600" y="1640872"/>
                  </a:lnTo>
                  <a:cubicBezTo>
                    <a:pt x="992600" y="1678972"/>
                    <a:pt x="971645" y="1700022"/>
                    <a:pt x="933355" y="1700022"/>
                  </a:cubicBezTo>
                  <a:lnTo>
                    <a:pt x="564261" y="1700022"/>
                  </a:lnTo>
                  <a:cubicBezTo>
                    <a:pt x="525875" y="1700308"/>
                    <a:pt x="505016" y="1679448"/>
                    <a:pt x="505016" y="1641158"/>
                  </a:cubicBezTo>
                  <a:close/>
                  <a:moveTo>
                    <a:pt x="473678" y="2202466"/>
                  </a:moveTo>
                  <a:cubicBezTo>
                    <a:pt x="473678" y="2049209"/>
                    <a:pt x="609505" y="1923764"/>
                    <a:pt x="773240" y="1923764"/>
                  </a:cubicBezTo>
                  <a:cubicBezTo>
                    <a:pt x="930021" y="1923764"/>
                    <a:pt x="1069372" y="2049209"/>
                    <a:pt x="1069372" y="2202466"/>
                  </a:cubicBezTo>
                  <a:cubicBezTo>
                    <a:pt x="1069372" y="2355723"/>
                    <a:pt x="929735" y="2480691"/>
                    <a:pt x="769811" y="2480691"/>
                  </a:cubicBezTo>
                  <a:cubicBezTo>
                    <a:pt x="605885" y="2480691"/>
                    <a:pt x="473678" y="2355342"/>
                    <a:pt x="473678" y="2202466"/>
                  </a:cubicBezTo>
                  <a:close/>
                </a:path>
              </a:pathLst>
            </a:custGeom>
            <a:grpFill/>
            <a:ln w="9525" cap="flat">
              <a:solidFill>
                <a:srgbClr val="DFF7E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EF0CAD8-CC5E-4482-944B-7F6DB535AF6E}"/>
                </a:ext>
              </a:extLst>
            </p:cNvPr>
            <p:cNvSpPr/>
            <p:nvPr/>
          </p:nvSpPr>
          <p:spPr>
            <a:xfrm>
              <a:off x="7154604" y="5195763"/>
              <a:ext cx="1040320" cy="232600"/>
            </a:xfrm>
            <a:custGeom>
              <a:avLst/>
              <a:gdLst>
                <a:gd name="connsiteX0" fmla="*/ 1040321 w 1040320"/>
                <a:gd name="connsiteY0" fmla="*/ 116300 h 232600"/>
                <a:gd name="connsiteX1" fmla="*/ 520160 w 1040320"/>
                <a:gd name="connsiteY1" fmla="*/ 232601 h 232600"/>
                <a:gd name="connsiteX2" fmla="*/ 0 w 1040320"/>
                <a:gd name="connsiteY2" fmla="*/ 116300 h 232600"/>
                <a:gd name="connsiteX3" fmla="*/ 520160 w 1040320"/>
                <a:gd name="connsiteY3" fmla="*/ 0 h 232600"/>
                <a:gd name="connsiteX4" fmla="*/ 1040321 w 1040320"/>
                <a:gd name="connsiteY4" fmla="*/ 116300 h 23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0320" h="232600">
                  <a:moveTo>
                    <a:pt x="1040321" y="116300"/>
                  </a:moveTo>
                  <a:cubicBezTo>
                    <a:pt x="1040321" y="180531"/>
                    <a:pt x="807437" y="232601"/>
                    <a:pt x="520160" y="232601"/>
                  </a:cubicBezTo>
                  <a:cubicBezTo>
                    <a:pt x="232884" y="232601"/>
                    <a:pt x="0" y="180531"/>
                    <a:pt x="0" y="116300"/>
                  </a:cubicBezTo>
                  <a:cubicBezTo>
                    <a:pt x="0" y="52069"/>
                    <a:pt x="232884" y="0"/>
                    <a:pt x="520160" y="0"/>
                  </a:cubicBezTo>
                  <a:cubicBezTo>
                    <a:pt x="807437" y="0"/>
                    <a:pt x="1040321" y="52070"/>
                    <a:pt x="1040321" y="1163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" name="Graphic 15">
            <a:extLst>
              <a:ext uri="{FF2B5EF4-FFF2-40B4-BE49-F238E27FC236}">
                <a16:creationId xmlns="" xmlns:a16="http://schemas.microsoft.com/office/drawing/2014/main" id="{FDD9CB80-24EE-4019-93B3-8DC9A09AB4F4}"/>
              </a:ext>
            </a:extLst>
          </p:cNvPr>
          <p:cNvGrpSpPr/>
          <p:nvPr/>
        </p:nvGrpSpPr>
        <p:grpSpPr>
          <a:xfrm>
            <a:off x="6847148" y="594235"/>
            <a:ext cx="1262461" cy="2420251"/>
            <a:chOff x="7141649" y="1209384"/>
            <a:chExt cx="1262461" cy="2420251"/>
          </a:xfrm>
        </p:grpSpPr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2228197C-058E-4732-8F06-C727F7E525B7}"/>
                </a:ext>
              </a:extLst>
            </p:cNvPr>
            <p:cNvSpPr/>
            <p:nvPr/>
          </p:nvSpPr>
          <p:spPr>
            <a:xfrm>
              <a:off x="7141649" y="2674210"/>
              <a:ext cx="208883" cy="136838"/>
            </a:xfrm>
            <a:custGeom>
              <a:avLst/>
              <a:gdLst>
                <a:gd name="connsiteX0" fmla="*/ 135541 w 208883"/>
                <a:gd name="connsiteY0" fmla="*/ 0 h 136838"/>
                <a:gd name="connsiteX1" fmla="*/ 115633 w 208883"/>
                <a:gd name="connsiteY1" fmla="*/ 43434 h 136838"/>
                <a:gd name="connsiteX2" fmla="*/ 0 w 208883"/>
                <a:gd name="connsiteY2" fmla="*/ 64579 h 136838"/>
                <a:gd name="connsiteX3" fmla="*/ 7525 w 208883"/>
                <a:gd name="connsiteY3" fmla="*/ 135446 h 136838"/>
                <a:gd name="connsiteX4" fmla="*/ 22384 w 208883"/>
                <a:gd name="connsiteY4" fmla="*/ 135446 h 136838"/>
                <a:gd name="connsiteX5" fmla="*/ 192691 w 208883"/>
                <a:gd name="connsiteY5" fmla="*/ 91916 h 136838"/>
                <a:gd name="connsiteX6" fmla="*/ 208883 w 208883"/>
                <a:gd name="connsiteY6" fmla="*/ 14859 h 1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883" h="136838">
                  <a:moveTo>
                    <a:pt x="135541" y="0"/>
                  </a:moveTo>
                  <a:lnTo>
                    <a:pt x="115633" y="43434"/>
                  </a:lnTo>
                  <a:cubicBezTo>
                    <a:pt x="115633" y="43434"/>
                    <a:pt x="0" y="55912"/>
                    <a:pt x="0" y="64579"/>
                  </a:cubicBezTo>
                  <a:cubicBezTo>
                    <a:pt x="0" y="73247"/>
                    <a:pt x="1238" y="132969"/>
                    <a:pt x="7525" y="135446"/>
                  </a:cubicBezTo>
                  <a:cubicBezTo>
                    <a:pt x="12306" y="137303"/>
                    <a:pt x="17602" y="137303"/>
                    <a:pt x="22384" y="135446"/>
                  </a:cubicBezTo>
                  <a:lnTo>
                    <a:pt x="192691" y="91916"/>
                  </a:lnTo>
                  <a:lnTo>
                    <a:pt x="208883" y="14859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DC35E6C2-FDB0-4B66-90F1-CBE3B0CEFF2C}"/>
                </a:ext>
              </a:extLst>
            </p:cNvPr>
            <p:cNvSpPr/>
            <p:nvPr/>
          </p:nvSpPr>
          <p:spPr>
            <a:xfrm>
              <a:off x="7152007" y="2734789"/>
              <a:ext cx="183475" cy="93535"/>
            </a:xfrm>
            <a:custGeom>
              <a:avLst/>
              <a:gdLst>
                <a:gd name="connsiteX0" fmla="*/ 92798 w 183475"/>
                <a:gd name="connsiteY0" fmla="*/ 17050 h 93535"/>
                <a:gd name="connsiteX1" fmla="*/ 24694 w 183475"/>
                <a:gd name="connsiteY1" fmla="*/ 62389 h 93535"/>
                <a:gd name="connsiteX2" fmla="*/ 4882 w 183475"/>
                <a:gd name="connsiteY2" fmla="*/ 93535 h 93535"/>
                <a:gd name="connsiteX3" fmla="*/ 91369 w 183475"/>
                <a:gd name="connsiteY3" fmla="*/ 60960 h 93535"/>
                <a:gd name="connsiteX4" fmla="*/ 172141 w 183475"/>
                <a:gd name="connsiteY4" fmla="*/ 36862 h 93535"/>
                <a:gd name="connsiteX5" fmla="*/ 183476 w 183475"/>
                <a:gd name="connsiteY5" fmla="*/ 0 h 9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475" h="93535">
                  <a:moveTo>
                    <a:pt x="92798" y="17050"/>
                  </a:moveTo>
                  <a:cubicBezTo>
                    <a:pt x="71652" y="34376"/>
                    <a:pt x="48840" y="49558"/>
                    <a:pt x="24694" y="62389"/>
                  </a:cubicBezTo>
                  <a:cubicBezTo>
                    <a:pt x="-2833" y="74771"/>
                    <a:pt x="-3881" y="93535"/>
                    <a:pt x="4882" y="93535"/>
                  </a:cubicBezTo>
                  <a:cubicBezTo>
                    <a:pt x="13645" y="93535"/>
                    <a:pt x="91369" y="60960"/>
                    <a:pt x="91369" y="60960"/>
                  </a:cubicBezTo>
                  <a:cubicBezTo>
                    <a:pt x="91369" y="60960"/>
                    <a:pt x="161949" y="42481"/>
                    <a:pt x="172141" y="36862"/>
                  </a:cubicBezTo>
                  <a:cubicBezTo>
                    <a:pt x="182333" y="31242"/>
                    <a:pt x="183476" y="0"/>
                    <a:pt x="183476" y="0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64CEE79-6CE8-4B40-ABDD-F1E83B79BE86}"/>
                </a:ext>
              </a:extLst>
            </p:cNvPr>
            <p:cNvSpPr/>
            <p:nvPr/>
          </p:nvSpPr>
          <p:spPr>
            <a:xfrm>
              <a:off x="7258426" y="1839629"/>
              <a:ext cx="230314" cy="865441"/>
            </a:xfrm>
            <a:custGeom>
              <a:avLst/>
              <a:gdLst>
                <a:gd name="connsiteX0" fmla="*/ 120491 w 230314"/>
                <a:gd name="connsiteY0" fmla="*/ 0 h 865441"/>
                <a:gd name="connsiteX1" fmla="*/ 49435 w 230314"/>
                <a:gd name="connsiteY1" fmla="*/ 544640 h 865441"/>
                <a:gd name="connsiteX2" fmla="*/ 0 w 230314"/>
                <a:gd name="connsiteY2" fmla="*/ 839533 h 865441"/>
                <a:gd name="connsiteX3" fmla="*/ 109728 w 230314"/>
                <a:gd name="connsiteY3" fmla="*/ 865441 h 865441"/>
                <a:gd name="connsiteX4" fmla="*/ 191548 w 230314"/>
                <a:gd name="connsiteY4" fmla="*/ 516636 h 865441"/>
                <a:gd name="connsiteX5" fmla="*/ 230315 w 230314"/>
                <a:gd name="connsiteY5" fmla="*/ 297085 h 865441"/>
                <a:gd name="connsiteX6" fmla="*/ 120491 w 230314"/>
                <a:gd name="connsiteY6" fmla="*/ 0 h 86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314" h="865441">
                  <a:moveTo>
                    <a:pt x="120491" y="0"/>
                  </a:moveTo>
                  <a:lnTo>
                    <a:pt x="49435" y="544640"/>
                  </a:lnTo>
                  <a:lnTo>
                    <a:pt x="0" y="839533"/>
                  </a:lnTo>
                  <a:lnTo>
                    <a:pt x="109728" y="865441"/>
                  </a:lnTo>
                  <a:lnTo>
                    <a:pt x="191548" y="516636"/>
                  </a:lnTo>
                  <a:lnTo>
                    <a:pt x="230315" y="297085"/>
                  </a:lnTo>
                  <a:lnTo>
                    <a:pt x="120491" y="0"/>
                  </a:ln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A90ED642-DF16-4A10-9244-C62FF1F91789}"/>
                </a:ext>
              </a:extLst>
            </p:cNvPr>
            <p:cNvSpPr/>
            <p:nvPr/>
          </p:nvSpPr>
          <p:spPr>
            <a:xfrm>
              <a:off x="7816972" y="1404813"/>
              <a:ext cx="137636" cy="118110"/>
            </a:xfrm>
            <a:custGeom>
              <a:avLst/>
              <a:gdLst>
                <a:gd name="connsiteX0" fmla="*/ 135350 w 137636"/>
                <a:gd name="connsiteY0" fmla="*/ 40481 h 118110"/>
                <a:gd name="connsiteX1" fmla="*/ 92012 w 137636"/>
                <a:gd name="connsiteY1" fmla="*/ 33623 h 118110"/>
                <a:gd name="connsiteX2" fmla="*/ 3238 w 137636"/>
                <a:gd name="connsiteY2" fmla="*/ 0 h 118110"/>
                <a:gd name="connsiteX3" fmla="*/ 0 w 137636"/>
                <a:gd name="connsiteY3" fmla="*/ 105442 h 118110"/>
                <a:gd name="connsiteX4" fmla="*/ 137636 w 137636"/>
                <a:gd name="connsiteY4" fmla="*/ 118110 h 118110"/>
                <a:gd name="connsiteX5" fmla="*/ 135350 w 137636"/>
                <a:gd name="connsiteY5" fmla="*/ 40481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36" h="118110">
                  <a:moveTo>
                    <a:pt x="135350" y="40481"/>
                  </a:moveTo>
                  <a:lnTo>
                    <a:pt x="92012" y="33623"/>
                  </a:lnTo>
                  <a:lnTo>
                    <a:pt x="3238" y="0"/>
                  </a:lnTo>
                  <a:lnTo>
                    <a:pt x="0" y="105442"/>
                  </a:lnTo>
                  <a:lnTo>
                    <a:pt x="137636" y="118110"/>
                  </a:lnTo>
                  <a:lnTo>
                    <a:pt x="135350" y="40481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C1FA96BB-49F9-4326-BD8E-5AC6C97B746A}"/>
                </a:ext>
              </a:extLst>
            </p:cNvPr>
            <p:cNvSpPr/>
            <p:nvPr/>
          </p:nvSpPr>
          <p:spPr>
            <a:xfrm>
              <a:off x="7333999" y="3350093"/>
              <a:ext cx="232147" cy="279287"/>
            </a:xfrm>
            <a:custGeom>
              <a:avLst/>
              <a:gdLst>
                <a:gd name="connsiteX0" fmla="*/ 111688 w 232147"/>
                <a:gd name="connsiteY0" fmla="*/ 26586 h 279287"/>
                <a:gd name="connsiteX1" fmla="*/ 21296 w 232147"/>
                <a:gd name="connsiteY1" fmla="*/ 144696 h 279287"/>
                <a:gd name="connsiteX2" fmla="*/ 42822 w 232147"/>
                <a:gd name="connsiteY2" fmla="*/ 276045 h 279287"/>
                <a:gd name="connsiteX3" fmla="*/ 161218 w 232147"/>
                <a:gd name="connsiteY3" fmla="*/ 217848 h 279287"/>
                <a:gd name="connsiteX4" fmla="*/ 195603 w 232147"/>
                <a:gd name="connsiteY4" fmla="*/ 136123 h 279287"/>
                <a:gd name="connsiteX5" fmla="*/ 230084 w 232147"/>
                <a:gd name="connsiteY5" fmla="*/ 28491 h 279287"/>
                <a:gd name="connsiteX6" fmla="*/ 111688 w 232147"/>
                <a:gd name="connsiteY6" fmla="*/ 26586 h 27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47" h="279287">
                  <a:moveTo>
                    <a:pt x="111688" y="26586"/>
                  </a:moveTo>
                  <a:cubicBezTo>
                    <a:pt x="79389" y="64247"/>
                    <a:pt x="49214" y="103681"/>
                    <a:pt x="21296" y="144696"/>
                  </a:cubicBezTo>
                  <a:cubicBezTo>
                    <a:pt x="-15375" y="200703"/>
                    <a:pt x="-2421" y="260901"/>
                    <a:pt x="42822" y="276045"/>
                  </a:cubicBezTo>
                  <a:cubicBezTo>
                    <a:pt x="88066" y="291190"/>
                    <a:pt x="146073" y="250137"/>
                    <a:pt x="161218" y="217848"/>
                  </a:cubicBezTo>
                  <a:cubicBezTo>
                    <a:pt x="176363" y="185558"/>
                    <a:pt x="171981" y="168413"/>
                    <a:pt x="195603" y="136123"/>
                  </a:cubicBezTo>
                  <a:cubicBezTo>
                    <a:pt x="219226" y="103833"/>
                    <a:pt x="238656" y="71544"/>
                    <a:pt x="230084" y="28491"/>
                  </a:cubicBezTo>
                  <a:cubicBezTo>
                    <a:pt x="221511" y="-14562"/>
                    <a:pt x="134929" y="-3513"/>
                    <a:pt x="111688" y="2658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84D138F-A0E9-4463-9E04-BCE5F234C797}"/>
                </a:ext>
              </a:extLst>
            </p:cNvPr>
            <p:cNvSpPr/>
            <p:nvPr/>
          </p:nvSpPr>
          <p:spPr>
            <a:xfrm>
              <a:off x="7334318" y="3503709"/>
              <a:ext cx="156518" cy="125876"/>
            </a:xfrm>
            <a:custGeom>
              <a:avLst/>
              <a:gdLst>
                <a:gd name="connsiteX0" fmla="*/ 156518 w 156518"/>
                <a:gd name="connsiteY0" fmla="*/ 72328 h 125876"/>
                <a:gd name="connsiteX1" fmla="*/ 145755 w 156518"/>
                <a:gd name="connsiteY1" fmla="*/ 51659 h 125876"/>
                <a:gd name="connsiteX2" fmla="*/ 12405 w 156518"/>
                <a:gd name="connsiteY2" fmla="*/ 6987 h 125876"/>
                <a:gd name="connsiteX3" fmla="*/ 42694 w 156518"/>
                <a:gd name="connsiteY3" fmla="*/ 122716 h 125876"/>
                <a:gd name="connsiteX4" fmla="*/ 156518 w 156518"/>
                <a:gd name="connsiteY4" fmla="*/ 72328 h 12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518" h="125876">
                  <a:moveTo>
                    <a:pt x="156518" y="72328"/>
                  </a:moveTo>
                  <a:cubicBezTo>
                    <a:pt x="153470" y="65851"/>
                    <a:pt x="149946" y="58993"/>
                    <a:pt x="145755" y="51659"/>
                  </a:cubicBezTo>
                  <a:cubicBezTo>
                    <a:pt x="111179" y="-9206"/>
                    <a:pt x="50505" y="-4348"/>
                    <a:pt x="12405" y="6987"/>
                  </a:cubicBezTo>
                  <a:cubicBezTo>
                    <a:pt x="-12646" y="58136"/>
                    <a:pt x="1641" y="109000"/>
                    <a:pt x="42694" y="122716"/>
                  </a:cubicBezTo>
                  <a:cubicBezTo>
                    <a:pt x="83747" y="136432"/>
                    <a:pt x="136706" y="102903"/>
                    <a:pt x="156518" y="723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5B6B93D2-AF79-47D8-8532-128C95DCD96F}"/>
                </a:ext>
              </a:extLst>
            </p:cNvPr>
            <p:cNvSpPr/>
            <p:nvPr/>
          </p:nvSpPr>
          <p:spPr>
            <a:xfrm>
              <a:off x="7335579" y="3378869"/>
              <a:ext cx="230948" cy="250766"/>
            </a:xfrm>
            <a:custGeom>
              <a:avLst/>
              <a:gdLst>
                <a:gd name="connsiteX0" fmla="*/ 144494 w 230948"/>
                <a:gd name="connsiteY0" fmla="*/ 176498 h 250766"/>
                <a:gd name="connsiteX1" fmla="*/ 47625 w 230948"/>
                <a:gd name="connsiteY1" fmla="*/ 226028 h 250766"/>
                <a:gd name="connsiteX2" fmla="*/ 0 w 230948"/>
                <a:gd name="connsiteY2" fmla="*/ 196025 h 250766"/>
                <a:gd name="connsiteX3" fmla="*/ 41624 w 230948"/>
                <a:gd name="connsiteY3" fmla="*/ 247555 h 250766"/>
                <a:gd name="connsiteX4" fmla="*/ 160020 w 230948"/>
                <a:gd name="connsiteY4" fmla="*/ 189357 h 250766"/>
                <a:gd name="connsiteX5" fmla="*/ 194405 w 230948"/>
                <a:gd name="connsiteY5" fmla="*/ 107633 h 250766"/>
                <a:gd name="connsiteX6" fmla="*/ 228886 w 230948"/>
                <a:gd name="connsiteY6" fmla="*/ 0 h 250766"/>
                <a:gd name="connsiteX7" fmla="*/ 185833 w 230948"/>
                <a:gd name="connsiteY7" fmla="*/ 88202 h 250766"/>
                <a:gd name="connsiteX8" fmla="*/ 144494 w 230948"/>
                <a:gd name="connsiteY8" fmla="*/ 176498 h 2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948" h="250766">
                  <a:moveTo>
                    <a:pt x="144494" y="176498"/>
                  </a:moveTo>
                  <a:cubicBezTo>
                    <a:pt x="131636" y="195548"/>
                    <a:pt x="114395" y="247555"/>
                    <a:pt x="47625" y="226028"/>
                  </a:cubicBezTo>
                  <a:cubicBezTo>
                    <a:pt x="29004" y="221247"/>
                    <a:pt x="12354" y="210760"/>
                    <a:pt x="0" y="196025"/>
                  </a:cubicBezTo>
                  <a:cubicBezTo>
                    <a:pt x="2943" y="219723"/>
                    <a:pt x="19079" y="239697"/>
                    <a:pt x="41624" y="247555"/>
                  </a:cubicBezTo>
                  <a:cubicBezTo>
                    <a:pt x="86773" y="262604"/>
                    <a:pt x="144875" y="221647"/>
                    <a:pt x="160020" y="189357"/>
                  </a:cubicBezTo>
                  <a:cubicBezTo>
                    <a:pt x="175165" y="157067"/>
                    <a:pt x="170783" y="139922"/>
                    <a:pt x="194405" y="107633"/>
                  </a:cubicBezTo>
                  <a:cubicBezTo>
                    <a:pt x="218027" y="75343"/>
                    <a:pt x="237458" y="43053"/>
                    <a:pt x="228886" y="0"/>
                  </a:cubicBezTo>
                  <a:cubicBezTo>
                    <a:pt x="228886" y="51626"/>
                    <a:pt x="209836" y="60198"/>
                    <a:pt x="185833" y="88202"/>
                  </a:cubicBezTo>
                  <a:cubicBezTo>
                    <a:pt x="161830" y="116205"/>
                    <a:pt x="157448" y="157067"/>
                    <a:pt x="144494" y="17649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E5BF6B3F-3446-49F5-93CE-FD1870EF5CCF}"/>
                </a:ext>
              </a:extLst>
            </p:cNvPr>
            <p:cNvSpPr/>
            <p:nvPr/>
          </p:nvSpPr>
          <p:spPr>
            <a:xfrm>
              <a:off x="7960451" y="3350093"/>
              <a:ext cx="232147" cy="279287"/>
            </a:xfrm>
            <a:custGeom>
              <a:avLst/>
              <a:gdLst>
                <a:gd name="connsiteX0" fmla="*/ 120459 w 232147"/>
                <a:gd name="connsiteY0" fmla="*/ 26586 h 279287"/>
                <a:gd name="connsiteX1" fmla="*/ 210851 w 232147"/>
                <a:gd name="connsiteY1" fmla="*/ 144696 h 279287"/>
                <a:gd name="connsiteX2" fmla="*/ 189325 w 232147"/>
                <a:gd name="connsiteY2" fmla="*/ 276045 h 279287"/>
                <a:gd name="connsiteX3" fmla="*/ 70929 w 232147"/>
                <a:gd name="connsiteY3" fmla="*/ 217848 h 279287"/>
                <a:gd name="connsiteX4" fmla="*/ 36544 w 232147"/>
                <a:gd name="connsiteY4" fmla="*/ 136123 h 279287"/>
                <a:gd name="connsiteX5" fmla="*/ 2063 w 232147"/>
                <a:gd name="connsiteY5" fmla="*/ 28491 h 279287"/>
                <a:gd name="connsiteX6" fmla="*/ 120459 w 232147"/>
                <a:gd name="connsiteY6" fmla="*/ 26586 h 27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47" h="279287">
                  <a:moveTo>
                    <a:pt x="120459" y="26586"/>
                  </a:moveTo>
                  <a:cubicBezTo>
                    <a:pt x="152758" y="64247"/>
                    <a:pt x="182933" y="103681"/>
                    <a:pt x="210851" y="144696"/>
                  </a:cubicBezTo>
                  <a:cubicBezTo>
                    <a:pt x="247522" y="200703"/>
                    <a:pt x="234568" y="260901"/>
                    <a:pt x="189325" y="276045"/>
                  </a:cubicBezTo>
                  <a:cubicBezTo>
                    <a:pt x="144081" y="291190"/>
                    <a:pt x="86074" y="250137"/>
                    <a:pt x="70929" y="217848"/>
                  </a:cubicBezTo>
                  <a:cubicBezTo>
                    <a:pt x="55784" y="185558"/>
                    <a:pt x="60166" y="168413"/>
                    <a:pt x="36544" y="136123"/>
                  </a:cubicBezTo>
                  <a:cubicBezTo>
                    <a:pt x="12922" y="103833"/>
                    <a:pt x="-6509" y="71544"/>
                    <a:pt x="2063" y="28491"/>
                  </a:cubicBezTo>
                  <a:cubicBezTo>
                    <a:pt x="10636" y="-14562"/>
                    <a:pt x="96837" y="-3513"/>
                    <a:pt x="120459" y="2658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1D2189FE-4E48-419C-946E-75F7F7A37B20}"/>
                </a:ext>
              </a:extLst>
            </p:cNvPr>
            <p:cNvSpPr/>
            <p:nvPr/>
          </p:nvSpPr>
          <p:spPr>
            <a:xfrm>
              <a:off x="8035856" y="3503709"/>
              <a:ext cx="156422" cy="125876"/>
            </a:xfrm>
            <a:custGeom>
              <a:avLst/>
              <a:gdLst>
                <a:gd name="connsiteX0" fmla="*/ 0 w 156422"/>
                <a:gd name="connsiteY0" fmla="*/ 72328 h 125876"/>
                <a:gd name="connsiteX1" fmla="*/ 10668 w 156422"/>
                <a:gd name="connsiteY1" fmla="*/ 51659 h 125876"/>
                <a:gd name="connsiteX2" fmla="*/ 144018 w 156422"/>
                <a:gd name="connsiteY2" fmla="*/ 6987 h 125876"/>
                <a:gd name="connsiteX3" fmla="*/ 113729 w 156422"/>
                <a:gd name="connsiteY3" fmla="*/ 122716 h 125876"/>
                <a:gd name="connsiteX4" fmla="*/ 0 w 156422"/>
                <a:gd name="connsiteY4" fmla="*/ 72328 h 12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422" h="125876">
                  <a:moveTo>
                    <a:pt x="0" y="72328"/>
                  </a:moveTo>
                  <a:cubicBezTo>
                    <a:pt x="2953" y="65851"/>
                    <a:pt x="6477" y="58993"/>
                    <a:pt x="10668" y="51659"/>
                  </a:cubicBezTo>
                  <a:cubicBezTo>
                    <a:pt x="45244" y="-9206"/>
                    <a:pt x="105918" y="-4348"/>
                    <a:pt x="144018" y="6987"/>
                  </a:cubicBezTo>
                  <a:cubicBezTo>
                    <a:pt x="169069" y="58136"/>
                    <a:pt x="154781" y="109000"/>
                    <a:pt x="113729" y="122716"/>
                  </a:cubicBezTo>
                  <a:cubicBezTo>
                    <a:pt x="72676" y="136432"/>
                    <a:pt x="19717" y="102903"/>
                    <a:pt x="0" y="723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CDE9A2F0-BC7B-4EC7-B04A-91F4AA5724EB}"/>
                </a:ext>
              </a:extLst>
            </p:cNvPr>
            <p:cNvSpPr/>
            <p:nvPr/>
          </p:nvSpPr>
          <p:spPr>
            <a:xfrm>
              <a:off x="7960070" y="3378869"/>
              <a:ext cx="230948" cy="250766"/>
            </a:xfrm>
            <a:custGeom>
              <a:avLst/>
              <a:gdLst>
                <a:gd name="connsiteX0" fmla="*/ 86455 w 230948"/>
                <a:gd name="connsiteY0" fmla="*/ 176498 h 250766"/>
                <a:gd name="connsiteX1" fmla="*/ 183324 w 230948"/>
                <a:gd name="connsiteY1" fmla="*/ 226028 h 250766"/>
                <a:gd name="connsiteX2" fmla="*/ 230949 w 230948"/>
                <a:gd name="connsiteY2" fmla="*/ 196025 h 250766"/>
                <a:gd name="connsiteX3" fmla="*/ 189325 w 230948"/>
                <a:gd name="connsiteY3" fmla="*/ 247555 h 250766"/>
                <a:gd name="connsiteX4" fmla="*/ 70929 w 230948"/>
                <a:gd name="connsiteY4" fmla="*/ 189357 h 250766"/>
                <a:gd name="connsiteX5" fmla="*/ 36544 w 230948"/>
                <a:gd name="connsiteY5" fmla="*/ 107633 h 250766"/>
                <a:gd name="connsiteX6" fmla="*/ 2063 w 230948"/>
                <a:gd name="connsiteY6" fmla="*/ 0 h 250766"/>
                <a:gd name="connsiteX7" fmla="*/ 45116 w 230948"/>
                <a:gd name="connsiteY7" fmla="*/ 88202 h 250766"/>
                <a:gd name="connsiteX8" fmla="*/ 86455 w 230948"/>
                <a:gd name="connsiteY8" fmla="*/ 176498 h 2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948" h="250766">
                  <a:moveTo>
                    <a:pt x="86455" y="176498"/>
                  </a:moveTo>
                  <a:cubicBezTo>
                    <a:pt x="99313" y="195548"/>
                    <a:pt x="116554" y="247555"/>
                    <a:pt x="183324" y="226028"/>
                  </a:cubicBezTo>
                  <a:cubicBezTo>
                    <a:pt x="201945" y="221247"/>
                    <a:pt x="218595" y="210760"/>
                    <a:pt x="230949" y="196025"/>
                  </a:cubicBezTo>
                  <a:cubicBezTo>
                    <a:pt x="228006" y="219723"/>
                    <a:pt x="211870" y="239697"/>
                    <a:pt x="189325" y="247555"/>
                  </a:cubicBezTo>
                  <a:cubicBezTo>
                    <a:pt x="144176" y="262604"/>
                    <a:pt x="86074" y="221647"/>
                    <a:pt x="70929" y="189357"/>
                  </a:cubicBezTo>
                  <a:cubicBezTo>
                    <a:pt x="55784" y="157067"/>
                    <a:pt x="60166" y="139922"/>
                    <a:pt x="36544" y="107633"/>
                  </a:cubicBezTo>
                  <a:cubicBezTo>
                    <a:pt x="12922" y="75343"/>
                    <a:pt x="-6509" y="43053"/>
                    <a:pt x="2063" y="0"/>
                  </a:cubicBezTo>
                  <a:cubicBezTo>
                    <a:pt x="2063" y="51626"/>
                    <a:pt x="21113" y="60198"/>
                    <a:pt x="45116" y="88202"/>
                  </a:cubicBezTo>
                  <a:cubicBezTo>
                    <a:pt x="69119" y="116205"/>
                    <a:pt x="73501" y="157067"/>
                    <a:pt x="86455" y="17649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6B646AF0-ADF3-44F9-9C3C-50F35A3829C0}"/>
                </a:ext>
              </a:extLst>
            </p:cNvPr>
            <p:cNvSpPr/>
            <p:nvPr/>
          </p:nvSpPr>
          <p:spPr>
            <a:xfrm>
              <a:off x="7351009" y="2466301"/>
              <a:ext cx="830865" cy="947323"/>
            </a:xfrm>
            <a:custGeom>
              <a:avLst/>
              <a:gdLst>
                <a:gd name="connsiteX0" fmla="*/ 830866 w 830865"/>
                <a:gd name="connsiteY0" fmla="*/ 167714 h 947323"/>
                <a:gd name="connsiteX1" fmla="*/ 764191 w 830865"/>
                <a:gd name="connsiteY1" fmla="*/ 85894 h 947323"/>
                <a:gd name="connsiteX2" fmla="*/ 415385 w 830865"/>
                <a:gd name="connsiteY2" fmla="*/ 6360 h 947323"/>
                <a:gd name="connsiteX3" fmla="*/ 66675 w 830865"/>
                <a:gd name="connsiteY3" fmla="*/ 85894 h 947323"/>
                <a:gd name="connsiteX4" fmla="*/ 0 w 830865"/>
                <a:gd name="connsiteY4" fmla="*/ 167714 h 947323"/>
                <a:gd name="connsiteX5" fmla="*/ 84011 w 830865"/>
                <a:gd name="connsiteY5" fmla="*/ 906092 h 947323"/>
                <a:gd name="connsiteX6" fmla="*/ 142113 w 830865"/>
                <a:gd name="connsiteY6" fmla="*/ 946954 h 947323"/>
                <a:gd name="connsiteX7" fmla="*/ 227838 w 830865"/>
                <a:gd name="connsiteY7" fmla="*/ 916855 h 947323"/>
                <a:gd name="connsiteX8" fmla="*/ 251555 w 830865"/>
                <a:gd name="connsiteY8" fmla="*/ 324876 h 947323"/>
                <a:gd name="connsiteX9" fmla="*/ 365855 w 830865"/>
                <a:gd name="connsiteY9" fmla="*/ 253820 h 947323"/>
                <a:gd name="connsiteX10" fmla="*/ 389477 w 830865"/>
                <a:gd name="connsiteY10" fmla="*/ 250486 h 947323"/>
                <a:gd name="connsiteX11" fmla="*/ 389477 w 830865"/>
                <a:gd name="connsiteY11" fmla="*/ 251629 h 947323"/>
                <a:gd name="connsiteX12" fmla="*/ 441198 w 830865"/>
                <a:gd name="connsiteY12" fmla="*/ 251629 h 947323"/>
                <a:gd name="connsiteX13" fmla="*/ 441198 w 830865"/>
                <a:gd name="connsiteY13" fmla="*/ 250486 h 947323"/>
                <a:gd name="connsiteX14" fmla="*/ 464820 w 830865"/>
                <a:gd name="connsiteY14" fmla="*/ 253820 h 947323"/>
                <a:gd name="connsiteX15" fmla="*/ 579120 w 830865"/>
                <a:gd name="connsiteY15" fmla="*/ 324876 h 947323"/>
                <a:gd name="connsiteX16" fmla="*/ 602837 w 830865"/>
                <a:gd name="connsiteY16" fmla="*/ 916855 h 947323"/>
                <a:gd name="connsiteX17" fmla="*/ 688562 w 830865"/>
                <a:gd name="connsiteY17" fmla="*/ 946954 h 947323"/>
                <a:gd name="connsiteX18" fmla="*/ 746665 w 830865"/>
                <a:gd name="connsiteY18" fmla="*/ 906092 h 947323"/>
                <a:gd name="connsiteX19" fmla="*/ 830866 w 830865"/>
                <a:gd name="connsiteY19" fmla="*/ 167714 h 94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0865" h="947323">
                  <a:moveTo>
                    <a:pt x="830866" y="167714"/>
                  </a:moveTo>
                  <a:cubicBezTo>
                    <a:pt x="830866" y="128947"/>
                    <a:pt x="764191" y="85894"/>
                    <a:pt x="764191" y="85894"/>
                  </a:cubicBezTo>
                  <a:cubicBezTo>
                    <a:pt x="663702" y="-16309"/>
                    <a:pt x="482346" y="-2784"/>
                    <a:pt x="415385" y="6360"/>
                  </a:cubicBezTo>
                  <a:cubicBezTo>
                    <a:pt x="348710" y="-3165"/>
                    <a:pt x="167164" y="-16309"/>
                    <a:pt x="66675" y="85894"/>
                  </a:cubicBezTo>
                  <a:cubicBezTo>
                    <a:pt x="66675" y="85894"/>
                    <a:pt x="0" y="128947"/>
                    <a:pt x="0" y="167714"/>
                  </a:cubicBezTo>
                  <a:cubicBezTo>
                    <a:pt x="0" y="206480"/>
                    <a:pt x="84011" y="906092"/>
                    <a:pt x="84011" y="906092"/>
                  </a:cubicBezTo>
                  <a:cubicBezTo>
                    <a:pt x="84011" y="906092"/>
                    <a:pt x="81820" y="942668"/>
                    <a:pt x="142113" y="946954"/>
                  </a:cubicBezTo>
                  <a:cubicBezTo>
                    <a:pt x="202406" y="951240"/>
                    <a:pt x="227838" y="916855"/>
                    <a:pt x="227838" y="916855"/>
                  </a:cubicBezTo>
                  <a:lnTo>
                    <a:pt x="251555" y="324876"/>
                  </a:lnTo>
                  <a:cubicBezTo>
                    <a:pt x="251555" y="324876"/>
                    <a:pt x="348425" y="255915"/>
                    <a:pt x="365855" y="253820"/>
                  </a:cubicBezTo>
                  <a:cubicBezTo>
                    <a:pt x="372142" y="252962"/>
                    <a:pt x="380333" y="251629"/>
                    <a:pt x="389477" y="250486"/>
                  </a:cubicBezTo>
                  <a:lnTo>
                    <a:pt x="389477" y="251629"/>
                  </a:lnTo>
                  <a:cubicBezTo>
                    <a:pt x="406537" y="248076"/>
                    <a:pt x="424139" y="248076"/>
                    <a:pt x="441198" y="251629"/>
                  </a:cubicBezTo>
                  <a:lnTo>
                    <a:pt x="441198" y="250486"/>
                  </a:lnTo>
                  <a:cubicBezTo>
                    <a:pt x="450723" y="251629"/>
                    <a:pt x="458438" y="252962"/>
                    <a:pt x="464820" y="253820"/>
                  </a:cubicBezTo>
                  <a:cubicBezTo>
                    <a:pt x="482060" y="255915"/>
                    <a:pt x="579120" y="324876"/>
                    <a:pt x="579120" y="324876"/>
                  </a:cubicBezTo>
                  <a:lnTo>
                    <a:pt x="602837" y="916855"/>
                  </a:lnTo>
                  <a:cubicBezTo>
                    <a:pt x="602837" y="916855"/>
                    <a:pt x="628650" y="951240"/>
                    <a:pt x="688562" y="946954"/>
                  </a:cubicBezTo>
                  <a:cubicBezTo>
                    <a:pt x="748475" y="942668"/>
                    <a:pt x="746665" y="906092"/>
                    <a:pt x="746665" y="906092"/>
                  </a:cubicBezTo>
                  <a:cubicBezTo>
                    <a:pt x="746665" y="906092"/>
                    <a:pt x="830866" y="206480"/>
                    <a:pt x="830866" y="16771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B1BFF780-B381-4599-A9BD-ED16F73CE183}"/>
                </a:ext>
              </a:extLst>
            </p:cNvPr>
            <p:cNvSpPr/>
            <p:nvPr/>
          </p:nvSpPr>
          <p:spPr>
            <a:xfrm>
              <a:off x="7928921" y="2595247"/>
              <a:ext cx="50642" cy="195929"/>
            </a:xfrm>
            <a:custGeom>
              <a:avLst/>
              <a:gdLst>
                <a:gd name="connsiteX0" fmla="*/ 1113 w 50642"/>
                <a:gd name="connsiteY0" fmla="*/ 195929 h 195929"/>
                <a:gd name="connsiteX1" fmla="*/ 50643 w 50642"/>
                <a:gd name="connsiteY1" fmla="*/ 0 h 19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642" h="195929">
                  <a:moveTo>
                    <a:pt x="1113" y="195929"/>
                  </a:moveTo>
                  <a:cubicBezTo>
                    <a:pt x="1113" y="195929"/>
                    <a:pt x="-11841" y="53816"/>
                    <a:pt x="50643" y="0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EEB96FF4-5FA9-4948-ADD3-A5181682A245}"/>
                </a:ext>
              </a:extLst>
            </p:cNvPr>
            <p:cNvSpPr/>
            <p:nvPr/>
          </p:nvSpPr>
          <p:spPr>
            <a:xfrm>
              <a:off x="7561892" y="2569435"/>
              <a:ext cx="42576" cy="221741"/>
            </a:xfrm>
            <a:custGeom>
              <a:avLst/>
              <a:gdLst>
                <a:gd name="connsiteX0" fmla="*/ 40958 w 42576"/>
                <a:gd name="connsiteY0" fmla="*/ 221742 h 221741"/>
                <a:gd name="connsiteX1" fmla="*/ 34481 w 42576"/>
                <a:gd name="connsiteY1" fmla="*/ 60293 h 221741"/>
                <a:gd name="connsiteX2" fmla="*/ 0 w 42576"/>
                <a:gd name="connsiteY2" fmla="*/ 0 h 22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76" h="221741">
                  <a:moveTo>
                    <a:pt x="40958" y="221742"/>
                  </a:moveTo>
                  <a:cubicBezTo>
                    <a:pt x="40958" y="221742"/>
                    <a:pt x="47435" y="103346"/>
                    <a:pt x="34481" y="60293"/>
                  </a:cubicBezTo>
                  <a:cubicBezTo>
                    <a:pt x="21527" y="17240"/>
                    <a:pt x="0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A7077326-F68D-454D-A1EF-439D29DBC593}"/>
                </a:ext>
              </a:extLst>
            </p:cNvPr>
            <p:cNvSpPr/>
            <p:nvPr/>
          </p:nvSpPr>
          <p:spPr>
            <a:xfrm>
              <a:off x="7682479" y="2509142"/>
              <a:ext cx="81819" cy="146399"/>
            </a:xfrm>
            <a:custGeom>
              <a:avLst/>
              <a:gdLst>
                <a:gd name="connsiteX0" fmla="*/ 0 w 81819"/>
                <a:gd name="connsiteY0" fmla="*/ 0 h 146399"/>
                <a:gd name="connsiteX1" fmla="*/ 81820 w 81819"/>
                <a:gd name="connsiteY1" fmla="*/ 146399 h 14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819" h="146399">
                  <a:moveTo>
                    <a:pt x="0" y="0"/>
                  </a:moveTo>
                  <a:cubicBezTo>
                    <a:pt x="0" y="0"/>
                    <a:pt x="68866" y="79629"/>
                    <a:pt x="81820" y="146399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6DA4F4BF-0B9C-4007-85CB-EE9F8E4EACF4}"/>
                </a:ext>
              </a:extLst>
            </p:cNvPr>
            <p:cNvSpPr/>
            <p:nvPr/>
          </p:nvSpPr>
          <p:spPr>
            <a:xfrm>
              <a:off x="7790112" y="2513714"/>
              <a:ext cx="43052" cy="75342"/>
            </a:xfrm>
            <a:custGeom>
              <a:avLst/>
              <a:gdLst>
                <a:gd name="connsiteX0" fmla="*/ 43053 w 43052"/>
                <a:gd name="connsiteY0" fmla="*/ 0 h 75342"/>
                <a:gd name="connsiteX1" fmla="*/ 0 w 43052"/>
                <a:gd name="connsiteY1" fmla="*/ 75343 h 7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052" h="75342">
                  <a:moveTo>
                    <a:pt x="43053" y="0"/>
                  </a:moveTo>
                  <a:cubicBezTo>
                    <a:pt x="43053" y="0"/>
                    <a:pt x="4286" y="43053"/>
                    <a:pt x="0" y="75343"/>
                  </a:cubicBezTo>
                </a:path>
              </a:pathLst>
            </a:custGeom>
            <a:noFill/>
            <a:ln w="9525" cap="rnd">
              <a:solidFill>
                <a:srgbClr val="707070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85308018-BC0B-4B11-81E6-A9B38176F108}"/>
                </a:ext>
              </a:extLst>
            </p:cNvPr>
            <p:cNvSpPr/>
            <p:nvPr/>
          </p:nvSpPr>
          <p:spPr>
            <a:xfrm>
              <a:off x="7557606" y="1674360"/>
              <a:ext cx="392666" cy="834495"/>
            </a:xfrm>
            <a:custGeom>
              <a:avLst/>
              <a:gdLst>
                <a:gd name="connsiteX0" fmla="*/ 178689 w 392666"/>
                <a:gd name="connsiteY0" fmla="*/ 1725 h 834495"/>
                <a:gd name="connsiteX1" fmla="*/ 94774 w 392666"/>
                <a:gd name="connsiteY1" fmla="*/ 14584 h 834495"/>
                <a:gd name="connsiteX2" fmla="*/ 0 w 392666"/>
                <a:gd name="connsiteY2" fmla="*/ 115453 h 834495"/>
                <a:gd name="connsiteX3" fmla="*/ 38767 w 392666"/>
                <a:gd name="connsiteY3" fmla="*/ 800015 h 834495"/>
                <a:gd name="connsiteX4" fmla="*/ 202406 w 392666"/>
                <a:gd name="connsiteY4" fmla="*/ 834496 h 834495"/>
                <a:gd name="connsiteX5" fmla="*/ 383381 w 392666"/>
                <a:gd name="connsiteY5" fmla="*/ 791443 h 834495"/>
                <a:gd name="connsiteX6" fmla="*/ 385572 w 392666"/>
                <a:gd name="connsiteY6" fmla="*/ 42301 h 834495"/>
                <a:gd name="connsiteX7" fmla="*/ 178689 w 392666"/>
                <a:gd name="connsiteY7" fmla="*/ 1725 h 83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666" h="834495">
                  <a:moveTo>
                    <a:pt x="178689" y="1725"/>
                  </a:moveTo>
                  <a:cubicBezTo>
                    <a:pt x="178689" y="1725"/>
                    <a:pt x="116300" y="-6943"/>
                    <a:pt x="94774" y="14584"/>
                  </a:cubicBezTo>
                  <a:cubicBezTo>
                    <a:pt x="73247" y="36110"/>
                    <a:pt x="0" y="115453"/>
                    <a:pt x="0" y="115453"/>
                  </a:cubicBezTo>
                  <a:lnTo>
                    <a:pt x="38767" y="800015"/>
                  </a:lnTo>
                  <a:cubicBezTo>
                    <a:pt x="38767" y="800015"/>
                    <a:pt x="127063" y="834496"/>
                    <a:pt x="202406" y="834496"/>
                  </a:cubicBezTo>
                  <a:cubicBezTo>
                    <a:pt x="277749" y="834496"/>
                    <a:pt x="363855" y="806492"/>
                    <a:pt x="383381" y="791443"/>
                  </a:cubicBezTo>
                  <a:cubicBezTo>
                    <a:pt x="402907" y="776393"/>
                    <a:pt x="385572" y="42301"/>
                    <a:pt x="385572" y="42301"/>
                  </a:cubicBezTo>
                  <a:cubicBezTo>
                    <a:pt x="385572" y="42301"/>
                    <a:pt x="225647" y="-4752"/>
                    <a:pt x="178689" y="1725"/>
                  </a:cubicBezTo>
                  <a:close/>
                </a:path>
              </a:pathLst>
            </a:custGeom>
            <a:solidFill>
              <a:srgbClr val="911F27"/>
            </a:solidFill>
            <a:ln w="9525" cap="rnd">
              <a:solidFill>
                <a:srgbClr val="911F27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5BF33EA2-B2E4-4109-86AD-35E6CC87F8AB}"/>
                </a:ext>
              </a:extLst>
            </p:cNvPr>
            <p:cNvSpPr/>
            <p:nvPr/>
          </p:nvSpPr>
          <p:spPr>
            <a:xfrm>
              <a:off x="7816305" y="1429088"/>
              <a:ext cx="587805" cy="1120915"/>
            </a:xfrm>
            <a:custGeom>
              <a:avLst/>
              <a:gdLst>
                <a:gd name="connsiteX0" fmla="*/ 34099 w 587805"/>
                <a:gd name="connsiteY0" fmla="*/ 262046 h 1120915"/>
                <a:gd name="connsiteX1" fmla="*/ 133064 w 587805"/>
                <a:gd name="connsiteY1" fmla="*/ 253378 h 1120915"/>
                <a:gd name="connsiteX2" fmla="*/ 218789 w 587805"/>
                <a:gd name="connsiteY2" fmla="*/ 255569 h 1120915"/>
                <a:gd name="connsiteX3" fmla="*/ 326422 w 587805"/>
                <a:gd name="connsiteY3" fmla="*/ 152223 h 1120915"/>
                <a:gd name="connsiteX4" fmla="*/ 109823 w 587805"/>
                <a:gd name="connsiteY4" fmla="*/ 102693 h 1120915"/>
                <a:gd name="connsiteX5" fmla="*/ 127063 w 587805"/>
                <a:gd name="connsiteY5" fmla="*/ 3728 h 1120915"/>
                <a:gd name="connsiteX6" fmla="*/ 365951 w 587805"/>
                <a:gd name="connsiteY6" fmla="*/ 8014 h 1120915"/>
                <a:gd name="connsiteX7" fmla="*/ 576929 w 587805"/>
                <a:gd name="connsiteY7" fmla="*/ 61831 h 1120915"/>
                <a:gd name="connsiteX8" fmla="*/ 585502 w 587805"/>
                <a:gd name="connsiteY8" fmla="*/ 102693 h 1120915"/>
                <a:gd name="connsiteX9" fmla="*/ 316039 w 587805"/>
                <a:gd name="connsiteY9" fmla="*/ 401968 h 1120915"/>
                <a:gd name="connsiteX10" fmla="*/ 204121 w 587805"/>
                <a:gd name="connsiteY10" fmla="*/ 524650 h 1120915"/>
                <a:gd name="connsiteX11" fmla="*/ 176498 w 587805"/>
                <a:gd name="connsiteY11" fmla="*/ 1004710 h 1120915"/>
                <a:gd name="connsiteX12" fmla="*/ 260509 w 587805"/>
                <a:gd name="connsiteY12" fmla="*/ 1056336 h 1120915"/>
                <a:gd name="connsiteX13" fmla="*/ 288512 w 587805"/>
                <a:gd name="connsiteY13" fmla="*/ 1120915 h 1120915"/>
                <a:gd name="connsiteX14" fmla="*/ 122682 w 587805"/>
                <a:gd name="connsiteY14" fmla="*/ 1062813 h 1120915"/>
                <a:gd name="connsiteX15" fmla="*/ 60293 w 587805"/>
                <a:gd name="connsiteY15" fmla="*/ 1043763 h 1120915"/>
                <a:gd name="connsiteX16" fmla="*/ 0 w 587805"/>
                <a:gd name="connsiteY16" fmla="*/ 456070 h 1120915"/>
                <a:gd name="connsiteX17" fmla="*/ 2191 w 587805"/>
                <a:gd name="connsiteY17" fmla="*/ 273095 h 1120915"/>
                <a:gd name="connsiteX18" fmla="*/ 34099 w 587805"/>
                <a:gd name="connsiteY18" fmla="*/ 262046 h 112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7805" h="1120915">
                  <a:moveTo>
                    <a:pt x="34099" y="262046"/>
                  </a:moveTo>
                  <a:cubicBezTo>
                    <a:pt x="66875" y="257070"/>
                    <a:pt x="99927" y="254175"/>
                    <a:pt x="133064" y="253378"/>
                  </a:cubicBezTo>
                  <a:cubicBezTo>
                    <a:pt x="176117" y="253378"/>
                    <a:pt x="218789" y="255569"/>
                    <a:pt x="218789" y="255569"/>
                  </a:cubicBezTo>
                  <a:lnTo>
                    <a:pt x="326422" y="152223"/>
                  </a:lnTo>
                  <a:lnTo>
                    <a:pt x="109823" y="102693"/>
                  </a:lnTo>
                  <a:lnTo>
                    <a:pt x="127063" y="3728"/>
                  </a:lnTo>
                  <a:cubicBezTo>
                    <a:pt x="127063" y="3728"/>
                    <a:pt x="286321" y="-7035"/>
                    <a:pt x="365951" y="8014"/>
                  </a:cubicBezTo>
                  <a:cubicBezTo>
                    <a:pt x="445580" y="23064"/>
                    <a:pt x="570452" y="61831"/>
                    <a:pt x="576929" y="61831"/>
                  </a:cubicBezTo>
                  <a:cubicBezTo>
                    <a:pt x="583406" y="61831"/>
                    <a:pt x="591979" y="85548"/>
                    <a:pt x="585502" y="102693"/>
                  </a:cubicBezTo>
                  <a:cubicBezTo>
                    <a:pt x="579025" y="119838"/>
                    <a:pt x="376523" y="343866"/>
                    <a:pt x="316039" y="401968"/>
                  </a:cubicBezTo>
                  <a:cubicBezTo>
                    <a:pt x="276473" y="440745"/>
                    <a:pt x="239106" y="481702"/>
                    <a:pt x="204121" y="524650"/>
                  </a:cubicBezTo>
                  <a:lnTo>
                    <a:pt x="176498" y="1004710"/>
                  </a:lnTo>
                  <a:cubicBezTo>
                    <a:pt x="176498" y="1004710"/>
                    <a:pt x="247555" y="1043477"/>
                    <a:pt x="260509" y="1056336"/>
                  </a:cubicBezTo>
                  <a:cubicBezTo>
                    <a:pt x="273463" y="1069195"/>
                    <a:pt x="288512" y="1120915"/>
                    <a:pt x="288512" y="1120915"/>
                  </a:cubicBezTo>
                  <a:cubicBezTo>
                    <a:pt x="288512" y="1120915"/>
                    <a:pt x="157163" y="1067099"/>
                    <a:pt x="122682" y="1062813"/>
                  </a:cubicBezTo>
                  <a:cubicBezTo>
                    <a:pt x="88202" y="1058527"/>
                    <a:pt x="66770" y="1056336"/>
                    <a:pt x="60293" y="1043763"/>
                  </a:cubicBezTo>
                  <a:cubicBezTo>
                    <a:pt x="53816" y="1031190"/>
                    <a:pt x="0" y="456070"/>
                    <a:pt x="0" y="456070"/>
                  </a:cubicBezTo>
                  <a:lnTo>
                    <a:pt x="2191" y="273095"/>
                  </a:lnTo>
                  <a:cubicBezTo>
                    <a:pt x="2191" y="273095"/>
                    <a:pt x="1810" y="262046"/>
                    <a:pt x="34099" y="262046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A420549-9A6A-4769-A525-53F435849AFE}"/>
                </a:ext>
              </a:extLst>
            </p:cNvPr>
            <p:cNvSpPr/>
            <p:nvPr/>
          </p:nvSpPr>
          <p:spPr>
            <a:xfrm>
              <a:off x="7863263" y="1986028"/>
              <a:ext cx="124872" cy="73152"/>
            </a:xfrm>
            <a:custGeom>
              <a:avLst/>
              <a:gdLst>
                <a:gd name="connsiteX0" fmla="*/ 116300 w 124872"/>
                <a:gd name="connsiteY0" fmla="*/ 0 h 73152"/>
                <a:gd name="connsiteX1" fmla="*/ 0 w 124872"/>
                <a:gd name="connsiteY1" fmla="*/ 15050 h 73152"/>
                <a:gd name="connsiteX2" fmla="*/ 10763 w 124872"/>
                <a:gd name="connsiteY2" fmla="*/ 58102 h 73152"/>
                <a:gd name="connsiteX3" fmla="*/ 68961 w 124872"/>
                <a:gd name="connsiteY3" fmla="*/ 73152 h 73152"/>
                <a:gd name="connsiteX4" fmla="*/ 124873 w 124872"/>
                <a:gd name="connsiteY4" fmla="*/ 47339 h 73152"/>
                <a:gd name="connsiteX5" fmla="*/ 116300 w 124872"/>
                <a:gd name="connsiteY5" fmla="*/ 0 h 7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72" h="73152">
                  <a:moveTo>
                    <a:pt x="116300" y="0"/>
                  </a:moveTo>
                  <a:lnTo>
                    <a:pt x="0" y="15050"/>
                  </a:lnTo>
                  <a:lnTo>
                    <a:pt x="10763" y="58102"/>
                  </a:lnTo>
                  <a:lnTo>
                    <a:pt x="68961" y="73152"/>
                  </a:lnTo>
                  <a:lnTo>
                    <a:pt x="124873" y="47339"/>
                  </a:lnTo>
                  <a:lnTo>
                    <a:pt x="116300" y="0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18C2AC0D-0C58-49E6-95E9-E3496196926F}"/>
                </a:ext>
              </a:extLst>
            </p:cNvPr>
            <p:cNvSpPr/>
            <p:nvPr/>
          </p:nvSpPr>
          <p:spPr>
            <a:xfrm>
              <a:off x="8020426" y="1727711"/>
              <a:ext cx="66770" cy="226028"/>
            </a:xfrm>
            <a:custGeom>
              <a:avLst/>
              <a:gdLst>
                <a:gd name="connsiteX0" fmla="*/ 25813 w 66770"/>
                <a:gd name="connsiteY0" fmla="*/ 0 h 226028"/>
                <a:gd name="connsiteX1" fmla="*/ 0 w 66770"/>
                <a:gd name="connsiteY1" fmla="*/ 226028 h 226028"/>
                <a:gd name="connsiteX2" fmla="*/ 66770 w 66770"/>
                <a:gd name="connsiteY2" fmla="*/ 34480 h 22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770" h="226028">
                  <a:moveTo>
                    <a:pt x="25813" y="0"/>
                  </a:moveTo>
                  <a:lnTo>
                    <a:pt x="0" y="226028"/>
                  </a:lnTo>
                  <a:lnTo>
                    <a:pt x="66770" y="34480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D58DC3DD-2B3A-414C-A5FB-19857A88D53E}"/>
                </a:ext>
              </a:extLst>
            </p:cNvPr>
            <p:cNvSpPr/>
            <p:nvPr/>
          </p:nvSpPr>
          <p:spPr>
            <a:xfrm>
              <a:off x="8143108" y="1559785"/>
              <a:ext cx="135635" cy="23248"/>
            </a:xfrm>
            <a:custGeom>
              <a:avLst/>
              <a:gdLst>
                <a:gd name="connsiteX0" fmla="*/ 0 w 135635"/>
                <a:gd name="connsiteY0" fmla="*/ 21527 h 23248"/>
                <a:gd name="connsiteX1" fmla="*/ 135636 w 135635"/>
                <a:gd name="connsiteY1" fmla="*/ 0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635" h="23248">
                  <a:moveTo>
                    <a:pt x="0" y="21527"/>
                  </a:moveTo>
                  <a:cubicBezTo>
                    <a:pt x="0" y="21527"/>
                    <a:pt x="53816" y="32290"/>
                    <a:pt x="135636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93DF9471-6B8A-4E95-98F5-5C59AE5FA0BE}"/>
                </a:ext>
              </a:extLst>
            </p:cNvPr>
            <p:cNvSpPr/>
            <p:nvPr/>
          </p:nvSpPr>
          <p:spPr>
            <a:xfrm>
              <a:off x="8199115" y="1587788"/>
              <a:ext cx="105441" cy="8760"/>
            </a:xfrm>
            <a:custGeom>
              <a:avLst/>
              <a:gdLst>
                <a:gd name="connsiteX0" fmla="*/ 0 w 105441"/>
                <a:gd name="connsiteY0" fmla="*/ 8573 h 8760"/>
                <a:gd name="connsiteX1" fmla="*/ 105442 w 105441"/>
                <a:gd name="connsiteY1" fmla="*/ 0 h 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441" h="8760">
                  <a:moveTo>
                    <a:pt x="0" y="8573"/>
                  </a:moveTo>
                  <a:cubicBezTo>
                    <a:pt x="35357" y="9556"/>
                    <a:pt x="70714" y="6682"/>
                    <a:pt x="105442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860CD1D6-8111-4259-ACD7-A6B4861F3E52}"/>
                </a:ext>
              </a:extLst>
            </p:cNvPr>
            <p:cNvSpPr/>
            <p:nvPr/>
          </p:nvSpPr>
          <p:spPr>
            <a:xfrm>
              <a:off x="7663143" y="1673894"/>
              <a:ext cx="154971" cy="198035"/>
            </a:xfrm>
            <a:custGeom>
              <a:avLst/>
              <a:gdLst>
                <a:gd name="connsiteX0" fmla="*/ 0 w 154971"/>
                <a:gd name="connsiteY0" fmla="*/ 0 h 198035"/>
                <a:gd name="connsiteX1" fmla="*/ 10763 w 154971"/>
                <a:gd name="connsiteY1" fmla="*/ 157163 h 198035"/>
                <a:gd name="connsiteX2" fmla="*/ 94679 w 154971"/>
                <a:gd name="connsiteY2" fmla="*/ 198025 h 198035"/>
                <a:gd name="connsiteX3" fmla="*/ 154972 w 154971"/>
                <a:gd name="connsiteY3" fmla="*/ 157163 h 198035"/>
                <a:gd name="connsiteX4" fmla="*/ 154972 w 154971"/>
                <a:gd name="connsiteY4" fmla="*/ 28003 h 19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971" h="198035">
                  <a:moveTo>
                    <a:pt x="0" y="0"/>
                  </a:moveTo>
                  <a:lnTo>
                    <a:pt x="10763" y="157163"/>
                  </a:lnTo>
                  <a:cubicBezTo>
                    <a:pt x="30661" y="183337"/>
                    <a:pt x="61808" y="198501"/>
                    <a:pt x="94679" y="198025"/>
                  </a:cubicBezTo>
                  <a:cubicBezTo>
                    <a:pt x="148495" y="195929"/>
                    <a:pt x="154972" y="157163"/>
                    <a:pt x="154972" y="157163"/>
                  </a:cubicBezTo>
                  <a:lnTo>
                    <a:pt x="154972" y="28003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28F22091-4528-4FA1-B84D-3BED1F8CF6CA}"/>
                </a:ext>
              </a:extLst>
            </p:cNvPr>
            <p:cNvSpPr/>
            <p:nvPr/>
          </p:nvSpPr>
          <p:spPr>
            <a:xfrm>
              <a:off x="7815924" y="1668519"/>
              <a:ext cx="111690" cy="216544"/>
            </a:xfrm>
            <a:custGeom>
              <a:avLst/>
              <a:gdLst>
                <a:gd name="connsiteX0" fmla="*/ 4286 w 111690"/>
                <a:gd name="connsiteY0" fmla="*/ 87195 h 216544"/>
                <a:gd name="connsiteX1" fmla="*/ 0 w 111690"/>
                <a:gd name="connsiteY1" fmla="*/ 216544 h 216544"/>
                <a:gd name="connsiteX2" fmla="*/ 45244 w 111690"/>
                <a:gd name="connsiteY2" fmla="*/ 145488 h 216544"/>
                <a:gd name="connsiteX3" fmla="*/ 107633 w 111690"/>
                <a:gd name="connsiteY3" fmla="*/ 205781 h 216544"/>
                <a:gd name="connsiteX4" fmla="*/ 94774 w 111690"/>
                <a:gd name="connsiteY4" fmla="*/ 154155 h 216544"/>
                <a:gd name="connsiteX5" fmla="*/ 49530 w 111690"/>
                <a:gd name="connsiteY5" fmla="*/ 22806 h 216544"/>
                <a:gd name="connsiteX6" fmla="*/ 1905 w 111690"/>
                <a:gd name="connsiteY6" fmla="*/ 5565 h 216544"/>
                <a:gd name="connsiteX7" fmla="*/ 1905 w 111690"/>
                <a:gd name="connsiteY7" fmla="*/ 33569 h 2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690" h="216544">
                  <a:moveTo>
                    <a:pt x="4286" y="87195"/>
                  </a:moveTo>
                  <a:lnTo>
                    <a:pt x="0" y="216544"/>
                  </a:lnTo>
                  <a:lnTo>
                    <a:pt x="45244" y="145488"/>
                  </a:lnTo>
                  <a:cubicBezTo>
                    <a:pt x="45244" y="145488"/>
                    <a:pt x="94774" y="207876"/>
                    <a:pt x="107633" y="205781"/>
                  </a:cubicBezTo>
                  <a:cubicBezTo>
                    <a:pt x="120491" y="203685"/>
                    <a:pt x="99060" y="177777"/>
                    <a:pt x="94774" y="154155"/>
                  </a:cubicBezTo>
                  <a:cubicBezTo>
                    <a:pt x="90488" y="130533"/>
                    <a:pt x="53816" y="46428"/>
                    <a:pt x="49530" y="22806"/>
                  </a:cubicBezTo>
                  <a:cubicBezTo>
                    <a:pt x="45244" y="-816"/>
                    <a:pt x="4286" y="-5198"/>
                    <a:pt x="1905" y="5565"/>
                  </a:cubicBezTo>
                  <a:cubicBezTo>
                    <a:pt x="714" y="14862"/>
                    <a:pt x="714" y="24272"/>
                    <a:pt x="1905" y="33569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B59B9DAA-9357-400F-BA49-97EDD6DDA051}"/>
                </a:ext>
              </a:extLst>
            </p:cNvPr>
            <p:cNvSpPr/>
            <p:nvPr/>
          </p:nvSpPr>
          <p:spPr>
            <a:xfrm>
              <a:off x="7378423" y="1684396"/>
              <a:ext cx="294977" cy="868179"/>
            </a:xfrm>
            <a:custGeom>
              <a:avLst/>
              <a:gdLst>
                <a:gd name="connsiteX0" fmla="*/ 293293 w 294977"/>
                <a:gd name="connsiteY0" fmla="*/ 187523 h 868179"/>
                <a:gd name="connsiteX1" fmla="*/ 280339 w 294977"/>
                <a:gd name="connsiteY1" fmla="*/ 797123 h 868179"/>
                <a:gd name="connsiteX2" fmla="*/ 118414 w 294977"/>
                <a:gd name="connsiteY2" fmla="*/ 831603 h 868179"/>
                <a:gd name="connsiteX3" fmla="*/ 38785 w 294977"/>
                <a:gd name="connsiteY3" fmla="*/ 868179 h 868179"/>
                <a:gd name="connsiteX4" fmla="*/ 94792 w 294977"/>
                <a:gd name="connsiteY4" fmla="*/ 777787 h 868179"/>
                <a:gd name="connsiteX5" fmla="*/ 161467 w 294977"/>
                <a:gd name="connsiteY5" fmla="*/ 732543 h 868179"/>
                <a:gd name="connsiteX6" fmla="*/ 105555 w 294977"/>
                <a:gd name="connsiteY6" fmla="*/ 444126 h 868179"/>
                <a:gd name="connsiteX7" fmla="*/ 18 w 294977"/>
                <a:gd name="connsiteY7" fmla="*/ 155614 h 868179"/>
                <a:gd name="connsiteX8" fmla="*/ 236810 w 294977"/>
                <a:gd name="connsiteY8" fmla="*/ 9215 h 868179"/>
                <a:gd name="connsiteX9" fmla="*/ 288530 w 294977"/>
                <a:gd name="connsiteY9" fmla="*/ 7119 h 86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977" h="868179">
                  <a:moveTo>
                    <a:pt x="293293" y="187523"/>
                  </a:moveTo>
                  <a:cubicBezTo>
                    <a:pt x="293293" y="187523"/>
                    <a:pt x="301865" y="790265"/>
                    <a:pt x="280339" y="797123"/>
                  </a:cubicBezTo>
                  <a:cubicBezTo>
                    <a:pt x="258812" y="803981"/>
                    <a:pt x="172706" y="805791"/>
                    <a:pt x="118414" y="831603"/>
                  </a:cubicBezTo>
                  <a:cubicBezTo>
                    <a:pt x="64121" y="857416"/>
                    <a:pt x="38785" y="868179"/>
                    <a:pt x="38785" y="868179"/>
                  </a:cubicBezTo>
                  <a:cubicBezTo>
                    <a:pt x="38785" y="868179"/>
                    <a:pt x="64598" y="805791"/>
                    <a:pt x="94792" y="777787"/>
                  </a:cubicBezTo>
                  <a:cubicBezTo>
                    <a:pt x="114861" y="759747"/>
                    <a:pt x="137292" y="744526"/>
                    <a:pt x="161467" y="732543"/>
                  </a:cubicBezTo>
                  <a:lnTo>
                    <a:pt x="105555" y="444126"/>
                  </a:lnTo>
                  <a:cubicBezTo>
                    <a:pt x="105555" y="444126"/>
                    <a:pt x="2209" y="170664"/>
                    <a:pt x="18" y="155614"/>
                  </a:cubicBezTo>
                  <a:cubicBezTo>
                    <a:pt x="-2173" y="140565"/>
                    <a:pt x="195947" y="28646"/>
                    <a:pt x="236810" y="9215"/>
                  </a:cubicBezTo>
                  <a:cubicBezTo>
                    <a:pt x="277672" y="-10216"/>
                    <a:pt x="288530" y="7119"/>
                    <a:pt x="288530" y="7119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7CA72895-2B79-49D5-95DF-34A783D1F442}"/>
                </a:ext>
              </a:extLst>
            </p:cNvPr>
            <p:cNvSpPr/>
            <p:nvPr/>
          </p:nvSpPr>
          <p:spPr>
            <a:xfrm>
              <a:off x="7560279" y="1655373"/>
              <a:ext cx="111436" cy="216546"/>
            </a:xfrm>
            <a:custGeom>
              <a:avLst/>
              <a:gdLst>
                <a:gd name="connsiteX0" fmla="*/ 57620 w 111436"/>
                <a:gd name="connsiteY0" fmla="*/ 7758 h 216546"/>
                <a:gd name="connsiteX1" fmla="*/ 1613 w 111436"/>
                <a:gd name="connsiteY1" fmla="*/ 192924 h 216546"/>
                <a:gd name="connsiteX2" fmla="*/ 16758 w 111436"/>
                <a:gd name="connsiteY2" fmla="*/ 199306 h 216546"/>
                <a:gd name="connsiteX3" fmla="*/ 70574 w 111436"/>
                <a:gd name="connsiteY3" fmla="*/ 147681 h 216546"/>
                <a:gd name="connsiteX4" fmla="*/ 111436 w 111436"/>
                <a:gd name="connsiteY4" fmla="*/ 216546 h 216546"/>
                <a:gd name="connsiteX5" fmla="*/ 109246 w 111436"/>
                <a:gd name="connsiteY5" fmla="*/ 89578 h 216546"/>
                <a:gd name="connsiteX6" fmla="*/ 109246 w 111436"/>
                <a:gd name="connsiteY6" fmla="*/ 16331 h 216546"/>
                <a:gd name="connsiteX7" fmla="*/ 57620 w 111436"/>
                <a:gd name="connsiteY7" fmla="*/ 7758 h 21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36" h="216546">
                  <a:moveTo>
                    <a:pt x="57620" y="7758"/>
                  </a:moveTo>
                  <a:cubicBezTo>
                    <a:pt x="57620" y="7758"/>
                    <a:pt x="5995" y="171398"/>
                    <a:pt x="1613" y="192924"/>
                  </a:cubicBezTo>
                  <a:cubicBezTo>
                    <a:pt x="-2768" y="214451"/>
                    <a:pt x="1613" y="214451"/>
                    <a:pt x="16758" y="199306"/>
                  </a:cubicBezTo>
                  <a:cubicBezTo>
                    <a:pt x="31903" y="184161"/>
                    <a:pt x="70574" y="147681"/>
                    <a:pt x="70574" y="147681"/>
                  </a:cubicBezTo>
                  <a:lnTo>
                    <a:pt x="111436" y="216546"/>
                  </a:lnTo>
                  <a:lnTo>
                    <a:pt x="109246" y="89578"/>
                  </a:lnTo>
                  <a:lnTo>
                    <a:pt x="109246" y="16331"/>
                  </a:lnTo>
                  <a:cubicBezTo>
                    <a:pt x="109246" y="16331"/>
                    <a:pt x="107150" y="-13768"/>
                    <a:pt x="57620" y="7758"/>
                  </a:cubicBezTo>
                  <a:close/>
                </a:path>
              </a:pathLst>
            </a:custGeom>
            <a:solidFill>
              <a:srgbClr val="7D7D7D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CA8BCFEF-0449-40BE-942B-3A9B17B1D0AC}"/>
                </a:ext>
              </a:extLst>
            </p:cNvPr>
            <p:cNvSpPr/>
            <p:nvPr/>
          </p:nvSpPr>
          <p:spPr>
            <a:xfrm>
              <a:off x="7514553" y="2016223"/>
              <a:ext cx="129159" cy="70961"/>
            </a:xfrm>
            <a:custGeom>
              <a:avLst/>
              <a:gdLst>
                <a:gd name="connsiteX0" fmla="*/ 2191 w 129159"/>
                <a:gd name="connsiteY0" fmla="*/ 0 h 70961"/>
                <a:gd name="connsiteX1" fmla="*/ 129159 w 129159"/>
                <a:gd name="connsiteY1" fmla="*/ 0 h 70961"/>
                <a:gd name="connsiteX2" fmla="*/ 127064 w 129159"/>
                <a:gd name="connsiteY2" fmla="*/ 51626 h 70961"/>
                <a:gd name="connsiteX3" fmla="*/ 71057 w 129159"/>
                <a:gd name="connsiteY3" fmla="*/ 70961 h 70961"/>
                <a:gd name="connsiteX4" fmla="*/ 0 w 129159"/>
                <a:gd name="connsiteY4" fmla="*/ 51626 h 70961"/>
                <a:gd name="connsiteX5" fmla="*/ 2191 w 129159"/>
                <a:gd name="connsiteY5" fmla="*/ 0 h 7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59" h="70961">
                  <a:moveTo>
                    <a:pt x="2191" y="0"/>
                  </a:moveTo>
                  <a:lnTo>
                    <a:pt x="129159" y="0"/>
                  </a:lnTo>
                  <a:lnTo>
                    <a:pt x="127064" y="51626"/>
                  </a:lnTo>
                  <a:lnTo>
                    <a:pt x="71057" y="70961"/>
                  </a:lnTo>
                  <a:lnTo>
                    <a:pt x="0" y="51626"/>
                  </a:lnTo>
                  <a:lnTo>
                    <a:pt x="2191" y="0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42040671-0AD9-4F31-B3E7-CB438A9CD3D7}"/>
                </a:ext>
              </a:extLst>
            </p:cNvPr>
            <p:cNvSpPr/>
            <p:nvPr/>
          </p:nvSpPr>
          <p:spPr>
            <a:xfrm>
              <a:off x="7542744" y="1379000"/>
              <a:ext cx="359976" cy="378428"/>
            </a:xfrm>
            <a:custGeom>
              <a:avLst/>
              <a:gdLst>
                <a:gd name="connsiteX0" fmla="*/ 322710 w 359976"/>
                <a:gd name="connsiteY0" fmla="*/ 71057 h 378428"/>
                <a:gd name="connsiteX1" fmla="*/ 359286 w 359976"/>
                <a:gd name="connsiteY1" fmla="*/ 223457 h 378428"/>
                <a:gd name="connsiteX2" fmla="*/ 311661 w 359976"/>
                <a:gd name="connsiteY2" fmla="*/ 348329 h 378428"/>
                <a:gd name="connsiteX3" fmla="*/ 264036 w 359976"/>
                <a:gd name="connsiteY3" fmla="*/ 378428 h 378428"/>
                <a:gd name="connsiteX4" fmla="*/ 147736 w 359976"/>
                <a:gd name="connsiteY4" fmla="*/ 337566 h 378428"/>
                <a:gd name="connsiteX5" fmla="*/ 109064 w 359976"/>
                <a:gd name="connsiteY5" fmla="*/ 309563 h 378428"/>
                <a:gd name="connsiteX6" fmla="*/ 53057 w 359976"/>
                <a:gd name="connsiteY6" fmla="*/ 300990 h 378428"/>
                <a:gd name="connsiteX7" fmla="*/ 1336 w 359976"/>
                <a:gd name="connsiteY7" fmla="*/ 229934 h 378428"/>
                <a:gd name="connsiteX8" fmla="*/ 50866 w 359976"/>
                <a:gd name="connsiteY8" fmla="*/ 199835 h 378428"/>
                <a:gd name="connsiteX9" fmla="*/ 66011 w 359976"/>
                <a:gd name="connsiteY9" fmla="*/ 197644 h 378428"/>
                <a:gd name="connsiteX10" fmla="*/ 22958 w 359976"/>
                <a:gd name="connsiteY10" fmla="*/ 85725 h 378428"/>
                <a:gd name="connsiteX11" fmla="*/ 169262 w 359976"/>
                <a:gd name="connsiteY11" fmla="*/ 0 h 378428"/>
                <a:gd name="connsiteX12" fmla="*/ 276895 w 359976"/>
                <a:gd name="connsiteY12" fmla="*/ 25813 h 378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976" h="378428">
                  <a:moveTo>
                    <a:pt x="322710" y="71057"/>
                  </a:moveTo>
                  <a:cubicBezTo>
                    <a:pt x="322710" y="71057"/>
                    <a:pt x="352809" y="202311"/>
                    <a:pt x="359286" y="223457"/>
                  </a:cubicBezTo>
                  <a:cubicBezTo>
                    <a:pt x="365763" y="244602"/>
                    <a:pt x="324901" y="328994"/>
                    <a:pt x="311661" y="348329"/>
                  </a:cubicBezTo>
                  <a:cubicBezTo>
                    <a:pt x="301441" y="365334"/>
                    <a:pt x="283781" y="376498"/>
                    <a:pt x="264036" y="378428"/>
                  </a:cubicBezTo>
                  <a:cubicBezTo>
                    <a:pt x="248986" y="378428"/>
                    <a:pt x="167167" y="350520"/>
                    <a:pt x="147736" y="337566"/>
                  </a:cubicBezTo>
                  <a:cubicBezTo>
                    <a:pt x="128305" y="324612"/>
                    <a:pt x="109064" y="309563"/>
                    <a:pt x="109064" y="309563"/>
                  </a:cubicBezTo>
                  <a:cubicBezTo>
                    <a:pt x="90348" y="318094"/>
                    <a:pt x="68364" y="314729"/>
                    <a:pt x="53057" y="300990"/>
                  </a:cubicBezTo>
                  <a:cubicBezTo>
                    <a:pt x="27244" y="277273"/>
                    <a:pt x="-7236" y="249269"/>
                    <a:pt x="1336" y="229934"/>
                  </a:cubicBezTo>
                  <a:cubicBezTo>
                    <a:pt x="9890" y="210498"/>
                    <a:pt x="29673" y="198475"/>
                    <a:pt x="50866" y="199835"/>
                  </a:cubicBezTo>
                  <a:cubicBezTo>
                    <a:pt x="74584" y="199835"/>
                    <a:pt x="66011" y="197644"/>
                    <a:pt x="66011" y="197644"/>
                  </a:cubicBezTo>
                  <a:cubicBezTo>
                    <a:pt x="66011" y="197644"/>
                    <a:pt x="22958" y="135255"/>
                    <a:pt x="22958" y="85725"/>
                  </a:cubicBezTo>
                  <a:cubicBezTo>
                    <a:pt x="22958" y="36195"/>
                    <a:pt x="115446" y="0"/>
                    <a:pt x="169262" y="0"/>
                  </a:cubicBezTo>
                  <a:cubicBezTo>
                    <a:pt x="206476" y="1551"/>
                    <a:pt x="243024" y="10318"/>
                    <a:pt x="276895" y="25813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3354D578-B354-47F6-BC8F-9E2566CBF999}"/>
                </a:ext>
              </a:extLst>
            </p:cNvPr>
            <p:cNvSpPr/>
            <p:nvPr/>
          </p:nvSpPr>
          <p:spPr>
            <a:xfrm>
              <a:off x="7772871" y="1499491"/>
              <a:ext cx="56007" cy="99060"/>
            </a:xfrm>
            <a:custGeom>
              <a:avLst/>
              <a:gdLst>
                <a:gd name="connsiteX0" fmla="*/ 17240 w 56007"/>
                <a:gd name="connsiteY0" fmla="*/ 0 h 99060"/>
                <a:gd name="connsiteX1" fmla="*/ 56007 w 56007"/>
                <a:gd name="connsiteY1" fmla="*/ 73247 h 99060"/>
                <a:gd name="connsiteX2" fmla="*/ 17240 w 56007"/>
                <a:gd name="connsiteY2" fmla="*/ 99060 h 99060"/>
                <a:gd name="connsiteX3" fmla="*/ 0 w 56007"/>
                <a:gd name="connsiteY3" fmla="*/ 77534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07" h="99060">
                  <a:moveTo>
                    <a:pt x="17240" y="0"/>
                  </a:moveTo>
                  <a:lnTo>
                    <a:pt x="56007" y="73247"/>
                  </a:lnTo>
                  <a:lnTo>
                    <a:pt x="17240" y="99060"/>
                  </a:lnTo>
                  <a:lnTo>
                    <a:pt x="0" y="77534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A340208B-86EE-4437-8F17-BD61BABEC3DB}"/>
                </a:ext>
              </a:extLst>
            </p:cNvPr>
            <p:cNvSpPr/>
            <p:nvPr/>
          </p:nvSpPr>
          <p:spPr>
            <a:xfrm>
              <a:off x="7837451" y="1566262"/>
              <a:ext cx="23758" cy="45243"/>
            </a:xfrm>
            <a:custGeom>
              <a:avLst/>
              <a:gdLst>
                <a:gd name="connsiteX0" fmla="*/ 23717 w 23758"/>
                <a:gd name="connsiteY0" fmla="*/ 0 h 45243"/>
                <a:gd name="connsiteX1" fmla="*/ 0 w 23758"/>
                <a:gd name="connsiteY1" fmla="*/ 45244 h 4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758" h="45243">
                  <a:moveTo>
                    <a:pt x="23717" y="0"/>
                  </a:moveTo>
                  <a:cubicBezTo>
                    <a:pt x="23717" y="0"/>
                    <a:pt x="25813" y="17240"/>
                    <a:pt x="0" y="45244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AC904899-038C-4542-860A-431F2293BA72}"/>
                </a:ext>
              </a:extLst>
            </p:cNvPr>
            <p:cNvSpPr/>
            <p:nvPr/>
          </p:nvSpPr>
          <p:spPr>
            <a:xfrm>
              <a:off x="7730199" y="1508159"/>
              <a:ext cx="19050" cy="36575"/>
            </a:xfrm>
            <a:custGeom>
              <a:avLst/>
              <a:gdLst>
                <a:gd name="connsiteX0" fmla="*/ 19050 w 19050"/>
                <a:gd name="connsiteY0" fmla="*/ 18288 h 36575"/>
                <a:gd name="connsiteX1" fmla="*/ 9525 w 19050"/>
                <a:gd name="connsiteY1" fmla="*/ 36576 h 36575"/>
                <a:gd name="connsiteX2" fmla="*/ 0 w 19050"/>
                <a:gd name="connsiteY2" fmla="*/ 18288 h 36575"/>
                <a:gd name="connsiteX3" fmla="*/ 9525 w 19050"/>
                <a:gd name="connsiteY3" fmla="*/ 0 h 36575"/>
                <a:gd name="connsiteX4" fmla="*/ 19050 w 19050"/>
                <a:gd name="connsiteY4" fmla="*/ 18288 h 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6575">
                  <a:moveTo>
                    <a:pt x="19050" y="18288"/>
                  </a:moveTo>
                  <a:cubicBezTo>
                    <a:pt x="19050" y="28385"/>
                    <a:pt x="14669" y="36576"/>
                    <a:pt x="9525" y="36576"/>
                  </a:cubicBezTo>
                  <a:cubicBezTo>
                    <a:pt x="4382" y="36576"/>
                    <a:pt x="0" y="28385"/>
                    <a:pt x="0" y="18288"/>
                  </a:cubicBezTo>
                  <a:cubicBezTo>
                    <a:pt x="0" y="8192"/>
                    <a:pt x="4382" y="0"/>
                    <a:pt x="9525" y="0"/>
                  </a:cubicBezTo>
                  <a:cubicBezTo>
                    <a:pt x="14669" y="0"/>
                    <a:pt x="19050" y="8192"/>
                    <a:pt x="19050" y="1828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0B764E53-5E2C-469A-8F20-28DD81AF22C1}"/>
                </a:ext>
              </a:extLst>
            </p:cNvPr>
            <p:cNvSpPr/>
            <p:nvPr/>
          </p:nvSpPr>
          <p:spPr>
            <a:xfrm>
              <a:off x="7807257" y="1473679"/>
              <a:ext cx="19430" cy="36576"/>
            </a:xfrm>
            <a:custGeom>
              <a:avLst/>
              <a:gdLst>
                <a:gd name="connsiteX0" fmla="*/ 19431 w 19430"/>
                <a:gd name="connsiteY0" fmla="*/ 18288 h 36576"/>
                <a:gd name="connsiteX1" fmla="*/ 9716 w 19430"/>
                <a:gd name="connsiteY1" fmla="*/ 36576 h 36576"/>
                <a:gd name="connsiteX2" fmla="*/ 0 w 19430"/>
                <a:gd name="connsiteY2" fmla="*/ 18288 h 36576"/>
                <a:gd name="connsiteX3" fmla="*/ 9716 w 19430"/>
                <a:gd name="connsiteY3" fmla="*/ 0 h 36576"/>
                <a:gd name="connsiteX4" fmla="*/ 19431 w 19430"/>
                <a:gd name="connsiteY4" fmla="*/ 18288 h 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" h="36576">
                  <a:moveTo>
                    <a:pt x="19431" y="18288"/>
                  </a:moveTo>
                  <a:cubicBezTo>
                    <a:pt x="19431" y="28388"/>
                    <a:pt x="15081" y="36576"/>
                    <a:pt x="9716" y="36576"/>
                  </a:cubicBezTo>
                  <a:cubicBezTo>
                    <a:pt x="4350" y="36576"/>
                    <a:pt x="0" y="28388"/>
                    <a:pt x="0" y="18288"/>
                  </a:cubicBezTo>
                  <a:cubicBezTo>
                    <a:pt x="0" y="8188"/>
                    <a:pt x="4350" y="0"/>
                    <a:pt x="9716" y="0"/>
                  </a:cubicBezTo>
                  <a:cubicBezTo>
                    <a:pt x="15081" y="0"/>
                    <a:pt x="19431" y="8188"/>
                    <a:pt x="19431" y="1828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9E85049F-8DC6-4055-A991-B9203C5BC327}"/>
                </a:ext>
              </a:extLst>
            </p:cNvPr>
            <p:cNvSpPr/>
            <p:nvPr/>
          </p:nvSpPr>
          <p:spPr>
            <a:xfrm>
              <a:off x="7492909" y="1209384"/>
              <a:ext cx="447792" cy="402732"/>
            </a:xfrm>
            <a:custGeom>
              <a:avLst/>
              <a:gdLst>
                <a:gd name="connsiteX0" fmla="*/ 140040 w 447792"/>
                <a:gd name="connsiteY0" fmla="*/ 128659 h 402732"/>
                <a:gd name="connsiteX1" fmla="*/ 117 w 447792"/>
                <a:gd name="connsiteY1" fmla="*/ 240673 h 402732"/>
                <a:gd name="connsiteX2" fmla="*/ 127181 w 447792"/>
                <a:gd name="connsiteY2" fmla="*/ 399931 h 402732"/>
                <a:gd name="connsiteX3" fmla="*/ 152994 w 447792"/>
                <a:gd name="connsiteY3" fmla="*/ 386977 h 402732"/>
                <a:gd name="connsiteX4" fmla="*/ 144326 w 447792"/>
                <a:gd name="connsiteY4" fmla="*/ 346115 h 402732"/>
                <a:gd name="connsiteX5" fmla="*/ 178806 w 447792"/>
                <a:gd name="connsiteY5" fmla="*/ 288012 h 402732"/>
                <a:gd name="connsiteX6" fmla="*/ 146517 w 447792"/>
                <a:gd name="connsiteY6" fmla="*/ 264295 h 402732"/>
                <a:gd name="connsiteX7" fmla="*/ 273485 w 447792"/>
                <a:gd name="connsiteY7" fmla="*/ 214765 h 402732"/>
                <a:gd name="connsiteX8" fmla="*/ 396262 w 447792"/>
                <a:gd name="connsiteY8" fmla="*/ 257818 h 402732"/>
                <a:gd name="connsiteX9" fmla="*/ 381117 w 447792"/>
                <a:gd name="connsiteY9" fmla="*/ 208383 h 402732"/>
                <a:gd name="connsiteX10" fmla="*/ 447792 w 447792"/>
                <a:gd name="connsiteY10" fmla="*/ 165330 h 402732"/>
                <a:gd name="connsiteX11" fmla="*/ 398262 w 447792"/>
                <a:gd name="connsiteY11" fmla="*/ 107132 h 402732"/>
                <a:gd name="connsiteX12" fmla="*/ 342351 w 447792"/>
                <a:gd name="connsiteY12" fmla="*/ 105037 h 402732"/>
                <a:gd name="connsiteX13" fmla="*/ 344446 w 447792"/>
                <a:gd name="connsiteY13" fmla="*/ 19312 h 402732"/>
                <a:gd name="connsiteX14" fmla="*/ 256245 w 447792"/>
                <a:gd name="connsiteY14" fmla="*/ 36552 h 402732"/>
                <a:gd name="connsiteX15" fmla="*/ 234718 w 447792"/>
                <a:gd name="connsiteY15" fmla="*/ 85987 h 402732"/>
                <a:gd name="connsiteX16" fmla="*/ 170139 w 447792"/>
                <a:gd name="connsiteY16" fmla="*/ 68842 h 402732"/>
                <a:gd name="connsiteX17" fmla="*/ 140040 w 447792"/>
                <a:gd name="connsiteY17" fmla="*/ 128659 h 4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7792" h="402732">
                  <a:moveTo>
                    <a:pt x="140040" y="128659"/>
                  </a:moveTo>
                  <a:cubicBezTo>
                    <a:pt x="140040" y="128659"/>
                    <a:pt x="4594" y="178189"/>
                    <a:pt x="117" y="240673"/>
                  </a:cubicBezTo>
                  <a:cubicBezTo>
                    <a:pt x="-4359" y="303157"/>
                    <a:pt x="120704" y="389168"/>
                    <a:pt x="127181" y="399931"/>
                  </a:cubicBezTo>
                  <a:cubicBezTo>
                    <a:pt x="133658" y="410694"/>
                    <a:pt x="152994" y="386977"/>
                    <a:pt x="152994" y="386977"/>
                  </a:cubicBezTo>
                  <a:cubicBezTo>
                    <a:pt x="144278" y="375273"/>
                    <a:pt x="141116" y="360348"/>
                    <a:pt x="144326" y="346115"/>
                  </a:cubicBezTo>
                  <a:cubicBezTo>
                    <a:pt x="150803" y="324588"/>
                    <a:pt x="178806" y="298490"/>
                    <a:pt x="178806" y="288012"/>
                  </a:cubicBezTo>
                  <a:cubicBezTo>
                    <a:pt x="178806" y="277535"/>
                    <a:pt x="146517" y="296585"/>
                    <a:pt x="146517" y="264295"/>
                  </a:cubicBezTo>
                  <a:cubicBezTo>
                    <a:pt x="146517" y="232005"/>
                    <a:pt x="226146" y="212669"/>
                    <a:pt x="273485" y="214765"/>
                  </a:cubicBezTo>
                  <a:cubicBezTo>
                    <a:pt x="320824" y="216860"/>
                    <a:pt x="361782" y="296585"/>
                    <a:pt x="396262" y="257818"/>
                  </a:cubicBezTo>
                  <a:cubicBezTo>
                    <a:pt x="430743" y="219051"/>
                    <a:pt x="381117" y="208383"/>
                    <a:pt x="381117" y="208383"/>
                  </a:cubicBezTo>
                  <a:cubicBezTo>
                    <a:pt x="381117" y="208383"/>
                    <a:pt x="447792" y="199715"/>
                    <a:pt x="447792" y="165330"/>
                  </a:cubicBezTo>
                  <a:cubicBezTo>
                    <a:pt x="447792" y="130945"/>
                    <a:pt x="413312" y="107132"/>
                    <a:pt x="398262" y="107132"/>
                  </a:cubicBezTo>
                  <a:cubicBezTo>
                    <a:pt x="383213" y="107132"/>
                    <a:pt x="342351" y="133040"/>
                    <a:pt x="342351" y="105037"/>
                  </a:cubicBezTo>
                  <a:cubicBezTo>
                    <a:pt x="342351" y="77033"/>
                    <a:pt x="383213" y="64079"/>
                    <a:pt x="344446" y="19312"/>
                  </a:cubicBezTo>
                  <a:cubicBezTo>
                    <a:pt x="305679" y="-25456"/>
                    <a:pt x="256245" y="19312"/>
                    <a:pt x="256245" y="36552"/>
                  </a:cubicBezTo>
                  <a:cubicBezTo>
                    <a:pt x="256245" y="53792"/>
                    <a:pt x="243291" y="85987"/>
                    <a:pt x="234718" y="85987"/>
                  </a:cubicBezTo>
                  <a:cubicBezTo>
                    <a:pt x="226146" y="85987"/>
                    <a:pt x="200238" y="47315"/>
                    <a:pt x="170139" y="68842"/>
                  </a:cubicBezTo>
                  <a:cubicBezTo>
                    <a:pt x="151822" y="83405"/>
                    <a:pt x="140821" y="105272"/>
                    <a:pt x="140040" y="128659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992AE581-BA19-47DB-9A41-1544D6CD6A8F}"/>
                </a:ext>
              </a:extLst>
            </p:cNvPr>
            <p:cNvSpPr/>
            <p:nvPr/>
          </p:nvSpPr>
          <p:spPr>
            <a:xfrm>
              <a:off x="7688956" y="1477965"/>
              <a:ext cx="68865" cy="25907"/>
            </a:xfrm>
            <a:custGeom>
              <a:avLst/>
              <a:gdLst>
                <a:gd name="connsiteX0" fmla="*/ 0 w 68865"/>
                <a:gd name="connsiteY0" fmla="*/ 25908 h 25907"/>
                <a:gd name="connsiteX1" fmla="*/ 68866 w 68865"/>
                <a:gd name="connsiteY1" fmla="*/ 0 h 2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865" h="25907">
                  <a:moveTo>
                    <a:pt x="0" y="25908"/>
                  </a:moveTo>
                  <a:lnTo>
                    <a:pt x="68866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08C11E01-FD11-4D3C-BB29-2BEEEAD71468}"/>
                </a:ext>
              </a:extLst>
            </p:cNvPr>
            <p:cNvSpPr/>
            <p:nvPr/>
          </p:nvSpPr>
          <p:spPr>
            <a:xfrm>
              <a:off x="7768039" y="1428054"/>
              <a:ext cx="3593" cy="19811"/>
            </a:xfrm>
            <a:custGeom>
              <a:avLst/>
              <a:gdLst>
                <a:gd name="connsiteX0" fmla="*/ 546 w 3593"/>
                <a:gd name="connsiteY0" fmla="*/ 19812 h 19811"/>
                <a:gd name="connsiteX1" fmla="*/ 3594 w 3593"/>
                <a:gd name="connsiteY1" fmla="*/ 0 h 1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93" h="19811">
                  <a:moveTo>
                    <a:pt x="546" y="19812"/>
                  </a:moveTo>
                  <a:cubicBezTo>
                    <a:pt x="-769" y="13054"/>
                    <a:pt x="308" y="6049"/>
                    <a:pt x="3594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30ED5874-55BD-40EB-9A37-6E34ABDD49B0}"/>
                </a:ext>
              </a:extLst>
            </p:cNvPr>
            <p:cNvSpPr/>
            <p:nvPr/>
          </p:nvSpPr>
          <p:spPr>
            <a:xfrm>
              <a:off x="7771633" y="1396050"/>
              <a:ext cx="40004" cy="31813"/>
            </a:xfrm>
            <a:custGeom>
              <a:avLst/>
              <a:gdLst>
                <a:gd name="connsiteX0" fmla="*/ 0 w 40004"/>
                <a:gd name="connsiteY0" fmla="*/ 31814 h 31813"/>
                <a:gd name="connsiteX1" fmla="*/ 40005 w 40004"/>
                <a:gd name="connsiteY1" fmla="*/ 0 h 3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004" h="31813">
                  <a:moveTo>
                    <a:pt x="0" y="31814"/>
                  </a:moveTo>
                  <a:cubicBezTo>
                    <a:pt x="4858" y="22289"/>
                    <a:pt x="15812" y="10001"/>
                    <a:pt x="4000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84695161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mc:AlternateContent xmlns:mc="http://schemas.openxmlformats.org/markup-compatibility/2006">
    <mc:Choice xmlns=""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" fill="hold">
                          <p:stCondLst>
                            <p:cond delay="indefinite"/>
                          </p:stCondLst>
                          <p:childTnLst>
                            <p:par>
                              <p:cTn id="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" presetID="2" presetClass="entr" presetSubtype="1" fill="hold" nodeType="click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72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72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" fill="hold">
                          <p:stCondLst>
                            <p:cond delay="indefinite"/>
                          </p:stCondLst>
                          <p:childTnLst>
                            <p:par>
                              <p:cTn id="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Box 99">
            <a:extLst>
              <a:ext uri="{FF2B5EF4-FFF2-40B4-BE49-F238E27FC236}">
                <a16:creationId xmlns="" xmlns:a16="http://schemas.microsoft.com/office/drawing/2014/main" id="{3C26B7F7-758F-46DB-A8F8-480AD0C6E311}"/>
              </a:ext>
            </a:extLst>
          </p:cNvPr>
          <p:cNvSpPr txBox="1"/>
          <p:nvPr/>
        </p:nvSpPr>
        <p:spPr>
          <a:xfrm>
            <a:off x="3521581" y="3927696"/>
            <a:ext cx="3665532" cy="954107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lstStyle/>
          <a:p>
            <a:pPr lvl="0" algn="ctr" defTabSz="914378">
              <a:defRPr/>
            </a:pPr>
            <a:r>
              <a:rPr lang="en-US" sz="2800" dirty="0" err="1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Chiếu</a:t>
            </a:r>
            <a:r>
              <a:rPr lang="en-US" sz="2800" dirty="0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đèn</a:t>
            </a:r>
            <a:r>
              <a:rPr lang="en-US" sz="2800" dirty="0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 pin qua </a:t>
            </a:r>
            <a:r>
              <a:rPr lang="en-US" sz="2800" dirty="0" err="1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khe</a:t>
            </a:r>
            <a:r>
              <a:rPr lang="en-US" sz="2800" dirty="0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hẹp</a:t>
            </a:r>
            <a:r>
              <a:rPr lang="en-US" sz="2800" dirty="0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của</a:t>
            </a:r>
            <a:r>
              <a:rPr lang="en-US" sz="2800" dirty="0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một</a:t>
            </a:r>
            <a:r>
              <a:rPr lang="en-US" sz="2800" dirty="0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tấm</a:t>
            </a:r>
            <a:r>
              <a:rPr lang="en-US" sz="2800" dirty="0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223572"/>
                </a:solidFill>
                <a:latin typeface="Fira Sans Condensed Light" panose="020B0403050000020004" pitchFamily="34" charset="0"/>
                <a:cs typeface="Arial" panose="020B0604020202020204" pitchFamily="34" charset="0"/>
              </a:rPr>
              <a:t>bìa</a:t>
            </a:r>
            <a:endParaRPr lang="en-US" sz="2800" dirty="0">
              <a:solidFill>
                <a:srgbClr val="223572"/>
              </a:solidFill>
              <a:latin typeface="Fira Sans Condensed Light" panose="020B04030500000200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53A323E1-9E05-3298-15CB-653DAA8B5810}"/>
              </a:ext>
            </a:extLst>
          </p:cNvPr>
          <p:cNvGrpSpPr/>
          <p:nvPr/>
        </p:nvGrpSpPr>
        <p:grpSpPr>
          <a:xfrm>
            <a:off x="-65542" y="2840047"/>
            <a:ext cx="2375512" cy="2175297"/>
            <a:chOff x="382556" y="651589"/>
            <a:chExt cx="3926850" cy="3595883"/>
          </a:xfrm>
        </p:grpSpPr>
        <p:grpSp>
          <p:nvGrpSpPr>
            <p:cNvPr id="4" name="Graphic 2">
              <a:extLst>
                <a:ext uri="{FF2B5EF4-FFF2-40B4-BE49-F238E27FC236}">
                  <a16:creationId xmlns="" xmlns:a16="http://schemas.microsoft.com/office/drawing/2014/main" id="{6B6E841F-947C-41C7-A304-697F6515AF25}"/>
                </a:ext>
              </a:extLst>
            </p:cNvPr>
            <p:cNvGrpSpPr/>
            <p:nvPr/>
          </p:nvGrpSpPr>
          <p:grpSpPr>
            <a:xfrm>
              <a:off x="645150" y="1043218"/>
              <a:ext cx="3664256" cy="2465907"/>
              <a:chOff x="645149" y="1043217"/>
              <a:chExt cx="3664256" cy="2465907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="" xmlns:a16="http://schemas.microsoft.com/office/drawing/2014/main" id="{DC969955-AA5D-48F0-A21C-CBA648F23BD0}"/>
                  </a:ext>
                </a:extLst>
              </p:cNvPr>
              <p:cNvSpPr/>
              <p:nvPr/>
            </p:nvSpPr>
            <p:spPr>
              <a:xfrm>
                <a:off x="768905" y="3297138"/>
                <a:ext cx="221873" cy="93759"/>
              </a:xfrm>
              <a:custGeom>
                <a:avLst/>
                <a:gdLst>
                  <a:gd name="connsiteX0" fmla="*/ 0 w 221873"/>
                  <a:gd name="connsiteY0" fmla="*/ 0 h 93759"/>
                  <a:gd name="connsiteX1" fmla="*/ 221873 w 221873"/>
                  <a:gd name="connsiteY1" fmla="*/ 0 h 93759"/>
                  <a:gd name="connsiteX2" fmla="*/ 221873 w 221873"/>
                  <a:gd name="connsiteY2" fmla="*/ 93760 h 93759"/>
                  <a:gd name="connsiteX3" fmla="*/ 0 w 221873"/>
                  <a:gd name="connsiteY3" fmla="*/ 93760 h 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873" h="93759">
                    <a:moveTo>
                      <a:pt x="0" y="0"/>
                    </a:moveTo>
                    <a:lnTo>
                      <a:pt x="221873" y="0"/>
                    </a:lnTo>
                    <a:lnTo>
                      <a:pt x="221873" y="93760"/>
                    </a:lnTo>
                    <a:lnTo>
                      <a:pt x="0" y="93760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="" xmlns:a16="http://schemas.microsoft.com/office/drawing/2014/main" id="{FA9E1A81-6F2C-4228-B1EB-ED8AF0F9733B}"/>
                  </a:ext>
                </a:extLst>
              </p:cNvPr>
              <p:cNvSpPr/>
              <p:nvPr/>
            </p:nvSpPr>
            <p:spPr>
              <a:xfrm>
                <a:off x="645149" y="3415364"/>
                <a:ext cx="221873" cy="93759"/>
              </a:xfrm>
              <a:custGeom>
                <a:avLst/>
                <a:gdLst>
                  <a:gd name="connsiteX0" fmla="*/ 0 w 221873"/>
                  <a:gd name="connsiteY0" fmla="*/ 0 h 93759"/>
                  <a:gd name="connsiteX1" fmla="*/ 221873 w 221873"/>
                  <a:gd name="connsiteY1" fmla="*/ 0 h 93759"/>
                  <a:gd name="connsiteX2" fmla="*/ 221873 w 221873"/>
                  <a:gd name="connsiteY2" fmla="*/ 93760 h 93759"/>
                  <a:gd name="connsiteX3" fmla="*/ 0 w 221873"/>
                  <a:gd name="connsiteY3" fmla="*/ 93760 h 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873" h="93759">
                    <a:moveTo>
                      <a:pt x="0" y="0"/>
                    </a:moveTo>
                    <a:lnTo>
                      <a:pt x="221873" y="0"/>
                    </a:lnTo>
                    <a:lnTo>
                      <a:pt x="221873" y="93760"/>
                    </a:lnTo>
                    <a:lnTo>
                      <a:pt x="0" y="93760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="" xmlns:a16="http://schemas.microsoft.com/office/drawing/2014/main" id="{D5063394-0A89-4E51-86D2-7C9756F53D2B}"/>
                  </a:ext>
                </a:extLst>
              </p:cNvPr>
              <p:cNvSpPr/>
              <p:nvPr/>
            </p:nvSpPr>
            <p:spPr>
              <a:xfrm>
                <a:off x="3452412" y="1887977"/>
                <a:ext cx="221873" cy="93759"/>
              </a:xfrm>
              <a:custGeom>
                <a:avLst/>
                <a:gdLst>
                  <a:gd name="connsiteX0" fmla="*/ 0 w 221873"/>
                  <a:gd name="connsiteY0" fmla="*/ 0 h 93759"/>
                  <a:gd name="connsiteX1" fmla="*/ 221873 w 221873"/>
                  <a:gd name="connsiteY1" fmla="*/ 0 h 93759"/>
                  <a:gd name="connsiteX2" fmla="*/ 221873 w 221873"/>
                  <a:gd name="connsiteY2" fmla="*/ 93760 h 93759"/>
                  <a:gd name="connsiteX3" fmla="*/ 0 w 221873"/>
                  <a:gd name="connsiteY3" fmla="*/ 93760 h 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873" h="93759">
                    <a:moveTo>
                      <a:pt x="0" y="0"/>
                    </a:moveTo>
                    <a:lnTo>
                      <a:pt x="221873" y="0"/>
                    </a:lnTo>
                    <a:lnTo>
                      <a:pt x="221873" y="93760"/>
                    </a:lnTo>
                    <a:lnTo>
                      <a:pt x="0" y="93760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="" xmlns:a16="http://schemas.microsoft.com/office/drawing/2014/main" id="{E7D2D3B4-FD32-4268-8D75-7228B7F127A4}"/>
                  </a:ext>
                </a:extLst>
              </p:cNvPr>
              <p:cNvSpPr/>
              <p:nvPr/>
            </p:nvSpPr>
            <p:spPr>
              <a:xfrm>
                <a:off x="3328572" y="2006203"/>
                <a:ext cx="221873" cy="93759"/>
              </a:xfrm>
              <a:custGeom>
                <a:avLst/>
                <a:gdLst>
                  <a:gd name="connsiteX0" fmla="*/ 0 w 221873"/>
                  <a:gd name="connsiteY0" fmla="*/ 0 h 93759"/>
                  <a:gd name="connsiteX1" fmla="*/ 221873 w 221873"/>
                  <a:gd name="connsiteY1" fmla="*/ 0 h 93759"/>
                  <a:gd name="connsiteX2" fmla="*/ 221873 w 221873"/>
                  <a:gd name="connsiteY2" fmla="*/ 93760 h 93759"/>
                  <a:gd name="connsiteX3" fmla="*/ 0 w 221873"/>
                  <a:gd name="connsiteY3" fmla="*/ 93760 h 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873" h="93759">
                    <a:moveTo>
                      <a:pt x="0" y="0"/>
                    </a:moveTo>
                    <a:lnTo>
                      <a:pt x="221873" y="0"/>
                    </a:lnTo>
                    <a:lnTo>
                      <a:pt x="221873" y="93760"/>
                    </a:lnTo>
                    <a:lnTo>
                      <a:pt x="0" y="93760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="" xmlns:a16="http://schemas.microsoft.com/office/drawing/2014/main" id="{E7C97F90-5495-439B-99E1-2C4420B664FB}"/>
                  </a:ext>
                </a:extLst>
              </p:cNvPr>
              <p:cNvSpPr/>
              <p:nvPr/>
            </p:nvSpPr>
            <p:spPr>
              <a:xfrm>
                <a:off x="3205319" y="1887977"/>
                <a:ext cx="221873" cy="93759"/>
              </a:xfrm>
              <a:custGeom>
                <a:avLst/>
                <a:gdLst>
                  <a:gd name="connsiteX0" fmla="*/ 0 w 221873"/>
                  <a:gd name="connsiteY0" fmla="*/ 0 h 93759"/>
                  <a:gd name="connsiteX1" fmla="*/ 221873 w 221873"/>
                  <a:gd name="connsiteY1" fmla="*/ 0 h 93759"/>
                  <a:gd name="connsiteX2" fmla="*/ 221873 w 221873"/>
                  <a:gd name="connsiteY2" fmla="*/ 93760 h 93759"/>
                  <a:gd name="connsiteX3" fmla="*/ 0 w 221873"/>
                  <a:gd name="connsiteY3" fmla="*/ 93760 h 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873" h="93759">
                    <a:moveTo>
                      <a:pt x="0" y="0"/>
                    </a:moveTo>
                    <a:lnTo>
                      <a:pt x="221873" y="0"/>
                    </a:lnTo>
                    <a:lnTo>
                      <a:pt x="221873" y="93760"/>
                    </a:lnTo>
                    <a:lnTo>
                      <a:pt x="0" y="93760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="" xmlns:a16="http://schemas.microsoft.com/office/drawing/2014/main" id="{A74EC7A7-CA83-418F-8BCF-156574CF4F81}"/>
                  </a:ext>
                </a:extLst>
              </p:cNvPr>
              <p:cNvSpPr/>
              <p:nvPr/>
            </p:nvSpPr>
            <p:spPr>
              <a:xfrm>
                <a:off x="4087532" y="3415364"/>
                <a:ext cx="221873" cy="93759"/>
              </a:xfrm>
              <a:custGeom>
                <a:avLst/>
                <a:gdLst>
                  <a:gd name="connsiteX0" fmla="*/ 0 w 221873"/>
                  <a:gd name="connsiteY0" fmla="*/ 0 h 93759"/>
                  <a:gd name="connsiteX1" fmla="*/ 221873 w 221873"/>
                  <a:gd name="connsiteY1" fmla="*/ 0 h 93759"/>
                  <a:gd name="connsiteX2" fmla="*/ 221873 w 221873"/>
                  <a:gd name="connsiteY2" fmla="*/ 93760 h 93759"/>
                  <a:gd name="connsiteX3" fmla="*/ 0 w 221873"/>
                  <a:gd name="connsiteY3" fmla="*/ 93760 h 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873" h="93759">
                    <a:moveTo>
                      <a:pt x="0" y="0"/>
                    </a:moveTo>
                    <a:lnTo>
                      <a:pt x="221873" y="0"/>
                    </a:lnTo>
                    <a:lnTo>
                      <a:pt x="221873" y="93760"/>
                    </a:lnTo>
                    <a:lnTo>
                      <a:pt x="0" y="93760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FC2234BB-E624-463B-9F89-5D9BA988BD6B}"/>
                  </a:ext>
                </a:extLst>
              </p:cNvPr>
              <p:cNvSpPr/>
              <p:nvPr/>
            </p:nvSpPr>
            <p:spPr>
              <a:xfrm>
                <a:off x="3963776" y="1043217"/>
                <a:ext cx="221873" cy="93759"/>
              </a:xfrm>
              <a:custGeom>
                <a:avLst/>
                <a:gdLst>
                  <a:gd name="connsiteX0" fmla="*/ 0 w 221873"/>
                  <a:gd name="connsiteY0" fmla="*/ 0 h 93759"/>
                  <a:gd name="connsiteX1" fmla="*/ 221873 w 221873"/>
                  <a:gd name="connsiteY1" fmla="*/ 0 h 93759"/>
                  <a:gd name="connsiteX2" fmla="*/ 221873 w 221873"/>
                  <a:gd name="connsiteY2" fmla="*/ 93760 h 93759"/>
                  <a:gd name="connsiteX3" fmla="*/ 0 w 221873"/>
                  <a:gd name="connsiteY3" fmla="*/ 93760 h 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873" h="93759">
                    <a:moveTo>
                      <a:pt x="0" y="0"/>
                    </a:moveTo>
                    <a:lnTo>
                      <a:pt x="221873" y="0"/>
                    </a:lnTo>
                    <a:lnTo>
                      <a:pt x="221873" y="93760"/>
                    </a:lnTo>
                    <a:lnTo>
                      <a:pt x="0" y="93760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="" xmlns:a16="http://schemas.microsoft.com/office/drawing/2014/main" id="{F1A7F429-16F3-4901-80CA-922FF016D207}"/>
                  </a:ext>
                </a:extLst>
              </p:cNvPr>
              <p:cNvSpPr/>
              <p:nvPr/>
            </p:nvSpPr>
            <p:spPr>
              <a:xfrm>
                <a:off x="4087532" y="1161443"/>
                <a:ext cx="221873" cy="93759"/>
              </a:xfrm>
              <a:custGeom>
                <a:avLst/>
                <a:gdLst>
                  <a:gd name="connsiteX0" fmla="*/ 0 w 221873"/>
                  <a:gd name="connsiteY0" fmla="*/ 0 h 93759"/>
                  <a:gd name="connsiteX1" fmla="*/ 221873 w 221873"/>
                  <a:gd name="connsiteY1" fmla="*/ 0 h 93759"/>
                  <a:gd name="connsiteX2" fmla="*/ 221873 w 221873"/>
                  <a:gd name="connsiteY2" fmla="*/ 93760 h 93759"/>
                  <a:gd name="connsiteX3" fmla="*/ 0 w 221873"/>
                  <a:gd name="connsiteY3" fmla="*/ 93760 h 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873" h="93759">
                    <a:moveTo>
                      <a:pt x="0" y="0"/>
                    </a:moveTo>
                    <a:lnTo>
                      <a:pt x="221873" y="0"/>
                    </a:lnTo>
                    <a:lnTo>
                      <a:pt x="221873" y="93760"/>
                    </a:lnTo>
                    <a:lnTo>
                      <a:pt x="0" y="93760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="" xmlns:a16="http://schemas.microsoft.com/office/drawing/2014/main" id="{A4D4E7E2-3612-47B8-BDAC-0C575F6AB3B9}"/>
                  </a:ext>
                </a:extLst>
              </p:cNvPr>
              <p:cNvSpPr/>
              <p:nvPr/>
            </p:nvSpPr>
            <p:spPr>
              <a:xfrm>
                <a:off x="768905" y="1043217"/>
                <a:ext cx="221873" cy="93759"/>
              </a:xfrm>
              <a:custGeom>
                <a:avLst/>
                <a:gdLst>
                  <a:gd name="connsiteX0" fmla="*/ 0 w 221873"/>
                  <a:gd name="connsiteY0" fmla="*/ 0 h 93759"/>
                  <a:gd name="connsiteX1" fmla="*/ 221873 w 221873"/>
                  <a:gd name="connsiteY1" fmla="*/ 0 h 93759"/>
                  <a:gd name="connsiteX2" fmla="*/ 221873 w 221873"/>
                  <a:gd name="connsiteY2" fmla="*/ 93760 h 93759"/>
                  <a:gd name="connsiteX3" fmla="*/ 0 w 221873"/>
                  <a:gd name="connsiteY3" fmla="*/ 93760 h 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873" h="93759">
                    <a:moveTo>
                      <a:pt x="0" y="0"/>
                    </a:moveTo>
                    <a:lnTo>
                      <a:pt x="221873" y="0"/>
                    </a:lnTo>
                    <a:lnTo>
                      <a:pt x="221873" y="93760"/>
                    </a:lnTo>
                    <a:lnTo>
                      <a:pt x="0" y="93760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="" xmlns:a16="http://schemas.microsoft.com/office/drawing/2014/main" id="{3DA0DF04-79FC-4DF9-8963-D17D61713D6D}"/>
                  </a:ext>
                </a:extLst>
              </p:cNvPr>
              <p:cNvSpPr/>
              <p:nvPr/>
            </p:nvSpPr>
            <p:spPr>
              <a:xfrm>
                <a:off x="800745" y="1871470"/>
                <a:ext cx="1442258" cy="85632"/>
              </a:xfrm>
              <a:custGeom>
                <a:avLst/>
                <a:gdLst>
                  <a:gd name="connsiteX0" fmla="*/ 0 w 1442258"/>
                  <a:gd name="connsiteY0" fmla="*/ 0 h 85632"/>
                  <a:gd name="connsiteX1" fmla="*/ 1442258 w 1442258"/>
                  <a:gd name="connsiteY1" fmla="*/ 0 h 85632"/>
                  <a:gd name="connsiteX2" fmla="*/ 1442258 w 1442258"/>
                  <a:gd name="connsiteY2" fmla="*/ 85632 h 85632"/>
                  <a:gd name="connsiteX3" fmla="*/ 0 w 1442258"/>
                  <a:gd name="connsiteY3" fmla="*/ 85632 h 8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2258" h="85632">
                    <a:moveTo>
                      <a:pt x="0" y="0"/>
                    </a:moveTo>
                    <a:lnTo>
                      <a:pt x="1442258" y="0"/>
                    </a:lnTo>
                    <a:lnTo>
                      <a:pt x="1442258" y="85632"/>
                    </a:lnTo>
                    <a:lnTo>
                      <a:pt x="0" y="85632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="" xmlns:a16="http://schemas.microsoft.com/office/drawing/2014/main" id="{76E8EC85-F8B1-41C0-8FB4-2C77ED7DA672}"/>
                  </a:ext>
                </a:extLst>
              </p:cNvPr>
              <p:cNvSpPr/>
              <p:nvPr/>
            </p:nvSpPr>
            <p:spPr>
              <a:xfrm>
                <a:off x="910257" y="1957186"/>
                <a:ext cx="85632" cy="283206"/>
              </a:xfrm>
              <a:custGeom>
                <a:avLst/>
                <a:gdLst>
                  <a:gd name="connsiteX0" fmla="*/ 0 w 85632"/>
                  <a:gd name="connsiteY0" fmla="*/ 0 h 283206"/>
                  <a:gd name="connsiteX1" fmla="*/ 85632 w 85632"/>
                  <a:gd name="connsiteY1" fmla="*/ 0 h 283206"/>
                  <a:gd name="connsiteX2" fmla="*/ 85632 w 85632"/>
                  <a:gd name="connsiteY2" fmla="*/ 283207 h 283206"/>
                  <a:gd name="connsiteX3" fmla="*/ 0 w 85632"/>
                  <a:gd name="connsiteY3" fmla="*/ 283207 h 28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632" h="283206">
                    <a:moveTo>
                      <a:pt x="0" y="0"/>
                    </a:moveTo>
                    <a:lnTo>
                      <a:pt x="85632" y="0"/>
                    </a:lnTo>
                    <a:lnTo>
                      <a:pt x="85632" y="283207"/>
                    </a:lnTo>
                    <a:lnTo>
                      <a:pt x="0" y="283207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="" xmlns:a16="http://schemas.microsoft.com/office/drawing/2014/main" id="{D43AD8FF-0D69-4344-9030-0D5E17C603C9}"/>
                  </a:ext>
                </a:extLst>
              </p:cNvPr>
              <p:cNvSpPr/>
              <p:nvPr/>
            </p:nvSpPr>
            <p:spPr>
              <a:xfrm>
                <a:off x="910257" y="1957186"/>
                <a:ext cx="85632" cy="87559"/>
              </a:xfrm>
              <a:custGeom>
                <a:avLst/>
                <a:gdLst>
                  <a:gd name="connsiteX0" fmla="*/ 0 w 85632"/>
                  <a:gd name="connsiteY0" fmla="*/ 0 h 87559"/>
                  <a:gd name="connsiteX1" fmla="*/ 85632 w 85632"/>
                  <a:gd name="connsiteY1" fmla="*/ 0 h 87559"/>
                  <a:gd name="connsiteX2" fmla="*/ 85632 w 85632"/>
                  <a:gd name="connsiteY2" fmla="*/ 87559 h 87559"/>
                  <a:gd name="connsiteX3" fmla="*/ 0 w 85632"/>
                  <a:gd name="connsiteY3" fmla="*/ 87559 h 8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632" h="87559">
                    <a:moveTo>
                      <a:pt x="0" y="0"/>
                    </a:moveTo>
                    <a:lnTo>
                      <a:pt x="85632" y="0"/>
                    </a:lnTo>
                    <a:lnTo>
                      <a:pt x="85632" y="87559"/>
                    </a:lnTo>
                    <a:lnTo>
                      <a:pt x="0" y="87559"/>
                    </a:ln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="" xmlns:a16="http://schemas.microsoft.com/office/drawing/2014/main" id="{E4278516-CA54-4670-954E-0CBDEE51D26A}"/>
                  </a:ext>
                </a:extLst>
              </p:cNvPr>
              <p:cNvSpPr/>
              <p:nvPr/>
            </p:nvSpPr>
            <p:spPr>
              <a:xfrm>
                <a:off x="2047943" y="1957186"/>
                <a:ext cx="85632" cy="283206"/>
              </a:xfrm>
              <a:custGeom>
                <a:avLst/>
                <a:gdLst>
                  <a:gd name="connsiteX0" fmla="*/ 0 w 85632"/>
                  <a:gd name="connsiteY0" fmla="*/ 0 h 283206"/>
                  <a:gd name="connsiteX1" fmla="*/ 85632 w 85632"/>
                  <a:gd name="connsiteY1" fmla="*/ 0 h 283206"/>
                  <a:gd name="connsiteX2" fmla="*/ 85632 w 85632"/>
                  <a:gd name="connsiteY2" fmla="*/ 283207 h 283206"/>
                  <a:gd name="connsiteX3" fmla="*/ 0 w 85632"/>
                  <a:gd name="connsiteY3" fmla="*/ 283207 h 28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632" h="283206">
                    <a:moveTo>
                      <a:pt x="0" y="0"/>
                    </a:moveTo>
                    <a:lnTo>
                      <a:pt x="85632" y="0"/>
                    </a:lnTo>
                    <a:lnTo>
                      <a:pt x="85632" y="283207"/>
                    </a:lnTo>
                    <a:lnTo>
                      <a:pt x="0" y="283207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="" xmlns:a16="http://schemas.microsoft.com/office/drawing/2014/main" id="{26347802-2B78-4448-8306-FB12B672EF6E}"/>
                  </a:ext>
                </a:extLst>
              </p:cNvPr>
              <p:cNvSpPr/>
              <p:nvPr/>
            </p:nvSpPr>
            <p:spPr>
              <a:xfrm>
                <a:off x="2047943" y="1957186"/>
                <a:ext cx="85632" cy="87559"/>
              </a:xfrm>
              <a:custGeom>
                <a:avLst/>
                <a:gdLst>
                  <a:gd name="connsiteX0" fmla="*/ 0 w 85632"/>
                  <a:gd name="connsiteY0" fmla="*/ 0 h 87559"/>
                  <a:gd name="connsiteX1" fmla="*/ 85632 w 85632"/>
                  <a:gd name="connsiteY1" fmla="*/ 0 h 87559"/>
                  <a:gd name="connsiteX2" fmla="*/ 85632 w 85632"/>
                  <a:gd name="connsiteY2" fmla="*/ 87559 h 87559"/>
                  <a:gd name="connsiteX3" fmla="*/ 0 w 85632"/>
                  <a:gd name="connsiteY3" fmla="*/ 87559 h 8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632" h="87559">
                    <a:moveTo>
                      <a:pt x="0" y="0"/>
                    </a:moveTo>
                    <a:lnTo>
                      <a:pt x="85632" y="0"/>
                    </a:lnTo>
                    <a:lnTo>
                      <a:pt x="85632" y="87559"/>
                    </a:lnTo>
                    <a:lnTo>
                      <a:pt x="0" y="87559"/>
                    </a:ln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="" xmlns:a16="http://schemas.microsoft.com/office/drawing/2014/main" id="{3F89FD38-59D0-4D5F-B5BA-03DEFE56117B}"/>
                  </a:ext>
                </a:extLst>
              </p:cNvPr>
              <p:cNvSpPr/>
              <p:nvPr/>
            </p:nvSpPr>
            <p:spPr>
              <a:xfrm rot="5400000">
                <a:off x="961201" y="1529947"/>
                <a:ext cx="545800" cy="137413"/>
              </a:xfrm>
              <a:custGeom>
                <a:avLst/>
                <a:gdLst>
                  <a:gd name="connsiteX0" fmla="*/ 0 w 545800"/>
                  <a:gd name="connsiteY0" fmla="*/ 0 h 137413"/>
                  <a:gd name="connsiteX1" fmla="*/ 545801 w 545800"/>
                  <a:gd name="connsiteY1" fmla="*/ 0 h 137413"/>
                  <a:gd name="connsiteX2" fmla="*/ 545801 w 545800"/>
                  <a:gd name="connsiteY2" fmla="*/ 137414 h 137413"/>
                  <a:gd name="connsiteX3" fmla="*/ 0 w 545800"/>
                  <a:gd name="connsiteY3" fmla="*/ 137414 h 13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5800" h="137413">
                    <a:moveTo>
                      <a:pt x="0" y="0"/>
                    </a:moveTo>
                    <a:lnTo>
                      <a:pt x="545801" y="0"/>
                    </a:lnTo>
                    <a:lnTo>
                      <a:pt x="545801" y="137414"/>
                    </a:lnTo>
                    <a:lnTo>
                      <a:pt x="0" y="137414"/>
                    </a:lnTo>
                    <a:close/>
                  </a:path>
                </a:pathLst>
              </a:custGeom>
              <a:solidFill>
                <a:srgbClr val="C7C7C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="" xmlns:a16="http://schemas.microsoft.com/office/drawing/2014/main" id="{AB6DEA52-3DDC-4972-890F-876A6BA37C3A}"/>
                  </a:ext>
                </a:extLst>
              </p:cNvPr>
              <p:cNvSpPr/>
              <p:nvPr/>
            </p:nvSpPr>
            <p:spPr>
              <a:xfrm rot="5400000">
                <a:off x="1204021" y="1257800"/>
                <a:ext cx="59992" cy="137413"/>
              </a:xfrm>
              <a:custGeom>
                <a:avLst/>
                <a:gdLst>
                  <a:gd name="connsiteX0" fmla="*/ 0 w 59992"/>
                  <a:gd name="connsiteY0" fmla="*/ 0 h 137413"/>
                  <a:gd name="connsiteX1" fmla="*/ 59993 w 59992"/>
                  <a:gd name="connsiteY1" fmla="*/ 0 h 137413"/>
                  <a:gd name="connsiteX2" fmla="*/ 59993 w 59992"/>
                  <a:gd name="connsiteY2" fmla="*/ 137414 h 137413"/>
                  <a:gd name="connsiteX3" fmla="*/ 0 w 59992"/>
                  <a:gd name="connsiteY3" fmla="*/ 137414 h 13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92" h="137413">
                    <a:moveTo>
                      <a:pt x="0" y="0"/>
                    </a:moveTo>
                    <a:lnTo>
                      <a:pt x="59993" y="0"/>
                    </a:lnTo>
                    <a:lnTo>
                      <a:pt x="59993" y="137414"/>
                    </a:lnTo>
                    <a:lnTo>
                      <a:pt x="0" y="137414"/>
                    </a:ln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="" xmlns:a16="http://schemas.microsoft.com/office/drawing/2014/main" id="{90240471-4FC5-4B3E-8C40-AE7EA0818E5E}"/>
                  </a:ext>
                </a:extLst>
              </p:cNvPr>
              <p:cNvSpPr/>
              <p:nvPr/>
            </p:nvSpPr>
            <p:spPr>
              <a:xfrm rot="5400000">
                <a:off x="1222873" y="1375775"/>
                <a:ext cx="22287" cy="137413"/>
              </a:xfrm>
              <a:custGeom>
                <a:avLst/>
                <a:gdLst>
                  <a:gd name="connsiteX0" fmla="*/ 0 w 22287"/>
                  <a:gd name="connsiteY0" fmla="*/ 0 h 137413"/>
                  <a:gd name="connsiteX1" fmla="*/ 22288 w 22287"/>
                  <a:gd name="connsiteY1" fmla="*/ 0 h 137413"/>
                  <a:gd name="connsiteX2" fmla="*/ 22288 w 22287"/>
                  <a:gd name="connsiteY2" fmla="*/ 137414 h 137413"/>
                  <a:gd name="connsiteX3" fmla="*/ 0 w 22287"/>
                  <a:gd name="connsiteY3" fmla="*/ 137414 h 13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87" h="137413">
                    <a:moveTo>
                      <a:pt x="0" y="0"/>
                    </a:moveTo>
                    <a:lnTo>
                      <a:pt x="22288" y="0"/>
                    </a:lnTo>
                    <a:lnTo>
                      <a:pt x="22288" y="137414"/>
                    </a:lnTo>
                    <a:lnTo>
                      <a:pt x="0" y="137414"/>
                    </a:ln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="" xmlns:a16="http://schemas.microsoft.com/office/drawing/2014/main" id="{42AE7833-F703-415A-A6B0-BFED8F68EC9C}"/>
                  </a:ext>
                </a:extLst>
              </p:cNvPr>
              <p:cNvSpPr/>
              <p:nvPr/>
            </p:nvSpPr>
            <p:spPr>
              <a:xfrm rot="5400000">
                <a:off x="1212525" y="1692623"/>
                <a:ext cx="59992" cy="154590"/>
              </a:xfrm>
              <a:custGeom>
                <a:avLst/>
                <a:gdLst>
                  <a:gd name="connsiteX0" fmla="*/ 0 w 59992"/>
                  <a:gd name="connsiteY0" fmla="*/ 0 h 154590"/>
                  <a:gd name="connsiteX1" fmla="*/ 59993 w 59992"/>
                  <a:gd name="connsiteY1" fmla="*/ 0 h 154590"/>
                  <a:gd name="connsiteX2" fmla="*/ 59993 w 59992"/>
                  <a:gd name="connsiteY2" fmla="*/ 154590 h 154590"/>
                  <a:gd name="connsiteX3" fmla="*/ 0 w 59992"/>
                  <a:gd name="connsiteY3" fmla="*/ 154590 h 15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92" h="154590">
                    <a:moveTo>
                      <a:pt x="0" y="0"/>
                    </a:moveTo>
                    <a:lnTo>
                      <a:pt x="59993" y="0"/>
                    </a:lnTo>
                    <a:lnTo>
                      <a:pt x="59993" y="154590"/>
                    </a:lnTo>
                    <a:lnTo>
                      <a:pt x="0" y="154590"/>
                    </a:ln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="" xmlns:a16="http://schemas.microsoft.com/office/drawing/2014/main" id="{BC68F612-3272-4E7B-9009-F90B2FA00D4C}"/>
                  </a:ext>
                </a:extLst>
              </p:cNvPr>
              <p:cNvSpPr/>
              <p:nvPr/>
            </p:nvSpPr>
            <p:spPr>
              <a:xfrm rot="5400000">
                <a:off x="1032505" y="1505145"/>
                <a:ext cx="636628" cy="96022"/>
              </a:xfrm>
              <a:custGeom>
                <a:avLst/>
                <a:gdLst>
                  <a:gd name="connsiteX0" fmla="*/ 0 w 636628"/>
                  <a:gd name="connsiteY0" fmla="*/ 0 h 96022"/>
                  <a:gd name="connsiteX1" fmla="*/ 636628 w 636628"/>
                  <a:gd name="connsiteY1" fmla="*/ 0 h 96022"/>
                  <a:gd name="connsiteX2" fmla="*/ 636628 w 636628"/>
                  <a:gd name="connsiteY2" fmla="*/ 96022 h 96022"/>
                  <a:gd name="connsiteX3" fmla="*/ 0 w 636628"/>
                  <a:gd name="connsiteY3" fmla="*/ 96022 h 9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6628" h="96022">
                    <a:moveTo>
                      <a:pt x="0" y="0"/>
                    </a:moveTo>
                    <a:lnTo>
                      <a:pt x="636628" y="0"/>
                    </a:lnTo>
                    <a:lnTo>
                      <a:pt x="636628" y="96022"/>
                    </a:lnTo>
                    <a:lnTo>
                      <a:pt x="0" y="96022"/>
                    </a:ln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="" xmlns:a16="http://schemas.microsoft.com/office/drawing/2014/main" id="{A53615F6-B3A8-47E5-BEF6-24DFD0A6569C}"/>
                  </a:ext>
                </a:extLst>
              </p:cNvPr>
              <p:cNvSpPr/>
              <p:nvPr/>
            </p:nvSpPr>
            <p:spPr>
              <a:xfrm rot="5400000">
                <a:off x="1227901" y="1388260"/>
                <a:ext cx="244831" cy="57646"/>
              </a:xfrm>
              <a:custGeom>
                <a:avLst/>
                <a:gdLst>
                  <a:gd name="connsiteX0" fmla="*/ 0 w 244831"/>
                  <a:gd name="connsiteY0" fmla="*/ 0 h 57646"/>
                  <a:gd name="connsiteX1" fmla="*/ 244831 w 244831"/>
                  <a:gd name="connsiteY1" fmla="*/ 0 h 57646"/>
                  <a:gd name="connsiteX2" fmla="*/ 244831 w 244831"/>
                  <a:gd name="connsiteY2" fmla="*/ 57647 h 57646"/>
                  <a:gd name="connsiteX3" fmla="*/ 0 w 244831"/>
                  <a:gd name="connsiteY3" fmla="*/ 57647 h 5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831" h="57646">
                    <a:moveTo>
                      <a:pt x="0" y="0"/>
                    </a:moveTo>
                    <a:lnTo>
                      <a:pt x="244831" y="0"/>
                    </a:lnTo>
                    <a:lnTo>
                      <a:pt x="244831" y="57647"/>
                    </a:lnTo>
                    <a:lnTo>
                      <a:pt x="0" y="57647"/>
                    </a:ln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="" xmlns:a16="http://schemas.microsoft.com/office/drawing/2014/main" id="{99F1241D-C7B7-485D-9DCC-A0FD8BFB0BE5}"/>
                  </a:ext>
                </a:extLst>
              </p:cNvPr>
              <p:cNvSpPr/>
              <p:nvPr/>
            </p:nvSpPr>
            <p:spPr>
              <a:xfrm rot="2680198">
                <a:off x="1503571" y="1565628"/>
                <a:ext cx="636628" cy="96022"/>
              </a:xfrm>
              <a:custGeom>
                <a:avLst/>
                <a:gdLst>
                  <a:gd name="connsiteX0" fmla="*/ 0 w 636628"/>
                  <a:gd name="connsiteY0" fmla="*/ 0 h 96022"/>
                  <a:gd name="connsiteX1" fmla="*/ 636628 w 636628"/>
                  <a:gd name="connsiteY1" fmla="*/ 0 h 96022"/>
                  <a:gd name="connsiteX2" fmla="*/ 636628 w 636628"/>
                  <a:gd name="connsiteY2" fmla="*/ 96022 h 96022"/>
                  <a:gd name="connsiteX3" fmla="*/ 0 w 636628"/>
                  <a:gd name="connsiteY3" fmla="*/ 96022 h 9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6628" h="96022">
                    <a:moveTo>
                      <a:pt x="0" y="0"/>
                    </a:moveTo>
                    <a:lnTo>
                      <a:pt x="636628" y="0"/>
                    </a:lnTo>
                    <a:lnTo>
                      <a:pt x="636628" y="96022"/>
                    </a:lnTo>
                    <a:lnTo>
                      <a:pt x="0" y="96022"/>
                    </a:lnTo>
                    <a:close/>
                  </a:path>
                </a:pathLst>
              </a:custGeom>
              <a:solidFill>
                <a:srgbClr val="C7C7C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="" xmlns:a16="http://schemas.microsoft.com/office/drawing/2014/main" id="{1801EAF1-3437-46F7-A3B9-AC4EC7849445}"/>
                  </a:ext>
                </a:extLst>
              </p:cNvPr>
              <p:cNvSpPr/>
              <p:nvPr/>
            </p:nvSpPr>
            <p:spPr>
              <a:xfrm rot="2680198">
                <a:off x="1732756" y="1617387"/>
                <a:ext cx="244831" cy="57646"/>
              </a:xfrm>
              <a:custGeom>
                <a:avLst/>
                <a:gdLst>
                  <a:gd name="connsiteX0" fmla="*/ 0 w 244831"/>
                  <a:gd name="connsiteY0" fmla="*/ 0 h 57646"/>
                  <a:gd name="connsiteX1" fmla="*/ 244831 w 244831"/>
                  <a:gd name="connsiteY1" fmla="*/ 0 h 57646"/>
                  <a:gd name="connsiteX2" fmla="*/ 244831 w 244831"/>
                  <a:gd name="connsiteY2" fmla="*/ 57647 h 57646"/>
                  <a:gd name="connsiteX3" fmla="*/ 0 w 244831"/>
                  <a:gd name="connsiteY3" fmla="*/ 57647 h 5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831" h="57646">
                    <a:moveTo>
                      <a:pt x="0" y="0"/>
                    </a:moveTo>
                    <a:lnTo>
                      <a:pt x="244831" y="0"/>
                    </a:lnTo>
                    <a:lnTo>
                      <a:pt x="244831" y="57647"/>
                    </a:lnTo>
                    <a:lnTo>
                      <a:pt x="0" y="57647"/>
                    </a:ln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="" xmlns:a16="http://schemas.microsoft.com/office/drawing/2014/main" id="{6BD34B65-E883-4AD0-9DAD-0D0446CEB30F}"/>
                  </a:ext>
                </a:extLst>
              </p:cNvPr>
              <p:cNvSpPr/>
              <p:nvPr/>
            </p:nvSpPr>
            <p:spPr>
              <a:xfrm rot="5400000">
                <a:off x="1238416" y="1548254"/>
                <a:ext cx="483629" cy="163136"/>
              </a:xfrm>
              <a:custGeom>
                <a:avLst/>
                <a:gdLst>
                  <a:gd name="connsiteX0" fmla="*/ 0 w 483629"/>
                  <a:gd name="connsiteY0" fmla="*/ 0 h 163136"/>
                  <a:gd name="connsiteX1" fmla="*/ 483630 w 483629"/>
                  <a:gd name="connsiteY1" fmla="*/ 0 h 163136"/>
                  <a:gd name="connsiteX2" fmla="*/ 483630 w 483629"/>
                  <a:gd name="connsiteY2" fmla="*/ 163137 h 163136"/>
                  <a:gd name="connsiteX3" fmla="*/ 0 w 483629"/>
                  <a:gd name="connsiteY3" fmla="*/ 163137 h 16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629" h="163136">
                    <a:moveTo>
                      <a:pt x="0" y="0"/>
                    </a:moveTo>
                    <a:lnTo>
                      <a:pt x="483630" y="0"/>
                    </a:lnTo>
                    <a:lnTo>
                      <a:pt x="483630" y="163137"/>
                    </a:lnTo>
                    <a:lnTo>
                      <a:pt x="0" y="163137"/>
                    </a:lnTo>
                    <a:close/>
                  </a:path>
                </a:pathLst>
              </a:custGeom>
              <a:solidFill>
                <a:srgbClr val="A6A6A6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="" xmlns:a16="http://schemas.microsoft.com/office/drawing/2014/main" id="{7CA52358-E7F6-4CE6-8B42-4EC5E8BBEDB6}"/>
                  </a:ext>
                </a:extLst>
              </p:cNvPr>
              <p:cNvSpPr/>
              <p:nvPr/>
            </p:nvSpPr>
            <p:spPr>
              <a:xfrm rot="5400000">
                <a:off x="1457692" y="1716251"/>
                <a:ext cx="45078" cy="163136"/>
              </a:xfrm>
              <a:custGeom>
                <a:avLst/>
                <a:gdLst>
                  <a:gd name="connsiteX0" fmla="*/ 0 w 45078"/>
                  <a:gd name="connsiteY0" fmla="*/ 0 h 163136"/>
                  <a:gd name="connsiteX1" fmla="*/ 45079 w 45078"/>
                  <a:gd name="connsiteY1" fmla="*/ 0 h 163136"/>
                  <a:gd name="connsiteX2" fmla="*/ 45079 w 45078"/>
                  <a:gd name="connsiteY2" fmla="*/ 163137 h 163136"/>
                  <a:gd name="connsiteX3" fmla="*/ 0 w 45078"/>
                  <a:gd name="connsiteY3" fmla="*/ 163137 h 16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78" h="163136">
                    <a:moveTo>
                      <a:pt x="0" y="0"/>
                    </a:moveTo>
                    <a:lnTo>
                      <a:pt x="45079" y="0"/>
                    </a:lnTo>
                    <a:lnTo>
                      <a:pt x="45079" y="163137"/>
                    </a:lnTo>
                    <a:lnTo>
                      <a:pt x="0" y="163137"/>
                    </a:lnTo>
                    <a:close/>
                  </a:path>
                </a:pathLst>
              </a:custGeom>
              <a:solidFill>
                <a:srgbClr val="C7C7C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="" xmlns:a16="http://schemas.microsoft.com/office/drawing/2014/main" id="{CDA89DC7-7FE8-41EC-80B0-4A42D9A8D811}"/>
                  </a:ext>
                </a:extLst>
              </p:cNvPr>
              <p:cNvSpPr/>
              <p:nvPr/>
            </p:nvSpPr>
            <p:spPr>
              <a:xfrm rot="5400000">
                <a:off x="1471559" y="1655379"/>
                <a:ext cx="17511" cy="163136"/>
              </a:xfrm>
              <a:custGeom>
                <a:avLst/>
                <a:gdLst>
                  <a:gd name="connsiteX0" fmla="*/ 0 w 17511"/>
                  <a:gd name="connsiteY0" fmla="*/ 0 h 163136"/>
                  <a:gd name="connsiteX1" fmla="*/ 17512 w 17511"/>
                  <a:gd name="connsiteY1" fmla="*/ 0 h 163136"/>
                  <a:gd name="connsiteX2" fmla="*/ 17512 w 17511"/>
                  <a:gd name="connsiteY2" fmla="*/ 163137 h 163136"/>
                  <a:gd name="connsiteX3" fmla="*/ 0 w 17511"/>
                  <a:gd name="connsiteY3" fmla="*/ 163137 h 16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11" h="163136">
                    <a:moveTo>
                      <a:pt x="0" y="0"/>
                    </a:moveTo>
                    <a:lnTo>
                      <a:pt x="17512" y="0"/>
                    </a:lnTo>
                    <a:lnTo>
                      <a:pt x="17512" y="163137"/>
                    </a:lnTo>
                    <a:lnTo>
                      <a:pt x="0" y="163137"/>
                    </a:lnTo>
                    <a:close/>
                  </a:path>
                </a:pathLst>
              </a:custGeom>
              <a:solidFill>
                <a:srgbClr val="C7C7C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="" xmlns:a16="http://schemas.microsoft.com/office/drawing/2014/main" id="{B7B1EE71-6C34-4F43-9FFB-77DA149584AA}"/>
                  </a:ext>
                </a:extLst>
              </p:cNvPr>
              <p:cNvSpPr/>
              <p:nvPr/>
            </p:nvSpPr>
            <p:spPr>
              <a:xfrm rot="5400000">
                <a:off x="881727" y="1587970"/>
                <a:ext cx="454470" cy="112696"/>
              </a:xfrm>
              <a:custGeom>
                <a:avLst/>
                <a:gdLst>
                  <a:gd name="connsiteX0" fmla="*/ 0 w 454470"/>
                  <a:gd name="connsiteY0" fmla="*/ 0 h 112696"/>
                  <a:gd name="connsiteX1" fmla="*/ 454471 w 454470"/>
                  <a:gd name="connsiteY1" fmla="*/ 0 h 112696"/>
                  <a:gd name="connsiteX2" fmla="*/ 454471 w 454470"/>
                  <a:gd name="connsiteY2" fmla="*/ 112696 h 112696"/>
                  <a:gd name="connsiteX3" fmla="*/ 0 w 454470"/>
                  <a:gd name="connsiteY3" fmla="*/ 112696 h 112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4470" h="112696">
                    <a:moveTo>
                      <a:pt x="0" y="0"/>
                    </a:moveTo>
                    <a:lnTo>
                      <a:pt x="454471" y="0"/>
                    </a:lnTo>
                    <a:lnTo>
                      <a:pt x="454471" y="112696"/>
                    </a:lnTo>
                    <a:lnTo>
                      <a:pt x="0" y="112696"/>
                    </a:lnTo>
                    <a:close/>
                  </a:path>
                </a:pathLst>
              </a:custGeom>
              <a:solidFill>
                <a:srgbClr val="A6A6A6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="" xmlns:a16="http://schemas.microsoft.com/office/drawing/2014/main" id="{BE6C8ADD-5C6F-4BC2-8688-BFBBA924190A}"/>
                  </a:ext>
                </a:extLst>
              </p:cNvPr>
              <p:cNvSpPr/>
              <p:nvPr/>
            </p:nvSpPr>
            <p:spPr>
              <a:xfrm rot="5400000">
                <a:off x="1087680" y="1745996"/>
                <a:ext cx="42397" cy="112696"/>
              </a:xfrm>
              <a:custGeom>
                <a:avLst/>
                <a:gdLst>
                  <a:gd name="connsiteX0" fmla="*/ 0 w 42397"/>
                  <a:gd name="connsiteY0" fmla="*/ 0 h 112696"/>
                  <a:gd name="connsiteX1" fmla="*/ 42397 w 42397"/>
                  <a:gd name="connsiteY1" fmla="*/ 0 h 112696"/>
                  <a:gd name="connsiteX2" fmla="*/ 42397 w 42397"/>
                  <a:gd name="connsiteY2" fmla="*/ 112696 h 112696"/>
                  <a:gd name="connsiteX3" fmla="*/ 0 w 42397"/>
                  <a:gd name="connsiteY3" fmla="*/ 112696 h 112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397" h="112696">
                    <a:moveTo>
                      <a:pt x="0" y="0"/>
                    </a:moveTo>
                    <a:lnTo>
                      <a:pt x="42397" y="0"/>
                    </a:lnTo>
                    <a:lnTo>
                      <a:pt x="42397" y="112696"/>
                    </a:lnTo>
                    <a:lnTo>
                      <a:pt x="0" y="112696"/>
                    </a:lnTo>
                    <a:close/>
                  </a:path>
                </a:pathLst>
              </a:custGeom>
              <a:solidFill>
                <a:srgbClr val="C7C7C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="" xmlns:a16="http://schemas.microsoft.com/office/drawing/2014/main" id="{56041DAF-DBD1-4608-8173-EDB18F33238C}"/>
                  </a:ext>
                </a:extLst>
              </p:cNvPr>
              <p:cNvSpPr/>
              <p:nvPr/>
            </p:nvSpPr>
            <p:spPr>
              <a:xfrm rot="5400000">
                <a:off x="1087764" y="1475693"/>
                <a:ext cx="42397" cy="112696"/>
              </a:xfrm>
              <a:custGeom>
                <a:avLst/>
                <a:gdLst>
                  <a:gd name="connsiteX0" fmla="*/ 0 w 42397"/>
                  <a:gd name="connsiteY0" fmla="*/ 0 h 112696"/>
                  <a:gd name="connsiteX1" fmla="*/ 42397 w 42397"/>
                  <a:gd name="connsiteY1" fmla="*/ 0 h 112696"/>
                  <a:gd name="connsiteX2" fmla="*/ 42397 w 42397"/>
                  <a:gd name="connsiteY2" fmla="*/ 112696 h 112696"/>
                  <a:gd name="connsiteX3" fmla="*/ 0 w 42397"/>
                  <a:gd name="connsiteY3" fmla="*/ 112696 h 112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397" h="112696">
                    <a:moveTo>
                      <a:pt x="0" y="0"/>
                    </a:moveTo>
                    <a:lnTo>
                      <a:pt x="42397" y="0"/>
                    </a:lnTo>
                    <a:lnTo>
                      <a:pt x="42397" y="112696"/>
                    </a:lnTo>
                    <a:lnTo>
                      <a:pt x="0" y="112696"/>
                    </a:lnTo>
                    <a:close/>
                  </a:path>
                </a:pathLst>
              </a:custGeom>
              <a:solidFill>
                <a:srgbClr val="C7C7C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="" xmlns:a16="http://schemas.microsoft.com/office/drawing/2014/main" id="{6841A584-C990-4A74-B132-FFF020D034AC}"/>
                  </a:ext>
                </a:extLst>
              </p:cNvPr>
              <p:cNvSpPr/>
              <p:nvPr/>
            </p:nvSpPr>
            <p:spPr>
              <a:xfrm rot="5400000">
                <a:off x="1100751" y="1534010"/>
                <a:ext cx="16422" cy="112696"/>
              </a:xfrm>
              <a:custGeom>
                <a:avLst/>
                <a:gdLst>
                  <a:gd name="connsiteX0" fmla="*/ 0 w 16422"/>
                  <a:gd name="connsiteY0" fmla="*/ 0 h 112696"/>
                  <a:gd name="connsiteX1" fmla="*/ 16423 w 16422"/>
                  <a:gd name="connsiteY1" fmla="*/ 0 h 112696"/>
                  <a:gd name="connsiteX2" fmla="*/ 16423 w 16422"/>
                  <a:gd name="connsiteY2" fmla="*/ 112696 h 112696"/>
                  <a:gd name="connsiteX3" fmla="*/ 0 w 16422"/>
                  <a:gd name="connsiteY3" fmla="*/ 112696 h 112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22" h="112696">
                    <a:moveTo>
                      <a:pt x="0" y="0"/>
                    </a:moveTo>
                    <a:lnTo>
                      <a:pt x="16423" y="0"/>
                    </a:lnTo>
                    <a:lnTo>
                      <a:pt x="16423" y="112696"/>
                    </a:lnTo>
                    <a:lnTo>
                      <a:pt x="0" y="112696"/>
                    </a:lnTo>
                    <a:close/>
                  </a:path>
                </a:pathLst>
              </a:custGeom>
              <a:solidFill>
                <a:srgbClr val="C7C7C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" name="Graphic 2">
              <a:extLst>
                <a:ext uri="{FF2B5EF4-FFF2-40B4-BE49-F238E27FC236}">
                  <a16:creationId xmlns="" xmlns:a16="http://schemas.microsoft.com/office/drawing/2014/main" id="{C26B3D8C-29B7-4F19-B2F8-9498617E798A}"/>
                </a:ext>
              </a:extLst>
            </p:cNvPr>
            <p:cNvGrpSpPr/>
            <p:nvPr/>
          </p:nvGrpSpPr>
          <p:grpSpPr>
            <a:xfrm>
              <a:off x="382556" y="651589"/>
              <a:ext cx="3898473" cy="2927081"/>
              <a:chOff x="382555" y="651588"/>
              <a:chExt cx="3898473" cy="2927081"/>
            </a:xfrm>
          </p:grpSpPr>
          <p:sp>
            <p:nvSpPr>
              <p:cNvPr id="140" name="Freeform: Shape 139">
                <a:extLst>
                  <a:ext uri="{FF2B5EF4-FFF2-40B4-BE49-F238E27FC236}">
                    <a16:creationId xmlns="" xmlns:a16="http://schemas.microsoft.com/office/drawing/2014/main" id="{56147983-D366-45DB-9781-CD8515C5E886}"/>
                  </a:ext>
                </a:extLst>
              </p:cNvPr>
              <p:cNvSpPr/>
              <p:nvPr/>
            </p:nvSpPr>
            <p:spPr>
              <a:xfrm>
                <a:off x="2140789" y="1172301"/>
                <a:ext cx="2140238" cy="2406367"/>
              </a:xfrm>
              <a:custGeom>
                <a:avLst/>
                <a:gdLst>
                  <a:gd name="connsiteX0" fmla="*/ 772190 w 2140238"/>
                  <a:gd name="connsiteY0" fmla="*/ 2406368 h 2406367"/>
                  <a:gd name="connsiteX1" fmla="*/ 705159 w 2140238"/>
                  <a:gd name="connsiteY1" fmla="*/ 1890060 h 2406367"/>
                  <a:gd name="connsiteX2" fmla="*/ 241890 w 2140238"/>
                  <a:gd name="connsiteY2" fmla="*/ 1526835 h 2406367"/>
                  <a:gd name="connsiteX3" fmla="*/ 358105 w 2140238"/>
                  <a:gd name="connsiteY3" fmla="*/ 1128503 h 2406367"/>
                  <a:gd name="connsiteX4" fmla="*/ 2422 w 2140238"/>
                  <a:gd name="connsiteY4" fmla="*/ 480731 h 2406367"/>
                  <a:gd name="connsiteX5" fmla="*/ 999509 w 2140238"/>
                  <a:gd name="connsiteY5" fmla="*/ 212020 h 2406367"/>
                  <a:gd name="connsiteX6" fmla="*/ 1415186 w 2140238"/>
                  <a:gd name="connsiteY6" fmla="*/ 768797 h 2406367"/>
                  <a:gd name="connsiteX7" fmla="*/ 2033213 w 2140238"/>
                  <a:gd name="connsiteY7" fmla="*/ 813876 h 2406367"/>
                  <a:gd name="connsiteX8" fmla="*/ 1817959 w 2140238"/>
                  <a:gd name="connsiteY8" fmla="*/ 1347611 h 2406367"/>
                  <a:gd name="connsiteX9" fmla="*/ 1387285 w 2140238"/>
                  <a:gd name="connsiteY9" fmla="*/ 1527003 h 2406367"/>
                  <a:gd name="connsiteX10" fmla="*/ 1341955 w 2140238"/>
                  <a:gd name="connsiteY10" fmla="*/ 1835179 h 2406367"/>
                  <a:gd name="connsiteX11" fmla="*/ 975965 w 2140238"/>
                  <a:gd name="connsiteY11" fmla="*/ 2061995 h 2406367"/>
                  <a:gd name="connsiteX12" fmla="*/ 812576 w 2140238"/>
                  <a:gd name="connsiteY12" fmla="*/ 2404357 h 2406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40238" h="2406367">
                    <a:moveTo>
                      <a:pt x="772190" y="2406368"/>
                    </a:moveTo>
                    <a:cubicBezTo>
                      <a:pt x="772190" y="2406368"/>
                      <a:pt x="810063" y="2025882"/>
                      <a:pt x="705159" y="1890060"/>
                    </a:cubicBezTo>
                    <a:cubicBezTo>
                      <a:pt x="603607" y="1758093"/>
                      <a:pt x="295850" y="1725918"/>
                      <a:pt x="241890" y="1526835"/>
                    </a:cubicBezTo>
                    <a:cubicBezTo>
                      <a:pt x="190779" y="1338310"/>
                      <a:pt x="372098" y="1281166"/>
                      <a:pt x="358105" y="1128503"/>
                    </a:cubicBezTo>
                    <a:cubicBezTo>
                      <a:pt x="344113" y="975840"/>
                      <a:pt x="-33608" y="923304"/>
                      <a:pt x="2422" y="480731"/>
                    </a:cubicBezTo>
                    <a:cubicBezTo>
                      <a:pt x="37278" y="53408"/>
                      <a:pt x="585173" y="-206338"/>
                      <a:pt x="999509" y="212020"/>
                    </a:cubicBezTo>
                    <a:cubicBezTo>
                      <a:pt x="1193146" y="407416"/>
                      <a:pt x="1204290" y="675875"/>
                      <a:pt x="1415186" y="768797"/>
                    </a:cubicBezTo>
                    <a:cubicBezTo>
                      <a:pt x="1626083" y="861719"/>
                      <a:pt x="1825752" y="669256"/>
                      <a:pt x="2033213" y="813876"/>
                    </a:cubicBezTo>
                    <a:cubicBezTo>
                      <a:pt x="2240675" y="958495"/>
                      <a:pt x="2134598" y="1278318"/>
                      <a:pt x="1817959" y="1347611"/>
                    </a:cubicBezTo>
                    <a:cubicBezTo>
                      <a:pt x="1560895" y="1403833"/>
                      <a:pt x="1450713" y="1413469"/>
                      <a:pt x="1387285" y="1527003"/>
                    </a:cubicBezTo>
                    <a:cubicBezTo>
                      <a:pt x="1313299" y="1659473"/>
                      <a:pt x="1406388" y="1726337"/>
                      <a:pt x="1341955" y="1835179"/>
                    </a:cubicBezTo>
                    <a:cubicBezTo>
                      <a:pt x="1281543" y="1937066"/>
                      <a:pt x="1086817" y="1972173"/>
                      <a:pt x="975965" y="2061995"/>
                    </a:cubicBezTo>
                    <a:cubicBezTo>
                      <a:pt x="840981" y="2170921"/>
                      <a:pt x="812576" y="2404357"/>
                      <a:pt x="812576" y="2404357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="" xmlns:a16="http://schemas.microsoft.com/office/drawing/2014/main" id="{B4BCD8F3-C8B5-41DE-8DD2-010D078163DD}"/>
                  </a:ext>
                </a:extLst>
              </p:cNvPr>
              <p:cNvSpPr/>
              <p:nvPr/>
            </p:nvSpPr>
            <p:spPr>
              <a:xfrm>
                <a:off x="2140789" y="1172301"/>
                <a:ext cx="2140238" cy="2406367"/>
              </a:xfrm>
              <a:custGeom>
                <a:avLst/>
                <a:gdLst>
                  <a:gd name="connsiteX0" fmla="*/ 772190 w 2140238"/>
                  <a:gd name="connsiteY0" fmla="*/ 2406368 h 2406367"/>
                  <a:gd name="connsiteX1" fmla="*/ 705159 w 2140238"/>
                  <a:gd name="connsiteY1" fmla="*/ 1890060 h 2406367"/>
                  <a:gd name="connsiteX2" fmla="*/ 241890 w 2140238"/>
                  <a:gd name="connsiteY2" fmla="*/ 1526835 h 2406367"/>
                  <a:gd name="connsiteX3" fmla="*/ 358105 w 2140238"/>
                  <a:gd name="connsiteY3" fmla="*/ 1128503 h 2406367"/>
                  <a:gd name="connsiteX4" fmla="*/ 2422 w 2140238"/>
                  <a:gd name="connsiteY4" fmla="*/ 480731 h 2406367"/>
                  <a:gd name="connsiteX5" fmla="*/ 999509 w 2140238"/>
                  <a:gd name="connsiteY5" fmla="*/ 212020 h 2406367"/>
                  <a:gd name="connsiteX6" fmla="*/ 1415186 w 2140238"/>
                  <a:gd name="connsiteY6" fmla="*/ 768797 h 2406367"/>
                  <a:gd name="connsiteX7" fmla="*/ 2033213 w 2140238"/>
                  <a:gd name="connsiteY7" fmla="*/ 813876 h 2406367"/>
                  <a:gd name="connsiteX8" fmla="*/ 1817959 w 2140238"/>
                  <a:gd name="connsiteY8" fmla="*/ 1347611 h 2406367"/>
                  <a:gd name="connsiteX9" fmla="*/ 1387285 w 2140238"/>
                  <a:gd name="connsiteY9" fmla="*/ 1527003 h 2406367"/>
                  <a:gd name="connsiteX10" fmla="*/ 1341955 w 2140238"/>
                  <a:gd name="connsiteY10" fmla="*/ 1835179 h 2406367"/>
                  <a:gd name="connsiteX11" fmla="*/ 975965 w 2140238"/>
                  <a:gd name="connsiteY11" fmla="*/ 2061995 h 2406367"/>
                  <a:gd name="connsiteX12" fmla="*/ 812576 w 2140238"/>
                  <a:gd name="connsiteY12" fmla="*/ 2404357 h 2406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40238" h="2406367">
                    <a:moveTo>
                      <a:pt x="772190" y="2406368"/>
                    </a:moveTo>
                    <a:cubicBezTo>
                      <a:pt x="772190" y="2406368"/>
                      <a:pt x="810063" y="2025882"/>
                      <a:pt x="705159" y="1890060"/>
                    </a:cubicBezTo>
                    <a:cubicBezTo>
                      <a:pt x="603607" y="1758093"/>
                      <a:pt x="295850" y="1725918"/>
                      <a:pt x="241890" y="1526835"/>
                    </a:cubicBezTo>
                    <a:cubicBezTo>
                      <a:pt x="190779" y="1338310"/>
                      <a:pt x="372098" y="1281166"/>
                      <a:pt x="358105" y="1128503"/>
                    </a:cubicBezTo>
                    <a:cubicBezTo>
                      <a:pt x="344113" y="975840"/>
                      <a:pt x="-33608" y="923304"/>
                      <a:pt x="2422" y="480731"/>
                    </a:cubicBezTo>
                    <a:cubicBezTo>
                      <a:pt x="37278" y="53408"/>
                      <a:pt x="585173" y="-206338"/>
                      <a:pt x="999509" y="212020"/>
                    </a:cubicBezTo>
                    <a:cubicBezTo>
                      <a:pt x="1193146" y="407416"/>
                      <a:pt x="1204290" y="675875"/>
                      <a:pt x="1415186" y="768797"/>
                    </a:cubicBezTo>
                    <a:cubicBezTo>
                      <a:pt x="1626083" y="861719"/>
                      <a:pt x="1825752" y="669256"/>
                      <a:pt x="2033213" y="813876"/>
                    </a:cubicBezTo>
                    <a:cubicBezTo>
                      <a:pt x="2240675" y="958495"/>
                      <a:pt x="2134598" y="1278318"/>
                      <a:pt x="1817959" y="1347611"/>
                    </a:cubicBezTo>
                    <a:cubicBezTo>
                      <a:pt x="1560895" y="1403833"/>
                      <a:pt x="1450713" y="1413469"/>
                      <a:pt x="1387285" y="1527003"/>
                    </a:cubicBezTo>
                    <a:cubicBezTo>
                      <a:pt x="1313299" y="1659473"/>
                      <a:pt x="1406388" y="1726337"/>
                      <a:pt x="1341955" y="1835179"/>
                    </a:cubicBezTo>
                    <a:cubicBezTo>
                      <a:pt x="1281543" y="1937066"/>
                      <a:pt x="1086817" y="1972173"/>
                      <a:pt x="975965" y="2061995"/>
                    </a:cubicBezTo>
                    <a:cubicBezTo>
                      <a:pt x="840981" y="2170921"/>
                      <a:pt x="812576" y="2404357"/>
                      <a:pt x="812576" y="24043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="" xmlns:a16="http://schemas.microsoft.com/office/drawing/2014/main" id="{9254A26C-3A3F-4B6A-8E2F-277E36884096}"/>
                  </a:ext>
                </a:extLst>
              </p:cNvPr>
              <p:cNvSpPr/>
              <p:nvPr/>
            </p:nvSpPr>
            <p:spPr>
              <a:xfrm>
                <a:off x="2251413" y="2438889"/>
                <a:ext cx="195197" cy="459582"/>
              </a:xfrm>
              <a:custGeom>
                <a:avLst/>
                <a:gdLst>
                  <a:gd name="connsiteX0" fmla="*/ 125317 w 195197"/>
                  <a:gd name="connsiteY0" fmla="*/ 0 h 459582"/>
                  <a:gd name="connsiteX1" fmla="*/ 77055 w 195197"/>
                  <a:gd name="connsiteY1" fmla="*/ 124259 h 459582"/>
                  <a:gd name="connsiteX2" fmla="*/ 68676 w 195197"/>
                  <a:gd name="connsiteY2" fmla="*/ 243239 h 459582"/>
                  <a:gd name="connsiteX3" fmla="*/ 84428 w 195197"/>
                  <a:gd name="connsiteY3" fmla="*/ 299545 h 459582"/>
                  <a:gd name="connsiteX4" fmla="*/ 113000 w 195197"/>
                  <a:gd name="connsiteY4" fmla="*/ 353673 h 459582"/>
                  <a:gd name="connsiteX5" fmla="*/ 195197 w 195197"/>
                  <a:gd name="connsiteY5" fmla="*/ 459582 h 459582"/>
                  <a:gd name="connsiteX6" fmla="*/ 72279 w 195197"/>
                  <a:gd name="connsiteY6" fmla="*/ 387105 h 459582"/>
                  <a:gd name="connsiteX7" fmla="*/ 27033 w 195197"/>
                  <a:gd name="connsiteY7" fmla="*/ 326861 h 459582"/>
                  <a:gd name="connsiteX8" fmla="*/ 18654 w 195197"/>
                  <a:gd name="connsiteY8" fmla="*/ 309516 h 459582"/>
                  <a:gd name="connsiteX9" fmla="*/ 11616 w 195197"/>
                  <a:gd name="connsiteY9" fmla="*/ 291418 h 459582"/>
                  <a:gd name="connsiteX10" fmla="*/ 2567 w 195197"/>
                  <a:gd name="connsiteY10" fmla="*/ 253378 h 459582"/>
                  <a:gd name="connsiteX11" fmla="*/ 3991 w 195197"/>
                  <a:gd name="connsiteY11" fmla="*/ 175957 h 459582"/>
                  <a:gd name="connsiteX12" fmla="*/ 28625 w 195197"/>
                  <a:gd name="connsiteY12" fmla="*/ 104904 h 459582"/>
                  <a:gd name="connsiteX13" fmla="*/ 70519 w 195197"/>
                  <a:gd name="connsiteY13" fmla="*/ 45162 h 459582"/>
                  <a:gd name="connsiteX14" fmla="*/ 125317 w 195197"/>
                  <a:gd name="connsiteY14" fmla="*/ 0 h 459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5197" h="459582">
                    <a:moveTo>
                      <a:pt x="125317" y="0"/>
                    </a:moveTo>
                    <a:cubicBezTo>
                      <a:pt x="105426" y="39842"/>
                      <a:pt x="89263" y="81435"/>
                      <a:pt x="77055" y="124259"/>
                    </a:cubicBezTo>
                    <a:cubicBezTo>
                      <a:pt x="65961" y="162894"/>
                      <a:pt x="63112" y="203431"/>
                      <a:pt x="68676" y="243239"/>
                    </a:cubicBezTo>
                    <a:cubicBezTo>
                      <a:pt x="71516" y="262603"/>
                      <a:pt x="76812" y="281522"/>
                      <a:pt x="84428" y="299545"/>
                    </a:cubicBezTo>
                    <a:cubicBezTo>
                      <a:pt x="92204" y="318457"/>
                      <a:pt x="101773" y="336580"/>
                      <a:pt x="113000" y="353673"/>
                    </a:cubicBezTo>
                    <a:cubicBezTo>
                      <a:pt x="135540" y="389451"/>
                      <a:pt x="164866" y="423050"/>
                      <a:pt x="195197" y="459582"/>
                    </a:cubicBezTo>
                    <a:cubicBezTo>
                      <a:pt x="148770" y="446167"/>
                      <a:pt x="106490" y="421240"/>
                      <a:pt x="72279" y="387105"/>
                    </a:cubicBezTo>
                    <a:cubicBezTo>
                      <a:pt x="54214" y="369451"/>
                      <a:pt x="38948" y="349132"/>
                      <a:pt x="27033" y="326861"/>
                    </a:cubicBezTo>
                    <a:cubicBezTo>
                      <a:pt x="24100" y="321163"/>
                      <a:pt x="21084" y="315465"/>
                      <a:pt x="18654" y="309516"/>
                    </a:cubicBezTo>
                    <a:lnTo>
                      <a:pt x="11616" y="291418"/>
                    </a:lnTo>
                    <a:cubicBezTo>
                      <a:pt x="7686" y="278975"/>
                      <a:pt x="4661" y="266256"/>
                      <a:pt x="2567" y="253378"/>
                    </a:cubicBezTo>
                    <a:cubicBezTo>
                      <a:pt x="-1279" y="227671"/>
                      <a:pt x="-802" y="201504"/>
                      <a:pt x="3991" y="175957"/>
                    </a:cubicBezTo>
                    <a:cubicBezTo>
                      <a:pt x="8650" y="151189"/>
                      <a:pt x="16945" y="127242"/>
                      <a:pt x="28625" y="104904"/>
                    </a:cubicBezTo>
                    <a:cubicBezTo>
                      <a:pt x="39970" y="83278"/>
                      <a:pt x="54055" y="63202"/>
                      <a:pt x="70519" y="45162"/>
                    </a:cubicBezTo>
                    <a:cubicBezTo>
                      <a:pt x="86305" y="27332"/>
                      <a:pt x="104797" y="12091"/>
                      <a:pt x="125317" y="0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="" xmlns:a16="http://schemas.microsoft.com/office/drawing/2014/main" id="{2C279BF9-BAEF-4917-B34C-3252C14C8AC1}"/>
                  </a:ext>
                </a:extLst>
              </p:cNvPr>
              <p:cNvSpPr/>
              <p:nvPr/>
            </p:nvSpPr>
            <p:spPr>
              <a:xfrm>
                <a:off x="2251413" y="2438889"/>
                <a:ext cx="195197" cy="459582"/>
              </a:xfrm>
              <a:custGeom>
                <a:avLst/>
                <a:gdLst>
                  <a:gd name="connsiteX0" fmla="*/ 125317 w 195197"/>
                  <a:gd name="connsiteY0" fmla="*/ 0 h 459582"/>
                  <a:gd name="connsiteX1" fmla="*/ 77055 w 195197"/>
                  <a:gd name="connsiteY1" fmla="*/ 124259 h 459582"/>
                  <a:gd name="connsiteX2" fmla="*/ 68676 w 195197"/>
                  <a:gd name="connsiteY2" fmla="*/ 243239 h 459582"/>
                  <a:gd name="connsiteX3" fmla="*/ 84428 w 195197"/>
                  <a:gd name="connsiteY3" fmla="*/ 299545 h 459582"/>
                  <a:gd name="connsiteX4" fmla="*/ 113000 w 195197"/>
                  <a:gd name="connsiteY4" fmla="*/ 353673 h 459582"/>
                  <a:gd name="connsiteX5" fmla="*/ 195197 w 195197"/>
                  <a:gd name="connsiteY5" fmla="*/ 459582 h 459582"/>
                  <a:gd name="connsiteX6" fmla="*/ 72279 w 195197"/>
                  <a:gd name="connsiteY6" fmla="*/ 387105 h 459582"/>
                  <a:gd name="connsiteX7" fmla="*/ 27033 w 195197"/>
                  <a:gd name="connsiteY7" fmla="*/ 326861 h 459582"/>
                  <a:gd name="connsiteX8" fmla="*/ 18654 w 195197"/>
                  <a:gd name="connsiteY8" fmla="*/ 309516 h 459582"/>
                  <a:gd name="connsiteX9" fmla="*/ 11616 w 195197"/>
                  <a:gd name="connsiteY9" fmla="*/ 291418 h 459582"/>
                  <a:gd name="connsiteX10" fmla="*/ 2567 w 195197"/>
                  <a:gd name="connsiteY10" fmla="*/ 253378 h 459582"/>
                  <a:gd name="connsiteX11" fmla="*/ 3991 w 195197"/>
                  <a:gd name="connsiteY11" fmla="*/ 175957 h 459582"/>
                  <a:gd name="connsiteX12" fmla="*/ 28625 w 195197"/>
                  <a:gd name="connsiteY12" fmla="*/ 104904 h 459582"/>
                  <a:gd name="connsiteX13" fmla="*/ 70519 w 195197"/>
                  <a:gd name="connsiteY13" fmla="*/ 45162 h 459582"/>
                  <a:gd name="connsiteX14" fmla="*/ 125317 w 195197"/>
                  <a:gd name="connsiteY14" fmla="*/ 0 h 459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5197" h="459582">
                    <a:moveTo>
                      <a:pt x="125317" y="0"/>
                    </a:moveTo>
                    <a:cubicBezTo>
                      <a:pt x="105426" y="39842"/>
                      <a:pt x="89263" y="81435"/>
                      <a:pt x="77055" y="124259"/>
                    </a:cubicBezTo>
                    <a:cubicBezTo>
                      <a:pt x="65961" y="162894"/>
                      <a:pt x="63112" y="203431"/>
                      <a:pt x="68676" y="243239"/>
                    </a:cubicBezTo>
                    <a:cubicBezTo>
                      <a:pt x="71516" y="262603"/>
                      <a:pt x="76812" y="281522"/>
                      <a:pt x="84428" y="299545"/>
                    </a:cubicBezTo>
                    <a:cubicBezTo>
                      <a:pt x="92204" y="318457"/>
                      <a:pt x="101773" y="336580"/>
                      <a:pt x="113000" y="353673"/>
                    </a:cubicBezTo>
                    <a:cubicBezTo>
                      <a:pt x="135540" y="389451"/>
                      <a:pt x="164866" y="423050"/>
                      <a:pt x="195197" y="459582"/>
                    </a:cubicBezTo>
                    <a:cubicBezTo>
                      <a:pt x="148770" y="446167"/>
                      <a:pt x="106490" y="421240"/>
                      <a:pt x="72279" y="387105"/>
                    </a:cubicBezTo>
                    <a:cubicBezTo>
                      <a:pt x="54214" y="369451"/>
                      <a:pt x="38948" y="349132"/>
                      <a:pt x="27033" y="326861"/>
                    </a:cubicBezTo>
                    <a:cubicBezTo>
                      <a:pt x="24100" y="321163"/>
                      <a:pt x="21084" y="315465"/>
                      <a:pt x="18654" y="309516"/>
                    </a:cubicBezTo>
                    <a:lnTo>
                      <a:pt x="11616" y="291418"/>
                    </a:lnTo>
                    <a:cubicBezTo>
                      <a:pt x="7686" y="278975"/>
                      <a:pt x="4661" y="266256"/>
                      <a:pt x="2567" y="253378"/>
                    </a:cubicBezTo>
                    <a:cubicBezTo>
                      <a:pt x="-1279" y="227671"/>
                      <a:pt x="-802" y="201504"/>
                      <a:pt x="3991" y="175957"/>
                    </a:cubicBezTo>
                    <a:cubicBezTo>
                      <a:pt x="8650" y="151189"/>
                      <a:pt x="16945" y="127242"/>
                      <a:pt x="28625" y="104904"/>
                    </a:cubicBezTo>
                    <a:cubicBezTo>
                      <a:pt x="39970" y="83278"/>
                      <a:pt x="54055" y="63202"/>
                      <a:pt x="70519" y="45162"/>
                    </a:cubicBezTo>
                    <a:cubicBezTo>
                      <a:pt x="86305" y="27332"/>
                      <a:pt x="104797" y="12091"/>
                      <a:pt x="125317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="" xmlns:a16="http://schemas.microsoft.com/office/drawing/2014/main" id="{02816B6D-01C7-431C-A861-8F5188A1C385}"/>
                  </a:ext>
                </a:extLst>
              </p:cNvPr>
              <p:cNvSpPr/>
              <p:nvPr/>
            </p:nvSpPr>
            <p:spPr>
              <a:xfrm>
                <a:off x="3388900" y="2905509"/>
                <a:ext cx="228582" cy="237398"/>
              </a:xfrm>
              <a:custGeom>
                <a:avLst/>
                <a:gdLst>
                  <a:gd name="connsiteX0" fmla="*/ 0 w 228582"/>
                  <a:gd name="connsiteY0" fmla="*/ 222879 h 237398"/>
                  <a:gd name="connsiteX1" fmla="*/ 80019 w 228582"/>
                  <a:gd name="connsiteY1" fmla="*/ 185341 h 237398"/>
                  <a:gd name="connsiteX2" fmla="*/ 140263 w 228582"/>
                  <a:gd name="connsiteY2" fmla="*/ 143447 h 237398"/>
                  <a:gd name="connsiteX3" fmla="*/ 176459 w 228582"/>
                  <a:gd name="connsiteY3" fmla="*/ 84794 h 237398"/>
                  <a:gd name="connsiteX4" fmla="*/ 197910 w 228582"/>
                  <a:gd name="connsiteY4" fmla="*/ 0 h 237398"/>
                  <a:gd name="connsiteX5" fmla="*/ 228576 w 228582"/>
                  <a:gd name="connsiteY5" fmla="*/ 92168 h 237398"/>
                  <a:gd name="connsiteX6" fmla="*/ 218270 w 228582"/>
                  <a:gd name="connsiteY6" fmla="*/ 144368 h 237398"/>
                  <a:gd name="connsiteX7" fmla="*/ 187855 w 228582"/>
                  <a:gd name="connsiteY7" fmla="*/ 190201 h 237398"/>
                  <a:gd name="connsiteX8" fmla="*/ 95687 w 228582"/>
                  <a:gd name="connsiteY8" fmla="*/ 235447 h 237398"/>
                  <a:gd name="connsiteX9" fmla="*/ 46922 w 228582"/>
                  <a:gd name="connsiteY9" fmla="*/ 236117 h 237398"/>
                  <a:gd name="connsiteX10" fmla="*/ 0 w 228582"/>
                  <a:gd name="connsiteY10" fmla="*/ 222879 h 2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8582" h="237398">
                    <a:moveTo>
                      <a:pt x="0" y="222879"/>
                    </a:moveTo>
                    <a:cubicBezTo>
                      <a:pt x="29494" y="209137"/>
                      <a:pt x="56055" y="197742"/>
                      <a:pt x="80019" y="185341"/>
                    </a:cubicBezTo>
                    <a:cubicBezTo>
                      <a:pt x="102172" y="174624"/>
                      <a:pt x="122500" y="160481"/>
                      <a:pt x="140263" y="143447"/>
                    </a:cubicBezTo>
                    <a:cubicBezTo>
                      <a:pt x="156568" y="126848"/>
                      <a:pt x="168935" y="106806"/>
                      <a:pt x="176459" y="84794"/>
                    </a:cubicBezTo>
                    <a:cubicBezTo>
                      <a:pt x="185266" y="56976"/>
                      <a:pt x="192421" y="28664"/>
                      <a:pt x="197910" y="0"/>
                    </a:cubicBezTo>
                    <a:cubicBezTo>
                      <a:pt x="218094" y="26460"/>
                      <a:pt x="228878" y="58895"/>
                      <a:pt x="228576" y="92168"/>
                    </a:cubicBezTo>
                    <a:cubicBezTo>
                      <a:pt x="228551" y="110073"/>
                      <a:pt x="225057" y="127803"/>
                      <a:pt x="218270" y="144368"/>
                    </a:cubicBezTo>
                    <a:cubicBezTo>
                      <a:pt x="211266" y="161503"/>
                      <a:pt x="200926" y="177088"/>
                      <a:pt x="187855" y="190201"/>
                    </a:cubicBezTo>
                    <a:cubicBezTo>
                      <a:pt x="162836" y="214851"/>
                      <a:pt x="130493" y="230729"/>
                      <a:pt x="95687" y="235447"/>
                    </a:cubicBezTo>
                    <a:cubicBezTo>
                      <a:pt x="79532" y="237801"/>
                      <a:pt x="63135" y="238027"/>
                      <a:pt x="46922" y="236117"/>
                    </a:cubicBezTo>
                    <a:cubicBezTo>
                      <a:pt x="30642" y="234400"/>
                      <a:pt x="14780" y="229917"/>
                      <a:pt x="0" y="222879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="" xmlns:a16="http://schemas.microsoft.com/office/drawing/2014/main" id="{EC22AE19-7527-491E-A996-428D6AA4EDCC}"/>
                  </a:ext>
                </a:extLst>
              </p:cNvPr>
              <p:cNvSpPr/>
              <p:nvPr/>
            </p:nvSpPr>
            <p:spPr>
              <a:xfrm>
                <a:off x="3388900" y="2905509"/>
                <a:ext cx="228582" cy="237398"/>
              </a:xfrm>
              <a:custGeom>
                <a:avLst/>
                <a:gdLst>
                  <a:gd name="connsiteX0" fmla="*/ 0 w 228582"/>
                  <a:gd name="connsiteY0" fmla="*/ 222879 h 237398"/>
                  <a:gd name="connsiteX1" fmla="*/ 80019 w 228582"/>
                  <a:gd name="connsiteY1" fmla="*/ 185341 h 237398"/>
                  <a:gd name="connsiteX2" fmla="*/ 140263 w 228582"/>
                  <a:gd name="connsiteY2" fmla="*/ 143447 h 237398"/>
                  <a:gd name="connsiteX3" fmla="*/ 176459 w 228582"/>
                  <a:gd name="connsiteY3" fmla="*/ 84794 h 237398"/>
                  <a:gd name="connsiteX4" fmla="*/ 197910 w 228582"/>
                  <a:gd name="connsiteY4" fmla="*/ 0 h 237398"/>
                  <a:gd name="connsiteX5" fmla="*/ 228576 w 228582"/>
                  <a:gd name="connsiteY5" fmla="*/ 92168 h 237398"/>
                  <a:gd name="connsiteX6" fmla="*/ 218270 w 228582"/>
                  <a:gd name="connsiteY6" fmla="*/ 144368 h 237398"/>
                  <a:gd name="connsiteX7" fmla="*/ 187855 w 228582"/>
                  <a:gd name="connsiteY7" fmla="*/ 190201 h 237398"/>
                  <a:gd name="connsiteX8" fmla="*/ 95687 w 228582"/>
                  <a:gd name="connsiteY8" fmla="*/ 235447 h 237398"/>
                  <a:gd name="connsiteX9" fmla="*/ 46922 w 228582"/>
                  <a:gd name="connsiteY9" fmla="*/ 236117 h 237398"/>
                  <a:gd name="connsiteX10" fmla="*/ 0 w 228582"/>
                  <a:gd name="connsiteY10" fmla="*/ 222879 h 2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8582" h="237398">
                    <a:moveTo>
                      <a:pt x="0" y="222879"/>
                    </a:moveTo>
                    <a:cubicBezTo>
                      <a:pt x="29494" y="209137"/>
                      <a:pt x="56055" y="197742"/>
                      <a:pt x="80019" y="185341"/>
                    </a:cubicBezTo>
                    <a:cubicBezTo>
                      <a:pt x="102172" y="174624"/>
                      <a:pt x="122500" y="160481"/>
                      <a:pt x="140263" y="143447"/>
                    </a:cubicBezTo>
                    <a:cubicBezTo>
                      <a:pt x="156568" y="126848"/>
                      <a:pt x="168935" y="106806"/>
                      <a:pt x="176459" y="84794"/>
                    </a:cubicBezTo>
                    <a:cubicBezTo>
                      <a:pt x="185266" y="56976"/>
                      <a:pt x="192421" y="28664"/>
                      <a:pt x="197910" y="0"/>
                    </a:cubicBezTo>
                    <a:cubicBezTo>
                      <a:pt x="218094" y="26460"/>
                      <a:pt x="228878" y="58895"/>
                      <a:pt x="228576" y="92168"/>
                    </a:cubicBezTo>
                    <a:cubicBezTo>
                      <a:pt x="228551" y="110073"/>
                      <a:pt x="225057" y="127803"/>
                      <a:pt x="218270" y="144368"/>
                    </a:cubicBezTo>
                    <a:cubicBezTo>
                      <a:pt x="211266" y="161503"/>
                      <a:pt x="200926" y="177088"/>
                      <a:pt x="187855" y="190201"/>
                    </a:cubicBezTo>
                    <a:cubicBezTo>
                      <a:pt x="162836" y="214851"/>
                      <a:pt x="130493" y="230729"/>
                      <a:pt x="95687" y="235447"/>
                    </a:cubicBezTo>
                    <a:cubicBezTo>
                      <a:pt x="79532" y="237801"/>
                      <a:pt x="63135" y="238027"/>
                      <a:pt x="46922" y="236117"/>
                    </a:cubicBezTo>
                    <a:cubicBezTo>
                      <a:pt x="30642" y="234400"/>
                      <a:pt x="14780" y="229917"/>
                      <a:pt x="0" y="22287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="" xmlns:a16="http://schemas.microsoft.com/office/drawing/2014/main" id="{59CF4CC3-C767-4199-96B3-981782E87D61}"/>
                  </a:ext>
                </a:extLst>
              </p:cNvPr>
              <p:cNvSpPr/>
              <p:nvPr/>
            </p:nvSpPr>
            <p:spPr>
              <a:xfrm>
                <a:off x="2951606" y="1167261"/>
                <a:ext cx="418525" cy="427287"/>
              </a:xfrm>
              <a:custGeom>
                <a:avLst/>
                <a:gdLst>
                  <a:gd name="connsiteX0" fmla="*/ 0 w 418525"/>
                  <a:gd name="connsiteY0" fmla="*/ 383 h 427287"/>
                  <a:gd name="connsiteX1" fmla="*/ 80689 w 418525"/>
                  <a:gd name="connsiteY1" fmla="*/ 8762 h 427287"/>
                  <a:gd name="connsiteX2" fmla="*/ 119567 w 418525"/>
                  <a:gd name="connsiteY2" fmla="*/ 21162 h 427287"/>
                  <a:gd name="connsiteX3" fmla="*/ 138671 w 418525"/>
                  <a:gd name="connsiteY3" fmla="*/ 28620 h 427287"/>
                  <a:gd name="connsiteX4" fmla="*/ 157188 w 418525"/>
                  <a:gd name="connsiteY4" fmla="*/ 37585 h 427287"/>
                  <a:gd name="connsiteX5" fmla="*/ 288150 w 418525"/>
                  <a:gd name="connsiteY5" fmla="*/ 136288 h 427287"/>
                  <a:gd name="connsiteX6" fmla="*/ 338424 w 418525"/>
                  <a:gd name="connsiteY6" fmla="*/ 201225 h 427287"/>
                  <a:gd name="connsiteX7" fmla="*/ 349400 w 418525"/>
                  <a:gd name="connsiteY7" fmla="*/ 217983 h 427287"/>
                  <a:gd name="connsiteX8" fmla="*/ 359706 w 418525"/>
                  <a:gd name="connsiteY8" fmla="*/ 235578 h 427287"/>
                  <a:gd name="connsiteX9" fmla="*/ 377553 w 418525"/>
                  <a:gd name="connsiteY9" fmla="*/ 272110 h 427287"/>
                  <a:gd name="connsiteX10" fmla="*/ 392467 w 418525"/>
                  <a:gd name="connsiteY10" fmla="*/ 309648 h 427287"/>
                  <a:gd name="connsiteX11" fmla="*/ 404784 w 418525"/>
                  <a:gd name="connsiteY11" fmla="*/ 348023 h 427287"/>
                  <a:gd name="connsiteX12" fmla="*/ 413163 w 418525"/>
                  <a:gd name="connsiteY12" fmla="*/ 387488 h 427287"/>
                  <a:gd name="connsiteX13" fmla="*/ 418526 w 418525"/>
                  <a:gd name="connsiteY13" fmla="*/ 427287 h 427287"/>
                  <a:gd name="connsiteX14" fmla="*/ 375039 w 418525"/>
                  <a:gd name="connsiteY14" fmla="*/ 361345 h 427287"/>
                  <a:gd name="connsiteX15" fmla="*/ 353422 w 418525"/>
                  <a:gd name="connsiteY15" fmla="*/ 329422 h 427287"/>
                  <a:gd name="connsiteX16" fmla="*/ 343116 w 418525"/>
                  <a:gd name="connsiteY16" fmla="*/ 313418 h 427287"/>
                  <a:gd name="connsiteX17" fmla="*/ 331972 w 418525"/>
                  <a:gd name="connsiteY17" fmla="*/ 298001 h 427287"/>
                  <a:gd name="connsiteX18" fmla="*/ 310187 w 418525"/>
                  <a:gd name="connsiteY18" fmla="*/ 267334 h 427287"/>
                  <a:gd name="connsiteX19" fmla="*/ 298791 w 418525"/>
                  <a:gd name="connsiteY19" fmla="*/ 252504 h 427287"/>
                  <a:gd name="connsiteX20" fmla="*/ 286223 w 418525"/>
                  <a:gd name="connsiteY20" fmla="*/ 238427 h 427287"/>
                  <a:gd name="connsiteX21" fmla="*/ 263013 w 418525"/>
                  <a:gd name="connsiteY21" fmla="*/ 209604 h 427287"/>
                  <a:gd name="connsiteX22" fmla="*/ 238798 w 418525"/>
                  <a:gd name="connsiteY22" fmla="*/ 181702 h 427287"/>
                  <a:gd name="connsiteX23" fmla="*/ 129873 w 418525"/>
                  <a:gd name="connsiteY23" fmla="*/ 82245 h 427287"/>
                  <a:gd name="connsiteX24" fmla="*/ 0 w 418525"/>
                  <a:gd name="connsiteY24" fmla="*/ 383 h 42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8525" h="427287">
                    <a:moveTo>
                      <a:pt x="0" y="383"/>
                    </a:moveTo>
                    <a:cubicBezTo>
                      <a:pt x="27173" y="-1099"/>
                      <a:pt x="54404" y="1728"/>
                      <a:pt x="80689" y="8762"/>
                    </a:cubicBezTo>
                    <a:cubicBezTo>
                      <a:pt x="93886" y="12108"/>
                      <a:pt x="106873" y="16249"/>
                      <a:pt x="119567" y="21162"/>
                    </a:cubicBezTo>
                    <a:cubicBezTo>
                      <a:pt x="126019" y="23509"/>
                      <a:pt x="132387" y="26106"/>
                      <a:pt x="138671" y="28620"/>
                    </a:cubicBezTo>
                    <a:cubicBezTo>
                      <a:pt x="144955" y="31133"/>
                      <a:pt x="151072" y="34401"/>
                      <a:pt x="157188" y="37585"/>
                    </a:cubicBezTo>
                    <a:cubicBezTo>
                      <a:pt x="206288" y="62558"/>
                      <a:pt x="250621" y="95968"/>
                      <a:pt x="288150" y="136288"/>
                    </a:cubicBezTo>
                    <a:cubicBezTo>
                      <a:pt x="306525" y="156630"/>
                      <a:pt x="323333" y="178338"/>
                      <a:pt x="338424" y="201225"/>
                    </a:cubicBezTo>
                    <a:lnTo>
                      <a:pt x="349400" y="217983"/>
                    </a:lnTo>
                    <a:cubicBezTo>
                      <a:pt x="353254" y="223594"/>
                      <a:pt x="356698" y="229474"/>
                      <a:pt x="359706" y="235578"/>
                    </a:cubicBezTo>
                    <a:cubicBezTo>
                      <a:pt x="365906" y="247644"/>
                      <a:pt x="371772" y="259877"/>
                      <a:pt x="377553" y="272110"/>
                    </a:cubicBezTo>
                    <a:cubicBezTo>
                      <a:pt x="383477" y="284222"/>
                      <a:pt x="388462" y="296772"/>
                      <a:pt x="392467" y="309648"/>
                    </a:cubicBezTo>
                    <a:cubicBezTo>
                      <a:pt x="396824" y="322467"/>
                      <a:pt x="400846" y="334784"/>
                      <a:pt x="404784" y="348023"/>
                    </a:cubicBezTo>
                    <a:cubicBezTo>
                      <a:pt x="408723" y="361262"/>
                      <a:pt x="410482" y="374333"/>
                      <a:pt x="413163" y="387488"/>
                    </a:cubicBezTo>
                    <a:cubicBezTo>
                      <a:pt x="415844" y="400642"/>
                      <a:pt x="417269" y="413965"/>
                      <a:pt x="418526" y="427287"/>
                    </a:cubicBezTo>
                    <a:cubicBezTo>
                      <a:pt x="401768" y="405502"/>
                      <a:pt x="388864" y="383047"/>
                      <a:pt x="375039" y="361345"/>
                    </a:cubicBezTo>
                    <a:cubicBezTo>
                      <a:pt x="367607" y="350679"/>
                      <a:pt x="360401" y="340038"/>
                      <a:pt x="353422" y="329422"/>
                    </a:cubicBezTo>
                    <a:cubicBezTo>
                      <a:pt x="349819" y="324143"/>
                      <a:pt x="346551" y="318697"/>
                      <a:pt x="343116" y="313418"/>
                    </a:cubicBezTo>
                    <a:cubicBezTo>
                      <a:pt x="339680" y="308139"/>
                      <a:pt x="335575" y="303196"/>
                      <a:pt x="331972" y="298001"/>
                    </a:cubicBezTo>
                    <a:cubicBezTo>
                      <a:pt x="324540" y="287890"/>
                      <a:pt x="317283" y="277668"/>
                      <a:pt x="310187" y="267334"/>
                    </a:cubicBezTo>
                    <a:cubicBezTo>
                      <a:pt x="306835" y="262139"/>
                      <a:pt x="302646" y="257447"/>
                      <a:pt x="298791" y="252504"/>
                    </a:cubicBezTo>
                    <a:lnTo>
                      <a:pt x="286223" y="238427"/>
                    </a:lnTo>
                    <a:cubicBezTo>
                      <a:pt x="279000" y="228417"/>
                      <a:pt x="271250" y="218795"/>
                      <a:pt x="263013" y="209604"/>
                    </a:cubicBezTo>
                    <a:lnTo>
                      <a:pt x="238798" y="181702"/>
                    </a:lnTo>
                    <a:cubicBezTo>
                      <a:pt x="205191" y="145704"/>
                      <a:pt x="168768" y="112445"/>
                      <a:pt x="129873" y="82245"/>
                    </a:cubicBezTo>
                    <a:cubicBezTo>
                      <a:pt x="89302" y="50863"/>
                      <a:pt x="45807" y="23450"/>
                      <a:pt x="0" y="383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="" xmlns:a16="http://schemas.microsoft.com/office/drawing/2014/main" id="{BF9DC56A-BA31-446F-89FE-15AA48FFA738}"/>
                  </a:ext>
                </a:extLst>
              </p:cNvPr>
              <p:cNvSpPr/>
              <p:nvPr/>
            </p:nvSpPr>
            <p:spPr>
              <a:xfrm>
                <a:off x="2951606" y="1167261"/>
                <a:ext cx="418525" cy="427287"/>
              </a:xfrm>
              <a:custGeom>
                <a:avLst/>
                <a:gdLst>
                  <a:gd name="connsiteX0" fmla="*/ 0 w 418525"/>
                  <a:gd name="connsiteY0" fmla="*/ 383 h 427287"/>
                  <a:gd name="connsiteX1" fmla="*/ 80689 w 418525"/>
                  <a:gd name="connsiteY1" fmla="*/ 8762 h 427287"/>
                  <a:gd name="connsiteX2" fmla="*/ 119567 w 418525"/>
                  <a:gd name="connsiteY2" fmla="*/ 21162 h 427287"/>
                  <a:gd name="connsiteX3" fmla="*/ 138671 w 418525"/>
                  <a:gd name="connsiteY3" fmla="*/ 28620 h 427287"/>
                  <a:gd name="connsiteX4" fmla="*/ 157188 w 418525"/>
                  <a:gd name="connsiteY4" fmla="*/ 37585 h 427287"/>
                  <a:gd name="connsiteX5" fmla="*/ 288150 w 418525"/>
                  <a:gd name="connsiteY5" fmla="*/ 136288 h 427287"/>
                  <a:gd name="connsiteX6" fmla="*/ 338424 w 418525"/>
                  <a:gd name="connsiteY6" fmla="*/ 201225 h 427287"/>
                  <a:gd name="connsiteX7" fmla="*/ 349400 w 418525"/>
                  <a:gd name="connsiteY7" fmla="*/ 217983 h 427287"/>
                  <a:gd name="connsiteX8" fmla="*/ 359706 w 418525"/>
                  <a:gd name="connsiteY8" fmla="*/ 235578 h 427287"/>
                  <a:gd name="connsiteX9" fmla="*/ 377553 w 418525"/>
                  <a:gd name="connsiteY9" fmla="*/ 272110 h 427287"/>
                  <a:gd name="connsiteX10" fmla="*/ 392467 w 418525"/>
                  <a:gd name="connsiteY10" fmla="*/ 309648 h 427287"/>
                  <a:gd name="connsiteX11" fmla="*/ 404784 w 418525"/>
                  <a:gd name="connsiteY11" fmla="*/ 348023 h 427287"/>
                  <a:gd name="connsiteX12" fmla="*/ 413163 w 418525"/>
                  <a:gd name="connsiteY12" fmla="*/ 387488 h 427287"/>
                  <a:gd name="connsiteX13" fmla="*/ 418526 w 418525"/>
                  <a:gd name="connsiteY13" fmla="*/ 427287 h 427287"/>
                  <a:gd name="connsiteX14" fmla="*/ 375039 w 418525"/>
                  <a:gd name="connsiteY14" fmla="*/ 361345 h 427287"/>
                  <a:gd name="connsiteX15" fmla="*/ 353422 w 418525"/>
                  <a:gd name="connsiteY15" fmla="*/ 329422 h 427287"/>
                  <a:gd name="connsiteX16" fmla="*/ 343116 w 418525"/>
                  <a:gd name="connsiteY16" fmla="*/ 313418 h 427287"/>
                  <a:gd name="connsiteX17" fmla="*/ 331972 w 418525"/>
                  <a:gd name="connsiteY17" fmla="*/ 298001 h 427287"/>
                  <a:gd name="connsiteX18" fmla="*/ 310187 w 418525"/>
                  <a:gd name="connsiteY18" fmla="*/ 267334 h 427287"/>
                  <a:gd name="connsiteX19" fmla="*/ 298791 w 418525"/>
                  <a:gd name="connsiteY19" fmla="*/ 252504 h 427287"/>
                  <a:gd name="connsiteX20" fmla="*/ 286223 w 418525"/>
                  <a:gd name="connsiteY20" fmla="*/ 238427 h 427287"/>
                  <a:gd name="connsiteX21" fmla="*/ 263013 w 418525"/>
                  <a:gd name="connsiteY21" fmla="*/ 209604 h 427287"/>
                  <a:gd name="connsiteX22" fmla="*/ 238798 w 418525"/>
                  <a:gd name="connsiteY22" fmla="*/ 181702 h 427287"/>
                  <a:gd name="connsiteX23" fmla="*/ 129873 w 418525"/>
                  <a:gd name="connsiteY23" fmla="*/ 82245 h 427287"/>
                  <a:gd name="connsiteX24" fmla="*/ 0 w 418525"/>
                  <a:gd name="connsiteY24" fmla="*/ 383 h 42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8525" h="427287">
                    <a:moveTo>
                      <a:pt x="0" y="383"/>
                    </a:moveTo>
                    <a:cubicBezTo>
                      <a:pt x="27173" y="-1099"/>
                      <a:pt x="54404" y="1728"/>
                      <a:pt x="80689" y="8762"/>
                    </a:cubicBezTo>
                    <a:cubicBezTo>
                      <a:pt x="93886" y="12108"/>
                      <a:pt x="106873" y="16249"/>
                      <a:pt x="119567" y="21162"/>
                    </a:cubicBezTo>
                    <a:cubicBezTo>
                      <a:pt x="126019" y="23509"/>
                      <a:pt x="132387" y="26106"/>
                      <a:pt x="138671" y="28620"/>
                    </a:cubicBezTo>
                    <a:cubicBezTo>
                      <a:pt x="144955" y="31133"/>
                      <a:pt x="151072" y="34401"/>
                      <a:pt x="157188" y="37585"/>
                    </a:cubicBezTo>
                    <a:cubicBezTo>
                      <a:pt x="206288" y="62558"/>
                      <a:pt x="250621" y="95968"/>
                      <a:pt x="288150" y="136288"/>
                    </a:cubicBezTo>
                    <a:cubicBezTo>
                      <a:pt x="306525" y="156630"/>
                      <a:pt x="323333" y="178338"/>
                      <a:pt x="338424" y="201225"/>
                    </a:cubicBezTo>
                    <a:lnTo>
                      <a:pt x="349400" y="217983"/>
                    </a:lnTo>
                    <a:cubicBezTo>
                      <a:pt x="353254" y="223594"/>
                      <a:pt x="356698" y="229474"/>
                      <a:pt x="359706" y="235578"/>
                    </a:cubicBezTo>
                    <a:cubicBezTo>
                      <a:pt x="365906" y="247644"/>
                      <a:pt x="371772" y="259877"/>
                      <a:pt x="377553" y="272110"/>
                    </a:cubicBezTo>
                    <a:cubicBezTo>
                      <a:pt x="383477" y="284222"/>
                      <a:pt x="388462" y="296772"/>
                      <a:pt x="392467" y="309648"/>
                    </a:cubicBezTo>
                    <a:cubicBezTo>
                      <a:pt x="396824" y="322467"/>
                      <a:pt x="400846" y="334784"/>
                      <a:pt x="404784" y="348023"/>
                    </a:cubicBezTo>
                    <a:cubicBezTo>
                      <a:pt x="408723" y="361262"/>
                      <a:pt x="410482" y="374333"/>
                      <a:pt x="413163" y="387488"/>
                    </a:cubicBezTo>
                    <a:cubicBezTo>
                      <a:pt x="415844" y="400642"/>
                      <a:pt x="417269" y="413965"/>
                      <a:pt x="418526" y="427287"/>
                    </a:cubicBezTo>
                    <a:cubicBezTo>
                      <a:pt x="401768" y="405502"/>
                      <a:pt x="388864" y="383047"/>
                      <a:pt x="375039" y="361345"/>
                    </a:cubicBezTo>
                    <a:cubicBezTo>
                      <a:pt x="367607" y="350679"/>
                      <a:pt x="360401" y="340038"/>
                      <a:pt x="353422" y="329422"/>
                    </a:cubicBezTo>
                    <a:cubicBezTo>
                      <a:pt x="349819" y="324143"/>
                      <a:pt x="346551" y="318697"/>
                      <a:pt x="343116" y="313418"/>
                    </a:cubicBezTo>
                    <a:cubicBezTo>
                      <a:pt x="339680" y="308139"/>
                      <a:pt x="335575" y="303196"/>
                      <a:pt x="331972" y="298001"/>
                    </a:cubicBezTo>
                    <a:cubicBezTo>
                      <a:pt x="324540" y="287890"/>
                      <a:pt x="317283" y="277668"/>
                      <a:pt x="310187" y="267334"/>
                    </a:cubicBezTo>
                    <a:cubicBezTo>
                      <a:pt x="306835" y="262139"/>
                      <a:pt x="302646" y="257447"/>
                      <a:pt x="298791" y="252504"/>
                    </a:cubicBezTo>
                    <a:lnTo>
                      <a:pt x="286223" y="238427"/>
                    </a:lnTo>
                    <a:cubicBezTo>
                      <a:pt x="279000" y="228417"/>
                      <a:pt x="271250" y="218795"/>
                      <a:pt x="263013" y="209604"/>
                    </a:cubicBezTo>
                    <a:lnTo>
                      <a:pt x="238798" y="181702"/>
                    </a:lnTo>
                    <a:cubicBezTo>
                      <a:pt x="205191" y="145704"/>
                      <a:pt x="168768" y="112445"/>
                      <a:pt x="129873" y="82245"/>
                    </a:cubicBezTo>
                    <a:cubicBezTo>
                      <a:pt x="89302" y="50863"/>
                      <a:pt x="45807" y="23450"/>
                      <a:pt x="0" y="38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="" xmlns:a16="http://schemas.microsoft.com/office/drawing/2014/main" id="{F79243D9-7AEB-4DE6-BCD1-8AA75520A528}"/>
                  </a:ext>
                </a:extLst>
              </p:cNvPr>
              <p:cNvSpPr/>
              <p:nvPr/>
            </p:nvSpPr>
            <p:spPr>
              <a:xfrm>
                <a:off x="2232955" y="1109359"/>
                <a:ext cx="538405" cy="800629"/>
              </a:xfrm>
              <a:custGeom>
                <a:avLst/>
                <a:gdLst>
                  <a:gd name="connsiteX0" fmla="*/ 7954 w 538405"/>
                  <a:gd name="connsiteY0" fmla="*/ 792107 h 800629"/>
                  <a:gd name="connsiteX1" fmla="*/ 30325 w 538405"/>
                  <a:gd name="connsiteY1" fmla="*/ 781801 h 800629"/>
                  <a:gd name="connsiteX2" fmla="*/ 40129 w 538405"/>
                  <a:gd name="connsiteY2" fmla="*/ 798559 h 800629"/>
                  <a:gd name="connsiteX3" fmla="*/ 47586 w 538405"/>
                  <a:gd name="connsiteY3" fmla="*/ 799648 h 800629"/>
                  <a:gd name="connsiteX4" fmla="*/ 48675 w 538405"/>
                  <a:gd name="connsiteY4" fmla="*/ 792191 h 800629"/>
                  <a:gd name="connsiteX5" fmla="*/ 39710 w 538405"/>
                  <a:gd name="connsiteY5" fmla="*/ 776942 h 800629"/>
                  <a:gd name="connsiteX6" fmla="*/ 60825 w 538405"/>
                  <a:gd name="connsiteY6" fmla="*/ 763871 h 800629"/>
                  <a:gd name="connsiteX7" fmla="*/ 125845 w 538405"/>
                  <a:gd name="connsiteY7" fmla="*/ 679495 h 800629"/>
                  <a:gd name="connsiteX8" fmla="*/ 110428 w 538405"/>
                  <a:gd name="connsiteY8" fmla="*/ 597131 h 800629"/>
                  <a:gd name="connsiteX9" fmla="*/ 139837 w 538405"/>
                  <a:gd name="connsiteY9" fmla="*/ 586908 h 800629"/>
                  <a:gd name="connsiteX10" fmla="*/ 201422 w 538405"/>
                  <a:gd name="connsiteY10" fmla="*/ 559845 h 800629"/>
                  <a:gd name="connsiteX11" fmla="*/ 214326 w 538405"/>
                  <a:gd name="connsiteY11" fmla="*/ 544427 h 800629"/>
                  <a:gd name="connsiteX12" fmla="*/ 219521 w 538405"/>
                  <a:gd name="connsiteY12" fmla="*/ 526664 h 800629"/>
                  <a:gd name="connsiteX13" fmla="*/ 219521 w 538405"/>
                  <a:gd name="connsiteY13" fmla="*/ 526664 h 800629"/>
                  <a:gd name="connsiteX14" fmla="*/ 219521 w 538405"/>
                  <a:gd name="connsiteY14" fmla="*/ 525575 h 800629"/>
                  <a:gd name="connsiteX15" fmla="*/ 219521 w 538405"/>
                  <a:gd name="connsiteY15" fmla="*/ 525575 h 800629"/>
                  <a:gd name="connsiteX16" fmla="*/ 207874 w 538405"/>
                  <a:gd name="connsiteY16" fmla="*/ 462817 h 800629"/>
                  <a:gd name="connsiteX17" fmla="*/ 209466 w 538405"/>
                  <a:gd name="connsiteY17" fmla="*/ 462817 h 800629"/>
                  <a:gd name="connsiteX18" fmla="*/ 335149 w 538405"/>
                  <a:gd name="connsiteY18" fmla="*/ 430056 h 800629"/>
                  <a:gd name="connsiteX19" fmla="*/ 344869 w 538405"/>
                  <a:gd name="connsiteY19" fmla="*/ 360092 h 800629"/>
                  <a:gd name="connsiteX20" fmla="*/ 328111 w 538405"/>
                  <a:gd name="connsiteY20" fmla="*/ 309818 h 800629"/>
                  <a:gd name="connsiteX21" fmla="*/ 459073 w 538405"/>
                  <a:gd name="connsiteY21" fmla="*/ 258791 h 800629"/>
                  <a:gd name="connsiteX22" fmla="*/ 429998 w 538405"/>
                  <a:gd name="connsiteY22" fmla="*/ 98084 h 800629"/>
                  <a:gd name="connsiteX23" fmla="*/ 421620 w 538405"/>
                  <a:gd name="connsiteY23" fmla="*/ 84259 h 800629"/>
                  <a:gd name="connsiteX24" fmla="*/ 432931 w 538405"/>
                  <a:gd name="connsiteY24" fmla="*/ 82332 h 800629"/>
                  <a:gd name="connsiteX25" fmla="*/ 538086 w 538405"/>
                  <a:gd name="connsiteY25" fmla="*/ 37086 h 800629"/>
                  <a:gd name="connsiteX26" fmla="*/ 535003 w 538405"/>
                  <a:gd name="connsiteY26" fmla="*/ 30418 h 800629"/>
                  <a:gd name="connsiteX27" fmla="*/ 534902 w 538405"/>
                  <a:gd name="connsiteY27" fmla="*/ 30382 h 800629"/>
                  <a:gd name="connsiteX28" fmla="*/ 528132 w 538405"/>
                  <a:gd name="connsiteY28" fmla="*/ 33525 h 800629"/>
                  <a:gd name="connsiteX29" fmla="*/ 528115 w 538405"/>
                  <a:gd name="connsiteY29" fmla="*/ 33566 h 800629"/>
                  <a:gd name="connsiteX30" fmla="*/ 431171 w 538405"/>
                  <a:gd name="connsiteY30" fmla="*/ 71942 h 800629"/>
                  <a:gd name="connsiteX31" fmla="*/ 415503 w 538405"/>
                  <a:gd name="connsiteY31" fmla="*/ 74539 h 800629"/>
                  <a:gd name="connsiteX32" fmla="*/ 361627 w 538405"/>
                  <a:gd name="connsiteY32" fmla="*/ 1894 h 800629"/>
                  <a:gd name="connsiteX33" fmla="*/ 354312 w 538405"/>
                  <a:gd name="connsiteY33" fmla="*/ 1184 h 800629"/>
                  <a:gd name="connsiteX34" fmla="*/ 354169 w 538405"/>
                  <a:gd name="connsiteY34" fmla="*/ 1308 h 800629"/>
                  <a:gd name="connsiteX35" fmla="*/ 353658 w 538405"/>
                  <a:gd name="connsiteY35" fmla="*/ 8756 h 800629"/>
                  <a:gd name="connsiteX36" fmla="*/ 353667 w 538405"/>
                  <a:gd name="connsiteY36" fmla="*/ 8765 h 800629"/>
                  <a:gd name="connsiteX37" fmla="*/ 403521 w 538405"/>
                  <a:gd name="connsiteY37" fmla="*/ 76299 h 800629"/>
                  <a:gd name="connsiteX38" fmla="*/ 280938 w 538405"/>
                  <a:gd name="connsiteY38" fmla="*/ 150452 h 800629"/>
                  <a:gd name="connsiteX39" fmla="*/ 280938 w 538405"/>
                  <a:gd name="connsiteY39" fmla="*/ 150452 h 800629"/>
                  <a:gd name="connsiteX40" fmla="*/ 308169 w 538405"/>
                  <a:gd name="connsiteY40" fmla="*/ 291720 h 800629"/>
                  <a:gd name="connsiteX41" fmla="*/ 311102 w 538405"/>
                  <a:gd name="connsiteY41" fmla="*/ 298423 h 800629"/>
                  <a:gd name="connsiteX42" fmla="*/ 197484 w 538405"/>
                  <a:gd name="connsiteY42" fmla="*/ 341574 h 800629"/>
                  <a:gd name="connsiteX43" fmla="*/ 192289 w 538405"/>
                  <a:gd name="connsiteY43" fmla="*/ 449327 h 800629"/>
                  <a:gd name="connsiteX44" fmla="*/ 89229 w 538405"/>
                  <a:gd name="connsiteY44" fmla="*/ 477480 h 800629"/>
                  <a:gd name="connsiteX45" fmla="*/ 76912 w 538405"/>
                  <a:gd name="connsiteY45" fmla="*/ 504209 h 800629"/>
                  <a:gd name="connsiteX46" fmla="*/ 96016 w 538405"/>
                  <a:gd name="connsiteY46" fmla="*/ 589841 h 800629"/>
                  <a:gd name="connsiteX47" fmla="*/ 96016 w 538405"/>
                  <a:gd name="connsiteY47" fmla="*/ 590595 h 800629"/>
                  <a:gd name="connsiteX48" fmla="*/ 21192 w 538405"/>
                  <a:gd name="connsiteY48" fmla="*/ 655196 h 800629"/>
                  <a:gd name="connsiteX49" fmla="*/ 15160 w 538405"/>
                  <a:gd name="connsiteY49" fmla="*/ 676479 h 800629"/>
                  <a:gd name="connsiteX50" fmla="*/ 14573 w 538405"/>
                  <a:gd name="connsiteY50" fmla="*/ 736053 h 800629"/>
                  <a:gd name="connsiteX51" fmla="*/ 14573 w 538405"/>
                  <a:gd name="connsiteY51" fmla="*/ 736053 h 800629"/>
                  <a:gd name="connsiteX52" fmla="*/ 14573 w 538405"/>
                  <a:gd name="connsiteY52" fmla="*/ 737058 h 800629"/>
                  <a:gd name="connsiteX53" fmla="*/ 14573 w 538405"/>
                  <a:gd name="connsiteY53" fmla="*/ 737058 h 800629"/>
                  <a:gd name="connsiteX54" fmla="*/ 19349 w 538405"/>
                  <a:gd name="connsiteY54" fmla="*/ 755994 h 800629"/>
                  <a:gd name="connsiteX55" fmla="*/ 25214 w 538405"/>
                  <a:gd name="connsiteY55" fmla="*/ 771579 h 800629"/>
                  <a:gd name="connsiteX56" fmla="*/ 3513 w 538405"/>
                  <a:gd name="connsiteY56" fmla="*/ 781718 h 800629"/>
                  <a:gd name="connsiteX57" fmla="*/ 245 w 538405"/>
                  <a:gd name="connsiteY57" fmla="*/ 785572 h 800629"/>
                  <a:gd name="connsiteX58" fmla="*/ 245 w 538405"/>
                  <a:gd name="connsiteY58" fmla="*/ 788505 h 800629"/>
                  <a:gd name="connsiteX59" fmla="*/ 6454 w 538405"/>
                  <a:gd name="connsiteY59" fmla="*/ 792652 h 800629"/>
                  <a:gd name="connsiteX60" fmla="*/ 7954 w 538405"/>
                  <a:gd name="connsiteY60" fmla="*/ 792107 h 800629"/>
                  <a:gd name="connsiteX61" fmla="*/ 410141 w 538405"/>
                  <a:gd name="connsiteY61" fmla="*/ 85935 h 800629"/>
                  <a:gd name="connsiteX62" fmla="*/ 458319 w 538405"/>
                  <a:gd name="connsiteY62" fmla="*/ 199050 h 800629"/>
                  <a:gd name="connsiteX63" fmla="*/ 323586 w 538405"/>
                  <a:gd name="connsiteY63" fmla="*/ 113585 h 800629"/>
                  <a:gd name="connsiteX64" fmla="*/ 409805 w 538405"/>
                  <a:gd name="connsiteY64" fmla="*/ 85935 h 800629"/>
                  <a:gd name="connsiteX65" fmla="*/ 292836 w 538405"/>
                  <a:gd name="connsiteY65" fmla="*/ 150033 h 800629"/>
                  <a:gd name="connsiteX66" fmla="*/ 313951 w 538405"/>
                  <a:gd name="connsiteY66" fmla="*/ 120372 h 800629"/>
                  <a:gd name="connsiteX67" fmla="*/ 459157 w 538405"/>
                  <a:gd name="connsiteY67" fmla="*/ 212540 h 800629"/>
                  <a:gd name="connsiteX68" fmla="*/ 449438 w 538405"/>
                  <a:gd name="connsiteY68" fmla="*/ 253093 h 800629"/>
                  <a:gd name="connsiteX69" fmla="*/ 445416 w 538405"/>
                  <a:gd name="connsiteY69" fmla="*/ 259042 h 800629"/>
                  <a:gd name="connsiteX70" fmla="*/ 288730 w 538405"/>
                  <a:gd name="connsiteY70" fmla="*/ 204161 h 800629"/>
                  <a:gd name="connsiteX71" fmla="*/ 289317 w 538405"/>
                  <a:gd name="connsiteY71" fmla="*/ 161009 h 800629"/>
                  <a:gd name="connsiteX72" fmla="*/ 438880 w 538405"/>
                  <a:gd name="connsiteY72" fmla="*/ 267254 h 800629"/>
                  <a:gd name="connsiteX73" fmla="*/ 411900 w 538405"/>
                  <a:gd name="connsiteY73" fmla="*/ 287950 h 800629"/>
                  <a:gd name="connsiteX74" fmla="*/ 409973 w 538405"/>
                  <a:gd name="connsiteY74" fmla="*/ 285604 h 800629"/>
                  <a:gd name="connsiteX75" fmla="*/ 291076 w 538405"/>
                  <a:gd name="connsiteY75" fmla="*/ 204999 h 800629"/>
                  <a:gd name="connsiteX76" fmla="*/ 288730 w 538405"/>
                  <a:gd name="connsiteY76" fmla="*/ 204161 h 800629"/>
                  <a:gd name="connsiteX77" fmla="*/ 317973 w 538405"/>
                  <a:gd name="connsiteY77" fmla="*/ 287950 h 800629"/>
                  <a:gd name="connsiteX78" fmla="*/ 291663 w 538405"/>
                  <a:gd name="connsiteY78" fmla="*/ 218321 h 800629"/>
                  <a:gd name="connsiteX79" fmla="*/ 400588 w 538405"/>
                  <a:gd name="connsiteY79" fmla="*/ 292474 h 800629"/>
                  <a:gd name="connsiteX80" fmla="*/ 324508 w 538405"/>
                  <a:gd name="connsiteY80" fmla="*/ 299177 h 800629"/>
                  <a:gd name="connsiteX81" fmla="*/ 322581 w 538405"/>
                  <a:gd name="connsiteY81" fmla="*/ 299177 h 800629"/>
                  <a:gd name="connsiteX82" fmla="*/ 317973 w 538405"/>
                  <a:gd name="connsiteY82" fmla="*/ 287950 h 800629"/>
                  <a:gd name="connsiteX83" fmla="*/ 244993 w 538405"/>
                  <a:gd name="connsiteY83" fmla="*/ 317778 h 800629"/>
                  <a:gd name="connsiteX84" fmla="*/ 315878 w 538405"/>
                  <a:gd name="connsiteY84" fmla="*/ 309400 h 800629"/>
                  <a:gd name="connsiteX85" fmla="*/ 336323 w 538405"/>
                  <a:gd name="connsiteY85" fmla="*/ 391178 h 800629"/>
                  <a:gd name="connsiteX86" fmla="*/ 209717 w 538405"/>
                  <a:gd name="connsiteY86" fmla="*/ 343585 h 800629"/>
                  <a:gd name="connsiteX87" fmla="*/ 234435 w 538405"/>
                  <a:gd name="connsiteY87" fmla="*/ 322722 h 800629"/>
                  <a:gd name="connsiteX88" fmla="*/ 234938 w 538405"/>
                  <a:gd name="connsiteY88" fmla="*/ 323225 h 800629"/>
                  <a:gd name="connsiteX89" fmla="*/ 333976 w 538405"/>
                  <a:gd name="connsiteY89" fmla="*/ 403076 h 800629"/>
                  <a:gd name="connsiteX90" fmla="*/ 334479 w 538405"/>
                  <a:gd name="connsiteY90" fmla="*/ 403076 h 800629"/>
                  <a:gd name="connsiteX91" fmla="*/ 326100 w 538405"/>
                  <a:gd name="connsiteY91" fmla="*/ 424190 h 800629"/>
                  <a:gd name="connsiteX92" fmla="*/ 320402 w 538405"/>
                  <a:gd name="connsiteY92" fmla="*/ 432569 h 800629"/>
                  <a:gd name="connsiteX93" fmla="*/ 197819 w 538405"/>
                  <a:gd name="connsiteY93" fmla="*/ 378274 h 800629"/>
                  <a:gd name="connsiteX94" fmla="*/ 192960 w 538405"/>
                  <a:gd name="connsiteY94" fmla="*/ 377185 h 800629"/>
                  <a:gd name="connsiteX95" fmla="*/ 203433 w 538405"/>
                  <a:gd name="connsiteY95" fmla="*/ 352048 h 800629"/>
                  <a:gd name="connsiteX96" fmla="*/ 312945 w 538405"/>
                  <a:gd name="connsiteY96" fmla="*/ 440278 h 800629"/>
                  <a:gd name="connsiteX97" fmla="*/ 284792 w 538405"/>
                  <a:gd name="connsiteY97" fmla="*/ 454187 h 800629"/>
                  <a:gd name="connsiteX98" fmla="*/ 191535 w 538405"/>
                  <a:gd name="connsiteY98" fmla="*/ 386653 h 800629"/>
                  <a:gd name="connsiteX99" fmla="*/ 271051 w 538405"/>
                  <a:gd name="connsiteY99" fmla="*/ 456114 h 800629"/>
                  <a:gd name="connsiteX100" fmla="*/ 210974 w 538405"/>
                  <a:gd name="connsiteY100" fmla="*/ 452092 h 800629"/>
                  <a:gd name="connsiteX101" fmla="*/ 204104 w 538405"/>
                  <a:gd name="connsiteY101" fmla="*/ 451170 h 800629"/>
                  <a:gd name="connsiteX102" fmla="*/ 191535 w 538405"/>
                  <a:gd name="connsiteY102" fmla="*/ 386653 h 800629"/>
                  <a:gd name="connsiteX103" fmla="*/ 127018 w 538405"/>
                  <a:gd name="connsiteY103" fmla="*/ 462985 h 800629"/>
                  <a:gd name="connsiteX104" fmla="*/ 196646 w 538405"/>
                  <a:gd name="connsiteY104" fmla="*/ 460806 h 800629"/>
                  <a:gd name="connsiteX105" fmla="*/ 209969 w 538405"/>
                  <a:gd name="connsiteY105" fmla="*/ 515855 h 800629"/>
                  <a:gd name="connsiteX106" fmla="*/ 98111 w 538405"/>
                  <a:gd name="connsiteY106" fmla="*/ 484183 h 800629"/>
                  <a:gd name="connsiteX107" fmla="*/ 115706 w 538405"/>
                  <a:gd name="connsiteY107" fmla="*/ 468180 h 800629"/>
                  <a:gd name="connsiteX108" fmla="*/ 116460 w 538405"/>
                  <a:gd name="connsiteY108" fmla="*/ 468766 h 800629"/>
                  <a:gd name="connsiteX109" fmla="*/ 208628 w 538405"/>
                  <a:gd name="connsiteY109" fmla="*/ 527418 h 800629"/>
                  <a:gd name="connsiteX110" fmla="*/ 204774 w 538405"/>
                  <a:gd name="connsiteY110" fmla="*/ 539400 h 800629"/>
                  <a:gd name="connsiteX111" fmla="*/ 197568 w 538405"/>
                  <a:gd name="connsiteY111" fmla="*/ 548784 h 800629"/>
                  <a:gd name="connsiteX112" fmla="*/ 92580 w 538405"/>
                  <a:gd name="connsiteY112" fmla="*/ 492059 h 800629"/>
                  <a:gd name="connsiteX113" fmla="*/ 97775 w 538405"/>
                  <a:gd name="connsiteY113" fmla="*/ 484183 h 800629"/>
                  <a:gd name="connsiteX114" fmla="*/ 166985 w 538405"/>
                  <a:gd name="connsiteY114" fmla="*/ 565458 h 800629"/>
                  <a:gd name="connsiteX115" fmla="*/ 89229 w 538405"/>
                  <a:gd name="connsiteY115" fmla="*/ 540322 h 800629"/>
                  <a:gd name="connsiteX116" fmla="*/ 89229 w 538405"/>
                  <a:gd name="connsiteY116" fmla="*/ 502449 h 800629"/>
                  <a:gd name="connsiteX117" fmla="*/ 187932 w 538405"/>
                  <a:gd name="connsiteY117" fmla="*/ 556074 h 800629"/>
                  <a:gd name="connsiteX118" fmla="*/ 167320 w 538405"/>
                  <a:gd name="connsiteY118" fmla="*/ 565794 h 800629"/>
                  <a:gd name="connsiteX119" fmla="*/ 106154 w 538405"/>
                  <a:gd name="connsiteY119" fmla="*/ 585987 h 800629"/>
                  <a:gd name="connsiteX120" fmla="*/ 92748 w 538405"/>
                  <a:gd name="connsiteY120" fmla="*/ 552471 h 800629"/>
                  <a:gd name="connsiteX121" fmla="*/ 151400 w 538405"/>
                  <a:gd name="connsiteY121" fmla="*/ 571575 h 800629"/>
                  <a:gd name="connsiteX122" fmla="*/ 136570 w 538405"/>
                  <a:gd name="connsiteY122" fmla="*/ 576602 h 800629"/>
                  <a:gd name="connsiteX123" fmla="*/ 106406 w 538405"/>
                  <a:gd name="connsiteY123" fmla="*/ 587076 h 800629"/>
                  <a:gd name="connsiteX124" fmla="*/ 100876 w 538405"/>
                  <a:gd name="connsiteY124" fmla="*/ 600650 h 800629"/>
                  <a:gd name="connsiteX125" fmla="*/ 113947 w 538405"/>
                  <a:gd name="connsiteY125" fmla="*/ 637517 h 800629"/>
                  <a:gd name="connsiteX126" fmla="*/ 39793 w 538405"/>
                  <a:gd name="connsiteY126" fmla="*/ 643717 h 800629"/>
                  <a:gd name="connsiteX127" fmla="*/ 100540 w 538405"/>
                  <a:gd name="connsiteY127" fmla="*/ 600650 h 800629"/>
                  <a:gd name="connsiteX128" fmla="*/ 31917 w 538405"/>
                  <a:gd name="connsiteY128" fmla="*/ 659302 h 800629"/>
                  <a:gd name="connsiteX129" fmla="*/ 33761 w 538405"/>
                  <a:gd name="connsiteY129" fmla="*/ 654694 h 800629"/>
                  <a:gd name="connsiteX130" fmla="*/ 35520 w 538405"/>
                  <a:gd name="connsiteY130" fmla="*/ 654694 h 800629"/>
                  <a:gd name="connsiteX131" fmla="*/ 116041 w 538405"/>
                  <a:gd name="connsiteY131" fmla="*/ 647907 h 800629"/>
                  <a:gd name="connsiteX132" fmla="*/ 117214 w 538405"/>
                  <a:gd name="connsiteY132" fmla="*/ 666173 h 800629"/>
                  <a:gd name="connsiteX133" fmla="*/ 25466 w 538405"/>
                  <a:gd name="connsiteY133" fmla="*/ 682930 h 800629"/>
                  <a:gd name="connsiteX134" fmla="*/ 31582 w 538405"/>
                  <a:gd name="connsiteY134" fmla="*/ 659134 h 800629"/>
                  <a:gd name="connsiteX135" fmla="*/ 23538 w 538405"/>
                  <a:gd name="connsiteY135" fmla="*/ 693655 h 800629"/>
                  <a:gd name="connsiteX136" fmla="*/ 25717 w 538405"/>
                  <a:gd name="connsiteY136" fmla="*/ 693655 h 800629"/>
                  <a:gd name="connsiteX137" fmla="*/ 115371 w 538405"/>
                  <a:gd name="connsiteY137" fmla="*/ 676898 h 800629"/>
                  <a:gd name="connsiteX138" fmla="*/ 107663 w 538405"/>
                  <a:gd name="connsiteY138" fmla="*/ 698767 h 800629"/>
                  <a:gd name="connsiteX139" fmla="*/ 106406 w 538405"/>
                  <a:gd name="connsiteY139" fmla="*/ 698767 h 800629"/>
                  <a:gd name="connsiteX140" fmla="*/ 24376 w 538405"/>
                  <a:gd name="connsiteY140" fmla="*/ 728428 h 800629"/>
                  <a:gd name="connsiteX141" fmla="*/ 23622 w 538405"/>
                  <a:gd name="connsiteY141" fmla="*/ 693488 h 800629"/>
                  <a:gd name="connsiteX142" fmla="*/ 29906 w 538405"/>
                  <a:gd name="connsiteY142" fmla="*/ 753062 h 800629"/>
                  <a:gd name="connsiteX143" fmla="*/ 26303 w 538405"/>
                  <a:gd name="connsiteY143" fmla="*/ 739656 h 800629"/>
                  <a:gd name="connsiteX144" fmla="*/ 98948 w 538405"/>
                  <a:gd name="connsiteY144" fmla="*/ 713430 h 800629"/>
                  <a:gd name="connsiteX145" fmla="*/ 35101 w 538405"/>
                  <a:gd name="connsiteY145" fmla="*/ 767222 h 800629"/>
                  <a:gd name="connsiteX146" fmla="*/ 29990 w 538405"/>
                  <a:gd name="connsiteY146" fmla="*/ 752894 h 80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538405" h="800629">
                    <a:moveTo>
                      <a:pt x="7954" y="792107"/>
                    </a:moveTo>
                    <a:cubicBezTo>
                      <a:pt x="8540" y="792107"/>
                      <a:pt x="17506" y="788421"/>
                      <a:pt x="30325" y="781801"/>
                    </a:cubicBezTo>
                    <a:cubicBezTo>
                      <a:pt x="33208" y="787608"/>
                      <a:pt x="36484" y="793205"/>
                      <a:pt x="40129" y="798559"/>
                    </a:cubicBezTo>
                    <a:cubicBezTo>
                      <a:pt x="41947" y="800822"/>
                      <a:pt x="45198" y="801299"/>
                      <a:pt x="47586" y="799648"/>
                    </a:cubicBezTo>
                    <a:cubicBezTo>
                      <a:pt x="49932" y="797880"/>
                      <a:pt x="50418" y="794554"/>
                      <a:pt x="48675" y="792191"/>
                    </a:cubicBezTo>
                    <a:cubicBezTo>
                      <a:pt x="45298" y="787348"/>
                      <a:pt x="42299" y="782245"/>
                      <a:pt x="39710" y="776942"/>
                    </a:cubicBezTo>
                    <a:cubicBezTo>
                      <a:pt x="46329" y="773255"/>
                      <a:pt x="53451" y="768563"/>
                      <a:pt x="60825" y="763871"/>
                    </a:cubicBezTo>
                    <a:cubicBezTo>
                      <a:pt x="97105" y="738734"/>
                      <a:pt x="119477" y="709827"/>
                      <a:pt x="125845" y="679495"/>
                    </a:cubicBezTo>
                    <a:cubicBezTo>
                      <a:pt x="131626" y="651845"/>
                      <a:pt x="121823" y="624111"/>
                      <a:pt x="110428" y="597131"/>
                    </a:cubicBezTo>
                    <a:cubicBezTo>
                      <a:pt x="120231" y="593444"/>
                      <a:pt x="130202" y="590092"/>
                      <a:pt x="139837" y="586908"/>
                    </a:cubicBezTo>
                    <a:cubicBezTo>
                      <a:pt x="164974" y="578530"/>
                      <a:pt x="187178" y="571072"/>
                      <a:pt x="201422" y="559845"/>
                    </a:cubicBezTo>
                    <a:cubicBezTo>
                      <a:pt x="206894" y="555814"/>
                      <a:pt x="211318" y="550527"/>
                      <a:pt x="214326" y="544427"/>
                    </a:cubicBezTo>
                    <a:cubicBezTo>
                      <a:pt x="216932" y="538797"/>
                      <a:pt x="218683" y="532814"/>
                      <a:pt x="219521" y="526664"/>
                    </a:cubicBezTo>
                    <a:lnTo>
                      <a:pt x="219521" y="526664"/>
                    </a:lnTo>
                    <a:cubicBezTo>
                      <a:pt x="219521" y="526664"/>
                      <a:pt x="219521" y="525994"/>
                      <a:pt x="219521" y="525575"/>
                    </a:cubicBezTo>
                    <a:lnTo>
                      <a:pt x="219521" y="525575"/>
                    </a:lnTo>
                    <a:cubicBezTo>
                      <a:pt x="222034" y="505130"/>
                      <a:pt x="215247" y="483680"/>
                      <a:pt x="207874" y="462817"/>
                    </a:cubicBezTo>
                    <a:lnTo>
                      <a:pt x="209466" y="462817"/>
                    </a:lnTo>
                    <a:cubicBezTo>
                      <a:pt x="257561" y="469185"/>
                      <a:pt x="307415" y="475804"/>
                      <a:pt x="335149" y="430056"/>
                    </a:cubicBezTo>
                    <a:cubicBezTo>
                      <a:pt x="347475" y="408924"/>
                      <a:pt x="350969" y="383787"/>
                      <a:pt x="344869" y="360092"/>
                    </a:cubicBezTo>
                    <a:cubicBezTo>
                      <a:pt x="340906" y="342835"/>
                      <a:pt x="335300" y="326000"/>
                      <a:pt x="328111" y="309818"/>
                    </a:cubicBezTo>
                    <a:cubicBezTo>
                      <a:pt x="376709" y="310908"/>
                      <a:pt x="426479" y="310908"/>
                      <a:pt x="459073" y="258791"/>
                    </a:cubicBezTo>
                    <a:cubicBezTo>
                      <a:pt x="480942" y="223684"/>
                      <a:pt x="471222" y="169640"/>
                      <a:pt x="429998" y="98084"/>
                    </a:cubicBezTo>
                    <a:cubicBezTo>
                      <a:pt x="427233" y="93392"/>
                      <a:pt x="424552" y="88783"/>
                      <a:pt x="421620" y="84259"/>
                    </a:cubicBezTo>
                    <a:lnTo>
                      <a:pt x="432931" y="82332"/>
                    </a:lnTo>
                    <a:cubicBezTo>
                      <a:pt x="483791" y="73953"/>
                      <a:pt x="527612" y="66579"/>
                      <a:pt x="538086" y="37086"/>
                    </a:cubicBezTo>
                    <a:cubicBezTo>
                      <a:pt x="539075" y="34393"/>
                      <a:pt x="537692" y="31407"/>
                      <a:pt x="535003" y="30418"/>
                    </a:cubicBezTo>
                    <a:cubicBezTo>
                      <a:pt x="534969" y="30406"/>
                      <a:pt x="534936" y="30394"/>
                      <a:pt x="534902" y="30382"/>
                    </a:cubicBezTo>
                    <a:cubicBezTo>
                      <a:pt x="532162" y="29380"/>
                      <a:pt x="529129" y="30787"/>
                      <a:pt x="528132" y="33525"/>
                    </a:cubicBezTo>
                    <a:cubicBezTo>
                      <a:pt x="528124" y="33539"/>
                      <a:pt x="528124" y="33552"/>
                      <a:pt x="528115" y="33566"/>
                    </a:cubicBezTo>
                    <a:cubicBezTo>
                      <a:pt x="519736" y="57195"/>
                      <a:pt x="476753" y="64317"/>
                      <a:pt x="431171" y="71942"/>
                    </a:cubicBezTo>
                    <a:lnTo>
                      <a:pt x="415503" y="74539"/>
                    </a:lnTo>
                    <a:cubicBezTo>
                      <a:pt x="399089" y="49218"/>
                      <a:pt x="381091" y="24955"/>
                      <a:pt x="361627" y="1894"/>
                    </a:cubicBezTo>
                    <a:cubicBezTo>
                      <a:pt x="359800" y="-321"/>
                      <a:pt x="356532" y="-640"/>
                      <a:pt x="354312" y="1184"/>
                    </a:cubicBezTo>
                    <a:cubicBezTo>
                      <a:pt x="354262" y="1224"/>
                      <a:pt x="354220" y="1266"/>
                      <a:pt x="354169" y="1308"/>
                    </a:cubicBezTo>
                    <a:cubicBezTo>
                      <a:pt x="351974" y="3223"/>
                      <a:pt x="351740" y="6558"/>
                      <a:pt x="353658" y="8756"/>
                    </a:cubicBezTo>
                    <a:cubicBezTo>
                      <a:pt x="353658" y="8758"/>
                      <a:pt x="353667" y="8762"/>
                      <a:pt x="353667" y="8765"/>
                    </a:cubicBezTo>
                    <a:cubicBezTo>
                      <a:pt x="371581" y="30292"/>
                      <a:pt x="388221" y="52841"/>
                      <a:pt x="403521" y="76299"/>
                    </a:cubicBezTo>
                    <a:cubicBezTo>
                      <a:pt x="349226" y="86270"/>
                      <a:pt x="295433" y="101854"/>
                      <a:pt x="280938" y="150452"/>
                    </a:cubicBezTo>
                    <a:lnTo>
                      <a:pt x="280938" y="150452"/>
                    </a:lnTo>
                    <a:cubicBezTo>
                      <a:pt x="266778" y="198295"/>
                      <a:pt x="287809" y="245804"/>
                      <a:pt x="308169" y="291720"/>
                    </a:cubicBezTo>
                    <a:cubicBezTo>
                      <a:pt x="309175" y="293982"/>
                      <a:pt x="310180" y="296161"/>
                      <a:pt x="311102" y="298423"/>
                    </a:cubicBezTo>
                    <a:cubicBezTo>
                      <a:pt x="269208" y="297837"/>
                      <a:pt x="226894" y="300937"/>
                      <a:pt x="197484" y="341574"/>
                    </a:cubicBezTo>
                    <a:cubicBezTo>
                      <a:pt x="171007" y="378106"/>
                      <a:pt x="180726" y="415476"/>
                      <a:pt x="192289" y="449327"/>
                    </a:cubicBezTo>
                    <a:cubicBezTo>
                      <a:pt x="152741" y="444719"/>
                      <a:pt x="114114" y="444551"/>
                      <a:pt x="89229" y="477480"/>
                    </a:cubicBezTo>
                    <a:cubicBezTo>
                      <a:pt x="83154" y="485348"/>
                      <a:pt x="78948" y="494481"/>
                      <a:pt x="76912" y="504209"/>
                    </a:cubicBezTo>
                    <a:cubicBezTo>
                      <a:pt x="71131" y="531943"/>
                      <a:pt x="83699" y="561269"/>
                      <a:pt x="96016" y="589841"/>
                    </a:cubicBezTo>
                    <a:lnTo>
                      <a:pt x="96016" y="590595"/>
                    </a:lnTo>
                    <a:cubicBezTo>
                      <a:pt x="63087" y="603918"/>
                      <a:pt x="33174" y="622267"/>
                      <a:pt x="21192" y="655196"/>
                    </a:cubicBezTo>
                    <a:cubicBezTo>
                      <a:pt x="18696" y="662142"/>
                      <a:pt x="16676" y="669256"/>
                      <a:pt x="15160" y="676479"/>
                    </a:cubicBezTo>
                    <a:cubicBezTo>
                      <a:pt x="11079" y="696110"/>
                      <a:pt x="10878" y="716346"/>
                      <a:pt x="14573" y="736053"/>
                    </a:cubicBezTo>
                    <a:lnTo>
                      <a:pt x="14573" y="736053"/>
                    </a:lnTo>
                    <a:cubicBezTo>
                      <a:pt x="14531" y="736388"/>
                      <a:pt x="14531" y="736723"/>
                      <a:pt x="14573" y="737058"/>
                    </a:cubicBezTo>
                    <a:lnTo>
                      <a:pt x="14573" y="737058"/>
                    </a:lnTo>
                    <a:cubicBezTo>
                      <a:pt x="15805" y="743451"/>
                      <a:pt x="17405" y="749777"/>
                      <a:pt x="19349" y="755994"/>
                    </a:cubicBezTo>
                    <a:cubicBezTo>
                      <a:pt x="21192" y="761692"/>
                      <a:pt x="23203" y="766971"/>
                      <a:pt x="25214" y="771579"/>
                    </a:cubicBezTo>
                    <a:cubicBezTo>
                      <a:pt x="12646" y="778115"/>
                      <a:pt x="3764" y="781550"/>
                      <a:pt x="3513" y="781718"/>
                    </a:cubicBezTo>
                    <a:cubicBezTo>
                      <a:pt x="1820" y="782338"/>
                      <a:pt x="580" y="783804"/>
                      <a:pt x="245" y="785572"/>
                    </a:cubicBezTo>
                    <a:cubicBezTo>
                      <a:pt x="-82" y="786519"/>
                      <a:pt x="-82" y="787558"/>
                      <a:pt x="245" y="788505"/>
                    </a:cubicBezTo>
                    <a:cubicBezTo>
                      <a:pt x="815" y="791362"/>
                      <a:pt x="3588" y="793222"/>
                      <a:pt x="6454" y="792652"/>
                    </a:cubicBezTo>
                    <a:cubicBezTo>
                      <a:pt x="6973" y="792552"/>
                      <a:pt x="7484" y="792367"/>
                      <a:pt x="7954" y="792107"/>
                    </a:cubicBezTo>
                    <a:close/>
                    <a:moveTo>
                      <a:pt x="410141" y="85935"/>
                    </a:moveTo>
                    <a:cubicBezTo>
                      <a:pt x="432009" y="120958"/>
                      <a:pt x="453124" y="162601"/>
                      <a:pt x="458319" y="199050"/>
                    </a:cubicBezTo>
                    <a:lnTo>
                      <a:pt x="323586" y="113585"/>
                    </a:lnTo>
                    <a:cubicBezTo>
                      <a:pt x="346377" y="99006"/>
                      <a:pt x="378384" y="91632"/>
                      <a:pt x="409805" y="85935"/>
                    </a:cubicBezTo>
                    <a:close/>
                    <a:moveTo>
                      <a:pt x="292836" y="150033"/>
                    </a:moveTo>
                    <a:cubicBezTo>
                      <a:pt x="297034" y="138406"/>
                      <a:pt x="304340" y="128148"/>
                      <a:pt x="313951" y="120372"/>
                    </a:cubicBezTo>
                    <a:lnTo>
                      <a:pt x="459157" y="212540"/>
                    </a:lnTo>
                    <a:cubicBezTo>
                      <a:pt x="460003" y="226722"/>
                      <a:pt x="456627" y="240837"/>
                      <a:pt x="449438" y="253093"/>
                    </a:cubicBezTo>
                    <a:cubicBezTo>
                      <a:pt x="448097" y="255188"/>
                      <a:pt x="446840" y="257115"/>
                      <a:pt x="445416" y="259042"/>
                    </a:cubicBezTo>
                    <a:close/>
                    <a:moveTo>
                      <a:pt x="288730" y="204161"/>
                    </a:moveTo>
                    <a:cubicBezTo>
                      <a:pt x="286242" y="189865"/>
                      <a:pt x="286443" y="175232"/>
                      <a:pt x="289317" y="161009"/>
                    </a:cubicBezTo>
                    <a:lnTo>
                      <a:pt x="438880" y="267254"/>
                    </a:lnTo>
                    <a:cubicBezTo>
                      <a:pt x="431331" y="275852"/>
                      <a:pt x="422164" y="282884"/>
                      <a:pt x="411900" y="287950"/>
                    </a:cubicBezTo>
                    <a:cubicBezTo>
                      <a:pt x="411531" y="286978"/>
                      <a:pt x="410853" y="286155"/>
                      <a:pt x="409973" y="285604"/>
                    </a:cubicBezTo>
                    <a:lnTo>
                      <a:pt x="291076" y="204999"/>
                    </a:lnTo>
                    <a:cubicBezTo>
                      <a:pt x="290356" y="204565"/>
                      <a:pt x="289560" y="204280"/>
                      <a:pt x="288730" y="204161"/>
                    </a:cubicBezTo>
                    <a:close/>
                    <a:moveTo>
                      <a:pt x="317973" y="287950"/>
                    </a:moveTo>
                    <a:cubicBezTo>
                      <a:pt x="307206" y="265544"/>
                      <a:pt x="298408" y="242248"/>
                      <a:pt x="291663" y="218321"/>
                    </a:cubicBezTo>
                    <a:lnTo>
                      <a:pt x="400588" y="292474"/>
                    </a:lnTo>
                    <a:cubicBezTo>
                      <a:pt x="377547" y="300267"/>
                      <a:pt x="351488" y="299680"/>
                      <a:pt x="324508" y="299177"/>
                    </a:cubicBezTo>
                    <a:lnTo>
                      <a:pt x="322581" y="299177"/>
                    </a:lnTo>
                    <a:cubicBezTo>
                      <a:pt x="321240" y="295239"/>
                      <a:pt x="319732" y="291553"/>
                      <a:pt x="317973" y="287950"/>
                    </a:cubicBezTo>
                    <a:close/>
                    <a:moveTo>
                      <a:pt x="244993" y="317778"/>
                    </a:moveTo>
                    <a:cubicBezTo>
                      <a:pt x="266359" y="309400"/>
                      <a:pt x="290574" y="309400"/>
                      <a:pt x="315878" y="309400"/>
                    </a:cubicBezTo>
                    <a:cubicBezTo>
                      <a:pt x="328195" y="337972"/>
                      <a:pt x="338166" y="365538"/>
                      <a:pt x="336323" y="391178"/>
                    </a:cubicBezTo>
                    <a:close/>
                    <a:moveTo>
                      <a:pt x="209717" y="343585"/>
                    </a:moveTo>
                    <a:cubicBezTo>
                      <a:pt x="216529" y="335099"/>
                      <a:pt x="224925" y="328014"/>
                      <a:pt x="234435" y="322722"/>
                    </a:cubicBezTo>
                    <a:lnTo>
                      <a:pt x="234938" y="323225"/>
                    </a:lnTo>
                    <a:lnTo>
                      <a:pt x="333976" y="403076"/>
                    </a:lnTo>
                    <a:lnTo>
                      <a:pt x="334479" y="403076"/>
                    </a:lnTo>
                    <a:cubicBezTo>
                      <a:pt x="332803" y="410508"/>
                      <a:pt x="329980" y="417630"/>
                      <a:pt x="326100" y="424190"/>
                    </a:cubicBezTo>
                    <a:cubicBezTo>
                      <a:pt x="324441" y="427140"/>
                      <a:pt x="322531" y="429938"/>
                      <a:pt x="320402" y="432569"/>
                    </a:cubicBezTo>
                    <a:close/>
                    <a:moveTo>
                      <a:pt x="197819" y="378274"/>
                    </a:moveTo>
                    <a:cubicBezTo>
                      <a:pt x="196487" y="377108"/>
                      <a:pt x="194661" y="376697"/>
                      <a:pt x="192960" y="377185"/>
                    </a:cubicBezTo>
                    <a:cubicBezTo>
                      <a:pt x="194895" y="368239"/>
                      <a:pt x="198448" y="359722"/>
                      <a:pt x="203433" y="352048"/>
                    </a:cubicBezTo>
                    <a:lnTo>
                      <a:pt x="312945" y="440278"/>
                    </a:lnTo>
                    <a:cubicBezTo>
                      <a:pt x="304885" y="447207"/>
                      <a:pt x="295199" y="451992"/>
                      <a:pt x="284792" y="454187"/>
                    </a:cubicBezTo>
                    <a:close/>
                    <a:moveTo>
                      <a:pt x="191535" y="386653"/>
                    </a:moveTo>
                    <a:lnTo>
                      <a:pt x="271051" y="456114"/>
                    </a:lnTo>
                    <a:cubicBezTo>
                      <a:pt x="250941" y="456818"/>
                      <a:pt x="230807" y="455469"/>
                      <a:pt x="210974" y="452092"/>
                    </a:cubicBezTo>
                    <a:lnTo>
                      <a:pt x="204104" y="451170"/>
                    </a:lnTo>
                    <a:cubicBezTo>
                      <a:pt x="196646" y="429888"/>
                      <a:pt x="189608" y="408187"/>
                      <a:pt x="191535" y="386653"/>
                    </a:cubicBezTo>
                    <a:close/>
                    <a:moveTo>
                      <a:pt x="127018" y="462985"/>
                    </a:moveTo>
                    <a:cubicBezTo>
                      <a:pt x="146960" y="455863"/>
                      <a:pt x="171175" y="457622"/>
                      <a:pt x="196646" y="460806"/>
                    </a:cubicBezTo>
                    <a:cubicBezTo>
                      <a:pt x="204062" y="478310"/>
                      <a:pt x="208561" y="496902"/>
                      <a:pt x="209969" y="515855"/>
                    </a:cubicBezTo>
                    <a:close/>
                    <a:moveTo>
                      <a:pt x="98111" y="484183"/>
                    </a:moveTo>
                    <a:cubicBezTo>
                      <a:pt x="102903" y="477782"/>
                      <a:pt x="108878" y="472352"/>
                      <a:pt x="115706" y="468180"/>
                    </a:cubicBezTo>
                    <a:lnTo>
                      <a:pt x="116460" y="468766"/>
                    </a:lnTo>
                    <a:lnTo>
                      <a:pt x="208628" y="527418"/>
                    </a:lnTo>
                    <a:cubicBezTo>
                      <a:pt x="207849" y="531557"/>
                      <a:pt x="206559" y="535579"/>
                      <a:pt x="204774" y="539400"/>
                    </a:cubicBezTo>
                    <a:cubicBezTo>
                      <a:pt x="202997" y="542961"/>
                      <a:pt x="200551" y="546145"/>
                      <a:pt x="197568" y="548784"/>
                    </a:cubicBezTo>
                    <a:lnTo>
                      <a:pt x="92580" y="492059"/>
                    </a:lnTo>
                    <a:cubicBezTo>
                      <a:pt x="94114" y="489311"/>
                      <a:pt x="95857" y="486680"/>
                      <a:pt x="97775" y="484183"/>
                    </a:cubicBezTo>
                    <a:close/>
                    <a:moveTo>
                      <a:pt x="166985" y="565458"/>
                    </a:moveTo>
                    <a:lnTo>
                      <a:pt x="89229" y="540322"/>
                    </a:lnTo>
                    <a:cubicBezTo>
                      <a:pt x="85844" y="527921"/>
                      <a:pt x="85844" y="514850"/>
                      <a:pt x="89229" y="502449"/>
                    </a:cubicBezTo>
                    <a:lnTo>
                      <a:pt x="187932" y="556074"/>
                    </a:lnTo>
                    <a:cubicBezTo>
                      <a:pt x="181338" y="559870"/>
                      <a:pt x="174442" y="563121"/>
                      <a:pt x="167320" y="565794"/>
                    </a:cubicBezTo>
                    <a:close/>
                    <a:moveTo>
                      <a:pt x="106154" y="585987"/>
                    </a:moveTo>
                    <a:cubicBezTo>
                      <a:pt x="101211" y="574591"/>
                      <a:pt x="96435" y="563364"/>
                      <a:pt x="92748" y="552471"/>
                    </a:cubicBezTo>
                    <a:lnTo>
                      <a:pt x="151400" y="571575"/>
                    </a:lnTo>
                    <a:lnTo>
                      <a:pt x="136570" y="576602"/>
                    </a:lnTo>
                    <a:cubicBezTo>
                      <a:pt x="126599" y="579954"/>
                      <a:pt x="116460" y="583305"/>
                      <a:pt x="106406" y="587076"/>
                    </a:cubicBezTo>
                    <a:close/>
                    <a:moveTo>
                      <a:pt x="100876" y="600650"/>
                    </a:moveTo>
                    <a:cubicBezTo>
                      <a:pt x="106154" y="612590"/>
                      <a:pt x="110528" y="624915"/>
                      <a:pt x="113947" y="637517"/>
                    </a:cubicBezTo>
                    <a:lnTo>
                      <a:pt x="39793" y="643717"/>
                    </a:lnTo>
                    <a:cubicBezTo>
                      <a:pt x="52865" y="623692"/>
                      <a:pt x="75739" y="610788"/>
                      <a:pt x="100540" y="600650"/>
                    </a:cubicBezTo>
                    <a:close/>
                    <a:moveTo>
                      <a:pt x="31917" y="659302"/>
                    </a:moveTo>
                    <a:cubicBezTo>
                      <a:pt x="32504" y="657710"/>
                      <a:pt x="33090" y="656202"/>
                      <a:pt x="33761" y="654694"/>
                    </a:cubicBezTo>
                    <a:cubicBezTo>
                      <a:pt x="34347" y="654777"/>
                      <a:pt x="34934" y="654777"/>
                      <a:pt x="35520" y="654694"/>
                    </a:cubicBezTo>
                    <a:lnTo>
                      <a:pt x="116041" y="647907"/>
                    </a:lnTo>
                    <a:cubicBezTo>
                      <a:pt x="117055" y="653939"/>
                      <a:pt x="117449" y="660056"/>
                      <a:pt x="117214" y="666173"/>
                    </a:cubicBezTo>
                    <a:lnTo>
                      <a:pt x="25466" y="682930"/>
                    </a:lnTo>
                    <a:cubicBezTo>
                      <a:pt x="26815" y="674836"/>
                      <a:pt x="28867" y="666877"/>
                      <a:pt x="31582" y="659134"/>
                    </a:cubicBezTo>
                    <a:close/>
                    <a:moveTo>
                      <a:pt x="23538" y="693655"/>
                    </a:moveTo>
                    <a:cubicBezTo>
                      <a:pt x="24259" y="693781"/>
                      <a:pt x="24996" y="693781"/>
                      <a:pt x="25717" y="693655"/>
                    </a:cubicBezTo>
                    <a:lnTo>
                      <a:pt x="115371" y="676898"/>
                    </a:lnTo>
                    <a:cubicBezTo>
                      <a:pt x="113754" y="684489"/>
                      <a:pt x="111156" y="691837"/>
                      <a:pt x="107663" y="698767"/>
                    </a:cubicBezTo>
                    <a:cubicBezTo>
                      <a:pt x="107244" y="698691"/>
                      <a:pt x="106825" y="698691"/>
                      <a:pt x="106406" y="698767"/>
                    </a:cubicBezTo>
                    <a:lnTo>
                      <a:pt x="24376" y="728428"/>
                    </a:lnTo>
                    <a:cubicBezTo>
                      <a:pt x="22625" y="716865"/>
                      <a:pt x="22365" y="705118"/>
                      <a:pt x="23622" y="693488"/>
                    </a:cubicBezTo>
                    <a:close/>
                    <a:moveTo>
                      <a:pt x="29906" y="753062"/>
                    </a:moveTo>
                    <a:cubicBezTo>
                      <a:pt x="28482" y="748537"/>
                      <a:pt x="27309" y="744096"/>
                      <a:pt x="26303" y="739656"/>
                    </a:cubicBezTo>
                    <a:lnTo>
                      <a:pt x="98948" y="713430"/>
                    </a:lnTo>
                    <a:cubicBezTo>
                      <a:pt x="81638" y="735600"/>
                      <a:pt x="59894" y="753925"/>
                      <a:pt x="35101" y="767222"/>
                    </a:cubicBezTo>
                    <a:cubicBezTo>
                      <a:pt x="33426" y="762781"/>
                      <a:pt x="31582" y="758005"/>
                      <a:pt x="29990" y="7528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="" xmlns:a16="http://schemas.microsoft.com/office/drawing/2014/main" id="{B8567D3D-2155-437D-B3A5-60DE34E02547}"/>
                  </a:ext>
                </a:extLst>
              </p:cNvPr>
              <p:cNvSpPr/>
              <p:nvPr/>
            </p:nvSpPr>
            <p:spPr>
              <a:xfrm>
                <a:off x="2655496" y="1792122"/>
                <a:ext cx="1089" cy="8378"/>
              </a:xfrm>
              <a:custGeom>
                <a:avLst/>
                <a:gdLst>
                  <a:gd name="connsiteX0" fmla="*/ 1089 w 1089"/>
                  <a:gd name="connsiteY0" fmla="*/ 0 h 8378"/>
                  <a:gd name="connsiteX1" fmla="*/ 0 w 1089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9" h="8378">
                    <a:moveTo>
                      <a:pt x="1089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50" name="Graphic 2">
                <a:extLst>
                  <a:ext uri="{FF2B5EF4-FFF2-40B4-BE49-F238E27FC236}">
                    <a16:creationId xmlns="" xmlns:a16="http://schemas.microsoft.com/office/drawing/2014/main" id="{F4C69600-DAEE-424A-88B4-C8DA8D73F5B5}"/>
                  </a:ext>
                </a:extLst>
              </p:cNvPr>
              <p:cNvGrpSpPr/>
              <p:nvPr/>
            </p:nvGrpSpPr>
            <p:grpSpPr>
              <a:xfrm>
                <a:off x="2696047" y="1112678"/>
                <a:ext cx="383001" cy="562688"/>
                <a:chOff x="2696047" y="1112678"/>
                <a:chExt cx="383001" cy="562688"/>
              </a:xfrm>
            </p:grpSpPr>
            <p:sp>
              <p:nvSpPr>
                <p:cNvPr id="151" name="Freeform: Shape 150">
                  <a:extLst>
                    <a:ext uri="{FF2B5EF4-FFF2-40B4-BE49-F238E27FC236}">
                      <a16:creationId xmlns="" xmlns:a16="http://schemas.microsoft.com/office/drawing/2014/main" id="{EAAA6435-8482-4388-A71C-BFCB96DE8B05}"/>
                    </a:ext>
                  </a:extLst>
                </p:cNvPr>
                <p:cNvSpPr/>
                <p:nvPr/>
              </p:nvSpPr>
              <p:spPr>
                <a:xfrm>
                  <a:off x="2698890" y="1116951"/>
                  <a:ext cx="379888" cy="557480"/>
                </a:xfrm>
                <a:custGeom>
                  <a:avLst/>
                  <a:gdLst>
                    <a:gd name="connsiteX0" fmla="*/ 379488 w 379888"/>
                    <a:gd name="connsiteY0" fmla="*/ 380150 h 557480"/>
                    <a:gd name="connsiteX1" fmla="*/ 177331 w 379888"/>
                    <a:gd name="connsiteY1" fmla="*/ 557054 h 557480"/>
                    <a:gd name="connsiteX2" fmla="*/ 427 w 379888"/>
                    <a:gd name="connsiteY2" fmla="*/ 354895 h 557480"/>
                    <a:gd name="connsiteX3" fmla="*/ 152420 w 379888"/>
                    <a:gd name="connsiteY3" fmla="*/ 181319 h 557480"/>
                    <a:gd name="connsiteX4" fmla="*/ 163229 w 379888"/>
                    <a:gd name="connsiteY4" fmla="*/ 31086 h 557480"/>
                    <a:gd name="connsiteX5" fmla="*/ 147896 w 379888"/>
                    <a:gd name="connsiteY5" fmla="*/ 30080 h 557480"/>
                    <a:gd name="connsiteX6" fmla="*/ 149906 w 379888"/>
                    <a:gd name="connsiteY6" fmla="*/ 0 h 557480"/>
                    <a:gd name="connsiteX7" fmla="*/ 279779 w 379888"/>
                    <a:gd name="connsiteY7" fmla="*/ 8379 h 557480"/>
                    <a:gd name="connsiteX8" fmla="*/ 277852 w 379888"/>
                    <a:gd name="connsiteY8" fmla="*/ 38543 h 557480"/>
                    <a:gd name="connsiteX9" fmla="*/ 262435 w 379888"/>
                    <a:gd name="connsiteY9" fmla="*/ 37370 h 557480"/>
                    <a:gd name="connsiteX10" fmla="*/ 251542 w 379888"/>
                    <a:gd name="connsiteY10" fmla="*/ 188190 h 557480"/>
                    <a:gd name="connsiteX11" fmla="*/ 379488 w 379888"/>
                    <a:gd name="connsiteY11" fmla="*/ 380150 h 557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9888" h="557480">
                      <a:moveTo>
                        <a:pt x="379488" y="380150"/>
                      </a:moveTo>
                      <a:cubicBezTo>
                        <a:pt x="372517" y="484828"/>
                        <a:pt x="282008" y="564025"/>
                        <a:pt x="177331" y="557054"/>
                      </a:cubicBezTo>
                      <a:cubicBezTo>
                        <a:pt x="72653" y="550074"/>
                        <a:pt x="-6544" y="459565"/>
                        <a:pt x="427" y="354895"/>
                      </a:cubicBezTo>
                      <a:cubicBezTo>
                        <a:pt x="6125" y="269370"/>
                        <a:pt x="68397" y="198258"/>
                        <a:pt x="152420" y="181319"/>
                      </a:cubicBezTo>
                      <a:lnTo>
                        <a:pt x="163229" y="31086"/>
                      </a:lnTo>
                      <a:lnTo>
                        <a:pt x="147896" y="30080"/>
                      </a:lnTo>
                      <a:lnTo>
                        <a:pt x="149906" y="0"/>
                      </a:lnTo>
                      <a:lnTo>
                        <a:pt x="279779" y="8379"/>
                      </a:lnTo>
                      <a:lnTo>
                        <a:pt x="277852" y="38543"/>
                      </a:lnTo>
                      <a:lnTo>
                        <a:pt x="262435" y="37370"/>
                      </a:lnTo>
                      <a:lnTo>
                        <a:pt x="251542" y="188190"/>
                      </a:lnTo>
                      <a:cubicBezTo>
                        <a:pt x="332617" y="215986"/>
                        <a:pt x="385027" y="294627"/>
                        <a:pt x="379488" y="3801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36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="" xmlns:a16="http://schemas.microsoft.com/office/drawing/2014/main" id="{02A1BD52-ACBF-4161-9514-2AA75E022A4D}"/>
                    </a:ext>
                  </a:extLst>
                </p:cNvPr>
                <p:cNvSpPr/>
                <p:nvPr/>
              </p:nvSpPr>
              <p:spPr>
                <a:xfrm>
                  <a:off x="2696047" y="1112678"/>
                  <a:ext cx="383001" cy="562688"/>
                </a:xfrm>
                <a:custGeom>
                  <a:avLst/>
                  <a:gdLst>
                    <a:gd name="connsiteX0" fmla="*/ 382331 w 383001"/>
                    <a:gd name="connsiteY0" fmla="*/ 384424 h 562688"/>
                    <a:gd name="connsiteX1" fmla="*/ 265697 w 383001"/>
                    <a:gd name="connsiteY1" fmla="*/ 547896 h 562688"/>
                    <a:gd name="connsiteX2" fmla="*/ 161715 w 383001"/>
                    <a:gd name="connsiteY2" fmla="*/ 560380 h 562688"/>
                    <a:gd name="connsiteX3" fmla="*/ 8633 w 383001"/>
                    <a:gd name="connsiteY3" fmla="*/ 427994 h 562688"/>
                    <a:gd name="connsiteX4" fmla="*/ 6119 w 383001"/>
                    <a:gd name="connsiteY4" fmla="*/ 322168 h 562688"/>
                    <a:gd name="connsiteX5" fmla="*/ 60163 w 383001"/>
                    <a:gd name="connsiteY5" fmla="*/ 230838 h 562688"/>
                    <a:gd name="connsiteX6" fmla="*/ 154509 w 383001"/>
                    <a:gd name="connsiteY6" fmla="*/ 181738 h 562688"/>
                    <a:gd name="connsiteX7" fmla="*/ 151325 w 383001"/>
                    <a:gd name="connsiteY7" fmla="*/ 185341 h 562688"/>
                    <a:gd name="connsiteX8" fmla="*/ 156520 w 383001"/>
                    <a:gd name="connsiteY8" fmla="*/ 109931 h 562688"/>
                    <a:gd name="connsiteX9" fmla="*/ 162218 w 383001"/>
                    <a:gd name="connsiteY9" fmla="*/ 34521 h 562688"/>
                    <a:gd name="connsiteX10" fmla="*/ 165821 w 383001"/>
                    <a:gd name="connsiteY10" fmla="*/ 38627 h 562688"/>
                    <a:gd name="connsiteX11" fmla="*/ 150488 w 383001"/>
                    <a:gd name="connsiteY11" fmla="*/ 37621 h 562688"/>
                    <a:gd name="connsiteX12" fmla="*/ 146717 w 383001"/>
                    <a:gd name="connsiteY12" fmla="*/ 37621 h 562688"/>
                    <a:gd name="connsiteX13" fmla="*/ 146717 w 383001"/>
                    <a:gd name="connsiteY13" fmla="*/ 33851 h 562688"/>
                    <a:gd name="connsiteX14" fmla="*/ 148812 w 383001"/>
                    <a:gd name="connsiteY14" fmla="*/ 3687 h 562688"/>
                    <a:gd name="connsiteX15" fmla="*/ 148812 w 383001"/>
                    <a:gd name="connsiteY15" fmla="*/ 0 h 562688"/>
                    <a:gd name="connsiteX16" fmla="*/ 152414 w 383001"/>
                    <a:gd name="connsiteY16" fmla="*/ 0 h 562688"/>
                    <a:gd name="connsiteX17" fmla="*/ 282287 w 383001"/>
                    <a:gd name="connsiteY17" fmla="*/ 9720 h 562688"/>
                    <a:gd name="connsiteX18" fmla="*/ 284885 w 383001"/>
                    <a:gd name="connsiteY18" fmla="*/ 9720 h 562688"/>
                    <a:gd name="connsiteX19" fmla="*/ 284885 w 383001"/>
                    <a:gd name="connsiteY19" fmla="*/ 12317 h 562688"/>
                    <a:gd name="connsiteX20" fmla="*/ 282623 w 383001"/>
                    <a:gd name="connsiteY20" fmla="*/ 42397 h 562688"/>
                    <a:gd name="connsiteX21" fmla="*/ 282623 w 383001"/>
                    <a:gd name="connsiteY21" fmla="*/ 44660 h 562688"/>
                    <a:gd name="connsiteX22" fmla="*/ 280360 w 383001"/>
                    <a:gd name="connsiteY22" fmla="*/ 44660 h 562688"/>
                    <a:gd name="connsiteX23" fmla="*/ 265027 w 383001"/>
                    <a:gd name="connsiteY23" fmla="*/ 43570 h 562688"/>
                    <a:gd name="connsiteX24" fmla="*/ 267289 w 383001"/>
                    <a:gd name="connsiteY24" fmla="*/ 41559 h 562688"/>
                    <a:gd name="connsiteX25" fmla="*/ 255056 w 383001"/>
                    <a:gd name="connsiteY25" fmla="*/ 192463 h 562688"/>
                    <a:gd name="connsiteX26" fmla="*/ 254637 w 383001"/>
                    <a:gd name="connsiteY26" fmla="*/ 191793 h 562688"/>
                    <a:gd name="connsiteX27" fmla="*/ 382331 w 383001"/>
                    <a:gd name="connsiteY27" fmla="*/ 384507 h 562688"/>
                    <a:gd name="connsiteX28" fmla="*/ 382331 w 383001"/>
                    <a:gd name="connsiteY28" fmla="*/ 384424 h 562688"/>
                    <a:gd name="connsiteX29" fmla="*/ 254218 w 383001"/>
                    <a:gd name="connsiteY29" fmla="*/ 192882 h 562688"/>
                    <a:gd name="connsiteX30" fmla="*/ 253715 w 383001"/>
                    <a:gd name="connsiteY30" fmla="*/ 192882 h 562688"/>
                    <a:gd name="connsiteX31" fmla="*/ 253715 w 383001"/>
                    <a:gd name="connsiteY31" fmla="*/ 192463 h 562688"/>
                    <a:gd name="connsiteX32" fmla="*/ 263183 w 383001"/>
                    <a:gd name="connsiteY32" fmla="*/ 41643 h 562688"/>
                    <a:gd name="connsiteX33" fmla="*/ 263183 w 383001"/>
                    <a:gd name="connsiteY33" fmla="*/ 39548 h 562688"/>
                    <a:gd name="connsiteX34" fmla="*/ 265362 w 383001"/>
                    <a:gd name="connsiteY34" fmla="*/ 39548 h 562688"/>
                    <a:gd name="connsiteX35" fmla="*/ 280695 w 383001"/>
                    <a:gd name="connsiteY35" fmla="*/ 40386 h 562688"/>
                    <a:gd name="connsiteX36" fmla="*/ 278266 w 383001"/>
                    <a:gd name="connsiteY36" fmla="*/ 42481 h 562688"/>
                    <a:gd name="connsiteX37" fmla="*/ 279941 w 383001"/>
                    <a:gd name="connsiteY37" fmla="*/ 12317 h 562688"/>
                    <a:gd name="connsiteX38" fmla="*/ 282371 w 383001"/>
                    <a:gd name="connsiteY38" fmla="*/ 15082 h 562688"/>
                    <a:gd name="connsiteX39" fmla="*/ 152414 w 383001"/>
                    <a:gd name="connsiteY39" fmla="*/ 7625 h 562688"/>
                    <a:gd name="connsiteX40" fmla="*/ 156269 w 383001"/>
                    <a:gd name="connsiteY40" fmla="*/ 4189 h 562688"/>
                    <a:gd name="connsiteX41" fmla="*/ 154426 w 383001"/>
                    <a:gd name="connsiteY41" fmla="*/ 34270 h 562688"/>
                    <a:gd name="connsiteX42" fmla="*/ 150906 w 383001"/>
                    <a:gd name="connsiteY42" fmla="*/ 30248 h 562688"/>
                    <a:gd name="connsiteX43" fmla="*/ 166240 w 383001"/>
                    <a:gd name="connsiteY43" fmla="*/ 31169 h 562688"/>
                    <a:gd name="connsiteX44" fmla="*/ 170094 w 383001"/>
                    <a:gd name="connsiteY44" fmla="*/ 31169 h 562688"/>
                    <a:gd name="connsiteX45" fmla="*/ 170094 w 383001"/>
                    <a:gd name="connsiteY45" fmla="*/ 35108 h 562688"/>
                    <a:gd name="connsiteX46" fmla="*/ 164983 w 383001"/>
                    <a:gd name="connsiteY46" fmla="*/ 110518 h 562688"/>
                    <a:gd name="connsiteX47" fmla="*/ 159369 w 383001"/>
                    <a:gd name="connsiteY47" fmla="*/ 185928 h 562688"/>
                    <a:gd name="connsiteX48" fmla="*/ 159369 w 383001"/>
                    <a:gd name="connsiteY48" fmla="*/ 188944 h 562688"/>
                    <a:gd name="connsiteX49" fmla="*/ 156436 w 383001"/>
                    <a:gd name="connsiteY49" fmla="*/ 189531 h 562688"/>
                    <a:gd name="connsiteX50" fmla="*/ 65609 w 383001"/>
                    <a:gd name="connsiteY50" fmla="*/ 236201 h 562688"/>
                    <a:gd name="connsiteX51" fmla="*/ 57155 w 383001"/>
                    <a:gd name="connsiteY51" fmla="*/ 501736 h 562688"/>
                    <a:gd name="connsiteX52" fmla="*/ 265697 w 383001"/>
                    <a:gd name="connsiteY52" fmla="*/ 546890 h 562688"/>
                    <a:gd name="connsiteX53" fmla="*/ 383002 w 383001"/>
                    <a:gd name="connsiteY53" fmla="*/ 384424 h 562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383001" h="562688">
                      <a:moveTo>
                        <a:pt x="382331" y="384424"/>
                      </a:moveTo>
                      <a:cubicBezTo>
                        <a:pt x="377715" y="456666"/>
                        <a:pt x="332502" y="520027"/>
                        <a:pt x="265697" y="547896"/>
                      </a:cubicBezTo>
                      <a:cubicBezTo>
                        <a:pt x="232843" y="561536"/>
                        <a:pt x="196865" y="565860"/>
                        <a:pt x="161715" y="560380"/>
                      </a:cubicBezTo>
                      <a:cubicBezTo>
                        <a:pt x="89707" y="548868"/>
                        <a:pt x="30418" y="497589"/>
                        <a:pt x="8633" y="427994"/>
                      </a:cubicBezTo>
                      <a:cubicBezTo>
                        <a:pt x="-1950" y="393624"/>
                        <a:pt x="-2821" y="357000"/>
                        <a:pt x="6119" y="322168"/>
                      </a:cubicBezTo>
                      <a:cubicBezTo>
                        <a:pt x="15143" y="287232"/>
                        <a:pt x="33887" y="255567"/>
                        <a:pt x="60163" y="230838"/>
                      </a:cubicBezTo>
                      <a:cubicBezTo>
                        <a:pt x="86431" y="206012"/>
                        <a:pt x="119109" y="189008"/>
                        <a:pt x="154509" y="181738"/>
                      </a:cubicBezTo>
                      <a:lnTo>
                        <a:pt x="151325" y="185341"/>
                      </a:lnTo>
                      <a:lnTo>
                        <a:pt x="156520" y="109931"/>
                      </a:lnTo>
                      <a:lnTo>
                        <a:pt x="162218" y="34521"/>
                      </a:lnTo>
                      <a:lnTo>
                        <a:pt x="165821" y="38627"/>
                      </a:lnTo>
                      <a:lnTo>
                        <a:pt x="150488" y="37621"/>
                      </a:lnTo>
                      <a:lnTo>
                        <a:pt x="146717" y="37621"/>
                      </a:lnTo>
                      <a:lnTo>
                        <a:pt x="146717" y="33851"/>
                      </a:lnTo>
                      <a:lnTo>
                        <a:pt x="148812" y="3687"/>
                      </a:lnTo>
                      <a:lnTo>
                        <a:pt x="148812" y="0"/>
                      </a:lnTo>
                      <a:lnTo>
                        <a:pt x="152414" y="0"/>
                      </a:lnTo>
                      <a:cubicBezTo>
                        <a:pt x="195733" y="2933"/>
                        <a:pt x="238969" y="6452"/>
                        <a:pt x="282287" y="9720"/>
                      </a:cubicBezTo>
                      <a:lnTo>
                        <a:pt x="284885" y="9720"/>
                      </a:lnTo>
                      <a:lnTo>
                        <a:pt x="284885" y="12317"/>
                      </a:lnTo>
                      <a:lnTo>
                        <a:pt x="282623" y="42397"/>
                      </a:lnTo>
                      <a:lnTo>
                        <a:pt x="282623" y="44660"/>
                      </a:lnTo>
                      <a:lnTo>
                        <a:pt x="280360" y="44660"/>
                      </a:lnTo>
                      <a:lnTo>
                        <a:pt x="265027" y="43570"/>
                      </a:lnTo>
                      <a:lnTo>
                        <a:pt x="267289" y="41559"/>
                      </a:lnTo>
                      <a:lnTo>
                        <a:pt x="255056" y="192463"/>
                      </a:lnTo>
                      <a:lnTo>
                        <a:pt x="254637" y="191793"/>
                      </a:lnTo>
                      <a:cubicBezTo>
                        <a:pt x="335778" y="219897"/>
                        <a:pt x="388079" y="298827"/>
                        <a:pt x="382331" y="384507"/>
                      </a:cubicBezTo>
                      <a:close/>
                      <a:moveTo>
                        <a:pt x="382331" y="384424"/>
                      </a:moveTo>
                      <a:cubicBezTo>
                        <a:pt x="387769" y="298974"/>
                        <a:pt x="335267" y="220480"/>
                        <a:pt x="254218" y="192882"/>
                      </a:cubicBezTo>
                      <a:lnTo>
                        <a:pt x="253715" y="192882"/>
                      </a:lnTo>
                      <a:lnTo>
                        <a:pt x="253715" y="192463"/>
                      </a:lnTo>
                      <a:lnTo>
                        <a:pt x="263183" y="41643"/>
                      </a:lnTo>
                      <a:lnTo>
                        <a:pt x="263183" y="39548"/>
                      </a:lnTo>
                      <a:lnTo>
                        <a:pt x="265362" y="39548"/>
                      </a:lnTo>
                      <a:lnTo>
                        <a:pt x="280695" y="40386"/>
                      </a:lnTo>
                      <a:lnTo>
                        <a:pt x="278266" y="42481"/>
                      </a:lnTo>
                      <a:lnTo>
                        <a:pt x="279941" y="12317"/>
                      </a:lnTo>
                      <a:lnTo>
                        <a:pt x="282371" y="15082"/>
                      </a:lnTo>
                      <a:cubicBezTo>
                        <a:pt x="239052" y="12652"/>
                        <a:pt x="195733" y="10390"/>
                        <a:pt x="152414" y="7625"/>
                      </a:cubicBezTo>
                      <a:lnTo>
                        <a:pt x="156269" y="4189"/>
                      </a:lnTo>
                      <a:lnTo>
                        <a:pt x="154426" y="34270"/>
                      </a:lnTo>
                      <a:lnTo>
                        <a:pt x="150906" y="30248"/>
                      </a:lnTo>
                      <a:lnTo>
                        <a:pt x="166240" y="31169"/>
                      </a:lnTo>
                      <a:lnTo>
                        <a:pt x="170094" y="31169"/>
                      </a:lnTo>
                      <a:lnTo>
                        <a:pt x="170094" y="35108"/>
                      </a:lnTo>
                      <a:lnTo>
                        <a:pt x="164983" y="110518"/>
                      </a:lnTo>
                      <a:lnTo>
                        <a:pt x="159369" y="185928"/>
                      </a:lnTo>
                      <a:lnTo>
                        <a:pt x="159369" y="188944"/>
                      </a:lnTo>
                      <a:lnTo>
                        <a:pt x="156436" y="189531"/>
                      </a:lnTo>
                      <a:cubicBezTo>
                        <a:pt x="122393" y="196301"/>
                        <a:pt x="90930" y="212469"/>
                        <a:pt x="65609" y="236201"/>
                      </a:cubicBezTo>
                      <a:cubicBezTo>
                        <a:pt x="-10052" y="307190"/>
                        <a:pt x="-13839" y="426075"/>
                        <a:pt x="57155" y="501736"/>
                      </a:cubicBezTo>
                      <a:cubicBezTo>
                        <a:pt x="110545" y="558637"/>
                        <a:pt x="193547" y="576610"/>
                        <a:pt x="265697" y="546890"/>
                      </a:cubicBezTo>
                      <a:cubicBezTo>
                        <a:pt x="332586" y="519542"/>
                        <a:pt x="378083" y="456515"/>
                        <a:pt x="383002" y="38442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836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3" name="Freeform: Shape 152">
                <a:extLst>
                  <a:ext uri="{FF2B5EF4-FFF2-40B4-BE49-F238E27FC236}">
                    <a16:creationId xmlns="" xmlns:a16="http://schemas.microsoft.com/office/drawing/2014/main" id="{0E1D8F1D-87FB-4558-9D3C-7652160EAAAF}"/>
                  </a:ext>
                </a:extLst>
              </p:cNvPr>
              <p:cNvSpPr/>
              <p:nvPr/>
            </p:nvSpPr>
            <p:spPr>
              <a:xfrm>
                <a:off x="2732641" y="1405688"/>
                <a:ext cx="312065" cy="238287"/>
              </a:xfrm>
              <a:custGeom>
                <a:avLst/>
                <a:gdLst>
                  <a:gd name="connsiteX0" fmla="*/ 311719 w 312065"/>
                  <a:gd name="connsiteY0" fmla="*/ 89151 h 238287"/>
                  <a:gd name="connsiteX1" fmla="*/ 149144 w 312065"/>
                  <a:gd name="connsiteY1" fmla="*/ 238136 h 238287"/>
                  <a:gd name="connsiteX2" fmla="*/ 150 w 312065"/>
                  <a:gd name="connsiteY2" fmla="*/ 75563 h 238287"/>
                  <a:gd name="connsiteX3" fmla="*/ 611 w 312065"/>
                  <a:gd name="connsiteY3" fmla="*/ 68623 h 238287"/>
                  <a:gd name="connsiteX4" fmla="*/ 18123 w 312065"/>
                  <a:gd name="connsiteY4" fmla="*/ 6619 h 238287"/>
                  <a:gd name="connsiteX5" fmla="*/ 114145 w 312065"/>
                  <a:gd name="connsiteY5" fmla="*/ 38124 h 238287"/>
                  <a:gd name="connsiteX6" fmla="*/ 290688 w 312065"/>
                  <a:gd name="connsiteY6" fmla="*/ 0 h 238287"/>
                  <a:gd name="connsiteX7" fmla="*/ 311719 w 312065"/>
                  <a:gd name="connsiteY7" fmla="*/ 89151 h 23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2065" h="238287">
                    <a:moveTo>
                      <a:pt x="311719" y="89151"/>
                    </a:moveTo>
                    <a:cubicBezTo>
                      <a:pt x="307966" y="175186"/>
                      <a:pt x="235178" y="241890"/>
                      <a:pt x="149144" y="238136"/>
                    </a:cubicBezTo>
                    <a:cubicBezTo>
                      <a:pt x="63109" y="234391"/>
                      <a:pt x="-3595" y="161604"/>
                      <a:pt x="150" y="75563"/>
                    </a:cubicBezTo>
                    <a:cubicBezTo>
                      <a:pt x="251" y="73247"/>
                      <a:pt x="410" y="70932"/>
                      <a:pt x="611" y="68623"/>
                    </a:cubicBezTo>
                    <a:cubicBezTo>
                      <a:pt x="2011" y="46951"/>
                      <a:pt x="7976" y="25820"/>
                      <a:pt x="18123" y="6619"/>
                    </a:cubicBezTo>
                    <a:cubicBezTo>
                      <a:pt x="48404" y="21783"/>
                      <a:pt x="80764" y="32399"/>
                      <a:pt x="114145" y="38124"/>
                    </a:cubicBezTo>
                    <a:cubicBezTo>
                      <a:pt x="181176" y="49687"/>
                      <a:pt x="232204" y="15669"/>
                      <a:pt x="290688" y="0"/>
                    </a:cubicBezTo>
                    <a:cubicBezTo>
                      <a:pt x="306474" y="26940"/>
                      <a:pt x="313797" y="57999"/>
                      <a:pt x="311719" y="89151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="" xmlns:a16="http://schemas.microsoft.com/office/drawing/2014/main" id="{522AD304-597C-4B59-B110-8CAD95C4CE20}"/>
                  </a:ext>
                </a:extLst>
              </p:cNvPr>
              <p:cNvSpPr/>
              <p:nvPr/>
            </p:nvSpPr>
            <p:spPr>
              <a:xfrm>
                <a:off x="2733252" y="1337483"/>
                <a:ext cx="114707" cy="136827"/>
              </a:xfrm>
              <a:custGeom>
                <a:avLst/>
                <a:gdLst>
                  <a:gd name="connsiteX0" fmla="*/ 0 w 114707"/>
                  <a:gd name="connsiteY0" fmla="*/ 136827 h 136827"/>
                  <a:gd name="connsiteX1" fmla="*/ 114707 w 114707"/>
                  <a:gd name="connsiteY1" fmla="*/ 0 h 13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07" h="136827">
                    <a:moveTo>
                      <a:pt x="0" y="136827"/>
                    </a:moveTo>
                    <a:cubicBezTo>
                      <a:pt x="0" y="136827"/>
                      <a:pt x="2765" y="28991"/>
                      <a:pt x="114707" y="0"/>
                    </a:cubicBezTo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="" xmlns:a16="http://schemas.microsoft.com/office/drawing/2014/main" id="{3D2A244D-29DD-4576-B23B-7FBC982062E5}"/>
                  </a:ext>
                </a:extLst>
              </p:cNvPr>
              <p:cNvSpPr/>
              <p:nvPr/>
            </p:nvSpPr>
            <p:spPr>
              <a:xfrm>
                <a:off x="2789110" y="2042617"/>
                <a:ext cx="699" cy="1709"/>
              </a:xfrm>
              <a:custGeom>
                <a:avLst/>
                <a:gdLst>
                  <a:gd name="connsiteX0" fmla="*/ 30 w 699"/>
                  <a:gd name="connsiteY0" fmla="*/ 369 h 1709"/>
                  <a:gd name="connsiteX1" fmla="*/ 700 w 699"/>
                  <a:gd name="connsiteY1" fmla="*/ 1709 h 1709"/>
                  <a:gd name="connsiteX2" fmla="*/ 30 w 699"/>
                  <a:gd name="connsiteY2" fmla="*/ 369 h 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9" h="1709">
                    <a:moveTo>
                      <a:pt x="30" y="369"/>
                    </a:moveTo>
                    <a:cubicBezTo>
                      <a:pt x="30" y="2128"/>
                      <a:pt x="616" y="1458"/>
                      <a:pt x="700" y="1709"/>
                    </a:cubicBezTo>
                    <a:cubicBezTo>
                      <a:pt x="448" y="-1140"/>
                      <a:pt x="-138" y="452"/>
                      <a:pt x="30" y="36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="" xmlns:a16="http://schemas.microsoft.com/office/drawing/2014/main" id="{1A3C1D06-3560-407B-81DE-C2508D87C1E8}"/>
                  </a:ext>
                </a:extLst>
              </p:cNvPr>
              <p:cNvSpPr/>
              <p:nvPr/>
            </p:nvSpPr>
            <p:spPr>
              <a:xfrm>
                <a:off x="2785788" y="2011733"/>
                <a:ext cx="837" cy="4021"/>
              </a:xfrm>
              <a:custGeom>
                <a:avLst/>
                <a:gdLst>
                  <a:gd name="connsiteX0" fmla="*/ 503 w 837"/>
                  <a:gd name="connsiteY0" fmla="*/ 3603 h 4021"/>
                  <a:gd name="connsiteX1" fmla="*/ 838 w 837"/>
                  <a:gd name="connsiteY1" fmla="*/ 4022 h 4021"/>
                  <a:gd name="connsiteX2" fmla="*/ 0 w 837"/>
                  <a:gd name="connsiteY2" fmla="*/ 0 h 4021"/>
                  <a:gd name="connsiteX3" fmla="*/ 503 w 837"/>
                  <a:gd name="connsiteY3" fmla="*/ 3603 h 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4021">
                    <a:moveTo>
                      <a:pt x="503" y="3603"/>
                    </a:moveTo>
                    <a:lnTo>
                      <a:pt x="838" y="4022"/>
                    </a:lnTo>
                    <a:lnTo>
                      <a:pt x="0" y="0"/>
                    </a:lnTo>
                    <a:lnTo>
                      <a:pt x="503" y="3603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="" xmlns:a16="http://schemas.microsoft.com/office/drawing/2014/main" id="{FB0EBFDF-1E7B-4D22-BCEB-C786FFC15BBD}"/>
                  </a:ext>
                </a:extLst>
              </p:cNvPr>
              <p:cNvSpPr/>
              <p:nvPr/>
            </p:nvSpPr>
            <p:spPr>
              <a:xfrm>
                <a:off x="2784966" y="1989361"/>
                <a:ext cx="1491" cy="16841"/>
              </a:xfrm>
              <a:custGeom>
                <a:avLst/>
                <a:gdLst>
                  <a:gd name="connsiteX0" fmla="*/ 68 w 1491"/>
                  <a:gd name="connsiteY0" fmla="*/ 0 h 16841"/>
                  <a:gd name="connsiteX1" fmla="*/ 570 w 1491"/>
                  <a:gd name="connsiteY1" fmla="*/ 13993 h 16841"/>
                  <a:gd name="connsiteX2" fmla="*/ 570 w 1491"/>
                  <a:gd name="connsiteY2" fmla="*/ 14831 h 16841"/>
                  <a:gd name="connsiteX3" fmla="*/ 1492 w 1491"/>
                  <a:gd name="connsiteY3" fmla="*/ 16842 h 16841"/>
                  <a:gd name="connsiteX4" fmla="*/ 68 w 1491"/>
                  <a:gd name="connsiteY4" fmla="*/ 0 h 16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" h="16841">
                    <a:moveTo>
                      <a:pt x="68" y="0"/>
                    </a:moveTo>
                    <a:cubicBezTo>
                      <a:pt x="-108" y="4667"/>
                      <a:pt x="59" y="9351"/>
                      <a:pt x="570" y="13993"/>
                    </a:cubicBezTo>
                    <a:lnTo>
                      <a:pt x="570" y="14831"/>
                    </a:lnTo>
                    <a:lnTo>
                      <a:pt x="1492" y="16842"/>
                    </a:lnTo>
                    <a:cubicBezTo>
                      <a:pt x="905" y="11228"/>
                      <a:pt x="-16" y="3938"/>
                      <a:pt x="68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="" xmlns:a16="http://schemas.microsoft.com/office/drawing/2014/main" id="{DC6E432C-4A39-4BAA-8F33-D3D078393BE3}"/>
                  </a:ext>
                </a:extLst>
              </p:cNvPr>
              <p:cNvSpPr/>
              <p:nvPr/>
            </p:nvSpPr>
            <p:spPr>
              <a:xfrm>
                <a:off x="2786279" y="1975026"/>
                <a:ext cx="383" cy="3610"/>
              </a:xfrm>
              <a:custGeom>
                <a:avLst/>
                <a:gdLst>
                  <a:gd name="connsiteX0" fmla="*/ 346 w 383"/>
                  <a:gd name="connsiteY0" fmla="*/ 426 h 3610"/>
                  <a:gd name="connsiteX1" fmla="*/ 346 w 383"/>
                  <a:gd name="connsiteY1" fmla="*/ 3610 h 3610"/>
                  <a:gd name="connsiteX2" fmla="*/ 346 w 383"/>
                  <a:gd name="connsiteY2" fmla="*/ 3024 h 3610"/>
                  <a:gd name="connsiteX3" fmla="*/ 346 w 383"/>
                  <a:gd name="connsiteY3" fmla="*/ 426 h 3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3" h="3610">
                    <a:moveTo>
                      <a:pt x="346" y="426"/>
                    </a:moveTo>
                    <a:cubicBezTo>
                      <a:pt x="-73" y="1264"/>
                      <a:pt x="-156" y="-2590"/>
                      <a:pt x="346" y="3610"/>
                    </a:cubicBezTo>
                    <a:lnTo>
                      <a:pt x="346" y="3024"/>
                    </a:lnTo>
                    <a:cubicBezTo>
                      <a:pt x="430" y="2437"/>
                      <a:pt x="346" y="1683"/>
                      <a:pt x="346" y="42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="" xmlns:a16="http://schemas.microsoft.com/office/drawing/2014/main" id="{0DF3D1A8-4466-4AC6-94BF-593ACF731C45}"/>
                  </a:ext>
                </a:extLst>
              </p:cNvPr>
              <p:cNvSpPr/>
              <p:nvPr/>
            </p:nvSpPr>
            <p:spPr>
              <a:xfrm>
                <a:off x="2786709" y="1977547"/>
                <a:ext cx="8378" cy="1338"/>
              </a:xfrm>
              <a:custGeom>
                <a:avLst/>
                <a:gdLst>
                  <a:gd name="connsiteX0" fmla="*/ 0 w 8378"/>
                  <a:gd name="connsiteY0" fmla="*/ 419 h 1338"/>
                  <a:gd name="connsiteX1" fmla="*/ 0 w 8378"/>
                  <a:gd name="connsiteY1" fmla="*/ 419 h 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1338">
                    <a:moveTo>
                      <a:pt x="0" y="419"/>
                    </a:moveTo>
                    <a:cubicBezTo>
                      <a:pt x="0" y="3184"/>
                      <a:pt x="0" y="-1340"/>
                      <a:pt x="0" y="4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="" xmlns:a16="http://schemas.microsoft.com/office/drawing/2014/main" id="{C73AE6EC-ABC8-46D4-BFB0-16B1E40F389F}"/>
                  </a:ext>
                </a:extLst>
              </p:cNvPr>
              <p:cNvSpPr/>
              <p:nvPr/>
            </p:nvSpPr>
            <p:spPr>
              <a:xfrm>
                <a:off x="2785871" y="1963575"/>
                <a:ext cx="502" cy="5425"/>
              </a:xfrm>
              <a:custGeom>
                <a:avLst/>
                <a:gdLst>
                  <a:gd name="connsiteX0" fmla="*/ 0 w 502"/>
                  <a:gd name="connsiteY0" fmla="*/ 1822 h 5425"/>
                  <a:gd name="connsiteX1" fmla="*/ 503 w 502"/>
                  <a:gd name="connsiteY1" fmla="*/ 5425 h 5425"/>
                  <a:gd name="connsiteX2" fmla="*/ 503 w 502"/>
                  <a:gd name="connsiteY2" fmla="*/ 2577 h 5425"/>
                  <a:gd name="connsiteX3" fmla="*/ 0 w 502"/>
                  <a:gd name="connsiteY3" fmla="*/ 1822 h 5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" h="5425">
                    <a:moveTo>
                      <a:pt x="0" y="1822"/>
                    </a:moveTo>
                    <a:lnTo>
                      <a:pt x="503" y="5425"/>
                    </a:lnTo>
                    <a:cubicBezTo>
                      <a:pt x="503" y="4588"/>
                      <a:pt x="503" y="1403"/>
                      <a:pt x="503" y="2577"/>
                    </a:cubicBezTo>
                    <a:cubicBezTo>
                      <a:pt x="503" y="-1110"/>
                      <a:pt x="251" y="-356"/>
                      <a:pt x="0" y="18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="" xmlns:a16="http://schemas.microsoft.com/office/drawing/2014/main" id="{8F4B2F34-280D-4789-A6C0-07210414A09D}"/>
                  </a:ext>
                </a:extLst>
              </p:cNvPr>
              <p:cNvSpPr/>
              <p:nvPr/>
            </p:nvSpPr>
            <p:spPr>
              <a:xfrm>
                <a:off x="2784950" y="1961962"/>
                <a:ext cx="125" cy="1927"/>
              </a:xfrm>
              <a:custGeom>
                <a:avLst/>
                <a:gdLst>
                  <a:gd name="connsiteX0" fmla="*/ 0 w 125"/>
                  <a:gd name="connsiteY0" fmla="*/ 0 h 1927"/>
                  <a:gd name="connsiteX1" fmla="*/ 0 w 125"/>
                  <a:gd name="connsiteY1" fmla="*/ 1927 h 1927"/>
                  <a:gd name="connsiteX2" fmla="*/ 0 w 125"/>
                  <a:gd name="connsiteY2" fmla="*/ 0 h 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" h="1927">
                    <a:moveTo>
                      <a:pt x="0" y="0"/>
                    </a:moveTo>
                    <a:lnTo>
                      <a:pt x="0" y="1927"/>
                    </a:lnTo>
                    <a:cubicBezTo>
                      <a:pt x="167" y="1299"/>
                      <a:pt x="167" y="628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="" xmlns:a16="http://schemas.microsoft.com/office/drawing/2014/main" id="{22F168B2-4BBD-4095-B0A9-3C8D1B10E9DD}"/>
                  </a:ext>
                </a:extLst>
              </p:cNvPr>
              <p:cNvSpPr/>
              <p:nvPr/>
            </p:nvSpPr>
            <p:spPr>
              <a:xfrm>
                <a:off x="2784978" y="1963889"/>
                <a:ext cx="726" cy="3938"/>
              </a:xfrm>
              <a:custGeom>
                <a:avLst/>
                <a:gdLst>
                  <a:gd name="connsiteX0" fmla="*/ 726 w 726"/>
                  <a:gd name="connsiteY0" fmla="*/ 3938 h 3938"/>
                  <a:gd name="connsiteX1" fmla="*/ 223 w 726"/>
                  <a:gd name="connsiteY1" fmla="*/ 0 h 3938"/>
                  <a:gd name="connsiteX2" fmla="*/ 223 w 726"/>
                  <a:gd name="connsiteY2" fmla="*/ 1760 h 3938"/>
                  <a:gd name="connsiteX3" fmla="*/ 726 w 726"/>
                  <a:gd name="connsiteY3" fmla="*/ 3938 h 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" h="3938">
                    <a:moveTo>
                      <a:pt x="726" y="3938"/>
                    </a:moveTo>
                    <a:lnTo>
                      <a:pt x="223" y="0"/>
                    </a:lnTo>
                    <a:cubicBezTo>
                      <a:pt x="223" y="503"/>
                      <a:pt x="-279" y="587"/>
                      <a:pt x="223" y="1760"/>
                    </a:cubicBezTo>
                    <a:cubicBezTo>
                      <a:pt x="56" y="1508"/>
                      <a:pt x="391" y="2262"/>
                      <a:pt x="726" y="393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="" xmlns:a16="http://schemas.microsoft.com/office/drawing/2014/main" id="{C69A6CF0-2D59-44D2-AA29-5A5E30E5D885}"/>
                  </a:ext>
                </a:extLst>
              </p:cNvPr>
              <p:cNvSpPr/>
              <p:nvPr/>
            </p:nvSpPr>
            <p:spPr>
              <a:xfrm>
                <a:off x="2784950" y="1970090"/>
                <a:ext cx="848" cy="5683"/>
              </a:xfrm>
              <a:custGeom>
                <a:avLst/>
                <a:gdLst>
                  <a:gd name="connsiteX0" fmla="*/ 670 w 848"/>
                  <a:gd name="connsiteY0" fmla="*/ 0 h 5683"/>
                  <a:gd name="connsiteX1" fmla="*/ 0 w 848"/>
                  <a:gd name="connsiteY1" fmla="*/ 1005 h 5683"/>
                  <a:gd name="connsiteX2" fmla="*/ 670 w 848"/>
                  <a:gd name="connsiteY2" fmla="*/ 0 h 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8" h="5683">
                    <a:moveTo>
                      <a:pt x="670" y="0"/>
                    </a:moveTo>
                    <a:cubicBezTo>
                      <a:pt x="670" y="2011"/>
                      <a:pt x="670" y="4608"/>
                      <a:pt x="0" y="1005"/>
                    </a:cubicBezTo>
                    <a:cubicBezTo>
                      <a:pt x="503" y="7876"/>
                      <a:pt x="1173" y="6871"/>
                      <a:pt x="67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="" xmlns:a16="http://schemas.microsoft.com/office/drawing/2014/main" id="{AA411465-D54A-4350-B606-5E4BBECF6D58}"/>
                  </a:ext>
                </a:extLst>
              </p:cNvPr>
              <p:cNvSpPr/>
              <p:nvPr/>
            </p:nvSpPr>
            <p:spPr>
              <a:xfrm>
                <a:off x="2783861" y="1988020"/>
                <a:ext cx="502" cy="5027"/>
              </a:xfrm>
              <a:custGeom>
                <a:avLst/>
                <a:gdLst>
                  <a:gd name="connsiteX0" fmla="*/ 0 w 502"/>
                  <a:gd name="connsiteY0" fmla="*/ 0 h 5027"/>
                  <a:gd name="connsiteX1" fmla="*/ 0 w 502"/>
                  <a:gd name="connsiteY1" fmla="*/ 2765 h 5027"/>
                  <a:gd name="connsiteX2" fmla="*/ 503 w 502"/>
                  <a:gd name="connsiteY2" fmla="*/ 5027 h 5027"/>
                  <a:gd name="connsiteX3" fmla="*/ 0 w 502"/>
                  <a:gd name="connsiteY3" fmla="*/ 0 h 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" h="5027">
                    <a:moveTo>
                      <a:pt x="0" y="0"/>
                    </a:moveTo>
                    <a:lnTo>
                      <a:pt x="0" y="2765"/>
                    </a:lnTo>
                    <a:lnTo>
                      <a:pt x="503" y="5027"/>
                    </a:lnTo>
                    <a:cubicBezTo>
                      <a:pt x="419" y="3343"/>
                      <a:pt x="251" y="1667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="" xmlns:a16="http://schemas.microsoft.com/office/drawing/2014/main" id="{031A8C48-5CB0-413C-BB17-AEE4A11C5FCA}"/>
                  </a:ext>
                </a:extLst>
              </p:cNvPr>
              <p:cNvSpPr/>
              <p:nvPr/>
            </p:nvSpPr>
            <p:spPr>
              <a:xfrm>
                <a:off x="2784447" y="1942858"/>
                <a:ext cx="837" cy="4189"/>
              </a:xfrm>
              <a:custGeom>
                <a:avLst/>
                <a:gdLst>
                  <a:gd name="connsiteX0" fmla="*/ 838 w 837"/>
                  <a:gd name="connsiteY0" fmla="*/ 0 h 4189"/>
                  <a:gd name="connsiteX1" fmla="*/ 0 w 837"/>
                  <a:gd name="connsiteY1" fmla="*/ 1592 h 4189"/>
                  <a:gd name="connsiteX2" fmla="*/ 0 w 837"/>
                  <a:gd name="connsiteY2" fmla="*/ 4189 h 4189"/>
                  <a:gd name="connsiteX3" fmla="*/ 838 w 837"/>
                  <a:gd name="connsiteY3" fmla="*/ 0 h 4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4189">
                    <a:moveTo>
                      <a:pt x="838" y="0"/>
                    </a:moveTo>
                    <a:cubicBezTo>
                      <a:pt x="838" y="0"/>
                      <a:pt x="251" y="1257"/>
                      <a:pt x="0" y="1592"/>
                    </a:cubicBezTo>
                    <a:lnTo>
                      <a:pt x="0" y="4189"/>
                    </a:lnTo>
                    <a:cubicBezTo>
                      <a:pt x="92" y="2765"/>
                      <a:pt x="369" y="1349"/>
                      <a:pt x="838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="" xmlns:a16="http://schemas.microsoft.com/office/drawing/2014/main" id="{9A7890F1-C1DA-43D0-993E-258F7C0917FF}"/>
                  </a:ext>
                </a:extLst>
              </p:cNvPr>
              <p:cNvSpPr/>
              <p:nvPr/>
            </p:nvSpPr>
            <p:spPr>
              <a:xfrm>
                <a:off x="2783861" y="1940428"/>
                <a:ext cx="586" cy="4047"/>
              </a:xfrm>
              <a:custGeom>
                <a:avLst/>
                <a:gdLst>
                  <a:gd name="connsiteX0" fmla="*/ 587 w 586"/>
                  <a:gd name="connsiteY0" fmla="*/ 4022 h 4047"/>
                  <a:gd name="connsiteX1" fmla="*/ 0 w 586"/>
                  <a:gd name="connsiteY1" fmla="*/ 0 h 4047"/>
                  <a:gd name="connsiteX2" fmla="*/ 587 w 586"/>
                  <a:gd name="connsiteY2" fmla="*/ 4022 h 4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6" h="4047">
                    <a:moveTo>
                      <a:pt x="587" y="4022"/>
                    </a:moveTo>
                    <a:lnTo>
                      <a:pt x="0" y="0"/>
                    </a:lnTo>
                    <a:cubicBezTo>
                      <a:pt x="167" y="3603"/>
                      <a:pt x="335" y="4189"/>
                      <a:pt x="587" y="40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="" xmlns:a16="http://schemas.microsoft.com/office/drawing/2014/main" id="{E0E926DA-7C54-4E00-BE34-00A877378330}"/>
                  </a:ext>
                </a:extLst>
              </p:cNvPr>
              <p:cNvSpPr/>
              <p:nvPr/>
            </p:nvSpPr>
            <p:spPr>
              <a:xfrm>
                <a:off x="2783609" y="1960119"/>
                <a:ext cx="1256" cy="7792"/>
              </a:xfrm>
              <a:custGeom>
                <a:avLst/>
                <a:gdLst>
                  <a:gd name="connsiteX0" fmla="*/ 84 w 1256"/>
                  <a:gd name="connsiteY0" fmla="*/ 1257 h 7792"/>
                  <a:gd name="connsiteX1" fmla="*/ 1257 w 1256"/>
                  <a:gd name="connsiteY1" fmla="*/ 7792 h 7792"/>
                  <a:gd name="connsiteX2" fmla="*/ 0 w 1256"/>
                  <a:gd name="connsiteY2" fmla="*/ 0 h 7792"/>
                  <a:gd name="connsiteX3" fmla="*/ 84 w 1256"/>
                  <a:gd name="connsiteY3" fmla="*/ 1257 h 7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6" h="7792">
                    <a:moveTo>
                      <a:pt x="84" y="1257"/>
                    </a:moveTo>
                    <a:lnTo>
                      <a:pt x="1257" y="7792"/>
                    </a:lnTo>
                    <a:lnTo>
                      <a:pt x="0" y="0"/>
                    </a:lnTo>
                    <a:lnTo>
                      <a:pt x="84" y="1257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="" xmlns:a16="http://schemas.microsoft.com/office/drawing/2014/main" id="{FBD0BDA1-300A-4935-AD91-0674FF6A5A4E}"/>
                  </a:ext>
                </a:extLst>
              </p:cNvPr>
              <p:cNvSpPr/>
              <p:nvPr/>
            </p:nvSpPr>
            <p:spPr>
              <a:xfrm>
                <a:off x="2784196" y="1925933"/>
                <a:ext cx="1005" cy="3938"/>
              </a:xfrm>
              <a:custGeom>
                <a:avLst/>
                <a:gdLst>
                  <a:gd name="connsiteX0" fmla="*/ 335 w 1005"/>
                  <a:gd name="connsiteY0" fmla="*/ 1760 h 3938"/>
                  <a:gd name="connsiteX1" fmla="*/ 1005 w 1005"/>
                  <a:gd name="connsiteY1" fmla="*/ 3938 h 3938"/>
                  <a:gd name="connsiteX2" fmla="*/ 0 w 1005"/>
                  <a:gd name="connsiteY2" fmla="*/ 0 h 3938"/>
                  <a:gd name="connsiteX3" fmla="*/ 335 w 1005"/>
                  <a:gd name="connsiteY3" fmla="*/ 1760 h 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5" h="3938">
                    <a:moveTo>
                      <a:pt x="335" y="1760"/>
                    </a:moveTo>
                    <a:lnTo>
                      <a:pt x="1005" y="3938"/>
                    </a:lnTo>
                    <a:lnTo>
                      <a:pt x="0" y="0"/>
                    </a:lnTo>
                    <a:lnTo>
                      <a:pt x="335" y="176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="" xmlns:a16="http://schemas.microsoft.com/office/drawing/2014/main" id="{0C57BB7F-B90A-4BFB-A5DC-9ADDE07E1DF8}"/>
                  </a:ext>
                </a:extLst>
              </p:cNvPr>
              <p:cNvSpPr/>
              <p:nvPr/>
            </p:nvSpPr>
            <p:spPr>
              <a:xfrm>
                <a:off x="2783777" y="1909845"/>
                <a:ext cx="1089" cy="8180"/>
              </a:xfrm>
              <a:custGeom>
                <a:avLst/>
                <a:gdLst>
                  <a:gd name="connsiteX0" fmla="*/ 168 w 1089"/>
                  <a:gd name="connsiteY0" fmla="*/ 7792 h 8180"/>
                  <a:gd name="connsiteX1" fmla="*/ 1089 w 1089"/>
                  <a:gd name="connsiteY1" fmla="*/ 7206 h 8180"/>
                  <a:gd name="connsiteX2" fmla="*/ 0 w 1089"/>
                  <a:gd name="connsiteY2" fmla="*/ 0 h 8180"/>
                  <a:gd name="connsiteX3" fmla="*/ 168 w 1089"/>
                  <a:gd name="connsiteY3" fmla="*/ 7792 h 8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9" h="8180">
                    <a:moveTo>
                      <a:pt x="168" y="7792"/>
                    </a:moveTo>
                    <a:cubicBezTo>
                      <a:pt x="670" y="9384"/>
                      <a:pt x="754" y="5446"/>
                      <a:pt x="1089" y="7206"/>
                    </a:cubicBezTo>
                    <a:cubicBezTo>
                      <a:pt x="905" y="4784"/>
                      <a:pt x="536" y="2371"/>
                      <a:pt x="0" y="0"/>
                    </a:cubicBezTo>
                    <a:cubicBezTo>
                      <a:pt x="277" y="2589"/>
                      <a:pt x="335" y="5195"/>
                      <a:pt x="168" y="779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="" xmlns:a16="http://schemas.microsoft.com/office/drawing/2014/main" id="{42D9EF92-6267-4B04-BEAC-FB72EF334BEA}"/>
                  </a:ext>
                </a:extLst>
              </p:cNvPr>
              <p:cNvSpPr/>
              <p:nvPr/>
            </p:nvSpPr>
            <p:spPr>
              <a:xfrm>
                <a:off x="2783106" y="1906326"/>
                <a:ext cx="670" cy="3519"/>
              </a:xfrm>
              <a:custGeom>
                <a:avLst/>
                <a:gdLst>
                  <a:gd name="connsiteX0" fmla="*/ 0 w 670"/>
                  <a:gd name="connsiteY0" fmla="*/ 0 h 3519"/>
                  <a:gd name="connsiteX1" fmla="*/ 670 w 670"/>
                  <a:gd name="connsiteY1" fmla="*/ 3519 h 3519"/>
                  <a:gd name="connsiteX2" fmla="*/ 0 w 670"/>
                  <a:gd name="connsiteY2" fmla="*/ 0 h 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0" h="3519">
                    <a:moveTo>
                      <a:pt x="0" y="0"/>
                    </a:moveTo>
                    <a:cubicBezTo>
                      <a:pt x="0" y="1173"/>
                      <a:pt x="419" y="2262"/>
                      <a:pt x="670" y="3519"/>
                    </a:cubicBezTo>
                    <a:cubicBezTo>
                      <a:pt x="528" y="2329"/>
                      <a:pt x="302" y="1156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="" xmlns:a16="http://schemas.microsoft.com/office/drawing/2014/main" id="{A6E058CB-F630-46E9-9AC3-25B1DA46922B}"/>
                  </a:ext>
                </a:extLst>
              </p:cNvPr>
              <p:cNvSpPr/>
              <p:nvPr/>
            </p:nvSpPr>
            <p:spPr>
              <a:xfrm>
                <a:off x="2783609" y="1930458"/>
                <a:ext cx="542" cy="3100"/>
              </a:xfrm>
              <a:custGeom>
                <a:avLst/>
                <a:gdLst>
                  <a:gd name="connsiteX0" fmla="*/ 0 w 542"/>
                  <a:gd name="connsiteY0" fmla="*/ 3100 h 3100"/>
                  <a:gd name="connsiteX1" fmla="*/ 503 w 542"/>
                  <a:gd name="connsiteY1" fmla="*/ 0 h 3100"/>
                  <a:gd name="connsiteX2" fmla="*/ 0 w 542"/>
                  <a:gd name="connsiteY2" fmla="*/ 1592 h 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2" h="3100">
                    <a:moveTo>
                      <a:pt x="0" y="3100"/>
                    </a:moveTo>
                    <a:cubicBezTo>
                      <a:pt x="453" y="2137"/>
                      <a:pt x="629" y="1064"/>
                      <a:pt x="503" y="0"/>
                    </a:cubicBezTo>
                    <a:lnTo>
                      <a:pt x="0" y="1592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="" xmlns:a16="http://schemas.microsoft.com/office/drawing/2014/main" id="{1F706E25-1183-417D-8363-7B8563DDB4B4}"/>
                  </a:ext>
                </a:extLst>
              </p:cNvPr>
              <p:cNvSpPr/>
              <p:nvPr/>
            </p:nvSpPr>
            <p:spPr>
              <a:xfrm>
                <a:off x="2783525" y="1928698"/>
                <a:ext cx="8378" cy="3435"/>
              </a:xfrm>
              <a:custGeom>
                <a:avLst/>
                <a:gdLst>
                  <a:gd name="connsiteX0" fmla="*/ 0 w 8378"/>
                  <a:gd name="connsiteY0" fmla="*/ 3435 h 3435"/>
                  <a:gd name="connsiteX1" fmla="*/ 0 w 8378"/>
                  <a:gd name="connsiteY1" fmla="*/ 3435 h 3435"/>
                  <a:gd name="connsiteX2" fmla="*/ 0 w 8378"/>
                  <a:gd name="connsiteY2" fmla="*/ 0 h 3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3435">
                    <a:moveTo>
                      <a:pt x="0" y="3435"/>
                    </a:moveTo>
                    <a:lnTo>
                      <a:pt x="0" y="34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="" xmlns:a16="http://schemas.microsoft.com/office/drawing/2014/main" id="{F2162E3C-3A3A-446D-9185-E725818443FC}"/>
                  </a:ext>
                </a:extLst>
              </p:cNvPr>
              <p:cNvSpPr/>
              <p:nvPr/>
            </p:nvSpPr>
            <p:spPr>
              <a:xfrm>
                <a:off x="2783649" y="1933558"/>
                <a:ext cx="44" cy="502"/>
              </a:xfrm>
              <a:custGeom>
                <a:avLst/>
                <a:gdLst>
                  <a:gd name="connsiteX0" fmla="*/ 44 w 44"/>
                  <a:gd name="connsiteY0" fmla="*/ 503 h 502"/>
                  <a:gd name="connsiteX1" fmla="*/ 44 w 44"/>
                  <a:gd name="connsiteY1" fmla="*/ 0 h 502"/>
                  <a:gd name="connsiteX2" fmla="*/ 44 w 44"/>
                  <a:gd name="connsiteY2" fmla="*/ 503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" h="502">
                    <a:moveTo>
                      <a:pt x="44" y="503"/>
                    </a:moveTo>
                    <a:lnTo>
                      <a:pt x="44" y="0"/>
                    </a:lnTo>
                    <a:cubicBezTo>
                      <a:pt x="-15" y="159"/>
                      <a:pt x="-15" y="344"/>
                      <a:pt x="44" y="50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="" xmlns:a16="http://schemas.microsoft.com/office/drawing/2014/main" id="{3F2D764E-9E95-4421-A8D3-EB76EE2195BD}"/>
                  </a:ext>
                </a:extLst>
              </p:cNvPr>
              <p:cNvSpPr/>
              <p:nvPr/>
            </p:nvSpPr>
            <p:spPr>
              <a:xfrm>
                <a:off x="2782352" y="1946500"/>
                <a:ext cx="1424" cy="4402"/>
              </a:xfrm>
              <a:custGeom>
                <a:avLst/>
                <a:gdLst>
                  <a:gd name="connsiteX0" fmla="*/ 1424 w 1424"/>
                  <a:gd name="connsiteY0" fmla="*/ 4402 h 4402"/>
                  <a:gd name="connsiteX1" fmla="*/ 0 w 1424"/>
                  <a:gd name="connsiteY1" fmla="*/ 1972 h 4402"/>
                  <a:gd name="connsiteX2" fmla="*/ 1424 w 1424"/>
                  <a:gd name="connsiteY2" fmla="*/ 4402 h 4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4" h="4402">
                    <a:moveTo>
                      <a:pt x="1424" y="4402"/>
                    </a:moveTo>
                    <a:cubicBezTo>
                      <a:pt x="922" y="2140"/>
                      <a:pt x="335" y="-2720"/>
                      <a:pt x="0" y="1972"/>
                    </a:cubicBezTo>
                    <a:cubicBezTo>
                      <a:pt x="503" y="3816"/>
                      <a:pt x="670" y="967"/>
                      <a:pt x="1424" y="440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="" xmlns:a16="http://schemas.microsoft.com/office/drawing/2014/main" id="{B0D4CB2E-26D9-4E7C-96CA-8672752F7951}"/>
                  </a:ext>
                </a:extLst>
              </p:cNvPr>
              <p:cNvSpPr/>
              <p:nvPr/>
            </p:nvSpPr>
            <p:spPr>
              <a:xfrm>
                <a:off x="2782939" y="1936071"/>
                <a:ext cx="586" cy="4189"/>
              </a:xfrm>
              <a:custGeom>
                <a:avLst/>
                <a:gdLst>
                  <a:gd name="connsiteX0" fmla="*/ 0 w 586"/>
                  <a:gd name="connsiteY0" fmla="*/ 0 h 4189"/>
                  <a:gd name="connsiteX1" fmla="*/ 0 w 586"/>
                  <a:gd name="connsiteY1" fmla="*/ 4189 h 4189"/>
                  <a:gd name="connsiteX2" fmla="*/ 586 w 586"/>
                  <a:gd name="connsiteY2" fmla="*/ 4189 h 4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6" h="4189">
                    <a:moveTo>
                      <a:pt x="0" y="0"/>
                    </a:moveTo>
                    <a:lnTo>
                      <a:pt x="0" y="4189"/>
                    </a:lnTo>
                    <a:cubicBezTo>
                      <a:pt x="0" y="4189"/>
                      <a:pt x="419" y="3352"/>
                      <a:pt x="586" y="418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="" xmlns:a16="http://schemas.microsoft.com/office/drawing/2014/main" id="{A1F86345-E5E9-4E84-A225-F7C374F0920D}"/>
                  </a:ext>
                </a:extLst>
              </p:cNvPr>
              <p:cNvSpPr/>
              <p:nvPr/>
            </p:nvSpPr>
            <p:spPr>
              <a:xfrm>
                <a:off x="2782688" y="1933977"/>
                <a:ext cx="334" cy="2094"/>
              </a:xfrm>
              <a:custGeom>
                <a:avLst/>
                <a:gdLst>
                  <a:gd name="connsiteX0" fmla="*/ 0 w 334"/>
                  <a:gd name="connsiteY0" fmla="*/ 0 h 2094"/>
                  <a:gd name="connsiteX1" fmla="*/ 335 w 334"/>
                  <a:gd name="connsiteY1" fmla="*/ 2095 h 2094"/>
                  <a:gd name="connsiteX2" fmla="*/ 251 w 334"/>
                  <a:gd name="connsiteY2" fmla="*/ 503 h 2094"/>
                  <a:gd name="connsiteX3" fmla="*/ 0 w 334"/>
                  <a:gd name="connsiteY3" fmla="*/ 0 h 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4" h="2094">
                    <a:moveTo>
                      <a:pt x="0" y="0"/>
                    </a:moveTo>
                    <a:lnTo>
                      <a:pt x="335" y="2095"/>
                    </a:lnTo>
                    <a:lnTo>
                      <a:pt x="251" y="5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="" xmlns:a16="http://schemas.microsoft.com/office/drawing/2014/main" id="{ABE50799-FF59-4FB1-851C-E31665B6E391}"/>
                  </a:ext>
                </a:extLst>
              </p:cNvPr>
              <p:cNvSpPr/>
              <p:nvPr/>
            </p:nvSpPr>
            <p:spPr>
              <a:xfrm>
                <a:off x="2782269" y="1907583"/>
                <a:ext cx="624" cy="7763"/>
              </a:xfrm>
              <a:custGeom>
                <a:avLst/>
                <a:gdLst>
                  <a:gd name="connsiteX0" fmla="*/ 587 w 624"/>
                  <a:gd name="connsiteY0" fmla="*/ 6033 h 7763"/>
                  <a:gd name="connsiteX1" fmla="*/ 0 w 624"/>
                  <a:gd name="connsiteY1" fmla="*/ 0 h 7763"/>
                  <a:gd name="connsiteX2" fmla="*/ 0 w 624"/>
                  <a:gd name="connsiteY2" fmla="*/ 7290 h 7763"/>
                  <a:gd name="connsiteX3" fmla="*/ 587 w 624"/>
                  <a:gd name="connsiteY3" fmla="*/ 6033 h 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" h="7763">
                    <a:moveTo>
                      <a:pt x="587" y="6033"/>
                    </a:moveTo>
                    <a:cubicBezTo>
                      <a:pt x="243" y="4039"/>
                      <a:pt x="42" y="2019"/>
                      <a:pt x="0" y="0"/>
                    </a:cubicBezTo>
                    <a:cubicBezTo>
                      <a:pt x="0" y="2430"/>
                      <a:pt x="0" y="4944"/>
                      <a:pt x="0" y="7290"/>
                    </a:cubicBezTo>
                    <a:cubicBezTo>
                      <a:pt x="335" y="7625"/>
                      <a:pt x="754" y="8630"/>
                      <a:pt x="587" y="603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="" xmlns:a16="http://schemas.microsoft.com/office/drawing/2014/main" id="{94DAD8CC-F9D4-4F37-8BF7-BFDE47EC4AC9}"/>
                  </a:ext>
                </a:extLst>
              </p:cNvPr>
              <p:cNvSpPr/>
              <p:nvPr/>
            </p:nvSpPr>
            <p:spPr>
              <a:xfrm>
                <a:off x="2783116" y="1922665"/>
                <a:ext cx="74" cy="8378"/>
              </a:xfrm>
              <a:custGeom>
                <a:avLst/>
                <a:gdLst>
                  <a:gd name="connsiteX0" fmla="*/ 75 w 74"/>
                  <a:gd name="connsiteY0" fmla="*/ 0 h 8378"/>
                  <a:gd name="connsiteX1" fmla="*/ 75 w 74"/>
                  <a:gd name="connsiteY1" fmla="*/ 0 h 8378"/>
                  <a:gd name="connsiteX2" fmla="*/ 75 w 74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" h="8378">
                    <a:moveTo>
                      <a:pt x="75" y="0"/>
                    </a:moveTo>
                    <a:lnTo>
                      <a:pt x="75" y="0"/>
                    </a:lnTo>
                    <a:cubicBezTo>
                      <a:pt x="75" y="0"/>
                      <a:pt x="-93" y="0"/>
                      <a:pt x="75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="" xmlns:a16="http://schemas.microsoft.com/office/drawing/2014/main" id="{444D0CF0-5D05-4599-BECC-D75E6A365C97}"/>
                  </a:ext>
                </a:extLst>
              </p:cNvPr>
              <p:cNvSpPr/>
              <p:nvPr/>
            </p:nvSpPr>
            <p:spPr>
              <a:xfrm>
                <a:off x="2781012" y="1885379"/>
                <a:ext cx="167" cy="418"/>
              </a:xfrm>
              <a:custGeom>
                <a:avLst/>
                <a:gdLst>
                  <a:gd name="connsiteX0" fmla="*/ 84 w 167"/>
                  <a:gd name="connsiteY0" fmla="*/ 0 h 418"/>
                  <a:gd name="connsiteX1" fmla="*/ 0 w 167"/>
                  <a:gd name="connsiteY1" fmla="*/ 335 h 418"/>
                  <a:gd name="connsiteX2" fmla="*/ 167 w 167"/>
                  <a:gd name="connsiteY2" fmla="*/ 419 h 418"/>
                  <a:gd name="connsiteX3" fmla="*/ 84 w 167"/>
                  <a:gd name="connsiteY3" fmla="*/ 0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" h="418">
                    <a:moveTo>
                      <a:pt x="84" y="0"/>
                    </a:moveTo>
                    <a:lnTo>
                      <a:pt x="0" y="335"/>
                    </a:lnTo>
                    <a:lnTo>
                      <a:pt x="167" y="419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="" xmlns:a16="http://schemas.microsoft.com/office/drawing/2014/main" id="{2C14A4E7-1A9C-4DB2-9B5C-55ACB5AE8AC2}"/>
                  </a:ext>
                </a:extLst>
              </p:cNvPr>
              <p:cNvSpPr/>
              <p:nvPr/>
            </p:nvSpPr>
            <p:spPr>
              <a:xfrm>
                <a:off x="2782189" y="1914776"/>
                <a:ext cx="163" cy="4453"/>
              </a:xfrm>
              <a:custGeom>
                <a:avLst/>
                <a:gdLst>
                  <a:gd name="connsiteX0" fmla="*/ 163 w 163"/>
                  <a:gd name="connsiteY0" fmla="*/ 515 h 4453"/>
                  <a:gd name="connsiteX1" fmla="*/ 163 w 163"/>
                  <a:gd name="connsiteY1" fmla="*/ 4453 h 4453"/>
                  <a:gd name="connsiteX2" fmla="*/ 163 w 163"/>
                  <a:gd name="connsiteY2" fmla="*/ 96 h 4453"/>
                  <a:gd name="connsiteX3" fmla="*/ 163 w 163"/>
                  <a:gd name="connsiteY3" fmla="*/ 515 h 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" h="4453">
                    <a:moveTo>
                      <a:pt x="163" y="515"/>
                    </a:moveTo>
                    <a:cubicBezTo>
                      <a:pt x="-54" y="1822"/>
                      <a:pt x="-54" y="3146"/>
                      <a:pt x="163" y="4453"/>
                    </a:cubicBezTo>
                    <a:cubicBezTo>
                      <a:pt x="163" y="3029"/>
                      <a:pt x="163" y="1605"/>
                      <a:pt x="163" y="96"/>
                    </a:cubicBezTo>
                    <a:cubicBezTo>
                      <a:pt x="163" y="-71"/>
                      <a:pt x="80" y="-71"/>
                      <a:pt x="163" y="515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="" xmlns:a16="http://schemas.microsoft.com/office/drawing/2014/main" id="{2C018BA3-6F44-4CED-9F8F-1ABD6F296C66}"/>
                  </a:ext>
                </a:extLst>
              </p:cNvPr>
              <p:cNvSpPr/>
              <p:nvPr/>
            </p:nvSpPr>
            <p:spPr>
              <a:xfrm>
                <a:off x="2782520" y="1900042"/>
                <a:ext cx="81" cy="3100"/>
              </a:xfrm>
              <a:custGeom>
                <a:avLst/>
                <a:gdLst>
                  <a:gd name="connsiteX0" fmla="*/ 0 w 81"/>
                  <a:gd name="connsiteY0" fmla="*/ 0 h 3100"/>
                  <a:gd name="connsiteX1" fmla="*/ 0 w 81"/>
                  <a:gd name="connsiteY1" fmla="*/ 3100 h 3100"/>
                  <a:gd name="connsiteX2" fmla="*/ 0 w 81"/>
                  <a:gd name="connsiteY2" fmla="*/ 0 h 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" h="3100">
                    <a:moveTo>
                      <a:pt x="0" y="0"/>
                    </a:moveTo>
                    <a:cubicBezTo>
                      <a:pt x="0" y="922"/>
                      <a:pt x="0" y="2011"/>
                      <a:pt x="0" y="3100"/>
                    </a:cubicBezTo>
                    <a:cubicBezTo>
                      <a:pt x="109" y="2070"/>
                      <a:pt x="109" y="1031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="" xmlns:a16="http://schemas.microsoft.com/office/drawing/2014/main" id="{86B4FD15-DBE1-4A1D-9378-F7EEA27E917F}"/>
                  </a:ext>
                </a:extLst>
              </p:cNvPr>
              <p:cNvSpPr/>
              <p:nvPr/>
            </p:nvSpPr>
            <p:spPr>
              <a:xfrm>
                <a:off x="2783274" y="1921355"/>
                <a:ext cx="62" cy="221"/>
              </a:xfrm>
              <a:custGeom>
                <a:avLst/>
                <a:gdLst>
                  <a:gd name="connsiteX0" fmla="*/ 0 w 62"/>
                  <a:gd name="connsiteY0" fmla="*/ 221 h 221"/>
                  <a:gd name="connsiteX1" fmla="*/ 0 w 62"/>
                  <a:gd name="connsiteY1" fmla="*/ 221 h 221"/>
                  <a:gd name="connsiteX2" fmla="*/ 0 w 62"/>
                  <a:gd name="connsiteY2" fmla="*/ 221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" h="221">
                    <a:moveTo>
                      <a:pt x="0" y="221"/>
                    </a:moveTo>
                    <a:lnTo>
                      <a:pt x="0" y="221"/>
                    </a:lnTo>
                    <a:cubicBezTo>
                      <a:pt x="84" y="-114"/>
                      <a:pt x="84" y="-30"/>
                      <a:pt x="0" y="22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="" xmlns:a16="http://schemas.microsoft.com/office/drawing/2014/main" id="{DC5227C7-BDE3-4542-943F-F500EDC3AE9A}"/>
                  </a:ext>
                </a:extLst>
              </p:cNvPr>
              <p:cNvSpPr/>
              <p:nvPr/>
            </p:nvSpPr>
            <p:spPr>
              <a:xfrm>
                <a:off x="2782734" y="1919230"/>
                <a:ext cx="540" cy="3016"/>
              </a:xfrm>
              <a:custGeom>
                <a:avLst/>
                <a:gdLst>
                  <a:gd name="connsiteX0" fmla="*/ 540 w 540"/>
                  <a:gd name="connsiteY0" fmla="*/ 2346 h 3016"/>
                  <a:gd name="connsiteX1" fmla="*/ 38 w 540"/>
                  <a:gd name="connsiteY1" fmla="*/ 0 h 3016"/>
                  <a:gd name="connsiteX2" fmla="*/ 38 w 540"/>
                  <a:gd name="connsiteY2" fmla="*/ 3016 h 3016"/>
                  <a:gd name="connsiteX3" fmla="*/ 540 w 540"/>
                  <a:gd name="connsiteY3" fmla="*/ 2346 h 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0" h="3016">
                    <a:moveTo>
                      <a:pt x="540" y="2346"/>
                    </a:moveTo>
                    <a:cubicBezTo>
                      <a:pt x="540" y="1425"/>
                      <a:pt x="540" y="754"/>
                      <a:pt x="38" y="0"/>
                    </a:cubicBezTo>
                    <a:cubicBezTo>
                      <a:pt x="-13" y="1006"/>
                      <a:pt x="-13" y="2011"/>
                      <a:pt x="38" y="3016"/>
                    </a:cubicBezTo>
                    <a:cubicBezTo>
                      <a:pt x="147" y="2748"/>
                      <a:pt x="314" y="2522"/>
                      <a:pt x="540" y="234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="" xmlns:a16="http://schemas.microsoft.com/office/drawing/2014/main" id="{C93027E2-0BF3-4747-9921-1DEC8C228561}"/>
                  </a:ext>
                </a:extLst>
              </p:cNvPr>
              <p:cNvSpPr/>
              <p:nvPr/>
            </p:nvSpPr>
            <p:spPr>
              <a:xfrm>
                <a:off x="2776571" y="1874118"/>
                <a:ext cx="4440" cy="15903"/>
              </a:xfrm>
              <a:custGeom>
                <a:avLst/>
                <a:gdLst>
                  <a:gd name="connsiteX0" fmla="*/ 167 w 4440"/>
                  <a:gd name="connsiteY0" fmla="*/ 4726 h 15903"/>
                  <a:gd name="connsiteX1" fmla="*/ 1173 w 4440"/>
                  <a:gd name="connsiteY1" fmla="*/ 13859 h 15903"/>
                  <a:gd name="connsiteX2" fmla="*/ 4441 w 4440"/>
                  <a:gd name="connsiteY2" fmla="*/ 11596 h 15903"/>
                  <a:gd name="connsiteX3" fmla="*/ 3435 w 4440"/>
                  <a:gd name="connsiteY3" fmla="*/ 7323 h 15903"/>
                  <a:gd name="connsiteX4" fmla="*/ 2430 w 4440"/>
                  <a:gd name="connsiteY4" fmla="*/ 13105 h 15903"/>
                  <a:gd name="connsiteX5" fmla="*/ 2430 w 4440"/>
                  <a:gd name="connsiteY5" fmla="*/ 5899 h 15903"/>
                  <a:gd name="connsiteX6" fmla="*/ 0 w 4440"/>
                  <a:gd name="connsiteY6" fmla="*/ 117 h 15903"/>
                  <a:gd name="connsiteX7" fmla="*/ 587 w 4440"/>
                  <a:gd name="connsiteY7" fmla="*/ 4977 h 15903"/>
                  <a:gd name="connsiteX8" fmla="*/ 167 w 4440"/>
                  <a:gd name="connsiteY8" fmla="*/ 4726 h 15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40" h="15903">
                    <a:moveTo>
                      <a:pt x="167" y="4726"/>
                    </a:moveTo>
                    <a:cubicBezTo>
                      <a:pt x="1274" y="7633"/>
                      <a:pt x="1626" y="10775"/>
                      <a:pt x="1173" y="13859"/>
                    </a:cubicBezTo>
                    <a:cubicBezTo>
                      <a:pt x="1759" y="17964"/>
                      <a:pt x="3603" y="15199"/>
                      <a:pt x="4441" y="11596"/>
                    </a:cubicBezTo>
                    <a:cubicBezTo>
                      <a:pt x="4441" y="11596"/>
                      <a:pt x="3938" y="11596"/>
                      <a:pt x="3435" y="7323"/>
                    </a:cubicBezTo>
                    <a:cubicBezTo>
                      <a:pt x="3435" y="8831"/>
                      <a:pt x="3435" y="16624"/>
                      <a:pt x="2430" y="13105"/>
                    </a:cubicBezTo>
                    <a:cubicBezTo>
                      <a:pt x="1977" y="10725"/>
                      <a:pt x="1977" y="8278"/>
                      <a:pt x="2430" y="5899"/>
                    </a:cubicBezTo>
                    <a:cubicBezTo>
                      <a:pt x="1843" y="8161"/>
                      <a:pt x="1005" y="-1139"/>
                      <a:pt x="0" y="117"/>
                    </a:cubicBezTo>
                    <a:lnTo>
                      <a:pt x="587" y="4977"/>
                    </a:lnTo>
                    <a:cubicBezTo>
                      <a:pt x="587" y="4977"/>
                      <a:pt x="251" y="3301"/>
                      <a:pt x="167" y="472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="" xmlns:a16="http://schemas.microsoft.com/office/drawing/2014/main" id="{19B1D03B-70FC-4ACE-8A3B-EF2E5433AEA4}"/>
                  </a:ext>
                </a:extLst>
              </p:cNvPr>
              <p:cNvSpPr/>
              <p:nvPr/>
            </p:nvSpPr>
            <p:spPr>
              <a:xfrm>
                <a:off x="2781012" y="1885798"/>
                <a:ext cx="837" cy="9551"/>
              </a:xfrm>
              <a:custGeom>
                <a:avLst/>
                <a:gdLst>
                  <a:gd name="connsiteX0" fmla="*/ 335 w 837"/>
                  <a:gd name="connsiteY0" fmla="*/ 7876 h 9551"/>
                  <a:gd name="connsiteX1" fmla="*/ 335 w 837"/>
                  <a:gd name="connsiteY1" fmla="*/ 9552 h 9551"/>
                  <a:gd name="connsiteX2" fmla="*/ 838 w 837"/>
                  <a:gd name="connsiteY2" fmla="*/ 3603 h 9551"/>
                  <a:gd name="connsiteX3" fmla="*/ 0 w 837"/>
                  <a:gd name="connsiteY3" fmla="*/ 0 h 9551"/>
                  <a:gd name="connsiteX4" fmla="*/ 0 w 837"/>
                  <a:gd name="connsiteY4" fmla="*/ 8379 h 9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" h="9551">
                    <a:moveTo>
                      <a:pt x="335" y="7876"/>
                    </a:moveTo>
                    <a:lnTo>
                      <a:pt x="335" y="9552"/>
                    </a:lnTo>
                    <a:cubicBezTo>
                      <a:pt x="360" y="7558"/>
                      <a:pt x="528" y="5572"/>
                      <a:pt x="838" y="3603"/>
                    </a:cubicBezTo>
                    <a:cubicBezTo>
                      <a:pt x="419" y="754"/>
                      <a:pt x="167" y="168"/>
                      <a:pt x="0" y="0"/>
                    </a:cubicBezTo>
                    <a:lnTo>
                      <a:pt x="0" y="8379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="" xmlns:a16="http://schemas.microsoft.com/office/drawing/2014/main" id="{E28E5324-DA8F-4483-8998-17AE607E7C5A}"/>
                  </a:ext>
                </a:extLst>
              </p:cNvPr>
              <p:cNvSpPr/>
              <p:nvPr/>
            </p:nvSpPr>
            <p:spPr>
              <a:xfrm>
                <a:off x="2780174" y="1895182"/>
                <a:ext cx="1759" cy="12400"/>
              </a:xfrm>
              <a:custGeom>
                <a:avLst/>
                <a:gdLst>
                  <a:gd name="connsiteX0" fmla="*/ 1759 w 1759"/>
                  <a:gd name="connsiteY0" fmla="*/ 7960 h 12400"/>
                  <a:gd name="connsiteX1" fmla="*/ 0 w 1759"/>
                  <a:gd name="connsiteY1" fmla="*/ 5027 h 12400"/>
                  <a:gd name="connsiteX2" fmla="*/ 1173 w 1759"/>
                  <a:gd name="connsiteY2" fmla="*/ 11563 h 12400"/>
                  <a:gd name="connsiteX3" fmla="*/ 1676 w 1759"/>
                  <a:gd name="connsiteY3" fmla="*/ 7960 h 12400"/>
                  <a:gd name="connsiteX4" fmla="*/ 1676 w 1759"/>
                  <a:gd name="connsiteY4" fmla="*/ 12401 h 12400"/>
                  <a:gd name="connsiteX5" fmla="*/ 1676 w 1759"/>
                  <a:gd name="connsiteY5" fmla="*/ 8379 h 12400"/>
                  <a:gd name="connsiteX6" fmla="*/ 1676 w 1759"/>
                  <a:gd name="connsiteY6" fmla="*/ 8379 h 12400"/>
                  <a:gd name="connsiteX7" fmla="*/ 1676 w 1759"/>
                  <a:gd name="connsiteY7" fmla="*/ 8379 h 12400"/>
                  <a:gd name="connsiteX8" fmla="*/ 1676 w 1759"/>
                  <a:gd name="connsiteY8" fmla="*/ 8379 h 12400"/>
                  <a:gd name="connsiteX9" fmla="*/ 1676 w 1759"/>
                  <a:gd name="connsiteY9" fmla="*/ 8379 h 12400"/>
                  <a:gd name="connsiteX10" fmla="*/ 1676 w 1759"/>
                  <a:gd name="connsiteY10" fmla="*/ 8379 h 12400"/>
                  <a:gd name="connsiteX11" fmla="*/ 1676 w 1759"/>
                  <a:gd name="connsiteY11" fmla="*/ 8379 h 12400"/>
                  <a:gd name="connsiteX12" fmla="*/ 922 w 1759"/>
                  <a:gd name="connsiteY12" fmla="*/ 0 h 12400"/>
                  <a:gd name="connsiteX13" fmla="*/ 1759 w 1759"/>
                  <a:gd name="connsiteY13" fmla="*/ 7960 h 1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59" h="12400">
                    <a:moveTo>
                      <a:pt x="1759" y="7960"/>
                    </a:moveTo>
                    <a:cubicBezTo>
                      <a:pt x="1005" y="6619"/>
                      <a:pt x="587" y="2514"/>
                      <a:pt x="0" y="5027"/>
                    </a:cubicBezTo>
                    <a:cubicBezTo>
                      <a:pt x="151" y="7239"/>
                      <a:pt x="545" y="9435"/>
                      <a:pt x="1173" y="11563"/>
                    </a:cubicBezTo>
                    <a:cubicBezTo>
                      <a:pt x="587" y="3184"/>
                      <a:pt x="1173" y="13909"/>
                      <a:pt x="1676" y="7960"/>
                    </a:cubicBezTo>
                    <a:cubicBezTo>
                      <a:pt x="1676" y="9552"/>
                      <a:pt x="1676" y="11060"/>
                      <a:pt x="1676" y="12401"/>
                    </a:cubicBezTo>
                    <a:lnTo>
                      <a:pt x="1676" y="8379"/>
                    </a:lnTo>
                    <a:lnTo>
                      <a:pt x="1676" y="8379"/>
                    </a:lnTo>
                    <a:cubicBezTo>
                      <a:pt x="1676" y="8379"/>
                      <a:pt x="1676" y="8882"/>
                      <a:pt x="1676" y="8379"/>
                    </a:cubicBezTo>
                    <a:lnTo>
                      <a:pt x="1676" y="8379"/>
                    </a:lnTo>
                    <a:lnTo>
                      <a:pt x="1676" y="8379"/>
                    </a:lnTo>
                    <a:cubicBezTo>
                      <a:pt x="1676" y="5949"/>
                      <a:pt x="1676" y="7960"/>
                      <a:pt x="1676" y="8379"/>
                    </a:cubicBezTo>
                    <a:lnTo>
                      <a:pt x="1676" y="8379"/>
                    </a:lnTo>
                    <a:lnTo>
                      <a:pt x="922" y="0"/>
                    </a:lnTo>
                    <a:cubicBezTo>
                      <a:pt x="1341" y="1927"/>
                      <a:pt x="1508" y="4106"/>
                      <a:pt x="1759" y="796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="" xmlns:a16="http://schemas.microsoft.com/office/drawing/2014/main" id="{218B82F1-5165-45F6-A7B0-7E59C31C9D35}"/>
                  </a:ext>
                </a:extLst>
              </p:cNvPr>
              <p:cNvSpPr/>
              <p:nvPr/>
            </p:nvSpPr>
            <p:spPr>
              <a:xfrm>
                <a:off x="2780760" y="1943752"/>
                <a:ext cx="8378" cy="446"/>
              </a:xfrm>
              <a:custGeom>
                <a:avLst/>
                <a:gdLst>
                  <a:gd name="connsiteX0" fmla="*/ 0 w 8378"/>
                  <a:gd name="connsiteY0" fmla="*/ 447 h 446"/>
                  <a:gd name="connsiteX1" fmla="*/ 0 w 8378"/>
                  <a:gd name="connsiteY1" fmla="*/ 447 h 446"/>
                  <a:gd name="connsiteX2" fmla="*/ 0 w 8378"/>
                  <a:gd name="connsiteY2" fmla="*/ 447 h 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446">
                    <a:moveTo>
                      <a:pt x="0" y="447"/>
                    </a:moveTo>
                    <a:cubicBezTo>
                      <a:pt x="0" y="447"/>
                      <a:pt x="0" y="447"/>
                      <a:pt x="0" y="447"/>
                    </a:cubicBezTo>
                    <a:cubicBezTo>
                      <a:pt x="0" y="447"/>
                      <a:pt x="0" y="-559"/>
                      <a:pt x="0" y="44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="" xmlns:a16="http://schemas.microsoft.com/office/drawing/2014/main" id="{A43AC1D4-B5B9-46B9-8F90-02A6B4E22E26}"/>
                  </a:ext>
                </a:extLst>
              </p:cNvPr>
              <p:cNvSpPr/>
              <p:nvPr/>
            </p:nvSpPr>
            <p:spPr>
              <a:xfrm>
                <a:off x="2780803" y="1936239"/>
                <a:ext cx="1633" cy="9412"/>
              </a:xfrm>
              <a:custGeom>
                <a:avLst/>
                <a:gdLst>
                  <a:gd name="connsiteX0" fmla="*/ 209 w 1633"/>
                  <a:gd name="connsiteY0" fmla="*/ 4608 h 9412"/>
                  <a:gd name="connsiteX1" fmla="*/ 627 w 1633"/>
                  <a:gd name="connsiteY1" fmla="*/ 7625 h 9412"/>
                  <a:gd name="connsiteX2" fmla="*/ 125 w 1633"/>
                  <a:gd name="connsiteY2" fmla="*/ 7625 h 9412"/>
                  <a:gd name="connsiteX3" fmla="*/ 879 w 1633"/>
                  <a:gd name="connsiteY3" fmla="*/ 7625 h 9412"/>
                  <a:gd name="connsiteX4" fmla="*/ 879 w 1633"/>
                  <a:gd name="connsiteY4" fmla="*/ 7038 h 9412"/>
                  <a:gd name="connsiteX5" fmla="*/ 1633 w 1633"/>
                  <a:gd name="connsiteY5" fmla="*/ 0 h 9412"/>
                  <a:gd name="connsiteX6" fmla="*/ 209 w 1633"/>
                  <a:gd name="connsiteY6" fmla="*/ 4608 h 9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3" h="9412">
                    <a:moveTo>
                      <a:pt x="209" y="4608"/>
                    </a:moveTo>
                    <a:cubicBezTo>
                      <a:pt x="493" y="5589"/>
                      <a:pt x="636" y="6603"/>
                      <a:pt x="627" y="7625"/>
                    </a:cubicBezTo>
                    <a:cubicBezTo>
                      <a:pt x="627" y="9300"/>
                      <a:pt x="627" y="7625"/>
                      <a:pt x="125" y="7625"/>
                    </a:cubicBezTo>
                    <a:cubicBezTo>
                      <a:pt x="-378" y="7625"/>
                      <a:pt x="795" y="11647"/>
                      <a:pt x="879" y="7625"/>
                    </a:cubicBezTo>
                    <a:lnTo>
                      <a:pt x="879" y="7038"/>
                    </a:lnTo>
                    <a:cubicBezTo>
                      <a:pt x="887" y="4675"/>
                      <a:pt x="1139" y="2312"/>
                      <a:pt x="1633" y="0"/>
                    </a:cubicBezTo>
                    <a:cubicBezTo>
                      <a:pt x="887" y="1441"/>
                      <a:pt x="401" y="3000"/>
                      <a:pt x="209" y="460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="" xmlns:a16="http://schemas.microsoft.com/office/drawing/2014/main" id="{C7CC7BB8-21B4-4F5E-BA8B-C58CE3FE32AC}"/>
                  </a:ext>
                </a:extLst>
              </p:cNvPr>
              <p:cNvSpPr/>
              <p:nvPr/>
            </p:nvSpPr>
            <p:spPr>
              <a:xfrm>
                <a:off x="2780677" y="1914957"/>
                <a:ext cx="586" cy="6786"/>
              </a:xfrm>
              <a:custGeom>
                <a:avLst/>
                <a:gdLst>
                  <a:gd name="connsiteX0" fmla="*/ 587 w 586"/>
                  <a:gd name="connsiteY0" fmla="*/ 6787 h 6786"/>
                  <a:gd name="connsiteX1" fmla="*/ 0 w 586"/>
                  <a:gd name="connsiteY1" fmla="*/ 0 h 6786"/>
                  <a:gd name="connsiteX2" fmla="*/ 0 w 586"/>
                  <a:gd name="connsiteY2" fmla="*/ 3519 h 6786"/>
                  <a:gd name="connsiteX3" fmla="*/ 0 w 586"/>
                  <a:gd name="connsiteY3" fmla="*/ 3519 h 6786"/>
                  <a:gd name="connsiteX4" fmla="*/ 587 w 586"/>
                  <a:gd name="connsiteY4" fmla="*/ 6787 h 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" h="6786">
                    <a:moveTo>
                      <a:pt x="587" y="6787"/>
                    </a:moveTo>
                    <a:lnTo>
                      <a:pt x="0" y="0"/>
                    </a:lnTo>
                    <a:lnTo>
                      <a:pt x="0" y="3519"/>
                    </a:lnTo>
                    <a:lnTo>
                      <a:pt x="0" y="3519"/>
                    </a:lnTo>
                    <a:cubicBezTo>
                      <a:pt x="0" y="7206"/>
                      <a:pt x="335" y="6368"/>
                      <a:pt x="587" y="678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="" xmlns:a16="http://schemas.microsoft.com/office/drawing/2014/main" id="{121AE6B3-FA45-4682-905F-DF5737FFD11D}"/>
                  </a:ext>
                </a:extLst>
              </p:cNvPr>
              <p:cNvSpPr/>
              <p:nvPr/>
            </p:nvSpPr>
            <p:spPr>
              <a:xfrm>
                <a:off x="2781012" y="1881525"/>
                <a:ext cx="1089" cy="3854"/>
              </a:xfrm>
              <a:custGeom>
                <a:avLst/>
                <a:gdLst>
                  <a:gd name="connsiteX0" fmla="*/ 419 w 1089"/>
                  <a:gd name="connsiteY0" fmla="*/ 3016 h 3854"/>
                  <a:gd name="connsiteX1" fmla="*/ 1089 w 1089"/>
                  <a:gd name="connsiteY1" fmla="*/ 3854 h 3854"/>
                  <a:gd name="connsiteX2" fmla="*/ 0 w 1089"/>
                  <a:gd name="connsiteY2" fmla="*/ 0 h 3854"/>
                  <a:gd name="connsiteX3" fmla="*/ 419 w 1089"/>
                  <a:gd name="connsiteY3" fmla="*/ 3016 h 3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9" h="3854">
                    <a:moveTo>
                      <a:pt x="419" y="3016"/>
                    </a:moveTo>
                    <a:lnTo>
                      <a:pt x="1089" y="3854"/>
                    </a:lnTo>
                    <a:lnTo>
                      <a:pt x="0" y="0"/>
                    </a:lnTo>
                    <a:lnTo>
                      <a:pt x="419" y="3016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="" xmlns:a16="http://schemas.microsoft.com/office/drawing/2014/main" id="{576A033F-A610-48DE-87B4-A69A5797A3D7}"/>
                  </a:ext>
                </a:extLst>
              </p:cNvPr>
              <p:cNvSpPr/>
              <p:nvPr/>
            </p:nvSpPr>
            <p:spPr>
              <a:xfrm>
                <a:off x="2780844" y="1873732"/>
                <a:ext cx="670" cy="2262"/>
              </a:xfrm>
              <a:custGeom>
                <a:avLst/>
                <a:gdLst>
                  <a:gd name="connsiteX0" fmla="*/ 0 w 670"/>
                  <a:gd name="connsiteY0" fmla="*/ 2011 h 2262"/>
                  <a:gd name="connsiteX1" fmla="*/ 670 w 670"/>
                  <a:gd name="connsiteY1" fmla="*/ 2262 h 2262"/>
                  <a:gd name="connsiteX2" fmla="*/ 167 w 670"/>
                  <a:gd name="connsiteY2" fmla="*/ 0 h 2262"/>
                  <a:gd name="connsiteX3" fmla="*/ 0 w 670"/>
                  <a:gd name="connsiteY3" fmla="*/ 2011 h 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2262">
                    <a:moveTo>
                      <a:pt x="0" y="2011"/>
                    </a:moveTo>
                    <a:lnTo>
                      <a:pt x="670" y="2262"/>
                    </a:lnTo>
                    <a:lnTo>
                      <a:pt x="167" y="0"/>
                    </a:lnTo>
                    <a:lnTo>
                      <a:pt x="0" y="201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="" xmlns:a16="http://schemas.microsoft.com/office/drawing/2014/main" id="{3F221A63-6581-4A2B-A8E7-2CFFD61753EF}"/>
                  </a:ext>
                </a:extLst>
              </p:cNvPr>
              <p:cNvSpPr/>
              <p:nvPr/>
            </p:nvSpPr>
            <p:spPr>
              <a:xfrm>
                <a:off x="2494667" y="1870632"/>
                <a:ext cx="37" cy="2010"/>
              </a:xfrm>
              <a:custGeom>
                <a:avLst/>
                <a:gdLst>
                  <a:gd name="connsiteX0" fmla="*/ 38 w 37"/>
                  <a:gd name="connsiteY0" fmla="*/ 0 h 2010"/>
                  <a:gd name="connsiteX1" fmla="*/ 38 w 37"/>
                  <a:gd name="connsiteY1" fmla="*/ 2011 h 2010"/>
                  <a:gd name="connsiteX2" fmla="*/ 38 w 37"/>
                  <a:gd name="connsiteY2" fmla="*/ 0 h 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2010">
                    <a:moveTo>
                      <a:pt x="38" y="0"/>
                    </a:moveTo>
                    <a:lnTo>
                      <a:pt x="38" y="2011"/>
                    </a:lnTo>
                    <a:cubicBezTo>
                      <a:pt x="-13" y="1341"/>
                      <a:pt x="-13" y="670"/>
                      <a:pt x="38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="" xmlns:a16="http://schemas.microsoft.com/office/drawing/2014/main" id="{C94718D0-29BF-4466-8CE9-CC675BEFE127}"/>
                  </a:ext>
                </a:extLst>
              </p:cNvPr>
              <p:cNvSpPr/>
              <p:nvPr/>
            </p:nvSpPr>
            <p:spPr>
              <a:xfrm>
                <a:off x="2494035" y="1856137"/>
                <a:ext cx="8378" cy="351"/>
              </a:xfrm>
              <a:custGeom>
                <a:avLst/>
                <a:gdLst>
                  <a:gd name="connsiteX0" fmla="*/ 0 w 8378"/>
                  <a:gd name="connsiteY0" fmla="*/ 0 h 351"/>
                  <a:gd name="connsiteX1" fmla="*/ 0 w 8378"/>
                  <a:gd name="connsiteY1" fmla="*/ 0 h 351"/>
                  <a:gd name="connsiteX2" fmla="*/ 0 w 8378"/>
                  <a:gd name="connsiteY2" fmla="*/ 0 h 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35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335"/>
                      <a:pt x="0" y="587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="" xmlns:a16="http://schemas.microsoft.com/office/drawing/2014/main" id="{2C9E61EA-31CF-46FE-BB02-CC9DBAADD3B9}"/>
                  </a:ext>
                </a:extLst>
              </p:cNvPr>
              <p:cNvSpPr/>
              <p:nvPr/>
            </p:nvSpPr>
            <p:spPr>
              <a:xfrm>
                <a:off x="2664760" y="1760422"/>
                <a:ext cx="5901" cy="1033"/>
              </a:xfrm>
              <a:custGeom>
                <a:avLst/>
                <a:gdLst>
                  <a:gd name="connsiteX0" fmla="*/ 5902 w 5901"/>
                  <a:gd name="connsiteY0" fmla="*/ 447 h 1033"/>
                  <a:gd name="connsiteX1" fmla="*/ 36 w 5901"/>
                  <a:gd name="connsiteY1" fmla="*/ 447 h 1033"/>
                  <a:gd name="connsiteX2" fmla="*/ 958 w 5901"/>
                  <a:gd name="connsiteY2" fmla="*/ 1033 h 1033"/>
                  <a:gd name="connsiteX3" fmla="*/ 5902 w 5901"/>
                  <a:gd name="connsiteY3" fmla="*/ 447 h 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01" h="1033">
                    <a:moveTo>
                      <a:pt x="5902" y="447"/>
                    </a:moveTo>
                    <a:cubicBezTo>
                      <a:pt x="2885" y="447"/>
                      <a:pt x="-383" y="-559"/>
                      <a:pt x="36" y="447"/>
                    </a:cubicBezTo>
                    <a:lnTo>
                      <a:pt x="958" y="1033"/>
                    </a:lnTo>
                    <a:cubicBezTo>
                      <a:pt x="2969" y="447"/>
                      <a:pt x="4561" y="447"/>
                      <a:pt x="5902" y="44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="" xmlns:a16="http://schemas.microsoft.com/office/drawing/2014/main" id="{49425362-289E-4DEB-83C9-D66B3AFB7ADC}"/>
                  </a:ext>
                </a:extLst>
              </p:cNvPr>
              <p:cNvSpPr/>
              <p:nvPr/>
            </p:nvSpPr>
            <p:spPr>
              <a:xfrm>
                <a:off x="2522272" y="1771510"/>
                <a:ext cx="2765" cy="670"/>
              </a:xfrm>
              <a:custGeom>
                <a:avLst/>
                <a:gdLst>
                  <a:gd name="connsiteX0" fmla="*/ 0 w 2765"/>
                  <a:gd name="connsiteY0" fmla="*/ 670 h 670"/>
                  <a:gd name="connsiteX1" fmla="*/ 838 w 2765"/>
                  <a:gd name="connsiteY1" fmla="*/ 670 h 670"/>
                  <a:gd name="connsiteX2" fmla="*/ 2765 w 2765"/>
                  <a:gd name="connsiteY2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5" h="670">
                    <a:moveTo>
                      <a:pt x="0" y="670"/>
                    </a:moveTo>
                    <a:lnTo>
                      <a:pt x="838" y="670"/>
                    </a:lnTo>
                    <a:lnTo>
                      <a:pt x="2765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="" xmlns:a16="http://schemas.microsoft.com/office/drawing/2014/main" id="{861BF5F8-C6EA-4EB5-8662-A67199D01806}"/>
                  </a:ext>
                </a:extLst>
              </p:cNvPr>
              <p:cNvSpPr/>
              <p:nvPr/>
            </p:nvSpPr>
            <p:spPr>
              <a:xfrm>
                <a:off x="2516490" y="1774861"/>
                <a:ext cx="3854" cy="8378"/>
              </a:xfrm>
              <a:custGeom>
                <a:avLst/>
                <a:gdLst>
                  <a:gd name="connsiteX0" fmla="*/ 3854 w 3854"/>
                  <a:gd name="connsiteY0" fmla="*/ 0 h 8378"/>
                  <a:gd name="connsiteX1" fmla="*/ 0 w 3854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54" h="8378">
                    <a:moveTo>
                      <a:pt x="3854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="" xmlns:a16="http://schemas.microsoft.com/office/drawing/2014/main" id="{695569D4-4CE4-490F-90EA-9A3CA8D9A530}"/>
                  </a:ext>
                </a:extLst>
              </p:cNvPr>
              <p:cNvSpPr/>
              <p:nvPr/>
            </p:nvSpPr>
            <p:spPr>
              <a:xfrm>
                <a:off x="2499314" y="1949422"/>
                <a:ext cx="754" cy="2401"/>
              </a:xfrm>
              <a:custGeom>
                <a:avLst/>
                <a:gdLst>
                  <a:gd name="connsiteX0" fmla="*/ 0 w 754"/>
                  <a:gd name="connsiteY0" fmla="*/ 139 h 2401"/>
                  <a:gd name="connsiteX1" fmla="*/ 754 w 754"/>
                  <a:gd name="connsiteY1" fmla="*/ 2402 h 2401"/>
                  <a:gd name="connsiteX2" fmla="*/ 0 w 754"/>
                  <a:gd name="connsiteY2" fmla="*/ 139 h 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4" h="2401">
                    <a:moveTo>
                      <a:pt x="0" y="139"/>
                    </a:moveTo>
                    <a:lnTo>
                      <a:pt x="754" y="2402"/>
                    </a:lnTo>
                    <a:cubicBezTo>
                      <a:pt x="586" y="-1201"/>
                      <a:pt x="335" y="391"/>
                      <a:pt x="0" y="13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="" xmlns:a16="http://schemas.microsoft.com/office/drawing/2014/main" id="{24575D9A-8021-4A2F-9B61-98CF1C0ABDF6}"/>
                  </a:ext>
                </a:extLst>
              </p:cNvPr>
              <p:cNvSpPr/>
              <p:nvPr/>
            </p:nvSpPr>
            <p:spPr>
              <a:xfrm>
                <a:off x="2775850" y="1778967"/>
                <a:ext cx="302" cy="6284"/>
              </a:xfrm>
              <a:custGeom>
                <a:avLst/>
                <a:gdLst>
                  <a:gd name="connsiteX0" fmla="*/ 302 w 302"/>
                  <a:gd name="connsiteY0" fmla="*/ 6284 h 6284"/>
                  <a:gd name="connsiteX1" fmla="*/ 302 w 302"/>
                  <a:gd name="connsiteY1" fmla="*/ 0 h 6284"/>
                  <a:gd name="connsiteX2" fmla="*/ 302 w 302"/>
                  <a:gd name="connsiteY2" fmla="*/ 6284 h 6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" h="6284">
                    <a:moveTo>
                      <a:pt x="302" y="6284"/>
                    </a:moveTo>
                    <a:cubicBezTo>
                      <a:pt x="302" y="3770"/>
                      <a:pt x="302" y="1759"/>
                      <a:pt x="302" y="0"/>
                    </a:cubicBezTo>
                    <a:cubicBezTo>
                      <a:pt x="134" y="3100"/>
                      <a:pt x="-284" y="5530"/>
                      <a:pt x="302" y="628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="" xmlns:a16="http://schemas.microsoft.com/office/drawing/2014/main" id="{E69C04DB-E02C-4137-BA86-7FAEFD82BA89}"/>
                  </a:ext>
                </a:extLst>
              </p:cNvPr>
              <p:cNvSpPr/>
              <p:nvPr/>
            </p:nvSpPr>
            <p:spPr>
              <a:xfrm>
                <a:off x="2487667" y="1865246"/>
                <a:ext cx="37" cy="1708"/>
              </a:xfrm>
              <a:custGeom>
                <a:avLst/>
                <a:gdLst>
                  <a:gd name="connsiteX0" fmla="*/ 0 w 37"/>
                  <a:gd name="connsiteY0" fmla="*/ 24 h 1708"/>
                  <a:gd name="connsiteX1" fmla="*/ 0 w 37"/>
                  <a:gd name="connsiteY1" fmla="*/ 1699 h 1708"/>
                  <a:gd name="connsiteX2" fmla="*/ 0 w 37"/>
                  <a:gd name="connsiteY2" fmla="*/ 24 h 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1708">
                    <a:moveTo>
                      <a:pt x="0" y="24"/>
                    </a:moveTo>
                    <a:cubicBezTo>
                      <a:pt x="0" y="1280"/>
                      <a:pt x="0" y="1783"/>
                      <a:pt x="0" y="1699"/>
                    </a:cubicBezTo>
                    <a:cubicBezTo>
                      <a:pt x="0" y="1615"/>
                      <a:pt x="84" y="-228"/>
                      <a:pt x="0" y="2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="" xmlns:a16="http://schemas.microsoft.com/office/drawing/2014/main" id="{93CCBCD5-9D9E-4C43-8A91-8B06328E90DF}"/>
                  </a:ext>
                </a:extLst>
              </p:cNvPr>
              <p:cNvSpPr/>
              <p:nvPr/>
            </p:nvSpPr>
            <p:spPr>
              <a:xfrm>
                <a:off x="2775817" y="1771761"/>
                <a:ext cx="528" cy="7205"/>
              </a:xfrm>
              <a:custGeom>
                <a:avLst/>
                <a:gdLst>
                  <a:gd name="connsiteX0" fmla="*/ 0 w 528"/>
                  <a:gd name="connsiteY0" fmla="*/ 0 h 7205"/>
                  <a:gd name="connsiteX1" fmla="*/ 0 w 528"/>
                  <a:gd name="connsiteY1" fmla="*/ 1341 h 7205"/>
                  <a:gd name="connsiteX2" fmla="*/ 419 w 528"/>
                  <a:gd name="connsiteY2" fmla="*/ 7206 h 7205"/>
                  <a:gd name="connsiteX3" fmla="*/ 0 w 528"/>
                  <a:gd name="connsiteY3" fmla="*/ 0 h 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" h="7205">
                    <a:moveTo>
                      <a:pt x="0" y="0"/>
                    </a:moveTo>
                    <a:lnTo>
                      <a:pt x="0" y="1341"/>
                    </a:lnTo>
                    <a:cubicBezTo>
                      <a:pt x="243" y="3285"/>
                      <a:pt x="377" y="5245"/>
                      <a:pt x="419" y="7206"/>
                    </a:cubicBezTo>
                    <a:cubicBezTo>
                      <a:pt x="654" y="4793"/>
                      <a:pt x="511" y="2363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="" xmlns:a16="http://schemas.microsoft.com/office/drawing/2014/main" id="{55D71933-D14A-453F-82D6-038A354C167D}"/>
                  </a:ext>
                </a:extLst>
              </p:cNvPr>
              <p:cNvSpPr/>
              <p:nvPr/>
            </p:nvSpPr>
            <p:spPr>
              <a:xfrm>
                <a:off x="2677700" y="2046254"/>
                <a:ext cx="670" cy="8378"/>
              </a:xfrm>
              <a:custGeom>
                <a:avLst/>
                <a:gdLst>
                  <a:gd name="connsiteX0" fmla="*/ 0 w 670"/>
                  <a:gd name="connsiteY0" fmla="*/ 0 h 8378"/>
                  <a:gd name="connsiteX1" fmla="*/ 670 w 670"/>
                  <a:gd name="connsiteY1" fmla="*/ 0 h 8378"/>
                  <a:gd name="connsiteX2" fmla="*/ 0 w 670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0" h="8378">
                    <a:moveTo>
                      <a:pt x="0" y="0"/>
                    </a:moveTo>
                    <a:lnTo>
                      <a:pt x="670" y="0"/>
                    </a:lnTo>
                    <a:cubicBezTo>
                      <a:pt x="670" y="0"/>
                      <a:pt x="67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="" xmlns:a16="http://schemas.microsoft.com/office/drawing/2014/main" id="{C58807DC-09C9-46B0-A98A-A9D3067FFA9E}"/>
                  </a:ext>
                </a:extLst>
              </p:cNvPr>
              <p:cNvSpPr/>
              <p:nvPr/>
            </p:nvSpPr>
            <p:spPr>
              <a:xfrm>
                <a:off x="2758054" y="2048516"/>
                <a:ext cx="3435" cy="8378"/>
              </a:xfrm>
              <a:custGeom>
                <a:avLst/>
                <a:gdLst>
                  <a:gd name="connsiteX0" fmla="*/ 3435 w 3435"/>
                  <a:gd name="connsiteY0" fmla="*/ 0 h 8378"/>
                  <a:gd name="connsiteX1" fmla="*/ 0 w 3435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35" h="8378">
                    <a:moveTo>
                      <a:pt x="3435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="" xmlns:a16="http://schemas.microsoft.com/office/drawing/2014/main" id="{BB35FF3A-4537-400A-96EE-CD341A49A986}"/>
                  </a:ext>
                </a:extLst>
              </p:cNvPr>
              <p:cNvSpPr/>
              <p:nvPr/>
            </p:nvSpPr>
            <p:spPr>
              <a:xfrm>
                <a:off x="2779420" y="1840133"/>
                <a:ext cx="8378" cy="856"/>
              </a:xfrm>
              <a:custGeom>
                <a:avLst/>
                <a:gdLst>
                  <a:gd name="connsiteX0" fmla="*/ 0 w 8378"/>
                  <a:gd name="connsiteY0" fmla="*/ 0 h 856"/>
                  <a:gd name="connsiteX1" fmla="*/ 0 w 8378"/>
                  <a:gd name="connsiteY1" fmla="*/ 0 h 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56">
                    <a:moveTo>
                      <a:pt x="0" y="0"/>
                    </a:moveTo>
                    <a:cubicBezTo>
                      <a:pt x="0" y="1927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="" xmlns:a16="http://schemas.microsoft.com/office/drawing/2014/main" id="{3EDBD182-763F-43B7-83DC-D45CE0E79027}"/>
                  </a:ext>
                </a:extLst>
              </p:cNvPr>
              <p:cNvSpPr/>
              <p:nvPr/>
            </p:nvSpPr>
            <p:spPr>
              <a:xfrm>
                <a:off x="2777325" y="1849015"/>
                <a:ext cx="43" cy="754"/>
              </a:xfrm>
              <a:custGeom>
                <a:avLst/>
                <a:gdLst>
                  <a:gd name="connsiteX0" fmla="*/ 0 w 43"/>
                  <a:gd name="connsiteY0" fmla="*/ 754 h 754"/>
                  <a:gd name="connsiteX1" fmla="*/ 0 w 43"/>
                  <a:gd name="connsiteY1" fmla="*/ 0 h 754"/>
                  <a:gd name="connsiteX2" fmla="*/ 0 w 43"/>
                  <a:gd name="connsiteY2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" h="754">
                    <a:moveTo>
                      <a:pt x="0" y="754"/>
                    </a:moveTo>
                    <a:cubicBezTo>
                      <a:pt x="0" y="335"/>
                      <a:pt x="0" y="0"/>
                      <a:pt x="0" y="0"/>
                    </a:cubicBezTo>
                    <a:cubicBezTo>
                      <a:pt x="59" y="251"/>
                      <a:pt x="59" y="503"/>
                      <a:pt x="0" y="75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="" xmlns:a16="http://schemas.microsoft.com/office/drawing/2014/main" id="{D2430099-646C-4158-BCFB-038EA3C9500A}"/>
                  </a:ext>
                </a:extLst>
              </p:cNvPr>
              <p:cNvSpPr/>
              <p:nvPr/>
            </p:nvSpPr>
            <p:spPr>
              <a:xfrm>
                <a:off x="2765092" y="175994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="" xmlns:a16="http://schemas.microsoft.com/office/drawing/2014/main" id="{2A59A388-63F9-479B-9851-EDD956ABB2A6}"/>
                  </a:ext>
                </a:extLst>
              </p:cNvPr>
              <p:cNvSpPr/>
              <p:nvPr/>
            </p:nvSpPr>
            <p:spPr>
              <a:xfrm>
                <a:off x="2778917" y="1840552"/>
                <a:ext cx="8378" cy="2429"/>
              </a:xfrm>
              <a:custGeom>
                <a:avLst/>
                <a:gdLst>
                  <a:gd name="connsiteX0" fmla="*/ 0 w 8378"/>
                  <a:gd name="connsiteY0" fmla="*/ 2430 h 2429"/>
                  <a:gd name="connsiteX1" fmla="*/ 0 w 8378"/>
                  <a:gd name="connsiteY1" fmla="*/ 0 h 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2429">
                    <a:moveTo>
                      <a:pt x="0" y="2430"/>
                    </a:moveTo>
                    <a:cubicBezTo>
                      <a:pt x="0" y="1676"/>
                      <a:pt x="0" y="922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="" xmlns:a16="http://schemas.microsoft.com/office/drawing/2014/main" id="{AC7F43F7-15CD-4D03-9F79-A43E9771FD70}"/>
                  </a:ext>
                </a:extLst>
              </p:cNvPr>
              <p:cNvSpPr/>
              <p:nvPr/>
            </p:nvSpPr>
            <p:spPr>
              <a:xfrm>
                <a:off x="2779504" y="1842563"/>
                <a:ext cx="74" cy="1675"/>
              </a:xfrm>
              <a:custGeom>
                <a:avLst/>
                <a:gdLst>
                  <a:gd name="connsiteX0" fmla="*/ 0 w 74"/>
                  <a:gd name="connsiteY0" fmla="*/ 0 h 1675"/>
                  <a:gd name="connsiteX1" fmla="*/ 0 w 74"/>
                  <a:gd name="connsiteY1" fmla="*/ 1676 h 1675"/>
                  <a:gd name="connsiteX2" fmla="*/ 0 w 74"/>
                  <a:gd name="connsiteY2" fmla="*/ 0 h 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" h="1675">
                    <a:moveTo>
                      <a:pt x="0" y="0"/>
                    </a:moveTo>
                    <a:lnTo>
                      <a:pt x="0" y="1676"/>
                    </a:lnTo>
                    <a:cubicBezTo>
                      <a:pt x="0" y="1676"/>
                      <a:pt x="167" y="1676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="" xmlns:a16="http://schemas.microsoft.com/office/drawing/2014/main" id="{B4D0145F-A40E-4A2A-8C3B-19182B70A44D}"/>
                  </a:ext>
                </a:extLst>
              </p:cNvPr>
              <p:cNvSpPr/>
              <p:nvPr/>
            </p:nvSpPr>
            <p:spPr>
              <a:xfrm>
                <a:off x="2778917" y="1837536"/>
                <a:ext cx="8378" cy="3016"/>
              </a:xfrm>
              <a:custGeom>
                <a:avLst/>
                <a:gdLst>
                  <a:gd name="connsiteX0" fmla="*/ 0 w 8378"/>
                  <a:gd name="connsiteY0" fmla="*/ 0 h 3016"/>
                  <a:gd name="connsiteX1" fmla="*/ 0 w 8378"/>
                  <a:gd name="connsiteY1" fmla="*/ 3016 h 3016"/>
                  <a:gd name="connsiteX2" fmla="*/ 0 w 8378"/>
                  <a:gd name="connsiteY2" fmla="*/ 2598 h 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3016">
                    <a:moveTo>
                      <a:pt x="0" y="0"/>
                    </a:moveTo>
                    <a:cubicBezTo>
                      <a:pt x="0" y="1089"/>
                      <a:pt x="0" y="2095"/>
                      <a:pt x="0" y="3016"/>
                    </a:cubicBezTo>
                    <a:cubicBezTo>
                      <a:pt x="0" y="3016"/>
                      <a:pt x="0" y="2514"/>
                      <a:pt x="0" y="259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="" xmlns:a16="http://schemas.microsoft.com/office/drawing/2014/main" id="{91FEBCA2-1A87-400F-B141-55D3B3CDE32A}"/>
                  </a:ext>
                </a:extLst>
              </p:cNvPr>
              <p:cNvSpPr/>
              <p:nvPr/>
            </p:nvSpPr>
            <p:spPr>
              <a:xfrm>
                <a:off x="2524366" y="2055501"/>
                <a:ext cx="1427" cy="221"/>
              </a:xfrm>
              <a:custGeom>
                <a:avLst/>
                <a:gdLst>
                  <a:gd name="connsiteX0" fmla="*/ 0 w 1427"/>
                  <a:gd name="connsiteY0" fmla="*/ 221 h 221"/>
                  <a:gd name="connsiteX1" fmla="*/ 0 w 1427"/>
                  <a:gd name="connsiteY1" fmla="*/ 221 h 221"/>
                  <a:gd name="connsiteX2" fmla="*/ 0 w 1427"/>
                  <a:gd name="connsiteY2" fmla="*/ 221 h 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7" h="221">
                    <a:moveTo>
                      <a:pt x="0" y="221"/>
                    </a:moveTo>
                    <a:lnTo>
                      <a:pt x="0" y="221"/>
                    </a:lnTo>
                    <a:cubicBezTo>
                      <a:pt x="2262" y="-114"/>
                      <a:pt x="1508" y="-30"/>
                      <a:pt x="0" y="22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="" xmlns:a16="http://schemas.microsoft.com/office/drawing/2014/main" id="{C1260E98-8157-4A8D-9EE2-123354C3BF35}"/>
                  </a:ext>
                </a:extLst>
              </p:cNvPr>
              <p:cNvSpPr/>
              <p:nvPr/>
            </p:nvSpPr>
            <p:spPr>
              <a:xfrm>
                <a:off x="2622232" y="176991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="" xmlns:a16="http://schemas.microsoft.com/office/drawing/2014/main" id="{B44D36F7-B1E5-4021-AAB5-28B578012C5F}"/>
                  </a:ext>
                </a:extLst>
              </p:cNvPr>
              <p:cNvSpPr/>
              <p:nvPr/>
            </p:nvSpPr>
            <p:spPr>
              <a:xfrm>
                <a:off x="2615529" y="1768158"/>
                <a:ext cx="6619" cy="2597"/>
              </a:xfrm>
              <a:custGeom>
                <a:avLst/>
                <a:gdLst>
                  <a:gd name="connsiteX0" fmla="*/ 0 w 6619"/>
                  <a:gd name="connsiteY0" fmla="*/ 2598 h 2597"/>
                  <a:gd name="connsiteX1" fmla="*/ 6619 w 6619"/>
                  <a:gd name="connsiteY1" fmla="*/ 1760 h 2597"/>
                  <a:gd name="connsiteX2" fmla="*/ 4273 w 6619"/>
                  <a:gd name="connsiteY2" fmla="*/ 0 h 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19" h="2597">
                    <a:moveTo>
                      <a:pt x="0" y="2598"/>
                    </a:moveTo>
                    <a:cubicBezTo>
                      <a:pt x="2128" y="1860"/>
                      <a:pt x="4382" y="1575"/>
                      <a:pt x="6619" y="1760"/>
                    </a:cubicBezTo>
                    <a:lnTo>
                      <a:pt x="4273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="" xmlns:a16="http://schemas.microsoft.com/office/drawing/2014/main" id="{FEB09290-9E95-4B0E-AB4E-FCD114B99D7B}"/>
                  </a:ext>
                </a:extLst>
              </p:cNvPr>
              <p:cNvSpPr/>
              <p:nvPr/>
            </p:nvSpPr>
            <p:spPr>
              <a:xfrm>
                <a:off x="2486661" y="1755219"/>
                <a:ext cx="295942" cy="306032"/>
              </a:xfrm>
              <a:custGeom>
                <a:avLst/>
                <a:gdLst>
                  <a:gd name="connsiteX0" fmla="*/ 9887 w 295942"/>
                  <a:gd name="connsiteY0" fmla="*/ 150018 h 306032"/>
                  <a:gd name="connsiteX1" fmla="*/ 9887 w 295942"/>
                  <a:gd name="connsiteY1" fmla="*/ 145242 h 306032"/>
                  <a:gd name="connsiteX2" fmla="*/ 11647 w 295942"/>
                  <a:gd name="connsiteY2" fmla="*/ 150604 h 306032"/>
                  <a:gd name="connsiteX3" fmla="*/ 8463 w 295942"/>
                  <a:gd name="connsiteY3" fmla="*/ 131668 h 306032"/>
                  <a:gd name="connsiteX4" fmla="*/ 8463 w 295942"/>
                  <a:gd name="connsiteY4" fmla="*/ 128568 h 306032"/>
                  <a:gd name="connsiteX5" fmla="*/ 8463 w 295942"/>
                  <a:gd name="connsiteY5" fmla="*/ 130411 h 306032"/>
                  <a:gd name="connsiteX6" fmla="*/ 6703 w 295942"/>
                  <a:gd name="connsiteY6" fmla="*/ 118178 h 306032"/>
                  <a:gd name="connsiteX7" fmla="*/ 7290 w 295942"/>
                  <a:gd name="connsiteY7" fmla="*/ 115413 h 306032"/>
                  <a:gd name="connsiteX8" fmla="*/ 6452 w 295942"/>
                  <a:gd name="connsiteY8" fmla="*/ 109380 h 306032"/>
                  <a:gd name="connsiteX9" fmla="*/ 6452 w 295942"/>
                  <a:gd name="connsiteY9" fmla="*/ 109380 h 306032"/>
                  <a:gd name="connsiteX10" fmla="*/ 5865 w 295942"/>
                  <a:gd name="connsiteY10" fmla="*/ 100079 h 306032"/>
                  <a:gd name="connsiteX11" fmla="*/ 5865 w 295942"/>
                  <a:gd name="connsiteY11" fmla="*/ 100079 h 306032"/>
                  <a:gd name="connsiteX12" fmla="*/ 4525 w 295942"/>
                  <a:gd name="connsiteY12" fmla="*/ 94382 h 306032"/>
                  <a:gd name="connsiteX13" fmla="*/ 5027 w 295942"/>
                  <a:gd name="connsiteY13" fmla="*/ 94968 h 306032"/>
                  <a:gd name="connsiteX14" fmla="*/ 4273 w 295942"/>
                  <a:gd name="connsiteY14" fmla="*/ 89857 h 306032"/>
                  <a:gd name="connsiteX15" fmla="*/ 5530 w 295942"/>
                  <a:gd name="connsiteY15" fmla="*/ 95471 h 306032"/>
                  <a:gd name="connsiteX16" fmla="*/ 5530 w 295942"/>
                  <a:gd name="connsiteY16" fmla="*/ 80892 h 306032"/>
                  <a:gd name="connsiteX17" fmla="*/ 6033 w 295942"/>
                  <a:gd name="connsiteY17" fmla="*/ 85752 h 306032"/>
                  <a:gd name="connsiteX18" fmla="*/ 6871 w 295942"/>
                  <a:gd name="connsiteY18" fmla="*/ 73267 h 306032"/>
                  <a:gd name="connsiteX19" fmla="*/ 4860 w 295942"/>
                  <a:gd name="connsiteY19" fmla="*/ 78797 h 306032"/>
                  <a:gd name="connsiteX20" fmla="*/ 4357 w 295942"/>
                  <a:gd name="connsiteY20" fmla="*/ 72178 h 306032"/>
                  <a:gd name="connsiteX21" fmla="*/ 4357 w 295942"/>
                  <a:gd name="connsiteY21" fmla="*/ 65558 h 306032"/>
                  <a:gd name="connsiteX22" fmla="*/ 5279 w 295942"/>
                  <a:gd name="connsiteY22" fmla="*/ 65558 h 306032"/>
                  <a:gd name="connsiteX23" fmla="*/ 3771 w 295942"/>
                  <a:gd name="connsiteY23" fmla="*/ 59693 h 306032"/>
                  <a:gd name="connsiteX24" fmla="*/ 4944 w 295942"/>
                  <a:gd name="connsiteY24" fmla="*/ 53241 h 306032"/>
                  <a:gd name="connsiteX25" fmla="*/ 3435 w 295942"/>
                  <a:gd name="connsiteY25" fmla="*/ 49806 h 306032"/>
                  <a:gd name="connsiteX26" fmla="*/ 1927 w 295942"/>
                  <a:gd name="connsiteY26" fmla="*/ 33048 h 306032"/>
                  <a:gd name="connsiteX27" fmla="*/ 2765 w 295942"/>
                  <a:gd name="connsiteY27" fmla="*/ 32210 h 306032"/>
                  <a:gd name="connsiteX28" fmla="*/ 1843 w 295942"/>
                  <a:gd name="connsiteY28" fmla="*/ 28608 h 306032"/>
                  <a:gd name="connsiteX29" fmla="*/ 1843 w 295942"/>
                  <a:gd name="connsiteY29" fmla="*/ 28189 h 306032"/>
                  <a:gd name="connsiteX30" fmla="*/ 419 w 295942"/>
                  <a:gd name="connsiteY30" fmla="*/ 23329 h 306032"/>
                  <a:gd name="connsiteX31" fmla="*/ 419 w 295942"/>
                  <a:gd name="connsiteY31" fmla="*/ 20229 h 306032"/>
                  <a:gd name="connsiteX32" fmla="*/ 3771 w 295942"/>
                  <a:gd name="connsiteY32" fmla="*/ 20229 h 306032"/>
                  <a:gd name="connsiteX33" fmla="*/ 9049 w 295942"/>
                  <a:gd name="connsiteY33" fmla="*/ 19726 h 306032"/>
                  <a:gd name="connsiteX34" fmla="*/ 9049 w 295942"/>
                  <a:gd name="connsiteY34" fmla="*/ 20647 h 306032"/>
                  <a:gd name="connsiteX35" fmla="*/ 22707 w 295942"/>
                  <a:gd name="connsiteY35" fmla="*/ 18385 h 306032"/>
                  <a:gd name="connsiteX36" fmla="*/ 28488 w 295942"/>
                  <a:gd name="connsiteY36" fmla="*/ 18385 h 306032"/>
                  <a:gd name="connsiteX37" fmla="*/ 34270 w 295942"/>
                  <a:gd name="connsiteY37" fmla="*/ 15872 h 306032"/>
                  <a:gd name="connsiteX38" fmla="*/ 30583 w 295942"/>
                  <a:gd name="connsiteY38" fmla="*/ 15201 h 306032"/>
                  <a:gd name="connsiteX39" fmla="*/ 38124 w 295942"/>
                  <a:gd name="connsiteY39" fmla="*/ 14363 h 306032"/>
                  <a:gd name="connsiteX40" fmla="*/ 37035 w 295942"/>
                  <a:gd name="connsiteY40" fmla="*/ 15285 h 306032"/>
                  <a:gd name="connsiteX41" fmla="*/ 38375 w 295942"/>
                  <a:gd name="connsiteY41" fmla="*/ 15285 h 306032"/>
                  <a:gd name="connsiteX42" fmla="*/ 37873 w 295942"/>
                  <a:gd name="connsiteY42" fmla="*/ 16793 h 306032"/>
                  <a:gd name="connsiteX43" fmla="*/ 35108 w 295942"/>
                  <a:gd name="connsiteY43" fmla="*/ 16291 h 306032"/>
                  <a:gd name="connsiteX44" fmla="*/ 32007 w 295942"/>
                  <a:gd name="connsiteY44" fmla="*/ 18218 h 306032"/>
                  <a:gd name="connsiteX45" fmla="*/ 34437 w 295942"/>
                  <a:gd name="connsiteY45" fmla="*/ 18218 h 306032"/>
                  <a:gd name="connsiteX46" fmla="*/ 33935 w 295942"/>
                  <a:gd name="connsiteY46" fmla="*/ 18637 h 306032"/>
                  <a:gd name="connsiteX47" fmla="*/ 36113 w 295942"/>
                  <a:gd name="connsiteY47" fmla="*/ 18134 h 306032"/>
                  <a:gd name="connsiteX48" fmla="*/ 37873 w 295942"/>
                  <a:gd name="connsiteY48" fmla="*/ 19139 h 306032"/>
                  <a:gd name="connsiteX49" fmla="*/ 37873 w 295942"/>
                  <a:gd name="connsiteY49" fmla="*/ 18637 h 306032"/>
                  <a:gd name="connsiteX50" fmla="*/ 47760 w 295942"/>
                  <a:gd name="connsiteY50" fmla="*/ 18637 h 306032"/>
                  <a:gd name="connsiteX51" fmla="*/ 71975 w 295942"/>
                  <a:gd name="connsiteY51" fmla="*/ 14447 h 306032"/>
                  <a:gd name="connsiteX52" fmla="*/ 71304 w 295942"/>
                  <a:gd name="connsiteY52" fmla="*/ 16626 h 306032"/>
                  <a:gd name="connsiteX53" fmla="*/ 56893 w 295942"/>
                  <a:gd name="connsiteY53" fmla="*/ 17547 h 306032"/>
                  <a:gd name="connsiteX54" fmla="*/ 58485 w 295942"/>
                  <a:gd name="connsiteY54" fmla="*/ 18134 h 306032"/>
                  <a:gd name="connsiteX55" fmla="*/ 68791 w 295942"/>
                  <a:gd name="connsiteY55" fmla="*/ 16793 h 306032"/>
                  <a:gd name="connsiteX56" fmla="*/ 73734 w 295942"/>
                  <a:gd name="connsiteY56" fmla="*/ 17380 h 306032"/>
                  <a:gd name="connsiteX57" fmla="*/ 85548 w 295942"/>
                  <a:gd name="connsiteY57" fmla="*/ 15369 h 306032"/>
                  <a:gd name="connsiteX58" fmla="*/ 79767 w 295942"/>
                  <a:gd name="connsiteY58" fmla="*/ 16542 h 306032"/>
                  <a:gd name="connsiteX59" fmla="*/ 92587 w 295942"/>
                  <a:gd name="connsiteY59" fmla="*/ 15118 h 306032"/>
                  <a:gd name="connsiteX60" fmla="*/ 90157 w 295942"/>
                  <a:gd name="connsiteY60" fmla="*/ 15118 h 306032"/>
                  <a:gd name="connsiteX61" fmla="*/ 98536 w 295942"/>
                  <a:gd name="connsiteY61" fmla="*/ 15118 h 306032"/>
                  <a:gd name="connsiteX62" fmla="*/ 99541 w 295942"/>
                  <a:gd name="connsiteY62" fmla="*/ 15118 h 306032"/>
                  <a:gd name="connsiteX63" fmla="*/ 126019 w 295942"/>
                  <a:gd name="connsiteY63" fmla="*/ 12604 h 306032"/>
                  <a:gd name="connsiteX64" fmla="*/ 124510 w 295942"/>
                  <a:gd name="connsiteY64" fmla="*/ 14447 h 306032"/>
                  <a:gd name="connsiteX65" fmla="*/ 139174 w 295942"/>
                  <a:gd name="connsiteY65" fmla="*/ 9504 h 306032"/>
                  <a:gd name="connsiteX66" fmla="*/ 136157 w 295942"/>
                  <a:gd name="connsiteY66" fmla="*/ 13861 h 306032"/>
                  <a:gd name="connsiteX67" fmla="*/ 144536 w 295942"/>
                  <a:gd name="connsiteY67" fmla="*/ 13358 h 306032"/>
                  <a:gd name="connsiteX68" fmla="*/ 142944 w 295942"/>
                  <a:gd name="connsiteY68" fmla="*/ 11766 h 306032"/>
                  <a:gd name="connsiteX69" fmla="*/ 152747 w 295942"/>
                  <a:gd name="connsiteY69" fmla="*/ 12939 h 306032"/>
                  <a:gd name="connsiteX70" fmla="*/ 156099 w 295942"/>
                  <a:gd name="connsiteY70" fmla="*/ 10928 h 306032"/>
                  <a:gd name="connsiteX71" fmla="*/ 155261 w 295942"/>
                  <a:gd name="connsiteY71" fmla="*/ 12855 h 306032"/>
                  <a:gd name="connsiteX72" fmla="*/ 163137 w 295942"/>
                  <a:gd name="connsiteY72" fmla="*/ 10760 h 306032"/>
                  <a:gd name="connsiteX73" fmla="*/ 164729 w 295942"/>
                  <a:gd name="connsiteY73" fmla="*/ 12604 h 306032"/>
                  <a:gd name="connsiteX74" fmla="*/ 173694 w 295942"/>
                  <a:gd name="connsiteY74" fmla="*/ 12017 h 306032"/>
                  <a:gd name="connsiteX75" fmla="*/ 170343 w 295942"/>
                  <a:gd name="connsiteY75" fmla="*/ 12017 h 306032"/>
                  <a:gd name="connsiteX76" fmla="*/ 188022 w 295942"/>
                  <a:gd name="connsiteY76" fmla="*/ 8917 h 306032"/>
                  <a:gd name="connsiteX77" fmla="*/ 189950 w 295942"/>
                  <a:gd name="connsiteY77" fmla="*/ 11096 h 306032"/>
                  <a:gd name="connsiteX78" fmla="*/ 206707 w 295942"/>
                  <a:gd name="connsiteY78" fmla="*/ 5566 h 306032"/>
                  <a:gd name="connsiteX79" fmla="*/ 208215 w 295942"/>
                  <a:gd name="connsiteY79" fmla="*/ 5566 h 306032"/>
                  <a:gd name="connsiteX80" fmla="*/ 214248 w 295942"/>
                  <a:gd name="connsiteY80" fmla="*/ 4728 h 306032"/>
                  <a:gd name="connsiteX81" fmla="*/ 194390 w 295942"/>
                  <a:gd name="connsiteY81" fmla="*/ 10760 h 306032"/>
                  <a:gd name="connsiteX82" fmla="*/ 200339 w 295942"/>
                  <a:gd name="connsiteY82" fmla="*/ 10760 h 306032"/>
                  <a:gd name="connsiteX83" fmla="*/ 196150 w 295942"/>
                  <a:gd name="connsiteY83" fmla="*/ 11682 h 306032"/>
                  <a:gd name="connsiteX84" fmla="*/ 207964 w 295942"/>
                  <a:gd name="connsiteY84" fmla="*/ 11682 h 306032"/>
                  <a:gd name="connsiteX85" fmla="*/ 216343 w 295942"/>
                  <a:gd name="connsiteY85" fmla="*/ 9420 h 306032"/>
                  <a:gd name="connsiteX86" fmla="*/ 203691 w 295942"/>
                  <a:gd name="connsiteY86" fmla="*/ 11096 h 306032"/>
                  <a:gd name="connsiteX87" fmla="*/ 219192 w 295942"/>
                  <a:gd name="connsiteY87" fmla="*/ 7660 h 306032"/>
                  <a:gd name="connsiteX88" fmla="*/ 217935 w 295942"/>
                  <a:gd name="connsiteY88" fmla="*/ 9839 h 306032"/>
                  <a:gd name="connsiteX89" fmla="*/ 226314 w 295942"/>
                  <a:gd name="connsiteY89" fmla="*/ 9001 h 306032"/>
                  <a:gd name="connsiteX90" fmla="*/ 222795 w 295942"/>
                  <a:gd name="connsiteY90" fmla="*/ 9755 h 306032"/>
                  <a:gd name="connsiteX91" fmla="*/ 235866 w 295942"/>
                  <a:gd name="connsiteY91" fmla="*/ 8666 h 306032"/>
                  <a:gd name="connsiteX92" fmla="*/ 241982 w 295942"/>
                  <a:gd name="connsiteY92" fmla="*/ 9085 h 306032"/>
                  <a:gd name="connsiteX93" fmla="*/ 240055 w 295942"/>
                  <a:gd name="connsiteY93" fmla="*/ 3722 h 306032"/>
                  <a:gd name="connsiteX94" fmla="*/ 252456 w 295942"/>
                  <a:gd name="connsiteY94" fmla="*/ 4728 h 306032"/>
                  <a:gd name="connsiteX95" fmla="*/ 250529 w 295942"/>
                  <a:gd name="connsiteY95" fmla="*/ 7660 h 306032"/>
                  <a:gd name="connsiteX96" fmla="*/ 253043 w 295942"/>
                  <a:gd name="connsiteY96" fmla="*/ 6822 h 306032"/>
                  <a:gd name="connsiteX97" fmla="*/ 256645 w 295942"/>
                  <a:gd name="connsiteY97" fmla="*/ 7409 h 306032"/>
                  <a:gd name="connsiteX98" fmla="*/ 258656 w 295942"/>
                  <a:gd name="connsiteY98" fmla="*/ 6403 h 306032"/>
                  <a:gd name="connsiteX99" fmla="*/ 268292 w 295942"/>
                  <a:gd name="connsiteY99" fmla="*/ 6403 h 306032"/>
                  <a:gd name="connsiteX100" fmla="*/ 276671 w 295942"/>
                  <a:gd name="connsiteY100" fmla="*/ 3471 h 306032"/>
                  <a:gd name="connsiteX101" fmla="*/ 277928 w 295942"/>
                  <a:gd name="connsiteY101" fmla="*/ 4141 h 306032"/>
                  <a:gd name="connsiteX102" fmla="*/ 283961 w 295942"/>
                  <a:gd name="connsiteY102" fmla="*/ 4141 h 306032"/>
                  <a:gd name="connsiteX103" fmla="*/ 283961 w 295942"/>
                  <a:gd name="connsiteY103" fmla="*/ 19391 h 306032"/>
                  <a:gd name="connsiteX104" fmla="*/ 283123 w 295942"/>
                  <a:gd name="connsiteY104" fmla="*/ 22407 h 306032"/>
                  <a:gd name="connsiteX105" fmla="*/ 283961 w 295942"/>
                  <a:gd name="connsiteY105" fmla="*/ 27183 h 306032"/>
                  <a:gd name="connsiteX106" fmla="*/ 282620 w 295942"/>
                  <a:gd name="connsiteY106" fmla="*/ 25340 h 306032"/>
                  <a:gd name="connsiteX107" fmla="*/ 284296 w 295942"/>
                  <a:gd name="connsiteY107" fmla="*/ 35394 h 306032"/>
                  <a:gd name="connsiteX108" fmla="*/ 283542 w 295942"/>
                  <a:gd name="connsiteY108" fmla="*/ 23496 h 306032"/>
                  <a:gd name="connsiteX109" fmla="*/ 287396 w 295942"/>
                  <a:gd name="connsiteY109" fmla="*/ 38159 h 306032"/>
                  <a:gd name="connsiteX110" fmla="*/ 287396 w 295942"/>
                  <a:gd name="connsiteY110" fmla="*/ 42349 h 306032"/>
                  <a:gd name="connsiteX111" fmla="*/ 289742 w 295942"/>
                  <a:gd name="connsiteY111" fmla="*/ 63799 h 306032"/>
                  <a:gd name="connsiteX112" fmla="*/ 287647 w 295942"/>
                  <a:gd name="connsiteY112" fmla="*/ 64972 h 306032"/>
                  <a:gd name="connsiteX113" fmla="*/ 287647 w 295942"/>
                  <a:gd name="connsiteY113" fmla="*/ 52739 h 306032"/>
                  <a:gd name="connsiteX114" fmla="*/ 287647 w 295942"/>
                  <a:gd name="connsiteY114" fmla="*/ 57347 h 306032"/>
                  <a:gd name="connsiteX115" fmla="*/ 286977 w 295942"/>
                  <a:gd name="connsiteY115" fmla="*/ 49890 h 306032"/>
                  <a:gd name="connsiteX116" fmla="*/ 287815 w 295942"/>
                  <a:gd name="connsiteY116" fmla="*/ 81394 h 306032"/>
                  <a:gd name="connsiteX117" fmla="*/ 288820 w 295942"/>
                  <a:gd name="connsiteY117" fmla="*/ 84662 h 306032"/>
                  <a:gd name="connsiteX118" fmla="*/ 288820 w 295942"/>
                  <a:gd name="connsiteY118" fmla="*/ 81562 h 306032"/>
                  <a:gd name="connsiteX119" fmla="*/ 290077 w 295942"/>
                  <a:gd name="connsiteY119" fmla="*/ 83405 h 306032"/>
                  <a:gd name="connsiteX120" fmla="*/ 291586 w 295942"/>
                  <a:gd name="connsiteY120" fmla="*/ 98152 h 306032"/>
                  <a:gd name="connsiteX121" fmla="*/ 290748 w 295942"/>
                  <a:gd name="connsiteY121" fmla="*/ 99325 h 306032"/>
                  <a:gd name="connsiteX122" fmla="*/ 290748 w 295942"/>
                  <a:gd name="connsiteY122" fmla="*/ 93795 h 306032"/>
                  <a:gd name="connsiteX123" fmla="*/ 291334 w 295942"/>
                  <a:gd name="connsiteY123" fmla="*/ 105526 h 306032"/>
                  <a:gd name="connsiteX124" fmla="*/ 291753 w 295942"/>
                  <a:gd name="connsiteY124" fmla="*/ 101336 h 306032"/>
                  <a:gd name="connsiteX125" fmla="*/ 293596 w 295942"/>
                  <a:gd name="connsiteY125" fmla="*/ 115916 h 306032"/>
                  <a:gd name="connsiteX126" fmla="*/ 294267 w 295942"/>
                  <a:gd name="connsiteY126" fmla="*/ 110972 h 306032"/>
                  <a:gd name="connsiteX127" fmla="*/ 292507 w 295942"/>
                  <a:gd name="connsiteY127" fmla="*/ 102593 h 306032"/>
                  <a:gd name="connsiteX128" fmla="*/ 293513 w 295942"/>
                  <a:gd name="connsiteY128" fmla="*/ 90947 h 306032"/>
                  <a:gd name="connsiteX129" fmla="*/ 292926 w 295942"/>
                  <a:gd name="connsiteY129" fmla="*/ 88349 h 306032"/>
                  <a:gd name="connsiteX130" fmla="*/ 292926 w 295942"/>
                  <a:gd name="connsiteY130" fmla="*/ 87427 h 306032"/>
                  <a:gd name="connsiteX131" fmla="*/ 292926 w 295942"/>
                  <a:gd name="connsiteY131" fmla="*/ 87427 h 306032"/>
                  <a:gd name="connsiteX132" fmla="*/ 292926 w 295942"/>
                  <a:gd name="connsiteY132" fmla="*/ 87427 h 306032"/>
                  <a:gd name="connsiteX133" fmla="*/ 292926 w 295942"/>
                  <a:gd name="connsiteY133" fmla="*/ 89690 h 306032"/>
                  <a:gd name="connsiteX134" fmla="*/ 291334 w 295942"/>
                  <a:gd name="connsiteY134" fmla="*/ 78211 h 306032"/>
                  <a:gd name="connsiteX135" fmla="*/ 292004 w 295942"/>
                  <a:gd name="connsiteY135" fmla="*/ 78211 h 306032"/>
                  <a:gd name="connsiteX136" fmla="*/ 291334 w 295942"/>
                  <a:gd name="connsiteY136" fmla="*/ 74691 h 306032"/>
                  <a:gd name="connsiteX137" fmla="*/ 292758 w 295942"/>
                  <a:gd name="connsiteY137" fmla="*/ 73853 h 306032"/>
                  <a:gd name="connsiteX138" fmla="*/ 292758 w 295942"/>
                  <a:gd name="connsiteY138" fmla="*/ 68323 h 306032"/>
                  <a:gd name="connsiteX139" fmla="*/ 292758 w 295942"/>
                  <a:gd name="connsiteY139" fmla="*/ 57850 h 306032"/>
                  <a:gd name="connsiteX140" fmla="*/ 292758 w 295942"/>
                  <a:gd name="connsiteY140" fmla="*/ 53577 h 306032"/>
                  <a:gd name="connsiteX141" fmla="*/ 291921 w 295942"/>
                  <a:gd name="connsiteY141" fmla="*/ 45198 h 306032"/>
                  <a:gd name="connsiteX142" fmla="*/ 291921 w 295942"/>
                  <a:gd name="connsiteY142" fmla="*/ 45198 h 306032"/>
                  <a:gd name="connsiteX143" fmla="*/ 290664 w 295942"/>
                  <a:gd name="connsiteY143" fmla="*/ 17883 h 306032"/>
                  <a:gd name="connsiteX144" fmla="*/ 290245 w 295942"/>
                  <a:gd name="connsiteY144" fmla="*/ 13274 h 306032"/>
                  <a:gd name="connsiteX145" fmla="*/ 290245 w 295942"/>
                  <a:gd name="connsiteY145" fmla="*/ 10509 h 306032"/>
                  <a:gd name="connsiteX146" fmla="*/ 290245 w 295942"/>
                  <a:gd name="connsiteY146" fmla="*/ 5566 h 306032"/>
                  <a:gd name="connsiteX147" fmla="*/ 290664 w 295942"/>
                  <a:gd name="connsiteY147" fmla="*/ 3722 h 306032"/>
                  <a:gd name="connsiteX148" fmla="*/ 290664 w 295942"/>
                  <a:gd name="connsiteY148" fmla="*/ 35 h 306032"/>
                  <a:gd name="connsiteX149" fmla="*/ 280358 w 295942"/>
                  <a:gd name="connsiteY149" fmla="*/ 35 h 306032"/>
                  <a:gd name="connsiteX150" fmla="*/ 276085 w 295942"/>
                  <a:gd name="connsiteY150" fmla="*/ 454 h 306032"/>
                  <a:gd name="connsiteX151" fmla="*/ 251618 w 295942"/>
                  <a:gd name="connsiteY151" fmla="*/ 1041 h 306032"/>
                  <a:gd name="connsiteX152" fmla="*/ 251618 w 295942"/>
                  <a:gd name="connsiteY152" fmla="*/ 1795 h 306032"/>
                  <a:gd name="connsiteX153" fmla="*/ 237290 w 295942"/>
                  <a:gd name="connsiteY153" fmla="*/ 2968 h 306032"/>
                  <a:gd name="connsiteX154" fmla="*/ 237709 w 295942"/>
                  <a:gd name="connsiteY154" fmla="*/ 3638 h 306032"/>
                  <a:gd name="connsiteX155" fmla="*/ 217851 w 295942"/>
                  <a:gd name="connsiteY155" fmla="*/ 4225 h 306032"/>
                  <a:gd name="connsiteX156" fmla="*/ 221622 w 295942"/>
                  <a:gd name="connsiteY156" fmla="*/ 4225 h 306032"/>
                  <a:gd name="connsiteX157" fmla="*/ 194390 w 295942"/>
                  <a:gd name="connsiteY157" fmla="*/ 5566 h 306032"/>
                  <a:gd name="connsiteX158" fmla="*/ 189447 w 295942"/>
                  <a:gd name="connsiteY158" fmla="*/ 5566 h 306032"/>
                  <a:gd name="connsiteX159" fmla="*/ 189447 w 295942"/>
                  <a:gd name="connsiteY159" fmla="*/ 5566 h 306032"/>
                  <a:gd name="connsiteX160" fmla="*/ 186598 w 295942"/>
                  <a:gd name="connsiteY160" fmla="*/ 5566 h 306032"/>
                  <a:gd name="connsiteX161" fmla="*/ 188944 w 295942"/>
                  <a:gd name="connsiteY161" fmla="*/ 5566 h 306032"/>
                  <a:gd name="connsiteX162" fmla="*/ 182660 w 295942"/>
                  <a:gd name="connsiteY162" fmla="*/ 6152 h 306032"/>
                  <a:gd name="connsiteX163" fmla="*/ 181654 w 295942"/>
                  <a:gd name="connsiteY163" fmla="*/ 5482 h 306032"/>
                  <a:gd name="connsiteX164" fmla="*/ 181068 w 295942"/>
                  <a:gd name="connsiteY164" fmla="*/ 5482 h 306032"/>
                  <a:gd name="connsiteX165" fmla="*/ 180481 w 295942"/>
                  <a:gd name="connsiteY165" fmla="*/ 6320 h 306032"/>
                  <a:gd name="connsiteX166" fmla="*/ 177465 w 295942"/>
                  <a:gd name="connsiteY166" fmla="*/ 6906 h 306032"/>
                  <a:gd name="connsiteX167" fmla="*/ 169086 w 295942"/>
                  <a:gd name="connsiteY167" fmla="*/ 6906 h 306032"/>
                  <a:gd name="connsiteX168" fmla="*/ 156099 w 295942"/>
                  <a:gd name="connsiteY168" fmla="*/ 9252 h 306032"/>
                  <a:gd name="connsiteX169" fmla="*/ 156601 w 295942"/>
                  <a:gd name="connsiteY169" fmla="*/ 9252 h 306032"/>
                  <a:gd name="connsiteX170" fmla="*/ 149061 w 295942"/>
                  <a:gd name="connsiteY170" fmla="*/ 9755 h 306032"/>
                  <a:gd name="connsiteX171" fmla="*/ 147887 w 295942"/>
                  <a:gd name="connsiteY171" fmla="*/ 8917 h 306032"/>
                  <a:gd name="connsiteX172" fmla="*/ 142274 w 295942"/>
                  <a:gd name="connsiteY172" fmla="*/ 10341 h 306032"/>
                  <a:gd name="connsiteX173" fmla="*/ 140766 w 295942"/>
                  <a:gd name="connsiteY173" fmla="*/ 8917 h 306032"/>
                  <a:gd name="connsiteX174" fmla="*/ 127024 w 295942"/>
                  <a:gd name="connsiteY174" fmla="*/ 11012 h 306032"/>
                  <a:gd name="connsiteX175" fmla="*/ 127024 w 295942"/>
                  <a:gd name="connsiteY175" fmla="*/ 10425 h 306032"/>
                  <a:gd name="connsiteX176" fmla="*/ 118645 w 295942"/>
                  <a:gd name="connsiteY176" fmla="*/ 11179 h 306032"/>
                  <a:gd name="connsiteX177" fmla="*/ 76248 w 295942"/>
                  <a:gd name="connsiteY177" fmla="*/ 12101 h 306032"/>
                  <a:gd name="connsiteX178" fmla="*/ 68958 w 295942"/>
                  <a:gd name="connsiteY178" fmla="*/ 13023 h 306032"/>
                  <a:gd name="connsiteX179" fmla="*/ 68372 w 295942"/>
                  <a:gd name="connsiteY179" fmla="*/ 12101 h 306032"/>
                  <a:gd name="connsiteX180" fmla="*/ 52201 w 295942"/>
                  <a:gd name="connsiteY180" fmla="*/ 13358 h 306032"/>
                  <a:gd name="connsiteX181" fmla="*/ 52955 w 295942"/>
                  <a:gd name="connsiteY181" fmla="*/ 12520 h 306032"/>
                  <a:gd name="connsiteX182" fmla="*/ 49854 w 295942"/>
                  <a:gd name="connsiteY182" fmla="*/ 12520 h 306032"/>
                  <a:gd name="connsiteX183" fmla="*/ 52117 w 295942"/>
                  <a:gd name="connsiteY183" fmla="*/ 11850 h 306032"/>
                  <a:gd name="connsiteX184" fmla="*/ 43319 w 295942"/>
                  <a:gd name="connsiteY184" fmla="*/ 14782 h 306032"/>
                  <a:gd name="connsiteX185" fmla="*/ 34940 w 295942"/>
                  <a:gd name="connsiteY185" fmla="*/ 15536 h 306032"/>
                  <a:gd name="connsiteX186" fmla="*/ 36029 w 295942"/>
                  <a:gd name="connsiteY186" fmla="*/ 14531 h 306032"/>
                  <a:gd name="connsiteX187" fmla="*/ 19690 w 295942"/>
                  <a:gd name="connsiteY187" fmla="*/ 15788 h 306032"/>
                  <a:gd name="connsiteX188" fmla="*/ 15250 w 295942"/>
                  <a:gd name="connsiteY188" fmla="*/ 15788 h 306032"/>
                  <a:gd name="connsiteX189" fmla="*/ 1424 w 295942"/>
                  <a:gd name="connsiteY189" fmla="*/ 16374 h 306032"/>
                  <a:gd name="connsiteX190" fmla="*/ 3687 w 295942"/>
                  <a:gd name="connsiteY190" fmla="*/ 16374 h 306032"/>
                  <a:gd name="connsiteX191" fmla="*/ 838 w 295942"/>
                  <a:gd name="connsiteY191" fmla="*/ 17045 h 306032"/>
                  <a:gd name="connsiteX192" fmla="*/ 838 w 295942"/>
                  <a:gd name="connsiteY192" fmla="*/ 20647 h 306032"/>
                  <a:gd name="connsiteX193" fmla="*/ 838 w 295942"/>
                  <a:gd name="connsiteY193" fmla="*/ 25172 h 306032"/>
                  <a:gd name="connsiteX194" fmla="*/ 838 w 295942"/>
                  <a:gd name="connsiteY194" fmla="*/ 25172 h 306032"/>
                  <a:gd name="connsiteX195" fmla="*/ 838 w 295942"/>
                  <a:gd name="connsiteY195" fmla="*/ 40422 h 306032"/>
                  <a:gd name="connsiteX196" fmla="*/ 1508 w 295942"/>
                  <a:gd name="connsiteY196" fmla="*/ 39835 h 306032"/>
                  <a:gd name="connsiteX197" fmla="*/ 2011 w 295942"/>
                  <a:gd name="connsiteY197" fmla="*/ 55420 h 306032"/>
                  <a:gd name="connsiteX198" fmla="*/ 2011 w 295942"/>
                  <a:gd name="connsiteY198" fmla="*/ 53158 h 306032"/>
                  <a:gd name="connsiteX199" fmla="*/ 419 w 295942"/>
                  <a:gd name="connsiteY199" fmla="*/ 66061 h 306032"/>
                  <a:gd name="connsiteX200" fmla="*/ 0 w 295942"/>
                  <a:gd name="connsiteY200" fmla="*/ 63883 h 306032"/>
                  <a:gd name="connsiteX201" fmla="*/ 1508 w 295942"/>
                  <a:gd name="connsiteY201" fmla="*/ 71507 h 306032"/>
                  <a:gd name="connsiteX202" fmla="*/ 335 w 295942"/>
                  <a:gd name="connsiteY202" fmla="*/ 74440 h 306032"/>
                  <a:gd name="connsiteX203" fmla="*/ 1927 w 295942"/>
                  <a:gd name="connsiteY203" fmla="*/ 93376 h 306032"/>
                  <a:gd name="connsiteX204" fmla="*/ 3016 w 295942"/>
                  <a:gd name="connsiteY204" fmla="*/ 93376 h 306032"/>
                  <a:gd name="connsiteX205" fmla="*/ 3603 w 295942"/>
                  <a:gd name="connsiteY205" fmla="*/ 110134 h 306032"/>
                  <a:gd name="connsiteX206" fmla="*/ 3603 w 295942"/>
                  <a:gd name="connsiteY206" fmla="*/ 110972 h 306032"/>
                  <a:gd name="connsiteX207" fmla="*/ 5446 w 295942"/>
                  <a:gd name="connsiteY207" fmla="*/ 124713 h 306032"/>
                  <a:gd name="connsiteX208" fmla="*/ 5446 w 295942"/>
                  <a:gd name="connsiteY208" fmla="*/ 147001 h 306032"/>
                  <a:gd name="connsiteX209" fmla="*/ 6117 w 295942"/>
                  <a:gd name="connsiteY209" fmla="*/ 158061 h 306032"/>
                  <a:gd name="connsiteX210" fmla="*/ 6117 w 295942"/>
                  <a:gd name="connsiteY210" fmla="*/ 158061 h 306032"/>
                  <a:gd name="connsiteX211" fmla="*/ 7625 w 295942"/>
                  <a:gd name="connsiteY211" fmla="*/ 170043 h 306032"/>
                  <a:gd name="connsiteX212" fmla="*/ 7206 w 295942"/>
                  <a:gd name="connsiteY212" fmla="*/ 170043 h 306032"/>
                  <a:gd name="connsiteX213" fmla="*/ 8965 w 295942"/>
                  <a:gd name="connsiteY213" fmla="*/ 189985 h 306032"/>
                  <a:gd name="connsiteX214" fmla="*/ 8295 w 295942"/>
                  <a:gd name="connsiteY214" fmla="*/ 190907 h 306032"/>
                  <a:gd name="connsiteX215" fmla="*/ 9217 w 295942"/>
                  <a:gd name="connsiteY215" fmla="*/ 216043 h 306032"/>
                  <a:gd name="connsiteX216" fmla="*/ 9217 w 295942"/>
                  <a:gd name="connsiteY216" fmla="*/ 214954 h 306032"/>
                  <a:gd name="connsiteX217" fmla="*/ 11395 w 295942"/>
                  <a:gd name="connsiteY217" fmla="*/ 246291 h 306032"/>
                  <a:gd name="connsiteX218" fmla="*/ 12401 w 295942"/>
                  <a:gd name="connsiteY218" fmla="*/ 253748 h 306032"/>
                  <a:gd name="connsiteX219" fmla="*/ 13909 w 295942"/>
                  <a:gd name="connsiteY219" fmla="*/ 251151 h 306032"/>
                  <a:gd name="connsiteX220" fmla="*/ 13239 w 295942"/>
                  <a:gd name="connsiteY220" fmla="*/ 256346 h 306032"/>
                  <a:gd name="connsiteX221" fmla="*/ 13239 w 295942"/>
                  <a:gd name="connsiteY221" fmla="*/ 255675 h 306032"/>
                  <a:gd name="connsiteX222" fmla="*/ 12401 w 295942"/>
                  <a:gd name="connsiteY222" fmla="*/ 267490 h 306032"/>
                  <a:gd name="connsiteX223" fmla="*/ 13155 w 295942"/>
                  <a:gd name="connsiteY223" fmla="*/ 285504 h 306032"/>
                  <a:gd name="connsiteX224" fmla="*/ 13825 w 295942"/>
                  <a:gd name="connsiteY224" fmla="*/ 306033 h 306032"/>
                  <a:gd name="connsiteX225" fmla="*/ 36700 w 295942"/>
                  <a:gd name="connsiteY225" fmla="*/ 305111 h 306032"/>
                  <a:gd name="connsiteX226" fmla="*/ 34521 w 295942"/>
                  <a:gd name="connsiteY226" fmla="*/ 304189 h 306032"/>
                  <a:gd name="connsiteX227" fmla="*/ 40805 w 295942"/>
                  <a:gd name="connsiteY227" fmla="*/ 304189 h 306032"/>
                  <a:gd name="connsiteX228" fmla="*/ 38543 w 295942"/>
                  <a:gd name="connsiteY228" fmla="*/ 305027 h 306032"/>
                  <a:gd name="connsiteX229" fmla="*/ 46168 w 295942"/>
                  <a:gd name="connsiteY229" fmla="*/ 303938 h 306032"/>
                  <a:gd name="connsiteX230" fmla="*/ 45497 w 295942"/>
                  <a:gd name="connsiteY230" fmla="*/ 305278 h 306032"/>
                  <a:gd name="connsiteX231" fmla="*/ 49100 w 295942"/>
                  <a:gd name="connsiteY231" fmla="*/ 305278 h 306032"/>
                  <a:gd name="connsiteX232" fmla="*/ 48262 w 295942"/>
                  <a:gd name="connsiteY232" fmla="*/ 305278 h 306032"/>
                  <a:gd name="connsiteX233" fmla="*/ 56641 w 295942"/>
                  <a:gd name="connsiteY233" fmla="*/ 303938 h 306032"/>
                  <a:gd name="connsiteX234" fmla="*/ 59742 w 295942"/>
                  <a:gd name="connsiteY234" fmla="*/ 304524 h 306032"/>
                  <a:gd name="connsiteX235" fmla="*/ 61752 w 295942"/>
                  <a:gd name="connsiteY235" fmla="*/ 304524 h 306032"/>
                  <a:gd name="connsiteX236" fmla="*/ 69629 w 295942"/>
                  <a:gd name="connsiteY236" fmla="*/ 304524 h 306032"/>
                  <a:gd name="connsiteX237" fmla="*/ 66445 w 295942"/>
                  <a:gd name="connsiteY237" fmla="*/ 303854 h 306032"/>
                  <a:gd name="connsiteX238" fmla="*/ 70131 w 295942"/>
                  <a:gd name="connsiteY238" fmla="*/ 302765 h 306032"/>
                  <a:gd name="connsiteX239" fmla="*/ 102809 w 295942"/>
                  <a:gd name="connsiteY239" fmla="*/ 302095 h 306032"/>
                  <a:gd name="connsiteX240" fmla="*/ 118394 w 295942"/>
                  <a:gd name="connsiteY240" fmla="*/ 300838 h 306032"/>
                  <a:gd name="connsiteX241" fmla="*/ 121159 w 295942"/>
                  <a:gd name="connsiteY241" fmla="*/ 299665 h 306032"/>
                  <a:gd name="connsiteX242" fmla="*/ 134816 w 295942"/>
                  <a:gd name="connsiteY242" fmla="*/ 301257 h 306032"/>
                  <a:gd name="connsiteX243" fmla="*/ 143195 w 295942"/>
                  <a:gd name="connsiteY243" fmla="*/ 299246 h 306032"/>
                  <a:gd name="connsiteX244" fmla="*/ 146798 w 295942"/>
                  <a:gd name="connsiteY244" fmla="*/ 300251 h 306032"/>
                  <a:gd name="connsiteX245" fmla="*/ 181990 w 295942"/>
                  <a:gd name="connsiteY245" fmla="*/ 298743 h 306032"/>
                  <a:gd name="connsiteX246" fmla="*/ 182744 w 295942"/>
                  <a:gd name="connsiteY246" fmla="*/ 297654 h 306032"/>
                  <a:gd name="connsiteX247" fmla="*/ 189447 w 295942"/>
                  <a:gd name="connsiteY247" fmla="*/ 298659 h 306032"/>
                  <a:gd name="connsiteX248" fmla="*/ 196234 w 295942"/>
                  <a:gd name="connsiteY248" fmla="*/ 297654 h 306032"/>
                  <a:gd name="connsiteX249" fmla="*/ 196234 w 295942"/>
                  <a:gd name="connsiteY249" fmla="*/ 297067 h 306032"/>
                  <a:gd name="connsiteX250" fmla="*/ 271644 w 295942"/>
                  <a:gd name="connsiteY250" fmla="*/ 294637 h 306032"/>
                  <a:gd name="connsiteX251" fmla="*/ 273068 w 295942"/>
                  <a:gd name="connsiteY251" fmla="*/ 293967 h 306032"/>
                  <a:gd name="connsiteX252" fmla="*/ 273068 w 295942"/>
                  <a:gd name="connsiteY252" fmla="*/ 292961 h 306032"/>
                  <a:gd name="connsiteX253" fmla="*/ 283625 w 295942"/>
                  <a:gd name="connsiteY253" fmla="*/ 293464 h 306032"/>
                  <a:gd name="connsiteX254" fmla="*/ 295942 w 295942"/>
                  <a:gd name="connsiteY254" fmla="*/ 291788 h 306032"/>
                  <a:gd name="connsiteX255" fmla="*/ 292675 w 295942"/>
                  <a:gd name="connsiteY255" fmla="*/ 291788 h 306032"/>
                  <a:gd name="connsiteX256" fmla="*/ 286893 w 295942"/>
                  <a:gd name="connsiteY256" fmla="*/ 288269 h 306032"/>
                  <a:gd name="connsiteX257" fmla="*/ 265695 w 295942"/>
                  <a:gd name="connsiteY257" fmla="*/ 289275 h 306032"/>
                  <a:gd name="connsiteX258" fmla="*/ 266198 w 295942"/>
                  <a:gd name="connsiteY258" fmla="*/ 288437 h 306032"/>
                  <a:gd name="connsiteX259" fmla="*/ 257064 w 295942"/>
                  <a:gd name="connsiteY259" fmla="*/ 289359 h 306032"/>
                  <a:gd name="connsiteX260" fmla="*/ 257567 w 295942"/>
                  <a:gd name="connsiteY260" fmla="*/ 289359 h 306032"/>
                  <a:gd name="connsiteX261" fmla="*/ 224051 w 295942"/>
                  <a:gd name="connsiteY261" fmla="*/ 290197 h 306032"/>
                  <a:gd name="connsiteX262" fmla="*/ 225225 w 295942"/>
                  <a:gd name="connsiteY262" fmla="*/ 290783 h 306032"/>
                  <a:gd name="connsiteX263" fmla="*/ 219946 w 295942"/>
                  <a:gd name="connsiteY263" fmla="*/ 290783 h 306032"/>
                  <a:gd name="connsiteX264" fmla="*/ 225476 w 295942"/>
                  <a:gd name="connsiteY264" fmla="*/ 291705 h 306032"/>
                  <a:gd name="connsiteX265" fmla="*/ 200339 w 295942"/>
                  <a:gd name="connsiteY265" fmla="*/ 291705 h 306032"/>
                  <a:gd name="connsiteX266" fmla="*/ 196988 w 295942"/>
                  <a:gd name="connsiteY266" fmla="*/ 292710 h 306032"/>
                  <a:gd name="connsiteX267" fmla="*/ 195731 w 295942"/>
                  <a:gd name="connsiteY267" fmla="*/ 292710 h 306032"/>
                  <a:gd name="connsiteX268" fmla="*/ 194474 w 295942"/>
                  <a:gd name="connsiteY268" fmla="*/ 293297 h 306032"/>
                  <a:gd name="connsiteX269" fmla="*/ 189614 w 295942"/>
                  <a:gd name="connsiteY269" fmla="*/ 292543 h 306032"/>
                  <a:gd name="connsiteX270" fmla="*/ 192547 w 295942"/>
                  <a:gd name="connsiteY270" fmla="*/ 292543 h 306032"/>
                  <a:gd name="connsiteX271" fmla="*/ 179643 w 295942"/>
                  <a:gd name="connsiteY271" fmla="*/ 293213 h 306032"/>
                  <a:gd name="connsiteX272" fmla="*/ 184252 w 295942"/>
                  <a:gd name="connsiteY272" fmla="*/ 293213 h 306032"/>
                  <a:gd name="connsiteX273" fmla="*/ 142357 w 295942"/>
                  <a:gd name="connsiteY273" fmla="*/ 295978 h 306032"/>
                  <a:gd name="connsiteX274" fmla="*/ 143279 w 295942"/>
                  <a:gd name="connsiteY274" fmla="*/ 295978 h 306032"/>
                  <a:gd name="connsiteX275" fmla="*/ 124845 w 295942"/>
                  <a:gd name="connsiteY275" fmla="*/ 296816 h 306032"/>
                  <a:gd name="connsiteX276" fmla="*/ 124845 w 295942"/>
                  <a:gd name="connsiteY276" fmla="*/ 296816 h 306032"/>
                  <a:gd name="connsiteX277" fmla="*/ 116969 w 295942"/>
                  <a:gd name="connsiteY277" fmla="*/ 297654 h 306032"/>
                  <a:gd name="connsiteX278" fmla="*/ 115377 w 295942"/>
                  <a:gd name="connsiteY278" fmla="*/ 296564 h 306032"/>
                  <a:gd name="connsiteX279" fmla="*/ 103312 w 295942"/>
                  <a:gd name="connsiteY279" fmla="*/ 298910 h 306032"/>
                  <a:gd name="connsiteX280" fmla="*/ 101720 w 295942"/>
                  <a:gd name="connsiteY280" fmla="*/ 298408 h 306032"/>
                  <a:gd name="connsiteX281" fmla="*/ 93844 w 295942"/>
                  <a:gd name="connsiteY281" fmla="*/ 299665 h 306032"/>
                  <a:gd name="connsiteX282" fmla="*/ 95268 w 295942"/>
                  <a:gd name="connsiteY282" fmla="*/ 298156 h 306032"/>
                  <a:gd name="connsiteX283" fmla="*/ 73567 w 295942"/>
                  <a:gd name="connsiteY283" fmla="*/ 298743 h 306032"/>
                  <a:gd name="connsiteX284" fmla="*/ 80437 w 295942"/>
                  <a:gd name="connsiteY284" fmla="*/ 299581 h 306032"/>
                  <a:gd name="connsiteX285" fmla="*/ 72729 w 295942"/>
                  <a:gd name="connsiteY285" fmla="*/ 300921 h 306032"/>
                  <a:gd name="connsiteX286" fmla="*/ 57563 w 295942"/>
                  <a:gd name="connsiteY286" fmla="*/ 299748 h 306032"/>
                  <a:gd name="connsiteX287" fmla="*/ 59406 w 295942"/>
                  <a:gd name="connsiteY287" fmla="*/ 299748 h 306032"/>
                  <a:gd name="connsiteX288" fmla="*/ 48765 w 295942"/>
                  <a:gd name="connsiteY288" fmla="*/ 299748 h 306032"/>
                  <a:gd name="connsiteX289" fmla="*/ 42732 w 295942"/>
                  <a:gd name="connsiteY289" fmla="*/ 301173 h 306032"/>
                  <a:gd name="connsiteX290" fmla="*/ 51111 w 295942"/>
                  <a:gd name="connsiteY290" fmla="*/ 300503 h 306032"/>
                  <a:gd name="connsiteX291" fmla="*/ 34354 w 295942"/>
                  <a:gd name="connsiteY291" fmla="*/ 302346 h 306032"/>
                  <a:gd name="connsiteX292" fmla="*/ 38794 w 295942"/>
                  <a:gd name="connsiteY292" fmla="*/ 301424 h 306032"/>
                  <a:gd name="connsiteX293" fmla="*/ 32175 w 295942"/>
                  <a:gd name="connsiteY293" fmla="*/ 301424 h 306032"/>
                  <a:gd name="connsiteX294" fmla="*/ 47089 w 295942"/>
                  <a:gd name="connsiteY294" fmla="*/ 299497 h 306032"/>
                  <a:gd name="connsiteX295" fmla="*/ 40135 w 295942"/>
                  <a:gd name="connsiteY295" fmla="*/ 299497 h 306032"/>
                  <a:gd name="connsiteX296" fmla="*/ 25304 w 295942"/>
                  <a:gd name="connsiteY296" fmla="*/ 301257 h 306032"/>
                  <a:gd name="connsiteX297" fmla="*/ 25304 w 295942"/>
                  <a:gd name="connsiteY297" fmla="*/ 300503 h 306032"/>
                  <a:gd name="connsiteX298" fmla="*/ 20612 w 295942"/>
                  <a:gd name="connsiteY298" fmla="*/ 301173 h 306032"/>
                  <a:gd name="connsiteX299" fmla="*/ 23796 w 295942"/>
                  <a:gd name="connsiteY299" fmla="*/ 300084 h 306032"/>
                  <a:gd name="connsiteX300" fmla="*/ 21366 w 295942"/>
                  <a:gd name="connsiteY300" fmla="*/ 300084 h 306032"/>
                  <a:gd name="connsiteX301" fmla="*/ 19774 w 295942"/>
                  <a:gd name="connsiteY301" fmla="*/ 300084 h 306032"/>
                  <a:gd name="connsiteX302" fmla="*/ 18434 w 295942"/>
                  <a:gd name="connsiteY302" fmla="*/ 300084 h 306032"/>
                  <a:gd name="connsiteX303" fmla="*/ 18434 w 295942"/>
                  <a:gd name="connsiteY303" fmla="*/ 298575 h 306032"/>
                  <a:gd name="connsiteX304" fmla="*/ 18434 w 295942"/>
                  <a:gd name="connsiteY304" fmla="*/ 300251 h 306032"/>
                  <a:gd name="connsiteX305" fmla="*/ 18434 w 295942"/>
                  <a:gd name="connsiteY305" fmla="*/ 301424 h 306032"/>
                  <a:gd name="connsiteX306" fmla="*/ 17512 w 295942"/>
                  <a:gd name="connsiteY306" fmla="*/ 301424 h 306032"/>
                  <a:gd name="connsiteX307" fmla="*/ 17512 w 295942"/>
                  <a:gd name="connsiteY307" fmla="*/ 298408 h 306032"/>
                  <a:gd name="connsiteX308" fmla="*/ 18015 w 295942"/>
                  <a:gd name="connsiteY308" fmla="*/ 295391 h 306032"/>
                  <a:gd name="connsiteX309" fmla="*/ 18015 w 295942"/>
                  <a:gd name="connsiteY309" fmla="*/ 284666 h 306032"/>
                  <a:gd name="connsiteX310" fmla="*/ 17428 w 295942"/>
                  <a:gd name="connsiteY310" fmla="*/ 288772 h 306032"/>
                  <a:gd name="connsiteX311" fmla="*/ 17847 w 295942"/>
                  <a:gd name="connsiteY311" fmla="*/ 281147 h 306032"/>
                  <a:gd name="connsiteX312" fmla="*/ 16590 w 295942"/>
                  <a:gd name="connsiteY312" fmla="*/ 278717 h 306032"/>
                  <a:gd name="connsiteX313" fmla="*/ 15501 w 295942"/>
                  <a:gd name="connsiteY313" fmla="*/ 270338 h 306032"/>
                  <a:gd name="connsiteX314" fmla="*/ 15752 w 295942"/>
                  <a:gd name="connsiteY314" fmla="*/ 270338 h 306032"/>
                  <a:gd name="connsiteX315" fmla="*/ 14160 w 295942"/>
                  <a:gd name="connsiteY315" fmla="*/ 258440 h 306032"/>
                  <a:gd name="connsiteX316" fmla="*/ 15417 w 295942"/>
                  <a:gd name="connsiteY316" fmla="*/ 262295 h 306032"/>
                  <a:gd name="connsiteX317" fmla="*/ 14914 w 295942"/>
                  <a:gd name="connsiteY317" fmla="*/ 257435 h 306032"/>
                  <a:gd name="connsiteX318" fmla="*/ 15752 w 295942"/>
                  <a:gd name="connsiteY318" fmla="*/ 258440 h 306032"/>
                  <a:gd name="connsiteX319" fmla="*/ 14914 w 295942"/>
                  <a:gd name="connsiteY319" fmla="*/ 246375 h 306032"/>
                  <a:gd name="connsiteX320" fmla="*/ 13323 w 295942"/>
                  <a:gd name="connsiteY320" fmla="*/ 241180 h 306032"/>
                  <a:gd name="connsiteX321" fmla="*/ 13323 w 295942"/>
                  <a:gd name="connsiteY321" fmla="*/ 236488 h 306032"/>
                  <a:gd name="connsiteX322" fmla="*/ 13993 w 295942"/>
                  <a:gd name="connsiteY322" fmla="*/ 242353 h 306032"/>
                  <a:gd name="connsiteX323" fmla="*/ 14747 w 295942"/>
                  <a:gd name="connsiteY323" fmla="*/ 244029 h 306032"/>
                  <a:gd name="connsiteX324" fmla="*/ 14747 w 295942"/>
                  <a:gd name="connsiteY324" fmla="*/ 233220 h 306032"/>
                  <a:gd name="connsiteX325" fmla="*/ 14747 w 295942"/>
                  <a:gd name="connsiteY325" fmla="*/ 235817 h 306032"/>
                  <a:gd name="connsiteX326" fmla="*/ 13323 w 295942"/>
                  <a:gd name="connsiteY326" fmla="*/ 226517 h 306032"/>
                  <a:gd name="connsiteX327" fmla="*/ 14077 w 295942"/>
                  <a:gd name="connsiteY327" fmla="*/ 227271 h 306032"/>
                  <a:gd name="connsiteX328" fmla="*/ 13323 w 295942"/>
                  <a:gd name="connsiteY328" fmla="*/ 221322 h 306032"/>
                  <a:gd name="connsiteX329" fmla="*/ 14998 w 295942"/>
                  <a:gd name="connsiteY329" fmla="*/ 225763 h 306032"/>
                  <a:gd name="connsiteX330" fmla="*/ 13909 w 295942"/>
                  <a:gd name="connsiteY330" fmla="*/ 216881 h 306032"/>
                  <a:gd name="connsiteX331" fmla="*/ 14579 w 295942"/>
                  <a:gd name="connsiteY331" fmla="*/ 213362 h 306032"/>
                  <a:gd name="connsiteX332" fmla="*/ 12987 w 295942"/>
                  <a:gd name="connsiteY332" fmla="*/ 194677 h 306032"/>
                  <a:gd name="connsiteX333" fmla="*/ 12568 w 295942"/>
                  <a:gd name="connsiteY333" fmla="*/ 192331 h 306032"/>
                  <a:gd name="connsiteX334" fmla="*/ 11647 w 295942"/>
                  <a:gd name="connsiteY334" fmla="*/ 173395 h 306032"/>
                  <a:gd name="connsiteX335" fmla="*/ 12485 w 295942"/>
                  <a:gd name="connsiteY335" fmla="*/ 169121 h 306032"/>
                  <a:gd name="connsiteX336" fmla="*/ 10641 w 295942"/>
                  <a:gd name="connsiteY336" fmla="*/ 165351 h 306032"/>
                  <a:gd name="connsiteX337" fmla="*/ 11563 w 295942"/>
                  <a:gd name="connsiteY337" fmla="*/ 160407 h 306032"/>
                  <a:gd name="connsiteX338" fmla="*/ 10055 w 295942"/>
                  <a:gd name="connsiteY338" fmla="*/ 144990 h 306032"/>
                  <a:gd name="connsiteX339" fmla="*/ 9887 w 295942"/>
                  <a:gd name="connsiteY339" fmla="*/ 150018 h 306032"/>
                  <a:gd name="connsiteX340" fmla="*/ 5949 w 295942"/>
                  <a:gd name="connsiteY340" fmla="*/ 79467 h 306032"/>
                  <a:gd name="connsiteX341" fmla="*/ 5949 w 295942"/>
                  <a:gd name="connsiteY341" fmla="*/ 84495 h 306032"/>
                  <a:gd name="connsiteX342" fmla="*/ 5949 w 295942"/>
                  <a:gd name="connsiteY342" fmla="*/ 79467 h 306032"/>
                  <a:gd name="connsiteX343" fmla="*/ 46084 w 295942"/>
                  <a:gd name="connsiteY343" fmla="*/ 17799 h 306032"/>
                  <a:gd name="connsiteX344" fmla="*/ 41643 w 295942"/>
                  <a:gd name="connsiteY344" fmla="*/ 17799 h 306032"/>
                  <a:gd name="connsiteX345" fmla="*/ 46084 w 295942"/>
                  <a:gd name="connsiteY345" fmla="*/ 17799 h 306032"/>
                  <a:gd name="connsiteX346" fmla="*/ 291083 w 295942"/>
                  <a:gd name="connsiteY346" fmla="*/ 64469 h 306032"/>
                  <a:gd name="connsiteX347" fmla="*/ 291083 w 295942"/>
                  <a:gd name="connsiteY347" fmla="*/ 64469 h 306032"/>
                  <a:gd name="connsiteX348" fmla="*/ 291083 w 295942"/>
                  <a:gd name="connsiteY348" fmla="*/ 64469 h 306032"/>
                  <a:gd name="connsiteX349" fmla="*/ 291083 w 295942"/>
                  <a:gd name="connsiteY349" fmla="*/ 70753 h 306032"/>
                  <a:gd name="connsiteX350" fmla="*/ 291083 w 295942"/>
                  <a:gd name="connsiteY350" fmla="*/ 70753 h 306032"/>
                  <a:gd name="connsiteX351" fmla="*/ 291083 w 295942"/>
                  <a:gd name="connsiteY351" fmla="*/ 67318 h 306032"/>
                  <a:gd name="connsiteX352" fmla="*/ 291083 w 295942"/>
                  <a:gd name="connsiteY352" fmla="*/ 70753 h 306032"/>
                  <a:gd name="connsiteX353" fmla="*/ 57647 w 295942"/>
                  <a:gd name="connsiteY353" fmla="*/ 304022 h 306032"/>
                  <a:gd name="connsiteX354" fmla="*/ 56390 w 295942"/>
                  <a:gd name="connsiteY354" fmla="*/ 304022 h 306032"/>
                  <a:gd name="connsiteX355" fmla="*/ 57647 w 295942"/>
                  <a:gd name="connsiteY355" fmla="*/ 304022 h 30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</a:cxnLst>
                <a:rect l="l" t="t" r="r" b="b"/>
                <a:pathLst>
                  <a:path w="295942" h="306032">
                    <a:moveTo>
                      <a:pt x="9887" y="150018"/>
                    </a:moveTo>
                    <a:lnTo>
                      <a:pt x="9887" y="145242"/>
                    </a:lnTo>
                    <a:cubicBezTo>
                      <a:pt x="11144" y="150939"/>
                      <a:pt x="11060" y="155045"/>
                      <a:pt x="11647" y="150604"/>
                    </a:cubicBezTo>
                    <a:cubicBezTo>
                      <a:pt x="9552" y="150018"/>
                      <a:pt x="10474" y="132254"/>
                      <a:pt x="8463" y="131668"/>
                    </a:cubicBezTo>
                    <a:lnTo>
                      <a:pt x="8463" y="128568"/>
                    </a:lnTo>
                    <a:cubicBezTo>
                      <a:pt x="8463" y="129406"/>
                      <a:pt x="8463" y="129573"/>
                      <a:pt x="8463" y="130411"/>
                    </a:cubicBezTo>
                    <a:cubicBezTo>
                      <a:pt x="9133" y="124378"/>
                      <a:pt x="6787" y="126054"/>
                      <a:pt x="6703" y="118178"/>
                    </a:cubicBezTo>
                    <a:cubicBezTo>
                      <a:pt x="6703" y="115497"/>
                      <a:pt x="6703" y="113569"/>
                      <a:pt x="7290" y="115413"/>
                    </a:cubicBezTo>
                    <a:lnTo>
                      <a:pt x="6452" y="109380"/>
                    </a:lnTo>
                    <a:cubicBezTo>
                      <a:pt x="6452" y="107620"/>
                      <a:pt x="6452" y="108039"/>
                      <a:pt x="6452" y="109380"/>
                    </a:cubicBezTo>
                    <a:lnTo>
                      <a:pt x="5865" y="100079"/>
                    </a:lnTo>
                    <a:lnTo>
                      <a:pt x="5865" y="100079"/>
                    </a:lnTo>
                    <a:cubicBezTo>
                      <a:pt x="5446" y="98823"/>
                      <a:pt x="4860" y="95806"/>
                      <a:pt x="4525" y="94382"/>
                    </a:cubicBezTo>
                    <a:cubicBezTo>
                      <a:pt x="4189" y="92957"/>
                      <a:pt x="4525" y="95555"/>
                      <a:pt x="5027" y="94968"/>
                    </a:cubicBezTo>
                    <a:lnTo>
                      <a:pt x="4273" y="89857"/>
                    </a:lnTo>
                    <a:cubicBezTo>
                      <a:pt x="4273" y="87762"/>
                      <a:pt x="5446" y="91952"/>
                      <a:pt x="5530" y="95471"/>
                    </a:cubicBezTo>
                    <a:cubicBezTo>
                      <a:pt x="7290" y="90611"/>
                      <a:pt x="4776" y="91282"/>
                      <a:pt x="5530" y="80892"/>
                    </a:cubicBezTo>
                    <a:lnTo>
                      <a:pt x="6033" y="85752"/>
                    </a:lnTo>
                    <a:cubicBezTo>
                      <a:pt x="6686" y="81621"/>
                      <a:pt x="6971" y="77448"/>
                      <a:pt x="6871" y="73267"/>
                    </a:cubicBezTo>
                    <a:cubicBezTo>
                      <a:pt x="6871" y="74608"/>
                      <a:pt x="5614" y="84327"/>
                      <a:pt x="4860" y="78797"/>
                    </a:cubicBezTo>
                    <a:cubicBezTo>
                      <a:pt x="4944" y="76577"/>
                      <a:pt x="4768" y="74356"/>
                      <a:pt x="4357" y="72178"/>
                    </a:cubicBezTo>
                    <a:cubicBezTo>
                      <a:pt x="5027" y="72178"/>
                      <a:pt x="4357" y="69161"/>
                      <a:pt x="4357" y="65558"/>
                    </a:cubicBezTo>
                    <a:lnTo>
                      <a:pt x="5279" y="65558"/>
                    </a:lnTo>
                    <a:cubicBezTo>
                      <a:pt x="5027" y="63547"/>
                      <a:pt x="4525" y="61578"/>
                      <a:pt x="3771" y="59693"/>
                    </a:cubicBezTo>
                    <a:cubicBezTo>
                      <a:pt x="3427" y="57473"/>
                      <a:pt x="3838" y="55202"/>
                      <a:pt x="4944" y="53241"/>
                    </a:cubicBezTo>
                    <a:cubicBezTo>
                      <a:pt x="4944" y="46119"/>
                      <a:pt x="4022" y="58185"/>
                      <a:pt x="3435" y="49806"/>
                    </a:cubicBezTo>
                    <a:cubicBezTo>
                      <a:pt x="3326" y="44192"/>
                      <a:pt x="2824" y="38595"/>
                      <a:pt x="1927" y="33048"/>
                    </a:cubicBezTo>
                    <a:cubicBezTo>
                      <a:pt x="1927" y="28943"/>
                      <a:pt x="2597" y="33719"/>
                      <a:pt x="2765" y="32210"/>
                    </a:cubicBezTo>
                    <a:lnTo>
                      <a:pt x="1843" y="28608"/>
                    </a:lnTo>
                    <a:cubicBezTo>
                      <a:pt x="1843" y="27770"/>
                      <a:pt x="1843" y="28021"/>
                      <a:pt x="1843" y="28189"/>
                    </a:cubicBezTo>
                    <a:cubicBezTo>
                      <a:pt x="1424" y="25172"/>
                      <a:pt x="922" y="28189"/>
                      <a:pt x="419" y="23329"/>
                    </a:cubicBezTo>
                    <a:cubicBezTo>
                      <a:pt x="-84" y="23329"/>
                      <a:pt x="419" y="21485"/>
                      <a:pt x="419" y="20229"/>
                    </a:cubicBezTo>
                    <a:lnTo>
                      <a:pt x="3771" y="20229"/>
                    </a:lnTo>
                    <a:cubicBezTo>
                      <a:pt x="5539" y="20229"/>
                      <a:pt x="7306" y="20061"/>
                      <a:pt x="9049" y="19726"/>
                    </a:cubicBezTo>
                    <a:cubicBezTo>
                      <a:pt x="10557" y="19726"/>
                      <a:pt x="8379" y="20312"/>
                      <a:pt x="9049" y="20647"/>
                    </a:cubicBezTo>
                    <a:cubicBezTo>
                      <a:pt x="17428" y="19474"/>
                      <a:pt x="16004" y="19726"/>
                      <a:pt x="22707" y="18385"/>
                    </a:cubicBezTo>
                    <a:lnTo>
                      <a:pt x="28488" y="18385"/>
                    </a:lnTo>
                    <a:cubicBezTo>
                      <a:pt x="24215" y="17883"/>
                      <a:pt x="29577" y="16793"/>
                      <a:pt x="34270" y="15872"/>
                    </a:cubicBezTo>
                    <a:lnTo>
                      <a:pt x="30583" y="15201"/>
                    </a:lnTo>
                    <a:lnTo>
                      <a:pt x="38124" y="14363"/>
                    </a:lnTo>
                    <a:cubicBezTo>
                      <a:pt x="39046" y="14363"/>
                      <a:pt x="38124" y="14782"/>
                      <a:pt x="37035" y="15285"/>
                    </a:cubicBezTo>
                    <a:lnTo>
                      <a:pt x="38375" y="15285"/>
                    </a:lnTo>
                    <a:cubicBezTo>
                      <a:pt x="41140" y="15285"/>
                      <a:pt x="39716" y="16123"/>
                      <a:pt x="37873" y="16793"/>
                    </a:cubicBezTo>
                    <a:lnTo>
                      <a:pt x="35108" y="16291"/>
                    </a:lnTo>
                    <a:cubicBezTo>
                      <a:pt x="33264" y="16961"/>
                      <a:pt x="31588" y="17715"/>
                      <a:pt x="32007" y="18218"/>
                    </a:cubicBezTo>
                    <a:lnTo>
                      <a:pt x="34437" y="18218"/>
                    </a:lnTo>
                    <a:cubicBezTo>
                      <a:pt x="33935" y="18218"/>
                      <a:pt x="33683" y="18218"/>
                      <a:pt x="33935" y="18637"/>
                    </a:cubicBezTo>
                    <a:cubicBezTo>
                      <a:pt x="34680" y="18578"/>
                      <a:pt x="35418" y="18410"/>
                      <a:pt x="36113" y="18134"/>
                    </a:cubicBezTo>
                    <a:lnTo>
                      <a:pt x="37873" y="19139"/>
                    </a:lnTo>
                    <a:lnTo>
                      <a:pt x="37873" y="18637"/>
                    </a:lnTo>
                    <a:lnTo>
                      <a:pt x="47760" y="18637"/>
                    </a:lnTo>
                    <a:cubicBezTo>
                      <a:pt x="55728" y="16684"/>
                      <a:pt x="63814" y="15285"/>
                      <a:pt x="71975" y="14447"/>
                    </a:cubicBezTo>
                    <a:cubicBezTo>
                      <a:pt x="69210" y="15285"/>
                      <a:pt x="71472" y="15704"/>
                      <a:pt x="71304" y="16626"/>
                    </a:cubicBezTo>
                    <a:cubicBezTo>
                      <a:pt x="66486" y="16550"/>
                      <a:pt x="61669" y="16860"/>
                      <a:pt x="56893" y="17547"/>
                    </a:cubicBezTo>
                    <a:cubicBezTo>
                      <a:pt x="59909" y="17547"/>
                      <a:pt x="59239" y="17966"/>
                      <a:pt x="58485" y="18134"/>
                    </a:cubicBezTo>
                    <a:lnTo>
                      <a:pt x="68791" y="16793"/>
                    </a:lnTo>
                    <a:cubicBezTo>
                      <a:pt x="68791" y="17547"/>
                      <a:pt x="71053" y="17212"/>
                      <a:pt x="73734" y="17380"/>
                    </a:cubicBezTo>
                    <a:cubicBezTo>
                      <a:pt x="71640" y="16039"/>
                      <a:pt x="81443" y="16039"/>
                      <a:pt x="85548" y="15369"/>
                    </a:cubicBezTo>
                    <a:cubicBezTo>
                      <a:pt x="85548" y="15369"/>
                      <a:pt x="84878" y="16374"/>
                      <a:pt x="79767" y="16542"/>
                    </a:cubicBezTo>
                    <a:cubicBezTo>
                      <a:pt x="85465" y="17380"/>
                      <a:pt x="86973" y="14447"/>
                      <a:pt x="92587" y="15118"/>
                    </a:cubicBezTo>
                    <a:cubicBezTo>
                      <a:pt x="91782" y="14992"/>
                      <a:pt x="90961" y="14992"/>
                      <a:pt x="90157" y="15118"/>
                    </a:cubicBezTo>
                    <a:cubicBezTo>
                      <a:pt x="93090" y="14531"/>
                      <a:pt x="100211" y="14531"/>
                      <a:pt x="98536" y="15118"/>
                    </a:cubicBezTo>
                    <a:lnTo>
                      <a:pt x="99541" y="15118"/>
                    </a:lnTo>
                    <a:cubicBezTo>
                      <a:pt x="108431" y="15151"/>
                      <a:pt x="117296" y="14305"/>
                      <a:pt x="126019" y="12604"/>
                    </a:cubicBezTo>
                    <a:cubicBezTo>
                      <a:pt x="125641" y="13308"/>
                      <a:pt x="125122" y="13936"/>
                      <a:pt x="124510" y="14447"/>
                    </a:cubicBezTo>
                    <a:lnTo>
                      <a:pt x="139174" y="9504"/>
                    </a:lnTo>
                    <a:cubicBezTo>
                      <a:pt x="137916" y="10593"/>
                      <a:pt x="143028" y="12939"/>
                      <a:pt x="136157" y="13861"/>
                    </a:cubicBezTo>
                    <a:cubicBezTo>
                      <a:pt x="138956" y="13961"/>
                      <a:pt x="141763" y="13794"/>
                      <a:pt x="144536" y="13358"/>
                    </a:cubicBezTo>
                    <a:cubicBezTo>
                      <a:pt x="143195" y="13358"/>
                      <a:pt x="141100" y="12017"/>
                      <a:pt x="142944" y="11766"/>
                    </a:cubicBezTo>
                    <a:cubicBezTo>
                      <a:pt x="146178" y="12394"/>
                      <a:pt x="149454" y="12788"/>
                      <a:pt x="152747" y="12939"/>
                    </a:cubicBezTo>
                    <a:cubicBezTo>
                      <a:pt x="150736" y="12939"/>
                      <a:pt x="152747" y="11012"/>
                      <a:pt x="156099" y="10928"/>
                    </a:cubicBezTo>
                    <a:cubicBezTo>
                      <a:pt x="155596" y="10928"/>
                      <a:pt x="156099" y="12604"/>
                      <a:pt x="155261" y="12855"/>
                    </a:cubicBezTo>
                    <a:lnTo>
                      <a:pt x="163137" y="10760"/>
                    </a:lnTo>
                    <a:cubicBezTo>
                      <a:pt x="161210" y="11179"/>
                      <a:pt x="163137" y="12185"/>
                      <a:pt x="164729" y="12604"/>
                    </a:cubicBezTo>
                    <a:cubicBezTo>
                      <a:pt x="163891" y="12604"/>
                      <a:pt x="171600" y="12604"/>
                      <a:pt x="173694" y="12017"/>
                    </a:cubicBezTo>
                    <a:lnTo>
                      <a:pt x="170343" y="12017"/>
                    </a:lnTo>
                    <a:cubicBezTo>
                      <a:pt x="179308" y="12017"/>
                      <a:pt x="178722" y="9252"/>
                      <a:pt x="188022" y="8917"/>
                    </a:cubicBezTo>
                    <a:cubicBezTo>
                      <a:pt x="186933" y="8917"/>
                      <a:pt x="185425" y="11096"/>
                      <a:pt x="189950" y="11096"/>
                    </a:cubicBezTo>
                    <a:cubicBezTo>
                      <a:pt x="195228" y="8414"/>
                      <a:pt x="200876" y="6554"/>
                      <a:pt x="206707" y="5566"/>
                    </a:cubicBezTo>
                    <a:lnTo>
                      <a:pt x="208215" y="5566"/>
                    </a:lnTo>
                    <a:lnTo>
                      <a:pt x="214248" y="4728"/>
                    </a:lnTo>
                    <a:cubicBezTo>
                      <a:pt x="207746" y="7099"/>
                      <a:pt x="201110" y="9110"/>
                      <a:pt x="194390" y="10760"/>
                    </a:cubicBezTo>
                    <a:cubicBezTo>
                      <a:pt x="196368" y="11012"/>
                      <a:pt x="198362" y="11012"/>
                      <a:pt x="200339" y="10760"/>
                    </a:cubicBezTo>
                    <a:cubicBezTo>
                      <a:pt x="202183" y="10760"/>
                      <a:pt x="197658" y="11515"/>
                      <a:pt x="196150" y="11682"/>
                    </a:cubicBezTo>
                    <a:lnTo>
                      <a:pt x="207964" y="11682"/>
                    </a:lnTo>
                    <a:cubicBezTo>
                      <a:pt x="207378" y="10760"/>
                      <a:pt x="216846" y="10258"/>
                      <a:pt x="216343" y="9420"/>
                    </a:cubicBezTo>
                    <a:lnTo>
                      <a:pt x="203691" y="11096"/>
                    </a:lnTo>
                    <a:cubicBezTo>
                      <a:pt x="203104" y="10174"/>
                      <a:pt x="210897" y="7912"/>
                      <a:pt x="219192" y="7660"/>
                    </a:cubicBezTo>
                    <a:cubicBezTo>
                      <a:pt x="221370" y="7660"/>
                      <a:pt x="217684" y="9504"/>
                      <a:pt x="217935" y="9839"/>
                    </a:cubicBezTo>
                    <a:cubicBezTo>
                      <a:pt x="220692" y="9294"/>
                      <a:pt x="223499" y="9018"/>
                      <a:pt x="226314" y="9001"/>
                    </a:cubicBezTo>
                    <a:lnTo>
                      <a:pt x="222795" y="9755"/>
                    </a:lnTo>
                    <a:cubicBezTo>
                      <a:pt x="227118" y="9060"/>
                      <a:pt x="231484" y="8699"/>
                      <a:pt x="235866" y="8666"/>
                    </a:cubicBezTo>
                    <a:cubicBezTo>
                      <a:pt x="237793" y="8666"/>
                      <a:pt x="241731" y="9671"/>
                      <a:pt x="241982" y="9085"/>
                    </a:cubicBezTo>
                    <a:cubicBezTo>
                      <a:pt x="238798" y="8079"/>
                      <a:pt x="238044" y="4644"/>
                      <a:pt x="240055" y="3722"/>
                    </a:cubicBezTo>
                    <a:cubicBezTo>
                      <a:pt x="240726" y="3722"/>
                      <a:pt x="250194" y="4309"/>
                      <a:pt x="252456" y="4728"/>
                    </a:cubicBezTo>
                    <a:cubicBezTo>
                      <a:pt x="254718" y="5147"/>
                      <a:pt x="247764" y="7074"/>
                      <a:pt x="250529" y="7660"/>
                    </a:cubicBezTo>
                    <a:cubicBezTo>
                      <a:pt x="251317" y="7250"/>
                      <a:pt x="252163" y="6965"/>
                      <a:pt x="253043" y="6822"/>
                    </a:cubicBezTo>
                    <a:cubicBezTo>
                      <a:pt x="255053" y="6822"/>
                      <a:pt x="252289" y="7744"/>
                      <a:pt x="256645" y="7409"/>
                    </a:cubicBezTo>
                    <a:cubicBezTo>
                      <a:pt x="257316" y="6320"/>
                      <a:pt x="265527" y="7409"/>
                      <a:pt x="258656" y="6403"/>
                    </a:cubicBezTo>
                    <a:cubicBezTo>
                      <a:pt x="262930" y="5901"/>
                      <a:pt x="263265" y="6403"/>
                      <a:pt x="268292" y="6403"/>
                    </a:cubicBezTo>
                    <a:cubicBezTo>
                      <a:pt x="266616" y="5817"/>
                      <a:pt x="272649" y="3974"/>
                      <a:pt x="276671" y="3471"/>
                    </a:cubicBezTo>
                    <a:cubicBezTo>
                      <a:pt x="276671" y="3471"/>
                      <a:pt x="277425" y="3974"/>
                      <a:pt x="277928" y="4141"/>
                    </a:cubicBezTo>
                    <a:lnTo>
                      <a:pt x="283961" y="4141"/>
                    </a:lnTo>
                    <a:cubicBezTo>
                      <a:pt x="283961" y="9252"/>
                      <a:pt x="283961" y="13274"/>
                      <a:pt x="283961" y="19391"/>
                    </a:cubicBezTo>
                    <a:cubicBezTo>
                      <a:pt x="283961" y="20145"/>
                      <a:pt x="283961" y="24083"/>
                      <a:pt x="283123" y="22407"/>
                    </a:cubicBezTo>
                    <a:cubicBezTo>
                      <a:pt x="283567" y="23966"/>
                      <a:pt x="283843" y="25566"/>
                      <a:pt x="283961" y="27183"/>
                    </a:cubicBezTo>
                    <a:cubicBezTo>
                      <a:pt x="283290" y="32127"/>
                      <a:pt x="283542" y="21569"/>
                      <a:pt x="282620" y="25340"/>
                    </a:cubicBezTo>
                    <a:cubicBezTo>
                      <a:pt x="283533" y="28624"/>
                      <a:pt x="284095" y="31993"/>
                      <a:pt x="284296" y="35394"/>
                    </a:cubicBezTo>
                    <a:cubicBezTo>
                      <a:pt x="284648" y="31414"/>
                      <a:pt x="284396" y="27401"/>
                      <a:pt x="283542" y="23496"/>
                    </a:cubicBezTo>
                    <a:cubicBezTo>
                      <a:pt x="284798" y="23496"/>
                      <a:pt x="286390" y="29613"/>
                      <a:pt x="287396" y="38159"/>
                    </a:cubicBezTo>
                    <a:cubicBezTo>
                      <a:pt x="288066" y="44946"/>
                      <a:pt x="286726" y="41176"/>
                      <a:pt x="287396" y="42349"/>
                    </a:cubicBezTo>
                    <a:cubicBezTo>
                      <a:pt x="287396" y="55169"/>
                      <a:pt x="290077" y="53158"/>
                      <a:pt x="289742" y="63799"/>
                    </a:cubicBezTo>
                    <a:cubicBezTo>
                      <a:pt x="289156" y="68072"/>
                      <a:pt x="288150" y="63799"/>
                      <a:pt x="287647" y="64972"/>
                    </a:cubicBezTo>
                    <a:cubicBezTo>
                      <a:pt x="287061" y="59442"/>
                      <a:pt x="287647" y="56593"/>
                      <a:pt x="287647" y="52739"/>
                    </a:cubicBezTo>
                    <a:lnTo>
                      <a:pt x="287647" y="57347"/>
                    </a:lnTo>
                    <a:cubicBezTo>
                      <a:pt x="287161" y="54892"/>
                      <a:pt x="286935" y="52395"/>
                      <a:pt x="286977" y="49890"/>
                    </a:cubicBezTo>
                    <a:cubicBezTo>
                      <a:pt x="286474" y="53493"/>
                      <a:pt x="287982" y="71507"/>
                      <a:pt x="287815" y="81394"/>
                    </a:cubicBezTo>
                    <a:cubicBezTo>
                      <a:pt x="287815" y="83154"/>
                      <a:pt x="288569" y="86170"/>
                      <a:pt x="288820" y="84662"/>
                    </a:cubicBezTo>
                    <a:lnTo>
                      <a:pt x="288820" y="81562"/>
                    </a:lnTo>
                    <a:cubicBezTo>
                      <a:pt x="289323" y="78713"/>
                      <a:pt x="289994" y="87427"/>
                      <a:pt x="290077" y="83405"/>
                    </a:cubicBezTo>
                    <a:cubicBezTo>
                      <a:pt x="291041" y="88265"/>
                      <a:pt x="291544" y="93200"/>
                      <a:pt x="291586" y="98152"/>
                    </a:cubicBezTo>
                    <a:lnTo>
                      <a:pt x="290748" y="99325"/>
                    </a:lnTo>
                    <a:cubicBezTo>
                      <a:pt x="291058" y="97499"/>
                      <a:pt x="291058" y="95622"/>
                      <a:pt x="290748" y="93795"/>
                    </a:cubicBezTo>
                    <a:cubicBezTo>
                      <a:pt x="291250" y="96225"/>
                      <a:pt x="289994" y="102928"/>
                      <a:pt x="291334" y="105526"/>
                    </a:cubicBezTo>
                    <a:lnTo>
                      <a:pt x="291753" y="101336"/>
                    </a:lnTo>
                    <a:cubicBezTo>
                      <a:pt x="292717" y="106146"/>
                      <a:pt x="293337" y="111014"/>
                      <a:pt x="293596" y="115916"/>
                    </a:cubicBezTo>
                    <a:cubicBezTo>
                      <a:pt x="294350" y="113486"/>
                      <a:pt x="293596" y="114743"/>
                      <a:pt x="294267" y="110972"/>
                    </a:cubicBezTo>
                    <a:cubicBezTo>
                      <a:pt x="293094" y="114240"/>
                      <a:pt x="293680" y="97650"/>
                      <a:pt x="292507" y="102593"/>
                    </a:cubicBezTo>
                    <a:cubicBezTo>
                      <a:pt x="293060" y="98730"/>
                      <a:pt x="293395" y="94843"/>
                      <a:pt x="293513" y="90947"/>
                    </a:cubicBezTo>
                    <a:cubicBezTo>
                      <a:pt x="293513" y="90947"/>
                      <a:pt x="293010" y="92706"/>
                      <a:pt x="292926" y="88349"/>
                    </a:cubicBezTo>
                    <a:cubicBezTo>
                      <a:pt x="292926" y="88349"/>
                      <a:pt x="292926" y="87679"/>
                      <a:pt x="292926" y="87427"/>
                    </a:cubicBezTo>
                    <a:lnTo>
                      <a:pt x="292926" y="87427"/>
                    </a:lnTo>
                    <a:lnTo>
                      <a:pt x="292926" y="87427"/>
                    </a:lnTo>
                    <a:cubicBezTo>
                      <a:pt x="293027" y="88181"/>
                      <a:pt x="293027" y="88936"/>
                      <a:pt x="292926" y="89690"/>
                    </a:cubicBezTo>
                    <a:cubicBezTo>
                      <a:pt x="292172" y="87595"/>
                      <a:pt x="291837" y="80557"/>
                      <a:pt x="291334" y="78211"/>
                    </a:cubicBezTo>
                    <a:cubicBezTo>
                      <a:pt x="290831" y="75864"/>
                      <a:pt x="291753" y="79300"/>
                      <a:pt x="292004" y="78211"/>
                    </a:cubicBezTo>
                    <a:lnTo>
                      <a:pt x="291334" y="74691"/>
                    </a:lnTo>
                    <a:cubicBezTo>
                      <a:pt x="291921" y="74691"/>
                      <a:pt x="292088" y="67737"/>
                      <a:pt x="292758" y="73853"/>
                    </a:cubicBezTo>
                    <a:lnTo>
                      <a:pt x="292758" y="68323"/>
                    </a:lnTo>
                    <a:cubicBezTo>
                      <a:pt x="293060" y="64838"/>
                      <a:pt x="293060" y="61335"/>
                      <a:pt x="292758" y="57850"/>
                    </a:cubicBezTo>
                    <a:cubicBezTo>
                      <a:pt x="292758" y="55252"/>
                      <a:pt x="291753" y="51314"/>
                      <a:pt x="292758" y="53577"/>
                    </a:cubicBezTo>
                    <a:lnTo>
                      <a:pt x="291921" y="45198"/>
                    </a:lnTo>
                    <a:lnTo>
                      <a:pt x="291921" y="45198"/>
                    </a:lnTo>
                    <a:cubicBezTo>
                      <a:pt x="290974" y="36123"/>
                      <a:pt x="290555" y="27007"/>
                      <a:pt x="290664" y="17883"/>
                    </a:cubicBezTo>
                    <a:cubicBezTo>
                      <a:pt x="290664" y="16374"/>
                      <a:pt x="290664" y="14950"/>
                      <a:pt x="290245" y="13274"/>
                    </a:cubicBezTo>
                    <a:cubicBezTo>
                      <a:pt x="290195" y="12352"/>
                      <a:pt x="290195" y="11431"/>
                      <a:pt x="290245" y="10509"/>
                    </a:cubicBezTo>
                    <a:cubicBezTo>
                      <a:pt x="290245" y="9001"/>
                      <a:pt x="290245" y="7409"/>
                      <a:pt x="290245" y="5566"/>
                    </a:cubicBezTo>
                    <a:lnTo>
                      <a:pt x="290664" y="3722"/>
                    </a:lnTo>
                    <a:lnTo>
                      <a:pt x="290664" y="35"/>
                    </a:lnTo>
                    <a:lnTo>
                      <a:pt x="280358" y="35"/>
                    </a:lnTo>
                    <a:cubicBezTo>
                      <a:pt x="278916" y="-73"/>
                      <a:pt x="277475" y="69"/>
                      <a:pt x="276085" y="454"/>
                    </a:cubicBezTo>
                    <a:cubicBezTo>
                      <a:pt x="267924" y="-40"/>
                      <a:pt x="259746" y="161"/>
                      <a:pt x="251618" y="1041"/>
                    </a:cubicBezTo>
                    <a:lnTo>
                      <a:pt x="251618" y="1795"/>
                    </a:lnTo>
                    <a:cubicBezTo>
                      <a:pt x="247093" y="1795"/>
                      <a:pt x="242820" y="2382"/>
                      <a:pt x="237290" y="2968"/>
                    </a:cubicBezTo>
                    <a:lnTo>
                      <a:pt x="237709" y="3638"/>
                    </a:lnTo>
                    <a:cubicBezTo>
                      <a:pt x="232933" y="4393"/>
                      <a:pt x="225392" y="3638"/>
                      <a:pt x="217851" y="4225"/>
                    </a:cubicBezTo>
                    <a:cubicBezTo>
                      <a:pt x="219100" y="3982"/>
                      <a:pt x="220373" y="3982"/>
                      <a:pt x="221622" y="4225"/>
                    </a:cubicBezTo>
                    <a:cubicBezTo>
                      <a:pt x="212489" y="3220"/>
                      <a:pt x="202602" y="6236"/>
                      <a:pt x="194390" y="5566"/>
                    </a:cubicBezTo>
                    <a:cubicBezTo>
                      <a:pt x="192748" y="5758"/>
                      <a:pt x="191089" y="5758"/>
                      <a:pt x="189447" y="5566"/>
                    </a:cubicBezTo>
                    <a:lnTo>
                      <a:pt x="189447" y="5566"/>
                    </a:lnTo>
                    <a:lnTo>
                      <a:pt x="186598" y="5566"/>
                    </a:lnTo>
                    <a:lnTo>
                      <a:pt x="188944" y="5566"/>
                    </a:lnTo>
                    <a:lnTo>
                      <a:pt x="182660" y="6152"/>
                    </a:lnTo>
                    <a:lnTo>
                      <a:pt x="181654" y="5482"/>
                    </a:lnTo>
                    <a:lnTo>
                      <a:pt x="181068" y="5482"/>
                    </a:lnTo>
                    <a:cubicBezTo>
                      <a:pt x="178805" y="5482"/>
                      <a:pt x="179308" y="5901"/>
                      <a:pt x="180481" y="6320"/>
                    </a:cubicBezTo>
                    <a:lnTo>
                      <a:pt x="177465" y="6906"/>
                    </a:lnTo>
                    <a:cubicBezTo>
                      <a:pt x="175538" y="5901"/>
                      <a:pt x="171348" y="7660"/>
                      <a:pt x="169086" y="6906"/>
                    </a:cubicBezTo>
                    <a:cubicBezTo>
                      <a:pt x="167494" y="7576"/>
                      <a:pt x="157272" y="7912"/>
                      <a:pt x="156099" y="9252"/>
                    </a:cubicBezTo>
                    <a:cubicBezTo>
                      <a:pt x="156099" y="9252"/>
                      <a:pt x="155345" y="9252"/>
                      <a:pt x="156601" y="9252"/>
                    </a:cubicBezTo>
                    <a:cubicBezTo>
                      <a:pt x="154079" y="9160"/>
                      <a:pt x="151549" y="9328"/>
                      <a:pt x="149061" y="9755"/>
                    </a:cubicBezTo>
                    <a:lnTo>
                      <a:pt x="147887" y="8917"/>
                    </a:lnTo>
                    <a:lnTo>
                      <a:pt x="142274" y="10341"/>
                    </a:lnTo>
                    <a:cubicBezTo>
                      <a:pt x="138754" y="10341"/>
                      <a:pt x="137330" y="9755"/>
                      <a:pt x="140766" y="8917"/>
                    </a:cubicBezTo>
                    <a:cubicBezTo>
                      <a:pt x="132387" y="10341"/>
                      <a:pt x="133978" y="9671"/>
                      <a:pt x="127024" y="11012"/>
                    </a:cubicBezTo>
                    <a:lnTo>
                      <a:pt x="127024" y="10425"/>
                    </a:lnTo>
                    <a:cubicBezTo>
                      <a:pt x="124259" y="10936"/>
                      <a:pt x="121452" y="11188"/>
                      <a:pt x="118645" y="11179"/>
                    </a:cubicBezTo>
                    <a:cubicBezTo>
                      <a:pt x="112948" y="10341"/>
                      <a:pt x="90744" y="12436"/>
                      <a:pt x="76248" y="12101"/>
                    </a:cubicBezTo>
                    <a:cubicBezTo>
                      <a:pt x="79097" y="13693"/>
                      <a:pt x="69461" y="12101"/>
                      <a:pt x="68958" y="13023"/>
                    </a:cubicBezTo>
                    <a:cubicBezTo>
                      <a:pt x="68037" y="13023"/>
                      <a:pt x="66026" y="12520"/>
                      <a:pt x="68372" y="12101"/>
                    </a:cubicBezTo>
                    <a:cubicBezTo>
                      <a:pt x="62959" y="12135"/>
                      <a:pt x="57555" y="12554"/>
                      <a:pt x="52201" y="13358"/>
                    </a:cubicBezTo>
                    <a:cubicBezTo>
                      <a:pt x="51279" y="13358"/>
                      <a:pt x="53709" y="12688"/>
                      <a:pt x="52955" y="12520"/>
                    </a:cubicBezTo>
                    <a:cubicBezTo>
                      <a:pt x="51924" y="12654"/>
                      <a:pt x="50885" y="12654"/>
                      <a:pt x="49854" y="12520"/>
                    </a:cubicBezTo>
                    <a:cubicBezTo>
                      <a:pt x="49100" y="12520"/>
                      <a:pt x="50944" y="12101"/>
                      <a:pt x="52117" y="11850"/>
                    </a:cubicBezTo>
                    <a:cubicBezTo>
                      <a:pt x="44492" y="12352"/>
                      <a:pt x="43738" y="13609"/>
                      <a:pt x="43319" y="14782"/>
                    </a:cubicBezTo>
                    <a:cubicBezTo>
                      <a:pt x="40504" y="14363"/>
                      <a:pt x="37630" y="14623"/>
                      <a:pt x="34940" y="15536"/>
                    </a:cubicBezTo>
                    <a:cubicBezTo>
                      <a:pt x="33599" y="15536"/>
                      <a:pt x="31337" y="14950"/>
                      <a:pt x="36029" y="14531"/>
                    </a:cubicBezTo>
                    <a:cubicBezTo>
                      <a:pt x="30558" y="14389"/>
                      <a:pt x="25078" y="14807"/>
                      <a:pt x="19690" y="15788"/>
                    </a:cubicBezTo>
                    <a:cubicBezTo>
                      <a:pt x="18216" y="15578"/>
                      <a:pt x="16724" y="15578"/>
                      <a:pt x="15250" y="15788"/>
                    </a:cubicBezTo>
                    <a:cubicBezTo>
                      <a:pt x="9133" y="15788"/>
                      <a:pt x="9552" y="15788"/>
                      <a:pt x="1424" y="16374"/>
                    </a:cubicBezTo>
                    <a:lnTo>
                      <a:pt x="3687" y="16374"/>
                    </a:lnTo>
                    <a:cubicBezTo>
                      <a:pt x="2790" y="16785"/>
                      <a:pt x="1827" y="17011"/>
                      <a:pt x="838" y="17045"/>
                    </a:cubicBezTo>
                    <a:cubicBezTo>
                      <a:pt x="838" y="18134"/>
                      <a:pt x="838" y="19307"/>
                      <a:pt x="838" y="20647"/>
                    </a:cubicBezTo>
                    <a:cubicBezTo>
                      <a:pt x="838" y="21988"/>
                      <a:pt x="838" y="23832"/>
                      <a:pt x="838" y="25172"/>
                    </a:cubicBezTo>
                    <a:lnTo>
                      <a:pt x="838" y="25172"/>
                    </a:lnTo>
                    <a:cubicBezTo>
                      <a:pt x="838" y="35981"/>
                      <a:pt x="1424" y="29781"/>
                      <a:pt x="838" y="40422"/>
                    </a:cubicBezTo>
                    <a:lnTo>
                      <a:pt x="1508" y="39835"/>
                    </a:lnTo>
                    <a:cubicBezTo>
                      <a:pt x="3100" y="40757"/>
                      <a:pt x="1508" y="49303"/>
                      <a:pt x="2011" y="55420"/>
                    </a:cubicBezTo>
                    <a:lnTo>
                      <a:pt x="2011" y="53158"/>
                    </a:lnTo>
                    <a:cubicBezTo>
                      <a:pt x="1885" y="57498"/>
                      <a:pt x="1357" y="61821"/>
                      <a:pt x="419" y="66061"/>
                    </a:cubicBezTo>
                    <a:cubicBezTo>
                      <a:pt x="419" y="66815"/>
                      <a:pt x="419" y="64888"/>
                      <a:pt x="0" y="63883"/>
                    </a:cubicBezTo>
                    <a:cubicBezTo>
                      <a:pt x="0" y="72764"/>
                      <a:pt x="1006" y="64972"/>
                      <a:pt x="1508" y="71507"/>
                    </a:cubicBezTo>
                    <a:cubicBezTo>
                      <a:pt x="1508" y="72764"/>
                      <a:pt x="168" y="69999"/>
                      <a:pt x="335" y="74440"/>
                    </a:cubicBezTo>
                    <a:cubicBezTo>
                      <a:pt x="1240" y="80716"/>
                      <a:pt x="1776" y="87042"/>
                      <a:pt x="1927" y="93376"/>
                    </a:cubicBezTo>
                    <a:cubicBezTo>
                      <a:pt x="1927" y="92036"/>
                      <a:pt x="2597" y="90695"/>
                      <a:pt x="3016" y="93376"/>
                    </a:cubicBezTo>
                    <a:cubicBezTo>
                      <a:pt x="2673" y="98965"/>
                      <a:pt x="2866" y="104579"/>
                      <a:pt x="3603" y="110134"/>
                    </a:cubicBezTo>
                    <a:cubicBezTo>
                      <a:pt x="3603" y="110721"/>
                      <a:pt x="3603" y="110972"/>
                      <a:pt x="3603" y="110972"/>
                    </a:cubicBezTo>
                    <a:cubicBezTo>
                      <a:pt x="4106" y="114575"/>
                      <a:pt x="4692" y="122619"/>
                      <a:pt x="5446" y="124713"/>
                    </a:cubicBezTo>
                    <a:cubicBezTo>
                      <a:pt x="3184" y="128149"/>
                      <a:pt x="7792" y="147001"/>
                      <a:pt x="5446" y="147001"/>
                    </a:cubicBezTo>
                    <a:lnTo>
                      <a:pt x="6117" y="158061"/>
                    </a:lnTo>
                    <a:lnTo>
                      <a:pt x="6117" y="158061"/>
                    </a:lnTo>
                    <a:cubicBezTo>
                      <a:pt x="6125" y="162100"/>
                      <a:pt x="6636" y="166122"/>
                      <a:pt x="7625" y="170043"/>
                    </a:cubicBezTo>
                    <a:cubicBezTo>
                      <a:pt x="7625" y="171719"/>
                      <a:pt x="7625" y="170546"/>
                      <a:pt x="7206" y="170043"/>
                    </a:cubicBezTo>
                    <a:cubicBezTo>
                      <a:pt x="6963" y="176738"/>
                      <a:pt x="7558" y="183433"/>
                      <a:pt x="8965" y="189985"/>
                    </a:cubicBezTo>
                    <a:lnTo>
                      <a:pt x="8295" y="190907"/>
                    </a:lnTo>
                    <a:cubicBezTo>
                      <a:pt x="8798" y="193253"/>
                      <a:pt x="7876" y="205821"/>
                      <a:pt x="9217" y="216043"/>
                    </a:cubicBezTo>
                    <a:cubicBezTo>
                      <a:pt x="9217" y="216043"/>
                      <a:pt x="9217" y="216043"/>
                      <a:pt x="9217" y="214954"/>
                    </a:cubicBezTo>
                    <a:cubicBezTo>
                      <a:pt x="10641" y="226266"/>
                      <a:pt x="8547" y="242269"/>
                      <a:pt x="11395" y="246291"/>
                    </a:cubicBezTo>
                    <a:lnTo>
                      <a:pt x="12401" y="253748"/>
                    </a:lnTo>
                    <a:cubicBezTo>
                      <a:pt x="12401" y="244113"/>
                      <a:pt x="13658" y="255173"/>
                      <a:pt x="13909" y="251151"/>
                    </a:cubicBezTo>
                    <a:cubicBezTo>
                      <a:pt x="13909" y="255005"/>
                      <a:pt x="13909" y="261038"/>
                      <a:pt x="13239" y="256346"/>
                    </a:cubicBezTo>
                    <a:lnTo>
                      <a:pt x="13239" y="255675"/>
                    </a:lnTo>
                    <a:cubicBezTo>
                      <a:pt x="11731" y="254000"/>
                      <a:pt x="13239" y="267741"/>
                      <a:pt x="12401" y="267490"/>
                    </a:cubicBezTo>
                    <a:lnTo>
                      <a:pt x="13155" y="285504"/>
                    </a:lnTo>
                    <a:cubicBezTo>
                      <a:pt x="13155" y="292375"/>
                      <a:pt x="13574" y="299246"/>
                      <a:pt x="13825" y="306033"/>
                    </a:cubicBezTo>
                    <a:lnTo>
                      <a:pt x="36700" y="305111"/>
                    </a:lnTo>
                    <a:lnTo>
                      <a:pt x="34521" y="304189"/>
                    </a:lnTo>
                    <a:lnTo>
                      <a:pt x="40805" y="304189"/>
                    </a:lnTo>
                    <a:cubicBezTo>
                      <a:pt x="42481" y="304189"/>
                      <a:pt x="43068" y="304860"/>
                      <a:pt x="38543" y="305027"/>
                    </a:cubicBezTo>
                    <a:cubicBezTo>
                      <a:pt x="41132" y="305220"/>
                      <a:pt x="43738" y="304851"/>
                      <a:pt x="46168" y="303938"/>
                    </a:cubicBezTo>
                    <a:cubicBezTo>
                      <a:pt x="54547" y="303938"/>
                      <a:pt x="42816" y="305362"/>
                      <a:pt x="45497" y="305278"/>
                    </a:cubicBezTo>
                    <a:lnTo>
                      <a:pt x="49100" y="305278"/>
                    </a:lnTo>
                    <a:lnTo>
                      <a:pt x="48262" y="305278"/>
                    </a:lnTo>
                    <a:cubicBezTo>
                      <a:pt x="50985" y="304482"/>
                      <a:pt x="53801" y="304030"/>
                      <a:pt x="56641" y="303938"/>
                    </a:cubicBezTo>
                    <a:cubicBezTo>
                      <a:pt x="59993" y="303938"/>
                      <a:pt x="58401" y="304524"/>
                      <a:pt x="59742" y="304524"/>
                    </a:cubicBezTo>
                    <a:cubicBezTo>
                      <a:pt x="59742" y="304524"/>
                      <a:pt x="60160" y="304524"/>
                      <a:pt x="61752" y="304524"/>
                    </a:cubicBezTo>
                    <a:lnTo>
                      <a:pt x="69629" y="304524"/>
                    </a:lnTo>
                    <a:lnTo>
                      <a:pt x="66445" y="303854"/>
                    </a:lnTo>
                    <a:cubicBezTo>
                      <a:pt x="69880" y="303268"/>
                      <a:pt x="73818" y="303854"/>
                      <a:pt x="70131" y="302765"/>
                    </a:cubicBezTo>
                    <a:cubicBezTo>
                      <a:pt x="75578" y="304022"/>
                      <a:pt x="99457" y="301843"/>
                      <a:pt x="102809" y="302095"/>
                    </a:cubicBezTo>
                    <a:cubicBezTo>
                      <a:pt x="107971" y="301299"/>
                      <a:pt x="113174" y="300880"/>
                      <a:pt x="118394" y="300838"/>
                    </a:cubicBezTo>
                    <a:cubicBezTo>
                      <a:pt x="116969" y="300838"/>
                      <a:pt x="115964" y="299832"/>
                      <a:pt x="121159" y="299665"/>
                    </a:cubicBezTo>
                    <a:cubicBezTo>
                      <a:pt x="119399" y="301759"/>
                      <a:pt x="130627" y="299665"/>
                      <a:pt x="134816" y="301257"/>
                    </a:cubicBezTo>
                    <a:cubicBezTo>
                      <a:pt x="131046" y="300503"/>
                      <a:pt x="149479" y="300251"/>
                      <a:pt x="143195" y="299246"/>
                    </a:cubicBezTo>
                    <a:cubicBezTo>
                      <a:pt x="147552" y="299246"/>
                      <a:pt x="143195" y="300000"/>
                      <a:pt x="146798" y="300251"/>
                    </a:cubicBezTo>
                    <a:cubicBezTo>
                      <a:pt x="157020" y="298994"/>
                      <a:pt x="169337" y="299665"/>
                      <a:pt x="181990" y="298743"/>
                    </a:cubicBezTo>
                    <a:cubicBezTo>
                      <a:pt x="181990" y="298743"/>
                      <a:pt x="179979" y="298156"/>
                      <a:pt x="182744" y="297654"/>
                    </a:cubicBezTo>
                    <a:lnTo>
                      <a:pt x="189447" y="298659"/>
                    </a:lnTo>
                    <a:cubicBezTo>
                      <a:pt x="191960" y="298659"/>
                      <a:pt x="191625" y="296983"/>
                      <a:pt x="196234" y="297654"/>
                    </a:cubicBezTo>
                    <a:cubicBezTo>
                      <a:pt x="195647" y="297654"/>
                      <a:pt x="194642" y="297235"/>
                      <a:pt x="196234" y="297067"/>
                    </a:cubicBezTo>
                    <a:cubicBezTo>
                      <a:pt x="221370" y="297067"/>
                      <a:pt x="246507" y="293464"/>
                      <a:pt x="271644" y="294637"/>
                    </a:cubicBezTo>
                    <a:cubicBezTo>
                      <a:pt x="268208" y="294637"/>
                      <a:pt x="270471" y="294135"/>
                      <a:pt x="273068" y="293967"/>
                    </a:cubicBezTo>
                    <a:cubicBezTo>
                      <a:pt x="271392" y="293967"/>
                      <a:pt x="273068" y="293297"/>
                      <a:pt x="273068" y="292961"/>
                    </a:cubicBezTo>
                    <a:lnTo>
                      <a:pt x="283625" y="293464"/>
                    </a:lnTo>
                    <a:cubicBezTo>
                      <a:pt x="285553" y="292375"/>
                      <a:pt x="294937" y="292794"/>
                      <a:pt x="295942" y="291788"/>
                    </a:cubicBezTo>
                    <a:lnTo>
                      <a:pt x="292675" y="291788"/>
                    </a:lnTo>
                    <a:cubicBezTo>
                      <a:pt x="297032" y="290532"/>
                      <a:pt x="286307" y="289694"/>
                      <a:pt x="286893" y="288269"/>
                    </a:cubicBezTo>
                    <a:cubicBezTo>
                      <a:pt x="282033" y="289778"/>
                      <a:pt x="273738" y="287096"/>
                      <a:pt x="265695" y="289275"/>
                    </a:cubicBezTo>
                    <a:cubicBezTo>
                      <a:pt x="263851" y="289275"/>
                      <a:pt x="267203" y="288688"/>
                      <a:pt x="266198" y="288437"/>
                    </a:cubicBezTo>
                    <a:cubicBezTo>
                      <a:pt x="263231" y="289300"/>
                      <a:pt x="260139" y="289618"/>
                      <a:pt x="257064" y="289359"/>
                    </a:cubicBezTo>
                    <a:lnTo>
                      <a:pt x="257567" y="289359"/>
                    </a:lnTo>
                    <a:cubicBezTo>
                      <a:pt x="244580" y="290113"/>
                      <a:pt x="239050" y="289861"/>
                      <a:pt x="224051" y="290197"/>
                    </a:cubicBezTo>
                    <a:lnTo>
                      <a:pt x="225225" y="290783"/>
                    </a:lnTo>
                    <a:cubicBezTo>
                      <a:pt x="223465" y="290900"/>
                      <a:pt x="221705" y="290900"/>
                      <a:pt x="219946" y="290783"/>
                    </a:cubicBezTo>
                    <a:cubicBezTo>
                      <a:pt x="216427" y="291956"/>
                      <a:pt x="228744" y="290364"/>
                      <a:pt x="225476" y="291705"/>
                    </a:cubicBezTo>
                    <a:cubicBezTo>
                      <a:pt x="221287" y="290532"/>
                      <a:pt x="203439" y="292794"/>
                      <a:pt x="200339" y="291705"/>
                    </a:cubicBezTo>
                    <a:cubicBezTo>
                      <a:pt x="195563" y="291705"/>
                      <a:pt x="201847" y="292459"/>
                      <a:pt x="196988" y="292710"/>
                    </a:cubicBezTo>
                    <a:lnTo>
                      <a:pt x="195731" y="292710"/>
                    </a:lnTo>
                    <a:lnTo>
                      <a:pt x="194474" y="293297"/>
                    </a:lnTo>
                    <a:cubicBezTo>
                      <a:pt x="191374" y="293297"/>
                      <a:pt x="189698" y="292878"/>
                      <a:pt x="189614" y="292543"/>
                    </a:cubicBezTo>
                    <a:cubicBezTo>
                      <a:pt x="189530" y="292207"/>
                      <a:pt x="191793" y="292543"/>
                      <a:pt x="192547" y="292543"/>
                    </a:cubicBezTo>
                    <a:cubicBezTo>
                      <a:pt x="188441" y="292543"/>
                      <a:pt x="181068" y="293297"/>
                      <a:pt x="179643" y="293213"/>
                    </a:cubicBezTo>
                    <a:lnTo>
                      <a:pt x="184252" y="293213"/>
                    </a:lnTo>
                    <a:cubicBezTo>
                      <a:pt x="171181" y="294218"/>
                      <a:pt x="155093" y="294470"/>
                      <a:pt x="142357" y="295978"/>
                    </a:cubicBezTo>
                    <a:lnTo>
                      <a:pt x="143279" y="295978"/>
                    </a:lnTo>
                    <a:cubicBezTo>
                      <a:pt x="133643" y="297067"/>
                      <a:pt x="135487" y="295978"/>
                      <a:pt x="124845" y="296816"/>
                    </a:cubicBezTo>
                    <a:lnTo>
                      <a:pt x="124845" y="296816"/>
                    </a:lnTo>
                    <a:cubicBezTo>
                      <a:pt x="122240" y="297260"/>
                      <a:pt x="119609" y="297545"/>
                      <a:pt x="116969" y="297654"/>
                    </a:cubicBezTo>
                    <a:cubicBezTo>
                      <a:pt x="119651" y="297151"/>
                      <a:pt x="111858" y="297151"/>
                      <a:pt x="115377" y="296564"/>
                    </a:cubicBezTo>
                    <a:cubicBezTo>
                      <a:pt x="111263" y="296774"/>
                      <a:pt x="107208" y="297570"/>
                      <a:pt x="103312" y="298910"/>
                    </a:cubicBezTo>
                    <a:lnTo>
                      <a:pt x="101720" y="298408"/>
                    </a:lnTo>
                    <a:cubicBezTo>
                      <a:pt x="99173" y="299204"/>
                      <a:pt x="96517" y="299623"/>
                      <a:pt x="93844" y="299665"/>
                    </a:cubicBezTo>
                    <a:cubicBezTo>
                      <a:pt x="98201" y="298994"/>
                      <a:pt x="90408" y="299078"/>
                      <a:pt x="95268" y="298156"/>
                    </a:cubicBezTo>
                    <a:cubicBezTo>
                      <a:pt x="84040" y="297570"/>
                      <a:pt x="78510" y="300251"/>
                      <a:pt x="73567" y="298743"/>
                    </a:cubicBezTo>
                    <a:cubicBezTo>
                      <a:pt x="68539" y="300503"/>
                      <a:pt x="83286" y="298743"/>
                      <a:pt x="80437" y="299581"/>
                    </a:cubicBezTo>
                    <a:cubicBezTo>
                      <a:pt x="82867" y="299581"/>
                      <a:pt x="76248" y="300921"/>
                      <a:pt x="72729" y="300921"/>
                    </a:cubicBezTo>
                    <a:cubicBezTo>
                      <a:pt x="67710" y="300134"/>
                      <a:pt x="62641" y="299740"/>
                      <a:pt x="57563" y="299748"/>
                    </a:cubicBezTo>
                    <a:lnTo>
                      <a:pt x="59406" y="299748"/>
                    </a:lnTo>
                    <a:cubicBezTo>
                      <a:pt x="56055" y="299748"/>
                      <a:pt x="52871" y="300586"/>
                      <a:pt x="48765" y="299748"/>
                    </a:cubicBezTo>
                    <a:cubicBezTo>
                      <a:pt x="46503" y="300754"/>
                      <a:pt x="43403" y="299748"/>
                      <a:pt x="42732" y="301173"/>
                    </a:cubicBezTo>
                    <a:lnTo>
                      <a:pt x="51111" y="300503"/>
                    </a:lnTo>
                    <a:cubicBezTo>
                      <a:pt x="45598" y="301676"/>
                      <a:pt x="39984" y="302296"/>
                      <a:pt x="34354" y="302346"/>
                    </a:cubicBezTo>
                    <a:cubicBezTo>
                      <a:pt x="35811" y="301952"/>
                      <a:pt x="37294" y="301650"/>
                      <a:pt x="38794" y="301424"/>
                    </a:cubicBezTo>
                    <a:cubicBezTo>
                      <a:pt x="36532" y="301424"/>
                      <a:pt x="34521" y="301424"/>
                      <a:pt x="32175" y="301424"/>
                    </a:cubicBezTo>
                    <a:cubicBezTo>
                      <a:pt x="37102" y="300494"/>
                      <a:pt x="42087" y="299849"/>
                      <a:pt x="47089" y="299497"/>
                    </a:cubicBezTo>
                    <a:cubicBezTo>
                      <a:pt x="44660" y="299497"/>
                      <a:pt x="37705" y="300838"/>
                      <a:pt x="40135" y="299497"/>
                    </a:cubicBezTo>
                    <a:cubicBezTo>
                      <a:pt x="36616" y="301257"/>
                      <a:pt x="31253" y="299497"/>
                      <a:pt x="25304" y="301257"/>
                    </a:cubicBezTo>
                    <a:lnTo>
                      <a:pt x="25304" y="300503"/>
                    </a:lnTo>
                    <a:cubicBezTo>
                      <a:pt x="23754" y="300829"/>
                      <a:pt x="22187" y="301047"/>
                      <a:pt x="20612" y="301173"/>
                    </a:cubicBezTo>
                    <a:lnTo>
                      <a:pt x="23796" y="300084"/>
                    </a:lnTo>
                    <a:cubicBezTo>
                      <a:pt x="22992" y="300167"/>
                      <a:pt x="22171" y="300167"/>
                      <a:pt x="21366" y="300084"/>
                    </a:cubicBezTo>
                    <a:lnTo>
                      <a:pt x="19774" y="300084"/>
                    </a:lnTo>
                    <a:lnTo>
                      <a:pt x="18434" y="300084"/>
                    </a:lnTo>
                    <a:cubicBezTo>
                      <a:pt x="18559" y="299589"/>
                      <a:pt x="18559" y="299070"/>
                      <a:pt x="18434" y="298575"/>
                    </a:cubicBezTo>
                    <a:cubicBezTo>
                      <a:pt x="18542" y="299128"/>
                      <a:pt x="18542" y="299698"/>
                      <a:pt x="18434" y="300251"/>
                    </a:cubicBezTo>
                    <a:cubicBezTo>
                      <a:pt x="18434" y="300251"/>
                      <a:pt x="16925" y="301089"/>
                      <a:pt x="18434" y="301424"/>
                    </a:cubicBezTo>
                    <a:lnTo>
                      <a:pt x="17512" y="301424"/>
                    </a:lnTo>
                    <a:cubicBezTo>
                      <a:pt x="17395" y="300419"/>
                      <a:pt x="17395" y="299413"/>
                      <a:pt x="17512" y="298408"/>
                    </a:cubicBezTo>
                    <a:cubicBezTo>
                      <a:pt x="17621" y="297394"/>
                      <a:pt x="17788" y="296388"/>
                      <a:pt x="18015" y="295391"/>
                    </a:cubicBezTo>
                    <a:cubicBezTo>
                      <a:pt x="18584" y="291839"/>
                      <a:pt x="18584" y="288219"/>
                      <a:pt x="18015" y="284666"/>
                    </a:cubicBezTo>
                    <a:cubicBezTo>
                      <a:pt x="18015" y="286510"/>
                      <a:pt x="18015" y="291621"/>
                      <a:pt x="17428" y="288772"/>
                    </a:cubicBezTo>
                    <a:cubicBezTo>
                      <a:pt x="17369" y="286225"/>
                      <a:pt x="17512" y="283678"/>
                      <a:pt x="17847" y="281147"/>
                    </a:cubicBezTo>
                    <a:cubicBezTo>
                      <a:pt x="17260" y="272098"/>
                      <a:pt x="17177" y="282572"/>
                      <a:pt x="16590" y="278717"/>
                    </a:cubicBezTo>
                    <a:cubicBezTo>
                      <a:pt x="17260" y="275617"/>
                      <a:pt x="16004" y="274277"/>
                      <a:pt x="15501" y="270338"/>
                    </a:cubicBezTo>
                    <a:lnTo>
                      <a:pt x="15752" y="270338"/>
                    </a:lnTo>
                    <a:cubicBezTo>
                      <a:pt x="15752" y="260032"/>
                      <a:pt x="14077" y="267741"/>
                      <a:pt x="14160" y="258440"/>
                    </a:cubicBezTo>
                    <a:lnTo>
                      <a:pt x="15417" y="262295"/>
                    </a:lnTo>
                    <a:lnTo>
                      <a:pt x="14914" y="257435"/>
                    </a:lnTo>
                    <a:lnTo>
                      <a:pt x="15752" y="258440"/>
                    </a:lnTo>
                    <a:cubicBezTo>
                      <a:pt x="15057" y="254461"/>
                      <a:pt x="14780" y="250414"/>
                      <a:pt x="14914" y="246375"/>
                    </a:cubicBezTo>
                    <a:cubicBezTo>
                      <a:pt x="14496" y="247632"/>
                      <a:pt x="13574" y="245788"/>
                      <a:pt x="13323" y="241180"/>
                    </a:cubicBezTo>
                    <a:cubicBezTo>
                      <a:pt x="13323" y="238080"/>
                      <a:pt x="14077" y="242940"/>
                      <a:pt x="13323" y="236488"/>
                    </a:cubicBezTo>
                    <a:cubicBezTo>
                      <a:pt x="14135" y="238331"/>
                      <a:pt x="14370" y="240376"/>
                      <a:pt x="13993" y="242353"/>
                    </a:cubicBezTo>
                    <a:cubicBezTo>
                      <a:pt x="13993" y="242353"/>
                      <a:pt x="14496" y="243777"/>
                      <a:pt x="14747" y="244029"/>
                    </a:cubicBezTo>
                    <a:cubicBezTo>
                      <a:pt x="14973" y="240426"/>
                      <a:pt x="14973" y="236823"/>
                      <a:pt x="14747" y="233220"/>
                    </a:cubicBezTo>
                    <a:cubicBezTo>
                      <a:pt x="14797" y="234083"/>
                      <a:pt x="14797" y="234954"/>
                      <a:pt x="14747" y="235817"/>
                    </a:cubicBezTo>
                    <a:lnTo>
                      <a:pt x="13323" y="226517"/>
                    </a:lnTo>
                    <a:cubicBezTo>
                      <a:pt x="13323" y="225009"/>
                      <a:pt x="13825" y="226517"/>
                      <a:pt x="14077" y="227271"/>
                    </a:cubicBezTo>
                    <a:cubicBezTo>
                      <a:pt x="14077" y="225428"/>
                      <a:pt x="13490" y="224087"/>
                      <a:pt x="13323" y="221322"/>
                    </a:cubicBezTo>
                    <a:cubicBezTo>
                      <a:pt x="13909" y="221992"/>
                      <a:pt x="14496" y="221825"/>
                      <a:pt x="14998" y="225763"/>
                    </a:cubicBezTo>
                    <a:lnTo>
                      <a:pt x="13909" y="216881"/>
                    </a:lnTo>
                    <a:cubicBezTo>
                      <a:pt x="13909" y="216211"/>
                      <a:pt x="14328" y="212273"/>
                      <a:pt x="14579" y="213362"/>
                    </a:cubicBezTo>
                    <a:cubicBezTo>
                      <a:pt x="14579" y="208418"/>
                      <a:pt x="12904" y="201296"/>
                      <a:pt x="12987" y="194677"/>
                    </a:cubicBezTo>
                    <a:cubicBezTo>
                      <a:pt x="12795" y="193906"/>
                      <a:pt x="12652" y="193119"/>
                      <a:pt x="12568" y="192331"/>
                    </a:cubicBezTo>
                    <a:cubicBezTo>
                      <a:pt x="12736" y="186005"/>
                      <a:pt x="12434" y="179670"/>
                      <a:pt x="11647" y="173395"/>
                    </a:cubicBezTo>
                    <a:lnTo>
                      <a:pt x="12485" y="169121"/>
                    </a:lnTo>
                    <a:cubicBezTo>
                      <a:pt x="11982" y="163424"/>
                      <a:pt x="11479" y="174819"/>
                      <a:pt x="10641" y="165351"/>
                    </a:cubicBezTo>
                    <a:cubicBezTo>
                      <a:pt x="9971" y="158564"/>
                      <a:pt x="11395" y="162754"/>
                      <a:pt x="11563" y="160407"/>
                    </a:cubicBezTo>
                    <a:cubicBezTo>
                      <a:pt x="10239" y="155380"/>
                      <a:pt x="9736" y="150177"/>
                      <a:pt x="10055" y="144990"/>
                    </a:cubicBezTo>
                    <a:cubicBezTo>
                      <a:pt x="9803" y="146498"/>
                      <a:pt x="9720" y="148090"/>
                      <a:pt x="9887" y="150018"/>
                    </a:cubicBezTo>
                    <a:close/>
                    <a:moveTo>
                      <a:pt x="5949" y="79467"/>
                    </a:moveTo>
                    <a:cubicBezTo>
                      <a:pt x="6184" y="81135"/>
                      <a:pt x="6184" y="82827"/>
                      <a:pt x="5949" y="84495"/>
                    </a:cubicBezTo>
                    <a:cubicBezTo>
                      <a:pt x="5446" y="82986"/>
                      <a:pt x="5781" y="81813"/>
                      <a:pt x="5949" y="79467"/>
                    </a:cubicBezTo>
                    <a:close/>
                    <a:moveTo>
                      <a:pt x="46084" y="17799"/>
                    </a:moveTo>
                    <a:cubicBezTo>
                      <a:pt x="44618" y="18058"/>
                      <a:pt x="43110" y="18058"/>
                      <a:pt x="41643" y="17799"/>
                    </a:cubicBezTo>
                    <a:cubicBezTo>
                      <a:pt x="43118" y="17673"/>
                      <a:pt x="44609" y="17673"/>
                      <a:pt x="46084" y="17799"/>
                    </a:cubicBezTo>
                    <a:close/>
                    <a:moveTo>
                      <a:pt x="291083" y="64469"/>
                    </a:moveTo>
                    <a:lnTo>
                      <a:pt x="291083" y="64469"/>
                    </a:lnTo>
                    <a:cubicBezTo>
                      <a:pt x="291166" y="61034"/>
                      <a:pt x="291166" y="62291"/>
                      <a:pt x="291083" y="64469"/>
                    </a:cubicBezTo>
                    <a:close/>
                    <a:moveTo>
                      <a:pt x="291083" y="70753"/>
                    </a:moveTo>
                    <a:cubicBezTo>
                      <a:pt x="291083" y="71424"/>
                      <a:pt x="291083" y="71340"/>
                      <a:pt x="291083" y="70753"/>
                    </a:cubicBezTo>
                    <a:cubicBezTo>
                      <a:pt x="290982" y="69614"/>
                      <a:pt x="290982" y="68458"/>
                      <a:pt x="291083" y="67318"/>
                    </a:cubicBezTo>
                    <a:cubicBezTo>
                      <a:pt x="290790" y="68441"/>
                      <a:pt x="290790" y="69631"/>
                      <a:pt x="291083" y="70753"/>
                    </a:cubicBezTo>
                    <a:close/>
                    <a:moveTo>
                      <a:pt x="57647" y="304022"/>
                    </a:moveTo>
                    <a:lnTo>
                      <a:pt x="56390" y="304022"/>
                    </a:lnTo>
                    <a:cubicBezTo>
                      <a:pt x="59490" y="304022"/>
                      <a:pt x="58736" y="304022"/>
                      <a:pt x="57647" y="3040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="" xmlns:a16="http://schemas.microsoft.com/office/drawing/2014/main" id="{5F7D3FED-1FB1-4154-B726-FA9C3219FB74}"/>
                  </a:ext>
                </a:extLst>
              </p:cNvPr>
              <p:cNvSpPr/>
              <p:nvPr/>
            </p:nvSpPr>
            <p:spPr>
              <a:xfrm>
                <a:off x="2519735" y="1774359"/>
                <a:ext cx="860" cy="8378"/>
              </a:xfrm>
              <a:custGeom>
                <a:avLst/>
                <a:gdLst>
                  <a:gd name="connsiteX0" fmla="*/ 861 w 860"/>
                  <a:gd name="connsiteY0" fmla="*/ 0 h 8378"/>
                  <a:gd name="connsiteX1" fmla="*/ 274 w 860"/>
                  <a:gd name="connsiteY1" fmla="*/ 0 h 8378"/>
                  <a:gd name="connsiteX2" fmla="*/ 861 w 860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0" h="8378">
                    <a:moveTo>
                      <a:pt x="861" y="0"/>
                    </a:moveTo>
                    <a:cubicBezTo>
                      <a:pt x="861" y="0"/>
                      <a:pt x="358" y="0"/>
                      <a:pt x="274" y="0"/>
                    </a:cubicBezTo>
                    <a:cubicBezTo>
                      <a:pt x="190" y="0"/>
                      <a:pt x="-564" y="0"/>
                      <a:pt x="861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="" xmlns:a16="http://schemas.microsoft.com/office/drawing/2014/main" id="{41FCAA80-2A79-401A-93C1-4D8991EC3641}"/>
                  </a:ext>
                </a:extLst>
              </p:cNvPr>
              <p:cNvSpPr/>
              <p:nvPr/>
            </p:nvSpPr>
            <p:spPr>
              <a:xfrm>
                <a:off x="2499146" y="194914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="" xmlns:a16="http://schemas.microsoft.com/office/drawing/2014/main" id="{2E8FF6E0-200F-442F-A79A-82EBEC813713}"/>
                  </a:ext>
                </a:extLst>
              </p:cNvPr>
              <p:cNvSpPr/>
              <p:nvPr/>
            </p:nvSpPr>
            <p:spPr>
              <a:xfrm>
                <a:off x="2737441" y="1763969"/>
                <a:ext cx="2513" cy="94"/>
              </a:xfrm>
              <a:custGeom>
                <a:avLst/>
                <a:gdLst>
                  <a:gd name="connsiteX0" fmla="*/ 2514 w 2513"/>
                  <a:gd name="connsiteY0" fmla="*/ 0 h 94"/>
                  <a:gd name="connsiteX1" fmla="*/ 0 w 2513"/>
                  <a:gd name="connsiteY1" fmla="*/ 0 h 94"/>
                  <a:gd name="connsiteX2" fmla="*/ 2514 w 2513"/>
                  <a:gd name="connsiteY2" fmla="*/ 0 h 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13" h="94">
                    <a:moveTo>
                      <a:pt x="2514" y="0"/>
                    </a:moveTo>
                    <a:cubicBezTo>
                      <a:pt x="1684" y="126"/>
                      <a:pt x="830" y="126"/>
                      <a:pt x="0" y="0"/>
                    </a:cubicBezTo>
                    <a:cubicBezTo>
                      <a:pt x="0" y="0"/>
                      <a:pt x="503" y="84"/>
                      <a:pt x="2514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="" xmlns:a16="http://schemas.microsoft.com/office/drawing/2014/main" id="{DA22DEE4-054E-4F03-A615-2DCEB85390E2}"/>
                  </a:ext>
                </a:extLst>
              </p:cNvPr>
              <p:cNvSpPr/>
              <p:nvPr/>
            </p:nvSpPr>
            <p:spPr>
              <a:xfrm>
                <a:off x="2780639" y="1855466"/>
                <a:ext cx="100" cy="4105"/>
              </a:xfrm>
              <a:custGeom>
                <a:avLst/>
                <a:gdLst>
                  <a:gd name="connsiteX0" fmla="*/ 37 w 100"/>
                  <a:gd name="connsiteY0" fmla="*/ 4106 h 4105"/>
                  <a:gd name="connsiteX1" fmla="*/ 37 w 100"/>
                  <a:gd name="connsiteY1" fmla="*/ 0 h 4105"/>
                  <a:gd name="connsiteX2" fmla="*/ 37 w 100"/>
                  <a:gd name="connsiteY2" fmla="*/ 3687 h 4105"/>
                  <a:gd name="connsiteX3" fmla="*/ 37 w 100"/>
                  <a:gd name="connsiteY3" fmla="*/ 4106 h 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" h="4105">
                    <a:moveTo>
                      <a:pt x="37" y="4106"/>
                    </a:moveTo>
                    <a:lnTo>
                      <a:pt x="37" y="0"/>
                    </a:lnTo>
                    <a:cubicBezTo>
                      <a:pt x="121" y="1223"/>
                      <a:pt x="121" y="2463"/>
                      <a:pt x="37" y="3687"/>
                    </a:cubicBezTo>
                    <a:cubicBezTo>
                      <a:pt x="37" y="3687"/>
                      <a:pt x="-46" y="2681"/>
                      <a:pt x="37" y="410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="" xmlns:a16="http://schemas.microsoft.com/office/drawing/2014/main" id="{F48EC289-2789-45B6-AE69-6D7D29CFBEF2}"/>
                  </a:ext>
                </a:extLst>
              </p:cNvPr>
              <p:cNvSpPr/>
              <p:nvPr/>
            </p:nvSpPr>
            <p:spPr>
              <a:xfrm>
                <a:off x="2778079" y="1893684"/>
                <a:ext cx="148" cy="3173"/>
              </a:xfrm>
              <a:custGeom>
                <a:avLst/>
                <a:gdLst>
                  <a:gd name="connsiteX0" fmla="*/ 0 w 148"/>
                  <a:gd name="connsiteY0" fmla="*/ 1331 h 3173"/>
                  <a:gd name="connsiteX1" fmla="*/ 0 w 148"/>
                  <a:gd name="connsiteY1" fmla="*/ 3174 h 3173"/>
                  <a:gd name="connsiteX2" fmla="*/ 0 w 148"/>
                  <a:gd name="connsiteY2" fmla="*/ 3174 h 3173"/>
                  <a:gd name="connsiteX3" fmla="*/ 0 w 148"/>
                  <a:gd name="connsiteY3" fmla="*/ 1331 h 3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" h="3173">
                    <a:moveTo>
                      <a:pt x="0" y="1331"/>
                    </a:moveTo>
                    <a:cubicBezTo>
                      <a:pt x="0" y="1917"/>
                      <a:pt x="0" y="2587"/>
                      <a:pt x="0" y="3174"/>
                    </a:cubicBezTo>
                    <a:lnTo>
                      <a:pt x="0" y="3174"/>
                    </a:lnTo>
                    <a:cubicBezTo>
                      <a:pt x="335" y="409"/>
                      <a:pt x="0" y="-1351"/>
                      <a:pt x="0" y="133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="" xmlns:a16="http://schemas.microsoft.com/office/drawing/2014/main" id="{95E532B6-B307-429F-BAEF-20CB91DE8AB7}"/>
                  </a:ext>
                </a:extLst>
              </p:cNvPr>
              <p:cNvSpPr/>
              <p:nvPr/>
            </p:nvSpPr>
            <p:spPr>
              <a:xfrm>
                <a:off x="2778656" y="1863426"/>
                <a:ext cx="446" cy="5697"/>
              </a:xfrm>
              <a:custGeom>
                <a:avLst/>
                <a:gdLst>
                  <a:gd name="connsiteX0" fmla="*/ 261 w 446"/>
                  <a:gd name="connsiteY0" fmla="*/ 0 h 5697"/>
                  <a:gd name="connsiteX1" fmla="*/ 261 w 446"/>
                  <a:gd name="connsiteY1" fmla="*/ 5698 h 5697"/>
                  <a:gd name="connsiteX2" fmla="*/ 261 w 446"/>
                  <a:gd name="connsiteY2" fmla="*/ 5195 h 5697"/>
                  <a:gd name="connsiteX3" fmla="*/ 261 w 446"/>
                  <a:gd name="connsiteY3" fmla="*/ 0 h 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" h="5697">
                    <a:moveTo>
                      <a:pt x="261" y="0"/>
                    </a:moveTo>
                    <a:cubicBezTo>
                      <a:pt x="-326" y="0"/>
                      <a:pt x="261" y="2849"/>
                      <a:pt x="261" y="5698"/>
                    </a:cubicBezTo>
                    <a:lnTo>
                      <a:pt x="261" y="5195"/>
                    </a:lnTo>
                    <a:cubicBezTo>
                      <a:pt x="680" y="6033"/>
                      <a:pt x="261" y="3100"/>
                      <a:pt x="261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="" xmlns:a16="http://schemas.microsoft.com/office/drawing/2014/main" id="{05F01F1F-188E-4D5D-9756-5E07910E31D4}"/>
                  </a:ext>
                </a:extLst>
              </p:cNvPr>
              <p:cNvSpPr/>
              <p:nvPr/>
            </p:nvSpPr>
            <p:spPr>
              <a:xfrm>
                <a:off x="2778917" y="1869794"/>
                <a:ext cx="8378" cy="2806"/>
              </a:xfrm>
              <a:custGeom>
                <a:avLst/>
                <a:gdLst>
                  <a:gd name="connsiteX0" fmla="*/ 0 w 8378"/>
                  <a:gd name="connsiteY0" fmla="*/ 0 h 2806"/>
                  <a:gd name="connsiteX1" fmla="*/ 0 w 8378"/>
                  <a:gd name="connsiteY1" fmla="*/ 2597 h 2806"/>
                  <a:gd name="connsiteX2" fmla="*/ 0 w 8378"/>
                  <a:gd name="connsiteY2" fmla="*/ 0 h 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2806">
                    <a:moveTo>
                      <a:pt x="0" y="0"/>
                    </a:moveTo>
                    <a:cubicBezTo>
                      <a:pt x="0" y="838"/>
                      <a:pt x="0" y="1760"/>
                      <a:pt x="0" y="2597"/>
                    </a:cubicBezTo>
                    <a:cubicBezTo>
                      <a:pt x="0" y="3435"/>
                      <a:pt x="0" y="1592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="" xmlns:a16="http://schemas.microsoft.com/office/drawing/2014/main" id="{81D42ED6-D8BB-4664-B1EE-44BFC1F5BD68}"/>
                  </a:ext>
                </a:extLst>
              </p:cNvPr>
              <p:cNvSpPr/>
              <p:nvPr/>
            </p:nvSpPr>
            <p:spPr>
              <a:xfrm>
                <a:off x="2778512" y="1831238"/>
                <a:ext cx="1038" cy="4412"/>
              </a:xfrm>
              <a:custGeom>
                <a:avLst/>
                <a:gdLst>
                  <a:gd name="connsiteX0" fmla="*/ 405 w 1038"/>
                  <a:gd name="connsiteY0" fmla="*/ 2779 h 4412"/>
                  <a:gd name="connsiteX1" fmla="*/ 992 w 1038"/>
                  <a:gd name="connsiteY1" fmla="*/ 4371 h 4412"/>
                  <a:gd name="connsiteX2" fmla="*/ 405 w 1038"/>
                  <a:gd name="connsiteY2" fmla="*/ 2779 h 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8" h="4412">
                    <a:moveTo>
                      <a:pt x="405" y="2779"/>
                    </a:moveTo>
                    <a:cubicBezTo>
                      <a:pt x="405" y="4119"/>
                      <a:pt x="1243" y="3617"/>
                      <a:pt x="992" y="4371"/>
                    </a:cubicBezTo>
                    <a:cubicBezTo>
                      <a:pt x="740" y="5125"/>
                      <a:pt x="-684" y="-4595"/>
                      <a:pt x="405" y="277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="" xmlns:a16="http://schemas.microsoft.com/office/drawing/2014/main" id="{C35FD3DC-ECF7-46AD-B175-67A3544C7940}"/>
                  </a:ext>
                </a:extLst>
              </p:cNvPr>
              <p:cNvSpPr/>
              <p:nvPr/>
            </p:nvSpPr>
            <p:spPr>
              <a:xfrm>
                <a:off x="2776655" y="1863175"/>
                <a:ext cx="670" cy="2597"/>
              </a:xfrm>
              <a:custGeom>
                <a:avLst/>
                <a:gdLst>
                  <a:gd name="connsiteX0" fmla="*/ 0 w 670"/>
                  <a:gd name="connsiteY0" fmla="*/ 2597 h 2597"/>
                  <a:gd name="connsiteX1" fmla="*/ 670 w 670"/>
                  <a:gd name="connsiteY1" fmla="*/ 1592 h 2597"/>
                  <a:gd name="connsiteX2" fmla="*/ 0 w 670"/>
                  <a:gd name="connsiteY2" fmla="*/ 0 h 2597"/>
                  <a:gd name="connsiteX3" fmla="*/ 0 w 670"/>
                  <a:gd name="connsiteY3" fmla="*/ 2597 h 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2597">
                    <a:moveTo>
                      <a:pt x="0" y="2597"/>
                    </a:moveTo>
                    <a:lnTo>
                      <a:pt x="670" y="1592"/>
                    </a:lnTo>
                    <a:lnTo>
                      <a:pt x="0" y="0"/>
                    </a:lnTo>
                    <a:lnTo>
                      <a:pt x="0" y="2597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="" xmlns:a16="http://schemas.microsoft.com/office/drawing/2014/main" id="{F7C28F63-2516-4E4F-A19A-2BEF73E1498B}"/>
                  </a:ext>
                </a:extLst>
              </p:cNvPr>
              <p:cNvSpPr/>
              <p:nvPr/>
            </p:nvSpPr>
            <p:spPr>
              <a:xfrm>
                <a:off x="2776068" y="1843317"/>
                <a:ext cx="144" cy="5781"/>
              </a:xfrm>
              <a:custGeom>
                <a:avLst/>
                <a:gdLst>
                  <a:gd name="connsiteX0" fmla="*/ 0 w 144"/>
                  <a:gd name="connsiteY0" fmla="*/ 0 h 5781"/>
                  <a:gd name="connsiteX1" fmla="*/ 0 w 144"/>
                  <a:gd name="connsiteY1" fmla="*/ 4608 h 5781"/>
                  <a:gd name="connsiteX2" fmla="*/ 0 w 144"/>
                  <a:gd name="connsiteY2" fmla="*/ 5781 h 5781"/>
                  <a:gd name="connsiteX3" fmla="*/ 0 w 144"/>
                  <a:gd name="connsiteY3" fmla="*/ 0 h 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" h="5781">
                    <a:moveTo>
                      <a:pt x="0" y="0"/>
                    </a:moveTo>
                    <a:lnTo>
                      <a:pt x="0" y="4608"/>
                    </a:lnTo>
                    <a:cubicBezTo>
                      <a:pt x="0" y="4608"/>
                      <a:pt x="0" y="5027"/>
                      <a:pt x="0" y="5781"/>
                    </a:cubicBezTo>
                    <a:cubicBezTo>
                      <a:pt x="193" y="3863"/>
                      <a:pt x="193" y="1919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="" xmlns:a16="http://schemas.microsoft.com/office/drawing/2014/main" id="{2BCDE070-4C20-4556-9DD1-18DF62252125}"/>
                  </a:ext>
                </a:extLst>
              </p:cNvPr>
              <p:cNvSpPr/>
              <p:nvPr/>
            </p:nvSpPr>
            <p:spPr>
              <a:xfrm>
                <a:off x="2776347" y="1849098"/>
                <a:ext cx="215" cy="3602"/>
              </a:xfrm>
              <a:custGeom>
                <a:avLst/>
                <a:gdLst>
                  <a:gd name="connsiteX0" fmla="*/ 57 w 215"/>
                  <a:gd name="connsiteY0" fmla="*/ 0 h 3602"/>
                  <a:gd name="connsiteX1" fmla="*/ 57 w 215"/>
                  <a:gd name="connsiteY1" fmla="*/ 3603 h 3602"/>
                  <a:gd name="connsiteX2" fmla="*/ 57 w 215"/>
                  <a:gd name="connsiteY2" fmla="*/ 0 h 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5" h="3602">
                    <a:moveTo>
                      <a:pt x="57" y="0"/>
                    </a:moveTo>
                    <a:cubicBezTo>
                      <a:pt x="-19" y="1198"/>
                      <a:pt x="-19" y="2405"/>
                      <a:pt x="57" y="3603"/>
                    </a:cubicBezTo>
                    <a:cubicBezTo>
                      <a:pt x="308" y="2849"/>
                      <a:pt x="224" y="1173"/>
                      <a:pt x="5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="" xmlns:a16="http://schemas.microsoft.com/office/drawing/2014/main" id="{8D5B98DE-2DFB-4741-AED4-E856735849F8}"/>
                  </a:ext>
                </a:extLst>
              </p:cNvPr>
              <p:cNvSpPr/>
              <p:nvPr/>
            </p:nvSpPr>
            <p:spPr>
              <a:xfrm>
                <a:off x="2776152" y="1855048"/>
                <a:ext cx="83" cy="4608"/>
              </a:xfrm>
              <a:custGeom>
                <a:avLst/>
                <a:gdLst>
                  <a:gd name="connsiteX0" fmla="*/ 0 w 83"/>
                  <a:gd name="connsiteY0" fmla="*/ 4608 h 4608"/>
                  <a:gd name="connsiteX1" fmla="*/ 84 w 83"/>
                  <a:gd name="connsiteY1" fmla="*/ 3184 h 4608"/>
                  <a:gd name="connsiteX2" fmla="*/ 0 w 83"/>
                  <a:gd name="connsiteY2" fmla="*/ 0 h 4608"/>
                  <a:gd name="connsiteX3" fmla="*/ 0 w 83"/>
                  <a:gd name="connsiteY3" fmla="*/ 4608 h 4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4608">
                    <a:moveTo>
                      <a:pt x="0" y="4608"/>
                    </a:moveTo>
                    <a:lnTo>
                      <a:pt x="84" y="3184"/>
                    </a:lnTo>
                    <a:lnTo>
                      <a:pt x="0" y="0"/>
                    </a:lnTo>
                    <a:lnTo>
                      <a:pt x="0" y="460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="" xmlns:a16="http://schemas.microsoft.com/office/drawing/2014/main" id="{BB908E55-014C-421F-8E45-ADBBB2B140CA}"/>
                  </a:ext>
                </a:extLst>
              </p:cNvPr>
              <p:cNvSpPr/>
              <p:nvPr/>
            </p:nvSpPr>
            <p:spPr>
              <a:xfrm>
                <a:off x="2773303" y="1789418"/>
                <a:ext cx="502" cy="5281"/>
              </a:xfrm>
              <a:custGeom>
                <a:avLst/>
                <a:gdLst>
                  <a:gd name="connsiteX0" fmla="*/ 503 w 502"/>
                  <a:gd name="connsiteY0" fmla="*/ 5050 h 5281"/>
                  <a:gd name="connsiteX1" fmla="*/ 0 w 502"/>
                  <a:gd name="connsiteY1" fmla="*/ 107 h 5281"/>
                  <a:gd name="connsiteX2" fmla="*/ 0 w 502"/>
                  <a:gd name="connsiteY2" fmla="*/ 2788 h 5281"/>
                  <a:gd name="connsiteX3" fmla="*/ 503 w 502"/>
                  <a:gd name="connsiteY3" fmla="*/ 5050 h 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" h="5281">
                    <a:moveTo>
                      <a:pt x="503" y="5050"/>
                    </a:moveTo>
                    <a:lnTo>
                      <a:pt x="0" y="107"/>
                    </a:lnTo>
                    <a:cubicBezTo>
                      <a:pt x="0" y="-396"/>
                      <a:pt x="0" y="944"/>
                      <a:pt x="0" y="2788"/>
                    </a:cubicBezTo>
                    <a:cubicBezTo>
                      <a:pt x="0" y="4631"/>
                      <a:pt x="251" y="5804"/>
                      <a:pt x="503" y="505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="" xmlns:a16="http://schemas.microsoft.com/office/drawing/2014/main" id="{A8B28960-E3A3-47CE-A851-5E113F06348B}"/>
                  </a:ext>
                </a:extLst>
              </p:cNvPr>
              <p:cNvSpPr/>
              <p:nvPr/>
            </p:nvSpPr>
            <p:spPr>
              <a:xfrm>
                <a:off x="2772046" y="1807372"/>
                <a:ext cx="921" cy="2178"/>
              </a:xfrm>
              <a:custGeom>
                <a:avLst/>
                <a:gdLst>
                  <a:gd name="connsiteX0" fmla="*/ 503 w 921"/>
                  <a:gd name="connsiteY0" fmla="*/ 2178 h 2178"/>
                  <a:gd name="connsiteX1" fmla="*/ 922 w 921"/>
                  <a:gd name="connsiteY1" fmla="*/ 0 h 2178"/>
                  <a:gd name="connsiteX2" fmla="*/ 0 w 921"/>
                  <a:gd name="connsiteY2" fmla="*/ 0 h 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1" h="2178">
                    <a:moveTo>
                      <a:pt x="503" y="2178"/>
                    </a:moveTo>
                    <a:cubicBezTo>
                      <a:pt x="503" y="1433"/>
                      <a:pt x="645" y="695"/>
                      <a:pt x="92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="" xmlns:a16="http://schemas.microsoft.com/office/drawing/2014/main" id="{AC3E9BC0-CDCD-49FC-96C2-7ED16F2D37CA}"/>
                  </a:ext>
                </a:extLst>
              </p:cNvPr>
              <p:cNvSpPr/>
              <p:nvPr/>
            </p:nvSpPr>
            <p:spPr>
              <a:xfrm>
                <a:off x="2770777" y="1791544"/>
                <a:ext cx="775" cy="5412"/>
              </a:xfrm>
              <a:custGeom>
                <a:avLst/>
                <a:gdLst>
                  <a:gd name="connsiteX0" fmla="*/ 766 w 775"/>
                  <a:gd name="connsiteY0" fmla="*/ 3594 h 5412"/>
                  <a:gd name="connsiteX1" fmla="*/ 96 w 775"/>
                  <a:gd name="connsiteY1" fmla="*/ 2672 h 5412"/>
                  <a:gd name="connsiteX2" fmla="*/ 766 w 775"/>
                  <a:gd name="connsiteY2" fmla="*/ 3594 h 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5" h="5412">
                    <a:moveTo>
                      <a:pt x="766" y="3594"/>
                    </a:moveTo>
                    <a:cubicBezTo>
                      <a:pt x="766" y="3091"/>
                      <a:pt x="-323" y="-3612"/>
                      <a:pt x="96" y="2672"/>
                    </a:cubicBezTo>
                    <a:cubicBezTo>
                      <a:pt x="347" y="3175"/>
                      <a:pt x="850" y="7951"/>
                      <a:pt x="766" y="359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="" xmlns:a16="http://schemas.microsoft.com/office/drawing/2014/main" id="{6329591A-6ACA-447C-A281-9350E66BE904}"/>
                  </a:ext>
                </a:extLst>
              </p:cNvPr>
              <p:cNvSpPr/>
              <p:nvPr/>
            </p:nvSpPr>
            <p:spPr>
              <a:xfrm>
                <a:off x="2732163" y="1760282"/>
                <a:ext cx="1256" cy="1591"/>
              </a:xfrm>
              <a:custGeom>
                <a:avLst/>
                <a:gdLst>
                  <a:gd name="connsiteX0" fmla="*/ 0 w 1256"/>
                  <a:gd name="connsiteY0" fmla="*/ 1592 h 1591"/>
                  <a:gd name="connsiteX1" fmla="*/ 1257 w 1256"/>
                  <a:gd name="connsiteY1" fmla="*/ 1508 h 1591"/>
                  <a:gd name="connsiteX2" fmla="*/ 1005 w 1256"/>
                  <a:gd name="connsiteY2" fmla="*/ 0 h 1591"/>
                  <a:gd name="connsiteX3" fmla="*/ 0 w 1256"/>
                  <a:gd name="connsiteY3" fmla="*/ 1592 h 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6" h="1591">
                    <a:moveTo>
                      <a:pt x="0" y="1592"/>
                    </a:moveTo>
                    <a:lnTo>
                      <a:pt x="1257" y="1508"/>
                    </a:lnTo>
                    <a:lnTo>
                      <a:pt x="1005" y="0"/>
                    </a:lnTo>
                    <a:lnTo>
                      <a:pt x="0" y="1592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="" xmlns:a16="http://schemas.microsoft.com/office/drawing/2014/main" id="{9D10FCFF-3804-4943-9B0E-CE2DF388A82D}"/>
                  </a:ext>
                </a:extLst>
              </p:cNvPr>
              <p:cNvSpPr/>
              <p:nvPr/>
            </p:nvSpPr>
            <p:spPr>
              <a:xfrm>
                <a:off x="2665860" y="1767404"/>
                <a:ext cx="7521" cy="1340"/>
              </a:xfrm>
              <a:custGeom>
                <a:avLst/>
                <a:gdLst>
                  <a:gd name="connsiteX0" fmla="*/ 613 w 7521"/>
                  <a:gd name="connsiteY0" fmla="*/ 1341 h 1340"/>
                  <a:gd name="connsiteX1" fmla="*/ 7316 w 7521"/>
                  <a:gd name="connsiteY1" fmla="*/ 503 h 1340"/>
                  <a:gd name="connsiteX2" fmla="*/ 4383 w 7521"/>
                  <a:gd name="connsiteY2" fmla="*/ 0 h 1340"/>
                  <a:gd name="connsiteX3" fmla="*/ 613 w 7521"/>
                  <a:gd name="connsiteY3" fmla="*/ 1341 h 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1" h="1340">
                    <a:moveTo>
                      <a:pt x="613" y="1341"/>
                    </a:moveTo>
                    <a:cubicBezTo>
                      <a:pt x="6562" y="1341"/>
                      <a:pt x="1953" y="335"/>
                      <a:pt x="7316" y="503"/>
                    </a:cubicBezTo>
                    <a:cubicBezTo>
                      <a:pt x="8657" y="503"/>
                      <a:pt x="2959" y="503"/>
                      <a:pt x="4383" y="0"/>
                    </a:cubicBezTo>
                    <a:cubicBezTo>
                      <a:pt x="864" y="587"/>
                      <a:pt x="-1063" y="419"/>
                      <a:pt x="613" y="134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="" xmlns:a16="http://schemas.microsoft.com/office/drawing/2014/main" id="{244E2A8D-2007-4790-94BD-50D0949C9DA5}"/>
                  </a:ext>
                </a:extLst>
              </p:cNvPr>
              <p:cNvSpPr/>
              <p:nvPr/>
            </p:nvSpPr>
            <p:spPr>
              <a:xfrm>
                <a:off x="2669991" y="1767404"/>
                <a:ext cx="1759" cy="8378"/>
              </a:xfrm>
              <a:custGeom>
                <a:avLst/>
                <a:gdLst>
                  <a:gd name="connsiteX0" fmla="*/ 0 w 1759"/>
                  <a:gd name="connsiteY0" fmla="*/ 0 h 8378"/>
                  <a:gd name="connsiteX1" fmla="*/ 1759 w 1759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59" h="8378">
                    <a:moveTo>
                      <a:pt x="0" y="0"/>
                    </a:moveTo>
                    <a:lnTo>
                      <a:pt x="1759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="" xmlns:a16="http://schemas.microsoft.com/office/drawing/2014/main" id="{436DFD1A-76CB-4FB9-96C6-A292BFFF8BB8}"/>
                  </a:ext>
                </a:extLst>
              </p:cNvPr>
              <p:cNvSpPr/>
              <p:nvPr/>
            </p:nvSpPr>
            <p:spPr>
              <a:xfrm>
                <a:off x="2775398" y="2048348"/>
                <a:ext cx="3770" cy="418"/>
              </a:xfrm>
              <a:custGeom>
                <a:avLst/>
                <a:gdLst>
                  <a:gd name="connsiteX0" fmla="*/ 0 w 3770"/>
                  <a:gd name="connsiteY0" fmla="*/ 335 h 418"/>
                  <a:gd name="connsiteX1" fmla="*/ 3771 w 3770"/>
                  <a:gd name="connsiteY1" fmla="*/ 419 h 418"/>
                  <a:gd name="connsiteX2" fmla="*/ 1341 w 3770"/>
                  <a:gd name="connsiteY2" fmla="*/ 0 h 418"/>
                  <a:gd name="connsiteX3" fmla="*/ 0 w 3770"/>
                  <a:gd name="connsiteY3" fmla="*/ 335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70" h="418">
                    <a:moveTo>
                      <a:pt x="0" y="335"/>
                    </a:moveTo>
                    <a:lnTo>
                      <a:pt x="3771" y="419"/>
                    </a:lnTo>
                    <a:lnTo>
                      <a:pt x="1341" y="0"/>
                    </a:lnTo>
                    <a:lnTo>
                      <a:pt x="0" y="335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="" xmlns:a16="http://schemas.microsoft.com/office/drawing/2014/main" id="{CB1A00FA-0AF9-4D59-9250-638F80579351}"/>
                  </a:ext>
                </a:extLst>
              </p:cNvPr>
              <p:cNvSpPr/>
              <p:nvPr/>
            </p:nvSpPr>
            <p:spPr>
              <a:xfrm>
                <a:off x="2782604" y="2047092"/>
                <a:ext cx="3100" cy="1005"/>
              </a:xfrm>
              <a:custGeom>
                <a:avLst/>
                <a:gdLst>
                  <a:gd name="connsiteX0" fmla="*/ 0 w 3100"/>
                  <a:gd name="connsiteY0" fmla="*/ 84 h 1005"/>
                  <a:gd name="connsiteX1" fmla="*/ 922 w 3100"/>
                  <a:gd name="connsiteY1" fmla="*/ 1005 h 1005"/>
                  <a:gd name="connsiteX2" fmla="*/ 3100 w 3100"/>
                  <a:gd name="connsiteY2" fmla="*/ 0 h 1005"/>
                  <a:gd name="connsiteX3" fmla="*/ 0 w 3100"/>
                  <a:gd name="connsiteY3" fmla="*/ 84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00" h="1005">
                    <a:moveTo>
                      <a:pt x="0" y="84"/>
                    </a:moveTo>
                    <a:lnTo>
                      <a:pt x="922" y="1005"/>
                    </a:lnTo>
                    <a:lnTo>
                      <a:pt x="3100" y="0"/>
                    </a:lnTo>
                    <a:cubicBezTo>
                      <a:pt x="2078" y="151"/>
                      <a:pt x="1030" y="176"/>
                      <a:pt x="0" y="8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="" xmlns:a16="http://schemas.microsoft.com/office/drawing/2014/main" id="{FDA09F0F-2FD2-434C-9320-0406A2682493}"/>
                  </a:ext>
                </a:extLst>
              </p:cNvPr>
              <p:cNvSpPr/>
              <p:nvPr/>
            </p:nvSpPr>
            <p:spPr>
              <a:xfrm>
                <a:off x="2493922" y="1824046"/>
                <a:ext cx="113" cy="3267"/>
              </a:xfrm>
              <a:custGeom>
                <a:avLst/>
                <a:gdLst>
                  <a:gd name="connsiteX0" fmla="*/ 113 w 113"/>
                  <a:gd name="connsiteY0" fmla="*/ 0 h 3267"/>
                  <a:gd name="connsiteX1" fmla="*/ 113 w 113"/>
                  <a:gd name="connsiteY1" fmla="*/ 0 h 3267"/>
                  <a:gd name="connsiteX2" fmla="*/ 113 w 113"/>
                  <a:gd name="connsiteY2" fmla="*/ 3268 h 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" h="3267">
                    <a:moveTo>
                      <a:pt x="113" y="0"/>
                    </a:moveTo>
                    <a:lnTo>
                      <a:pt x="113" y="0"/>
                    </a:lnTo>
                    <a:cubicBezTo>
                      <a:pt x="-38" y="1081"/>
                      <a:pt x="-38" y="2187"/>
                      <a:pt x="113" y="326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="" xmlns:a16="http://schemas.microsoft.com/office/drawing/2014/main" id="{C6998F76-2D16-4FC1-854E-0C3C8B66EC36}"/>
                  </a:ext>
                </a:extLst>
              </p:cNvPr>
              <p:cNvSpPr/>
              <p:nvPr/>
            </p:nvSpPr>
            <p:spPr>
              <a:xfrm>
                <a:off x="2495040" y="1874486"/>
                <a:ext cx="837" cy="1675"/>
              </a:xfrm>
              <a:custGeom>
                <a:avLst/>
                <a:gdLst>
                  <a:gd name="connsiteX0" fmla="*/ 838 w 837"/>
                  <a:gd name="connsiteY0" fmla="*/ 838 h 1675"/>
                  <a:gd name="connsiteX1" fmla="*/ 754 w 837"/>
                  <a:gd name="connsiteY1" fmla="*/ 0 h 1675"/>
                  <a:gd name="connsiteX2" fmla="*/ 0 w 837"/>
                  <a:gd name="connsiteY2" fmla="*/ 1676 h 1675"/>
                  <a:gd name="connsiteX3" fmla="*/ 838 w 837"/>
                  <a:gd name="connsiteY3" fmla="*/ 838 h 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1675">
                    <a:moveTo>
                      <a:pt x="838" y="838"/>
                    </a:moveTo>
                    <a:lnTo>
                      <a:pt x="754" y="0"/>
                    </a:lnTo>
                    <a:lnTo>
                      <a:pt x="0" y="1676"/>
                    </a:lnTo>
                    <a:lnTo>
                      <a:pt x="838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="" xmlns:a16="http://schemas.microsoft.com/office/drawing/2014/main" id="{432E10A3-BA72-4C61-BC10-0AEA4B74800C}"/>
                  </a:ext>
                </a:extLst>
              </p:cNvPr>
              <p:cNvSpPr/>
              <p:nvPr/>
            </p:nvSpPr>
            <p:spPr>
              <a:xfrm>
                <a:off x="2498615" y="1912694"/>
                <a:ext cx="446" cy="5689"/>
              </a:xfrm>
              <a:custGeom>
                <a:avLst/>
                <a:gdLst>
                  <a:gd name="connsiteX0" fmla="*/ 447 w 446"/>
                  <a:gd name="connsiteY0" fmla="*/ 5614 h 5689"/>
                  <a:gd name="connsiteX1" fmla="*/ 447 w 446"/>
                  <a:gd name="connsiteY1" fmla="*/ 0 h 5689"/>
                  <a:gd name="connsiteX2" fmla="*/ 447 w 446"/>
                  <a:gd name="connsiteY2" fmla="*/ 5614 h 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6" h="5689">
                    <a:moveTo>
                      <a:pt x="447" y="5614"/>
                    </a:moveTo>
                    <a:cubicBezTo>
                      <a:pt x="447" y="3854"/>
                      <a:pt x="447" y="1760"/>
                      <a:pt x="447" y="0"/>
                    </a:cubicBezTo>
                    <a:cubicBezTo>
                      <a:pt x="447" y="4106"/>
                      <a:pt x="-559" y="6117"/>
                      <a:pt x="447" y="561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="" xmlns:a16="http://schemas.microsoft.com/office/drawing/2014/main" id="{1061B4E3-94D1-4107-87E9-5612822D41CF}"/>
                  </a:ext>
                </a:extLst>
              </p:cNvPr>
              <p:cNvSpPr/>
              <p:nvPr/>
            </p:nvSpPr>
            <p:spPr>
              <a:xfrm>
                <a:off x="2786055" y="2063766"/>
                <a:ext cx="421" cy="754"/>
              </a:xfrm>
              <a:custGeom>
                <a:avLst/>
                <a:gdLst>
                  <a:gd name="connsiteX0" fmla="*/ 235 w 421"/>
                  <a:gd name="connsiteY0" fmla="*/ 754 h 754"/>
                  <a:gd name="connsiteX1" fmla="*/ 235 w 421"/>
                  <a:gd name="connsiteY1" fmla="*/ 0 h 754"/>
                  <a:gd name="connsiteX2" fmla="*/ 42 w 421"/>
                  <a:gd name="connsiteY2" fmla="*/ 561 h 754"/>
                  <a:gd name="connsiteX3" fmla="*/ 235 w 421"/>
                  <a:gd name="connsiteY3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" h="754">
                    <a:moveTo>
                      <a:pt x="235" y="754"/>
                    </a:moveTo>
                    <a:cubicBezTo>
                      <a:pt x="654" y="754"/>
                      <a:pt x="235" y="168"/>
                      <a:pt x="235" y="0"/>
                    </a:cubicBezTo>
                    <a:cubicBezTo>
                      <a:pt x="26" y="101"/>
                      <a:pt x="-58" y="352"/>
                      <a:pt x="42" y="561"/>
                    </a:cubicBezTo>
                    <a:cubicBezTo>
                      <a:pt x="84" y="645"/>
                      <a:pt x="151" y="712"/>
                      <a:pt x="235" y="75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="" xmlns:a16="http://schemas.microsoft.com/office/drawing/2014/main" id="{FF4088D1-6AC8-4AE9-B37B-A8AC5DD17060}"/>
                  </a:ext>
                </a:extLst>
              </p:cNvPr>
              <p:cNvSpPr/>
              <p:nvPr/>
            </p:nvSpPr>
            <p:spPr>
              <a:xfrm>
                <a:off x="2778498" y="2065944"/>
                <a:ext cx="1005" cy="670"/>
              </a:xfrm>
              <a:custGeom>
                <a:avLst/>
                <a:gdLst>
                  <a:gd name="connsiteX0" fmla="*/ 922 w 1005"/>
                  <a:gd name="connsiteY0" fmla="*/ 251 h 670"/>
                  <a:gd name="connsiteX1" fmla="*/ 1005 w 1005"/>
                  <a:gd name="connsiteY1" fmla="*/ 0 h 670"/>
                  <a:gd name="connsiteX2" fmla="*/ 0 w 1005"/>
                  <a:gd name="connsiteY2" fmla="*/ 670 h 670"/>
                  <a:gd name="connsiteX3" fmla="*/ 922 w 1005"/>
                  <a:gd name="connsiteY3" fmla="*/ 251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5" h="670">
                    <a:moveTo>
                      <a:pt x="922" y="251"/>
                    </a:moveTo>
                    <a:lnTo>
                      <a:pt x="1005" y="0"/>
                    </a:lnTo>
                    <a:lnTo>
                      <a:pt x="0" y="670"/>
                    </a:lnTo>
                    <a:lnTo>
                      <a:pt x="922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="" xmlns:a16="http://schemas.microsoft.com/office/drawing/2014/main" id="{797BACBA-C42E-47DD-A8CC-E757DF729D3E}"/>
                  </a:ext>
                </a:extLst>
              </p:cNvPr>
              <p:cNvSpPr/>
              <p:nvPr/>
            </p:nvSpPr>
            <p:spPr>
              <a:xfrm>
                <a:off x="2772884" y="2065693"/>
                <a:ext cx="3519" cy="1284"/>
              </a:xfrm>
              <a:custGeom>
                <a:avLst/>
                <a:gdLst>
                  <a:gd name="connsiteX0" fmla="*/ 0 w 3519"/>
                  <a:gd name="connsiteY0" fmla="*/ 838 h 1284"/>
                  <a:gd name="connsiteX1" fmla="*/ 3519 w 3519"/>
                  <a:gd name="connsiteY1" fmla="*/ 838 h 1284"/>
                  <a:gd name="connsiteX2" fmla="*/ 3519 w 3519"/>
                  <a:gd name="connsiteY2" fmla="*/ 838 h 1284"/>
                  <a:gd name="connsiteX3" fmla="*/ 3519 w 3519"/>
                  <a:gd name="connsiteY3" fmla="*/ 0 h 1284"/>
                  <a:gd name="connsiteX4" fmla="*/ 0 w 3519"/>
                  <a:gd name="connsiteY4" fmla="*/ 838 h 1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9" h="1284">
                    <a:moveTo>
                      <a:pt x="0" y="838"/>
                    </a:moveTo>
                    <a:cubicBezTo>
                      <a:pt x="670" y="1843"/>
                      <a:pt x="2346" y="838"/>
                      <a:pt x="3519" y="838"/>
                    </a:cubicBezTo>
                    <a:lnTo>
                      <a:pt x="3519" y="838"/>
                    </a:lnTo>
                    <a:lnTo>
                      <a:pt x="3519" y="0"/>
                    </a:lnTo>
                    <a:cubicBezTo>
                      <a:pt x="2380" y="411"/>
                      <a:pt x="1198" y="687"/>
                      <a:pt x="0" y="83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="" xmlns:a16="http://schemas.microsoft.com/office/drawing/2014/main" id="{F5E3AB47-6895-424F-9A92-23861238975A}"/>
                  </a:ext>
                </a:extLst>
              </p:cNvPr>
              <p:cNvSpPr/>
              <p:nvPr/>
            </p:nvSpPr>
            <p:spPr>
              <a:xfrm>
                <a:off x="2769176" y="2064436"/>
                <a:ext cx="942" cy="8378"/>
              </a:xfrm>
              <a:custGeom>
                <a:avLst/>
                <a:gdLst>
                  <a:gd name="connsiteX0" fmla="*/ 188 w 942"/>
                  <a:gd name="connsiteY0" fmla="*/ 0 h 8378"/>
                  <a:gd name="connsiteX1" fmla="*/ 943 w 942"/>
                  <a:gd name="connsiteY1" fmla="*/ 0 h 8378"/>
                  <a:gd name="connsiteX2" fmla="*/ 188 w 942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2" h="8378">
                    <a:moveTo>
                      <a:pt x="188" y="0"/>
                    </a:moveTo>
                    <a:cubicBezTo>
                      <a:pt x="188" y="0"/>
                      <a:pt x="-566" y="0"/>
                      <a:pt x="943" y="0"/>
                    </a:cubicBez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="" xmlns:a16="http://schemas.microsoft.com/office/drawing/2014/main" id="{E8A299DF-70BA-41BB-AF4B-44FEEDA175EE}"/>
                  </a:ext>
                </a:extLst>
              </p:cNvPr>
              <p:cNvSpPr/>
              <p:nvPr/>
            </p:nvSpPr>
            <p:spPr>
              <a:xfrm>
                <a:off x="2769858" y="2064436"/>
                <a:ext cx="352" cy="8378"/>
              </a:xfrm>
              <a:custGeom>
                <a:avLst/>
                <a:gdLst>
                  <a:gd name="connsiteX0" fmla="*/ 93 w 352"/>
                  <a:gd name="connsiteY0" fmla="*/ 0 h 8378"/>
                  <a:gd name="connsiteX1" fmla="*/ 93 w 352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2" h="8378">
                    <a:moveTo>
                      <a:pt x="93" y="0"/>
                    </a:moveTo>
                    <a:cubicBezTo>
                      <a:pt x="847" y="0"/>
                      <a:pt x="-326" y="0"/>
                      <a:pt x="93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="" xmlns:a16="http://schemas.microsoft.com/office/drawing/2014/main" id="{9CDC8827-B786-4A22-853E-CBC55E1597A2}"/>
                  </a:ext>
                </a:extLst>
              </p:cNvPr>
              <p:cNvSpPr/>
              <p:nvPr/>
            </p:nvSpPr>
            <p:spPr>
              <a:xfrm>
                <a:off x="2766675" y="2064262"/>
                <a:ext cx="1014" cy="592"/>
              </a:xfrm>
              <a:custGeom>
                <a:avLst/>
                <a:gdLst>
                  <a:gd name="connsiteX0" fmla="*/ 177 w 1014"/>
                  <a:gd name="connsiteY0" fmla="*/ 592 h 592"/>
                  <a:gd name="connsiteX1" fmla="*/ 1015 w 1014"/>
                  <a:gd name="connsiteY1" fmla="*/ 592 h 592"/>
                  <a:gd name="connsiteX2" fmla="*/ 344 w 1014"/>
                  <a:gd name="connsiteY2" fmla="*/ 173 h 592"/>
                  <a:gd name="connsiteX3" fmla="*/ 177 w 1014"/>
                  <a:gd name="connsiteY3" fmla="*/ 592 h 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" h="592">
                    <a:moveTo>
                      <a:pt x="177" y="592"/>
                    </a:moveTo>
                    <a:lnTo>
                      <a:pt x="1015" y="592"/>
                    </a:lnTo>
                    <a:cubicBezTo>
                      <a:pt x="1015" y="592"/>
                      <a:pt x="9" y="592"/>
                      <a:pt x="344" y="173"/>
                    </a:cubicBezTo>
                    <a:cubicBezTo>
                      <a:pt x="680" y="-245"/>
                      <a:pt x="-410" y="173"/>
                      <a:pt x="177" y="59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="" xmlns:a16="http://schemas.microsoft.com/office/drawing/2014/main" id="{7C0081BD-B45F-429C-AA91-A47F772D0781}"/>
                  </a:ext>
                </a:extLst>
              </p:cNvPr>
              <p:cNvSpPr/>
              <p:nvPr/>
            </p:nvSpPr>
            <p:spPr>
              <a:xfrm>
                <a:off x="2766013" y="2065497"/>
                <a:ext cx="502" cy="111"/>
              </a:xfrm>
              <a:custGeom>
                <a:avLst/>
                <a:gdLst>
                  <a:gd name="connsiteX0" fmla="*/ 0 w 502"/>
                  <a:gd name="connsiteY0" fmla="*/ 112 h 111"/>
                  <a:gd name="connsiteX1" fmla="*/ 503 w 502"/>
                  <a:gd name="connsiteY1" fmla="*/ 112 h 111"/>
                  <a:gd name="connsiteX2" fmla="*/ 0 w 502"/>
                  <a:gd name="connsiteY2" fmla="*/ 112 h 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2" h="111">
                    <a:moveTo>
                      <a:pt x="0" y="112"/>
                    </a:moveTo>
                    <a:lnTo>
                      <a:pt x="503" y="112"/>
                    </a:lnTo>
                    <a:cubicBezTo>
                      <a:pt x="503" y="112"/>
                      <a:pt x="251" y="-140"/>
                      <a:pt x="0" y="11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="" xmlns:a16="http://schemas.microsoft.com/office/drawing/2014/main" id="{C757784A-A553-4CDC-A462-4D9C0D480A17}"/>
                  </a:ext>
                </a:extLst>
              </p:cNvPr>
              <p:cNvSpPr/>
              <p:nvPr/>
            </p:nvSpPr>
            <p:spPr>
              <a:xfrm>
                <a:off x="2766516" y="2064929"/>
                <a:ext cx="921" cy="400"/>
              </a:xfrm>
              <a:custGeom>
                <a:avLst/>
                <a:gdLst>
                  <a:gd name="connsiteX0" fmla="*/ 922 w 921"/>
                  <a:gd name="connsiteY0" fmla="*/ 177 h 400"/>
                  <a:gd name="connsiteX1" fmla="*/ 0 w 921"/>
                  <a:gd name="connsiteY1" fmla="*/ 177 h 400"/>
                  <a:gd name="connsiteX2" fmla="*/ 419 w 921"/>
                  <a:gd name="connsiteY2" fmla="*/ 177 h 400"/>
                  <a:gd name="connsiteX3" fmla="*/ 922 w 921"/>
                  <a:gd name="connsiteY3" fmla="*/ 177 h 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" h="400">
                    <a:moveTo>
                      <a:pt x="922" y="177"/>
                    </a:moveTo>
                    <a:lnTo>
                      <a:pt x="0" y="177"/>
                    </a:lnTo>
                    <a:cubicBezTo>
                      <a:pt x="0" y="177"/>
                      <a:pt x="0" y="680"/>
                      <a:pt x="419" y="177"/>
                    </a:cubicBezTo>
                    <a:cubicBezTo>
                      <a:pt x="838" y="-326"/>
                      <a:pt x="503" y="428"/>
                      <a:pt x="922" y="17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="" xmlns:a16="http://schemas.microsoft.com/office/drawing/2014/main" id="{1B1A84FA-3F1B-4008-B044-28D7C8748DF0}"/>
                  </a:ext>
                </a:extLst>
              </p:cNvPr>
              <p:cNvSpPr/>
              <p:nvPr/>
            </p:nvSpPr>
            <p:spPr>
              <a:xfrm>
                <a:off x="2768025" y="2065164"/>
                <a:ext cx="1385" cy="780"/>
              </a:xfrm>
              <a:custGeom>
                <a:avLst/>
                <a:gdLst>
                  <a:gd name="connsiteX0" fmla="*/ 0 w 1385"/>
                  <a:gd name="connsiteY0" fmla="*/ 27 h 780"/>
                  <a:gd name="connsiteX1" fmla="*/ 0 w 1385"/>
                  <a:gd name="connsiteY1" fmla="*/ 781 h 780"/>
                  <a:gd name="connsiteX2" fmla="*/ 0 w 1385"/>
                  <a:gd name="connsiteY2" fmla="*/ 27 h 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5" h="780">
                    <a:moveTo>
                      <a:pt x="0" y="27"/>
                    </a:moveTo>
                    <a:cubicBezTo>
                      <a:pt x="503" y="27"/>
                      <a:pt x="1173" y="27"/>
                      <a:pt x="0" y="781"/>
                    </a:cubicBezTo>
                    <a:cubicBezTo>
                      <a:pt x="2011" y="529"/>
                      <a:pt x="1676" y="-141"/>
                      <a:pt x="0" y="2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="" xmlns:a16="http://schemas.microsoft.com/office/drawing/2014/main" id="{228F0615-752F-4C2A-9F5E-2F1F9F786231}"/>
                  </a:ext>
                </a:extLst>
              </p:cNvPr>
              <p:cNvSpPr/>
              <p:nvPr/>
            </p:nvSpPr>
            <p:spPr>
              <a:xfrm>
                <a:off x="2772629" y="2067620"/>
                <a:ext cx="1260" cy="8378"/>
              </a:xfrm>
              <a:custGeom>
                <a:avLst/>
                <a:gdLst>
                  <a:gd name="connsiteX0" fmla="*/ 4 w 1260"/>
                  <a:gd name="connsiteY0" fmla="*/ 0 h 8378"/>
                  <a:gd name="connsiteX1" fmla="*/ 674 w 1260"/>
                  <a:gd name="connsiteY1" fmla="*/ 0 h 8378"/>
                  <a:gd name="connsiteX2" fmla="*/ 1261 w 1260"/>
                  <a:gd name="connsiteY2" fmla="*/ 0 h 8378"/>
                  <a:gd name="connsiteX3" fmla="*/ 4 w 1260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0" h="8378">
                    <a:moveTo>
                      <a:pt x="4" y="0"/>
                    </a:moveTo>
                    <a:lnTo>
                      <a:pt x="674" y="0"/>
                    </a:lnTo>
                    <a:lnTo>
                      <a:pt x="1261" y="0"/>
                    </a:lnTo>
                    <a:cubicBezTo>
                      <a:pt x="1261" y="0"/>
                      <a:pt x="-80" y="0"/>
                      <a:pt x="4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="" xmlns:a16="http://schemas.microsoft.com/office/drawing/2014/main" id="{91BA8595-2F22-43F9-91E9-7FDB0D2F5F3B}"/>
                  </a:ext>
                </a:extLst>
              </p:cNvPr>
              <p:cNvSpPr/>
              <p:nvPr/>
            </p:nvSpPr>
            <p:spPr>
              <a:xfrm>
                <a:off x="2761238" y="2064604"/>
                <a:ext cx="670" cy="837"/>
              </a:xfrm>
              <a:custGeom>
                <a:avLst/>
                <a:gdLst>
                  <a:gd name="connsiteX0" fmla="*/ 0 w 670"/>
                  <a:gd name="connsiteY0" fmla="*/ 0 h 837"/>
                  <a:gd name="connsiteX1" fmla="*/ 0 w 670"/>
                  <a:gd name="connsiteY1" fmla="*/ 838 h 837"/>
                  <a:gd name="connsiteX2" fmla="*/ 670 w 670"/>
                  <a:gd name="connsiteY2" fmla="*/ 838 h 837"/>
                  <a:gd name="connsiteX3" fmla="*/ 0 w 670"/>
                  <a:gd name="connsiteY3" fmla="*/ 0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837">
                    <a:moveTo>
                      <a:pt x="0" y="0"/>
                    </a:moveTo>
                    <a:cubicBezTo>
                      <a:pt x="0" y="0"/>
                      <a:pt x="0" y="503"/>
                      <a:pt x="0" y="838"/>
                    </a:cubicBezTo>
                    <a:lnTo>
                      <a:pt x="670" y="838"/>
                    </a:lnTo>
                    <a:cubicBezTo>
                      <a:pt x="670" y="838"/>
                      <a:pt x="0" y="251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="" xmlns:a16="http://schemas.microsoft.com/office/drawing/2014/main" id="{B67EDAB1-EAC4-42CC-8159-2725B2188780}"/>
                  </a:ext>
                </a:extLst>
              </p:cNvPr>
              <p:cNvSpPr/>
              <p:nvPr/>
            </p:nvSpPr>
            <p:spPr>
              <a:xfrm>
                <a:off x="2760651" y="2065441"/>
                <a:ext cx="940" cy="255"/>
              </a:xfrm>
              <a:custGeom>
                <a:avLst/>
                <a:gdLst>
                  <a:gd name="connsiteX0" fmla="*/ 922 w 940"/>
                  <a:gd name="connsiteY0" fmla="*/ 0 h 255"/>
                  <a:gd name="connsiteX1" fmla="*/ 0 w 940"/>
                  <a:gd name="connsiteY1" fmla="*/ 0 h 255"/>
                  <a:gd name="connsiteX2" fmla="*/ 922 w 940"/>
                  <a:gd name="connsiteY2" fmla="*/ 0 h 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0" h="255">
                    <a:moveTo>
                      <a:pt x="922" y="0"/>
                    </a:moveTo>
                    <a:lnTo>
                      <a:pt x="0" y="0"/>
                    </a:lnTo>
                    <a:cubicBezTo>
                      <a:pt x="838" y="419"/>
                      <a:pt x="1005" y="251"/>
                      <a:pt x="92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="" xmlns:a16="http://schemas.microsoft.com/office/drawing/2014/main" id="{92D54C54-5DA7-42FF-A13E-EB75BF51497F}"/>
                  </a:ext>
                </a:extLst>
              </p:cNvPr>
              <p:cNvSpPr/>
              <p:nvPr/>
            </p:nvSpPr>
            <p:spPr>
              <a:xfrm>
                <a:off x="2765595" y="2065944"/>
                <a:ext cx="1927" cy="921"/>
              </a:xfrm>
              <a:custGeom>
                <a:avLst/>
                <a:gdLst>
                  <a:gd name="connsiteX0" fmla="*/ 335 w 1927"/>
                  <a:gd name="connsiteY0" fmla="*/ 838 h 921"/>
                  <a:gd name="connsiteX1" fmla="*/ 1927 w 1927"/>
                  <a:gd name="connsiteY1" fmla="*/ 0 h 921"/>
                  <a:gd name="connsiteX2" fmla="*/ 0 w 1927"/>
                  <a:gd name="connsiteY2" fmla="*/ 922 h 921"/>
                  <a:gd name="connsiteX3" fmla="*/ 335 w 1927"/>
                  <a:gd name="connsiteY3" fmla="*/ 838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" h="921">
                    <a:moveTo>
                      <a:pt x="335" y="838"/>
                    </a:moveTo>
                    <a:lnTo>
                      <a:pt x="1927" y="0"/>
                    </a:lnTo>
                    <a:lnTo>
                      <a:pt x="0" y="922"/>
                    </a:lnTo>
                    <a:lnTo>
                      <a:pt x="335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="" xmlns:a16="http://schemas.microsoft.com/office/drawing/2014/main" id="{895216E7-A607-48D3-8293-0DEF68E47326}"/>
                  </a:ext>
                </a:extLst>
              </p:cNvPr>
              <p:cNvSpPr/>
              <p:nvPr/>
            </p:nvSpPr>
            <p:spPr>
              <a:xfrm>
                <a:off x="2756964" y="2064185"/>
                <a:ext cx="1005" cy="837"/>
              </a:xfrm>
              <a:custGeom>
                <a:avLst/>
                <a:gdLst>
                  <a:gd name="connsiteX0" fmla="*/ 419 w 1005"/>
                  <a:gd name="connsiteY0" fmla="*/ 587 h 837"/>
                  <a:gd name="connsiteX1" fmla="*/ 1005 w 1005"/>
                  <a:gd name="connsiteY1" fmla="*/ 0 h 837"/>
                  <a:gd name="connsiteX2" fmla="*/ 0 w 1005"/>
                  <a:gd name="connsiteY2" fmla="*/ 838 h 837"/>
                  <a:gd name="connsiteX3" fmla="*/ 419 w 1005"/>
                  <a:gd name="connsiteY3" fmla="*/ 587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5" h="837">
                    <a:moveTo>
                      <a:pt x="419" y="587"/>
                    </a:moveTo>
                    <a:lnTo>
                      <a:pt x="1005" y="0"/>
                    </a:lnTo>
                    <a:lnTo>
                      <a:pt x="0" y="838"/>
                    </a:lnTo>
                    <a:lnTo>
                      <a:pt x="419" y="587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="" xmlns:a16="http://schemas.microsoft.com/office/drawing/2014/main" id="{AD5BB50C-0DBD-4AF2-9A3B-1EECEF82E39E}"/>
                  </a:ext>
                </a:extLst>
              </p:cNvPr>
              <p:cNvSpPr/>
              <p:nvPr/>
            </p:nvSpPr>
            <p:spPr>
              <a:xfrm>
                <a:off x="2753110" y="2063933"/>
                <a:ext cx="1864" cy="1005"/>
              </a:xfrm>
              <a:custGeom>
                <a:avLst/>
                <a:gdLst>
                  <a:gd name="connsiteX0" fmla="*/ 1759 w 1864"/>
                  <a:gd name="connsiteY0" fmla="*/ 1005 h 1005"/>
                  <a:gd name="connsiteX1" fmla="*/ 1759 w 1864"/>
                  <a:gd name="connsiteY1" fmla="*/ 0 h 1005"/>
                  <a:gd name="connsiteX2" fmla="*/ 0 w 1864"/>
                  <a:gd name="connsiteY2" fmla="*/ 922 h 1005"/>
                  <a:gd name="connsiteX3" fmla="*/ 1759 w 1864"/>
                  <a:gd name="connsiteY3" fmla="*/ 1005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4" h="1005">
                    <a:moveTo>
                      <a:pt x="1759" y="1005"/>
                    </a:moveTo>
                    <a:cubicBezTo>
                      <a:pt x="2178" y="587"/>
                      <a:pt x="1173" y="335"/>
                      <a:pt x="1759" y="0"/>
                    </a:cubicBezTo>
                    <a:cubicBezTo>
                      <a:pt x="1114" y="168"/>
                      <a:pt x="511" y="486"/>
                      <a:pt x="0" y="922"/>
                    </a:cubicBezTo>
                    <a:cubicBezTo>
                      <a:pt x="570" y="712"/>
                      <a:pt x="1206" y="737"/>
                      <a:pt x="1759" y="1005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="" xmlns:a16="http://schemas.microsoft.com/office/drawing/2014/main" id="{D4DB808B-D5EF-4DA6-B7D3-8ACE48248051}"/>
                  </a:ext>
                </a:extLst>
              </p:cNvPr>
              <p:cNvSpPr/>
              <p:nvPr/>
            </p:nvSpPr>
            <p:spPr>
              <a:xfrm>
                <a:off x="2752104" y="2064855"/>
                <a:ext cx="837" cy="502"/>
              </a:xfrm>
              <a:custGeom>
                <a:avLst/>
                <a:gdLst>
                  <a:gd name="connsiteX0" fmla="*/ 0 w 837"/>
                  <a:gd name="connsiteY0" fmla="*/ 503 h 502"/>
                  <a:gd name="connsiteX1" fmla="*/ 838 w 837"/>
                  <a:gd name="connsiteY1" fmla="*/ 0 h 502"/>
                  <a:gd name="connsiteX2" fmla="*/ 0 w 837"/>
                  <a:gd name="connsiteY2" fmla="*/ 503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" h="502">
                    <a:moveTo>
                      <a:pt x="0" y="503"/>
                    </a:moveTo>
                    <a:lnTo>
                      <a:pt x="838" y="0"/>
                    </a:lnTo>
                    <a:cubicBezTo>
                      <a:pt x="520" y="84"/>
                      <a:pt x="226" y="260"/>
                      <a:pt x="0" y="50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="" xmlns:a16="http://schemas.microsoft.com/office/drawing/2014/main" id="{746737B3-5EE0-40B6-97AD-53D696EFADC9}"/>
                  </a:ext>
                </a:extLst>
              </p:cNvPr>
              <p:cNvSpPr/>
              <p:nvPr/>
            </p:nvSpPr>
            <p:spPr>
              <a:xfrm>
                <a:off x="2758137" y="2065274"/>
                <a:ext cx="837" cy="586"/>
              </a:xfrm>
              <a:custGeom>
                <a:avLst/>
                <a:gdLst>
                  <a:gd name="connsiteX0" fmla="*/ 838 w 837"/>
                  <a:gd name="connsiteY0" fmla="*/ 586 h 586"/>
                  <a:gd name="connsiteX1" fmla="*/ 0 w 837"/>
                  <a:gd name="connsiteY1" fmla="*/ 0 h 586"/>
                  <a:gd name="connsiteX2" fmla="*/ 419 w 837"/>
                  <a:gd name="connsiteY2" fmla="*/ 586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" h="586">
                    <a:moveTo>
                      <a:pt x="838" y="586"/>
                    </a:moveTo>
                    <a:cubicBezTo>
                      <a:pt x="687" y="251"/>
                      <a:pt x="369" y="25"/>
                      <a:pt x="0" y="0"/>
                    </a:cubicBezTo>
                    <a:lnTo>
                      <a:pt x="419" y="586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="" xmlns:a16="http://schemas.microsoft.com/office/drawing/2014/main" id="{F459EF54-C44B-4378-83ED-461D2EF23F65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="" xmlns:a16="http://schemas.microsoft.com/office/drawing/2014/main" id="{977AD7CE-030A-428B-9BD8-073899CCC66C}"/>
                  </a:ext>
                </a:extLst>
              </p:cNvPr>
              <p:cNvSpPr/>
              <p:nvPr/>
            </p:nvSpPr>
            <p:spPr>
              <a:xfrm>
                <a:off x="2759022" y="2065860"/>
                <a:ext cx="37" cy="37"/>
              </a:xfrm>
              <a:custGeom>
                <a:avLst/>
                <a:gdLst>
                  <a:gd name="connsiteX0" fmla="*/ 37 w 37"/>
                  <a:gd name="connsiteY0" fmla="*/ 0 h 37"/>
                  <a:gd name="connsiteX1" fmla="*/ 37 w 37"/>
                  <a:gd name="connsiteY1" fmla="*/ 0 h 37"/>
                  <a:gd name="connsiteX2" fmla="*/ 37 w 37"/>
                  <a:gd name="connsiteY2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37">
                    <a:moveTo>
                      <a:pt x="37" y="0"/>
                    </a:moveTo>
                    <a:lnTo>
                      <a:pt x="37" y="0"/>
                    </a:lnTo>
                    <a:cubicBezTo>
                      <a:pt x="37" y="0"/>
                      <a:pt x="-47" y="84"/>
                      <a:pt x="3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="" xmlns:a16="http://schemas.microsoft.com/office/drawing/2014/main" id="{52D5F12B-9137-4A8B-B6A1-B437A9FE9D3E}"/>
                  </a:ext>
                </a:extLst>
              </p:cNvPr>
              <p:cNvSpPr/>
              <p:nvPr/>
            </p:nvSpPr>
            <p:spPr>
              <a:xfrm>
                <a:off x="2762204" y="2066363"/>
                <a:ext cx="1044" cy="1350"/>
              </a:xfrm>
              <a:custGeom>
                <a:avLst/>
                <a:gdLst>
                  <a:gd name="connsiteX0" fmla="*/ 1044 w 1044"/>
                  <a:gd name="connsiteY0" fmla="*/ 0 h 1350"/>
                  <a:gd name="connsiteX1" fmla="*/ 542 w 1044"/>
                  <a:gd name="connsiteY1" fmla="*/ 1257 h 1350"/>
                  <a:gd name="connsiteX2" fmla="*/ 1044 w 1044"/>
                  <a:gd name="connsiteY2" fmla="*/ 0 h 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4" h="1350">
                    <a:moveTo>
                      <a:pt x="1044" y="0"/>
                    </a:moveTo>
                    <a:cubicBezTo>
                      <a:pt x="542" y="419"/>
                      <a:pt x="-715" y="838"/>
                      <a:pt x="542" y="1257"/>
                    </a:cubicBezTo>
                    <a:cubicBezTo>
                      <a:pt x="1798" y="1676"/>
                      <a:pt x="-45" y="586"/>
                      <a:pt x="1044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="" xmlns:a16="http://schemas.microsoft.com/office/drawing/2014/main" id="{69420933-4CE0-40BC-8E72-D0B1FC40BF7B}"/>
                  </a:ext>
                </a:extLst>
              </p:cNvPr>
              <p:cNvSpPr/>
              <p:nvPr/>
            </p:nvSpPr>
            <p:spPr>
              <a:xfrm>
                <a:off x="2759562" y="2066028"/>
                <a:ext cx="1089" cy="586"/>
              </a:xfrm>
              <a:custGeom>
                <a:avLst/>
                <a:gdLst>
                  <a:gd name="connsiteX0" fmla="*/ 0 w 1089"/>
                  <a:gd name="connsiteY0" fmla="*/ 587 h 586"/>
                  <a:gd name="connsiteX1" fmla="*/ 1089 w 1089"/>
                  <a:gd name="connsiteY1" fmla="*/ 587 h 586"/>
                  <a:gd name="connsiteX2" fmla="*/ 1089 w 1089"/>
                  <a:gd name="connsiteY2" fmla="*/ 0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9" h="586">
                    <a:moveTo>
                      <a:pt x="0" y="587"/>
                    </a:moveTo>
                    <a:lnTo>
                      <a:pt x="1089" y="587"/>
                    </a:lnTo>
                    <a:cubicBezTo>
                      <a:pt x="1089" y="587"/>
                      <a:pt x="1089" y="587"/>
                      <a:pt x="1089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="" xmlns:a16="http://schemas.microsoft.com/office/drawing/2014/main" id="{CEF8F514-BCD4-4545-8499-0B411E1B596D}"/>
                  </a:ext>
                </a:extLst>
              </p:cNvPr>
              <p:cNvSpPr/>
              <p:nvPr/>
            </p:nvSpPr>
            <p:spPr>
              <a:xfrm>
                <a:off x="2759059" y="2066531"/>
                <a:ext cx="502" cy="251"/>
              </a:xfrm>
              <a:custGeom>
                <a:avLst/>
                <a:gdLst>
                  <a:gd name="connsiteX0" fmla="*/ 0 w 502"/>
                  <a:gd name="connsiteY0" fmla="*/ 251 h 251"/>
                  <a:gd name="connsiteX1" fmla="*/ 503 w 502"/>
                  <a:gd name="connsiteY1" fmla="*/ 84 h 251"/>
                  <a:gd name="connsiteX2" fmla="*/ 84 w 502"/>
                  <a:gd name="connsiteY2" fmla="*/ 0 h 251"/>
                  <a:gd name="connsiteX3" fmla="*/ 0 w 502"/>
                  <a:gd name="connsiteY3" fmla="*/ 251 h 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" h="251">
                    <a:moveTo>
                      <a:pt x="0" y="251"/>
                    </a:moveTo>
                    <a:lnTo>
                      <a:pt x="503" y="84"/>
                    </a:lnTo>
                    <a:lnTo>
                      <a:pt x="84" y="0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="" xmlns:a16="http://schemas.microsoft.com/office/drawing/2014/main" id="{4127BEC6-94CB-499B-BFFB-76F1282622EA}"/>
                  </a:ext>
                </a:extLst>
              </p:cNvPr>
              <p:cNvSpPr/>
              <p:nvPr/>
            </p:nvSpPr>
            <p:spPr>
              <a:xfrm>
                <a:off x="2752272" y="2065851"/>
                <a:ext cx="1959" cy="428"/>
              </a:xfrm>
              <a:custGeom>
                <a:avLst/>
                <a:gdLst>
                  <a:gd name="connsiteX0" fmla="*/ 1508 w 1959"/>
                  <a:gd name="connsiteY0" fmla="*/ 9 h 428"/>
                  <a:gd name="connsiteX1" fmla="*/ 0 w 1959"/>
                  <a:gd name="connsiteY1" fmla="*/ 428 h 428"/>
                  <a:gd name="connsiteX2" fmla="*/ 1843 w 1959"/>
                  <a:gd name="connsiteY2" fmla="*/ 428 h 428"/>
                  <a:gd name="connsiteX3" fmla="*/ 1508 w 1959"/>
                  <a:gd name="connsiteY3" fmla="*/ 9 h 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9" h="428">
                    <a:moveTo>
                      <a:pt x="1508" y="9"/>
                    </a:moveTo>
                    <a:cubicBezTo>
                      <a:pt x="1030" y="227"/>
                      <a:pt x="519" y="370"/>
                      <a:pt x="0" y="428"/>
                    </a:cubicBezTo>
                    <a:lnTo>
                      <a:pt x="1843" y="428"/>
                    </a:lnTo>
                    <a:cubicBezTo>
                      <a:pt x="1843" y="428"/>
                      <a:pt x="2262" y="-74"/>
                      <a:pt x="1508" y="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="" xmlns:a16="http://schemas.microsoft.com/office/drawing/2014/main" id="{DFEC2BC3-4EEC-4C93-B113-D6F6F48CB747}"/>
                  </a:ext>
                </a:extLst>
              </p:cNvPr>
              <p:cNvSpPr/>
              <p:nvPr/>
            </p:nvSpPr>
            <p:spPr>
              <a:xfrm>
                <a:off x="2756210" y="206594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="" xmlns:a16="http://schemas.microsoft.com/office/drawing/2014/main" id="{2D3DC578-F662-4F65-BB80-56F79718F259}"/>
                  </a:ext>
                </a:extLst>
              </p:cNvPr>
              <p:cNvSpPr/>
              <p:nvPr/>
            </p:nvSpPr>
            <p:spPr>
              <a:xfrm>
                <a:off x="2746826" y="206653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="" xmlns:a16="http://schemas.microsoft.com/office/drawing/2014/main" id="{F2B8D4FE-855C-4B5F-A1E5-1C2E030AA807}"/>
                  </a:ext>
                </a:extLst>
              </p:cNvPr>
              <p:cNvSpPr/>
              <p:nvPr/>
            </p:nvSpPr>
            <p:spPr>
              <a:xfrm>
                <a:off x="2754262" y="2066447"/>
                <a:ext cx="1026" cy="157"/>
              </a:xfrm>
              <a:custGeom>
                <a:avLst/>
                <a:gdLst>
                  <a:gd name="connsiteX0" fmla="*/ 105 w 1026"/>
                  <a:gd name="connsiteY0" fmla="*/ 0 h 157"/>
                  <a:gd name="connsiteX1" fmla="*/ 1026 w 1026"/>
                  <a:gd name="connsiteY1" fmla="*/ 0 h 157"/>
                  <a:gd name="connsiteX2" fmla="*/ 21 w 1026"/>
                  <a:gd name="connsiteY2" fmla="*/ 0 h 157"/>
                  <a:gd name="connsiteX3" fmla="*/ 105 w 1026"/>
                  <a:gd name="connsiteY3" fmla="*/ 0 h 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6" h="157">
                    <a:moveTo>
                      <a:pt x="105" y="0"/>
                    </a:moveTo>
                    <a:cubicBezTo>
                      <a:pt x="373" y="209"/>
                      <a:pt x="758" y="209"/>
                      <a:pt x="1026" y="0"/>
                    </a:cubicBezTo>
                    <a:lnTo>
                      <a:pt x="21" y="0"/>
                    </a:lnTo>
                    <a:cubicBezTo>
                      <a:pt x="21" y="0"/>
                      <a:pt x="-63" y="84"/>
                      <a:pt x="105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="" xmlns:a16="http://schemas.microsoft.com/office/drawing/2014/main" id="{FF979623-7A56-4608-8600-9C4FB5CB4266}"/>
                  </a:ext>
                </a:extLst>
              </p:cNvPr>
              <p:cNvSpPr/>
              <p:nvPr/>
            </p:nvSpPr>
            <p:spPr>
              <a:xfrm>
                <a:off x="2750512" y="2065618"/>
                <a:ext cx="837" cy="74"/>
              </a:xfrm>
              <a:custGeom>
                <a:avLst/>
                <a:gdLst>
                  <a:gd name="connsiteX0" fmla="*/ 0 w 837"/>
                  <a:gd name="connsiteY0" fmla="*/ 74 h 74"/>
                  <a:gd name="connsiteX1" fmla="*/ 838 w 837"/>
                  <a:gd name="connsiteY1" fmla="*/ 74 h 74"/>
                  <a:gd name="connsiteX2" fmla="*/ 0 w 837"/>
                  <a:gd name="connsiteY2" fmla="*/ 74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" h="74">
                    <a:moveTo>
                      <a:pt x="0" y="74"/>
                    </a:moveTo>
                    <a:lnTo>
                      <a:pt x="838" y="74"/>
                    </a:lnTo>
                    <a:cubicBezTo>
                      <a:pt x="838" y="74"/>
                      <a:pt x="84" y="-93"/>
                      <a:pt x="0" y="7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="" xmlns:a16="http://schemas.microsoft.com/office/drawing/2014/main" id="{3B07F2AB-F066-4021-A995-C7FC31B0582F}"/>
                  </a:ext>
                </a:extLst>
              </p:cNvPr>
              <p:cNvSpPr/>
              <p:nvPr/>
            </p:nvSpPr>
            <p:spPr>
              <a:xfrm>
                <a:off x="2755875" y="2065739"/>
                <a:ext cx="8378" cy="37"/>
              </a:xfrm>
              <a:custGeom>
                <a:avLst/>
                <a:gdLst>
                  <a:gd name="connsiteX0" fmla="*/ 0 w 8378"/>
                  <a:gd name="connsiteY0" fmla="*/ 37 h 37"/>
                  <a:gd name="connsiteX1" fmla="*/ 0 w 8378"/>
                  <a:gd name="connsiteY1" fmla="*/ 37 h 37"/>
                  <a:gd name="connsiteX2" fmla="*/ 0 w 8378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0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="" xmlns:a16="http://schemas.microsoft.com/office/drawing/2014/main" id="{D897CD74-6CD6-49B9-AA7C-4715F84D71DB}"/>
                  </a:ext>
                </a:extLst>
              </p:cNvPr>
              <p:cNvSpPr/>
              <p:nvPr/>
            </p:nvSpPr>
            <p:spPr>
              <a:xfrm>
                <a:off x="2755289" y="2065777"/>
                <a:ext cx="754" cy="418"/>
              </a:xfrm>
              <a:custGeom>
                <a:avLst/>
                <a:gdLst>
                  <a:gd name="connsiteX0" fmla="*/ 587 w 754"/>
                  <a:gd name="connsiteY0" fmla="*/ 0 h 418"/>
                  <a:gd name="connsiteX1" fmla="*/ 0 w 754"/>
                  <a:gd name="connsiteY1" fmla="*/ 419 h 418"/>
                  <a:gd name="connsiteX2" fmla="*/ 754 w 754"/>
                  <a:gd name="connsiteY2" fmla="*/ 419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4" h="418">
                    <a:moveTo>
                      <a:pt x="587" y="0"/>
                    </a:moveTo>
                    <a:lnTo>
                      <a:pt x="0" y="419"/>
                    </a:lnTo>
                    <a:lnTo>
                      <a:pt x="754" y="419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="" xmlns:a16="http://schemas.microsoft.com/office/drawing/2014/main" id="{37B22F50-07EE-46CC-A67B-81F164535CB7}"/>
                  </a:ext>
                </a:extLst>
              </p:cNvPr>
              <p:cNvSpPr/>
              <p:nvPr/>
            </p:nvSpPr>
            <p:spPr>
              <a:xfrm>
                <a:off x="2744194" y="2066614"/>
                <a:ext cx="3929" cy="4273"/>
              </a:xfrm>
              <a:custGeom>
                <a:avLst/>
                <a:gdLst>
                  <a:gd name="connsiteX0" fmla="*/ 1207 w 3929"/>
                  <a:gd name="connsiteY0" fmla="*/ 4022 h 4273"/>
                  <a:gd name="connsiteX1" fmla="*/ 3469 w 3929"/>
                  <a:gd name="connsiteY1" fmla="*/ 3435 h 4273"/>
                  <a:gd name="connsiteX2" fmla="*/ 2715 w 3929"/>
                  <a:gd name="connsiteY2" fmla="*/ 0 h 4273"/>
                  <a:gd name="connsiteX3" fmla="*/ 1710 w 3929"/>
                  <a:gd name="connsiteY3" fmla="*/ 922 h 4273"/>
                  <a:gd name="connsiteX4" fmla="*/ 3218 w 3929"/>
                  <a:gd name="connsiteY4" fmla="*/ 2095 h 4273"/>
                  <a:gd name="connsiteX5" fmla="*/ 1375 w 3929"/>
                  <a:gd name="connsiteY5" fmla="*/ 2095 h 4273"/>
                  <a:gd name="connsiteX6" fmla="*/ 34 w 3929"/>
                  <a:gd name="connsiteY6" fmla="*/ 4273 h 4273"/>
                  <a:gd name="connsiteX7" fmla="*/ 1207 w 3929"/>
                  <a:gd name="connsiteY7" fmla="*/ 3854 h 4273"/>
                  <a:gd name="connsiteX8" fmla="*/ 1207 w 3929"/>
                  <a:gd name="connsiteY8" fmla="*/ 4022 h 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9" h="4273">
                    <a:moveTo>
                      <a:pt x="1207" y="4022"/>
                    </a:moveTo>
                    <a:cubicBezTo>
                      <a:pt x="1207" y="3435"/>
                      <a:pt x="2380" y="2849"/>
                      <a:pt x="3469" y="3435"/>
                    </a:cubicBezTo>
                    <a:cubicBezTo>
                      <a:pt x="4559" y="4022"/>
                      <a:pt x="3469" y="1089"/>
                      <a:pt x="2715" y="0"/>
                    </a:cubicBezTo>
                    <a:cubicBezTo>
                      <a:pt x="2715" y="0"/>
                      <a:pt x="2715" y="503"/>
                      <a:pt x="1710" y="922"/>
                    </a:cubicBezTo>
                    <a:cubicBezTo>
                      <a:pt x="2129" y="922"/>
                      <a:pt x="4056" y="1508"/>
                      <a:pt x="3218" y="2095"/>
                    </a:cubicBezTo>
                    <a:cubicBezTo>
                      <a:pt x="2380" y="2681"/>
                      <a:pt x="2045" y="2095"/>
                      <a:pt x="1375" y="2095"/>
                    </a:cubicBezTo>
                    <a:cubicBezTo>
                      <a:pt x="1961" y="2849"/>
                      <a:pt x="-301" y="3268"/>
                      <a:pt x="34" y="4273"/>
                    </a:cubicBezTo>
                    <a:lnTo>
                      <a:pt x="1207" y="3854"/>
                    </a:lnTo>
                    <a:cubicBezTo>
                      <a:pt x="1207" y="3854"/>
                      <a:pt x="1207" y="3938"/>
                      <a:pt x="1207" y="40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="" xmlns:a16="http://schemas.microsoft.com/office/drawing/2014/main" id="{F33F6392-C984-46B1-B4AB-715C2D93D816}"/>
                  </a:ext>
                </a:extLst>
              </p:cNvPr>
              <p:cNvSpPr/>
              <p:nvPr/>
            </p:nvSpPr>
            <p:spPr>
              <a:xfrm>
                <a:off x="2746993" y="2065860"/>
                <a:ext cx="2346" cy="754"/>
              </a:xfrm>
              <a:custGeom>
                <a:avLst/>
                <a:gdLst>
                  <a:gd name="connsiteX0" fmla="*/ 1927 w 2346"/>
                  <a:gd name="connsiteY0" fmla="*/ 754 h 754"/>
                  <a:gd name="connsiteX1" fmla="*/ 2346 w 2346"/>
                  <a:gd name="connsiteY1" fmla="*/ 754 h 754"/>
                  <a:gd name="connsiteX2" fmla="*/ 838 w 2346"/>
                  <a:gd name="connsiteY2" fmla="*/ 0 h 754"/>
                  <a:gd name="connsiteX3" fmla="*/ 0 w 2346"/>
                  <a:gd name="connsiteY3" fmla="*/ 754 h 754"/>
                  <a:gd name="connsiteX4" fmla="*/ 1927 w 2346"/>
                  <a:gd name="connsiteY4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6" h="754">
                    <a:moveTo>
                      <a:pt x="1927" y="754"/>
                    </a:moveTo>
                    <a:lnTo>
                      <a:pt x="2346" y="754"/>
                    </a:lnTo>
                    <a:cubicBezTo>
                      <a:pt x="1801" y="612"/>
                      <a:pt x="1282" y="352"/>
                      <a:pt x="838" y="0"/>
                    </a:cubicBezTo>
                    <a:cubicBezTo>
                      <a:pt x="167" y="0"/>
                      <a:pt x="0" y="587"/>
                      <a:pt x="0" y="754"/>
                    </a:cubicBezTo>
                    <a:lnTo>
                      <a:pt x="1927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="" xmlns:a16="http://schemas.microsoft.com/office/drawing/2014/main" id="{9A48F05C-A918-49C0-8BD8-F306B4B2B7F9}"/>
                  </a:ext>
                </a:extLst>
              </p:cNvPr>
              <p:cNvSpPr/>
              <p:nvPr/>
            </p:nvSpPr>
            <p:spPr>
              <a:xfrm>
                <a:off x="2749256" y="2066447"/>
                <a:ext cx="3184" cy="1785"/>
              </a:xfrm>
              <a:custGeom>
                <a:avLst/>
                <a:gdLst>
                  <a:gd name="connsiteX0" fmla="*/ 2011 w 3184"/>
                  <a:gd name="connsiteY0" fmla="*/ 0 h 1785"/>
                  <a:gd name="connsiteX1" fmla="*/ 1425 w 3184"/>
                  <a:gd name="connsiteY1" fmla="*/ 1592 h 1785"/>
                  <a:gd name="connsiteX2" fmla="*/ 3017 w 3184"/>
                  <a:gd name="connsiteY2" fmla="*/ 670 h 1785"/>
                  <a:gd name="connsiteX3" fmla="*/ 2095 w 3184"/>
                  <a:gd name="connsiteY3" fmla="*/ 0 h 1785"/>
                  <a:gd name="connsiteX4" fmla="*/ 3184 w 3184"/>
                  <a:gd name="connsiteY4" fmla="*/ 0 h 1785"/>
                  <a:gd name="connsiteX5" fmla="*/ 2095 w 3184"/>
                  <a:gd name="connsiteY5" fmla="*/ 0 h 1785"/>
                  <a:gd name="connsiteX6" fmla="*/ 2095 w 3184"/>
                  <a:gd name="connsiteY6" fmla="*/ 0 h 1785"/>
                  <a:gd name="connsiteX7" fmla="*/ 2095 w 3184"/>
                  <a:gd name="connsiteY7" fmla="*/ 0 h 1785"/>
                  <a:gd name="connsiteX8" fmla="*/ 2095 w 3184"/>
                  <a:gd name="connsiteY8" fmla="*/ 0 h 1785"/>
                  <a:gd name="connsiteX9" fmla="*/ 2095 w 3184"/>
                  <a:gd name="connsiteY9" fmla="*/ 0 h 1785"/>
                  <a:gd name="connsiteX10" fmla="*/ 2095 w 3184"/>
                  <a:gd name="connsiteY10" fmla="*/ 0 h 1785"/>
                  <a:gd name="connsiteX11" fmla="*/ 2095 w 3184"/>
                  <a:gd name="connsiteY11" fmla="*/ 0 h 1785"/>
                  <a:gd name="connsiteX12" fmla="*/ 0 w 3184"/>
                  <a:gd name="connsiteY12" fmla="*/ 503 h 1785"/>
                  <a:gd name="connsiteX13" fmla="*/ 2011 w 3184"/>
                  <a:gd name="connsiteY13" fmla="*/ 0 h 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84" h="1785">
                    <a:moveTo>
                      <a:pt x="2011" y="0"/>
                    </a:moveTo>
                    <a:cubicBezTo>
                      <a:pt x="2011" y="586"/>
                      <a:pt x="754" y="922"/>
                      <a:pt x="1425" y="1592"/>
                    </a:cubicBezTo>
                    <a:cubicBezTo>
                      <a:pt x="2095" y="2262"/>
                      <a:pt x="2262" y="1005"/>
                      <a:pt x="3017" y="670"/>
                    </a:cubicBezTo>
                    <a:cubicBezTo>
                      <a:pt x="922" y="670"/>
                      <a:pt x="3519" y="670"/>
                      <a:pt x="2095" y="0"/>
                    </a:cubicBezTo>
                    <a:lnTo>
                      <a:pt x="3184" y="0"/>
                    </a:lnTo>
                    <a:lnTo>
                      <a:pt x="2095" y="0"/>
                    </a:lnTo>
                    <a:lnTo>
                      <a:pt x="2095" y="0"/>
                    </a:lnTo>
                    <a:cubicBezTo>
                      <a:pt x="2095" y="0"/>
                      <a:pt x="2095" y="0"/>
                      <a:pt x="2095" y="0"/>
                    </a:cubicBezTo>
                    <a:lnTo>
                      <a:pt x="2095" y="0"/>
                    </a:lnTo>
                    <a:lnTo>
                      <a:pt x="2095" y="0"/>
                    </a:lnTo>
                    <a:cubicBezTo>
                      <a:pt x="1508" y="0"/>
                      <a:pt x="2095" y="0"/>
                      <a:pt x="2095" y="0"/>
                    </a:cubicBezTo>
                    <a:lnTo>
                      <a:pt x="2095" y="0"/>
                    </a:lnTo>
                    <a:lnTo>
                      <a:pt x="0" y="503"/>
                    </a:lnTo>
                    <a:cubicBezTo>
                      <a:pt x="687" y="419"/>
                      <a:pt x="1366" y="251"/>
                      <a:pt x="2011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="" xmlns:a16="http://schemas.microsoft.com/office/drawing/2014/main" id="{31C37A13-C168-4A50-A57F-C7AED18831AD}"/>
                  </a:ext>
                </a:extLst>
              </p:cNvPr>
              <p:cNvSpPr/>
              <p:nvPr/>
            </p:nvSpPr>
            <p:spPr>
              <a:xfrm>
                <a:off x="2761861" y="2069044"/>
                <a:ext cx="297" cy="8378"/>
              </a:xfrm>
              <a:custGeom>
                <a:avLst/>
                <a:gdLst>
                  <a:gd name="connsiteX0" fmla="*/ 298 w 297"/>
                  <a:gd name="connsiteY0" fmla="*/ 0 h 8378"/>
                  <a:gd name="connsiteX1" fmla="*/ 298 w 297"/>
                  <a:gd name="connsiteY1" fmla="*/ 0 h 8378"/>
                  <a:gd name="connsiteX2" fmla="*/ 298 w 297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7" h="8378">
                    <a:moveTo>
                      <a:pt x="298" y="0"/>
                    </a:moveTo>
                    <a:lnTo>
                      <a:pt x="298" y="0"/>
                    </a:lnTo>
                    <a:cubicBezTo>
                      <a:pt x="298" y="0"/>
                      <a:pt x="-372" y="0"/>
                      <a:pt x="298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="" xmlns:a16="http://schemas.microsoft.com/office/drawing/2014/main" id="{5CDC6153-CBD6-423B-BFCD-4150809818B9}"/>
                  </a:ext>
                </a:extLst>
              </p:cNvPr>
              <p:cNvSpPr/>
              <p:nvPr/>
            </p:nvSpPr>
            <p:spPr>
              <a:xfrm>
                <a:off x="2759729" y="2067369"/>
                <a:ext cx="2290" cy="1981"/>
              </a:xfrm>
              <a:custGeom>
                <a:avLst/>
                <a:gdLst>
                  <a:gd name="connsiteX0" fmla="*/ 1089 w 2290"/>
                  <a:gd name="connsiteY0" fmla="*/ 1341 h 1981"/>
                  <a:gd name="connsiteX1" fmla="*/ 1843 w 2290"/>
                  <a:gd name="connsiteY1" fmla="*/ 1341 h 1981"/>
                  <a:gd name="connsiteX2" fmla="*/ 1843 w 2290"/>
                  <a:gd name="connsiteY2" fmla="*/ 1843 h 1981"/>
                  <a:gd name="connsiteX3" fmla="*/ 1843 w 2290"/>
                  <a:gd name="connsiteY3" fmla="*/ 1005 h 1981"/>
                  <a:gd name="connsiteX4" fmla="*/ 1843 w 2290"/>
                  <a:gd name="connsiteY4" fmla="*/ 1005 h 1981"/>
                  <a:gd name="connsiteX5" fmla="*/ 0 w 2290"/>
                  <a:gd name="connsiteY5" fmla="*/ 0 h 1981"/>
                  <a:gd name="connsiteX6" fmla="*/ 1089 w 2290"/>
                  <a:gd name="connsiteY6" fmla="*/ 1341 h 1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0" h="1981">
                    <a:moveTo>
                      <a:pt x="1089" y="1341"/>
                    </a:moveTo>
                    <a:cubicBezTo>
                      <a:pt x="1089" y="1341"/>
                      <a:pt x="1089" y="1341"/>
                      <a:pt x="1843" y="1341"/>
                    </a:cubicBezTo>
                    <a:cubicBezTo>
                      <a:pt x="2597" y="1341"/>
                      <a:pt x="1843" y="1341"/>
                      <a:pt x="1843" y="1843"/>
                    </a:cubicBezTo>
                    <a:cubicBezTo>
                      <a:pt x="1843" y="2346"/>
                      <a:pt x="2849" y="1341"/>
                      <a:pt x="1843" y="1005"/>
                    </a:cubicBezTo>
                    <a:lnTo>
                      <a:pt x="1843" y="1005"/>
                    </a:lnTo>
                    <a:cubicBezTo>
                      <a:pt x="1148" y="855"/>
                      <a:pt x="503" y="503"/>
                      <a:pt x="0" y="0"/>
                    </a:cubicBezTo>
                    <a:cubicBezTo>
                      <a:pt x="285" y="503"/>
                      <a:pt x="654" y="955"/>
                      <a:pt x="1089" y="134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="" xmlns:a16="http://schemas.microsoft.com/office/drawing/2014/main" id="{3F8357CD-AFC6-4701-BA1D-37220911451F}"/>
                  </a:ext>
                </a:extLst>
              </p:cNvPr>
              <p:cNvSpPr/>
              <p:nvPr/>
            </p:nvSpPr>
            <p:spPr>
              <a:xfrm>
                <a:off x="2754367" y="2067620"/>
                <a:ext cx="1675" cy="921"/>
              </a:xfrm>
              <a:custGeom>
                <a:avLst/>
                <a:gdLst>
                  <a:gd name="connsiteX0" fmla="*/ 1676 w 1675"/>
                  <a:gd name="connsiteY0" fmla="*/ 0 h 921"/>
                  <a:gd name="connsiteX1" fmla="*/ 0 w 1675"/>
                  <a:gd name="connsiteY1" fmla="*/ 419 h 921"/>
                  <a:gd name="connsiteX2" fmla="*/ 838 w 1675"/>
                  <a:gd name="connsiteY2" fmla="*/ 922 h 921"/>
                  <a:gd name="connsiteX3" fmla="*/ 838 w 1675"/>
                  <a:gd name="connsiteY3" fmla="*/ 922 h 921"/>
                  <a:gd name="connsiteX4" fmla="*/ 1676 w 1675"/>
                  <a:gd name="connsiteY4" fmla="*/ 0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5" h="921">
                    <a:moveTo>
                      <a:pt x="1676" y="0"/>
                    </a:moveTo>
                    <a:lnTo>
                      <a:pt x="0" y="419"/>
                    </a:lnTo>
                    <a:lnTo>
                      <a:pt x="838" y="922"/>
                    </a:lnTo>
                    <a:lnTo>
                      <a:pt x="838" y="922"/>
                    </a:lnTo>
                    <a:cubicBezTo>
                      <a:pt x="1759" y="754"/>
                      <a:pt x="1508" y="419"/>
                      <a:pt x="1676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="" xmlns:a16="http://schemas.microsoft.com/office/drawing/2014/main" id="{1E3C7BCF-D6DE-4A7E-ACB5-1598DC7448B3}"/>
                  </a:ext>
                </a:extLst>
              </p:cNvPr>
              <p:cNvSpPr/>
              <p:nvPr/>
            </p:nvSpPr>
            <p:spPr>
              <a:xfrm>
                <a:off x="2745904" y="2065525"/>
                <a:ext cx="921" cy="1005"/>
              </a:xfrm>
              <a:custGeom>
                <a:avLst/>
                <a:gdLst>
                  <a:gd name="connsiteX0" fmla="*/ 754 w 921"/>
                  <a:gd name="connsiteY0" fmla="*/ 754 h 1005"/>
                  <a:gd name="connsiteX1" fmla="*/ 922 w 921"/>
                  <a:gd name="connsiteY1" fmla="*/ 0 h 1005"/>
                  <a:gd name="connsiteX2" fmla="*/ 0 w 921"/>
                  <a:gd name="connsiteY2" fmla="*/ 1005 h 1005"/>
                  <a:gd name="connsiteX3" fmla="*/ 754 w 921"/>
                  <a:gd name="connsiteY3" fmla="*/ 754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" h="1005">
                    <a:moveTo>
                      <a:pt x="754" y="754"/>
                    </a:moveTo>
                    <a:lnTo>
                      <a:pt x="922" y="0"/>
                    </a:lnTo>
                    <a:lnTo>
                      <a:pt x="0" y="1005"/>
                    </a:lnTo>
                    <a:lnTo>
                      <a:pt x="754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="" xmlns:a16="http://schemas.microsoft.com/office/drawing/2014/main" id="{790CBA60-79ED-4F4F-9957-FF71E78E03ED}"/>
                  </a:ext>
                </a:extLst>
              </p:cNvPr>
              <p:cNvSpPr/>
              <p:nvPr/>
            </p:nvSpPr>
            <p:spPr>
              <a:xfrm>
                <a:off x="2743893" y="2065860"/>
                <a:ext cx="586" cy="586"/>
              </a:xfrm>
              <a:custGeom>
                <a:avLst/>
                <a:gdLst>
                  <a:gd name="connsiteX0" fmla="*/ 503 w 586"/>
                  <a:gd name="connsiteY0" fmla="*/ 587 h 586"/>
                  <a:gd name="connsiteX1" fmla="*/ 587 w 586"/>
                  <a:gd name="connsiteY1" fmla="*/ 0 h 586"/>
                  <a:gd name="connsiteX2" fmla="*/ 0 w 586"/>
                  <a:gd name="connsiteY2" fmla="*/ 335 h 586"/>
                  <a:gd name="connsiteX3" fmla="*/ 503 w 586"/>
                  <a:gd name="connsiteY3" fmla="*/ 587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6" h="586">
                    <a:moveTo>
                      <a:pt x="503" y="587"/>
                    </a:moveTo>
                    <a:lnTo>
                      <a:pt x="587" y="0"/>
                    </a:lnTo>
                    <a:lnTo>
                      <a:pt x="0" y="335"/>
                    </a:lnTo>
                    <a:lnTo>
                      <a:pt x="503" y="587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="" xmlns:a16="http://schemas.microsoft.com/office/drawing/2014/main" id="{52D1093A-9FBF-4FEA-8B85-01A8F93EAEE3}"/>
                  </a:ext>
                </a:extLst>
              </p:cNvPr>
              <p:cNvSpPr/>
              <p:nvPr/>
            </p:nvSpPr>
            <p:spPr>
              <a:xfrm>
                <a:off x="2619718" y="2079853"/>
                <a:ext cx="502" cy="8378"/>
              </a:xfrm>
              <a:custGeom>
                <a:avLst/>
                <a:gdLst>
                  <a:gd name="connsiteX0" fmla="*/ 503 w 502"/>
                  <a:gd name="connsiteY0" fmla="*/ 0 h 8378"/>
                  <a:gd name="connsiteX1" fmla="*/ 0 w 502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2" h="8378">
                    <a:moveTo>
                      <a:pt x="503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="" xmlns:a16="http://schemas.microsoft.com/office/drawing/2014/main" id="{6A533E45-A97F-4AEA-9BCA-F48FC95C22DE}"/>
                  </a:ext>
                </a:extLst>
              </p:cNvPr>
              <p:cNvSpPr/>
              <p:nvPr/>
            </p:nvSpPr>
            <p:spPr>
              <a:xfrm>
                <a:off x="2623749" y="2079686"/>
                <a:ext cx="74" cy="8378"/>
              </a:xfrm>
              <a:custGeom>
                <a:avLst/>
                <a:gdLst>
                  <a:gd name="connsiteX0" fmla="*/ 74 w 74"/>
                  <a:gd name="connsiteY0" fmla="*/ 0 h 8378"/>
                  <a:gd name="connsiteX1" fmla="*/ 74 w 74"/>
                  <a:gd name="connsiteY1" fmla="*/ 0 h 8378"/>
                  <a:gd name="connsiteX2" fmla="*/ 74 w 74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" h="8378">
                    <a:moveTo>
                      <a:pt x="74" y="0"/>
                    </a:moveTo>
                    <a:lnTo>
                      <a:pt x="74" y="0"/>
                    </a:lnTo>
                    <a:cubicBezTo>
                      <a:pt x="74" y="0"/>
                      <a:pt x="-93" y="0"/>
                      <a:pt x="74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="" xmlns:a16="http://schemas.microsoft.com/office/drawing/2014/main" id="{BDC93728-0DAB-4138-ACB7-D6AAE1915235}"/>
                  </a:ext>
                </a:extLst>
              </p:cNvPr>
              <p:cNvSpPr/>
              <p:nvPr/>
            </p:nvSpPr>
            <p:spPr>
              <a:xfrm>
                <a:off x="2688739" y="2068292"/>
                <a:ext cx="1446" cy="919"/>
              </a:xfrm>
              <a:custGeom>
                <a:avLst/>
                <a:gdLst>
                  <a:gd name="connsiteX0" fmla="*/ 1446 w 1446"/>
                  <a:gd name="connsiteY0" fmla="*/ 920 h 919"/>
                  <a:gd name="connsiteX1" fmla="*/ 22 w 1446"/>
                  <a:gd name="connsiteY1" fmla="*/ 249 h 919"/>
                  <a:gd name="connsiteX2" fmla="*/ 22 w 1446"/>
                  <a:gd name="connsiteY2" fmla="*/ 920 h 919"/>
                  <a:gd name="connsiteX3" fmla="*/ 1446 w 1446"/>
                  <a:gd name="connsiteY3" fmla="*/ 920 h 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" h="919">
                    <a:moveTo>
                      <a:pt x="1446" y="920"/>
                    </a:moveTo>
                    <a:cubicBezTo>
                      <a:pt x="692" y="417"/>
                      <a:pt x="-146" y="-421"/>
                      <a:pt x="22" y="249"/>
                    </a:cubicBezTo>
                    <a:lnTo>
                      <a:pt x="22" y="920"/>
                    </a:lnTo>
                    <a:cubicBezTo>
                      <a:pt x="474" y="727"/>
                      <a:pt x="994" y="727"/>
                      <a:pt x="1446" y="92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="" xmlns:a16="http://schemas.microsoft.com/office/drawing/2014/main" id="{740E6055-9440-43C7-B5C1-09ED63851867}"/>
                  </a:ext>
                </a:extLst>
              </p:cNvPr>
              <p:cNvSpPr/>
              <p:nvPr/>
            </p:nvSpPr>
            <p:spPr>
              <a:xfrm>
                <a:off x="2653234" y="2074155"/>
                <a:ext cx="502" cy="670"/>
              </a:xfrm>
              <a:custGeom>
                <a:avLst/>
                <a:gdLst>
                  <a:gd name="connsiteX0" fmla="*/ 0 w 502"/>
                  <a:gd name="connsiteY0" fmla="*/ 670 h 670"/>
                  <a:gd name="connsiteX1" fmla="*/ 0 w 502"/>
                  <a:gd name="connsiteY1" fmla="*/ 670 h 670"/>
                  <a:gd name="connsiteX2" fmla="*/ 503 w 502"/>
                  <a:gd name="connsiteY2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2" h="670">
                    <a:moveTo>
                      <a:pt x="0" y="670"/>
                    </a:moveTo>
                    <a:lnTo>
                      <a:pt x="0" y="670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="" xmlns:a16="http://schemas.microsoft.com/office/drawing/2014/main" id="{F128FAC9-740C-489A-9DC9-2E957BC5B36B}"/>
                  </a:ext>
                </a:extLst>
              </p:cNvPr>
              <p:cNvSpPr/>
              <p:nvPr/>
            </p:nvSpPr>
            <p:spPr>
              <a:xfrm>
                <a:off x="2652228" y="2077507"/>
                <a:ext cx="1005" cy="8378"/>
              </a:xfrm>
              <a:custGeom>
                <a:avLst/>
                <a:gdLst>
                  <a:gd name="connsiteX0" fmla="*/ 1005 w 1005"/>
                  <a:gd name="connsiteY0" fmla="*/ 0 h 8378"/>
                  <a:gd name="connsiteX1" fmla="*/ 0 w 1005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5" h="8378">
                    <a:moveTo>
                      <a:pt x="1005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="" xmlns:a16="http://schemas.microsoft.com/office/drawing/2014/main" id="{3CD816AB-B2C1-4D57-9515-68B7C2752397}"/>
                  </a:ext>
                </a:extLst>
              </p:cNvPr>
              <p:cNvSpPr/>
              <p:nvPr/>
            </p:nvSpPr>
            <p:spPr>
              <a:xfrm>
                <a:off x="2599944" y="2081529"/>
                <a:ext cx="610" cy="670"/>
              </a:xfrm>
              <a:custGeom>
                <a:avLst/>
                <a:gdLst>
                  <a:gd name="connsiteX0" fmla="*/ 586 w 610"/>
                  <a:gd name="connsiteY0" fmla="*/ 0 h 670"/>
                  <a:gd name="connsiteX1" fmla="*/ 0 w 610"/>
                  <a:gd name="connsiteY1" fmla="*/ 670 h 670"/>
                  <a:gd name="connsiteX2" fmla="*/ 586 w 610"/>
                  <a:gd name="connsiteY2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0" h="670">
                    <a:moveTo>
                      <a:pt x="586" y="0"/>
                    </a:moveTo>
                    <a:lnTo>
                      <a:pt x="0" y="670"/>
                    </a:lnTo>
                    <a:cubicBezTo>
                      <a:pt x="922" y="670"/>
                      <a:pt x="503" y="335"/>
                      <a:pt x="586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="" xmlns:a16="http://schemas.microsoft.com/office/drawing/2014/main" id="{718FF8A9-4EFE-4981-9A11-077AA26B2423}"/>
                  </a:ext>
                </a:extLst>
              </p:cNvPr>
              <p:cNvSpPr/>
              <p:nvPr/>
            </p:nvSpPr>
            <p:spPr>
              <a:xfrm>
                <a:off x="2720265" y="2067582"/>
                <a:ext cx="1592" cy="372"/>
              </a:xfrm>
              <a:custGeom>
                <a:avLst/>
                <a:gdLst>
                  <a:gd name="connsiteX0" fmla="*/ 1592 w 1592"/>
                  <a:gd name="connsiteY0" fmla="*/ 38 h 372"/>
                  <a:gd name="connsiteX1" fmla="*/ 0 w 1592"/>
                  <a:gd name="connsiteY1" fmla="*/ 38 h 372"/>
                  <a:gd name="connsiteX2" fmla="*/ 1592 w 1592"/>
                  <a:gd name="connsiteY2" fmla="*/ 38 h 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2" h="372">
                    <a:moveTo>
                      <a:pt x="1592" y="38"/>
                    </a:moveTo>
                    <a:cubicBezTo>
                      <a:pt x="1064" y="-13"/>
                      <a:pt x="528" y="-13"/>
                      <a:pt x="0" y="38"/>
                    </a:cubicBezTo>
                    <a:cubicBezTo>
                      <a:pt x="754" y="38"/>
                      <a:pt x="1425" y="792"/>
                      <a:pt x="1592" y="3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="" xmlns:a16="http://schemas.microsoft.com/office/drawing/2014/main" id="{BD829193-377F-4FEE-A65F-D71F344B6BFC}"/>
                  </a:ext>
                </a:extLst>
              </p:cNvPr>
              <p:cNvSpPr/>
              <p:nvPr/>
            </p:nvSpPr>
            <p:spPr>
              <a:xfrm>
                <a:off x="2620891" y="2073066"/>
                <a:ext cx="428" cy="74"/>
              </a:xfrm>
              <a:custGeom>
                <a:avLst/>
                <a:gdLst>
                  <a:gd name="connsiteX0" fmla="*/ 419 w 428"/>
                  <a:gd name="connsiteY0" fmla="*/ 0 h 74"/>
                  <a:gd name="connsiteX1" fmla="*/ 0 w 428"/>
                  <a:gd name="connsiteY1" fmla="*/ 0 h 74"/>
                  <a:gd name="connsiteX2" fmla="*/ 419 w 428"/>
                  <a:gd name="connsiteY2" fmla="*/ 0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" h="74">
                    <a:moveTo>
                      <a:pt x="419" y="0"/>
                    </a:moveTo>
                    <a:cubicBezTo>
                      <a:pt x="419" y="0"/>
                      <a:pt x="0" y="0"/>
                      <a:pt x="0" y="0"/>
                    </a:cubicBezTo>
                    <a:cubicBezTo>
                      <a:pt x="0" y="0"/>
                      <a:pt x="503" y="168"/>
                      <a:pt x="419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="" xmlns:a16="http://schemas.microsoft.com/office/drawing/2014/main" id="{C94951B6-E007-4E5D-B87E-702E5F14B749}"/>
                  </a:ext>
                </a:extLst>
              </p:cNvPr>
              <p:cNvSpPr/>
              <p:nvPr/>
            </p:nvSpPr>
            <p:spPr>
              <a:xfrm>
                <a:off x="2718421" y="2067457"/>
                <a:ext cx="1508" cy="163"/>
              </a:xfrm>
              <a:custGeom>
                <a:avLst/>
                <a:gdLst>
                  <a:gd name="connsiteX0" fmla="*/ 0 w 1508"/>
                  <a:gd name="connsiteY0" fmla="*/ 163 h 163"/>
                  <a:gd name="connsiteX1" fmla="*/ 0 w 1508"/>
                  <a:gd name="connsiteY1" fmla="*/ 163 h 163"/>
                  <a:gd name="connsiteX2" fmla="*/ 1508 w 1508"/>
                  <a:gd name="connsiteY2" fmla="*/ 163 h 163"/>
                  <a:gd name="connsiteX3" fmla="*/ 0 w 1508"/>
                  <a:gd name="connsiteY3" fmla="*/ 163 h 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" h="163">
                    <a:moveTo>
                      <a:pt x="0" y="163"/>
                    </a:moveTo>
                    <a:lnTo>
                      <a:pt x="0" y="163"/>
                    </a:lnTo>
                    <a:cubicBezTo>
                      <a:pt x="503" y="121"/>
                      <a:pt x="1005" y="121"/>
                      <a:pt x="1508" y="163"/>
                    </a:cubicBezTo>
                    <a:cubicBezTo>
                      <a:pt x="1031" y="-54"/>
                      <a:pt x="478" y="-54"/>
                      <a:pt x="0" y="16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="" xmlns:a16="http://schemas.microsoft.com/office/drawing/2014/main" id="{CCE3A3E4-8343-4667-87A4-9CBD264B1D09}"/>
                  </a:ext>
                </a:extLst>
              </p:cNvPr>
              <p:cNvSpPr/>
              <p:nvPr/>
            </p:nvSpPr>
            <p:spPr>
              <a:xfrm>
                <a:off x="2528891" y="208437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="" xmlns:a16="http://schemas.microsoft.com/office/drawing/2014/main" id="{144B6A4F-351E-4AB7-8E8A-5B4F85C4ED06}"/>
                  </a:ext>
                </a:extLst>
              </p:cNvPr>
              <p:cNvSpPr/>
              <p:nvPr/>
            </p:nvSpPr>
            <p:spPr>
              <a:xfrm>
                <a:off x="2507692" y="207918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="" xmlns:a16="http://schemas.microsoft.com/office/drawing/2014/main" id="{CFB8EFA4-269A-4292-9AE3-036A7D978EDF}"/>
                  </a:ext>
                </a:extLst>
              </p:cNvPr>
              <p:cNvSpPr/>
              <p:nvPr/>
            </p:nvSpPr>
            <p:spPr>
              <a:xfrm>
                <a:off x="2735514" y="2066614"/>
                <a:ext cx="223" cy="8378"/>
              </a:xfrm>
              <a:custGeom>
                <a:avLst/>
                <a:gdLst>
                  <a:gd name="connsiteX0" fmla="*/ 0 w 223"/>
                  <a:gd name="connsiteY0" fmla="*/ 0 h 8378"/>
                  <a:gd name="connsiteX1" fmla="*/ 0 w 223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" h="8378">
                    <a:moveTo>
                      <a:pt x="0" y="0"/>
                    </a:moveTo>
                    <a:cubicBezTo>
                      <a:pt x="50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="" xmlns:a16="http://schemas.microsoft.com/office/drawing/2014/main" id="{2B985EA8-D781-47FC-84AB-758EF3F75BE2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="" xmlns:a16="http://schemas.microsoft.com/office/drawing/2014/main" id="{59245C7B-9F76-4FE5-8EB6-1CD4E42029AC}"/>
                  </a:ext>
                </a:extLst>
              </p:cNvPr>
              <p:cNvSpPr/>
              <p:nvPr/>
            </p:nvSpPr>
            <p:spPr>
              <a:xfrm>
                <a:off x="2713981" y="207180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="" xmlns:a16="http://schemas.microsoft.com/office/drawing/2014/main" id="{57390A57-21ED-4C54-BE95-166F5992A20F}"/>
                  </a:ext>
                </a:extLst>
              </p:cNvPr>
              <p:cNvSpPr/>
              <p:nvPr/>
            </p:nvSpPr>
            <p:spPr>
              <a:xfrm>
                <a:off x="2735682" y="2066866"/>
                <a:ext cx="586" cy="8378"/>
              </a:xfrm>
              <a:custGeom>
                <a:avLst/>
                <a:gdLst>
                  <a:gd name="connsiteX0" fmla="*/ 587 w 586"/>
                  <a:gd name="connsiteY0" fmla="*/ 0 h 8378"/>
                  <a:gd name="connsiteX1" fmla="*/ 0 w 586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" h="8378">
                    <a:moveTo>
                      <a:pt x="587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="" xmlns:a16="http://schemas.microsoft.com/office/drawing/2014/main" id="{7159DE80-A830-4DDA-A01A-BC0344F249EB}"/>
                  </a:ext>
                </a:extLst>
              </p:cNvPr>
              <p:cNvSpPr/>
              <p:nvPr/>
            </p:nvSpPr>
            <p:spPr>
              <a:xfrm>
                <a:off x="2736185" y="2066493"/>
                <a:ext cx="837" cy="37"/>
              </a:xfrm>
              <a:custGeom>
                <a:avLst/>
                <a:gdLst>
                  <a:gd name="connsiteX0" fmla="*/ 0 w 837"/>
                  <a:gd name="connsiteY0" fmla="*/ 37 h 37"/>
                  <a:gd name="connsiteX1" fmla="*/ 838 w 837"/>
                  <a:gd name="connsiteY1" fmla="*/ 37 h 37"/>
                  <a:gd name="connsiteX2" fmla="*/ 0 w 837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" h="37">
                    <a:moveTo>
                      <a:pt x="0" y="37"/>
                    </a:moveTo>
                    <a:lnTo>
                      <a:pt x="838" y="37"/>
                    </a:lnTo>
                    <a:cubicBezTo>
                      <a:pt x="838" y="37"/>
                      <a:pt x="838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="" xmlns:a16="http://schemas.microsoft.com/office/drawing/2014/main" id="{B453FCC4-2A1C-48AA-806B-F5FDBECEF3BA}"/>
                  </a:ext>
                </a:extLst>
              </p:cNvPr>
              <p:cNvSpPr/>
              <p:nvPr/>
            </p:nvSpPr>
            <p:spPr>
              <a:xfrm>
                <a:off x="2734928" y="206669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="" xmlns:a16="http://schemas.microsoft.com/office/drawing/2014/main" id="{F0025671-B475-4769-A451-6B37BDD2A1DD}"/>
                  </a:ext>
                </a:extLst>
              </p:cNvPr>
              <p:cNvSpPr/>
              <p:nvPr/>
            </p:nvSpPr>
            <p:spPr>
              <a:xfrm>
                <a:off x="2566996" y="2080942"/>
                <a:ext cx="186" cy="74"/>
              </a:xfrm>
              <a:custGeom>
                <a:avLst/>
                <a:gdLst>
                  <a:gd name="connsiteX0" fmla="*/ 186 w 186"/>
                  <a:gd name="connsiteY0" fmla="*/ 0 h 74"/>
                  <a:gd name="connsiteX1" fmla="*/ 186 w 186"/>
                  <a:gd name="connsiteY1" fmla="*/ 0 h 74"/>
                  <a:gd name="connsiteX2" fmla="*/ 186 w 186"/>
                  <a:gd name="connsiteY2" fmla="*/ 0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" h="74">
                    <a:moveTo>
                      <a:pt x="186" y="0"/>
                    </a:moveTo>
                    <a:lnTo>
                      <a:pt x="186" y="0"/>
                    </a:lnTo>
                    <a:cubicBezTo>
                      <a:pt x="186" y="0"/>
                      <a:pt x="-233" y="168"/>
                      <a:pt x="186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="" xmlns:a16="http://schemas.microsoft.com/office/drawing/2014/main" id="{985043F0-97A1-42B8-A610-2FC462E9DEFD}"/>
                  </a:ext>
                </a:extLst>
              </p:cNvPr>
              <p:cNvSpPr/>
              <p:nvPr/>
            </p:nvSpPr>
            <p:spPr>
              <a:xfrm>
                <a:off x="2678370" y="2076334"/>
                <a:ext cx="8378" cy="83"/>
              </a:xfrm>
              <a:custGeom>
                <a:avLst/>
                <a:gdLst>
                  <a:gd name="connsiteX0" fmla="*/ 0 w 8378"/>
                  <a:gd name="connsiteY0" fmla="*/ 84 h 83"/>
                  <a:gd name="connsiteX1" fmla="*/ 0 w 8378"/>
                  <a:gd name="connsiteY1" fmla="*/ 84 h 83"/>
                  <a:gd name="connsiteX2" fmla="*/ 0 w 8378"/>
                  <a:gd name="connsiteY2" fmla="*/ 0 h 83"/>
                  <a:gd name="connsiteX3" fmla="*/ 0 w 8378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83">
                    <a:moveTo>
                      <a:pt x="0" y="84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="" xmlns:a16="http://schemas.microsoft.com/office/drawing/2014/main" id="{CBA48FB8-15E3-4F5C-9EBB-FFA060EDDF59}"/>
                  </a:ext>
                </a:extLst>
              </p:cNvPr>
              <p:cNvSpPr/>
              <p:nvPr/>
            </p:nvSpPr>
            <p:spPr>
              <a:xfrm>
                <a:off x="2676694" y="2074574"/>
                <a:ext cx="1675" cy="2429"/>
              </a:xfrm>
              <a:custGeom>
                <a:avLst/>
                <a:gdLst>
                  <a:gd name="connsiteX0" fmla="*/ 0 w 1675"/>
                  <a:gd name="connsiteY0" fmla="*/ 2430 h 2429"/>
                  <a:gd name="connsiteX1" fmla="*/ 1676 w 1675"/>
                  <a:gd name="connsiteY1" fmla="*/ 1759 h 2429"/>
                  <a:gd name="connsiteX2" fmla="*/ 1006 w 1675"/>
                  <a:gd name="connsiteY2" fmla="*/ 0 h 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5" h="2429">
                    <a:moveTo>
                      <a:pt x="0" y="2430"/>
                    </a:moveTo>
                    <a:cubicBezTo>
                      <a:pt x="327" y="1835"/>
                      <a:pt x="1031" y="1559"/>
                      <a:pt x="1676" y="1759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="" xmlns:a16="http://schemas.microsoft.com/office/drawing/2014/main" id="{97407F09-4D63-488A-A552-E7A440B9A4B4}"/>
                  </a:ext>
                </a:extLst>
              </p:cNvPr>
              <p:cNvSpPr/>
              <p:nvPr/>
            </p:nvSpPr>
            <p:spPr>
              <a:xfrm>
                <a:off x="2502581" y="2064976"/>
                <a:ext cx="240138" cy="17687"/>
              </a:xfrm>
              <a:custGeom>
                <a:avLst/>
                <a:gdLst>
                  <a:gd name="connsiteX0" fmla="*/ 108758 w 240138"/>
                  <a:gd name="connsiteY0" fmla="*/ 15547 h 17687"/>
                  <a:gd name="connsiteX1" fmla="*/ 109931 w 240138"/>
                  <a:gd name="connsiteY1" fmla="*/ 16050 h 17687"/>
                  <a:gd name="connsiteX2" fmla="*/ 108674 w 240138"/>
                  <a:gd name="connsiteY2" fmla="*/ 17475 h 17687"/>
                  <a:gd name="connsiteX3" fmla="*/ 113283 w 240138"/>
                  <a:gd name="connsiteY3" fmla="*/ 15045 h 17687"/>
                  <a:gd name="connsiteX4" fmla="*/ 114121 w 240138"/>
                  <a:gd name="connsiteY4" fmla="*/ 15464 h 17687"/>
                  <a:gd name="connsiteX5" fmla="*/ 113618 w 240138"/>
                  <a:gd name="connsiteY5" fmla="*/ 15464 h 17687"/>
                  <a:gd name="connsiteX6" fmla="*/ 116634 w 240138"/>
                  <a:gd name="connsiteY6" fmla="*/ 14123 h 17687"/>
                  <a:gd name="connsiteX7" fmla="*/ 117388 w 240138"/>
                  <a:gd name="connsiteY7" fmla="*/ 14793 h 17687"/>
                  <a:gd name="connsiteX8" fmla="*/ 118896 w 240138"/>
                  <a:gd name="connsiteY8" fmla="*/ 14207 h 17687"/>
                  <a:gd name="connsiteX9" fmla="*/ 118896 w 240138"/>
                  <a:gd name="connsiteY9" fmla="*/ 14626 h 17687"/>
                  <a:gd name="connsiteX10" fmla="*/ 121159 w 240138"/>
                  <a:gd name="connsiteY10" fmla="*/ 14626 h 17687"/>
                  <a:gd name="connsiteX11" fmla="*/ 121159 w 240138"/>
                  <a:gd name="connsiteY11" fmla="*/ 14626 h 17687"/>
                  <a:gd name="connsiteX12" fmla="*/ 122499 w 240138"/>
                  <a:gd name="connsiteY12" fmla="*/ 13537 h 17687"/>
                  <a:gd name="connsiteX13" fmla="*/ 122499 w 240138"/>
                  <a:gd name="connsiteY13" fmla="*/ 14039 h 17687"/>
                  <a:gd name="connsiteX14" fmla="*/ 123756 w 240138"/>
                  <a:gd name="connsiteY14" fmla="*/ 13453 h 17687"/>
                  <a:gd name="connsiteX15" fmla="*/ 122416 w 240138"/>
                  <a:gd name="connsiteY15" fmla="*/ 14458 h 17687"/>
                  <a:gd name="connsiteX16" fmla="*/ 126018 w 240138"/>
                  <a:gd name="connsiteY16" fmla="*/ 14961 h 17687"/>
                  <a:gd name="connsiteX17" fmla="*/ 124846 w 240138"/>
                  <a:gd name="connsiteY17" fmla="*/ 14961 h 17687"/>
                  <a:gd name="connsiteX18" fmla="*/ 128029 w 240138"/>
                  <a:gd name="connsiteY18" fmla="*/ 16218 h 17687"/>
                  <a:gd name="connsiteX19" fmla="*/ 126521 w 240138"/>
                  <a:gd name="connsiteY19" fmla="*/ 14039 h 17687"/>
                  <a:gd name="connsiteX20" fmla="*/ 128197 w 240138"/>
                  <a:gd name="connsiteY20" fmla="*/ 14039 h 17687"/>
                  <a:gd name="connsiteX21" fmla="*/ 129873 w 240138"/>
                  <a:gd name="connsiteY21" fmla="*/ 14039 h 17687"/>
                  <a:gd name="connsiteX22" fmla="*/ 129873 w 240138"/>
                  <a:gd name="connsiteY22" fmla="*/ 15045 h 17687"/>
                  <a:gd name="connsiteX23" fmla="*/ 131297 w 240138"/>
                  <a:gd name="connsiteY23" fmla="*/ 13788 h 17687"/>
                  <a:gd name="connsiteX24" fmla="*/ 132973 w 240138"/>
                  <a:gd name="connsiteY24" fmla="*/ 15129 h 17687"/>
                  <a:gd name="connsiteX25" fmla="*/ 133811 w 240138"/>
                  <a:gd name="connsiteY25" fmla="*/ 13704 h 17687"/>
                  <a:gd name="connsiteX26" fmla="*/ 138000 w 240138"/>
                  <a:gd name="connsiteY26" fmla="*/ 12950 h 17687"/>
                  <a:gd name="connsiteX27" fmla="*/ 138000 w 240138"/>
                  <a:gd name="connsiteY27" fmla="*/ 13788 h 17687"/>
                  <a:gd name="connsiteX28" fmla="*/ 138838 w 240138"/>
                  <a:gd name="connsiteY28" fmla="*/ 12950 h 17687"/>
                  <a:gd name="connsiteX29" fmla="*/ 138838 w 240138"/>
                  <a:gd name="connsiteY29" fmla="*/ 13369 h 17687"/>
                  <a:gd name="connsiteX30" fmla="*/ 140011 w 240138"/>
                  <a:gd name="connsiteY30" fmla="*/ 12112 h 17687"/>
                  <a:gd name="connsiteX31" fmla="*/ 144033 w 240138"/>
                  <a:gd name="connsiteY31" fmla="*/ 12112 h 17687"/>
                  <a:gd name="connsiteX32" fmla="*/ 144033 w 240138"/>
                  <a:gd name="connsiteY32" fmla="*/ 13034 h 17687"/>
                  <a:gd name="connsiteX33" fmla="*/ 147385 w 240138"/>
                  <a:gd name="connsiteY33" fmla="*/ 11274 h 17687"/>
                  <a:gd name="connsiteX34" fmla="*/ 148809 w 240138"/>
                  <a:gd name="connsiteY34" fmla="*/ 11861 h 17687"/>
                  <a:gd name="connsiteX35" fmla="*/ 150150 w 240138"/>
                  <a:gd name="connsiteY35" fmla="*/ 9515 h 17687"/>
                  <a:gd name="connsiteX36" fmla="*/ 149228 w 240138"/>
                  <a:gd name="connsiteY36" fmla="*/ 8844 h 17687"/>
                  <a:gd name="connsiteX37" fmla="*/ 151071 w 240138"/>
                  <a:gd name="connsiteY37" fmla="*/ 8258 h 17687"/>
                  <a:gd name="connsiteX38" fmla="*/ 151071 w 240138"/>
                  <a:gd name="connsiteY38" fmla="*/ 9096 h 17687"/>
                  <a:gd name="connsiteX39" fmla="*/ 151071 w 240138"/>
                  <a:gd name="connsiteY39" fmla="*/ 9096 h 17687"/>
                  <a:gd name="connsiteX40" fmla="*/ 151071 w 240138"/>
                  <a:gd name="connsiteY40" fmla="*/ 10520 h 17687"/>
                  <a:gd name="connsiteX41" fmla="*/ 150317 w 240138"/>
                  <a:gd name="connsiteY41" fmla="*/ 10018 h 17687"/>
                  <a:gd name="connsiteX42" fmla="*/ 149647 w 240138"/>
                  <a:gd name="connsiteY42" fmla="*/ 11777 h 17687"/>
                  <a:gd name="connsiteX43" fmla="*/ 150234 w 240138"/>
                  <a:gd name="connsiteY43" fmla="*/ 11777 h 17687"/>
                  <a:gd name="connsiteX44" fmla="*/ 150234 w 240138"/>
                  <a:gd name="connsiteY44" fmla="*/ 11777 h 17687"/>
                  <a:gd name="connsiteX45" fmla="*/ 150820 w 240138"/>
                  <a:gd name="connsiteY45" fmla="*/ 11777 h 17687"/>
                  <a:gd name="connsiteX46" fmla="*/ 151323 w 240138"/>
                  <a:gd name="connsiteY46" fmla="*/ 12783 h 17687"/>
                  <a:gd name="connsiteX47" fmla="*/ 151323 w 240138"/>
                  <a:gd name="connsiteY47" fmla="*/ 12364 h 17687"/>
                  <a:gd name="connsiteX48" fmla="*/ 153753 w 240138"/>
                  <a:gd name="connsiteY48" fmla="*/ 12866 h 17687"/>
                  <a:gd name="connsiteX49" fmla="*/ 159702 w 240138"/>
                  <a:gd name="connsiteY49" fmla="*/ 9599 h 17687"/>
                  <a:gd name="connsiteX50" fmla="*/ 159702 w 240138"/>
                  <a:gd name="connsiteY50" fmla="*/ 11693 h 17687"/>
                  <a:gd name="connsiteX51" fmla="*/ 156099 w 240138"/>
                  <a:gd name="connsiteY51" fmla="*/ 12112 h 17687"/>
                  <a:gd name="connsiteX52" fmla="*/ 156518 w 240138"/>
                  <a:gd name="connsiteY52" fmla="*/ 12783 h 17687"/>
                  <a:gd name="connsiteX53" fmla="*/ 159115 w 240138"/>
                  <a:gd name="connsiteY53" fmla="*/ 11777 h 17687"/>
                  <a:gd name="connsiteX54" fmla="*/ 160372 w 240138"/>
                  <a:gd name="connsiteY54" fmla="*/ 12615 h 17687"/>
                  <a:gd name="connsiteX55" fmla="*/ 163305 w 240138"/>
                  <a:gd name="connsiteY55" fmla="*/ 11023 h 17687"/>
                  <a:gd name="connsiteX56" fmla="*/ 161880 w 240138"/>
                  <a:gd name="connsiteY56" fmla="*/ 11945 h 17687"/>
                  <a:gd name="connsiteX57" fmla="*/ 164980 w 240138"/>
                  <a:gd name="connsiteY57" fmla="*/ 11023 h 17687"/>
                  <a:gd name="connsiteX58" fmla="*/ 164394 w 240138"/>
                  <a:gd name="connsiteY58" fmla="*/ 11023 h 17687"/>
                  <a:gd name="connsiteX59" fmla="*/ 166572 w 240138"/>
                  <a:gd name="connsiteY59" fmla="*/ 11023 h 17687"/>
                  <a:gd name="connsiteX60" fmla="*/ 166572 w 240138"/>
                  <a:gd name="connsiteY60" fmla="*/ 11023 h 17687"/>
                  <a:gd name="connsiteX61" fmla="*/ 173108 w 240138"/>
                  <a:gd name="connsiteY61" fmla="*/ 9431 h 17687"/>
                  <a:gd name="connsiteX62" fmla="*/ 173108 w 240138"/>
                  <a:gd name="connsiteY62" fmla="*/ 11191 h 17687"/>
                  <a:gd name="connsiteX63" fmla="*/ 176543 w 240138"/>
                  <a:gd name="connsiteY63" fmla="*/ 6833 h 17687"/>
                  <a:gd name="connsiteX64" fmla="*/ 175957 w 240138"/>
                  <a:gd name="connsiteY64" fmla="*/ 11107 h 17687"/>
                  <a:gd name="connsiteX65" fmla="*/ 178135 w 240138"/>
                  <a:gd name="connsiteY65" fmla="*/ 11107 h 17687"/>
                  <a:gd name="connsiteX66" fmla="*/ 177716 w 240138"/>
                  <a:gd name="connsiteY66" fmla="*/ 9431 h 17687"/>
                  <a:gd name="connsiteX67" fmla="*/ 180230 w 240138"/>
                  <a:gd name="connsiteY67" fmla="*/ 11023 h 17687"/>
                  <a:gd name="connsiteX68" fmla="*/ 180984 w 240138"/>
                  <a:gd name="connsiteY68" fmla="*/ 9096 h 17687"/>
                  <a:gd name="connsiteX69" fmla="*/ 180984 w 240138"/>
                  <a:gd name="connsiteY69" fmla="*/ 10939 h 17687"/>
                  <a:gd name="connsiteX70" fmla="*/ 182911 w 240138"/>
                  <a:gd name="connsiteY70" fmla="*/ 9180 h 17687"/>
                  <a:gd name="connsiteX71" fmla="*/ 183330 w 240138"/>
                  <a:gd name="connsiteY71" fmla="*/ 11023 h 17687"/>
                  <a:gd name="connsiteX72" fmla="*/ 185592 w 240138"/>
                  <a:gd name="connsiteY72" fmla="*/ 11023 h 17687"/>
                  <a:gd name="connsiteX73" fmla="*/ 184755 w 240138"/>
                  <a:gd name="connsiteY73" fmla="*/ 11023 h 17687"/>
                  <a:gd name="connsiteX74" fmla="*/ 189111 w 240138"/>
                  <a:gd name="connsiteY74" fmla="*/ 8593 h 17687"/>
                  <a:gd name="connsiteX75" fmla="*/ 189698 w 240138"/>
                  <a:gd name="connsiteY75" fmla="*/ 10855 h 17687"/>
                  <a:gd name="connsiteX76" fmla="*/ 193720 w 240138"/>
                  <a:gd name="connsiteY76" fmla="*/ 5912 h 17687"/>
                  <a:gd name="connsiteX77" fmla="*/ 193720 w 240138"/>
                  <a:gd name="connsiteY77" fmla="*/ 6415 h 17687"/>
                  <a:gd name="connsiteX78" fmla="*/ 195144 w 240138"/>
                  <a:gd name="connsiteY78" fmla="*/ 5744 h 17687"/>
                  <a:gd name="connsiteX79" fmla="*/ 190368 w 240138"/>
                  <a:gd name="connsiteY79" fmla="*/ 11023 h 17687"/>
                  <a:gd name="connsiteX80" fmla="*/ 191877 w 240138"/>
                  <a:gd name="connsiteY80" fmla="*/ 11442 h 17687"/>
                  <a:gd name="connsiteX81" fmla="*/ 190871 w 240138"/>
                  <a:gd name="connsiteY81" fmla="*/ 12196 h 17687"/>
                  <a:gd name="connsiteX82" fmla="*/ 193888 w 240138"/>
                  <a:gd name="connsiteY82" fmla="*/ 12196 h 17687"/>
                  <a:gd name="connsiteX83" fmla="*/ 195898 w 240138"/>
                  <a:gd name="connsiteY83" fmla="*/ 10269 h 17687"/>
                  <a:gd name="connsiteX84" fmla="*/ 192547 w 240138"/>
                  <a:gd name="connsiteY84" fmla="*/ 11023 h 17687"/>
                  <a:gd name="connsiteX85" fmla="*/ 196401 w 240138"/>
                  <a:gd name="connsiteY85" fmla="*/ 8258 h 17687"/>
                  <a:gd name="connsiteX86" fmla="*/ 196401 w 240138"/>
                  <a:gd name="connsiteY86" fmla="*/ 10353 h 17687"/>
                  <a:gd name="connsiteX87" fmla="*/ 198496 w 240138"/>
                  <a:gd name="connsiteY87" fmla="*/ 9850 h 17687"/>
                  <a:gd name="connsiteX88" fmla="*/ 197658 w 240138"/>
                  <a:gd name="connsiteY88" fmla="*/ 10353 h 17687"/>
                  <a:gd name="connsiteX89" fmla="*/ 200926 w 240138"/>
                  <a:gd name="connsiteY89" fmla="*/ 9850 h 17687"/>
                  <a:gd name="connsiteX90" fmla="*/ 202518 w 240138"/>
                  <a:gd name="connsiteY90" fmla="*/ 10436 h 17687"/>
                  <a:gd name="connsiteX91" fmla="*/ 201764 w 240138"/>
                  <a:gd name="connsiteY91" fmla="*/ 5074 h 17687"/>
                  <a:gd name="connsiteX92" fmla="*/ 204948 w 240138"/>
                  <a:gd name="connsiteY92" fmla="*/ 6498 h 17687"/>
                  <a:gd name="connsiteX93" fmla="*/ 204529 w 240138"/>
                  <a:gd name="connsiteY93" fmla="*/ 9431 h 17687"/>
                  <a:gd name="connsiteX94" fmla="*/ 205199 w 240138"/>
                  <a:gd name="connsiteY94" fmla="*/ 8677 h 17687"/>
                  <a:gd name="connsiteX95" fmla="*/ 206121 w 240138"/>
                  <a:gd name="connsiteY95" fmla="*/ 9347 h 17687"/>
                  <a:gd name="connsiteX96" fmla="*/ 206540 w 240138"/>
                  <a:gd name="connsiteY96" fmla="*/ 8425 h 17687"/>
                  <a:gd name="connsiteX97" fmla="*/ 208969 w 240138"/>
                  <a:gd name="connsiteY97" fmla="*/ 8425 h 17687"/>
                  <a:gd name="connsiteX98" fmla="*/ 211064 w 240138"/>
                  <a:gd name="connsiteY98" fmla="*/ 5828 h 17687"/>
                  <a:gd name="connsiteX99" fmla="*/ 211064 w 240138"/>
                  <a:gd name="connsiteY99" fmla="*/ 6582 h 17687"/>
                  <a:gd name="connsiteX100" fmla="*/ 216510 w 240138"/>
                  <a:gd name="connsiteY100" fmla="*/ 6582 h 17687"/>
                  <a:gd name="connsiteX101" fmla="*/ 217348 w 240138"/>
                  <a:gd name="connsiteY101" fmla="*/ 7504 h 17687"/>
                  <a:gd name="connsiteX102" fmla="*/ 218521 w 240138"/>
                  <a:gd name="connsiteY102" fmla="*/ 6917 h 17687"/>
                  <a:gd name="connsiteX103" fmla="*/ 218102 w 240138"/>
                  <a:gd name="connsiteY103" fmla="*/ 8090 h 17687"/>
                  <a:gd name="connsiteX104" fmla="*/ 220532 w 240138"/>
                  <a:gd name="connsiteY104" fmla="*/ 6833 h 17687"/>
                  <a:gd name="connsiteX105" fmla="*/ 217600 w 240138"/>
                  <a:gd name="connsiteY105" fmla="*/ 6833 h 17687"/>
                  <a:gd name="connsiteX106" fmla="*/ 221119 w 240138"/>
                  <a:gd name="connsiteY106" fmla="*/ 3482 h 17687"/>
                  <a:gd name="connsiteX107" fmla="*/ 222208 w 240138"/>
                  <a:gd name="connsiteY107" fmla="*/ 4068 h 17687"/>
                  <a:gd name="connsiteX108" fmla="*/ 227487 w 240138"/>
                  <a:gd name="connsiteY108" fmla="*/ 2560 h 17687"/>
                  <a:gd name="connsiteX109" fmla="*/ 227906 w 240138"/>
                  <a:gd name="connsiteY109" fmla="*/ 4655 h 17687"/>
                  <a:gd name="connsiteX110" fmla="*/ 224806 w 240138"/>
                  <a:gd name="connsiteY110" fmla="*/ 4655 h 17687"/>
                  <a:gd name="connsiteX111" fmla="*/ 225979 w 240138"/>
                  <a:gd name="connsiteY111" fmla="*/ 4655 h 17687"/>
                  <a:gd name="connsiteX112" fmla="*/ 224135 w 240138"/>
                  <a:gd name="connsiteY112" fmla="*/ 4655 h 17687"/>
                  <a:gd name="connsiteX113" fmla="*/ 232011 w 240138"/>
                  <a:gd name="connsiteY113" fmla="*/ 5074 h 17687"/>
                  <a:gd name="connsiteX114" fmla="*/ 232849 w 240138"/>
                  <a:gd name="connsiteY114" fmla="*/ 4152 h 17687"/>
                  <a:gd name="connsiteX115" fmla="*/ 232011 w 240138"/>
                  <a:gd name="connsiteY115" fmla="*/ 4152 h 17687"/>
                  <a:gd name="connsiteX116" fmla="*/ 232430 w 240138"/>
                  <a:gd name="connsiteY116" fmla="*/ 2979 h 17687"/>
                  <a:gd name="connsiteX117" fmla="*/ 236117 w 240138"/>
                  <a:gd name="connsiteY117" fmla="*/ 1974 h 17687"/>
                  <a:gd name="connsiteX118" fmla="*/ 236117 w 240138"/>
                  <a:gd name="connsiteY118" fmla="*/ 2895 h 17687"/>
                  <a:gd name="connsiteX119" fmla="*/ 234693 w 240138"/>
                  <a:gd name="connsiteY119" fmla="*/ 2895 h 17687"/>
                  <a:gd name="connsiteX120" fmla="*/ 237625 w 240138"/>
                  <a:gd name="connsiteY120" fmla="*/ 2895 h 17687"/>
                  <a:gd name="connsiteX121" fmla="*/ 236536 w 240138"/>
                  <a:gd name="connsiteY121" fmla="*/ 2309 h 17687"/>
                  <a:gd name="connsiteX122" fmla="*/ 240139 w 240138"/>
                  <a:gd name="connsiteY122" fmla="*/ 1052 h 17687"/>
                  <a:gd name="connsiteX123" fmla="*/ 238882 w 240138"/>
                  <a:gd name="connsiteY123" fmla="*/ 130 h 17687"/>
                  <a:gd name="connsiteX124" fmla="*/ 236955 w 240138"/>
                  <a:gd name="connsiteY124" fmla="*/ 1555 h 17687"/>
                  <a:gd name="connsiteX125" fmla="*/ 233939 w 240138"/>
                  <a:gd name="connsiteY125" fmla="*/ 130 h 17687"/>
                  <a:gd name="connsiteX126" fmla="*/ 233352 w 240138"/>
                  <a:gd name="connsiteY126" fmla="*/ 633 h 17687"/>
                  <a:gd name="connsiteX127" fmla="*/ 233352 w 240138"/>
                  <a:gd name="connsiteY127" fmla="*/ 633 h 17687"/>
                  <a:gd name="connsiteX128" fmla="*/ 233352 w 240138"/>
                  <a:gd name="connsiteY128" fmla="*/ 633 h 17687"/>
                  <a:gd name="connsiteX129" fmla="*/ 233939 w 240138"/>
                  <a:gd name="connsiteY129" fmla="*/ 1052 h 17687"/>
                  <a:gd name="connsiteX130" fmla="*/ 231090 w 240138"/>
                  <a:gd name="connsiteY130" fmla="*/ 2225 h 17687"/>
                  <a:gd name="connsiteX131" fmla="*/ 231090 w 240138"/>
                  <a:gd name="connsiteY131" fmla="*/ 1555 h 17687"/>
                  <a:gd name="connsiteX132" fmla="*/ 230252 w 240138"/>
                  <a:gd name="connsiteY132" fmla="*/ 2141 h 17687"/>
                  <a:gd name="connsiteX133" fmla="*/ 230252 w 240138"/>
                  <a:gd name="connsiteY133" fmla="*/ 717 h 17687"/>
                  <a:gd name="connsiteX134" fmla="*/ 228911 w 240138"/>
                  <a:gd name="connsiteY134" fmla="*/ 717 h 17687"/>
                  <a:gd name="connsiteX135" fmla="*/ 226314 w 240138"/>
                  <a:gd name="connsiteY135" fmla="*/ 717 h 17687"/>
                  <a:gd name="connsiteX136" fmla="*/ 225224 w 240138"/>
                  <a:gd name="connsiteY136" fmla="*/ 717 h 17687"/>
                  <a:gd name="connsiteX137" fmla="*/ 223046 w 240138"/>
                  <a:gd name="connsiteY137" fmla="*/ 1220 h 17687"/>
                  <a:gd name="connsiteX138" fmla="*/ 223046 w 240138"/>
                  <a:gd name="connsiteY138" fmla="*/ 1220 h 17687"/>
                  <a:gd name="connsiteX139" fmla="*/ 216175 w 240138"/>
                  <a:gd name="connsiteY139" fmla="*/ 1220 h 17687"/>
                  <a:gd name="connsiteX140" fmla="*/ 213578 w 240138"/>
                  <a:gd name="connsiteY140" fmla="*/ 1220 h 17687"/>
                  <a:gd name="connsiteX141" fmla="*/ 213578 w 240138"/>
                  <a:gd name="connsiteY141" fmla="*/ 633 h 17687"/>
                  <a:gd name="connsiteX142" fmla="*/ 210478 w 240138"/>
                  <a:gd name="connsiteY142" fmla="*/ 633 h 17687"/>
                  <a:gd name="connsiteX143" fmla="*/ 204361 w 240138"/>
                  <a:gd name="connsiteY143" fmla="*/ 633 h 17687"/>
                  <a:gd name="connsiteX144" fmla="*/ 204361 w 240138"/>
                  <a:gd name="connsiteY144" fmla="*/ 1387 h 17687"/>
                  <a:gd name="connsiteX145" fmla="*/ 200842 w 240138"/>
                  <a:gd name="connsiteY145" fmla="*/ 1974 h 17687"/>
                  <a:gd name="connsiteX146" fmla="*/ 200842 w 240138"/>
                  <a:gd name="connsiteY146" fmla="*/ 2644 h 17687"/>
                  <a:gd name="connsiteX147" fmla="*/ 195898 w 240138"/>
                  <a:gd name="connsiteY147" fmla="*/ 2644 h 17687"/>
                  <a:gd name="connsiteX148" fmla="*/ 196820 w 240138"/>
                  <a:gd name="connsiteY148" fmla="*/ 2644 h 17687"/>
                  <a:gd name="connsiteX149" fmla="*/ 190033 w 240138"/>
                  <a:gd name="connsiteY149" fmla="*/ 2644 h 17687"/>
                  <a:gd name="connsiteX150" fmla="*/ 188776 w 240138"/>
                  <a:gd name="connsiteY150" fmla="*/ 2644 h 17687"/>
                  <a:gd name="connsiteX151" fmla="*/ 188776 w 240138"/>
                  <a:gd name="connsiteY151" fmla="*/ 2644 h 17687"/>
                  <a:gd name="connsiteX152" fmla="*/ 188022 w 240138"/>
                  <a:gd name="connsiteY152" fmla="*/ 2644 h 17687"/>
                  <a:gd name="connsiteX153" fmla="*/ 188693 w 240138"/>
                  <a:gd name="connsiteY153" fmla="*/ 2644 h 17687"/>
                  <a:gd name="connsiteX154" fmla="*/ 187101 w 240138"/>
                  <a:gd name="connsiteY154" fmla="*/ 2644 h 17687"/>
                  <a:gd name="connsiteX155" fmla="*/ 187101 w 240138"/>
                  <a:gd name="connsiteY155" fmla="*/ 1974 h 17687"/>
                  <a:gd name="connsiteX156" fmla="*/ 187101 w 240138"/>
                  <a:gd name="connsiteY156" fmla="*/ 1974 h 17687"/>
                  <a:gd name="connsiteX157" fmla="*/ 187101 w 240138"/>
                  <a:gd name="connsiteY157" fmla="*/ 2812 h 17687"/>
                  <a:gd name="connsiteX158" fmla="*/ 186347 w 240138"/>
                  <a:gd name="connsiteY158" fmla="*/ 3314 h 17687"/>
                  <a:gd name="connsiteX159" fmla="*/ 184084 w 240138"/>
                  <a:gd name="connsiteY159" fmla="*/ 2560 h 17687"/>
                  <a:gd name="connsiteX160" fmla="*/ 180984 w 240138"/>
                  <a:gd name="connsiteY160" fmla="*/ 4404 h 17687"/>
                  <a:gd name="connsiteX161" fmla="*/ 180984 w 240138"/>
                  <a:gd name="connsiteY161" fmla="*/ 4404 h 17687"/>
                  <a:gd name="connsiteX162" fmla="*/ 179057 w 240138"/>
                  <a:gd name="connsiteY162" fmla="*/ 4404 h 17687"/>
                  <a:gd name="connsiteX163" fmla="*/ 179057 w 240138"/>
                  <a:gd name="connsiteY163" fmla="*/ 3566 h 17687"/>
                  <a:gd name="connsiteX164" fmla="*/ 177716 w 240138"/>
                  <a:gd name="connsiteY164" fmla="*/ 4823 h 17687"/>
                  <a:gd name="connsiteX165" fmla="*/ 177716 w 240138"/>
                  <a:gd name="connsiteY165" fmla="*/ 3314 h 17687"/>
                  <a:gd name="connsiteX166" fmla="*/ 174365 w 240138"/>
                  <a:gd name="connsiteY166" fmla="*/ 4906 h 17687"/>
                  <a:gd name="connsiteX167" fmla="*/ 174365 w 240138"/>
                  <a:gd name="connsiteY167" fmla="*/ 4320 h 17687"/>
                  <a:gd name="connsiteX168" fmla="*/ 172354 w 240138"/>
                  <a:gd name="connsiteY168" fmla="*/ 4320 h 17687"/>
                  <a:gd name="connsiteX169" fmla="*/ 161713 w 240138"/>
                  <a:gd name="connsiteY169" fmla="*/ 3649 h 17687"/>
                  <a:gd name="connsiteX170" fmla="*/ 159953 w 240138"/>
                  <a:gd name="connsiteY170" fmla="*/ 4320 h 17687"/>
                  <a:gd name="connsiteX171" fmla="*/ 159953 w 240138"/>
                  <a:gd name="connsiteY171" fmla="*/ 3314 h 17687"/>
                  <a:gd name="connsiteX172" fmla="*/ 155931 w 240138"/>
                  <a:gd name="connsiteY172" fmla="*/ 4068 h 17687"/>
                  <a:gd name="connsiteX173" fmla="*/ 155931 w 240138"/>
                  <a:gd name="connsiteY173" fmla="*/ 3147 h 17687"/>
                  <a:gd name="connsiteX174" fmla="*/ 155177 w 240138"/>
                  <a:gd name="connsiteY174" fmla="*/ 3147 h 17687"/>
                  <a:gd name="connsiteX175" fmla="*/ 155763 w 240138"/>
                  <a:gd name="connsiteY175" fmla="*/ 2644 h 17687"/>
                  <a:gd name="connsiteX176" fmla="*/ 153669 w 240138"/>
                  <a:gd name="connsiteY176" fmla="*/ 5241 h 17687"/>
                  <a:gd name="connsiteX177" fmla="*/ 151574 w 240138"/>
                  <a:gd name="connsiteY177" fmla="*/ 5241 h 17687"/>
                  <a:gd name="connsiteX178" fmla="*/ 151574 w 240138"/>
                  <a:gd name="connsiteY178" fmla="*/ 4320 h 17687"/>
                  <a:gd name="connsiteX179" fmla="*/ 147552 w 240138"/>
                  <a:gd name="connsiteY179" fmla="*/ 4906 h 17687"/>
                  <a:gd name="connsiteX180" fmla="*/ 146463 w 240138"/>
                  <a:gd name="connsiteY180" fmla="*/ 4906 h 17687"/>
                  <a:gd name="connsiteX181" fmla="*/ 143363 w 240138"/>
                  <a:gd name="connsiteY181" fmla="*/ 4906 h 17687"/>
                  <a:gd name="connsiteX182" fmla="*/ 142274 w 240138"/>
                  <a:gd name="connsiteY182" fmla="*/ 4906 h 17687"/>
                  <a:gd name="connsiteX183" fmla="*/ 139927 w 240138"/>
                  <a:gd name="connsiteY183" fmla="*/ 5409 h 17687"/>
                  <a:gd name="connsiteX184" fmla="*/ 139927 w 240138"/>
                  <a:gd name="connsiteY184" fmla="*/ 5409 h 17687"/>
                  <a:gd name="connsiteX185" fmla="*/ 136073 w 240138"/>
                  <a:gd name="connsiteY185" fmla="*/ 5409 h 17687"/>
                  <a:gd name="connsiteX186" fmla="*/ 136073 w 240138"/>
                  <a:gd name="connsiteY186" fmla="*/ 6079 h 17687"/>
                  <a:gd name="connsiteX187" fmla="*/ 132219 w 240138"/>
                  <a:gd name="connsiteY187" fmla="*/ 6079 h 17687"/>
                  <a:gd name="connsiteX188" fmla="*/ 132805 w 240138"/>
                  <a:gd name="connsiteY188" fmla="*/ 6079 h 17687"/>
                  <a:gd name="connsiteX189" fmla="*/ 129454 w 240138"/>
                  <a:gd name="connsiteY189" fmla="*/ 3985 h 17687"/>
                  <a:gd name="connsiteX190" fmla="*/ 130040 w 240138"/>
                  <a:gd name="connsiteY190" fmla="*/ 3985 h 17687"/>
                  <a:gd name="connsiteX191" fmla="*/ 128113 w 240138"/>
                  <a:gd name="connsiteY191" fmla="*/ 5241 h 17687"/>
                  <a:gd name="connsiteX192" fmla="*/ 127359 w 240138"/>
                  <a:gd name="connsiteY192" fmla="*/ 3901 h 17687"/>
                  <a:gd name="connsiteX193" fmla="*/ 122667 w 240138"/>
                  <a:gd name="connsiteY193" fmla="*/ 4823 h 17687"/>
                  <a:gd name="connsiteX194" fmla="*/ 122667 w 240138"/>
                  <a:gd name="connsiteY194" fmla="*/ 5828 h 17687"/>
                  <a:gd name="connsiteX195" fmla="*/ 118478 w 240138"/>
                  <a:gd name="connsiteY195" fmla="*/ 5828 h 17687"/>
                  <a:gd name="connsiteX196" fmla="*/ 118478 w 240138"/>
                  <a:gd name="connsiteY196" fmla="*/ 5828 h 17687"/>
                  <a:gd name="connsiteX197" fmla="*/ 115042 w 240138"/>
                  <a:gd name="connsiteY197" fmla="*/ 7169 h 17687"/>
                  <a:gd name="connsiteX198" fmla="*/ 109428 w 240138"/>
                  <a:gd name="connsiteY198" fmla="*/ 6331 h 17687"/>
                  <a:gd name="connsiteX199" fmla="*/ 106747 w 240138"/>
                  <a:gd name="connsiteY199" fmla="*/ 6331 h 17687"/>
                  <a:gd name="connsiteX200" fmla="*/ 106747 w 240138"/>
                  <a:gd name="connsiteY200" fmla="*/ 6331 h 17687"/>
                  <a:gd name="connsiteX201" fmla="*/ 103814 w 240138"/>
                  <a:gd name="connsiteY201" fmla="*/ 7420 h 17687"/>
                  <a:gd name="connsiteX202" fmla="*/ 103814 w 240138"/>
                  <a:gd name="connsiteY202" fmla="*/ 6917 h 17687"/>
                  <a:gd name="connsiteX203" fmla="*/ 98871 w 240138"/>
                  <a:gd name="connsiteY203" fmla="*/ 7923 h 17687"/>
                  <a:gd name="connsiteX204" fmla="*/ 98871 w 240138"/>
                  <a:gd name="connsiteY204" fmla="*/ 7169 h 17687"/>
                  <a:gd name="connsiteX205" fmla="*/ 92587 w 240138"/>
                  <a:gd name="connsiteY205" fmla="*/ 7169 h 17687"/>
                  <a:gd name="connsiteX206" fmla="*/ 84794 w 240138"/>
                  <a:gd name="connsiteY206" fmla="*/ 8174 h 17687"/>
                  <a:gd name="connsiteX207" fmla="*/ 82951 w 240138"/>
                  <a:gd name="connsiteY207" fmla="*/ 8928 h 17687"/>
                  <a:gd name="connsiteX208" fmla="*/ 83621 w 240138"/>
                  <a:gd name="connsiteY208" fmla="*/ 10436 h 17687"/>
                  <a:gd name="connsiteX209" fmla="*/ 82281 w 240138"/>
                  <a:gd name="connsiteY209" fmla="*/ 9599 h 17687"/>
                  <a:gd name="connsiteX210" fmla="*/ 82281 w 240138"/>
                  <a:gd name="connsiteY210" fmla="*/ 9599 h 17687"/>
                  <a:gd name="connsiteX211" fmla="*/ 79264 w 240138"/>
                  <a:gd name="connsiteY211" fmla="*/ 8342 h 17687"/>
                  <a:gd name="connsiteX212" fmla="*/ 65271 w 240138"/>
                  <a:gd name="connsiteY212" fmla="*/ 8342 h 17687"/>
                  <a:gd name="connsiteX213" fmla="*/ 65858 w 240138"/>
                  <a:gd name="connsiteY213" fmla="*/ 9431 h 17687"/>
                  <a:gd name="connsiteX214" fmla="*/ 64266 w 240138"/>
                  <a:gd name="connsiteY214" fmla="*/ 9431 h 17687"/>
                  <a:gd name="connsiteX215" fmla="*/ 64853 w 240138"/>
                  <a:gd name="connsiteY215" fmla="*/ 8593 h 17687"/>
                  <a:gd name="connsiteX216" fmla="*/ 62925 w 240138"/>
                  <a:gd name="connsiteY216" fmla="*/ 9431 h 17687"/>
                  <a:gd name="connsiteX217" fmla="*/ 62925 w 240138"/>
                  <a:gd name="connsiteY217" fmla="*/ 8174 h 17687"/>
                  <a:gd name="connsiteX218" fmla="*/ 62004 w 240138"/>
                  <a:gd name="connsiteY218" fmla="*/ 8174 h 17687"/>
                  <a:gd name="connsiteX219" fmla="*/ 62004 w 240138"/>
                  <a:gd name="connsiteY219" fmla="*/ 8174 h 17687"/>
                  <a:gd name="connsiteX220" fmla="*/ 59909 w 240138"/>
                  <a:gd name="connsiteY220" fmla="*/ 9096 h 17687"/>
                  <a:gd name="connsiteX221" fmla="*/ 59071 w 240138"/>
                  <a:gd name="connsiteY221" fmla="*/ 8425 h 17687"/>
                  <a:gd name="connsiteX222" fmla="*/ 58568 w 240138"/>
                  <a:gd name="connsiteY222" fmla="*/ 8425 h 17687"/>
                  <a:gd name="connsiteX223" fmla="*/ 56557 w 240138"/>
                  <a:gd name="connsiteY223" fmla="*/ 8425 h 17687"/>
                  <a:gd name="connsiteX224" fmla="*/ 57395 w 240138"/>
                  <a:gd name="connsiteY224" fmla="*/ 9263 h 17687"/>
                  <a:gd name="connsiteX225" fmla="*/ 56557 w 240138"/>
                  <a:gd name="connsiteY225" fmla="*/ 10185 h 17687"/>
                  <a:gd name="connsiteX226" fmla="*/ 48178 w 240138"/>
                  <a:gd name="connsiteY226" fmla="*/ 9599 h 17687"/>
                  <a:gd name="connsiteX227" fmla="*/ 44240 w 240138"/>
                  <a:gd name="connsiteY227" fmla="*/ 10353 h 17687"/>
                  <a:gd name="connsiteX228" fmla="*/ 43654 w 240138"/>
                  <a:gd name="connsiteY228" fmla="*/ 11442 h 17687"/>
                  <a:gd name="connsiteX229" fmla="*/ 40135 w 240138"/>
                  <a:gd name="connsiteY229" fmla="*/ 9347 h 17687"/>
                  <a:gd name="connsiteX230" fmla="*/ 38040 w 240138"/>
                  <a:gd name="connsiteY230" fmla="*/ 11023 h 17687"/>
                  <a:gd name="connsiteX231" fmla="*/ 37035 w 240138"/>
                  <a:gd name="connsiteY231" fmla="*/ 9850 h 17687"/>
                  <a:gd name="connsiteX232" fmla="*/ 28237 w 240138"/>
                  <a:gd name="connsiteY232" fmla="*/ 9850 h 17687"/>
                  <a:gd name="connsiteX233" fmla="*/ 28237 w 240138"/>
                  <a:gd name="connsiteY233" fmla="*/ 10939 h 17687"/>
                  <a:gd name="connsiteX234" fmla="*/ 26477 w 240138"/>
                  <a:gd name="connsiteY234" fmla="*/ 9682 h 17687"/>
                  <a:gd name="connsiteX235" fmla="*/ 24801 w 240138"/>
                  <a:gd name="connsiteY235" fmla="*/ 10353 h 17687"/>
                  <a:gd name="connsiteX236" fmla="*/ 24801 w 240138"/>
                  <a:gd name="connsiteY236" fmla="*/ 11023 h 17687"/>
                  <a:gd name="connsiteX237" fmla="*/ 5781 w 240138"/>
                  <a:gd name="connsiteY237" fmla="*/ 11023 h 17687"/>
                  <a:gd name="connsiteX238" fmla="*/ 5781 w 240138"/>
                  <a:gd name="connsiteY238" fmla="*/ 11610 h 17687"/>
                  <a:gd name="connsiteX239" fmla="*/ 5781 w 240138"/>
                  <a:gd name="connsiteY239" fmla="*/ 12615 h 17687"/>
                  <a:gd name="connsiteX240" fmla="*/ 3100 w 240138"/>
                  <a:gd name="connsiteY240" fmla="*/ 11777 h 17687"/>
                  <a:gd name="connsiteX241" fmla="*/ 0 w 240138"/>
                  <a:gd name="connsiteY241" fmla="*/ 12950 h 17687"/>
                  <a:gd name="connsiteX242" fmla="*/ 838 w 240138"/>
                  <a:gd name="connsiteY242" fmla="*/ 12950 h 17687"/>
                  <a:gd name="connsiteX243" fmla="*/ 2430 w 240138"/>
                  <a:gd name="connsiteY243" fmla="*/ 16721 h 17687"/>
                  <a:gd name="connsiteX244" fmla="*/ 7709 w 240138"/>
                  <a:gd name="connsiteY244" fmla="*/ 16721 h 17687"/>
                  <a:gd name="connsiteX245" fmla="*/ 7709 w 240138"/>
                  <a:gd name="connsiteY245" fmla="*/ 17475 h 17687"/>
                  <a:gd name="connsiteX246" fmla="*/ 9971 w 240138"/>
                  <a:gd name="connsiteY246" fmla="*/ 16888 h 17687"/>
                  <a:gd name="connsiteX247" fmla="*/ 9971 w 240138"/>
                  <a:gd name="connsiteY247" fmla="*/ 16888 h 17687"/>
                  <a:gd name="connsiteX248" fmla="*/ 18350 w 240138"/>
                  <a:gd name="connsiteY248" fmla="*/ 17307 h 17687"/>
                  <a:gd name="connsiteX249" fmla="*/ 18350 w 240138"/>
                  <a:gd name="connsiteY249" fmla="*/ 16637 h 17687"/>
                  <a:gd name="connsiteX250" fmla="*/ 19690 w 240138"/>
                  <a:gd name="connsiteY250" fmla="*/ 17056 h 17687"/>
                  <a:gd name="connsiteX251" fmla="*/ 18182 w 240138"/>
                  <a:gd name="connsiteY251" fmla="*/ 15883 h 17687"/>
                  <a:gd name="connsiteX252" fmla="*/ 24550 w 240138"/>
                  <a:gd name="connsiteY252" fmla="*/ 17223 h 17687"/>
                  <a:gd name="connsiteX253" fmla="*/ 25304 w 240138"/>
                  <a:gd name="connsiteY253" fmla="*/ 16385 h 17687"/>
                  <a:gd name="connsiteX254" fmla="*/ 25304 w 240138"/>
                  <a:gd name="connsiteY254" fmla="*/ 16804 h 17687"/>
                  <a:gd name="connsiteX255" fmla="*/ 25304 w 240138"/>
                  <a:gd name="connsiteY255" fmla="*/ 16218 h 17687"/>
                  <a:gd name="connsiteX256" fmla="*/ 26561 w 240138"/>
                  <a:gd name="connsiteY256" fmla="*/ 17139 h 17687"/>
                  <a:gd name="connsiteX257" fmla="*/ 25807 w 240138"/>
                  <a:gd name="connsiteY257" fmla="*/ 17139 h 17687"/>
                  <a:gd name="connsiteX258" fmla="*/ 29075 w 240138"/>
                  <a:gd name="connsiteY258" fmla="*/ 17139 h 17687"/>
                  <a:gd name="connsiteX259" fmla="*/ 27902 w 240138"/>
                  <a:gd name="connsiteY259" fmla="*/ 17139 h 17687"/>
                  <a:gd name="connsiteX260" fmla="*/ 38291 w 240138"/>
                  <a:gd name="connsiteY260" fmla="*/ 15883 h 17687"/>
                  <a:gd name="connsiteX261" fmla="*/ 38291 w 240138"/>
                  <a:gd name="connsiteY261" fmla="*/ 15883 h 17687"/>
                  <a:gd name="connsiteX262" fmla="*/ 42900 w 240138"/>
                  <a:gd name="connsiteY262" fmla="*/ 15883 h 17687"/>
                  <a:gd name="connsiteX263" fmla="*/ 42900 w 240138"/>
                  <a:gd name="connsiteY263" fmla="*/ 15883 h 17687"/>
                  <a:gd name="connsiteX264" fmla="*/ 44827 w 240138"/>
                  <a:gd name="connsiteY264" fmla="*/ 15296 h 17687"/>
                  <a:gd name="connsiteX265" fmla="*/ 45246 w 240138"/>
                  <a:gd name="connsiteY265" fmla="*/ 16469 h 17687"/>
                  <a:gd name="connsiteX266" fmla="*/ 48262 w 240138"/>
                  <a:gd name="connsiteY266" fmla="*/ 14542 h 17687"/>
                  <a:gd name="connsiteX267" fmla="*/ 48681 w 240138"/>
                  <a:gd name="connsiteY267" fmla="*/ 15045 h 17687"/>
                  <a:gd name="connsiteX268" fmla="*/ 50608 w 240138"/>
                  <a:gd name="connsiteY268" fmla="*/ 14123 h 17687"/>
                  <a:gd name="connsiteX269" fmla="*/ 50608 w 240138"/>
                  <a:gd name="connsiteY269" fmla="*/ 15547 h 17687"/>
                  <a:gd name="connsiteX270" fmla="*/ 56055 w 240138"/>
                  <a:gd name="connsiteY270" fmla="*/ 15547 h 17687"/>
                  <a:gd name="connsiteX271" fmla="*/ 54295 w 240138"/>
                  <a:gd name="connsiteY271" fmla="*/ 14542 h 17687"/>
                  <a:gd name="connsiteX272" fmla="*/ 56222 w 240138"/>
                  <a:gd name="connsiteY272" fmla="*/ 13453 h 17687"/>
                  <a:gd name="connsiteX273" fmla="*/ 60077 w 240138"/>
                  <a:gd name="connsiteY273" fmla="*/ 15129 h 17687"/>
                  <a:gd name="connsiteX274" fmla="*/ 59574 w 240138"/>
                  <a:gd name="connsiteY274" fmla="*/ 15129 h 17687"/>
                  <a:gd name="connsiteX275" fmla="*/ 62255 w 240138"/>
                  <a:gd name="connsiteY275" fmla="*/ 15129 h 17687"/>
                  <a:gd name="connsiteX276" fmla="*/ 63763 w 240138"/>
                  <a:gd name="connsiteY276" fmla="*/ 13956 h 17687"/>
                  <a:gd name="connsiteX277" fmla="*/ 61669 w 240138"/>
                  <a:gd name="connsiteY277" fmla="*/ 14374 h 17687"/>
                  <a:gd name="connsiteX278" fmla="*/ 65858 w 240138"/>
                  <a:gd name="connsiteY278" fmla="*/ 13118 h 17687"/>
                  <a:gd name="connsiteX279" fmla="*/ 64769 w 240138"/>
                  <a:gd name="connsiteY279" fmla="*/ 13872 h 17687"/>
                  <a:gd name="connsiteX280" fmla="*/ 66445 w 240138"/>
                  <a:gd name="connsiteY280" fmla="*/ 13872 h 17687"/>
                  <a:gd name="connsiteX281" fmla="*/ 62758 w 240138"/>
                  <a:gd name="connsiteY281" fmla="*/ 15212 h 17687"/>
                  <a:gd name="connsiteX282" fmla="*/ 64434 w 240138"/>
                  <a:gd name="connsiteY282" fmla="*/ 15212 h 17687"/>
                  <a:gd name="connsiteX283" fmla="*/ 68120 w 240138"/>
                  <a:gd name="connsiteY283" fmla="*/ 13956 h 17687"/>
                  <a:gd name="connsiteX284" fmla="*/ 68120 w 240138"/>
                  <a:gd name="connsiteY284" fmla="*/ 14710 h 17687"/>
                  <a:gd name="connsiteX285" fmla="*/ 69210 w 240138"/>
                  <a:gd name="connsiteY285" fmla="*/ 14207 h 17687"/>
                  <a:gd name="connsiteX286" fmla="*/ 68456 w 240138"/>
                  <a:gd name="connsiteY286" fmla="*/ 15129 h 17687"/>
                  <a:gd name="connsiteX287" fmla="*/ 72058 w 240138"/>
                  <a:gd name="connsiteY287" fmla="*/ 15129 h 17687"/>
                  <a:gd name="connsiteX288" fmla="*/ 70383 w 240138"/>
                  <a:gd name="connsiteY288" fmla="*/ 13872 h 17687"/>
                  <a:gd name="connsiteX289" fmla="*/ 75661 w 240138"/>
                  <a:gd name="connsiteY289" fmla="*/ 15045 h 17687"/>
                  <a:gd name="connsiteX290" fmla="*/ 74572 w 240138"/>
                  <a:gd name="connsiteY290" fmla="*/ 14374 h 17687"/>
                  <a:gd name="connsiteX291" fmla="*/ 76499 w 240138"/>
                  <a:gd name="connsiteY291" fmla="*/ 15045 h 17687"/>
                  <a:gd name="connsiteX292" fmla="*/ 77086 w 240138"/>
                  <a:gd name="connsiteY292" fmla="*/ 13872 h 17687"/>
                  <a:gd name="connsiteX293" fmla="*/ 79180 w 240138"/>
                  <a:gd name="connsiteY293" fmla="*/ 13201 h 17687"/>
                  <a:gd name="connsiteX294" fmla="*/ 79180 w 240138"/>
                  <a:gd name="connsiteY294" fmla="*/ 13872 h 17687"/>
                  <a:gd name="connsiteX295" fmla="*/ 82113 w 240138"/>
                  <a:gd name="connsiteY295" fmla="*/ 12783 h 17687"/>
                  <a:gd name="connsiteX296" fmla="*/ 81191 w 240138"/>
                  <a:gd name="connsiteY296" fmla="*/ 13872 h 17687"/>
                  <a:gd name="connsiteX297" fmla="*/ 82365 w 240138"/>
                  <a:gd name="connsiteY297" fmla="*/ 13872 h 17687"/>
                  <a:gd name="connsiteX298" fmla="*/ 82365 w 240138"/>
                  <a:gd name="connsiteY298" fmla="*/ 14710 h 17687"/>
                  <a:gd name="connsiteX299" fmla="*/ 85381 w 240138"/>
                  <a:gd name="connsiteY299" fmla="*/ 14291 h 17687"/>
                  <a:gd name="connsiteX300" fmla="*/ 86638 w 240138"/>
                  <a:gd name="connsiteY300" fmla="*/ 12950 h 17687"/>
                  <a:gd name="connsiteX301" fmla="*/ 87811 w 240138"/>
                  <a:gd name="connsiteY301" fmla="*/ 13453 h 17687"/>
                  <a:gd name="connsiteX302" fmla="*/ 86386 w 240138"/>
                  <a:gd name="connsiteY302" fmla="*/ 13872 h 17687"/>
                  <a:gd name="connsiteX303" fmla="*/ 85967 w 240138"/>
                  <a:gd name="connsiteY303" fmla="*/ 14542 h 17687"/>
                  <a:gd name="connsiteX304" fmla="*/ 88649 w 240138"/>
                  <a:gd name="connsiteY304" fmla="*/ 14542 h 17687"/>
                  <a:gd name="connsiteX305" fmla="*/ 87978 w 240138"/>
                  <a:gd name="connsiteY305" fmla="*/ 14542 h 17687"/>
                  <a:gd name="connsiteX306" fmla="*/ 90324 w 240138"/>
                  <a:gd name="connsiteY306" fmla="*/ 13453 h 17687"/>
                  <a:gd name="connsiteX307" fmla="*/ 90324 w 240138"/>
                  <a:gd name="connsiteY307" fmla="*/ 14207 h 17687"/>
                  <a:gd name="connsiteX308" fmla="*/ 91749 w 240138"/>
                  <a:gd name="connsiteY308" fmla="*/ 13620 h 17687"/>
                  <a:gd name="connsiteX309" fmla="*/ 90743 w 240138"/>
                  <a:gd name="connsiteY309" fmla="*/ 15129 h 17687"/>
                  <a:gd name="connsiteX310" fmla="*/ 92922 w 240138"/>
                  <a:gd name="connsiteY310" fmla="*/ 14374 h 17687"/>
                  <a:gd name="connsiteX311" fmla="*/ 93844 w 240138"/>
                  <a:gd name="connsiteY311" fmla="*/ 15212 h 17687"/>
                  <a:gd name="connsiteX312" fmla="*/ 98452 w 240138"/>
                  <a:gd name="connsiteY312" fmla="*/ 14291 h 17687"/>
                  <a:gd name="connsiteX313" fmla="*/ 99038 w 240138"/>
                  <a:gd name="connsiteY313" fmla="*/ 14291 h 17687"/>
                  <a:gd name="connsiteX314" fmla="*/ 103814 w 240138"/>
                  <a:gd name="connsiteY314" fmla="*/ 14291 h 17687"/>
                  <a:gd name="connsiteX315" fmla="*/ 104904 w 240138"/>
                  <a:gd name="connsiteY315" fmla="*/ 15296 h 17687"/>
                  <a:gd name="connsiteX316" fmla="*/ 105742 w 240138"/>
                  <a:gd name="connsiteY316" fmla="*/ 13537 h 17687"/>
                  <a:gd name="connsiteX317" fmla="*/ 107082 w 240138"/>
                  <a:gd name="connsiteY317" fmla="*/ 14626 h 17687"/>
                  <a:gd name="connsiteX318" fmla="*/ 110853 w 240138"/>
                  <a:gd name="connsiteY318" fmla="*/ 13704 h 17687"/>
                  <a:gd name="connsiteX319" fmla="*/ 108758 w 240138"/>
                  <a:gd name="connsiteY319" fmla="*/ 15547 h 17687"/>
                  <a:gd name="connsiteX320" fmla="*/ 126354 w 240138"/>
                  <a:gd name="connsiteY320" fmla="*/ 14207 h 17687"/>
                  <a:gd name="connsiteX321" fmla="*/ 125097 w 240138"/>
                  <a:gd name="connsiteY321" fmla="*/ 14207 h 17687"/>
                  <a:gd name="connsiteX322" fmla="*/ 126605 w 240138"/>
                  <a:gd name="connsiteY322" fmla="*/ 14207 h 17687"/>
                  <a:gd name="connsiteX323" fmla="*/ 153082 w 240138"/>
                  <a:gd name="connsiteY323" fmla="*/ 11107 h 17687"/>
                  <a:gd name="connsiteX324" fmla="*/ 151993 w 240138"/>
                  <a:gd name="connsiteY324" fmla="*/ 11107 h 17687"/>
                  <a:gd name="connsiteX325" fmla="*/ 153334 w 240138"/>
                  <a:gd name="connsiteY325" fmla="*/ 11023 h 17687"/>
                  <a:gd name="connsiteX326" fmla="*/ 229246 w 240138"/>
                  <a:gd name="connsiteY326" fmla="*/ 2728 h 17687"/>
                  <a:gd name="connsiteX327" fmla="*/ 229246 w 240138"/>
                  <a:gd name="connsiteY327" fmla="*/ 2728 h 17687"/>
                  <a:gd name="connsiteX328" fmla="*/ 228409 w 240138"/>
                  <a:gd name="connsiteY328" fmla="*/ 2728 h 17687"/>
                  <a:gd name="connsiteX329" fmla="*/ 229498 w 240138"/>
                  <a:gd name="connsiteY329" fmla="*/ 2644 h 17687"/>
                  <a:gd name="connsiteX330" fmla="*/ 59071 w 240138"/>
                  <a:gd name="connsiteY330" fmla="*/ 11526 h 17687"/>
                  <a:gd name="connsiteX331" fmla="*/ 59071 w 240138"/>
                  <a:gd name="connsiteY331" fmla="*/ 11526 h 17687"/>
                  <a:gd name="connsiteX332" fmla="*/ 59323 w 240138"/>
                  <a:gd name="connsiteY332" fmla="*/ 11442 h 1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240138" h="17687">
                    <a:moveTo>
                      <a:pt x="108758" y="15547"/>
                    </a:moveTo>
                    <a:lnTo>
                      <a:pt x="109931" y="16050"/>
                    </a:lnTo>
                    <a:cubicBezTo>
                      <a:pt x="108590" y="17056"/>
                      <a:pt x="107501" y="16721"/>
                      <a:pt x="108674" y="17475"/>
                    </a:cubicBezTo>
                    <a:cubicBezTo>
                      <a:pt x="108674" y="15547"/>
                      <a:pt x="113199" y="17056"/>
                      <a:pt x="113283" y="15045"/>
                    </a:cubicBezTo>
                    <a:lnTo>
                      <a:pt x="114121" y="15464"/>
                    </a:lnTo>
                    <a:lnTo>
                      <a:pt x="113618" y="15464"/>
                    </a:lnTo>
                    <a:cubicBezTo>
                      <a:pt x="115210" y="16385"/>
                      <a:pt x="114707" y="13956"/>
                      <a:pt x="116634" y="14123"/>
                    </a:cubicBezTo>
                    <a:cubicBezTo>
                      <a:pt x="117304" y="14123"/>
                      <a:pt x="117807" y="14542"/>
                      <a:pt x="117388" y="14793"/>
                    </a:cubicBezTo>
                    <a:lnTo>
                      <a:pt x="118896" y="14207"/>
                    </a:lnTo>
                    <a:cubicBezTo>
                      <a:pt x="119315" y="14207"/>
                      <a:pt x="118896" y="14626"/>
                      <a:pt x="118896" y="14626"/>
                    </a:cubicBezTo>
                    <a:lnTo>
                      <a:pt x="121159" y="14626"/>
                    </a:lnTo>
                    <a:lnTo>
                      <a:pt x="121159" y="14626"/>
                    </a:lnTo>
                    <a:lnTo>
                      <a:pt x="122499" y="13537"/>
                    </a:lnTo>
                    <a:cubicBezTo>
                      <a:pt x="123170" y="13537"/>
                      <a:pt x="122499" y="13537"/>
                      <a:pt x="122499" y="14039"/>
                    </a:cubicBezTo>
                    <a:lnTo>
                      <a:pt x="123756" y="13453"/>
                    </a:lnTo>
                    <a:cubicBezTo>
                      <a:pt x="124343" y="13956"/>
                      <a:pt x="123254" y="14542"/>
                      <a:pt x="122416" y="14458"/>
                    </a:cubicBezTo>
                    <a:cubicBezTo>
                      <a:pt x="123672" y="16385"/>
                      <a:pt x="123421" y="13956"/>
                      <a:pt x="126018" y="14961"/>
                    </a:cubicBezTo>
                    <a:lnTo>
                      <a:pt x="124846" y="14961"/>
                    </a:lnTo>
                    <a:cubicBezTo>
                      <a:pt x="125683" y="16050"/>
                      <a:pt x="126605" y="15547"/>
                      <a:pt x="128029" y="16218"/>
                    </a:cubicBezTo>
                    <a:cubicBezTo>
                      <a:pt x="128029" y="16218"/>
                      <a:pt x="125181" y="14542"/>
                      <a:pt x="126521" y="14039"/>
                    </a:cubicBezTo>
                    <a:cubicBezTo>
                      <a:pt x="127057" y="14266"/>
                      <a:pt x="127661" y="14266"/>
                      <a:pt x="128197" y="14039"/>
                    </a:cubicBezTo>
                    <a:cubicBezTo>
                      <a:pt x="128197" y="14710"/>
                      <a:pt x="128951" y="14458"/>
                      <a:pt x="129873" y="14039"/>
                    </a:cubicBezTo>
                    <a:lnTo>
                      <a:pt x="129873" y="15045"/>
                    </a:lnTo>
                    <a:cubicBezTo>
                      <a:pt x="130878" y="15045"/>
                      <a:pt x="130711" y="14207"/>
                      <a:pt x="131297" y="13788"/>
                    </a:cubicBezTo>
                    <a:cubicBezTo>
                      <a:pt x="131884" y="13369"/>
                      <a:pt x="132638" y="14542"/>
                      <a:pt x="132973" y="15129"/>
                    </a:cubicBezTo>
                    <a:cubicBezTo>
                      <a:pt x="134733" y="15129"/>
                      <a:pt x="131716" y="14039"/>
                      <a:pt x="133811" y="13704"/>
                    </a:cubicBezTo>
                    <a:cubicBezTo>
                      <a:pt x="135252" y="13922"/>
                      <a:pt x="136727" y="13654"/>
                      <a:pt x="138000" y="12950"/>
                    </a:cubicBezTo>
                    <a:cubicBezTo>
                      <a:pt x="139006" y="12950"/>
                      <a:pt x="138000" y="13537"/>
                      <a:pt x="138000" y="13788"/>
                    </a:cubicBezTo>
                    <a:lnTo>
                      <a:pt x="138838" y="12950"/>
                    </a:lnTo>
                    <a:cubicBezTo>
                      <a:pt x="138838" y="12950"/>
                      <a:pt x="138838" y="12950"/>
                      <a:pt x="138838" y="13369"/>
                    </a:cubicBezTo>
                    <a:cubicBezTo>
                      <a:pt x="138838" y="13788"/>
                      <a:pt x="138838" y="12364"/>
                      <a:pt x="140011" y="12112"/>
                    </a:cubicBezTo>
                    <a:cubicBezTo>
                      <a:pt x="141184" y="11861"/>
                      <a:pt x="142609" y="13453"/>
                      <a:pt x="144033" y="12112"/>
                    </a:cubicBezTo>
                    <a:cubicBezTo>
                      <a:pt x="144033" y="12112"/>
                      <a:pt x="144033" y="12699"/>
                      <a:pt x="144033" y="13034"/>
                    </a:cubicBezTo>
                    <a:cubicBezTo>
                      <a:pt x="145248" y="12648"/>
                      <a:pt x="146379" y="12054"/>
                      <a:pt x="147385" y="11274"/>
                    </a:cubicBezTo>
                    <a:lnTo>
                      <a:pt x="148809" y="11861"/>
                    </a:lnTo>
                    <a:cubicBezTo>
                      <a:pt x="147720" y="11191"/>
                      <a:pt x="148809" y="10269"/>
                      <a:pt x="150150" y="9515"/>
                    </a:cubicBezTo>
                    <a:cubicBezTo>
                      <a:pt x="149873" y="9255"/>
                      <a:pt x="149563" y="9029"/>
                      <a:pt x="149228" y="8844"/>
                    </a:cubicBezTo>
                    <a:lnTo>
                      <a:pt x="151071" y="8258"/>
                    </a:lnTo>
                    <a:cubicBezTo>
                      <a:pt x="151071" y="8258"/>
                      <a:pt x="151071" y="8258"/>
                      <a:pt x="151071" y="9096"/>
                    </a:cubicBezTo>
                    <a:lnTo>
                      <a:pt x="151071" y="9096"/>
                    </a:lnTo>
                    <a:cubicBezTo>
                      <a:pt x="151742" y="9096"/>
                      <a:pt x="151071" y="10018"/>
                      <a:pt x="151071" y="10520"/>
                    </a:cubicBezTo>
                    <a:lnTo>
                      <a:pt x="150317" y="10018"/>
                    </a:lnTo>
                    <a:cubicBezTo>
                      <a:pt x="150317" y="10604"/>
                      <a:pt x="149479" y="11274"/>
                      <a:pt x="149647" y="11777"/>
                    </a:cubicBezTo>
                    <a:cubicBezTo>
                      <a:pt x="149840" y="11710"/>
                      <a:pt x="150041" y="11710"/>
                      <a:pt x="150234" y="11777"/>
                    </a:cubicBezTo>
                    <a:cubicBezTo>
                      <a:pt x="150234" y="11777"/>
                      <a:pt x="150234" y="11777"/>
                      <a:pt x="150234" y="11777"/>
                    </a:cubicBezTo>
                    <a:cubicBezTo>
                      <a:pt x="150234" y="11777"/>
                      <a:pt x="150234" y="11777"/>
                      <a:pt x="150820" y="11777"/>
                    </a:cubicBezTo>
                    <a:lnTo>
                      <a:pt x="151323" y="12783"/>
                    </a:lnTo>
                    <a:lnTo>
                      <a:pt x="151323" y="12364"/>
                    </a:lnTo>
                    <a:lnTo>
                      <a:pt x="153753" y="12866"/>
                    </a:lnTo>
                    <a:cubicBezTo>
                      <a:pt x="155470" y="11350"/>
                      <a:pt x="157498" y="10235"/>
                      <a:pt x="159702" y="9599"/>
                    </a:cubicBezTo>
                    <a:cubicBezTo>
                      <a:pt x="159031" y="10353"/>
                      <a:pt x="159702" y="10855"/>
                      <a:pt x="159702" y="11693"/>
                    </a:cubicBezTo>
                    <a:cubicBezTo>
                      <a:pt x="158947" y="10772"/>
                      <a:pt x="157607" y="12280"/>
                      <a:pt x="156099" y="12112"/>
                    </a:cubicBezTo>
                    <a:cubicBezTo>
                      <a:pt x="156853" y="12112"/>
                      <a:pt x="156769" y="12615"/>
                      <a:pt x="156518" y="12783"/>
                    </a:cubicBezTo>
                    <a:lnTo>
                      <a:pt x="159115" y="11777"/>
                    </a:lnTo>
                    <a:cubicBezTo>
                      <a:pt x="159115" y="12531"/>
                      <a:pt x="159702" y="12280"/>
                      <a:pt x="160372" y="12615"/>
                    </a:cubicBezTo>
                    <a:cubicBezTo>
                      <a:pt x="159785" y="11107"/>
                      <a:pt x="162215" y="11526"/>
                      <a:pt x="163305" y="11023"/>
                    </a:cubicBezTo>
                    <a:cubicBezTo>
                      <a:pt x="164394" y="10520"/>
                      <a:pt x="163305" y="12028"/>
                      <a:pt x="161880" y="11945"/>
                    </a:cubicBezTo>
                    <a:cubicBezTo>
                      <a:pt x="163305" y="13034"/>
                      <a:pt x="163556" y="10185"/>
                      <a:pt x="164980" y="11023"/>
                    </a:cubicBezTo>
                    <a:cubicBezTo>
                      <a:pt x="164980" y="11023"/>
                      <a:pt x="164561" y="11023"/>
                      <a:pt x="164394" y="11023"/>
                    </a:cubicBezTo>
                    <a:cubicBezTo>
                      <a:pt x="164226" y="11023"/>
                      <a:pt x="166907" y="11023"/>
                      <a:pt x="166572" y="11023"/>
                    </a:cubicBezTo>
                    <a:lnTo>
                      <a:pt x="166572" y="11023"/>
                    </a:lnTo>
                    <a:cubicBezTo>
                      <a:pt x="168667" y="11023"/>
                      <a:pt x="172856" y="11023"/>
                      <a:pt x="173108" y="9431"/>
                    </a:cubicBezTo>
                    <a:cubicBezTo>
                      <a:pt x="173183" y="10018"/>
                      <a:pt x="173183" y="10604"/>
                      <a:pt x="173108" y="11191"/>
                    </a:cubicBezTo>
                    <a:lnTo>
                      <a:pt x="176543" y="6833"/>
                    </a:lnTo>
                    <a:cubicBezTo>
                      <a:pt x="176543" y="7923"/>
                      <a:pt x="177716" y="10353"/>
                      <a:pt x="175957" y="11107"/>
                    </a:cubicBezTo>
                    <a:cubicBezTo>
                      <a:pt x="176661" y="11341"/>
                      <a:pt x="177431" y="11341"/>
                      <a:pt x="178135" y="11107"/>
                    </a:cubicBezTo>
                    <a:cubicBezTo>
                      <a:pt x="178135" y="11107"/>
                      <a:pt x="177214" y="9599"/>
                      <a:pt x="177716" y="9431"/>
                    </a:cubicBezTo>
                    <a:cubicBezTo>
                      <a:pt x="178973" y="10604"/>
                      <a:pt x="178638" y="10018"/>
                      <a:pt x="180230" y="11023"/>
                    </a:cubicBezTo>
                    <a:cubicBezTo>
                      <a:pt x="179727" y="11023"/>
                      <a:pt x="180230" y="9096"/>
                      <a:pt x="180984" y="9096"/>
                    </a:cubicBezTo>
                    <a:cubicBezTo>
                      <a:pt x="181738" y="9096"/>
                      <a:pt x="180984" y="10772"/>
                      <a:pt x="180984" y="10939"/>
                    </a:cubicBezTo>
                    <a:lnTo>
                      <a:pt x="182911" y="9180"/>
                    </a:lnTo>
                    <a:cubicBezTo>
                      <a:pt x="182408" y="9180"/>
                      <a:pt x="182911" y="10604"/>
                      <a:pt x="183330" y="11023"/>
                    </a:cubicBezTo>
                    <a:cubicBezTo>
                      <a:pt x="183749" y="11442"/>
                      <a:pt x="185090" y="11023"/>
                      <a:pt x="185592" y="11023"/>
                    </a:cubicBezTo>
                    <a:lnTo>
                      <a:pt x="184755" y="11023"/>
                    </a:lnTo>
                    <a:cubicBezTo>
                      <a:pt x="187017" y="11023"/>
                      <a:pt x="186849" y="8593"/>
                      <a:pt x="189111" y="8593"/>
                    </a:cubicBezTo>
                    <a:cubicBezTo>
                      <a:pt x="189111" y="8593"/>
                      <a:pt x="188525" y="10688"/>
                      <a:pt x="189698" y="10855"/>
                    </a:cubicBezTo>
                    <a:cubicBezTo>
                      <a:pt x="190871" y="11023"/>
                      <a:pt x="191793" y="6666"/>
                      <a:pt x="193720" y="5912"/>
                    </a:cubicBezTo>
                    <a:lnTo>
                      <a:pt x="193720" y="6415"/>
                    </a:lnTo>
                    <a:lnTo>
                      <a:pt x="195144" y="5744"/>
                    </a:lnTo>
                    <a:cubicBezTo>
                      <a:pt x="193779" y="7696"/>
                      <a:pt x="192178" y="9473"/>
                      <a:pt x="190368" y="11023"/>
                    </a:cubicBezTo>
                    <a:cubicBezTo>
                      <a:pt x="191290" y="11023"/>
                      <a:pt x="190368" y="11610"/>
                      <a:pt x="191877" y="11442"/>
                    </a:cubicBezTo>
                    <a:cubicBezTo>
                      <a:pt x="193385" y="11274"/>
                      <a:pt x="191290" y="12196"/>
                      <a:pt x="190871" y="12196"/>
                    </a:cubicBezTo>
                    <a:lnTo>
                      <a:pt x="193888" y="12196"/>
                    </a:lnTo>
                    <a:cubicBezTo>
                      <a:pt x="193888" y="11191"/>
                      <a:pt x="196066" y="11107"/>
                      <a:pt x="195898" y="10269"/>
                    </a:cubicBezTo>
                    <a:lnTo>
                      <a:pt x="192547" y="11023"/>
                    </a:lnTo>
                    <a:cubicBezTo>
                      <a:pt x="192547" y="10101"/>
                      <a:pt x="194306" y="8174"/>
                      <a:pt x="196401" y="8258"/>
                    </a:cubicBezTo>
                    <a:cubicBezTo>
                      <a:pt x="196904" y="8258"/>
                      <a:pt x="196401" y="10018"/>
                      <a:pt x="196401" y="10353"/>
                    </a:cubicBezTo>
                    <a:cubicBezTo>
                      <a:pt x="196401" y="10688"/>
                      <a:pt x="198328" y="9599"/>
                      <a:pt x="198496" y="9850"/>
                    </a:cubicBezTo>
                    <a:lnTo>
                      <a:pt x="197658" y="10353"/>
                    </a:lnTo>
                    <a:cubicBezTo>
                      <a:pt x="198831" y="10353"/>
                      <a:pt x="199501" y="9012"/>
                      <a:pt x="200926" y="9850"/>
                    </a:cubicBezTo>
                    <a:cubicBezTo>
                      <a:pt x="202350" y="10688"/>
                      <a:pt x="202434" y="11023"/>
                      <a:pt x="202518" y="10436"/>
                    </a:cubicBezTo>
                    <a:cubicBezTo>
                      <a:pt x="201630" y="8794"/>
                      <a:pt x="201370" y="6892"/>
                      <a:pt x="201764" y="5074"/>
                    </a:cubicBezTo>
                    <a:cubicBezTo>
                      <a:pt x="202878" y="5409"/>
                      <a:pt x="203950" y="5895"/>
                      <a:pt x="204948" y="6498"/>
                    </a:cubicBezTo>
                    <a:cubicBezTo>
                      <a:pt x="205785" y="7336"/>
                      <a:pt x="203858" y="8677"/>
                      <a:pt x="204529" y="9431"/>
                    </a:cubicBezTo>
                    <a:cubicBezTo>
                      <a:pt x="204663" y="9113"/>
                      <a:pt x="204897" y="8844"/>
                      <a:pt x="205199" y="8677"/>
                    </a:cubicBezTo>
                    <a:cubicBezTo>
                      <a:pt x="205702" y="8677"/>
                      <a:pt x="205199" y="9515"/>
                      <a:pt x="206121" y="9347"/>
                    </a:cubicBezTo>
                    <a:cubicBezTo>
                      <a:pt x="207042" y="9180"/>
                      <a:pt x="208299" y="9347"/>
                      <a:pt x="206540" y="8425"/>
                    </a:cubicBezTo>
                    <a:cubicBezTo>
                      <a:pt x="207629" y="8425"/>
                      <a:pt x="207713" y="8425"/>
                      <a:pt x="208969" y="8425"/>
                    </a:cubicBezTo>
                    <a:cubicBezTo>
                      <a:pt x="208969" y="7755"/>
                      <a:pt x="209975" y="6163"/>
                      <a:pt x="211064" y="5828"/>
                    </a:cubicBezTo>
                    <a:cubicBezTo>
                      <a:pt x="212153" y="5493"/>
                      <a:pt x="211064" y="6415"/>
                      <a:pt x="211064" y="6582"/>
                    </a:cubicBezTo>
                    <a:cubicBezTo>
                      <a:pt x="213243" y="6582"/>
                      <a:pt x="214500" y="6582"/>
                      <a:pt x="216510" y="6582"/>
                    </a:cubicBezTo>
                    <a:cubicBezTo>
                      <a:pt x="216510" y="6582"/>
                      <a:pt x="217684" y="7085"/>
                      <a:pt x="217348" y="7504"/>
                    </a:cubicBezTo>
                    <a:cubicBezTo>
                      <a:pt x="217667" y="7194"/>
                      <a:pt x="218077" y="6984"/>
                      <a:pt x="218521" y="6917"/>
                    </a:cubicBezTo>
                    <a:cubicBezTo>
                      <a:pt x="219778" y="7671"/>
                      <a:pt x="217097" y="6917"/>
                      <a:pt x="218102" y="8090"/>
                    </a:cubicBezTo>
                    <a:cubicBezTo>
                      <a:pt x="218102" y="7504"/>
                      <a:pt x="219694" y="7252"/>
                      <a:pt x="220532" y="6833"/>
                    </a:cubicBezTo>
                    <a:cubicBezTo>
                      <a:pt x="221370" y="6415"/>
                      <a:pt x="218438" y="6833"/>
                      <a:pt x="217600" y="6833"/>
                    </a:cubicBezTo>
                    <a:cubicBezTo>
                      <a:pt x="217600" y="5577"/>
                      <a:pt x="219024" y="4236"/>
                      <a:pt x="221119" y="3482"/>
                    </a:cubicBezTo>
                    <a:cubicBezTo>
                      <a:pt x="223214" y="2728"/>
                      <a:pt x="221873" y="4320"/>
                      <a:pt x="222208" y="4068"/>
                    </a:cubicBezTo>
                    <a:cubicBezTo>
                      <a:pt x="225392" y="4068"/>
                      <a:pt x="224806" y="1806"/>
                      <a:pt x="227487" y="2560"/>
                    </a:cubicBezTo>
                    <a:cubicBezTo>
                      <a:pt x="228576" y="3314"/>
                      <a:pt x="227487" y="4152"/>
                      <a:pt x="227906" y="4655"/>
                    </a:cubicBezTo>
                    <a:cubicBezTo>
                      <a:pt x="226481" y="4655"/>
                      <a:pt x="225727" y="4655"/>
                      <a:pt x="224806" y="4655"/>
                    </a:cubicBezTo>
                    <a:lnTo>
                      <a:pt x="225979" y="4655"/>
                    </a:lnTo>
                    <a:cubicBezTo>
                      <a:pt x="225400" y="4940"/>
                      <a:pt x="224713" y="4940"/>
                      <a:pt x="224135" y="4655"/>
                    </a:cubicBezTo>
                    <a:cubicBezTo>
                      <a:pt x="225057" y="5325"/>
                      <a:pt x="229498" y="4655"/>
                      <a:pt x="232011" y="5074"/>
                    </a:cubicBezTo>
                    <a:cubicBezTo>
                      <a:pt x="232430" y="5074"/>
                      <a:pt x="233185" y="4487"/>
                      <a:pt x="232849" y="4152"/>
                    </a:cubicBezTo>
                    <a:lnTo>
                      <a:pt x="232011" y="4152"/>
                    </a:lnTo>
                    <a:cubicBezTo>
                      <a:pt x="231257" y="3566"/>
                      <a:pt x="233436" y="3231"/>
                      <a:pt x="232430" y="2979"/>
                    </a:cubicBezTo>
                    <a:cubicBezTo>
                      <a:pt x="233511" y="2250"/>
                      <a:pt x="234810" y="1898"/>
                      <a:pt x="236117" y="1974"/>
                    </a:cubicBezTo>
                    <a:lnTo>
                      <a:pt x="236117" y="2895"/>
                    </a:lnTo>
                    <a:cubicBezTo>
                      <a:pt x="236117" y="2895"/>
                      <a:pt x="235112" y="2393"/>
                      <a:pt x="234693" y="2895"/>
                    </a:cubicBezTo>
                    <a:cubicBezTo>
                      <a:pt x="234274" y="3398"/>
                      <a:pt x="237039" y="3985"/>
                      <a:pt x="237625" y="2895"/>
                    </a:cubicBezTo>
                    <a:lnTo>
                      <a:pt x="236536" y="2309"/>
                    </a:lnTo>
                    <a:cubicBezTo>
                      <a:pt x="237625" y="1806"/>
                      <a:pt x="238882" y="801"/>
                      <a:pt x="240139" y="1052"/>
                    </a:cubicBezTo>
                    <a:cubicBezTo>
                      <a:pt x="239552" y="130"/>
                      <a:pt x="240139" y="1052"/>
                      <a:pt x="238882" y="130"/>
                    </a:cubicBezTo>
                    <a:cubicBezTo>
                      <a:pt x="239804" y="1387"/>
                      <a:pt x="235531" y="130"/>
                      <a:pt x="236955" y="1555"/>
                    </a:cubicBezTo>
                    <a:cubicBezTo>
                      <a:pt x="235866" y="382"/>
                      <a:pt x="235279" y="1136"/>
                      <a:pt x="233939" y="130"/>
                    </a:cubicBezTo>
                    <a:cubicBezTo>
                      <a:pt x="233939" y="130"/>
                      <a:pt x="234441" y="717"/>
                      <a:pt x="233352" y="633"/>
                    </a:cubicBezTo>
                    <a:lnTo>
                      <a:pt x="233352" y="633"/>
                    </a:lnTo>
                    <a:lnTo>
                      <a:pt x="233352" y="633"/>
                    </a:lnTo>
                    <a:cubicBezTo>
                      <a:pt x="233352" y="633"/>
                      <a:pt x="233855" y="633"/>
                      <a:pt x="233939" y="1052"/>
                    </a:cubicBezTo>
                    <a:cubicBezTo>
                      <a:pt x="234022" y="1471"/>
                      <a:pt x="231676" y="1890"/>
                      <a:pt x="231090" y="2225"/>
                    </a:cubicBezTo>
                    <a:cubicBezTo>
                      <a:pt x="230503" y="2560"/>
                      <a:pt x="231090" y="2225"/>
                      <a:pt x="231090" y="1555"/>
                    </a:cubicBezTo>
                    <a:lnTo>
                      <a:pt x="230252" y="2141"/>
                    </a:lnTo>
                    <a:cubicBezTo>
                      <a:pt x="230252" y="1471"/>
                      <a:pt x="228409" y="1136"/>
                      <a:pt x="230252" y="717"/>
                    </a:cubicBezTo>
                    <a:lnTo>
                      <a:pt x="228911" y="717"/>
                    </a:lnTo>
                    <a:cubicBezTo>
                      <a:pt x="228073" y="382"/>
                      <a:pt x="227152" y="382"/>
                      <a:pt x="226314" y="717"/>
                    </a:cubicBezTo>
                    <a:cubicBezTo>
                      <a:pt x="225644" y="717"/>
                      <a:pt x="224638" y="1471"/>
                      <a:pt x="225224" y="717"/>
                    </a:cubicBezTo>
                    <a:lnTo>
                      <a:pt x="223046" y="1220"/>
                    </a:lnTo>
                    <a:lnTo>
                      <a:pt x="223046" y="1220"/>
                    </a:lnTo>
                    <a:cubicBezTo>
                      <a:pt x="220868" y="1220"/>
                      <a:pt x="218689" y="2560"/>
                      <a:pt x="216175" y="1220"/>
                    </a:cubicBezTo>
                    <a:cubicBezTo>
                      <a:pt x="215321" y="1421"/>
                      <a:pt x="214433" y="1421"/>
                      <a:pt x="213578" y="1220"/>
                    </a:cubicBezTo>
                    <a:lnTo>
                      <a:pt x="213578" y="633"/>
                    </a:lnTo>
                    <a:cubicBezTo>
                      <a:pt x="212740" y="633"/>
                      <a:pt x="210813" y="633"/>
                      <a:pt x="210478" y="633"/>
                    </a:cubicBezTo>
                    <a:cubicBezTo>
                      <a:pt x="209389" y="-791"/>
                      <a:pt x="205953" y="633"/>
                      <a:pt x="204361" y="633"/>
                    </a:cubicBezTo>
                    <a:lnTo>
                      <a:pt x="204361" y="1387"/>
                    </a:lnTo>
                    <a:cubicBezTo>
                      <a:pt x="203171" y="1438"/>
                      <a:pt x="201990" y="1639"/>
                      <a:pt x="200842" y="1974"/>
                    </a:cubicBezTo>
                    <a:lnTo>
                      <a:pt x="200842" y="2644"/>
                    </a:lnTo>
                    <a:cubicBezTo>
                      <a:pt x="199669" y="3231"/>
                      <a:pt x="197742" y="2644"/>
                      <a:pt x="195898" y="2644"/>
                    </a:cubicBezTo>
                    <a:cubicBezTo>
                      <a:pt x="195898" y="2644"/>
                      <a:pt x="196485" y="2644"/>
                      <a:pt x="196820" y="2644"/>
                    </a:cubicBezTo>
                    <a:cubicBezTo>
                      <a:pt x="194474" y="1303"/>
                      <a:pt x="192128" y="3985"/>
                      <a:pt x="190033" y="2644"/>
                    </a:cubicBezTo>
                    <a:cubicBezTo>
                      <a:pt x="189640" y="2853"/>
                      <a:pt x="189170" y="2853"/>
                      <a:pt x="188776" y="2644"/>
                    </a:cubicBezTo>
                    <a:lnTo>
                      <a:pt x="188776" y="2644"/>
                    </a:lnTo>
                    <a:lnTo>
                      <a:pt x="188022" y="2644"/>
                    </a:lnTo>
                    <a:lnTo>
                      <a:pt x="188693" y="2644"/>
                    </a:lnTo>
                    <a:cubicBezTo>
                      <a:pt x="188165" y="2585"/>
                      <a:pt x="187628" y="2585"/>
                      <a:pt x="187101" y="2644"/>
                    </a:cubicBezTo>
                    <a:lnTo>
                      <a:pt x="187101" y="1974"/>
                    </a:lnTo>
                    <a:lnTo>
                      <a:pt x="187101" y="1974"/>
                    </a:lnTo>
                    <a:cubicBezTo>
                      <a:pt x="186514" y="1974"/>
                      <a:pt x="186682" y="1974"/>
                      <a:pt x="187101" y="2812"/>
                    </a:cubicBezTo>
                    <a:lnTo>
                      <a:pt x="186347" y="3314"/>
                    </a:lnTo>
                    <a:cubicBezTo>
                      <a:pt x="185760" y="2225"/>
                      <a:pt x="184838" y="3733"/>
                      <a:pt x="184084" y="2560"/>
                    </a:cubicBezTo>
                    <a:cubicBezTo>
                      <a:pt x="184084" y="3231"/>
                      <a:pt x="181152" y="3147"/>
                      <a:pt x="180984" y="4404"/>
                    </a:cubicBezTo>
                    <a:cubicBezTo>
                      <a:pt x="180984" y="4404"/>
                      <a:pt x="180984" y="4404"/>
                      <a:pt x="180984" y="4404"/>
                    </a:cubicBezTo>
                    <a:cubicBezTo>
                      <a:pt x="180356" y="4194"/>
                      <a:pt x="179685" y="4194"/>
                      <a:pt x="179057" y="4404"/>
                    </a:cubicBezTo>
                    <a:lnTo>
                      <a:pt x="179057" y="3566"/>
                    </a:lnTo>
                    <a:lnTo>
                      <a:pt x="177716" y="4823"/>
                    </a:lnTo>
                    <a:cubicBezTo>
                      <a:pt x="176878" y="4320"/>
                      <a:pt x="176459" y="3985"/>
                      <a:pt x="177716" y="3314"/>
                    </a:cubicBezTo>
                    <a:cubicBezTo>
                      <a:pt x="175705" y="4487"/>
                      <a:pt x="176040" y="3314"/>
                      <a:pt x="174365" y="4906"/>
                    </a:cubicBezTo>
                    <a:lnTo>
                      <a:pt x="174365" y="4320"/>
                    </a:lnTo>
                    <a:cubicBezTo>
                      <a:pt x="173778" y="4320"/>
                      <a:pt x="172773" y="5241"/>
                      <a:pt x="172354" y="4320"/>
                    </a:cubicBezTo>
                    <a:cubicBezTo>
                      <a:pt x="171935" y="3398"/>
                      <a:pt x="165399" y="4320"/>
                      <a:pt x="161713" y="3649"/>
                    </a:cubicBezTo>
                    <a:cubicBezTo>
                      <a:pt x="162551" y="5325"/>
                      <a:pt x="160037" y="2979"/>
                      <a:pt x="159953" y="4320"/>
                    </a:cubicBezTo>
                    <a:cubicBezTo>
                      <a:pt x="159953" y="4320"/>
                      <a:pt x="159199" y="3733"/>
                      <a:pt x="159953" y="3314"/>
                    </a:cubicBezTo>
                    <a:cubicBezTo>
                      <a:pt x="158110" y="3817"/>
                      <a:pt x="157104" y="2812"/>
                      <a:pt x="155931" y="4068"/>
                    </a:cubicBezTo>
                    <a:cubicBezTo>
                      <a:pt x="155931" y="4068"/>
                      <a:pt x="155931" y="3398"/>
                      <a:pt x="155931" y="3147"/>
                    </a:cubicBezTo>
                    <a:cubicBezTo>
                      <a:pt x="155931" y="2895"/>
                      <a:pt x="155428" y="3147"/>
                      <a:pt x="155177" y="3147"/>
                    </a:cubicBezTo>
                    <a:cubicBezTo>
                      <a:pt x="154926" y="3147"/>
                      <a:pt x="155177" y="3147"/>
                      <a:pt x="155763" y="2644"/>
                    </a:cubicBezTo>
                    <a:cubicBezTo>
                      <a:pt x="153836" y="2644"/>
                      <a:pt x="153753" y="4068"/>
                      <a:pt x="153669" y="5241"/>
                    </a:cubicBezTo>
                    <a:cubicBezTo>
                      <a:pt x="152663" y="4739"/>
                      <a:pt x="152161" y="5241"/>
                      <a:pt x="151574" y="5241"/>
                    </a:cubicBezTo>
                    <a:cubicBezTo>
                      <a:pt x="150988" y="5241"/>
                      <a:pt x="150569" y="4571"/>
                      <a:pt x="151574" y="4320"/>
                    </a:cubicBezTo>
                    <a:cubicBezTo>
                      <a:pt x="150904" y="4320"/>
                      <a:pt x="147552" y="4320"/>
                      <a:pt x="147552" y="4906"/>
                    </a:cubicBezTo>
                    <a:cubicBezTo>
                      <a:pt x="147552" y="5493"/>
                      <a:pt x="146630" y="4906"/>
                      <a:pt x="146463" y="4906"/>
                    </a:cubicBezTo>
                    <a:cubicBezTo>
                      <a:pt x="144955" y="4906"/>
                      <a:pt x="144787" y="4906"/>
                      <a:pt x="143363" y="4906"/>
                    </a:cubicBezTo>
                    <a:lnTo>
                      <a:pt x="142274" y="4906"/>
                    </a:lnTo>
                    <a:cubicBezTo>
                      <a:pt x="141771" y="6079"/>
                      <a:pt x="141100" y="4906"/>
                      <a:pt x="139927" y="5409"/>
                    </a:cubicBezTo>
                    <a:lnTo>
                      <a:pt x="139927" y="5409"/>
                    </a:lnTo>
                    <a:cubicBezTo>
                      <a:pt x="137163" y="4739"/>
                      <a:pt x="138754" y="5828"/>
                      <a:pt x="136073" y="5409"/>
                    </a:cubicBezTo>
                    <a:lnTo>
                      <a:pt x="136073" y="6079"/>
                    </a:lnTo>
                    <a:cubicBezTo>
                      <a:pt x="136073" y="7588"/>
                      <a:pt x="133727" y="5325"/>
                      <a:pt x="132219" y="6079"/>
                    </a:cubicBezTo>
                    <a:lnTo>
                      <a:pt x="132805" y="6079"/>
                    </a:lnTo>
                    <a:cubicBezTo>
                      <a:pt x="131967" y="6666"/>
                      <a:pt x="130292" y="4152"/>
                      <a:pt x="129454" y="3985"/>
                    </a:cubicBezTo>
                    <a:cubicBezTo>
                      <a:pt x="128616" y="3817"/>
                      <a:pt x="129454" y="3985"/>
                      <a:pt x="130040" y="3985"/>
                    </a:cubicBezTo>
                    <a:cubicBezTo>
                      <a:pt x="127778" y="3231"/>
                      <a:pt x="130040" y="4906"/>
                      <a:pt x="128113" y="5241"/>
                    </a:cubicBezTo>
                    <a:cubicBezTo>
                      <a:pt x="128113" y="4739"/>
                      <a:pt x="128113" y="3985"/>
                      <a:pt x="127359" y="3901"/>
                    </a:cubicBezTo>
                    <a:cubicBezTo>
                      <a:pt x="126605" y="3817"/>
                      <a:pt x="124175" y="5660"/>
                      <a:pt x="122667" y="4823"/>
                    </a:cubicBezTo>
                    <a:cubicBezTo>
                      <a:pt x="122667" y="4823"/>
                      <a:pt x="123337" y="5577"/>
                      <a:pt x="122667" y="5828"/>
                    </a:cubicBezTo>
                    <a:cubicBezTo>
                      <a:pt x="121996" y="6079"/>
                      <a:pt x="119399" y="4571"/>
                      <a:pt x="118478" y="5828"/>
                    </a:cubicBezTo>
                    <a:cubicBezTo>
                      <a:pt x="118478" y="5828"/>
                      <a:pt x="118478" y="5828"/>
                      <a:pt x="118478" y="5828"/>
                    </a:cubicBezTo>
                    <a:cubicBezTo>
                      <a:pt x="117556" y="5828"/>
                      <a:pt x="115545" y="6498"/>
                      <a:pt x="115042" y="7169"/>
                    </a:cubicBezTo>
                    <a:cubicBezTo>
                      <a:pt x="114121" y="4739"/>
                      <a:pt x="109596" y="8593"/>
                      <a:pt x="109428" y="6331"/>
                    </a:cubicBezTo>
                    <a:lnTo>
                      <a:pt x="106747" y="6331"/>
                    </a:lnTo>
                    <a:lnTo>
                      <a:pt x="106747" y="6331"/>
                    </a:lnTo>
                    <a:cubicBezTo>
                      <a:pt x="105649" y="6155"/>
                      <a:pt x="104535" y="6565"/>
                      <a:pt x="103814" y="7420"/>
                    </a:cubicBezTo>
                    <a:cubicBezTo>
                      <a:pt x="103395" y="7420"/>
                      <a:pt x="103814" y="7001"/>
                      <a:pt x="103814" y="6917"/>
                    </a:cubicBezTo>
                    <a:cubicBezTo>
                      <a:pt x="102105" y="6423"/>
                      <a:pt x="100253" y="6800"/>
                      <a:pt x="98871" y="7923"/>
                    </a:cubicBezTo>
                    <a:lnTo>
                      <a:pt x="98871" y="7169"/>
                    </a:lnTo>
                    <a:cubicBezTo>
                      <a:pt x="98284" y="7671"/>
                      <a:pt x="95100" y="6247"/>
                      <a:pt x="92587" y="7169"/>
                    </a:cubicBezTo>
                    <a:cubicBezTo>
                      <a:pt x="89822" y="8090"/>
                      <a:pt x="85716" y="5493"/>
                      <a:pt x="84794" y="8174"/>
                    </a:cubicBezTo>
                    <a:lnTo>
                      <a:pt x="82951" y="8928"/>
                    </a:lnTo>
                    <a:cubicBezTo>
                      <a:pt x="85381" y="8928"/>
                      <a:pt x="82951" y="10101"/>
                      <a:pt x="83621" y="10436"/>
                    </a:cubicBezTo>
                    <a:cubicBezTo>
                      <a:pt x="82700" y="10436"/>
                      <a:pt x="81108" y="9766"/>
                      <a:pt x="82281" y="9599"/>
                    </a:cubicBezTo>
                    <a:lnTo>
                      <a:pt x="82281" y="9599"/>
                    </a:lnTo>
                    <a:cubicBezTo>
                      <a:pt x="82281" y="8258"/>
                      <a:pt x="79180" y="9599"/>
                      <a:pt x="79264" y="8342"/>
                    </a:cubicBezTo>
                    <a:cubicBezTo>
                      <a:pt x="74488" y="8342"/>
                      <a:pt x="69796" y="8342"/>
                      <a:pt x="65271" y="8342"/>
                    </a:cubicBezTo>
                    <a:lnTo>
                      <a:pt x="65858" y="9431"/>
                    </a:lnTo>
                    <a:lnTo>
                      <a:pt x="64266" y="9431"/>
                    </a:lnTo>
                    <a:cubicBezTo>
                      <a:pt x="63847" y="9431"/>
                      <a:pt x="63679" y="8593"/>
                      <a:pt x="64853" y="8593"/>
                    </a:cubicBezTo>
                    <a:cubicBezTo>
                      <a:pt x="64182" y="8007"/>
                      <a:pt x="63009" y="9180"/>
                      <a:pt x="62925" y="9431"/>
                    </a:cubicBezTo>
                    <a:cubicBezTo>
                      <a:pt x="60747" y="9431"/>
                      <a:pt x="63763" y="8174"/>
                      <a:pt x="62925" y="8174"/>
                    </a:cubicBezTo>
                    <a:lnTo>
                      <a:pt x="62004" y="8174"/>
                    </a:lnTo>
                    <a:lnTo>
                      <a:pt x="62004" y="8174"/>
                    </a:lnTo>
                    <a:cubicBezTo>
                      <a:pt x="61250" y="8174"/>
                      <a:pt x="61250" y="9096"/>
                      <a:pt x="59909" y="9096"/>
                    </a:cubicBezTo>
                    <a:cubicBezTo>
                      <a:pt x="58568" y="9096"/>
                      <a:pt x="59406" y="8509"/>
                      <a:pt x="59071" y="8425"/>
                    </a:cubicBezTo>
                    <a:cubicBezTo>
                      <a:pt x="58736" y="8342"/>
                      <a:pt x="59071" y="8425"/>
                      <a:pt x="58568" y="8425"/>
                    </a:cubicBezTo>
                    <a:lnTo>
                      <a:pt x="56557" y="8425"/>
                    </a:lnTo>
                    <a:lnTo>
                      <a:pt x="57395" y="9263"/>
                    </a:lnTo>
                    <a:cubicBezTo>
                      <a:pt x="56557" y="9263"/>
                      <a:pt x="55552" y="9263"/>
                      <a:pt x="56557" y="10185"/>
                    </a:cubicBezTo>
                    <a:cubicBezTo>
                      <a:pt x="55133" y="8844"/>
                      <a:pt x="49184" y="10185"/>
                      <a:pt x="48178" y="9599"/>
                    </a:cubicBezTo>
                    <a:cubicBezTo>
                      <a:pt x="46972" y="10244"/>
                      <a:pt x="45598" y="10503"/>
                      <a:pt x="44240" y="10353"/>
                    </a:cubicBezTo>
                    <a:cubicBezTo>
                      <a:pt x="44660" y="10353"/>
                      <a:pt x="44911" y="11442"/>
                      <a:pt x="43654" y="11442"/>
                    </a:cubicBezTo>
                    <a:cubicBezTo>
                      <a:pt x="43654" y="9431"/>
                      <a:pt x="41224" y="10688"/>
                      <a:pt x="40135" y="9347"/>
                    </a:cubicBezTo>
                    <a:cubicBezTo>
                      <a:pt x="41140" y="10185"/>
                      <a:pt x="36448" y="9766"/>
                      <a:pt x="38040" y="11023"/>
                    </a:cubicBezTo>
                    <a:cubicBezTo>
                      <a:pt x="36951" y="11023"/>
                      <a:pt x="38040" y="10269"/>
                      <a:pt x="37035" y="9850"/>
                    </a:cubicBezTo>
                    <a:cubicBezTo>
                      <a:pt x="34102" y="10068"/>
                      <a:pt x="31169" y="10068"/>
                      <a:pt x="28237" y="9850"/>
                    </a:cubicBezTo>
                    <a:cubicBezTo>
                      <a:pt x="28237" y="9850"/>
                      <a:pt x="28740" y="10520"/>
                      <a:pt x="28237" y="10939"/>
                    </a:cubicBezTo>
                    <a:lnTo>
                      <a:pt x="26477" y="9682"/>
                    </a:lnTo>
                    <a:cubicBezTo>
                      <a:pt x="25891" y="9682"/>
                      <a:pt x="25974" y="11191"/>
                      <a:pt x="24801" y="10353"/>
                    </a:cubicBezTo>
                    <a:cubicBezTo>
                      <a:pt x="24801" y="10353"/>
                      <a:pt x="24801" y="10939"/>
                      <a:pt x="24801" y="11023"/>
                    </a:cubicBezTo>
                    <a:cubicBezTo>
                      <a:pt x="18517" y="10101"/>
                      <a:pt x="12233" y="12699"/>
                      <a:pt x="5781" y="11023"/>
                    </a:cubicBezTo>
                    <a:cubicBezTo>
                      <a:pt x="6703" y="11526"/>
                      <a:pt x="5781" y="11610"/>
                      <a:pt x="5781" y="11610"/>
                    </a:cubicBezTo>
                    <a:cubicBezTo>
                      <a:pt x="5781" y="11610"/>
                      <a:pt x="5781" y="12280"/>
                      <a:pt x="5781" y="12615"/>
                    </a:cubicBezTo>
                    <a:lnTo>
                      <a:pt x="3100" y="11777"/>
                    </a:lnTo>
                    <a:cubicBezTo>
                      <a:pt x="2681" y="12783"/>
                      <a:pt x="251" y="11777"/>
                      <a:pt x="0" y="12950"/>
                    </a:cubicBezTo>
                    <a:lnTo>
                      <a:pt x="838" y="12950"/>
                    </a:lnTo>
                    <a:cubicBezTo>
                      <a:pt x="-168" y="14123"/>
                      <a:pt x="2514" y="15296"/>
                      <a:pt x="2430" y="16721"/>
                    </a:cubicBezTo>
                    <a:cubicBezTo>
                      <a:pt x="3603" y="15464"/>
                      <a:pt x="5781" y="18396"/>
                      <a:pt x="7709" y="16721"/>
                    </a:cubicBezTo>
                    <a:cubicBezTo>
                      <a:pt x="8211" y="16721"/>
                      <a:pt x="7709" y="16721"/>
                      <a:pt x="7709" y="17475"/>
                    </a:cubicBezTo>
                    <a:cubicBezTo>
                      <a:pt x="7709" y="18229"/>
                      <a:pt x="8798" y="16721"/>
                      <a:pt x="9971" y="16888"/>
                    </a:cubicBezTo>
                    <a:lnTo>
                      <a:pt x="9971" y="16888"/>
                    </a:lnTo>
                    <a:cubicBezTo>
                      <a:pt x="12769" y="16788"/>
                      <a:pt x="15576" y="16922"/>
                      <a:pt x="18350" y="17307"/>
                    </a:cubicBezTo>
                    <a:lnTo>
                      <a:pt x="18350" y="16637"/>
                    </a:lnTo>
                    <a:cubicBezTo>
                      <a:pt x="18819" y="16687"/>
                      <a:pt x="19271" y="16829"/>
                      <a:pt x="19690" y="17056"/>
                    </a:cubicBezTo>
                    <a:cubicBezTo>
                      <a:pt x="20528" y="15966"/>
                      <a:pt x="17428" y="17056"/>
                      <a:pt x="18182" y="15883"/>
                    </a:cubicBezTo>
                    <a:cubicBezTo>
                      <a:pt x="19355" y="17307"/>
                      <a:pt x="23712" y="15883"/>
                      <a:pt x="24550" y="17223"/>
                    </a:cubicBezTo>
                    <a:cubicBezTo>
                      <a:pt x="25723" y="17223"/>
                      <a:pt x="24131" y="16469"/>
                      <a:pt x="25304" y="16385"/>
                    </a:cubicBezTo>
                    <a:lnTo>
                      <a:pt x="25304" y="16804"/>
                    </a:lnTo>
                    <a:lnTo>
                      <a:pt x="25304" y="16218"/>
                    </a:lnTo>
                    <a:cubicBezTo>
                      <a:pt x="25866" y="16251"/>
                      <a:pt x="26360" y="16612"/>
                      <a:pt x="26561" y="17139"/>
                    </a:cubicBezTo>
                    <a:lnTo>
                      <a:pt x="25807" y="17139"/>
                    </a:lnTo>
                    <a:cubicBezTo>
                      <a:pt x="26812" y="17558"/>
                      <a:pt x="28656" y="17139"/>
                      <a:pt x="29075" y="17139"/>
                    </a:cubicBezTo>
                    <a:lnTo>
                      <a:pt x="27902" y="17139"/>
                    </a:lnTo>
                    <a:cubicBezTo>
                      <a:pt x="31387" y="16980"/>
                      <a:pt x="34865" y="16561"/>
                      <a:pt x="38291" y="15883"/>
                    </a:cubicBezTo>
                    <a:lnTo>
                      <a:pt x="38291" y="15883"/>
                    </a:lnTo>
                    <a:cubicBezTo>
                      <a:pt x="40721" y="15212"/>
                      <a:pt x="40219" y="15883"/>
                      <a:pt x="42900" y="15883"/>
                    </a:cubicBezTo>
                    <a:lnTo>
                      <a:pt x="42900" y="15883"/>
                    </a:lnTo>
                    <a:cubicBezTo>
                      <a:pt x="43461" y="15480"/>
                      <a:pt x="44140" y="15271"/>
                      <a:pt x="44827" y="15296"/>
                    </a:cubicBezTo>
                    <a:cubicBezTo>
                      <a:pt x="44157" y="15715"/>
                      <a:pt x="46168" y="15966"/>
                      <a:pt x="45246" y="16469"/>
                    </a:cubicBezTo>
                    <a:cubicBezTo>
                      <a:pt x="47844" y="15631"/>
                      <a:pt x="46586" y="15883"/>
                      <a:pt x="48262" y="14542"/>
                    </a:cubicBezTo>
                    <a:lnTo>
                      <a:pt x="48681" y="15045"/>
                    </a:lnTo>
                    <a:cubicBezTo>
                      <a:pt x="49150" y="14458"/>
                      <a:pt x="49854" y="14115"/>
                      <a:pt x="50608" y="14123"/>
                    </a:cubicBezTo>
                    <a:cubicBezTo>
                      <a:pt x="49519" y="14626"/>
                      <a:pt x="51446" y="14877"/>
                      <a:pt x="50608" y="15547"/>
                    </a:cubicBezTo>
                    <a:cubicBezTo>
                      <a:pt x="53457" y="16637"/>
                      <a:pt x="54714" y="14123"/>
                      <a:pt x="56055" y="15547"/>
                    </a:cubicBezTo>
                    <a:cubicBezTo>
                      <a:pt x="57311" y="14039"/>
                      <a:pt x="53625" y="14877"/>
                      <a:pt x="54295" y="14542"/>
                    </a:cubicBezTo>
                    <a:cubicBezTo>
                      <a:pt x="53709" y="14039"/>
                      <a:pt x="55301" y="13285"/>
                      <a:pt x="56222" y="13453"/>
                    </a:cubicBezTo>
                    <a:cubicBezTo>
                      <a:pt x="57144" y="13620"/>
                      <a:pt x="57814" y="15296"/>
                      <a:pt x="60077" y="15129"/>
                    </a:cubicBezTo>
                    <a:cubicBezTo>
                      <a:pt x="60077" y="15129"/>
                      <a:pt x="60077" y="15129"/>
                      <a:pt x="59574" y="15129"/>
                    </a:cubicBezTo>
                    <a:cubicBezTo>
                      <a:pt x="59071" y="15129"/>
                      <a:pt x="61250" y="14458"/>
                      <a:pt x="62255" y="15129"/>
                    </a:cubicBezTo>
                    <a:cubicBezTo>
                      <a:pt x="62842" y="14207"/>
                      <a:pt x="63596" y="15129"/>
                      <a:pt x="63763" y="13956"/>
                    </a:cubicBezTo>
                    <a:lnTo>
                      <a:pt x="61669" y="14374"/>
                    </a:lnTo>
                    <a:cubicBezTo>
                      <a:pt x="62842" y="13956"/>
                      <a:pt x="63847" y="12531"/>
                      <a:pt x="65858" y="13118"/>
                    </a:cubicBezTo>
                    <a:cubicBezTo>
                      <a:pt x="65548" y="13436"/>
                      <a:pt x="65179" y="13687"/>
                      <a:pt x="64769" y="13872"/>
                    </a:cubicBezTo>
                    <a:cubicBezTo>
                      <a:pt x="65355" y="13872"/>
                      <a:pt x="65774" y="13872"/>
                      <a:pt x="66445" y="13872"/>
                    </a:cubicBezTo>
                    <a:cubicBezTo>
                      <a:pt x="67115" y="13872"/>
                      <a:pt x="63931" y="13872"/>
                      <a:pt x="62758" y="15212"/>
                    </a:cubicBezTo>
                    <a:cubicBezTo>
                      <a:pt x="63344" y="15631"/>
                      <a:pt x="65020" y="14207"/>
                      <a:pt x="64434" y="15212"/>
                    </a:cubicBezTo>
                    <a:cubicBezTo>
                      <a:pt x="65271" y="13537"/>
                      <a:pt x="66696" y="15212"/>
                      <a:pt x="68120" y="13956"/>
                    </a:cubicBezTo>
                    <a:lnTo>
                      <a:pt x="68120" y="14710"/>
                    </a:lnTo>
                    <a:cubicBezTo>
                      <a:pt x="68422" y="14433"/>
                      <a:pt x="68799" y="14257"/>
                      <a:pt x="69210" y="14207"/>
                    </a:cubicBezTo>
                    <a:lnTo>
                      <a:pt x="68456" y="15129"/>
                    </a:lnTo>
                    <a:cubicBezTo>
                      <a:pt x="69712" y="14291"/>
                      <a:pt x="70885" y="15715"/>
                      <a:pt x="72058" y="15129"/>
                    </a:cubicBezTo>
                    <a:cubicBezTo>
                      <a:pt x="69545" y="15129"/>
                      <a:pt x="71472" y="14291"/>
                      <a:pt x="70383" y="13872"/>
                    </a:cubicBezTo>
                    <a:cubicBezTo>
                      <a:pt x="73399" y="12783"/>
                      <a:pt x="72226" y="15631"/>
                      <a:pt x="75661" y="15045"/>
                    </a:cubicBezTo>
                    <a:cubicBezTo>
                      <a:pt x="75159" y="15045"/>
                      <a:pt x="73902" y="15045"/>
                      <a:pt x="74572" y="14374"/>
                    </a:cubicBezTo>
                    <a:cubicBezTo>
                      <a:pt x="75251" y="14483"/>
                      <a:pt x="75904" y="14710"/>
                      <a:pt x="76499" y="15045"/>
                    </a:cubicBezTo>
                    <a:cubicBezTo>
                      <a:pt x="78762" y="15045"/>
                      <a:pt x="76499" y="14374"/>
                      <a:pt x="77086" y="13872"/>
                    </a:cubicBezTo>
                    <a:cubicBezTo>
                      <a:pt x="77924" y="14710"/>
                      <a:pt x="78175" y="13872"/>
                      <a:pt x="79180" y="13201"/>
                    </a:cubicBezTo>
                    <a:lnTo>
                      <a:pt x="79180" y="13872"/>
                    </a:lnTo>
                    <a:cubicBezTo>
                      <a:pt x="81778" y="13872"/>
                      <a:pt x="79767" y="12364"/>
                      <a:pt x="82113" y="12783"/>
                    </a:cubicBezTo>
                    <a:lnTo>
                      <a:pt x="81191" y="13872"/>
                    </a:lnTo>
                    <a:lnTo>
                      <a:pt x="82365" y="13872"/>
                    </a:lnTo>
                    <a:lnTo>
                      <a:pt x="82365" y="14710"/>
                    </a:lnTo>
                    <a:cubicBezTo>
                      <a:pt x="83269" y="14165"/>
                      <a:pt x="84359" y="14014"/>
                      <a:pt x="85381" y="14291"/>
                    </a:cubicBezTo>
                    <a:cubicBezTo>
                      <a:pt x="85381" y="13788"/>
                      <a:pt x="85381" y="13034"/>
                      <a:pt x="86638" y="12950"/>
                    </a:cubicBezTo>
                    <a:cubicBezTo>
                      <a:pt x="87895" y="12866"/>
                      <a:pt x="86219" y="13620"/>
                      <a:pt x="87811" y="13453"/>
                    </a:cubicBezTo>
                    <a:cubicBezTo>
                      <a:pt x="87811" y="13872"/>
                      <a:pt x="87141" y="14458"/>
                      <a:pt x="86386" y="13872"/>
                    </a:cubicBezTo>
                    <a:cubicBezTo>
                      <a:pt x="86269" y="14106"/>
                      <a:pt x="86127" y="14333"/>
                      <a:pt x="85967" y="14542"/>
                    </a:cubicBezTo>
                    <a:cubicBezTo>
                      <a:pt x="86805" y="15045"/>
                      <a:pt x="88062" y="14542"/>
                      <a:pt x="88649" y="14542"/>
                    </a:cubicBezTo>
                    <a:lnTo>
                      <a:pt x="87978" y="14542"/>
                    </a:lnTo>
                    <a:lnTo>
                      <a:pt x="90324" y="13453"/>
                    </a:lnTo>
                    <a:cubicBezTo>
                      <a:pt x="90324" y="13453"/>
                      <a:pt x="90324" y="13956"/>
                      <a:pt x="90324" y="14207"/>
                    </a:cubicBezTo>
                    <a:cubicBezTo>
                      <a:pt x="90760" y="13930"/>
                      <a:pt x="91246" y="13729"/>
                      <a:pt x="91749" y="13620"/>
                    </a:cubicBezTo>
                    <a:cubicBezTo>
                      <a:pt x="91749" y="14207"/>
                      <a:pt x="91749" y="14793"/>
                      <a:pt x="90743" y="15129"/>
                    </a:cubicBezTo>
                    <a:lnTo>
                      <a:pt x="92922" y="14374"/>
                    </a:lnTo>
                    <a:cubicBezTo>
                      <a:pt x="92922" y="14374"/>
                      <a:pt x="94095" y="15045"/>
                      <a:pt x="93844" y="15212"/>
                    </a:cubicBezTo>
                    <a:cubicBezTo>
                      <a:pt x="95100" y="15212"/>
                      <a:pt x="96776" y="13956"/>
                      <a:pt x="98452" y="14291"/>
                    </a:cubicBezTo>
                    <a:lnTo>
                      <a:pt x="99038" y="14291"/>
                    </a:lnTo>
                    <a:cubicBezTo>
                      <a:pt x="100630" y="14291"/>
                      <a:pt x="101971" y="14961"/>
                      <a:pt x="103814" y="14291"/>
                    </a:cubicBezTo>
                    <a:lnTo>
                      <a:pt x="104904" y="15296"/>
                    </a:lnTo>
                    <a:cubicBezTo>
                      <a:pt x="106328" y="15296"/>
                      <a:pt x="103395" y="14039"/>
                      <a:pt x="105742" y="13537"/>
                    </a:cubicBezTo>
                    <a:cubicBezTo>
                      <a:pt x="108088" y="13034"/>
                      <a:pt x="106412" y="14374"/>
                      <a:pt x="107082" y="14626"/>
                    </a:cubicBezTo>
                    <a:cubicBezTo>
                      <a:pt x="107753" y="14877"/>
                      <a:pt x="109261" y="12950"/>
                      <a:pt x="110853" y="13704"/>
                    </a:cubicBezTo>
                    <a:cubicBezTo>
                      <a:pt x="109847" y="15547"/>
                      <a:pt x="109428" y="15380"/>
                      <a:pt x="108758" y="15547"/>
                    </a:cubicBezTo>
                    <a:close/>
                    <a:moveTo>
                      <a:pt x="126354" y="14207"/>
                    </a:moveTo>
                    <a:cubicBezTo>
                      <a:pt x="126354" y="14207"/>
                      <a:pt x="125348" y="14793"/>
                      <a:pt x="125097" y="14207"/>
                    </a:cubicBezTo>
                    <a:cubicBezTo>
                      <a:pt x="124846" y="13620"/>
                      <a:pt x="126018" y="13956"/>
                      <a:pt x="126605" y="14207"/>
                    </a:cubicBezTo>
                    <a:close/>
                    <a:moveTo>
                      <a:pt x="153082" y="11107"/>
                    </a:moveTo>
                    <a:cubicBezTo>
                      <a:pt x="153082" y="11107"/>
                      <a:pt x="152496" y="11107"/>
                      <a:pt x="151993" y="11107"/>
                    </a:cubicBezTo>
                    <a:cubicBezTo>
                      <a:pt x="152412" y="10889"/>
                      <a:pt x="152898" y="10864"/>
                      <a:pt x="153334" y="11023"/>
                    </a:cubicBezTo>
                    <a:close/>
                    <a:moveTo>
                      <a:pt x="229246" y="2728"/>
                    </a:moveTo>
                    <a:lnTo>
                      <a:pt x="229246" y="2728"/>
                    </a:lnTo>
                    <a:cubicBezTo>
                      <a:pt x="229246" y="2728"/>
                      <a:pt x="228827" y="2728"/>
                      <a:pt x="228409" y="2728"/>
                    </a:cubicBezTo>
                    <a:cubicBezTo>
                      <a:pt x="227990" y="2728"/>
                      <a:pt x="228995" y="2644"/>
                      <a:pt x="229498" y="2644"/>
                    </a:cubicBezTo>
                    <a:close/>
                    <a:moveTo>
                      <a:pt x="59071" y="11526"/>
                    </a:moveTo>
                    <a:lnTo>
                      <a:pt x="59071" y="11526"/>
                    </a:lnTo>
                    <a:cubicBezTo>
                      <a:pt x="58987" y="11861"/>
                      <a:pt x="59155" y="11693"/>
                      <a:pt x="59323" y="1144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="" xmlns:a16="http://schemas.microsoft.com/office/drawing/2014/main" id="{CE592838-B1AA-4B7A-B546-2D7D600F7B64}"/>
                  </a:ext>
                </a:extLst>
              </p:cNvPr>
              <p:cNvSpPr/>
              <p:nvPr/>
            </p:nvSpPr>
            <p:spPr>
              <a:xfrm>
                <a:off x="2652973" y="2076837"/>
                <a:ext cx="260" cy="418"/>
              </a:xfrm>
              <a:custGeom>
                <a:avLst/>
                <a:gdLst>
                  <a:gd name="connsiteX0" fmla="*/ 261 w 260"/>
                  <a:gd name="connsiteY0" fmla="*/ 419 h 418"/>
                  <a:gd name="connsiteX1" fmla="*/ 261 w 260"/>
                  <a:gd name="connsiteY1" fmla="*/ 0 h 418"/>
                  <a:gd name="connsiteX2" fmla="*/ 261 w 260"/>
                  <a:gd name="connsiteY2" fmla="*/ 419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" h="418">
                    <a:moveTo>
                      <a:pt x="261" y="419"/>
                    </a:moveTo>
                    <a:cubicBezTo>
                      <a:pt x="202" y="285"/>
                      <a:pt x="202" y="134"/>
                      <a:pt x="261" y="0"/>
                    </a:cubicBezTo>
                    <a:cubicBezTo>
                      <a:pt x="261" y="0"/>
                      <a:pt x="-326" y="251"/>
                      <a:pt x="261" y="4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="" xmlns:a16="http://schemas.microsoft.com/office/drawing/2014/main" id="{94FF90A6-35AB-4316-A15D-38AB6A271688}"/>
                  </a:ext>
                </a:extLst>
              </p:cNvPr>
              <p:cNvSpPr/>
              <p:nvPr/>
            </p:nvSpPr>
            <p:spPr>
              <a:xfrm>
                <a:off x="2600614" y="208144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="" xmlns:a16="http://schemas.microsoft.com/office/drawing/2014/main" id="{F161BC1C-C848-4747-AA57-6E4CCE5E7350}"/>
                  </a:ext>
                </a:extLst>
              </p:cNvPr>
              <p:cNvSpPr/>
              <p:nvPr/>
            </p:nvSpPr>
            <p:spPr>
              <a:xfrm>
                <a:off x="2707110" y="2074872"/>
                <a:ext cx="670" cy="37"/>
              </a:xfrm>
              <a:custGeom>
                <a:avLst/>
                <a:gdLst>
                  <a:gd name="connsiteX0" fmla="*/ 670 w 670"/>
                  <a:gd name="connsiteY0" fmla="*/ 37 h 37"/>
                  <a:gd name="connsiteX1" fmla="*/ 0 w 670"/>
                  <a:gd name="connsiteY1" fmla="*/ 37 h 37"/>
                  <a:gd name="connsiteX2" fmla="*/ 670 w 670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0" h="37">
                    <a:moveTo>
                      <a:pt x="670" y="37"/>
                    </a:moveTo>
                    <a:lnTo>
                      <a:pt x="0" y="37"/>
                    </a:lnTo>
                    <a:cubicBezTo>
                      <a:pt x="0" y="37"/>
                      <a:pt x="168" y="-47"/>
                      <a:pt x="67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="" xmlns:a16="http://schemas.microsoft.com/office/drawing/2014/main" id="{ABE3D8D4-33C2-4643-8892-9620C9A5731A}"/>
                  </a:ext>
                </a:extLst>
              </p:cNvPr>
              <p:cNvSpPr/>
              <p:nvPr/>
            </p:nvSpPr>
            <p:spPr>
              <a:xfrm>
                <a:off x="2739369" y="2065953"/>
                <a:ext cx="1005" cy="75"/>
              </a:xfrm>
              <a:custGeom>
                <a:avLst/>
                <a:gdLst>
                  <a:gd name="connsiteX0" fmla="*/ 1005 w 1005"/>
                  <a:gd name="connsiteY0" fmla="*/ 75 h 75"/>
                  <a:gd name="connsiteX1" fmla="*/ 0 w 1005"/>
                  <a:gd name="connsiteY1" fmla="*/ 75 h 75"/>
                  <a:gd name="connsiteX2" fmla="*/ 922 w 1005"/>
                  <a:gd name="connsiteY2" fmla="*/ 75 h 75"/>
                  <a:gd name="connsiteX3" fmla="*/ 1005 w 1005"/>
                  <a:gd name="connsiteY3" fmla="*/ 75 h 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5" h="75">
                    <a:moveTo>
                      <a:pt x="1005" y="75"/>
                    </a:moveTo>
                    <a:lnTo>
                      <a:pt x="0" y="75"/>
                    </a:lnTo>
                    <a:cubicBezTo>
                      <a:pt x="302" y="-25"/>
                      <a:pt x="620" y="-25"/>
                      <a:pt x="922" y="75"/>
                    </a:cubicBezTo>
                    <a:cubicBezTo>
                      <a:pt x="922" y="75"/>
                      <a:pt x="670" y="75"/>
                      <a:pt x="1005" y="75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="" xmlns:a16="http://schemas.microsoft.com/office/drawing/2014/main" id="{E5506773-87C1-4F62-927A-4B8DA1569D49}"/>
                  </a:ext>
                </a:extLst>
              </p:cNvPr>
              <p:cNvSpPr/>
              <p:nvPr/>
            </p:nvSpPr>
            <p:spPr>
              <a:xfrm>
                <a:off x="2749061" y="2069760"/>
                <a:ext cx="362" cy="206"/>
              </a:xfrm>
              <a:custGeom>
                <a:avLst/>
                <a:gdLst>
                  <a:gd name="connsiteX0" fmla="*/ 362 w 362"/>
                  <a:gd name="connsiteY0" fmla="*/ 206 h 206"/>
                  <a:gd name="connsiteX1" fmla="*/ 362 w 362"/>
                  <a:gd name="connsiteY1" fmla="*/ 206 h 206"/>
                  <a:gd name="connsiteX2" fmla="*/ 362 w 362"/>
                  <a:gd name="connsiteY2" fmla="*/ 206 h 206"/>
                  <a:gd name="connsiteX3" fmla="*/ 362 w 362"/>
                  <a:gd name="connsiteY3" fmla="*/ 206 h 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2" h="206">
                    <a:moveTo>
                      <a:pt x="362" y="206"/>
                    </a:moveTo>
                    <a:lnTo>
                      <a:pt x="362" y="206"/>
                    </a:lnTo>
                    <a:lnTo>
                      <a:pt x="362" y="206"/>
                    </a:lnTo>
                    <a:cubicBezTo>
                      <a:pt x="111" y="-213"/>
                      <a:pt x="-308" y="123"/>
                      <a:pt x="362" y="20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="" xmlns:a16="http://schemas.microsoft.com/office/drawing/2014/main" id="{E74E4DCA-18BE-47D8-8EE7-1E1BC936D00F}"/>
                  </a:ext>
                </a:extLst>
              </p:cNvPr>
              <p:cNvSpPr/>
              <p:nvPr/>
            </p:nvSpPr>
            <p:spPr>
              <a:xfrm>
                <a:off x="2741463" y="2067951"/>
                <a:ext cx="1424" cy="683"/>
              </a:xfrm>
              <a:custGeom>
                <a:avLst/>
                <a:gdLst>
                  <a:gd name="connsiteX0" fmla="*/ 0 w 1424"/>
                  <a:gd name="connsiteY0" fmla="*/ 423 h 683"/>
                  <a:gd name="connsiteX1" fmla="*/ 1425 w 1424"/>
                  <a:gd name="connsiteY1" fmla="*/ 423 h 683"/>
                  <a:gd name="connsiteX2" fmla="*/ 1425 w 1424"/>
                  <a:gd name="connsiteY2" fmla="*/ 423 h 683"/>
                  <a:gd name="connsiteX3" fmla="*/ 0 w 1424"/>
                  <a:gd name="connsiteY3" fmla="*/ 423 h 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4" h="683">
                    <a:moveTo>
                      <a:pt x="0" y="423"/>
                    </a:moveTo>
                    <a:cubicBezTo>
                      <a:pt x="0" y="1009"/>
                      <a:pt x="670" y="423"/>
                      <a:pt x="1425" y="423"/>
                    </a:cubicBezTo>
                    <a:lnTo>
                      <a:pt x="1425" y="423"/>
                    </a:lnTo>
                    <a:cubicBezTo>
                      <a:pt x="1425" y="-331"/>
                      <a:pt x="670" y="87"/>
                      <a:pt x="0" y="42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="" xmlns:a16="http://schemas.microsoft.com/office/drawing/2014/main" id="{73B9C344-B91A-45DE-8A62-9AC854859D5F}"/>
                  </a:ext>
                </a:extLst>
              </p:cNvPr>
              <p:cNvSpPr/>
              <p:nvPr/>
            </p:nvSpPr>
            <p:spPr>
              <a:xfrm>
                <a:off x="2743055" y="2068467"/>
                <a:ext cx="670" cy="74"/>
              </a:xfrm>
              <a:custGeom>
                <a:avLst/>
                <a:gdLst>
                  <a:gd name="connsiteX0" fmla="*/ 0 w 670"/>
                  <a:gd name="connsiteY0" fmla="*/ 74 h 74"/>
                  <a:gd name="connsiteX1" fmla="*/ 670 w 670"/>
                  <a:gd name="connsiteY1" fmla="*/ 74 h 74"/>
                  <a:gd name="connsiteX2" fmla="*/ 0 w 670"/>
                  <a:gd name="connsiteY2" fmla="*/ 74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0" h="74">
                    <a:moveTo>
                      <a:pt x="0" y="74"/>
                    </a:moveTo>
                    <a:lnTo>
                      <a:pt x="670" y="74"/>
                    </a:lnTo>
                    <a:cubicBezTo>
                      <a:pt x="670" y="74"/>
                      <a:pt x="335" y="-93"/>
                      <a:pt x="0" y="7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="" xmlns:a16="http://schemas.microsoft.com/office/drawing/2014/main" id="{36C89AB2-6157-4BC4-A2D9-768C131E54A9}"/>
                  </a:ext>
                </a:extLst>
              </p:cNvPr>
              <p:cNvSpPr/>
              <p:nvPr/>
            </p:nvSpPr>
            <p:spPr>
              <a:xfrm>
                <a:off x="2733352" y="2066986"/>
                <a:ext cx="1118" cy="633"/>
              </a:xfrm>
              <a:custGeom>
                <a:avLst/>
                <a:gdLst>
                  <a:gd name="connsiteX0" fmla="*/ 654 w 1118"/>
                  <a:gd name="connsiteY0" fmla="*/ 634 h 633"/>
                  <a:gd name="connsiteX1" fmla="*/ 1073 w 1118"/>
                  <a:gd name="connsiteY1" fmla="*/ 47 h 633"/>
                  <a:gd name="connsiteX2" fmla="*/ 654 w 1118"/>
                  <a:gd name="connsiteY2" fmla="*/ 634 h 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8" h="633">
                    <a:moveTo>
                      <a:pt x="654" y="634"/>
                    </a:moveTo>
                    <a:cubicBezTo>
                      <a:pt x="654" y="634"/>
                      <a:pt x="654" y="-204"/>
                      <a:pt x="1073" y="47"/>
                    </a:cubicBezTo>
                    <a:cubicBezTo>
                      <a:pt x="1492" y="299"/>
                      <a:pt x="-1189" y="634"/>
                      <a:pt x="654" y="63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="" xmlns:a16="http://schemas.microsoft.com/office/drawing/2014/main" id="{D81E411F-8D76-4614-8D50-DBBFC0526D78}"/>
                  </a:ext>
                </a:extLst>
              </p:cNvPr>
              <p:cNvSpPr/>
              <p:nvPr/>
            </p:nvSpPr>
            <p:spPr>
              <a:xfrm>
                <a:off x="2741463" y="2069547"/>
                <a:ext cx="670" cy="754"/>
              </a:xfrm>
              <a:custGeom>
                <a:avLst/>
                <a:gdLst>
                  <a:gd name="connsiteX0" fmla="*/ 670 w 670"/>
                  <a:gd name="connsiteY0" fmla="*/ 754 h 754"/>
                  <a:gd name="connsiteX1" fmla="*/ 335 w 670"/>
                  <a:gd name="connsiteY1" fmla="*/ 0 h 754"/>
                  <a:gd name="connsiteX2" fmla="*/ 0 w 670"/>
                  <a:gd name="connsiteY2" fmla="*/ 587 h 754"/>
                  <a:gd name="connsiteX3" fmla="*/ 670 w 670"/>
                  <a:gd name="connsiteY3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754">
                    <a:moveTo>
                      <a:pt x="670" y="754"/>
                    </a:moveTo>
                    <a:lnTo>
                      <a:pt x="335" y="0"/>
                    </a:lnTo>
                    <a:lnTo>
                      <a:pt x="0" y="587"/>
                    </a:lnTo>
                    <a:lnTo>
                      <a:pt x="670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="" xmlns:a16="http://schemas.microsoft.com/office/drawing/2014/main" id="{58958656-B690-4A03-A90D-D88F8492E67D}"/>
                  </a:ext>
                </a:extLst>
              </p:cNvPr>
              <p:cNvSpPr/>
              <p:nvPr/>
            </p:nvSpPr>
            <p:spPr>
              <a:xfrm>
                <a:off x="2736436" y="2069938"/>
                <a:ext cx="1173" cy="111"/>
              </a:xfrm>
              <a:custGeom>
                <a:avLst/>
                <a:gdLst>
                  <a:gd name="connsiteX0" fmla="*/ 0 w 1173"/>
                  <a:gd name="connsiteY0" fmla="*/ 112 h 111"/>
                  <a:gd name="connsiteX1" fmla="*/ 1173 w 1173"/>
                  <a:gd name="connsiteY1" fmla="*/ 112 h 111"/>
                  <a:gd name="connsiteX2" fmla="*/ 1173 w 1173"/>
                  <a:gd name="connsiteY2" fmla="*/ 112 h 111"/>
                  <a:gd name="connsiteX3" fmla="*/ 0 w 1173"/>
                  <a:gd name="connsiteY3" fmla="*/ 112 h 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3" h="111">
                    <a:moveTo>
                      <a:pt x="0" y="112"/>
                    </a:moveTo>
                    <a:lnTo>
                      <a:pt x="1173" y="112"/>
                    </a:lnTo>
                    <a:cubicBezTo>
                      <a:pt x="1173" y="112"/>
                      <a:pt x="1173" y="112"/>
                      <a:pt x="1173" y="112"/>
                    </a:cubicBezTo>
                    <a:cubicBezTo>
                      <a:pt x="1173" y="112"/>
                      <a:pt x="0" y="-140"/>
                      <a:pt x="0" y="11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="" xmlns:a16="http://schemas.microsoft.com/office/drawing/2014/main" id="{DD76F928-348B-4549-9E91-BEE8FF04F32D}"/>
                  </a:ext>
                </a:extLst>
              </p:cNvPr>
              <p:cNvSpPr/>
              <p:nvPr/>
            </p:nvSpPr>
            <p:spPr>
              <a:xfrm>
                <a:off x="2737944" y="2069882"/>
                <a:ext cx="837" cy="69"/>
              </a:xfrm>
              <a:custGeom>
                <a:avLst/>
                <a:gdLst>
                  <a:gd name="connsiteX0" fmla="*/ 0 w 837"/>
                  <a:gd name="connsiteY0" fmla="*/ 0 h 69"/>
                  <a:gd name="connsiteX1" fmla="*/ 838 w 837"/>
                  <a:gd name="connsiteY1" fmla="*/ 0 h 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" h="69">
                    <a:moveTo>
                      <a:pt x="0" y="0"/>
                    </a:moveTo>
                    <a:cubicBezTo>
                      <a:pt x="268" y="92"/>
                      <a:pt x="570" y="92"/>
                      <a:pt x="838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="" xmlns:a16="http://schemas.microsoft.com/office/drawing/2014/main" id="{434B9569-6FF2-4E8C-8943-AC5C76B3D351}"/>
                  </a:ext>
                </a:extLst>
              </p:cNvPr>
              <p:cNvSpPr/>
              <p:nvPr/>
            </p:nvSpPr>
            <p:spPr>
              <a:xfrm>
                <a:off x="2739453" y="2070385"/>
                <a:ext cx="1089" cy="167"/>
              </a:xfrm>
              <a:custGeom>
                <a:avLst/>
                <a:gdLst>
                  <a:gd name="connsiteX0" fmla="*/ 1089 w 1089"/>
                  <a:gd name="connsiteY0" fmla="*/ 168 h 167"/>
                  <a:gd name="connsiteX1" fmla="*/ 754 w 1089"/>
                  <a:gd name="connsiteY1" fmla="*/ 84 h 167"/>
                  <a:gd name="connsiteX2" fmla="*/ 0 w 1089"/>
                  <a:gd name="connsiteY2" fmla="*/ 0 h 167"/>
                  <a:gd name="connsiteX3" fmla="*/ 1089 w 1089"/>
                  <a:gd name="connsiteY3" fmla="*/ 168 h 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9" h="167">
                    <a:moveTo>
                      <a:pt x="1089" y="168"/>
                    </a:moveTo>
                    <a:lnTo>
                      <a:pt x="754" y="84"/>
                    </a:lnTo>
                    <a:lnTo>
                      <a:pt x="0" y="0"/>
                    </a:lnTo>
                    <a:lnTo>
                      <a:pt x="1089" y="16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="" xmlns:a16="http://schemas.microsoft.com/office/drawing/2014/main" id="{03BAA4D0-F38E-4637-BA72-79348081235E}"/>
                  </a:ext>
                </a:extLst>
              </p:cNvPr>
              <p:cNvSpPr/>
              <p:nvPr/>
            </p:nvSpPr>
            <p:spPr>
              <a:xfrm>
                <a:off x="2723030" y="2070469"/>
                <a:ext cx="1331" cy="111"/>
              </a:xfrm>
              <a:custGeom>
                <a:avLst/>
                <a:gdLst>
                  <a:gd name="connsiteX0" fmla="*/ 1257 w 1331"/>
                  <a:gd name="connsiteY0" fmla="*/ 0 h 111"/>
                  <a:gd name="connsiteX1" fmla="*/ 0 w 1331"/>
                  <a:gd name="connsiteY1" fmla="*/ 0 h 111"/>
                  <a:gd name="connsiteX2" fmla="*/ 670 w 1331"/>
                  <a:gd name="connsiteY2" fmla="*/ 0 h 111"/>
                  <a:gd name="connsiteX3" fmla="*/ 1257 w 1331"/>
                  <a:gd name="connsiteY3" fmla="*/ 0 h 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" h="111">
                    <a:moveTo>
                      <a:pt x="1257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670" y="0"/>
                    </a:cubicBezTo>
                    <a:cubicBezTo>
                      <a:pt x="1341" y="0"/>
                      <a:pt x="1425" y="251"/>
                      <a:pt x="125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="" xmlns:a16="http://schemas.microsoft.com/office/drawing/2014/main" id="{1E4EE20E-C620-476F-B9A4-70AACF565E30}"/>
                  </a:ext>
                </a:extLst>
              </p:cNvPr>
              <p:cNvSpPr/>
              <p:nvPr/>
            </p:nvSpPr>
            <p:spPr>
              <a:xfrm>
                <a:off x="2727554" y="2071809"/>
                <a:ext cx="502" cy="837"/>
              </a:xfrm>
              <a:custGeom>
                <a:avLst/>
                <a:gdLst>
                  <a:gd name="connsiteX0" fmla="*/ 503 w 502"/>
                  <a:gd name="connsiteY0" fmla="*/ 503 h 837"/>
                  <a:gd name="connsiteX1" fmla="*/ 0 w 502"/>
                  <a:gd name="connsiteY1" fmla="*/ 0 h 837"/>
                  <a:gd name="connsiteX2" fmla="*/ 0 w 502"/>
                  <a:gd name="connsiteY2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2" h="837">
                    <a:moveTo>
                      <a:pt x="503" y="503"/>
                    </a:moveTo>
                    <a:cubicBezTo>
                      <a:pt x="503" y="503"/>
                      <a:pt x="503" y="503"/>
                      <a:pt x="0" y="0"/>
                    </a:cubicBezTo>
                    <a:lnTo>
                      <a:pt x="0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="" xmlns:a16="http://schemas.microsoft.com/office/drawing/2014/main" id="{9068023C-B77D-4BE1-AC0B-F4F3DFEB9868}"/>
                  </a:ext>
                </a:extLst>
              </p:cNvPr>
              <p:cNvSpPr/>
              <p:nvPr/>
            </p:nvSpPr>
            <p:spPr>
              <a:xfrm>
                <a:off x="2723672" y="2072731"/>
                <a:ext cx="1285" cy="676"/>
              </a:xfrm>
              <a:custGeom>
                <a:avLst/>
                <a:gdLst>
                  <a:gd name="connsiteX0" fmla="*/ 782 w 1285"/>
                  <a:gd name="connsiteY0" fmla="*/ 0 h 676"/>
                  <a:gd name="connsiteX1" fmla="*/ 782 w 1285"/>
                  <a:gd name="connsiteY1" fmla="*/ 670 h 676"/>
                  <a:gd name="connsiteX2" fmla="*/ 782 w 1285"/>
                  <a:gd name="connsiteY2" fmla="*/ 0 h 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" h="676">
                    <a:moveTo>
                      <a:pt x="782" y="0"/>
                    </a:moveTo>
                    <a:cubicBezTo>
                      <a:pt x="782" y="0"/>
                      <a:pt x="-977" y="754"/>
                      <a:pt x="782" y="670"/>
                    </a:cubicBezTo>
                    <a:cubicBezTo>
                      <a:pt x="698" y="419"/>
                      <a:pt x="1955" y="84"/>
                      <a:pt x="78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="" xmlns:a16="http://schemas.microsoft.com/office/drawing/2014/main" id="{1C39FAB6-9F5C-43AB-A801-F5A9B314DCAC}"/>
                  </a:ext>
                </a:extLst>
              </p:cNvPr>
              <p:cNvSpPr/>
              <p:nvPr/>
            </p:nvSpPr>
            <p:spPr>
              <a:xfrm>
                <a:off x="2705769" y="2070971"/>
                <a:ext cx="335" cy="1508"/>
              </a:xfrm>
              <a:custGeom>
                <a:avLst/>
                <a:gdLst>
                  <a:gd name="connsiteX0" fmla="*/ 0 w 335"/>
                  <a:gd name="connsiteY0" fmla="*/ 1508 h 1508"/>
                  <a:gd name="connsiteX1" fmla="*/ 335 w 335"/>
                  <a:gd name="connsiteY1" fmla="*/ 1508 h 1508"/>
                  <a:gd name="connsiteX2" fmla="*/ 168 w 335"/>
                  <a:gd name="connsiteY2" fmla="*/ 0 h 1508"/>
                  <a:gd name="connsiteX3" fmla="*/ 0 w 335"/>
                  <a:gd name="connsiteY3" fmla="*/ 1508 h 1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" h="1508">
                    <a:moveTo>
                      <a:pt x="0" y="1508"/>
                    </a:moveTo>
                    <a:lnTo>
                      <a:pt x="335" y="1508"/>
                    </a:lnTo>
                    <a:lnTo>
                      <a:pt x="168" y="0"/>
                    </a:lnTo>
                    <a:lnTo>
                      <a:pt x="0" y="150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="" xmlns:a16="http://schemas.microsoft.com/office/drawing/2014/main" id="{D85ECA67-2A68-4595-8F52-9C79C9A9F85A}"/>
                  </a:ext>
                </a:extLst>
              </p:cNvPr>
              <p:cNvSpPr/>
              <p:nvPr/>
            </p:nvSpPr>
            <p:spPr>
              <a:xfrm>
                <a:off x="2689363" y="2075445"/>
                <a:ext cx="2287" cy="1392"/>
              </a:xfrm>
              <a:custGeom>
                <a:avLst/>
                <a:gdLst>
                  <a:gd name="connsiteX0" fmla="*/ 68 w 2287"/>
                  <a:gd name="connsiteY0" fmla="*/ 1392 h 1392"/>
                  <a:gd name="connsiteX1" fmla="*/ 1743 w 2287"/>
                  <a:gd name="connsiteY1" fmla="*/ 889 h 1392"/>
                  <a:gd name="connsiteX2" fmla="*/ 989 w 2287"/>
                  <a:gd name="connsiteY2" fmla="*/ 219 h 1392"/>
                  <a:gd name="connsiteX3" fmla="*/ 68 w 2287"/>
                  <a:gd name="connsiteY3" fmla="*/ 1392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7" h="1392">
                    <a:moveTo>
                      <a:pt x="68" y="1392"/>
                    </a:moveTo>
                    <a:cubicBezTo>
                      <a:pt x="1576" y="1392"/>
                      <a:pt x="68" y="470"/>
                      <a:pt x="1743" y="889"/>
                    </a:cubicBezTo>
                    <a:cubicBezTo>
                      <a:pt x="3419" y="1308"/>
                      <a:pt x="654" y="889"/>
                      <a:pt x="989" y="219"/>
                    </a:cubicBezTo>
                    <a:cubicBezTo>
                      <a:pt x="1325" y="-451"/>
                      <a:pt x="-351" y="554"/>
                      <a:pt x="68" y="139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="" xmlns:a16="http://schemas.microsoft.com/office/drawing/2014/main" id="{AB2260C0-6B2B-4179-AC5E-D6F4577385E4}"/>
                  </a:ext>
                </a:extLst>
              </p:cNvPr>
              <p:cNvSpPr/>
              <p:nvPr/>
            </p:nvSpPr>
            <p:spPr>
              <a:xfrm>
                <a:off x="2690352" y="2075999"/>
                <a:ext cx="419" cy="8378"/>
              </a:xfrm>
              <a:custGeom>
                <a:avLst/>
                <a:gdLst>
                  <a:gd name="connsiteX0" fmla="*/ 0 w 419"/>
                  <a:gd name="connsiteY0" fmla="*/ 0 h 8378"/>
                  <a:gd name="connsiteX1" fmla="*/ 419 w 419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9" h="8378">
                    <a:moveTo>
                      <a:pt x="0" y="0"/>
                    </a:moveTo>
                    <a:lnTo>
                      <a:pt x="419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="" xmlns:a16="http://schemas.microsoft.com/office/drawing/2014/main" id="{E5B937D4-960C-4C98-B5F9-894408BFBB3C}"/>
                  </a:ext>
                </a:extLst>
              </p:cNvPr>
              <p:cNvSpPr/>
              <p:nvPr/>
            </p:nvSpPr>
            <p:spPr>
              <a:xfrm>
                <a:off x="2503252" y="2078345"/>
                <a:ext cx="921" cy="418"/>
              </a:xfrm>
              <a:custGeom>
                <a:avLst/>
                <a:gdLst>
                  <a:gd name="connsiteX0" fmla="*/ 922 w 921"/>
                  <a:gd name="connsiteY0" fmla="*/ 251 h 418"/>
                  <a:gd name="connsiteX1" fmla="*/ 0 w 921"/>
                  <a:gd name="connsiteY1" fmla="*/ 0 h 418"/>
                  <a:gd name="connsiteX2" fmla="*/ 586 w 921"/>
                  <a:gd name="connsiteY2" fmla="*/ 419 h 418"/>
                  <a:gd name="connsiteX3" fmla="*/ 922 w 921"/>
                  <a:gd name="connsiteY3" fmla="*/ 251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" h="418">
                    <a:moveTo>
                      <a:pt x="922" y="251"/>
                    </a:moveTo>
                    <a:lnTo>
                      <a:pt x="0" y="0"/>
                    </a:lnTo>
                    <a:lnTo>
                      <a:pt x="586" y="419"/>
                    </a:lnTo>
                    <a:lnTo>
                      <a:pt x="922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="" xmlns:a16="http://schemas.microsoft.com/office/drawing/2014/main" id="{5B75DFFA-C4F4-49F5-BFBB-432184ABEF4E}"/>
                  </a:ext>
                </a:extLst>
              </p:cNvPr>
              <p:cNvSpPr/>
              <p:nvPr/>
            </p:nvSpPr>
            <p:spPr>
              <a:xfrm>
                <a:off x="2501911" y="2078848"/>
                <a:ext cx="502" cy="921"/>
              </a:xfrm>
              <a:custGeom>
                <a:avLst/>
                <a:gdLst>
                  <a:gd name="connsiteX0" fmla="*/ 503 w 502"/>
                  <a:gd name="connsiteY0" fmla="*/ 922 h 921"/>
                  <a:gd name="connsiteX1" fmla="*/ 503 w 502"/>
                  <a:gd name="connsiteY1" fmla="*/ 0 h 921"/>
                  <a:gd name="connsiteX2" fmla="*/ 0 w 502"/>
                  <a:gd name="connsiteY2" fmla="*/ 922 h 921"/>
                  <a:gd name="connsiteX3" fmla="*/ 503 w 502"/>
                  <a:gd name="connsiteY3" fmla="*/ 922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" h="921">
                    <a:moveTo>
                      <a:pt x="503" y="922"/>
                    </a:moveTo>
                    <a:lnTo>
                      <a:pt x="503" y="0"/>
                    </a:lnTo>
                    <a:lnTo>
                      <a:pt x="0" y="922"/>
                    </a:lnTo>
                    <a:cubicBezTo>
                      <a:pt x="0" y="922"/>
                      <a:pt x="503" y="754"/>
                      <a:pt x="503" y="9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="" xmlns:a16="http://schemas.microsoft.com/office/drawing/2014/main" id="{55408484-0F5C-4A83-8462-A4644E36ACCC}"/>
                  </a:ext>
                </a:extLst>
              </p:cNvPr>
              <p:cNvSpPr/>
              <p:nvPr/>
            </p:nvSpPr>
            <p:spPr>
              <a:xfrm>
                <a:off x="2631030" y="2080942"/>
                <a:ext cx="837" cy="8378"/>
              </a:xfrm>
              <a:custGeom>
                <a:avLst/>
                <a:gdLst>
                  <a:gd name="connsiteX0" fmla="*/ 838 w 837"/>
                  <a:gd name="connsiteY0" fmla="*/ 0 h 8378"/>
                  <a:gd name="connsiteX1" fmla="*/ 838 w 837"/>
                  <a:gd name="connsiteY1" fmla="*/ 0 h 8378"/>
                  <a:gd name="connsiteX2" fmla="*/ 0 w 837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" h="8378">
                    <a:moveTo>
                      <a:pt x="838" y="0"/>
                    </a:moveTo>
                    <a:lnTo>
                      <a:pt x="838" y="0"/>
                    </a:lnTo>
                    <a:cubicBezTo>
                      <a:pt x="838" y="0"/>
                      <a:pt x="838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="" xmlns:a16="http://schemas.microsoft.com/office/drawing/2014/main" id="{437AF154-0F4A-4DA7-B74A-DBA1CEC3FB3F}"/>
                  </a:ext>
                </a:extLst>
              </p:cNvPr>
              <p:cNvSpPr/>
              <p:nvPr/>
            </p:nvSpPr>
            <p:spPr>
              <a:xfrm>
                <a:off x="2618797" y="2080021"/>
                <a:ext cx="502" cy="837"/>
              </a:xfrm>
              <a:custGeom>
                <a:avLst/>
                <a:gdLst>
                  <a:gd name="connsiteX0" fmla="*/ 251 w 502"/>
                  <a:gd name="connsiteY0" fmla="*/ 838 h 837"/>
                  <a:gd name="connsiteX1" fmla="*/ 503 w 502"/>
                  <a:gd name="connsiteY1" fmla="*/ 838 h 837"/>
                  <a:gd name="connsiteX2" fmla="*/ 0 w 502"/>
                  <a:gd name="connsiteY2" fmla="*/ 0 h 837"/>
                  <a:gd name="connsiteX3" fmla="*/ 251 w 502"/>
                  <a:gd name="connsiteY3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" h="837">
                    <a:moveTo>
                      <a:pt x="251" y="838"/>
                    </a:moveTo>
                    <a:lnTo>
                      <a:pt x="503" y="838"/>
                    </a:lnTo>
                    <a:lnTo>
                      <a:pt x="0" y="0"/>
                    </a:lnTo>
                    <a:lnTo>
                      <a:pt x="251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="" xmlns:a16="http://schemas.microsoft.com/office/drawing/2014/main" id="{63482434-C6CC-4F57-8469-E64A3ED848DB}"/>
                  </a:ext>
                </a:extLst>
              </p:cNvPr>
              <p:cNvSpPr/>
              <p:nvPr/>
            </p:nvSpPr>
            <p:spPr>
              <a:xfrm>
                <a:off x="2608297" y="2082050"/>
                <a:ext cx="1450" cy="484"/>
              </a:xfrm>
              <a:custGeom>
                <a:avLst/>
                <a:gdLst>
                  <a:gd name="connsiteX0" fmla="*/ 26 w 1450"/>
                  <a:gd name="connsiteY0" fmla="*/ 484 h 484"/>
                  <a:gd name="connsiteX1" fmla="*/ 1450 w 1450"/>
                  <a:gd name="connsiteY1" fmla="*/ 484 h 484"/>
                  <a:gd name="connsiteX2" fmla="*/ 26 w 1450"/>
                  <a:gd name="connsiteY2" fmla="*/ 484 h 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0" h="484">
                    <a:moveTo>
                      <a:pt x="26" y="484"/>
                    </a:moveTo>
                    <a:cubicBezTo>
                      <a:pt x="529" y="484"/>
                      <a:pt x="1031" y="484"/>
                      <a:pt x="1450" y="484"/>
                    </a:cubicBezTo>
                    <a:cubicBezTo>
                      <a:pt x="529" y="484"/>
                      <a:pt x="-142" y="-605"/>
                      <a:pt x="26" y="48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="" xmlns:a16="http://schemas.microsoft.com/office/drawing/2014/main" id="{4B954A83-CABD-473A-B10E-E53126A805BC}"/>
                  </a:ext>
                </a:extLst>
              </p:cNvPr>
              <p:cNvSpPr/>
              <p:nvPr/>
            </p:nvSpPr>
            <p:spPr>
              <a:xfrm>
                <a:off x="2505765" y="209108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="" xmlns:a16="http://schemas.microsoft.com/office/drawing/2014/main" id="{3D1FCD45-A499-4CC3-9A12-5EF009EF563F}"/>
                  </a:ext>
                </a:extLst>
              </p:cNvPr>
              <p:cNvSpPr/>
              <p:nvPr/>
            </p:nvSpPr>
            <p:spPr>
              <a:xfrm>
                <a:off x="2504006" y="2090662"/>
                <a:ext cx="586" cy="83"/>
              </a:xfrm>
              <a:custGeom>
                <a:avLst/>
                <a:gdLst>
                  <a:gd name="connsiteX0" fmla="*/ 335 w 586"/>
                  <a:gd name="connsiteY0" fmla="*/ 84 h 83"/>
                  <a:gd name="connsiteX1" fmla="*/ 586 w 586"/>
                  <a:gd name="connsiteY1" fmla="*/ 84 h 83"/>
                  <a:gd name="connsiteX2" fmla="*/ 0 w 586"/>
                  <a:gd name="connsiteY2" fmla="*/ 0 h 83"/>
                  <a:gd name="connsiteX3" fmla="*/ 335 w 586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6" h="83">
                    <a:moveTo>
                      <a:pt x="335" y="84"/>
                    </a:moveTo>
                    <a:lnTo>
                      <a:pt x="586" y="84"/>
                    </a:lnTo>
                    <a:lnTo>
                      <a:pt x="0" y="0"/>
                    </a:lnTo>
                    <a:lnTo>
                      <a:pt x="335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="" xmlns:a16="http://schemas.microsoft.com/office/drawing/2014/main" id="{6889A501-053B-4EFA-9555-DAFE605AA9BC}"/>
                  </a:ext>
                </a:extLst>
              </p:cNvPr>
              <p:cNvSpPr/>
              <p:nvPr/>
            </p:nvSpPr>
            <p:spPr>
              <a:xfrm>
                <a:off x="2503894" y="2090327"/>
                <a:ext cx="1033" cy="37"/>
              </a:xfrm>
              <a:custGeom>
                <a:avLst/>
                <a:gdLst>
                  <a:gd name="connsiteX0" fmla="*/ 447 w 1033"/>
                  <a:gd name="connsiteY0" fmla="*/ 0 h 37"/>
                  <a:gd name="connsiteX1" fmla="*/ 447 w 1033"/>
                  <a:gd name="connsiteY1" fmla="*/ 0 h 37"/>
                  <a:gd name="connsiteX2" fmla="*/ 1033 w 1033"/>
                  <a:gd name="connsiteY2" fmla="*/ 0 h 37"/>
                  <a:gd name="connsiteX3" fmla="*/ 447 w 1033"/>
                  <a:gd name="connsiteY3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3" h="37">
                    <a:moveTo>
                      <a:pt x="447" y="0"/>
                    </a:moveTo>
                    <a:cubicBezTo>
                      <a:pt x="-559" y="0"/>
                      <a:pt x="447" y="0"/>
                      <a:pt x="447" y="0"/>
                    </a:cubicBezTo>
                    <a:lnTo>
                      <a:pt x="1033" y="0"/>
                    </a:lnTo>
                    <a:cubicBezTo>
                      <a:pt x="1033" y="0"/>
                      <a:pt x="195" y="84"/>
                      <a:pt x="44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="" xmlns:a16="http://schemas.microsoft.com/office/drawing/2014/main" id="{C117B12D-AB02-40DB-A4A2-FA43A5FFE281}"/>
                  </a:ext>
                </a:extLst>
              </p:cNvPr>
              <p:cNvSpPr/>
              <p:nvPr/>
            </p:nvSpPr>
            <p:spPr>
              <a:xfrm>
                <a:off x="2506417" y="2089908"/>
                <a:ext cx="186" cy="8378"/>
              </a:xfrm>
              <a:custGeom>
                <a:avLst/>
                <a:gdLst>
                  <a:gd name="connsiteX0" fmla="*/ 186 w 186"/>
                  <a:gd name="connsiteY0" fmla="*/ 0 h 8378"/>
                  <a:gd name="connsiteX1" fmla="*/ 186 w 186"/>
                  <a:gd name="connsiteY1" fmla="*/ 0 h 8378"/>
                  <a:gd name="connsiteX2" fmla="*/ 186 w 186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" h="8378">
                    <a:moveTo>
                      <a:pt x="186" y="0"/>
                    </a:moveTo>
                    <a:cubicBezTo>
                      <a:pt x="-233" y="0"/>
                      <a:pt x="186" y="0"/>
                      <a:pt x="186" y="0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="" xmlns:a16="http://schemas.microsoft.com/office/drawing/2014/main" id="{F37CCFC9-206B-4A18-B38C-206DBC0335BC}"/>
                  </a:ext>
                </a:extLst>
              </p:cNvPr>
              <p:cNvSpPr/>
              <p:nvPr/>
            </p:nvSpPr>
            <p:spPr>
              <a:xfrm>
                <a:off x="2506603" y="208999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="" xmlns:a16="http://schemas.microsoft.com/office/drawing/2014/main" id="{315553C0-04A2-4122-B0F0-1890DF93D0C2}"/>
                  </a:ext>
                </a:extLst>
              </p:cNvPr>
              <p:cNvSpPr/>
              <p:nvPr/>
            </p:nvSpPr>
            <p:spPr>
              <a:xfrm>
                <a:off x="2506352" y="208982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="" xmlns:a16="http://schemas.microsoft.com/office/drawing/2014/main" id="{C84A406C-4BF2-4CA8-8C6E-7125939A1FBF}"/>
                  </a:ext>
                </a:extLst>
              </p:cNvPr>
              <p:cNvSpPr/>
              <p:nvPr/>
            </p:nvSpPr>
            <p:spPr>
              <a:xfrm>
                <a:off x="2505598" y="2089740"/>
                <a:ext cx="111" cy="8378"/>
              </a:xfrm>
              <a:custGeom>
                <a:avLst/>
                <a:gdLst>
                  <a:gd name="connsiteX0" fmla="*/ 0 w 111"/>
                  <a:gd name="connsiteY0" fmla="*/ 0 h 8378"/>
                  <a:gd name="connsiteX1" fmla="*/ 0 w 111"/>
                  <a:gd name="connsiteY1" fmla="*/ 0 h 8378"/>
                  <a:gd name="connsiteX2" fmla="*/ 0 w 111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51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="" xmlns:a16="http://schemas.microsoft.com/office/drawing/2014/main" id="{BE8A7A19-D988-494E-BD4B-534C0DF58D5E}"/>
                  </a:ext>
                </a:extLst>
              </p:cNvPr>
              <p:cNvSpPr/>
              <p:nvPr/>
            </p:nvSpPr>
            <p:spPr>
              <a:xfrm>
                <a:off x="2506100" y="208982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="" xmlns:a16="http://schemas.microsoft.com/office/drawing/2014/main" id="{967C0299-12A0-4E1D-9A97-E6863E52DF79}"/>
                  </a:ext>
                </a:extLst>
              </p:cNvPr>
              <p:cNvSpPr/>
              <p:nvPr/>
            </p:nvSpPr>
            <p:spPr>
              <a:xfrm>
                <a:off x="2505179" y="2089908"/>
                <a:ext cx="774" cy="37"/>
              </a:xfrm>
              <a:custGeom>
                <a:avLst/>
                <a:gdLst>
                  <a:gd name="connsiteX0" fmla="*/ 754 w 774"/>
                  <a:gd name="connsiteY0" fmla="*/ 0 h 37"/>
                  <a:gd name="connsiteX1" fmla="*/ 0 w 774"/>
                  <a:gd name="connsiteY1" fmla="*/ 0 h 37"/>
                  <a:gd name="connsiteX2" fmla="*/ 754 w 774"/>
                  <a:gd name="connsiteY2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4" h="37">
                    <a:moveTo>
                      <a:pt x="754" y="0"/>
                    </a:moveTo>
                    <a:lnTo>
                      <a:pt x="0" y="0"/>
                    </a:lnTo>
                    <a:cubicBezTo>
                      <a:pt x="0" y="0"/>
                      <a:pt x="922" y="84"/>
                      <a:pt x="754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="" xmlns:a16="http://schemas.microsoft.com/office/drawing/2014/main" id="{74B963BA-8EA2-4E1E-B9D7-271A048A76AE}"/>
                  </a:ext>
                </a:extLst>
              </p:cNvPr>
              <p:cNvSpPr/>
              <p:nvPr/>
            </p:nvSpPr>
            <p:spPr>
              <a:xfrm>
                <a:off x="2503252" y="2090327"/>
                <a:ext cx="148" cy="8378"/>
              </a:xfrm>
              <a:custGeom>
                <a:avLst/>
                <a:gdLst>
                  <a:gd name="connsiteX0" fmla="*/ 0 w 148"/>
                  <a:gd name="connsiteY0" fmla="*/ 0 h 8378"/>
                  <a:gd name="connsiteX1" fmla="*/ 0 w 148"/>
                  <a:gd name="connsiteY1" fmla="*/ 0 h 8378"/>
                  <a:gd name="connsiteX2" fmla="*/ 0 w 14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8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35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="" xmlns:a16="http://schemas.microsoft.com/office/drawing/2014/main" id="{D5710E30-467C-423F-A9EB-EDDD13E2A3E9}"/>
                  </a:ext>
                </a:extLst>
              </p:cNvPr>
              <p:cNvSpPr/>
              <p:nvPr/>
            </p:nvSpPr>
            <p:spPr>
              <a:xfrm>
                <a:off x="2506854" y="208940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="" xmlns:a16="http://schemas.microsoft.com/office/drawing/2014/main" id="{7C9AC469-0005-4CC7-991C-B19BF2B0D607}"/>
                  </a:ext>
                </a:extLst>
              </p:cNvPr>
              <p:cNvSpPr/>
              <p:nvPr/>
            </p:nvSpPr>
            <p:spPr>
              <a:xfrm>
                <a:off x="2505598" y="2089489"/>
                <a:ext cx="418" cy="8378"/>
              </a:xfrm>
              <a:custGeom>
                <a:avLst/>
                <a:gdLst>
                  <a:gd name="connsiteX0" fmla="*/ 419 w 418"/>
                  <a:gd name="connsiteY0" fmla="*/ 0 h 8378"/>
                  <a:gd name="connsiteX1" fmla="*/ 0 w 418"/>
                  <a:gd name="connsiteY1" fmla="*/ 0 h 8378"/>
                  <a:gd name="connsiteX2" fmla="*/ 419 w 41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" h="8378">
                    <a:moveTo>
                      <a:pt x="419" y="0"/>
                    </a:moveTo>
                    <a:lnTo>
                      <a:pt x="0" y="0"/>
                    </a:lnTo>
                    <a:cubicBezTo>
                      <a:pt x="0" y="0"/>
                      <a:pt x="167" y="0"/>
                      <a:pt x="419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="" xmlns:a16="http://schemas.microsoft.com/office/drawing/2014/main" id="{A270E889-CC4F-4D78-8B30-59E935DFEDEB}"/>
                  </a:ext>
                </a:extLst>
              </p:cNvPr>
              <p:cNvSpPr/>
              <p:nvPr/>
            </p:nvSpPr>
            <p:spPr>
              <a:xfrm>
                <a:off x="2504425" y="2089824"/>
                <a:ext cx="837" cy="83"/>
              </a:xfrm>
              <a:custGeom>
                <a:avLst/>
                <a:gdLst>
                  <a:gd name="connsiteX0" fmla="*/ 0 w 837"/>
                  <a:gd name="connsiteY0" fmla="*/ 0 h 83"/>
                  <a:gd name="connsiteX1" fmla="*/ 838 w 837"/>
                  <a:gd name="connsiteY1" fmla="*/ 84 h 83"/>
                  <a:gd name="connsiteX2" fmla="*/ 0 w 837"/>
                  <a:gd name="connsiteY2" fmla="*/ 0 h 83"/>
                  <a:gd name="connsiteX3" fmla="*/ 0 w 837"/>
                  <a:gd name="connsiteY3" fmla="*/ 0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83">
                    <a:moveTo>
                      <a:pt x="0" y="0"/>
                    </a:moveTo>
                    <a:lnTo>
                      <a:pt x="838" y="8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="" xmlns:a16="http://schemas.microsoft.com/office/drawing/2014/main" id="{FF7AAE45-C953-414E-9CA1-FEE9109E703F}"/>
                  </a:ext>
                </a:extLst>
              </p:cNvPr>
              <p:cNvSpPr/>
              <p:nvPr/>
            </p:nvSpPr>
            <p:spPr>
              <a:xfrm>
                <a:off x="2506603" y="2089154"/>
                <a:ext cx="837" cy="8378"/>
              </a:xfrm>
              <a:custGeom>
                <a:avLst/>
                <a:gdLst>
                  <a:gd name="connsiteX0" fmla="*/ 251 w 837"/>
                  <a:gd name="connsiteY0" fmla="*/ 0 h 8378"/>
                  <a:gd name="connsiteX1" fmla="*/ 838 w 837"/>
                  <a:gd name="connsiteY1" fmla="*/ 0 h 8378"/>
                  <a:gd name="connsiteX2" fmla="*/ 0 w 837"/>
                  <a:gd name="connsiteY2" fmla="*/ 0 h 8378"/>
                  <a:gd name="connsiteX3" fmla="*/ 251 w 837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8378">
                    <a:moveTo>
                      <a:pt x="251" y="0"/>
                    </a:moveTo>
                    <a:lnTo>
                      <a:pt x="838" y="0"/>
                    </a:lnTo>
                    <a:lnTo>
                      <a:pt x="0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="" xmlns:a16="http://schemas.microsoft.com/office/drawing/2014/main" id="{E73EE680-8EA1-4B1D-B9D7-0DC96A8B6C38}"/>
                  </a:ext>
                </a:extLst>
              </p:cNvPr>
              <p:cNvSpPr/>
              <p:nvPr/>
            </p:nvSpPr>
            <p:spPr>
              <a:xfrm>
                <a:off x="2506771" y="2088949"/>
                <a:ext cx="148" cy="37"/>
              </a:xfrm>
              <a:custGeom>
                <a:avLst/>
                <a:gdLst>
                  <a:gd name="connsiteX0" fmla="*/ 0 w 148"/>
                  <a:gd name="connsiteY0" fmla="*/ 37 h 37"/>
                  <a:gd name="connsiteX1" fmla="*/ 0 w 148"/>
                  <a:gd name="connsiteY1" fmla="*/ 37 h 37"/>
                  <a:gd name="connsiteX2" fmla="*/ 0 w 148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8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335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="" xmlns:a16="http://schemas.microsoft.com/office/drawing/2014/main" id="{4FF4F414-ED52-46EF-8548-F4D03DDBA31A}"/>
                  </a:ext>
                </a:extLst>
              </p:cNvPr>
              <p:cNvSpPr/>
              <p:nvPr/>
            </p:nvSpPr>
            <p:spPr>
              <a:xfrm>
                <a:off x="2506519" y="208881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="" xmlns:a16="http://schemas.microsoft.com/office/drawing/2014/main" id="{5668344D-D88D-4E01-81CD-549308F23ED8}"/>
                  </a:ext>
                </a:extLst>
              </p:cNvPr>
              <p:cNvSpPr/>
              <p:nvPr/>
            </p:nvSpPr>
            <p:spPr>
              <a:xfrm>
                <a:off x="2505681" y="208932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="" xmlns:a16="http://schemas.microsoft.com/office/drawing/2014/main" id="{EB77B2E8-2620-4565-945A-1FB2869C0CAF}"/>
                  </a:ext>
                </a:extLst>
              </p:cNvPr>
              <p:cNvSpPr/>
              <p:nvPr/>
            </p:nvSpPr>
            <p:spPr>
              <a:xfrm>
                <a:off x="2505681" y="208932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="" xmlns:a16="http://schemas.microsoft.com/office/drawing/2014/main" id="{8CD4E889-43B1-4C42-B1E7-A3FC412000F0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="" xmlns:a16="http://schemas.microsoft.com/office/drawing/2014/main" id="{C18C8345-77F9-43A0-B721-75B30BB15FB9}"/>
                  </a:ext>
                </a:extLst>
              </p:cNvPr>
              <p:cNvSpPr/>
              <p:nvPr/>
            </p:nvSpPr>
            <p:spPr>
              <a:xfrm>
                <a:off x="2505011" y="208965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="" xmlns:a16="http://schemas.microsoft.com/office/drawing/2014/main" id="{10DABEA9-8260-4C80-8C17-7401AA12E751}"/>
                  </a:ext>
                </a:extLst>
              </p:cNvPr>
              <p:cNvSpPr/>
              <p:nvPr/>
            </p:nvSpPr>
            <p:spPr>
              <a:xfrm>
                <a:off x="2504927" y="208940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="" xmlns:a16="http://schemas.microsoft.com/office/drawing/2014/main" id="{230BE6E1-4143-4F0A-947F-5BF2364B6BDB}"/>
                  </a:ext>
                </a:extLst>
              </p:cNvPr>
              <p:cNvSpPr/>
              <p:nvPr/>
            </p:nvSpPr>
            <p:spPr>
              <a:xfrm>
                <a:off x="2504760" y="2089321"/>
                <a:ext cx="251" cy="83"/>
              </a:xfrm>
              <a:custGeom>
                <a:avLst/>
                <a:gdLst>
                  <a:gd name="connsiteX0" fmla="*/ 0 w 251"/>
                  <a:gd name="connsiteY0" fmla="*/ 0 h 83"/>
                  <a:gd name="connsiteX1" fmla="*/ 168 w 251"/>
                  <a:gd name="connsiteY1" fmla="*/ 84 h 83"/>
                  <a:gd name="connsiteX2" fmla="*/ 251 w 251"/>
                  <a:gd name="connsiteY2" fmla="*/ 0 h 83"/>
                  <a:gd name="connsiteX3" fmla="*/ 0 w 251"/>
                  <a:gd name="connsiteY3" fmla="*/ 0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" h="83">
                    <a:moveTo>
                      <a:pt x="0" y="0"/>
                    </a:moveTo>
                    <a:lnTo>
                      <a:pt x="168" y="84"/>
                    </a:lnTo>
                    <a:lnTo>
                      <a:pt x="2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="" xmlns:a16="http://schemas.microsoft.com/office/drawing/2014/main" id="{90F49EC8-4747-4120-878C-1EE1D3983175}"/>
                  </a:ext>
                </a:extLst>
              </p:cNvPr>
              <p:cNvSpPr/>
              <p:nvPr/>
            </p:nvSpPr>
            <p:spPr>
              <a:xfrm>
                <a:off x="2505933" y="208898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="" xmlns:a16="http://schemas.microsoft.com/office/drawing/2014/main" id="{193F4E45-C9D8-457B-ABEE-F3BF925D9416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="" xmlns:a16="http://schemas.microsoft.com/office/drawing/2014/main" id="{2B58FB0B-2EC8-48D4-B13E-E0B41361D4A0}"/>
                  </a:ext>
                </a:extLst>
              </p:cNvPr>
              <p:cNvSpPr/>
              <p:nvPr/>
            </p:nvSpPr>
            <p:spPr>
              <a:xfrm>
                <a:off x="2505598" y="208848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="" xmlns:a16="http://schemas.microsoft.com/office/drawing/2014/main" id="{86974C50-AEC4-4F08-A08E-48AFF071B723}"/>
                  </a:ext>
                </a:extLst>
              </p:cNvPr>
              <p:cNvSpPr/>
              <p:nvPr/>
            </p:nvSpPr>
            <p:spPr>
              <a:xfrm>
                <a:off x="2505262" y="208898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="" xmlns:a16="http://schemas.microsoft.com/office/drawing/2014/main" id="{8847751F-7596-4C7F-8A67-9E4E899502E3}"/>
                  </a:ext>
                </a:extLst>
              </p:cNvPr>
              <p:cNvSpPr/>
              <p:nvPr/>
            </p:nvSpPr>
            <p:spPr>
              <a:xfrm>
                <a:off x="2506184" y="208873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="" xmlns:a16="http://schemas.microsoft.com/office/drawing/2014/main" id="{4A5013ED-99A0-4BCD-B9FE-77BF28D7D3D3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="" xmlns:a16="http://schemas.microsoft.com/office/drawing/2014/main" id="{27940FC3-ACB4-4AB1-B996-B4270A6E96DC}"/>
                  </a:ext>
                </a:extLst>
              </p:cNvPr>
              <p:cNvSpPr/>
              <p:nvPr/>
            </p:nvSpPr>
            <p:spPr>
              <a:xfrm>
                <a:off x="2505933" y="208907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="" xmlns:a16="http://schemas.microsoft.com/office/drawing/2014/main" id="{F3638AA4-14E3-4FE0-A1EA-2D29B0144DF7}"/>
                  </a:ext>
                </a:extLst>
              </p:cNvPr>
              <p:cNvSpPr/>
              <p:nvPr/>
            </p:nvSpPr>
            <p:spPr>
              <a:xfrm>
                <a:off x="2501576" y="2088567"/>
                <a:ext cx="3854" cy="8378"/>
              </a:xfrm>
              <a:custGeom>
                <a:avLst/>
                <a:gdLst>
                  <a:gd name="connsiteX0" fmla="*/ 0 w 3854"/>
                  <a:gd name="connsiteY0" fmla="*/ 0 h 8378"/>
                  <a:gd name="connsiteX1" fmla="*/ 503 w 3854"/>
                  <a:gd name="connsiteY1" fmla="*/ 0 h 8378"/>
                  <a:gd name="connsiteX2" fmla="*/ 3854 w 3854"/>
                  <a:gd name="connsiteY2" fmla="*/ 0 h 8378"/>
                  <a:gd name="connsiteX3" fmla="*/ 3016 w 3854"/>
                  <a:gd name="connsiteY3" fmla="*/ 0 h 8378"/>
                  <a:gd name="connsiteX4" fmla="*/ 1760 w 3854"/>
                  <a:gd name="connsiteY4" fmla="*/ 0 h 8378"/>
                  <a:gd name="connsiteX5" fmla="*/ 2262 w 3854"/>
                  <a:gd name="connsiteY5" fmla="*/ 0 h 8378"/>
                  <a:gd name="connsiteX6" fmla="*/ 0 w 3854"/>
                  <a:gd name="connsiteY6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4" h="8378">
                    <a:moveTo>
                      <a:pt x="0" y="0"/>
                    </a:moveTo>
                    <a:cubicBezTo>
                      <a:pt x="587" y="0"/>
                      <a:pt x="1089" y="0"/>
                      <a:pt x="503" y="0"/>
                    </a:cubicBezTo>
                    <a:lnTo>
                      <a:pt x="3854" y="0"/>
                    </a:lnTo>
                    <a:lnTo>
                      <a:pt x="3016" y="0"/>
                    </a:lnTo>
                    <a:lnTo>
                      <a:pt x="1760" y="0"/>
                    </a:lnTo>
                    <a:cubicBezTo>
                      <a:pt x="1760" y="0"/>
                      <a:pt x="1760" y="0"/>
                      <a:pt x="226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="" xmlns:a16="http://schemas.microsoft.com/office/drawing/2014/main" id="{A4C5AC12-190C-4FA4-82C1-D59FBC8C2BAC}"/>
                  </a:ext>
                </a:extLst>
              </p:cNvPr>
              <p:cNvSpPr/>
              <p:nvPr/>
            </p:nvSpPr>
            <p:spPr>
              <a:xfrm>
                <a:off x="2505430" y="208865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="" xmlns:a16="http://schemas.microsoft.com/office/drawing/2014/main" id="{728E952E-27F3-41B5-8E09-6A1AE781174F}"/>
                  </a:ext>
                </a:extLst>
              </p:cNvPr>
              <p:cNvSpPr/>
              <p:nvPr/>
            </p:nvSpPr>
            <p:spPr>
              <a:xfrm>
                <a:off x="2504676" y="2088781"/>
                <a:ext cx="837" cy="37"/>
              </a:xfrm>
              <a:custGeom>
                <a:avLst/>
                <a:gdLst>
                  <a:gd name="connsiteX0" fmla="*/ 838 w 837"/>
                  <a:gd name="connsiteY0" fmla="*/ 37 h 37"/>
                  <a:gd name="connsiteX1" fmla="*/ 0 w 837"/>
                  <a:gd name="connsiteY1" fmla="*/ 37 h 37"/>
                  <a:gd name="connsiteX2" fmla="*/ 754 w 837"/>
                  <a:gd name="connsiteY2" fmla="*/ 37 h 37"/>
                  <a:gd name="connsiteX3" fmla="*/ 754 w 837"/>
                  <a:gd name="connsiteY3" fmla="*/ 37 h 37"/>
                  <a:gd name="connsiteX4" fmla="*/ 754 w 837"/>
                  <a:gd name="connsiteY4" fmla="*/ 37 h 37"/>
                  <a:gd name="connsiteX5" fmla="*/ 838 w 837"/>
                  <a:gd name="connsiteY5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7" h="37">
                    <a:moveTo>
                      <a:pt x="838" y="37"/>
                    </a:moveTo>
                    <a:lnTo>
                      <a:pt x="0" y="37"/>
                    </a:lnTo>
                    <a:cubicBezTo>
                      <a:pt x="0" y="37"/>
                      <a:pt x="0" y="37"/>
                      <a:pt x="754" y="37"/>
                    </a:cubicBezTo>
                    <a:lnTo>
                      <a:pt x="754" y="37"/>
                    </a:lnTo>
                    <a:lnTo>
                      <a:pt x="754" y="37"/>
                    </a:lnTo>
                    <a:cubicBezTo>
                      <a:pt x="754" y="37"/>
                      <a:pt x="754" y="-47"/>
                      <a:pt x="838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="" xmlns:a16="http://schemas.microsoft.com/office/drawing/2014/main" id="{50DF1AA1-4E90-4325-BD32-AFC211C96626}"/>
                  </a:ext>
                </a:extLst>
              </p:cNvPr>
              <p:cNvSpPr/>
              <p:nvPr/>
            </p:nvSpPr>
            <p:spPr>
              <a:xfrm>
                <a:off x="2502414" y="208965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="" xmlns:a16="http://schemas.microsoft.com/office/drawing/2014/main" id="{B930254A-AD30-4E48-9E58-9BBF7D8B56B5}"/>
                  </a:ext>
                </a:extLst>
              </p:cNvPr>
              <p:cNvSpPr/>
              <p:nvPr/>
            </p:nvSpPr>
            <p:spPr>
              <a:xfrm>
                <a:off x="2502414" y="2089573"/>
                <a:ext cx="1508" cy="8378"/>
              </a:xfrm>
              <a:custGeom>
                <a:avLst/>
                <a:gdLst>
                  <a:gd name="connsiteX0" fmla="*/ 0 w 1508"/>
                  <a:gd name="connsiteY0" fmla="*/ 0 h 8378"/>
                  <a:gd name="connsiteX1" fmla="*/ 419 w 1508"/>
                  <a:gd name="connsiteY1" fmla="*/ 0 h 8378"/>
                  <a:gd name="connsiteX2" fmla="*/ 1508 w 150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8" h="8378">
                    <a:moveTo>
                      <a:pt x="0" y="0"/>
                    </a:moveTo>
                    <a:lnTo>
                      <a:pt x="419" y="0"/>
                    </a:lnTo>
                    <a:lnTo>
                      <a:pt x="1508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="" xmlns:a16="http://schemas.microsoft.com/office/drawing/2014/main" id="{893BE2BE-A925-4416-8A6E-5F5FF9939845}"/>
                  </a:ext>
                </a:extLst>
              </p:cNvPr>
              <p:cNvSpPr/>
              <p:nvPr/>
            </p:nvSpPr>
            <p:spPr>
              <a:xfrm>
                <a:off x="2503419" y="2089154"/>
                <a:ext cx="502" cy="37"/>
              </a:xfrm>
              <a:custGeom>
                <a:avLst/>
                <a:gdLst>
                  <a:gd name="connsiteX0" fmla="*/ 503 w 502"/>
                  <a:gd name="connsiteY0" fmla="*/ 0 h 37"/>
                  <a:gd name="connsiteX1" fmla="*/ 0 w 502"/>
                  <a:gd name="connsiteY1" fmla="*/ 0 h 37"/>
                  <a:gd name="connsiteX2" fmla="*/ 503 w 502"/>
                  <a:gd name="connsiteY2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2" h="37">
                    <a:moveTo>
                      <a:pt x="503" y="0"/>
                    </a:moveTo>
                    <a:lnTo>
                      <a:pt x="0" y="0"/>
                    </a:lnTo>
                    <a:cubicBezTo>
                      <a:pt x="0" y="0"/>
                      <a:pt x="251" y="84"/>
                      <a:pt x="503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="" xmlns:a16="http://schemas.microsoft.com/office/drawing/2014/main" id="{B6175442-1D4E-4F87-A532-E6CEE7A86975}"/>
                  </a:ext>
                </a:extLst>
              </p:cNvPr>
              <p:cNvSpPr/>
              <p:nvPr/>
            </p:nvSpPr>
            <p:spPr>
              <a:xfrm>
                <a:off x="2505598" y="2088483"/>
                <a:ext cx="1005" cy="8378"/>
              </a:xfrm>
              <a:custGeom>
                <a:avLst/>
                <a:gdLst>
                  <a:gd name="connsiteX0" fmla="*/ 251 w 1005"/>
                  <a:gd name="connsiteY0" fmla="*/ 0 h 8378"/>
                  <a:gd name="connsiteX1" fmla="*/ 1005 w 1005"/>
                  <a:gd name="connsiteY1" fmla="*/ 0 h 8378"/>
                  <a:gd name="connsiteX2" fmla="*/ 0 w 1005"/>
                  <a:gd name="connsiteY2" fmla="*/ 0 h 8378"/>
                  <a:gd name="connsiteX3" fmla="*/ 251 w 1005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5" h="8378">
                    <a:moveTo>
                      <a:pt x="251" y="0"/>
                    </a:moveTo>
                    <a:lnTo>
                      <a:pt x="1005" y="0"/>
                    </a:lnTo>
                    <a:lnTo>
                      <a:pt x="0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="" xmlns:a16="http://schemas.microsoft.com/office/drawing/2014/main" id="{B9B8583B-659A-45C9-87E1-5CB6E29CFAB8}"/>
                  </a:ext>
                </a:extLst>
              </p:cNvPr>
              <p:cNvSpPr/>
              <p:nvPr/>
            </p:nvSpPr>
            <p:spPr>
              <a:xfrm>
                <a:off x="2505849" y="2088316"/>
                <a:ext cx="502" cy="8378"/>
              </a:xfrm>
              <a:custGeom>
                <a:avLst/>
                <a:gdLst>
                  <a:gd name="connsiteX0" fmla="*/ 0 w 502"/>
                  <a:gd name="connsiteY0" fmla="*/ 0 h 8378"/>
                  <a:gd name="connsiteX1" fmla="*/ 503 w 502"/>
                  <a:gd name="connsiteY1" fmla="*/ 0 h 8378"/>
                  <a:gd name="connsiteX2" fmla="*/ 167 w 502"/>
                  <a:gd name="connsiteY2" fmla="*/ 0 h 8378"/>
                  <a:gd name="connsiteX3" fmla="*/ 0 w 502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" h="8378">
                    <a:moveTo>
                      <a:pt x="0" y="0"/>
                    </a:moveTo>
                    <a:lnTo>
                      <a:pt x="503" y="0"/>
                    </a:lnTo>
                    <a:lnTo>
                      <a:pt x="1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="" xmlns:a16="http://schemas.microsoft.com/office/drawing/2014/main" id="{974C08EC-0D14-4D20-BC89-2D22C9F9B584}"/>
                  </a:ext>
                </a:extLst>
              </p:cNvPr>
              <p:cNvSpPr/>
              <p:nvPr/>
            </p:nvSpPr>
            <p:spPr>
              <a:xfrm>
                <a:off x="2498224" y="208052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="" xmlns:a16="http://schemas.microsoft.com/office/drawing/2014/main" id="{7ABBBEF7-F531-4BA5-B946-2B2380157389}"/>
                  </a:ext>
                </a:extLst>
              </p:cNvPr>
              <p:cNvSpPr/>
              <p:nvPr/>
            </p:nvSpPr>
            <p:spPr>
              <a:xfrm>
                <a:off x="2498140" y="208077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="" xmlns:a16="http://schemas.microsoft.com/office/drawing/2014/main" id="{56EE91F6-CC26-49C6-8244-8D6163B16A02}"/>
                  </a:ext>
                </a:extLst>
              </p:cNvPr>
              <p:cNvSpPr/>
              <p:nvPr/>
            </p:nvSpPr>
            <p:spPr>
              <a:xfrm>
                <a:off x="2505598" y="2084610"/>
                <a:ext cx="919" cy="186"/>
              </a:xfrm>
              <a:custGeom>
                <a:avLst/>
                <a:gdLst>
                  <a:gd name="connsiteX0" fmla="*/ 0 w 919"/>
                  <a:gd name="connsiteY0" fmla="*/ 186 h 186"/>
                  <a:gd name="connsiteX1" fmla="*/ 670 w 919"/>
                  <a:gd name="connsiteY1" fmla="*/ 186 h 186"/>
                  <a:gd name="connsiteX2" fmla="*/ 84 w 919"/>
                  <a:gd name="connsiteY2" fmla="*/ 186 h 186"/>
                  <a:gd name="connsiteX3" fmla="*/ 0 w 919"/>
                  <a:gd name="connsiteY3" fmla="*/ 186 h 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" h="186">
                    <a:moveTo>
                      <a:pt x="0" y="186"/>
                    </a:moveTo>
                    <a:cubicBezTo>
                      <a:pt x="503" y="186"/>
                      <a:pt x="1341" y="186"/>
                      <a:pt x="670" y="186"/>
                    </a:cubicBezTo>
                    <a:lnTo>
                      <a:pt x="84" y="186"/>
                    </a:lnTo>
                    <a:cubicBezTo>
                      <a:pt x="84" y="186"/>
                      <a:pt x="84" y="-233"/>
                      <a:pt x="0" y="18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="" xmlns:a16="http://schemas.microsoft.com/office/drawing/2014/main" id="{4CDB9214-FA23-4696-9B7D-88DF62ED75F3}"/>
                  </a:ext>
                </a:extLst>
              </p:cNvPr>
              <p:cNvSpPr/>
              <p:nvPr/>
            </p:nvSpPr>
            <p:spPr>
              <a:xfrm>
                <a:off x="2501660" y="208253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="" xmlns:a16="http://schemas.microsoft.com/office/drawing/2014/main" id="{C515B0F4-A020-4EF2-8A3F-CFEB51FFBEC6}"/>
                  </a:ext>
                </a:extLst>
              </p:cNvPr>
              <p:cNvSpPr/>
              <p:nvPr/>
            </p:nvSpPr>
            <p:spPr>
              <a:xfrm>
                <a:off x="2498978" y="208261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="" xmlns:a16="http://schemas.microsoft.com/office/drawing/2014/main" id="{7E440BA9-AB78-491A-A9A1-2705E6477F08}"/>
                  </a:ext>
                </a:extLst>
              </p:cNvPr>
              <p:cNvSpPr/>
              <p:nvPr/>
            </p:nvSpPr>
            <p:spPr>
              <a:xfrm>
                <a:off x="2497470" y="207926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="" xmlns:a16="http://schemas.microsoft.com/office/drawing/2014/main" id="{A81594BE-FD11-42CB-AC17-D81321290803}"/>
                  </a:ext>
                </a:extLst>
              </p:cNvPr>
              <p:cNvSpPr/>
              <p:nvPr/>
            </p:nvSpPr>
            <p:spPr>
              <a:xfrm>
                <a:off x="2505253" y="2086891"/>
                <a:ext cx="260" cy="8378"/>
              </a:xfrm>
              <a:custGeom>
                <a:avLst/>
                <a:gdLst>
                  <a:gd name="connsiteX0" fmla="*/ 261 w 260"/>
                  <a:gd name="connsiteY0" fmla="*/ 0 h 8378"/>
                  <a:gd name="connsiteX1" fmla="*/ 261 w 260"/>
                  <a:gd name="connsiteY1" fmla="*/ 0 h 8378"/>
                  <a:gd name="connsiteX2" fmla="*/ 261 w 260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" h="8378">
                    <a:moveTo>
                      <a:pt x="261" y="0"/>
                    </a:moveTo>
                    <a:lnTo>
                      <a:pt x="261" y="0"/>
                    </a:lnTo>
                    <a:cubicBezTo>
                      <a:pt x="261" y="0"/>
                      <a:pt x="-326" y="0"/>
                      <a:pt x="261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="" xmlns:a16="http://schemas.microsoft.com/office/drawing/2014/main" id="{AFAE1FF2-80D0-4814-9C4A-B885F3B65CC3}"/>
                  </a:ext>
                </a:extLst>
              </p:cNvPr>
              <p:cNvSpPr/>
              <p:nvPr/>
            </p:nvSpPr>
            <p:spPr>
              <a:xfrm>
                <a:off x="2504927" y="208027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="" xmlns:a16="http://schemas.microsoft.com/office/drawing/2014/main" id="{B5A406BC-1D2B-4C21-AA0D-B5A66E108C30}"/>
                  </a:ext>
                </a:extLst>
              </p:cNvPr>
              <p:cNvSpPr/>
              <p:nvPr/>
            </p:nvSpPr>
            <p:spPr>
              <a:xfrm>
                <a:off x="2505849" y="2086640"/>
                <a:ext cx="223" cy="8378"/>
              </a:xfrm>
              <a:custGeom>
                <a:avLst/>
                <a:gdLst>
                  <a:gd name="connsiteX0" fmla="*/ 0 w 223"/>
                  <a:gd name="connsiteY0" fmla="*/ 0 h 8378"/>
                  <a:gd name="connsiteX1" fmla="*/ 0 w 223"/>
                  <a:gd name="connsiteY1" fmla="*/ 0 h 8378"/>
                  <a:gd name="connsiteX2" fmla="*/ 0 w 223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03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="" xmlns:a16="http://schemas.microsoft.com/office/drawing/2014/main" id="{F7573F34-09DB-45A0-B2EF-F36E665F8F09}"/>
                  </a:ext>
                </a:extLst>
              </p:cNvPr>
              <p:cNvSpPr/>
              <p:nvPr/>
            </p:nvSpPr>
            <p:spPr>
              <a:xfrm>
                <a:off x="2497722" y="207449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="" xmlns:a16="http://schemas.microsoft.com/office/drawing/2014/main" id="{978BDC79-1B70-47D9-BF43-7CE5A4673E1C}"/>
                  </a:ext>
                </a:extLst>
              </p:cNvPr>
              <p:cNvSpPr/>
              <p:nvPr/>
            </p:nvSpPr>
            <p:spPr>
              <a:xfrm>
                <a:off x="2504089" y="207281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="" xmlns:a16="http://schemas.microsoft.com/office/drawing/2014/main" id="{340807E5-2503-4E43-9092-AE79D295DC0D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="" xmlns:a16="http://schemas.microsoft.com/office/drawing/2014/main" id="{93772980-C0CA-4616-9EE7-AC8B2233107E}"/>
                  </a:ext>
                </a:extLst>
              </p:cNvPr>
              <p:cNvSpPr/>
              <p:nvPr/>
            </p:nvSpPr>
            <p:spPr>
              <a:xfrm>
                <a:off x="2503587" y="208798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="" xmlns:a16="http://schemas.microsoft.com/office/drawing/2014/main" id="{7BF8A13C-5634-4ACF-ADF8-A2A7D864E463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="" xmlns:a16="http://schemas.microsoft.com/office/drawing/2014/main" id="{C52BC113-70F1-44DE-9F30-8492228E8755}"/>
                  </a:ext>
                </a:extLst>
              </p:cNvPr>
              <p:cNvSpPr/>
              <p:nvPr/>
            </p:nvSpPr>
            <p:spPr>
              <a:xfrm>
                <a:off x="2505765" y="208781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="" xmlns:a16="http://schemas.microsoft.com/office/drawing/2014/main" id="{B51E58DC-9F32-443F-9D80-ACB522656DC4}"/>
                  </a:ext>
                </a:extLst>
              </p:cNvPr>
              <p:cNvSpPr/>
              <p:nvPr/>
            </p:nvSpPr>
            <p:spPr>
              <a:xfrm>
                <a:off x="2506100" y="208781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="" xmlns:a16="http://schemas.microsoft.com/office/drawing/2014/main" id="{C32F6722-0D0C-4F40-97DE-B00627284F14}"/>
                  </a:ext>
                </a:extLst>
              </p:cNvPr>
              <p:cNvSpPr/>
              <p:nvPr/>
            </p:nvSpPr>
            <p:spPr>
              <a:xfrm>
                <a:off x="2506017" y="208772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="" xmlns:a16="http://schemas.microsoft.com/office/drawing/2014/main" id="{A314A55E-9E86-4114-9190-A8880A0207E5}"/>
                  </a:ext>
                </a:extLst>
              </p:cNvPr>
              <p:cNvSpPr/>
              <p:nvPr/>
            </p:nvSpPr>
            <p:spPr>
              <a:xfrm>
                <a:off x="2499565" y="207692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="" xmlns:a16="http://schemas.microsoft.com/office/drawing/2014/main" id="{8F3F3390-8D28-448D-A188-06A8346FA281}"/>
                  </a:ext>
                </a:extLst>
              </p:cNvPr>
              <p:cNvSpPr/>
              <p:nvPr/>
            </p:nvSpPr>
            <p:spPr>
              <a:xfrm>
                <a:off x="2498895" y="2084294"/>
                <a:ext cx="83" cy="8378"/>
              </a:xfrm>
              <a:custGeom>
                <a:avLst/>
                <a:gdLst>
                  <a:gd name="connsiteX0" fmla="*/ 0 w 83"/>
                  <a:gd name="connsiteY0" fmla="*/ 0 h 8378"/>
                  <a:gd name="connsiteX1" fmla="*/ 84 w 83"/>
                  <a:gd name="connsiteY1" fmla="*/ 0 h 8378"/>
                  <a:gd name="connsiteX2" fmla="*/ 84 w 83"/>
                  <a:gd name="connsiteY2" fmla="*/ 0 h 8378"/>
                  <a:gd name="connsiteX3" fmla="*/ 0 w 83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8378">
                    <a:moveTo>
                      <a:pt x="0" y="0"/>
                    </a:moveTo>
                    <a:lnTo>
                      <a:pt x="84" y="0"/>
                    </a:lnTo>
                    <a:lnTo>
                      <a:pt x="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="" xmlns:a16="http://schemas.microsoft.com/office/drawing/2014/main" id="{407860CE-3C75-4001-A093-3A2E6A02B71E}"/>
                  </a:ext>
                </a:extLst>
              </p:cNvPr>
              <p:cNvSpPr/>
              <p:nvPr/>
            </p:nvSpPr>
            <p:spPr>
              <a:xfrm>
                <a:off x="2498392" y="2084378"/>
                <a:ext cx="695" cy="8378"/>
              </a:xfrm>
              <a:custGeom>
                <a:avLst/>
                <a:gdLst>
                  <a:gd name="connsiteX0" fmla="*/ 0 w 695"/>
                  <a:gd name="connsiteY0" fmla="*/ 0 h 8378"/>
                  <a:gd name="connsiteX1" fmla="*/ 586 w 695"/>
                  <a:gd name="connsiteY1" fmla="*/ 0 h 8378"/>
                  <a:gd name="connsiteX2" fmla="*/ 0 w 695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5" h="8378">
                    <a:moveTo>
                      <a:pt x="0" y="0"/>
                    </a:moveTo>
                    <a:cubicBezTo>
                      <a:pt x="838" y="0"/>
                      <a:pt x="754" y="0"/>
                      <a:pt x="58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="" xmlns:a16="http://schemas.microsoft.com/office/drawing/2014/main" id="{1991A4B1-C569-4B8D-A7E4-D6B571341A53}"/>
                  </a:ext>
                </a:extLst>
              </p:cNvPr>
              <p:cNvSpPr/>
              <p:nvPr/>
            </p:nvSpPr>
            <p:spPr>
              <a:xfrm>
                <a:off x="2495543" y="2073988"/>
                <a:ext cx="11670" cy="13573"/>
              </a:xfrm>
              <a:custGeom>
                <a:avLst/>
                <a:gdLst>
                  <a:gd name="connsiteX0" fmla="*/ 2430 w 11670"/>
                  <a:gd name="connsiteY0" fmla="*/ 5949 h 13573"/>
                  <a:gd name="connsiteX1" fmla="*/ 419 w 11670"/>
                  <a:gd name="connsiteY1" fmla="*/ 5949 h 13573"/>
                  <a:gd name="connsiteX2" fmla="*/ 2681 w 11670"/>
                  <a:gd name="connsiteY2" fmla="*/ 5949 h 13573"/>
                  <a:gd name="connsiteX3" fmla="*/ 2179 w 11670"/>
                  <a:gd name="connsiteY3" fmla="*/ 5949 h 13573"/>
                  <a:gd name="connsiteX4" fmla="*/ 3352 w 11670"/>
                  <a:gd name="connsiteY4" fmla="*/ 5949 h 13573"/>
                  <a:gd name="connsiteX5" fmla="*/ 2765 w 11670"/>
                  <a:gd name="connsiteY5" fmla="*/ 5949 h 13573"/>
                  <a:gd name="connsiteX6" fmla="*/ 2765 w 11670"/>
                  <a:gd name="connsiteY6" fmla="*/ 5949 h 13573"/>
                  <a:gd name="connsiteX7" fmla="*/ 3771 w 11670"/>
                  <a:gd name="connsiteY7" fmla="*/ 5949 h 13573"/>
                  <a:gd name="connsiteX8" fmla="*/ 3268 w 11670"/>
                  <a:gd name="connsiteY8" fmla="*/ 5949 h 13573"/>
                  <a:gd name="connsiteX9" fmla="*/ 3771 w 11670"/>
                  <a:gd name="connsiteY9" fmla="*/ 5949 h 13573"/>
                  <a:gd name="connsiteX10" fmla="*/ 2849 w 11670"/>
                  <a:gd name="connsiteY10" fmla="*/ 5949 h 13573"/>
                  <a:gd name="connsiteX11" fmla="*/ 2179 w 11670"/>
                  <a:gd name="connsiteY11" fmla="*/ 5949 h 13573"/>
                  <a:gd name="connsiteX12" fmla="*/ 2179 w 11670"/>
                  <a:gd name="connsiteY12" fmla="*/ 5949 h 13573"/>
                  <a:gd name="connsiteX13" fmla="*/ 754 w 11670"/>
                  <a:gd name="connsiteY13" fmla="*/ 5949 h 13573"/>
                  <a:gd name="connsiteX14" fmla="*/ 3016 w 11670"/>
                  <a:gd name="connsiteY14" fmla="*/ 5949 h 13573"/>
                  <a:gd name="connsiteX15" fmla="*/ 3016 w 11670"/>
                  <a:gd name="connsiteY15" fmla="*/ 5949 h 13573"/>
                  <a:gd name="connsiteX16" fmla="*/ 2514 w 11670"/>
                  <a:gd name="connsiteY16" fmla="*/ 5949 h 13573"/>
                  <a:gd name="connsiteX17" fmla="*/ 1592 w 11670"/>
                  <a:gd name="connsiteY17" fmla="*/ 5949 h 13573"/>
                  <a:gd name="connsiteX18" fmla="*/ 2765 w 11670"/>
                  <a:gd name="connsiteY18" fmla="*/ 5949 h 13573"/>
                  <a:gd name="connsiteX19" fmla="*/ 1341 w 11670"/>
                  <a:gd name="connsiteY19" fmla="*/ 5949 h 13573"/>
                  <a:gd name="connsiteX20" fmla="*/ 2681 w 11670"/>
                  <a:gd name="connsiteY20" fmla="*/ 5949 h 13573"/>
                  <a:gd name="connsiteX21" fmla="*/ 3268 w 11670"/>
                  <a:gd name="connsiteY21" fmla="*/ 5949 h 13573"/>
                  <a:gd name="connsiteX22" fmla="*/ 3268 w 11670"/>
                  <a:gd name="connsiteY22" fmla="*/ 5949 h 13573"/>
                  <a:gd name="connsiteX23" fmla="*/ 3268 w 11670"/>
                  <a:gd name="connsiteY23" fmla="*/ 5949 h 13573"/>
                  <a:gd name="connsiteX24" fmla="*/ 4441 w 11670"/>
                  <a:gd name="connsiteY24" fmla="*/ 5949 h 13573"/>
                  <a:gd name="connsiteX25" fmla="*/ 4441 w 11670"/>
                  <a:gd name="connsiteY25" fmla="*/ 5949 h 13573"/>
                  <a:gd name="connsiteX26" fmla="*/ 3519 w 11670"/>
                  <a:gd name="connsiteY26" fmla="*/ 5949 h 13573"/>
                  <a:gd name="connsiteX27" fmla="*/ 5111 w 11670"/>
                  <a:gd name="connsiteY27" fmla="*/ 5949 h 13573"/>
                  <a:gd name="connsiteX28" fmla="*/ 4441 w 11670"/>
                  <a:gd name="connsiteY28" fmla="*/ 5949 h 13573"/>
                  <a:gd name="connsiteX29" fmla="*/ 3771 w 11670"/>
                  <a:gd name="connsiteY29" fmla="*/ 5949 h 13573"/>
                  <a:gd name="connsiteX30" fmla="*/ 6787 w 11670"/>
                  <a:gd name="connsiteY30" fmla="*/ 5949 h 13573"/>
                  <a:gd name="connsiteX31" fmla="*/ 4692 w 11670"/>
                  <a:gd name="connsiteY31" fmla="*/ 5949 h 13573"/>
                  <a:gd name="connsiteX32" fmla="*/ 4692 w 11670"/>
                  <a:gd name="connsiteY32" fmla="*/ 5949 h 13573"/>
                  <a:gd name="connsiteX33" fmla="*/ 4692 w 11670"/>
                  <a:gd name="connsiteY33" fmla="*/ 5949 h 13573"/>
                  <a:gd name="connsiteX34" fmla="*/ 3854 w 11670"/>
                  <a:gd name="connsiteY34" fmla="*/ 5949 h 13573"/>
                  <a:gd name="connsiteX35" fmla="*/ 5279 w 11670"/>
                  <a:gd name="connsiteY35" fmla="*/ 5949 h 13573"/>
                  <a:gd name="connsiteX36" fmla="*/ 4441 w 11670"/>
                  <a:gd name="connsiteY36" fmla="*/ 5949 h 13573"/>
                  <a:gd name="connsiteX37" fmla="*/ 5195 w 11670"/>
                  <a:gd name="connsiteY37" fmla="*/ 5949 h 13573"/>
                  <a:gd name="connsiteX38" fmla="*/ 5195 w 11670"/>
                  <a:gd name="connsiteY38" fmla="*/ 5949 h 13573"/>
                  <a:gd name="connsiteX39" fmla="*/ 5195 w 11670"/>
                  <a:gd name="connsiteY39" fmla="*/ 5949 h 13573"/>
                  <a:gd name="connsiteX40" fmla="*/ 5195 w 11670"/>
                  <a:gd name="connsiteY40" fmla="*/ 5949 h 13573"/>
                  <a:gd name="connsiteX41" fmla="*/ 6452 w 11670"/>
                  <a:gd name="connsiteY41" fmla="*/ 5949 h 13573"/>
                  <a:gd name="connsiteX42" fmla="*/ 8882 w 11670"/>
                  <a:gd name="connsiteY42" fmla="*/ 5949 h 13573"/>
                  <a:gd name="connsiteX43" fmla="*/ 4692 w 11670"/>
                  <a:gd name="connsiteY43" fmla="*/ 5949 h 13573"/>
                  <a:gd name="connsiteX44" fmla="*/ 4692 w 11670"/>
                  <a:gd name="connsiteY44" fmla="*/ 5949 h 13573"/>
                  <a:gd name="connsiteX45" fmla="*/ 6368 w 11670"/>
                  <a:gd name="connsiteY45" fmla="*/ 5949 h 13573"/>
                  <a:gd name="connsiteX46" fmla="*/ 4692 w 11670"/>
                  <a:gd name="connsiteY46" fmla="*/ 5949 h 13573"/>
                  <a:gd name="connsiteX47" fmla="*/ 6536 w 11670"/>
                  <a:gd name="connsiteY47" fmla="*/ 5949 h 13573"/>
                  <a:gd name="connsiteX48" fmla="*/ 6536 w 11670"/>
                  <a:gd name="connsiteY48" fmla="*/ 5949 h 13573"/>
                  <a:gd name="connsiteX49" fmla="*/ 4692 w 11670"/>
                  <a:gd name="connsiteY49" fmla="*/ 5949 h 13573"/>
                  <a:gd name="connsiteX50" fmla="*/ 4692 w 11670"/>
                  <a:gd name="connsiteY50" fmla="*/ 5949 h 13573"/>
                  <a:gd name="connsiteX51" fmla="*/ 4692 w 11670"/>
                  <a:gd name="connsiteY51" fmla="*/ 5949 h 13573"/>
                  <a:gd name="connsiteX52" fmla="*/ 6954 w 11670"/>
                  <a:gd name="connsiteY52" fmla="*/ 5949 h 13573"/>
                  <a:gd name="connsiteX53" fmla="*/ 4692 w 11670"/>
                  <a:gd name="connsiteY53" fmla="*/ 5949 h 13573"/>
                  <a:gd name="connsiteX54" fmla="*/ 4692 w 11670"/>
                  <a:gd name="connsiteY54" fmla="*/ 5949 h 13573"/>
                  <a:gd name="connsiteX55" fmla="*/ 4189 w 11670"/>
                  <a:gd name="connsiteY55" fmla="*/ 5949 h 13573"/>
                  <a:gd name="connsiteX56" fmla="*/ 3435 w 11670"/>
                  <a:gd name="connsiteY56" fmla="*/ 5949 h 13573"/>
                  <a:gd name="connsiteX57" fmla="*/ 3435 w 11670"/>
                  <a:gd name="connsiteY57" fmla="*/ 5949 h 13573"/>
                  <a:gd name="connsiteX58" fmla="*/ 5279 w 11670"/>
                  <a:gd name="connsiteY58" fmla="*/ 5949 h 13573"/>
                  <a:gd name="connsiteX59" fmla="*/ 4189 w 11670"/>
                  <a:gd name="connsiteY59" fmla="*/ 5949 h 13573"/>
                  <a:gd name="connsiteX60" fmla="*/ 6871 w 11670"/>
                  <a:gd name="connsiteY60" fmla="*/ 5949 h 13573"/>
                  <a:gd name="connsiteX61" fmla="*/ 4776 w 11670"/>
                  <a:gd name="connsiteY61" fmla="*/ 5949 h 13573"/>
                  <a:gd name="connsiteX62" fmla="*/ 4776 w 11670"/>
                  <a:gd name="connsiteY62" fmla="*/ 5949 h 13573"/>
                  <a:gd name="connsiteX63" fmla="*/ 4273 w 11670"/>
                  <a:gd name="connsiteY63" fmla="*/ 5949 h 13573"/>
                  <a:gd name="connsiteX64" fmla="*/ 4273 w 11670"/>
                  <a:gd name="connsiteY64" fmla="*/ 5949 h 13573"/>
                  <a:gd name="connsiteX65" fmla="*/ 3603 w 11670"/>
                  <a:gd name="connsiteY65" fmla="*/ 5949 h 13573"/>
                  <a:gd name="connsiteX66" fmla="*/ 9049 w 11670"/>
                  <a:gd name="connsiteY66" fmla="*/ 5949 h 13573"/>
                  <a:gd name="connsiteX67" fmla="*/ 7457 w 11670"/>
                  <a:gd name="connsiteY67" fmla="*/ 5949 h 13573"/>
                  <a:gd name="connsiteX68" fmla="*/ 4608 w 11670"/>
                  <a:gd name="connsiteY68" fmla="*/ 5949 h 13573"/>
                  <a:gd name="connsiteX69" fmla="*/ 5279 w 11670"/>
                  <a:gd name="connsiteY69" fmla="*/ 5949 h 13573"/>
                  <a:gd name="connsiteX70" fmla="*/ 4608 w 11670"/>
                  <a:gd name="connsiteY70" fmla="*/ 5949 h 13573"/>
                  <a:gd name="connsiteX71" fmla="*/ 5446 w 11670"/>
                  <a:gd name="connsiteY71" fmla="*/ 5949 h 13573"/>
                  <a:gd name="connsiteX72" fmla="*/ 5446 w 11670"/>
                  <a:gd name="connsiteY72" fmla="*/ 5949 h 13573"/>
                  <a:gd name="connsiteX73" fmla="*/ 7206 w 11670"/>
                  <a:gd name="connsiteY73" fmla="*/ 5949 h 13573"/>
                  <a:gd name="connsiteX74" fmla="*/ 6619 w 11670"/>
                  <a:gd name="connsiteY74" fmla="*/ 5949 h 13573"/>
                  <a:gd name="connsiteX75" fmla="*/ 6200 w 11670"/>
                  <a:gd name="connsiteY75" fmla="*/ 5949 h 13573"/>
                  <a:gd name="connsiteX76" fmla="*/ 5027 w 11670"/>
                  <a:gd name="connsiteY76" fmla="*/ 5949 h 13573"/>
                  <a:gd name="connsiteX77" fmla="*/ 6200 w 11670"/>
                  <a:gd name="connsiteY77" fmla="*/ 5949 h 13573"/>
                  <a:gd name="connsiteX78" fmla="*/ 6200 w 11670"/>
                  <a:gd name="connsiteY78" fmla="*/ 5949 h 13573"/>
                  <a:gd name="connsiteX79" fmla="*/ 9301 w 11670"/>
                  <a:gd name="connsiteY79" fmla="*/ 5949 h 13573"/>
                  <a:gd name="connsiteX80" fmla="*/ 8714 w 11670"/>
                  <a:gd name="connsiteY80" fmla="*/ 5949 h 13573"/>
                  <a:gd name="connsiteX81" fmla="*/ 9971 w 11670"/>
                  <a:gd name="connsiteY81" fmla="*/ 5949 h 13573"/>
                  <a:gd name="connsiteX82" fmla="*/ 7876 w 11670"/>
                  <a:gd name="connsiteY82" fmla="*/ 5949 h 13573"/>
                  <a:gd name="connsiteX83" fmla="*/ 8295 w 11670"/>
                  <a:gd name="connsiteY83" fmla="*/ 5949 h 13573"/>
                  <a:gd name="connsiteX84" fmla="*/ 6871 w 11670"/>
                  <a:gd name="connsiteY84" fmla="*/ 5949 h 13573"/>
                  <a:gd name="connsiteX85" fmla="*/ 6117 w 11670"/>
                  <a:gd name="connsiteY85" fmla="*/ 6452 h 13573"/>
                  <a:gd name="connsiteX86" fmla="*/ 6954 w 11670"/>
                  <a:gd name="connsiteY86" fmla="*/ 6452 h 13573"/>
                  <a:gd name="connsiteX87" fmla="*/ 6954 w 11670"/>
                  <a:gd name="connsiteY87" fmla="*/ 6452 h 13573"/>
                  <a:gd name="connsiteX88" fmla="*/ 8128 w 11670"/>
                  <a:gd name="connsiteY88" fmla="*/ 6452 h 13573"/>
                  <a:gd name="connsiteX89" fmla="*/ 8882 w 11670"/>
                  <a:gd name="connsiteY89" fmla="*/ 6452 h 13573"/>
                  <a:gd name="connsiteX90" fmla="*/ 8044 w 11670"/>
                  <a:gd name="connsiteY90" fmla="*/ 6452 h 13573"/>
                  <a:gd name="connsiteX91" fmla="*/ 8044 w 11670"/>
                  <a:gd name="connsiteY91" fmla="*/ 6452 h 13573"/>
                  <a:gd name="connsiteX92" fmla="*/ 8044 w 11670"/>
                  <a:gd name="connsiteY92" fmla="*/ 6452 h 13573"/>
                  <a:gd name="connsiteX93" fmla="*/ 8714 w 11670"/>
                  <a:gd name="connsiteY93" fmla="*/ 6452 h 13573"/>
                  <a:gd name="connsiteX94" fmla="*/ 9803 w 11670"/>
                  <a:gd name="connsiteY94" fmla="*/ 6452 h 13573"/>
                  <a:gd name="connsiteX95" fmla="*/ 10725 w 11670"/>
                  <a:gd name="connsiteY95" fmla="*/ 6452 h 13573"/>
                  <a:gd name="connsiteX96" fmla="*/ 9468 w 11670"/>
                  <a:gd name="connsiteY96" fmla="*/ 6452 h 13573"/>
                  <a:gd name="connsiteX97" fmla="*/ 10976 w 11670"/>
                  <a:gd name="connsiteY97" fmla="*/ 6452 h 13573"/>
                  <a:gd name="connsiteX98" fmla="*/ 9803 w 11670"/>
                  <a:gd name="connsiteY98" fmla="*/ 6452 h 13573"/>
                  <a:gd name="connsiteX99" fmla="*/ 8798 w 11670"/>
                  <a:gd name="connsiteY99" fmla="*/ 6452 h 13573"/>
                  <a:gd name="connsiteX100" fmla="*/ 9468 w 11670"/>
                  <a:gd name="connsiteY100" fmla="*/ 6452 h 13573"/>
                  <a:gd name="connsiteX101" fmla="*/ 8882 w 11670"/>
                  <a:gd name="connsiteY101" fmla="*/ 6452 h 13573"/>
                  <a:gd name="connsiteX102" fmla="*/ 10390 w 11670"/>
                  <a:gd name="connsiteY102" fmla="*/ 6452 h 13573"/>
                  <a:gd name="connsiteX103" fmla="*/ 10390 w 11670"/>
                  <a:gd name="connsiteY103" fmla="*/ 6452 h 13573"/>
                  <a:gd name="connsiteX104" fmla="*/ 10390 w 11670"/>
                  <a:gd name="connsiteY104" fmla="*/ 6452 h 13573"/>
                  <a:gd name="connsiteX105" fmla="*/ 10390 w 11670"/>
                  <a:gd name="connsiteY105" fmla="*/ 6452 h 13573"/>
                  <a:gd name="connsiteX106" fmla="*/ 10390 w 11670"/>
                  <a:gd name="connsiteY106" fmla="*/ 6452 h 13573"/>
                  <a:gd name="connsiteX107" fmla="*/ 10390 w 11670"/>
                  <a:gd name="connsiteY107" fmla="*/ 5949 h 13573"/>
                  <a:gd name="connsiteX108" fmla="*/ 10390 w 11670"/>
                  <a:gd name="connsiteY108" fmla="*/ 5949 h 13573"/>
                  <a:gd name="connsiteX109" fmla="*/ 10976 w 11670"/>
                  <a:gd name="connsiteY109" fmla="*/ 5949 h 13573"/>
                  <a:gd name="connsiteX110" fmla="*/ 10976 w 11670"/>
                  <a:gd name="connsiteY110" fmla="*/ 5949 h 13573"/>
                  <a:gd name="connsiteX111" fmla="*/ 11563 w 11670"/>
                  <a:gd name="connsiteY111" fmla="*/ 5530 h 13573"/>
                  <a:gd name="connsiteX112" fmla="*/ 10809 w 11670"/>
                  <a:gd name="connsiteY112" fmla="*/ 5530 h 13573"/>
                  <a:gd name="connsiteX113" fmla="*/ 10306 w 11670"/>
                  <a:gd name="connsiteY113" fmla="*/ 5530 h 13573"/>
                  <a:gd name="connsiteX114" fmla="*/ 9636 w 11670"/>
                  <a:gd name="connsiteY114" fmla="*/ 5530 h 13573"/>
                  <a:gd name="connsiteX115" fmla="*/ 10055 w 11670"/>
                  <a:gd name="connsiteY115" fmla="*/ 5530 h 13573"/>
                  <a:gd name="connsiteX116" fmla="*/ 10055 w 11670"/>
                  <a:gd name="connsiteY116" fmla="*/ 5530 h 13573"/>
                  <a:gd name="connsiteX117" fmla="*/ 10055 w 11670"/>
                  <a:gd name="connsiteY117" fmla="*/ 5111 h 13573"/>
                  <a:gd name="connsiteX118" fmla="*/ 10055 w 11670"/>
                  <a:gd name="connsiteY118" fmla="*/ 5111 h 13573"/>
                  <a:gd name="connsiteX119" fmla="*/ 9217 w 11670"/>
                  <a:gd name="connsiteY119" fmla="*/ 5111 h 13573"/>
                  <a:gd name="connsiteX120" fmla="*/ 10055 w 11670"/>
                  <a:gd name="connsiteY120" fmla="*/ 5111 h 13573"/>
                  <a:gd name="connsiteX121" fmla="*/ 8295 w 11670"/>
                  <a:gd name="connsiteY121" fmla="*/ 5111 h 13573"/>
                  <a:gd name="connsiteX122" fmla="*/ 8295 w 11670"/>
                  <a:gd name="connsiteY122" fmla="*/ 5111 h 13573"/>
                  <a:gd name="connsiteX123" fmla="*/ 8295 w 11670"/>
                  <a:gd name="connsiteY123" fmla="*/ 5111 h 13573"/>
                  <a:gd name="connsiteX124" fmla="*/ 9468 w 11670"/>
                  <a:gd name="connsiteY124" fmla="*/ 5111 h 13573"/>
                  <a:gd name="connsiteX125" fmla="*/ 8044 w 11670"/>
                  <a:gd name="connsiteY125" fmla="*/ 5111 h 13573"/>
                  <a:gd name="connsiteX126" fmla="*/ 8630 w 11670"/>
                  <a:gd name="connsiteY126" fmla="*/ 5111 h 13573"/>
                  <a:gd name="connsiteX127" fmla="*/ 8630 w 11670"/>
                  <a:gd name="connsiteY127" fmla="*/ 5111 h 13573"/>
                  <a:gd name="connsiteX128" fmla="*/ 9803 w 11670"/>
                  <a:gd name="connsiteY128" fmla="*/ 4357 h 13573"/>
                  <a:gd name="connsiteX129" fmla="*/ 9217 w 11670"/>
                  <a:gd name="connsiteY129" fmla="*/ 4357 h 13573"/>
                  <a:gd name="connsiteX130" fmla="*/ 10222 w 11670"/>
                  <a:gd name="connsiteY130" fmla="*/ 4357 h 13573"/>
                  <a:gd name="connsiteX131" fmla="*/ 9720 w 11670"/>
                  <a:gd name="connsiteY131" fmla="*/ 4357 h 13573"/>
                  <a:gd name="connsiteX132" fmla="*/ 10557 w 11670"/>
                  <a:gd name="connsiteY132" fmla="*/ 4357 h 13573"/>
                  <a:gd name="connsiteX133" fmla="*/ 10557 w 11670"/>
                  <a:gd name="connsiteY133" fmla="*/ 4357 h 13573"/>
                  <a:gd name="connsiteX134" fmla="*/ 8630 w 11670"/>
                  <a:gd name="connsiteY134" fmla="*/ 4357 h 13573"/>
                  <a:gd name="connsiteX135" fmla="*/ 8630 w 11670"/>
                  <a:gd name="connsiteY135" fmla="*/ 4357 h 13573"/>
                  <a:gd name="connsiteX136" fmla="*/ 9552 w 11670"/>
                  <a:gd name="connsiteY136" fmla="*/ 4357 h 13573"/>
                  <a:gd name="connsiteX137" fmla="*/ 9552 w 11670"/>
                  <a:gd name="connsiteY137" fmla="*/ 4357 h 13573"/>
                  <a:gd name="connsiteX138" fmla="*/ 9552 w 11670"/>
                  <a:gd name="connsiteY138" fmla="*/ 4357 h 13573"/>
                  <a:gd name="connsiteX139" fmla="*/ 9552 w 11670"/>
                  <a:gd name="connsiteY139" fmla="*/ 4357 h 13573"/>
                  <a:gd name="connsiteX140" fmla="*/ 9552 w 11670"/>
                  <a:gd name="connsiteY140" fmla="*/ 4357 h 13573"/>
                  <a:gd name="connsiteX141" fmla="*/ 9552 w 11670"/>
                  <a:gd name="connsiteY141" fmla="*/ 4357 h 13573"/>
                  <a:gd name="connsiteX142" fmla="*/ 9552 w 11670"/>
                  <a:gd name="connsiteY142" fmla="*/ 4357 h 13573"/>
                  <a:gd name="connsiteX143" fmla="*/ 10139 w 11670"/>
                  <a:gd name="connsiteY143" fmla="*/ 4357 h 13573"/>
                  <a:gd name="connsiteX144" fmla="*/ 9384 w 11670"/>
                  <a:gd name="connsiteY144" fmla="*/ 4357 h 13573"/>
                  <a:gd name="connsiteX145" fmla="*/ 9384 w 11670"/>
                  <a:gd name="connsiteY145" fmla="*/ 4357 h 13573"/>
                  <a:gd name="connsiteX146" fmla="*/ 8965 w 11670"/>
                  <a:gd name="connsiteY146" fmla="*/ 4357 h 13573"/>
                  <a:gd name="connsiteX147" fmla="*/ 11228 w 11670"/>
                  <a:gd name="connsiteY147" fmla="*/ 4357 h 13573"/>
                  <a:gd name="connsiteX148" fmla="*/ 11228 w 11670"/>
                  <a:gd name="connsiteY148" fmla="*/ 4357 h 13573"/>
                  <a:gd name="connsiteX149" fmla="*/ 10139 w 11670"/>
                  <a:gd name="connsiteY149" fmla="*/ 4357 h 13573"/>
                  <a:gd name="connsiteX150" fmla="*/ 11479 w 11670"/>
                  <a:gd name="connsiteY150" fmla="*/ 4357 h 13573"/>
                  <a:gd name="connsiteX151" fmla="*/ 10809 w 11670"/>
                  <a:gd name="connsiteY151" fmla="*/ 4357 h 13573"/>
                  <a:gd name="connsiteX152" fmla="*/ 9720 w 11670"/>
                  <a:gd name="connsiteY152" fmla="*/ 4357 h 13573"/>
                  <a:gd name="connsiteX153" fmla="*/ 9720 w 11670"/>
                  <a:gd name="connsiteY153" fmla="*/ 4357 h 13573"/>
                  <a:gd name="connsiteX154" fmla="*/ 9720 w 11670"/>
                  <a:gd name="connsiteY154" fmla="*/ 4357 h 13573"/>
                  <a:gd name="connsiteX155" fmla="*/ 8547 w 11670"/>
                  <a:gd name="connsiteY155" fmla="*/ 4357 h 13573"/>
                  <a:gd name="connsiteX156" fmla="*/ 9552 w 11670"/>
                  <a:gd name="connsiteY156" fmla="*/ 3938 h 13573"/>
                  <a:gd name="connsiteX157" fmla="*/ 9552 w 11670"/>
                  <a:gd name="connsiteY157" fmla="*/ 3938 h 13573"/>
                  <a:gd name="connsiteX158" fmla="*/ 9552 w 11670"/>
                  <a:gd name="connsiteY158" fmla="*/ 3938 h 13573"/>
                  <a:gd name="connsiteX159" fmla="*/ 8630 w 11670"/>
                  <a:gd name="connsiteY159" fmla="*/ 3938 h 13573"/>
                  <a:gd name="connsiteX160" fmla="*/ 9133 w 11670"/>
                  <a:gd name="connsiteY160" fmla="*/ 3938 h 13573"/>
                  <a:gd name="connsiteX161" fmla="*/ 8295 w 11670"/>
                  <a:gd name="connsiteY161" fmla="*/ 3938 h 13573"/>
                  <a:gd name="connsiteX162" fmla="*/ 9049 w 11670"/>
                  <a:gd name="connsiteY162" fmla="*/ 3938 h 13573"/>
                  <a:gd name="connsiteX163" fmla="*/ 9049 w 11670"/>
                  <a:gd name="connsiteY163" fmla="*/ 3938 h 13573"/>
                  <a:gd name="connsiteX164" fmla="*/ 9049 w 11670"/>
                  <a:gd name="connsiteY164" fmla="*/ 3938 h 13573"/>
                  <a:gd name="connsiteX165" fmla="*/ 8379 w 11670"/>
                  <a:gd name="connsiteY165" fmla="*/ 3435 h 13573"/>
                  <a:gd name="connsiteX166" fmla="*/ 7792 w 11670"/>
                  <a:gd name="connsiteY166" fmla="*/ 3435 h 13573"/>
                  <a:gd name="connsiteX167" fmla="*/ 6200 w 11670"/>
                  <a:gd name="connsiteY167" fmla="*/ 3435 h 13573"/>
                  <a:gd name="connsiteX168" fmla="*/ 7122 w 11670"/>
                  <a:gd name="connsiteY168" fmla="*/ 3435 h 13573"/>
                  <a:gd name="connsiteX169" fmla="*/ 7122 w 11670"/>
                  <a:gd name="connsiteY169" fmla="*/ 3435 h 13573"/>
                  <a:gd name="connsiteX170" fmla="*/ 8547 w 11670"/>
                  <a:gd name="connsiteY170" fmla="*/ 3435 h 13573"/>
                  <a:gd name="connsiteX171" fmla="*/ 9217 w 11670"/>
                  <a:gd name="connsiteY171" fmla="*/ 2514 h 13573"/>
                  <a:gd name="connsiteX172" fmla="*/ 9217 w 11670"/>
                  <a:gd name="connsiteY172" fmla="*/ 2514 h 13573"/>
                  <a:gd name="connsiteX173" fmla="*/ 8463 w 11670"/>
                  <a:gd name="connsiteY173" fmla="*/ 2514 h 13573"/>
                  <a:gd name="connsiteX174" fmla="*/ 9720 w 11670"/>
                  <a:gd name="connsiteY174" fmla="*/ 2514 h 13573"/>
                  <a:gd name="connsiteX175" fmla="*/ 9720 w 11670"/>
                  <a:gd name="connsiteY175" fmla="*/ 2514 h 13573"/>
                  <a:gd name="connsiteX176" fmla="*/ 8798 w 11670"/>
                  <a:gd name="connsiteY176" fmla="*/ 2514 h 13573"/>
                  <a:gd name="connsiteX177" fmla="*/ 9552 w 11670"/>
                  <a:gd name="connsiteY177" fmla="*/ 2514 h 13573"/>
                  <a:gd name="connsiteX178" fmla="*/ 9552 w 11670"/>
                  <a:gd name="connsiteY178" fmla="*/ 2514 h 13573"/>
                  <a:gd name="connsiteX179" fmla="*/ 8714 w 11670"/>
                  <a:gd name="connsiteY179" fmla="*/ 2514 h 13573"/>
                  <a:gd name="connsiteX180" fmla="*/ 7792 w 11670"/>
                  <a:gd name="connsiteY180" fmla="*/ 2514 h 13573"/>
                  <a:gd name="connsiteX181" fmla="*/ 8798 w 11670"/>
                  <a:gd name="connsiteY181" fmla="*/ 1927 h 13573"/>
                  <a:gd name="connsiteX182" fmla="*/ 8211 w 11670"/>
                  <a:gd name="connsiteY182" fmla="*/ 1927 h 13573"/>
                  <a:gd name="connsiteX183" fmla="*/ 6871 w 11670"/>
                  <a:gd name="connsiteY183" fmla="*/ 1927 h 13573"/>
                  <a:gd name="connsiteX184" fmla="*/ 9133 w 11670"/>
                  <a:gd name="connsiteY184" fmla="*/ 1927 h 13573"/>
                  <a:gd name="connsiteX185" fmla="*/ 7541 w 11670"/>
                  <a:gd name="connsiteY185" fmla="*/ 1927 h 13573"/>
                  <a:gd name="connsiteX186" fmla="*/ 8798 w 11670"/>
                  <a:gd name="connsiteY186" fmla="*/ 1927 h 13573"/>
                  <a:gd name="connsiteX187" fmla="*/ 8798 w 11670"/>
                  <a:gd name="connsiteY187" fmla="*/ 1341 h 13573"/>
                  <a:gd name="connsiteX188" fmla="*/ 7792 w 11670"/>
                  <a:gd name="connsiteY188" fmla="*/ 1341 h 13573"/>
                  <a:gd name="connsiteX189" fmla="*/ 9049 w 11670"/>
                  <a:gd name="connsiteY189" fmla="*/ 1341 h 13573"/>
                  <a:gd name="connsiteX190" fmla="*/ 8463 w 11670"/>
                  <a:gd name="connsiteY190" fmla="*/ 1341 h 13573"/>
                  <a:gd name="connsiteX191" fmla="*/ 7792 w 11670"/>
                  <a:gd name="connsiteY191" fmla="*/ 1341 h 13573"/>
                  <a:gd name="connsiteX192" fmla="*/ 9049 w 11670"/>
                  <a:gd name="connsiteY192" fmla="*/ 0 h 13573"/>
                  <a:gd name="connsiteX193" fmla="*/ 7541 w 11670"/>
                  <a:gd name="connsiteY193" fmla="*/ 0 h 13573"/>
                  <a:gd name="connsiteX194" fmla="*/ 8463 w 11670"/>
                  <a:gd name="connsiteY194" fmla="*/ 0 h 13573"/>
                  <a:gd name="connsiteX195" fmla="*/ 7457 w 11670"/>
                  <a:gd name="connsiteY195" fmla="*/ 0 h 13573"/>
                  <a:gd name="connsiteX196" fmla="*/ 7457 w 11670"/>
                  <a:gd name="connsiteY196" fmla="*/ 0 h 13573"/>
                  <a:gd name="connsiteX197" fmla="*/ 3687 w 11670"/>
                  <a:gd name="connsiteY197" fmla="*/ 0 h 13573"/>
                  <a:gd name="connsiteX198" fmla="*/ 3687 w 11670"/>
                  <a:gd name="connsiteY198" fmla="*/ 0 h 13573"/>
                  <a:gd name="connsiteX199" fmla="*/ 2933 w 11670"/>
                  <a:gd name="connsiteY199" fmla="*/ 0 h 13573"/>
                  <a:gd name="connsiteX200" fmla="*/ 2933 w 11670"/>
                  <a:gd name="connsiteY200" fmla="*/ 0 h 13573"/>
                  <a:gd name="connsiteX201" fmla="*/ 2933 w 11670"/>
                  <a:gd name="connsiteY201" fmla="*/ 0 h 13573"/>
                  <a:gd name="connsiteX202" fmla="*/ 2095 w 11670"/>
                  <a:gd name="connsiteY202" fmla="*/ 587 h 13573"/>
                  <a:gd name="connsiteX203" fmla="*/ 2095 w 11670"/>
                  <a:gd name="connsiteY203" fmla="*/ 587 h 13573"/>
                  <a:gd name="connsiteX204" fmla="*/ 3352 w 11670"/>
                  <a:gd name="connsiteY204" fmla="*/ 587 h 13573"/>
                  <a:gd name="connsiteX205" fmla="*/ 1760 w 11670"/>
                  <a:gd name="connsiteY205" fmla="*/ 1006 h 13573"/>
                  <a:gd name="connsiteX206" fmla="*/ 2681 w 11670"/>
                  <a:gd name="connsiteY206" fmla="*/ 1006 h 13573"/>
                  <a:gd name="connsiteX207" fmla="*/ 1676 w 11670"/>
                  <a:gd name="connsiteY207" fmla="*/ 1006 h 13573"/>
                  <a:gd name="connsiteX208" fmla="*/ 1676 w 11670"/>
                  <a:gd name="connsiteY208" fmla="*/ 1006 h 13573"/>
                  <a:gd name="connsiteX209" fmla="*/ 1676 w 11670"/>
                  <a:gd name="connsiteY209" fmla="*/ 1006 h 13573"/>
                  <a:gd name="connsiteX210" fmla="*/ 1676 w 11670"/>
                  <a:gd name="connsiteY210" fmla="*/ 1006 h 13573"/>
                  <a:gd name="connsiteX211" fmla="*/ 2430 w 11670"/>
                  <a:gd name="connsiteY211" fmla="*/ 1592 h 13573"/>
                  <a:gd name="connsiteX212" fmla="*/ 2430 w 11670"/>
                  <a:gd name="connsiteY212" fmla="*/ 1592 h 13573"/>
                  <a:gd name="connsiteX213" fmla="*/ 2430 w 11670"/>
                  <a:gd name="connsiteY213" fmla="*/ 1592 h 13573"/>
                  <a:gd name="connsiteX214" fmla="*/ 2430 w 11670"/>
                  <a:gd name="connsiteY214" fmla="*/ 1592 h 13573"/>
                  <a:gd name="connsiteX215" fmla="*/ 2430 w 11670"/>
                  <a:gd name="connsiteY215" fmla="*/ 1592 h 13573"/>
                  <a:gd name="connsiteX216" fmla="*/ 1257 w 11670"/>
                  <a:gd name="connsiteY216" fmla="*/ 1592 h 13573"/>
                  <a:gd name="connsiteX217" fmla="*/ 3016 w 11670"/>
                  <a:gd name="connsiteY217" fmla="*/ 1592 h 13573"/>
                  <a:gd name="connsiteX218" fmla="*/ 3016 w 11670"/>
                  <a:gd name="connsiteY218" fmla="*/ 1592 h 13573"/>
                  <a:gd name="connsiteX219" fmla="*/ 1592 w 11670"/>
                  <a:gd name="connsiteY219" fmla="*/ 1592 h 13573"/>
                  <a:gd name="connsiteX220" fmla="*/ 1089 w 11670"/>
                  <a:gd name="connsiteY220" fmla="*/ 1592 h 13573"/>
                  <a:gd name="connsiteX221" fmla="*/ 2262 w 11670"/>
                  <a:gd name="connsiteY221" fmla="*/ 1592 h 13573"/>
                  <a:gd name="connsiteX222" fmla="*/ 3184 w 11670"/>
                  <a:gd name="connsiteY222" fmla="*/ 1592 h 13573"/>
                  <a:gd name="connsiteX223" fmla="*/ 1341 w 11670"/>
                  <a:gd name="connsiteY223" fmla="*/ 1592 h 13573"/>
                  <a:gd name="connsiteX224" fmla="*/ 1341 w 11670"/>
                  <a:gd name="connsiteY224" fmla="*/ 1592 h 13573"/>
                  <a:gd name="connsiteX225" fmla="*/ 1341 w 11670"/>
                  <a:gd name="connsiteY225" fmla="*/ 1592 h 13573"/>
                  <a:gd name="connsiteX226" fmla="*/ 2430 w 11670"/>
                  <a:gd name="connsiteY226" fmla="*/ 1592 h 13573"/>
                  <a:gd name="connsiteX227" fmla="*/ 2430 w 11670"/>
                  <a:gd name="connsiteY227" fmla="*/ 1592 h 13573"/>
                  <a:gd name="connsiteX228" fmla="*/ 3435 w 11670"/>
                  <a:gd name="connsiteY228" fmla="*/ 1592 h 13573"/>
                  <a:gd name="connsiteX229" fmla="*/ 2681 w 11670"/>
                  <a:gd name="connsiteY229" fmla="*/ 1592 h 13573"/>
                  <a:gd name="connsiteX230" fmla="*/ 2681 w 11670"/>
                  <a:gd name="connsiteY230" fmla="*/ 1592 h 13573"/>
                  <a:gd name="connsiteX231" fmla="*/ 1508 w 11670"/>
                  <a:gd name="connsiteY231" fmla="*/ 1592 h 13573"/>
                  <a:gd name="connsiteX232" fmla="*/ 1508 w 11670"/>
                  <a:gd name="connsiteY232" fmla="*/ 1592 h 13573"/>
                  <a:gd name="connsiteX233" fmla="*/ 2514 w 11670"/>
                  <a:gd name="connsiteY233" fmla="*/ 1592 h 13573"/>
                  <a:gd name="connsiteX234" fmla="*/ 1341 w 11670"/>
                  <a:gd name="connsiteY234" fmla="*/ 1592 h 13573"/>
                  <a:gd name="connsiteX235" fmla="*/ 1341 w 11670"/>
                  <a:gd name="connsiteY235" fmla="*/ 1592 h 13573"/>
                  <a:gd name="connsiteX236" fmla="*/ 2681 w 11670"/>
                  <a:gd name="connsiteY236" fmla="*/ 1592 h 13573"/>
                  <a:gd name="connsiteX237" fmla="*/ 1257 w 11670"/>
                  <a:gd name="connsiteY237" fmla="*/ 2011 h 13573"/>
                  <a:gd name="connsiteX238" fmla="*/ 2011 w 11670"/>
                  <a:gd name="connsiteY238" fmla="*/ 2011 h 13573"/>
                  <a:gd name="connsiteX239" fmla="*/ 1257 w 11670"/>
                  <a:gd name="connsiteY239" fmla="*/ 2011 h 13573"/>
                  <a:gd name="connsiteX240" fmla="*/ 2346 w 11670"/>
                  <a:gd name="connsiteY240" fmla="*/ 2011 h 13573"/>
                  <a:gd name="connsiteX241" fmla="*/ 3016 w 11670"/>
                  <a:gd name="connsiteY241" fmla="*/ 2011 h 13573"/>
                  <a:gd name="connsiteX242" fmla="*/ 2262 w 11670"/>
                  <a:gd name="connsiteY242" fmla="*/ 2011 h 13573"/>
                  <a:gd name="connsiteX243" fmla="*/ 3184 w 11670"/>
                  <a:gd name="connsiteY243" fmla="*/ 2011 h 13573"/>
                  <a:gd name="connsiteX244" fmla="*/ 1676 w 11670"/>
                  <a:gd name="connsiteY244" fmla="*/ 2011 h 13573"/>
                  <a:gd name="connsiteX245" fmla="*/ 1676 w 11670"/>
                  <a:gd name="connsiteY245" fmla="*/ 2011 h 13573"/>
                  <a:gd name="connsiteX246" fmla="*/ 2933 w 11670"/>
                  <a:gd name="connsiteY246" fmla="*/ 2011 h 13573"/>
                  <a:gd name="connsiteX247" fmla="*/ 2430 w 11670"/>
                  <a:gd name="connsiteY247" fmla="*/ 2011 h 13573"/>
                  <a:gd name="connsiteX248" fmla="*/ 2430 w 11670"/>
                  <a:gd name="connsiteY248" fmla="*/ 2011 h 13573"/>
                  <a:gd name="connsiteX249" fmla="*/ 1760 w 11670"/>
                  <a:gd name="connsiteY249" fmla="*/ 2011 h 13573"/>
                  <a:gd name="connsiteX250" fmla="*/ 1760 w 11670"/>
                  <a:gd name="connsiteY250" fmla="*/ 2011 h 13573"/>
                  <a:gd name="connsiteX251" fmla="*/ 1760 w 11670"/>
                  <a:gd name="connsiteY251" fmla="*/ 2011 h 13573"/>
                  <a:gd name="connsiteX252" fmla="*/ 2765 w 11670"/>
                  <a:gd name="connsiteY252" fmla="*/ 2011 h 13573"/>
                  <a:gd name="connsiteX253" fmla="*/ 2095 w 11670"/>
                  <a:gd name="connsiteY253" fmla="*/ 2011 h 13573"/>
                  <a:gd name="connsiteX254" fmla="*/ 2095 w 11670"/>
                  <a:gd name="connsiteY254" fmla="*/ 2011 h 13573"/>
                  <a:gd name="connsiteX255" fmla="*/ 419 w 11670"/>
                  <a:gd name="connsiteY255" fmla="*/ 2011 h 13573"/>
                  <a:gd name="connsiteX256" fmla="*/ 1089 w 11670"/>
                  <a:gd name="connsiteY256" fmla="*/ 2011 h 13573"/>
                  <a:gd name="connsiteX257" fmla="*/ 1089 w 11670"/>
                  <a:gd name="connsiteY257" fmla="*/ 2011 h 13573"/>
                  <a:gd name="connsiteX258" fmla="*/ 1089 w 11670"/>
                  <a:gd name="connsiteY258" fmla="*/ 2011 h 13573"/>
                  <a:gd name="connsiteX259" fmla="*/ 0 w 11670"/>
                  <a:gd name="connsiteY259" fmla="*/ 2011 h 13573"/>
                  <a:gd name="connsiteX260" fmla="*/ 1676 w 11670"/>
                  <a:gd name="connsiteY260" fmla="*/ 2011 h 13573"/>
                  <a:gd name="connsiteX261" fmla="*/ 587 w 11670"/>
                  <a:gd name="connsiteY261" fmla="*/ 2011 h 13573"/>
                  <a:gd name="connsiteX262" fmla="*/ 1341 w 11670"/>
                  <a:gd name="connsiteY262" fmla="*/ 2011 h 13573"/>
                  <a:gd name="connsiteX263" fmla="*/ 2430 w 11670"/>
                  <a:gd name="connsiteY263" fmla="*/ 5949 h 13573"/>
                  <a:gd name="connsiteX264" fmla="*/ 2933 w 11670"/>
                  <a:gd name="connsiteY264" fmla="*/ 7122 h 13573"/>
                  <a:gd name="connsiteX265" fmla="*/ 2933 w 11670"/>
                  <a:gd name="connsiteY265" fmla="*/ 7122 h 13573"/>
                  <a:gd name="connsiteX266" fmla="*/ 2933 w 11670"/>
                  <a:gd name="connsiteY266" fmla="*/ 7122 h 13573"/>
                  <a:gd name="connsiteX267" fmla="*/ 4776 w 11670"/>
                  <a:gd name="connsiteY267" fmla="*/ 8798 h 13573"/>
                  <a:gd name="connsiteX268" fmla="*/ 4776 w 11670"/>
                  <a:gd name="connsiteY268" fmla="*/ 8798 h 13573"/>
                  <a:gd name="connsiteX269" fmla="*/ 4776 w 11670"/>
                  <a:gd name="connsiteY269" fmla="*/ 8798 h 13573"/>
                  <a:gd name="connsiteX270" fmla="*/ 9887 w 11670"/>
                  <a:gd name="connsiteY270" fmla="*/ 13490 h 13573"/>
                  <a:gd name="connsiteX271" fmla="*/ 9887 w 11670"/>
                  <a:gd name="connsiteY271" fmla="*/ 13490 h 13573"/>
                  <a:gd name="connsiteX272" fmla="*/ 9887 w 11670"/>
                  <a:gd name="connsiteY272" fmla="*/ 13490 h 13573"/>
                  <a:gd name="connsiteX273" fmla="*/ 9887 w 11670"/>
                  <a:gd name="connsiteY273" fmla="*/ 13490 h 13573"/>
                  <a:gd name="connsiteX274" fmla="*/ 9887 w 11670"/>
                  <a:gd name="connsiteY274" fmla="*/ 13490 h 13573"/>
                  <a:gd name="connsiteX275" fmla="*/ 9887 w 11670"/>
                  <a:gd name="connsiteY275" fmla="*/ 13490 h 13573"/>
                  <a:gd name="connsiteX276" fmla="*/ 9636 w 11670"/>
                  <a:gd name="connsiteY276" fmla="*/ 13574 h 13573"/>
                  <a:gd name="connsiteX277" fmla="*/ 9049 w 11670"/>
                  <a:gd name="connsiteY277" fmla="*/ 2262 h 13573"/>
                  <a:gd name="connsiteX278" fmla="*/ 9049 w 11670"/>
                  <a:gd name="connsiteY278" fmla="*/ 2262 h 13573"/>
                  <a:gd name="connsiteX279" fmla="*/ 8798 w 11670"/>
                  <a:gd name="connsiteY279" fmla="*/ 2011 h 1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</a:cxnLst>
                <a:rect l="l" t="t" r="r" b="b"/>
                <a:pathLst>
                  <a:path w="11670" h="13573">
                    <a:moveTo>
                      <a:pt x="2430" y="5949"/>
                    </a:moveTo>
                    <a:lnTo>
                      <a:pt x="419" y="5949"/>
                    </a:lnTo>
                    <a:cubicBezTo>
                      <a:pt x="2430" y="5949"/>
                      <a:pt x="419" y="5949"/>
                      <a:pt x="2681" y="5949"/>
                    </a:cubicBezTo>
                    <a:lnTo>
                      <a:pt x="2179" y="5949"/>
                    </a:lnTo>
                    <a:cubicBezTo>
                      <a:pt x="1173" y="5949"/>
                      <a:pt x="3603" y="5949"/>
                      <a:pt x="3352" y="5949"/>
                    </a:cubicBezTo>
                    <a:lnTo>
                      <a:pt x="2765" y="5949"/>
                    </a:lnTo>
                    <a:lnTo>
                      <a:pt x="2765" y="5949"/>
                    </a:lnTo>
                    <a:lnTo>
                      <a:pt x="3771" y="5949"/>
                    </a:lnTo>
                    <a:cubicBezTo>
                      <a:pt x="3771" y="5949"/>
                      <a:pt x="3771" y="5949"/>
                      <a:pt x="3268" y="5949"/>
                    </a:cubicBezTo>
                    <a:lnTo>
                      <a:pt x="3771" y="5949"/>
                    </a:lnTo>
                    <a:cubicBezTo>
                      <a:pt x="3268" y="5949"/>
                      <a:pt x="2765" y="5949"/>
                      <a:pt x="2849" y="5949"/>
                    </a:cubicBezTo>
                    <a:cubicBezTo>
                      <a:pt x="838" y="5949"/>
                      <a:pt x="3352" y="5949"/>
                      <a:pt x="2179" y="5949"/>
                    </a:cubicBezTo>
                    <a:lnTo>
                      <a:pt x="2179" y="5949"/>
                    </a:lnTo>
                    <a:cubicBezTo>
                      <a:pt x="1701" y="5907"/>
                      <a:pt x="1232" y="5907"/>
                      <a:pt x="754" y="5949"/>
                    </a:cubicBezTo>
                    <a:cubicBezTo>
                      <a:pt x="1508" y="5899"/>
                      <a:pt x="2262" y="5899"/>
                      <a:pt x="3016" y="5949"/>
                    </a:cubicBezTo>
                    <a:cubicBezTo>
                      <a:pt x="3016" y="5949"/>
                      <a:pt x="3016" y="5949"/>
                      <a:pt x="3016" y="5949"/>
                    </a:cubicBezTo>
                    <a:cubicBezTo>
                      <a:pt x="3016" y="5949"/>
                      <a:pt x="2514" y="5949"/>
                      <a:pt x="2514" y="5949"/>
                    </a:cubicBezTo>
                    <a:lnTo>
                      <a:pt x="1592" y="5949"/>
                    </a:lnTo>
                    <a:cubicBezTo>
                      <a:pt x="1986" y="5991"/>
                      <a:pt x="2371" y="5991"/>
                      <a:pt x="2765" y="5949"/>
                    </a:cubicBezTo>
                    <a:lnTo>
                      <a:pt x="1341" y="5949"/>
                    </a:lnTo>
                    <a:cubicBezTo>
                      <a:pt x="1341" y="5949"/>
                      <a:pt x="2514" y="5949"/>
                      <a:pt x="2681" y="5949"/>
                    </a:cubicBezTo>
                    <a:cubicBezTo>
                      <a:pt x="2849" y="5949"/>
                      <a:pt x="2681" y="5949"/>
                      <a:pt x="3268" y="5949"/>
                    </a:cubicBezTo>
                    <a:lnTo>
                      <a:pt x="3268" y="5949"/>
                    </a:lnTo>
                    <a:cubicBezTo>
                      <a:pt x="3268" y="5949"/>
                      <a:pt x="3268" y="5949"/>
                      <a:pt x="3268" y="5949"/>
                    </a:cubicBezTo>
                    <a:cubicBezTo>
                      <a:pt x="3662" y="5907"/>
                      <a:pt x="4047" y="5907"/>
                      <a:pt x="4441" y="5949"/>
                    </a:cubicBezTo>
                    <a:cubicBezTo>
                      <a:pt x="5530" y="5949"/>
                      <a:pt x="2933" y="5949"/>
                      <a:pt x="4441" y="5949"/>
                    </a:cubicBezTo>
                    <a:lnTo>
                      <a:pt x="3519" y="5949"/>
                    </a:lnTo>
                    <a:lnTo>
                      <a:pt x="5111" y="5949"/>
                    </a:lnTo>
                    <a:lnTo>
                      <a:pt x="4441" y="5949"/>
                    </a:lnTo>
                    <a:lnTo>
                      <a:pt x="3771" y="5949"/>
                    </a:lnTo>
                    <a:cubicBezTo>
                      <a:pt x="4776" y="5882"/>
                      <a:pt x="5781" y="5882"/>
                      <a:pt x="6787" y="5949"/>
                    </a:cubicBezTo>
                    <a:lnTo>
                      <a:pt x="4692" y="5949"/>
                    </a:lnTo>
                    <a:cubicBezTo>
                      <a:pt x="5614" y="5949"/>
                      <a:pt x="4692" y="5949"/>
                      <a:pt x="4692" y="5949"/>
                    </a:cubicBezTo>
                    <a:lnTo>
                      <a:pt x="4692" y="5949"/>
                    </a:lnTo>
                    <a:cubicBezTo>
                      <a:pt x="3938" y="5949"/>
                      <a:pt x="4189" y="5949"/>
                      <a:pt x="3854" y="5949"/>
                    </a:cubicBezTo>
                    <a:cubicBezTo>
                      <a:pt x="5363" y="5949"/>
                      <a:pt x="4860" y="5949"/>
                      <a:pt x="5279" y="5949"/>
                    </a:cubicBezTo>
                    <a:cubicBezTo>
                      <a:pt x="5698" y="5949"/>
                      <a:pt x="4273" y="5949"/>
                      <a:pt x="4441" y="5949"/>
                    </a:cubicBezTo>
                    <a:cubicBezTo>
                      <a:pt x="3352" y="5949"/>
                      <a:pt x="6117" y="5949"/>
                      <a:pt x="5195" y="5949"/>
                    </a:cubicBezTo>
                    <a:lnTo>
                      <a:pt x="5195" y="5949"/>
                    </a:lnTo>
                    <a:cubicBezTo>
                      <a:pt x="5614" y="5949"/>
                      <a:pt x="5195" y="5949"/>
                      <a:pt x="5195" y="5949"/>
                    </a:cubicBezTo>
                    <a:lnTo>
                      <a:pt x="5195" y="5949"/>
                    </a:lnTo>
                    <a:cubicBezTo>
                      <a:pt x="5195" y="5949"/>
                      <a:pt x="5195" y="6368"/>
                      <a:pt x="6452" y="5949"/>
                    </a:cubicBezTo>
                    <a:lnTo>
                      <a:pt x="8882" y="5949"/>
                    </a:lnTo>
                    <a:cubicBezTo>
                      <a:pt x="7482" y="6025"/>
                      <a:pt x="6091" y="6025"/>
                      <a:pt x="4692" y="5949"/>
                    </a:cubicBezTo>
                    <a:cubicBezTo>
                      <a:pt x="4692" y="5949"/>
                      <a:pt x="4692" y="5949"/>
                      <a:pt x="4692" y="5949"/>
                    </a:cubicBezTo>
                    <a:cubicBezTo>
                      <a:pt x="5245" y="5865"/>
                      <a:pt x="5815" y="5865"/>
                      <a:pt x="6368" y="5949"/>
                    </a:cubicBezTo>
                    <a:lnTo>
                      <a:pt x="4692" y="5949"/>
                    </a:lnTo>
                    <a:cubicBezTo>
                      <a:pt x="5304" y="5907"/>
                      <a:pt x="5924" y="5907"/>
                      <a:pt x="6536" y="5949"/>
                    </a:cubicBezTo>
                    <a:lnTo>
                      <a:pt x="6536" y="5949"/>
                    </a:lnTo>
                    <a:cubicBezTo>
                      <a:pt x="5924" y="5874"/>
                      <a:pt x="5304" y="5874"/>
                      <a:pt x="4692" y="5949"/>
                    </a:cubicBezTo>
                    <a:cubicBezTo>
                      <a:pt x="4692" y="5949"/>
                      <a:pt x="4692" y="5949"/>
                      <a:pt x="4692" y="5949"/>
                    </a:cubicBezTo>
                    <a:lnTo>
                      <a:pt x="4692" y="5949"/>
                    </a:lnTo>
                    <a:cubicBezTo>
                      <a:pt x="4692" y="5949"/>
                      <a:pt x="7038" y="5949"/>
                      <a:pt x="6954" y="5949"/>
                    </a:cubicBezTo>
                    <a:lnTo>
                      <a:pt x="4692" y="5949"/>
                    </a:lnTo>
                    <a:lnTo>
                      <a:pt x="4692" y="5949"/>
                    </a:lnTo>
                    <a:cubicBezTo>
                      <a:pt x="4692" y="5949"/>
                      <a:pt x="4106" y="5949"/>
                      <a:pt x="4189" y="5949"/>
                    </a:cubicBezTo>
                    <a:lnTo>
                      <a:pt x="3435" y="5949"/>
                    </a:lnTo>
                    <a:lnTo>
                      <a:pt x="3435" y="5949"/>
                    </a:lnTo>
                    <a:lnTo>
                      <a:pt x="5279" y="5949"/>
                    </a:lnTo>
                    <a:lnTo>
                      <a:pt x="4189" y="5949"/>
                    </a:lnTo>
                    <a:cubicBezTo>
                      <a:pt x="5078" y="5832"/>
                      <a:pt x="5983" y="5832"/>
                      <a:pt x="6871" y="5949"/>
                    </a:cubicBezTo>
                    <a:lnTo>
                      <a:pt x="4776" y="5949"/>
                    </a:lnTo>
                    <a:cubicBezTo>
                      <a:pt x="4776" y="5949"/>
                      <a:pt x="5446" y="5949"/>
                      <a:pt x="4776" y="5949"/>
                    </a:cubicBezTo>
                    <a:lnTo>
                      <a:pt x="4273" y="5949"/>
                    </a:lnTo>
                    <a:cubicBezTo>
                      <a:pt x="4273" y="5949"/>
                      <a:pt x="5530" y="5949"/>
                      <a:pt x="4273" y="5949"/>
                    </a:cubicBezTo>
                    <a:lnTo>
                      <a:pt x="3603" y="5949"/>
                    </a:lnTo>
                    <a:lnTo>
                      <a:pt x="9049" y="5949"/>
                    </a:lnTo>
                    <a:lnTo>
                      <a:pt x="7457" y="5949"/>
                    </a:lnTo>
                    <a:lnTo>
                      <a:pt x="4608" y="5949"/>
                    </a:lnTo>
                    <a:lnTo>
                      <a:pt x="5279" y="5949"/>
                    </a:lnTo>
                    <a:cubicBezTo>
                      <a:pt x="5279" y="5949"/>
                      <a:pt x="4441" y="5949"/>
                      <a:pt x="4608" y="5949"/>
                    </a:cubicBezTo>
                    <a:cubicBezTo>
                      <a:pt x="4776" y="5949"/>
                      <a:pt x="4608" y="5949"/>
                      <a:pt x="5446" y="5949"/>
                    </a:cubicBezTo>
                    <a:cubicBezTo>
                      <a:pt x="6284" y="5949"/>
                      <a:pt x="5446" y="5949"/>
                      <a:pt x="5446" y="5949"/>
                    </a:cubicBezTo>
                    <a:lnTo>
                      <a:pt x="7206" y="5949"/>
                    </a:lnTo>
                    <a:cubicBezTo>
                      <a:pt x="7206" y="5949"/>
                      <a:pt x="6619" y="5949"/>
                      <a:pt x="6619" y="5949"/>
                    </a:cubicBezTo>
                    <a:lnTo>
                      <a:pt x="6200" y="5949"/>
                    </a:lnTo>
                    <a:cubicBezTo>
                      <a:pt x="5363" y="5949"/>
                      <a:pt x="6200" y="5949"/>
                      <a:pt x="5027" y="5949"/>
                    </a:cubicBezTo>
                    <a:lnTo>
                      <a:pt x="6200" y="5949"/>
                    </a:lnTo>
                    <a:cubicBezTo>
                      <a:pt x="7122" y="5949"/>
                      <a:pt x="6200" y="5949"/>
                      <a:pt x="6200" y="5949"/>
                    </a:cubicBezTo>
                    <a:lnTo>
                      <a:pt x="9301" y="5949"/>
                    </a:lnTo>
                    <a:cubicBezTo>
                      <a:pt x="9301" y="5949"/>
                      <a:pt x="8547" y="5949"/>
                      <a:pt x="8714" y="5949"/>
                    </a:cubicBezTo>
                    <a:cubicBezTo>
                      <a:pt x="8882" y="5949"/>
                      <a:pt x="10893" y="5949"/>
                      <a:pt x="9971" y="5949"/>
                    </a:cubicBezTo>
                    <a:lnTo>
                      <a:pt x="7876" y="5949"/>
                    </a:lnTo>
                    <a:cubicBezTo>
                      <a:pt x="7876" y="5949"/>
                      <a:pt x="8379" y="5949"/>
                      <a:pt x="8295" y="5949"/>
                    </a:cubicBezTo>
                    <a:lnTo>
                      <a:pt x="6871" y="5949"/>
                    </a:lnTo>
                    <a:cubicBezTo>
                      <a:pt x="6117" y="5949"/>
                      <a:pt x="6871" y="5949"/>
                      <a:pt x="6117" y="6452"/>
                    </a:cubicBezTo>
                    <a:cubicBezTo>
                      <a:pt x="6393" y="6494"/>
                      <a:pt x="6678" y="6494"/>
                      <a:pt x="6954" y="6452"/>
                    </a:cubicBezTo>
                    <a:lnTo>
                      <a:pt x="6954" y="6452"/>
                    </a:lnTo>
                    <a:cubicBezTo>
                      <a:pt x="7541" y="6452"/>
                      <a:pt x="7792" y="6452"/>
                      <a:pt x="8128" y="6452"/>
                    </a:cubicBezTo>
                    <a:cubicBezTo>
                      <a:pt x="8463" y="6452"/>
                      <a:pt x="9217" y="6452"/>
                      <a:pt x="8882" y="6452"/>
                    </a:cubicBezTo>
                    <a:lnTo>
                      <a:pt x="8044" y="6452"/>
                    </a:lnTo>
                    <a:cubicBezTo>
                      <a:pt x="8044" y="6452"/>
                      <a:pt x="8547" y="6452"/>
                      <a:pt x="8044" y="6452"/>
                    </a:cubicBezTo>
                    <a:cubicBezTo>
                      <a:pt x="7541" y="6452"/>
                      <a:pt x="6787" y="6452"/>
                      <a:pt x="8044" y="6452"/>
                    </a:cubicBezTo>
                    <a:lnTo>
                      <a:pt x="8714" y="6452"/>
                    </a:lnTo>
                    <a:cubicBezTo>
                      <a:pt x="8714" y="6452"/>
                      <a:pt x="10139" y="6452"/>
                      <a:pt x="9803" y="6452"/>
                    </a:cubicBezTo>
                    <a:cubicBezTo>
                      <a:pt x="9468" y="6452"/>
                      <a:pt x="9803" y="6452"/>
                      <a:pt x="10725" y="6452"/>
                    </a:cubicBezTo>
                    <a:cubicBezTo>
                      <a:pt x="9468" y="6452"/>
                      <a:pt x="10725" y="6452"/>
                      <a:pt x="9468" y="6452"/>
                    </a:cubicBezTo>
                    <a:cubicBezTo>
                      <a:pt x="9971" y="6502"/>
                      <a:pt x="10474" y="6502"/>
                      <a:pt x="10976" y="6452"/>
                    </a:cubicBezTo>
                    <a:lnTo>
                      <a:pt x="9803" y="6452"/>
                    </a:lnTo>
                    <a:cubicBezTo>
                      <a:pt x="9133" y="6452"/>
                      <a:pt x="9133" y="6452"/>
                      <a:pt x="8798" y="6452"/>
                    </a:cubicBezTo>
                    <a:cubicBezTo>
                      <a:pt x="8463" y="6452"/>
                      <a:pt x="8798" y="6452"/>
                      <a:pt x="9468" y="6452"/>
                    </a:cubicBezTo>
                    <a:lnTo>
                      <a:pt x="8882" y="6452"/>
                    </a:lnTo>
                    <a:cubicBezTo>
                      <a:pt x="9384" y="6418"/>
                      <a:pt x="9887" y="6418"/>
                      <a:pt x="10390" y="6452"/>
                    </a:cubicBezTo>
                    <a:lnTo>
                      <a:pt x="10390" y="6452"/>
                    </a:lnTo>
                    <a:cubicBezTo>
                      <a:pt x="10809" y="6452"/>
                      <a:pt x="10893" y="6452"/>
                      <a:pt x="10390" y="6452"/>
                    </a:cubicBezTo>
                    <a:cubicBezTo>
                      <a:pt x="9887" y="6452"/>
                      <a:pt x="9636" y="6452"/>
                      <a:pt x="10390" y="6452"/>
                    </a:cubicBezTo>
                    <a:lnTo>
                      <a:pt x="10390" y="6452"/>
                    </a:lnTo>
                    <a:cubicBezTo>
                      <a:pt x="10390" y="6452"/>
                      <a:pt x="9217" y="6452"/>
                      <a:pt x="10390" y="5949"/>
                    </a:cubicBezTo>
                    <a:cubicBezTo>
                      <a:pt x="10390" y="5949"/>
                      <a:pt x="10390" y="5949"/>
                      <a:pt x="10390" y="5949"/>
                    </a:cubicBezTo>
                    <a:lnTo>
                      <a:pt x="10976" y="5949"/>
                    </a:lnTo>
                    <a:cubicBezTo>
                      <a:pt x="10976" y="5949"/>
                      <a:pt x="11563" y="5949"/>
                      <a:pt x="10976" y="5949"/>
                    </a:cubicBezTo>
                    <a:cubicBezTo>
                      <a:pt x="12485" y="5949"/>
                      <a:pt x="10976" y="5949"/>
                      <a:pt x="11563" y="5530"/>
                    </a:cubicBezTo>
                    <a:lnTo>
                      <a:pt x="10809" y="5530"/>
                    </a:lnTo>
                    <a:lnTo>
                      <a:pt x="10306" y="5530"/>
                    </a:lnTo>
                    <a:lnTo>
                      <a:pt x="9636" y="5530"/>
                    </a:lnTo>
                    <a:cubicBezTo>
                      <a:pt x="9133" y="5530"/>
                      <a:pt x="10139" y="5530"/>
                      <a:pt x="10055" y="5530"/>
                    </a:cubicBezTo>
                    <a:cubicBezTo>
                      <a:pt x="9971" y="5530"/>
                      <a:pt x="10055" y="5530"/>
                      <a:pt x="10055" y="5530"/>
                    </a:cubicBezTo>
                    <a:cubicBezTo>
                      <a:pt x="11563" y="5530"/>
                      <a:pt x="8965" y="5530"/>
                      <a:pt x="10055" y="5111"/>
                    </a:cubicBezTo>
                    <a:cubicBezTo>
                      <a:pt x="10055" y="5111"/>
                      <a:pt x="10055" y="5111"/>
                      <a:pt x="10055" y="5111"/>
                    </a:cubicBezTo>
                    <a:lnTo>
                      <a:pt x="9217" y="5111"/>
                    </a:lnTo>
                    <a:cubicBezTo>
                      <a:pt x="10390" y="5111"/>
                      <a:pt x="9217" y="5111"/>
                      <a:pt x="10055" y="5111"/>
                    </a:cubicBezTo>
                    <a:cubicBezTo>
                      <a:pt x="9468" y="5036"/>
                      <a:pt x="8882" y="5036"/>
                      <a:pt x="8295" y="5111"/>
                    </a:cubicBezTo>
                    <a:lnTo>
                      <a:pt x="8295" y="5111"/>
                    </a:lnTo>
                    <a:cubicBezTo>
                      <a:pt x="8295" y="5111"/>
                      <a:pt x="8295" y="5111"/>
                      <a:pt x="8295" y="5111"/>
                    </a:cubicBezTo>
                    <a:lnTo>
                      <a:pt x="9468" y="5111"/>
                    </a:lnTo>
                    <a:lnTo>
                      <a:pt x="8044" y="5111"/>
                    </a:lnTo>
                    <a:lnTo>
                      <a:pt x="8630" y="5111"/>
                    </a:lnTo>
                    <a:cubicBezTo>
                      <a:pt x="8630" y="5111"/>
                      <a:pt x="7792" y="5111"/>
                      <a:pt x="8630" y="5111"/>
                    </a:cubicBezTo>
                    <a:cubicBezTo>
                      <a:pt x="9468" y="5111"/>
                      <a:pt x="8630" y="4608"/>
                      <a:pt x="9803" y="4357"/>
                    </a:cubicBezTo>
                    <a:cubicBezTo>
                      <a:pt x="8044" y="4357"/>
                      <a:pt x="10557" y="4357"/>
                      <a:pt x="9217" y="4357"/>
                    </a:cubicBezTo>
                    <a:lnTo>
                      <a:pt x="10222" y="4357"/>
                    </a:lnTo>
                    <a:cubicBezTo>
                      <a:pt x="9803" y="4357"/>
                      <a:pt x="10809" y="4357"/>
                      <a:pt x="9720" y="4357"/>
                    </a:cubicBezTo>
                    <a:lnTo>
                      <a:pt x="10557" y="4357"/>
                    </a:lnTo>
                    <a:cubicBezTo>
                      <a:pt x="10557" y="4357"/>
                      <a:pt x="10557" y="4357"/>
                      <a:pt x="10557" y="4357"/>
                    </a:cubicBezTo>
                    <a:lnTo>
                      <a:pt x="8630" y="4357"/>
                    </a:lnTo>
                    <a:cubicBezTo>
                      <a:pt x="9133" y="4357"/>
                      <a:pt x="9049" y="4357"/>
                      <a:pt x="8630" y="4357"/>
                    </a:cubicBezTo>
                    <a:lnTo>
                      <a:pt x="9552" y="4357"/>
                    </a:lnTo>
                    <a:cubicBezTo>
                      <a:pt x="9552" y="4357"/>
                      <a:pt x="10139" y="4357"/>
                      <a:pt x="9552" y="4357"/>
                    </a:cubicBezTo>
                    <a:cubicBezTo>
                      <a:pt x="8965" y="4357"/>
                      <a:pt x="9552" y="4357"/>
                      <a:pt x="9552" y="4357"/>
                    </a:cubicBezTo>
                    <a:cubicBezTo>
                      <a:pt x="9552" y="4357"/>
                      <a:pt x="9552" y="4357"/>
                      <a:pt x="9552" y="4357"/>
                    </a:cubicBezTo>
                    <a:lnTo>
                      <a:pt x="9552" y="4357"/>
                    </a:lnTo>
                    <a:cubicBezTo>
                      <a:pt x="8379" y="4357"/>
                      <a:pt x="9552" y="4357"/>
                      <a:pt x="9552" y="4357"/>
                    </a:cubicBezTo>
                    <a:lnTo>
                      <a:pt x="9552" y="4357"/>
                    </a:lnTo>
                    <a:cubicBezTo>
                      <a:pt x="10390" y="4357"/>
                      <a:pt x="9552" y="4357"/>
                      <a:pt x="10139" y="4357"/>
                    </a:cubicBezTo>
                    <a:lnTo>
                      <a:pt x="9384" y="4357"/>
                    </a:lnTo>
                    <a:cubicBezTo>
                      <a:pt x="7876" y="4357"/>
                      <a:pt x="10306" y="4357"/>
                      <a:pt x="9384" y="4357"/>
                    </a:cubicBezTo>
                    <a:lnTo>
                      <a:pt x="8965" y="4357"/>
                    </a:lnTo>
                    <a:lnTo>
                      <a:pt x="11228" y="4357"/>
                    </a:lnTo>
                    <a:lnTo>
                      <a:pt x="11228" y="4357"/>
                    </a:lnTo>
                    <a:cubicBezTo>
                      <a:pt x="12149" y="4357"/>
                      <a:pt x="10306" y="4357"/>
                      <a:pt x="10139" y="4357"/>
                    </a:cubicBezTo>
                    <a:lnTo>
                      <a:pt x="11479" y="4357"/>
                    </a:lnTo>
                    <a:cubicBezTo>
                      <a:pt x="11479" y="4357"/>
                      <a:pt x="9887" y="4357"/>
                      <a:pt x="10809" y="4357"/>
                    </a:cubicBezTo>
                    <a:lnTo>
                      <a:pt x="9720" y="4357"/>
                    </a:lnTo>
                    <a:cubicBezTo>
                      <a:pt x="9720" y="4357"/>
                      <a:pt x="11228" y="4357"/>
                      <a:pt x="9720" y="4357"/>
                    </a:cubicBezTo>
                    <a:lnTo>
                      <a:pt x="9720" y="4357"/>
                    </a:lnTo>
                    <a:lnTo>
                      <a:pt x="8547" y="4357"/>
                    </a:lnTo>
                    <a:cubicBezTo>
                      <a:pt x="10893" y="4357"/>
                      <a:pt x="7290" y="4357"/>
                      <a:pt x="9552" y="3938"/>
                    </a:cubicBezTo>
                    <a:lnTo>
                      <a:pt x="9552" y="3938"/>
                    </a:lnTo>
                    <a:lnTo>
                      <a:pt x="9552" y="3938"/>
                    </a:lnTo>
                    <a:cubicBezTo>
                      <a:pt x="9552" y="3938"/>
                      <a:pt x="9133" y="3938"/>
                      <a:pt x="8630" y="3938"/>
                    </a:cubicBezTo>
                    <a:lnTo>
                      <a:pt x="9133" y="3938"/>
                    </a:lnTo>
                    <a:cubicBezTo>
                      <a:pt x="9552" y="3938"/>
                      <a:pt x="9133" y="3938"/>
                      <a:pt x="8295" y="3938"/>
                    </a:cubicBezTo>
                    <a:lnTo>
                      <a:pt x="9049" y="3938"/>
                    </a:lnTo>
                    <a:cubicBezTo>
                      <a:pt x="8630" y="3938"/>
                      <a:pt x="10222" y="3938"/>
                      <a:pt x="9049" y="3938"/>
                    </a:cubicBezTo>
                    <a:lnTo>
                      <a:pt x="9049" y="3938"/>
                    </a:lnTo>
                    <a:cubicBezTo>
                      <a:pt x="8211" y="3938"/>
                      <a:pt x="11060" y="3435"/>
                      <a:pt x="8379" y="3435"/>
                    </a:cubicBezTo>
                    <a:lnTo>
                      <a:pt x="7792" y="3435"/>
                    </a:lnTo>
                    <a:cubicBezTo>
                      <a:pt x="7265" y="3486"/>
                      <a:pt x="6728" y="3486"/>
                      <a:pt x="6200" y="3435"/>
                    </a:cubicBezTo>
                    <a:cubicBezTo>
                      <a:pt x="6200" y="3435"/>
                      <a:pt x="6954" y="3435"/>
                      <a:pt x="7122" y="3435"/>
                    </a:cubicBezTo>
                    <a:lnTo>
                      <a:pt x="7122" y="3435"/>
                    </a:lnTo>
                    <a:cubicBezTo>
                      <a:pt x="8547" y="3435"/>
                      <a:pt x="7625" y="3435"/>
                      <a:pt x="8547" y="3435"/>
                    </a:cubicBezTo>
                    <a:cubicBezTo>
                      <a:pt x="9468" y="3435"/>
                      <a:pt x="9217" y="2849"/>
                      <a:pt x="9217" y="2514"/>
                    </a:cubicBezTo>
                    <a:lnTo>
                      <a:pt x="9217" y="2514"/>
                    </a:lnTo>
                    <a:cubicBezTo>
                      <a:pt x="9803" y="2514"/>
                      <a:pt x="8714" y="2514"/>
                      <a:pt x="8463" y="2514"/>
                    </a:cubicBezTo>
                    <a:cubicBezTo>
                      <a:pt x="8211" y="2514"/>
                      <a:pt x="9720" y="2514"/>
                      <a:pt x="9720" y="2514"/>
                    </a:cubicBezTo>
                    <a:lnTo>
                      <a:pt x="9720" y="2514"/>
                    </a:lnTo>
                    <a:cubicBezTo>
                      <a:pt x="9217" y="2514"/>
                      <a:pt x="8798" y="2514"/>
                      <a:pt x="8798" y="2514"/>
                    </a:cubicBezTo>
                    <a:lnTo>
                      <a:pt x="9552" y="2514"/>
                    </a:lnTo>
                    <a:lnTo>
                      <a:pt x="9552" y="2514"/>
                    </a:lnTo>
                    <a:lnTo>
                      <a:pt x="8714" y="2514"/>
                    </a:lnTo>
                    <a:cubicBezTo>
                      <a:pt x="8714" y="2514"/>
                      <a:pt x="8714" y="2514"/>
                      <a:pt x="7792" y="2514"/>
                    </a:cubicBezTo>
                    <a:cubicBezTo>
                      <a:pt x="9301" y="2514"/>
                      <a:pt x="8295" y="2011"/>
                      <a:pt x="8798" y="1927"/>
                    </a:cubicBezTo>
                    <a:cubicBezTo>
                      <a:pt x="9301" y="1843"/>
                      <a:pt x="8128" y="1927"/>
                      <a:pt x="8211" y="1927"/>
                    </a:cubicBezTo>
                    <a:lnTo>
                      <a:pt x="6871" y="1927"/>
                    </a:lnTo>
                    <a:cubicBezTo>
                      <a:pt x="8882" y="1927"/>
                      <a:pt x="7709" y="1927"/>
                      <a:pt x="9133" y="1927"/>
                    </a:cubicBezTo>
                    <a:cubicBezTo>
                      <a:pt x="8211" y="1927"/>
                      <a:pt x="9133" y="1927"/>
                      <a:pt x="7541" y="1927"/>
                    </a:cubicBezTo>
                    <a:lnTo>
                      <a:pt x="8798" y="1927"/>
                    </a:lnTo>
                    <a:cubicBezTo>
                      <a:pt x="7960" y="1927"/>
                      <a:pt x="9217" y="1927"/>
                      <a:pt x="8798" y="1341"/>
                    </a:cubicBezTo>
                    <a:lnTo>
                      <a:pt x="7792" y="1341"/>
                    </a:lnTo>
                    <a:lnTo>
                      <a:pt x="9049" y="1341"/>
                    </a:lnTo>
                    <a:cubicBezTo>
                      <a:pt x="9049" y="1341"/>
                      <a:pt x="7541" y="1341"/>
                      <a:pt x="8463" y="1341"/>
                    </a:cubicBezTo>
                    <a:lnTo>
                      <a:pt x="7792" y="1341"/>
                    </a:lnTo>
                    <a:cubicBezTo>
                      <a:pt x="9049" y="922"/>
                      <a:pt x="6787" y="587"/>
                      <a:pt x="9049" y="0"/>
                    </a:cubicBezTo>
                    <a:lnTo>
                      <a:pt x="7541" y="0"/>
                    </a:lnTo>
                    <a:lnTo>
                      <a:pt x="8463" y="0"/>
                    </a:lnTo>
                    <a:cubicBezTo>
                      <a:pt x="7541" y="0"/>
                      <a:pt x="8463" y="0"/>
                      <a:pt x="7457" y="0"/>
                    </a:cubicBezTo>
                    <a:lnTo>
                      <a:pt x="7457" y="0"/>
                    </a:lnTo>
                    <a:cubicBezTo>
                      <a:pt x="6368" y="0"/>
                      <a:pt x="5027" y="0"/>
                      <a:pt x="3687" y="0"/>
                    </a:cubicBezTo>
                    <a:cubicBezTo>
                      <a:pt x="4944" y="0"/>
                      <a:pt x="1843" y="0"/>
                      <a:pt x="3687" y="0"/>
                    </a:cubicBezTo>
                    <a:lnTo>
                      <a:pt x="2933" y="0"/>
                    </a:lnTo>
                    <a:cubicBezTo>
                      <a:pt x="3519" y="0"/>
                      <a:pt x="3687" y="0"/>
                      <a:pt x="2933" y="0"/>
                    </a:cubicBezTo>
                    <a:lnTo>
                      <a:pt x="2933" y="0"/>
                    </a:lnTo>
                    <a:cubicBezTo>
                      <a:pt x="2933" y="0"/>
                      <a:pt x="2430" y="0"/>
                      <a:pt x="2095" y="587"/>
                    </a:cubicBezTo>
                    <a:lnTo>
                      <a:pt x="2095" y="587"/>
                    </a:lnTo>
                    <a:cubicBezTo>
                      <a:pt x="3184" y="587"/>
                      <a:pt x="2095" y="587"/>
                      <a:pt x="3352" y="587"/>
                    </a:cubicBezTo>
                    <a:cubicBezTo>
                      <a:pt x="1927" y="587"/>
                      <a:pt x="3352" y="587"/>
                      <a:pt x="1760" y="1006"/>
                    </a:cubicBezTo>
                    <a:lnTo>
                      <a:pt x="2681" y="1006"/>
                    </a:lnTo>
                    <a:lnTo>
                      <a:pt x="1676" y="1006"/>
                    </a:lnTo>
                    <a:cubicBezTo>
                      <a:pt x="1676" y="1006"/>
                      <a:pt x="1676" y="1006"/>
                      <a:pt x="1676" y="1006"/>
                    </a:cubicBezTo>
                    <a:cubicBezTo>
                      <a:pt x="1676" y="1006"/>
                      <a:pt x="1676" y="1006"/>
                      <a:pt x="1676" y="1006"/>
                    </a:cubicBezTo>
                    <a:lnTo>
                      <a:pt x="1676" y="1006"/>
                    </a:lnTo>
                    <a:cubicBezTo>
                      <a:pt x="2095" y="1006"/>
                      <a:pt x="1676" y="1006"/>
                      <a:pt x="2430" y="1592"/>
                    </a:cubicBezTo>
                    <a:lnTo>
                      <a:pt x="2430" y="1592"/>
                    </a:lnTo>
                    <a:cubicBezTo>
                      <a:pt x="3016" y="1592"/>
                      <a:pt x="2011" y="1592"/>
                      <a:pt x="2430" y="1592"/>
                    </a:cubicBezTo>
                    <a:lnTo>
                      <a:pt x="2430" y="1592"/>
                    </a:lnTo>
                    <a:cubicBezTo>
                      <a:pt x="2430" y="1592"/>
                      <a:pt x="2933" y="1592"/>
                      <a:pt x="2430" y="1592"/>
                    </a:cubicBezTo>
                    <a:lnTo>
                      <a:pt x="1257" y="1592"/>
                    </a:lnTo>
                    <a:cubicBezTo>
                      <a:pt x="1835" y="1693"/>
                      <a:pt x="2438" y="1693"/>
                      <a:pt x="3016" y="1592"/>
                    </a:cubicBezTo>
                    <a:lnTo>
                      <a:pt x="3016" y="1592"/>
                    </a:lnTo>
                    <a:cubicBezTo>
                      <a:pt x="2539" y="1559"/>
                      <a:pt x="2070" y="1559"/>
                      <a:pt x="1592" y="1592"/>
                    </a:cubicBezTo>
                    <a:cubicBezTo>
                      <a:pt x="419" y="1592"/>
                      <a:pt x="2849" y="1592"/>
                      <a:pt x="1089" y="1592"/>
                    </a:cubicBezTo>
                    <a:cubicBezTo>
                      <a:pt x="2598" y="1592"/>
                      <a:pt x="1927" y="1592"/>
                      <a:pt x="2262" y="1592"/>
                    </a:cubicBezTo>
                    <a:cubicBezTo>
                      <a:pt x="2598" y="1592"/>
                      <a:pt x="3352" y="1592"/>
                      <a:pt x="3184" y="1592"/>
                    </a:cubicBezTo>
                    <a:cubicBezTo>
                      <a:pt x="3016" y="1592"/>
                      <a:pt x="1257" y="1592"/>
                      <a:pt x="1341" y="1592"/>
                    </a:cubicBezTo>
                    <a:lnTo>
                      <a:pt x="1341" y="1592"/>
                    </a:lnTo>
                    <a:cubicBezTo>
                      <a:pt x="1341" y="1592"/>
                      <a:pt x="1843" y="1592"/>
                      <a:pt x="1341" y="1592"/>
                    </a:cubicBezTo>
                    <a:cubicBezTo>
                      <a:pt x="1701" y="1634"/>
                      <a:pt x="2070" y="1634"/>
                      <a:pt x="2430" y="1592"/>
                    </a:cubicBezTo>
                    <a:lnTo>
                      <a:pt x="2430" y="1592"/>
                    </a:lnTo>
                    <a:cubicBezTo>
                      <a:pt x="2430" y="1592"/>
                      <a:pt x="4022" y="1592"/>
                      <a:pt x="3435" y="1592"/>
                    </a:cubicBezTo>
                    <a:lnTo>
                      <a:pt x="2681" y="1592"/>
                    </a:lnTo>
                    <a:cubicBezTo>
                      <a:pt x="2681" y="1592"/>
                      <a:pt x="2681" y="1592"/>
                      <a:pt x="2681" y="1592"/>
                    </a:cubicBezTo>
                    <a:cubicBezTo>
                      <a:pt x="2681" y="1592"/>
                      <a:pt x="2681" y="1592"/>
                      <a:pt x="1508" y="1592"/>
                    </a:cubicBezTo>
                    <a:cubicBezTo>
                      <a:pt x="335" y="1592"/>
                      <a:pt x="2346" y="1592"/>
                      <a:pt x="1508" y="1592"/>
                    </a:cubicBezTo>
                    <a:cubicBezTo>
                      <a:pt x="3100" y="1592"/>
                      <a:pt x="1508" y="1592"/>
                      <a:pt x="2514" y="1592"/>
                    </a:cubicBezTo>
                    <a:lnTo>
                      <a:pt x="1341" y="1592"/>
                    </a:lnTo>
                    <a:cubicBezTo>
                      <a:pt x="2179" y="1592"/>
                      <a:pt x="670" y="1592"/>
                      <a:pt x="1341" y="1592"/>
                    </a:cubicBezTo>
                    <a:cubicBezTo>
                      <a:pt x="2011" y="1592"/>
                      <a:pt x="2179" y="1592"/>
                      <a:pt x="2681" y="1592"/>
                    </a:cubicBezTo>
                    <a:cubicBezTo>
                      <a:pt x="3184" y="1592"/>
                      <a:pt x="922" y="1592"/>
                      <a:pt x="1257" y="2011"/>
                    </a:cubicBezTo>
                    <a:cubicBezTo>
                      <a:pt x="1500" y="1936"/>
                      <a:pt x="1768" y="1936"/>
                      <a:pt x="2011" y="2011"/>
                    </a:cubicBezTo>
                    <a:lnTo>
                      <a:pt x="1257" y="2011"/>
                    </a:lnTo>
                    <a:lnTo>
                      <a:pt x="2346" y="2011"/>
                    </a:lnTo>
                    <a:cubicBezTo>
                      <a:pt x="1508" y="2011"/>
                      <a:pt x="2346" y="2011"/>
                      <a:pt x="3016" y="2011"/>
                    </a:cubicBezTo>
                    <a:lnTo>
                      <a:pt x="2262" y="2011"/>
                    </a:lnTo>
                    <a:cubicBezTo>
                      <a:pt x="1843" y="2011"/>
                      <a:pt x="3771" y="2011"/>
                      <a:pt x="3184" y="2011"/>
                    </a:cubicBezTo>
                    <a:lnTo>
                      <a:pt x="1676" y="2011"/>
                    </a:lnTo>
                    <a:cubicBezTo>
                      <a:pt x="2262" y="2011"/>
                      <a:pt x="2095" y="2011"/>
                      <a:pt x="1676" y="2011"/>
                    </a:cubicBezTo>
                    <a:lnTo>
                      <a:pt x="2933" y="2011"/>
                    </a:lnTo>
                    <a:cubicBezTo>
                      <a:pt x="2933" y="2011"/>
                      <a:pt x="2262" y="2011"/>
                      <a:pt x="2430" y="2011"/>
                    </a:cubicBezTo>
                    <a:cubicBezTo>
                      <a:pt x="2598" y="2011"/>
                      <a:pt x="1425" y="2011"/>
                      <a:pt x="2430" y="2011"/>
                    </a:cubicBezTo>
                    <a:lnTo>
                      <a:pt x="1760" y="2011"/>
                    </a:lnTo>
                    <a:cubicBezTo>
                      <a:pt x="1341" y="2011"/>
                      <a:pt x="1760" y="2011"/>
                      <a:pt x="1760" y="2011"/>
                    </a:cubicBezTo>
                    <a:lnTo>
                      <a:pt x="1760" y="2011"/>
                    </a:lnTo>
                    <a:lnTo>
                      <a:pt x="2765" y="2011"/>
                    </a:lnTo>
                    <a:lnTo>
                      <a:pt x="2095" y="2011"/>
                    </a:lnTo>
                    <a:cubicBezTo>
                      <a:pt x="2095" y="2011"/>
                      <a:pt x="2095" y="2011"/>
                      <a:pt x="2095" y="2011"/>
                    </a:cubicBezTo>
                    <a:lnTo>
                      <a:pt x="419" y="2011"/>
                    </a:lnTo>
                    <a:cubicBezTo>
                      <a:pt x="419" y="2011"/>
                      <a:pt x="1592" y="2011"/>
                      <a:pt x="1089" y="2011"/>
                    </a:cubicBezTo>
                    <a:lnTo>
                      <a:pt x="1089" y="2011"/>
                    </a:lnTo>
                    <a:cubicBezTo>
                      <a:pt x="1089" y="2011"/>
                      <a:pt x="251" y="2011"/>
                      <a:pt x="1089" y="2011"/>
                    </a:cubicBezTo>
                    <a:lnTo>
                      <a:pt x="0" y="2011"/>
                    </a:lnTo>
                    <a:cubicBezTo>
                      <a:pt x="0" y="2011"/>
                      <a:pt x="1341" y="2011"/>
                      <a:pt x="1676" y="2011"/>
                    </a:cubicBezTo>
                    <a:cubicBezTo>
                      <a:pt x="2011" y="2011"/>
                      <a:pt x="838" y="2011"/>
                      <a:pt x="587" y="2011"/>
                    </a:cubicBezTo>
                    <a:cubicBezTo>
                      <a:pt x="335" y="2011"/>
                      <a:pt x="2179" y="2011"/>
                      <a:pt x="1341" y="2011"/>
                    </a:cubicBezTo>
                    <a:cubicBezTo>
                      <a:pt x="503" y="2011"/>
                      <a:pt x="2514" y="5949"/>
                      <a:pt x="2430" y="5949"/>
                    </a:cubicBezTo>
                    <a:close/>
                    <a:moveTo>
                      <a:pt x="2933" y="7122"/>
                    </a:moveTo>
                    <a:cubicBezTo>
                      <a:pt x="2933" y="7122"/>
                      <a:pt x="2346" y="7122"/>
                      <a:pt x="2933" y="7122"/>
                    </a:cubicBezTo>
                    <a:cubicBezTo>
                      <a:pt x="3519" y="7122"/>
                      <a:pt x="3184" y="7038"/>
                      <a:pt x="2933" y="7122"/>
                    </a:cubicBezTo>
                    <a:close/>
                    <a:moveTo>
                      <a:pt x="4776" y="8798"/>
                    </a:moveTo>
                    <a:cubicBezTo>
                      <a:pt x="4776" y="8798"/>
                      <a:pt x="4776" y="8798"/>
                      <a:pt x="4776" y="8798"/>
                    </a:cubicBezTo>
                    <a:cubicBezTo>
                      <a:pt x="4776" y="8798"/>
                      <a:pt x="4944" y="8714"/>
                      <a:pt x="4776" y="8798"/>
                    </a:cubicBezTo>
                    <a:close/>
                    <a:moveTo>
                      <a:pt x="9887" y="13490"/>
                    </a:moveTo>
                    <a:lnTo>
                      <a:pt x="9887" y="13490"/>
                    </a:lnTo>
                    <a:cubicBezTo>
                      <a:pt x="9887" y="13490"/>
                      <a:pt x="10055" y="13406"/>
                      <a:pt x="9887" y="13490"/>
                    </a:cubicBezTo>
                    <a:close/>
                    <a:moveTo>
                      <a:pt x="9887" y="13490"/>
                    </a:moveTo>
                    <a:lnTo>
                      <a:pt x="9887" y="13490"/>
                    </a:lnTo>
                    <a:cubicBezTo>
                      <a:pt x="9887" y="13490"/>
                      <a:pt x="9887" y="13490"/>
                      <a:pt x="9887" y="13490"/>
                    </a:cubicBezTo>
                    <a:cubicBezTo>
                      <a:pt x="9887" y="13490"/>
                      <a:pt x="9468" y="13574"/>
                      <a:pt x="9636" y="13574"/>
                    </a:cubicBezTo>
                    <a:close/>
                    <a:moveTo>
                      <a:pt x="9049" y="2262"/>
                    </a:moveTo>
                    <a:lnTo>
                      <a:pt x="9049" y="2262"/>
                    </a:lnTo>
                    <a:cubicBezTo>
                      <a:pt x="9049" y="2262"/>
                      <a:pt x="8547" y="2011"/>
                      <a:pt x="8798" y="201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="" xmlns:a16="http://schemas.microsoft.com/office/drawing/2014/main" id="{267443A3-AF48-4F42-B566-4279EB816A18}"/>
                  </a:ext>
                </a:extLst>
              </p:cNvPr>
              <p:cNvSpPr/>
              <p:nvPr/>
            </p:nvSpPr>
            <p:spPr>
              <a:xfrm>
                <a:off x="2499314" y="208261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="" xmlns:a16="http://schemas.microsoft.com/office/drawing/2014/main" id="{498B1AAC-9234-4CDE-BC01-3C4857B0A345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="" xmlns:a16="http://schemas.microsoft.com/office/drawing/2014/main" id="{0721B117-3624-4140-B81D-4E0722730256}"/>
                  </a:ext>
                </a:extLst>
              </p:cNvPr>
              <p:cNvSpPr/>
              <p:nvPr/>
            </p:nvSpPr>
            <p:spPr>
              <a:xfrm>
                <a:off x="2499062" y="208622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="" xmlns:a16="http://schemas.microsoft.com/office/drawing/2014/main" id="{3197DA35-AFF1-4C0F-9A6B-E948013506DD}"/>
                  </a:ext>
                </a:extLst>
              </p:cNvPr>
              <p:cNvSpPr/>
              <p:nvPr/>
            </p:nvSpPr>
            <p:spPr>
              <a:xfrm>
                <a:off x="2506352" y="208806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="" xmlns:a16="http://schemas.microsoft.com/office/drawing/2014/main" id="{EB34D71C-5FD0-4A39-8DB5-810CFBE22704}"/>
                  </a:ext>
                </a:extLst>
              </p:cNvPr>
              <p:cNvSpPr/>
              <p:nvPr/>
            </p:nvSpPr>
            <p:spPr>
              <a:xfrm>
                <a:off x="2502414" y="208881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="" xmlns:a16="http://schemas.microsoft.com/office/drawing/2014/main" id="{2F0C0303-821B-4755-8CF3-995D334B95AE}"/>
                  </a:ext>
                </a:extLst>
              </p:cNvPr>
              <p:cNvSpPr/>
              <p:nvPr/>
            </p:nvSpPr>
            <p:spPr>
              <a:xfrm>
                <a:off x="2503745" y="2088232"/>
                <a:ext cx="612" cy="37"/>
              </a:xfrm>
              <a:custGeom>
                <a:avLst/>
                <a:gdLst>
                  <a:gd name="connsiteX0" fmla="*/ 261 w 612"/>
                  <a:gd name="connsiteY0" fmla="*/ 0 h 37"/>
                  <a:gd name="connsiteX1" fmla="*/ 261 w 612"/>
                  <a:gd name="connsiteY1" fmla="*/ 0 h 37"/>
                  <a:gd name="connsiteX2" fmla="*/ 261 w 612"/>
                  <a:gd name="connsiteY2" fmla="*/ 0 h 37"/>
                  <a:gd name="connsiteX3" fmla="*/ 261 w 612"/>
                  <a:gd name="connsiteY3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2" h="37">
                    <a:moveTo>
                      <a:pt x="261" y="0"/>
                    </a:moveTo>
                    <a:cubicBezTo>
                      <a:pt x="-326" y="0"/>
                      <a:pt x="261" y="0"/>
                      <a:pt x="261" y="0"/>
                    </a:cubicBezTo>
                    <a:lnTo>
                      <a:pt x="261" y="0"/>
                    </a:lnTo>
                    <a:cubicBezTo>
                      <a:pt x="847" y="84"/>
                      <a:pt x="596" y="0"/>
                      <a:pt x="261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="" xmlns:a16="http://schemas.microsoft.com/office/drawing/2014/main" id="{882F6E6B-7592-444F-A182-899C54262097}"/>
                  </a:ext>
                </a:extLst>
              </p:cNvPr>
              <p:cNvSpPr/>
              <p:nvPr/>
            </p:nvSpPr>
            <p:spPr>
              <a:xfrm>
                <a:off x="2503754" y="2088316"/>
                <a:ext cx="37" cy="37"/>
              </a:xfrm>
              <a:custGeom>
                <a:avLst/>
                <a:gdLst>
                  <a:gd name="connsiteX0" fmla="*/ 0 w 37"/>
                  <a:gd name="connsiteY0" fmla="*/ 0 h 37"/>
                  <a:gd name="connsiteX1" fmla="*/ 0 w 37"/>
                  <a:gd name="connsiteY1" fmla="*/ 0 h 37"/>
                  <a:gd name="connsiteX2" fmla="*/ 0 w 37"/>
                  <a:gd name="connsiteY2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3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84" y="84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="" xmlns:a16="http://schemas.microsoft.com/office/drawing/2014/main" id="{54A65798-64DC-4883-9F16-9A223880605A}"/>
                  </a:ext>
                </a:extLst>
              </p:cNvPr>
              <p:cNvSpPr/>
              <p:nvPr/>
            </p:nvSpPr>
            <p:spPr>
              <a:xfrm>
                <a:off x="2505598" y="2087645"/>
                <a:ext cx="554" cy="8378"/>
              </a:xfrm>
              <a:custGeom>
                <a:avLst/>
                <a:gdLst>
                  <a:gd name="connsiteX0" fmla="*/ 0 w 554"/>
                  <a:gd name="connsiteY0" fmla="*/ 0 h 8378"/>
                  <a:gd name="connsiteX1" fmla="*/ 503 w 554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54" h="8378">
                    <a:moveTo>
                      <a:pt x="0" y="0"/>
                    </a:moveTo>
                    <a:cubicBezTo>
                      <a:pt x="0" y="0"/>
                      <a:pt x="754" y="0"/>
                      <a:pt x="503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="" xmlns:a16="http://schemas.microsoft.com/office/drawing/2014/main" id="{58DC2BBE-EB55-4DFC-A147-E2471933440F}"/>
                  </a:ext>
                </a:extLst>
              </p:cNvPr>
              <p:cNvSpPr/>
              <p:nvPr/>
            </p:nvSpPr>
            <p:spPr>
              <a:xfrm>
                <a:off x="2502079" y="2088316"/>
                <a:ext cx="754" cy="83"/>
              </a:xfrm>
              <a:custGeom>
                <a:avLst/>
                <a:gdLst>
                  <a:gd name="connsiteX0" fmla="*/ 0 w 754"/>
                  <a:gd name="connsiteY0" fmla="*/ 84 h 83"/>
                  <a:gd name="connsiteX1" fmla="*/ 754 w 754"/>
                  <a:gd name="connsiteY1" fmla="*/ 0 h 83"/>
                  <a:gd name="connsiteX2" fmla="*/ 167 w 754"/>
                  <a:gd name="connsiteY2" fmla="*/ 0 h 83"/>
                  <a:gd name="connsiteX3" fmla="*/ 0 w 754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" h="83">
                    <a:moveTo>
                      <a:pt x="0" y="84"/>
                    </a:moveTo>
                    <a:lnTo>
                      <a:pt x="754" y="0"/>
                    </a:lnTo>
                    <a:lnTo>
                      <a:pt x="167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="" xmlns:a16="http://schemas.microsoft.com/office/drawing/2014/main" id="{46FF04B5-4190-4FA7-914F-E63500E761B3}"/>
                  </a:ext>
                </a:extLst>
              </p:cNvPr>
              <p:cNvSpPr/>
              <p:nvPr/>
            </p:nvSpPr>
            <p:spPr>
              <a:xfrm>
                <a:off x="2502414" y="2087981"/>
                <a:ext cx="186" cy="8378"/>
              </a:xfrm>
              <a:custGeom>
                <a:avLst/>
                <a:gdLst>
                  <a:gd name="connsiteX0" fmla="*/ 0 w 186"/>
                  <a:gd name="connsiteY0" fmla="*/ 0 h 8378"/>
                  <a:gd name="connsiteX1" fmla="*/ 0 w 186"/>
                  <a:gd name="connsiteY1" fmla="*/ 0 h 8378"/>
                  <a:gd name="connsiteX2" fmla="*/ 0 w 186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19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="" xmlns:a16="http://schemas.microsoft.com/office/drawing/2014/main" id="{8AEF5267-A7A6-45BC-A768-8D65135172FD}"/>
                  </a:ext>
                </a:extLst>
              </p:cNvPr>
              <p:cNvSpPr/>
              <p:nvPr/>
            </p:nvSpPr>
            <p:spPr>
              <a:xfrm>
                <a:off x="2502414" y="208806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="" xmlns:a16="http://schemas.microsoft.com/office/drawing/2014/main" id="{3B20BAF5-702E-4410-825B-B36966F99E01}"/>
                  </a:ext>
                </a:extLst>
              </p:cNvPr>
              <p:cNvSpPr/>
              <p:nvPr/>
            </p:nvSpPr>
            <p:spPr>
              <a:xfrm>
                <a:off x="2501827" y="2088232"/>
                <a:ext cx="251" cy="83"/>
              </a:xfrm>
              <a:custGeom>
                <a:avLst/>
                <a:gdLst>
                  <a:gd name="connsiteX0" fmla="*/ 0 w 251"/>
                  <a:gd name="connsiteY0" fmla="*/ 84 h 83"/>
                  <a:gd name="connsiteX1" fmla="*/ 168 w 251"/>
                  <a:gd name="connsiteY1" fmla="*/ 0 h 83"/>
                  <a:gd name="connsiteX2" fmla="*/ 251 w 251"/>
                  <a:gd name="connsiteY2" fmla="*/ 0 h 83"/>
                  <a:gd name="connsiteX3" fmla="*/ 0 w 251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" h="83">
                    <a:moveTo>
                      <a:pt x="0" y="84"/>
                    </a:moveTo>
                    <a:lnTo>
                      <a:pt x="168" y="0"/>
                    </a:lnTo>
                    <a:lnTo>
                      <a:pt x="251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="" xmlns:a16="http://schemas.microsoft.com/office/drawing/2014/main" id="{A18CA87A-CC51-4DFE-BF15-3F1A480999D5}"/>
                  </a:ext>
                </a:extLst>
              </p:cNvPr>
              <p:cNvSpPr/>
              <p:nvPr/>
            </p:nvSpPr>
            <p:spPr>
              <a:xfrm>
                <a:off x="2502414" y="208714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="" xmlns:a16="http://schemas.microsoft.com/office/drawing/2014/main" id="{90C10479-94B6-4E08-96B7-85F31865B1DC}"/>
                  </a:ext>
                </a:extLst>
              </p:cNvPr>
              <p:cNvSpPr/>
              <p:nvPr/>
            </p:nvSpPr>
            <p:spPr>
              <a:xfrm>
                <a:off x="2500738" y="208747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="" xmlns:a16="http://schemas.microsoft.com/office/drawing/2014/main" id="{77EB163D-5DBC-40B1-A3AD-46F7845770D6}"/>
                  </a:ext>
                </a:extLst>
              </p:cNvPr>
              <p:cNvSpPr/>
              <p:nvPr/>
            </p:nvSpPr>
            <p:spPr>
              <a:xfrm>
                <a:off x="2499816" y="2087310"/>
                <a:ext cx="670" cy="31"/>
              </a:xfrm>
              <a:custGeom>
                <a:avLst/>
                <a:gdLst>
                  <a:gd name="connsiteX0" fmla="*/ 670 w 670"/>
                  <a:gd name="connsiteY0" fmla="*/ 0 h 31"/>
                  <a:gd name="connsiteX1" fmla="*/ 0 w 670"/>
                  <a:gd name="connsiteY1" fmla="*/ 0 h 31"/>
                  <a:gd name="connsiteX2" fmla="*/ 670 w 670"/>
                  <a:gd name="connsiteY2" fmla="*/ 0 h 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0" h="31">
                    <a:moveTo>
                      <a:pt x="670" y="0"/>
                    </a:moveTo>
                    <a:lnTo>
                      <a:pt x="0" y="0"/>
                    </a:lnTo>
                    <a:cubicBezTo>
                      <a:pt x="218" y="42"/>
                      <a:pt x="452" y="42"/>
                      <a:pt x="67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="" xmlns:a16="http://schemas.microsoft.com/office/drawing/2014/main" id="{F90EA354-F94E-4C8F-83FF-D689B5699499}"/>
                  </a:ext>
                </a:extLst>
              </p:cNvPr>
              <p:cNvSpPr/>
              <p:nvPr/>
            </p:nvSpPr>
            <p:spPr>
              <a:xfrm>
                <a:off x="2501576" y="2085970"/>
                <a:ext cx="1508" cy="8378"/>
              </a:xfrm>
              <a:custGeom>
                <a:avLst/>
                <a:gdLst>
                  <a:gd name="connsiteX0" fmla="*/ 0 w 1508"/>
                  <a:gd name="connsiteY0" fmla="*/ 0 h 8378"/>
                  <a:gd name="connsiteX1" fmla="*/ 0 w 1508"/>
                  <a:gd name="connsiteY1" fmla="*/ 0 h 8378"/>
                  <a:gd name="connsiteX2" fmla="*/ 1508 w 1508"/>
                  <a:gd name="connsiteY2" fmla="*/ 0 h 8378"/>
                  <a:gd name="connsiteX3" fmla="*/ 0 w 1508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" h="8378">
                    <a:moveTo>
                      <a:pt x="0" y="0"/>
                    </a:moveTo>
                    <a:lnTo>
                      <a:pt x="0" y="0"/>
                    </a:lnTo>
                    <a:lnTo>
                      <a:pt x="15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="" xmlns:a16="http://schemas.microsoft.com/office/drawing/2014/main" id="{2E6F22A0-464E-4237-877D-804736A92693}"/>
                  </a:ext>
                </a:extLst>
              </p:cNvPr>
              <p:cNvSpPr/>
              <p:nvPr/>
            </p:nvSpPr>
            <p:spPr>
              <a:xfrm>
                <a:off x="2497890" y="2085048"/>
                <a:ext cx="615" cy="8378"/>
              </a:xfrm>
              <a:custGeom>
                <a:avLst/>
                <a:gdLst>
                  <a:gd name="connsiteX0" fmla="*/ 82 w 615"/>
                  <a:gd name="connsiteY0" fmla="*/ 0 h 8378"/>
                  <a:gd name="connsiteX1" fmla="*/ 501 w 615"/>
                  <a:gd name="connsiteY1" fmla="*/ 0 h 8378"/>
                  <a:gd name="connsiteX2" fmla="*/ 82 w 615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5" h="8378">
                    <a:moveTo>
                      <a:pt x="82" y="0"/>
                    </a:moveTo>
                    <a:cubicBezTo>
                      <a:pt x="-337" y="0"/>
                      <a:pt x="1004" y="0"/>
                      <a:pt x="501" y="0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="" xmlns:a16="http://schemas.microsoft.com/office/drawing/2014/main" id="{B067C3E1-49A3-42B4-A933-1C209AA449A5}"/>
                  </a:ext>
                </a:extLst>
              </p:cNvPr>
              <p:cNvSpPr/>
              <p:nvPr/>
            </p:nvSpPr>
            <p:spPr>
              <a:xfrm>
                <a:off x="2499062" y="208513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="" xmlns:a16="http://schemas.microsoft.com/office/drawing/2014/main" id="{797860E0-641C-4C83-8DF1-58564145E03C}"/>
                  </a:ext>
                </a:extLst>
              </p:cNvPr>
              <p:cNvSpPr/>
              <p:nvPr/>
            </p:nvSpPr>
            <p:spPr>
              <a:xfrm>
                <a:off x="2504676" y="2072480"/>
                <a:ext cx="502" cy="83"/>
              </a:xfrm>
              <a:custGeom>
                <a:avLst/>
                <a:gdLst>
                  <a:gd name="connsiteX0" fmla="*/ 167 w 502"/>
                  <a:gd name="connsiteY0" fmla="*/ 84 h 83"/>
                  <a:gd name="connsiteX1" fmla="*/ 503 w 502"/>
                  <a:gd name="connsiteY1" fmla="*/ 0 h 83"/>
                  <a:gd name="connsiteX2" fmla="*/ 0 w 502"/>
                  <a:gd name="connsiteY2" fmla="*/ 84 h 83"/>
                  <a:gd name="connsiteX3" fmla="*/ 167 w 502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" h="83">
                    <a:moveTo>
                      <a:pt x="167" y="84"/>
                    </a:moveTo>
                    <a:lnTo>
                      <a:pt x="503" y="0"/>
                    </a:lnTo>
                    <a:lnTo>
                      <a:pt x="0" y="84"/>
                    </a:lnTo>
                    <a:lnTo>
                      <a:pt x="167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="" xmlns:a16="http://schemas.microsoft.com/office/drawing/2014/main" id="{C6634FEC-A19A-4411-A680-35E73E77BD73}"/>
                  </a:ext>
                </a:extLst>
              </p:cNvPr>
              <p:cNvSpPr/>
              <p:nvPr/>
            </p:nvSpPr>
            <p:spPr>
              <a:xfrm>
                <a:off x="2503754" y="2072480"/>
                <a:ext cx="111" cy="8378"/>
              </a:xfrm>
              <a:custGeom>
                <a:avLst/>
                <a:gdLst>
                  <a:gd name="connsiteX0" fmla="*/ 0 w 111"/>
                  <a:gd name="connsiteY0" fmla="*/ 0 h 8378"/>
                  <a:gd name="connsiteX1" fmla="*/ 0 w 111"/>
                  <a:gd name="connsiteY1" fmla="*/ 0 h 8378"/>
                  <a:gd name="connsiteX2" fmla="*/ 0 w 111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51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="" xmlns:a16="http://schemas.microsoft.com/office/drawing/2014/main" id="{35C9DFCB-98A8-4B90-9FC1-677089CA7372}"/>
                  </a:ext>
                </a:extLst>
              </p:cNvPr>
              <p:cNvSpPr/>
              <p:nvPr/>
            </p:nvSpPr>
            <p:spPr>
              <a:xfrm>
                <a:off x="2496548" y="208136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="" xmlns:a16="http://schemas.microsoft.com/office/drawing/2014/main" id="{97AE1E1E-65C2-4DE6-A736-A243EEF00669}"/>
                  </a:ext>
                </a:extLst>
              </p:cNvPr>
              <p:cNvSpPr/>
              <p:nvPr/>
            </p:nvSpPr>
            <p:spPr>
              <a:xfrm>
                <a:off x="2497219" y="2080440"/>
                <a:ext cx="921" cy="83"/>
              </a:xfrm>
              <a:custGeom>
                <a:avLst/>
                <a:gdLst>
                  <a:gd name="connsiteX0" fmla="*/ 0 w 921"/>
                  <a:gd name="connsiteY0" fmla="*/ 0 h 83"/>
                  <a:gd name="connsiteX1" fmla="*/ 0 w 921"/>
                  <a:gd name="connsiteY1" fmla="*/ 84 h 83"/>
                  <a:gd name="connsiteX2" fmla="*/ 922 w 921"/>
                  <a:gd name="connsiteY2" fmla="*/ 0 h 83"/>
                  <a:gd name="connsiteX3" fmla="*/ 0 w 921"/>
                  <a:gd name="connsiteY3" fmla="*/ 0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" h="83">
                    <a:moveTo>
                      <a:pt x="0" y="0"/>
                    </a:moveTo>
                    <a:lnTo>
                      <a:pt x="0" y="84"/>
                    </a:lnTo>
                    <a:lnTo>
                      <a:pt x="9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="" xmlns:a16="http://schemas.microsoft.com/office/drawing/2014/main" id="{E597DE55-2E74-4D3A-A030-22AF92D7FEC4}"/>
                  </a:ext>
                </a:extLst>
              </p:cNvPr>
              <p:cNvSpPr/>
              <p:nvPr/>
            </p:nvSpPr>
            <p:spPr>
              <a:xfrm>
                <a:off x="2496130" y="2079816"/>
                <a:ext cx="484" cy="37"/>
              </a:xfrm>
              <a:custGeom>
                <a:avLst/>
                <a:gdLst>
                  <a:gd name="connsiteX0" fmla="*/ 0 w 484"/>
                  <a:gd name="connsiteY0" fmla="*/ 37 h 37"/>
                  <a:gd name="connsiteX1" fmla="*/ 0 w 484"/>
                  <a:gd name="connsiteY1" fmla="*/ 37 h 37"/>
                  <a:gd name="connsiteX2" fmla="*/ 0 w 484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4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089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="" xmlns:a16="http://schemas.microsoft.com/office/drawing/2014/main" id="{16B1EF90-6C36-40DA-95C3-A53C8DFF422C}"/>
                  </a:ext>
                </a:extLst>
              </p:cNvPr>
              <p:cNvSpPr/>
              <p:nvPr/>
            </p:nvSpPr>
            <p:spPr>
              <a:xfrm>
                <a:off x="2790815" y="207683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="" xmlns:a16="http://schemas.microsoft.com/office/drawing/2014/main" id="{552094B9-0A5D-4CB9-A4E2-D50F9EB76ED0}"/>
                  </a:ext>
                </a:extLst>
              </p:cNvPr>
              <p:cNvSpPr/>
              <p:nvPr/>
            </p:nvSpPr>
            <p:spPr>
              <a:xfrm>
                <a:off x="2789055" y="2076418"/>
                <a:ext cx="586" cy="8378"/>
              </a:xfrm>
              <a:custGeom>
                <a:avLst/>
                <a:gdLst>
                  <a:gd name="connsiteX0" fmla="*/ 335 w 586"/>
                  <a:gd name="connsiteY0" fmla="*/ 0 h 8378"/>
                  <a:gd name="connsiteX1" fmla="*/ 587 w 586"/>
                  <a:gd name="connsiteY1" fmla="*/ 0 h 8378"/>
                  <a:gd name="connsiteX2" fmla="*/ 0 w 586"/>
                  <a:gd name="connsiteY2" fmla="*/ 0 h 8378"/>
                  <a:gd name="connsiteX3" fmla="*/ 335 w 586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6" h="8378">
                    <a:moveTo>
                      <a:pt x="335" y="0"/>
                    </a:moveTo>
                    <a:lnTo>
                      <a:pt x="587" y="0"/>
                    </a:lnTo>
                    <a:lnTo>
                      <a:pt x="0" y="0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="" xmlns:a16="http://schemas.microsoft.com/office/drawing/2014/main" id="{4CB09AA9-2AE0-4FA5-9F9D-511759157AE9}"/>
                  </a:ext>
                </a:extLst>
              </p:cNvPr>
              <p:cNvSpPr/>
              <p:nvPr/>
            </p:nvSpPr>
            <p:spPr>
              <a:xfrm>
                <a:off x="2788907" y="2075999"/>
                <a:ext cx="1070" cy="8378"/>
              </a:xfrm>
              <a:custGeom>
                <a:avLst/>
                <a:gdLst>
                  <a:gd name="connsiteX0" fmla="*/ 484 w 1070"/>
                  <a:gd name="connsiteY0" fmla="*/ 0 h 8378"/>
                  <a:gd name="connsiteX1" fmla="*/ 484 w 1070"/>
                  <a:gd name="connsiteY1" fmla="*/ 0 h 8378"/>
                  <a:gd name="connsiteX2" fmla="*/ 1071 w 1070"/>
                  <a:gd name="connsiteY2" fmla="*/ 0 h 8378"/>
                  <a:gd name="connsiteX3" fmla="*/ 484 w 1070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" h="8378">
                    <a:moveTo>
                      <a:pt x="484" y="0"/>
                    </a:moveTo>
                    <a:cubicBezTo>
                      <a:pt x="-605" y="0"/>
                      <a:pt x="484" y="0"/>
                      <a:pt x="484" y="0"/>
                    </a:cubicBezTo>
                    <a:lnTo>
                      <a:pt x="1071" y="0"/>
                    </a:lnTo>
                    <a:cubicBezTo>
                      <a:pt x="1071" y="0"/>
                      <a:pt x="149" y="0"/>
                      <a:pt x="484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="" xmlns:a16="http://schemas.microsoft.com/office/drawing/2014/main" id="{DE813BC4-7E55-4D83-ADB1-5EF16A0FB87F}"/>
                  </a:ext>
                </a:extLst>
              </p:cNvPr>
              <p:cNvSpPr/>
              <p:nvPr/>
            </p:nvSpPr>
            <p:spPr>
              <a:xfrm>
                <a:off x="2791653" y="207599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="" xmlns:a16="http://schemas.microsoft.com/office/drawing/2014/main" id="{68A34E95-2CA2-4884-8401-154AD8BFC177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="" xmlns:a16="http://schemas.microsoft.com/office/drawing/2014/main" id="{18380748-3703-4E68-8007-FE8BC531A19F}"/>
                  </a:ext>
                </a:extLst>
              </p:cNvPr>
              <p:cNvSpPr/>
              <p:nvPr/>
            </p:nvSpPr>
            <p:spPr>
              <a:xfrm>
                <a:off x="2791402" y="207549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="" xmlns:a16="http://schemas.microsoft.com/office/drawing/2014/main" id="{C6DCF673-7385-47C3-B088-807D5BB68299}"/>
                  </a:ext>
                </a:extLst>
              </p:cNvPr>
              <p:cNvSpPr/>
              <p:nvPr/>
            </p:nvSpPr>
            <p:spPr>
              <a:xfrm>
                <a:off x="2790564" y="207549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="" xmlns:a16="http://schemas.microsoft.com/office/drawing/2014/main" id="{12195627-6F11-4D14-BD2D-D27EC4CD404E}"/>
                  </a:ext>
                </a:extLst>
              </p:cNvPr>
              <p:cNvSpPr/>
              <p:nvPr/>
            </p:nvSpPr>
            <p:spPr>
              <a:xfrm>
                <a:off x="2790843" y="2075999"/>
                <a:ext cx="223" cy="8378"/>
              </a:xfrm>
              <a:custGeom>
                <a:avLst/>
                <a:gdLst>
                  <a:gd name="connsiteX0" fmla="*/ 223 w 223"/>
                  <a:gd name="connsiteY0" fmla="*/ 0 h 8378"/>
                  <a:gd name="connsiteX1" fmla="*/ 223 w 223"/>
                  <a:gd name="connsiteY1" fmla="*/ 0 h 8378"/>
                  <a:gd name="connsiteX2" fmla="*/ 223 w 223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" h="8378">
                    <a:moveTo>
                      <a:pt x="223" y="0"/>
                    </a:moveTo>
                    <a:lnTo>
                      <a:pt x="223" y="0"/>
                    </a:lnTo>
                    <a:cubicBezTo>
                      <a:pt x="223" y="0"/>
                      <a:pt x="-279" y="0"/>
                      <a:pt x="223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="" xmlns:a16="http://schemas.microsoft.com/office/drawing/2014/main" id="{B7EE27B0-E096-4D77-9DE6-6245D9383A40}"/>
                  </a:ext>
                </a:extLst>
              </p:cNvPr>
              <p:cNvSpPr/>
              <p:nvPr/>
            </p:nvSpPr>
            <p:spPr>
              <a:xfrm>
                <a:off x="2790229" y="2075999"/>
                <a:ext cx="692" cy="69"/>
              </a:xfrm>
              <a:custGeom>
                <a:avLst/>
                <a:gdLst>
                  <a:gd name="connsiteX0" fmla="*/ 670 w 692"/>
                  <a:gd name="connsiteY0" fmla="*/ 0 h 69"/>
                  <a:gd name="connsiteX1" fmla="*/ 0 w 692"/>
                  <a:gd name="connsiteY1" fmla="*/ 0 h 69"/>
                  <a:gd name="connsiteX2" fmla="*/ 670 w 692"/>
                  <a:gd name="connsiteY2" fmla="*/ 0 h 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2" h="69">
                    <a:moveTo>
                      <a:pt x="670" y="0"/>
                    </a:moveTo>
                    <a:cubicBezTo>
                      <a:pt x="452" y="92"/>
                      <a:pt x="209" y="92"/>
                      <a:pt x="0" y="0"/>
                    </a:cubicBezTo>
                    <a:cubicBezTo>
                      <a:pt x="0" y="0"/>
                      <a:pt x="838" y="0"/>
                      <a:pt x="67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="" xmlns:a16="http://schemas.microsoft.com/office/drawing/2014/main" id="{ABDB797F-61E1-49A8-8153-D1CA107966CD}"/>
                  </a:ext>
                </a:extLst>
              </p:cNvPr>
              <p:cNvSpPr/>
              <p:nvPr/>
            </p:nvSpPr>
            <p:spPr>
              <a:xfrm>
                <a:off x="2788301" y="2075999"/>
                <a:ext cx="148" cy="8378"/>
              </a:xfrm>
              <a:custGeom>
                <a:avLst/>
                <a:gdLst>
                  <a:gd name="connsiteX0" fmla="*/ 0 w 148"/>
                  <a:gd name="connsiteY0" fmla="*/ 0 h 8378"/>
                  <a:gd name="connsiteX1" fmla="*/ 0 w 148"/>
                  <a:gd name="connsiteY1" fmla="*/ 0 h 8378"/>
                  <a:gd name="connsiteX2" fmla="*/ 0 w 14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8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35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="" xmlns:a16="http://schemas.microsoft.com/office/drawing/2014/main" id="{A1A4190F-C81E-4E90-8C82-BB7DA5BCEECD}"/>
                  </a:ext>
                </a:extLst>
              </p:cNvPr>
              <p:cNvSpPr/>
              <p:nvPr/>
            </p:nvSpPr>
            <p:spPr>
              <a:xfrm>
                <a:off x="2791904" y="207516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="" xmlns:a16="http://schemas.microsoft.com/office/drawing/2014/main" id="{4C4E6A94-8248-42C6-B879-2443E79B68EB}"/>
                  </a:ext>
                </a:extLst>
              </p:cNvPr>
              <p:cNvSpPr/>
              <p:nvPr/>
            </p:nvSpPr>
            <p:spPr>
              <a:xfrm>
                <a:off x="2790983" y="207516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="" xmlns:a16="http://schemas.microsoft.com/office/drawing/2014/main" id="{2DA3075A-EC2F-4C74-9E98-4CE1CA3DE339}"/>
                  </a:ext>
                </a:extLst>
              </p:cNvPr>
              <p:cNvSpPr/>
              <p:nvPr/>
            </p:nvSpPr>
            <p:spPr>
              <a:xfrm>
                <a:off x="2789391" y="2075496"/>
                <a:ext cx="837" cy="167"/>
              </a:xfrm>
              <a:custGeom>
                <a:avLst/>
                <a:gdLst>
                  <a:gd name="connsiteX0" fmla="*/ 0 w 837"/>
                  <a:gd name="connsiteY0" fmla="*/ 84 h 167"/>
                  <a:gd name="connsiteX1" fmla="*/ 838 w 837"/>
                  <a:gd name="connsiteY1" fmla="*/ 168 h 167"/>
                  <a:gd name="connsiteX2" fmla="*/ 0 w 837"/>
                  <a:gd name="connsiteY2" fmla="*/ 0 h 167"/>
                  <a:gd name="connsiteX3" fmla="*/ 0 w 837"/>
                  <a:gd name="connsiteY3" fmla="*/ 84 h 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167">
                    <a:moveTo>
                      <a:pt x="0" y="84"/>
                    </a:moveTo>
                    <a:lnTo>
                      <a:pt x="838" y="168"/>
                    </a:lnTo>
                    <a:lnTo>
                      <a:pt x="0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="" xmlns:a16="http://schemas.microsoft.com/office/drawing/2014/main" id="{C86DC333-D968-4497-A7C2-68E3EC7EFD2C}"/>
                  </a:ext>
                </a:extLst>
              </p:cNvPr>
              <p:cNvSpPr/>
              <p:nvPr/>
            </p:nvSpPr>
            <p:spPr>
              <a:xfrm>
                <a:off x="2791653" y="2074826"/>
                <a:ext cx="754" cy="83"/>
              </a:xfrm>
              <a:custGeom>
                <a:avLst/>
                <a:gdLst>
                  <a:gd name="connsiteX0" fmla="*/ 251 w 754"/>
                  <a:gd name="connsiteY0" fmla="*/ 84 h 83"/>
                  <a:gd name="connsiteX1" fmla="*/ 754 w 754"/>
                  <a:gd name="connsiteY1" fmla="*/ 84 h 83"/>
                  <a:gd name="connsiteX2" fmla="*/ 0 w 754"/>
                  <a:gd name="connsiteY2" fmla="*/ 0 h 83"/>
                  <a:gd name="connsiteX3" fmla="*/ 251 w 754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" h="83">
                    <a:moveTo>
                      <a:pt x="251" y="84"/>
                    </a:moveTo>
                    <a:lnTo>
                      <a:pt x="754" y="84"/>
                    </a:lnTo>
                    <a:lnTo>
                      <a:pt x="0" y="0"/>
                    </a:lnTo>
                    <a:lnTo>
                      <a:pt x="251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="" xmlns:a16="http://schemas.microsoft.com/office/drawing/2014/main" id="{50CCC2CD-EE59-4768-9D47-7EFDD66EFBA8}"/>
                  </a:ext>
                </a:extLst>
              </p:cNvPr>
              <p:cNvSpPr/>
              <p:nvPr/>
            </p:nvSpPr>
            <p:spPr>
              <a:xfrm>
                <a:off x="2791821" y="2074705"/>
                <a:ext cx="148" cy="37"/>
              </a:xfrm>
              <a:custGeom>
                <a:avLst/>
                <a:gdLst>
                  <a:gd name="connsiteX0" fmla="*/ 0 w 148"/>
                  <a:gd name="connsiteY0" fmla="*/ 37 h 37"/>
                  <a:gd name="connsiteX1" fmla="*/ 0 w 148"/>
                  <a:gd name="connsiteY1" fmla="*/ 37 h 37"/>
                  <a:gd name="connsiteX2" fmla="*/ 0 w 148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8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335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="" xmlns:a16="http://schemas.microsoft.com/office/drawing/2014/main" id="{3144D96E-5F38-48E7-B399-531EA9DC720D}"/>
                  </a:ext>
                </a:extLst>
              </p:cNvPr>
              <p:cNvSpPr/>
              <p:nvPr/>
            </p:nvSpPr>
            <p:spPr>
              <a:xfrm>
                <a:off x="2791485" y="207457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="" xmlns:a16="http://schemas.microsoft.com/office/drawing/2014/main" id="{ABD970D3-7A77-4F06-B38C-3646183A3D5F}"/>
                  </a:ext>
                </a:extLst>
              </p:cNvPr>
              <p:cNvSpPr/>
              <p:nvPr/>
            </p:nvSpPr>
            <p:spPr>
              <a:xfrm>
                <a:off x="2790731" y="207499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="" xmlns:a16="http://schemas.microsoft.com/office/drawing/2014/main" id="{466E0C48-CDEA-4B3D-B17F-5ACA9923C507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="" xmlns:a16="http://schemas.microsoft.com/office/drawing/2014/main" id="{7154B71E-5E78-4291-8495-DDBDDD34A46A}"/>
                  </a:ext>
                </a:extLst>
              </p:cNvPr>
              <p:cNvSpPr/>
              <p:nvPr/>
            </p:nvSpPr>
            <p:spPr>
              <a:xfrm>
                <a:off x="2790694" y="2075077"/>
                <a:ext cx="37" cy="8378"/>
              </a:xfrm>
              <a:custGeom>
                <a:avLst/>
                <a:gdLst>
                  <a:gd name="connsiteX0" fmla="*/ 37 w 37"/>
                  <a:gd name="connsiteY0" fmla="*/ 0 h 8378"/>
                  <a:gd name="connsiteX1" fmla="*/ 37 w 37"/>
                  <a:gd name="connsiteY1" fmla="*/ 0 h 8378"/>
                  <a:gd name="connsiteX2" fmla="*/ 37 w 37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8378">
                    <a:moveTo>
                      <a:pt x="37" y="0"/>
                    </a:moveTo>
                    <a:lnTo>
                      <a:pt x="37" y="0"/>
                    </a:lnTo>
                    <a:cubicBezTo>
                      <a:pt x="37" y="0"/>
                      <a:pt x="-47" y="0"/>
                      <a:pt x="3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="" xmlns:a16="http://schemas.microsoft.com/office/drawing/2014/main" id="{4C8AC259-E7D8-47D4-8398-7416E20C94DE}"/>
                  </a:ext>
                </a:extLst>
              </p:cNvPr>
              <p:cNvSpPr/>
              <p:nvPr/>
            </p:nvSpPr>
            <p:spPr>
              <a:xfrm>
                <a:off x="2788720" y="2075272"/>
                <a:ext cx="1256" cy="56"/>
              </a:xfrm>
              <a:custGeom>
                <a:avLst/>
                <a:gdLst>
                  <a:gd name="connsiteX0" fmla="*/ 1257 w 1256"/>
                  <a:gd name="connsiteY0" fmla="*/ 57 h 56"/>
                  <a:gd name="connsiteX1" fmla="*/ 0 w 1256"/>
                  <a:gd name="connsiteY1" fmla="*/ 57 h 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56" h="56">
                    <a:moveTo>
                      <a:pt x="1257" y="57"/>
                    </a:moveTo>
                    <a:cubicBezTo>
                      <a:pt x="838" y="-19"/>
                      <a:pt x="419" y="-19"/>
                      <a:pt x="0" y="5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="" xmlns:a16="http://schemas.microsoft.com/office/drawing/2014/main" id="{C4D638D0-5632-4479-A4FA-3DCB776268E7}"/>
                  </a:ext>
                </a:extLst>
              </p:cNvPr>
              <p:cNvSpPr/>
              <p:nvPr/>
            </p:nvSpPr>
            <p:spPr>
              <a:xfrm>
                <a:off x="2789977" y="207507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="" xmlns:a16="http://schemas.microsoft.com/office/drawing/2014/main" id="{9E5F529E-77DE-4A1E-A7BB-75623A7400D9}"/>
                  </a:ext>
                </a:extLst>
              </p:cNvPr>
              <p:cNvSpPr/>
              <p:nvPr/>
            </p:nvSpPr>
            <p:spPr>
              <a:xfrm>
                <a:off x="2789726" y="2075077"/>
                <a:ext cx="251" cy="8378"/>
              </a:xfrm>
              <a:custGeom>
                <a:avLst/>
                <a:gdLst>
                  <a:gd name="connsiteX0" fmla="*/ 0 w 251"/>
                  <a:gd name="connsiteY0" fmla="*/ 0 h 8378"/>
                  <a:gd name="connsiteX1" fmla="*/ 251 w 251"/>
                  <a:gd name="connsiteY1" fmla="*/ 0 h 8378"/>
                  <a:gd name="connsiteX2" fmla="*/ 251 w 251"/>
                  <a:gd name="connsiteY2" fmla="*/ 0 h 8378"/>
                  <a:gd name="connsiteX3" fmla="*/ 0 w 251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" h="8378">
                    <a:moveTo>
                      <a:pt x="0" y="0"/>
                    </a:moveTo>
                    <a:lnTo>
                      <a:pt x="251" y="0"/>
                    </a:lnTo>
                    <a:lnTo>
                      <a:pt x="2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="" xmlns:a16="http://schemas.microsoft.com/office/drawing/2014/main" id="{D18DAD6A-0F1F-4219-8EB8-034751869224}"/>
                  </a:ext>
                </a:extLst>
              </p:cNvPr>
              <p:cNvSpPr/>
              <p:nvPr/>
            </p:nvSpPr>
            <p:spPr>
              <a:xfrm>
                <a:off x="2790564" y="2074658"/>
                <a:ext cx="418" cy="8378"/>
              </a:xfrm>
              <a:custGeom>
                <a:avLst/>
                <a:gdLst>
                  <a:gd name="connsiteX0" fmla="*/ 419 w 418"/>
                  <a:gd name="connsiteY0" fmla="*/ 0 h 8378"/>
                  <a:gd name="connsiteX1" fmla="*/ 0 w 418"/>
                  <a:gd name="connsiteY1" fmla="*/ 0 h 8378"/>
                  <a:gd name="connsiteX2" fmla="*/ 0 w 41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" h="8378">
                    <a:moveTo>
                      <a:pt x="419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="" xmlns:a16="http://schemas.microsoft.com/office/drawing/2014/main" id="{D42EDECF-7EBD-4435-952D-4978F61A9A30}"/>
                  </a:ext>
                </a:extLst>
              </p:cNvPr>
              <p:cNvSpPr/>
              <p:nvPr/>
            </p:nvSpPr>
            <p:spPr>
              <a:xfrm>
                <a:off x="2790815" y="207482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="" xmlns:a16="http://schemas.microsoft.com/office/drawing/2014/main" id="{1FE91943-5C1F-4312-A428-37C971F6727B}"/>
                  </a:ext>
                </a:extLst>
              </p:cNvPr>
              <p:cNvSpPr/>
              <p:nvPr/>
            </p:nvSpPr>
            <p:spPr>
              <a:xfrm>
                <a:off x="2790564" y="207423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="" xmlns:a16="http://schemas.microsoft.com/office/drawing/2014/main" id="{9BE74759-2BB2-4E72-8B55-407EF69E0041}"/>
                  </a:ext>
                </a:extLst>
              </p:cNvPr>
              <p:cNvSpPr/>
              <p:nvPr/>
            </p:nvSpPr>
            <p:spPr>
              <a:xfrm>
                <a:off x="2790312" y="207474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="" xmlns:a16="http://schemas.microsoft.com/office/drawing/2014/main" id="{A2ED7DB6-3D00-47F0-B8D6-FB1F82969436}"/>
                  </a:ext>
                </a:extLst>
              </p:cNvPr>
              <p:cNvSpPr/>
              <p:nvPr/>
            </p:nvSpPr>
            <p:spPr>
              <a:xfrm>
                <a:off x="2791234" y="207449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="" xmlns:a16="http://schemas.microsoft.com/office/drawing/2014/main" id="{8884A492-E702-4D30-8CDB-F2BF2CF25A18}"/>
                  </a:ext>
                </a:extLst>
              </p:cNvPr>
              <p:cNvSpPr/>
              <p:nvPr/>
            </p:nvSpPr>
            <p:spPr>
              <a:xfrm>
                <a:off x="2790899" y="207482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="" xmlns:a16="http://schemas.microsoft.com/office/drawing/2014/main" id="{15C3B7B3-09A3-43CE-B8B5-097341A7F821}"/>
                  </a:ext>
                </a:extLst>
              </p:cNvPr>
              <p:cNvSpPr/>
              <p:nvPr/>
            </p:nvSpPr>
            <p:spPr>
              <a:xfrm>
                <a:off x="2790899" y="207482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="" xmlns:a16="http://schemas.microsoft.com/office/drawing/2014/main" id="{C47A161E-58CC-4454-98B4-75101E8543E9}"/>
                  </a:ext>
                </a:extLst>
              </p:cNvPr>
              <p:cNvSpPr/>
              <p:nvPr/>
            </p:nvSpPr>
            <p:spPr>
              <a:xfrm>
                <a:off x="2786542" y="2074323"/>
                <a:ext cx="3938" cy="8378"/>
              </a:xfrm>
              <a:custGeom>
                <a:avLst/>
                <a:gdLst>
                  <a:gd name="connsiteX0" fmla="*/ 0 w 3938"/>
                  <a:gd name="connsiteY0" fmla="*/ 0 h 8378"/>
                  <a:gd name="connsiteX1" fmla="*/ 503 w 3938"/>
                  <a:gd name="connsiteY1" fmla="*/ 0 h 8378"/>
                  <a:gd name="connsiteX2" fmla="*/ 3938 w 3938"/>
                  <a:gd name="connsiteY2" fmla="*/ 0 h 8378"/>
                  <a:gd name="connsiteX3" fmla="*/ 3100 w 3938"/>
                  <a:gd name="connsiteY3" fmla="*/ 0 h 8378"/>
                  <a:gd name="connsiteX4" fmla="*/ 1843 w 3938"/>
                  <a:gd name="connsiteY4" fmla="*/ 0 h 8378"/>
                  <a:gd name="connsiteX5" fmla="*/ 2346 w 3938"/>
                  <a:gd name="connsiteY5" fmla="*/ 0 h 8378"/>
                  <a:gd name="connsiteX6" fmla="*/ 251 w 3938"/>
                  <a:gd name="connsiteY6" fmla="*/ 0 h 8378"/>
                  <a:gd name="connsiteX7" fmla="*/ 251 w 3938"/>
                  <a:gd name="connsiteY7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38" h="8378">
                    <a:moveTo>
                      <a:pt x="0" y="0"/>
                    </a:moveTo>
                    <a:cubicBezTo>
                      <a:pt x="587" y="0"/>
                      <a:pt x="1173" y="0"/>
                      <a:pt x="503" y="0"/>
                    </a:cubicBezTo>
                    <a:lnTo>
                      <a:pt x="3938" y="0"/>
                    </a:lnTo>
                    <a:lnTo>
                      <a:pt x="3100" y="0"/>
                    </a:lnTo>
                    <a:lnTo>
                      <a:pt x="1843" y="0"/>
                    </a:lnTo>
                    <a:cubicBezTo>
                      <a:pt x="1843" y="0"/>
                      <a:pt x="1843" y="0"/>
                      <a:pt x="2346" y="0"/>
                    </a:cubicBezTo>
                    <a:cubicBezTo>
                      <a:pt x="2849" y="0"/>
                      <a:pt x="1257" y="0"/>
                      <a:pt x="251" y="0"/>
                    </a:cubicBez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="" xmlns:a16="http://schemas.microsoft.com/office/drawing/2014/main" id="{0FF254AE-8CBD-48A6-ACC1-BDD5CD3F4FF4}"/>
                  </a:ext>
                </a:extLst>
              </p:cNvPr>
              <p:cNvSpPr/>
              <p:nvPr/>
            </p:nvSpPr>
            <p:spPr>
              <a:xfrm>
                <a:off x="2790396" y="2074407"/>
                <a:ext cx="837" cy="8378"/>
              </a:xfrm>
              <a:custGeom>
                <a:avLst/>
                <a:gdLst>
                  <a:gd name="connsiteX0" fmla="*/ 0 w 837"/>
                  <a:gd name="connsiteY0" fmla="*/ 0 h 8378"/>
                  <a:gd name="connsiteX1" fmla="*/ 0 w 837"/>
                  <a:gd name="connsiteY1" fmla="*/ 0 h 8378"/>
                  <a:gd name="connsiteX2" fmla="*/ 838 w 837"/>
                  <a:gd name="connsiteY2" fmla="*/ 0 h 8378"/>
                  <a:gd name="connsiteX3" fmla="*/ 84 w 837"/>
                  <a:gd name="connsiteY3" fmla="*/ 0 h 8378"/>
                  <a:gd name="connsiteX4" fmla="*/ 84 w 837"/>
                  <a:gd name="connsiteY4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" h="8378">
                    <a:moveTo>
                      <a:pt x="0" y="0"/>
                    </a:moveTo>
                    <a:lnTo>
                      <a:pt x="0" y="0"/>
                    </a:lnTo>
                    <a:lnTo>
                      <a:pt x="838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="" xmlns:a16="http://schemas.microsoft.com/office/drawing/2014/main" id="{7E3FD52F-6EC0-49DE-8571-A75615775165}"/>
                  </a:ext>
                </a:extLst>
              </p:cNvPr>
              <p:cNvSpPr/>
              <p:nvPr/>
            </p:nvSpPr>
            <p:spPr>
              <a:xfrm>
                <a:off x="2788888" y="2074537"/>
                <a:ext cx="1927" cy="37"/>
              </a:xfrm>
              <a:custGeom>
                <a:avLst/>
                <a:gdLst>
                  <a:gd name="connsiteX0" fmla="*/ 1592 w 1927"/>
                  <a:gd name="connsiteY0" fmla="*/ 37 h 37"/>
                  <a:gd name="connsiteX1" fmla="*/ 0 w 1927"/>
                  <a:gd name="connsiteY1" fmla="*/ 37 h 37"/>
                  <a:gd name="connsiteX2" fmla="*/ 838 w 1927"/>
                  <a:gd name="connsiteY2" fmla="*/ 37 h 37"/>
                  <a:gd name="connsiteX3" fmla="*/ 1508 w 1927"/>
                  <a:gd name="connsiteY3" fmla="*/ 37 h 37"/>
                  <a:gd name="connsiteX4" fmla="*/ 1927 w 1927"/>
                  <a:gd name="connsiteY4" fmla="*/ 37 h 37"/>
                  <a:gd name="connsiteX5" fmla="*/ 1927 w 1927"/>
                  <a:gd name="connsiteY5" fmla="*/ 37 h 37"/>
                  <a:gd name="connsiteX6" fmla="*/ 1927 w 1927"/>
                  <a:gd name="connsiteY6" fmla="*/ 37 h 37"/>
                  <a:gd name="connsiteX7" fmla="*/ 1592 w 1927"/>
                  <a:gd name="connsiteY7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7" h="37">
                    <a:moveTo>
                      <a:pt x="1592" y="37"/>
                    </a:moveTo>
                    <a:cubicBezTo>
                      <a:pt x="1064" y="-5"/>
                      <a:pt x="528" y="-5"/>
                      <a:pt x="0" y="37"/>
                    </a:cubicBezTo>
                    <a:lnTo>
                      <a:pt x="838" y="37"/>
                    </a:lnTo>
                    <a:cubicBezTo>
                      <a:pt x="838" y="37"/>
                      <a:pt x="838" y="37"/>
                      <a:pt x="1508" y="37"/>
                    </a:cubicBezTo>
                    <a:lnTo>
                      <a:pt x="1927" y="37"/>
                    </a:lnTo>
                    <a:cubicBezTo>
                      <a:pt x="1927" y="37"/>
                      <a:pt x="1927" y="37"/>
                      <a:pt x="1927" y="37"/>
                    </a:cubicBezTo>
                    <a:lnTo>
                      <a:pt x="1927" y="37"/>
                    </a:lnTo>
                    <a:cubicBezTo>
                      <a:pt x="1927" y="37"/>
                      <a:pt x="1508" y="-47"/>
                      <a:pt x="1592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="" xmlns:a16="http://schemas.microsoft.com/office/drawing/2014/main" id="{1F12F798-0EE2-4F62-9D25-7CDFCB8E410B}"/>
                  </a:ext>
                </a:extLst>
              </p:cNvPr>
              <p:cNvSpPr/>
              <p:nvPr/>
            </p:nvSpPr>
            <p:spPr>
              <a:xfrm>
                <a:off x="2787296" y="207532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="" xmlns:a16="http://schemas.microsoft.com/office/drawing/2014/main" id="{91ADF4EF-091B-4A2F-877A-C30BAEE336F7}"/>
                  </a:ext>
                </a:extLst>
              </p:cNvPr>
              <p:cNvSpPr/>
              <p:nvPr/>
            </p:nvSpPr>
            <p:spPr>
              <a:xfrm>
                <a:off x="2787715" y="2075328"/>
                <a:ext cx="1843" cy="31"/>
              </a:xfrm>
              <a:custGeom>
                <a:avLst/>
                <a:gdLst>
                  <a:gd name="connsiteX0" fmla="*/ 0 w 1843"/>
                  <a:gd name="connsiteY0" fmla="*/ 0 h 31"/>
                  <a:gd name="connsiteX1" fmla="*/ 0 w 1843"/>
                  <a:gd name="connsiteY1" fmla="*/ 0 h 31"/>
                  <a:gd name="connsiteX2" fmla="*/ 754 w 1843"/>
                  <a:gd name="connsiteY2" fmla="*/ 0 h 31"/>
                  <a:gd name="connsiteX3" fmla="*/ 754 w 1843"/>
                  <a:gd name="connsiteY3" fmla="*/ 0 h 31"/>
                  <a:gd name="connsiteX4" fmla="*/ 1843 w 1843"/>
                  <a:gd name="connsiteY4" fmla="*/ 0 h 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3" h="31">
                    <a:moveTo>
                      <a:pt x="0" y="0"/>
                    </a:moveTo>
                    <a:lnTo>
                      <a:pt x="0" y="0"/>
                    </a:lnTo>
                    <a:cubicBezTo>
                      <a:pt x="251" y="42"/>
                      <a:pt x="503" y="42"/>
                      <a:pt x="754" y="0"/>
                    </a:cubicBezTo>
                    <a:lnTo>
                      <a:pt x="754" y="0"/>
                    </a:lnTo>
                    <a:lnTo>
                      <a:pt x="1843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="" xmlns:a16="http://schemas.microsoft.com/office/drawing/2014/main" id="{4E38EDC2-776D-4B3C-84A5-F8FE5F1FF236}"/>
                  </a:ext>
                </a:extLst>
              </p:cNvPr>
              <p:cNvSpPr/>
              <p:nvPr/>
            </p:nvSpPr>
            <p:spPr>
              <a:xfrm>
                <a:off x="2788972" y="207491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="" xmlns:a16="http://schemas.microsoft.com/office/drawing/2014/main" id="{B1F82F5F-A34B-4A7C-9D1C-0FC37C06E900}"/>
                  </a:ext>
                </a:extLst>
              </p:cNvPr>
              <p:cNvSpPr/>
              <p:nvPr/>
            </p:nvSpPr>
            <p:spPr>
              <a:xfrm>
                <a:off x="2790647" y="2074155"/>
                <a:ext cx="921" cy="83"/>
              </a:xfrm>
              <a:custGeom>
                <a:avLst/>
                <a:gdLst>
                  <a:gd name="connsiteX0" fmla="*/ 251 w 921"/>
                  <a:gd name="connsiteY0" fmla="*/ 84 h 83"/>
                  <a:gd name="connsiteX1" fmla="*/ 922 w 921"/>
                  <a:gd name="connsiteY1" fmla="*/ 0 h 83"/>
                  <a:gd name="connsiteX2" fmla="*/ 0 w 921"/>
                  <a:gd name="connsiteY2" fmla="*/ 0 h 83"/>
                  <a:gd name="connsiteX3" fmla="*/ 251 w 921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" h="83">
                    <a:moveTo>
                      <a:pt x="251" y="84"/>
                    </a:moveTo>
                    <a:lnTo>
                      <a:pt x="922" y="0"/>
                    </a:lnTo>
                    <a:lnTo>
                      <a:pt x="0" y="0"/>
                    </a:lnTo>
                    <a:lnTo>
                      <a:pt x="251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="" xmlns:a16="http://schemas.microsoft.com/office/drawing/2014/main" id="{EBC146D2-2677-4650-886D-68084794BC6D}"/>
                  </a:ext>
                </a:extLst>
              </p:cNvPr>
              <p:cNvSpPr/>
              <p:nvPr/>
            </p:nvSpPr>
            <p:spPr>
              <a:xfrm>
                <a:off x="2790815" y="2073988"/>
                <a:ext cx="586" cy="83"/>
              </a:xfrm>
              <a:custGeom>
                <a:avLst/>
                <a:gdLst>
                  <a:gd name="connsiteX0" fmla="*/ 0 w 586"/>
                  <a:gd name="connsiteY0" fmla="*/ 84 h 83"/>
                  <a:gd name="connsiteX1" fmla="*/ 586 w 586"/>
                  <a:gd name="connsiteY1" fmla="*/ 84 h 83"/>
                  <a:gd name="connsiteX2" fmla="*/ 251 w 586"/>
                  <a:gd name="connsiteY2" fmla="*/ 0 h 83"/>
                  <a:gd name="connsiteX3" fmla="*/ 0 w 586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6" h="83">
                    <a:moveTo>
                      <a:pt x="0" y="84"/>
                    </a:moveTo>
                    <a:lnTo>
                      <a:pt x="586" y="84"/>
                    </a:lnTo>
                    <a:lnTo>
                      <a:pt x="251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="" xmlns:a16="http://schemas.microsoft.com/office/drawing/2014/main" id="{40FCE623-65CF-4484-854E-840F77E573F2}"/>
                  </a:ext>
                </a:extLst>
              </p:cNvPr>
              <p:cNvSpPr/>
              <p:nvPr/>
            </p:nvSpPr>
            <p:spPr>
              <a:xfrm>
                <a:off x="2783190" y="206619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="" xmlns:a16="http://schemas.microsoft.com/office/drawing/2014/main" id="{CB17FBA4-57CC-4E53-AE1C-4860F7FFD460}"/>
                  </a:ext>
                </a:extLst>
              </p:cNvPr>
              <p:cNvSpPr/>
              <p:nvPr/>
            </p:nvSpPr>
            <p:spPr>
              <a:xfrm>
                <a:off x="2783190" y="206644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="" xmlns:a16="http://schemas.microsoft.com/office/drawing/2014/main" id="{33A28DD5-C884-49A9-9E38-C6CAA2516D69}"/>
                  </a:ext>
                </a:extLst>
              </p:cNvPr>
              <p:cNvSpPr/>
              <p:nvPr/>
            </p:nvSpPr>
            <p:spPr>
              <a:xfrm>
                <a:off x="2790564" y="2070469"/>
                <a:ext cx="74" cy="8378"/>
              </a:xfrm>
              <a:custGeom>
                <a:avLst/>
                <a:gdLst>
                  <a:gd name="connsiteX0" fmla="*/ 0 w 74"/>
                  <a:gd name="connsiteY0" fmla="*/ 0 h 8378"/>
                  <a:gd name="connsiteX1" fmla="*/ 0 w 74"/>
                  <a:gd name="connsiteY1" fmla="*/ 0 h 8378"/>
                  <a:gd name="connsiteX2" fmla="*/ 0 w 74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67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="" xmlns:a16="http://schemas.microsoft.com/office/drawing/2014/main" id="{C52ED454-3513-41F6-9B3B-E34689EA18AA}"/>
                  </a:ext>
                </a:extLst>
              </p:cNvPr>
              <p:cNvSpPr/>
              <p:nvPr/>
            </p:nvSpPr>
            <p:spPr>
              <a:xfrm>
                <a:off x="2786626" y="206829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="" xmlns:a16="http://schemas.microsoft.com/office/drawing/2014/main" id="{00FDCD51-0FD1-45C2-99BB-1F49EF047D98}"/>
                  </a:ext>
                </a:extLst>
              </p:cNvPr>
              <p:cNvSpPr/>
              <p:nvPr/>
            </p:nvSpPr>
            <p:spPr>
              <a:xfrm>
                <a:off x="2784028" y="206837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="" xmlns:a16="http://schemas.microsoft.com/office/drawing/2014/main" id="{29E09F81-3838-4A39-A288-C50608BD243E}"/>
                  </a:ext>
                </a:extLst>
              </p:cNvPr>
              <p:cNvSpPr/>
              <p:nvPr/>
            </p:nvSpPr>
            <p:spPr>
              <a:xfrm>
                <a:off x="2782436" y="206493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="" xmlns:a16="http://schemas.microsoft.com/office/drawing/2014/main" id="{565A91FC-872F-4B82-9A84-E391A86A2166}"/>
                  </a:ext>
                </a:extLst>
              </p:cNvPr>
              <p:cNvSpPr/>
              <p:nvPr/>
            </p:nvSpPr>
            <p:spPr>
              <a:xfrm>
                <a:off x="2790480" y="207256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="" xmlns:a16="http://schemas.microsoft.com/office/drawing/2014/main" id="{71D934A8-635C-4A07-996A-185CEA661270}"/>
                  </a:ext>
                </a:extLst>
              </p:cNvPr>
              <p:cNvSpPr/>
              <p:nvPr/>
            </p:nvSpPr>
            <p:spPr>
              <a:xfrm>
                <a:off x="2789977" y="206594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="" xmlns:a16="http://schemas.microsoft.com/office/drawing/2014/main" id="{D405A5FD-85D1-4BF1-9ADB-BA6CF43C586A}"/>
                  </a:ext>
                </a:extLst>
              </p:cNvPr>
              <p:cNvSpPr/>
              <p:nvPr/>
            </p:nvSpPr>
            <p:spPr>
              <a:xfrm>
                <a:off x="2790899" y="2072312"/>
                <a:ext cx="186" cy="37"/>
              </a:xfrm>
              <a:custGeom>
                <a:avLst/>
                <a:gdLst>
                  <a:gd name="connsiteX0" fmla="*/ 0 w 186"/>
                  <a:gd name="connsiteY0" fmla="*/ 0 h 37"/>
                  <a:gd name="connsiteX1" fmla="*/ 0 w 186"/>
                  <a:gd name="connsiteY1" fmla="*/ 0 h 37"/>
                  <a:gd name="connsiteX2" fmla="*/ 0 w 186"/>
                  <a:gd name="connsiteY2" fmla="*/ 0 h 37"/>
                  <a:gd name="connsiteX3" fmla="*/ 0 w 186"/>
                  <a:gd name="connsiteY3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" h="3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19" y="84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="" xmlns:a16="http://schemas.microsoft.com/office/drawing/2014/main" id="{2F811766-3847-485A-BE0B-9543E4FF8591}"/>
                  </a:ext>
                </a:extLst>
              </p:cNvPr>
              <p:cNvSpPr/>
              <p:nvPr/>
            </p:nvSpPr>
            <p:spPr>
              <a:xfrm>
                <a:off x="2782771" y="206024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="" xmlns:a16="http://schemas.microsoft.com/office/drawing/2014/main" id="{D1C94AA4-A7DA-4B69-A2FE-EE855107BABB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="" xmlns:a16="http://schemas.microsoft.com/office/drawing/2014/main" id="{6E7E865E-6601-4C18-A055-3F69A6561B56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="" xmlns:a16="http://schemas.microsoft.com/office/drawing/2014/main" id="{0E87B354-4011-4584-98B3-52AC70291D91}"/>
                  </a:ext>
                </a:extLst>
              </p:cNvPr>
              <p:cNvSpPr/>
              <p:nvPr/>
            </p:nvSpPr>
            <p:spPr>
              <a:xfrm>
                <a:off x="2788553" y="207373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="" xmlns:a16="http://schemas.microsoft.com/office/drawing/2014/main" id="{299C4C45-69A0-48F0-9A6C-D9E8146BCC24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="" xmlns:a16="http://schemas.microsoft.com/office/drawing/2014/main" id="{89A05824-803B-4207-B644-DC136241231B}"/>
                  </a:ext>
                </a:extLst>
              </p:cNvPr>
              <p:cNvSpPr/>
              <p:nvPr/>
            </p:nvSpPr>
            <p:spPr>
              <a:xfrm>
                <a:off x="2790815" y="207356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="" xmlns:a16="http://schemas.microsoft.com/office/drawing/2014/main" id="{311E8D6B-B292-4790-965F-D22E2680C60F}"/>
                  </a:ext>
                </a:extLst>
              </p:cNvPr>
              <p:cNvSpPr/>
              <p:nvPr/>
            </p:nvSpPr>
            <p:spPr>
              <a:xfrm>
                <a:off x="2791067" y="2073485"/>
                <a:ext cx="37" cy="37"/>
              </a:xfrm>
              <a:custGeom>
                <a:avLst/>
                <a:gdLst>
                  <a:gd name="connsiteX0" fmla="*/ 0 w 37"/>
                  <a:gd name="connsiteY0" fmla="*/ 0 h 37"/>
                  <a:gd name="connsiteX1" fmla="*/ 0 w 37"/>
                  <a:gd name="connsiteY1" fmla="*/ 0 h 37"/>
                  <a:gd name="connsiteX2" fmla="*/ 0 w 37"/>
                  <a:gd name="connsiteY2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3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84" y="84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="" xmlns:a16="http://schemas.microsoft.com/office/drawing/2014/main" id="{E009B922-9F5C-4B9B-BB72-8D6D03CD89BC}"/>
                  </a:ext>
                </a:extLst>
              </p:cNvPr>
              <p:cNvSpPr/>
              <p:nvPr/>
            </p:nvSpPr>
            <p:spPr>
              <a:xfrm>
                <a:off x="2791067" y="207340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="" xmlns:a16="http://schemas.microsoft.com/office/drawing/2014/main" id="{D44C7090-AF4C-499E-A527-44717030C536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="" xmlns:a16="http://schemas.microsoft.com/office/drawing/2014/main" id="{DE44B845-3E0B-401F-A509-E526A069B4EE}"/>
                  </a:ext>
                </a:extLst>
              </p:cNvPr>
              <p:cNvSpPr/>
              <p:nvPr/>
            </p:nvSpPr>
            <p:spPr>
              <a:xfrm>
                <a:off x="2783944" y="207005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  <a:gd name="connsiteX3" fmla="*/ 0 w 8378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="" xmlns:a16="http://schemas.microsoft.com/office/drawing/2014/main" id="{27989B80-B67E-49C9-A7E2-C4BCEDA26A01}"/>
                  </a:ext>
                </a:extLst>
              </p:cNvPr>
              <p:cNvSpPr/>
              <p:nvPr/>
            </p:nvSpPr>
            <p:spPr>
              <a:xfrm>
                <a:off x="2783442" y="2069966"/>
                <a:ext cx="2346" cy="8378"/>
              </a:xfrm>
              <a:custGeom>
                <a:avLst/>
                <a:gdLst>
                  <a:gd name="connsiteX0" fmla="*/ 0 w 2346"/>
                  <a:gd name="connsiteY0" fmla="*/ 0 h 8378"/>
                  <a:gd name="connsiteX1" fmla="*/ 503 w 2346"/>
                  <a:gd name="connsiteY1" fmla="*/ 0 h 8378"/>
                  <a:gd name="connsiteX2" fmla="*/ 2346 w 2346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46" h="8378">
                    <a:moveTo>
                      <a:pt x="0" y="0"/>
                    </a:moveTo>
                    <a:cubicBezTo>
                      <a:pt x="838" y="0"/>
                      <a:pt x="670" y="0"/>
                      <a:pt x="503" y="0"/>
                    </a:cubicBezTo>
                    <a:lnTo>
                      <a:pt x="2346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="" xmlns:a16="http://schemas.microsoft.com/office/drawing/2014/main" id="{5812F749-95EE-4B1C-B79A-AE3A2CA0BA4E}"/>
                  </a:ext>
                </a:extLst>
              </p:cNvPr>
              <p:cNvSpPr/>
              <p:nvPr/>
            </p:nvSpPr>
            <p:spPr>
              <a:xfrm>
                <a:off x="2781012" y="2059409"/>
                <a:ext cx="10581" cy="13908"/>
              </a:xfrm>
              <a:custGeom>
                <a:avLst/>
                <a:gdLst>
                  <a:gd name="connsiteX0" fmla="*/ 2011 w 10581"/>
                  <a:gd name="connsiteY0" fmla="*/ 6284 h 13908"/>
                  <a:gd name="connsiteX1" fmla="*/ 1425 w 10581"/>
                  <a:gd name="connsiteY1" fmla="*/ 6284 h 13908"/>
                  <a:gd name="connsiteX2" fmla="*/ 0 w 10581"/>
                  <a:gd name="connsiteY2" fmla="*/ 6284 h 13908"/>
                  <a:gd name="connsiteX3" fmla="*/ 2179 w 10581"/>
                  <a:gd name="connsiteY3" fmla="*/ 6284 h 13908"/>
                  <a:gd name="connsiteX4" fmla="*/ 1676 w 10581"/>
                  <a:gd name="connsiteY4" fmla="*/ 6284 h 13908"/>
                  <a:gd name="connsiteX5" fmla="*/ 2849 w 10581"/>
                  <a:gd name="connsiteY5" fmla="*/ 6284 h 13908"/>
                  <a:gd name="connsiteX6" fmla="*/ 2179 w 10581"/>
                  <a:gd name="connsiteY6" fmla="*/ 6284 h 13908"/>
                  <a:gd name="connsiteX7" fmla="*/ 2179 w 10581"/>
                  <a:gd name="connsiteY7" fmla="*/ 6284 h 13908"/>
                  <a:gd name="connsiteX8" fmla="*/ 2179 w 10581"/>
                  <a:gd name="connsiteY8" fmla="*/ 6284 h 13908"/>
                  <a:gd name="connsiteX9" fmla="*/ 3184 w 10581"/>
                  <a:gd name="connsiteY9" fmla="*/ 6284 h 13908"/>
                  <a:gd name="connsiteX10" fmla="*/ 2179 w 10581"/>
                  <a:gd name="connsiteY10" fmla="*/ 6284 h 13908"/>
                  <a:gd name="connsiteX11" fmla="*/ 1592 w 10581"/>
                  <a:gd name="connsiteY11" fmla="*/ 6284 h 13908"/>
                  <a:gd name="connsiteX12" fmla="*/ 1592 w 10581"/>
                  <a:gd name="connsiteY12" fmla="*/ 6284 h 13908"/>
                  <a:gd name="connsiteX13" fmla="*/ 251 w 10581"/>
                  <a:gd name="connsiteY13" fmla="*/ 6284 h 13908"/>
                  <a:gd name="connsiteX14" fmla="*/ 2514 w 10581"/>
                  <a:gd name="connsiteY14" fmla="*/ 6284 h 13908"/>
                  <a:gd name="connsiteX15" fmla="*/ 2514 w 10581"/>
                  <a:gd name="connsiteY15" fmla="*/ 6284 h 13908"/>
                  <a:gd name="connsiteX16" fmla="*/ 2011 w 10581"/>
                  <a:gd name="connsiteY16" fmla="*/ 6284 h 13908"/>
                  <a:gd name="connsiteX17" fmla="*/ 2011 w 10581"/>
                  <a:gd name="connsiteY17" fmla="*/ 6284 h 13908"/>
                  <a:gd name="connsiteX18" fmla="*/ 587 w 10581"/>
                  <a:gd name="connsiteY18" fmla="*/ 6284 h 13908"/>
                  <a:gd name="connsiteX19" fmla="*/ 1927 w 10581"/>
                  <a:gd name="connsiteY19" fmla="*/ 6284 h 13908"/>
                  <a:gd name="connsiteX20" fmla="*/ 2514 w 10581"/>
                  <a:gd name="connsiteY20" fmla="*/ 6284 h 13908"/>
                  <a:gd name="connsiteX21" fmla="*/ 3268 w 10581"/>
                  <a:gd name="connsiteY21" fmla="*/ 6284 h 13908"/>
                  <a:gd name="connsiteX22" fmla="*/ 3268 w 10581"/>
                  <a:gd name="connsiteY22" fmla="*/ 6284 h 13908"/>
                  <a:gd name="connsiteX23" fmla="*/ 2346 w 10581"/>
                  <a:gd name="connsiteY23" fmla="*/ 6284 h 13908"/>
                  <a:gd name="connsiteX24" fmla="*/ 3938 w 10581"/>
                  <a:gd name="connsiteY24" fmla="*/ 6284 h 13908"/>
                  <a:gd name="connsiteX25" fmla="*/ 3352 w 10581"/>
                  <a:gd name="connsiteY25" fmla="*/ 6284 h 13908"/>
                  <a:gd name="connsiteX26" fmla="*/ 5530 w 10581"/>
                  <a:gd name="connsiteY26" fmla="*/ 6284 h 13908"/>
                  <a:gd name="connsiteX27" fmla="*/ 6368 w 10581"/>
                  <a:gd name="connsiteY27" fmla="*/ 6284 h 13908"/>
                  <a:gd name="connsiteX28" fmla="*/ 3184 w 10581"/>
                  <a:gd name="connsiteY28" fmla="*/ 6284 h 13908"/>
                  <a:gd name="connsiteX29" fmla="*/ 2514 w 10581"/>
                  <a:gd name="connsiteY29" fmla="*/ 6284 h 13908"/>
                  <a:gd name="connsiteX30" fmla="*/ 5614 w 10581"/>
                  <a:gd name="connsiteY30" fmla="*/ 6284 h 13908"/>
                  <a:gd name="connsiteX31" fmla="*/ 3435 w 10581"/>
                  <a:gd name="connsiteY31" fmla="*/ 6284 h 13908"/>
                  <a:gd name="connsiteX32" fmla="*/ 3435 w 10581"/>
                  <a:gd name="connsiteY32" fmla="*/ 6284 h 13908"/>
                  <a:gd name="connsiteX33" fmla="*/ 2765 w 10581"/>
                  <a:gd name="connsiteY33" fmla="*/ 6284 h 13908"/>
                  <a:gd name="connsiteX34" fmla="*/ 3687 w 10581"/>
                  <a:gd name="connsiteY34" fmla="*/ 6284 h 13908"/>
                  <a:gd name="connsiteX35" fmla="*/ 2849 w 10581"/>
                  <a:gd name="connsiteY35" fmla="*/ 6284 h 13908"/>
                  <a:gd name="connsiteX36" fmla="*/ 4273 w 10581"/>
                  <a:gd name="connsiteY36" fmla="*/ 6284 h 13908"/>
                  <a:gd name="connsiteX37" fmla="*/ 3352 w 10581"/>
                  <a:gd name="connsiteY37" fmla="*/ 6284 h 13908"/>
                  <a:gd name="connsiteX38" fmla="*/ 4189 w 10581"/>
                  <a:gd name="connsiteY38" fmla="*/ 6284 h 13908"/>
                  <a:gd name="connsiteX39" fmla="*/ 4189 w 10581"/>
                  <a:gd name="connsiteY39" fmla="*/ 6284 h 13908"/>
                  <a:gd name="connsiteX40" fmla="*/ 4189 w 10581"/>
                  <a:gd name="connsiteY40" fmla="*/ 6284 h 13908"/>
                  <a:gd name="connsiteX41" fmla="*/ 4189 w 10581"/>
                  <a:gd name="connsiteY41" fmla="*/ 6284 h 13908"/>
                  <a:gd name="connsiteX42" fmla="*/ 5446 w 10581"/>
                  <a:gd name="connsiteY42" fmla="*/ 6284 h 13908"/>
                  <a:gd name="connsiteX43" fmla="*/ 7960 w 10581"/>
                  <a:gd name="connsiteY43" fmla="*/ 6284 h 13908"/>
                  <a:gd name="connsiteX44" fmla="*/ 3687 w 10581"/>
                  <a:gd name="connsiteY44" fmla="*/ 6284 h 13908"/>
                  <a:gd name="connsiteX45" fmla="*/ 3687 w 10581"/>
                  <a:gd name="connsiteY45" fmla="*/ 6284 h 13908"/>
                  <a:gd name="connsiteX46" fmla="*/ 5279 w 10581"/>
                  <a:gd name="connsiteY46" fmla="*/ 6284 h 13908"/>
                  <a:gd name="connsiteX47" fmla="*/ 3687 w 10581"/>
                  <a:gd name="connsiteY47" fmla="*/ 6284 h 13908"/>
                  <a:gd name="connsiteX48" fmla="*/ 5363 w 10581"/>
                  <a:gd name="connsiteY48" fmla="*/ 6284 h 13908"/>
                  <a:gd name="connsiteX49" fmla="*/ 3519 w 10581"/>
                  <a:gd name="connsiteY49" fmla="*/ 6284 h 13908"/>
                  <a:gd name="connsiteX50" fmla="*/ 3519 w 10581"/>
                  <a:gd name="connsiteY50" fmla="*/ 6284 h 13908"/>
                  <a:gd name="connsiteX51" fmla="*/ 3519 w 10581"/>
                  <a:gd name="connsiteY51" fmla="*/ 6284 h 13908"/>
                  <a:gd name="connsiteX52" fmla="*/ 5781 w 10581"/>
                  <a:gd name="connsiteY52" fmla="*/ 6284 h 13908"/>
                  <a:gd name="connsiteX53" fmla="*/ 3268 w 10581"/>
                  <a:gd name="connsiteY53" fmla="*/ 6284 h 13908"/>
                  <a:gd name="connsiteX54" fmla="*/ 2765 w 10581"/>
                  <a:gd name="connsiteY54" fmla="*/ 6284 h 13908"/>
                  <a:gd name="connsiteX55" fmla="*/ 2011 w 10581"/>
                  <a:gd name="connsiteY55" fmla="*/ 6284 h 13908"/>
                  <a:gd name="connsiteX56" fmla="*/ 2011 w 10581"/>
                  <a:gd name="connsiteY56" fmla="*/ 6284 h 13908"/>
                  <a:gd name="connsiteX57" fmla="*/ 2765 w 10581"/>
                  <a:gd name="connsiteY57" fmla="*/ 6284 h 13908"/>
                  <a:gd name="connsiteX58" fmla="*/ 5363 w 10581"/>
                  <a:gd name="connsiteY58" fmla="*/ 6284 h 13908"/>
                  <a:gd name="connsiteX59" fmla="*/ 3352 w 10581"/>
                  <a:gd name="connsiteY59" fmla="*/ 6284 h 13908"/>
                  <a:gd name="connsiteX60" fmla="*/ 3352 w 10581"/>
                  <a:gd name="connsiteY60" fmla="*/ 6284 h 13908"/>
                  <a:gd name="connsiteX61" fmla="*/ 2849 w 10581"/>
                  <a:gd name="connsiteY61" fmla="*/ 6284 h 13908"/>
                  <a:gd name="connsiteX62" fmla="*/ 3268 w 10581"/>
                  <a:gd name="connsiteY62" fmla="*/ 6284 h 13908"/>
                  <a:gd name="connsiteX63" fmla="*/ 2597 w 10581"/>
                  <a:gd name="connsiteY63" fmla="*/ 6284 h 13908"/>
                  <a:gd name="connsiteX64" fmla="*/ 8044 w 10581"/>
                  <a:gd name="connsiteY64" fmla="*/ 6284 h 13908"/>
                  <a:gd name="connsiteX65" fmla="*/ 6368 w 10581"/>
                  <a:gd name="connsiteY65" fmla="*/ 6284 h 13908"/>
                  <a:gd name="connsiteX66" fmla="*/ 3519 w 10581"/>
                  <a:gd name="connsiteY66" fmla="*/ 6284 h 13908"/>
                  <a:gd name="connsiteX67" fmla="*/ 4357 w 10581"/>
                  <a:gd name="connsiteY67" fmla="*/ 6284 h 13908"/>
                  <a:gd name="connsiteX68" fmla="*/ 4357 w 10581"/>
                  <a:gd name="connsiteY68" fmla="*/ 6284 h 13908"/>
                  <a:gd name="connsiteX69" fmla="*/ 6284 w 10581"/>
                  <a:gd name="connsiteY69" fmla="*/ 6284 h 13908"/>
                  <a:gd name="connsiteX70" fmla="*/ 5781 w 10581"/>
                  <a:gd name="connsiteY70" fmla="*/ 6284 h 13908"/>
                  <a:gd name="connsiteX71" fmla="*/ 5363 w 10581"/>
                  <a:gd name="connsiteY71" fmla="*/ 6284 h 13908"/>
                  <a:gd name="connsiteX72" fmla="*/ 5363 w 10581"/>
                  <a:gd name="connsiteY72" fmla="*/ 6284 h 13908"/>
                  <a:gd name="connsiteX73" fmla="*/ 8546 w 10581"/>
                  <a:gd name="connsiteY73" fmla="*/ 6284 h 13908"/>
                  <a:gd name="connsiteX74" fmla="*/ 7876 w 10581"/>
                  <a:gd name="connsiteY74" fmla="*/ 6284 h 13908"/>
                  <a:gd name="connsiteX75" fmla="*/ 9217 w 10581"/>
                  <a:gd name="connsiteY75" fmla="*/ 6284 h 13908"/>
                  <a:gd name="connsiteX76" fmla="*/ 6284 w 10581"/>
                  <a:gd name="connsiteY76" fmla="*/ 6284 h 13908"/>
                  <a:gd name="connsiteX77" fmla="*/ 6787 w 10581"/>
                  <a:gd name="connsiteY77" fmla="*/ 6284 h 13908"/>
                  <a:gd name="connsiteX78" fmla="*/ 6368 w 10581"/>
                  <a:gd name="connsiteY78" fmla="*/ 6284 h 13908"/>
                  <a:gd name="connsiteX79" fmla="*/ 6368 w 10581"/>
                  <a:gd name="connsiteY79" fmla="*/ 6284 h 13908"/>
                  <a:gd name="connsiteX80" fmla="*/ 5614 w 10581"/>
                  <a:gd name="connsiteY80" fmla="*/ 6871 h 13908"/>
                  <a:gd name="connsiteX81" fmla="*/ 7541 w 10581"/>
                  <a:gd name="connsiteY81" fmla="*/ 6871 h 13908"/>
                  <a:gd name="connsiteX82" fmla="*/ 8379 w 10581"/>
                  <a:gd name="connsiteY82" fmla="*/ 6871 h 13908"/>
                  <a:gd name="connsiteX83" fmla="*/ 7457 w 10581"/>
                  <a:gd name="connsiteY83" fmla="*/ 6871 h 13908"/>
                  <a:gd name="connsiteX84" fmla="*/ 7457 w 10581"/>
                  <a:gd name="connsiteY84" fmla="*/ 6871 h 13908"/>
                  <a:gd name="connsiteX85" fmla="*/ 7457 w 10581"/>
                  <a:gd name="connsiteY85" fmla="*/ 6871 h 13908"/>
                  <a:gd name="connsiteX86" fmla="*/ 8044 w 10581"/>
                  <a:gd name="connsiteY86" fmla="*/ 6871 h 13908"/>
                  <a:gd name="connsiteX87" fmla="*/ 9217 w 10581"/>
                  <a:gd name="connsiteY87" fmla="*/ 6871 h 13908"/>
                  <a:gd name="connsiteX88" fmla="*/ 10138 w 10581"/>
                  <a:gd name="connsiteY88" fmla="*/ 6871 h 13908"/>
                  <a:gd name="connsiteX89" fmla="*/ 8798 w 10581"/>
                  <a:gd name="connsiteY89" fmla="*/ 6871 h 13908"/>
                  <a:gd name="connsiteX90" fmla="*/ 10306 w 10581"/>
                  <a:gd name="connsiteY90" fmla="*/ 6871 h 13908"/>
                  <a:gd name="connsiteX91" fmla="*/ 8295 w 10581"/>
                  <a:gd name="connsiteY91" fmla="*/ 6871 h 13908"/>
                  <a:gd name="connsiteX92" fmla="*/ 9803 w 10581"/>
                  <a:gd name="connsiteY92" fmla="*/ 6871 h 13908"/>
                  <a:gd name="connsiteX93" fmla="*/ 9803 w 10581"/>
                  <a:gd name="connsiteY93" fmla="*/ 6871 h 13908"/>
                  <a:gd name="connsiteX94" fmla="*/ 9803 w 10581"/>
                  <a:gd name="connsiteY94" fmla="*/ 6871 h 13908"/>
                  <a:gd name="connsiteX95" fmla="*/ 9803 w 10581"/>
                  <a:gd name="connsiteY95" fmla="*/ 6871 h 13908"/>
                  <a:gd name="connsiteX96" fmla="*/ 9384 w 10581"/>
                  <a:gd name="connsiteY96" fmla="*/ 6871 h 13908"/>
                  <a:gd name="connsiteX97" fmla="*/ 9384 w 10581"/>
                  <a:gd name="connsiteY97" fmla="*/ 6871 h 13908"/>
                  <a:gd name="connsiteX98" fmla="*/ 9384 w 10581"/>
                  <a:gd name="connsiteY98" fmla="*/ 6452 h 13908"/>
                  <a:gd name="connsiteX99" fmla="*/ 9384 w 10581"/>
                  <a:gd name="connsiteY99" fmla="*/ 6452 h 13908"/>
                  <a:gd name="connsiteX100" fmla="*/ 9887 w 10581"/>
                  <a:gd name="connsiteY100" fmla="*/ 6452 h 13908"/>
                  <a:gd name="connsiteX101" fmla="*/ 9887 w 10581"/>
                  <a:gd name="connsiteY101" fmla="*/ 6452 h 13908"/>
                  <a:gd name="connsiteX102" fmla="*/ 10474 w 10581"/>
                  <a:gd name="connsiteY102" fmla="*/ 6033 h 13908"/>
                  <a:gd name="connsiteX103" fmla="*/ 9720 w 10581"/>
                  <a:gd name="connsiteY103" fmla="*/ 6033 h 13908"/>
                  <a:gd name="connsiteX104" fmla="*/ 9217 w 10581"/>
                  <a:gd name="connsiteY104" fmla="*/ 6033 h 13908"/>
                  <a:gd name="connsiteX105" fmla="*/ 8630 w 10581"/>
                  <a:gd name="connsiteY105" fmla="*/ 6033 h 13908"/>
                  <a:gd name="connsiteX106" fmla="*/ 8630 w 10581"/>
                  <a:gd name="connsiteY106" fmla="*/ 6033 h 13908"/>
                  <a:gd name="connsiteX107" fmla="*/ 8630 w 10581"/>
                  <a:gd name="connsiteY107" fmla="*/ 6033 h 13908"/>
                  <a:gd name="connsiteX108" fmla="*/ 8630 w 10581"/>
                  <a:gd name="connsiteY108" fmla="*/ 5530 h 13908"/>
                  <a:gd name="connsiteX109" fmla="*/ 8630 w 10581"/>
                  <a:gd name="connsiteY109" fmla="*/ 5530 h 13908"/>
                  <a:gd name="connsiteX110" fmla="*/ 7792 w 10581"/>
                  <a:gd name="connsiteY110" fmla="*/ 5530 h 13908"/>
                  <a:gd name="connsiteX111" fmla="*/ 8630 w 10581"/>
                  <a:gd name="connsiteY111" fmla="*/ 5530 h 13908"/>
                  <a:gd name="connsiteX112" fmla="*/ 6954 w 10581"/>
                  <a:gd name="connsiteY112" fmla="*/ 5530 h 13908"/>
                  <a:gd name="connsiteX113" fmla="*/ 6954 w 10581"/>
                  <a:gd name="connsiteY113" fmla="*/ 5530 h 13908"/>
                  <a:gd name="connsiteX114" fmla="*/ 6954 w 10581"/>
                  <a:gd name="connsiteY114" fmla="*/ 5530 h 13908"/>
                  <a:gd name="connsiteX115" fmla="*/ 6954 w 10581"/>
                  <a:gd name="connsiteY115" fmla="*/ 5530 h 13908"/>
                  <a:gd name="connsiteX116" fmla="*/ 8546 w 10581"/>
                  <a:gd name="connsiteY116" fmla="*/ 5530 h 13908"/>
                  <a:gd name="connsiteX117" fmla="*/ 7038 w 10581"/>
                  <a:gd name="connsiteY117" fmla="*/ 5530 h 13908"/>
                  <a:gd name="connsiteX118" fmla="*/ 7625 w 10581"/>
                  <a:gd name="connsiteY118" fmla="*/ 5530 h 13908"/>
                  <a:gd name="connsiteX119" fmla="*/ 7625 w 10581"/>
                  <a:gd name="connsiteY119" fmla="*/ 5530 h 13908"/>
                  <a:gd name="connsiteX120" fmla="*/ 8798 w 10581"/>
                  <a:gd name="connsiteY120" fmla="*/ 4776 h 13908"/>
                  <a:gd name="connsiteX121" fmla="*/ 8211 w 10581"/>
                  <a:gd name="connsiteY121" fmla="*/ 4776 h 13908"/>
                  <a:gd name="connsiteX122" fmla="*/ 9217 w 10581"/>
                  <a:gd name="connsiteY122" fmla="*/ 4776 h 13908"/>
                  <a:gd name="connsiteX123" fmla="*/ 8714 w 10581"/>
                  <a:gd name="connsiteY123" fmla="*/ 4776 h 13908"/>
                  <a:gd name="connsiteX124" fmla="*/ 9468 w 10581"/>
                  <a:gd name="connsiteY124" fmla="*/ 4776 h 13908"/>
                  <a:gd name="connsiteX125" fmla="*/ 9971 w 10581"/>
                  <a:gd name="connsiteY125" fmla="*/ 4776 h 13908"/>
                  <a:gd name="connsiteX126" fmla="*/ 7457 w 10581"/>
                  <a:gd name="connsiteY126" fmla="*/ 4776 h 13908"/>
                  <a:gd name="connsiteX127" fmla="*/ 7457 w 10581"/>
                  <a:gd name="connsiteY127" fmla="*/ 4776 h 13908"/>
                  <a:gd name="connsiteX128" fmla="*/ 8379 w 10581"/>
                  <a:gd name="connsiteY128" fmla="*/ 4776 h 13908"/>
                  <a:gd name="connsiteX129" fmla="*/ 7960 w 10581"/>
                  <a:gd name="connsiteY129" fmla="*/ 4776 h 13908"/>
                  <a:gd name="connsiteX130" fmla="*/ 7960 w 10581"/>
                  <a:gd name="connsiteY130" fmla="*/ 4776 h 13908"/>
                  <a:gd name="connsiteX131" fmla="*/ 7960 w 10581"/>
                  <a:gd name="connsiteY131" fmla="*/ 4776 h 13908"/>
                  <a:gd name="connsiteX132" fmla="*/ 7960 w 10581"/>
                  <a:gd name="connsiteY132" fmla="*/ 4776 h 13908"/>
                  <a:gd name="connsiteX133" fmla="*/ 7960 w 10581"/>
                  <a:gd name="connsiteY133" fmla="*/ 4776 h 13908"/>
                  <a:gd name="connsiteX134" fmla="*/ 7960 w 10581"/>
                  <a:gd name="connsiteY134" fmla="*/ 4776 h 13908"/>
                  <a:gd name="connsiteX135" fmla="*/ 8463 w 10581"/>
                  <a:gd name="connsiteY135" fmla="*/ 4776 h 13908"/>
                  <a:gd name="connsiteX136" fmla="*/ 7792 w 10581"/>
                  <a:gd name="connsiteY136" fmla="*/ 4776 h 13908"/>
                  <a:gd name="connsiteX137" fmla="*/ 7792 w 10581"/>
                  <a:gd name="connsiteY137" fmla="*/ 4776 h 13908"/>
                  <a:gd name="connsiteX138" fmla="*/ 7792 w 10581"/>
                  <a:gd name="connsiteY138" fmla="*/ 4776 h 13908"/>
                  <a:gd name="connsiteX139" fmla="*/ 9971 w 10581"/>
                  <a:gd name="connsiteY139" fmla="*/ 4776 h 13908"/>
                  <a:gd name="connsiteX140" fmla="*/ 9971 w 10581"/>
                  <a:gd name="connsiteY140" fmla="*/ 4776 h 13908"/>
                  <a:gd name="connsiteX141" fmla="*/ 8798 w 10581"/>
                  <a:gd name="connsiteY141" fmla="*/ 4776 h 13908"/>
                  <a:gd name="connsiteX142" fmla="*/ 10222 w 10581"/>
                  <a:gd name="connsiteY142" fmla="*/ 4776 h 13908"/>
                  <a:gd name="connsiteX143" fmla="*/ 9468 w 10581"/>
                  <a:gd name="connsiteY143" fmla="*/ 4776 h 13908"/>
                  <a:gd name="connsiteX144" fmla="*/ 8463 w 10581"/>
                  <a:gd name="connsiteY144" fmla="*/ 4776 h 13908"/>
                  <a:gd name="connsiteX145" fmla="*/ 8463 w 10581"/>
                  <a:gd name="connsiteY145" fmla="*/ 4776 h 13908"/>
                  <a:gd name="connsiteX146" fmla="*/ 8463 w 10581"/>
                  <a:gd name="connsiteY146" fmla="*/ 4776 h 13908"/>
                  <a:gd name="connsiteX147" fmla="*/ 7290 w 10581"/>
                  <a:gd name="connsiteY147" fmla="*/ 4776 h 13908"/>
                  <a:gd name="connsiteX148" fmla="*/ 8295 w 10581"/>
                  <a:gd name="connsiteY148" fmla="*/ 4357 h 13908"/>
                  <a:gd name="connsiteX149" fmla="*/ 8295 w 10581"/>
                  <a:gd name="connsiteY149" fmla="*/ 4357 h 13908"/>
                  <a:gd name="connsiteX150" fmla="*/ 8295 w 10581"/>
                  <a:gd name="connsiteY150" fmla="*/ 4357 h 13908"/>
                  <a:gd name="connsiteX151" fmla="*/ 7290 w 10581"/>
                  <a:gd name="connsiteY151" fmla="*/ 4357 h 13908"/>
                  <a:gd name="connsiteX152" fmla="*/ 7792 w 10581"/>
                  <a:gd name="connsiteY152" fmla="*/ 4357 h 13908"/>
                  <a:gd name="connsiteX153" fmla="*/ 7038 w 10581"/>
                  <a:gd name="connsiteY153" fmla="*/ 4357 h 13908"/>
                  <a:gd name="connsiteX154" fmla="*/ 7792 w 10581"/>
                  <a:gd name="connsiteY154" fmla="*/ 4357 h 13908"/>
                  <a:gd name="connsiteX155" fmla="*/ 7792 w 10581"/>
                  <a:gd name="connsiteY155" fmla="*/ 3938 h 13908"/>
                  <a:gd name="connsiteX156" fmla="*/ 7792 w 10581"/>
                  <a:gd name="connsiteY156" fmla="*/ 3938 h 13908"/>
                  <a:gd name="connsiteX157" fmla="*/ 7122 w 10581"/>
                  <a:gd name="connsiteY157" fmla="*/ 3435 h 13908"/>
                  <a:gd name="connsiteX158" fmla="*/ 6452 w 10581"/>
                  <a:gd name="connsiteY158" fmla="*/ 3435 h 13908"/>
                  <a:gd name="connsiteX159" fmla="*/ 4860 w 10581"/>
                  <a:gd name="connsiteY159" fmla="*/ 3435 h 13908"/>
                  <a:gd name="connsiteX160" fmla="*/ 5781 w 10581"/>
                  <a:gd name="connsiteY160" fmla="*/ 3435 h 13908"/>
                  <a:gd name="connsiteX161" fmla="*/ 5781 w 10581"/>
                  <a:gd name="connsiteY161" fmla="*/ 3435 h 13908"/>
                  <a:gd name="connsiteX162" fmla="*/ 7206 w 10581"/>
                  <a:gd name="connsiteY162" fmla="*/ 3435 h 13908"/>
                  <a:gd name="connsiteX163" fmla="*/ 7876 w 10581"/>
                  <a:gd name="connsiteY163" fmla="*/ 2514 h 13908"/>
                  <a:gd name="connsiteX164" fmla="*/ 6787 w 10581"/>
                  <a:gd name="connsiteY164" fmla="*/ 2514 h 13908"/>
                  <a:gd name="connsiteX165" fmla="*/ 6787 w 10581"/>
                  <a:gd name="connsiteY165" fmla="*/ 2514 h 13908"/>
                  <a:gd name="connsiteX166" fmla="*/ 6787 w 10581"/>
                  <a:gd name="connsiteY166" fmla="*/ 2514 h 13908"/>
                  <a:gd name="connsiteX167" fmla="*/ 8128 w 10581"/>
                  <a:gd name="connsiteY167" fmla="*/ 2514 h 13908"/>
                  <a:gd name="connsiteX168" fmla="*/ 8128 w 10581"/>
                  <a:gd name="connsiteY168" fmla="*/ 2514 h 13908"/>
                  <a:gd name="connsiteX169" fmla="*/ 7290 w 10581"/>
                  <a:gd name="connsiteY169" fmla="*/ 2514 h 13908"/>
                  <a:gd name="connsiteX170" fmla="*/ 8044 w 10581"/>
                  <a:gd name="connsiteY170" fmla="*/ 2514 h 13908"/>
                  <a:gd name="connsiteX171" fmla="*/ 8044 w 10581"/>
                  <a:gd name="connsiteY171" fmla="*/ 2514 h 13908"/>
                  <a:gd name="connsiteX172" fmla="*/ 7206 w 10581"/>
                  <a:gd name="connsiteY172" fmla="*/ 2514 h 13908"/>
                  <a:gd name="connsiteX173" fmla="*/ 6284 w 10581"/>
                  <a:gd name="connsiteY173" fmla="*/ 2514 h 13908"/>
                  <a:gd name="connsiteX174" fmla="*/ 7206 w 10581"/>
                  <a:gd name="connsiteY174" fmla="*/ 1927 h 13908"/>
                  <a:gd name="connsiteX175" fmla="*/ 6703 w 10581"/>
                  <a:gd name="connsiteY175" fmla="*/ 1927 h 13908"/>
                  <a:gd name="connsiteX176" fmla="*/ 5698 w 10581"/>
                  <a:gd name="connsiteY176" fmla="*/ 1927 h 13908"/>
                  <a:gd name="connsiteX177" fmla="*/ 7960 w 10581"/>
                  <a:gd name="connsiteY177" fmla="*/ 1927 h 13908"/>
                  <a:gd name="connsiteX178" fmla="*/ 6368 w 10581"/>
                  <a:gd name="connsiteY178" fmla="*/ 1927 h 13908"/>
                  <a:gd name="connsiteX179" fmla="*/ 7541 w 10581"/>
                  <a:gd name="connsiteY179" fmla="*/ 1927 h 13908"/>
                  <a:gd name="connsiteX180" fmla="*/ 7541 w 10581"/>
                  <a:gd name="connsiteY180" fmla="*/ 1341 h 13908"/>
                  <a:gd name="connsiteX181" fmla="*/ 6452 w 10581"/>
                  <a:gd name="connsiteY181" fmla="*/ 1341 h 13908"/>
                  <a:gd name="connsiteX182" fmla="*/ 7709 w 10581"/>
                  <a:gd name="connsiteY182" fmla="*/ 1341 h 13908"/>
                  <a:gd name="connsiteX183" fmla="*/ 7122 w 10581"/>
                  <a:gd name="connsiteY183" fmla="*/ 1341 h 13908"/>
                  <a:gd name="connsiteX184" fmla="*/ 6536 w 10581"/>
                  <a:gd name="connsiteY184" fmla="*/ 1341 h 13908"/>
                  <a:gd name="connsiteX185" fmla="*/ 7792 w 10581"/>
                  <a:gd name="connsiteY185" fmla="*/ 0 h 13908"/>
                  <a:gd name="connsiteX186" fmla="*/ 7206 w 10581"/>
                  <a:gd name="connsiteY186" fmla="*/ 0 h 13908"/>
                  <a:gd name="connsiteX187" fmla="*/ 6200 w 10581"/>
                  <a:gd name="connsiteY187" fmla="*/ 0 h 13908"/>
                  <a:gd name="connsiteX188" fmla="*/ 7206 w 10581"/>
                  <a:gd name="connsiteY188" fmla="*/ 0 h 13908"/>
                  <a:gd name="connsiteX189" fmla="*/ 6200 w 10581"/>
                  <a:gd name="connsiteY189" fmla="*/ 0 h 13908"/>
                  <a:gd name="connsiteX190" fmla="*/ 6200 w 10581"/>
                  <a:gd name="connsiteY190" fmla="*/ 0 h 13908"/>
                  <a:gd name="connsiteX191" fmla="*/ 2346 w 10581"/>
                  <a:gd name="connsiteY191" fmla="*/ 0 h 13908"/>
                  <a:gd name="connsiteX192" fmla="*/ 2346 w 10581"/>
                  <a:gd name="connsiteY192" fmla="*/ 0 h 13908"/>
                  <a:gd name="connsiteX193" fmla="*/ 1508 w 10581"/>
                  <a:gd name="connsiteY193" fmla="*/ 0 h 13908"/>
                  <a:gd name="connsiteX194" fmla="*/ 2011 w 10581"/>
                  <a:gd name="connsiteY194" fmla="*/ 0 h 13908"/>
                  <a:gd name="connsiteX195" fmla="*/ 2011 w 10581"/>
                  <a:gd name="connsiteY195" fmla="*/ 0 h 13908"/>
                  <a:gd name="connsiteX196" fmla="*/ 1173 w 10581"/>
                  <a:gd name="connsiteY196" fmla="*/ 586 h 13908"/>
                  <a:gd name="connsiteX197" fmla="*/ 1173 w 10581"/>
                  <a:gd name="connsiteY197" fmla="*/ 586 h 13908"/>
                  <a:gd name="connsiteX198" fmla="*/ 2430 w 10581"/>
                  <a:gd name="connsiteY198" fmla="*/ 586 h 13908"/>
                  <a:gd name="connsiteX199" fmla="*/ 754 w 10581"/>
                  <a:gd name="connsiteY199" fmla="*/ 1089 h 13908"/>
                  <a:gd name="connsiteX200" fmla="*/ 1592 w 10581"/>
                  <a:gd name="connsiteY200" fmla="*/ 1089 h 13908"/>
                  <a:gd name="connsiteX201" fmla="*/ 587 w 10581"/>
                  <a:gd name="connsiteY201" fmla="*/ 1089 h 13908"/>
                  <a:gd name="connsiteX202" fmla="*/ 587 w 10581"/>
                  <a:gd name="connsiteY202" fmla="*/ 1089 h 13908"/>
                  <a:gd name="connsiteX203" fmla="*/ 587 w 10581"/>
                  <a:gd name="connsiteY203" fmla="*/ 1089 h 13908"/>
                  <a:gd name="connsiteX204" fmla="*/ 1341 w 10581"/>
                  <a:gd name="connsiteY204" fmla="*/ 1759 h 13908"/>
                  <a:gd name="connsiteX205" fmla="*/ 1341 w 10581"/>
                  <a:gd name="connsiteY205" fmla="*/ 1759 h 13908"/>
                  <a:gd name="connsiteX206" fmla="*/ 1341 w 10581"/>
                  <a:gd name="connsiteY206" fmla="*/ 1759 h 13908"/>
                  <a:gd name="connsiteX207" fmla="*/ 1341 w 10581"/>
                  <a:gd name="connsiteY207" fmla="*/ 1759 h 13908"/>
                  <a:gd name="connsiteX208" fmla="*/ 1843 w 10581"/>
                  <a:gd name="connsiteY208" fmla="*/ 1759 h 13908"/>
                  <a:gd name="connsiteX209" fmla="*/ 670 w 10581"/>
                  <a:gd name="connsiteY209" fmla="*/ 1759 h 13908"/>
                  <a:gd name="connsiteX210" fmla="*/ 2765 w 10581"/>
                  <a:gd name="connsiteY210" fmla="*/ 1759 h 13908"/>
                  <a:gd name="connsiteX211" fmla="*/ 1341 w 10581"/>
                  <a:gd name="connsiteY211" fmla="*/ 1759 h 13908"/>
                  <a:gd name="connsiteX212" fmla="*/ 754 w 10581"/>
                  <a:gd name="connsiteY212" fmla="*/ 1759 h 13908"/>
                  <a:gd name="connsiteX213" fmla="*/ 1927 w 10581"/>
                  <a:gd name="connsiteY213" fmla="*/ 1759 h 13908"/>
                  <a:gd name="connsiteX214" fmla="*/ 2933 w 10581"/>
                  <a:gd name="connsiteY214" fmla="*/ 1759 h 13908"/>
                  <a:gd name="connsiteX215" fmla="*/ 1005 w 10581"/>
                  <a:gd name="connsiteY215" fmla="*/ 1759 h 13908"/>
                  <a:gd name="connsiteX216" fmla="*/ 1005 w 10581"/>
                  <a:gd name="connsiteY216" fmla="*/ 1759 h 13908"/>
                  <a:gd name="connsiteX217" fmla="*/ 1005 w 10581"/>
                  <a:gd name="connsiteY217" fmla="*/ 1759 h 13908"/>
                  <a:gd name="connsiteX218" fmla="*/ 2095 w 10581"/>
                  <a:gd name="connsiteY218" fmla="*/ 1759 h 13908"/>
                  <a:gd name="connsiteX219" fmla="*/ 2095 w 10581"/>
                  <a:gd name="connsiteY219" fmla="*/ 1759 h 13908"/>
                  <a:gd name="connsiteX220" fmla="*/ 3100 w 10581"/>
                  <a:gd name="connsiteY220" fmla="*/ 1759 h 13908"/>
                  <a:gd name="connsiteX221" fmla="*/ 2430 w 10581"/>
                  <a:gd name="connsiteY221" fmla="*/ 1759 h 13908"/>
                  <a:gd name="connsiteX222" fmla="*/ 2430 w 10581"/>
                  <a:gd name="connsiteY222" fmla="*/ 1759 h 13908"/>
                  <a:gd name="connsiteX223" fmla="*/ 1257 w 10581"/>
                  <a:gd name="connsiteY223" fmla="*/ 1759 h 13908"/>
                  <a:gd name="connsiteX224" fmla="*/ 1257 w 10581"/>
                  <a:gd name="connsiteY224" fmla="*/ 1759 h 13908"/>
                  <a:gd name="connsiteX225" fmla="*/ 2262 w 10581"/>
                  <a:gd name="connsiteY225" fmla="*/ 1759 h 13908"/>
                  <a:gd name="connsiteX226" fmla="*/ 1089 w 10581"/>
                  <a:gd name="connsiteY226" fmla="*/ 1759 h 13908"/>
                  <a:gd name="connsiteX227" fmla="*/ 1089 w 10581"/>
                  <a:gd name="connsiteY227" fmla="*/ 1759 h 13908"/>
                  <a:gd name="connsiteX228" fmla="*/ 2430 w 10581"/>
                  <a:gd name="connsiteY228" fmla="*/ 1759 h 13908"/>
                  <a:gd name="connsiteX229" fmla="*/ 922 w 10581"/>
                  <a:gd name="connsiteY229" fmla="*/ 1759 h 13908"/>
                  <a:gd name="connsiteX230" fmla="*/ 1676 w 10581"/>
                  <a:gd name="connsiteY230" fmla="*/ 1759 h 13908"/>
                  <a:gd name="connsiteX231" fmla="*/ 922 w 10581"/>
                  <a:gd name="connsiteY231" fmla="*/ 1759 h 13908"/>
                  <a:gd name="connsiteX232" fmla="*/ 2095 w 10581"/>
                  <a:gd name="connsiteY232" fmla="*/ 1759 h 13908"/>
                  <a:gd name="connsiteX233" fmla="*/ 2681 w 10581"/>
                  <a:gd name="connsiteY233" fmla="*/ 1759 h 13908"/>
                  <a:gd name="connsiteX234" fmla="*/ 2011 w 10581"/>
                  <a:gd name="connsiteY234" fmla="*/ 1759 h 13908"/>
                  <a:gd name="connsiteX235" fmla="*/ 2933 w 10581"/>
                  <a:gd name="connsiteY235" fmla="*/ 1759 h 13908"/>
                  <a:gd name="connsiteX236" fmla="*/ 1425 w 10581"/>
                  <a:gd name="connsiteY236" fmla="*/ 1759 h 13908"/>
                  <a:gd name="connsiteX237" fmla="*/ 1425 w 10581"/>
                  <a:gd name="connsiteY237" fmla="*/ 1759 h 13908"/>
                  <a:gd name="connsiteX238" fmla="*/ 2765 w 10581"/>
                  <a:gd name="connsiteY238" fmla="*/ 1759 h 13908"/>
                  <a:gd name="connsiteX239" fmla="*/ 2179 w 10581"/>
                  <a:gd name="connsiteY239" fmla="*/ 1759 h 13908"/>
                  <a:gd name="connsiteX240" fmla="*/ 2179 w 10581"/>
                  <a:gd name="connsiteY240" fmla="*/ 1759 h 13908"/>
                  <a:gd name="connsiteX241" fmla="*/ 1508 w 10581"/>
                  <a:gd name="connsiteY241" fmla="*/ 1759 h 13908"/>
                  <a:gd name="connsiteX242" fmla="*/ 1508 w 10581"/>
                  <a:gd name="connsiteY242" fmla="*/ 1759 h 13908"/>
                  <a:gd name="connsiteX243" fmla="*/ 1508 w 10581"/>
                  <a:gd name="connsiteY243" fmla="*/ 1759 h 13908"/>
                  <a:gd name="connsiteX244" fmla="*/ 838 w 10581"/>
                  <a:gd name="connsiteY244" fmla="*/ 1759 h 13908"/>
                  <a:gd name="connsiteX245" fmla="*/ 1425 w 10581"/>
                  <a:gd name="connsiteY245" fmla="*/ 1759 h 13908"/>
                  <a:gd name="connsiteX246" fmla="*/ 587 w 10581"/>
                  <a:gd name="connsiteY246" fmla="*/ 1759 h 13908"/>
                  <a:gd name="connsiteX247" fmla="*/ 1257 w 10581"/>
                  <a:gd name="connsiteY247" fmla="*/ 1759 h 13908"/>
                  <a:gd name="connsiteX248" fmla="*/ 1257 w 10581"/>
                  <a:gd name="connsiteY248" fmla="*/ 1759 h 13908"/>
                  <a:gd name="connsiteX249" fmla="*/ 1257 w 10581"/>
                  <a:gd name="connsiteY249" fmla="*/ 1759 h 13908"/>
                  <a:gd name="connsiteX250" fmla="*/ 251 w 10581"/>
                  <a:gd name="connsiteY250" fmla="*/ 1759 h 13908"/>
                  <a:gd name="connsiteX251" fmla="*/ 1927 w 10581"/>
                  <a:gd name="connsiteY251" fmla="*/ 1759 h 13908"/>
                  <a:gd name="connsiteX252" fmla="*/ 754 w 10581"/>
                  <a:gd name="connsiteY252" fmla="*/ 1759 h 13908"/>
                  <a:gd name="connsiteX253" fmla="*/ 1508 w 10581"/>
                  <a:gd name="connsiteY253" fmla="*/ 1759 h 13908"/>
                  <a:gd name="connsiteX254" fmla="*/ 2514 w 10581"/>
                  <a:gd name="connsiteY254" fmla="*/ 7373 h 13908"/>
                  <a:gd name="connsiteX255" fmla="*/ 2514 w 10581"/>
                  <a:gd name="connsiteY255" fmla="*/ 7373 h 13908"/>
                  <a:gd name="connsiteX256" fmla="*/ 2514 w 10581"/>
                  <a:gd name="connsiteY256" fmla="*/ 7373 h 13908"/>
                  <a:gd name="connsiteX257" fmla="*/ 4273 w 10581"/>
                  <a:gd name="connsiteY257" fmla="*/ 9049 h 13908"/>
                  <a:gd name="connsiteX258" fmla="*/ 4273 w 10581"/>
                  <a:gd name="connsiteY258" fmla="*/ 9049 h 13908"/>
                  <a:gd name="connsiteX259" fmla="*/ 4273 w 10581"/>
                  <a:gd name="connsiteY259" fmla="*/ 9049 h 13908"/>
                  <a:gd name="connsiteX260" fmla="*/ 9468 w 10581"/>
                  <a:gd name="connsiteY260" fmla="*/ 13741 h 13908"/>
                  <a:gd name="connsiteX261" fmla="*/ 9468 w 10581"/>
                  <a:gd name="connsiteY261" fmla="*/ 13741 h 13908"/>
                  <a:gd name="connsiteX262" fmla="*/ 9468 w 10581"/>
                  <a:gd name="connsiteY262" fmla="*/ 13741 h 13908"/>
                  <a:gd name="connsiteX263" fmla="*/ 9468 w 10581"/>
                  <a:gd name="connsiteY263" fmla="*/ 13741 h 13908"/>
                  <a:gd name="connsiteX264" fmla="*/ 9133 w 10581"/>
                  <a:gd name="connsiteY264" fmla="*/ 13909 h 13908"/>
                  <a:gd name="connsiteX265" fmla="*/ 8630 w 10581"/>
                  <a:gd name="connsiteY265" fmla="*/ 2514 h 13908"/>
                  <a:gd name="connsiteX266" fmla="*/ 8630 w 10581"/>
                  <a:gd name="connsiteY266" fmla="*/ 2514 h 1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10581" h="13908">
                    <a:moveTo>
                      <a:pt x="2011" y="6284"/>
                    </a:moveTo>
                    <a:lnTo>
                      <a:pt x="1425" y="6284"/>
                    </a:lnTo>
                    <a:cubicBezTo>
                      <a:pt x="503" y="6284"/>
                      <a:pt x="754" y="6284"/>
                      <a:pt x="0" y="6284"/>
                    </a:cubicBezTo>
                    <a:cubicBezTo>
                      <a:pt x="2011" y="6284"/>
                      <a:pt x="0" y="6284"/>
                      <a:pt x="2179" y="6284"/>
                    </a:cubicBezTo>
                    <a:lnTo>
                      <a:pt x="1676" y="6284"/>
                    </a:lnTo>
                    <a:cubicBezTo>
                      <a:pt x="754" y="6284"/>
                      <a:pt x="3184" y="6284"/>
                      <a:pt x="2849" y="6284"/>
                    </a:cubicBezTo>
                    <a:cubicBezTo>
                      <a:pt x="2631" y="6368"/>
                      <a:pt x="2396" y="6368"/>
                      <a:pt x="2179" y="6284"/>
                    </a:cubicBezTo>
                    <a:lnTo>
                      <a:pt x="2179" y="6284"/>
                    </a:lnTo>
                    <a:lnTo>
                      <a:pt x="2179" y="6284"/>
                    </a:lnTo>
                    <a:lnTo>
                      <a:pt x="3184" y="6284"/>
                    </a:lnTo>
                    <a:cubicBezTo>
                      <a:pt x="2597" y="6284"/>
                      <a:pt x="2095" y="6284"/>
                      <a:pt x="2179" y="6284"/>
                    </a:cubicBezTo>
                    <a:cubicBezTo>
                      <a:pt x="251" y="6284"/>
                      <a:pt x="2681" y="6284"/>
                      <a:pt x="1592" y="6284"/>
                    </a:cubicBezTo>
                    <a:lnTo>
                      <a:pt x="1592" y="6284"/>
                    </a:lnTo>
                    <a:cubicBezTo>
                      <a:pt x="1148" y="6234"/>
                      <a:pt x="696" y="6234"/>
                      <a:pt x="251" y="6284"/>
                    </a:cubicBezTo>
                    <a:lnTo>
                      <a:pt x="2514" y="6284"/>
                    </a:lnTo>
                    <a:cubicBezTo>
                      <a:pt x="2514" y="6284"/>
                      <a:pt x="2514" y="6284"/>
                      <a:pt x="2514" y="6284"/>
                    </a:cubicBezTo>
                    <a:cubicBezTo>
                      <a:pt x="2514" y="6284"/>
                      <a:pt x="1927" y="6284"/>
                      <a:pt x="2011" y="6284"/>
                    </a:cubicBezTo>
                    <a:lnTo>
                      <a:pt x="2011" y="6284"/>
                    </a:lnTo>
                    <a:lnTo>
                      <a:pt x="587" y="6284"/>
                    </a:lnTo>
                    <a:cubicBezTo>
                      <a:pt x="587" y="6284"/>
                      <a:pt x="1759" y="6284"/>
                      <a:pt x="1927" y="6284"/>
                    </a:cubicBezTo>
                    <a:cubicBezTo>
                      <a:pt x="2095" y="6284"/>
                      <a:pt x="1927" y="6284"/>
                      <a:pt x="2514" y="6284"/>
                    </a:cubicBezTo>
                    <a:lnTo>
                      <a:pt x="3268" y="6284"/>
                    </a:lnTo>
                    <a:cubicBezTo>
                      <a:pt x="4273" y="6284"/>
                      <a:pt x="1759" y="6284"/>
                      <a:pt x="3268" y="6284"/>
                    </a:cubicBezTo>
                    <a:lnTo>
                      <a:pt x="2346" y="6284"/>
                    </a:lnTo>
                    <a:cubicBezTo>
                      <a:pt x="2874" y="6343"/>
                      <a:pt x="3410" y="6343"/>
                      <a:pt x="3938" y="6284"/>
                    </a:cubicBezTo>
                    <a:lnTo>
                      <a:pt x="3352" y="6284"/>
                    </a:lnTo>
                    <a:cubicBezTo>
                      <a:pt x="4072" y="6158"/>
                      <a:pt x="4810" y="6158"/>
                      <a:pt x="5530" y="6284"/>
                    </a:cubicBezTo>
                    <a:lnTo>
                      <a:pt x="6368" y="6284"/>
                    </a:lnTo>
                    <a:lnTo>
                      <a:pt x="3184" y="6284"/>
                    </a:lnTo>
                    <a:lnTo>
                      <a:pt x="2514" y="6284"/>
                    </a:lnTo>
                    <a:cubicBezTo>
                      <a:pt x="3544" y="6217"/>
                      <a:pt x="4583" y="6217"/>
                      <a:pt x="5614" y="6284"/>
                    </a:cubicBezTo>
                    <a:lnTo>
                      <a:pt x="3435" y="6284"/>
                    </a:lnTo>
                    <a:cubicBezTo>
                      <a:pt x="4441" y="6284"/>
                      <a:pt x="3016" y="6284"/>
                      <a:pt x="3435" y="6284"/>
                    </a:cubicBezTo>
                    <a:lnTo>
                      <a:pt x="2765" y="6284"/>
                    </a:lnTo>
                    <a:lnTo>
                      <a:pt x="3687" y="6284"/>
                    </a:lnTo>
                    <a:lnTo>
                      <a:pt x="2849" y="6284"/>
                    </a:lnTo>
                    <a:cubicBezTo>
                      <a:pt x="4273" y="6284"/>
                      <a:pt x="3771" y="6284"/>
                      <a:pt x="4273" y="6284"/>
                    </a:cubicBezTo>
                    <a:cubicBezTo>
                      <a:pt x="4776" y="6284"/>
                      <a:pt x="3268" y="6284"/>
                      <a:pt x="3352" y="6284"/>
                    </a:cubicBezTo>
                    <a:cubicBezTo>
                      <a:pt x="3435" y="6284"/>
                      <a:pt x="5111" y="6284"/>
                      <a:pt x="4189" y="6284"/>
                    </a:cubicBezTo>
                    <a:lnTo>
                      <a:pt x="4189" y="6284"/>
                    </a:lnTo>
                    <a:cubicBezTo>
                      <a:pt x="4692" y="6284"/>
                      <a:pt x="4189" y="6284"/>
                      <a:pt x="4189" y="6284"/>
                    </a:cubicBezTo>
                    <a:lnTo>
                      <a:pt x="4189" y="6284"/>
                    </a:lnTo>
                    <a:cubicBezTo>
                      <a:pt x="4189" y="6284"/>
                      <a:pt x="4189" y="6284"/>
                      <a:pt x="5446" y="6284"/>
                    </a:cubicBezTo>
                    <a:lnTo>
                      <a:pt x="7960" y="6284"/>
                    </a:lnTo>
                    <a:cubicBezTo>
                      <a:pt x="6871" y="6284"/>
                      <a:pt x="4273" y="6284"/>
                      <a:pt x="3687" y="6284"/>
                    </a:cubicBezTo>
                    <a:cubicBezTo>
                      <a:pt x="3100" y="6284"/>
                      <a:pt x="3687" y="6284"/>
                      <a:pt x="3687" y="6284"/>
                    </a:cubicBezTo>
                    <a:lnTo>
                      <a:pt x="5279" y="6284"/>
                    </a:lnTo>
                    <a:lnTo>
                      <a:pt x="3687" y="6284"/>
                    </a:lnTo>
                    <a:lnTo>
                      <a:pt x="5363" y="6284"/>
                    </a:lnTo>
                    <a:lnTo>
                      <a:pt x="3519" y="6284"/>
                    </a:lnTo>
                    <a:cubicBezTo>
                      <a:pt x="3519" y="6284"/>
                      <a:pt x="3519" y="6284"/>
                      <a:pt x="3519" y="6284"/>
                    </a:cubicBezTo>
                    <a:lnTo>
                      <a:pt x="3519" y="6284"/>
                    </a:lnTo>
                    <a:cubicBezTo>
                      <a:pt x="3519" y="6284"/>
                      <a:pt x="5865" y="6284"/>
                      <a:pt x="5781" y="6284"/>
                    </a:cubicBezTo>
                    <a:lnTo>
                      <a:pt x="3268" y="6284"/>
                    </a:lnTo>
                    <a:cubicBezTo>
                      <a:pt x="2849" y="6284"/>
                      <a:pt x="2681" y="6284"/>
                      <a:pt x="2765" y="6284"/>
                    </a:cubicBezTo>
                    <a:lnTo>
                      <a:pt x="2011" y="6284"/>
                    </a:lnTo>
                    <a:lnTo>
                      <a:pt x="2011" y="6284"/>
                    </a:lnTo>
                    <a:lnTo>
                      <a:pt x="2765" y="6284"/>
                    </a:lnTo>
                    <a:cubicBezTo>
                      <a:pt x="3771" y="6284"/>
                      <a:pt x="5530" y="6284"/>
                      <a:pt x="5363" y="6284"/>
                    </a:cubicBezTo>
                    <a:lnTo>
                      <a:pt x="3352" y="6284"/>
                    </a:lnTo>
                    <a:cubicBezTo>
                      <a:pt x="3352" y="6284"/>
                      <a:pt x="3938" y="6284"/>
                      <a:pt x="3352" y="6284"/>
                    </a:cubicBezTo>
                    <a:lnTo>
                      <a:pt x="2849" y="6284"/>
                    </a:lnTo>
                    <a:cubicBezTo>
                      <a:pt x="2849" y="6284"/>
                      <a:pt x="4189" y="6284"/>
                      <a:pt x="3268" y="6284"/>
                    </a:cubicBezTo>
                    <a:cubicBezTo>
                      <a:pt x="2346" y="6284"/>
                      <a:pt x="2011" y="6284"/>
                      <a:pt x="2597" y="6284"/>
                    </a:cubicBezTo>
                    <a:lnTo>
                      <a:pt x="8044" y="6284"/>
                    </a:lnTo>
                    <a:lnTo>
                      <a:pt x="6368" y="6284"/>
                    </a:lnTo>
                    <a:lnTo>
                      <a:pt x="3519" y="6284"/>
                    </a:lnTo>
                    <a:cubicBezTo>
                      <a:pt x="4525" y="6284"/>
                      <a:pt x="3519" y="6284"/>
                      <a:pt x="4357" y="6284"/>
                    </a:cubicBezTo>
                    <a:cubicBezTo>
                      <a:pt x="5195" y="6284"/>
                      <a:pt x="4357" y="6284"/>
                      <a:pt x="4357" y="6284"/>
                    </a:cubicBezTo>
                    <a:lnTo>
                      <a:pt x="6284" y="6284"/>
                    </a:lnTo>
                    <a:cubicBezTo>
                      <a:pt x="6284" y="6284"/>
                      <a:pt x="5781" y="6284"/>
                      <a:pt x="5781" y="6284"/>
                    </a:cubicBezTo>
                    <a:lnTo>
                      <a:pt x="5363" y="6284"/>
                    </a:lnTo>
                    <a:cubicBezTo>
                      <a:pt x="6284" y="6284"/>
                      <a:pt x="5363" y="6284"/>
                      <a:pt x="5363" y="6284"/>
                    </a:cubicBezTo>
                    <a:cubicBezTo>
                      <a:pt x="6418" y="6192"/>
                      <a:pt x="7491" y="6192"/>
                      <a:pt x="8546" y="6284"/>
                    </a:cubicBezTo>
                    <a:cubicBezTo>
                      <a:pt x="8546" y="6284"/>
                      <a:pt x="7709" y="6284"/>
                      <a:pt x="7876" y="6284"/>
                    </a:cubicBezTo>
                    <a:cubicBezTo>
                      <a:pt x="8044" y="6284"/>
                      <a:pt x="10055" y="6284"/>
                      <a:pt x="9217" y="6284"/>
                    </a:cubicBezTo>
                    <a:lnTo>
                      <a:pt x="6284" y="6284"/>
                    </a:lnTo>
                    <a:cubicBezTo>
                      <a:pt x="6284" y="6284"/>
                      <a:pt x="6787" y="6284"/>
                      <a:pt x="6787" y="6284"/>
                    </a:cubicBezTo>
                    <a:lnTo>
                      <a:pt x="6368" y="6284"/>
                    </a:lnTo>
                    <a:cubicBezTo>
                      <a:pt x="6368" y="6284"/>
                      <a:pt x="6368" y="6284"/>
                      <a:pt x="6368" y="6284"/>
                    </a:cubicBezTo>
                    <a:cubicBezTo>
                      <a:pt x="6368" y="6284"/>
                      <a:pt x="6368" y="6284"/>
                      <a:pt x="5614" y="6871"/>
                    </a:cubicBezTo>
                    <a:lnTo>
                      <a:pt x="7541" y="6871"/>
                    </a:lnTo>
                    <a:cubicBezTo>
                      <a:pt x="8044" y="6871"/>
                      <a:pt x="8714" y="6871"/>
                      <a:pt x="8379" y="6871"/>
                    </a:cubicBezTo>
                    <a:lnTo>
                      <a:pt x="7457" y="6871"/>
                    </a:lnTo>
                    <a:cubicBezTo>
                      <a:pt x="7457" y="6871"/>
                      <a:pt x="7960" y="6871"/>
                      <a:pt x="7457" y="6871"/>
                    </a:cubicBezTo>
                    <a:cubicBezTo>
                      <a:pt x="6954" y="6871"/>
                      <a:pt x="6284" y="6871"/>
                      <a:pt x="7457" y="6871"/>
                    </a:cubicBezTo>
                    <a:lnTo>
                      <a:pt x="8044" y="6871"/>
                    </a:lnTo>
                    <a:cubicBezTo>
                      <a:pt x="8546" y="6871"/>
                      <a:pt x="9468" y="6871"/>
                      <a:pt x="9217" y="6871"/>
                    </a:cubicBezTo>
                    <a:lnTo>
                      <a:pt x="10138" y="6871"/>
                    </a:lnTo>
                    <a:cubicBezTo>
                      <a:pt x="8798" y="6871"/>
                      <a:pt x="10138" y="6871"/>
                      <a:pt x="8798" y="6871"/>
                    </a:cubicBezTo>
                    <a:cubicBezTo>
                      <a:pt x="9300" y="6929"/>
                      <a:pt x="9803" y="6929"/>
                      <a:pt x="10306" y="6871"/>
                    </a:cubicBezTo>
                    <a:lnTo>
                      <a:pt x="8295" y="6871"/>
                    </a:lnTo>
                    <a:cubicBezTo>
                      <a:pt x="8798" y="6795"/>
                      <a:pt x="9300" y="6795"/>
                      <a:pt x="9803" y="6871"/>
                    </a:cubicBezTo>
                    <a:lnTo>
                      <a:pt x="9803" y="6871"/>
                    </a:lnTo>
                    <a:cubicBezTo>
                      <a:pt x="9803" y="6871"/>
                      <a:pt x="10306" y="6871"/>
                      <a:pt x="9803" y="6871"/>
                    </a:cubicBezTo>
                    <a:cubicBezTo>
                      <a:pt x="9300" y="6871"/>
                      <a:pt x="9049" y="6871"/>
                      <a:pt x="9803" y="6871"/>
                    </a:cubicBezTo>
                    <a:lnTo>
                      <a:pt x="9384" y="6871"/>
                    </a:lnTo>
                    <a:lnTo>
                      <a:pt x="9384" y="6871"/>
                    </a:lnTo>
                    <a:cubicBezTo>
                      <a:pt x="9384" y="6871"/>
                      <a:pt x="8295" y="6871"/>
                      <a:pt x="9384" y="6452"/>
                    </a:cubicBezTo>
                    <a:cubicBezTo>
                      <a:pt x="9384" y="6452"/>
                      <a:pt x="8965" y="6452"/>
                      <a:pt x="9384" y="6452"/>
                    </a:cubicBezTo>
                    <a:lnTo>
                      <a:pt x="9887" y="6452"/>
                    </a:lnTo>
                    <a:cubicBezTo>
                      <a:pt x="9887" y="6452"/>
                      <a:pt x="10474" y="6452"/>
                      <a:pt x="9887" y="6452"/>
                    </a:cubicBezTo>
                    <a:cubicBezTo>
                      <a:pt x="11395" y="6452"/>
                      <a:pt x="9887" y="6452"/>
                      <a:pt x="10474" y="6033"/>
                    </a:cubicBezTo>
                    <a:lnTo>
                      <a:pt x="9720" y="6033"/>
                    </a:lnTo>
                    <a:cubicBezTo>
                      <a:pt x="9720" y="6033"/>
                      <a:pt x="9720" y="6033"/>
                      <a:pt x="9217" y="6033"/>
                    </a:cubicBezTo>
                    <a:lnTo>
                      <a:pt x="8630" y="6033"/>
                    </a:lnTo>
                    <a:cubicBezTo>
                      <a:pt x="8044" y="6033"/>
                      <a:pt x="9049" y="6033"/>
                      <a:pt x="8630" y="6033"/>
                    </a:cubicBezTo>
                    <a:cubicBezTo>
                      <a:pt x="8211" y="6033"/>
                      <a:pt x="8630" y="6033"/>
                      <a:pt x="8630" y="6033"/>
                    </a:cubicBezTo>
                    <a:cubicBezTo>
                      <a:pt x="10055" y="6033"/>
                      <a:pt x="7541" y="6033"/>
                      <a:pt x="8630" y="5530"/>
                    </a:cubicBezTo>
                    <a:cubicBezTo>
                      <a:pt x="9720" y="5027"/>
                      <a:pt x="8630" y="5530"/>
                      <a:pt x="8630" y="5530"/>
                    </a:cubicBezTo>
                    <a:lnTo>
                      <a:pt x="7792" y="5530"/>
                    </a:lnTo>
                    <a:cubicBezTo>
                      <a:pt x="8965" y="5530"/>
                      <a:pt x="7792" y="5530"/>
                      <a:pt x="8630" y="5530"/>
                    </a:cubicBezTo>
                    <a:cubicBezTo>
                      <a:pt x="8077" y="5463"/>
                      <a:pt x="7507" y="5463"/>
                      <a:pt x="6954" y="5530"/>
                    </a:cubicBezTo>
                    <a:cubicBezTo>
                      <a:pt x="6954" y="5530"/>
                      <a:pt x="6954" y="5530"/>
                      <a:pt x="6954" y="5530"/>
                    </a:cubicBezTo>
                    <a:cubicBezTo>
                      <a:pt x="6954" y="5530"/>
                      <a:pt x="6954" y="5530"/>
                      <a:pt x="6954" y="5530"/>
                    </a:cubicBezTo>
                    <a:lnTo>
                      <a:pt x="6954" y="5530"/>
                    </a:lnTo>
                    <a:cubicBezTo>
                      <a:pt x="7482" y="5446"/>
                      <a:pt x="8019" y="5446"/>
                      <a:pt x="8546" y="5530"/>
                    </a:cubicBezTo>
                    <a:lnTo>
                      <a:pt x="7038" y="5530"/>
                    </a:lnTo>
                    <a:lnTo>
                      <a:pt x="7625" y="5530"/>
                    </a:lnTo>
                    <a:cubicBezTo>
                      <a:pt x="7625" y="5530"/>
                      <a:pt x="6871" y="5530"/>
                      <a:pt x="7625" y="5530"/>
                    </a:cubicBezTo>
                    <a:cubicBezTo>
                      <a:pt x="8379" y="5530"/>
                      <a:pt x="7625" y="5111"/>
                      <a:pt x="8798" y="4776"/>
                    </a:cubicBezTo>
                    <a:cubicBezTo>
                      <a:pt x="7122" y="4776"/>
                      <a:pt x="9552" y="4776"/>
                      <a:pt x="8211" y="4776"/>
                    </a:cubicBezTo>
                    <a:lnTo>
                      <a:pt x="9217" y="4776"/>
                    </a:lnTo>
                    <a:cubicBezTo>
                      <a:pt x="8798" y="4776"/>
                      <a:pt x="9887" y="4776"/>
                      <a:pt x="8714" y="4776"/>
                    </a:cubicBezTo>
                    <a:lnTo>
                      <a:pt x="9468" y="4776"/>
                    </a:lnTo>
                    <a:cubicBezTo>
                      <a:pt x="9468" y="4776"/>
                      <a:pt x="9468" y="4776"/>
                      <a:pt x="9971" y="4776"/>
                    </a:cubicBezTo>
                    <a:cubicBezTo>
                      <a:pt x="9133" y="4659"/>
                      <a:pt x="8295" y="4659"/>
                      <a:pt x="7457" y="4776"/>
                    </a:cubicBezTo>
                    <a:cubicBezTo>
                      <a:pt x="8044" y="4776"/>
                      <a:pt x="7960" y="4776"/>
                      <a:pt x="7457" y="4776"/>
                    </a:cubicBezTo>
                    <a:lnTo>
                      <a:pt x="8379" y="4776"/>
                    </a:lnTo>
                    <a:cubicBezTo>
                      <a:pt x="8379" y="4776"/>
                      <a:pt x="8882" y="4776"/>
                      <a:pt x="7960" y="4776"/>
                    </a:cubicBezTo>
                    <a:cubicBezTo>
                      <a:pt x="7038" y="4776"/>
                      <a:pt x="7960" y="4776"/>
                      <a:pt x="7960" y="4776"/>
                    </a:cubicBezTo>
                    <a:cubicBezTo>
                      <a:pt x="7960" y="4776"/>
                      <a:pt x="7960" y="4776"/>
                      <a:pt x="7960" y="4776"/>
                    </a:cubicBezTo>
                    <a:lnTo>
                      <a:pt x="7960" y="4776"/>
                    </a:lnTo>
                    <a:cubicBezTo>
                      <a:pt x="6871" y="4776"/>
                      <a:pt x="7960" y="4776"/>
                      <a:pt x="7960" y="4776"/>
                    </a:cubicBezTo>
                    <a:lnTo>
                      <a:pt x="7960" y="4776"/>
                    </a:lnTo>
                    <a:cubicBezTo>
                      <a:pt x="8798" y="4776"/>
                      <a:pt x="7541" y="4776"/>
                      <a:pt x="8463" y="4776"/>
                    </a:cubicBezTo>
                    <a:lnTo>
                      <a:pt x="7792" y="4776"/>
                    </a:lnTo>
                    <a:cubicBezTo>
                      <a:pt x="6284" y="4776"/>
                      <a:pt x="8630" y="4776"/>
                      <a:pt x="7792" y="4776"/>
                    </a:cubicBezTo>
                    <a:lnTo>
                      <a:pt x="7792" y="4776"/>
                    </a:lnTo>
                    <a:cubicBezTo>
                      <a:pt x="7206" y="4776"/>
                      <a:pt x="9803" y="4776"/>
                      <a:pt x="9971" y="4776"/>
                    </a:cubicBezTo>
                    <a:lnTo>
                      <a:pt x="9971" y="4776"/>
                    </a:lnTo>
                    <a:cubicBezTo>
                      <a:pt x="10892" y="4776"/>
                      <a:pt x="9049" y="4776"/>
                      <a:pt x="8798" y="4776"/>
                    </a:cubicBezTo>
                    <a:lnTo>
                      <a:pt x="10222" y="4776"/>
                    </a:lnTo>
                    <a:cubicBezTo>
                      <a:pt x="10222" y="4776"/>
                      <a:pt x="8546" y="4776"/>
                      <a:pt x="9468" y="4776"/>
                    </a:cubicBezTo>
                    <a:lnTo>
                      <a:pt x="8463" y="4776"/>
                    </a:lnTo>
                    <a:cubicBezTo>
                      <a:pt x="8463" y="4776"/>
                      <a:pt x="9887" y="4776"/>
                      <a:pt x="8463" y="4776"/>
                    </a:cubicBezTo>
                    <a:lnTo>
                      <a:pt x="8463" y="4776"/>
                    </a:lnTo>
                    <a:cubicBezTo>
                      <a:pt x="8069" y="4751"/>
                      <a:pt x="7683" y="4751"/>
                      <a:pt x="7290" y="4776"/>
                    </a:cubicBezTo>
                    <a:cubicBezTo>
                      <a:pt x="9720" y="4776"/>
                      <a:pt x="6117" y="4776"/>
                      <a:pt x="8295" y="4357"/>
                    </a:cubicBezTo>
                    <a:lnTo>
                      <a:pt x="8295" y="4357"/>
                    </a:lnTo>
                    <a:lnTo>
                      <a:pt x="8295" y="4357"/>
                    </a:lnTo>
                    <a:cubicBezTo>
                      <a:pt x="8295" y="4357"/>
                      <a:pt x="8295" y="4357"/>
                      <a:pt x="7290" y="4357"/>
                    </a:cubicBezTo>
                    <a:lnTo>
                      <a:pt x="7792" y="4357"/>
                    </a:lnTo>
                    <a:cubicBezTo>
                      <a:pt x="8211" y="4357"/>
                      <a:pt x="7792" y="4357"/>
                      <a:pt x="7038" y="4357"/>
                    </a:cubicBezTo>
                    <a:lnTo>
                      <a:pt x="7792" y="4357"/>
                    </a:lnTo>
                    <a:cubicBezTo>
                      <a:pt x="7792" y="4357"/>
                      <a:pt x="8882" y="4357"/>
                      <a:pt x="7792" y="3938"/>
                    </a:cubicBezTo>
                    <a:lnTo>
                      <a:pt x="7792" y="3938"/>
                    </a:lnTo>
                    <a:cubicBezTo>
                      <a:pt x="6871" y="3938"/>
                      <a:pt x="9803" y="3352"/>
                      <a:pt x="7122" y="3435"/>
                    </a:cubicBezTo>
                    <a:lnTo>
                      <a:pt x="6452" y="3435"/>
                    </a:lnTo>
                    <a:cubicBezTo>
                      <a:pt x="6452" y="3435"/>
                      <a:pt x="5279" y="3435"/>
                      <a:pt x="4860" y="3435"/>
                    </a:cubicBezTo>
                    <a:cubicBezTo>
                      <a:pt x="5161" y="3377"/>
                      <a:pt x="5480" y="3377"/>
                      <a:pt x="5781" y="3435"/>
                    </a:cubicBezTo>
                    <a:lnTo>
                      <a:pt x="5781" y="3435"/>
                    </a:lnTo>
                    <a:cubicBezTo>
                      <a:pt x="7122" y="3435"/>
                      <a:pt x="6200" y="3435"/>
                      <a:pt x="7206" y="3435"/>
                    </a:cubicBezTo>
                    <a:cubicBezTo>
                      <a:pt x="8211" y="3435"/>
                      <a:pt x="7792" y="2765"/>
                      <a:pt x="7876" y="2514"/>
                    </a:cubicBezTo>
                    <a:lnTo>
                      <a:pt x="6787" y="2514"/>
                    </a:lnTo>
                    <a:lnTo>
                      <a:pt x="6787" y="2514"/>
                    </a:lnTo>
                    <a:lnTo>
                      <a:pt x="6787" y="2514"/>
                    </a:lnTo>
                    <a:cubicBezTo>
                      <a:pt x="7231" y="2422"/>
                      <a:pt x="7683" y="2422"/>
                      <a:pt x="8128" y="2514"/>
                    </a:cubicBezTo>
                    <a:lnTo>
                      <a:pt x="8128" y="2514"/>
                    </a:lnTo>
                    <a:cubicBezTo>
                      <a:pt x="7709" y="2514"/>
                      <a:pt x="7206" y="2514"/>
                      <a:pt x="7290" y="2514"/>
                    </a:cubicBezTo>
                    <a:lnTo>
                      <a:pt x="8044" y="2514"/>
                    </a:lnTo>
                    <a:lnTo>
                      <a:pt x="8044" y="2514"/>
                    </a:lnTo>
                    <a:lnTo>
                      <a:pt x="7206" y="2514"/>
                    </a:lnTo>
                    <a:cubicBezTo>
                      <a:pt x="6904" y="2463"/>
                      <a:pt x="6586" y="2463"/>
                      <a:pt x="6284" y="2514"/>
                    </a:cubicBezTo>
                    <a:cubicBezTo>
                      <a:pt x="7709" y="2514"/>
                      <a:pt x="6787" y="2011"/>
                      <a:pt x="7206" y="1927"/>
                    </a:cubicBezTo>
                    <a:cubicBezTo>
                      <a:pt x="7625" y="1843"/>
                      <a:pt x="6619" y="1927"/>
                      <a:pt x="6703" y="1927"/>
                    </a:cubicBezTo>
                    <a:cubicBezTo>
                      <a:pt x="6787" y="1927"/>
                      <a:pt x="5530" y="1927"/>
                      <a:pt x="5698" y="1927"/>
                    </a:cubicBezTo>
                    <a:cubicBezTo>
                      <a:pt x="6452" y="2003"/>
                      <a:pt x="7206" y="2003"/>
                      <a:pt x="7960" y="1927"/>
                    </a:cubicBezTo>
                    <a:cubicBezTo>
                      <a:pt x="6954" y="1927"/>
                      <a:pt x="7960" y="1927"/>
                      <a:pt x="6368" y="1927"/>
                    </a:cubicBezTo>
                    <a:lnTo>
                      <a:pt x="7541" y="1927"/>
                    </a:lnTo>
                    <a:cubicBezTo>
                      <a:pt x="6787" y="1927"/>
                      <a:pt x="8044" y="1927"/>
                      <a:pt x="7541" y="1341"/>
                    </a:cubicBezTo>
                    <a:cubicBezTo>
                      <a:pt x="7181" y="1382"/>
                      <a:pt x="6812" y="1382"/>
                      <a:pt x="6452" y="1341"/>
                    </a:cubicBezTo>
                    <a:lnTo>
                      <a:pt x="7709" y="1341"/>
                    </a:lnTo>
                    <a:cubicBezTo>
                      <a:pt x="7709" y="1341"/>
                      <a:pt x="6284" y="1341"/>
                      <a:pt x="7122" y="1341"/>
                    </a:cubicBezTo>
                    <a:lnTo>
                      <a:pt x="6536" y="1341"/>
                    </a:lnTo>
                    <a:cubicBezTo>
                      <a:pt x="7792" y="838"/>
                      <a:pt x="5446" y="503"/>
                      <a:pt x="7792" y="0"/>
                    </a:cubicBezTo>
                    <a:cubicBezTo>
                      <a:pt x="7290" y="0"/>
                      <a:pt x="7206" y="0"/>
                      <a:pt x="7206" y="0"/>
                    </a:cubicBezTo>
                    <a:lnTo>
                      <a:pt x="6200" y="0"/>
                    </a:lnTo>
                    <a:lnTo>
                      <a:pt x="7206" y="0"/>
                    </a:lnTo>
                    <a:cubicBezTo>
                      <a:pt x="6200" y="0"/>
                      <a:pt x="7206" y="0"/>
                      <a:pt x="6200" y="0"/>
                    </a:cubicBezTo>
                    <a:lnTo>
                      <a:pt x="6200" y="0"/>
                    </a:lnTo>
                    <a:cubicBezTo>
                      <a:pt x="5111" y="0"/>
                      <a:pt x="3771" y="0"/>
                      <a:pt x="2346" y="0"/>
                    </a:cubicBezTo>
                    <a:cubicBezTo>
                      <a:pt x="3603" y="0"/>
                      <a:pt x="503" y="0"/>
                      <a:pt x="2346" y="0"/>
                    </a:cubicBezTo>
                    <a:lnTo>
                      <a:pt x="1508" y="0"/>
                    </a:lnTo>
                    <a:cubicBezTo>
                      <a:pt x="2179" y="0"/>
                      <a:pt x="2262" y="0"/>
                      <a:pt x="2011" y="0"/>
                    </a:cubicBezTo>
                    <a:lnTo>
                      <a:pt x="2011" y="0"/>
                    </a:lnTo>
                    <a:cubicBezTo>
                      <a:pt x="2011" y="0"/>
                      <a:pt x="1592" y="0"/>
                      <a:pt x="1173" y="586"/>
                    </a:cubicBezTo>
                    <a:lnTo>
                      <a:pt x="1173" y="586"/>
                    </a:lnTo>
                    <a:cubicBezTo>
                      <a:pt x="2262" y="586"/>
                      <a:pt x="1173" y="586"/>
                      <a:pt x="2430" y="586"/>
                    </a:cubicBezTo>
                    <a:cubicBezTo>
                      <a:pt x="1005" y="586"/>
                      <a:pt x="2430" y="1005"/>
                      <a:pt x="754" y="1089"/>
                    </a:cubicBezTo>
                    <a:cubicBezTo>
                      <a:pt x="754" y="1089"/>
                      <a:pt x="1592" y="1089"/>
                      <a:pt x="1592" y="1089"/>
                    </a:cubicBezTo>
                    <a:lnTo>
                      <a:pt x="587" y="1089"/>
                    </a:lnTo>
                    <a:cubicBezTo>
                      <a:pt x="84" y="1089"/>
                      <a:pt x="587" y="1089"/>
                      <a:pt x="587" y="1089"/>
                    </a:cubicBezTo>
                    <a:lnTo>
                      <a:pt x="587" y="1089"/>
                    </a:lnTo>
                    <a:cubicBezTo>
                      <a:pt x="1005" y="1089"/>
                      <a:pt x="587" y="1592"/>
                      <a:pt x="1341" y="1759"/>
                    </a:cubicBezTo>
                    <a:lnTo>
                      <a:pt x="1341" y="1759"/>
                    </a:lnTo>
                    <a:cubicBezTo>
                      <a:pt x="1927" y="1759"/>
                      <a:pt x="1341" y="1759"/>
                      <a:pt x="1341" y="1759"/>
                    </a:cubicBezTo>
                    <a:lnTo>
                      <a:pt x="1341" y="1759"/>
                    </a:lnTo>
                    <a:cubicBezTo>
                      <a:pt x="1341" y="1759"/>
                      <a:pt x="1843" y="1759"/>
                      <a:pt x="1843" y="1759"/>
                    </a:cubicBezTo>
                    <a:cubicBezTo>
                      <a:pt x="1450" y="1718"/>
                      <a:pt x="1064" y="1718"/>
                      <a:pt x="670" y="1759"/>
                    </a:cubicBezTo>
                    <a:lnTo>
                      <a:pt x="2765" y="1759"/>
                    </a:lnTo>
                    <a:cubicBezTo>
                      <a:pt x="2262" y="1759"/>
                      <a:pt x="1927" y="1759"/>
                      <a:pt x="1341" y="1759"/>
                    </a:cubicBezTo>
                    <a:cubicBezTo>
                      <a:pt x="754" y="1759"/>
                      <a:pt x="2514" y="1759"/>
                      <a:pt x="754" y="1759"/>
                    </a:cubicBezTo>
                    <a:cubicBezTo>
                      <a:pt x="2262" y="1759"/>
                      <a:pt x="1592" y="1759"/>
                      <a:pt x="1927" y="1759"/>
                    </a:cubicBezTo>
                    <a:cubicBezTo>
                      <a:pt x="2262" y="1759"/>
                      <a:pt x="3100" y="1759"/>
                      <a:pt x="2933" y="1759"/>
                    </a:cubicBezTo>
                    <a:cubicBezTo>
                      <a:pt x="2765" y="1759"/>
                      <a:pt x="1005" y="1759"/>
                      <a:pt x="1005" y="1759"/>
                    </a:cubicBezTo>
                    <a:lnTo>
                      <a:pt x="1005" y="1759"/>
                    </a:lnTo>
                    <a:cubicBezTo>
                      <a:pt x="1005" y="1759"/>
                      <a:pt x="1508" y="1759"/>
                      <a:pt x="1005" y="1759"/>
                    </a:cubicBezTo>
                    <a:cubicBezTo>
                      <a:pt x="1927" y="1759"/>
                      <a:pt x="1005" y="1759"/>
                      <a:pt x="2095" y="1759"/>
                    </a:cubicBezTo>
                    <a:lnTo>
                      <a:pt x="2095" y="1759"/>
                    </a:lnTo>
                    <a:cubicBezTo>
                      <a:pt x="2095" y="1759"/>
                      <a:pt x="3771" y="1759"/>
                      <a:pt x="3100" y="1759"/>
                    </a:cubicBezTo>
                    <a:lnTo>
                      <a:pt x="2430" y="1759"/>
                    </a:lnTo>
                    <a:cubicBezTo>
                      <a:pt x="2430" y="1759"/>
                      <a:pt x="2430" y="1759"/>
                      <a:pt x="2430" y="1759"/>
                    </a:cubicBezTo>
                    <a:cubicBezTo>
                      <a:pt x="2430" y="1759"/>
                      <a:pt x="2430" y="1759"/>
                      <a:pt x="1257" y="1759"/>
                    </a:cubicBezTo>
                    <a:cubicBezTo>
                      <a:pt x="84" y="1759"/>
                      <a:pt x="2179" y="1759"/>
                      <a:pt x="1257" y="1759"/>
                    </a:cubicBezTo>
                    <a:cubicBezTo>
                      <a:pt x="2849" y="1759"/>
                      <a:pt x="1257" y="1759"/>
                      <a:pt x="2262" y="1759"/>
                    </a:cubicBezTo>
                    <a:lnTo>
                      <a:pt x="1089" y="1759"/>
                    </a:lnTo>
                    <a:cubicBezTo>
                      <a:pt x="1843" y="1759"/>
                      <a:pt x="419" y="1759"/>
                      <a:pt x="1089" y="1759"/>
                    </a:cubicBezTo>
                    <a:cubicBezTo>
                      <a:pt x="1759" y="1759"/>
                      <a:pt x="1927" y="1759"/>
                      <a:pt x="2430" y="1759"/>
                    </a:cubicBezTo>
                    <a:cubicBezTo>
                      <a:pt x="2933" y="1759"/>
                      <a:pt x="587" y="1759"/>
                      <a:pt x="922" y="1759"/>
                    </a:cubicBezTo>
                    <a:cubicBezTo>
                      <a:pt x="1257" y="1759"/>
                      <a:pt x="922" y="1759"/>
                      <a:pt x="1676" y="1759"/>
                    </a:cubicBezTo>
                    <a:lnTo>
                      <a:pt x="922" y="1759"/>
                    </a:lnTo>
                    <a:cubicBezTo>
                      <a:pt x="922" y="1759"/>
                      <a:pt x="1676" y="1759"/>
                      <a:pt x="2095" y="1759"/>
                    </a:cubicBezTo>
                    <a:cubicBezTo>
                      <a:pt x="1257" y="1759"/>
                      <a:pt x="2095" y="1759"/>
                      <a:pt x="2681" y="1759"/>
                    </a:cubicBezTo>
                    <a:lnTo>
                      <a:pt x="2011" y="1759"/>
                    </a:lnTo>
                    <a:cubicBezTo>
                      <a:pt x="1508" y="1759"/>
                      <a:pt x="3435" y="1759"/>
                      <a:pt x="2933" y="1759"/>
                    </a:cubicBezTo>
                    <a:lnTo>
                      <a:pt x="1425" y="1759"/>
                    </a:lnTo>
                    <a:cubicBezTo>
                      <a:pt x="2011" y="1759"/>
                      <a:pt x="1425" y="1759"/>
                      <a:pt x="1425" y="1759"/>
                    </a:cubicBezTo>
                    <a:cubicBezTo>
                      <a:pt x="1868" y="1667"/>
                      <a:pt x="2321" y="1667"/>
                      <a:pt x="2765" y="1759"/>
                    </a:cubicBezTo>
                    <a:cubicBezTo>
                      <a:pt x="2765" y="1759"/>
                      <a:pt x="2095" y="1759"/>
                      <a:pt x="2179" y="1759"/>
                    </a:cubicBezTo>
                    <a:cubicBezTo>
                      <a:pt x="2262" y="1759"/>
                      <a:pt x="1173" y="1759"/>
                      <a:pt x="2179" y="1759"/>
                    </a:cubicBezTo>
                    <a:lnTo>
                      <a:pt x="1508" y="1759"/>
                    </a:lnTo>
                    <a:cubicBezTo>
                      <a:pt x="1005" y="1759"/>
                      <a:pt x="1508" y="1759"/>
                      <a:pt x="1508" y="1759"/>
                    </a:cubicBezTo>
                    <a:cubicBezTo>
                      <a:pt x="1508" y="1759"/>
                      <a:pt x="1508" y="1759"/>
                      <a:pt x="1508" y="1759"/>
                    </a:cubicBezTo>
                    <a:lnTo>
                      <a:pt x="838" y="1759"/>
                    </a:lnTo>
                    <a:lnTo>
                      <a:pt x="1425" y="1759"/>
                    </a:lnTo>
                    <a:lnTo>
                      <a:pt x="587" y="1759"/>
                    </a:lnTo>
                    <a:cubicBezTo>
                      <a:pt x="587" y="1759"/>
                      <a:pt x="1676" y="1759"/>
                      <a:pt x="1257" y="1759"/>
                    </a:cubicBezTo>
                    <a:lnTo>
                      <a:pt x="1257" y="1759"/>
                    </a:lnTo>
                    <a:cubicBezTo>
                      <a:pt x="1257" y="1759"/>
                      <a:pt x="503" y="1759"/>
                      <a:pt x="1257" y="1759"/>
                    </a:cubicBezTo>
                    <a:lnTo>
                      <a:pt x="251" y="1759"/>
                    </a:lnTo>
                    <a:cubicBezTo>
                      <a:pt x="251" y="1759"/>
                      <a:pt x="1508" y="1759"/>
                      <a:pt x="1927" y="1759"/>
                    </a:cubicBezTo>
                    <a:cubicBezTo>
                      <a:pt x="2346" y="1759"/>
                      <a:pt x="1089" y="1759"/>
                      <a:pt x="754" y="1759"/>
                    </a:cubicBezTo>
                    <a:cubicBezTo>
                      <a:pt x="419" y="1759"/>
                      <a:pt x="2346" y="1759"/>
                      <a:pt x="1508" y="1759"/>
                    </a:cubicBezTo>
                    <a:close/>
                    <a:moveTo>
                      <a:pt x="2514" y="7373"/>
                    </a:moveTo>
                    <a:cubicBezTo>
                      <a:pt x="2514" y="7373"/>
                      <a:pt x="1927" y="7373"/>
                      <a:pt x="2514" y="7373"/>
                    </a:cubicBezTo>
                    <a:cubicBezTo>
                      <a:pt x="3100" y="7373"/>
                      <a:pt x="2765" y="7373"/>
                      <a:pt x="2514" y="7373"/>
                    </a:cubicBezTo>
                    <a:close/>
                    <a:moveTo>
                      <a:pt x="4273" y="9049"/>
                    </a:moveTo>
                    <a:cubicBezTo>
                      <a:pt x="4273" y="9049"/>
                      <a:pt x="4273" y="9049"/>
                      <a:pt x="4273" y="9049"/>
                    </a:cubicBezTo>
                    <a:cubicBezTo>
                      <a:pt x="4273" y="9049"/>
                      <a:pt x="4441" y="9049"/>
                      <a:pt x="4273" y="9049"/>
                    </a:cubicBezTo>
                    <a:close/>
                    <a:moveTo>
                      <a:pt x="9468" y="13741"/>
                    </a:moveTo>
                    <a:lnTo>
                      <a:pt x="9468" y="13741"/>
                    </a:lnTo>
                    <a:close/>
                    <a:moveTo>
                      <a:pt x="9468" y="13741"/>
                    </a:moveTo>
                    <a:lnTo>
                      <a:pt x="9468" y="13741"/>
                    </a:lnTo>
                    <a:cubicBezTo>
                      <a:pt x="9468" y="13741"/>
                      <a:pt x="8965" y="13825"/>
                      <a:pt x="9133" y="13909"/>
                    </a:cubicBezTo>
                    <a:close/>
                    <a:moveTo>
                      <a:pt x="8630" y="2514"/>
                    </a:moveTo>
                    <a:lnTo>
                      <a:pt x="8630" y="251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="" xmlns:a16="http://schemas.microsoft.com/office/drawing/2014/main" id="{F00D2CF1-E214-4B21-A818-15A2D6B6A577}"/>
                  </a:ext>
                </a:extLst>
              </p:cNvPr>
              <p:cNvSpPr/>
              <p:nvPr/>
            </p:nvSpPr>
            <p:spPr>
              <a:xfrm>
                <a:off x="2784280" y="206837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="" xmlns:a16="http://schemas.microsoft.com/office/drawing/2014/main" id="{865F3A61-9039-49E0-8EAC-D8898A2358EE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="" xmlns:a16="http://schemas.microsoft.com/office/drawing/2014/main" id="{2B3A7BBB-24E0-4739-B8AD-17B3AA4E0456}"/>
                  </a:ext>
                </a:extLst>
              </p:cNvPr>
              <p:cNvSpPr/>
              <p:nvPr/>
            </p:nvSpPr>
            <p:spPr>
              <a:xfrm>
                <a:off x="2784112" y="2071940"/>
                <a:ext cx="8378" cy="37"/>
              </a:xfrm>
              <a:custGeom>
                <a:avLst/>
                <a:gdLst>
                  <a:gd name="connsiteX0" fmla="*/ 0 w 8378"/>
                  <a:gd name="connsiteY0" fmla="*/ 37 h 37"/>
                  <a:gd name="connsiteX1" fmla="*/ 0 w 8378"/>
                  <a:gd name="connsiteY1" fmla="*/ 37 h 37"/>
                  <a:gd name="connsiteX2" fmla="*/ 0 w 8378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0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="" xmlns:a16="http://schemas.microsoft.com/office/drawing/2014/main" id="{E1C2B7BE-8B74-4938-98E9-6D9D98161367}"/>
                  </a:ext>
                </a:extLst>
              </p:cNvPr>
              <p:cNvSpPr/>
              <p:nvPr/>
            </p:nvSpPr>
            <p:spPr>
              <a:xfrm>
                <a:off x="2791402" y="207373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="" xmlns:a16="http://schemas.microsoft.com/office/drawing/2014/main" id="{A6A37822-DC56-407B-BC12-3351D3375B0E}"/>
                  </a:ext>
                </a:extLst>
              </p:cNvPr>
              <p:cNvSpPr/>
              <p:nvPr/>
            </p:nvSpPr>
            <p:spPr>
              <a:xfrm>
                <a:off x="2787296" y="207457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="" xmlns:a16="http://schemas.microsoft.com/office/drawing/2014/main" id="{E968D7D8-EEEE-497F-9E6C-C86B74FCF1E5}"/>
                  </a:ext>
                </a:extLst>
              </p:cNvPr>
              <p:cNvSpPr/>
              <p:nvPr/>
            </p:nvSpPr>
            <p:spPr>
              <a:xfrm>
                <a:off x="2788795" y="2073988"/>
                <a:ext cx="586" cy="8378"/>
              </a:xfrm>
              <a:custGeom>
                <a:avLst/>
                <a:gdLst>
                  <a:gd name="connsiteX0" fmla="*/ 261 w 586"/>
                  <a:gd name="connsiteY0" fmla="*/ 0 h 8378"/>
                  <a:gd name="connsiteX1" fmla="*/ 261 w 586"/>
                  <a:gd name="connsiteY1" fmla="*/ 0 h 8378"/>
                  <a:gd name="connsiteX2" fmla="*/ 261 w 586"/>
                  <a:gd name="connsiteY2" fmla="*/ 0 h 8378"/>
                  <a:gd name="connsiteX3" fmla="*/ 261 w 586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6" h="8378">
                    <a:moveTo>
                      <a:pt x="261" y="0"/>
                    </a:moveTo>
                    <a:cubicBezTo>
                      <a:pt x="-326" y="0"/>
                      <a:pt x="261" y="0"/>
                      <a:pt x="261" y="0"/>
                    </a:cubicBezTo>
                    <a:lnTo>
                      <a:pt x="261" y="0"/>
                    </a:lnTo>
                    <a:cubicBezTo>
                      <a:pt x="847" y="0"/>
                      <a:pt x="512" y="0"/>
                      <a:pt x="261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="" xmlns:a16="http://schemas.microsoft.com/office/drawing/2014/main" id="{DB603F9C-EC58-4160-A388-24ED34E1270F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="" xmlns:a16="http://schemas.microsoft.com/office/drawing/2014/main" id="{E7CE7A10-6493-4D7B-ABF6-3D1171BADE6A}"/>
                  </a:ext>
                </a:extLst>
              </p:cNvPr>
              <p:cNvSpPr/>
              <p:nvPr/>
            </p:nvSpPr>
            <p:spPr>
              <a:xfrm>
                <a:off x="2790564" y="207340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="" xmlns:a16="http://schemas.microsoft.com/office/drawing/2014/main" id="{113FA2C8-4EB6-4EA7-BDDB-CA3142E7067E}"/>
                  </a:ext>
                </a:extLst>
              </p:cNvPr>
              <p:cNvSpPr/>
              <p:nvPr/>
            </p:nvSpPr>
            <p:spPr>
              <a:xfrm>
                <a:off x="2787128" y="2074072"/>
                <a:ext cx="670" cy="8378"/>
              </a:xfrm>
              <a:custGeom>
                <a:avLst/>
                <a:gdLst>
                  <a:gd name="connsiteX0" fmla="*/ 0 w 670"/>
                  <a:gd name="connsiteY0" fmla="*/ 0 h 8378"/>
                  <a:gd name="connsiteX1" fmla="*/ 670 w 670"/>
                  <a:gd name="connsiteY1" fmla="*/ 0 h 8378"/>
                  <a:gd name="connsiteX2" fmla="*/ 84 w 670"/>
                  <a:gd name="connsiteY2" fmla="*/ 0 h 8378"/>
                  <a:gd name="connsiteX3" fmla="*/ 0 w 670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8378">
                    <a:moveTo>
                      <a:pt x="0" y="0"/>
                    </a:moveTo>
                    <a:lnTo>
                      <a:pt x="670" y="0"/>
                    </a:lnTo>
                    <a:lnTo>
                      <a:pt x="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="" xmlns:a16="http://schemas.microsoft.com/office/drawing/2014/main" id="{DCC3511D-BFA8-4EEE-8E6D-7E923C216526}"/>
                  </a:ext>
                </a:extLst>
              </p:cNvPr>
              <p:cNvSpPr/>
              <p:nvPr/>
            </p:nvSpPr>
            <p:spPr>
              <a:xfrm>
                <a:off x="2787296" y="2073653"/>
                <a:ext cx="223" cy="8378"/>
              </a:xfrm>
              <a:custGeom>
                <a:avLst/>
                <a:gdLst>
                  <a:gd name="connsiteX0" fmla="*/ 0 w 223"/>
                  <a:gd name="connsiteY0" fmla="*/ 0 h 8378"/>
                  <a:gd name="connsiteX1" fmla="*/ 0 w 223"/>
                  <a:gd name="connsiteY1" fmla="*/ 0 h 8378"/>
                  <a:gd name="connsiteX2" fmla="*/ 0 w 223"/>
                  <a:gd name="connsiteY2" fmla="*/ 0 h 8378"/>
                  <a:gd name="connsiteX3" fmla="*/ 0 w 223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03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="" xmlns:a16="http://schemas.microsoft.com/office/drawing/2014/main" id="{FAD35FE0-2846-447C-971D-E874EF0833BB}"/>
                  </a:ext>
                </a:extLst>
              </p:cNvPr>
              <p:cNvSpPr/>
              <p:nvPr/>
            </p:nvSpPr>
            <p:spPr>
              <a:xfrm>
                <a:off x="2787296" y="207382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="" xmlns:a16="http://schemas.microsoft.com/office/drawing/2014/main" id="{5A87430F-E188-482A-8974-4C237DB11FB6}"/>
                  </a:ext>
                </a:extLst>
              </p:cNvPr>
              <p:cNvSpPr/>
              <p:nvPr/>
            </p:nvSpPr>
            <p:spPr>
              <a:xfrm>
                <a:off x="2786877" y="2073904"/>
                <a:ext cx="167" cy="83"/>
              </a:xfrm>
              <a:custGeom>
                <a:avLst/>
                <a:gdLst>
                  <a:gd name="connsiteX0" fmla="*/ 0 w 167"/>
                  <a:gd name="connsiteY0" fmla="*/ 84 h 83"/>
                  <a:gd name="connsiteX1" fmla="*/ 167 w 167"/>
                  <a:gd name="connsiteY1" fmla="*/ 84 h 83"/>
                  <a:gd name="connsiteX2" fmla="*/ 167 w 167"/>
                  <a:gd name="connsiteY2" fmla="*/ 0 h 83"/>
                  <a:gd name="connsiteX3" fmla="*/ 0 w 167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" h="83">
                    <a:moveTo>
                      <a:pt x="0" y="84"/>
                    </a:moveTo>
                    <a:lnTo>
                      <a:pt x="167" y="84"/>
                    </a:lnTo>
                    <a:lnTo>
                      <a:pt x="167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="" xmlns:a16="http://schemas.microsoft.com/office/drawing/2014/main" id="{D3082748-3ABD-498E-B4D0-EF4C36FF32CC}"/>
                  </a:ext>
                </a:extLst>
              </p:cNvPr>
              <p:cNvSpPr/>
              <p:nvPr/>
            </p:nvSpPr>
            <p:spPr>
              <a:xfrm>
                <a:off x="2787715" y="207289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="" xmlns:a16="http://schemas.microsoft.com/office/drawing/2014/main" id="{F9B10C45-5D30-4E63-BAB6-8B3AE789D1DF}"/>
                  </a:ext>
                </a:extLst>
              </p:cNvPr>
              <p:cNvSpPr/>
              <p:nvPr/>
            </p:nvSpPr>
            <p:spPr>
              <a:xfrm>
                <a:off x="2785704" y="207323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="" xmlns:a16="http://schemas.microsoft.com/office/drawing/2014/main" id="{251BBE40-2A36-40A6-A02B-96AF15A6FDE2}"/>
                  </a:ext>
                </a:extLst>
              </p:cNvPr>
              <p:cNvSpPr/>
              <p:nvPr/>
            </p:nvSpPr>
            <p:spPr>
              <a:xfrm>
                <a:off x="2784782" y="2072982"/>
                <a:ext cx="670" cy="37"/>
              </a:xfrm>
              <a:custGeom>
                <a:avLst/>
                <a:gdLst>
                  <a:gd name="connsiteX0" fmla="*/ 670 w 670"/>
                  <a:gd name="connsiteY0" fmla="*/ 0 h 37"/>
                  <a:gd name="connsiteX1" fmla="*/ 0 w 670"/>
                  <a:gd name="connsiteY1" fmla="*/ 0 h 37"/>
                  <a:gd name="connsiteX2" fmla="*/ 670 w 670"/>
                  <a:gd name="connsiteY2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0" h="37">
                    <a:moveTo>
                      <a:pt x="670" y="0"/>
                    </a:moveTo>
                    <a:lnTo>
                      <a:pt x="0" y="0"/>
                    </a:lnTo>
                    <a:cubicBezTo>
                      <a:pt x="0" y="0"/>
                      <a:pt x="503" y="84"/>
                      <a:pt x="67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="" xmlns:a16="http://schemas.microsoft.com/office/drawing/2014/main" id="{10746BEA-F1BE-4981-872F-EEA24B0DE7AF}"/>
                  </a:ext>
                </a:extLst>
              </p:cNvPr>
              <p:cNvSpPr/>
              <p:nvPr/>
            </p:nvSpPr>
            <p:spPr>
              <a:xfrm>
                <a:off x="2786626" y="2071642"/>
                <a:ext cx="1424" cy="83"/>
              </a:xfrm>
              <a:custGeom>
                <a:avLst/>
                <a:gdLst>
                  <a:gd name="connsiteX0" fmla="*/ 0 w 1424"/>
                  <a:gd name="connsiteY0" fmla="*/ 84 h 83"/>
                  <a:gd name="connsiteX1" fmla="*/ 0 w 1424"/>
                  <a:gd name="connsiteY1" fmla="*/ 84 h 83"/>
                  <a:gd name="connsiteX2" fmla="*/ 1424 w 1424"/>
                  <a:gd name="connsiteY2" fmla="*/ 0 h 83"/>
                  <a:gd name="connsiteX3" fmla="*/ 0 w 1424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4" h="83">
                    <a:moveTo>
                      <a:pt x="0" y="84"/>
                    </a:moveTo>
                    <a:lnTo>
                      <a:pt x="0" y="84"/>
                    </a:lnTo>
                    <a:lnTo>
                      <a:pt x="1424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="" xmlns:a16="http://schemas.microsoft.com/office/drawing/2014/main" id="{53A08E48-F5A4-49B1-ACDF-E07A1F3F3732}"/>
                  </a:ext>
                </a:extLst>
              </p:cNvPr>
              <p:cNvSpPr/>
              <p:nvPr/>
            </p:nvSpPr>
            <p:spPr>
              <a:xfrm>
                <a:off x="2782939" y="2070804"/>
                <a:ext cx="611" cy="8378"/>
              </a:xfrm>
              <a:custGeom>
                <a:avLst/>
                <a:gdLst>
                  <a:gd name="connsiteX0" fmla="*/ 0 w 611"/>
                  <a:gd name="connsiteY0" fmla="*/ 0 h 8378"/>
                  <a:gd name="connsiteX1" fmla="*/ 503 w 611"/>
                  <a:gd name="connsiteY1" fmla="*/ 0 h 8378"/>
                  <a:gd name="connsiteX2" fmla="*/ 0 w 611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" h="8378">
                    <a:moveTo>
                      <a:pt x="0" y="0"/>
                    </a:moveTo>
                    <a:cubicBezTo>
                      <a:pt x="0" y="0"/>
                      <a:pt x="922" y="0"/>
                      <a:pt x="50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="" xmlns:a16="http://schemas.microsoft.com/office/drawing/2014/main" id="{038065F4-0CD0-49D6-B3E8-45A611A8D929}"/>
                  </a:ext>
                </a:extLst>
              </p:cNvPr>
              <p:cNvSpPr/>
              <p:nvPr/>
            </p:nvSpPr>
            <p:spPr>
              <a:xfrm>
                <a:off x="2784112" y="207080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="" xmlns:a16="http://schemas.microsoft.com/office/drawing/2014/main" id="{4BE53B21-77E4-4EA7-BBB3-3A16DDE53CCC}"/>
                  </a:ext>
                </a:extLst>
              </p:cNvPr>
              <p:cNvSpPr/>
              <p:nvPr/>
            </p:nvSpPr>
            <p:spPr>
              <a:xfrm>
                <a:off x="2789726" y="2058152"/>
                <a:ext cx="502" cy="83"/>
              </a:xfrm>
              <a:custGeom>
                <a:avLst/>
                <a:gdLst>
                  <a:gd name="connsiteX0" fmla="*/ 167 w 502"/>
                  <a:gd name="connsiteY0" fmla="*/ 84 h 83"/>
                  <a:gd name="connsiteX1" fmla="*/ 503 w 502"/>
                  <a:gd name="connsiteY1" fmla="*/ 0 h 83"/>
                  <a:gd name="connsiteX2" fmla="*/ 0 w 502"/>
                  <a:gd name="connsiteY2" fmla="*/ 84 h 83"/>
                  <a:gd name="connsiteX3" fmla="*/ 167 w 502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" h="83">
                    <a:moveTo>
                      <a:pt x="167" y="84"/>
                    </a:moveTo>
                    <a:lnTo>
                      <a:pt x="503" y="0"/>
                    </a:lnTo>
                    <a:lnTo>
                      <a:pt x="0" y="84"/>
                    </a:lnTo>
                    <a:lnTo>
                      <a:pt x="167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="" xmlns:a16="http://schemas.microsoft.com/office/drawing/2014/main" id="{391C6658-8808-4A83-B414-4A4086F22E4D}"/>
                  </a:ext>
                </a:extLst>
              </p:cNvPr>
              <p:cNvSpPr/>
              <p:nvPr/>
            </p:nvSpPr>
            <p:spPr>
              <a:xfrm>
                <a:off x="2788804" y="205823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="" xmlns:a16="http://schemas.microsoft.com/office/drawing/2014/main" id="{66E76D58-A6D0-4213-8503-AA80E54F01B0}"/>
                  </a:ext>
                </a:extLst>
              </p:cNvPr>
              <p:cNvSpPr/>
              <p:nvPr/>
            </p:nvSpPr>
            <p:spPr>
              <a:xfrm>
                <a:off x="2781598" y="206711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="" xmlns:a16="http://schemas.microsoft.com/office/drawing/2014/main" id="{7D7F9E7F-D4C3-457D-9F89-3D9880BF5CD5}"/>
                  </a:ext>
                </a:extLst>
              </p:cNvPr>
              <p:cNvSpPr/>
              <p:nvPr/>
            </p:nvSpPr>
            <p:spPr>
              <a:xfrm>
                <a:off x="2782269" y="2066112"/>
                <a:ext cx="837" cy="83"/>
              </a:xfrm>
              <a:custGeom>
                <a:avLst/>
                <a:gdLst>
                  <a:gd name="connsiteX0" fmla="*/ 0 w 837"/>
                  <a:gd name="connsiteY0" fmla="*/ 84 h 83"/>
                  <a:gd name="connsiteX1" fmla="*/ 0 w 837"/>
                  <a:gd name="connsiteY1" fmla="*/ 84 h 83"/>
                  <a:gd name="connsiteX2" fmla="*/ 838 w 837"/>
                  <a:gd name="connsiteY2" fmla="*/ 0 h 83"/>
                  <a:gd name="connsiteX3" fmla="*/ 0 w 837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83">
                    <a:moveTo>
                      <a:pt x="0" y="84"/>
                    </a:moveTo>
                    <a:lnTo>
                      <a:pt x="0" y="84"/>
                    </a:lnTo>
                    <a:lnTo>
                      <a:pt x="838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="" xmlns:a16="http://schemas.microsoft.com/office/drawing/2014/main" id="{3AE1B13F-CF66-4E5B-AFBF-F35E6D28185E}"/>
                  </a:ext>
                </a:extLst>
              </p:cNvPr>
              <p:cNvSpPr/>
              <p:nvPr/>
            </p:nvSpPr>
            <p:spPr>
              <a:xfrm>
                <a:off x="2781096" y="2065488"/>
                <a:ext cx="484" cy="37"/>
              </a:xfrm>
              <a:custGeom>
                <a:avLst/>
                <a:gdLst>
                  <a:gd name="connsiteX0" fmla="*/ 0 w 484"/>
                  <a:gd name="connsiteY0" fmla="*/ 37 h 37"/>
                  <a:gd name="connsiteX1" fmla="*/ 0 w 484"/>
                  <a:gd name="connsiteY1" fmla="*/ 37 h 37"/>
                  <a:gd name="connsiteX2" fmla="*/ 0 w 484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4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1089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="" xmlns:a16="http://schemas.microsoft.com/office/drawing/2014/main" id="{8E13A485-149D-424E-B14A-A1EBD5801A52}"/>
                  </a:ext>
                </a:extLst>
              </p:cNvPr>
              <p:cNvSpPr/>
              <p:nvPr/>
            </p:nvSpPr>
            <p:spPr>
              <a:xfrm>
                <a:off x="2793329" y="1757834"/>
                <a:ext cx="754" cy="421"/>
              </a:xfrm>
              <a:custGeom>
                <a:avLst/>
                <a:gdLst>
                  <a:gd name="connsiteX0" fmla="*/ 754 w 754"/>
                  <a:gd name="connsiteY0" fmla="*/ 186 h 421"/>
                  <a:gd name="connsiteX1" fmla="*/ 0 w 754"/>
                  <a:gd name="connsiteY1" fmla="*/ 186 h 421"/>
                  <a:gd name="connsiteX2" fmla="*/ 561 w 754"/>
                  <a:gd name="connsiteY2" fmla="*/ 379 h 421"/>
                  <a:gd name="connsiteX3" fmla="*/ 754 w 754"/>
                  <a:gd name="connsiteY3" fmla="*/ 186 h 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" h="421">
                    <a:moveTo>
                      <a:pt x="754" y="186"/>
                    </a:moveTo>
                    <a:cubicBezTo>
                      <a:pt x="754" y="-233"/>
                      <a:pt x="167" y="186"/>
                      <a:pt x="0" y="186"/>
                    </a:cubicBezTo>
                    <a:cubicBezTo>
                      <a:pt x="100" y="396"/>
                      <a:pt x="352" y="480"/>
                      <a:pt x="561" y="379"/>
                    </a:cubicBezTo>
                    <a:cubicBezTo>
                      <a:pt x="645" y="337"/>
                      <a:pt x="712" y="270"/>
                      <a:pt x="754" y="18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="" xmlns:a16="http://schemas.microsoft.com/office/drawing/2014/main" id="{64774A47-CEF1-42E5-A532-CA99873A7859}"/>
                  </a:ext>
                </a:extLst>
              </p:cNvPr>
              <p:cNvSpPr/>
              <p:nvPr/>
            </p:nvSpPr>
            <p:spPr>
              <a:xfrm>
                <a:off x="2795507" y="1764807"/>
                <a:ext cx="670" cy="1005"/>
              </a:xfrm>
              <a:custGeom>
                <a:avLst/>
                <a:gdLst>
                  <a:gd name="connsiteX0" fmla="*/ 251 w 670"/>
                  <a:gd name="connsiteY0" fmla="*/ 168 h 1005"/>
                  <a:gd name="connsiteX1" fmla="*/ 0 w 670"/>
                  <a:gd name="connsiteY1" fmla="*/ 0 h 1005"/>
                  <a:gd name="connsiteX2" fmla="*/ 670 w 670"/>
                  <a:gd name="connsiteY2" fmla="*/ 1005 h 1005"/>
                  <a:gd name="connsiteX3" fmla="*/ 251 w 670"/>
                  <a:gd name="connsiteY3" fmla="*/ 168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1005">
                    <a:moveTo>
                      <a:pt x="251" y="168"/>
                    </a:moveTo>
                    <a:lnTo>
                      <a:pt x="0" y="0"/>
                    </a:lnTo>
                    <a:lnTo>
                      <a:pt x="670" y="1005"/>
                    </a:lnTo>
                    <a:lnTo>
                      <a:pt x="251" y="16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="" xmlns:a16="http://schemas.microsoft.com/office/drawing/2014/main" id="{D5FD8576-BAE4-4B1E-AA4E-E67C7A6D82BD}"/>
                  </a:ext>
                </a:extLst>
              </p:cNvPr>
              <p:cNvSpPr/>
              <p:nvPr/>
            </p:nvSpPr>
            <p:spPr>
              <a:xfrm>
                <a:off x="2795256" y="1767404"/>
                <a:ext cx="1284" cy="4021"/>
              </a:xfrm>
              <a:custGeom>
                <a:avLst/>
                <a:gdLst>
                  <a:gd name="connsiteX0" fmla="*/ 838 w 1284"/>
                  <a:gd name="connsiteY0" fmla="*/ 4022 h 4021"/>
                  <a:gd name="connsiteX1" fmla="*/ 838 w 1284"/>
                  <a:gd name="connsiteY1" fmla="*/ 503 h 4021"/>
                  <a:gd name="connsiteX2" fmla="*/ 838 w 1284"/>
                  <a:gd name="connsiteY2" fmla="*/ 503 h 4021"/>
                  <a:gd name="connsiteX3" fmla="*/ 0 w 1284"/>
                  <a:gd name="connsiteY3" fmla="*/ 0 h 4021"/>
                  <a:gd name="connsiteX4" fmla="*/ 838 w 1284"/>
                  <a:gd name="connsiteY4" fmla="*/ 4022 h 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" h="4021">
                    <a:moveTo>
                      <a:pt x="838" y="4022"/>
                    </a:moveTo>
                    <a:cubicBezTo>
                      <a:pt x="1843" y="3352"/>
                      <a:pt x="838" y="1676"/>
                      <a:pt x="838" y="503"/>
                    </a:cubicBezTo>
                    <a:lnTo>
                      <a:pt x="838" y="503"/>
                    </a:lnTo>
                    <a:lnTo>
                      <a:pt x="0" y="0"/>
                    </a:lnTo>
                    <a:cubicBezTo>
                      <a:pt x="444" y="1299"/>
                      <a:pt x="721" y="2648"/>
                      <a:pt x="838" y="40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="" xmlns:a16="http://schemas.microsoft.com/office/drawing/2014/main" id="{35957758-06BF-4864-8D0C-60492DB6CA71}"/>
                  </a:ext>
                </a:extLst>
              </p:cNvPr>
              <p:cNvSpPr/>
              <p:nvPr/>
            </p:nvSpPr>
            <p:spPr>
              <a:xfrm>
                <a:off x="2793999" y="1774191"/>
                <a:ext cx="314" cy="986"/>
              </a:xfrm>
              <a:custGeom>
                <a:avLst/>
                <a:gdLst>
                  <a:gd name="connsiteX0" fmla="*/ 0 w 314"/>
                  <a:gd name="connsiteY0" fmla="*/ 838 h 986"/>
                  <a:gd name="connsiteX1" fmla="*/ 0 w 314"/>
                  <a:gd name="connsiteY1" fmla="*/ 0 h 986"/>
                  <a:gd name="connsiteX2" fmla="*/ 0 w 314"/>
                  <a:gd name="connsiteY2" fmla="*/ 0 h 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" h="986">
                    <a:moveTo>
                      <a:pt x="0" y="838"/>
                    </a:moveTo>
                    <a:cubicBezTo>
                      <a:pt x="419" y="838"/>
                      <a:pt x="419" y="1508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="" xmlns:a16="http://schemas.microsoft.com/office/drawing/2014/main" id="{0A51665B-B1A3-4D32-A2AD-AC4131F4196C}"/>
                  </a:ext>
                </a:extLst>
              </p:cNvPr>
              <p:cNvSpPr/>
              <p:nvPr/>
            </p:nvSpPr>
            <p:spPr>
              <a:xfrm>
                <a:off x="2793999" y="1774135"/>
                <a:ext cx="8378" cy="322"/>
              </a:xfrm>
              <a:custGeom>
                <a:avLst/>
                <a:gdLst>
                  <a:gd name="connsiteX0" fmla="*/ 0 w 8378"/>
                  <a:gd name="connsiteY0" fmla="*/ 224 h 322"/>
                  <a:gd name="connsiteX1" fmla="*/ 0 w 8378"/>
                  <a:gd name="connsiteY1" fmla="*/ 224 h 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322">
                    <a:moveTo>
                      <a:pt x="0" y="224"/>
                    </a:moveTo>
                    <a:cubicBezTo>
                      <a:pt x="0" y="-446"/>
                      <a:pt x="0" y="643"/>
                      <a:pt x="0" y="22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="" xmlns:a16="http://schemas.microsoft.com/office/drawing/2014/main" id="{29E9674E-5666-4713-8A8F-5B4181929836}"/>
                  </a:ext>
                </a:extLst>
              </p:cNvPr>
              <p:cNvSpPr/>
              <p:nvPr/>
            </p:nvSpPr>
            <p:spPr>
              <a:xfrm>
                <a:off x="2793580" y="1776621"/>
                <a:ext cx="837" cy="1319"/>
              </a:xfrm>
              <a:custGeom>
                <a:avLst/>
                <a:gdLst>
                  <a:gd name="connsiteX0" fmla="*/ 838 w 837"/>
                  <a:gd name="connsiteY0" fmla="*/ 838 h 1319"/>
                  <a:gd name="connsiteX1" fmla="*/ 419 w 837"/>
                  <a:gd name="connsiteY1" fmla="*/ 0 h 1319"/>
                  <a:gd name="connsiteX2" fmla="*/ 0 w 837"/>
                  <a:gd name="connsiteY2" fmla="*/ 670 h 1319"/>
                  <a:gd name="connsiteX3" fmla="*/ 838 w 837"/>
                  <a:gd name="connsiteY3" fmla="*/ 838 h 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1319">
                    <a:moveTo>
                      <a:pt x="838" y="838"/>
                    </a:moveTo>
                    <a:lnTo>
                      <a:pt x="419" y="0"/>
                    </a:lnTo>
                    <a:cubicBezTo>
                      <a:pt x="419" y="0"/>
                      <a:pt x="419" y="1005"/>
                      <a:pt x="0" y="670"/>
                    </a:cubicBezTo>
                    <a:cubicBezTo>
                      <a:pt x="251" y="1592"/>
                      <a:pt x="419" y="1424"/>
                      <a:pt x="838" y="83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="" xmlns:a16="http://schemas.microsoft.com/office/drawing/2014/main" id="{843E23EA-E088-42D8-98E7-4C5634A465B5}"/>
                  </a:ext>
                </a:extLst>
              </p:cNvPr>
              <p:cNvSpPr/>
              <p:nvPr/>
            </p:nvSpPr>
            <p:spPr>
              <a:xfrm>
                <a:off x="2795060" y="1777878"/>
                <a:ext cx="111" cy="418"/>
              </a:xfrm>
              <a:custGeom>
                <a:avLst/>
                <a:gdLst>
                  <a:gd name="connsiteX0" fmla="*/ 112 w 111"/>
                  <a:gd name="connsiteY0" fmla="*/ 419 h 418"/>
                  <a:gd name="connsiteX1" fmla="*/ 112 w 111"/>
                  <a:gd name="connsiteY1" fmla="*/ 0 h 418"/>
                  <a:gd name="connsiteX2" fmla="*/ 112 w 111"/>
                  <a:gd name="connsiteY2" fmla="*/ 419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" h="418">
                    <a:moveTo>
                      <a:pt x="112" y="419"/>
                    </a:moveTo>
                    <a:lnTo>
                      <a:pt x="112" y="0"/>
                    </a:lnTo>
                    <a:cubicBezTo>
                      <a:pt x="112" y="0"/>
                      <a:pt x="-140" y="168"/>
                      <a:pt x="112" y="4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="" xmlns:a16="http://schemas.microsoft.com/office/drawing/2014/main" id="{A3093D1A-287A-43E8-96C8-041776CE47BD}"/>
                  </a:ext>
                </a:extLst>
              </p:cNvPr>
              <p:cNvSpPr/>
              <p:nvPr/>
            </p:nvSpPr>
            <p:spPr>
              <a:xfrm>
                <a:off x="2794492" y="1776872"/>
                <a:ext cx="400" cy="1005"/>
              </a:xfrm>
              <a:custGeom>
                <a:avLst/>
                <a:gdLst>
                  <a:gd name="connsiteX0" fmla="*/ 177 w 400"/>
                  <a:gd name="connsiteY0" fmla="*/ 0 h 1005"/>
                  <a:gd name="connsiteX1" fmla="*/ 177 w 400"/>
                  <a:gd name="connsiteY1" fmla="*/ 1005 h 1005"/>
                  <a:gd name="connsiteX2" fmla="*/ 177 w 400"/>
                  <a:gd name="connsiteY2" fmla="*/ 503 h 1005"/>
                  <a:gd name="connsiteX3" fmla="*/ 177 w 400"/>
                  <a:gd name="connsiteY3" fmla="*/ 0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0" h="1005">
                    <a:moveTo>
                      <a:pt x="177" y="0"/>
                    </a:moveTo>
                    <a:lnTo>
                      <a:pt x="177" y="1005"/>
                    </a:lnTo>
                    <a:cubicBezTo>
                      <a:pt x="177" y="1005"/>
                      <a:pt x="680" y="1005"/>
                      <a:pt x="177" y="503"/>
                    </a:cubicBezTo>
                    <a:cubicBezTo>
                      <a:pt x="-326" y="0"/>
                      <a:pt x="428" y="419"/>
                      <a:pt x="17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="" xmlns:a16="http://schemas.microsoft.com/office/drawing/2014/main" id="{FB3A3918-DE61-48FC-9DDF-9B6C9E26A852}"/>
                  </a:ext>
                </a:extLst>
              </p:cNvPr>
              <p:cNvSpPr/>
              <p:nvPr/>
            </p:nvSpPr>
            <p:spPr>
              <a:xfrm>
                <a:off x="2794718" y="1774841"/>
                <a:ext cx="806" cy="1445"/>
              </a:xfrm>
              <a:custGeom>
                <a:avLst/>
                <a:gdLst>
                  <a:gd name="connsiteX0" fmla="*/ 36 w 806"/>
                  <a:gd name="connsiteY0" fmla="*/ 1445 h 1445"/>
                  <a:gd name="connsiteX1" fmla="*/ 790 w 806"/>
                  <a:gd name="connsiteY1" fmla="*/ 1445 h 1445"/>
                  <a:gd name="connsiteX2" fmla="*/ 36 w 806"/>
                  <a:gd name="connsiteY2" fmla="*/ 1445 h 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6" h="1445">
                    <a:moveTo>
                      <a:pt x="36" y="1445"/>
                    </a:moveTo>
                    <a:cubicBezTo>
                      <a:pt x="36" y="943"/>
                      <a:pt x="36" y="272"/>
                      <a:pt x="790" y="1445"/>
                    </a:cubicBezTo>
                    <a:cubicBezTo>
                      <a:pt x="957" y="-482"/>
                      <a:pt x="-216" y="-482"/>
                      <a:pt x="36" y="1445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="" xmlns:a16="http://schemas.microsoft.com/office/drawing/2014/main" id="{6B0115A7-27DA-4E64-BA43-10BE5A76FEAE}"/>
                  </a:ext>
                </a:extLst>
              </p:cNvPr>
              <p:cNvSpPr/>
              <p:nvPr/>
            </p:nvSpPr>
            <p:spPr>
              <a:xfrm>
                <a:off x="2797034" y="1770421"/>
                <a:ext cx="148" cy="1260"/>
              </a:xfrm>
              <a:custGeom>
                <a:avLst/>
                <a:gdLst>
                  <a:gd name="connsiteX0" fmla="*/ 149 w 148"/>
                  <a:gd name="connsiteY0" fmla="*/ 1257 h 1260"/>
                  <a:gd name="connsiteX1" fmla="*/ 149 w 148"/>
                  <a:gd name="connsiteY1" fmla="*/ 587 h 1260"/>
                  <a:gd name="connsiteX2" fmla="*/ 149 w 148"/>
                  <a:gd name="connsiteY2" fmla="*/ 0 h 1260"/>
                  <a:gd name="connsiteX3" fmla="*/ 149 w 148"/>
                  <a:gd name="connsiteY3" fmla="*/ 1257 h 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" h="1260">
                    <a:moveTo>
                      <a:pt x="149" y="1257"/>
                    </a:moveTo>
                    <a:lnTo>
                      <a:pt x="149" y="587"/>
                    </a:lnTo>
                    <a:lnTo>
                      <a:pt x="149" y="0"/>
                    </a:lnTo>
                    <a:cubicBezTo>
                      <a:pt x="149" y="0"/>
                      <a:pt x="-186" y="1341"/>
                      <a:pt x="149" y="125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="" xmlns:a16="http://schemas.microsoft.com/office/drawing/2014/main" id="{C0F9BF52-973B-45FF-B6A1-7D9DE4EED4B2}"/>
                  </a:ext>
                </a:extLst>
              </p:cNvPr>
              <p:cNvSpPr/>
              <p:nvPr/>
            </p:nvSpPr>
            <p:spPr>
              <a:xfrm>
                <a:off x="2794167" y="1782067"/>
                <a:ext cx="837" cy="1089"/>
              </a:xfrm>
              <a:custGeom>
                <a:avLst/>
                <a:gdLst>
                  <a:gd name="connsiteX0" fmla="*/ 0 w 837"/>
                  <a:gd name="connsiteY0" fmla="*/ 1089 h 1089"/>
                  <a:gd name="connsiteX1" fmla="*/ 838 w 837"/>
                  <a:gd name="connsiteY1" fmla="*/ 670 h 1089"/>
                  <a:gd name="connsiteX2" fmla="*/ 838 w 837"/>
                  <a:gd name="connsiteY2" fmla="*/ 0 h 1089"/>
                  <a:gd name="connsiteX3" fmla="*/ 0 w 837"/>
                  <a:gd name="connsiteY3" fmla="*/ 1089 h 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1089">
                    <a:moveTo>
                      <a:pt x="0" y="1089"/>
                    </a:moveTo>
                    <a:cubicBezTo>
                      <a:pt x="0" y="1089"/>
                      <a:pt x="503" y="1089"/>
                      <a:pt x="838" y="670"/>
                    </a:cubicBezTo>
                    <a:lnTo>
                      <a:pt x="838" y="0"/>
                    </a:lnTo>
                    <a:cubicBezTo>
                      <a:pt x="838" y="0"/>
                      <a:pt x="251" y="670"/>
                      <a:pt x="0" y="108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="" xmlns:a16="http://schemas.microsoft.com/office/drawing/2014/main" id="{0CC144FE-AE38-4FB3-97E4-ABAA886AF67E}"/>
                  </a:ext>
                </a:extLst>
              </p:cNvPr>
              <p:cNvSpPr/>
              <p:nvPr/>
            </p:nvSpPr>
            <p:spPr>
              <a:xfrm>
                <a:off x="2795005" y="1782738"/>
                <a:ext cx="573" cy="921"/>
              </a:xfrm>
              <a:custGeom>
                <a:avLst/>
                <a:gdLst>
                  <a:gd name="connsiteX0" fmla="*/ 0 w 573"/>
                  <a:gd name="connsiteY0" fmla="*/ 0 h 921"/>
                  <a:gd name="connsiteX1" fmla="*/ 419 w 573"/>
                  <a:gd name="connsiteY1" fmla="*/ 922 h 921"/>
                  <a:gd name="connsiteX2" fmla="*/ 0 w 573"/>
                  <a:gd name="connsiteY2" fmla="*/ 0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" h="921">
                    <a:moveTo>
                      <a:pt x="0" y="0"/>
                    </a:moveTo>
                    <a:lnTo>
                      <a:pt x="419" y="922"/>
                    </a:lnTo>
                    <a:cubicBezTo>
                      <a:pt x="670" y="0"/>
                      <a:pt x="67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="" xmlns:a16="http://schemas.microsoft.com/office/drawing/2014/main" id="{8E7424CE-9A25-4652-8FA8-FB7A35A9BB08}"/>
                  </a:ext>
                </a:extLst>
              </p:cNvPr>
              <p:cNvSpPr/>
              <p:nvPr/>
            </p:nvSpPr>
            <p:spPr>
              <a:xfrm>
                <a:off x="2795507" y="1776789"/>
                <a:ext cx="921" cy="1927"/>
              </a:xfrm>
              <a:custGeom>
                <a:avLst/>
                <a:gdLst>
                  <a:gd name="connsiteX0" fmla="*/ 838 w 921"/>
                  <a:gd name="connsiteY0" fmla="*/ 1592 h 1927"/>
                  <a:gd name="connsiteX1" fmla="*/ 0 w 921"/>
                  <a:gd name="connsiteY1" fmla="*/ 0 h 1927"/>
                  <a:gd name="connsiteX2" fmla="*/ 922 w 921"/>
                  <a:gd name="connsiteY2" fmla="*/ 1927 h 1927"/>
                  <a:gd name="connsiteX3" fmla="*/ 838 w 921"/>
                  <a:gd name="connsiteY3" fmla="*/ 1592 h 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" h="1927">
                    <a:moveTo>
                      <a:pt x="838" y="1592"/>
                    </a:moveTo>
                    <a:lnTo>
                      <a:pt x="0" y="0"/>
                    </a:lnTo>
                    <a:lnTo>
                      <a:pt x="922" y="1927"/>
                    </a:lnTo>
                    <a:lnTo>
                      <a:pt x="838" y="1592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="" xmlns:a16="http://schemas.microsoft.com/office/drawing/2014/main" id="{9B95B500-C7F1-46CC-BB82-DED590FE99E6}"/>
                  </a:ext>
                </a:extLst>
              </p:cNvPr>
              <p:cNvSpPr/>
              <p:nvPr/>
            </p:nvSpPr>
            <p:spPr>
              <a:xfrm>
                <a:off x="2793748" y="1786424"/>
                <a:ext cx="837" cy="921"/>
              </a:xfrm>
              <a:custGeom>
                <a:avLst/>
                <a:gdLst>
                  <a:gd name="connsiteX0" fmla="*/ 503 w 837"/>
                  <a:gd name="connsiteY0" fmla="*/ 503 h 921"/>
                  <a:gd name="connsiteX1" fmla="*/ 0 w 837"/>
                  <a:gd name="connsiteY1" fmla="*/ 0 h 921"/>
                  <a:gd name="connsiteX2" fmla="*/ 838 w 837"/>
                  <a:gd name="connsiteY2" fmla="*/ 922 h 921"/>
                  <a:gd name="connsiteX3" fmla="*/ 503 w 837"/>
                  <a:gd name="connsiteY3" fmla="*/ 503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921">
                    <a:moveTo>
                      <a:pt x="503" y="503"/>
                    </a:moveTo>
                    <a:lnTo>
                      <a:pt x="0" y="0"/>
                    </a:lnTo>
                    <a:lnTo>
                      <a:pt x="838" y="922"/>
                    </a:lnTo>
                    <a:lnTo>
                      <a:pt x="503" y="503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="" xmlns:a16="http://schemas.microsoft.com/office/drawing/2014/main" id="{22DF436D-66A1-4E07-A615-E3142412DA84}"/>
                  </a:ext>
                </a:extLst>
              </p:cNvPr>
              <p:cNvSpPr/>
              <p:nvPr/>
            </p:nvSpPr>
            <p:spPr>
              <a:xfrm>
                <a:off x="2793496" y="1789335"/>
                <a:ext cx="1005" cy="1864"/>
              </a:xfrm>
              <a:custGeom>
                <a:avLst/>
                <a:gdLst>
                  <a:gd name="connsiteX0" fmla="*/ 1005 w 1005"/>
                  <a:gd name="connsiteY0" fmla="*/ 105 h 1864"/>
                  <a:gd name="connsiteX1" fmla="*/ 0 w 1005"/>
                  <a:gd name="connsiteY1" fmla="*/ 105 h 1864"/>
                  <a:gd name="connsiteX2" fmla="*/ 922 w 1005"/>
                  <a:gd name="connsiteY2" fmla="*/ 1865 h 1864"/>
                  <a:gd name="connsiteX3" fmla="*/ 1005 w 1005"/>
                  <a:gd name="connsiteY3" fmla="*/ 105 h 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5" h="1864">
                    <a:moveTo>
                      <a:pt x="1005" y="105"/>
                    </a:moveTo>
                    <a:cubicBezTo>
                      <a:pt x="587" y="-314"/>
                      <a:pt x="335" y="692"/>
                      <a:pt x="0" y="105"/>
                    </a:cubicBezTo>
                    <a:cubicBezTo>
                      <a:pt x="168" y="751"/>
                      <a:pt x="486" y="1354"/>
                      <a:pt x="922" y="1865"/>
                    </a:cubicBezTo>
                    <a:cubicBezTo>
                      <a:pt x="712" y="1295"/>
                      <a:pt x="737" y="658"/>
                      <a:pt x="1005" y="105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="" xmlns:a16="http://schemas.microsoft.com/office/drawing/2014/main" id="{94C4CE20-3924-4726-BC03-393363977ECA}"/>
                  </a:ext>
                </a:extLst>
              </p:cNvPr>
              <p:cNvSpPr/>
              <p:nvPr/>
            </p:nvSpPr>
            <p:spPr>
              <a:xfrm>
                <a:off x="2794418" y="1791368"/>
                <a:ext cx="502" cy="921"/>
              </a:xfrm>
              <a:custGeom>
                <a:avLst/>
                <a:gdLst>
                  <a:gd name="connsiteX0" fmla="*/ 503 w 502"/>
                  <a:gd name="connsiteY0" fmla="*/ 922 h 921"/>
                  <a:gd name="connsiteX1" fmla="*/ 0 w 502"/>
                  <a:gd name="connsiteY1" fmla="*/ 0 h 921"/>
                  <a:gd name="connsiteX2" fmla="*/ 503 w 502"/>
                  <a:gd name="connsiteY2" fmla="*/ 922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2" h="921">
                    <a:moveTo>
                      <a:pt x="503" y="922"/>
                    </a:moveTo>
                    <a:cubicBezTo>
                      <a:pt x="369" y="595"/>
                      <a:pt x="201" y="285"/>
                      <a:pt x="0" y="0"/>
                    </a:cubicBezTo>
                    <a:cubicBezTo>
                      <a:pt x="100" y="335"/>
                      <a:pt x="268" y="654"/>
                      <a:pt x="503" y="9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="" xmlns:a16="http://schemas.microsoft.com/office/drawing/2014/main" id="{7215D13B-47A7-4D05-99B9-30F3823B5F62}"/>
                  </a:ext>
                </a:extLst>
              </p:cNvPr>
              <p:cNvSpPr/>
              <p:nvPr/>
            </p:nvSpPr>
            <p:spPr>
              <a:xfrm>
                <a:off x="2795088" y="1785419"/>
                <a:ext cx="586" cy="754"/>
              </a:xfrm>
              <a:custGeom>
                <a:avLst/>
                <a:gdLst>
                  <a:gd name="connsiteX0" fmla="*/ 587 w 586"/>
                  <a:gd name="connsiteY0" fmla="*/ 0 h 754"/>
                  <a:gd name="connsiteX1" fmla="*/ 0 w 586"/>
                  <a:gd name="connsiteY1" fmla="*/ 754 h 754"/>
                  <a:gd name="connsiteX2" fmla="*/ 587 w 586"/>
                  <a:gd name="connsiteY2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6" h="754">
                    <a:moveTo>
                      <a:pt x="587" y="0"/>
                    </a:moveTo>
                    <a:cubicBezTo>
                      <a:pt x="268" y="126"/>
                      <a:pt x="42" y="411"/>
                      <a:pt x="0" y="754"/>
                    </a:cubicBezTo>
                    <a:lnTo>
                      <a:pt x="587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="" xmlns:a16="http://schemas.microsoft.com/office/drawing/2014/main" id="{DFF9EC35-6700-4103-825F-56211B445F5C}"/>
                  </a:ext>
                </a:extLst>
              </p:cNvPr>
              <p:cNvSpPr/>
              <p:nvPr/>
            </p:nvSpPr>
            <p:spPr>
              <a:xfrm>
                <a:off x="2795675" y="178575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="" xmlns:a16="http://schemas.microsoft.com/office/drawing/2014/main" id="{D11BAF30-DE4F-4FC8-9CFA-F09879157079}"/>
                  </a:ext>
                </a:extLst>
              </p:cNvPr>
              <p:cNvSpPr/>
              <p:nvPr/>
            </p:nvSpPr>
            <p:spPr>
              <a:xfrm>
                <a:off x="2795675" y="178533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="" xmlns:a16="http://schemas.microsoft.com/office/drawing/2014/main" id="{F2220F2C-65DB-4F36-BAD0-AD2B8896CF71}"/>
                  </a:ext>
                </a:extLst>
              </p:cNvPr>
              <p:cNvSpPr/>
              <p:nvPr/>
            </p:nvSpPr>
            <p:spPr>
              <a:xfrm>
                <a:off x="2795675" y="1781062"/>
                <a:ext cx="1368" cy="1088"/>
              </a:xfrm>
              <a:custGeom>
                <a:avLst/>
                <a:gdLst>
                  <a:gd name="connsiteX0" fmla="*/ 0 w 1368"/>
                  <a:gd name="connsiteY0" fmla="*/ 0 h 1088"/>
                  <a:gd name="connsiteX1" fmla="*/ 1257 w 1368"/>
                  <a:gd name="connsiteY1" fmla="*/ 586 h 1088"/>
                  <a:gd name="connsiteX2" fmla="*/ 0 w 1368"/>
                  <a:gd name="connsiteY2" fmla="*/ 0 h 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8" h="1088">
                    <a:moveTo>
                      <a:pt x="0" y="0"/>
                    </a:moveTo>
                    <a:cubicBezTo>
                      <a:pt x="419" y="586"/>
                      <a:pt x="838" y="1759"/>
                      <a:pt x="1257" y="586"/>
                    </a:cubicBezTo>
                    <a:cubicBezTo>
                      <a:pt x="1676" y="-587"/>
                      <a:pt x="838" y="838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="" xmlns:a16="http://schemas.microsoft.com/office/drawing/2014/main" id="{A2D4B30E-8AD0-4C68-AA28-D626B03BA677}"/>
                  </a:ext>
                </a:extLst>
              </p:cNvPr>
              <p:cNvSpPr/>
              <p:nvPr/>
            </p:nvSpPr>
            <p:spPr>
              <a:xfrm>
                <a:off x="2795591" y="1783743"/>
                <a:ext cx="586" cy="1005"/>
              </a:xfrm>
              <a:custGeom>
                <a:avLst/>
                <a:gdLst>
                  <a:gd name="connsiteX0" fmla="*/ 587 w 586"/>
                  <a:gd name="connsiteY0" fmla="*/ 1006 h 1005"/>
                  <a:gd name="connsiteX1" fmla="*/ 587 w 586"/>
                  <a:gd name="connsiteY1" fmla="*/ 0 h 1005"/>
                  <a:gd name="connsiteX2" fmla="*/ 0 w 586"/>
                  <a:gd name="connsiteY2" fmla="*/ 0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6" h="1005">
                    <a:moveTo>
                      <a:pt x="587" y="1006"/>
                    </a:moveTo>
                    <a:lnTo>
                      <a:pt x="587" y="0"/>
                    </a:lnTo>
                    <a:cubicBezTo>
                      <a:pt x="587" y="0"/>
                      <a:pt x="168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="" xmlns:a16="http://schemas.microsoft.com/office/drawing/2014/main" id="{D8DD3D4F-EF15-46ED-9BA5-1516C650697C}"/>
                  </a:ext>
                </a:extLst>
              </p:cNvPr>
              <p:cNvSpPr/>
              <p:nvPr/>
            </p:nvSpPr>
            <p:spPr>
              <a:xfrm>
                <a:off x="2796094" y="1784749"/>
                <a:ext cx="251" cy="502"/>
              </a:xfrm>
              <a:custGeom>
                <a:avLst/>
                <a:gdLst>
                  <a:gd name="connsiteX0" fmla="*/ 251 w 251"/>
                  <a:gd name="connsiteY0" fmla="*/ 503 h 502"/>
                  <a:gd name="connsiteX1" fmla="*/ 84 w 251"/>
                  <a:gd name="connsiteY1" fmla="*/ 0 h 502"/>
                  <a:gd name="connsiteX2" fmla="*/ 0 w 251"/>
                  <a:gd name="connsiteY2" fmla="*/ 419 h 502"/>
                  <a:gd name="connsiteX3" fmla="*/ 251 w 251"/>
                  <a:gd name="connsiteY3" fmla="*/ 503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" h="502">
                    <a:moveTo>
                      <a:pt x="251" y="503"/>
                    </a:moveTo>
                    <a:lnTo>
                      <a:pt x="84" y="0"/>
                    </a:lnTo>
                    <a:lnTo>
                      <a:pt x="0" y="419"/>
                    </a:lnTo>
                    <a:lnTo>
                      <a:pt x="251" y="503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="" xmlns:a16="http://schemas.microsoft.com/office/drawing/2014/main" id="{1A943D67-620C-4C03-AA52-246A80AF94B6}"/>
                  </a:ext>
                </a:extLst>
              </p:cNvPr>
              <p:cNvSpPr/>
              <p:nvPr/>
            </p:nvSpPr>
            <p:spPr>
              <a:xfrm>
                <a:off x="2795675" y="1790027"/>
                <a:ext cx="69" cy="1927"/>
              </a:xfrm>
              <a:custGeom>
                <a:avLst/>
                <a:gdLst>
                  <a:gd name="connsiteX0" fmla="*/ 0 w 69"/>
                  <a:gd name="connsiteY0" fmla="*/ 419 h 1927"/>
                  <a:gd name="connsiteX1" fmla="*/ 0 w 69"/>
                  <a:gd name="connsiteY1" fmla="*/ 1927 h 1927"/>
                  <a:gd name="connsiteX2" fmla="*/ 0 w 69"/>
                  <a:gd name="connsiteY2" fmla="*/ 84 h 1927"/>
                  <a:gd name="connsiteX3" fmla="*/ 0 w 69"/>
                  <a:gd name="connsiteY3" fmla="*/ 419 h 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" h="1927">
                    <a:moveTo>
                      <a:pt x="0" y="419"/>
                    </a:moveTo>
                    <a:cubicBezTo>
                      <a:pt x="92" y="913"/>
                      <a:pt x="92" y="1433"/>
                      <a:pt x="0" y="1927"/>
                    </a:cubicBezTo>
                    <a:cubicBezTo>
                      <a:pt x="42" y="1315"/>
                      <a:pt x="42" y="695"/>
                      <a:pt x="0" y="84"/>
                    </a:cubicBezTo>
                    <a:cubicBezTo>
                      <a:pt x="0" y="84"/>
                      <a:pt x="0" y="-251"/>
                      <a:pt x="0" y="4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="" xmlns:a16="http://schemas.microsoft.com/office/drawing/2014/main" id="{9B5628E4-C56A-460B-9A34-B7C598E54E3C}"/>
                  </a:ext>
                </a:extLst>
              </p:cNvPr>
              <p:cNvSpPr/>
              <p:nvPr/>
            </p:nvSpPr>
            <p:spPr>
              <a:xfrm>
                <a:off x="2795675" y="1788147"/>
                <a:ext cx="8378" cy="37"/>
              </a:xfrm>
              <a:custGeom>
                <a:avLst/>
                <a:gdLst>
                  <a:gd name="connsiteX0" fmla="*/ 0 w 8378"/>
                  <a:gd name="connsiteY0" fmla="*/ 37 h 37"/>
                  <a:gd name="connsiteX1" fmla="*/ 0 w 8378"/>
                  <a:gd name="connsiteY1" fmla="*/ 37 h 37"/>
                  <a:gd name="connsiteX2" fmla="*/ 0 w 8378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0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="" xmlns:a16="http://schemas.microsoft.com/office/drawing/2014/main" id="{3DB85618-A42B-4E58-8446-1A688D04BAB6}"/>
                  </a:ext>
                </a:extLst>
              </p:cNvPr>
              <p:cNvSpPr/>
              <p:nvPr/>
            </p:nvSpPr>
            <p:spPr>
              <a:xfrm>
                <a:off x="2796094" y="179748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="" xmlns:a16="http://schemas.microsoft.com/office/drawing/2014/main" id="{4A2039E8-FF86-4731-8B87-D05AD44638E8}"/>
                  </a:ext>
                </a:extLst>
              </p:cNvPr>
              <p:cNvSpPr/>
              <p:nvPr/>
            </p:nvSpPr>
            <p:spPr>
              <a:xfrm>
                <a:off x="2795675" y="1789022"/>
                <a:ext cx="186" cy="1089"/>
              </a:xfrm>
              <a:custGeom>
                <a:avLst/>
                <a:gdLst>
                  <a:gd name="connsiteX0" fmla="*/ 0 w 186"/>
                  <a:gd name="connsiteY0" fmla="*/ 922 h 1089"/>
                  <a:gd name="connsiteX1" fmla="*/ 0 w 186"/>
                  <a:gd name="connsiteY1" fmla="*/ 0 h 1089"/>
                  <a:gd name="connsiteX2" fmla="*/ 0 w 186"/>
                  <a:gd name="connsiteY2" fmla="*/ 1089 h 1089"/>
                  <a:gd name="connsiteX3" fmla="*/ 0 w 186"/>
                  <a:gd name="connsiteY3" fmla="*/ 922 h 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" h="1089">
                    <a:moveTo>
                      <a:pt x="0" y="922"/>
                    </a:moveTo>
                    <a:cubicBezTo>
                      <a:pt x="209" y="654"/>
                      <a:pt x="209" y="268"/>
                      <a:pt x="0" y="0"/>
                    </a:cubicBezTo>
                    <a:cubicBezTo>
                      <a:pt x="50" y="360"/>
                      <a:pt x="50" y="729"/>
                      <a:pt x="0" y="1089"/>
                    </a:cubicBezTo>
                    <a:cubicBezTo>
                      <a:pt x="0" y="1089"/>
                      <a:pt x="419" y="1089"/>
                      <a:pt x="0" y="9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="" xmlns:a16="http://schemas.microsoft.com/office/drawing/2014/main" id="{B44D5146-7235-477E-A649-63F6BEE533F6}"/>
                  </a:ext>
                </a:extLst>
              </p:cNvPr>
              <p:cNvSpPr/>
              <p:nvPr/>
            </p:nvSpPr>
            <p:spPr>
              <a:xfrm>
                <a:off x="2795414" y="1792960"/>
                <a:ext cx="298" cy="837"/>
              </a:xfrm>
              <a:custGeom>
                <a:avLst/>
                <a:gdLst>
                  <a:gd name="connsiteX0" fmla="*/ 261 w 298"/>
                  <a:gd name="connsiteY0" fmla="*/ 838 h 837"/>
                  <a:gd name="connsiteX1" fmla="*/ 261 w 298"/>
                  <a:gd name="connsiteY1" fmla="*/ 0 h 837"/>
                  <a:gd name="connsiteX2" fmla="*/ 261 w 298"/>
                  <a:gd name="connsiteY2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8" h="837">
                    <a:moveTo>
                      <a:pt x="261" y="838"/>
                    </a:moveTo>
                    <a:cubicBezTo>
                      <a:pt x="311" y="561"/>
                      <a:pt x="311" y="277"/>
                      <a:pt x="261" y="0"/>
                    </a:cubicBezTo>
                    <a:cubicBezTo>
                      <a:pt x="261" y="0"/>
                      <a:pt x="-326" y="754"/>
                      <a:pt x="261" y="83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="" xmlns:a16="http://schemas.microsoft.com/office/drawing/2014/main" id="{3921CFF8-0BE4-4421-8F17-0100A59A4804}"/>
                  </a:ext>
                </a:extLst>
              </p:cNvPr>
              <p:cNvSpPr/>
              <p:nvPr/>
            </p:nvSpPr>
            <p:spPr>
              <a:xfrm>
                <a:off x="2795675" y="1788435"/>
                <a:ext cx="8378" cy="37"/>
              </a:xfrm>
              <a:custGeom>
                <a:avLst/>
                <a:gdLst>
                  <a:gd name="connsiteX0" fmla="*/ 0 w 8378"/>
                  <a:gd name="connsiteY0" fmla="*/ 0 h 37"/>
                  <a:gd name="connsiteX1" fmla="*/ 0 w 8378"/>
                  <a:gd name="connsiteY1" fmla="*/ 0 h 37"/>
                  <a:gd name="connsiteX2" fmla="*/ 0 w 8378"/>
                  <a:gd name="connsiteY2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3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84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="" xmlns:a16="http://schemas.microsoft.com/office/drawing/2014/main" id="{CC013B63-835D-4914-A358-434D10736B24}"/>
                  </a:ext>
                </a:extLst>
              </p:cNvPr>
              <p:cNvSpPr/>
              <p:nvPr/>
            </p:nvSpPr>
            <p:spPr>
              <a:xfrm>
                <a:off x="2795675" y="1788268"/>
                <a:ext cx="418" cy="754"/>
              </a:xfrm>
              <a:custGeom>
                <a:avLst/>
                <a:gdLst>
                  <a:gd name="connsiteX0" fmla="*/ 0 w 418"/>
                  <a:gd name="connsiteY0" fmla="*/ 167 h 754"/>
                  <a:gd name="connsiteX1" fmla="*/ 419 w 418"/>
                  <a:gd name="connsiteY1" fmla="*/ 754 h 754"/>
                  <a:gd name="connsiteX2" fmla="*/ 419 w 418"/>
                  <a:gd name="connsiteY2" fmla="*/ 0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" h="754">
                    <a:moveTo>
                      <a:pt x="0" y="167"/>
                    </a:moveTo>
                    <a:cubicBezTo>
                      <a:pt x="92" y="394"/>
                      <a:pt x="235" y="595"/>
                      <a:pt x="419" y="754"/>
                    </a:cubicBezTo>
                    <a:lnTo>
                      <a:pt x="419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="" xmlns:a16="http://schemas.microsoft.com/office/drawing/2014/main" id="{92C21AAB-7358-4A61-A257-10DBBBCBCA33}"/>
                  </a:ext>
                </a:extLst>
              </p:cNvPr>
              <p:cNvSpPr/>
              <p:nvPr/>
            </p:nvSpPr>
            <p:spPr>
              <a:xfrm>
                <a:off x="2796178" y="1796187"/>
                <a:ext cx="4021" cy="3961"/>
              </a:xfrm>
              <a:custGeom>
                <a:avLst/>
                <a:gdLst>
                  <a:gd name="connsiteX0" fmla="*/ 4022 w 4021"/>
                  <a:gd name="connsiteY0" fmla="*/ 2806 h 3961"/>
                  <a:gd name="connsiteX1" fmla="*/ 3435 w 4021"/>
                  <a:gd name="connsiteY1" fmla="*/ 460 h 3961"/>
                  <a:gd name="connsiteX2" fmla="*/ 0 w 4021"/>
                  <a:gd name="connsiteY2" fmla="*/ 1214 h 3961"/>
                  <a:gd name="connsiteX3" fmla="*/ 922 w 4021"/>
                  <a:gd name="connsiteY3" fmla="*/ 2220 h 3961"/>
                  <a:gd name="connsiteX4" fmla="*/ 2095 w 4021"/>
                  <a:gd name="connsiteY4" fmla="*/ 711 h 3961"/>
                  <a:gd name="connsiteX5" fmla="*/ 1676 w 4021"/>
                  <a:gd name="connsiteY5" fmla="*/ 2555 h 3961"/>
                  <a:gd name="connsiteX6" fmla="*/ 3854 w 4021"/>
                  <a:gd name="connsiteY6" fmla="*/ 3895 h 3961"/>
                  <a:gd name="connsiteX7" fmla="*/ 3854 w 4021"/>
                  <a:gd name="connsiteY7" fmla="*/ 2722 h 3961"/>
                  <a:gd name="connsiteX8" fmla="*/ 4022 w 4021"/>
                  <a:gd name="connsiteY8" fmla="*/ 2806 h 3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21" h="3961">
                    <a:moveTo>
                      <a:pt x="4022" y="2806"/>
                    </a:moveTo>
                    <a:cubicBezTo>
                      <a:pt x="3435" y="2806"/>
                      <a:pt x="2849" y="1549"/>
                      <a:pt x="3435" y="460"/>
                    </a:cubicBezTo>
                    <a:cubicBezTo>
                      <a:pt x="4022" y="-629"/>
                      <a:pt x="1089" y="460"/>
                      <a:pt x="0" y="1214"/>
                    </a:cubicBezTo>
                    <a:cubicBezTo>
                      <a:pt x="0" y="1214"/>
                      <a:pt x="503" y="1214"/>
                      <a:pt x="922" y="2220"/>
                    </a:cubicBezTo>
                    <a:cubicBezTo>
                      <a:pt x="922" y="2220"/>
                      <a:pt x="1508" y="-127"/>
                      <a:pt x="2095" y="711"/>
                    </a:cubicBezTo>
                    <a:cubicBezTo>
                      <a:pt x="2681" y="1549"/>
                      <a:pt x="2095" y="1884"/>
                      <a:pt x="1676" y="2555"/>
                    </a:cubicBezTo>
                    <a:cubicBezTo>
                      <a:pt x="1257" y="3225"/>
                      <a:pt x="2849" y="4231"/>
                      <a:pt x="3854" y="3895"/>
                    </a:cubicBezTo>
                    <a:lnTo>
                      <a:pt x="3854" y="2722"/>
                    </a:lnTo>
                    <a:cubicBezTo>
                      <a:pt x="3854" y="2722"/>
                      <a:pt x="3938" y="3309"/>
                      <a:pt x="4022" y="280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="" xmlns:a16="http://schemas.microsoft.com/office/drawing/2014/main" id="{3FE07C78-F886-447C-9BCE-9EC77DCC22CB}"/>
                  </a:ext>
                </a:extLst>
              </p:cNvPr>
              <p:cNvSpPr/>
              <p:nvPr/>
            </p:nvSpPr>
            <p:spPr>
              <a:xfrm>
                <a:off x="2795423" y="1795390"/>
                <a:ext cx="754" cy="2429"/>
              </a:xfrm>
              <a:custGeom>
                <a:avLst/>
                <a:gdLst>
                  <a:gd name="connsiteX0" fmla="*/ 754 w 754"/>
                  <a:gd name="connsiteY0" fmla="*/ 0 h 2429"/>
                  <a:gd name="connsiteX1" fmla="*/ 754 w 754"/>
                  <a:gd name="connsiteY1" fmla="*/ 0 h 2429"/>
                  <a:gd name="connsiteX2" fmla="*/ 0 w 754"/>
                  <a:gd name="connsiteY2" fmla="*/ 1508 h 2429"/>
                  <a:gd name="connsiteX3" fmla="*/ 754 w 754"/>
                  <a:gd name="connsiteY3" fmla="*/ 2430 h 2429"/>
                  <a:gd name="connsiteX4" fmla="*/ 754 w 754"/>
                  <a:gd name="connsiteY4" fmla="*/ 419 h 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" h="2429">
                    <a:moveTo>
                      <a:pt x="754" y="0"/>
                    </a:moveTo>
                    <a:lnTo>
                      <a:pt x="754" y="0"/>
                    </a:lnTo>
                    <a:cubicBezTo>
                      <a:pt x="612" y="545"/>
                      <a:pt x="352" y="1064"/>
                      <a:pt x="0" y="1508"/>
                    </a:cubicBezTo>
                    <a:cubicBezTo>
                      <a:pt x="0" y="2179"/>
                      <a:pt x="587" y="2346"/>
                      <a:pt x="754" y="2430"/>
                    </a:cubicBezTo>
                    <a:lnTo>
                      <a:pt x="754" y="419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="" xmlns:a16="http://schemas.microsoft.com/office/drawing/2014/main" id="{31FC4727-E906-4367-BBA4-E0100C6DD84C}"/>
                  </a:ext>
                </a:extLst>
              </p:cNvPr>
              <p:cNvSpPr/>
              <p:nvPr/>
            </p:nvSpPr>
            <p:spPr>
              <a:xfrm>
                <a:off x="2795650" y="1791954"/>
                <a:ext cx="1810" cy="3016"/>
              </a:xfrm>
              <a:custGeom>
                <a:avLst/>
                <a:gdLst>
                  <a:gd name="connsiteX0" fmla="*/ 25 w 1810"/>
                  <a:gd name="connsiteY0" fmla="*/ 1089 h 3016"/>
                  <a:gd name="connsiteX1" fmla="*/ 1617 w 1810"/>
                  <a:gd name="connsiteY1" fmla="*/ 1759 h 3016"/>
                  <a:gd name="connsiteX2" fmla="*/ 695 w 1810"/>
                  <a:gd name="connsiteY2" fmla="*/ 167 h 3016"/>
                  <a:gd name="connsiteX3" fmla="*/ 25 w 1810"/>
                  <a:gd name="connsiteY3" fmla="*/ 1089 h 3016"/>
                  <a:gd name="connsiteX4" fmla="*/ 25 w 1810"/>
                  <a:gd name="connsiteY4" fmla="*/ 0 h 3016"/>
                  <a:gd name="connsiteX5" fmla="*/ 25 w 1810"/>
                  <a:gd name="connsiteY5" fmla="*/ 1005 h 3016"/>
                  <a:gd name="connsiteX6" fmla="*/ 25 w 1810"/>
                  <a:gd name="connsiteY6" fmla="*/ 1005 h 3016"/>
                  <a:gd name="connsiteX7" fmla="*/ 25 w 1810"/>
                  <a:gd name="connsiteY7" fmla="*/ 1005 h 3016"/>
                  <a:gd name="connsiteX8" fmla="*/ 25 w 1810"/>
                  <a:gd name="connsiteY8" fmla="*/ 1005 h 3016"/>
                  <a:gd name="connsiteX9" fmla="*/ 25 w 1810"/>
                  <a:gd name="connsiteY9" fmla="*/ 1005 h 3016"/>
                  <a:gd name="connsiteX10" fmla="*/ 25 w 1810"/>
                  <a:gd name="connsiteY10" fmla="*/ 1005 h 3016"/>
                  <a:gd name="connsiteX11" fmla="*/ 528 w 1810"/>
                  <a:gd name="connsiteY11" fmla="*/ 3016 h 3016"/>
                  <a:gd name="connsiteX12" fmla="*/ 25 w 1810"/>
                  <a:gd name="connsiteY12" fmla="*/ 1089 h 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0" h="3016">
                    <a:moveTo>
                      <a:pt x="25" y="1089"/>
                    </a:moveTo>
                    <a:cubicBezTo>
                      <a:pt x="612" y="1089"/>
                      <a:pt x="947" y="2430"/>
                      <a:pt x="1617" y="1759"/>
                    </a:cubicBezTo>
                    <a:cubicBezTo>
                      <a:pt x="2287" y="1089"/>
                      <a:pt x="1031" y="838"/>
                      <a:pt x="695" y="167"/>
                    </a:cubicBezTo>
                    <a:cubicBezTo>
                      <a:pt x="695" y="2178"/>
                      <a:pt x="695" y="-419"/>
                      <a:pt x="25" y="1089"/>
                    </a:cubicBezTo>
                    <a:cubicBezTo>
                      <a:pt x="-8" y="729"/>
                      <a:pt x="-8" y="360"/>
                      <a:pt x="25" y="0"/>
                    </a:cubicBezTo>
                    <a:lnTo>
                      <a:pt x="25" y="1005"/>
                    </a:lnTo>
                    <a:lnTo>
                      <a:pt x="25" y="1005"/>
                    </a:lnTo>
                    <a:cubicBezTo>
                      <a:pt x="25" y="1005"/>
                      <a:pt x="25" y="1005"/>
                      <a:pt x="25" y="1005"/>
                    </a:cubicBezTo>
                    <a:lnTo>
                      <a:pt x="25" y="1005"/>
                    </a:lnTo>
                    <a:cubicBezTo>
                      <a:pt x="25" y="1592"/>
                      <a:pt x="25" y="1005"/>
                      <a:pt x="25" y="1005"/>
                    </a:cubicBezTo>
                    <a:lnTo>
                      <a:pt x="25" y="1005"/>
                    </a:lnTo>
                    <a:lnTo>
                      <a:pt x="528" y="3016"/>
                    </a:lnTo>
                    <a:cubicBezTo>
                      <a:pt x="436" y="2354"/>
                      <a:pt x="268" y="1709"/>
                      <a:pt x="25" y="108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="" xmlns:a16="http://schemas.microsoft.com/office/drawing/2014/main" id="{411802C7-8EC5-47DC-8CF0-4A175EE5F885}"/>
                  </a:ext>
                </a:extLst>
              </p:cNvPr>
              <p:cNvSpPr/>
              <p:nvPr/>
            </p:nvSpPr>
            <p:spPr>
              <a:xfrm>
                <a:off x="2798607" y="178273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="" xmlns:a16="http://schemas.microsoft.com/office/drawing/2014/main" id="{0C25DA00-C4FE-4B0C-8EDF-5B14B7BA1F67}"/>
                  </a:ext>
                </a:extLst>
              </p:cNvPr>
              <p:cNvSpPr/>
              <p:nvPr/>
            </p:nvSpPr>
            <p:spPr>
              <a:xfrm>
                <a:off x="2796932" y="1782291"/>
                <a:ext cx="1981" cy="2290"/>
              </a:xfrm>
              <a:custGeom>
                <a:avLst/>
                <a:gdLst>
                  <a:gd name="connsiteX0" fmla="*/ 1341 w 1981"/>
                  <a:gd name="connsiteY0" fmla="*/ 1201 h 2290"/>
                  <a:gd name="connsiteX1" fmla="*/ 1341 w 1981"/>
                  <a:gd name="connsiteY1" fmla="*/ 447 h 2290"/>
                  <a:gd name="connsiteX2" fmla="*/ 1843 w 1981"/>
                  <a:gd name="connsiteY2" fmla="*/ 447 h 2290"/>
                  <a:gd name="connsiteX3" fmla="*/ 1005 w 1981"/>
                  <a:gd name="connsiteY3" fmla="*/ 447 h 2290"/>
                  <a:gd name="connsiteX4" fmla="*/ 1005 w 1981"/>
                  <a:gd name="connsiteY4" fmla="*/ 447 h 2290"/>
                  <a:gd name="connsiteX5" fmla="*/ 0 w 1981"/>
                  <a:gd name="connsiteY5" fmla="*/ 2290 h 2290"/>
                  <a:gd name="connsiteX6" fmla="*/ 1341 w 1981"/>
                  <a:gd name="connsiteY6" fmla="*/ 1201 h 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1" h="2290">
                    <a:moveTo>
                      <a:pt x="1341" y="1201"/>
                    </a:moveTo>
                    <a:cubicBezTo>
                      <a:pt x="1341" y="1201"/>
                      <a:pt x="1341" y="1201"/>
                      <a:pt x="1341" y="447"/>
                    </a:cubicBezTo>
                    <a:cubicBezTo>
                      <a:pt x="1341" y="-307"/>
                      <a:pt x="1341" y="447"/>
                      <a:pt x="1843" y="447"/>
                    </a:cubicBezTo>
                    <a:cubicBezTo>
                      <a:pt x="2346" y="447"/>
                      <a:pt x="1341" y="-559"/>
                      <a:pt x="1005" y="447"/>
                    </a:cubicBezTo>
                    <a:lnTo>
                      <a:pt x="1005" y="447"/>
                    </a:lnTo>
                    <a:cubicBezTo>
                      <a:pt x="855" y="1142"/>
                      <a:pt x="503" y="1788"/>
                      <a:pt x="0" y="2290"/>
                    </a:cubicBezTo>
                    <a:cubicBezTo>
                      <a:pt x="520" y="2030"/>
                      <a:pt x="980" y="1653"/>
                      <a:pt x="1341" y="120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="" xmlns:a16="http://schemas.microsoft.com/office/drawing/2014/main" id="{F9B4652E-F58F-46C9-99E0-925A101A7505}"/>
                  </a:ext>
                </a:extLst>
              </p:cNvPr>
              <p:cNvSpPr/>
              <p:nvPr/>
            </p:nvSpPr>
            <p:spPr>
              <a:xfrm>
                <a:off x="2797267" y="1788268"/>
                <a:ext cx="921" cy="1759"/>
              </a:xfrm>
              <a:custGeom>
                <a:avLst/>
                <a:gdLst>
                  <a:gd name="connsiteX0" fmla="*/ 0 w 921"/>
                  <a:gd name="connsiteY0" fmla="*/ 0 h 1759"/>
                  <a:gd name="connsiteX1" fmla="*/ 419 w 921"/>
                  <a:gd name="connsiteY1" fmla="*/ 1759 h 1759"/>
                  <a:gd name="connsiteX2" fmla="*/ 922 w 921"/>
                  <a:gd name="connsiteY2" fmla="*/ 838 h 1759"/>
                  <a:gd name="connsiteX3" fmla="*/ 922 w 921"/>
                  <a:gd name="connsiteY3" fmla="*/ 838 h 1759"/>
                  <a:gd name="connsiteX4" fmla="*/ 0 w 921"/>
                  <a:gd name="connsiteY4" fmla="*/ 0 h 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1" h="1759">
                    <a:moveTo>
                      <a:pt x="0" y="0"/>
                    </a:moveTo>
                    <a:lnTo>
                      <a:pt x="419" y="1759"/>
                    </a:lnTo>
                    <a:lnTo>
                      <a:pt x="922" y="838"/>
                    </a:lnTo>
                    <a:lnTo>
                      <a:pt x="922" y="838"/>
                    </a:lnTo>
                    <a:cubicBezTo>
                      <a:pt x="670" y="-84"/>
                      <a:pt x="335" y="167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="" xmlns:a16="http://schemas.microsoft.com/office/drawing/2014/main" id="{8F413AB6-2A93-4038-BA30-D4E6EF0234B9}"/>
                  </a:ext>
                </a:extLst>
              </p:cNvPr>
              <p:cNvSpPr/>
              <p:nvPr/>
            </p:nvSpPr>
            <p:spPr>
              <a:xfrm>
                <a:off x="2795088" y="1797484"/>
                <a:ext cx="1005" cy="921"/>
              </a:xfrm>
              <a:custGeom>
                <a:avLst/>
                <a:gdLst>
                  <a:gd name="connsiteX0" fmla="*/ 670 w 1005"/>
                  <a:gd name="connsiteY0" fmla="*/ 168 h 921"/>
                  <a:gd name="connsiteX1" fmla="*/ 0 w 1005"/>
                  <a:gd name="connsiteY1" fmla="*/ 0 h 921"/>
                  <a:gd name="connsiteX2" fmla="*/ 1005 w 1005"/>
                  <a:gd name="connsiteY2" fmla="*/ 922 h 921"/>
                  <a:gd name="connsiteX3" fmla="*/ 670 w 1005"/>
                  <a:gd name="connsiteY3" fmla="*/ 168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5" h="921">
                    <a:moveTo>
                      <a:pt x="670" y="168"/>
                    </a:moveTo>
                    <a:lnTo>
                      <a:pt x="0" y="0"/>
                    </a:lnTo>
                    <a:lnTo>
                      <a:pt x="1005" y="922"/>
                    </a:lnTo>
                    <a:lnTo>
                      <a:pt x="670" y="16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="" xmlns:a16="http://schemas.microsoft.com/office/drawing/2014/main" id="{83302A1C-9BEC-488A-983E-37D20511D90C}"/>
                  </a:ext>
                </a:extLst>
              </p:cNvPr>
              <p:cNvSpPr/>
              <p:nvPr/>
            </p:nvSpPr>
            <p:spPr>
              <a:xfrm>
                <a:off x="2795423" y="1799831"/>
                <a:ext cx="586" cy="586"/>
              </a:xfrm>
              <a:custGeom>
                <a:avLst/>
                <a:gdLst>
                  <a:gd name="connsiteX0" fmla="*/ 587 w 586"/>
                  <a:gd name="connsiteY0" fmla="*/ 84 h 586"/>
                  <a:gd name="connsiteX1" fmla="*/ 0 w 586"/>
                  <a:gd name="connsiteY1" fmla="*/ 0 h 586"/>
                  <a:gd name="connsiteX2" fmla="*/ 335 w 586"/>
                  <a:gd name="connsiteY2" fmla="*/ 587 h 586"/>
                  <a:gd name="connsiteX3" fmla="*/ 587 w 586"/>
                  <a:gd name="connsiteY3" fmla="*/ 84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6" h="586">
                    <a:moveTo>
                      <a:pt x="587" y="84"/>
                    </a:moveTo>
                    <a:lnTo>
                      <a:pt x="0" y="0"/>
                    </a:lnTo>
                    <a:lnTo>
                      <a:pt x="335" y="587"/>
                    </a:lnTo>
                    <a:lnTo>
                      <a:pt x="587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="" xmlns:a16="http://schemas.microsoft.com/office/drawing/2014/main" id="{4818ED3B-ABB9-4E6B-AF92-346150F53DFD}"/>
                  </a:ext>
                </a:extLst>
              </p:cNvPr>
              <p:cNvSpPr/>
              <p:nvPr/>
            </p:nvSpPr>
            <p:spPr>
              <a:xfrm>
                <a:off x="2809416" y="1924089"/>
                <a:ext cx="25" cy="502"/>
              </a:xfrm>
              <a:custGeom>
                <a:avLst/>
                <a:gdLst>
                  <a:gd name="connsiteX0" fmla="*/ 0 w 25"/>
                  <a:gd name="connsiteY0" fmla="*/ 0 h 502"/>
                  <a:gd name="connsiteX1" fmla="*/ 0 w 25"/>
                  <a:gd name="connsiteY1" fmla="*/ 503 h 502"/>
                  <a:gd name="connsiteX2" fmla="*/ 0 w 25"/>
                  <a:gd name="connsiteY2" fmla="*/ 0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" h="502">
                    <a:moveTo>
                      <a:pt x="0" y="0"/>
                    </a:moveTo>
                    <a:lnTo>
                      <a:pt x="0" y="503"/>
                    </a:lnTo>
                    <a:cubicBezTo>
                      <a:pt x="33" y="335"/>
                      <a:pt x="33" y="168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="" xmlns:a16="http://schemas.microsoft.com/office/drawing/2014/main" id="{AA68EDAD-B28F-4876-9A82-7B6092540B8C}"/>
                  </a:ext>
                </a:extLst>
              </p:cNvPr>
              <p:cNvSpPr/>
              <p:nvPr/>
            </p:nvSpPr>
            <p:spPr>
              <a:xfrm>
                <a:off x="2809249" y="1920487"/>
                <a:ext cx="8378" cy="74"/>
              </a:xfrm>
              <a:custGeom>
                <a:avLst/>
                <a:gdLst>
                  <a:gd name="connsiteX0" fmla="*/ 0 w 8378"/>
                  <a:gd name="connsiteY0" fmla="*/ 0 h 74"/>
                  <a:gd name="connsiteX1" fmla="*/ 0 w 8378"/>
                  <a:gd name="connsiteY1" fmla="*/ 0 h 74"/>
                  <a:gd name="connsiteX2" fmla="*/ 0 w 8378"/>
                  <a:gd name="connsiteY2" fmla="*/ 0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7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68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="" xmlns:a16="http://schemas.microsoft.com/office/drawing/2014/main" id="{18CE20E3-23D5-4BC2-A289-D54EA8455928}"/>
                  </a:ext>
                </a:extLst>
              </p:cNvPr>
              <p:cNvSpPr/>
              <p:nvPr/>
            </p:nvSpPr>
            <p:spPr>
              <a:xfrm>
                <a:off x="2797855" y="1854126"/>
                <a:ext cx="919" cy="1513"/>
              </a:xfrm>
              <a:custGeom>
                <a:avLst/>
                <a:gdLst>
                  <a:gd name="connsiteX0" fmla="*/ 920 w 919"/>
                  <a:gd name="connsiteY0" fmla="*/ 0 h 1513"/>
                  <a:gd name="connsiteX1" fmla="*/ 250 w 919"/>
                  <a:gd name="connsiteY1" fmla="*/ 1508 h 1513"/>
                  <a:gd name="connsiteX2" fmla="*/ 920 w 919"/>
                  <a:gd name="connsiteY2" fmla="*/ 1508 h 1513"/>
                  <a:gd name="connsiteX3" fmla="*/ 920 w 919"/>
                  <a:gd name="connsiteY3" fmla="*/ 0 h 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" h="1513">
                    <a:moveTo>
                      <a:pt x="920" y="0"/>
                    </a:moveTo>
                    <a:cubicBezTo>
                      <a:pt x="417" y="754"/>
                      <a:pt x="-421" y="1592"/>
                      <a:pt x="250" y="1508"/>
                    </a:cubicBezTo>
                    <a:lnTo>
                      <a:pt x="920" y="1508"/>
                    </a:lnTo>
                    <a:cubicBezTo>
                      <a:pt x="735" y="1022"/>
                      <a:pt x="735" y="486"/>
                      <a:pt x="92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="" xmlns:a16="http://schemas.microsoft.com/office/drawing/2014/main" id="{66755330-AF27-4975-9B55-B394E23C730F}"/>
                  </a:ext>
                </a:extLst>
              </p:cNvPr>
              <p:cNvSpPr/>
              <p:nvPr/>
            </p:nvSpPr>
            <p:spPr>
              <a:xfrm>
                <a:off x="2803384" y="1890658"/>
                <a:ext cx="670" cy="418"/>
              </a:xfrm>
              <a:custGeom>
                <a:avLst/>
                <a:gdLst>
                  <a:gd name="connsiteX0" fmla="*/ 670 w 670"/>
                  <a:gd name="connsiteY0" fmla="*/ 419 h 418"/>
                  <a:gd name="connsiteX1" fmla="*/ 670 w 670"/>
                  <a:gd name="connsiteY1" fmla="*/ 419 h 418"/>
                  <a:gd name="connsiteX2" fmla="*/ 0 w 670"/>
                  <a:gd name="connsiteY2" fmla="*/ 0 h 418"/>
                  <a:gd name="connsiteX3" fmla="*/ 670 w 670"/>
                  <a:gd name="connsiteY3" fmla="*/ 419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418">
                    <a:moveTo>
                      <a:pt x="670" y="419"/>
                    </a:moveTo>
                    <a:lnTo>
                      <a:pt x="670" y="419"/>
                    </a:lnTo>
                    <a:lnTo>
                      <a:pt x="0" y="0"/>
                    </a:lnTo>
                    <a:cubicBezTo>
                      <a:pt x="251" y="92"/>
                      <a:pt x="477" y="235"/>
                      <a:pt x="670" y="4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="" xmlns:a16="http://schemas.microsoft.com/office/drawing/2014/main" id="{D286E36C-B745-4FD5-961C-6CFC4BD250B0}"/>
                  </a:ext>
                </a:extLst>
              </p:cNvPr>
              <p:cNvSpPr/>
              <p:nvPr/>
            </p:nvSpPr>
            <p:spPr>
              <a:xfrm>
                <a:off x="2807070" y="1891663"/>
                <a:ext cx="25" cy="1005"/>
              </a:xfrm>
              <a:custGeom>
                <a:avLst/>
                <a:gdLst>
                  <a:gd name="connsiteX0" fmla="*/ 0 w 25"/>
                  <a:gd name="connsiteY0" fmla="*/ 0 h 1005"/>
                  <a:gd name="connsiteX1" fmla="*/ 0 w 25"/>
                  <a:gd name="connsiteY1" fmla="*/ 1005 h 1005"/>
                  <a:gd name="connsiteX2" fmla="*/ 0 w 25"/>
                  <a:gd name="connsiteY2" fmla="*/ 0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" h="1005">
                    <a:moveTo>
                      <a:pt x="0" y="0"/>
                    </a:moveTo>
                    <a:lnTo>
                      <a:pt x="0" y="1005"/>
                    </a:lnTo>
                    <a:cubicBezTo>
                      <a:pt x="34" y="670"/>
                      <a:pt x="34" y="335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="" xmlns:a16="http://schemas.microsoft.com/office/drawing/2014/main" id="{E8A80A94-F982-4A1F-9016-D5FC0437C630}"/>
                  </a:ext>
                </a:extLst>
              </p:cNvPr>
              <p:cNvSpPr/>
              <p:nvPr/>
            </p:nvSpPr>
            <p:spPr>
              <a:xfrm>
                <a:off x="2811092" y="1943769"/>
                <a:ext cx="670" cy="597"/>
              </a:xfrm>
              <a:custGeom>
                <a:avLst/>
                <a:gdLst>
                  <a:gd name="connsiteX0" fmla="*/ 0 w 670"/>
                  <a:gd name="connsiteY0" fmla="*/ 95 h 597"/>
                  <a:gd name="connsiteX1" fmla="*/ 670 w 670"/>
                  <a:gd name="connsiteY1" fmla="*/ 598 h 597"/>
                  <a:gd name="connsiteX2" fmla="*/ 0 w 670"/>
                  <a:gd name="connsiteY2" fmla="*/ 95 h 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0" h="597">
                    <a:moveTo>
                      <a:pt x="0" y="95"/>
                    </a:moveTo>
                    <a:lnTo>
                      <a:pt x="670" y="598"/>
                    </a:lnTo>
                    <a:cubicBezTo>
                      <a:pt x="670" y="-324"/>
                      <a:pt x="335" y="95"/>
                      <a:pt x="0" y="95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="" xmlns:a16="http://schemas.microsoft.com/office/drawing/2014/main" id="{903580BA-6741-4AF9-AF1C-C2B1C1CC9600}"/>
                  </a:ext>
                </a:extLst>
              </p:cNvPr>
              <p:cNvSpPr/>
              <p:nvPr/>
            </p:nvSpPr>
            <p:spPr>
              <a:xfrm>
                <a:off x="2797313" y="1822454"/>
                <a:ext cx="261" cy="1591"/>
              </a:xfrm>
              <a:custGeom>
                <a:avLst/>
                <a:gdLst>
                  <a:gd name="connsiteX0" fmla="*/ 38 w 261"/>
                  <a:gd name="connsiteY0" fmla="*/ 0 h 1591"/>
                  <a:gd name="connsiteX1" fmla="*/ 38 w 261"/>
                  <a:gd name="connsiteY1" fmla="*/ 1592 h 1591"/>
                  <a:gd name="connsiteX2" fmla="*/ 38 w 261"/>
                  <a:gd name="connsiteY2" fmla="*/ 0 h 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" h="1591">
                    <a:moveTo>
                      <a:pt x="38" y="0"/>
                    </a:moveTo>
                    <a:cubicBezTo>
                      <a:pt x="-13" y="528"/>
                      <a:pt x="-13" y="1064"/>
                      <a:pt x="38" y="1592"/>
                    </a:cubicBezTo>
                    <a:cubicBezTo>
                      <a:pt x="38" y="838"/>
                      <a:pt x="540" y="251"/>
                      <a:pt x="38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="" xmlns:a16="http://schemas.microsoft.com/office/drawing/2014/main" id="{DBBCFFA0-DBB8-4FD4-82BB-936BEDC5EBA9}"/>
                  </a:ext>
                </a:extLst>
              </p:cNvPr>
              <p:cNvSpPr/>
              <p:nvPr/>
            </p:nvSpPr>
            <p:spPr>
              <a:xfrm>
                <a:off x="2802629" y="1922878"/>
                <a:ext cx="554" cy="392"/>
              </a:xfrm>
              <a:custGeom>
                <a:avLst/>
                <a:gdLst>
                  <a:gd name="connsiteX0" fmla="*/ 0 w 554"/>
                  <a:gd name="connsiteY0" fmla="*/ 206 h 392"/>
                  <a:gd name="connsiteX1" fmla="*/ 419 w 554"/>
                  <a:gd name="connsiteY1" fmla="*/ 206 h 392"/>
                  <a:gd name="connsiteX2" fmla="*/ 0 w 554"/>
                  <a:gd name="connsiteY2" fmla="*/ 206 h 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4" h="392">
                    <a:moveTo>
                      <a:pt x="0" y="206"/>
                    </a:moveTo>
                    <a:cubicBezTo>
                      <a:pt x="0" y="206"/>
                      <a:pt x="0" y="625"/>
                      <a:pt x="419" y="206"/>
                    </a:cubicBezTo>
                    <a:cubicBezTo>
                      <a:pt x="838" y="-213"/>
                      <a:pt x="168" y="123"/>
                      <a:pt x="0" y="20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="" xmlns:a16="http://schemas.microsoft.com/office/drawing/2014/main" id="{6FD608EC-7E7B-4534-9E64-DBCCBA4708EC}"/>
                  </a:ext>
                </a:extLst>
              </p:cNvPr>
              <p:cNvSpPr/>
              <p:nvPr/>
            </p:nvSpPr>
            <p:spPr>
              <a:xfrm>
                <a:off x="2797020" y="1824381"/>
                <a:ext cx="163" cy="1508"/>
              </a:xfrm>
              <a:custGeom>
                <a:avLst/>
                <a:gdLst>
                  <a:gd name="connsiteX0" fmla="*/ 163 w 163"/>
                  <a:gd name="connsiteY0" fmla="*/ 1508 h 1508"/>
                  <a:gd name="connsiteX1" fmla="*/ 163 w 163"/>
                  <a:gd name="connsiteY1" fmla="*/ 1508 h 1508"/>
                  <a:gd name="connsiteX2" fmla="*/ 163 w 163"/>
                  <a:gd name="connsiteY2" fmla="*/ 0 h 1508"/>
                  <a:gd name="connsiteX3" fmla="*/ 163 w 163"/>
                  <a:gd name="connsiteY3" fmla="*/ 1508 h 1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" h="1508">
                    <a:moveTo>
                      <a:pt x="163" y="1508"/>
                    </a:moveTo>
                    <a:cubicBezTo>
                      <a:pt x="163" y="1508"/>
                      <a:pt x="163" y="1508"/>
                      <a:pt x="163" y="1508"/>
                    </a:cubicBezTo>
                    <a:cubicBezTo>
                      <a:pt x="113" y="1005"/>
                      <a:pt x="113" y="503"/>
                      <a:pt x="163" y="0"/>
                    </a:cubicBezTo>
                    <a:cubicBezTo>
                      <a:pt x="-54" y="478"/>
                      <a:pt x="-54" y="1031"/>
                      <a:pt x="163" y="150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="" xmlns:a16="http://schemas.microsoft.com/office/drawing/2014/main" id="{DD228FDA-F7F8-4B4F-B051-5B70548D2E33}"/>
                  </a:ext>
                </a:extLst>
              </p:cNvPr>
              <p:cNvSpPr/>
              <p:nvPr/>
            </p:nvSpPr>
            <p:spPr>
              <a:xfrm>
                <a:off x="2814192" y="2015419"/>
                <a:ext cx="8378" cy="74"/>
              </a:xfrm>
              <a:custGeom>
                <a:avLst/>
                <a:gdLst>
                  <a:gd name="connsiteX0" fmla="*/ 0 w 8378"/>
                  <a:gd name="connsiteY0" fmla="*/ 0 h 74"/>
                  <a:gd name="connsiteX1" fmla="*/ 0 w 8378"/>
                  <a:gd name="connsiteY1" fmla="*/ 0 h 74"/>
                  <a:gd name="connsiteX2" fmla="*/ 0 w 8378"/>
                  <a:gd name="connsiteY2" fmla="*/ 0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7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67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="" xmlns:a16="http://schemas.microsoft.com/office/drawing/2014/main" id="{8613BFC5-BF8A-446F-B585-BADD07824C8E}"/>
                  </a:ext>
                </a:extLst>
              </p:cNvPr>
              <p:cNvSpPr/>
              <p:nvPr/>
            </p:nvSpPr>
            <p:spPr>
              <a:xfrm>
                <a:off x="2808721" y="2035780"/>
                <a:ext cx="50" cy="837"/>
              </a:xfrm>
              <a:custGeom>
                <a:avLst/>
                <a:gdLst>
                  <a:gd name="connsiteX0" fmla="*/ 25 w 50"/>
                  <a:gd name="connsiteY0" fmla="*/ 838 h 837"/>
                  <a:gd name="connsiteX1" fmla="*/ 25 w 50"/>
                  <a:gd name="connsiteY1" fmla="*/ 0 h 837"/>
                  <a:gd name="connsiteX2" fmla="*/ 25 w 50"/>
                  <a:gd name="connsiteY2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" h="837">
                    <a:moveTo>
                      <a:pt x="25" y="838"/>
                    </a:moveTo>
                    <a:cubicBezTo>
                      <a:pt x="59" y="561"/>
                      <a:pt x="59" y="277"/>
                      <a:pt x="25" y="0"/>
                    </a:cubicBezTo>
                    <a:cubicBezTo>
                      <a:pt x="-8" y="277"/>
                      <a:pt x="-8" y="561"/>
                      <a:pt x="25" y="83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="" xmlns:a16="http://schemas.microsoft.com/office/drawing/2014/main" id="{98E57BC1-542C-44C5-8CE6-774E2D9395BB}"/>
                  </a:ext>
                </a:extLst>
              </p:cNvPr>
              <p:cNvSpPr/>
              <p:nvPr/>
            </p:nvSpPr>
            <p:spPr>
              <a:xfrm>
                <a:off x="2796178" y="1808573"/>
                <a:ext cx="8378" cy="223"/>
              </a:xfrm>
              <a:custGeom>
                <a:avLst/>
                <a:gdLst>
                  <a:gd name="connsiteX0" fmla="*/ 0 w 8378"/>
                  <a:gd name="connsiteY0" fmla="*/ 223 h 223"/>
                  <a:gd name="connsiteX1" fmla="*/ 0 w 8378"/>
                  <a:gd name="connsiteY1" fmla="*/ 223 h 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223">
                    <a:moveTo>
                      <a:pt x="0" y="223"/>
                    </a:moveTo>
                    <a:cubicBezTo>
                      <a:pt x="0" y="-279"/>
                      <a:pt x="0" y="223"/>
                      <a:pt x="0" y="22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="" xmlns:a16="http://schemas.microsoft.com/office/drawing/2014/main" id="{3661AF8E-08D7-4801-8068-1F1B943F906B}"/>
                  </a:ext>
                </a:extLst>
              </p:cNvPr>
              <p:cNvSpPr/>
              <p:nvPr/>
            </p:nvSpPr>
            <p:spPr>
              <a:xfrm>
                <a:off x="2798524" y="180636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="" xmlns:a16="http://schemas.microsoft.com/office/drawing/2014/main" id="{78CCBAB4-4B5F-4F17-BEE5-71F69A43199F}"/>
                  </a:ext>
                </a:extLst>
              </p:cNvPr>
              <p:cNvSpPr/>
              <p:nvPr/>
            </p:nvSpPr>
            <p:spPr>
              <a:xfrm>
                <a:off x="2801372" y="1830292"/>
                <a:ext cx="37" cy="37"/>
              </a:xfrm>
              <a:custGeom>
                <a:avLst/>
                <a:gdLst>
                  <a:gd name="connsiteX0" fmla="*/ 0 w 37"/>
                  <a:gd name="connsiteY0" fmla="*/ 37 h 37"/>
                  <a:gd name="connsiteX1" fmla="*/ 0 w 37"/>
                  <a:gd name="connsiteY1" fmla="*/ 37 h 37"/>
                  <a:gd name="connsiteX2" fmla="*/ 0 w 37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84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="" xmlns:a16="http://schemas.microsoft.com/office/drawing/2014/main" id="{D25ED962-7FA8-4A4B-96F9-428272E45BA8}"/>
                  </a:ext>
                </a:extLst>
              </p:cNvPr>
              <p:cNvSpPr/>
              <p:nvPr/>
            </p:nvSpPr>
            <p:spPr>
              <a:xfrm>
                <a:off x="2796391" y="1807874"/>
                <a:ext cx="37" cy="670"/>
              </a:xfrm>
              <a:custGeom>
                <a:avLst/>
                <a:gdLst>
                  <a:gd name="connsiteX0" fmla="*/ 38 w 37"/>
                  <a:gd name="connsiteY0" fmla="*/ 0 h 670"/>
                  <a:gd name="connsiteX1" fmla="*/ 38 w 37"/>
                  <a:gd name="connsiteY1" fmla="*/ 670 h 670"/>
                  <a:gd name="connsiteX2" fmla="*/ 38 w 37"/>
                  <a:gd name="connsiteY2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670">
                    <a:moveTo>
                      <a:pt x="38" y="0"/>
                    </a:moveTo>
                    <a:cubicBezTo>
                      <a:pt x="-13" y="218"/>
                      <a:pt x="-13" y="452"/>
                      <a:pt x="38" y="670"/>
                    </a:cubicBezTo>
                    <a:cubicBezTo>
                      <a:pt x="21" y="444"/>
                      <a:pt x="21" y="226"/>
                      <a:pt x="38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="" xmlns:a16="http://schemas.microsoft.com/office/drawing/2014/main" id="{1A35F6FE-FB80-47C3-8062-98ED27164E50}"/>
                  </a:ext>
                </a:extLst>
              </p:cNvPr>
              <p:cNvSpPr/>
              <p:nvPr/>
            </p:nvSpPr>
            <p:spPr>
              <a:xfrm>
                <a:off x="2795908" y="1807874"/>
                <a:ext cx="186" cy="8378"/>
              </a:xfrm>
              <a:custGeom>
                <a:avLst/>
                <a:gdLst>
                  <a:gd name="connsiteX0" fmla="*/ 186 w 186"/>
                  <a:gd name="connsiteY0" fmla="*/ 0 h 8378"/>
                  <a:gd name="connsiteX1" fmla="*/ 186 w 186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" h="8378">
                    <a:moveTo>
                      <a:pt x="186" y="0"/>
                    </a:moveTo>
                    <a:cubicBezTo>
                      <a:pt x="186" y="0"/>
                      <a:pt x="-233" y="0"/>
                      <a:pt x="186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="" xmlns:a16="http://schemas.microsoft.com/office/drawing/2014/main" id="{C4A5B889-E620-4145-B1D1-00152730C0ED}"/>
                  </a:ext>
                </a:extLst>
              </p:cNvPr>
              <p:cNvSpPr/>
              <p:nvPr/>
            </p:nvSpPr>
            <p:spPr>
              <a:xfrm>
                <a:off x="2796199" y="1808712"/>
                <a:ext cx="62" cy="754"/>
              </a:xfrm>
              <a:custGeom>
                <a:avLst/>
                <a:gdLst>
                  <a:gd name="connsiteX0" fmla="*/ 63 w 62"/>
                  <a:gd name="connsiteY0" fmla="*/ 754 h 754"/>
                  <a:gd name="connsiteX1" fmla="*/ 63 w 62"/>
                  <a:gd name="connsiteY1" fmla="*/ 0 h 754"/>
                  <a:gd name="connsiteX2" fmla="*/ 63 w 62"/>
                  <a:gd name="connsiteY2" fmla="*/ 0 h 754"/>
                  <a:gd name="connsiteX3" fmla="*/ 63 w 62"/>
                  <a:gd name="connsiteY3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" h="754">
                    <a:moveTo>
                      <a:pt x="63" y="754"/>
                    </a:moveTo>
                    <a:cubicBezTo>
                      <a:pt x="-21" y="511"/>
                      <a:pt x="-21" y="243"/>
                      <a:pt x="63" y="0"/>
                    </a:cubicBezTo>
                    <a:lnTo>
                      <a:pt x="63" y="0"/>
                    </a:lnTo>
                    <a:cubicBezTo>
                      <a:pt x="21" y="251"/>
                      <a:pt x="21" y="503"/>
                      <a:pt x="63" y="75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="" xmlns:a16="http://schemas.microsoft.com/office/drawing/2014/main" id="{69E2DCD9-ACD4-45FC-869A-85C40AB32F25}"/>
                  </a:ext>
                </a:extLst>
              </p:cNvPr>
              <p:cNvSpPr/>
              <p:nvPr/>
            </p:nvSpPr>
            <p:spPr>
              <a:xfrm>
                <a:off x="2810505" y="1977212"/>
                <a:ext cx="158" cy="317"/>
              </a:xfrm>
              <a:custGeom>
                <a:avLst/>
                <a:gdLst>
                  <a:gd name="connsiteX0" fmla="*/ 0 w 158"/>
                  <a:gd name="connsiteY0" fmla="*/ 0 h 317"/>
                  <a:gd name="connsiteX1" fmla="*/ 0 w 158"/>
                  <a:gd name="connsiteY1" fmla="*/ 0 h 317"/>
                  <a:gd name="connsiteX2" fmla="*/ 0 w 158"/>
                  <a:gd name="connsiteY2" fmla="*/ 0 h 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" h="317">
                    <a:moveTo>
                      <a:pt x="0" y="0"/>
                    </a:moveTo>
                    <a:lnTo>
                      <a:pt x="0" y="0"/>
                    </a:lnTo>
                    <a:cubicBezTo>
                      <a:pt x="251" y="503"/>
                      <a:pt x="168" y="335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="" xmlns:a16="http://schemas.microsoft.com/office/drawing/2014/main" id="{2CC8E86E-771D-48C3-97E6-F2247EC3ED1E}"/>
                  </a:ext>
                </a:extLst>
              </p:cNvPr>
              <p:cNvSpPr/>
              <p:nvPr/>
            </p:nvSpPr>
            <p:spPr>
              <a:xfrm>
                <a:off x="2805981" y="1865940"/>
                <a:ext cx="8378" cy="83"/>
              </a:xfrm>
              <a:custGeom>
                <a:avLst/>
                <a:gdLst>
                  <a:gd name="connsiteX0" fmla="*/ 0 w 8378"/>
                  <a:gd name="connsiteY0" fmla="*/ 0 h 83"/>
                  <a:gd name="connsiteX1" fmla="*/ 0 w 8378"/>
                  <a:gd name="connsiteY1" fmla="*/ 0 h 83"/>
                  <a:gd name="connsiteX2" fmla="*/ 0 w 8378"/>
                  <a:gd name="connsiteY2" fmla="*/ 84 h 83"/>
                  <a:gd name="connsiteX3" fmla="*/ 0 w 8378"/>
                  <a:gd name="connsiteY3" fmla="*/ 0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83">
                    <a:moveTo>
                      <a:pt x="0" y="0"/>
                    </a:moveTo>
                    <a:lnTo>
                      <a:pt x="0" y="0"/>
                    </a:lnTo>
                    <a:lnTo>
                      <a:pt x="0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="" xmlns:a16="http://schemas.microsoft.com/office/drawing/2014/main" id="{D1BF5C71-A022-4970-88B9-121E07E41EEA}"/>
                  </a:ext>
                </a:extLst>
              </p:cNvPr>
              <p:cNvSpPr/>
              <p:nvPr/>
            </p:nvSpPr>
            <p:spPr>
              <a:xfrm>
                <a:off x="2804054" y="1866024"/>
                <a:ext cx="2513" cy="1592"/>
              </a:xfrm>
              <a:custGeom>
                <a:avLst/>
                <a:gdLst>
                  <a:gd name="connsiteX0" fmla="*/ 2514 w 2513"/>
                  <a:gd name="connsiteY0" fmla="*/ 1592 h 1592"/>
                  <a:gd name="connsiteX1" fmla="*/ 1843 w 2513"/>
                  <a:gd name="connsiteY1" fmla="*/ 0 h 1592"/>
                  <a:gd name="connsiteX2" fmla="*/ 0 w 2513"/>
                  <a:gd name="connsiteY2" fmla="*/ 503 h 1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13" h="1592">
                    <a:moveTo>
                      <a:pt x="2514" y="1592"/>
                    </a:moveTo>
                    <a:cubicBezTo>
                      <a:pt x="1676" y="922"/>
                      <a:pt x="1759" y="503"/>
                      <a:pt x="1843" y="0"/>
                    </a:cubicBezTo>
                    <a:lnTo>
                      <a:pt x="0" y="503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="" xmlns:a16="http://schemas.microsoft.com/office/drawing/2014/main" id="{723094F8-75D1-4873-9CB5-A787755C14D1}"/>
                  </a:ext>
                </a:extLst>
              </p:cNvPr>
              <p:cNvSpPr/>
              <p:nvPr/>
            </p:nvSpPr>
            <p:spPr>
              <a:xfrm>
                <a:off x="2794539" y="1800836"/>
                <a:ext cx="18376" cy="239552"/>
              </a:xfrm>
              <a:custGeom>
                <a:avLst/>
                <a:gdLst>
                  <a:gd name="connsiteX0" fmla="*/ 15548 w 18376"/>
                  <a:gd name="connsiteY0" fmla="*/ 131968 h 239552"/>
                  <a:gd name="connsiteX1" fmla="*/ 16050 w 18376"/>
                  <a:gd name="connsiteY1" fmla="*/ 130711 h 239552"/>
                  <a:gd name="connsiteX2" fmla="*/ 17475 w 18376"/>
                  <a:gd name="connsiteY2" fmla="*/ 131968 h 239552"/>
                  <a:gd name="connsiteX3" fmla="*/ 15045 w 18376"/>
                  <a:gd name="connsiteY3" fmla="*/ 127359 h 239552"/>
                  <a:gd name="connsiteX4" fmla="*/ 15045 w 18376"/>
                  <a:gd name="connsiteY4" fmla="*/ 126521 h 239552"/>
                  <a:gd name="connsiteX5" fmla="*/ 15045 w 18376"/>
                  <a:gd name="connsiteY5" fmla="*/ 127024 h 239552"/>
                  <a:gd name="connsiteX6" fmla="*/ 13704 w 18376"/>
                  <a:gd name="connsiteY6" fmla="*/ 124008 h 239552"/>
                  <a:gd name="connsiteX7" fmla="*/ 14374 w 18376"/>
                  <a:gd name="connsiteY7" fmla="*/ 123253 h 239552"/>
                  <a:gd name="connsiteX8" fmla="*/ 13788 w 18376"/>
                  <a:gd name="connsiteY8" fmla="*/ 121829 h 239552"/>
                  <a:gd name="connsiteX9" fmla="*/ 14207 w 18376"/>
                  <a:gd name="connsiteY9" fmla="*/ 121829 h 239552"/>
                  <a:gd name="connsiteX10" fmla="*/ 14207 w 18376"/>
                  <a:gd name="connsiteY10" fmla="*/ 119483 h 239552"/>
                  <a:gd name="connsiteX11" fmla="*/ 14207 w 18376"/>
                  <a:gd name="connsiteY11" fmla="*/ 119483 h 239552"/>
                  <a:gd name="connsiteX12" fmla="*/ 13118 w 18376"/>
                  <a:gd name="connsiteY12" fmla="*/ 118142 h 239552"/>
                  <a:gd name="connsiteX13" fmla="*/ 13620 w 18376"/>
                  <a:gd name="connsiteY13" fmla="*/ 118142 h 239552"/>
                  <a:gd name="connsiteX14" fmla="*/ 13034 w 18376"/>
                  <a:gd name="connsiteY14" fmla="*/ 116885 h 239552"/>
                  <a:gd name="connsiteX15" fmla="*/ 14039 w 18376"/>
                  <a:gd name="connsiteY15" fmla="*/ 118310 h 239552"/>
                  <a:gd name="connsiteX16" fmla="*/ 14542 w 18376"/>
                  <a:gd name="connsiteY16" fmla="*/ 114623 h 239552"/>
                  <a:gd name="connsiteX17" fmla="*/ 14542 w 18376"/>
                  <a:gd name="connsiteY17" fmla="*/ 115796 h 239552"/>
                  <a:gd name="connsiteX18" fmla="*/ 15799 w 18376"/>
                  <a:gd name="connsiteY18" fmla="*/ 112612 h 239552"/>
                  <a:gd name="connsiteX19" fmla="*/ 13620 w 18376"/>
                  <a:gd name="connsiteY19" fmla="*/ 114120 h 239552"/>
                  <a:gd name="connsiteX20" fmla="*/ 13620 w 18376"/>
                  <a:gd name="connsiteY20" fmla="*/ 112445 h 239552"/>
                  <a:gd name="connsiteX21" fmla="*/ 13620 w 18376"/>
                  <a:gd name="connsiteY21" fmla="*/ 110769 h 239552"/>
                  <a:gd name="connsiteX22" fmla="*/ 14626 w 18376"/>
                  <a:gd name="connsiteY22" fmla="*/ 110769 h 239552"/>
                  <a:gd name="connsiteX23" fmla="*/ 13369 w 18376"/>
                  <a:gd name="connsiteY23" fmla="*/ 109345 h 239552"/>
                  <a:gd name="connsiteX24" fmla="*/ 14710 w 18376"/>
                  <a:gd name="connsiteY24" fmla="*/ 107669 h 239552"/>
                  <a:gd name="connsiteX25" fmla="*/ 13285 w 18376"/>
                  <a:gd name="connsiteY25" fmla="*/ 106915 h 239552"/>
                  <a:gd name="connsiteX26" fmla="*/ 12531 w 18376"/>
                  <a:gd name="connsiteY26" fmla="*/ 102641 h 239552"/>
                  <a:gd name="connsiteX27" fmla="*/ 13369 w 18376"/>
                  <a:gd name="connsiteY27" fmla="*/ 102641 h 239552"/>
                  <a:gd name="connsiteX28" fmla="*/ 12531 w 18376"/>
                  <a:gd name="connsiteY28" fmla="*/ 101720 h 239552"/>
                  <a:gd name="connsiteX29" fmla="*/ 12950 w 18376"/>
                  <a:gd name="connsiteY29" fmla="*/ 101720 h 239552"/>
                  <a:gd name="connsiteX30" fmla="*/ 11693 w 18376"/>
                  <a:gd name="connsiteY30" fmla="*/ 100547 h 239552"/>
                  <a:gd name="connsiteX31" fmla="*/ 11693 w 18376"/>
                  <a:gd name="connsiteY31" fmla="*/ 96525 h 239552"/>
                  <a:gd name="connsiteX32" fmla="*/ 12699 w 18376"/>
                  <a:gd name="connsiteY32" fmla="*/ 96525 h 239552"/>
                  <a:gd name="connsiteX33" fmla="*/ 10855 w 18376"/>
                  <a:gd name="connsiteY33" fmla="*/ 93173 h 239552"/>
                  <a:gd name="connsiteX34" fmla="*/ 11442 w 18376"/>
                  <a:gd name="connsiteY34" fmla="*/ 91665 h 239552"/>
                  <a:gd name="connsiteX35" fmla="*/ 9096 w 18376"/>
                  <a:gd name="connsiteY35" fmla="*/ 90324 h 239552"/>
                  <a:gd name="connsiteX36" fmla="*/ 8425 w 18376"/>
                  <a:gd name="connsiteY36" fmla="*/ 91246 h 239552"/>
                  <a:gd name="connsiteX37" fmla="*/ 7839 w 18376"/>
                  <a:gd name="connsiteY37" fmla="*/ 89403 h 239552"/>
                  <a:gd name="connsiteX38" fmla="*/ 8677 w 18376"/>
                  <a:gd name="connsiteY38" fmla="*/ 89403 h 239552"/>
                  <a:gd name="connsiteX39" fmla="*/ 8677 w 18376"/>
                  <a:gd name="connsiteY39" fmla="*/ 89403 h 239552"/>
                  <a:gd name="connsiteX40" fmla="*/ 10101 w 18376"/>
                  <a:gd name="connsiteY40" fmla="*/ 89403 h 239552"/>
                  <a:gd name="connsiteX41" fmla="*/ 9599 w 18376"/>
                  <a:gd name="connsiteY41" fmla="*/ 90073 h 239552"/>
                  <a:gd name="connsiteX42" fmla="*/ 11358 w 18376"/>
                  <a:gd name="connsiteY42" fmla="*/ 90827 h 239552"/>
                  <a:gd name="connsiteX43" fmla="*/ 11358 w 18376"/>
                  <a:gd name="connsiteY43" fmla="*/ 90157 h 239552"/>
                  <a:gd name="connsiteX44" fmla="*/ 11358 w 18376"/>
                  <a:gd name="connsiteY44" fmla="*/ 90157 h 239552"/>
                  <a:gd name="connsiteX45" fmla="*/ 11358 w 18376"/>
                  <a:gd name="connsiteY45" fmla="*/ 89570 h 239552"/>
                  <a:gd name="connsiteX46" fmla="*/ 12364 w 18376"/>
                  <a:gd name="connsiteY46" fmla="*/ 89151 h 239552"/>
                  <a:gd name="connsiteX47" fmla="*/ 11945 w 18376"/>
                  <a:gd name="connsiteY47" fmla="*/ 89151 h 239552"/>
                  <a:gd name="connsiteX48" fmla="*/ 12447 w 18376"/>
                  <a:gd name="connsiteY48" fmla="*/ 86638 h 239552"/>
                  <a:gd name="connsiteX49" fmla="*/ 9179 w 18376"/>
                  <a:gd name="connsiteY49" fmla="*/ 80689 h 239552"/>
                  <a:gd name="connsiteX50" fmla="*/ 11274 w 18376"/>
                  <a:gd name="connsiteY50" fmla="*/ 80689 h 239552"/>
                  <a:gd name="connsiteX51" fmla="*/ 11693 w 18376"/>
                  <a:gd name="connsiteY51" fmla="*/ 84292 h 239552"/>
                  <a:gd name="connsiteX52" fmla="*/ 12364 w 18376"/>
                  <a:gd name="connsiteY52" fmla="*/ 84292 h 239552"/>
                  <a:gd name="connsiteX53" fmla="*/ 11358 w 18376"/>
                  <a:gd name="connsiteY53" fmla="*/ 81778 h 239552"/>
                  <a:gd name="connsiteX54" fmla="*/ 12196 w 18376"/>
                  <a:gd name="connsiteY54" fmla="*/ 80437 h 239552"/>
                  <a:gd name="connsiteX55" fmla="*/ 10604 w 18376"/>
                  <a:gd name="connsiteY55" fmla="*/ 77588 h 239552"/>
                  <a:gd name="connsiteX56" fmla="*/ 11526 w 18376"/>
                  <a:gd name="connsiteY56" fmla="*/ 79013 h 239552"/>
                  <a:gd name="connsiteX57" fmla="*/ 10604 w 18376"/>
                  <a:gd name="connsiteY57" fmla="*/ 75829 h 239552"/>
                  <a:gd name="connsiteX58" fmla="*/ 10604 w 18376"/>
                  <a:gd name="connsiteY58" fmla="*/ 76415 h 239552"/>
                  <a:gd name="connsiteX59" fmla="*/ 10604 w 18376"/>
                  <a:gd name="connsiteY59" fmla="*/ 74321 h 239552"/>
                  <a:gd name="connsiteX60" fmla="*/ 10604 w 18376"/>
                  <a:gd name="connsiteY60" fmla="*/ 74321 h 239552"/>
                  <a:gd name="connsiteX61" fmla="*/ 9012 w 18376"/>
                  <a:gd name="connsiteY61" fmla="*/ 67785 h 239552"/>
                  <a:gd name="connsiteX62" fmla="*/ 10772 w 18376"/>
                  <a:gd name="connsiteY62" fmla="*/ 67785 h 239552"/>
                  <a:gd name="connsiteX63" fmla="*/ 6415 w 18376"/>
                  <a:gd name="connsiteY63" fmla="*/ 64266 h 239552"/>
                  <a:gd name="connsiteX64" fmla="*/ 10688 w 18376"/>
                  <a:gd name="connsiteY64" fmla="*/ 64853 h 239552"/>
                  <a:gd name="connsiteX65" fmla="*/ 10688 w 18376"/>
                  <a:gd name="connsiteY65" fmla="*/ 62674 h 239552"/>
                  <a:gd name="connsiteX66" fmla="*/ 9012 w 18376"/>
                  <a:gd name="connsiteY66" fmla="*/ 63177 h 239552"/>
                  <a:gd name="connsiteX67" fmla="*/ 10604 w 18376"/>
                  <a:gd name="connsiteY67" fmla="*/ 60579 h 239552"/>
                  <a:gd name="connsiteX68" fmla="*/ 8677 w 18376"/>
                  <a:gd name="connsiteY68" fmla="*/ 59825 h 239552"/>
                  <a:gd name="connsiteX69" fmla="*/ 10520 w 18376"/>
                  <a:gd name="connsiteY69" fmla="*/ 59825 h 239552"/>
                  <a:gd name="connsiteX70" fmla="*/ 8761 w 18376"/>
                  <a:gd name="connsiteY70" fmla="*/ 57898 h 239552"/>
                  <a:gd name="connsiteX71" fmla="*/ 10604 w 18376"/>
                  <a:gd name="connsiteY71" fmla="*/ 57479 h 239552"/>
                  <a:gd name="connsiteX72" fmla="*/ 10604 w 18376"/>
                  <a:gd name="connsiteY72" fmla="*/ 55217 h 239552"/>
                  <a:gd name="connsiteX73" fmla="*/ 10604 w 18376"/>
                  <a:gd name="connsiteY73" fmla="*/ 56055 h 239552"/>
                  <a:gd name="connsiteX74" fmla="*/ 8174 w 18376"/>
                  <a:gd name="connsiteY74" fmla="*/ 51781 h 239552"/>
                  <a:gd name="connsiteX75" fmla="*/ 10436 w 18376"/>
                  <a:gd name="connsiteY75" fmla="*/ 51195 h 239552"/>
                  <a:gd name="connsiteX76" fmla="*/ 5493 w 18376"/>
                  <a:gd name="connsiteY76" fmla="*/ 47089 h 239552"/>
                  <a:gd name="connsiteX77" fmla="*/ 5995 w 18376"/>
                  <a:gd name="connsiteY77" fmla="*/ 47089 h 239552"/>
                  <a:gd name="connsiteX78" fmla="*/ 5325 w 18376"/>
                  <a:gd name="connsiteY78" fmla="*/ 45581 h 239552"/>
                  <a:gd name="connsiteX79" fmla="*/ 10604 w 18376"/>
                  <a:gd name="connsiteY79" fmla="*/ 50357 h 239552"/>
                  <a:gd name="connsiteX80" fmla="*/ 11023 w 18376"/>
                  <a:gd name="connsiteY80" fmla="*/ 48849 h 239552"/>
                  <a:gd name="connsiteX81" fmla="*/ 11777 w 18376"/>
                  <a:gd name="connsiteY81" fmla="*/ 49854 h 239552"/>
                  <a:gd name="connsiteX82" fmla="*/ 11777 w 18376"/>
                  <a:gd name="connsiteY82" fmla="*/ 46922 h 239552"/>
                  <a:gd name="connsiteX83" fmla="*/ 9850 w 18376"/>
                  <a:gd name="connsiteY83" fmla="*/ 44827 h 239552"/>
                  <a:gd name="connsiteX84" fmla="*/ 11023 w 18376"/>
                  <a:gd name="connsiteY84" fmla="*/ 48011 h 239552"/>
                  <a:gd name="connsiteX85" fmla="*/ 8258 w 18376"/>
                  <a:gd name="connsiteY85" fmla="*/ 44241 h 239552"/>
                  <a:gd name="connsiteX86" fmla="*/ 10353 w 18376"/>
                  <a:gd name="connsiteY86" fmla="*/ 44241 h 239552"/>
                  <a:gd name="connsiteX87" fmla="*/ 9850 w 18376"/>
                  <a:gd name="connsiteY87" fmla="*/ 42062 h 239552"/>
                  <a:gd name="connsiteX88" fmla="*/ 10353 w 18376"/>
                  <a:gd name="connsiteY88" fmla="*/ 42900 h 239552"/>
                  <a:gd name="connsiteX89" fmla="*/ 9850 w 18376"/>
                  <a:gd name="connsiteY89" fmla="*/ 39632 h 239552"/>
                  <a:gd name="connsiteX90" fmla="*/ 10436 w 18376"/>
                  <a:gd name="connsiteY90" fmla="*/ 38124 h 239552"/>
                  <a:gd name="connsiteX91" fmla="*/ 5074 w 18376"/>
                  <a:gd name="connsiteY91" fmla="*/ 38794 h 239552"/>
                  <a:gd name="connsiteX92" fmla="*/ 6498 w 18376"/>
                  <a:gd name="connsiteY92" fmla="*/ 35610 h 239552"/>
                  <a:gd name="connsiteX93" fmla="*/ 9431 w 18376"/>
                  <a:gd name="connsiteY93" fmla="*/ 36029 h 239552"/>
                  <a:gd name="connsiteX94" fmla="*/ 8677 w 18376"/>
                  <a:gd name="connsiteY94" fmla="*/ 35359 h 239552"/>
                  <a:gd name="connsiteX95" fmla="*/ 9347 w 18376"/>
                  <a:gd name="connsiteY95" fmla="*/ 34437 h 239552"/>
                  <a:gd name="connsiteX96" fmla="*/ 8425 w 18376"/>
                  <a:gd name="connsiteY96" fmla="*/ 34018 h 239552"/>
                  <a:gd name="connsiteX97" fmla="*/ 8425 w 18376"/>
                  <a:gd name="connsiteY97" fmla="*/ 31588 h 239552"/>
                  <a:gd name="connsiteX98" fmla="*/ 5828 w 18376"/>
                  <a:gd name="connsiteY98" fmla="*/ 29494 h 239552"/>
                  <a:gd name="connsiteX99" fmla="*/ 6582 w 18376"/>
                  <a:gd name="connsiteY99" fmla="*/ 29494 h 239552"/>
                  <a:gd name="connsiteX100" fmla="*/ 6582 w 18376"/>
                  <a:gd name="connsiteY100" fmla="*/ 24047 h 239552"/>
                  <a:gd name="connsiteX101" fmla="*/ 7504 w 18376"/>
                  <a:gd name="connsiteY101" fmla="*/ 23293 h 239552"/>
                  <a:gd name="connsiteX102" fmla="*/ 6917 w 18376"/>
                  <a:gd name="connsiteY102" fmla="*/ 22120 h 239552"/>
                  <a:gd name="connsiteX103" fmla="*/ 8090 w 18376"/>
                  <a:gd name="connsiteY103" fmla="*/ 22120 h 239552"/>
                  <a:gd name="connsiteX104" fmla="*/ 6833 w 18376"/>
                  <a:gd name="connsiteY104" fmla="*/ 19607 h 239552"/>
                  <a:gd name="connsiteX105" fmla="*/ 6833 w 18376"/>
                  <a:gd name="connsiteY105" fmla="*/ 22623 h 239552"/>
                  <a:gd name="connsiteX106" fmla="*/ 3482 w 18376"/>
                  <a:gd name="connsiteY106" fmla="*/ 19020 h 239552"/>
                  <a:gd name="connsiteX107" fmla="*/ 4068 w 18376"/>
                  <a:gd name="connsiteY107" fmla="*/ 18015 h 239552"/>
                  <a:gd name="connsiteX108" fmla="*/ 2560 w 18376"/>
                  <a:gd name="connsiteY108" fmla="*/ 12652 h 239552"/>
                  <a:gd name="connsiteX109" fmla="*/ 4655 w 18376"/>
                  <a:gd name="connsiteY109" fmla="*/ 12233 h 239552"/>
                  <a:gd name="connsiteX110" fmla="*/ 4655 w 18376"/>
                  <a:gd name="connsiteY110" fmla="*/ 15333 h 239552"/>
                  <a:gd name="connsiteX111" fmla="*/ 4655 w 18376"/>
                  <a:gd name="connsiteY111" fmla="*/ 14160 h 239552"/>
                  <a:gd name="connsiteX112" fmla="*/ 4655 w 18376"/>
                  <a:gd name="connsiteY112" fmla="*/ 16087 h 239552"/>
                  <a:gd name="connsiteX113" fmla="*/ 5074 w 18376"/>
                  <a:gd name="connsiteY113" fmla="*/ 8128 h 239552"/>
                  <a:gd name="connsiteX114" fmla="*/ 4152 w 18376"/>
                  <a:gd name="connsiteY114" fmla="*/ 7373 h 239552"/>
                  <a:gd name="connsiteX115" fmla="*/ 4152 w 18376"/>
                  <a:gd name="connsiteY115" fmla="*/ 8128 h 239552"/>
                  <a:gd name="connsiteX116" fmla="*/ 2979 w 18376"/>
                  <a:gd name="connsiteY116" fmla="*/ 7709 h 239552"/>
                  <a:gd name="connsiteX117" fmla="*/ 1974 w 18376"/>
                  <a:gd name="connsiteY117" fmla="*/ 4022 h 239552"/>
                  <a:gd name="connsiteX118" fmla="*/ 2895 w 18376"/>
                  <a:gd name="connsiteY118" fmla="*/ 4022 h 239552"/>
                  <a:gd name="connsiteX119" fmla="*/ 2895 w 18376"/>
                  <a:gd name="connsiteY119" fmla="*/ 5446 h 239552"/>
                  <a:gd name="connsiteX120" fmla="*/ 2895 w 18376"/>
                  <a:gd name="connsiteY120" fmla="*/ 2514 h 239552"/>
                  <a:gd name="connsiteX121" fmla="*/ 2309 w 18376"/>
                  <a:gd name="connsiteY121" fmla="*/ 3603 h 239552"/>
                  <a:gd name="connsiteX122" fmla="*/ 1052 w 18376"/>
                  <a:gd name="connsiteY122" fmla="*/ 0 h 239552"/>
                  <a:gd name="connsiteX123" fmla="*/ 130 w 18376"/>
                  <a:gd name="connsiteY123" fmla="*/ 1257 h 239552"/>
                  <a:gd name="connsiteX124" fmla="*/ 1555 w 18376"/>
                  <a:gd name="connsiteY124" fmla="*/ 3268 h 239552"/>
                  <a:gd name="connsiteX125" fmla="*/ 130 w 18376"/>
                  <a:gd name="connsiteY125" fmla="*/ 6200 h 239552"/>
                  <a:gd name="connsiteX126" fmla="*/ 633 w 18376"/>
                  <a:gd name="connsiteY126" fmla="*/ 6871 h 239552"/>
                  <a:gd name="connsiteX127" fmla="*/ 633 w 18376"/>
                  <a:gd name="connsiteY127" fmla="*/ 6871 h 239552"/>
                  <a:gd name="connsiteX128" fmla="*/ 633 w 18376"/>
                  <a:gd name="connsiteY128" fmla="*/ 6871 h 239552"/>
                  <a:gd name="connsiteX129" fmla="*/ 633 w 18376"/>
                  <a:gd name="connsiteY129" fmla="*/ 6871 h 239552"/>
                  <a:gd name="connsiteX130" fmla="*/ 1052 w 18376"/>
                  <a:gd name="connsiteY130" fmla="*/ 6284 h 239552"/>
                  <a:gd name="connsiteX131" fmla="*/ 2225 w 18376"/>
                  <a:gd name="connsiteY131" fmla="*/ 9133 h 239552"/>
                  <a:gd name="connsiteX132" fmla="*/ 1555 w 18376"/>
                  <a:gd name="connsiteY132" fmla="*/ 9133 h 239552"/>
                  <a:gd name="connsiteX133" fmla="*/ 2141 w 18376"/>
                  <a:gd name="connsiteY133" fmla="*/ 10055 h 239552"/>
                  <a:gd name="connsiteX134" fmla="*/ 717 w 18376"/>
                  <a:gd name="connsiteY134" fmla="*/ 10055 h 239552"/>
                  <a:gd name="connsiteX135" fmla="*/ 717 w 18376"/>
                  <a:gd name="connsiteY135" fmla="*/ 11395 h 239552"/>
                  <a:gd name="connsiteX136" fmla="*/ 717 w 18376"/>
                  <a:gd name="connsiteY136" fmla="*/ 14076 h 239552"/>
                  <a:gd name="connsiteX137" fmla="*/ 717 w 18376"/>
                  <a:gd name="connsiteY137" fmla="*/ 15082 h 239552"/>
                  <a:gd name="connsiteX138" fmla="*/ 1220 w 18376"/>
                  <a:gd name="connsiteY138" fmla="*/ 17260 h 239552"/>
                  <a:gd name="connsiteX139" fmla="*/ 1220 w 18376"/>
                  <a:gd name="connsiteY139" fmla="*/ 17260 h 239552"/>
                  <a:gd name="connsiteX140" fmla="*/ 1220 w 18376"/>
                  <a:gd name="connsiteY140" fmla="*/ 24131 h 239552"/>
                  <a:gd name="connsiteX141" fmla="*/ 1220 w 18376"/>
                  <a:gd name="connsiteY141" fmla="*/ 26812 h 239552"/>
                  <a:gd name="connsiteX142" fmla="*/ 633 w 18376"/>
                  <a:gd name="connsiteY142" fmla="*/ 26812 h 239552"/>
                  <a:gd name="connsiteX143" fmla="*/ 633 w 18376"/>
                  <a:gd name="connsiteY143" fmla="*/ 29996 h 239552"/>
                  <a:gd name="connsiteX144" fmla="*/ 633 w 18376"/>
                  <a:gd name="connsiteY144" fmla="*/ 36113 h 239552"/>
                  <a:gd name="connsiteX145" fmla="*/ 1387 w 18376"/>
                  <a:gd name="connsiteY145" fmla="*/ 36113 h 239552"/>
                  <a:gd name="connsiteX146" fmla="*/ 1974 w 18376"/>
                  <a:gd name="connsiteY146" fmla="*/ 39632 h 239552"/>
                  <a:gd name="connsiteX147" fmla="*/ 2644 w 18376"/>
                  <a:gd name="connsiteY147" fmla="*/ 39632 h 239552"/>
                  <a:gd name="connsiteX148" fmla="*/ 2644 w 18376"/>
                  <a:gd name="connsiteY148" fmla="*/ 44576 h 239552"/>
                  <a:gd name="connsiteX149" fmla="*/ 2644 w 18376"/>
                  <a:gd name="connsiteY149" fmla="*/ 43654 h 239552"/>
                  <a:gd name="connsiteX150" fmla="*/ 3063 w 18376"/>
                  <a:gd name="connsiteY150" fmla="*/ 50441 h 239552"/>
                  <a:gd name="connsiteX151" fmla="*/ 3063 w 18376"/>
                  <a:gd name="connsiteY151" fmla="*/ 51698 h 239552"/>
                  <a:gd name="connsiteX152" fmla="*/ 3063 w 18376"/>
                  <a:gd name="connsiteY152" fmla="*/ 51698 h 239552"/>
                  <a:gd name="connsiteX153" fmla="*/ 3063 w 18376"/>
                  <a:gd name="connsiteY153" fmla="*/ 51698 h 239552"/>
                  <a:gd name="connsiteX154" fmla="*/ 3063 w 18376"/>
                  <a:gd name="connsiteY154" fmla="*/ 52452 h 239552"/>
                  <a:gd name="connsiteX155" fmla="*/ 3063 w 18376"/>
                  <a:gd name="connsiteY155" fmla="*/ 51865 h 239552"/>
                  <a:gd name="connsiteX156" fmla="*/ 3063 w 18376"/>
                  <a:gd name="connsiteY156" fmla="*/ 53373 h 239552"/>
                  <a:gd name="connsiteX157" fmla="*/ 2393 w 18376"/>
                  <a:gd name="connsiteY157" fmla="*/ 53373 h 239552"/>
                  <a:gd name="connsiteX158" fmla="*/ 2393 w 18376"/>
                  <a:gd name="connsiteY158" fmla="*/ 53373 h 239552"/>
                  <a:gd name="connsiteX159" fmla="*/ 3231 w 18376"/>
                  <a:gd name="connsiteY159" fmla="*/ 53373 h 239552"/>
                  <a:gd name="connsiteX160" fmla="*/ 3733 w 18376"/>
                  <a:gd name="connsiteY160" fmla="*/ 54044 h 239552"/>
                  <a:gd name="connsiteX161" fmla="*/ 2979 w 18376"/>
                  <a:gd name="connsiteY161" fmla="*/ 56306 h 239552"/>
                  <a:gd name="connsiteX162" fmla="*/ 4823 w 18376"/>
                  <a:gd name="connsiteY162" fmla="*/ 59490 h 239552"/>
                  <a:gd name="connsiteX163" fmla="*/ 4823 w 18376"/>
                  <a:gd name="connsiteY163" fmla="*/ 59490 h 239552"/>
                  <a:gd name="connsiteX164" fmla="*/ 4823 w 18376"/>
                  <a:gd name="connsiteY164" fmla="*/ 61417 h 239552"/>
                  <a:gd name="connsiteX165" fmla="*/ 3985 w 18376"/>
                  <a:gd name="connsiteY165" fmla="*/ 61417 h 239552"/>
                  <a:gd name="connsiteX166" fmla="*/ 5241 w 18376"/>
                  <a:gd name="connsiteY166" fmla="*/ 62758 h 239552"/>
                  <a:gd name="connsiteX167" fmla="*/ 3733 w 18376"/>
                  <a:gd name="connsiteY167" fmla="*/ 62758 h 239552"/>
                  <a:gd name="connsiteX168" fmla="*/ 5325 w 18376"/>
                  <a:gd name="connsiteY168" fmla="*/ 66193 h 239552"/>
                  <a:gd name="connsiteX169" fmla="*/ 4739 w 18376"/>
                  <a:gd name="connsiteY169" fmla="*/ 66193 h 239552"/>
                  <a:gd name="connsiteX170" fmla="*/ 5158 w 18376"/>
                  <a:gd name="connsiteY170" fmla="*/ 68204 h 239552"/>
                  <a:gd name="connsiteX171" fmla="*/ 4487 w 18376"/>
                  <a:gd name="connsiteY171" fmla="*/ 78845 h 239552"/>
                  <a:gd name="connsiteX172" fmla="*/ 5158 w 18376"/>
                  <a:gd name="connsiteY172" fmla="*/ 80689 h 239552"/>
                  <a:gd name="connsiteX173" fmla="*/ 4152 w 18376"/>
                  <a:gd name="connsiteY173" fmla="*/ 80689 h 239552"/>
                  <a:gd name="connsiteX174" fmla="*/ 4906 w 18376"/>
                  <a:gd name="connsiteY174" fmla="*/ 84711 h 239552"/>
                  <a:gd name="connsiteX175" fmla="*/ 3985 w 18376"/>
                  <a:gd name="connsiteY175" fmla="*/ 84711 h 239552"/>
                  <a:gd name="connsiteX176" fmla="*/ 3985 w 18376"/>
                  <a:gd name="connsiteY176" fmla="*/ 85465 h 239552"/>
                  <a:gd name="connsiteX177" fmla="*/ 3482 w 18376"/>
                  <a:gd name="connsiteY177" fmla="*/ 84962 h 239552"/>
                  <a:gd name="connsiteX178" fmla="*/ 6079 w 18376"/>
                  <a:gd name="connsiteY178" fmla="*/ 87057 h 239552"/>
                  <a:gd name="connsiteX179" fmla="*/ 5995 w 18376"/>
                  <a:gd name="connsiteY179" fmla="*/ 89068 h 239552"/>
                  <a:gd name="connsiteX180" fmla="*/ 6079 w 18376"/>
                  <a:gd name="connsiteY180" fmla="*/ 89151 h 239552"/>
                  <a:gd name="connsiteX181" fmla="*/ 5158 w 18376"/>
                  <a:gd name="connsiteY181" fmla="*/ 89151 h 239552"/>
                  <a:gd name="connsiteX182" fmla="*/ 5744 w 18376"/>
                  <a:gd name="connsiteY182" fmla="*/ 93257 h 239552"/>
                  <a:gd name="connsiteX183" fmla="*/ 5744 w 18376"/>
                  <a:gd name="connsiteY183" fmla="*/ 94346 h 239552"/>
                  <a:gd name="connsiteX184" fmla="*/ 5744 w 18376"/>
                  <a:gd name="connsiteY184" fmla="*/ 97363 h 239552"/>
                  <a:gd name="connsiteX185" fmla="*/ 5744 w 18376"/>
                  <a:gd name="connsiteY185" fmla="*/ 97363 h 239552"/>
                  <a:gd name="connsiteX186" fmla="*/ 6247 w 18376"/>
                  <a:gd name="connsiteY186" fmla="*/ 99793 h 239552"/>
                  <a:gd name="connsiteX187" fmla="*/ 6247 w 18376"/>
                  <a:gd name="connsiteY187" fmla="*/ 99793 h 239552"/>
                  <a:gd name="connsiteX188" fmla="*/ 6247 w 18376"/>
                  <a:gd name="connsiteY188" fmla="*/ 103647 h 239552"/>
                  <a:gd name="connsiteX189" fmla="*/ 6917 w 18376"/>
                  <a:gd name="connsiteY189" fmla="*/ 103647 h 239552"/>
                  <a:gd name="connsiteX190" fmla="*/ 6917 w 18376"/>
                  <a:gd name="connsiteY190" fmla="*/ 107501 h 239552"/>
                  <a:gd name="connsiteX191" fmla="*/ 6917 w 18376"/>
                  <a:gd name="connsiteY191" fmla="*/ 106998 h 239552"/>
                  <a:gd name="connsiteX192" fmla="*/ 4823 w 18376"/>
                  <a:gd name="connsiteY192" fmla="*/ 110266 h 239552"/>
                  <a:gd name="connsiteX193" fmla="*/ 4823 w 18376"/>
                  <a:gd name="connsiteY193" fmla="*/ 109763 h 239552"/>
                  <a:gd name="connsiteX194" fmla="*/ 6079 w 18376"/>
                  <a:gd name="connsiteY194" fmla="*/ 111607 h 239552"/>
                  <a:gd name="connsiteX195" fmla="*/ 4739 w 18376"/>
                  <a:gd name="connsiteY195" fmla="*/ 112361 h 239552"/>
                  <a:gd name="connsiteX196" fmla="*/ 5661 w 18376"/>
                  <a:gd name="connsiteY196" fmla="*/ 117053 h 239552"/>
                  <a:gd name="connsiteX197" fmla="*/ 6666 w 18376"/>
                  <a:gd name="connsiteY197" fmla="*/ 117053 h 239552"/>
                  <a:gd name="connsiteX198" fmla="*/ 6666 w 18376"/>
                  <a:gd name="connsiteY198" fmla="*/ 121326 h 239552"/>
                  <a:gd name="connsiteX199" fmla="*/ 6666 w 18376"/>
                  <a:gd name="connsiteY199" fmla="*/ 121326 h 239552"/>
                  <a:gd name="connsiteX200" fmla="*/ 8007 w 18376"/>
                  <a:gd name="connsiteY200" fmla="*/ 124762 h 239552"/>
                  <a:gd name="connsiteX201" fmla="*/ 7169 w 18376"/>
                  <a:gd name="connsiteY201" fmla="*/ 130376 h 239552"/>
                  <a:gd name="connsiteX202" fmla="*/ 7169 w 18376"/>
                  <a:gd name="connsiteY202" fmla="*/ 133141 h 239552"/>
                  <a:gd name="connsiteX203" fmla="*/ 7169 w 18376"/>
                  <a:gd name="connsiteY203" fmla="*/ 133141 h 239552"/>
                  <a:gd name="connsiteX204" fmla="*/ 8258 w 18376"/>
                  <a:gd name="connsiteY204" fmla="*/ 136073 h 239552"/>
                  <a:gd name="connsiteX205" fmla="*/ 7755 w 18376"/>
                  <a:gd name="connsiteY205" fmla="*/ 136073 h 239552"/>
                  <a:gd name="connsiteX206" fmla="*/ 8761 w 18376"/>
                  <a:gd name="connsiteY206" fmla="*/ 141017 h 239552"/>
                  <a:gd name="connsiteX207" fmla="*/ 8007 w 18376"/>
                  <a:gd name="connsiteY207" fmla="*/ 141017 h 239552"/>
                  <a:gd name="connsiteX208" fmla="*/ 8007 w 18376"/>
                  <a:gd name="connsiteY208" fmla="*/ 147217 h 239552"/>
                  <a:gd name="connsiteX209" fmla="*/ 8007 w 18376"/>
                  <a:gd name="connsiteY209" fmla="*/ 147217 h 239552"/>
                  <a:gd name="connsiteX210" fmla="*/ 9012 w 18376"/>
                  <a:gd name="connsiteY210" fmla="*/ 155009 h 239552"/>
                  <a:gd name="connsiteX211" fmla="*/ 9766 w 18376"/>
                  <a:gd name="connsiteY211" fmla="*/ 156853 h 239552"/>
                  <a:gd name="connsiteX212" fmla="*/ 11274 w 18376"/>
                  <a:gd name="connsiteY212" fmla="*/ 156183 h 239552"/>
                  <a:gd name="connsiteX213" fmla="*/ 10436 w 18376"/>
                  <a:gd name="connsiteY213" fmla="*/ 157523 h 239552"/>
                  <a:gd name="connsiteX214" fmla="*/ 10436 w 18376"/>
                  <a:gd name="connsiteY214" fmla="*/ 157523 h 239552"/>
                  <a:gd name="connsiteX215" fmla="*/ 9179 w 18376"/>
                  <a:gd name="connsiteY215" fmla="*/ 160540 h 239552"/>
                  <a:gd name="connsiteX216" fmla="*/ 9179 w 18376"/>
                  <a:gd name="connsiteY216" fmla="*/ 174448 h 239552"/>
                  <a:gd name="connsiteX217" fmla="*/ 10269 w 18376"/>
                  <a:gd name="connsiteY217" fmla="*/ 173862 h 239552"/>
                  <a:gd name="connsiteX218" fmla="*/ 10269 w 18376"/>
                  <a:gd name="connsiteY218" fmla="*/ 175454 h 239552"/>
                  <a:gd name="connsiteX219" fmla="*/ 9431 w 18376"/>
                  <a:gd name="connsiteY219" fmla="*/ 174951 h 239552"/>
                  <a:gd name="connsiteX220" fmla="*/ 10269 w 18376"/>
                  <a:gd name="connsiteY220" fmla="*/ 176795 h 239552"/>
                  <a:gd name="connsiteX221" fmla="*/ 9012 w 18376"/>
                  <a:gd name="connsiteY221" fmla="*/ 176795 h 239552"/>
                  <a:gd name="connsiteX222" fmla="*/ 9012 w 18376"/>
                  <a:gd name="connsiteY222" fmla="*/ 177716 h 239552"/>
                  <a:gd name="connsiteX223" fmla="*/ 9012 w 18376"/>
                  <a:gd name="connsiteY223" fmla="*/ 177716 h 239552"/>
                  <a:gd name="connsiteX224" fmla="*/ 9934 w 18376"/>
                  <a:gd name="connsiteY224" fmla="*/ 179811 h 239552"/>
                  <a:gd name="connsiteX225" fmla="*/ 9263 w 18376"/>
                  <a:gd name="connsiteY225" fmla="*/ 180565 h 239552"/>
                  <a:gd name="connsiteX226" fmla="*/ 9263 w 18376"/>
                  <a:gd name="connsiteY226" fmla="*/ 181068 h 239552"/>
                  <a:gd name="connsiteX227" fmla="*/ 9263 w 18376"/>
                  <a:gd name="connsiteY227" fmla="*/ 183079 h 239552"/>
                  <a:gd name="connsiteX228" fmla="*/ 10101 w 18376"/>
                  <a:gd name="connsiteY228" fmla="*/ 182241 h 239552"/>
                  <a:gd name="connsiteX229" fmla="*/ 11023 w 18376"/>
                  <a:gd name="connsiteY229" fmla="*/ 183163 h 239552"/>
                  <a:gd name="connsiteX230" fmla="*/ 10436 w 18376"/>
                  <a:gd name="connsiteY230" fmla="*/ 191541 h 239552"/>
                  <a:gd name="connsiteX231" fmla="*/ 11191 w 18376"/>
                  <a:gd name="connsiteY231" fmla="*/ 195480 h 239552"/>
                  <a:gd name="connsiteX232" fmla="*/ 12280 w 18376"/>
                  <a:gd name="connsiteY232" fmla="*/ 196150 h 239552"/>
                  <a:gd name="connsiteX233" fmla="*/ 10185 w 18376"/>
                  <a:gd name="connsiteY233" fmla="*/ 199585 h 239552"/>
                  <a:gd name="connsiteX234" fmla="*/ 11861 w 18376"/>
                  <a:gd name="connsiteY234" fmla="*/ 201764 h 239552"/>
                  <a:gd name="connsiteX235" fmla="*/ 10688 w 18376"/>
                  <a:gd name="connsiteY235" fmla="*/ 202685 h 239552"/>
                  <a:gd name="connsiteX236" fmla="*/ 10688 w 18376"/>
                  <a:gd name="connsiteY236" fmla="*/ 211483 h 239552"/>
                  <a:gd name="connsiteX237" fmla="*/ 11777 w 18376"/>
                  <a:gd name="connsiteY237" fmla="*/ 211483 h 239552"/>
                  <a:gd name="connsiteX238" fmla="*/ 10520 w 18376"/>
                  <a:gd name="connsiteY238" fmla="*/ 213159 h 239552"/>
                  <a:gd name="connsiteX239" fmla="*/ 11191 w 18376"/>
                  <a:gd name="connsiteY239" fmla="*/ 214835 h 239552"/>
                  <a:gd name="connsiteX240" fmla="*/ 11861 w 18376"/>
                  <a:gd name="connsiteY240" fmla="*/ 214835 h 239552"/>
                  <a:gd name="connsiteX241" fmla="*/ 11861 w 18376"/>
                  <a:gd name="connsiteY241" fmla="*/ 233855 h 239552"/>
                  <a:gd name="connsiteX242" fmla="*/ 12447 w 18376"/>
                  <a:gd name="connsiteY242" fmla="*/ 233855 h 239552"/>
                  <a:gd name="connsiteX243" fmla="*/ 13453 w 18376"/>
                  <a:gd name="connsiteY243" fmla="*/ 233855 h 239552"/>
                  <a:gd name="connsiteX244" fmla="*/ 12615 w 18376"/>
                  <a:gd name="connsiteY244" fmla="*/ 236452 h 239552"/>
                  <a:gd name="connsiteX245" fmla="*/ 13788 w 18376"/>
                  <a:gd name="connsiteY245" fmla="*/ 239552 h 239552"/>
                  <a:gd name="connsiteX246" fmla="*/ 13788 w 18376"/>
                  <a:gd name="connsiteY246" fmla="*/ 238715 h 239552"/>
                  <a:gd name="connsiteX247" fmla="*/ 17558 w 18376"/>
                  <a:gd name="connsiteY247" fmla="*/ 237123 h 239552"/>
                  <a:gd name="connsiteX248" fmla="*/ 17558 w 18376"/>
                  <a:gd name="connsiteY248" fmla="*/ 231844 h 239552"/>
                  <a:gd name="connsiteX249" fmla="*/ 18312 w 18376"/>
                  <a:gd name="connsiteY249" fmla="*/ 231844 h 239552"/>
                  <a:gd name="connsiteX250" fmla="*/ 17726 w 18376"/>
                  <a:gd name="connsiteY250" fmla="*/ 229582 h 239552"/>
                  <a:gd name="connsiteX251" fmla="*/ 17726 w 18376"/>
                  <a:gd name="connsiteY251" fmla="*/ 229582 h 239552"/>
                  <a:gd name="connsiteX252" fmla="*/ 18145 w 18376"/>
                  <a:gd name="connsiteY252" fmla="*/ 221203 h 239552"/>
                  <a:gd name="connsiteX253" fmla="*/ 17475 w 18376"/>
                  <a:gd name="connsiteY253" fmla="*/ 221203 h 239552"/>
                  <a:gd name="connsiteX254" fmla="*/ 17894 w 18376"/>
                  <a:gd name="connsiteY254" fmla="*/ 219862 h 239552"/>
                  <a:gd name="connsiteX255" fmla="*/ 16720 w 18376"/>
                  <a:gd name="connsiteY255" fmla="*/ 221287 h 239552"/>
                  <a:gd name="connsiteX256" fmla="*/ 18061 w 18376"/>
                  <a:gd name="connsiteY256" fmla="*/ 215002 h 239552"/>
                  <a:gd name="connsiteX257" fmla="*/ 17223 w 18376"/>
                  <a:gd name="connsiteY257" fmla="*/ 214164 h 239552"/>
                  <a:gd name="connsiteX258" fmla="*/ 17642 w 18376"/>
                  <a:gd name="connsiteY258" fmla="*/ 214164 h 239552"/>
                  <a:gd name="connsiteX259" fmla="*/ 17056 w 18376"/>
                  <a:gd name="connsiteY259" fmla="*/ 214164 h 239552"/>
                  <a:gd name="connsiteX260" fmla="*/ 17977 w 18376"/>
                  <a:gd name="connsiteY260" fmla="*/ 212908 h 239552"/>
                  <a:gd name="connsiteX261" fmla="*/ 17977 w 18376"/>
                  <a:gd name="connsiteY261" fmla="*/ 213578 h 239552"/>
                  <a:gd name="connsiteX262" fmla="*/ 17977 w 18376"/>
                  <a:gd name="connsiteY262" fmla="*/ 210394 h 239552"/>
                  <a:gd name="connsiteX263" fmla="*/ 17977 w 18376"/>
                  <a:gd name="connsiteY263" fmla="*/ 211567 h 239552"/>
                  <a:gd name="connsiteX264" fmla="*/ 16720 w 18376"/>
                  <a:gd name="connsiteY264" fmla="*/ 201093 h 239552"/>
                  <a:gd name="connsiteX265" fmla="*/ 16720 w 18376"/>
                  <a:gd name="connsiteY265" fmla="*/ 201093 h 239552"/>
                  <a:gd name="connsiteX266" fmla="*/ 16720 w 18376"/>
                  <a:gd name="connsiteY266" fmla="*/ 196485 h 239552"/>
                  <a:gd name="connsiteX267" fmla="*/ 16720 w 18376"/>
                  <a:gd name="connsiteY267" fmla="*/ 196485 h 239552"/>
                  <a:gd name="connsiteX268" fmla="*/ 16134 w 18376"/>
                  <a:gd name="connsiteY268" fmla="*/ 194558 h 239552"/>
                  <a:gd name="connsiteX269" fmla="*/ 17307 w 18376"/>
                  <a:gd name="connsiteY269" fmla="*/ 194558 h 239552"/>
                  <a:gd name="connsiteX270" fmla="*/ 15380 w 18376"/>
                  <a:gd name="connsiteY270" fmla="*/ 191625 h 239552"/>
                  <a:gd name="connsiteX271" fmla="*/ 15966 w 18376"/>
                  <a:gd name="connsiteY271" fmla="*/ 191122 h 239552"/>
                  <a:gd name="connsiteX272" fmla="*/ 14961 w 18376"/>
                  <a:gd name="connsiteY272" fmla="*/ 189195 h 239552"/>
                  <a:gd name="connsiteX273" fmla="*/ 16385 w 18376"/>
                  <a:gd name="connsiteY273" fmla="*/ 189195 h 239552"/>
                  <a:gd name="connsiteX274" fmla="*/ 16385 w 18376"/>
                  <a:gd name="connsiteY274" fmla="*/ 183749 h 239552"/>
                  <a:gd name="connsiteX275" fmla="*/ 15380 w 18376"/>
                  <a:gd name="connsiteY275" fmla="*/ 185509 h 239552"/>
                  <a:gd name="connsiteX276" fmla="*/ 14291 w 18376"/>
                  <a:gd name="connsiteY276" fmla="*/ 183582 h 239552"/>
                  <a:gd name="connsiteX277" fmla="*/ 15966 w 18376"/>
                  <a:gd name="connsiteY277" fmla="*/ 179727 h 239552"/>
                  <a:gd name="connsiteX278" fmla="*/ 15966 w 18376"/>
                  <a:gd name="connsiteY278" fmla="*/ 180230 h 239552"/>
                  <a:gd name="connsiteX279" fmla="*/ 15966 w 18376"/>
                  <a:gd name="connsiteY279" fmla="*/ 177549 h 239552"/>
                  <a:gd name="connsiteX280" fmla="*/ 14793 w 18376"/>
                  <a:gd name="connsiteY280" fmla="*/ 176124 h 239552"/>
                  <a:gd name="connsiteX281" fmla="*/ 15212 w 18376"/>
                  <a:gd name="connsiteY281" fmla="*/ 178135 h 239552"/>
                  <a:gd name="connsiteX282" fmla="*/ 13956 w 18376"/>
                  <a:gd name="connsiteY282" fmla="*/ 174029 h 239552"/>
                  <a:gd name="connsiteX283" fmla="*/ 14710 w 18376"/>
                  <a:gd name="connsiteY283" fmla="*/ 175119 h 239552"/>
                  <a:gd name="connsiteX284" fmla="*/ 14710 w 18376"/>
                  <a:gd name="connsiteY284" fmla="*/ 173443 h 239552"/>
                  <a:gd name="connsiteX285" fmla="*/ 16050 w 18376"/>
                  <a:gd name="connsiteY285" fmla="*/ 177130 h 239552"/>
                  <a:gd name="connsiteX286" fmla="*/ 16050 w 18376"/>
                  <a:gd name="connsiteY286" fmla="*/ 175370 h 239552"/>
                  <a:gd name="connsiteX287" fmla="*/ 14793 w 18376"/>
                  <a:gd name="connsiteY287" fmla="*/ 171683 h 239552"/>
                  <a:gd name="connsiteX288" fmla="*/ 15548 w 18376"/>
                  <a:gd name="connsiteY288" fmla="*/ 171683 h 239552"/>
                  <a:gd name="connsiteX289" fmla="*/ 15045 w 18376"/>
                  <a:gd name="connsiteY289" fmla="*/ 170510 h 239552"/>
                  <a:gd name="connsiteX290" fmla="*/ 15966 w 18376"/>
                  <a:gd name="connsiteY290" fmla="*/ 171265 h 239552"/>
                  <a:gd name="connsiteX291" fmla="*/ 15966 w 18376"/>
                  <a:gd name="connsiteY291" fmla="*/ 167662 h 239552"/>
                  <a:gd name="connsiteX292" fmla="*/ 14710 w 18376"/>
                  <a:gd name="connsiteY292" fmla="*/ 169337 h 239552"/>
                  <a:gd name="connsiteX293" fmla="*/ 15883 w 18376"/>
                  <a:gd name="connsiteY293" fmla="*/ 164142 h 239552"/>
                  <a:gd name="connsiteX294" fmla="*/ 15212 w 18376"/>
                  <a:gd name="connsiteY294" fmla="*/ 165148 h 239552"/>
                  <a:gd name="connsiteX295" fmla="*/ 15883 w 18376"/>
                  <a:gd name="connsiteY295" fmla="*/ 163221 h 239552"/>
                  <a:gd name="connsiteX296" fmla="*/ 14710 w 18376"/>
                  <a:gd name="connsiteY296" fmla="*/ 162634 h 239552"/>
                  <a:gd name="connsiteX297" fmla="*/ 14039 w 18376"/>
                  <a:gd name="connsiteY297" fmla="*/ 160623 h 239552"/>
                  <a:gd name="connsiteX298" fmla="*/ 14710 w 18376"/>
                  <a:gd name="connsiteY298" fmla="*/ 160623 h 239552"/>
                  <a:gd name="connsiteX299" fmla="*/ 13620 w 18376"/>
                  <a:gd name="connsiteY299" fmla="*/ 157691 h 239552"/>
                  <a:gd name="connsiteX300" fmla="*/ 14710 w 18376"/>
                  <a:gd name="connsiteY300" fmla="*/ 158612 h 239552"/>
                  <a:gd name="connsiteX301" fmla="*/ 14710 w 18376"/>
                  <a:gd name="connsiteY301" fmla="*/ 157439 h 239552"/>
                  <a:gd name="connsiteX302" fmla="*/ 15548 w 18376"/>
                  <a:gd name="connsiteY302" fmla="*/ 157439 h 239552"/>
                  <a:gd name="connsiteX303" fmla="*/ 15129 w 18376"/>
                  <a:gd name="connsiteY303" fmla="*/ 154423 h 239552"/>
                  <a:gd name="connsiteX304" fmla="*/ 13788 w 18376"/>
                  <a:gd name="connsiteY304" fmla="*/ 153250 h 239552"/>
                  <a:gd name="connsiteX305" fmla="*/ 14291 w 18376"/>
                  <a:gd name="connsiteY305" fmla="*/ 151993 h 239552"/>
                  <a:gd name="connsiteX306" fmla="*/ 14710 w 18376"/>
                  <a:gd name="connsiteY306" fmla="*/ 153501 h 239552"/>
                  <a:gd name="connsiteX307" fmla="*/ 15380 w 18376"/>
                  <a:gd name="connsiteY307" fmla="*/ 153501 h 239552"/>
                  <a:gd name="connsiteX308" fmla="*/ 15380 w 18376"/>
                  <a:gd name="connsiteY308" fmla="*/ 150820 h 239552"/>
                  <a:gd name="connsiteX309" fmla="*/ 15380 w 18376"/>
                  <a:gd name="connsiteY309" fmla="*/ 151490 h 239552"/>
                  <a:gd name="connsiteX310" fmla="*/ 14291 w 18376"/>
                  <a:gd name="connsiteY310" fmla="*/ 149144 h 239552"/>
                  <a:gd name="connsiteX311" fmla="*/ 15045 w 18376"/>
                  <a:gd name="connsiteY311" fmla="*/ 149144 h 239552"/>
                  <a:gd name="connsiteX312" fmla="*/ 14458 w 18376"/>
                  <a:gd name="connsiteY312" fmla="*/ 147636 h 239552"/>
                  <a:gd name="connsiteX313" fmla="*/ 15966 w 18376"/>
                  <a:gd name="connsiteY313" fmla="*/ 148641 h 239552"/>
                  <a:gd name="connsiteX314" fmla="*/ 15212 w 18376"/>
                  <a:gd name="connsiteY314" fmla="*/ 146463 h 239552"/>
                  <a:gd name="connsiteX315" fmla="*/ 16050 w 18376"/>
                  <a:gd name="connsiteY315" fmla="*/ 145541 h 239552"/>
                  <a:gd name="connsiteX316" fmla="*/ 15129 w 18376"/>
                  <a:gd name="connsiteY316" fmla="*/ 140933 h 239552"/>
                  <a:gd name="connsiteX317" fmla="*/ 15129 w 18376"/>
                  <a:gd name="connsiteY317" fmla="*/ 140346 h 239552"/>
                  <a:gd name="connsiteX318" fmla="*/ 15129 w 18376"/>
                  <a:gd name="connsiteY318" fmla="*/ 135570 h 239552"/>
                  <a:gd name="connsiteX319" fmla="*/ 16134 w 18376"/>
                  <a:gd name="connsiteY319" fmla="*/ 134481 h 239552"/>
                  <a:gd name="connsiteX320" fmla="*/ 14374 w 18376"/>
                  <a:gd name="connsiteY320" fmla="*/ 133643 h 239552"/>
                  <a:gd name="connsiteX321" fmla="*/ 15464 w 18376"/>
                  <a:gd name="connsiteY321" fmla="*/ 132386 h 239552"/>
                  <a:gd name="connsiteX322" fmla="*/ 14542 w 18376"/>
                  <a:gd name="connsiteY322" fmla="*/ 128532 h 239552"/>
                  <a:gd name="connsiteX323" fmla="*/ 15548 w 18376"/>
                  <a:gd name="connsiteY323" fmla="*/ 131968 h 239552"/>
                  <a:gd name="connsiteX324" fmla="*/ 14207 w 18376"/>
                  <a:gd name="connsiteY324" fmla="*/ 114288 h 239552"/>
                  <a:gd name="connsiteX325" fmla="*/ 14207 w 18376"/>
                  <a:gd name="connsiteY325" fmla="*/ 115545 h 239552"/>
                  <a:gd name="connsiteX326" fmla="*/ 14207 w 18376"/>
                  <a:gd name="connsiteY326" fmla="*/ 114288 h 239552"/>
                  <a:gd name="connsiteX327" fmla="*/ 11107 w 18376"/>
                  <a:gd name="connsiteY327" fmla="*/ 87559 h 239552"/>
                  <a:gd name="connsiteX328" fmla="*/ 11107 w 18376"/>
                  <a:gd name="connsiteY328" fmla="*/ 88649 h 239552"/>
                  <a:gd name="connsiteX329" fmla="*/ 11107 w 18376"/>
                  <a:gd name="connsiteY329" fmla="*/ 87559 h 239552"/>
                  <a:gd name="connsiteX330" fmla="*/ 2728 w 18376"/>
                  <a:gd name="connsiteY330" fmla="*/ 11479 h 239552"/>
                  <a:gd name="connsiteX331" fmla="*/ 2728 w 18376"/>
                  <a:gd name="connsiteY331" fmla="*/ 11479 h 239552"/>
                  <a:gd name="connsiteX332" fmla="*/ 2728 w 18376"/>
                  <a:gd name="connsiteY332" fmla="*/ 12317 h 239552"/>
                  <a:gd name="connsiteX333" fmla="*/ 2644 w 18376"/>
                  <a:gd name="connsiteY333" fmla="*/ 11479 h 239552"/>
                  <a:gd name="connsiteX334" fmla="*/ 11526 w 18376"/>
                  <a:gd name="connsiteY334" fmla="*/ 181571 h 239552"/>
                  <a:gd name="connsiteX335" fmla="*/ 11526 w 18376"/>
                  <a:gd name="connsiteY335" fmla="*/ 181571 h 239552"/>
                  <a:gd name="connsiteX336" fmla="*/ 11442 w 18376"/>
                  <a:gd name="connsiteY336" fmla="*/ 181571 h 239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</a:cxnLst>
                <a:rect l="l" t="t" r="r" b="b"/>
                <a:pathLst>
                  <a:path w="18376" h="239552">
                    <a:moveTo>
                      <a:pt x="15548" y="131968"/>
                    </a:moveTo>
                    <a:lnTo>
                      <a:pt x="16050" y="130711"/>
                    </a:lnTo>
                    <a:cubicBezTo>
                      <a:pt x="17056" y="132135"/>
                      <a:pt x="16720" y="133141"/>
                      <a:pt x="17475" y="131968"/>
                    </a:cubicBezTo>
                    <a:cubicBezTo>
                      <a:pt x="15548" y="131968"/>
                      <a:pt x="17056" y="127443"/>
                      <a:pt x="15045" y="127359"/>
                    </a:cubicBezTo>
                    <a:lnTo>
                      <a:pt x="15045" y="126521"/>
                    </a:lnTo>
                    <a:cubicBezTo>
                      <a:pt x="15045" y="126521"/>
                      <a:pt x="15045" y="126521"/>
                      <a:pt x="15045" y="127024"/>
                    </a:cubicBezTo>
                    <a:cubicBezTo>
                      <a:pt x="15966" y="125432"/>
                      <a:pt x="13537" y="126018"/>
                      <a:pt x="13704" y="124008"/>
                    </a:cubicBezTo>
                    <a:cubicBezTo>
                      <a:pt x="13704" y="123337"/>
                      <a:pt x="14123" y="122835"/>
                      <a:pt x="14374" y="123253"/>
                    </a:cubicBezTo>
                    <a:lnTo>
                      <a:pt x="13788" y="121829"/>
                    </a:lnTo>
                    <a:cubicBezTo>
                      <a:pt x="13788" y="121326"/>
                      <a:pt x="14207" y="121829"/>
                      <a:pt x="14207" y="121829"/>
                    </a:cubicBezTo>
                    <a:lnTo>
                      <a:pt x="14207" y="119483"/>
                    </a:lnTo>
                    <a:lnTo>
                      <a:pt x="14207" y="119483"/>
                    </a:lnTo>
                    <a:cubicBezTo>
                      <a:pt x="13796" y="119072"/>
                      <a:pt x="13436" y="118628"/>
                      <a:pt x="13118" y="118142"/>
                    </a:cubicBezTo>
                    <a:cubicBezTo>
                      <a:pt x="13118" y="117556"/>
                      <a:pt x="13118" y="118142"/>
                      <a:pt x="13620" y="118142"/>
                    </a:cubicBezTo>
                    <a:lnTo>
                      <a:pt x="13034" y="116885"/>
                    </a:lnTo>
                    <a:cubicBezTo>
                      <a:pt x="13537" y="116383"/>
                      <a:pt x="14123" y="117388"/>
                      <a:pt x="14039" y="118310"/>
                    </a:cubicBezTo>
                    <a:cubicBezTo>
                      <a:pt x="15966" y="116969"/>
                      <a:pt x="13537" y="117221"/>
                      <a:pt x="14542" y="114623"/>
                    </a:cubicBezTo>
                    <a:lnTo>
                      <a:pt x="14542" y="115796"/>
                    </a:lnTo>
                    <a:cubicBezTo>
                      <a:pt x="15631" y="114958"/>
                      <a:pt x="15129" y="114037"/>
                      <a:pt x="15799" y="112612"/>
                    </a:cubicBezTo>
                    <a:cubicBezTo>
                      <a:pt x="15799" y="112612"/>
                      <a:pt x="14123" y="115461"/>
                      <a:pt x="13620" y="114120"/>
                    </a:cubicBezTo>
                    <a:cubicBezTo>
                      <a:pt x="13847" y="113584"/>
                      <a:pt x="13847" y="112981"/>
                      <a:pt x="13620" y="112445"/>
                    </a:cubicBezTo>
                    <a:cubicBezTo>
                      <a:pt x="14291" y="112445"/>
                      <a:pt x="14039" y="111691"/>
                      <a:pt x="13620" y="110769"/>
                    </a:cubicBezTo>
                    <a:lnTo>
                      <a:pt x="14626" y="110769"/>
                    </a:lnTo>
                    <a:cubicBezTo>
                      <a:pt x="14626" y="109847"/>
                      <a:pt x="13788" y="109931"/>
                      <a:pt x="13369" y="109345"/>
                    </a:cubicBezTo>
                    <a:cubicBezTo>
                      <a:pt x="12950" y="108758"/>
                      <a:pt x="14123" y="108004"/>
                      <a:pt x="14710" y="107669"/>
                    </a:cubicBezTo>
                    <a:cubicBezTo>
                      <a:pt x="14710" y="105909"/>
                      <a:pt x="13620" y="109009"/>
                      <a:pt x="13285" y="106915"/>
                    </a:cubicBezTo>
                    <a:cubicBezTo>
                      <a:pt x="13511" y="105448"/>
                      <a:pt x="13243" y="103948"/>
                      <a:pt x="12531" y="102641"/>
                    </a:cubicBezTo>
                    <a:cubicBezTo>
                      <a:pt x="12531" y="101636"/>
                      <a:pt x="13118" y="102641"/>
                      <a:pt x="13369" y="102641"/>
                    </a:cubicBezTo>
                    <a:lnTo>
                      <a:pt x="12531" y="101720"/>
                    </a:lnTo>
                    <a:cubicBezTo>
                      <a:pt x="12531" y="101720"/>
                      <a:pt x="12531" y="101720"/>
                      <a:pt x="12950" y="101720"/>
                    </a:cubicBezTo>
                    <a:cubicBezTo>
                      <a:pt x="13369" y="101720"/>
                      <a:pt x="11945" y="101720"/>
                      <a:pt x="11693" y="100547"/>
                    </a:cubicBezTo>
                    <a:cubicBezTo>
                      <a:pt x="11442" y="99374"/>
                      <a:pt x="13034" y="98033"/>
                      <a:pt x="11693" y="96525"/>
                    </a:cubicBezTo>
                    <a:cubicBezTo>
                      <a:pt x="11693" y="96525"/>
                      <a:pt x="12280" y="96525"/>
                      <a:pt x="12699" y="96525"/>
                    </a:cubicBezTo>
                    <a:cubicBezTo>
                      <a:pt x="12271" y="95310"/>
                      <a:pt x="11651" y="94179"/>
                      <a:pt x="10855" y="93173"/>
                    </a:cubicBezTo>
                    <a:lnTo>
                      <a:pt x="11442" y="91665"/>
                    </a:lnTo>
                    <a:cubicBezTo>
                      <a:pt x="10772" y="92754"/>
                      <a:pt x="9850" y="91665"/>
                      <a:pt x="9096" y="90324"/>
                    </a:cubicBezTo>
                    <a:cubicBezTo>
                      <a:pt x="8836" y="90601"/>
                      <a:pt x="8610" y="90911"/>
                      <a:pt x="8425" y="91246"/>
                    </a:cubicBezTo>
                    <a:lnTo>
                      <a:pt x="7839" y="89403"/>
                    </a:lnTo>
                    <a:cubicBezTo>
                      <a:pt x="7839" y="89403"/>
                      <a:pt x="8258" y="89403"/>
                      <a:pt x="8677" y="89403"/>
                    </a:cubicBezTo>
                    <a:lnTo>
                      <a:pt x="8677" y="89403"/>
                    </a:lnTo>
                    <a:cubicBezTo>
                      <a:pt x="8677" y="88649"/>
                      <a:pt x="9599" y="88984"/>
                      <a:pt x="10101" y="89403"/>
                    </a:cubicBezTo>
                    <a:lnTo>
                      <a:pt x="9599" y="90073"/>
                    </a:lnTo>
                    <a:cubicBezTo>
                      <a:pt x="10084" y="90517"/>
                      <a:pt x="10705" y="90777"/>
                      <a:pt x="11358" y="90827"/>
                    </a:cubicBezTo>
                    <a:cubicBezTo>
                      <a:pt x="11300" y="90609"/>
                      <a:pt x="11300" y="90375"/>
                      <a:pt x="11358" y="90157"/>
                    </a:cubicBezTo>
                    <a:cubicBezTo>
                      <a:pt x="11358" y="90157"/>
                      <a:pt x="11358" y="90157"/>
                      <a:pt x="11358" y="90157"/>
                    </a:cubicBezTo>
                    <a:cubicBezTo>
                      <a:pt x="11358" y="90157"/>
                      <a:pt x="11358" y="90157"/>
                      <a:pt x="11358" y="89570"/>
                    </a:cubicBezTo>
                    <a:lnTo>
                      <a:pt x="12364" y="89151"/>
                    </a:lnTo>
                    <a:lnTo>
                      <a:pt x="11945" y="89151"/>
                    </a:lnTo>
                    <a:lnTo>
                      <a:pt x="12447" y="86638"/>
                    </a:lnTo>
                    <a:cubicBezTo>
                      <a:pt x="10914" y="84928"/>
                      <a:pt x="9800" y="82892"/>
                      <a:pt x="9179" y="80689"/>
                    </a:cubicBezTo>
                    <a:cubicBezTo>
                      <a:pt x="9934" y="81359"/>
                      <a:pt x="10436" y="80689"/>
                      <a:pt x="11274" y="80689"/>
                    </a:cubicBezTo>
                    <a:cubicBezTo>
                      <a:pt x="10353" y="81527"/>
                      <a:pt x="11861" y="82867"/>
                      <a:pt x="11693" y="84292"/>
                    </a:cubicBezTo>
                    <a:cubicBezTo>
                      <a:pt x="11693" y="83538"/>
                      <a:pt x="12196" y="83705"/>
                      <a:pt x="12364" y="84292"/>
                    </a:cubicBezTo>
                    <a:lnTo>
                      <a:pt x="11358" y="81778"/>
                    </a:lnTo>
                    <a:cubicBezTo>
                      <a:pt x="12112" y="81778"/>
                      <a:pt x="11861" y="81191"/>
                      <a:pt x="12196" y="80437"/>
                    </a:cubicBezTo>
                    <a:cubicBezTo>
                      <a:pt x="10688" y="81024"/>
                      <a:pt x="11107" y="78594"/>
                      <a:pt x="10604" y="77588"/>
                    </a:cubicBezTo>
                    <a:cubicBezTo>
                      <a:pt x="10101" y="76583"/>
                      <a:pt x="11609" y="77588"/>
                      <a:pt x="11526" y="79013"/>
                    </a:cubicBezTo>
                    <a:cubicBezTo>
                      <a:pt x="12615" y="77505"/>
                      <a:pt x="9766" y="77253"/>
                      <a:pt x="10604" y="75829"/>
                    </a:cubicBezTo>
                    <a:cubicBezTo>
                      <a:pt x="10604" y="75829"/>
                      <a:pt x="10604" y="76332"/>
                      <a:pt x="10604" y="76415"/>
                    </a:cubicBezTo>
                    <a:cubicBezTo>
                      <a:pt x="10604" y="76499"/>
                      <a:pt x="10604" y="73902"/>
                      <a:pt x="10604" y="74321"/>
                    </a:cubicBezTo>
                    <a:lnTo>
                      <a:pt x="10604" y="74321"/>
                    </a:lnTo>
                    <a:cubicBezTo>
                      <a:pt x="10604" y="72226"/>
                      <a:pt x="10604" y="68037"/>
                      <a:pt x="9012" y="67785"/>
                    </a:cubicBezTo>
                    <a:cubicBezTo>
                      <a:pt x="9590" y="67676"/>
                      <a:pt x="10193" y="67676"/>
                      <a:pt x="10772" y="67785"/>
                    </a:cubicBezTo>
                    <a:lnTo>
                      <a:pt x="6415" y="64266"/>
                    </a:lnTo>
                    <a:cubicBezTo>
                      <a:pt x="7504" y="64266"/>
                      <a:pt x="9934" y="63177"/>
                      <a:pt x="10688" y="64853"/>
                    </a:cubicBezTo>
                    <a:cubicBezTo>
                      <a:pt x="10922" y="64149"/>
                      <a:pt x="10922" y="63378"/>
                      <a:pt x="10688" y="62674"/>
                    </a:cubicBezTo>
                    <a:cubicBezTo>
                      <a:pt x="10688" y="62674"/>
                      <a:pt x="9179" y="63596"/>
                      <a:pt x="9012" y="63177"/>
                    </a:cubicBezTo>
                    <a:cubicBezTo>
                      <a:pt x="10185" y="61836"/>
                      <a:pt x="9599" y="62255"/>
                      <a:pt x="10604" y="60579"/>
                    </a:cubicBezTo>
                    <a:cubicBezTo>
                      <a:pt x="10604" y="61166"/>
                      <a:pt x="8677" y="60579"/>
                      <a:pt x="8677" y="59825"/>
                    </a:cubicBezTo>
                    <a:cubicBezTo>
                      <a:pt x="8677" y="59071"/>
                      <a:pt x="10353" y="59825"/>
                      <a:pt x="10520" y="59825"/>
                    </a:cubicBezTo>
                    <a:lnTo>
                      <a:pt x="8761" y="57898"/>
                    </a:lnTo>
                    <a:cubicBezTo>
                      <a:pt x="8761" y="58401"/>
                      <a:pt x="10185" y="57898"/>
                      <a:pt x="10604" y="57479"/>
                    </a:cubicBezTo>
                    <a:cubicBezTo>
                      <a:pt x="11023" y="57060"/>
                      <a:pt x="10604" y="55720"/>
                      <a:pt x="10604" y="55217"/>
                    </a:cubicBezTo>
                    <a:lnTo>
                      <a:pt x="10604" y="56055"/>
                    </a:lnTo>
                    <a:cubicBezTo>
                      <a:pt x="10604" y="53792"/>
                      <a:pt x="8174" y="53960"/>
                      <a:pt x="8174" y="51781"/>
                    </a:cubicBezTo>
                    <a:cubicBezTo>
                      <a:pt x="8174" y="51781"/>
                      <a:pt x="10269" y="52284"/>
                      <a:pt x="10436" y="51195"/>
                    </a:cubicBezTo>
                    <a:cubicBezTo>
                      <a:pt x="10604" y="50106"/>
                      <a:pt x="6247" y="49100"/>
                      <a:pt x="5493" y="47089"/>
                    </a:cubicBezTo>
                    <a:lnTo>
                      <a:pt x="5995" y="47089"/>
                    </a:lnTo>
                    <a:lnTo>
                      <a:pt x="5325" y="45581"/>
                    </a:lnTo>
                    <a:cubicBezTo>
                      <a:pt x="7278" y="46938"/>
                      <a:pt x="9054" y="48547"/>
                      <a:pt x="10604" y="50357"/>
                    </a:cubicBezTo>
                    <a:cubicBezTo>
                      <a:pt x="10604" y="49519"/>
                      <a:pt x="11191" y="50357"/>
                      <a:pt x="11023" y="48849"/>
                    </a:cubicBezTo>
                    <a:cubicBezTo>
                      <a:pt x="10855" y="47341"/>
                      <a:pt x="11777" y="49519"/>
                      <a:pt x="11777" y="49854"/>
                    </a:cubicBezTo>
                    <a:lnTo>
                      <a:pt x="11777" y="46922"/>
                    </a:lnTo>
                    <a:cubicBezTo>
                      <a:pt x="10772" y="46922"/>
                      <a:pt x="10688" y="44743"/>
                      <a:pt x="9850" y="44827"/>
                    </a:cubicBezTo>
                    <a:lnTo>
                      <a:pt x="11023" y="48011"/>
                    </a:lnTo>
                    <a:cubicBezTo>
                      <a:pt x="10101" y="48011"/>
                      <a:pt x="8174" y="46251"/>
                      <a:pt x="8258" y="44241"/>
                    </a:cubicBezTo>
                    <a:cubicBezTo>
                      <a:pt x="8258" y="43654"/>
                      <a:pt x="10017" y="44241"/>
                      <a:pt x="10353" y="44241"/>
                    </a:cubicBezTo>
                    <a:cubicBezTo>
                      <a:pt x="10688" y="44241"/>
                      <a:pt x="9599" y="42230"/>
                      <a:pt x="9850" y="42062"/>
                    </a:cubicBezTo>
                    <a:lnTo>
                      <a:pt x="10353" y="42900"/>
                    </a:lnTo>
                    <a:cubicBezTo>
                      <a:pt x="10353" y="41727"/>
                      <a:pt x="9012" y="41057"/>
                      <a:pt x="9850" y="39632"/>
                    </a:cubicBezTo>
                    <a:cubicBezTo>
                      <a:pt x="10688" y="38208"/>
                      <a:pt x="11023" y="38124"/>
                      <a:pt x="10436" y="38124"/>
                    </a:cubicBezTo>
                    <a:cubicBezTo>
                      <a:pt x="8786" y="38987"/>
                      <a:pt x="6884" y="39222"/>
                      <a:pt x="5074" y="38794"/>
                    </a:cubicBezTo>
                    <a:cubicBezTo>
                      <a:pt x="5409" y="37680"/>
                      <a:pt x="5895" y="36607"/>
                      <a:pt x="6498" y="35610"/>
                    </a:cubicBezTo>
                    <a:cubicBezTo>
                      <a:pt x="7336" y="34772"/>
                      <a:pt x="8677" y="36699"/>
                      <a:pt x="9431" y="36029"/>
                    </a:cubicBezTo>
                    <a:cubicBezTo>
                      <a:pt x="10185" y="35359"/>
                      <a:pt x="8761" y="35610"/>
                      <a:pt x="8677" y="35359"/>
                    </a:cubicBezTo>
                    <a:cubicBezTo>
                      <a:pt x="8593" y="35108"/>
                      <a:pt x="9515" y="35359"/>
                      <a:pt x="9347" y="34437"/>
                    </a:cubicBezTo>
                    <a:cubicBezTo>
                      <a:pt x="9179" y="33516"/>
                      <a:pt x="9347" y="32259"/>
                      <a:pt x="8425" y="34018"/>
                    </a:cubicBezTo>
                    <a:cubicBezTo>
                      <a:pt x="8425" y="32929"/>
                      <a:pt x="8425" y="32845"/>
                      <a:pt x="8425" y="31588"/>
                    </a:cubicBezTo>
                    <a:cubicBezTo>
                      <a:pt x="7755" y="32007"/>
                      <a:pt x="6163" y="30583"/>
                      <a:pt x="5828" y="29494"/>
                    </a:cubicBezTo>
                    <a:cubicBezTo>
                      <a:pt x="5493" y="28404"/>
                      <a:pt x="6415" y="29494"/>
                      <a:pt x="6582" y="29494"/>
                    </a:cubicBezTo>
                    <a:cubicBezTo>
                      <a:pt x="6582" y="27315"/>
                      <a:pt x="6582" y="26142"/>
                      <a:pt x="6582" y="24047"/>
                    </a:cubicBezTo>
                    <a:cubicBezTo>
                      <a:pt x="6582" y="24047"/>
                      <a:pt x="7085" y="22874"/>
                      <a:pt x="7504" y="23293"/>
                    </a:cubicBezTo>
                    <a:cubicBezTo>
                      <a:pt x="7227" y="22950"/>
                      <a:pt x="7026" y="22548"/>
                      <a:pt x="6917" y="22120"/>
                    </a:cubicBezTo>
                    <a:cubicBezTo>
                      <a:pt x="7671" y="20863"/>
                      <a:pt x="6917" y="23461"/>
                      <a:pt x="8090" y="22120"/>
                    </a:cubicBezTo>
                    <a:cubicBezTo>
                      <a:pt x="7504" y="22120"/>
                      <a:pt x="7253" y="20528"/>
                      <a:pt x="6833" y="19607"/>
                    </a:cubicBezTo>
                    <a:cubicBezTo>
                      <a:pt x="6415" y="18685"/>
                      <a:pt x="6833" y="21701"/>
                      <a:pt x="6833" y="22623"/>
                    </a:cubicBezTo>
                    <a:cubicBezTo>
                      <a:pt x="5577" y="22623"/>
                      <a:pt x="4236" y="21115"/>
                      <a:pt x="3482" y="19020"/>
                    </a:cubicBezTo>
                    <a:cubicBezTo>
                      <a:pt x="2728" y="16925"/>
                      <a:pt x="4320" y="18266"/>
                      <a:pt x="4068" y="18015"/>
                    </a:cubicBezTo>
                    <a:cubicBezTo>
                      <a:pt x="4068" y="14747"/>
                      <a:pt x="1806" y="15333"/>
                      <a:pt x="2560" y="12652"/>
                    </a:cubicBezTo>
                    <a:cubicBezTo>
                      <a:pt x="3314" y="11563"/>
                      <a:pt x="4152" y="12652"/>
                      <a:pt x="4655" y="12233"/>
                    </a:cubicBezTo>
                    <a:cubicBezTo>
                      <a:pt x="5074" y="13658"/>
                      <a:pt x="4655" y="14412"/>
                      <a:pt x="4655" y="15333"/>
                    </a:cubicBezTo>
                    <a:lnTo>
                      <a:pt x="4655" y="14160"/>
                    </a:lnTo>
                    <a:cubicBezTo>
                      <a:pt x="4957" y="14772"/>
                      <a:pt x="4957" y="15484"/>
                      <a:pt x="4655" y="16087"/>
                    </a:cubicBezTo>
                    <a:cubicBezTo>
                      <a:pt x="5325" y="15166"/>
                      <a:pt x="4655" y="10641"/>
                      <a:pt x="5074" y="8128"/>
                    </a:cubicBezTo>
                    <a:cubicBezTo>
                      <a:pt x="5074" y="7709"/>
                      <a:pt x="4487" y="6954"/>
                      <a:pt x="4152" y="7373"/>
                    </a:cubicBezTo>
                    <a:lnTo>
                      <a:pt x="4152" y="8128"/>
                    </a:lnTo>
                    <a:cubicBezTo>
                      <a:pt x="3566" y="8882"/>
                      <a:pt x="3231" y="6703"/>
                      <a:pt x="2979" y="7709"/>
                    </a:cubicBezTo>
                    <a:cubicBezTo>
                      <a:pt x="2234" y="6628"/>
                      <a:pt x="1881" y="5329"/>
                      <a:pt x="1974" y="4022"/>
                    </a:cubicBezTo>
                    <a:lnTo>
                      <a:pt x="2895" y="4022"/>
                    </a:lnTo>
                    <a:cubicBezTo>
                      <a:pt x="2895" y="4022"/>
                      <a:pt x="2393" y="5027"/>
                      <a:pt x="2895" y="5446"/>
                    </a:cubicBezTo>
                    <a:cubicBezTo>
                      <a:pt x="3398" y="5865"/>
                      <a:pt x="3985" y="3100"/>
                      <a:pt x="2895" y="2514"/>
                    </a:cubicBezTo>
                    <a:lnTo>
                      <a:pt x="2309" y="3603"/>
                    </a:lnTo>
                    <a:cubicBezTo>
                      <a:pt x="1806" y="2514"/>
                      <a:pt x="801" y="1341"/>
                      <a:pt x="1052" y="0"/>
                    </a:cubicBezTo>
                    <a:cubicBezTo>
                      <a:pt x="130" y="586"/>
                      <a:pt x="1052" y="0"/>
                      <a:pt x="130" y="1257"/>
                    </a:cubicBezTo>
                    <a:cubicBezTo>
                      <a:pt x="1387" y="419"/>
                      <a:pt x="130" y="4608"/>
                      <a:pt x="1555" y="3268"/>
                    </a:cubicBezTo>
                    <a:cubicBezTo>
                      <a:pt x="382" y="4273"/>
                      <a:pt x="1136" y="4944"/>
                      <a:pt x="130" y="6200"/>
                    </a:cubicBezTo>
                    <a:cubicBezTo>
                      <a:pt x="130" y="6200"/>
                      <a:pt x="717" y="6200"/>
                      <a:pt x="633" y="6871"/>
                    </a:cubicBezTo>
                    <a:lnTo>
                      <a:pt x="633" y="6871"/>
                    </a:lnTo>
                    <a:lnTo>
                      <a:pt x="633" y="6871"/>
                    </a:lnTo>
                    <a:cubicBezTo>
                      <a:pt x="633" y="6871"/>
                      <a:pt x="633" y="6871"/>
                      <a:pt x="633" y="6871"/>
                    </a:cubicBezTo>
                    <a:cubicBezTo>
                      <a:pt x="633" y="6871"/>
                      <a:pt x="633" y="6368"/>
                      <a:pt x="1052" y="6284"/>
                    </a:cubicBezTo>
                    <a:cubicBezTo>
                      <a:pt x="1471" y="6200"/>
                      <a:pt x="1890" y="8546"/>
                      <a:pt x="2225" y="9133"/>
                    </a:cubicBezTo>
                    <a:cubicBezTo>
                      <a:pt x="2560" y="9720"/>
                      <a:pt x="2225" y="9133"/>
                      <a:pt x="1555" y="9133"/>
                    </a:cubicBezTo>
                    <a:lnTo>
                      <a:pt x="2141" y="10055"/>
                    </a:lnTo>
                    <a:cubicBezTo>
                      <a:pt x="1471" y="10055"/>
                      <a:pt x="1136" y="11814"/>
                      <a:pt x="717" y="10055"/>
                    </a:cubicBezTo>
                    <a:lnTo>
                      <a:pt x="717" y="11395"/>
                    </a:lnTo>
                    <a:cubicBezTo>
                      <a:pt x="382" y="12258"/>
                      <a:pt x="382" y="13213"/>
                      <a:pt x="717" y="14076"/>
                    </a:cubicBezTo>
                    <a:cubicBezTo>
                      <a:pt x="717" y="14747"/>
                      <a:pt x="1471" y="15668"/>
                      <a:pt x="717" y="15082"/>
                    </a:cubicBezTo>
                    <a:lnTo>
                      <a:pt x="1220" y="17260"/>
                    </a:lnTo>
                    <a:lnTo>
                      <a:pt x="1220" y="17260"/>
                    </a:lnTo>
                    <a:cubicBezTo>
                      <a:pt x="1220" y="19439"/>
                      <a:pt x="2560" y="21618"/>
                      <a:pt x="1220" y="24131"/>
                    </a:cubicBezTo>
                    <a:cubicBezTo>
                      <a:pt x="1421" y="25011"/>
                      <a:pt x="1421" y="25933"/>
                      <a:pt x="1220" y="26812"/>
                    </a:cubicBezTo>
                    <a:lnTo>
                      <a:pt x="633" y="26812"/>
                    </a:lnTo>
                    <a:cubicBezTo>
                      <a:pt x="633" y="27734"/>
                      <a:pt x="214" y="29577"/>
                      <a:pt x="633" y="29996"/>
                    </a:cubicBezTo>
                    <a:cubicBezTo>
                      <a:pt x="-791" y="31002"/>
                      <a:pt x="633" y="34437"/>
                      <a:pt x="633" y="36113"/>
                    </a:cubicBezTo>
                    <a:lnTo>
                      <a:pt x="1387" y="36113"/>
                    </a:lnTo>
                    <a:cubicBezTo>
                      <a:pt x="1438" y="37303"/>
                      <a:pt x="1639" y="38484"/>
                      <a:pt x="1974" y="39632"/>
                    </a:cubicBezTo>
                    <a:lnTo>
                      <a:pt x="2644" y="39632"/>
                    </a:lnTo>
                    <a:cubicBezTo>
                      <a:pt x="3231" y="40805"/>
                      <a:pt x="2644" y="42732"/>
                      <a:pt x="2644" y="44576"/>
                    </a:cubicBezTo>
                    <a:cubicBezTo>
                      <a:pt x="2644" y="44576"/>
                      <a:pt x="2644" y="43989"/>
                      <a:pt x="2644" y="43654"/>
                    </a:cubicBezTo>
                    <a:cubicBezTo>
                      <a:pt x="1303" y="46000"/>
                      <a:pt x="3985" y="48346"/>
                      <a:pt x="3063" y="50441"/>
                    </a:cubicBezTo>
                    <a:cubicBezTo>
                      <a:pt x="3272" y="50835"/>
                      <a:pt x="3272" y="51304"/>
                      <a:pt x="3063" y="51698"/>
                    </a:cubicBezTo>
                    <a:lnTo>
                      <a:pt x="3063" y="51698"/>
                    </a:lnTo>
                    <a:lnTo>
                      <a:pt x="3063" y="51698"/>
                    </a:lnTo>
                    <a:cubicBezTo>
                      <a:pt x="3030" y="51949"/>
                      <a:pt x="3030" y="52200"/>
                      <a:pt x="3063" y="52452"/>
                    </a:cubicBezTo>
                    <a:lnTo>
                      <a:pt x="3063" y="51865"/>
                    </a:lnTo>
                    <a:cubicBezTo>
                      <a:pt x="3013" y="52368"/>
                      <a:pt x="3013" y="52871"/>
                      <a:pt x="3063" y="53373"/>
                    </a:cubicBezTo>
                    <a:lnTo>
                      <a:pt x="2393" y="53373"/>
                    </a:lnTo>
                    <a:lnTo>
                      <a:pt x="2393" y="53373"/>
                    </a:lnTo>
                    <a:cubicBezTo>
                      <a:pt x="2393" y="53960"/>
                      <a:pt x="2393" y="53373"/>
                      <a:pt x="3231" y="53373"/>
                    </a:cubicBezTo>
                    <a:lnTo>
                      <a:pt x="3733" y="54044"/>
                    </a:lnTo>
                    <a:cubicBezTo>
                      <a:pt x="2644" y="54630"/>
                      <a:pt x="4152" y="55636"/>
                      <a:pt x="2979" y="56306"/>
                    </a:cubicBezTo>
                    <a:cubicBezTo>
                      <a:pt x="3649" y="56306"/>
                      <a:pt x="3566" y="59239"/>
                      <a:pt x="4823" y="59490"/>
                    </a:cubicBezTo>
                    <a:cubicBezTo>
                      <a:pt x="4823" y="59490"/>
                      <a:pt x="4823" y="59490"/>
                      <a:pt x="4823" y="59490"/>
                    </a:cubicBezTo>
                    <a:cubicBezTo>
                      <a:pt x="4613" y="60119"/>
                      <a:pt x="4613" y="60789"/>
                      <a:pt x="4823" y="61417"/>
                    </a:cubicBezTo>
                    <a:lnTo>
                      <a:pt x="3985" y="61417"/>
                    </a:lnTo>
                    <a:lnTo>
                      <a:pt x="5241" y="62758"/>
                    </a:lnTo>
                    <a:cubicBezTo>
                      <a:pt x="4739" y="63679"/>
                      <a:pt x="4404" y="64015"/>
                      <a:pt x="3733" y="62758"/>
                    </a:cubicBezTo>
                    <a:cubicBezTo>
                      <a:pt x="4906" y="64769"/>
                      <a:pt x="4152" y="64434"/>
                      <a:pt x="5325" y="66193"/>
                    </a:cubicBezTo>
                    <a:lnTo>
                      <a:pt x="4739" y="66193"/>
                    </a:lnTo>
                    <a:cubicBezTo>
                      <a:pt x="4739" y="66780"/>
                      <a:pt x="5661" y="67785"/>
                      <a:pt x="5158" y="68204"/>
                    </a:cubicBezTo>
                    <a:cubicBezTo>
                      <a:pt x="4655" y="68623"/>
                      <a:pt x="5158" y="75159"/>
                      <a:pt x="4487" y="78845"/>
                    </a:cubicBezTo>
                    <a:cubicBezTo>
                      <a:pt x="6163" y="78091"/>
                      <a:pt x="3817" y="80605"/>
                      <a:pt x="5158" y="80689"/>
                    </a:cubicBezTo>
                    <a:cubicBezTo>
                      <a:pt x="4739" y="80689"/>
                      <a:pt x="4571" y="81359"/>
                      <a:pt x="4152" y="80689"/>
                    </a:cubicBezTo>
                    <a:cubicBezTo>
                      <a:pt x="4655" y="82448"/>
                      <a:pt x="3649" y="83454"/>
                      <a:pt x="4906" y="84711"/>
                    </a:cubicBezTo>
                    <a:cubicBezTo>
                      <a:pt x="4487" y="84711"/>
                      <a:pt x="4236" y="84292"/>
                      <a:pt x="3985" y="84711"/>
                    </a:cubicBezTo>
                    <a:cubicBezTo>
                      <a:pt x="3733" y="85130"/>
                      <a:pt x="4404" y="85297"/>
                      <a:pt x="3985" y="85465"/>
                    </a:cubicBezTo>
                    <a:cubicBezTo>
                      <a:pt x="3566" y="85632"/>
                      <a:pt x="3985" y="85465"/>
                      <a:pt x="3482" y="84962"/>
                    </a:cubicBezTo>
                    <a:cubicBezTo>
                      <a:pt x="3482" y="86805"/>
                      <a:pt x="4906" y="86973"/>
                      <a:pt x="6079" y="87057"/>
                    </a:cubicBezTo>
                    <a:cubicBezTo>
                      <a:pt x="5501" y="87593"/>
                      <a:pt x="5468" y="88489"/>
                      <a:pt x="5995" y="89068"/>
                    </a:cubicBezTo>
                    <a:cubicBezTo>
                      <a:pt x="6021" y="89101"/>
                      <a:pt x="6054" y="89126"/>
                      <a:pt x="6079" y="89151"/>
                    </a:cubicBezTo>
                    <a:cubicBezTo>
                      <a:pt x="6079" y="89151"/>
                      <a:pt x="5409" y="90073"/>
                      <a:pt x="5158" y="89151"/>
                    </a:cubicBezTo>
                    <a:cubicBezTo>
                      <a:pt x="5158" y="89822"/>
                      <a:pt x="5158" y="93173"/>
                      <a:pt x="5744" y="93257"/>
                    </a:cubicBezTo>
                    <a:cubicBezTo>
                      <a:pt x="6331" y="93341"/>
                      <a:pt x="5744" y="94179"/>
                      <a:pt x="5744" y="94346"/>
                    </a:cubicBezTo>
                    <a:cubicBezTo>
                      <a:pt x="5744" y="94514"/>
                      <a:pt x="5744" y="95938"/>
                      <a:pt x="5744" y="97363"/>
                    </a:cubicBezTo>
                    <a:lnTo>
                      <a:pt x="5744" y="97363"/>
                    </a:lnTo>
                    <a:cubicBezTo>
                      <a:pt x="6917" y="97949"/>
                      <a:pt x="5744" y="98619"/>
                      <a:pt x="6247" y="99793"/>
                    </a:cubicBezTo>
                    <a:lnTo>
                      <a:pt x="6247" y="99793"/>
                    </a:lnTo>
                    <a:cubicBezTo>
                      <a:pt x="5577" y="102558"/>
                      <a:pt x="6247" y="100966"/>
                      <a:pt x="6247" y="103647"/>
                    </a:cubicBezTo>
                    <a:lnTo>
                      <a:pt x="6917" y="103647"/>
                    </a:lnTo>
                    <a:cubicBezTo>
                      <a:pt x="8425" y="103647"/>
                      <a:pt x="6163" y="105993"/>
                      <a:pt x="6917" y="107501"/>
                    </a:cubicBezTo>
                    <a:lnTo>
                      <a:pt x="6917" y="106998"/>
                    </a:lnTo>
                    <a:cubicBezTo>
                      <a:pt x="7504" y="107753"/>
                      <a:pt x="4990" y="109428"/>
                      <a:pt x="4823" y="110266"/>
                    </a:cubicBezTo>
                    <a:cubicBezTo>
                      <a:pt x="4655" y="111104"/>
                      <a:pt x="4823" y="110266"/>
                      <a:pt x="4823" y="109763"/>
                    </a:cubicBezTo>
                    <a:cubicBezTo>
                      <a:pt x="4068" y="112026"/>
                      <a:pt x="5744" y="109763"/>
                      <a:pt x="6079" y="111607"/>
                    </a:cubicBezTo>
                    <a:cubicBezTo>
                      <a:pt x="5577" y="111607"/>
                      <a:pt x="4823" y="111607"/>
                      <a:pt x="4739" y="112361"/>
                    </a:cubicBezTo>
                    <a:cubicBezTo>
                      <a:pt x="4655" y="113115"/>
                      <a:pt x="6498" y="115545"/>
                      <a:pt x="5661" y="117053"/>
                    </a:cubicBezTo>
                    <a:cubicBezTo>
                      <a:pt x="5661" y="117053"/>
                      <a:pt x="6415" y="116383"/>
                      <a:pt x="6666" y="117053"/>
                    </a:cubicBezTo>
                    <a:cubicBezTo>
                      <a:pt x="6917" y="117723"/>
                      <a:pt x="5409" y="120321"/>
                      <a:pt x="6666" y="121326"/>
                    </a:cubicBezTo>
                    <a:cubicBezTo>
                      <a:pt x="6666" y="121326"/>
                      <a:pt x="6666" y="121326"/>
                      <a:pt x="6666" y="121326"/>
                    </a:cubicBezTo>
                    <a:cubicBezTo>
                      <a:pt x="6666" y="121326"/>
                      <a:pt x="7336" y="124259"/>
                      <a:pt x="8007" y="124762"/>
                    </a:cubicBezTo>
                    <a:cubicBezTo>
                      <a:pt x="5577" y="125683"/>
                      <a:pt x="9431" y="130292"/>
                      <a:pt x="7169" y="130376"/>
                    </a:cubicBezTo>
                    <a:lnTo>
                      <a:pt x="7169" y="133141"/>
                    </a:lnTo>
                    <a:lnTo>
                      <a:pt x="7169" y="133141"/>
                    </a:lnTo>
                    <a:cubicBezTo>
                      <a:pt x="6993" y="134238"/>
                      <a:pt x="7403" y="135353"/>
                      <a:pt x="8258" y="136073"/>
                    </a:cubicBezTo>
                    <a:cubicBezTo>
                      <a:pt x="8258" y="136492"/>
                      <a:pt x="7839" y="136073"/>
                      <a:pt x="7755" y="136073"/>
                    </a:cubicBezTo>
                    <a:cubicBezTo>
                      <a:pt x="7261" y="137782"/>
                      <a:pt x="7638" y="139634"/>
                      <a:pt x="8761" y="141017"/>
                    </a:cubicBezTo>
                    <a:lnTo>
                      <a:pt x="8007" y="141017"/>
                    </a:lnTo>
                    <a:cubicBezTo>
                      <a:pt x="8509" y="141519"/>
                      <a:pt x="7085" y="144787"/>
                      <a:pt x="8007" y="147217"/>
                    </a:cubicBezTo>
                    <a:lnTo>
                      <a:pt x="8007" y="147217"/>
                    </a:lnTo>
                    <a:cubicBezTo>
                      <a:pt x="8928" y="150066"/>
                      <a:pt x="6331" y="154172"/>
                      <a:pt x="9012" y="155009"/>
                    </a:cubicBezTo>
                    <a:lnTo>
                      <a:pt x="9766" y="156853"/>
                    </a:lnTo>
                    <a:cubicBezTo>
                      <a:pt x="9766" y="154423"/>
                      <a:pt x="10939" y="156853"/>
                      <a:pt x="11274" y="156183"/>
                    </a:cubicBezTo>
                    <a:cubicBezTo>
                      <a:pt x="11274" y="157104"/>
                      <a:pt x="10604" y="158696"/>
                      <a:pt x="10436" y="157523"/>
                    </a:cubicBezTo>
                    <a:lnTo>
                      <a:pt x="10436" y="157523"/>
                    </a:lnTo>
                    <a:cubicBezTo>
                      <a:pt x="9096" y="157523"/>
                      <a:pt x="10436" y="160540"/>
                      <a:pt x="9179" y="160540"/>
                    </a:cubicBezTo>
                    <a:cubicBezTo>
                      <a:pt x="9179" y="165315"/>
                      <a:pt x="9179" y="170008"/>
                      <a:pt x="9179" y="174448"/>
                    </a:cubicBezTo>
                    <a:lnTo>
                      <a:pt x="10269" y="173862"/>
                    </a:lnTo>
                    <a:lnTo>
                      <a:pt x="10269" y="175454"/>
                    </a:lnTo>
                    <a:cubicBezTo>
                      <a:pt x="10269" y="175454"/>
                      <a:pt x="9431" y="176040"/>
                      <a:pt x="9431" y="174951"/>
                    </a:cubicBezTo>
                    <a:cubicBezTo>
                      <a:pt x="8845" y="175538"/>
                      <a:pt x="10017" y="176795"/>
                      <a:pt x="10269" y="176795"/>
                    </a:cubicBezTo>
                    <a:cubicBezTo>
                      <a:pt x="10269" y="178973"/>
                      <a:pt x="9012" y="175957"/>
                      <a:pt x="9012" y="176795"/>
                    </a:cubicBezTo>
                    <a:lnTo>
                      <a:pt x="9012" y="177716"/>
                    </a:lnTo>
                    <a:lnTo>
                      <a:pt x="9012" y="177716"/>
                    </a:lnTo>
                    <a:cubicBezTo>
                      <a:pt x="9431" y="178387"/>
                      <a:pt x="9934" y="178470"/>
                      <a:pt x="9934" y="179811"/>
                    </a:cubicBezTo>
                    <a:cubicBezTo>
                      <a:pt x="9934" y="181152"/>
                      <a:pt x="9347" y="180230"/>
                      <a:pt x="9263" y="180565"/>
                    </a:cubicBezTo>
                    <a:cubicBezTo>
                      <a:pt x="9179" y="180900"/>
                      <a:pt x="9263" y="180565"/>
                      <a:pt x="9263" y="181068"/>
                    </a:cubicBezTo>
                    <a:lnTo>
                      <a:pt x="9263" y="183079"/>
                    </a:lnTo>
                    <a:lnTo>
                      <a:pt x="10101" y="182241"/>
                    </a:lnTo>
                    <a:cubicBezTo>
                      <a:pt x="10520" y="183079"/>
                      <a:pt x="10101" y="184084"/>
                      <a:pt x="11023" y="183163"/>
                    </a:cubicBezTo>
                    <a:cubicBezTo>
                      <a:pt x="9682" y="184503"/>
                      <a:pt x="11023" y="190452"/>
                      <a:pt x="10436" y="191541"/>
                    </a:cubicBezTo>
                    <a:cubicBezTo>
                      <a:pt x="11065" y="192748"/>
                      <a:pt x="11333" y="194122"/>
                      <a:pt x="11191" y="195480"/>
                    </a:cubicBezTo>
                    <a:cubicBezTo>
                      <a:pt x="11191" y="195061"/>
                      <a:pt x="12280" y="194809"/>
                      <a:pt x="12280" y="196150"/>
                    </a:cubicBezTo>
                    <a:cubicBezTo>
                      <a:pt x="10269" y="196150"/>
                      <a:pt x="11526" y="198496"/>
                      <a:pt x="10185" y="199585"/>
                    </a:cubicBezTo>
                    <a:cubicBezTo>
                      <a:pt x="11023" y="198663"/>
                      <a:pt x="10604" y="203272"/>
                      <a:pt x="11861" y="201764"/>
                    </a:cubicBezTo>
                    <a:cubicBezTo>
                      <a:pt x="11861" y="202853"/>
                      <a:pt x="11107" y="201764"/>
                      <a:pt x="10688" y="202685"/>
                    </a:cubicBezTo>
                    <a:cubicBezTo>
                      <a:pt x="10905" y="205618"/>
                      <a:pt x="10905" y="208551"/>
                      <a:pt x="10688" y="211483"/>
                    </a:cubicBezTo>
                    <a:cubicBezTo>
                      <a:pt x="10688" y="211483"/>
                      <a:pt x="11358" y="210980"/>
                      <a:pt x="11777" y="211483"/>
                    </a:cubicBezTo>
                    <a:lnTo>
                      <a:pt x="10520" y="213159"/>
                    </a:lnTo>
                    <a:cubicBezTo>
                      <a:pt x="10520" y="213829"/>
                      <a:pt x="12028" y="213662"/>
                      <a:pt x="11191" y="214835"/>
                    </a:cubicBezTo>
                    <a:cubicBezTo>
                      <a:pt x="11191" y="214835"/>
                      <a:pt x="11777" y="214835"/>
                      <a:pt x="11861" y="214835"/>
                    </a:cubicBezTo>
                    <a:cubicBezTo>
                      <a:pt x="10939" y="221119"/>
                      <a:pt x="13537" y="227487"/>
                      <a:pt x="11861" y="233855"/>
                    </a:cubicBezTo>
                    <a:cubicBezTo>
                      <a:pt x="12364" y="232933"/>
                      <a:pt x="12447" y="233855"/>
                      <a:pt x="12447" y="233855"/>
                    </a:cubicBezTo>
                    <a:cubicBezTo>
                      <a:pt x="12447" y="233855"/>
                      <a:pt x="13118" y="233855"/>
                      <a:pt x="13453" y="233855"/>
                    </a:cubicBezTo>
                    <a:lnTo>
                      <a:pt x="12615" y="236452"/>
                    </a:lnTo>
                    <a:cubicBezTo>
                      <a:pt x="13620" y="236955"/>
                      <a:pt x="12615" y="239301"/>
                      <a:pt x="13788" y="239552"/>
                    </a:cubicBezTo>
                    <a:lnTo>
                      <a:pt x="13788" y="238715"/>
                    </a:lnTo>
                    <a:cubicBezTo>
                      <a:pt x="14961" y="239804"/>
                      <a:pt x="16134" y="237039"/>
                      <a:pt x="17558" y="237123"/>
                    </a:cubicBezTo>
                    <a:cubicBezTo>
                      <a:pt x="16302" y="235950"/>
                      <a:pt x="19234" y="233771"/>
                      <a:pt x="17558" y="231844"/>
                    </a:cubicBezTo>
                    <a:cubicBezTo>
                      <a:pt x="17558" y="231341"/>
                      <a:pt x="17977" y="231844"/>
                      <a:pt x="18312" y="231844"/>
                    </a:cubicBezTo>
                    <a:cubicBezTo>
                      <a:pt x="18648" y="231844"/>
                      <a:pt x="17558" y="230755"/>
                      <a:pt x="17726" y="229582"/>
                    </a:cubicBezTo>
                    <a:lnTo>
                      <a:pt x="17726" y="229582"/>
                    </a:lnTo>
                    <a:cubicBezTo>
                      <a:pt x="17625" y="226783"/>
                      <a:pt x="17760" y="223976"/>
                      <a:pt x="18145" y="221203"/>
                    </a:cubicBezTo>
                    <a:lnTo>
                      <a:pt x="17475" y="221203"/>
                    </a:lnTo>
                    <a:cubicBezTo>
                      <a:pt x="17500" y="220725"/>
                      <a:pt x="17642" y="220264"/>
                      <a:pt x="17894" y="219862"/>
                    </a:cubicBezTo>
                    <a:cubicBezTo>
                      <a:pt x="16804" y="219024"/>
                      <a:pt x="17894" y="222041"/>
                      <a:pt x="16720" y="221287"/>
                    </a:cubicBezTo>
                    <a:cubicBezTo>
                      <a:pt x="18145" y="220197"/>
                      <a:pt x="16720" y="215756"/>
                      <a:pt x="18061" y="215002"/>
                    </a:cubicBezTo>
                    <a:cubicBezTo>
                      <a:pt x="18061" y="213745"/>
                      <a:pt x="17307" y="215002"/>
                      <a:pt x="17223" y="214164"/>
                    </a:cubicBezTo>
                    <a:lnTo>
                      <a:pt x="17642" y="214164"/>
                    </a:lnTo>
                    <a:lnTo>
                      <a:pt x="17056" y="214164"/>
                    </a:lnTo>
                    <a:cubicBezTo>
                      <a:pt x="17056" y="213326"/>
                      <a:pt x="17642" y="212908"/>
                      <a:pt x="17977" y="212908"/>
                    </a:cubicBezTo>
                    <a:cubicBezTo>
                      <a:pt x="17944" y="213134"/>
                      <a:pt x="17944" y="213360"/>
                      <a:pt x="17977" y="213578"/>
                    </a:cubicBezTo>
                    <a:cubicBezTo>
                      <a:pt x="18396" y="212572"/>
                      <a:pt x="17977" y="210729"/>
                      <a:pt x="17977" y="210394"/>
                    </a:cubicBezTo>
                    <a:lnTo>
                      <a:pt x="17977" y="211567"/>
                    </a:lnTo>
                    <a:cubicBezTo>
                      <a:pt x="17818" y="208048"/>
                      <a:pt x="17399" y="204545"/>
                      <a:pt x="16720" y="201093"/>
                    </a:cubicBezTo>
                    <a:lnTo>
                      <a:pt x="16720" y="201093"/>
                    </a:lnTo>
                    <a:cubicBezTo>
                      <a:pt x="16050" y="198747"/>
                      <a:pt x="16720" y="199166"/>
                      <a:pt x="16720" y="196485"/>
                    </a:cubicBezTo>
                    <a:lnTo>
                      <a:pt x="16720" y="196485"/>
                    </a:lnTo>
                    <a:cubicBezTo>
                      <a:pt x="16302" y="195932"/>
                      <a:pt x="16092" y="195253"/>
                      <a:pt x="16134" y="194558"/>
                    </a:cubicBezTo>
                    <a:cubicBezTo>
                      <a:pt x="16553" y="195228"/>
                      <a:pt x="16804" y="193217"/>
                      <a:pt x="17307" y="194558"/>
                    </a:cubicBezTo>
                    <a:cubicBezTo>
                      <a:pt x="16469" y="191960"/>
                      <a:pt x="16720" y="193301"/>
                      <a:pt x="15380" y="191625"/>
                    </a:cubicBezTo>
                    <a:lnTo>
                      <a:pt x="15966" y="191122"/>
                    </a:lnTo>
                    <a:cubicBezTo>
                      <a:pt x="15380" y="190620"/>
                      <a:pt x="15129" y="190536"/>
                      <a:pt x="14961" y="189195"/>
                    </a:cubicBezTo>
                    <a:cubicBezTo>
                      <a:pt x="15464" y="190285"/>
                      <a:pt x="15715" y="188357"/>
                      <a:pt x="16385" y="189195"/>
                    </a:cubicBezTo>
                    <a:cubicBezTo>
                      <a:pt x="17475" y="186346"/>
                      <a:pt x="14961" y="185090"/>
                      <a:pt x="16385" y="183749"/>
                    </a:cubicBezTo>
                    <a:cubicBezTo>
                      <a:pt x="14877" y="182576"/>
                      <a:pt x="15715" y="186179"/>
                      <a:pt x="15380" y="185509"/>
                    </a:cubicBezTo>
                    <a:cubicBezTo>
                      <a:pt x="14877" y="186095"/>
                      <a:pt x="14123" y="184503"/>
                      <a:pt x="14291" y="183582"/>
                    </a:cubicBezTo>
                    <a:cubicBezTo>
                      <a:pt x="14458" y="182660"/>
                      <a:pt x="16134" y="181990"/>
                      <a:pt x="15966" y="179727"/>
                    </a:cubicBezTo>
                    <a:cubicBezTo>
                      <a:pt x="15966" y="179727"/>
                      <a:pt x="15966" y="179727"/>
                      <a:pt x="15966" y="180230"/>
                    </a:cubicBezTo>
                    <a:cubicBezTo>
                      <a:pt x="15966" y="180733"/>
                      <a:pt x="15296" y="178638"/>
                      <a:pt x="15966" y="177549"/>
                    </a:cubicBezTo>
                    <a:cubicBezTo>
                      <a:pt x="15045" y="177046"/>
                      <a:pt x="15966" y="176208"/>
                      <a:pt x="14793" y="176124"/>
                    </a:cubicBezTo>
                    <a:lnTo>
                      <a:pt x="15212" y="178135"/>
                    </a:lnTo>
                    <a:cubicBezTo>
                      <a:pt x="14793" y="176962"/>
                      <a:pt x="13369" y="175957"/>
                      <a:pt x="13956" y="174029"/>
                    </a:cubicBezTo>
                    <a:cubicBezTo>
                      <a:pt x="13956" y="174029"/>
                      <a:pt x="14542" y="174700"/>
                      <a:pt x="14710" y="175119"/>
                    </a:cubicBezTo>
                    <a:cubicBezTo>
                      <a:pt x="14877" y="175538"/>
                      <a:pt x="14710" y="174029"/>
                      <a:pt x="14710" y="173443"/>
                    </a:cubicBezTo>
                    <a:cubicBezTo>
                      <a:pt x="14710" y="172856"/>
                      <a:pt x="14710" y="175873"/>
                      <a:pt x="16050" y="177130"/>
                    </a:cubicBezTo>
                    <a:cubicBezTo>
                      <a:pt x="16469" y="176459"/>
                      <a:pt x="15045" y="174784"/>
                      <a:pt x="16050" y="175370"/>
                    </a:cubicBezTo>
                    <a:cubicBezTo>
                      <a:pt x="14374" y="174532"/>
                      <a:pt x="16050" y="173108"/>
                      <a:pt x="14793" y="171683"/>
                    </a:cubicBezTo>
                    <a:lnTo>
                      <a:pt x="15548" y="171683"/>
                    </a:lnTo>
                    <a:cubicBezTo>
                      <a:pt x="15279" y="171340"/>
                      <a:pt x="15112" y="170938"/>
                      <a:pt x="15045" y="170510"/>
                    </a:cubicBezTo>
                    <a:lnTo>
                      <a:pt x="15966" y="171265"/>
                    </a:lnTo>
                    <a:cubicBezTo>
                      <a:pt x="15129" y="170092"/>
                      <a:pt x="16553" y="168835"/>
                      <a:pt x="15966" y="167662"/>
                    </a:cubicBezTo>
                    <a:cubicBezTo>
                      <a:pt x="15966" y="170175"/>
                      <a:pt x="15129" y="168248"/>
                      <a:pt x="14710" y="169337"/>
                    </a:cubicBezTo>
                    <a:cubicBezTo>
                      <a:pt x="13620" y="166321"/>
                      <a:pt x="16469" y="167494"/>
                      <a:pt x="15883" y="164142"/>
                    </a:cubicBezTo>
                    <a:cubicBezTo>
                      <a:pt x="15883" y="164561"/>
                      <a:pt x="15883" y="165902"/>
                      <a:pt x="15212" y="165148"/>
                    </a:cubicBezTo>
                    <a:cubicBezTo>
                      <a:pt x="15321" y="164469"/>
                      <a:pt x="15548" y="163816"/>
                      <a:pt x="15883" y="163221"/>
                    </a:cubicBezTo>
                    <a:cubicBezTo>
                      <a:pt x="15883" y="160958"/>
                      <a:pt x="15212" y="163221"/>
                      <a:pt x="14710" y="162634"/>
                    </a:cubicBezTo>
                    <a:cubicBezTo>
                      <a:pt x="15548" y="161880"/>
                      <a:pt x="14710" y="161545"/>
                      <a:pt x="14039" y="160623"/>
                    </a:cubicBezTo>
                    <a:lnTo>
                      <a:pt x="14710" y="160623"/>
                    </a:lnTo>
                    <a:cubicBezTo>
                      <a:pt x="14710" y="158026"/>
                      <a:pt x="13201" y="160037"/>
                      <a:pt x="13620" y="157691"/>
                    </a:cubicBezTo>
                    <a:lnTo>
                      <a:pt x="14710" y="158612"/>
                    </a:lnTo>
                    <a:lnTo>
                      <a:pt x="14710" y="157439"/>
                    </a:lnTo>
                    <a:lnTo>
                      <a:pt x="15548" y="157439"/>
                    </a:lnTo>
                    <a:cubicBezTo>
                      <a:pt x="15003" y="156534"/>
                      <a:pt x="14852" y="155445"/>
                      <a:pt x="15129" y="154423"/>
                    </a:cubicBezTo>
                    <a:cubicBezTo>
                      <a:pt x="14626" y="154423"/>
                      <a:pt x="13872" y="154423"/>
                      <a:pt x="13788" y="153250"/>
                    </a:cubicBezTo>
                    <a:cubicBezTo>
                      <a:pt x="13704" y="152077"/>
                      <a:pt x="14458" y="153250"/>
                      <a:pt x="14291" y="151993"/>
                    </a:cubicBezTo>
                    <a:cubicBezTo>
                      <a:pt x="14710" y="151993"/>
                      <a:pt x="15296" y="152747"/>
                      <a:pt x="14710" y="153501"/>
                    </a:cubicBezTo>
                    <a:cubicBezTo>
                      <a:pt x="14123" y="154255"/>
                      <a:pt x="15212" y="153501"/>
                      <a:pt x="15380" y="153501"/>
                    </a:cubicBezTo>
                    <a:cubicBezTo>
                      <a:pt x="15548" y="153501"/>
                      <a:pt x="15380" y="151406"/>
                      <a:pt x="15380" y="150820"/>
                    </a:cubicBezTo>
                    <a:cubicBezTo>
                      <a:pt x="15430" y="151038"/>
                      <a:pt x="15430" y="151272"/>
                      <a:pt x="15380" y="151490"/>
                    </a:cubicBezTo>
                    <a:lnTo>
                      <a:pt x="14291" y="149144"/>
                    </a:lnTo>
                    <a:cubicBezTo>
                      <a:pt x="14291" y="149144"/>
                      <a:pt x="14793" y="149144"/>
                      <a:pt x="15045" y="149144"/>
                    </a:cubicBezTo>
                    <a:cubicBezTo>
                      <a:pt x="14785" y="148667"/>
                      <a:pt x="14584" y="148164"/>
                      <a:pt x="14458" y="147636"/>
                    </a:cubicBezTo>
                    <a:cubicBezTo>
                      <a:pt x="15045" y="147636"/>
                      <a:pt x="15631" y="147636"/>
                      <a:pt x="15966" y="148641"/>
                    </a:cubicBezTo>
                    <a:lnTo>
                      <a:pt x="15212" y="146463"/>
                    </a:lnTo>
                    <a:cubicBezTo>
                      <a:pt x="15212" y="146463"/>
                      <a:pt x="15883" y="145290"/>
                      <a:pt x="16050" y="145541"/>
                    </a:cubicBezTo>
                    <a:cubicBezTo>
                      <a:pt x="16050" y="144368"/>
                      <a:pt x="14793" y="142609"/>
                      <a:pt x="15129" y="140933"/>
                    </a:cubicBezTo>
                    <a:cubicBezTo>
                      <a:pt x="15078" y="140740"/>
                      <a:pt x="15078" y="140539"/>
                      <a:pt x="15129" y="140346"/>
                    </a:cubicBezTo>
                    <a:cubicBezTo>
                      <a:pt x="15129" y="138838"/>
                      <a:pt x="15799" y="137414"/>
                      <a:pt x="15129" y="135570"/>
                    </a:cubicBezTo>
                    <a:lnTo>
                      <a:pt x="16134" y="134481"/>
                    </a:lnTo>
                    <a:cubicBezTo>
                      <a:pt x="16134" y="133141"/>
                      <a:pt x="14877" y="135989"/>
                      <a:pt x="14374" y="133643"/>
                    </a:cubicBezTo>
                    <a:cubicBezTo>
                      <a:pt x="13872" y="131297"/>
                      <a:pt x="15212" y="132973"/>
                      <a:pt x="15464" y="132386"/>
                    </a:cubicBezTo>
                    <a:cubicBezTo>
                      <a:pt x="15715" y="131800"/>
                      <a:pt x="13788" y="130124"/>
                      <a:pt x="14542" y="128532"/>
                    </a:cubicBezTo>
                    <a:cubicBezTo>
                      <a:pt x="15548" y="131046"/>
                      <a:pt x="15380" y="131465"/>
                      <a:pt x="15548" y="131968"/>
                    </a:cubicBezTo>
                    <a:close/>
                    <a:moveTo>
                      <a:pt x="14207" y="114288"/>
                    </a:moveTo>
                    <a:cubicBezTo>
                      <a:pt x="14207" y="114288"/>
                      <a:pt x="14793" y="115293"/>
                      <a:pt x="14207" y="115545"/>
                    </a:cubicBezTo>
                    <a:cubicBezTo>
                      <a:pt x="13620" y="115796"/>
                      <a:pt x="13956" y="114875"/>
                      <a:pt x="14207" y="114288"/>
                    </a:cubicBezTo>
                    <a:close/>
                    <a:moveTo>
                      <a:pt x="11107" y="87559"/>
                    </a:moveTo>
                    <a:cubicBezTo>
                      <a:pt x="11107" y="87559"/>
                      <a:pt x="11107" y="88230"/>
                      <a:pt x="11107" y="88649"/>
                    </a:cubicBezTo>
                    <a:cubicBezTo>
                      <a:pt x="10989" y="88297"/>
                      <a:pt x="10989" y="87911"/>
                      <a:pt x="11107" y="87559"/>
                    </a:cubicBezTo>
                    <a:close/>
                    <a:moveTo>
                      <a:pt x="2728" y="11479"/>
                    </a:moveTo>
                    <a:cubicBezTo>
                      <a:pt x="2728" y="11479"/>
                      <a:pt x="2728" y="11479"/>
                      <a:pt x="2728" y="11479"/>
                    </a:cubicBezTo>
                    <a:cubicBezTo>
                      <a:pt x="2728" y="11479"/>
                      <a:pt x="2728" y="11479"/>
                      <a:pt x="2728" y="12317"/>
                    </a:cubicBezTo>
                    <a:cubicBezTo>
                      <a:pt x="2728" y="13155"/>
                      <a:pt x="2895" y="11898"/>
                      <a:pt x="2644" y="11479"/>
                    </a:cubicBezTo>
                    <a:close/>
                    <a:moveTo>
                      <a:pt x="11526" y="181571"/>
                    </a:moveTo>
                    <a:lnTo>
                      <a:pt x="11526" y="181571"/>
                    </a:lnTo>
                    <a:cubicBezTo>
                      <a:pt x="11861" y="181990"/>
                      <a:pt x="11693" y="181738"/>
                      <a:pt x="11442" y="18157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="" xmlns:a16="http://schemas.microsoft.com/office/drawing/2014/main" id="{D3072F33-B371-4F7C-911B-B8F92B0C88A8}"/>
                  </a:ext>
                </a:extLst>
              </p:cNvPr>
              <p:cNvSpPr/>
              <p:nvPr/>
            </p:nvSpPr>
            <p:spPr>
              <a:xfrm>
                <a:off x="2806400" y="1891663"/>
                <a:ext cx="418" cy="8378"/>
              </a:xfrm>
              <a:custGeom>
                <a:avLst/>
                <a:gdLst>
                  <a:gd name="connsiteX0" fmla="*/ 419 w 418"/>
                  <a:gd name="connsiteY0" fmla="*/ 0 h 8378"/>
                  <a:gd name="connsiteX1" fmla="*/ 0 w 418"/>
                  <a:gd name="connsiteY1" fmla="*/ 0 h 8378"/>
                  <a:gd name="connsiteX2" fmla="*/ 419 w 41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" h="8378">
                    <a:moveTo>
                      <a:pt x="419" y="0"/>
                    </a:moveTo>
                    <a:lnTo>
                      <a:pt x="0" y="0"/>
                    </a:lnTo>
                    <a:cubicBezTo>
                      <a:pt x="0" y="0"/>
                      <a:pt x="251" y="0"/>
                      <a:pt x="419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="" xmlns:a16="http://schemas.microsoft.com/office/drawing/2014/main" id="{E1F398E5-B1A8-4FF2-8AB3-847E46DF5610}"/>
                  </a:ext>
                </a:extLst>
              </p:cNvPr>
              <p:cNvSpPr/>
              <p:nvPr/>
            </p:nvSpPr>
            <p:spPr>
              <a:xfrm>
                <a:off x="2811008" y="194369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="" xmlns:a16="http://schemas.microsoft.com/office/drawing/2014/main" id="{BA5BB96E-9864-44F0-85BA-32D514ED4F16}"/>
                  </a:ext>
                </a:extLst>
              </p:cNvPr>
              <p:cNvSpPr/>
              <p:nvPr/>
            </p:nvSpPr>
            <p:spPr>
              <a:xfrm>
                <a:off x="2804286" y="1836530"/>
                <a:ext cx="211" cy="670"/>
              </a:xfrm>
              <a:custGeom>
                <a:avLst/>
                <a:gdLst>
                  <a:gd name="connsiteX0" fmla="*/ 186 w 211"/>
                  <a:gd name="connsiteY0" fmla="*/ 0 h 670"/>
                  <a:gd name="connsiteX1" fmla="*/ 186 w 211"/>
                  <a:gd name="connsiteY1" fmla="*/ 670 h 670"/>
                  <a:gd name="connsiteX2" fmla="*/ 186 w 211"/>
                  <a:gd name="connsiteY2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" h="670">
                    <a:moveTo>
                      <a:pt x="186" y="0"/>
                    </a:moveTo>
                    <a:cubicBezTo>
                      <a:pt x="220" y="226"/>
                      <a:pt x="220" y="444"/>
                      <a:pt x="186" y="670"/>
                    </a:cubicBezTo>
                    <a:cubicBezTo>
                      <a:pt x="186" y="670"/>
                      <a:pt x="-233" y="503"/>
                      <a:pt x="186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="" xmlns:a16="http://schemas.microsoft.com/office/drawing/2014/main" id="{B73F9EA3-CCEB-4440-8AEB-FC8C21B88F42}"/>
                  </a:ext>
                </a:extLst>
              </p:cNvPr>
              <p:cNvSpPr/>
              <p:nvPr/>
            </p:nvSpPr>
            <p:spPr>
              <a:xfrm>
                <a:off x="2795599" y="1803936"/>
                <a:ext cx="75" cy="1005"/>
              </a:xfrm>
              <a:custGeom>
                <a:avLst/>
                <a:gdLst>
                  <a:gd name="connsiteX0" fmla="*/ 75 w 75"/>
                  <a:gd name="connsiteY0" fmla="*/ 0 h 1005"/>
                  <a:gd name="connsiteX1" fmla="*/ 75 w 75"/>
                  <a:gd name="connsiteY1" fmla="*/ 1005 h 1005"/>
                  <a:gd name="connsiteX2" fmla="*/ 75 w 75"/>
                  <a:gd name="connsiteY2" fmla="*/ 84 h 1005"/>
                  <a:gd name="connsiteX3" fmla="*/ 75 w 75"/>
                  <a:gd name="connsiteY3" fmla="*/ 0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" h="1005">
                    <a:moveTo>
                      <a:pt x="75" y="0"/>
                    </a:moveTo>
                    <a:lnTo>
                      <a:pt x="75" y="1005"/>
                    </a:lnTo>
                    <a:cubicBezTo>
                      <a:pt x="-25" y="704"/>
                      <a:pt x="-25" y="385"/>
                      <a:pt x="75" y="84"/>
                    </a:cubicBezTo>
                    <a:cubicBezTo>
                      <a:pt x="75" y="84"/>
                      <a:pt x="75" y="335"/>
                      <a:pt x="75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="" xmlns:a16="http://schemas.microsoft.com/office/drawing/2014/main" id="{45BD7EE9-C43C-459D-82F5-CCD25CBAB1CE}"/>
                  </a:ext>
                </a:extLst>
              </p:cNvPr>
              <p:cNvSpPr/>
              <p:nvPr/>
            </p:nvSpPr>
            <p:spPr>
              <a:xfrm>
                <a:off x="2799323" y="1794887"/>
                <a:ext cx="206" cy="361"/>
              </a:xfrm>
              <a:custGeom>
                <a:avLst/>
                <a:gdLst>
                  <a:gd name="connsiteX0" fmla="*/ 206 w 206"/>
                  <a:gd name="connsiteY0" fmla="*/ 0 h 361"/>
                  <a:gd name="connsiteX1" fmla="*/ 206 w 206"/>
                  <a:gd name="connsiteY1" fmla="*/ 0 h 361"/>
                  <a:gd name="connsiteX2" fmla="*/ 206 w 206"/>
                  <a:gd name="connsiteY2" fmla="*/ 0 h 361"/>
                  <a:gd name="connsiteX3" fmla="*/ 206 w 206"/>
                  <a:gd name="connsiteY3" fmla="*/ 0 h 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" h="361">
                    <a:moveTo>
                      <a:pt x="206" y="0"/>
                    </a:moveTo>
                    <a:cubicBezTo>
                      <a:pt x="206" y="0"/>
                      <a:pt x="206" y="0"/>
                      <a:pt x="206" y="0"/>
                    </a:cubicBezTo>
                    <a:lnTo>
                      <a:pt x="206" y="0"/>
                    </a:lnTo>
                    <a:cubicBezTo>
                      <a:pt x="-213" y="251"/>
                      <a:pt x="123" y="670"/>
                      <a:pt x="206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="" xmlns:a16="http://schemas.microsoft.com/office/drawing/2014/main" id="{A74B86AA-B5AC-42B1-B235-174FFB426E19}"/>
                  </a:ext>
                </a:extLst>
              </p:cNvPr>
              <p:cNvSpPr/>
              <p:nvPr/>
            </p:nvSpPr>
            <p:spPr>
              <a:xfrm>
                <a:off x="2797550" y="1801423"/>
                <a:ext cx="647" cy="1508"/>
              </a:xfrm>
              <a:custGeom>
                <a:avLst/>
                <a:gdLst>
                  <a:gd name="connsiteX0" fmla="*/ 387 w 647"/>
                  <a:gd name="connsiteY0" fmla="*/ 1508 h 1508"/>
                  <a:gd name="connsiteX1" fmla="*/ 387 w 647"/>
                  <a:gd name="connsiteY1" fmla="*/ 0 h 1508"/>
                  <a:gd name="connsiteX2" fmla="*/ 387 w 647"/>
                  <a:gd name="connsiteY2" fmla="*/ 0 h 1508"/>
                  <a:gd name="connsiteX3" fmla="*/ 387 w 647"/>
                  <a:gd name="connsiteY3" fmla="*/ 1508 h 1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" h="1508">
                    <a:moveTo>
                      <a:pt x="387" y="1508"/>
                    </a:moveTo>
                    <a:cubicBezTo>
                      <a:pt x="973" y="1508"/>
                      <a:pt x="387" y="754"/>
                      <a:pt x="387" y="0"/>
                    </a:cubicBezTo>
                    <a:lnTo>
                      <a:pt x="387" y="0"/>
                    </a:lnTo>
                    <a:cubicBezTo>
                      <a:pt x="-283" y="0"/>
                      <a:pt x="52" y="754"/>
                      <a:pt x="387" y="150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="" xmlns:a16="http://schemas.microsoft.com/office/drawing/2014/main" id="{53393C9F-67E6-4688-9B65-4DBD1D6A6F28}"/>
                  </a:ext>
                </a:extLst>
              </p:cNvPr>
              <p:cNvSpPr/>
              <p:nvPr/>
            </p:nvSpPr>
            <p:spPr>
              <a:xfrm>
                <a:off x="2798030" y="1800668"/>
                <a:ext cx="74" cy="586"/>
              </a:xfrm>
              <a:custGeom>
                <a:avLst/>
                <a:gdLst>
                  <a:gd name="connsiteX0" fmla="*/ 75 w 74"/>
                  <a:gd name="connsiteY0" fmla="*/ 587 h 586"/>
                  <a:gd name="connsiteX1" fmla="*/ 75 w 74"/>
                  <a:gd name="connsiteY1" fmla="*/ 0 h 586"/>
                  <a:gd name="connsiteX2" fmla="*/ 75 w 74"/>
                  <a:gd name="connsiteY2" fmla="*/ 587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" h="586">
                    <a:moveTo>
                      <a:pt x="75" y="587"/>
                    </a:moveTo>
                    <a:cubicBezTo>
                      <a:pt x="33" y="394"/>
                      <a:pt x="33" y="193"/>
                      <a:pt x="75" y="0"/>
                    </a:cubicBezTo>
                    <a:cubicBezTo>
                      <a:pt x="75" y="0"/>
                      <a:pt x="-93" y="251"/>
                      <a:pt x="75" y="58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="" xmlns:a16="http://schemas.microsoft.com/office/drawing/2014/main" id="{0C5E353C-F6A0-4513-AD55-75DA357FD06B}"/>
                  </a:ext>
                </a:extLst>
              </p:cNvPr>
              <p:cNvSpPr/>
              <p:nvPr/>
            </p:nvSpPr>
            <p:spPr>
              <a:xfrm>
                <a:off x="2796126" y="1810304"/>
                <a:ext cx="723" cy="819"/>
              </a:xfrm>
              <a:custGeom>
                <a:avLst/>
                <a:gdLst>
                  <a:gd name="connsiteX0" fmla="*/ 554 w 723"/>
                  <a:gd name="connsiteY0" fmla="*/ 0 h 819"/>
                  <a:gd name="connsiteX1" fmla="*/ 51 w 723"/>
                  <a:gd name="connsiteY1" fmla="*/ 0 h 819"/>
                  <a:gd name="connsiteX2" fmla="*/ 554 w 723"/>
                  <a:gd name="connsiteY2" fmla="*/ 0 h 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3" h="819">
                    <a:moveTo>
                      <a:pt x="554" y="0"/>
                    </a:moveTo>
                    <a:cubicBezTo>
                      <a:pt x="554" y="0"/>
                      <a:pt x="-200" y="0"/>
                      <a:pt x="51" y="0"/>
                    </a:cubicBezTo>
                    <a:cubicBezTo>
                      <a:pt x="303" y="0"/>
                      <a:pt x="1057" y="1843"/>
                      <a:pt x="554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="" xmlns:a16="http://schemas.microsoft.com/office/drawing/2014/main" id="{899DC3D2-5F24-48B2-BC5F-44CD1409A594}"/>
                  </a:ext>
                </a:extLst>
              </p:cNvPr>
              <p:cNvSpPr/>
              <p:nvPr/>
            </p:nvSpPr>
            <p:spPr>
              <a:xfrm>
                <a:off x="2799110" y="1802260"/>
                <a:ext cx="754" cy="670"/>
              </a:xfrm>
              <a:custGeom>
                <a:avLst/>
                <a:gdLst>
                  <a:gd name="connsiteX0" fmla="*/ 754 w 754"/>
                  <a:gd name="connsiteY0" fmla="*/ 0 h 670"/>
                  <a:gd name="connsiteX1" fmla="*/ 0 w 754"/>
                  <a:gd name="connsiteY1" fmla="*/ 251 h 670"/>
                  <a:gd name="connsiteX2" fmla="*/ 587 w 754"/>
                  <a:gd name="connsiteY2" fmla="*/ 670 h 670"/>
                  <a:gd name="connsiteX3" fmla="*/ 754 w 754"/>
                  <a:gd name="connsiteY3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" h="670">
                    <a:moveTo>
                      <a:pt x="754" y="0"/>
                    </a:moveTo>
                    <a:lnTo>
                      <a:pt x="0" y="251"/>
                    </a:lnTo>
                    <a:lnTo>
                      <a:pt x="587" y="67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="" xmlns:a16="http://schemas.microsoft.com/office/drawing/2014/main" id="{E8E9F09A-F156-418F-8C98-366D435A9F54}"/>
                  </a:ext>
                </a:extLst>
              </p:cNvPr>
              <p:cNvSpPr/>
              <p:nvPr/>
            </p:nvSpPr>
            <p:spPr>
              <a:xfrm>
                <a:off x="2799454" y="1806701"/>
                <a:ext cx="158" cy="1173"/>
              </a:xfrm>
              <a:custGeom>
                <a:avLst/>
                <a:gdLst>
                  <a:gd name="connsiteX0" fmla="*/ 159 w 158"/>
                  <a:gd name="connsiteY0" fmla="*/ 1173 h 1173"/>
                  <a:gd name="connsiteX1" fmla="*/ 159 w 158"/>
                  <a:gd name="connsiteY1" fmla="*/ 0 h 1173"/>
                  <a:gd name="connsiteX2" fmla="*/ 159 w 158"/>
                  <a:gd name="connsiteY2" fmla="*/ 0 h 1173"/>
                  <a:gd name="connsiteX3" fmla="*/ 159 w 158"/>
                  <a:gd name="connsiteY3" fmla="*/ 1173 h 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" h="1173">
                    <a:moveTo>
                      <a:pt x="159" y="1173"/>
                    </a:moveTo>
                    <a:lnTo>
                      <a:pt x="159" y="0"/>
                    </a:lnTo>
                    <a:lnTo>
                      <a:pt x="159" y="0"/>
                    </a:lnTo>
                    <a:cubicBezTo>
                      <a:pt x="-9" y="419"/>
                      <a:pt x="-93" y="1173"/>
                      <a:pt x="159" y="117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="" xmlns:a16="http://schemas.microsoft.com/office/drawing/2014/main" id="{89812BB6-D17F-4CDE-BAA9-CA4FA3474AED}"/>
                  </a:ext>
                </a:extLst>
              </p:cNvPr>
              <p:cNvSpPr/>
              <p:nvPr/>
            </p:nvSpPr>
            <p:spPr>
              <a:xfrm>
                <a:off x="2799426" y="1805528"/>
                <a:ext cx="18" cy="921"/>
              </a:xfrm>
              <a:custGeom>
                <a:avLst/>
                <a:gdLst>
                  <a:gd name="connsiteX0" fmla="*/ 19 w 18"/>
                  <a:gd name="connsiteY0" fmla="*/ 922 h 921"/>
                  <a:gd name="connsiteX1" fmla="*/ 19 w 18"/>
                  <a:gd name="connsiteY1" fmla="*/ 0 h 921"/>
                  <a:gd name="connsiteX2" fmla="*/ 19 w 18"/>
                  <a:gd name="connsiteY2" fmla="*/ 922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921">
                    <a:moveTo>
                      <a:pt x="19" y="922"/>
                    </a:moveTo>
                    <a:cubicBezTo>
                      <a:pt x="19" y="503"/>
                      <a:pt x="19" y="168"/>
                      <a:pt x="19" y="0"/>
                    </a:cubicBezTo>
                    <a:cubicBezTo>
                      <a:pt x="-6" y="310"/>
                      <a:pt x="-6" y="612"/>
                      <a:pt x="19" y="9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="" xmlns:a16="http://schemas.microsoft.com/office/drawing/2014/main" id="{2D448DF4-2447-4E05-9967-AFA072EFC20B}"/>
                  </a:ext>
                </a:extLst>
              </p:cNvPr>
              <p:cNvSpPr/>
              <p:nvPr/>
            </p:nvSpPr>
            <p:spPr>
              <a:xfrm>
                <a:off x="2799948" y="1803769"/>
                <a:ext cx="167" cy="1173"/>
              </a:xfrm>
              <a:custGeom>
                <a:avLst/>
                <a:gdLst>
                  <a:gd name="connsiteX0" fmla="*/ 167 w 167"/>
                  <a:gd name="connsiteY0" fmla="*/ 0 h 1173"/>
                  <a:gd name="connsiteX1" fmla="*/ 0 w 167"/>
                  <a:gd name="connsiteY1" fmla="*/ 335 h 1173"/>
                  <a:gd name="connsiteX2" fmla="*/ 0 w 167"/>
                  <a:gd name="connsiteY2" fmla="*/ 1173 h 1173"/>
                  <a:gd name="connsiteX3" fmla="*/ 167 w 167"/>
                  <a:gd name="connsiteY3" fmla="*/ 0 h 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" h="1173">
                    <a:moveTo>
                      <a:pt x="167" y="0"/>
                    </a:moveTo>
                    <a:lnTo>
                      <a:pt x="0" y="335"/>
                    </a:lnTo>
                    <a:lnTo>
                      <a:pt x="0" y="1173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="" xmlns:a16="http://schemas.microsoft.com/office/drawing/2014/main" id="{2A46FEAD-F8A0-45C9-ACEA-03F758F95BC1}"/>
                  </a:ext>
                </a:extLst>
              </p:cNvPr>
              <p:cNvSpPr/>
              <p:nvPr/>
            </p:nvSpPr>
            <p:spPr>
              <a:xfrm>
                <a:off x="2799890" y="1819977"/>
                <a:ext cx="327" cy="1303"/>
              </a:xfrm>
              <a:custGeom>
                <a:avLst/>
                <a:gdLst>
                  <a:gd name="connsiteX0" fmla="*/ 141 w 327"/>
                  <a:gd name="connsiteY0" fmla="*/ 130 h 1303"/>
                  <a:gd name="connsiteX1" fmla="*/ 141 w 327"/>
                  <a:gd name="connsiteY1" fmla="*/ 1303 h 1303"/>
                  <a:gd name="connsiteX2" fmla="*/ 141 w 327"/>
                  <a:gd name="connsiteY2" fmla="*/ 633 h 1303"/>
                  <a:gd name="connsiteX3" fmla="*/ 141 w 327"/>
                  <a:gd name="connsiteY3" fmla="*/ 130 h 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" h="1303">
                    <a:moveTo>
                      <a:pt x="141" y="130"/>
                    </a:moveTo>
                    <a:lnTo>
                      <a:pt x="141" y="1303"/>
                    </a:lnTo>
                    <a:cubicBezTo>
                      <a:pt x="141" y="1303"/>
                      <a:pt x="560" y="1303"/>
                      <a:pt x="141" y="633"/>
                    </a:cubicBezTo>
                    <a:cubicBezTo>
                      <a:pt x="-277" y="-37"/>
                      <a:pt x="393" y="-121"/>
                      <a:pt x="141" y="13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="" xmlns:a16="http://schemas.microsoft.com/office/drawing/2014/main" id="{3579EB11-F154-4833-A8EC-522C091DC225}"/>
                  </a:ext>
                </a:extLst>
              </p:cNvPr>
              <p:cNvSpPr/>
              <p:nvPr/>
            </p:nvSpPr>
            <p:spPr>
              <a:xfrm>
                <a:off x="2801372" y="1816253"/>
                <a:ext cx="837" cy="586"/>
              </a:xfrm>
              <a:custGeom>
                <a:avLst/>
                <a:gdLst>
                  <a:gd name="connsiteX0" fmla="*/ 503 w 837"/>
                  <a:gd name="connsiteY0" fmla="*/ 0 h 586"/>
                  <a:gd name="connsiteX1" fmla="*/ 0 w 837"/>
                  <a:gd name="connsiteY1" fmla="*/ 587 h 586"/>
                  <a:gd name="connsiteX2" fmla="*/ 838 w 837"/>
                  <a:gd name="connsiteY2" fmla="*/ 587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" h="586">
                    <a:moveTo>
                      <a:pt x="503" y="0"/>
                    </a:moveTo>
                    <a:cubicBezTo>
                      <a:pt x="503" y="0"/>
                      <a:pt x="503" y="0"/>
                      <a:pt x="0" y="587"/>
                    </a:cubicBezTo>
                    <a:lnTo>
                      <a:pt x="838" y="587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="" xmlns:a16="http://schemas.microsoft.com/office/drawing/2014/main" id="{3B770D94-ACEA-4AE7-9643-A79948C88CC7}"/>
                  </a:ext>
                </a:extLst>
              </p:cNvPr>
              <p:cNvSpPr/>
              <p:nvPr/>
            </p:nvSpPr>
            <p:spPr>
              <a:xfrm>
                <a:off x="2802294" y="1819353"/>
                <a:ext cx="676" cy="1285"/>
              </a:xfrm>
              <a:custGeom>
                <a:avLst/>
                <a:gdLst>
                  <a:gd name="connsiteX0" fmla="*/ 0 w 676"/>
                  <a:gd name="connsiteY0" fmla="*/ 503 h 1285"/>
                  <a:gd name="connsiteX1" fmla="*/ 670 w 676"/>
                  <a:gd name="connsiteY1" fmla="*/ 503 h 1285"/>
                  <a:gd name="connsiteX2" fmla="*/ 0 w 676"/>
                  <a:gd name="connsiteY2" fmla="*/ 503 h 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" h="1285">
                    <a:moveTo>
                      <a:pt x="0" y="503"/>
                    </a:moveTo>
                    <a:cubicBezTo>
                      <a:pt x="0" y="503"/>
                      <a:pt x="754" y="2263"/>
                      <a:pt x="670" y="503"/>
                    </a:cubicBezTo>
                    <a:cubicBezTo>
                      <a:pt x="419" y="587"/>
                      <a:pt x="84" y="-670"/>
                      <a:pt x="0" y="50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="" xmlns:a16="http://schemas.microsoft.com/office/drawing/2014/main" id="{7B02D573-6440-4220-99FB-783244BD8549}"/>
                  </a:ext>
                </a:extLst>
              </p:cNvPr>
              <p:cNvSpPr/>
              <p:nvPr/>
            </p:nvSpPr>
            <p:spPr>
              <a:xfrm>
                <a:off x="2800534" y="1838290"/>
                <a:ext cx="1508" cy="251"/>
              </a:xfrm>
              <a:custGeom>
                <a:avLst/>
                <a:gdLst>
                  <a:gd name="connsiteX0" fmla="*/ 1508 w 1508"/>
                  <a:gd name="connsiteY0" fmla="*/ 251 h 251"/>
                  <a:gd name="connsiteX1" fmla="*/ 1508 w 1508"/>
                  <a:gd name="connsiteY1" fmla="*/ 0 h 251"/>
                  <a:gd name="connsiteX2" fmla="*/ 0 w 1508"/>
                  <a:gd name="connsiteY2" fmla="*/ 84 h 251"/>
                  <a:gd name="connsiteX3" fmla="*/ 1508 w 1508"/>
                  <a:gd name="connsiteY3" fmla="*/ 251 h 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" h="251">
                    <a:moveTo>
                      <a:pt x="1508" y="251"/>
                    </a:moveTo>
                    <a:lnTo>
                      <a:pt x="1508" y="0"/>
                    </a:lnTo>
                    <a:lnTo>
                      <a:pt x="0" y="84"/>
                    </a:lnTo>
                    <a:lnTo>
                      <a:pt x="1508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="" xmlns:a16="http://schemas.microsoft.com/office/drawing/2014/main" id="{AA4A3EBF-FDFA-4A17-AFF7-11F0EE0E85FB}"/>
                  </a:ext>
                </a:extLst>
              </p:cNvPr>
              <p:cNvSpPr/>
              <p:nvPr/>
            </p:nvSpPr>
            <p:spPr>
              <a:xfrm>
                <a:off x="2805227" y="1852661"/>
                <a:ext cx="1172" cy="2382"/>
              </a:xfrm>
              <a:custGeom>
                <a:avLst/>
                <a:gdLst>
                  <a:gd name="connsiteX0" fmla="*/ 1173 w 1172"/>
                  <a:gd name="connsiteY0" fmla="*/ 2219 h 2382"/>
                  <a:gd name="connsiteX1" fmla="*/ 670 w 1172"/>
                  <a:gd name="connsiteY1" fmla="*/ 544 h 2382"/>
                  <a:gd name="connsiteX2" fmla="*/ 0 w 1172"/>
                  <a:gd name="connsiteY2" fmla="*/ 1298 h 2382"/>
                  <a:gd name="connsiteX3" fmla="*/ 1173 w 1172"/>
                  <a:gd name="connsiteY3" fmla="*/ 2219 h 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2" h="2382">
                    <a:moveTo>
                      <a:pt x="1173" y="2219"/>
                    </a:moveTo>
                    <a:cubicBezTo>
                      <a:pt x="1173" y="711"/>
                      <a:pt x="251" y="2219"/>
                      <a:pt x="670" y="544"/>
                    </a:cubicBezTo>
                    <a:cubicBezTo>
                      <a:pt x="1089" y="-1132"/>
                      <a:pt x="670" y="1633"/>
                      <a:pt x="0" y="1298"/>
                    </a:cubicBezTo>
                    <a:cubicBezTo>
                      <a:pt x="419" y="2219"/>
                      <a:pt x="251" y="2638"/>
                      <a:pt x="1173" y="22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="" xmlns:a16="http://schemas.microsoft.com/office/drawing/2014/main" id="{D6E262B0-5E3C-43BB-BECE-F546AB9896FF}"/>
                  </a:ext>
                </a:extLst>
              </p:cNvPr>
              <p:cNvSpPr/>
              <p:nvPr/>
            </p:nvSpPr>
            <p:spPr>
              <a:xfrm>
                <a:off x="2805227" y="1853539"/>
                <a:ext cx="8378" cy="418"/>
              </a:xfrm>
              <a:custGeom>
                <a:avLst/>
                <a:gdLst>
                  <a:gd name="connsiteX0" fmla="*/ 0 w 8378"/>
                  <a:gd name="connsiteY0" fmla="*/ 419 h 418"/>
                  <a:gd name="connsiteX1" fmla="*/ 0 w 8378"/>
                  <a:gd name="connsiteY1" fmla="*/ 0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418">
                    <a:moveTo>
                      <a:pt x="0" y="419"/>
                    </a:moveTo>
                    <a:cubicBezTo>
                      <a:pt x="0" y="419"/>
                      <a:pt x="0" y="419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="" xmlns:a16="http://schemas.microsoft.com/office/drawing/2014/main" id="{EFC8152A-3B38-4625-9122-52C677A84A4C}"/>
                  </a:ext>
                </a:extLst>
              </p:cNvPr>
              <p:cNvSpPr/>
              <p:nvPr/>
            </p:nvSpPr>
            <p:spPr>
              <a:xfrm>
                <a:off x="2807908" y="2040137"/>
                <a:ext cx="419" cy="921"/>
              </a:xfrm>
              <a:custGeom>
                <a:avLst/>
                <a:gdLst>
                  <a:gd name="connsiteX0" fmla="*/ 251 w 419"/>
                  <a:gd name="connsiteY0" fmla="*/ 0 h 921"/>
                  <a:gd name="connsiteX1" fmla="*/ 0 w 419"/>
                  <a:gd name="connsiteY1" fmla="*/ 922 h 921"/>
                  <a:gd name="connsiteX2" fmla="*/ 419 w 419"/>
                  <a:gd name="connsiteY2" fmla="*/ 335 h 921"/>
                  <a:gd name="connsiteX3" fmla="*/ 251 w 419"/>
                  <a:gd name="connsiteY3" fmla="*/ 0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9" h="921">
                    <a:moveTo>
                      <a:pt x="251" y="0"/>
                    </a:moveTo>
                    <a:lnTo>
                      <a:pt x="0" y="922"/>
                    </a:lnTo>
                    <a:lnTo>
                      <a:pt x="419" y="335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="" xmlns:a16="http://schemas.microsoft.com/office/drawing/2014/main" id="{E427BE88-E724-4063-92FA-72FA304B745B}"/>
                  </a:ext>
                </a:extLst>
              </p:cNvPr>
              <p:cNvSpPr/>
              <p:nvPr/>
            </p:nvSpPr>
            <p:spPr>
              <a:xfrm>
                <a:off x="2808411" y="2041897"/>
                <a:ext cx="921" cy="506"/>
              </a:xfrm>
              <a:custGeom>
                <a:avLst/>
                <a:gdLst>
                  <a:gd name="connsiteX0" fmla="*/ 922 w 921"/>
                  <a:gd name="connsiteY0" fmla="*/ 0 h 506"/>
                  <a:gd name="connsiteX1" fmla="*/ 0 w 921"/>
                  <a:gd name="connsiteY1" fmla="*/ 0 h 506"/>
                  <a:gd name="connsiteX2" fmla="*/ 922 w 921"/>
                  <a:gd name="connsiteY2" fmla="*/ 503 h 506"/>
                  <a:gd name="connsiteX3" fmla="*/ 922 w 921"/>
                  <a:gd name="connsiteY3" fmla="*/ 0 h 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" h="506">
                    <a:moveTo>
                      <a:pt x="922" y="0"/>
                    </a:moveTo>
                    <a:lnTo>
                      <a:pt x="0" y="0"/>
                    </a:lnTo>
                    <a:lnTo>
                      <a:pt x="922" y="503"/>
                    </a:lnTo>
                    <a:cubicBezTo>
                      <a:pt x="922" y="503"/>
                      <a:pt x="754" y="587"/>
                      <a:pt x="922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="" xmlns:a16="http://schemas.microsoft.com/office/drawing/2014/main" id="{65961E11-7060-411F-B6B6-E87EBF574312}"/>
                  </a:ext>
                </a:extLst>
              </p:cNvPr>
              <p:cNvSpPr/>
              <p:nvPr/>
            </p:nvSpPr>
            <p:spPr>
              <a:xfrm>
                <a:off x="2810505" y="1912443"/>
                <a:ext cx="8378" cy="837"/>
              </a:xfrm>
              <a:custGeom>
                <a:avLst/>
                <a:gdLst>
                  <a:gd name="connsiteX0" fmla="*/ 0 w 8378"/>
                  <a:gd name="connsiteY0" fmla="*/ 0 h 837"/>
                  <a:gd name="connsiteX1" fmla="*/ 0 w 8378"/>
                  <a:gd name="connsiteY1" fmla="*/ 0 h 837"/>
                  <a:gd name="connsiteX2" fmla="*/ 0 w 8378"/>
                  <a:gd name="connsiteY2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419"/>
                      <a:pt x="0" y="83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="" xmlns:a16="http://schemas.microsoft.com/office/drawing/2014/main" id="{C07ACAAA-C4B1-4240-85C2-500FBC7A9A63}"/>
                  </a:ext>
                </a:extLst>
              </p:cNvPr>
              <p:cNvSpPr/>
              <p:nvPr/>
            </p:nvSpPr>
            <p:spPr>
              <a:xfrm>
                <a:off x="2809584" y="1925011"/>
                <a:ext cx="837" cy="502"/>
              </a:xfrm>
              <a:custGeom>
                <a:avLst/>
                <a:gdLst>
                  <a:gd name="connsiteX0" fmla="*/ 838 w 837"/>
                  <a:gd name="connsiteY0" fmla="*/ 251 h 502"/>
                  <a:gd name="connsiteX1" fmla="*/ 838 w 837"/>
                  <a:gd name="connsiteY1" fmla="*/ 0 h 502"/>
                  <a:gd name="connsiteX2" fmla="*/ 0 w 837"/>
                  <a:gd name="connsiteY2" fmla="*/ 503 h 502"/>
                  <a:gd name="connsiteX3" fmla="*/ 838 w 837"/>
                  <a:gd name="connsiteY3" fmla="*/ 251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502">
                    <a:moveTo>
                      <a:pt x="838" y="251"/>
                    </a:moveTo>
                    <a:lnTo>
                      <a:pt x="838" y="0"/>
                    </a:lnTo>
                    <a:lnTo>
                      <a:pt x="0" y="503"/>
                    </a:lnTo>
                    <a:lnTo>
                      <a:pt x="838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="" xmlns:a16="http://schemas.microsoft.com/office/drawing/2014/main" id="{7021CE79-44A6-4CA4-9B42-0F24ED80834E}"/>
                  </a:ext>
                </a:extLst>
              </p:cNvPr>
              <p:cNvSpPr/>
              <p:nvPr/>
            </p:nvSpPr>
            <p:spPr>
              <a:xfrm>
                <a:off x="2811799" y="1934563"/>
                <a:ext cx="633" cy="1452"/>
              </a:xfrm>
              <a:custGeom>
                <a:avLst/>
                <a:gdLst>
                  <a:gd name="connsiteX0" fmla="*/ 633 w 633"/>
                  <a:gd name="connsiteY0" fmla="*/ 1424 h 1452"/>
                  <a:gd name="connsiteX1" fmla="*/ 633 w 633"/>
                  <a:gd name="connsiteY1" fmla="*/ 0 h 1452"/>
                  <a:gd name="connsiteX2" fmla="*/ 633 w 633"/>
                  <a:gd name="connsiteY2" fmla="*/ 1424 h 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3" h="1452">
                    <a:moveTo>
                      <a:pt x="633" y="1424"/>
                    </a:moveTo>
                    <a:cubicBezTo>
                      <a:pt x="633" y="1424"/>
                      <a:pt x="633" y="419"/>
                      <a:pt x="633" y="0"/>
                    </a:cubicBezTo>
                    <a:cubicBezTo>
                      <a:pt x="633" y="1006"/>
                      <a:pt x="-791" y="1592"/>
                      <a:pt x="633" y="142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="" xmlns:a16="http://schemas.microsoft.com/office/drawing/2014/main" id="{114DE549-BF0F-434D-ABC4-66545B09DE17}"/>
                  </a:ext>
                </a:extLst>
              </p:cNvPr>
              <p:cNvSpPr/>
              <p:nvPr/>
            </p:nvSpPr>
            <p:spPr>
              <a:xfrm>
                <a:off x="2820811" y="2037875"/>
                <a:ext cx="8378" cy="670"/>
              </a:xfrm>
              <a:custGeom>
                <a:avLst/>
                <a:gdLst>
                  <a:gd name="connsiteX0" fmla="*/ 0 w 8378"/>
                  <a:gd name="connsiteY0" fmla="*/ 670 h 670"/>
                  <a:gd name="connsiteX1" fmla="*/ 0 w 8378"/>
                  <a:gd name="connsiteY1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670">
                    <a:moveTo>
                      <a:pt x="0" y="670"/>
                    </a:moveTo>
                    <a:cubicBezTo>
                      <a:pt x="0" y="670"/>
                      <a:pt x="0" y="84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="" xmlns:a16="http://schemas.microsoft.com/office/drawing/2014/main" id="{AC283BCE-BA74-4238-A189-9BCFB850910B}"/>
                  </a:ext>
                </a:extLst>
              </p:cNvPr>
              <p:cNvSpPr/>
              <p:nvPr/>
            </p:nvSpPr>
            <p:spPr>
              <a:xfrm>
                <a:off x="2820225" y="2039718"/>
                <a:ext cx="83" cy="586"/>
              </a:xfrm>
              <a:custGeom>
                <a:avLst/>
                <a:gdLst>
                  <a:gd name="connsiteX0" fmla="*/ 84 w 83"/>
                  <a:gd name="connsiteY0" fmla="*/ 251 h 586"/>
                  <a:gd name="connsiteX1" fmla="*/ 84 w 83"/>
                  <a:gd name="connsiteY1" fmla="*/ 0 h 586"/>
                  <a:gd name="connsiteX2" fmla="*/ 0 w 83"/>
                  <a:gd name="connsiteY2" fmla="*/ 587 h 586"/>
                  <a:gd name="connsiteX3" fmla="*/ 84 w 83"/>
                  <a:gd name="connsiteY3" fmla="*/ 251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586">
                    <a:moveTo>
                      <a:pt x="84" y="251"/>
                    </a:moveTo>
                    <a:lnTo>
                      <a:pt x="84" y="0"/>
                    </a:lnTo>
                    <a:lnTo>
                      <a:pt x="0" y="587"/>
                    </a:lnTo>
                    <a:lnTo>
                      <a:pt x="84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="" xmlns:a16="http://schemas.microsoft.com/office/drawing/2014/main" id="{A0ED2F21-2094-4DEA-AE5C-62FFC274F3F9}"/>
                  </a:ext>
                </a:extLst>
              </p:cNvPr>
              <p:cNvSpPr/>
              <p:nvPr/>
            </p:nvSpPr>
            <p:spPr>
              <a:xfrm>
                <a:off x="2819890" y="2039383"/>
                <a:ext cx="8378" cy="1033"/>
              </a:xfrm>
              <a:custGeom>
                <a:avLst/>
                <a:gdLst>
                  <a:gd name="connsiteX0" fmla="*/ 0 w 8378"/>
                  <a:gd name="connsiteY0" fmla="*/ 586 h 1033"/>
                  <a:gd name="connsiteX1" fmla="*/ 0 w 8378"/>
                  <a:gd name="connsiteY1" fmla="*/ 586 h 1033"/>
                  <a:gd name="connsiteX2" fmla="*/ 0 w 8378"/>
                  <a:gd name="connsiteY2" fmla="*/ 0 h 1033"/>
                  <a:gd name="connsiteX3" fmla="*/ 0 w 8378"/>
                  <a:gd name="connsiteY3" fmla="*/ 586 h 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1033">
                    <a:moveTo>
                      <a:pt x="0" y="586"/>
                    </a:moveTo>
                    <a:cubicBezTo>
                      <a:pt x="0" y="1592"/>
                      <a:pt x="0" y="586"/>
                      <a:pt x="0" y="586"/>
                    </a:cubicBezTo>
                    <a:lnTo>
                      <a:pt x="0" y="0"/>
                    </a:lnTo>
                    <a:cubicBezTo>
                      <a:pt x="0" y="0"/>
                      <a:pt x="0" y="838"/>
                      <a:pt x="0" y="58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="" xmlns:a16="http://schemas.microsoft.com/office/drawing/2014/main" id="{7352BC9F-A078-410F-BF62-D6A3BA8F0853}"/>
                  </a:ext>
                </a:extLst>
              </p:cNvPr>
              <p:cNvSpPr/>
              <p:nvPr/>
            </p:nvSpPr>
            <p:spPr>
              <a:xfrm>
                <a:off x="2819471" y="203770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="" xmlns:a16="http://schemas.microsoft.com/office/drawing/2014/main" id="{87AA2ED6-4BC9-4269-9596-AFC14BDB8B16}"/>
                  </a:ext>
                </a:extLst>
              </p:cNvPr>
              <p:cNvSpPr/>
              <p:nvPr/>
            </p:nvSpPr>
            <p:spPr>
              <a:xfrm>
                <a:off x="2819555" y="203770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="" xmlns:a16="http://schemas.microsoft.com/office/drawing/2014/main" id="{1488F7EA-83EE-4015-8C52-6A5D13B9A718}"/>
                  </a:ext>
                </a:extLst>
              </p:cNvPr>
              <p:cNvSpPr/>
              <p:nvPr/>
            </p:nvSpPr>
            <p:spPr>
              <a:xfrm>
                <a:off x="2819375" y="2037456"/>
                <a:ext cx="12" cy="502"/>
              </a:xfrm>
              <a:custGeom>
                <a:avLst/>
                <a:gdLst>
                  <a:gd name="connsiteX0" fmla="*/ 12 w 12"/>
                  <a:gd name="connsiteY0" fmla="*/ 503 h 502"/>
                  <a:gd name="connsiteX1" fmla="*/ 12 w 12"/>
                  <a:gd name="connsiteY1" fmla="*/ 503 h 502"/>
                  <a:gd name="connsiteX2" fmla="*/ 12 w 12"/>
                  <a:gd name="connsiteY2" fmla="*/ 0 h 502"/>
                  <a:gd name="connsiteX3" fmla="*/ 12 w 12"/>
                  <a:gd name="connsiteY3" fmla="*/ 503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" h="502">
                    <a:moveTo>
                      <a:pt x="12" y="503"/>
                    </a:moveTo>
                    <a:lnTo>
                      <a:pt x="12" y="503"/>
                    </a:lnTo>
                    <a:cubicBezTo>
                      <a:pt x="12" y="503"/>
                      <a:pt x="12" y="503"/>
                      <a:pt x="12" y="0"/>
                    </a:cubicBezTo>
                    <a:cubicBezTo>
                      <a:pt x="-4" y="168"/>
                      <a:pt x="-4" y="335"/>
                      <a:pt x="12" y="50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="" xmlns:a16="http://schemas.microsoft.com/office/drawing/2014/main" id="{27252675-CC64-410F-86A1-17AD15FDB914}"/>
                  </a:ext>
                </a:extLst>
              </p:cNvPr>
              <p:cNvSpPr/>
              <p:nvPr/>
            </p:nvSpPr>
            <p:spPr>
              <a:xfrm>
                <a:off x="2819303" y="2038601"/>
                <a:ext cx="8378" cy="111"/>
              </a:xfrm>
              <a:custGeom>
                <a:avLst/>
                <a:gdLst>
                  <a:gd name="connsiteX0" fmla="*/ 0 w 8378"/>
                  <a:gd name="connsiteY0" fmla="*/ 112 h 111"/>
                  <a:gd name="connsiteX1" fmla="*/ 0 w 8378"/>
                  <a:gd name="connsiteY1" fmla="*/ 112 h 111"/>
                  <a:gd name="connsiteX2" fmla="*/ 0 w 8378"/>
                  <a:gd name="connsiteY2" fmla="*/ 112 h 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111">
                    <a:moveTo>
                      <a:pt x="0" y="112"/>
                    </a:moveTo>
                    <a:lnTo>
                      <a:pt x="0" y="112"/>
                    </a:lnTo>
                    <a:cubicBezTo>
                      <a:pt x="0" y="112"/>
                      <a:pt x="0" y="-140"/>
                      <a:pt x="0" y="11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="" xmlns:a16="http://schemas.microsoft.com/office/drawing/2014/main" id="{846FA434-5239-49FC-A989-3168D626D17C}"/>
                  </a:ext>
                </a:extLst>
              </p:cNvPr>
              <p:cNvSpPr/>
              <p:nvPr/>
            </p:nvSpPr>
            <p:spPr>
              <a:xfrm>
                <a:off x="2819387" y="203829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="" xmlns:a16="http://schemas.microsoft.com/office/drawing/2014/main" id="{34636FF9-B892-4CF4-BB5F-972CC2066552}"/>
                  </a:ext>
                </a:extLst>
              </p:cNvPr>
              <p:cNvSpPr/>
              <p:nvPr/>
            </p:nvSpPr>
            <p:spPr>
              <a:xfrm>
                <a:off x="2819471" y="2038372"/>
                <a:ext cx="37" cy="760"/>
              </a:xfrm>
              <a:custGeom>
                <a:avLst/>
                <a:gdLst>
                  <a:gd name="connsiteX0" fmla="*/ 0 w 37"/>
                  <a:gd name="connsiteY0" fmla="*/ 6 h 760"/>
                  <a:gd name="connsiteX1" fmla="*/ 0 w 37"/>
                  <a:gd name="connsiteY1" fmla="*/ 760 h 760"/>
                  <a:gd name="connsiteX2" fmla="*/ 0 w 37"/>
                  <a:gd name="connsiteY2" fmla="*/ 6 h 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760">
                    <a:moveTo>
                      <a:pt x="0" y="6"/>
                    </a:moveTo>
                    <a:cubicBezTo>
                      <a:pt x="42" y="257"/>
                      <a:pt x="42" y="509"/>
                      <a:pt x="0" y="760"/>
                    </a:cubicBezTo>
                    <a:cubicBezTo>
                      <a:pt x="0" y="760"/>
                      <a:pt x="84" y="-78"/>
                      <a:pt x="0" y="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="" xmlns:a16="http://schemas.microsoft.com/office/drawing/2014/main" id="{5B98163D-A715-4424-B749-2C3D9CEDBCF7}"/>
                  </a:ext>
                </a:extLst>
              </p:cNvPr>
              <p:cNvSpPr/>
              <p:nvPr/>
            </p:nvSpPr>
            <p:spPr>
              <a:xfrm>
                <a:off x="2819890" y="2040910"/>
                <a:ext cx="8378" cy="148"/>
              </a:xfrm>
              <a:custGeom>
                <a:avLst/>
                <a:gdLst>
                  <a:gd name="connsiteX0" fmla="*/ 0 w 8378"/>
                  <a:gd name="connsiteY0" fmla="*/ 149 h 148"/>
                  <a:gd name="connsiteX1" fmla="*/ 0 w 8378"/>
                  <a:gd name="connsiteY1" fmla="*/ 149 h 148"/>
                  <a:gd name="connsiteX2" fmla="*/ 0 w 8378"/>
                  <a:gd name="connsiteY2" fmla="*/ 149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148">
                    <a:moveTo>
                      <a:pt x="0" y="149"/>
                    </a:moveTo>
                    <a:lnTo>
                      <a:pt x="0" y="149"/>
                    </a:lnTo>
                    <a:cubicBezTo>
                      <a:pt x="0" y="149"/>
                      <a:pt x="0" y="-186"/>
                      <a:pt x="0" y="14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="" xmlns:a16="http://schemas.microsoft.com/office/drawing/2014/main" id="{B04642B4-0851-4A30-8243-6C4C4AEC5AC7}"/>
                  </a:ext>
                </a:extLst>
              </p:cNvPr>
              <p:cNvSpPr/>
              <p:nvPr/>
            </p:nvSpPr>
            <p:spPr>
              <a:xfrm>
                <a:off x="2818937" y="2037456"/>
                <a:ext cx="31" cy="837"/>
              </a:xfrm>
              <a:custGeom>
                <a:avLst/>
                <a:gdLst>
                  <a:gd name="connsiteX0" fmla="*/ 31 w 31"/>
                  <a:gd name="connsiteY0" fmla="*/ 0 h 837"/>
                  <a:gd name="connsiteX1" fmla="*/ 31 w 31"/>
                  <a:gd name="connsiteY1" fmla="*/ 838 h 837"/>
                  <a:gd name="connsiteX2" fmla="*/ 31 w 31"/>
                  <a:gd name="connsiteY2" fmla="*/ 838 h 837"/>
                  <a:gd name="connsiteX3" fmla="*/ 31 w 31"/>
                  <a:gd name="connsiteY3" fmla="*/ 0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" h="837">
                    <a:moveTo>
                      <a:pt x="31" y="0"/>
                    </a:moveTo>
                    <a:cubicBezTo>
                      <a:pt x="31" y="0"/>
                      <a:pt x="31" y="587"/>
                      <a:pt x="31" y="838"/>
                    </a:cubicBezTo>
                    <a:lnTo>
                      <a:pt x="31" y="838"/>
                    </a:lnTo>
                    <a:cubicBezTo>
                      <a:pt x="-10" y="561"/>
                      <a:pt x="-10" y="277"/>
                      <a:pt x="31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="" xmlns:a16="http://schemas.microsoft.com/office/drawing/2014/main" id="{9EF7317F-0688-4A79-91E8-4FEFCD7ADA9E}"/>
                  </a:ext>
                </a:extLst>
              </p:cNvPr>
              <p:cNvSpPr/>
              <p:nvPr/>
            </p:nvSpPr>
            <p:spPr>
              <a:xfrm>
                <a:off x="2819052" y="2038294"/>
                <a:ext cx="8378" cy="418"/>
              </a:xfrm>
              <a:custGeom>
                <a:avLst/>
                <a:gdLst>
                  <a:gd name="connsiteX0" fmla="*/ 0 w 8378"/>
                  <a:gd name="connsiteY0" fmla="*/ 0 h 418"/>
                  <a:gd name="connsiteX1" fmla="*/ 0 w 8378"/>
                  <a:gd name="connsiteY1" fmla="*/ 419 h 418"/>
                  <a:gd name="connsiteX2" fmla="*/ 0 w 8378"/>
                  <a:gd name="connsiteY2" fmla="*/ 0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418">
                    <a:moveTo>
                      <a:pt x="0" y="0"/>
                    </a:moveTo>
                    <a:lnTo>
                      <a:pt x="0" y="419"/>
                    </a:lnTo>
                    <a:cubicBezTo>
                      <a:pt x="0" y="419"/>
                      <a:pt x="0" y="251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="" xmlns:a16="http://schemas.microsoft.com/office/drawing/2014/main" id="{B0BA9F13-3F17-4C1D-BB3A-F388705A59C6}"/>
                  </a:ext>
                </a:extLst>
              </p:cNvPr>
              <p:cNvSpPr/>
              <p:nvPr/>
            </p:nvSpPr>
            <p:spPr>
              <a:xfrm>
                <a:off x="2819387" y="2039132"/>
                <a:ext cx="83" cy="754"/>
              </a:xfrm>
              <a:custGeom>
                <a:avLst/>
                <a:gdLst>
                  <a:gd name="connsiteX0" fmla="*/ 0 w 83"/>
                  <a:gd name="connsiteY0" fmla="*/ 754 h 754"/>
                  <a:gd name="connsiteX1" fmla="*/ 84 w 83"/>
                  <a:gd name="connsiteY1" fmla="*/ 0 h 754"/>
                  <a:gd name="connsiteX2" fmla="*/ 0 w 83"/>
                  <a:gd name="connsiteY2" fmla="*/ 754 h 754"/>
                  <a:gd name="connsiteX3" fmla="*/ 0 w 83"/>
                  <a:gd name="connsiteY3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754">
                    <a:moveTo>
                      <a:pt x="0" y="754"/>
                    </a:moveTo>
                    <a:lnTo>
                      <a:pt x="84" y="0"/>
                    </a:lnTo>
                    <a:lnTo>
                      <a:pt x="0" y="754"/>
                    </a:lnTo>
                    <a:lnTo>
                      <a:pt x="0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="" xmlns:a16="http://schemas.microsoft.com/office/drawing/2014/main" id="{F3841D90-46B4-4A88-B8E6-A0E0037D71FA}"/>
                  </a:ext>
                </a:extLst>
              </p:cNvPr>
              <p:cNvSpPr/>
              <p:nvPr/>
            </p:nvSpPr>
            <p:spPr>
              <a:xfrm>
                <a:off x="2818717" y="2036953"/>
                <a:ext cx="8378" cy="754"/>
              </a:xfrm>
              <a:custGeom>
                <a:avLst/>
                <a:gdLst>
                  <a:gd name="connsiteX0" fmla="*/ 0 w 8378"/>
                  <a:gd name="connsiteY0" fmla="*/ 503 h 754"/>
                  <a:gd name="connsiteX1" fmla="*/ 0 w 8378"/>
                  <a:gd name="connsiteY1" fmla="*/ 0 h 754"/>
                  <a:gd name="connsiteX2" fmla="*/ 0 w 8378"/>
                  <a:gd name="connsiteY2" fmla="*/ 754 h 754"/>
                  <a:gd name="connsiteX3" fmla="*/ 0 w 8378"/>
                  <a:gd name="connsiteY3" fmla="*/ 503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754">
                    <a:moveTo>
                      <a:pt x="0" y="503"/>
                    </a:moveTo>
                    <a:lnTo>
                      <a:pt x="0" y="0"/>
                    </a:lnTo>
                    <a:lnTo>
                      <a:pt x="0" y="754"/>
                    </a:lnTo>
                    <a:lnTo>
                      <a:pt x="0" y="503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="" xmlns:a16="http://schemas.microsoft.com/office/drawing/2014/main" id="{558A42EB-419F-409C-8740-1D5CA7B34C17}"/>
                  </a:ext>
                </a:extLst>
              </p:cNvPr>
              <p:cNvSpPr/>
              <p:nvPr/>
            </p:nvSpPr>
            <p:spPr>
              <a:xfrm>
                <a:off x="2818512" y="2036534"/>
                <a:ext cx="62" cy="1005"/>
              </a:xfrm>
              <a:custGeom>
                <a:avLst/>
                <a:gdLst>
                  <a:gd name="connsiteX0" fmla="*/ 37 w 62"/>
                  <a:gd name="connsiteY0" fmla="*/ 1006 h 1005"/>
                  <a:gd name="connsiteX1" fmla="*/ 37 w 62"/>
                  <a:gd name="connsiteY1" fmla="*/ 0 h 1005"/>
                  <a:gd name="connsiteX2" fmla="*/ 37 w 62"/>
                  <a:gd name="connsiteY2" fmla="*/ 838 h 1005"/>
                  <a:gd name="connsiteX3" fmla="*/ 37 w 62"/>
                  <a:gd name="connsiteY3" fmla="*/ 1006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" h="1005">
                    <a:moveTo>
                      <a:pt x="37" y="1006"/>
                    </a:moveTo>
                    <a:cubicBezTo>
                      <a:pt x="37" y="1006"/>
                      <a:pt x="37" y="251"/>
                      <a:pt x="37" y="0"/>
                    </a:cubicBezTo>
                    <a:cubicBezTo>
                      <a:pt x="71" y="277"/>
                      <a:pt x="71" y="561"/>
                      <a:pt x="37" y="838"/>
                    </a:cubicBezTo>
                    <a:cubicBezTo>
                      <a:pt x="37" y="838"/>
                      <a:pt x="-47" y="670"/>
                      <a:pt x="37" y="100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="" xmlns:a16="http://schemas.microsoft.com/office/drawing/2014/main" id="{C900E3B1-C296-4E52-970D-CA8598B2F9D3}"/>
                  </a:ext>
                </a:extLst>
              </p:cNvPr>
              <p:cNvSpPr/>
              <p:nvPr/>
            </p:nvSpPr>
            <p:spPr>
              <a:xfrm>
                <a:off x="2818382" y="203779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="" xmlns:a16="http://schemas.microsoft.com/office/drawing/2014/main" id="{CA8AF41C-2B21-4288-BE0B-D2648FA90343}"/>
                  </a:ext>
                </a:extLst>
              </p:cNvPr>
              <p:cNvSpPr/>
              <p:nvPr/>
            </p:nvSpPr>
            <p:spPr>
              <a:xfrm>
                <a:off x="2818884" y="2037959"/>
                <a:ext cx="8378" cy="670"/>
              </a:xfrm>
              <a:custGeom>
                <a:avLst/>
                <a:gdLst>
                  <a:gd name="connsiteX0" fmla="*/ 0 w 8378"/>
                  <a:gd name="connsiteY0" fmla="*/ 670 h 670"/>
                  <a:gd name="connsiteX1" fmla="*/ 0 w 8378"/>
                  <a:gd name="connsiteY1" fmla="*/ 0 h 670"/>
                  <a:gd name="connsiteX2" fmla="*/ 0 w 8378"/>
                  <a:gd name="connsiteY2" fmla="*/ 67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670">
                    <a:moveTo>
                      <a:pt x="0" y="670"/>
                    </a:moveTo>
                    <a:cubicBezTo>
                      <a:pt x="0" y="670"/>
                      <a:pt x="0" y="167"/>
                      <a:pt x="0" y="0"/>
                    </a:cubicBezTo>
                    <a:lnTo>
                      <a:pt x="0" y="67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="" xmlns:a16="http://schemas.microsoft.com/office/drawing/2014/main" id="{DEEAC0BA-CBC0-4160-A837-4AC770E2FC9B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="" xmlns:a16="http://schemas.microsoft.com/office/drawing/2014/main" id="{C864D5C0-2BFA-4D6D-A58F-4DB87B033D96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="" xmlns:a16="http://schemas.microsoft.com/office/drawing/2014/main" id="{69536B98-8C46-42BD-BF6D-E83A33B25D15}"/>
                  </a:ext>
                </a:extLst>
              </p:cNvPr>
              <p:cNvSpPr/>
              <p:nvPr/>
            </p:nvSpPr>
            <p:spPr>
              <a:xfrm>
                <a:off x="2819157" y="2039383"/>
                <a:ext cx="62" cy="1256"/>
              </a:xfrm>
              <a:custGeom>
                <a:avLst/>
                <a:gdLst>
                  <a:gd name="connsiteX0" fmla="*/ 63 w 62"/>
                  <a:gd name="connsiteY0" fmla="*/ 0 h 1256"/>
                  <a:gd name="connsiteX1" fmla="*/ 63 w 62"/>
                  <a:gd name="connsiteY1" fmla="*/ 1257 h 1256"/>
                  <a:gd name="connsiteX2" fmla="*/ 63 w 62"/>
                  <a:gd name="connsiteY2" fmla="*/ 0 h 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" h="1256">
                    <a:moveTo>
                      <a:pt x="63" y="0"/>
                    </a:moveTo>
                    <a:cubicBezTo>
                      <a:pt x="-21" y="411"/>
                      <a:pt x="-21" y="846"/>
                      <a:pt x="63" y="1257"/>
                    </a:cubicBezTo>
                    <a:cubicBezTo>
                      <a:pt x="21" y="838"/>
                      <a:pt x="21" y="419"/>
                      <a:pt x="63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="" xmlns:a16="http://schemas.microsoft.com/office/drawing/2014/main" id="{66A92ACF-93D4-442C-8D9C-170C659AD1A3}"/>
                  </a:ext>
                </a:extLst>
              </p:cNvPr>
              <p:cNvSpPr/>
              <p:nvPr/>
            </p:nvSpPr>
            <p:spPr>
              <a:xfrm>
                <a:off x="2818968" y="2038797"/>
                <a:ext cx="8378" cy="586"/>
              </a:xfrm>
              <a:custGeom>
                <a:avLst/>
                <a:gdLst>
                  <a:gd name="connsiteX0" fmla="*/ 0 w 8378"/>
                  <a:gd name="connsiteY0" fmla="*/ 587 h 586"/>
                  <a:gd name="connsiteX1" fmla="*/ 0 w 8378"/>
                  <a:gd name="connsiteY1" fmla="*/ 587 h 586"/>
                  <a:gd name="connsiteX2" fmla="*/ 0 w 8378"/>
                  <a:gd name="connsiteY2" fmla="*/ 0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586">
                    <a:moveTo>
                      <a:pt x="0" y="587"/>
                    </a:moveTo>
                    <a:lnTo>
                      <a:pt x="0" y="587"/>
                    </a:lnTo>
                    <a:cubicBezTo>
                      <a:pt x="0" y="587"/>
                      <a:pt x="0" y="168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="" xmlns:a16="http://schemas.microsoft.com/office/drawing/2014/main" id="{CB7C8ABF-DE40-48BB-9244-C2F8F92AC6E7}"/>
                  </a:ext>
                </a:extLst>
              </p:cNvPr>
              <p:cNvSpPr/>
              <p:nvPr/>
            </p:nvSpPr>
            <p:spPr>
              <a:xfrm>
                <a:off x="2818884" y="2039383"/>
                <a:ext cx="83" cy="251"/>
              </a:xfrm>
              <a:custGeom>
                <a:avLst/>
                <a:gdLst>
                  <a:gd name="connsiteX0" fmla="*/ 0 w 83"/>
                  <a:gd name="connsiteY0" fmla="*/ 251 h 251"/>
                  <a:gd name="connsiteX1" fmla="*/ 84 w 83"/>
                  <a:gd name="connsiteY1" fmla="*/ 0 h 251"/>
                  <a:gd name="connsiteX2" fmla="*/ 0 w 83"/>
                  <a:gd name="connsiteY2" fmla="*/ 0 h 251"/>
                  <a:gd name="connsiteX3" fmla="*/ 0 w 83"/>
                  <a:gd name="connsiteY3" fmla="*/ 251 h 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251">
                    <a:moveTo>
                      <a:pt x="0" y="251"/>
                    </a:moveTo>
                    <a:lnTo>
                      <a:pt x="84" y="0"/>
                    </a:lnTo>
                    <a:lnTo>
                      <a:pt x="0" y="0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="" xmlns:a16="http://schemas.microsoft.com/office/drawing/2014/main" id="{595A4243-9813-4C5C-B25C-21F57B91A732}"/>
                  </a:ext>
                </a:extLst>
              </p:cNvPr>
              <p:cNvSpPr/>
              <p:nvPr/>
            </p:nvSpPr>
            <p:spPr>
              <a:xfrm>
                <a:off x="2818549" y="203837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="" xmlns:a16="http://schemas.microsoft.com/office/drawing/2014/main" id="{5A1FFE7F-C2C9-4CF7-A9B1-D28209CE5A57}"/>
                  </a:ext>
                </a:extLst>
              </p:cNvPr>
              <p:cNvSpPr/>
              <p:nvPr/>
            </p:nvSpPr>
            <p:spPr>
              <a:xfrm>
                <a:off x="2818717" y="203854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="" xmlns:a16="http://schemas.microsoft.com/office/drawing/2014/main" id="{2469F8BC-8159-436E-AFEF-6D5B7CDF4508}"/>
                  </a:ext>
                </a:extLst>
              </p:cNvPr>
              <p:cNvSpPr/>
              <p:nvPr/>
            </p:nvSpPr>
            <p:spPr>
              <a:xfrm>
                <a:off x="2818047" y="203871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="" xmlns:a16="http://schemas.microsoft.com/office/drawing/2014/main" id="{5E057365-59AC-4F59-A5DB-0642AACF309D}"/>
                  </a:ext>
                </a:extLst>
              </p:cNvPr>
              <p:cNvSpPr/>
              <p:nvPr/>
            </p:nvSpPr>
            <p:spPr>
              <a:xfrm>
                <a:off x="2818549" y="203904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="" xmlns:a16="http://schemas.microsoft.com/office/drawing/2014/main" id="{E470AACD-D3EE-49D5-A246-41E75F6DDF03}"/>
                  </a:ext>
                </a:extLst>
              </p:cNvPr>
              <p:cNvSpPr/>
              <p:nvPr/>
            </p:nvSpPr>
            <p:spPr>
              <a:xfrm>
                <a:off x="2818298" y="2038052"/>
                <a:ext cx="8378" cy="74"/>
              </a:xfrm>
              <a:custGeom>
                <a:avLst/>
                <a:gdLst>
                  <a:gd name="connsiteX0" fmla="*/ 0 w 8378"/>
                  <a:gd name="connsiteY0" fmla="*/ 74 h 74"/>
                  <a:gd name="connsiteX1" fmla="*/ 0 w 8378"/>
                  <a:gd name="connsiteY1" fmla="*/ 74 h 74"/>
                  <a:gd name="connsiteX2" fmla="*/ 0 w 8378"/>
                  <a:gd name="connsiteY2" fmla="*/ 74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74">
                    <a:moveTo>
                      <a:pt x="0" y="74"/>
                    </a:moveTo>
                    <a:lnTo>
                      <a:pt x="0" y="74"/>
                    </a:lnTo>
                    <a:cubicBezTo>
                      <a:pt x="0" y="74"/>
                      <a:pt x="0" y="-93"/>
                      <a:pt x="0" y="7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="" xmlns:a16="http://schemas.microsoft.com/office/drawing/2014/main" id="{73F7C186-F3EE-4D88-A378-4730952ED693}"/>
                  </a:ext>
                </a:extLst>
              </p:cNvPr>
              <p:cNvSpPr/>
              <p:nvPr/>
            </p:nvSpPr>
            <p:spPr>
              <a:xfrm>
                <a:off x="2818633" y="203846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="" xmlns:a16="http://schemas.microsoft.com/office/drawing/2014/main" id="{A720295C-C595-40A5-B1BF-53311287B77C}"/>
                  </a:ext>
                </a:extLst>
              </p:cNvPr>
              <p:cNvSpPr/>
              <p:nvPr/>
            </p:nvSpPr>
            <p:spPr>
              <a:xfrm>
                <a:off x="2818633" y="203846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="" xmlns:a16="http://schemas.microsoft.com/office/drawing/2014/main" id="{E627FDD1-BD06-4786-8517-62D546729941}"/>
                  </a:ext>
                </a:extLst>
              </p:cNvPr>
              <p:cNvSpPr/>
              <p:nvPr/>
            </p:nvSpPr>
            <p:spPr>
              <a:xfrm>
                <a:off x="2818130" y="2038545"/>
                <a:ext cx="62" cy="3938"/>
              </a:xfrm>
              <a:custGeom>
                <a:avLst/>
                <a:gdLst>
                  <a:gd name="connsiteX0" fmla="*/ 0 w 62"/>
                  <a:gd name="connsiteY0" fmla="*/ 3938 h 3938"/>
                  <a:gd name="connsiteX1" fmla="*/ 0 w 62"/>
                  <a:gd name="connsiteY1" fmla="*/ 3435 h 3938"/>
                  <a:gd name="connsiteX2" fmla="*/ 0 w 62"/>
                  <a:gd name="connsiteY2" fmla="*/ 0 h 3938"/>
                  <a:gd name="connsiteX3" fmla="*/ 0 w 62"/>
                  <a:gd name="connsiteY3" fmla="*/ 838 h 3938"/>
                  <a:gd name="connsiteX4" fmla="*/ 0 w 62"/>
                  <a:gd name="connsiteY4" fmla="*/ 2095 h 3938"/>
                  <a:gd name="connsiteX5" fmla="*/ 0 w 62"/>
                  <a:gd name="connsiteY5" fmla="*/ 1592 h 3938"/>
                  <a:gd name="connsiteX6" fmla="*/ 0 w 62"/>
                  <a:gd name="connsiteY6" fmla="*/ 3687 h 3938"/>
                  <a:gd name="connsiteX7" fmla="*/ 0 w 62"/>
                  <a:gd name="connsiteY7" fmla="*/ 3687 h 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" h="3938">
                    <a:moveTo>
                      <a:pt x="0" y="3938"/>
                    </a:moveTo>
                    <a:cubicBezTo>
                      <a:pt x="0" y="3352"/>
                      <a:pt x="0" y="2765"/>
                      <a:pt x="0" y="3435"/>
                    </a:cubicBezTo>
                    <a:cubicBezTo>
                      <a:pt x="67" y="2287"/>
                      <a:pt x="67" y="1148"/>
                      <a:pt x="0" y="0"/>
                    </a:cubicBezTo>
                    <a:cubicBezTo>
                      <a:pt x="84" y="277"/>
                      <a:pt x="84" y="561"/>
                      <a:pt x="0" y="838"/>
                    </a:cubicBezTo>
                    <a:cubicBezTo>
                      <a:pt x="50" y="1257"/>
                      <a:pt x="50" y="1676"/>
                      <a:pt x="0" y="2095"/>
                    </a:cubicBezTo>
                    <a:cubicBezTo>
                      <a:pt x="0" y="2095"/>
                      <a:pt x="0" y="2095"/>
                      <a:pt x="0" y="1592"/>
                    </a:cubicBezTo>
                    <a:cubicBezTo>
                      <a:pt x="42" y="2287"/>
                      <a:pt x="42" y="2991"/>
                      <a:pt x="0" y="3687"/>
                    </a:cubicBezTo>
                    <a:lnTo>
                      <a:pt x="0" y="3687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="" xmlns:a16="http://schemas.microsoft.com/office/drawing/2014/main" id="{5665270B-DE3E-4FA4-B7D1-94AD4B2ECC7A}"/>
                  </a:ext>
                </a:extLst>
              </p:cNvPr>
              <p:cNvSpPr/>
              <p:nvPr/>
            </p:nvSpPr>
            <p:spPr>
              <a:xfrm>
                <a:off x="2818189" y="2038042"/>
                <a:ext cx="43" cy="837"/>
              </a:xfrm>
              <a:custGeom>
                <a:avLst/>
                <a:gdLst>
                  <a:gd name="connsiteX0" fmla="*/ 25 w 43"/>
                  <a:gd name="connsiteY0" fmla="*/ 838 h 837"/>
                  <a:gd name="connsiteX1" fmla="*/ 25 w 43"/>
                  <a:gd name="connsiteY1" fmla="*/ 838 h 837"/>
                  <a:gd name="connsiteX2" fmla="*/ 25 w 43"/>
                  <a:gd name="connsiteY2" fmla="*/ 0 h 837"/>
                  <a:gd name="connsiteX3" fmla="*/ 25 w 43"/>
                  <a:gd name="connsiteY3" fmla="*/ 754 h 837"/>
                  <a:gd name="connsiteX4" fmla="*/ 25 w 43"/>
                  <a:gd name="connsiteY4" fmla="*/ 754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" h="837">
                    <a:moveTo>
                      <a:pt x="25" y="838"/>
                    </a:moveTo>
                    <a:lnTo>
                      <a:pt x="25" y="838"/>
                    </a:lnTo>
                    <a:cubicBezTo>
                      <a:pt x="50" y="561"/>
                      <a:pt x="50" y="277"/>
                      <a:pt x="25" y="0"/>
                    </a:cubicBezTo>
                    <a:cubicBezTo>
                      <a:pt x="-8" y="251"/>
                      <a:pt x="-8" y="503"/>
                      <a:pt x="25" y="754"/>
                    </a:cubicBezTo>
                    <a:lnTo>
                      <a:pt x="25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="" xmlns:a16="http://schemas.microsoft.com/office/drawing/2014/main" id="{8AC827D9-E5BC-4680-A570-4A623B6DFFD2}"/>
                  </a:ext>
                </a:extLst>
              </p:cNvPr>
              <p:cNvSpPr/>
              <p:nvPr/>
            </p:nvSpPr>
            <p:spPr>
              <a:xfrm>
                <a:off x="2818344" y="2038797"/>
                <a:ext cx="37" cy="1592"/>
              </a:xfrm>
              <a:custGeom>
                <a:avLst/>
                <a:gdLst>
                  <a:gd name="connsiteX0" fmla="*/ 37 w 37"/>
                  <a:gd name="connsiteY0" fmla="*/ 0 h 1592"/>
                  <a:gd name="connsiteX1" fmla="*/ 37 w 37"/>
                  <a:gd name="connsiteY1" fmla="*/ 1592 h 1592"/>
                  <a:gd name="connsiteX2" fmla="*/ 37 w 37"/>
                  <a:gd name="connsiteY2" fmla="*/ 838 h 1592"/>
                  <a:gd name="connsiteX3" fmla="*/ 37 w 37"/>
                  <a:gd name="connsiteY3" fmla="*/ 84 h 1592"/>
                  <a:gd name="connsiteX4" fmla="*/ 37 w 37"/>
                  <a:gd name="connsiteY4" fmla="*/ 84 h 1592"/>
                  <a:gd name="connsiteX5" fmla="*/ 37 w 37"/>
                  <a:gd name="connsiteY5" fmla="*/ 84 h 1592"/>
                  <a:gd name="connsiteX6" fmla="*/ 37 w 37"/>
                  <a:gd name="connsiteY6" fmla="*/ 84 h 1592"/>
                  <a:gd name="connsiteX7" fmla="*/ 37 w 37"/>
                  <a:gd name="connsiteY7" fmla="*/ 84 h 1592"/>
                  <a:gd name="connsiteX8" fmla="*/ 37 w 37"/>
                  <a:gd name="connsiteY8" fmla="*/ 84 h 1592"/>
                  <a:gd name="connsiteX9" fmla="*/ 37 w 37"/>
                  <a:gd name="connsiteY9" fmla="*/ 84 h 1592"/>
                  <a:gd name="connsiteX10" fmla="*/ 37 w 37"/>
                  <a:gd name="connsiteY10" fmla="*/ 84 h 1592"/>
                  <a:gd name="connsiteX11" fmla="*/ 37 w 37"/>
                  <a:gd name="connsiteY11" fmla="*/ 84 h 1592"/>
                  <a:gd name="connsiteX12" fmla="*/ 37 w 37"/>
                  <a:gd name="connsiteY12" fmla="*/ 0 h 1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" h="1592">
                    <a:moveTo>
                      <a:pt x="37" y="0"/>
                    </a:moveTo>
                    <a:cubicBezTo>
                      <a:pt x="-5" y="528"/>
                      <a:pt x="-5" y="1064"/>
                      <a:pt x="37" y="1592"/>
                    </a:cubicBezTo>
                    <a:cubicBezTo>
                      <a:pt x="37" y="1592"/>
                      <a:pt x="37" y="1089"/>
                      <a:pt x="37" y="838"/>
                    </a:cubicBezTo>
                    <a:cubicBezTo>
                      <a:pt x="37" y="587"/>
                      <a:pt x="37" y="838"/>
                      <a:pt x="37" y="84"/>
                    </a:cubicBezTo>
                    <a:lnTo>
                      <a:pt x="37" y="84"/>
                    </a:lnTo>
                    <a:lnTo>
                      <a:pt x="37" y="84"/>
                    </a:lnTo>
                    <a:lnTo>
                      <a:pt x="37" y="84"/>
                    </a:lnTo>
                    <a:lnTo>
                      <a:pt x="37" y="84"/>
                    </a:lnTo>
                    <a:lnTo>
                      <a:pt x="37" y="84"/>
                    </a:lnTo>
                    <a:lnTo>
                      <a:pt x="37" y="84"/>
                    </a:lnTo>
                    <a:lnTo>
                      <a:pt x="37" y="84"/>
                    </a:lnTo>
                    <a:lnTo>
                      <a:pt x="37" y="84"/>
                    </a:lnTo>
                    <a:cubicBezTo>
                      <a:pt x="37" y="84"/>
                      <a:pt x="-46" y="84"/>
                      <a:pt x="3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="" xmlns:a16="http://schemas.microsoft.com/office/drawing/2014/main" id="{AD99644D-2CA2-405A-BA5E-BE9176656B13}"/>
                  </a:ext>
                </a:extLst>
              </p:cNvPr>
              <p:cNvSpPr/>
              <p:nvPr/>
            </p:nvSpPr>
            <p:spPr>
              <a:xfrm>
                <a:off x="2819219" y="204198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="" xmlns:a16="http://schemas.microsoft.com/office/drawing/2014/main" id="{75B00453-C629-4283-B136-961CB0910292}"/>
                  </a:ext>
                </a:extLst>
              </p:cNvPr>
              <p:cNvSpPr/>
              <p:nvPr/>
            </p:nvSpPr>
            <p:spPr>
              <a:xfrm>
                <a:off x="2819098" y="2040216"/>
                <a:ext cx="68" cy="1848"/>
              </a:xfrm>
              <a:custGeom>
                <a:avLst/>
                <a:gdLst>
                  <a:gd name="connsiteX0" fmla="*/ 37 w 68"/>
                  <a:gd name="connsiteY0" fmla="*/ 1346 h 1848"/>
                  <a:gd name="connsiteX1" fmla="*/ 37 w 68"/>
                  <a:gd name="connsiteY1" fmla="*/ 1346 h 1848"/>
                  <a:gd name="connsiteX2" fmla="*/ 37 w 68"/>
                  <a:gd name="connsiteY2" fmla="*/ 1849 h 1848"/>
                  <a:gd name="connsiteX3" fmla="*/ 37 w 68"/>
                  <a:gd name="connsiteY3" fmla="*/ 1095 h 1848"/>
                  <a:gd name="connsiteX4" fmla="*/ 37 w 68"/>
                  <a:gd name="connsiteY4" fmla="*/ 1095 h 1848"/>
                  <a:gd name="connsiteX5" fmla="*/ 37 w 68"/>
                  <a:gd name="connsiteY5" fmla="*/ 5 h 1848"/>
                  <a:gd name="connsiteX6" fmla="*/ 37 w 68"/>
                  <a:gd name="connsiteY6" fmla="*/ 1346 h 1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" h="1848">
                    <a:moveTo>
                      <a:pt x="37" y="1346"/>
                    </a:moveTo>
                    <a:lnTo>
                      <a:pt x="37" y="1346"/>
                    </a:lnTo>
                    <a:cubicBezTo>
                      <a:pt x="79" y="1514"/>
                      <a:pt x="79" y="1681"/>
                      <a:pt x="37" y="1849"/>
                    </a:cubicBezTo>
                    <a:cubicBezTo>
                      <a:pt x="71" y="1597"/>
                      <a:pt x="71" y="1346"/>
                      <a:pt x="37" y="1095"/>
                    </a:cubicBezTo>
                    <a:lnTo>
                      <a:pt x="37" y="1095"/>
                    </a:lnTo>
                    <a:cubicBezTo>
                      <a:pt x="37" y="1095"/>
                      <a:pt x="37" y="89"/>
                      <a:pt x="37" y="5"/>
                    </a:cubicBezTo>
                    <a:cubicBezTo>
                      <a:pt x="37" y="-78"/>
                      <a:pt x="-46" y="843"/>
                      <a:pt x="37" y="134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="" xmlns:a16="http://schemas.microsoft.com/office/drawing/2014/main" id="{2E932067-FD0A-4314-B282-D571CCF1BF68}"/>
                  </a:ext>
                </a:extLst>
              </p:cNvPr>
              <p:cNvSpPr/>
              <p:nvPr/>
            </p:nvSpPr>
            <p:spPr>
              <a:xfrm>
                <a:off x="2818717" y="2040389"/>
                <a:ext cx="37" cy="502"/>
              </a:xfrm>
              <a:custGeom>
                <a:avLst/>
                <a:gdLst>
                  <a:gd name="connsiteX0" fmla="*/ 0 w 37"/>
                  <a:gd name="connsiteY0" fmla="*/ 0 h 502"/>
                  <a:gd name="connsiteX1" fmla="*/ 0 w 37"/>
                  <a:gd name="connsiteY1" fmla="*/ 503 h 502"/>
                  <a:gd name="connsiteX2" fmla="*/ 0 w 37"/>
                  <a:gd name="connsiteY2" fmla="*/ 0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502">
                    <a:moveTo>
                      <a:pt x="0" y="0"/>
                    </a:moveTo>
                    <a:lnTo>
                      <a:pt x="0" y="503"/>
                    </a:lnTo>
                    <a:cubicBezTo>
                      <a:pt x="0" y="503"/>
                      <a:pt x="84" y="251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="" xmlns:a16="http://schemas.microsoft.com/office/drawing/2014/main" id="{67DC48A5-3488-4E43-ADAA-430646C4DFB5}"/>
                  </a:ext>
                </a:extLst>
              </p:cNvPr>
              <p:cNvSpPr/>
              <p:nvPr/>
            </p:nvSpPr>
            <p:spPr>
              <a:xfrm>
                <a:off x="2818047" y="2037791"/>
                <a:ext cx="8378" cy="921"/>
              </a:xfrm>
              <a:custGeom>
                <a:avLst/>
                <a:gdLst>
                  <a:gd name="connsiteX0" fmla="*/ 0 w 8378"/>
                  <a:gd name="connsiteY0" fmla="*/ 670 h 921"/>
                  <a:gd name="connsiteX1" fmla="*/ 0 w 8378"/>
                  <a:gd name="connsiteY1" fmla="*/ 0 h 921"/>
                  <a:gd name="connsiteX2" fmla="*/ 0 w 8378"/>
                  <a:gd name="connsiteY2" fmla="*/ 922 h 921"/>
                  <a:gd name="connsiteX3" fmla="*/ 0 w 8378"/>
                  <a:gd name="connsiteY3" fmla="*/ 670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921">
                    <a:moveTo>
                      <a:pt x="0" y="670"/>
                    </a:moveTo>
                    <a:lnTo>
                      <a:pt x="0" y="0"/>
                    </a:lnTo>
                    <a:lnTo>
                      <a:pt x="0" y="922"/>
                    </a:lnTo>
                    <a:lnTo>
                      <a:pt x="0" y="67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="" xmlns:a16="http://schemas.microsoft.com/office/drawing/2014/main" id="{5F0EC61F-94D8-4455-AE3A-0988D533F2EE}"/>
                  </a:ext>
                </a:extLst>
              </p:cNvPr>
              <p:cNvSpPr/>
              <p:nvPr/>
            </p:nvSpPr>
            <p:spPr>
              <a:xfrm>
                <a:off x="2817879" y="2037959"/>
                <a:ext cx="8378" cy="586"/>
              </a:xfrm>
              <a:custGeom>
                <a:avLst/>
                <a:gdLst>
                  <a:gd name="connsiteX0" fmla="*/ 0 w 8378"/>
                  <a:gd name="connsiteY0" fmla="*/ 586 h 586"/>
                  <a:gd name="connsiteX1" fmla="*/ 0 w 8378"/>
                  <a:gd name="connsiteY1" fmla="*/ 0 h 586"/>
                  <a:gd name="connsiteX2" fmla="*/ 0 w 8378"/>
                  <a:gd name="connsiteY2" fmla="*/ 335 h 586"/>
                  <a:gd name="connsiteX3" fmla="*/ 0 w 8378"/>
                  <a:gd name="connsiteY3" fmla="*/ 586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586">
                    <a:moveTo>
                      <a:pt x="0" y="586"/>
                    </a:moveTo>
                    <a:lnTo>
                      <a:pt x="0" y="0"/>
                    </a:lnTo>
                    <a:lnTo>
                      <a:pt x="0" y="335"/>
                    </a:lnTo>
                    <a:lnTo>
                      <a:pt x="0" y="586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="" xmlns:a16="http://schemas.microsoft.com/office/drawing/2014/main" id="{DF577779-DA64-4A54-892C-FDEEE0DD3938}"/>
                  </a:ext>
                </a:extLst>
              </p:cNvPr>
              <p:cNvSpPr/>
              <p:nvPr/>
            </p:nvSpPr>
            <p:spPr>
              <a:xfrm>
                <a:off x="2810087" y="204617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="" xmlns:a16="http://schemas.microsoft.com/office/drawing/2014/main" id="{288A2F44-E04B-4942-88E7-5C04DC83123D}"/>
                  </a:ext>
                </a:extLst>
              </p:cNvPr>
              <p:cNvSpPr/>
              <p:nvPr/>
            </p:nvSpPr>
            <p:spPr>
              <a:xfrm>
                <a:off x="2810338" y="204617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="" xmlns:a16="http://schemas.microsoft.com/office/drawing/2014/main" id="{11464936-07B2-41A7-B6A4-7581633FB826}"/>
                  </a:ext>
                </a:extLst>
              </p:cNvPr>
              <p:cNvSpPr/>
              <p:nvPr/>
            </p:nvSpPr>
            <p:spPr>
              <a:xfrm>
                <a:off x="2814323" y="2037795"/>
                <a:ext cx="37" cy="1001"/>
              </a:xfrm>
              <a:custGeom>
                <a:avLst/>
                <a:gdLst>
                  <a:gd name="connsiteX0" fmla="*/ 37 w 37"/>
                  <a:gd name="connsiteY0" fmla="*/ 1002 h 1001"/>
                  <a:gd name="connsiteX1" fmla="*/ 37 w 37"/>
                  <a:gd name="connsiteY1" fmla="*/ 248 h 1001"/>
                  <a:gd name="connsiteX2" fmla="*/ 37 w 37"/>
                  <a:gd name="connsiteY2" fmla="*/ 918 h 1001"/>
                  <a:gd name="connsiteX3" fmla="*/ 37 w 37"/>
                  <a:gd name="connsiteY3" fmla="*/ 1002 h 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" h="1001">
                    <a:moveTo>
                      <a:pt x="37" y="1002"/>
                    </a:moveTo>
                    <a:cubicBezTo>
                      <a:pt x="37" y="416"/>
                      <a:pt x="37" y="-422"/>
                      <a:pt x="37" y="248"/>
                    </a:cubicBezTo>
                    <a:lnTo>
                      <a:pt x="37" y="918"/>
                    </a:lnTo>
                    <a:cubicBezTo>
                      <a:pt x="37" y="918"/>
                      <a:pt x="-47" y="834"/>
                      <a:pt x="37" y="100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="" xmlns:a16="http://schemas.microsoft.com/office/drawing/2014/main" id="{21C7B297-FF77-482D-A2F9-BA0AB0487866}"/>
                  </a:ext>
                </a:extLst>
              </p:cNvPr>
              <p:cNvSpPr/>
              <p:nvPr/>
            </p:nvSpPr>
            <p:spPr>
              <a:xfrm>
                <a:off x="2812433" y="204248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="" xmlns:a16="http://schemas.microsoft.com/office/drawing/2014/main" id="{87FA10C3-A323-4A95-B61A-F66E91D607B0}"/>
                  </a:ext>
                </a:extLst>
              </p:cNvPr>
              <p:cNvSpPr/>
              <p:nvPr/>
            </p:nvSpPr>
            <p:spPr>
              <a:xfrm>
                <a:off x="2812433" y="2044913"/>
                <a:ext cx="8378" cy="418"/>
              </a:xfrm>
              <a:custGeom>
                <a:avLst/>
                <a:gdLst>
                  <a:gd name="connsiteX0" fmla="*/ 0 w 8378"/>
                  <a:gd name="connsiteY0" fmla="*/ 419 h 418"/>
                  <a:gd name="connsiteX1" fmla="*/ 0 w 8378"/>
                  <a:gd name="connsiteY1" fmla="*/ 0 h 418"/>
                  <a:gd name="connsiteX2" fmla="*/ 0 w 8378"/>
                  <a:gd name="connsiteY2" fmla="*/ 419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418">
                    <a:moveTo>
                      <a:pt x="0" y="419"/>
                    </a:moveTo>
                    <a:lnTo>
                      <a:pt x="0" y="0"/>
                    </a:lnTo>
                    <a:cubicBezTo>
                      <a:pt x="0" y="0"/>
                      <a:pt x="0" y="251"/>
                      <a:pt x="0" y="4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="" xmlns:a16="http://schemas.microsoft.com/office/drawing/2014/main" id="{4001DAE5-7F93-49CD-A5E1-66B8A416F75C}"/>
                  </a:ext>
                </a:extLst>
              </p:cNvPr>
              <p:cNvSpPr/>
              <p:nvPr/>
            </p:nvSpPr>
            <p:spPr>
              <a:xfrm>
                <a:off x="2808830" y="204684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="" xmlns:a16="http://schemas.microsoft.com/office/drawing/2014/main" id="{5A28DAAC-F3BD-48C8-8141-EDBC135F77A2}"/>
                  </a:ext>
                </a:extLst>
              </p:cNvPr>
              <p:cNvSpPr/>
              <p:nvPr/>
            </p:nvSpPr>
            <p:spPr>
              <a:xfrm>
                <a:off x="2816455" y="2038797"/>
                <a:ext cx="8378" cy="260"/>
              </a:xfrm>
              <a:custGeom>
                <a:avLst/>
                <a:gdLst>
                  <a:gd name="connsiteX0" fmla="*/ 0 w 8378"/>
                  <a:gd name="connsiteY0" fmla="*/ 0 h 260"/>
                  <a:gd name="connsiteX1" fmla="*/ 0 w 8378"/>
                  <a:gd name="connsiteY1" fmla="*/ 0 h 260"/>
                  <a:gd name="connsiteX2" fmla="*/ 0 w 8378"/>
                  <a:gd name="connsiteY2" fmla="*/ 0 h 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26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587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="" xmlns:a16="http://schemas.microsoft.com/office/drawing/2014/main" id="{E65A9386-3E73-4CB5-9F43-36CC4F20FD3E}"/>
                  </a:ext>
                </a:extLst>
              </p:cNvPr>
              <p:cNvSpPr/>
              <p:nvPr/>
            </p:nvSpPr>
            <p:spPr>
              <a:xfrm>
                <a:off x="2809835" y="203938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="" xmlns:a16="http://schemas.microsoft.com/office/drawing/2014/main" id="{77BC6B69-B5F8-426D-A6EA-3918015B04C8}"/>
                  </a:ext>
                </a:extLst>
              </p:cNvPr>
              <p:cNvSpPr/>
              <p:nvPr/>
            </p:nvSpPr>
            <p:spPr>
              <a:xfrm>
                <a:off x="2816203" y="2038275"/>
                <a:ext cx="8378" cy="186"/>
              </a:xfrm>
              <a:custGeom>
                <a:avLst/>
                <a:gdLst>
                  <a:gd name="connsiteX0" fmla="*/ 0 w 8378"/>
                  <a:gd name="connsiteY0" fmla="*/ 186 h 186"/>
                  <a:gd name="connsiteX1" fmla="*/ 0 w 8378"/>
                  <a:gd name="connsiteY1" fmla="*/ 186 h 186"/>
                  <a:gd name="connsiteX2" fmla="*/ 0 w 8378"/>
                  <a:gd name="connsiteY2" fmla="*/ 186 h 186"/>
                  <a:gd name="connsiteX3" fmla="*/ 0 w 8378"/>
                  <a:gd name="connsiteY3" fmla="*/ 186 h 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186">
                    <a:moveTo>
                      <a:pt x="0" y="186"/>
                    </a:moveTo>
                    <a:lnTo>
                      <a:pt x="0" y="186"/>
                    </a:ln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-233"/>
                      <a:pt x="0" y="18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="" xmlns:a16="http://schemas.microsoft.com/office/drawing/2014/main" id="{89A3636E-8415-41CA-BD8A-CE3EE81781EC}"/>
                  </a:ext>
                </a:extLst>
              </p:cNvPr>
              <p:cNvSpPr/>
              <p:nvPr/>
            </p:nvSpPr>
            <p:spPr>
              <a:xfrm>
                <a:off x="2804054" y="204658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="" xmlns:a16="http://schemas.microsoft.com/office/drawing/2014/main" id="{A6B68278-1768-4BBE-9FD3-1B444AC0CF4F}"/>
                  </a:ext>
                </a:extLst>
              </p:cNvPr>
              <p:cNvSpPr/>
              <p:nvPr/>
            </p:nvSpPr>
            <p:spPr>
              <a:xfrm>
                <a:off x="2802378" y="204022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="" xmlns:a16="http://schemas.microsoft.com/office/drawing/2014/main" id="{455F9FA1-C752-4F57-8F79-0164AACE5700}"/>
                  </a:ext>
                </a:extLst>
              </p:cNvPr>
              <p:cNvSpPr/>
              <p:nvPr/>
            </p:nvSpPr>
            <p:spPr>
              <a:xfrm>
                <a:off x="2817292" y="203829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="" xmlns:a16="http://schemas.microsoft.com/office/drawing/2014/main" id="{3ED7C18C-AE0B-4057-851C-E3B6B53C8261}"/>
                  </a:ext>
                </a:extLst>
              </p:cNvPr>
              <p:cNvSpPr/>
              <p:nvPr/>
            </p:nvSpPr>
            <p:spPr>
              <a:xfrm>
                <a:off x="2817544" y="204080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="" xmlns:a16="http://schemas.microsoft.com/office/drawing/2014/main" id="{514E165F-8C5A-4A43-A7AD-B6B1100D987A}"/>
                  </a:ext>
                </a:extLst>
              </p:cNvPr>
              <p:cNvSpPr/>
              <p:nvPr/>
            </p:nvSpPr>
            <p:spPr>
              <a:xfrm>
                <a:off x="2816119" y="204248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="" xmlns:a16="http://schemas.microsoft.com/office/drawing/2014/main" id="{F5418B91-C551-4F3B-B424-18DB07C8D9F6}"/>
                  </a:ext>
                </a:extLst>
              </p:cNvPr>
              <p:cNvSpPr/>
              <p:nvPr/>
            </p:nvSpPr>
            <p:spPr>
              <a:xfrm>
                <a:off x="2817376" y="203854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="" xmlns:a16="http://schemas.microsoft.com/office/drawing/2014/main" id="{BBA19768-EFE0-4509-9575-E5C5F6B9899A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="" xmlns:a16="http://schemas.microsoft.com/office/drawing/2014/main" id="{EE42E7E2-94B4-442F-8670-81D91812B901}"/>
                  </a:ext>
                </a:extLst>
              </p:cNvPr>
              <p:cNvSpPr/>
              <p:nvPr/>
            </p:nvSpPr>
            <p:spPr>
              <a:xfrm>
                <a:off x="2817292" y="2038294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="" xmlns:a16="http://schemas.microsoft.com/office/drawing/2014/main" id="{32863A82-6F0F-47AC-BCC9-94DFB5C0566B}"/>
                  </a:ext>
                </a:extLst>
              </p:cNvPr>
              <p:cNvSpPr/>
              <p:nvPr/>
            </p:nvSpPr>
            <p:spPr>
              <a:xfrm>
                <a:off x="2806484" y="204474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="" xmlns:a16="http://schemas.microsoft.com/office/drawing/2014/main" id="{B701B995-4F34-42E4-ABB9-518196AD67ED}"/>
                  </a:ext>
                </a:extLst>
              </p:cNvPr>
              <p:cNvSpPr/>
              <p:nvPr/>
            </p:nvSpPr>
            <p:spPr>
              <a:xfrm>
                <a:off x="2813857" y="2045332"/>
                <a:ext cx="8378" cy="83"/>
              </a:xfrm>
              <a:custGeom>
                <a:avLst/>
                <a:gdLst>
                  <a:gd name="connsiteX0" fmla="*/ 0 w 8378"/>
                  <a:gd name="connsiteY0" fmla="*/ 84 h 83"/>
                  <a:gd name="connsiteX1" fmla="*/ 0 w 8378"/>
                  <a:gd name="connsiteY1" fmla="*/ 84 h 83"/>
                  <a:gd name="connsiteX2" fmla="*/ 0 w 8378"/>
                  <a:gd name="connsiteY2" fmla="*/ 0 h 83"/>
                  <a:gd name="connsiteX3" fmla="*/ 0 w 8378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83">
                    <a:moveTo>
                      <a:pt x="0" y="84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="" xmlns:a16="http://schemas.microsoft.com/office/drawing/2014/main" id="{7F235D80-9812-42B8-8504-D96E81499100}"/>
                  </a:ext>
                </a:extLst>
              </p:cNvPr>
              <p:cNvSpPr/>
              <p:nvPr/>
            </p:nvSpPr>
            <p:spPr>
              <a:xfrm>
                <a:off x="2813773" y="2045223"/>
                <a:ext cx="8378" cy="695"/>
              </a:xfrm>
              <a:custGeom>
                <a:avLst/>
                <a:gdLst>
                  <a:gd name="connsiteX0" fmla="*/ 0 w 8378"/>
                  <a:gd name="connsiteY0" fmla="*/ 696 h 695"/>
                  <a:gd name="connsiteX1" fmla="*/ 0 w 8378"/>
                  <a:gd name="connsiteY1" fmla="*/ 109 h 695"/>
                  <a:gd name="connsiteX2" fmla="*/ 0 w 8378"/>
                  <a:gd name="connsiteY2" fmla="*/ 696 h 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695">
                    <a:moveTo>
                      <a:pt x="0" y="696"/>
                    </a:moveTo>
                    <a:cubicBezTo>
                      <a:pt x="0" y="-142"/>
                      <a:pt x="0" y="-58"/>
                      <a:pt x="0" y="109"/>
                    </a:cubicBezTo>
                    <a:lnTo>
                      <a:pt x="0" y="696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="" xmlns:a16="http://schemas.microsoft.com/office/drawing/2014/main" id="{EF1BDB2F-F071-4E2D-A4B8-7445099E43F3}"/>
                  </a:ext>
                </a:extLst>
              </p:cNvPr>
              <p:cNvSpPr/>
              <p:nvPr/>
            </p:nvSpPr>
            <p:spPr>
              <a:xfrm>
                <a:off x="2803970" y="2035612"/>
                <a:ext cx="13154" cy="12735"/>
              </a:xfrm>
              <a:custGeom>
                <a:avLst/>
                <a:gdLst>
                  <a:gd name="connsiteX0" fmla="*/ 5530 w 13154"/>
                  <a:gd name="connsiteY0" fmla="*/ 10725 h 12735"/>
                  <a:gd name="connsiteX1" fmla="*/ 5530 w 13154"/>
                  <a:gd name="connsiteY1" fmla="*/ 11312 h 12735"/>
                  <a:gd name="connsiteX2" fmla="*/ 5530 w 13154"/>
                  <a:gd name="connsiteY2" fmla="*/ 12736 h 12735"/>
                  <a:gd name="connsiteX3" fmla="*/ 5530 w 13154"/>
                  <a:gd name="connsiteY3" fmla="*/ 10557 h 12735"/>
                  <a:gd name="connsiteX4" fmla="*/ 5530 w 13154"/>
                  <a:gd name="connsiteY4" fmla="*/ 10976 h 12735"/>
                  <a:gd name="connsiteX5" fmla="*/ 5530 w 13154"/>
                  <a:gd name="connsiteY5" fmla="*/ 10976 h 12735"/>
                  <a:gd name="connsiteX6" fmla="*/ 5530 w 13154"/>
                  <a:gd name="connsiteY6" fmla="*/ 9887 h 12735"/>
                  <a:gd name="connsiteX7" fmla="*/ 5530 w 13154"/>
                  <a:gd name="connsiteY7" fmla="*/ 10557 h 12735"/>
                  <a:gd name="connsiteX8" fmla="*/ 5530 w 13154"/>
                  <a:gd name="connsiteY8" fmla="*/ 10557 h 12735"/>
                  <a:gd name="connsiteX9" fmla="*/ 5530 w 13154"/>
                  <a:gd name="connsiteY9" fmla="*/ 10557 h 12735"/>
                  <a:gd name="connsiteX10" fmla="*/ 5530 w 13154"/>
                  <a:gd name="connsiteY10" fmla="*/ 10557 h 12735"/>
                  <a:gd name="connsiteX11" fmla="*/ 5530 w 13154"/>
                  <a:gd name="connsiteY11" fmla="*/ 9552 h 12735"/>
                  <a:gd name="connsiteX12" fmla="*/ 5530 w 13154"/>
                  <a:gd name="connsiteY12" fmla="*/ 9971 h 12735"/>
                  <a:gd name="connsiteX13" fmla="*/ 5530 w 13154"/>
                  <a:gd name="connsiteY13" fmla="*/ 9468 h 12735"/>
                  <a:gd name="connsiteX14" fmla="*/ 5530 w 13154"/>
                  <a:gd name="connsiteY14" fmla="*/ 10474 h 12735"/>
                  <a:gd name="connsiteX15" fmla="*/ 5530 w 13154"/>
                  <a:gd name="connsiteY15" fmla="*/ 11060 h 12735"/>
                  <a:gd name="connsiteX16" fmla="*/ 5530 w 13154"/>
                  <a:gd name="connsiteY16" fmla="*/ 11060 h 12735"/>
                  <a:gd name="connsiteX17" fmla="*/ 5530 w 13154"/>
                  <a:gd name="connsiteY17" fmla="*/ 12485 h 12735"/>
                  <a:gd name="connsiteX18" fmla="*/ 5530 w 13154"/>
                  <a:gd name="connsiteY18" fmla="*/ 10222 h 12735"/>
                  <a:gd name="connsiteX19" fmla="*/ 5530 w 13154"/>
                  <a:gd name="connsiteY19" fmla="*/ 10222 h 12735"/>
                  <a:gd name="connsiteX20" fmla="*/ 5530 w 13154"/>
                  <a:gd name="connsiteY20" fmla="*/ 10725 h 12735"/>
                  <a:gd name="connsiteX21" fmla="*/ 5530 w 13154"/>
                  <a:gd name="connsiteY21" fmla="*/ 11647 h 12735"/>
                  <a:gd name="connsiteX22" fmla="*/ 5530 w 13154"/>
                  <a:gd name="connsiteY22" fmla="*/ 10474 h 12735"/>
                  <a:gd name="connsiteX23" fmla="*/ 5530 w 13154"/>
                  <a:gd name="connsiteY23" fmla="*/ 11898 h 12735"/>
                  <a:gd name="connsiteX24" fmla="*/ 5530 w 13154"/>
                  <a:gd name="connsiteY24" fmla="*/ 10557 h 12735"/>
                  <a:gd name="connsiteX25" fmla="*/ 5530 w 13154"/>
                  <a:gd name="connsiteY25" fmla="*/ 9971 h 12735"/>
                  <a:gd name="connsiteX26" fmla="*/ 5530 w 13154"/>
                  <a:gd name="connsiteY26" fmla="*/ 10809 h 12735"/>
                  <a:gd name="connsiteX27" fmla="*/ 5530 w 13154"/>
                  <a:gd name="connsiteY27" fmla="*/ 10055 h 12735"/>
                  <a:gd name="connsiteX28" fmla="*/ 5530 w 13154"/>
                  <a:gd name="connsiteY28" fmla="*/ 10055 h 12735"/>
                  <a:gd name="connsiteX29" fmla="*/ 5530 w 13154"/>
                  <a:gd name="connsiteY29" fmla="*/ 8882 h 12735"/>
                  <a:gd name="connsiteX30" fmla="*/ 5530 w 13154"/>
                  <a:gd name="connsiteY30" fmla="*/ 8882 h 12735"/>
                  <a:gd name="connsiteX31" fmla="*/ 5530 w 13154"/>
                  <a:gd name="connsiteY31" fmla="*/ 9803 h 12735"/>
                  <a:gd name="connsiteX32" fmla="*/ 5530 w 13154"/>
                  <a:gd name="connsiteY32" fmla="*/ 8211 h 12735"/>
                  <a:gd name="connsiteX33" fmla="*/ 5530 w 13154"/>
                  <a:gd name="connsiteY33" fmla="*/ 8798 h 12735"/>
                  <a:gd name="connsiteX34" fmla="*/ 5530 w 13154"/>
                  <a:gd name="connsiteY34" fmla="*/ 6536 h 12735"/>
                  <a:gd name="connsiteX35" fmla="*/ 5530 w 13154"/>
                  <a:gd name="connsiteY35" fmla="*/ 5781 h 12735"/>
                  <a:gd name="connsiteX36" fmla="*/ 5530 w 13154"/>
                  <a:gd name="connsiteY36" fmla="*/ 5781 h 12735"/>
                  <a:gd name="connsiteX37" fmla="*/ 5530 w 13154"/>
                  <a:gd name="connsiteY37" fmla="*/ 7206 h 12735"/>
                  <a:gd name="connsiteX38" fmla="*/ 5530 w 13154"/>
                  <a:gd name="connsiteY38" fmla="*/ 6619 h 12735"/>
                  <a:gd name="connsiteX39" fmla="*/ 5530 w 13154"/>
                  <a:gd name="connsiteY39" fmla="*/ 8379 h 12735"/>
                  <a:gd name="connsiteX40" fmla="*/ 5530 w 13154"/>
                  <a:gd name="connsiteY40" fmla="*/ 8798 h 12735"/>
                  <a:gd name="connsiteX41" fmla="*/ 5530 w 13154"/>
                  <a:gd name="connsiteY41" fmla="*/ 9384 h 12735"/>
                  <a:gd name="connsiteX42" fmla="*/ 5530 w 13154"/>
                  <a:gd name="connsiteY42" fmla="*/ 6368 h 12735"/>
                  <a:gd name="connsiteX43" fmla="*/ 5530 w 13154"/>
                  <a:gd name="connsiteY43" fmla="*/ 8547 h 12735"/>
                  <a:gd name="connsiteX44" fmla="*/ 5530 w 13154"/>
                  <a:gd name="connsiteY44" fmla="*/ 8547 h 12735"/>
                  <a:gd name="connsiteX45" fmla="*/ 5530 w 13154"/>
                  <a:gd name="connsiteY45" fmla="*/ 9301 h 12735"/>
                  <a:gd name="connsiteX46" fmla="*/ 5530 w 13154"/>
                  <a:gd name="connsiteY46" fmla="*/ 8379 h 12735"/>
                  <a:gd name="connsiteX47" fmla="*/ 5530 w 13154"/>
                  <a:gd name="connsiteY47" fmla="*/ 9217 h 12735"/>
                  <a:gd name="connsiteX48" fmla="*/ 5530 w 13154"/>
                  <a:gd name="connsiteY48" fmla="*/ 7792 h 12735"/>
                  <a:gd name="connsiteX49" fmla="*/ 5530 w 13154"/>
                  <a:gd name="connsiteY49" fmla="*/ 8714 h 12735"/>
                  <a:gd name="connsiteX50" fmla="*/ 5530 w 13154"/>
                  <a:gd name="connsiteY50" fmla="*/ 7876 h 12735"/>
                  <a:gd name="connsiteX51" fmla="*/ 5530 w 13154"/>
                  <a:gd name="connsiteY51" fmla="*/ 7876 h 12735"/>
                  <a:gd name="connsiteX52" fmla="*/ 5530 w 13154"/>
                  <a:gd name="connsiteY52" fmla="*/ 7876 h 12735"/>
                  <a:gd name="connsiteX53" fmla="*/ 5530 w 13154"/>
                  <a:gd name="connsiteY53" fmla="*/ 7876 h 12735"/>
                  <a:gd name="connsiteX54" fmla="*/ 5530 w 13154"/>
                  <a:gd name="connsiteY54" fmla="*/ 6619 h 12735"/>
                  <a:gd name="connsiteX55" fmla="*/ 5530 w 13154"/>
                  <a:gd name="connsiteY55" fmla="*/ 8379 h 12735"/>
                  <a:gd name="connsiteX56" fmla="*/ 5530 w 13154"/>
                  <a:gd name="connsiteY56" fmla="*/ 4189 h 12735"/>
                  <a:gd name="connsiteX57" fmla="*/ 5530 w 13154"/>
                  <a:gd name="connsiteY57" fmla="*/ 8463 h 12735"/>
                  <a:gd name="connsiteX58" fmla="*/ 5530 w 13154"/>
                  <a:gd name="connsiteY58" fmla="*/ 8463 h 12735"/>
                  <a:gd name="connsiteX59" fmla="*/ 5530 w 13154"/>
                  <a:gd name="connsiteY59" fmla="*/ 6787 h 12735"/>
                  <a:gd name="connsiteX60" fmla="*/ 5530 w 13154"/>
                  <a:gd name="connsiteY60" fmla="*/ 8463 h 12735"/>
                  <a:gd name="connsiteX61" fmla="*/ 5530 w 13154"/>
                  <a:gd name="connsiteY61" fmla="*/ 6619 h 12735"/>
                  <a:gd name="connsiteX62" fmla="*/ 5530 w 13154"/>
                  <a:gd name="connsiteY62" fmla="*/ 8463 h 12735"/>
                  <a:gd name="connsiteX63" fmla="*/ 5530 w 13154"/>
                  <a:gd name="connsiteY63" fmla="*/ 6787 h 12735"/>
                  <a:gd name="connsiteX64" fmla="*/ 5530 w 13154"/>
                  <a:gd name="connsiteY64" fmla="*/ 8630 h 12735"/>
                  <a:gd name="connsiteX65" fmla="*/ 5530 w 13154"/>
                  <a:gd name="connsiteY65" fmla="*/ 8630 h 12735"/>
                  <a:gd name="connsiteX66" fmla="*/ 5530 w 13154"/>
                  <a:gd name="connsiteY66" fmla="*/ 8630 h 12735"/>
                  <a:gd name="connsiteX67" fmla="*/ 5530 w 13154"/>
                  <a:gd name="connsiteY67" fmla="*/ 6368 h 12735"/>
                  <a:gd name="connsiteX68" fmla="*/ 5530 w 13154"/>
                  <a:gd name="connsiteY68" fmla="*/ 8714 h 12735"/>
                  <a:gd name="connsiteX69" fmla="*/ 5530 w 13154"/>
                  <a:gd name="connsiteY69" fmla="*/ 3938 h 12735"/>
                  <a:gd name="connsiteX70" fmla="*/ 5530 w 13154"/>
                  <a:gd name="connsiteY70" fmla="*/ 3938 h 12735"/>
                  <a:gd name="connsiteX71" fmla="*/ 5530 w 13154"/>
                  <a:gd name="connsiteY71" fmla="*/ 8965 h 12735"/>
                  <a:gd name="connsiteX72" fmla="*/ 5530 w 13154"/>
                  <a:gd name="connsiteY72" fmla="*/ 9468 h 12735"/>
                  <a:gd name="connsiteX73" fmla="*/ 5530 w 13154"/>
                  <a:gd name="connsiteY73" fmla="*/ 10222 h 12735"/>
                  <a:gd name="connsiteX74" fmla="*/ 5530 w 13154"/>
                  <a:gd name="connsiteY74" fmla="*/ 10222 h 12735"/>
                  <a:gd name="connsiteX75" fmla="*/ 5530 w 13154"/>
                  <a:gd name="connsiteY75" fmla="*/ 8379 h 12735"/>
                  <a:gd name="connsiteX76" fmla="*/ 5530 w 13154"/>
                  <a:gd name="connsiteY76" fmla="*/ 9468 h 12735"/>
                  <a:gd name="connsiteX77" fmla="*/ 5530 w 13154"/>
                  <a:gd name="connsiteY77" fmla="*/ 6787 h 12735"/>
                  <a:gd name="connsiteX78" fmla="*/ 5530 w 13154"/>
                  <a:gd name="connsiteY78" fmla="*/ 8882 h 12735"/>
                  <a:gd name="connsiteX79" fmla="*/ 5530 w 13154"/>
                  <a:gd name="connsiteY79" fmla="*/ 8882 h 12735"/>
                  <a:gd name="connsiteX80" fmla="*/ 5530 w 13154"/>
                  <a:gd name="connsiteY80" fmla="*/ 9468 h 12735"/>
                  <a:gd name="connsiteX81" fmla="*/ 5530 w 13154"/>
                  <a:gd name="connsiteY81" fmla="*/ 9049 h 12735"/>
                  <a:gd name="connsiteX82" fmla="*/ 5530 w 13154"/>
                  <a:gd name="connsiteY82" fmla="*/ 9720 h 12735"/>
                  <a:gd name="connsiteX83" fmla="*/ 5530 w 13154"/>
                  <a:gd name="connsiteY83" fmla="*/ 4273 h 12735"/>
                  <a:gd name="connsiteX84" fmla="*/ 5530 w 13154"/>
                  <a:gd name="connsiteY84" fmla="*/ 5949 h 12735"/>
                  <a:gd name="connsiteX85" fmla="*/ 5530 w 13154"/>
                  <a:gd name="connsiteY85" fmla="*/ 8798 h 12735"/>
                  <a:gd name="connsiteX86" fmla="*/ 5530 w 13154"/>
                  <a:gd name="connsiteY86" fmla="*/ 8044 h 12735"/>
                  <a:gd name="connsiteX87" fmla="*/ 5530 w 13154"/>
                  <a:gd name="connsiteY87" fmla="*/ 8798 h 12735"/>
                  <a:gd name="connsiteX88" fmla="*/ 5530 w 13154"/>
                  <a:gd name="connsiteY88" fmla="*/ 7960 h 12735"/>
                  <a:gd name="connsiteX89" fmla="*/ 5530 w 13154"/>
                  <a:gd name="connsiteY89" fmla="*/ 7960 h 12735"/>
                  <a:gd name="connsiteX90" fmla="*/ 5530 w 13154"/>
                  <a:gd name="connsiteY90" fmla="*/ 5530 h 12735"/>
                  <a:gd name="connsiteX91" fmla="*/ 5530 w 13154"/>
                  <a:gd name="connsiteY91" fmla="*/ 6200 h 12735"/>
                  <a:gd name="connsiteX92" fmla="*/ 5530 w 13154"/>
                  <a:gd name="connsiteY92" fmla="*/ 6787 h 12735"/>
                  <a:gd name="connsiteX93" fmla="*/ 5530 w 13154"/>
                  <a:gd name="connsiteY93" fmla="*/ 7709 h 12735"/>
                  <a:gd name="connsiteX94" fmla="*/ 5530 w 13154"/>
                  <a:gd name="connsiteY94" fmla="*/ 7206 h 12735"/>
                  <a:gd name="connsiteX95" fmla="*/ 5530 w 13154"/>
                  <a:gd name="connsiteY95" fmla="*/ 8379 h 12735"/>
                  <a:gd name="connsiteX96" fmla="*/ 5530 w 13154"/>
                  <a:gd name="connsiteY96" fmla="*/ 7206 h 12735"/>
                  <a:gd name="connsiteX97" fmla="*/ 5530 w 13154"/>
                  <a:gd name="connsiteY97" fmla="*/ 7206 h 12735"/>
                  <a:gd name="connsiteX98" fmla="*/ 5530 w 13154"/>
                  <a:gd name="connsiteY98" fmla="*/ 4106 h 12735"/>
                  <a:gd name="connsiteX99" fmla="*/ 5530 w 13154"/>
                  <a:gd name="connsiteY99" fmla="*/ 4692 h 12735"/>
                  <a:gd name="connsiteX100" fmla="*/ 5530 w 13154"/>
                  <a:gd name="connsiteY100" fmla="*/ 3435 h 12735"/>
                  <a:gd name="connsiteX101" fmla="*/ 5530 w 13154"/>
                  <a:gd name="connsiteY101" fmla="*/ 5614 h 12735"/>
                  <a:gd name="connsiteX102" fmla="*/ 5530 w 13154"/>
                  <a:gd name="connsiteY102" fmla="*/ 5111 h 12735"/>
                  <a:gd name="connsiteX103" fmla="*/ 5530 w 13154"/>
                  <a:gd name="connsiteY103" fmla="*/ 5530 h 12735"/>
                  <a:gd name="connsiteX104" fmla="*/ 5530 w 13154"/>
                  <a:gd name="connsiteY104" fmla="*/ 5530 h 12735"/>
                  <a:gd name="connsiteX105" fmla="*/ 6033 w 13154"/>
                  <a:gd name="connsiteY105" fmla="*/ 6368 h 12735"/>
                  <a:gd name="connsiteX106" fmla="*/ 6033 w 13154"/>
                  <a:gd name="connsiteY106" fmla="*/ 5446 h 12735"/>
                  <a:gd name="connsiteX107" fmla="*/ 6033 w 13154"/>
                  <a:gd name="connsiteY107" fmla="*/ 5446 h 12735"/>
                  <a:gd name="connsiteX108" fmla="*/ 6033 w 13154"/>
                  <a:gd name="connsiteY108" fmla="*/ 4273 h 12735"/>
                  <a:gd name="connsiteX109" fmla="*/ 6033 w 13154"/>
                  <a:gd name="connsiteY109" fmla="*/ 3435 h 12735"/>
                  <a:gd name="connsiteX110" fmla="*/ 6033 w 13154"/>
                  <a:gd name="connsiteY110" fmla="*/ 4357 h 12735"/>
                  <a:gd name="connsiteX111" fmla="*/ 6033 w 13154"/>
                  <a:gd name="connsiteY111" fmla="*/ 4357 h 12735"/>
                  <a:gd name="connsiteX112" fmla="*/ 6033 w 13154"/>
                  <a:gd name="connsiteY112" fmla="*/ 4357 h 12735"/>
                  <a:gd name="connsiteX113" fmla="*/ 6033 w 13154"/>
                  <a:gd name="connsiteY113" fmla="*/ 3771 h 12735"/>
                  <a:gd name="connsiteX114" fmla="*/ 6033 w 13154"/>
                  <a:gd name="connsiteY114" fmla="*/ 2598 h 12735"/>
                  <a:gd name="connsiteX115" fmla="*/ 6033 w 13154"/>
                  <a:gd name="connsiteY115" fmla="*/ 1676 h 12735"/>
                  <a:gd name="connsiteX116" fmla="*/ 6033 w 13154"/>
                  <a:gd name="connsiteY116" fmla="*/ 3016 h 12735"/>
                  <a:gd name="connsiteX117" fmla="*/ 6033 w 13154"/>
                  <a:gd name="connsiteY117" fmla="*/ 1425 h 12735"/>
                  <a:gd name="connsiteX118" fmla="*/ 6033 w 13154"/>
                  <a:gd name="connsiteY118" fmla="*/ 1843 h 12735"/>
                  <a:gd name="connsiteX119" fmla="*/ 6033 w 13154"/>
                  <a:gd name="connsiteY119" fmla="*/ 1843 h 12735"/>
                  <a:gd name="connsiteX120" fmla="*/ 6033 w 13154"/>
                  <a:gd name="connsiteY120" fmla="*/ 1843 h 12735"/>
                  <a:gd name="connsiteX121" fmla="*/ 6033 w 13154"/>
                  <a:gd name="connsiteY121" fmla="*/ 2262 h 12735"/>
                  <a:gd name="connsiteX122" fmla="*/ 6033 w 13154"/>
                  <a:gd name="connsiteY122" fmla="*/ 3268 h 12735"/>
                  <a:gd name="connsiteX123" fmla="*/ 6033 w 13154"/>
                  <a:gd name="connsiteY123" fmla="*/ 2681 h 12735"/>
                  <a:gd name="connsiteX124" fmla="*/ 6033 w 13154"/>
                  <a:gd name="connsiteY124" fmla="*/ 3184 h 12735"/>
                  <a:gd name="connsiteX125" fmla="*/ 6033 w 13154"/>
                  <a:gd name="connsiteY125" fmla="*/ 1676 h 12735"/>
                  <a:gd name="connsiteX126" fmla="*/ 6033 w 13154"/>
                  <a:gd name="connsiteY126" fmla="*/ 1676 h 12735"/>
                  <a:gd name="connsiteX127" fmla="*/ 6033 w 13154"/>
                  <a:gd name="connsiteY127" fmla="*/ 1676 h 12735"/>
                  <a:gd name="connsiteX128" fmla="*/ 6033 w 13154"/>
                  <a:gd name="connsiteY128" fmla="*/ 1676 h 12735"/>
                  <a:gd name="connsiteX129" fmla="*/ 6033 w 13154"/>
                  <a:gd name="connsiteY129" fmla="*/ 1676 h 12735"/>
                  <a:gd name="connsiteX130" fmla="*/ 5530 w 13154"/>
                  <a:gd name="connsiteY130" fmla="*/ 1676 h 12735"/>
                  <a:gd name="connsiteX131" fmla="*/ 5530 w 13154"/>
                  <a:gd name="connsiteY131" fmla="*/ 1676 h 12735"/>
                  <a:gd name="connsiteX132" fmla="*/ 5530 w 13154"/>
                  <a:gd name="connsiteY132" fmla="*/ 1089 h 12735"/>
                  <a:gd name="connsiteX133" fmla="*/ 5530 w 13154"/>
                  <a:gd name="connsiteY133" fmla="*/ 1089 h 12735"/>
                  <a:gd name="connsiteX134" fmla="*/ 5530 w 13154"/>
                  <a:gd name="connsiteY134" fmla="*/ 503 h 12735"/>
                  <a:gd name="connsiteX135" fmla="*/ 5530 w 13154"/>
                  <a:gd name="connsiteY135" fmla="*/ 1257 h 12735"/>
                  <a:gd name="connsiteX136" fmla="*/ 5530 w 13154"/>
                  <a:gd name="connsiteY136" fmla="*/ 1257 h 12735"/>
                  <a:gd name="connsiteX137" fmla="*/ 5530 w 13154"/>
                  <a:gd name="connsiteY137" fmla="*/ 1927 h 12735"/>
                  <a:gd name="connsiteX138" fmla="*/ 5530 w 13154"/>
                  <a:gd name="connsiteY138" fmla="*/ 1927 h 12735"/>
                  <a:gd name="connsiteX139" fmla="*/ 5530 w 13154"/>
                  <a:gd name="connsiteY139" fmla="*/ 1927 h 12735"/>
                  <a:gd name="connsiteX140" fmla="*/ 5111 w 13154"/>
                  <a:gd name="connsiteY140" fmla="*/ 1927 h 12735"/>
                  <a:gd name="connsiteX141" fmla="*/ 5111 w 13154"/>
                  <a:gd name="connsiteY141" fmla="*/ 1927 h 12735"/>
                  <a:gd name="connsiteX142" fmla="*/ 5111 w 13154"/>
                  <a:gd name="connsiteY142" fmla="*/ 1927 h 12735"/>
                  <a:gd name="connsiteX143" fmla="*/ 5111 w 13154"/>
                  <a:gd name="connsiteY143" fmla="*/ 1927 h 12735"/>
                  <a:gd name="connsiteX144" fmla="*/ 5111 w 13154"/>
                  <a:gd name="connsiteY144" fmla="*/ 1257 h 12735"/>
                  <a:gd name="connsiteX145" fmla="*/ 5111 w 13154"/>
                  <a:gd name="connsiteY145" fmla="*/ 1257 h 12735"/>
                  <a:gd name="connsiteX146" fmla="*/ 5111 w 13154"/>
                  <a:gd name="connsiteY146" fmla="*/ 2095 h 12735"/>
                  <a:gd name="connsiteX147" fmla="*/ 5111 w 13154"/>
                  <a:gd name="connsiteY147" fmla="*/ 2095 h 12735"/>
                  <a:gd name="connsiteX148" fmla="*/ 5111 w 13154"/>
                  <a:gd name="connsiteY148" fmla="*/ 1257 h 12735"/>
                  <a:gd name="connsiteX149" fmla="*/ 5111 w 13154"/>
                  <a:gd name="connsiteY149" fmla="*/ 3016 h 12735"/>
                  <a:gd name="connsiteX150" fmla="*/ 5111 w 13154"/>
                  <a:gd name="connsiteY150" fmla="*/ 3016 h 12735"/>
                  <a:gd name="connsiteX151" fmla="*/ 5111 w 13154"/>
                  <a:gd name="connsiteY151" fmla="*/ 3016 h 12735"/>
                  <a:gd name="connsiteX152" fmla="*/ 5111 w 13154"/>
                  <a:gd name="connsiteY152" fmla="*/ 3016 h 12735"/>
                  <a:gd name="connsiteX153" fmla="*/ 5111 w 13154"/>
                  <a:gd name="connsiteY153" fmla="*/ 1508 h 12735"/>
                  <a:gd name="connsiteX154" fmla="*/ 5111 w 13154"/>
                  <a:gd name="connsiteY154" fmla="*/ 2933 h 12735"/>
                  <a:gd name="connsiteX155" fmla="*/ 5111 w 13154"/>
                  <a:gd name="connsiteY155" fmla="*/ 2346 h 12735"/>
                  <a:gd name="connsiteX156" fmla="*/ 5111 w 13154"/>
                  <a:gd name="connsiteY156" fmla="*/ 2346 h 12735"/>
                  <a:gd name="connsiteX157" fmla="*/ 4357 w 13154"/>
                  <a:gd name="connsiteY157" fmla="*/ 1257 h 12735"/>
                  <a:gd name="connsiteX158" fmla="*/ 4357 w 13154"/>
                  <a:gd name="connsiteY158" fmla="*/ 1760 h 12735"/>
                  <a:gd name="connsiteX159" fmla="*/ 4357 w 13154"/>
                  <a:gd name="connsiteY159" fmla="*/ 838 h 12735"/>
                  <a:gd name="connsiteX160" fmla="*/ 4357 w 13154"/>
                  <a:gd name="connsiteY160" fmla="*/ 1341 h 12735"/>
                  <a:gd name="connsiteX161" fmla="*/ 4357 w 13154"/>
                  <a:gd name="connsiteY161" fmla="*/ 503 h 12735"/>
                  <a:gd name="connsiteX162" fmla="*/ 4357 w 13154"/>
                  <a:gd name="connsiteY162" fmla="*/ 503 h 12735"/>
                  <a:gd name="connsiteX163" fmla="*/ 4357 w 13154"/>
                  <a:gd name="connsiteY163" fmla="*/ 0 h 12735"/>
                  <a:gd name="connsiteX164" fmla="*/ 4357 w 13154"/>
                  <a:gd name="connsiteY164" fmla="*/ 2514 h 12735"/>
                  <a:gd name="connsiteX165" fmla="*/ 4357 w 13154"/>
                  <a:gd name="connsiteY165" fmla="*/ 2514 h 12735"/>
                  <a:gd name="connsiteX166" fmla="*/ 4357 w 13154"/>
                  <a:gd name="connsiteY166" fmla="*/ 1592 h 12735"/>
                  <a:gd name="connsiteX167" fmla="*/ 4357 w 13154"/>
                  <a:gd name="connsiteY167" fmla="*/ 2011 h 12735"/>
                  <a:gd name="connsiteX168" fmla="*/ 4357 w 13154"/>
                  <a:gd name="connsiteY168" fmla="*/ 2011 h 12735"/>
                  <a:gd name="connsiteX169" fmla="*/ 4357 w 13154"/>
                  <a:gd name="connsiteY169" fmla="*/ 2011 h 12735"/>
                  <a:gd name="connsiteX170" fmla="*/ 4357 w 13154"/>
                  <a:gd name="connsiteY170" fmla="*/ 2011 h 12735"/>
                  <a:gd name="connsiteX171" fmla="*/ 4357 w 13154"/>
                  <a:gd name="connsiteY171" fmla="*/ 2011 h 12735"/>
                  <a:gd name="connsiteX172" fmla="*/ 4357 w 13154"/>
                  <a:gd name="connsiteY172" fmla="*/ 2011 h 12735"/>
                  <a:gd name="connsiteX173" fmla="*/ 4357 w 13154"/>
                  <a:gd name="connsiteY173" fmla="*/ 1508 h 12735"/>
                  <a:gd name="connsiteX174" fmla="*/ 4357 w 13154"/>
                  <a:gd name="connsiteY174" fmla="*/ 2179 h 12735"/>
                  <a:gd name="connsiteX175" fmla="*/ 4357 w 13154"/>
                  <a:gd name="connsiteY175" fmla="*/ 2179 h 12735"/>
                  <a:gd name="connsiteX176" fmla="*/ 4357 w 13154"/>
                  <a:gd name="connsiteY176" fmla="*/ 2598 h 12735"/>
                  <a:gd name="connsiteX177" fmla="*/ 4357 w 13154"/>
                  <a:gd name="connsiteY177" fmla="*/ 335 h 12735"/>
                  <a:gd name="connsiteX178" fmla="*/ 4357 w 13154"/>
                  <a:gd name="connsiteY178" fmla="*/ 335 h 12735"/>
                  <a:gd name="connsiteX179" fmla="*/ 4357 w 13154"/>
                  <a:gd name="connsiteY179" fmla="*/ 1425 h 12735"/>
                  <a:gd name="connsiteX180" fmla="*/ 4357 w 13154"/>
                  <a:gd name="connsiteY180" fmla="*/ 84 h 12735"/>
                  <a:gd name="connsiteX181" fmla="*/ 4357 w 13154"/>
                  <a:gd name="connsiteY181" fmla="*/ 754 h 12735"/>
                  <a:gd name="connsiteX182" fmla="*/ 4357 w 13154"/>
                  <a:gd name="connsiteY182" fmla="*/ 1843 h 12735"/>
                  <a:gd name="connsiteX183" fmla="*/ 4357 w 13154"/>
                  <a:gd name="connsiteY183" fmla="*/ 1843 h 12735"/>
                  <a:gd name="connsiteX184" fmla="*/ 4357 w 13154"/>
                  <a:gd name="connsiteY184" fmla="*/ 1843 h 12735"/>
                  <a:gd name="connsiteX185" fmla="*/ 4357 w 13154"/>
                  <a:gd name="connsiteY185" fmla="*/ 3016 h 12735"/>
                  <a:gd name="connsiteX186" fmla="*/ 3938 w 13154"/>
                  <a:gd name="connsiteY186" fmla="*/ 1927 h 12735"/>
                  <a:gd name="connsiteX187" fmla="*/ 3938 w 13154"/>
                  <a:gd name="connsiteY187" fmla="*/ 1927 h 12735"/>
                  <a:gd name="connsiteX188" fmla="*/ 3938 w 13154"/>
                  <a:gd name="connsiteY188" fmla="*/ 1927 h 12735"/>
                  <a:gd name="connsiteX189" fmla="*/ 3938 w 13154"/>
                  <a:gd name="connsiteY189" fmla="*/ 2849 h 12735"/>
                  <a:gd name="connsiteX190" fmla="*/ 3938 w 13154"/>
                  <a:gd name="connsiteY190" fmla="*/ 3603 h 12735"/>
                  <a:gd name="connsiteX191" fmla="*/ 3938 w 13154"/>
                  <a:gd name="connsiteY191" fmla="*/ 2849 h 12735"/>
                  <a:gd name="connsiteX192" fmla="*/ 3938 w 13154"/>
                  <a:gd name="connsiteY192" fmla="*/ 2849 h 12735"/>
                  <a:gd name="connsiteX193" fmla="*/ 3938 w 13154"/>
                  <a:gd name="connsiteY193" fmla="*/ 2849 h 12735"/>
                  <a:gd name="connsiteX194" fmla="*/ 3435 w 13154"/>
                  <a:gd name="connsiteY194" fmla="*/ 3519 h 12735"/>
                  <a:gd name="connsiteX195" fmla="*/ 3435 w 13154"/>
                  <a:gd name="connsiteY195" fmla="*/ 4189 h 12735"/>
                  <a:gd name="connsiteX196" fmla="*/ 3435 w 13154"/>
                  <a:gd name="connsiteY196" fmla="*/ 5781 h 12735"/>
                  <a:gd name="connsiteX197" fmla="*/ 3435 w 13154"/>
                  <a:gd name="connsiteY197" fmla="*/ 4860 h 12735"/>
                  <a:gd name="connsiteX198" fmla="*/ 3435 w 13154"/>
                  <a:gd name="connsiteY198" fmla="*/ 4860 h 12735"/>
                  <a:gd name="connsiteX199" fmla="*/ 3435 w 13154"/>
                  <a:gd name="connsiteY199" fmla="*/ 3435 h 12735"/>
                  <a:gd name="connsiteX200" fmla="*/ 2514 w 13154"/>
                  <a:gd name="connsiteY200" fmla="*/ 2765 h 12735"/>
                  <a:gd name="connsiteX201" fmla="*/ 2514 w 13154"/>
                  <a:gd name="connsiteY201" fmla="*/ 3854 h 12735"/>
                  <a:gd name="connsiteX202" fmla="*/ 2514 w 13154"/>
                  <a:gd name="connsiteY202" fmla="*/ 3854 h 12735"/>
                  <a:gd name="connsiteX203" fmla="*/ 2514 w 13154"/>
                  <a:gd name="connsiteY203" fmla="*/ 3016 h 12735"/>
                  <a:gd name="connsiteX204" fmla="*/ 2514 w 13154"/>
                  <a:gd name="connsiteY204" fmla="*/ 3771 h 12735"/>
                  <a:gd name="connsiteX205" fmla="*/ 2514 w 13154"/>
                  <a:gd name="connsiteY205" fmla="*/ 2514 h 12735"/>
                  <a:gd name="connsiteX206" fmla="*/ 2514 w 13154"/>
                  <a:gd name="connsiteY206" fmla="*/ 2514 h 12735"/>
                  <a:gd name="connsiteX207" fmla="*/ 2514 w 13154"/>
                  <a:gd name="connsiteY207" fmla="*/ 2514 h 12735"/>
                  <a:gd name="connsiteX208" fmla="*/ 2514 w 13154"/>
                  <a:gd name="connsiteY208" fmla="*/ 3352 h 12735"/>
                  <a:gd name="connsiteX209" fmla="*/ 2514 w 13154"/>
                  <a:gd name="connsiteY209" fmla="*/ 2598 h 12735"/>
                  <a:gd name="connsiteX210" fmla="*/ 2514 w 13154"/>
                  <a:gd name="connsiteY210" fmla="*/ 2598 h 12735"/>
                  <a:gd name="connsiteX211" fmla="*/ 2514 w 13154"/>
                  <a:gd name="connsiteY211" fmla="*/ 3435 h 12735"/>
                  <a:gd name="connsiteX212" fmla="*/ 2514 w 13154"/>
                  <a:gd name="connsiteY212" fmla="*/ 4357 h 12735"/>
                  <a:gd name="connsiteX213" fmla="*/ 1927 w 13154"/>
                  <a:gd name="connsiteY213" fmla="*/ 3435 h 12735"/>
                  <a:gd name="connsiteX214" fmla="*/ 1927 w 13154"/>
                  <a:gd name="connsiteY214" fmla="*/ 3938 h 12735"/>
                  <a:gd name="connsiteX215" fmla="*/ 1927 w 13154"/>
                  <a:gd name="connsiteY215" fmla="*/ 4944 h 12735"/>
                  <a:gd name="connsiteX216" fmla="*/ 1927 w 13154"/>
                  <a:gd name="connsiteY216" fmla="*/ 2681 h 12735"/>
                  <a:gd name="connsiteX217" fmla="*/ 1927 w 13154"/>
                  <a:gd name="connsiteY217" fmla="*/ 4273 h 12735"/>
                  <a:gd name="connsiteX218" fmla="*/ 1927 w 13154"/>
                  <a:gd name="connsiteY218" fmla="*/ 3100 h 12735"/>
                  <a:gd name="connsiteX219" fmla="*/ 1341 w 13154"/>
                  <a:gd name="connsiteY219" fmla="*/ 3100 h 12735"/>
                  <a:gd name="connsiteX220" fmla="*/ 1341 w 13154"/>
                  <a:gd name="connsiteY220" fmla="*/ 4189 h 12735"/>
                  <a:gd name="connsiteX221" fmla="*/ 1341 w 13154"/>
                  <a:gd name="connsiteY221" fmla="*/ 2849 h 12735"/>
                  <a:gd name="connsiteX222" fmla="*/ 1341 w 13154"/>
                  <a:gd name="connsiteY222" fmla="*/ 3435 h 12735"/>
                  <a:gd name="connsiteX223" fmla="*/ 1341 w 13154"/>
                  <a:gd name="connsiteY223" fmla="*/ 4106 h 12735"/>
                  <a:gd name="connsiteX224" fmla="*/ 0 w 13154"/>
                  <a:gd name="connsiteY224" fmla="*/ 2849 h 12735"/>
                  <a:gd name="connsiteX225" fmla="*/ 0 w 13154"/>
                  <a:gd name="connsiteY225" fmla="*/ 4357 h 12735"/>
                  <a:gd name="connsiteX226" fmla="*/ 0 w 13154"/>
                  <a:gd name="connsiteY226" fmla="*/ 3435 h 12735"/>
                  <a:gd name="connsiteX227" fmla="*/ 0 w 13154"/>
                  <a:gd name="connsiteY227" fmla="*/ 4441 h 12735"/>
                  <a:gd name="connsiteX228" fmla="*/ 0 w 13154"/>
                  <a:gd name="connsiteY228" fmla="*/ 4441 h 12735"/>
                  <a:gd name="connsiteX229" fmla="*/ 0 w 13154"/>
                  <a:gd name="connsiteY229" fmla="*/ 8295 h 12735"/>
                  <a:gd name="connsiteX230" fmla="*/ 0 w 13154"/>
                  <a:gd name="connsiteY230" fmla="*/ 8295 h 12735"/>
                  <a:gd name="connsiteX231" fmla="*/ 0 w 13154"/>
                  <a:gd name="connsiteY231" fmla="*/ 9049 h 12735"/>
                  <a:gd name="connsiteX232" fmla="*/ 0 w 13154"/>
                  <a:gd name="connsiteY232" fmla="*/ 9049 h 12735"/>
                  <a:gd name="connsiteX233" fmla="*/ 0 w 13154"/>
                  <a:gd name="connsiteY233" fmla="*/ 9049 h 12735"/>
                  <a:gd name="connsiteX234" fmla="*/ 587 w 13154"/>
                  <a:gd name="connsiteY234" fmla="*/ 9803 h 12735"/>
                  <a:gd name="connsiteX235" fmla="*/ 587 w 13154"/>
                  <a:gd name="connsiteY235" fmla="*/ 9133 h 12735"/>
                  <a:gd name="connsiteX236" fmla="*/ 587 w 13154"/>
                  <a:gd name="connsiteY236" fmla="*/ 9636 h 12735"/>
                  <a:gd name="connsiteX237" fmla="*/ 587 w 13154"/>
                  <a:gd name="connsiteY237" fmla="*/ 8379 h 12735"/>
                  <a:gd name="connsiteX238" fmla="*/ 1005 w 13154"/>
                  <a:gd name="connsiteY238" fmla="*/ 9971 h 12735"/>
                  <a:gd name="connsiteX239" fmla="*/ 1005 w 13154"/>
                  <a:gd name="connsiteY239" fmla="*/ 9217 h 12735"/>
                  <a:gd name="connsiteX240" fmla="*/ 1005 w 13154"/>
                  <a:gd name="connsiteY240" fmla="*/ 9217 h 12735"/>
                  <a:gd name="connsiteX241" fmla="*/ 1005 w 13154"/>
                  <a:gd name="connsiteY241" fmla="*/ 10222 h 12735"/>
                  <a:gd name="connsiteX242" fmla="*/ 1005 w 13154"/>
                  <a:gd name="connsiteY242" fmla="*/ 10222 h 12735"/>
                  <a:gd name="connsiteX243" fmla="*/ 1005 w 13154"/>
                  <a:gd name="connsiteY243" fmla="*/ 10222 h 12735"/>
                  <a:gd name="connsiteX244" fmla="*/ 1005 w 13154"/>
                  <a:gd name="connsiteY244" fmla="*/ 10222 h 12735"/>
                  <a:gd name="connsiteX245" fmla="*/ 1592 w 13154"/>
                  <a:gd name="connsiteY245" fmla="*/ 9468 h 12735"/>
                  <a:gd name="connsiteX246" fmla="*/ 1592 w 13154"/>
                  <a:gd name="connsiteY246" fmla="*/ 9468 h 12735"/>
                  <a:gd name="connsiteX247" fmla="*/ 1592 w 13154"/>
                  <a:gd name="connsiteY247" fmla="*/ 9468 h 12735"/>
                  <a:gd name="connsiteX248" fmla="*/ 1592 w 13154"/>
                  <a:gd name="connsiteY248" fmla="*/ 9468 h 12735"/>
                  <a:gd name="connsiteX249" fmla="*/ 1592 w 13154"/>
                  <a:gd name="connsiteY249" fmla="*/ 9049 h 12735"/>
                  <a:gd name="connsiteX250" fmla="*/ 1592 w 13154"/>
                  <a:gd name="connsiteY250" fmla="*/ 10222 h 12735"/>
                  <a:gd name="connsiteX251" fmla="*/ 1592 w 13154"/>
                  <a:gd name="connsiteY251" fmla="*/ 8463 h 12735"/>
                  <a:gd name="connsiteX252" fmla="*/ 1592 w 13154"/>
                  <a:gd name="connsiteY252" fmla="*/ 9049 h 12735"/>
                  <a:gd name="connsiteX253" fmla="*/ 1592 w 13154"/>
                  <a:gd name="connsiteY253" fmla="*/ 8128 h 12735"/>
                  <a:gd name="connsiteX254" fmla="*/ 1592 w 13154"/>
                  <a:gd name="connsiteY254" fmla="*/ 9552 h 12735"/>
                  <a:gd name="connsiteX255" fmla="*/ 2011 w 13154"/>
                  <a:gd name="connsiteY255" fmla="*/ 10055 h 12735"/>
                  <a:gd name="connsiteX256" fmla="*/ 2011 w 13154"/>
                  <a:gd name="connsiteY256" fmla="*/ 8965 h 12735"/>
                  <a:gd name="connsiteX257" fmla="*/ 2011 w 13154"/>
                  <a:gd name="connsiteY257" fmla="*/ 7960 h 12735"/>
                  <a:gd name="connsiteX258" fmla="*/ 2011 w 13154"/>
                  <a:gd name="connsiteY258" fmla="*/ 9803 h 12735"/>
                  <a:gd name="connsiteX259" fmla="*/ 2011 w 13154"/>
                  <a:gd name="connsiteY259" fmla="*/ 9803 h 12735"/>
                  <a:gd name="connsiteX260" fmla="*/ 2011 w 13154"/>
                  <a:gd name="connsiteY260" fmla="*/ 9803 h 12735"/>
                  <a:gd name="connsiteX261" fmla="*/ 2011 w 13154"/>
                  <a:gd name="connsiteY261" fmla="*/ 8630 h 12735"/>
                  <a:gd name="connsiteX262" fmla="*/ 2011 w 13154"/>
                  <a:gd name="connsiteY262" fmla="*/ 8630 h 12735"/>
                  <a:gd name="connsiteX263" fmla="*/ 2011 w 13154"/>
                  <a:gd name="connsiteY263" fmla="*/ 7625 h 12735"/>
                  <a:gd name="connsiteX264" fmla="*/ 2011 w 13154"/>
                  <a:gd name="connsiteY264" fmla="*/ 8295 h 12735"/>
                  <a:gd name="connsiteX265" fmla="*/ 2011 w 13154"/>
                  <a:gd name="connsiteY265" fmla="*/ 8295 h 12735"/>
                  <a:gd name="connsiteX266" fmla="*/ 2011 w 13154"/>
                  <a:gd name="connsiteY266" fmla="*/ 9384 h 12735"/>
                  <a:gd name="connsiteX267" fmla="*/ 2011 w 13154"/>
                  <a:gd name="connsiteY267" fmla="*/ 9803 h 12735"/>
                  <a:gd name="connsiteX268" fmla="*/ 2011 w 13154"/>
                  <a:gd name="connsiteY268" fmla="*/ 8798 h 12735"/>
                  <a:gd name="connsiteX269" fmla="*/ 2011 w 13154"/>
                  <a:gd name="connsiteY269" fmla="*/ 9971 h 12735"/>
                  <a:gd name="connsiteX270" fmla="*/ 2011 w 13154"/>
                  <a:gd name="connsiteY270" fmla="*/ 9971 h 12735"/>
                  <a:gd name="connsiteX271" fmla="*/ 2011 w 13154"/>
                  <a:gd name="connsiteY271" fmla="*/ 8630 h 12735"/>
                  <a:gd name="connsiteX272" fmla="*/ 2430 w 13154"/>
                  <a:gd name="connsiteY272" fmla="*/ 10055 h 12735"/>
                  <a:gd name="connsiteX273" fmla="*/ 2430 w 13154"/>
                  <a:gd name="connsiteY273" fmla="*/ 9384 h 12735"/>
                  <a:gd name="connsiteX274" fmla="*/ 2430 w 13154"/>
                  <a:gd name="connsiteY274" fmla="*/ 10139 h 12735"/>
                  <a:gd name="connsiteX275" fmla="*/ 2430 w 13154"/>
                  <a:gd name="connsiteY275" fmla="*/ 8965 h 12735"/>
                  <a:gd name="connsiteX276" fmla="*/ 2430 w 13154"/>
                  <a:gd name="connsiteY276" fmla="*/ 8379 h 12735"/>
                  <a:gd name="connsiteX277" fmla="*/ 2430 w 13154"/>
                  <a:gd name="connsiteY277" fmla="*/ 9049 h 12735"/>
                  <a:gd name="connsiteX278" fmla="*/ 2430 w 13154"/>
                  <a:gd name="connsiteY278" fmla="*/ 8128 h 12735"/>
                  <a:gd name="connsiteX279" fmla="*/ 2430 w 13154"/>
                  <a:gd name="connsiteY279" fmla="*/ 9636 h 12735"/>
                  <a:gd name="connsiteX280" fmla="*/ 2430 w 13154"/>
                  <a:gd name="connsiteY280" fmla="*/ 9636 h 12735"/>
                  <a:gd name="connsiteX281" fmla="*/ 2430 w 13154"/>
                  <a:gd name="connsiteY281" fmla="*/ 8379 h 12735"/>
                  <a:gd name="connsiteX282" fmla="*/ 2430 w 13154"/>
                  <a:gd name="connsiteY282" fmla="*/ 8965 h 12735"/>
                  <a:gd name="connsiteX283" fmla="*/ 2430 w 13154"/>
                  <a:gd name="connsiteY283" fmla="*/ 8965 h 12735"/>
                  <a:gd name="connsiteX284" fmla="*/ 2430 w 13154"/>
                  <a:gd name="connsiteY284" fmla="*/ 9636 h 12735"/>
                  <a:gd name="connsiteX285" fmla="*/ 2430 w 13154"/>
                  <a:gd name="connsiteY285" fmla="*/ 9636 h 12735"/>
                  <a:gd name="connsiteX286" fmla="*/ 2430 w 13154"/>
                  <a:gd name="connsiteY286" fmla="*/ 9636 h 12735"/>
                  <a:gd name="connsiteX287" fmla="*/ 2430 w 13154"/>
                  <a:gd name="connsiteY287" fmla="*/ 8630 h 12735"/>
                  <a:gd name="connsiteX288" fmla="*/ 2430 w 13154"/>
                  <a:gd name="connsiteY288" fmla="*/ 9301 h 12735"/>
                  <a:gd name="connsiteX289" fmla="*/ 2430 w 13154"/>
                  <a:gd name="connsiteY289" fmla="*/ 8882 h 12735"/>
                  <a:gd name="connsiteX290" fmla="*/ 2430 w 13154"/>
                  <a:gd name="connsiteY290" fmla="*/ 9636 h 12735"/>
                  <a:gd name="connsiteX291" fmla="*/ 2430 w 13154"/>
                  <a:gd name="connsiteY291" fmla="*/ 10557 h 12735"/>
                  <a:gd name="connsiteX292" fmla="*/ 2430 w 13154"/>
                  <a:gd name="connsiteY292" fmla="*/ 9887 h 12735"/>
                  <a:gd name="connsiteX293" fmla="*/ 2430 w 13154"/>
                  <a:gd name="connsiteY293" fmla="*/ 9887 h 12735"/>
                  <a:gd name="connsiteX294" fmla="*/ 2430 w 13154"/>
                  <a:gd name="connsiteY294" fmla="*/ 9887 h 12735"/>
                  <a:gd name="connsiteX295" fmla="*/ 2430 w 13154"/>
                  <a:gd name="connsiteY295" fmla="*/ 10893 h 12735"/>
                  <a:gd name="connsiteX296" fmla="*/ 2430 w 13154"/>
                  <a:gd name="connsiteY296" fmla="*/ 9217 h 12735"/>
                  <a:gd name="connsiteX297" fmla="*/ 2430 w 13154"/>
                  <a:gd name="connsiteY297" fmla="*/ 10390 h 12735"/>
                  <a:gd name="connsiteX298" fmla="*/ 2430 w 13154"/>
                  <a:gd name="connsiteY298" fmla="*/ 9636 h 12735"/>
                  <a:gd name="connsiteX299" fmla="*/ 5530 w 13154"/>
                  <a:gd name="connsiteY299" fmla="*/ 10725 h 12735"/>
                  <a:gd name="connsiteX300" fmla="*/ 6703 w 13154"/>
                  <a:gd name="connsiteY300" fmla="*/ 10222 h 12735"/>
                  <a:gd name="connsiteX301" fmla="*/ 6703 w 13154"/>
                  <a:gd name="connsiteY301" fmla="*/ 10222 h 12735"/>
                  <a:gd name="connsiteX302" fmla="*/ 6703 w 13154"/>
                  <a:gd name="connsiteY302" fmla="*/ 10222 h 12735"/>
                  <a:gd name="connsiteX303" fmla="*/ 8379 w 13154"/>
                  <a:gd name="connsiteY303" fmla="*/ 8463 h 12735"/>
                  <a:gd name="connsiteX304" fmla="*/ 8379 w 13154"/>
                  <a:gd name="connsiteY304" fmla="*/ 8463 h 12735"/>
                  <a:gd name="connsiteX305" fmla="*/ 13071 w 13154"/>
                  <a:gd name="connsiteY305" fmla="*/ 3268 h 12735"/>
                  <a:gd name="connsiteX306" fmla="*/ 13071 w 13154"/>
                  <a:gd name="connsiteY306" fmla="*/ 3268 h 12735"/>
                  <a:gd name="connsiteX307" fmla="*/ 13071 w 13154"/>
                  <a:gd name="connsiteY307" fmla="*/ 3268 h 12735"/>
                  <a:gd name="connsiteX308" fmla="*/ 13071 w 13154"/>
                  <a:gd name="connsiteY308" fmla="*/ 3268 h 12735"/>
                  <a:gd name="connsiteX309" fmla="*/ 13071 w 13154"/>
                  <a:gd name="connsiteY309" fmla="*/ 3268 h 12735"/>
                  <a:gd name="connsiteX310" fmla="*/ 13071 w 13154"/>
                  <a:gd name="connsiteY310" fmla="*/ 3268 h 12735"/>
                  <a:gd name="connsiteX311" fmla="*/ 13155 w 13154"/>
                  <a:gd name="connsiteY311" fmla="*/ 3519 h 12735"/>
                  <a:gd name="connsiteX312" fmla="*/ 1843 w 13154"/>
                  <a:gd name="connsiteY312" fmla="*/ 4106 h 12735"/>
                  <a:gd name="connsiteX313" fmla="*/ 1843 w 13154"/>
                  <a:gd name="connsiteY313" fmla="*/ 4106 h 12735"/>
                  <a:gd name="connsiteX314" fmla="*/ 1927 w 13154"/>
                  <a:gd name="connsiteY314" fmla="*/ 4357 h 1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3154" h="12735">
                    <a:moveTo>
                      <a:pt x="5530" y="10725"/>
                    </a:moveTo>
                    <a:lnTo>
                      <a:pt x="5530" y="11312"/>
                    </a:lnTo>
                    <a:cubicBezTo>
                      <a:pt x="5488" y="11789"/>
                      <a:pt x="5488" y="12258"/>
                      <a:pt x="5530" y="12736"/>
                    </a:cubicBezTo>
                    <a:cubicBezTo>
                      <a:pt x="5530" y="10725"/>
                      <a:pt x="5530" y="12736"/>
                      <a:pt x="5530" y="10557"/>
                    </a:cubicBezTo>
                    <a:lnTo>
                      <a:pt x="5530" y="10976"/>
                    </a:lnTo>
                    <a:lnTo>
                      <a:pt x="5530" y="10976"/>
                    </a:lnTo>
                    <a:cubicBezTo>
                      <a:pt x="5530" y="11982"/>
                      <a:pt x="5530" y="9552"/>
                      <a:pt x="5530" y="9887"/>
                    </a:cubicBezTo>
                    <a:cubicBezTo>
                      <a:pt x="5530" y="10222"/>
                      <a:pt x="5530" y="9887"/>
                      <a:pt x="5530" y="10557"/>
                    </a:cubicBezTo>
                    <a:lnTo>
                      <a:pt x="5530" y="10557"/>
                    </a:lnTo>
                    <a:lnTo>
                      <a:pt x="5530" y="10557"/>
                    </a:lnTo>
                    <a:lnTo>
                      <a:pt x="5530" y="10557"/>
                    </a:lnTo>
                    <a:lnTo>
                      <a:pt x="5530" y="9552"/>
                    </a:lnTo>
                    <a:cubicBezTo>
                      <a:pt x="5530" y="9552"/>
                      <a:pt x="5530" y="9552"/>
                      <a:pt x="5530" y="9971"/>
                    </a:cubicBezTo>
                    <a:lnTo>
                      <a:pt x="5530" y="9468"/>
                    </a:lnTo>
                    <a:cubicBezTo>
                      <a:pt x="5530" y="9971"/>
                      <a:pt x="5530" y="10474"/>
                      <a:pt x="5530" y="10474"/>
                    </a:cubicBezTo>
                    <a:cubicBezTo>
                      <a:pt x="5530" y="12401"/>
                      <a:pt x="5530" y="9887"/>
                      <a:pt x="5530" y="11060"/>
                    </a:cubicBezTo>
                    <a:lnTo>
                      <a:pt x="5530" y="11060"/>
                    </a:lnTo>
                    <a:cubicBezTo>
                      <a:pt x="5488" y="11538"/>
                      <a:pt x="5488" y="12007"/>
                      <a:pt x="5530" y="12485"/>
                    </a:cubicBezTo>
                    <a:cubicBezTo>
                      <a:pt x="5480" y="11731"/>
                      <a:pt x="5480" y="10976"/>
                      <a:pt x="5530" y="10222"/>
                    </a:cubicBezTo>
                    <a:cubicBezTo>
                      <a:pt x="5530" y="10222"/>
                      <a:pt x="5530" y="10222"/>
                      <a:pt x="5530" y="10222"/>
                    </a:cubicBezTo>
                    <a:cubicBezTo>
                      <a:pt x="5530" y="10222"/>
                      <a:pt x="5530" y="10725"/>
                      <a:pt x="5530" y="10725"/>
                    </a:cubicBezTo>
                    <a:lnTo>
                      <a:pt x="5530" y="11647"/>
                    </a:lnTo>
                    <a:cubicBezTo>
                      <a:pt x="5572" y="11253"/>
                      <a:pt x="5572" y="10868"/>
                      <a:pt x="5530" y="10474"/>
                    </a:cubicBezTo>
                    <a:cubicBezTo>
                      <a:pt x="5572" y="10951"/>
                      <a:pt x="5572" y="11420"/>
                      <a:pt x="5530" y="11898"/>
                    </a:cubicBezTo>
                    <a:cubicBezTo>
                      <a:pt x="5530" y="11898"/>
                      <a:pt x="5530" y="10725"/>
                      <a:pt x="5530" y="10557"/>
                    </a:cubicBezTo>
                    <a:cubicBezTo>
                      <a:pt x="5530" y="10390"/>
                      <a:pt x="5530" y="10557"/>
                      <a:pt x="5530" y="9971"/>
                    </a:cubicBezTo>
                    <a:cubicBezTo>
                      <a:pt x="5564" y="10247"/>
                      <a:pt x="5564" y="10532"/>
                      <a:pt x="5530" y="10809"/>
                    </a:cubicBezTo>
                    <a:lnTo>
                      <a:pt x="5530" y="10055"/>
                    </a:lnTo>
                    <a:cubicBezTo>
                      <a:pt x="5530" y="10055"/>
                      <a:pt x="5530" y="10055"/>
                      <a:pt x="5530" y="10055"/>
                    </a:cubicBezTo>
                    <a:cubicBezTo>
                      <a:pt x="5488" y="9661"/>
                      <a:pt x="5488" y="9276"/>
                      <a:pt x="5530" y="8882"/>
                    </a:cubicBezTo>
                    <a:cubicBezTo>
                      <a:pt x="5530" y="7876"/>
                      <a:pt x="5530" y="10390"/>
                      <a:pt x="5530" y="8882"/>
                    </a:cubicBezTo>
                    <a:cubicBezTo>
                      <a:pt x="5530" y="8882"/>
                      <a:pt x="5530" y="9468"/>
                      <a:pt x="5530" y="9803"/>
                    </a:cubicBezTo>
                    <a:cubicBezTo>
                      <a:pt x="5530" y="10139"/>
                      <a:pt x="5530" y="9217"/>
                      <a:pt x="5530" y="8211"/>
                    </a:cubicBezTo>
                    <a:lnTo>
                      <a:pt x="5530" y="8798"/>
                    </a:lnTo>
                    <a:cubicBezTo>
                      <a:pt x="5446" y="8044"/>
                      <a:pt x="5446" y="7290"/>
                      <a:pt x="5530" y="6536"/>
                    </a:cubicBezTo>
                    <a:cubicBezTo>
                      <a:pt x="5497" y="6284"/>
                      <a:pt x="5497" y="6033"/>
                      <a:pt x="5530" y="5781"/>
                    </a:cubicBezTo>
                    <a:lnTo>
                      <a:pt x="5530" y="5781"/>
                    </a:lnTo>
                    <a:cubicBezTo>
                      <a:pt x="5580" y="6251"/>
                      <a:pt x="5580" y="6728"/>
                      <a:pt x="5530" y="7206"/>
                    </a:cubicBezTo>
                    <a:lnTo>
                      <a:pt x="5530" y="6619"/>
                    </a:lnTo>
                    <a:cubicBezTo>
                      <a:pt x="5488" y="7206"/>
                      <a:pt x="5488" y="7792"/>
                      <a:pt x="5530" y="8379"/>
                    </a:cubicBezTo>
                    <a:lnTo>
                      <a:pt x="5530" y="8798"/>
                    </a:lnTo>
                    <a:lnTo>
                      <a:pt x="5530" y="9384"/>
                    </a:lnTo>
                    <a:cubicBezTo>
                      <a:pt x="5463" y="8379"/>
                      <a:pt x="5463" y="7373"/>
                      <a:pt x="5530" y="6368"/>
                    </a:cubicBezTo>
                    <a:cubicBezTo>
                      <a:pt x="5530" y="7122"/>
                      <a:pt x="5530" y="7625"/>
                      <a:pt x="5530" y="8547"/>
                    </a:cubicBezTo>
                    <a:cubicBezTo>
                      <a:pt x="5530" y="7541"/>
                      <a:pt x="5530" y="8965"/>
                      <a:pt x="5530" y="8547"/>
                    </a:cubicBezTo>
                    <a:cubicBezTo>
                      <a:pt x="5572" y="8798"/>
                      <a:pt x="5572" y="9049"/>
                      <a:pt x="5530" y="9301"/>
                    </a:cubicBezTo>
                    <a:lnTo>
                      <a:pt x="5530" y="8379"/>
                    </a:lnTo>
                    <a:cubicBezTo>
                      <a:pt x="5530" y="9133"/>
                      <a:pt x="5530" y="8965"/>
                      <a:pt x="5530" y="9217"/>
                    </a:cubicBezTo>
                    <a:cubicBezTo>
                      <a:pt x="5530" y="7792"/>
                      <a:pt x="5530" y="8211"/>
                      <a:pt x="5530" y="7792"/>
                    </a:cubicBezTo>
                    <a:cubicBezTo>
                      <a:pt x="5530" y="7373"/>
                      <a:pt x="5530" y="8798"/>
                      <a:pt x="5530" y="8714"/>
                    </a:cubicBezTo>
                    <a:cubicBezTo>
                      <a:pt x="5530" y="8630"/>
                      <a:pt x="5530" y="6954"/>
                      <a:pt x="5530" y="7876"/>
                    </a:cubicBezTo>
                    <a:lnTo>
                      <a:pt x="5530" y="7876"/>
                    </a:lnTo>
                    <a:cubicBezTo>
                      <a:pt x="5530" y="7457"/>
                      <a:pt x="5530" y="7876"/>
                      <a:pt x="5530" y="7876"/>
                    </a:cubicBezTo>
                    <a:lnTo>
                      <a:pt x="5530" y="7876"/>
                    </a:lnTo>
                    <a:cubicBezTo>
                      <a:pt x="5530" y="7876"/>
                      <a:pt x="5530" y="7876"/>
                      <a:pt x="5530" y="6619"/>
                    </a:cubicBezTo>
                    <a:cubicBezTo>
                      <a:pt x="5530" y="6619"/>
                      <a:pt x="5530" y="8128"/>
                      <a:pt x="5530" y="8379"/>
                    </a:cubicBezTo>
                    <a:lnTo>
                      <a:pt x="5530" y="4189"/>
                    </a:lnTo>
                    <a:cubicBezTo>
                      <a:pt x="5606" y="5614"/>
                      <a:pt x="5606" y="7038"/>
                      <a:pt x="5530" y="8463"/>
                    </a:cubicBezTo>
                    <a:cubicBezTo>
                      <a:pt x="5530" y="8463"/>
                      <a:pt x="5530" y="8463"/>
                      <a:pt x="5530" y="8463"/>
                    </a:cubicBezTo>
                    <a:cubicBezTo>
                      <a:pt x="5446" y="7910"/>
                      <a:pt x="5446" y="7340"/>
                      <a:pt x="5530" y="6787"/>
                    </a:cubicBezTo>
                    <a:cubicBezTo>
                      <a:pt x="5530" y="8044"/>
                      <a:pt x="5530" y="7457"/>
                      <a:pt x="5530" y="8463"/>
                    </a:cubicBezTo>
                    <a:cubicBezTo>
                      <a:pt x="5488" y="7851"/>
                      <a:pt x="5488" y="7231"/>
                      <a:pt x="5530" y="6619"/>
                    </a:cubicBezTo>
                    <a:cubicBezTo>
                      <a:pt x="5530" y="6619"/>
                      <a:pt x="5530" y="8295"/>
                      <a:pt x="5530" y="8463"/>
                    </a:cubicBezTo>
                    <a:lnTo>
                      <a:pt x="5530" y="6787"/>
                    </a:lnTo>
                    <a:cubicBezTo>
                      <a:pt x="5446" y="7399"/>
                      <a:pt x="5446" y="8019"/>
                      <a:pt x="5530" y="8630"/>
                    </a:cubicBezTo>
                    <a:cubicBezTo>
                      <a:pt x="5530" y="8630"/>
                      <a:pt x="5530" y="8630"/>
                      <a:pt x="5530" y="8630"/>
                    </a:cubicBezTo>
                    <a:lnTo>
                      <a:pt x="5530" y="8630"/>
                    </a:lnTo>
                    <a:cubicBezTo>
                      <a:pt x="5530" y="8630"/>
                      <a:pt x="5530" y="6284"/>
                      <a:pt x="5530" y="6368"/>
                    </a:cubicBezTo>
                    <a:cubicBezTo>
                      <a:pt x="5488" y="7147"/>
                      <a:pt x="5488" y="7935"/>
                      <a:pt x="5530" y="8714"/>
                    </a:cubicBezTo>
                    <a:cubicBezTo>
                      <a:pt x="5530" y="7876"/>
                      <a:pt x="5530" y="4608"/>
                      <a:pt x="5530" y="3938"/>
                    </a:cubicBezTo>
                    <a:lnTo>
                      <a:pt x="5530" y="3938"/>
                    </a:lnTo>
                    <a:cubicBezTo>
                      <a:pt x="5530" y="5279"/>
                      <a:pt x="5530" y="7960"/>
                      <a:pt x="5530" y="8965"/>
                    </a:cubicBezTo>
                    <a:cubicBezTo>
                      <a:pt x="5530" y="9971"/>
                      <a:pt x="5530" y="9552"/>
                      <a:pt x="5530" y="9468"/>
                    </a:cubicBezTo>
                    <a:cubicBezTo>
                      <a:pt x="5580" y="9720"/>
                      <a:pt x="5580" y="9971"/>
                      <a:pt x="5530" y="10222"/>
                    </a:cubicBezTo>
                    <a:lnTo>
                      <a:pt x="5530" y="10222"/>
                    </a:lnTo>
                    <a:cubicBezTo>
                      <a:pt x="5530" y="9217"/>
                      <a:pt x="5530" y="9217"/>
                      <a:pt x="5530" y="8379"/>
                    </a:cubicBezTo>
                    <a:lnTo>
                      <a:pt x="5530" y="9468"/>
                    </a:lnTo>
                    <a:cubicBezTo>
                      <a:pt x="5413" y="8580"/>
                      <a:pt x="5413" y="7675"/>
                      <a:pt x="5530" y="6787"/>
                    </a:cubicBezTo>
                    <a:cubicBezTo>
                      <a:pt x="5572" y="7482"/>
                      <a:pt x="5572" y="8186"/>
                      <a:pt x="5530" y="8882"/>
                    </a:cubicBezTo>
                    <a:cubicBezTo>
                      <a:pt x="5530" y="8882"/>
                      <a:pt x="5530" y="8211"/>
                      <a:pt x="5530" y="8882"/>
                    </a:cubicBezTo>
                    <a:lnTo>
                      <a:pt x="5530" y="9468"/>
                    </a:lnTo>
                    <a:cubicBezTo>
                      <a:pt x="5530" y="9468"/>
                      <a:pt x="5530" y="8128"/>
                      <a:pt x="5530" y="9049"/>
                    </a:cubicBezTo>
                    <a:cubicBezTo>
                      <a:pt x="5530" y="9971"/>
                      <a:pt x="5530" y="10306"/>
                      <a:pt x="5530" y="9720"/>
                    </a:cubicBezTo>
                    <a:cubicBezTo>
                      <a:pt x="5530" y="9133"/>
                      <a:pt x="5530" y="5111"/>
                      <a:pt x="5530" y="4273"/>
                    </a:cubicBezTo>
                    <a:lnTo>
                      <a:pt x="5530" y="5949"/>
                    </a:lnTo>
                    <a:cubicBezTo>
                      <a:pt x="5530" y="6787"/>
                      <a:pt x="5530" y="8044"/>
                      <a:pt x="5530" y="8798"/>
                    </a:cubicBezTo>
                    <a:cubicBezTo>
                      <a:pt x="5488" y="8547"/>
                      <a:pt x="5488" y="8295"/>
                      <a:pt x="5530" y="8044"/>
                    </a:cubicBezTo>
                    <a:cubicBezTo>
                      <a:pt x="5530" y="8044"/>
                      <a:pt x="5530" y="8882"/>
                      <a:pt x="5530" y="8798"/>
                    </a:cubicBezTo>
                    <a:cubicBezTo>
                      <a:pt x="5530" y="8714"/>
                      <a:pt x="5530" y="8798"/>
                      <a:pt x="5530" y="7960"/>
                    </a:cubicBezTo>
                    <a:cubicBezTo>
                      <a:pt x="5530" y="7122"/>
                      <a:pt x="5530" y="7960"/>
                      <a:pt x="5530" y="7960"/>
                    </a:cubicBezTo>
                    <a:cubicBezTo>
                      <a:pt x="5446" y="7156"/>
                      <a:pt x="5446" y="6335"/>
                      <a:pt x="5530" y="5530"/>
                    </a:cubicBezTo>
                    <a:cubicBezTo>
                      <a:pt x="5480" y="5748"/>
                      <a:pt x="5480" y="5983"/>
                      <a:pt x="5530" y="6200"/>
                    </a:cubicBezTo>
                    <a:cubicBezTo>
                      <a:pt x="5530" y="6200"/>
                      <a:pt x="5530" y="6787"/>
                      <a:pt x="5530" y="6787"/>
                    </a:cubicBezTo>
                    <a:cubicBezTo>
                      <a:pt x="5530" y="6787"/>
                      <a:pt x="5530" y="7290"/>
                      <a:pt x="5530" y="7709"/>
                    </a:cubicBezTo>
                    <a:cubicBezTo>
                      <a:pt x="5530" y="8128"/>
                      <a:pt x="5530" y="7206"/>
                      <a:pt x="5530" y="7206"/>
                    </a:cubicBezTo>
                    <a:cubicBezTo>
                      <a:pt x="5530" y="7206"/>
                      <a:pt x="5530" y="7206"/>
                      <a:pt x="5530" y="8379"/>
                    </a:cubicBezTo>
                    <a:cubicBezTo>
                      <a:pt x="5472" y="7994"/>
                      <a:pt x="5472" y="7591"/>
                      <a:pt x="5530" y="7206"/>
                    </a:cubicBezTo>
                    <a:cubicBezTo>
                      <a:pt x="5530" y="6284"/>
                      <a:pt x="5530" y="7206"/>
                      <a:pt x="5530" y="7206"/>
                    </a:cubicBezTo>
                    <a:cubicBezTo>
                      <a:pt x="5480" y="6175"/>
                      <a:pt x="5480" y="5136"/>
                      <a:pt x="5530" y="4106"/>
                    </a:cubicBezTo>
                    <a:cubicBezTo>
                      <a:pt x="5530" y="4106"/>
                      <a:pt x="5530" y="4944"/>
                      <a:pt x="5530" y="4692"/>
                    </a:cubicBezTo>
                    <a:cubicBezTo>
                      <a:pt x="5530" y="4441"/>
                      <a:pt x="5530" y="2598"/>
                      <a:pt x="5530" y="3435"/>
                    </a:cubicBezTo>
                    <a:cubicBezTo>
                      <a:pt x="5530" y="4273"/>
                      <a:pt x="5530" y="5027"/>
                      <a:pt x="5530" y="5614"/>
                    </a:cubicBezTo>
                    <a:cubicBezTo>
                      <a:pt x="5530" y="6200"/>
                      <a:pt x="5530" y="5111"/>
                      <a:pt x="5530" y="5111"/>
                    </a:cubicBezTo>
                    <a:lnTo>
                      <a:pt x="5530" y="5530"/>
                    </a:lnTo>
                    <a:cubicBezTo>
                      <a:pt x="5530" y="5530"/>
                      <a:pt x="5530" y="5530"/>
                      <a:pt x="5530" y="5530"/>
                    </a:cubicBezTo>
                    <a:cubicBezTo>
                      <a:pt x="5530" y="5530"/>
                      <a:pt x="5530" y="5530"/>
                      <a:pt x="6033" y="6368"/>
                    </a:cubicBezTo>
                    <a:cubicBezTo>
                      <a:pt x="6075" y="6066"/>
                      <a:pt x="6075" y="5756"/>
                      <a:pt x="6033" y="5446"/>
                    </a:cubicBezTo>
                    <a:lnTo>
                      <a:pt x="6033" y="5446"/>
                    </a:lnTo>
                    <a:cubicBezTo>
                      <a:pt x="5991" y="5053"/>
                      <a:pt x="5991" y="4667"/>
                      <a:pt x="6033" y="4273"/>
                    </a:cubicBezTo>
                    <a:cubicBezTo>
                      <a:pt x="6033" y="3771"/>
                      <a:pt x="6033" y="3100"/>
                      <a:pt x="6033" y="3435"/>
                    </a:cubicBezTo>
                    <a:lnTo>
                      <a:pt x="6033" y="4357"/>
                    </a:lnTo>
                    <a:cubicBezTo>
                      <a:pt x="6033" y="4357"/>
                      <a:pt x="6033" y="3771"/>
                      <a:pt x="6033" y="4357"/>
                    </a:cubicBezTo>
                    <a:cubicBezTo>
                      <a:pt x="6033" y="4944"/>
                      <a:pt x="6033" y="5530"/>
                      <a:pt x="6033" y="4357"/>
                    </a:cubicBezTo>
                    <a:lnTo>
                      <a:pt x="6033" y="3771"/>
                    </a:lnTo>
                    <a:cubicBezTo>
                      <a:pt x="6033" y="3268"/>
                      <a:pt x="6033" y="2346"/>
                      <a:pt x="6033" y="2598"/>
                    </a:cubicBezTo>
                    <a:cubicBezTo>
                      <a:pt x="6033" y="2849"/>
                      <a:pt x="6033" y="2598"/>
                      <a:pt x="6033" y="1676"/>
                    </a:cubicBezTo>
                    <a:cubicBezTo>
                      <a:pt x="6033" y="2933"/>
                      <a:pt x="6033" y="1676"/>
                      <a:pt x="6033" y="3016"/>
                    </a:cubicBezTo>
                    <a:cubicBezTo>
                      <a:pt x="6083" y="2489"/>
                      <a:pt x="6083" y="1952"/>
                      <a:pt x="6033" y="1425"/>
                    </a:cubicBezTo>
                    <a:cubicBezTo>
                      <a:pt x="6033" y="1425"/>
                      <a:pt x="6033" y="2011"/>
                      <a:pt x="6033" y="1843"/>
                    </a:cubicBezTo>
                    <a:lnTo>
                      <a:pt x="6033" y="1843"/>
                    </a:lnTo>
                    <a:lnTo>
                      <a:pt x="6033" y="1843"/>
                    </a:lnTo>
                    <a:cubicBezTo>
                      <a:pt x="6041" y="1986"/>
                      <a:pt x="6041" y="2120"/>
                      <a:pt x="6033" y="2262"/>
                    </a:cubicBezTo>
                    <a:cubicBezTo>
                      <a:pt x="6033" y="2933"/>
                      <a:pt x="6033" y="2933"/>
                      <a:pt x="6033" y="3268"/>
                    </a:cubicBezTo>
                    <a:cubicBezTo>
                      <a:pt x="6033" y="3603"/>
                      <a:pt x="6033" y="3268"/>
                      <a:pt x="6033" y="2681"/>
                    </a:cubicBezTo>
                    <a:lnTo>
                      <a:pt x="6033" y="3184"/>
                    </a:lnTo>
                    <a:cubicBezTo>
                      <a:pt x="5999" y="2681"/>
                      <a:pt x="5999" y="2179"/>
                      <a:pt x="6033" y="1676"/>
                    </a:cubicBezTo>
                    <a:lnTo>
                      <a:pt x="6033" y="1676"/>
                    </a:lnTo>
                    <a:cubicBezTo>
                      <a:pt x="6033" y="1676"/>
                      <a:pt x="6033" y="1173"/>
                      <a:pt x="6033" y="1676"/>
                    </a:cubicBezTo>
                    <a:cubicBezTo>
                      <a:pt x="6033" y="2179"/>
                      <a:pt x="6033" y="2430"/>
                      <a:pt x="6033" y="1676"/>
                    </a:cubicBezTo>
                    <a:lnTo>
                      <a:pt x="6033" y="1676"/>
                    </a:lnTo>
                    <a:cubicBezTo>
                      <a:pt x="6033" y="1676"/>
                      <a:pt x="6033" y="2765"/>
                      <a:pt x="5530" y="1676"/>
                    </a:cubicBezTo>
                    <a:cubicBezTo>
                      <a:pt x="5530" y="1676"/>
                      <a:pt x="5530" y="1676"/>
                      <a:pt x="5530" y="1676"/>
                    </a:cubicBezTo>
                    <a:lnTo>
                      <a:pt x="5530" y="1089"/>
                    </a:lnTo>
                    <a:cubicBezTo>
                      <a:pt x="5530" y="1089"/>
                      <a:pt x="5530" y="587"/>
                      <a:pt x="5530" y="1089"/>
                    </a:cubicBezTo>
                    <a:cubicBezTo>
                      <a:pt x="5530" y="-503"/>
                      <a:pt x="5530" y="1089"/>
                      <a:pt x="5530" y="503"/>
                    </a:cubicBezTo>
                    <a:lnTo>
                      <a:pt x="5530" y="1257"/>
                    </a:lnTo>
                    <a:cubicBezTo>
                      <a:pt x="5530" y="1257"/>
                      <a:pt x="5530" y="1257"/>
                      <a:pt x="5530" y="1257"/>
                    </a:cubicBezTo>
                    <a:lnTo>
                      <a:pt x="5530" y="1927"/>
                    </a:lnTo>
                    <a:cubicBezTo>
                      <a:pt x="5530" y="2514"/>
                      <a:pt x="5530" y="1508"/>
                      <a:pt x="5530" y="1927"/>
                    </a:cubicBezTo>
                    <a:cubicBezTo>
                      <a:pt x="5530" y="2346"/>
                      <a:pt x="5530" y="1927"/>
                      <a:pt x="5530" y="1927"/>
                    </a:cubicBezTo>
                    <a:cubicBezTo>
                      <a:pt x="5530" y="503"/>
                      <a:pt x="5530" y="3016"/>
                      <a:pt x="5111" y="1927"/>
                    </a:cubicBezTo>
                    <a:cubicBezTo>
                      <a:pt x="5111" y="1927"/>
                      <a:pt x="5111" y="1927"/>
                      <a:pt x="5111" y="1927"/>
                    </a:cubicBezTo>
                    <a:lnTo>
                      <a:pt x="5111" y="1927"/>
                    </a:lnTo>
                    <a:lnTo>
                      <a:pt x="5111" y="1927"/>
                    </a:lnTo>
                    <a:lnTo>
                      <a:pt x="5111" y="1257"/>
                    </a:lnTo>
                    <a:lnTo>
                      <a:pt x="5111" y="1257"/>
                    </a:lnTo>
                    <a:cubicBezTo>
                      <a:pt x="5111" y="1257"/>
                      <a:pt x="5111" y="1257"/>
                      <a:pt x="5111" y="2095"/>
                    </a:cubicBezTo>
                    <a:lnTo>
                      <a:pt x="5111" y="2095"/>
                    </a:lnTo>
                    <a:cubicBezTo>
                      <a:pt x="5111" y="1006"/>
                      <a:pt x="5111" y="2514"/>
                      <a:pt x="5111" y="1257"/>
                    </a:cubicBezTo>
                    <a:cubicBezTo>
                      <a:pt x="5111" y="1927"/>
                      <a:pt x="5111" y="1760"/>
                      <a:pt x="5111" y="3016"/>
                    </a:cubicBezTo>
                    <a:lnTo>
                      <a:pt x="5111" y="3016"/>
                    </a:lnTo>
                    <a:cubicBezTo>
                      <a:pt x="5111" y="3016"/>
                      <a:pt x="5111" y="3016"/>
                      <a:pt x="5111" y="3016"/>
                    </a:cubicBezTo>
                    <a:lnTo>
                      <a:pt x="5111" y="3016"/>
                    </a:lnTo>
                    <a:cubicBezTo>
                      <a:pt x="5069" y="2514"/>
                      <a:pt x="5069" y="2011"/>
                      <a:pt x="5111" y="1508"/>
                    </a:cubicBezTo>
                    <a:cubicBezTo>
                      <a:pt x="5111" y="2598"/>
                      <a:pt x="5111" y="1927"/>
                      <a:pt x="5111" y="2933"/>
                    </a:cubicBezTo>
                    <a:lnTo>
                      <a:pt x="5111" y="2346"/>
                    </a:lnTo>
                    <a:cubicBezTo>
                      <a:pt x="5111" y="2346"/>
                      <a:pt x="5111" y="3184"/>
                      <a:pt x="5111" y="2346"/>
                    </a:cubicBezTo>
                    <a:cubicBezTo>
                      <a:pt x="5111" y="1508"/>
                      <a:pt x="4609" y="2346"/>
                      <a:pt x="4357" y="1257"/>
                    </a:cubicBezTo>
                    <a:cubicBezTo>
                      <a:pt x="4357" y="2933"/>
                      <a:pt x="4357" y="503"/>
                      <a:pt x="4357" y="1760"/>
                    </a:cubicBezTo>
                    <a:lnTo>
                      <a:pt x="4357" y="838"/>
                    </a:lnTo>
                    <a:cubicBezTo>
                      <a:pt x="4357" y="1257"/>
                      <a:pt x="4357" y="168"/>
                      <a:pt x="4357" y="1341"/>
                    </a:cubicBezTo>
                    <a:cubicBezTo>
                      <a:pt x="4315" y="1064"/>
                      <a:pt x="4315" y="779"/>
                      <a:pt x="4357" y="503"/>
                    </a:cubicBezTo>
                    <a:cubicBezTo>
                      <a:pt x="4357" y="503"/>
                      <a:pt x="4357" y="503"/>
                      <a:pt x="4357" y="503"/>
                    </a:cubicBezTo>
                    <a:lnTo>
                      <a:pt x="4357" y="0"/>
                    </a:lnTo>
                    <a:cubicBezTo>
                      <a:pt x="4265" y="838"/>
                      <a:pt x="4265" y="1676"/>
                      <a:pt x="4357" y="2514"/>
                    </a:cubicBezTo>
                    <a:cubicBezTo>
                      <a:pt x="4357" y="1927"/>
                      <a:pt x="4357" y="2011"/>
                      <a:pt x="4357" y="2514"/>
                    </a:cubicBezTo>
                    <a:cubicBezTo>
                      <a:pt x="4315" y="2204"/>
                      <a:pt x="4315" y="1894"/>
                      <a:pt x="4357" y="1592"/>
                    </a:cubicBezTo>
                    <a:cubicBezTo>
                      <a:pt x="4357" y="1592"/>
                      <a:pt x="4357" y="1089"/>
                      <a:pt x="4357" y="2011"/>
                    </a:cubicBezTo>
                    <a:cubicBezTo>
                      <a:pt x="4357" y="2933"/>
                      <a:pt x="4357" y="2011"/>
                      <a:pt x="4357" y="2011"/>
                    </a:cubicBezTo>
                    <a:lnTo>
                      <a:pt x="4357" y="2011"/>
                    </a:lnTo>
                    <a:lnTo>
                      <a:pt x="4357" y="2011"/>
                    </a:lnTo>
                    <a:cubicBezTo>
                      <a:pt x="4357" y="3100"/>
                      <a:pt x="4357" y="2011"/>
                      <a:pt x="4357" y="2011"/>
                    </a:cubicBezTo>
                    <a:lnTo>
                      <a:pt x="4357" y="2011"/>
                    </a:lnTo>
                    <a:cubicBezTo>
                      <a:pt x="4357" y="1173"/>
                      <a:pt x="4357" y="2011"/>
                      <a:pt x="4357" y="1508"/>
                    </a:cubicBezTo>
                    <a:lnTo>
                      <a:pt x="4357" y="2179"/>
                    </a:lnTo>
                    <a:cubicBezTo>
                      <a:pt x="4357" y="3687"/>
                      <a:pt x="4357" y="1257"/>
                      <a:pt x="4357" y="2179"/>
                    </a:cubicBezTo>
                    <a:lnTo>
                      <a:pt x="4357" y="2598"/>
                    </a:lnTo>
                    <a:cubicBezTo>
                      <a:pt x="4357" y="3100"/>
                      <a:pt x="4357" y="587"/>
                      <a:pt x="4357" y="335"/>
                    </a:cubicBezTo>
                    <a:lnTo>
                      <a:pt x="4357" y="335"/>
                    </a:lnTo>
                    <a:cubicBezTo>
                      <a:pt x="4357" y="-586"/>
                      <a:pt x="4357" y="1257"/>
                      <a:pt x="4357" y="1425"/>
                    </a:cubicBezTo>
                    <a:cubicBezTo>
                      <a:pt x="4382" y="980"/>
                      <a:pt x="4382" y="528"/>
                      <a:pt x="4357" y="84"/>
                    </a:cubicBezTo>
                    <a:cubicBezTo>
                      <a:pt x="4357" y="-335"/>
                      <a:pt x="4357" y="1760"/>
                      <a:pt x="4357" y="754"/>
                    </a:cubicBezTo>
                    <a:cubicBezTo>
                      <a:pt x="4357" y="754"/>
                      <a:pt x="4357" y="1508"/>
                      <a:pt x="4357" y="1843"/>
                    </a:cubicBezTo>
                    <a:cubicBezTo>
                      <a:pt x="4357" y="2179"/>
                      <a:pt x="4357" y="419"/>
                      <a:pt x="4357" y="1843"/>
                    </a:cubicBezTo>
                    <a:lnTo>
                      <a:pt x="4357" y="1843"/>
                    </a:lnTo>
                    <a:cubicBezTo>
                      <a:pt x="4282" y="2229"/>
                      <a:pt x="4282" y="2631"/>
                      <a:pt x="4357" y="3016"/>
                    </a:cubicBezTo>
                    <a:cubicBezTo>
                      <a:pt x="4357" y="587"/>
                      <a:pt x="4357" y="4189"/>
                      <a:pt x="3938" y="1927"/>
                    </a:cubicBezTo>
                    <a:lnTo>
                      <a:pt x="3938" y="1927"/>
                    </a:lnTo>
                    <a:lnTo>
                      <a:pt x="3938" y="1927"/>
                    </a:lnTo>
                    <a:cubicBezTo>
                      <a:pt x="3938" y="1927"/>
                      <a:pt x="3938" y="1927"/>
                      <a:pt x="3938" y="2849"/>
                    </a:cubicBezTo>
                    <a:cubicBezTo>
                      <a:pt x="3938" y="2346"/>
                      <a:pt x="3938" y="2430"/>
                      <a:pt x="3938" y="3603"/>
                    </a:cubicBezTo>
                    <a:lnTo>
                      <a:pt x="3938" y="2849"/>
                    </a:lnTo>
                    <a:cubicBezTo>
                      <a:pt x="3938" y="2849"/>
                      <a:pt x="3938" y="1760"/>
                      <a:pt x="3938" y="2849"/>
                    </a:cubicBezTo>
                    <a:lnTo>
                      <a:pt x="3938" y="2849"/>
                    </a:lnTo>
                    <a:cubicBezTo>
                      <a:pt x="3938" y="3687"/>
                      <a:pt x="3435" y="838"/>
                      <a:pt x="3435" y="3519"/>
                    </a:cubicBezTo>
                    <a:lnTo>
                      <a:pt x="3435" y="4189"/>
                    </a:lnTo>
                    <a:cubicBezTo>
                      <a:pt x="3435" y="4189"/>
                      <a:pt x="3435" y="5279"/>
                      <a:pt x="3435" y="5781"/>
                    </a:cubicBezTo>
                    <a:cubicBezTo>
                      <a:pt x="3435" y="6284"/>
                      <a:pt x="3435" y="4944"/>
                      <a:pt x="3435" y="4860"/>
                    </a:cubicBezTo>
                    <a:lnTo>
                      <a:pt x="3435" y="4860"/>
                    </a:lnTo>
                    <a:cubicBezTo>
                      <a:pt x="3435" y="3519"/>
                      <a:pt x="3435" y="4357"/>
                      <a:pt x="3435" y="3435"/>
                    </a:cubicBezTo>
                    <a:cubicBezTo>
                      <a:pt x="3435" y="2514"/>
                      <a:pt x="2849" y="2765"/>
                      <a:pt x="2514" y="2765"/>
                    </a:cubicBezTo>
                    <a:lnTo>
                      <a:pt x="2514" y="3854"/>
                    </a:lnTo>
                    <a:lnTo>
                      <a:pt x="2514" y="3854"/>
                    </a:lnTo>
                    <a:cubicBezTo>
                      <a:pt x="2514" y="3854"/>
                      <a:pt x="2514" y="3016"/>
                      <a:pt x="2514" y="3016"/>
                    </a:cubicBezTo>
                    <a:cubicBezTo>
                      <a:pt x="2514" y="3016"/>
                      <a:pt x="2514" y="3603"/>
                      <a:pt x="2514" y="3771"/>
                    </a:cubicBezTo>
                    <a:cubicBezTo>
                      <a:pt x="2514" y="3938"/>
                      <a:pt x="2514" y="2514"/>
                      <a:pt x="2514" y="2514"/>
                    </a:cubicBezTo>
                    <a:lnTo>
                      <a:pt x="2514" y="2514"/>
                    </a:lnTo>
                    <a:lnTo>
                      <a:pt x="2514" y="2514"/>
                    </a:lnTo>
                    <a:cubicBezTo>
                      <a:pt x="2514" y="2933"/>
                      <a:pt x="2514" y="3352"/>
                      <a:pt x="2514" y="3352"/>
                    </a:cubicBezTo>
                    <a:cubicBezTo>
                      <a:pt x="2564" y="3100"/>
                      <a:pt x="2564" y="2849"/>
                      <a:pt x="2514" y="2598"/>
                    </a:cubicBezTo>
                    <a:lnTo>
                      <a:pt x="2514" y="2598"/>
                    </a:lnTo>
                    <a:lnTo>
                      <a:pt x="2514" y="3435"/>
                    </a:lnTo>
                    <a:cubicBezTo>
                      <a:pt x="2514" y="3854"/>
                      <a:pt x="2514" y="3435"/>
                      <a:pt x="2514" y="4357"/>
                    </a:cubicBezTo>
                    <a:cubicBezTo>
                      <a:pt x="2514" y="2849"/>
                      <a:pt x="2011" y="3854"/>
                      <a:pt x="1927" y="3435"/>
                    </a:cubicBezTo>
                    <a:cubicBezTo>
                      <a:pt x="1843" y="3016"/>
                      <a:pt x="1927" y="4022"/>
                      <a:pt x="1927" y="3938"/>
                    </a:cubicBezTo>
                    <a:cubicBezTo>
                      <a:pt x="1927" y="3854"/>
                      <a:pt x="1927" y="5111"/>
                      <a:pt x="1927" y="4944"/>
                    </a:cubicBezTo>
                    <a:cubicBezTo>
                      <a:pt x="1927" y="3016"/>
                      <a:pt x="1927" y="4106"/>
                      <a:pt x="1927" y="2681"/>
                    </a:cubicBezTo>
                    <a:cubicBezTo>
                      <a:pt x="1927" y="3603"/>
                      <a:pt x="1927" y="2681"/>
                      <a:pt x="1927" y="4273"/>
                    </a:cubicBezTo>
                    <a:cubicBezTo>
                      <a:pt x="1927" y="4273"/>
                      <a:pt x="1927" y="3519"/>
                      <a:pt x="1927" y="3100"/>
                    </a:cubicBezTo>
                    <a:cubicBezTo>
                      <a:pt x="1927" y="2681"/>
                      <a:pt x="1927" y="2598"/>
                      <a:pt x="1341" y="3100"/>
                    </a:cubicBezTo>
                    <a:cubicBezTo>
                      <a:pt x="1391" y="3461"/>
                      <a:pt x="1391" y="3829"/>
                      <a:pt x="1341" y="4189"/>
                    </a:cubicBezTo>
                    <a:lnTo>
                      <a:pt x="1341" y="2849"/>
                    </a:lnTo>
                    <a:cubicBezTo>
                      <a:pt x="1341" y="2849"/>
                      <a:pt x="1341" y="4357"/>
                      <a:pt x="1341" y="3435"/>
                    </a:cubicBezTo>
                    <a:lnTo>
                      <a:pt x="1341" y="4106"/>
                    </a:lnTo>
                    <a:cubicBezTo>
                      <a:pt x="1341" y="2849"/>
                      <a:pt x="587" y="5195"/>
                      <a:pt x="0" y="2849"/>
                    </a:cubicBezTo>
                    <a:lnTo>
                      <a:pt x="0" y="4357"/>
                    </a:lnTo>
                    <a:lnTo>
                      <a:pt x="0" y="3435"/>
                    </a:lnTo>
                    <a:cubicBezTo>
                      <a:pt x="0" y="4357"/>
                      <a:pt x="0" y="3435"/>
                      <a:pt x="0" y="4441"/>
                    </a:cubicBezTo>
                    <a:lnTo>
                      <a:pt x="0" y="4441"/>
                    </a:lnTo>
                    <a:cubicBezTo>
                      <a:pt x="0" y="5530"/>
                      <a:pt x="0" y="6871"/>
                      <a:pt x="0" y="8295"/>
                    </a:cubicBezTo>
                    <a:cubicBezTo>
                      <a:pt x="0" y="7038"/>
                      <a:pt x="0" y="10055"/>
                      <a:pt x="0" y="8295"/>
                    </a:cubicBezTo>
                    <a:lnTo>
                      <a:pt x="0" y="9049"/>
                    </a:lnTo>
                    <a:cubicBezTo>
                      <a:pt x="0" y="8463"/>
                      <a:pt x="0" y="8379"/>
                      <a:pt x="0" y="9049"/>
                    </a:cubicBezTo>
                    <a:lnTo>
                      <a:pt x="0" y="9049"/>
                    </a:lnTo>
                    <a:cubicBezTo>
                      <a:pt x="0" y="9049"/>
                      <a:pt x="0" y="9468"/>
                      <a:pt x="587" y="9803"/>
                    </a:cubicBezTo>
                    <a:lnTo>
                      <a:pt x="587" y="9133"/>
                    </a:lnTo>
                    <a:cubicBezTo>
                      <a:pt x="587" y="9133"/>
                      <a:pt x="587" y="9133"/>
                      <a:pt x="587" y="9636"/>
                    </a:cubicBezTo>
                    <a:cubicBezTo>
                      <a:pt x="587" y="10139"/>
                      <a:pt x="587" y="9636"/>
                      <a:pt x="587" y="8379"/>
                    </a:cubicBezTo>
                    <a:cubicBezTo>
                      <a:pt x="587" y="9803"/>
                      <a:pt x="587" y="8379"/>
                      <a:pt x="1005" y="9971"/>
                    </a:cubicBezTo>
                    <a:cubicBezTo>
                      <a:pt x="1005" y="9971"/>
                      <a:pt x="1005" y="9217"/>
                      <a:pt x="1005" y="9217"/>
                    </a:cubicBezTo>
                    <a:lnTo>
                      <a:pt x="1005" y="9217"/>
                    </a:lnTo>
                    <a:cubicBezTo>
                      <a:pt x="1022" y="9552"/>
                      <a:pt x="1022" y="9887"/>
                      <a:pt x="1005" y="10222"/>
                    </a:cubicBezTo>
                    <a:cubicBezTo>
                      <a:pt x="1005" y="10222"/>
                      <a:pt x="1005" y="10222"/>
                      <a:pt x="1005" y="10222"/>
                    </a:cubicBezTo>
                    <a:cubicBezTo>
                      <a:pt x="1005" y="10222"/>
                      <a:pt x="1005" y="10222"/>
                      <a:pt x="1005" y="10222"/>
                    </a:cubicBezTo>
                    <a:lnTo>
                      <a:pt x="1005" y="10222"/>
                    </a:lnTo>
                    <a:cubicBezTo>
                      <a:pt x="1005" y="9803"/>
                      <a:pt x="1425" y="10222"/>
                      <a:pt x="1592" y="9468"/>
                    </a:cubicBezTo>
                    <a:lnTo>
                      <a:pt x="1592" y="9468"/>
                    </a:lnTo>
                    <a:cubicBezTo>
                      <a:pt x="1592" y="8798"/>
                      <a:pt x="1592" y="9468"/>
                      <a:pt x="1592" y="9468"/>
                    </a:cubicBezTo>
                    <a:lnTo>
                      <a:pt x="1592" y="9468"/>
                    </a:lnTo>
                    <a:cubicBezTo>
                      <a:pt x="1592" y="9468"/>
                      <a:pt x="1592" y="8965"/>
                      <a:pt x="1592" y="9049"/>
                    </a:cubicBezTo>
                    <a:cubicBezTo>
                      <a:pt x="1592" y="9133"/>
                      <a:pt x="1592" y="9803"/>
                      <a:pt x="1592" y="10222"/>
                    </a:cubicBezTo>
                    <a:cubicBezTo>
                      <a:pt x="1693" y="9644"/>
                      <a:pt x="1693" y="9041"/>
                      <a:pt x="1592" y="8463"/>
                    </a:cubicBezTo>
                    <a:lnTo>
                      <a:pt x="1592" y="9049"/>
                    </a:lnTo>
                    <a:cubicBezTo>
                      <a:pt x="1533" y="8748"/>
                      <a:pt x="1533" y="8429"/>
                      <a:pt x="1592" y="8128"/>
                    </a:cubicBezTo>
                    <a:cubicBezTo>
                      <a:pt x="1592" y="8128"/>
                      <a:pt x="1592" y="8965"/>
                      <a:pt x="1592" y="9552"/>
                    </a:cubicBezTo>
                    <a:cubicBezTo>
                      <a:pt x="1592" y="10139"/>
                      <a:pt x="1592" y="8379"/>
                      <a:pt x="2011" y="10055"/>
                    </a:cubicBezTo>
                    <a:cubicBezTo>
                      <a:pt x="2011" y="8547"/>
                      <a:pt x="2011" y="9217"/>
                      <a:pt x="2011" y="8965"/>
                    </a:cubicBezTo>
                    <a:cubicBezTo>
                      <a:pt x="2011" y="8714"/>
                      <a:pt x="2011" y="7792"/>
                      <a:pt x="2011" y="7960"/>
                    </a:cubicBezTo>
                    <a:cubicBezTo>
                      <a:pt x="2011" y="8128"/>
                      <a:pt x="2011" y="9887"/>
                      <a:pt x="2011" y="9803"/>
                    </a:cubicBezTo>
                    <a:lnTo>
                      <a:pt x="2011" y="9803"/>
                    </a:lnTo>
                    <a:cubicBezTo>
                      <a:pt x="2011" y="9803"/>
                      <a:pt x="2011" y="9217"/>
                      <a:pt x="2011" y="9803"/>
                    </a:cubicBezTo>
                    <a:cubicBezTo>
                      <a:pt x="2053" y="9410"/>
                      <a:pt x="2053" y="9024"/>
                      <a:pt x="2011" y="8630"/>
                    </a:cubicBezTo>
                    <a:lnTo>
                      <a:pt x="2011" y="8630"/>
                    </a:lnTo>
                    <a:cubicBezTo>
                      <a:pt x="2011" y="8630"/>
                      <a:pt x="2011" y="6954"/>
                      <a:pt x="2011" y="7625"/>
                    </a:cubicBezTo>
                    <a:cubicBezTo>
                      <a:pt x="2011" y="8295"/>
                      <a:pt x="2011" y="8128"/>
                      <a:pt x="2011" y="8295"/>
                    </a:cubicBezTo>
                    <a:cubicBezTo>
                      <a:pt x="2011" y="8463"/>
                      <a:pt x="2011" y="8295"/>
                      <a:pt x="2011" y="8295"/>
                    </a:cubicBezTo>
                    <a:cubicBezTo>
                      <a:pt x="2011" y="8295"/>
                      <a:pt x="2011" y="8295"/>
                      <a:pt x="2011" y="9384"/>
                    </a:cubicBezTo>
                    <a:cubicBezTo>
                      <a:pt x="2011" y="10474"/>
                      <a:pt x="2011" y="8547"/>
                      <a:pt x="2011" y="9803"/>
                    </a:cubicBezTo>
                    <a:cubicBezTo>
                      <a:pt x="2011" y="8211"/>
                      <a:pt x="2011" y="9803"/>
                      <a:pt x="2011" y="8798"/>
                    </a:cubicBezTo>
                    <a:lnTo>
                      <a:pt x="2011" y="9971"/>
                    </a:lnTo>
                    <a:cubicBezTo>
                      <a:pt x="2011" y="9217"/>
                      <a:pt x="2011" y="10641"/>
                      <a:pt x="2011" y="9971"/>
                    </a:cubicBezTo>
                    <a:cubicBezTo>
                      <a:pt x="2011" y="9301"/>
                      <a:pt x="2011" y="9133"/>
                      <a:pt x="2011" y="8630"/>
                    </a:cubicBezTo>
                    <a:cubicBezTo>
                      <a:pt x="2011" y="8128"/>
                      <a:pt x="2011" y="10390"/>
                      <a:pt x="2430" y="10055"/>
                    </a:cubicBezTo>
                    <a:cubicBezTo>
                      <a:pt x="2849" y="9720"/>
                      <a:pt x="2430" y="9636"/>
                      <a:pt x="2430" y="9384"/>
                    </a:cubicBezTo>
                    <a:cubicBezTo>
                      <a:pt x="2430" y="9133"/>
                      <a:pt x="2430" y="9384"/>
                      <a:pt x="2430" y="10139"/>
                    </a:cubicBezTo>
                    <a:cubicBezTo>
                      <a:pt x="2430" y="10893"/>
                      <a:pt x="2430" y="9384"/>
                      <a:pt x="2430" y="8965"/>
                    </a:cubicBezTo>
                    <a:cubicBezTo>
                      <a:pt x="2430" y="8547"/>
                      <a:pt x="2430" y="8965"/>
                      <a:pt x="2430" y="8379"/>
                    </a:cubicBezTo>
                    <a:lnTo>
                      <a:pt x="2430" y="9049"/>
                    </a:lnTo>
                    <a:cubicBezTo>
                      <a:pt x="2430" y="9468"/>
                      <a:pt x="2430" y="7541"/>
                      <a:pt x="2430" y="8128"/>
                    </a:cubicBezTo>
                    <a:lnTo>
                      <a:pt x="2430" y="9636"/>
                    </a:lnTo>
                    <a:cubicBezTo>
                      <a:pt x="2430" y="9049"/>
                      <a:pt x="2430" y="9636"/>
                      <a:pt x="2430" y="9636"/>
                    </a:cubicBezTo>
                    <a:lnTo>
                      <a:pt x="2430" y="8379"/>
                    </a:lnTo>
                    <a:cubicBezTo>
                      <a:pt x="2430" y="8379"/>
                      <a:pt x="2430" y="9049"/>
                      <a:pt x="2430" y="8965"/>
                    </a:cubicBezTo>
                    <a:cubicBezTo>
                      <a:pt x="2430" y="8882"/>
                      <a:pt x="2430" y="9971"/>
                      <a:pt x="2430" y="8965"/>
                    </a:cubicBezTo>
                    <a:lnTo>
                      <a:pt x="2430" y="9636"/>
                    </a:lnTo>
                    <a:cubicBezTo>
                      <a:pt x="2430" y="10139"/>
                      <a:pt x="2430" y="9636"/>
                      <a:pt x="2430" y="9636"/>
                    </a:cubicBezTo>
                    <a:lnTo>
                      <a:pt x="2430" y="9636"/>
                    </a:lnTo>
                    <a:lnTo>
                      <a:pt x="2430" y="8630"/>
                    </a:lnTo>
                    <a:lnTo>
                      <a:pt x="2430" y="9301"/>
                    </a:lnTo>
                    <a:cubicBezTo>
                      <a:pt x="2430" y="9301"/>
                      <a:pt x="2430" y="9301"/>
                      <a:pt x="2430" y="8882"/>
                    </a:cubicBezTo>
                    <a:lnTo>
                      <a:pt x="2430" y="9636"/>
                    </a:lnTo>
                    <a:cubicBezTo>
                      <a:pt x="2430" y="9636"/>
                      <a:pt x="2430" y="10390"/>
                      <a:pt x="2430" y="10557"/>
                    </a:cubicBezTo>
                    <a:cubicBezTo>
                      <a:pt x="2430" y="10725"/>
                      <a:pt x="2430" y="9468"/>
                      <a:pt x="2430" y="9887"/>
                    </a:cubicBezTo>
                    <a:lnTo>
                      <a:pt x="2430" y="9887"/>
                    </a:lnTo>
                    <a:cubicBezTo>
                      <a:pt x="2430" y="9887"/>
                      <a:pt x="2430" y="10725"/>
                      <a:pt x="2430" y="9887"/>
                    </a:cubicBezTo>
                    <a:lnTo>
                      <a:pt x="2430" y="10893"/>
                    </a:lnTo>
                    <a:cubicBezTo>
                      <a:pt x="2430" y="10893"/>
                      <a:pt x="2430" y="9552"/>
                      <a:pt x="2430" y="9217"/>
                    </a:cubicBezTo>
                    <a:cubicBezTo>
                      <a:pt x="2430" y="8882"/>
                      <a:pt x="2430" y="10055"/>
                      <a:pt x="2430" y="10390"/>
                    </a:cubicBezTo>
                    <a:cubicBezTo>
                      <a:pt x="2430" y="10725"/>
                      <a:pt x="2430" y="8798"/>
                      <a:pt x="2430" y="9636"/>
                    </a:cubicBezTo>
                    <a:cubicBezTo>
                      <a:pt x="2430" y="10474"/>
                      <a:pt x="5530" y="10641"/>
                      <a:pt x="5530" y="10725"/>
                    </a:cubicBezTo>
                    <a:close/>
                    <a:moveTo>
                      <a:pt x="6703" y="10222"/>
                    </a:moveTo>
                    <a:cubicBezTo>
                      <a:pt x="6703" y="10222"/>
                      <a:pt x="6703" y="10809"/>
                      <a:pt x="6703" y="10222"/>
                    </a:cubicBezTo>
                    <a:cubicBezTo>
                      <a:pt x="6703" y="9636"/>
                      <a:pt x="6619" y="9971"/>
                      <a:pt x="6703" y="10222"/>
                    </a:cubicBezTo>
                    <a:close/>
                    <a:moveTo>
                      <a:pt x="8379" y="8463"/>
                    </a:moveTo>
                    <a:cubicBezTo>
                      <a:pt x="8379" y="8463"/>
                      <a:pt x="8379" y="8463"/>
                      <a:pt x="8379" y="8463"/>
                    </a:cubicBezTo>
                    <a:close/>
                    <a:moveTo>
                      <a:pt x="13071" y="3268"/>
                    </a:moveTo>
                    <a:lnTo>
                      <a:pt x="13071" y="3268"/>
                    </a:lnTo>
                    <a:cubicBezTo>
                      <a:pt x="13071" y="3268"/>
                      <a:pt x="12987" y="3100"/>
                      <a:pt x="13071" y="3268"/>
                    </a:cubicBezTo>
                    <a:close/>
                    <a:moveTo>
                      <a:pt x="13071" y="3268"/>
                    </a:moveTo>
                    <a:lnTo>
                      <a:pt x="13071" y="3268"/>
                    </a:lnTo>
                    <a:cubicBezTo>
                      <a:pt x="13071" y="3268"/>
                      <a:pt x="13071" y="3268"/>
                      <a:pt x="13071" y="3268"/>
                    </a:cubicBezTo>
                    <a:cubicBezTo>
                      <a:pt x="13071" y="3268"/>
                      <a:pt x="13155" y="3687"/>
                      <a:pt x="13155" y="3519"/>
                    </a:cubicBezTo>
                    <a:close/>
                    <a:moveTo>
                      <a:pt x="1843" y="4106"/>
                    </a:moveTo>
                    <a:lnTo>
                      <a:pt x="1843" y="4106"/>
                    </a:lnTo>
                    <a:cubicBezTo>
                      <a:pt x="1843" y="4106"/>
                      <a:pt x="1927" y="4608"/>
                      <a:pt x="1927" y="435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="" xmlns:a16="http://schemas.microsoft.com/office/drawing/2014/main" id="{860AC339-33EC-42E6-B098-1EC74D99580A}"/>
                  </a:ext>
                </a:extLst>
              </p:cNvPr>
              <p:cNvSpPr/>
              <p:nvPr/>
            </p:nvSpPr>
            <p:spPr>
              <a:xfrm>
                <a:off x="2812433" y="204499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="" xmlns:a16="http://schemas.microsoft.com/office/drawing/2014/main" id="{F908B87E-42CA-41BD-92A8-6280A185BF5B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="" xmlns:a16="http://schemas.microsoft.com/office/drawing/2014/main" id="{ACE759DE-86CC-4CDB-8BA9-8D6FCB0E394A}"/>
                  </a:ext>
                </a:extLst>
              </p:cNvPr>
              <p:cNvSpPr/>
              <p:nvPr/>
            </p:nvSpPr>
            <p:spPr>
              <a:xfrm>
                <a:off x="2815784" y="204524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="" xmlns:a16="http://schemas.microsoft.com/office/drawing/2014/main" id="{8A93A6FD-F0E0-42EA-94E8-0A47D8CB8707}"/>
                  </a:ext>
                </a:extLst>
              </p:cNvPr>
              <p:cNvSpPr/>
              <p:nvPr/>
            </p:nvSpPr>
            <p:spPr>
              <a:xfrm>
                <a:off x="2817627" y="203795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="" xmlns:a16="http://schemas.microsoft.com/office/drawing/2014/main" id="{D71516ED-9707-4C8C-A2A0-910D110FF658}"/>
                  </a:ext>
                </a:extLst>
              </p:cNvPr>
              <p:cNvSpPr/>
              <p:nvPr/>
            </p:nvSpPr>
            <p:spPr>
              <a:xfrm>
                <a:off x="2818382" y="204248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="" xmlns:a16="http://schemas.microsoft.com/office/drawing/2014/main" id="{02B07794-B97A-44B5-8854-1D1DE3F2896D}"/>
                  </a:ext>
                </a:extLst>
              </p:cNvPr>
              <p:cNvSpPr/>
              <p:nvPr/>
            </p:nvSpPr>
            <p:spPr>
              <a:xfrm>
                <a:off x="2817795" y="2039979"/>
                <a:ext cx="37" cy="586"/>
              </a:xfrm>
              <a:custGeom>
                <a:avLst/>
                <a:gdLst>
                  <a:gd name="connsiteX0" fmla="*/ 0 w 37"/>
                  <a:gd name="connsiteY0" fmla="*/ 326 h 586"/>
                  <a:gd name="connsiteX1" fmla="*/ 0 w 37"/>
                  <a:gd name="connsiteY1" fmla="*/ 326 h 586"/>
                  <a:gd name="connsiteX2" fmla="*/ 0 w 37"/>
                  <a:gd name="connsiteY2" fmla="*/ 326 h 586"/>
                  <a:gd name="connsiteX3" fmla="*/ 0 w 37"/>
                  <a:gd name="connsiteY3" fmla="*/ 326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" h="586">
                    <a:moveTo>
                      <a:pt x="0" y="326"/>
                    </a:moveTo>
                    <a:cubicBezTo>
                      <a:pt x="0" y="912"/>
                      <a:pt x="0" y="326"/>
                      <a:pt x="0" y="326"/>
                    </a:cubicBezTo>
                    <a:lnTo>
                      <a:pt x="0" y="326"/>
                    </a:lnTo>
                    <a:cubicBezTo>
                      <a:pt x="84" y="-261"/>
                      <a:pt x="0" y="75"/>
                      <a:pt x="0" y="32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="" xmlns:a16="http://schemas.microsoft.com/office/drawing/2014/main" id="{FFFE0BF6-CC9F-4CAC-9503-34998BBC68C2}"/>
                  </a:ext>
                </a:extLst>
              </p:cNvPr>
              <p:cNvSpPr/>
              <p:nvPr/>
            </p:nvSpPr>
            <p:spPr>
              <a:xfrm>
                <a:off x="2817879" y="2040519"/>
                <a:ext cx="37" cy="37"/>
              </a:xfrm>
              <a:custGeom>
                <a:avLst/>
                <a:gdLst>
                  <a:gd name="connsiteX0" fmla="*/ 0 w 37"/>
                  <a:gd name="connsiteY0" fmla="*/ 37 h 37"/>
                  <a:gd name="connsiteX1" fmla="*/ 0 w 37"/>
                  <a:gd name="connsiteY1" fmla="*/ 37 h 37"/>
                  <a:gd name="connsiteX2" fmla="*/ 0 w 37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84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="" xmlns:a16="http://schemas.microsoft.com/office/drawing/2014/main" id="{C830D1CB-0D1D-4AFD-AE11-5D94F5A62CE5}"/>
                  </a:ext>
                </a:extLst>
              </p:cNvPr>
              <p:cNvSpPr/>
              <p:nvPr/>
            </p:nvSpPr>
            <p:spPr>
              <a:xfrm>
                <a:off x="2817171" y="2038186"/>
                <a:ext cx="37" cy="726"/>
              </a:xfrm>
              <a:custGeom>
                <a:avLst/>
                <a:gdLst>
                  <a:gd name="connsiteX0" fmla="*/ 37 w 37"/>
                  <a:gd name="connsiteY0" fmla="*/ 611 h 726"/>
                  <a:gd name="connsiteX1" fmla="*/ 37 w 37"/>
                  <a:gd name="connsiteY1" fmla="*/ 24 h 726"/>
                  <a:gd name="connsiteX2" fmla="*/ 37 w 37"/>
                  <a:gd name="connsiteY2" fmla="*/ 611 h 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726">
                    <a:moveTo>
                      <a:pt x="37" y="611"/>
                    </a:moveTo>
                    <a:cubicBezTo>
                      <a:pt x="37" y="611"/>
                      <a:pt x="37" y="-143"/>
                      <a:pt x="37" y="24"/>
                    </a:cubicBezTo>
                    <a:cubicBezTo>
                      <a:pt x="37" y="192"/>
                      <a:pt x="-47" y="1030"/>
                      <a:pt x="37" y="61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="" xmlns:a16="http://schemas.microsoft.com/office/drawing/2014/main" id="{DD5B3FFF-BF51-4169-83A4-A48B9B539876}"/>
                  </a:ext>
                </a:extLst>
              </p:cNvPr>
              <p:cNvSpPr/>
              <p:nvPr/>
            </p:nvSpPr>
            <p:spPr>
              <a:xfrm>
                <a:off x="2817879" y="2041478"/>
                <a:ext cx="83" cy="754"/>
              </a:xfrm>
              <a:custGeom>
                <a:avLst/>
                <a:gdLst>
                  <a:gd name="connsiteX0" fmla="*/ 84 w 83"/>
                  <a:gd name="connsiteY0" fmla="*/ 754 h 754"/>
                  <a:gd name="connsiteX1" fmla="*/ 0 w 83"/>
                  <a:gd name="connsiteY1" fmla="*/ 0 h 754"/>
                  <a:gd name="connsiteX2" fmla="*/ 0 w 83"/>
                  <a:gd name="connsiteY2" fmla="*/ 670 h 754"/>
                  <a:gd name="connsiteX3" fmla="*/ 84 w 83"/>
                  <a:gd name="connsiteY3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754">
                    <a:moveTo>
                      <a:pt x="84" y="754"/>
                    </a:moveTo>
                    <a:lnTo>
                      <a:pt x="0" y="0"/>
                    </a:lnTo>
                    <a:lnTo>
                      <a:pt x="0" y="670"/>
                    </a:lnTo>
                    <a:lnTo>
                      <a:pt x="84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="" xmlns:a16="http://schemas.microsoft.com/office/drawing/2014/main" id="{EDE27899-CDEA-4C7D-807B-27A7E93E8FA0}"/>
                  </a:ext>
                </a:extLst>
              </p:cNvPr>
              <p:cNvSpPr/>
              <p:nvPr/>
            </p:nvSpPr>
            <p:spPr>
              <a:xfrm>
                <a:off x="2817544" y="2041617"/>
                <a:ext cx="8378" cy="111"/>
              </a:xfrm>
              <a:custGeom>
                <a:avLst/>
                <a:gdLst>
                  <a:gd name="connsiteX0" fmla="*/ 0 w 8378"/>
                  <a:gd name="connsiteY0" fmla="*/ 112 h 111"/>
                  <a:gd name="connsiteX1" fmla="*/ 0 w 8378"/>
                  <a:gd name="connsiteY1" fmla="*/ 112 h 111"/>
                  <a:gd name="connsiteX2" fmla="*/ 0 w 8378"/>
                  <a:gd name="connsiteY2" fmla="*/ 112 h 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111">
                    <a:moveTo>
                      <a:pt x="0" y="112"/>
                    </a:moveTo>
                    <a:lnTo>
                      <a:pt x="0" y="112"/>
                    </a:lnTo>
                    <a:cubicBezTo>
                      <a:pt x="0" y="112"/>
                      <a:pt x="0" y="-140"/>
                      <a:pt x="0" y="11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="" xmlns:a16="http://schemas.microsoft.com/office/drawing/2014/main" id="{F43FA05E-B584-4C05-BAAC-199846DCD295}"/>
                  </a:ext>
                </a:extLst>
              </p:cNvPr>
              <p:cNvSpPr/>
              <p:nvPr/>
            </p:nvSpPr>
            <p:spPr>
              <a:xfrm>
                <a:off x="2817627" y="2041608"/>
                <a:ext cx="8378" cy="37"/>
              </a:xfrm>
              <a:custGeom>
                <a:avLst/>
                <a:gdLst>
                  <a:gd name="connsiteX0" fmla="*/ 0 w 8378"/>
                  <a:gd name="connsiteY0" fmla="*/ 37 h 37"/>
                  <a:gd name="connsiteX1" fmla="*/ 0 w 8378"/>
                  <a:gd name="connsiteY1" fmla="*/ 37 h 37"/>
                  <a:gd name="connsiteX2" fmla="*/ 0 w 8378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0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="" xmlns:a16="http://schemas.microsoft.com/office/drawing/2014/main" id="{4374FCA9-A937-4CB3-BD74-A774665B3721}"/>
                  </a:ext>
                </a:extLst>
              </p:cNvPr>
              <p:cNvSpPr/>
              <p:nvPr/>
            </p:nvSpPr>
            <p:spPr>
              <a:xfrm>
                <a:off x="2817711" y="2042232"/>
                <a:ext cx="83" cy="251"/>
              </a:xfrm>
              <a:custGeom>
                <a:avLst/>
                <a:gdLst>
                  <a:gd name="connsiteX0" fmla="*/ 84 w 83"/>
                  <a:gd name="connsiteY0" fmla="*/ 251 h 251"/>
                  <a:gd name="connsiteX1" fmla="*/ 84 w 83"/>
                  <a:gd name="connsiteY1" fmla="*/ 84 h 251"/>
                  <a:gd name="connsiteX2" fmla="*/ 0 w 83"/>
                  <a:gd name="connsiteY2" fmla="*/ 0 h 251"/>
                  <a:gd name="connsiteX3" fmla="*/ 84 w 83"/>
                  <a:gd name="connsiteY3" fmla="*/ 251 h 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251">
                    <a:moveTo>
                      <a:pt x="84" y="251"/>
                    </a:moveTo>
                    <a:lnTo>
                      <a:pt x="84" y="84"/>
                    </a:lnTo>
                    <a:lnTo>
                      <a:pt x="0" y="0"/>
                    </a:lnTo>
                    <a:lnTo>
                      <a:pt x="84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="" xmlns:a16="http://schemas.microsoft.com/office/drawing/2014/main" id="{2D562F79-D6D9-4DF2-BDF8-E68A65FB1540}"/>
                  </a:ext>
                </a:extLst>
              </p:cNvPr>
              <p:cNvSpPr/>
              <p:nvPr/>
            </p:nvSpPr>
            <p:spPr>
              <a:xfrm>
                <a:off x="2816706" y="2041645"/>
                <a:ext cx="8378" cy="186"/>
              </a:xfrm>
              <a:custGeom>
                <a:avLst/>
                <a:gdLst>
                  <a:gd name="connsiteX0" fmla="*/ 0 w 8378"/>
                  <a:gd name="connsiteY0" fmla="*/ 0 h 186"/>
                  <a:gd name="connsiteX1" fmla="*/ 0 w 8378"/>
                  <a:gd name="connsiteY1" fmla="*/ 0 h 186"/>
                  <a:gd name="connsiteX2" fmla="*/ 0 w 8378"/>
                  <a:gd name="connsiteY2" fmla="*/ 0 h 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18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419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="" xmlns:a16="http://schemas.microsoft.com/office/drawing/2014/main" id="{E81D15C9-045A-4E9B-8D3F-26E5B489C1F0}"/>
                  </a:ext>
                </a:extLst>
              </p:cNvPr>
              <p:cNvSpPr/>
              <p:nvPr/>
            </p:nvSpPr>
            <p:spPr>
              <a:xfrm>
                <a:off x="2817041" y="204365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="" xmlns:a16="http://schemas.microsoft.com/office/drawing/2014/main" id="{E054086B-1442-43EB-91D0-1628737A346C}"/>
                  </a:ext>
                </a:extLst>
              </p:cNvPr>
              <p:cNvSpPr/>
              <p:nvPr/>
            </p:nvSpPr>
            <p:spPr>
              <a:xfrm>
                <a:off x="2816873" y="2043824"/>
                <a:ext cx="31" cy="676"/>
              </a:xfrm>
              <a:custGeom>
                <a:avLst/>
                <a:gdLst>
                  <a:gd name="connsiteX0" fmla="*/ 0 w 31"/>
                  <a:gd name="connsiteY0" fmla="*/ 0 h 676"/>
                  <a:gd name="connsiteX1" fmla="*/ 0 w 31"/>
                  <a:gd name="connsiteY1" fmla="*/ 670 h 676"/>
                  <a:gd name="connsiteX2" fmla="*/ 0 w 31"/>
                  <a:gd name="connsiteY2" fmla="*/ 0 h 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" h="676">
                    <a:moveTo>
                      <a:pt x="0" y="0"/>
                    </a:moveTo>
                    <a:cubicBezTo>
                      <a:pt x="0" y="0"/>
                      <a:pt x="0" y="754"/>
                      <a:pt x="0" y="670"/>
                    </a:cubicBezTo>
                    <a:cubicBezTo>
                      <a:pt x="42" y="452"/>
                      <a:pt x="42" y="218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="" xmlns:a16="http://schemas.microsoft.com/office/drawing/2014/main" id="{5053CB06-9BEF-4A82-8C34-73C220F4204E}"/>
                  </a:ext>
                </a:extLst>
              </p:cNvPr>
              <p:cNvSpPr/>
              <p:nvPr/>
            </p:nvSpPr>
            <p:spPr>
              <a:xfrm>
                <a:off x="2815533" y="2041226"/>
                <a:ext cx="83" cy="1508"/>
              </a:xfrm>
              <a:custGeom>
                <a:avLst/>
                <a:gdLst>
                  <a:gd name="connsiteX0" fmla="*/ 0 w 83"/>
                  <a:gd name="connsiteY0" fmla="*/ 1508 h 1508"/>
                  <a:gd name="connsiteX1" fmla="*/ 84 w 83"/>
                  <a:gd name="connsiteY1" fmla="*/ 1508 h 1508"/>
                  <a:gd name="connsiteX2" fmla="*/ 0 w 83"/>
                  <a:gd name="connsiteY2" fmla="*/ 0 h 1508"/>
                  <a:gd name="connsiteX3" fmla="*/ 0 w 83"/>
                  <a:gd name="connsiteY3" fmla="*/ 1508 h 1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1508">
                    <a:moveTo>
                      <a:pt x="0" y="1508"/>
                    </a:moveTo>
                    <a:lnTo>
                      <a:pt x="84" y="1508"/>
                    </a:lnTo>
                    <a:lnTo>
                      <a:pt x="0" y="0"/>
                    </a:lnTo>
                    <a:lnTo>
                      <a:pt x="0" y="150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="" xmlns:a16="http://schemas.microsoft.com/office/drawing/2014/main" id="{910A818C-B63C-42E8-BBCF-E80BAE66D59E}"/>
                  </a:ext>
                </a:extLst>
              </p:cNvPr>
              <p:cNvSpPr/>
              <p:nvPr/>
            </p:nvSpPr>
            <p:spPr>
              <a:xfrm>
                <a:off x="2814611" y="2045248"/>
                <a:ext cx="8378" cy="1173"/>
              </a:xfrm>
              <a:custGeom>
                <a:avLst/>
                <a:gdLst>
                  <a:gd name="connsiteX0" fmla="*/ 0 w 8378"/>
                  <a:gd name="connsiteY0" fmla="*/ 1173 h 1173"/>
                  <a:gd name="connsiteX1" fmla="*/ 0 w 8378"/>
                  <a:gd name="connsiteY1" fmla="*/ 670 h 1173"/>
                  <a:gd name="connsiteX2" fmla="*/ 0 w 8378"/>
                  <a:gd name="connsiteY2" fmla="*/ 0 h 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1173">
                    <a:moveTo>
                      <a:pt x="0" y="1173"/>
                    </a:moveTo>
                    <a:cubicBezTo>
                      <a:pt x="0" y="1173"/>
                      <a:pt x="0" y="251"/>
                      <a:pt x="0" y="670"/>
                    </a:cubicBezTo>
                    <a:cubicBezTo>
                      <a:pt x="0" y="1089"/>
                      <a:pt x="0" y="67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="" xmlns:a16="http://schemas.microsoft.com/office/drawing/2014/main" id="{7C14B5D7-9FA3-493C-8FCA-92BA76413E5C}"/>
                  </a:ext>
                </a:extLst>
              </p:cNvPr>
              <p:cNvSpPr/>
              <p:nvPr/>
            </p:nvSpPr>
            <p:spPr>
              <a:xfrm>
                <a:off x="2814611" y="204524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="" xmlns:a16="http://schemas.microsoft.com/office/drawing/2014/main" id="{B60FEEC4-865F-442D-9E76-1D12DE732C0D}"/>
                  </a:ext>
                </a:extLst>
              </p:cNvPr>
              <p:cNvSpPr/>
              <p:nvPr/>
            </p:nvSpPr>
            <p:spPr>
              <a:xfrm>
                <a:off x="2802043" y="2039132"/>
                <a:ext cx="83" cy="502"/>
              </a:xfrm>
              <a:custGeom>
                <a:avLst/>
                <a:gdLst>
                  <a:gd name="connsiteX0" fmla="*/ 84 w 83"/>
                  <a:gd name="connsiteY0" fmla="*/ 335 h 502"/>
                  <a:gd name="connsiteX1" fmla="*/ 0 w 83"/>
                  <a:gd name="connsiteY1" fmla="*/ 0 h 502"/>
                  <a:gd name="connsiteX2" fmla="*/ 0 w 83"/>
                  <a:gd name="connsiteY2" fmla="*/ 503 h 502"/>
                  <a:gd name="connsiteX3" fmla="*/ 84 w 83"/>
                  <a:gd name="connsiteY3" fmla="*/ 335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502">
                    <a:moveTo>
                      <a:pt x="84" y="335"/>
                    </a:moveTo>
                    <a:lnTo>
                      <a:pt x="0" y="0"/>
                    </a:lnTo>
                    <a:lnTo>
                      <a:pt x="0" y="503"/>
                    </a:lnTo>
                    <a:lnTo>
                      <a:pt x="84" y="335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="" xmlns:a16="http://schemas.microsoft.com/office/drawing/2014/main" id="{B3287F2F-A4CC-4064-88AE-B9A597A7CDD1}"/>
                  </a:ext>
                </a:extLst>
              </p:cNvPr>
              <p:cNvSpPr/>
              <p:nvPr/>
            </p:nvSpPr>
            <p:spPr>
              <a:xfrm>
                <a:off x="2802043" y="2040444"/>
                <a:ext cx="8378" cy="111"/>
              </a:xfrm>
              <a:custGeom>
                <a:avLst/>
                <a:gdLst>
                  <a:gd name="connsiteX0" fmla="*/ 0 w 8378"/>
                  <a:gd name="connsiteY0" fmla="*/ 112 h 111"/>
                  <a:gd name="connsiteX1" fmla="*/ 0 w 8378"/>
                  <a:gd name="connsiteY1" fmla="*/ 112 h 111"/>
                  <a:gd name="connsiteX2" fmla="*/ 0 w 8378"/>
                  <a:gd name="connsiteY2" fmla="*/ 112 h 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111">
                    <a:moveTo>
                      <a:pt x="0" y="112"/>
                    </a:moveTo>
                    <a:lnTo>
                      <a:pt x="0" y="112"/>
                    </a:lnTo>
                    <a:cubicBezTo>
                      <a:pt x="0" y="112"/>
                      <a:pt x="0" y="-140"/>
                      <a:pt x="0" y="11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="" xmlns:a16="http://schemas.microsoft.com/office/drawing/2014/main" id="{144826A5-FD1C-4DCA-B7CB-9B2D52AFE85E}"/>
                  </a:ext>
                </a:extLst>
              </p:cNvPr>
              <p:cNvSpPr/>
              <p:nvPr/>
            </p:nvSpPr>
            <p:spPr>
              <a:xfrm>
                <a:off x="2810924" y="204776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="" xmlns:a16="http://schemas.microsoft.com/office/drawing/2014/main" id="{4A0DD321-812F-442F-9653-8AA1F88C5112}"/>
                  </a:ext>
                </a:extLst>
              </p:cNvPr>
              <p:cNvSpPr/>
              <p:nvPr/>
            </p:nvSpPr>
            <p:spPr>
              <a:xfrm>
                <a:off x="2810003" y="2046254"/>
                <a:ext cx="83" cy="837"/>
              </a:xfrm>
              <a:custGeom>
                <a:avLst/>
                <a:gdLst>
                  <a:gd name="connsiteX0" fmla="*/ 0 w 83"/>
                  <a:gd name="connsiteY0" fmla="*/ 838 h 837"/>
                  <a:gd name="connsiteX1" fmla="*/ 84 w 83"/>
                  <a:gd name="connsiteY1" fmla="*/ 838 h 837"/>
                  <a:gd name="connsiteX2" fmla="*/ 0 w 83"/>
                  <a:gd name="connsiteY2" fmla="*/ 0 h 837"/>
                  <a:gd name="connsiteX3" fmla="*/ 0 w 83"/>
                  <a:gd name="connsiteY3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837">
                    <a:moveTo>
                      <a:pt x="0" y="838"/>
                    </a:moveTo>
                    <a:lnTo>
                      <a:pt x="84" y="838"/>
                    </a:lnTo>
                    <a:lnTo>
                      <a:pt x="0" y="0"/>
                    </a:lnTo>
                    <a:lnTo>
                      <a:pt x="0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="" xmlns:a16="http://schemas.microsoft.com/office/drawing/2014/main" id="{11AB58FE-1F52-4E8B-B760-314434BDB6CF}"/>
                  </a:ext>
                </a:extLst>
              </p:cNvPr>
              <p:cNvSpPr/>
              <p:nvPr/>
            </p:nvSpPr>
            <p:spPr>
              <a:xfrm>
                <a:off x="2809379" y="2047734"/>
                <a:ext cx="37" cy="446"/>
              </a:xfrm>
              <a:custGeom>
                <a:avLst/>
                <a:gdLst>
                  <a:gd name="connsiteX0" fmla="*/ 37 w 37"/>
                  <a:gd name="connsiteY0" fmla="*/ 447 h 446"/>
                  <a:gd name="connsiteX1" fmla="*/ 37 w 37"/>
                  <a:gd name="connsiteY1" fmla="*/ 447 h 446"/>
                  <a:gd name="connsiteX2" fmla="*/ 37 w 37"/>
                  <a:gd name="connsiteY2" fmla="*/ 447 h 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446">
                    <a:moveTo>
                      <a:pt x="37" y="447"/>
                    </a:moveTo>
                    <a:cubicBezTo>
                      <a:pt x="37" y="447"/>
                      <a:pt x="37" y="447"/>
                      <a:pt x="37" y="447"/>
                    </a:cubicBezTo>
                    <a:cubicBezTo>
                      <a:pt x="37" y="447"/>
                      <a:pt x="-47" y="-559"/>
                      <a:pt x="37" y="44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="" xmlns:a16="http://schemas.microsoft.com/office/drawing/2014/main" id="{0CA8408F-25DD-49EF-A36F-DE27B2776D26}"/>
                  </a:ext>
                </a:extLst>
              </p:cNvPr>
              <p:cNvSpPr/>
              <p:nvPr/>
            </p:nvSpPr>
            <p:spPr>
              <a:xfrm>
                <a:off x="2806362" y="1752825"/>
                <a:ext cx="37" cy="670"/>
              </a:xfrm>
              <a:custGeom>
                <a:avLst/>
                <a:gdLst>
                  <a:gd name="connsiteX0" fmla="*/ 38 w 37"/>
                  <a:gd name="connsiteY0" fmla="*/ 670 h 670"/>
                  <a:gd name="connsiteX1" fmla="*/ 38 w 37"/>
                  <a:gd name="connsiteY1" fmla="*/ 0 h 670"/>
                  <a:gd name="connsiteX2" fmla="*/ 38 w 37"/>
                  <a:gd name="connsiteY2" fmla="*/ 67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670">
                    <a:moveTo>
                      <a:pt x="38" y="670"/>
                    </a:moveTo>
                    <a:lnTo>
                      <a:pt x="38" y="0"/>
                    </a:lnTo>
                    <a:cubicBezTo>
                      <a:pt x="-13" y="218"/>
                      <a:pt x="-13" y="452"/>
                      <a:pt x="38" y="67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="" xmlns:a16="http://schemas.microsoft.com/office/drawing/2014/main" id="{02CAC0B3-97E2-4D86-9EE1-0643729983DA}"/>
                  </a:ext>
                </a:extLst>
              </p:cNvPr>
              <p:cNvSpPr/>
              <p:nvPr/>
            </p:nvSpPr>
            <p:spPr>
              <a:xfrm>
                <a:off x="2805981" y="1754668"/>
                <a:ext cx="8378" cy="670"/>
              </a:xfrm>
              <a:custGeom>
                <a:avLst/>
                <a:gdLst>
                  <a:gd name="connsiteX0" fmla="*/ 0 w 8378"/>
                  <a:gd name="connsiteY0" fmla="*/ 251 h 670"/>
                  <a:gd name="connsiteX1" fmla="*/ 0 w 8378"/>
                  <a:gd name="connsiteY1" fmla="*/ 0 h 670"/>
                  <a:gd name="connsiteX2" fmla="*/ 0 w 8378"/>
                  <a:gd name="connsiteY2" fmla="*/ 670 h 670"/>
                  <a:gd name="connsiteX3" fmla="*/ 0 w 8378"/>
                  <a:gd name="connsiteY3" fmla="*/ 251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670">
                    <a:moveTo>
                      <a:pt x="0" y="251"/>
                    </a:moveTo>
                    <a:lnTo>
                      <a:pt x="0" y="0"/>
                    </a:lnTo>
                    <a:lnTo>
                      <a:pt x="0" y="670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="" xmlns:a16="http://schemas.microsoft.com/office/drawing/2014/main" id="{7D2F32C0-7628-4D0E-9033-C3AA4D4378B1}"/>
                  </a:ext>
                </a:extLst>
              </p:cNvPr>
              <p:cNvSpPr/>
              <p:nvPr/>
            </p:nvSpPr>
            <p:spPr>
              <a:xfrm>
                <a:off x="2805562" y="1754249"/>
                <a:ext cx="37" cy="1154"/>
              </a:xfrm>
              <a:custGeom>
                <a:avLst/>
                <a:gdLst>
                  <a:gd name="connsiteX0" fmla="*/ 0 w 37"/>
                  <a:gd name="connsiteY0" fmla="*/ 670 h 1154"/>
                  <a:gd name="connsiteX1" fmla="*/ 0 w 37"/>
                  <a:gd name="connsiteY1" fmla="*/ 670 h 1154"/>
                  <a:gd name="connsiteX2" fmla="*/ 0 w 37"/>
                  <a:gd name="connsiteY2" fmla="*/ 0 h 1154"/>
                  <a:gd name="connsiteX3" fmla="*/ 0 w 37"/>
                  <a:gd name="connsiteY3" fmla="*/ 670 h 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" h="1154">
                    <a:moveTo>
                      <a:pt x="0" y="670"/>
                    </a:moveTo>
                    <a:cubicBezTo>
                      <a:pt x="0" y="1759"/>
                      <a:pt x="0" y="670"/>
                      <a:pt x="0" y="670"/>
                    </a:cubicBezTo>
                    <a:lnTo>
                      <a:pt x="0" y="0"/>
                    </a:lnTo>
                    <a:cubicBezTo>
                      <a:pt x="0" y="0"/>
                      <a:pt x="84" y="1005"/>
                      <a:pt x="0" y="67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="" xmlns:a16="http://schemas.microsoft.com/office/drawing/2014/main" id="{E731788E-E566-4669-BA5B-550DE03CAB3C}"/>
                  </a:ext>
                </a:extLst>
              </p:cNvPr>
              <p:cNvSpPr/>
              <p:nvPr/>
            </p:nvSpPr>
            <p:spPr>
              <a:xfrm>
                <a:off x="2805227" y="175274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="" xmlns:a16="http://schemas.microsoft.com/office/drawing/2014/main" id="{908543E8-C7B8-41B8-AB87-B4C9BBF6CF98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="" xmlns:a16="http://schemas.microsoft.com/office/drawing/2014/main" id="{AC0B02F7-C89F-4E67-A113-AD0E527F89CE}"/>
                  </a:ext>
                </a:extLst>
              </p:cNvPr>
              <p:cNvSpPr/>
              <p:nvPr/>
            </p:nvSpPr>
            <p:spPr>
              <a:xfrm>
                <a:off x="2805034" y="1752574"/>
                <a:ext cx="25" cy="418"/>
              </a:xfrm>
              <a:custGeom>
                <a:avLst/>
                <a:gdLst>
                  <a:gd name="connsiteX0" fmla="*/ 25 w 25"/>
                  <a:gd name="connsiteY0" fmla="*/ 419 h 418"/>
                  <a:gd name="connsiteX1" fmla="*/ 25 w 25"/>
                  <a:gd name="connsiteY1" fmla="*/ 419 h 418"/>
                  <a:gd name="connsiteX2" fmla="*/ 25 w 25"/>
                  <a:gd name="connsiteY2" fmla="*/ 0 h 418"/>
                  <a:gd name="connsiteX3" fmla="*/ 25 w 25"/>
                  <a:gd name="connsiteY3" fmla="*/ 419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" h="418">
                    <a:moveTo>
                      <a:pt x="25" y="419"/>
                    </a:moveTo>
                    <a:lnTo>
                      <a:pt x="25" y="419"/>
                    </a:lnTo>
                    <a:cubicBezTo>
                      <a:pt x="-8" y="285"/>
                      <a:pt x="-8" y="134"/>
                      <a:pt x="25" y="0"/>
                    </a:cubicBezTo>
                    <a:cubicBezTo>
                      <a:pt x="25" y="0"/>
                      <a:pt x="25" y="0"/>
                      <a:pt x="25" y="4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="" xmlns:a16="http://schemas.microsoft.com/office/drawing/2014/main" id="{6AFDDFF1-FA57-40A9-B298-654A4DCDCB98}"/>
                  </a:ext>
                </a:extLst>
              </p:cNvPr>
              <p:cNvSpPr/>
              <p:nvPr/>
            </p:nvSpPr>
            <p:spPr>
              <a:xfrm>
                <a:off x="2805059" y="175374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="" xmlns:a16="http://schemas.microsoft.com/office/drawing/2014/main" id="{A5F2C160-8E73-46E5-B184-F9B1B32814F3}"/>
                  </a:ext>
                </a:extLst>
              </p:cNvPr>
              <p:cNvSpPr/>
              <p:nvPr/>
            </p:nvSpPr>
            <p:spPr>
              <a:xfrm>
                <a:off x="2805143" y="1753244"/>
                <a:ext cx="8378" cy="223"/>
              </a:xfrm>
              <a:custGeom>
                <a:avLst/>
                <a:gdLst>
                  <a:gd name="connsiteX0" fmla="*/ 0 w 8378"/>
                  <a:gd name="connsiteY0" fmla="*/ 0 h 223"/>
                  <a:gd name="connsiteX1" fmla="*/ 0 w 8378"/>
                  <a:gd name="connsiteY1" fmla="*/ 0 h 223"/>
                  <a:gd name="connsiteX2" fmla="*/ 0 w 8378"/>
                  <a:gd name="connsiteY2" fmla="*/ 0 h 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223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503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="" xmlns:a16="http://schemas.microsoft.com/office/drawing/2014/main" id="{E10E52D1-1541-49A9-81CC-9CD47BCB7FA5}"/>
                  </a:ext>
                </a:extLst>
              </p:cNvPr>
              <p:cNvSpPr/>
              <p:nvPr/>
            </p:nvSpPr>
            <p:spPr>
              <a:xfrm>
                <a:off x="2805143" y="1753391"/>
                <a:ext cx="74" cy="774"/>
              </a:xfrm>
              <a:custGeom>
                <a:avLst/>
                <a:gdLst>
                  <a:gd name="connsiteX0" fmla="*/ 0 w 74"/>
                  <a:gd name="connsiteY0" fmla="*/ 20 h 774"/>
                  <a:gd name="connsiteX1" fmla="*/ 0 w 74"/>
                  <a:gd name="connsiteY1" fmla="*/ 774 h 774"/>
                  <a:gd name="connsiteX2" fmla="*/ 0 w 74"/>
                  <a:gd name="connsiteY2" fmla="*/ 20 h 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" h="774">
                    <a:moveTo>
                      <a:pt x="0" y="20"/>
                    </a:moveTo>
                    <a:cubicBezTo>
                      <a:pt x="92" y="263"/>
                      <a:pt x="92" y="532"/>
                      <a:pt x="0" y="774"/>
                    </a:cubicBezTo>
                    <a:cubicBezTo>
                      <a:pt x="0" y="774"/>
                      <a:pt x="167" y="-147"/>
                      <a:pt x="0" y="2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="" xmlns:a16="http://schemas.microsoft.com/office/drawing/2014/main" id="{2EDBB637-8CE6-4DE1-8501-EE13DD05177A}"/>
                  </a:ext>
                </a:extLst>
              </p:cNvPr>
              <p:cNvSpPr/>
              <p:nvPr/>
            </p:nvSpPr>
            <p:spPr>
              <a:xfrm>
                <a:off x="2805608" y="1755860"/>
                <a:ext cx="37" cy="148"/>
              </a:xfrm>
              <a:custGeom>
                <a:avLst/>
                <a:gdLst>
                  <a:gd name="connsiteX0" fmla="*/ 37 w 37"/>
                  <a:gd name="connsiteY0" fmla="*/ 149 h 148"/>
                  <a:gd name="connsiteX1" fmla="*/ 37 w 37"/>
                  <a:gd name="connsiteY1" fmla="*/ 149 h 148"/>
                  <a:gd name="connsiteX2" fmla="*/ 37 w 37"/>
                  <a:gd name="connsiteY2" fmla="*/ 149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148">
                    <a:moveTo>
                      <a:pt x="37" y="149"/>
                    </a:moveTo>
                    <a:lnTo>
                      <a:pt x="37" y="149"/>
                    </a:lnTo>
                    <a:cubicBezTo>
                      <a:pt x="37" y="149"/>
                      <a:pt x="-47" y="-186"/>
                      <a:pt x="37" y="14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="" xmlns:a16="http://schemas.microsoft.com/office/drawing/2014/main" id="{5EB14C4C-C63D-455E-BEBA-0ED3D8961EC6}"/>
                  </a:ext>
                </a:extLst>
              </p:cNvPr>
              <p:cNvSpPr/>
              <p:nvPr/>
            </p:nvSpPr>
            <p:spPr>
              <a:xfrm>
                <a:off x="2804686" y="1752406"/>
                <a:ext cx="37" cy="670"/>
              </a:xfrm>
              <a:custGeom>
                <a:avLst/>
                <a:gdLst>
                  <a:gd name="connsiteX0" fmla="*/ 38 w 37"/>
                  <a:gd name="connsiteY0" fmla="*/ 0 h 670"/>
                  <a:gd name="connsiteX1" fmla="*/ 38 w 37"/>
                  <a:gd name="connsiteY1" fmla="*/ 670 h 670"/>
                  <a:gd name="connsiteX2" fmla="*/ 38 w 37"/>
                  <a:gd name="connsiteY2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670">
                    <a:moveTo>
                      <a:pt x="38" y="0"/>
                    </a:moveTo>
                    <a:lnTo>
                      <a:pt x="38" y="670"/>
                    </a:lnTo>
                    <a:cubicBezTo>
                      <a:pt x="-13" y="452"/>
                      <a:pt x="-13" y="218"/>
                      <a:pt x="38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="" xmlns:a16="http://schemas.microsoft.com/office/drawing/2014/main" id="{41EC1AA6-2FBD-4670-8002-D618509BC2C7}"/>
                  </a:ext>
                </a:extLst>
              </p:cNvPr>
              <p:cNvSpPr/>
              <p:nvPr/>
            </p:nvSpPr>
            <p:spPr>
              <a:xfrm>
                <a:off x="2804724" y="1753328"/>
                <a:ext cx="37" cy="111"/>
              </a:xfrm>
              <a:custGeom>
                <a:avLst/>
                <a:gdLst>
                  <a:gd name="connsiteX0" fmla="*/ 0 w 37"/>
                  <a:gd name="connsiteY0" fmla="*/ 0 h 111"/>
                  <a:gd name="connsiteX1" fmla="*/ 0 w 37"/>
                  <a:gd name="connsiteY1" fmla="*/ 0 h 111"/>
                  <a:gd name="connsiteX2" fmla="*/ 0 w 37"/>
                  <a:gd name="connsiteY2" fmla="*/ 0 h 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11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84" y="251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="" xmlns:a16="http://schemas.microsoft.com/office/drawing/2014/main" id="{984AE6DC-1B6F-4BDD-BAC9-1169F5F784E9}"/>
                  </a:ext>
                </a:extLst>
              </p:cNvPr>
              <p:cNvSpPr/>
              <p:nvPr/>
            </p:nvSpPr>
            <p:spPr>
              <a:xfrm>
                <a:off x="2805059" y="1754082"/>
                <a:ext cx="83" cy="837"/>
              </a:xfrm>
              <a:custGeom>
                <a:avLst/>
                <a:gdLst>
                  <a:gd name="connsiteX0" fmla="*/ 84 w 83"/>
                  <a:gd name="connsiteY0" fmla="*/ 838 h 837"/>
                  <a:gd name="connsiteX1" fmla="*/ 84 w 83"/>
                  <a:gd name="connsiteY1" fmla="*/ 0 h 837"/>
                  <a:gd name="connsiteX2" fmla="*/ 0 w 83"/>
                  <a:gd name="connsiteY2" fmla="*/ 838 h 837"/>
                  <a:gd name="connsiteX3" fmla="*/ 84 w 83"/>
                  <a:gd name="connsiteY3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837">
                    <a:moveTo>
                      <a:pt x="84" y="838"/>
                    </a:moveTo>
                    <a:lnTo>
                      <a:pt x="84" y="0"/>
                    </a:lnTo>
                    <a:lnTo>
                      <a:pt x="0" y="838"/>
                    </a:lnTo>
                    <a:lnTo>
                      <a:pt x="84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="" xmlns:a16="http://schemas.microsoft.com/office/drawing/2014/main" id="{5C6ACE8A-632B-4A23-A91D-C27B2795A38A}"/>
                  </a:ext>
                </a:extLst>
              </p:cNvPr>
              <p:cNvSpPr/>
              <p:nvPr/>
            </p:nvSpPr>
            <p:spPr>
              <a:xfrm>
                <a:off x="2804389" y="1751903"/>
                <a:ext cx="83" cy="754"/>
              </a:xfrm>
              <a:custGeom>
                <a:avLst/>
                <a:gdLst>
                  <a:gd name="connsiteX0" fmla="*/ 84 w 83"/>
                  <a:gd name="connsiteY0" fmla="*/ 503 h 754"/>
                  <a:gd name="connsiteX1" fmla="*/ 84 w 83"/>
                  <a:gd name="connsiteY1" fmla="*/ 0 h 754"/>
                  <a:gd name="connsiteX2" fmla="*/ 0 w 83"/>
                  <a:gd name="connsiteY2" fmla="*/ 754 h 754"/>
                  <a:gd name="connsiteX3" fmla="*/ 84 w 83"/>
                  <a:gd name="connsiteY3" fmla="*/ 503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754">
                    <a:moveTo>
                      <a:pt x="84" y="503"/>
                    </a:moveTo>
                    <a:lnTo>
                      <a:pt x="84" y="0"/>
                    </a:lnTo>
                    <a:lnTo>
                      <a:pt x="0" y="754"/>
                    </a:lnTo>
                    <a:lnTo>
                      <a:pt x="84" y="503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="" xmlns:a16="http://schemas.microsoft.com/office/drawing/2014/main" id="{8EC9EDFA-A104-4AF0-8FFF-4C596A916614}"/>
                  </a:ext>
                </a:extLst>
              </p:cNvPr>
              <p:cNvSpPr/>
              <p:nvPr/>
            </p:nvSpPr>
            <p:spPr>
              <a:xfrm>
                <a:off x="2804010" y="1751568"/>
                <a:ext cx="43" cy="921"/>
              </a:xfrm>
              <a:custGeom>
                <a:avLst/>
                <a:gdLst>
                  <a:gd name="connsiteX0" fmla="*/ 44 w 43"/>
                  <a:gd name="connsiteY0" fmla="*/ 922 h 921"/>
                  <a:gd name="connsiteX1" fmla="*/ 44 w 43"/>
                  <a:gd name="connsiteY1" fmla="*/ 0 h 921"/>
                  <a:gd name="connsiteX2" fmla="*/ 44 w 43"/>
                  <a:gd name="connsiteY2" fmla="*/ 754 h 921"/>
                  <a:gd name="connsiteX3" fmla="*/ 44 w 43"/>
                  <a:gd name="connsiteY3" fmla="*/ 922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" h="921">
                    <a:moveTo>
                      <a:pt x="44" y="922"/>
                    </a:moveTo>
                    <a:cubicBezTo>
                      <a:pt x="44" y="922"/>
                      <a:pt x="44" y="251"/>
                      <a:pt x="44" y="0"/>
                    </a:cubicBezTo>
                    <a:cubicBezTo>
                      <a:pt x="-15" y="251"/>
                      <a:pt x="-15" y="503"/>
                      <a:pt x="44" y="754"/>
                    </a:cubicBezTo>
                    <a:cubicBezTo>
                      <a:pt x="44" y="754"/>
                      <a:pt x="44" y="587"/>
                      <a:pt x="44" y="9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="" xmlns:a16="http://schemas.microsoft.com/office/drawing/2014/main" id="{0C58E03C-3E79-4A13-A9A3-0EF95020B506}"/>
                  </a:ext>
                </a:extLst>
              </p:cNvPr>
              <p:cNvSpPr/>
              <p:nvPr/>
            </p:nvSpPr>
            <p:spPr>
              <a:xfrm>
                <a:off x="2804054" y="175282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="" xmlns:a16="http://schemas.microsoft.com/office/drawing/2014/main" id="{67E1DC3D-AD03-4C1D-81D5-BF78B97FA2CB}"/>
                  </a:ext>
                </a:extLst>
              </p:cNvPr>
              <p:cNvSpPr/>
              <p:nvPr/>
            </p:nvSpPr>
            <p:spPr>
              <a:xfrm>
                <a:off x="2804556" y="1752993"/>
                <a:ext cx="8378" cy="586"/>
              </a:xfrm>
              <a:custGeom>
                <a:avLst/>
                <a:gdLst>
                  <a:gd name="connsiteX0" fmla="*/ 0 w 8378"/>
                  <a:gd name="connsiteY0" fmla="*/ 587 h 586"/>
                  <a:gd name="connsiteX1" fmla="*/ 0 w 8378"/>
                  <a:gd name="connsiteY1" fmla="*/ 0 h 586"/>
                  <a:gd name="connsiteX2" fmla="*/ 0 w 8378"/>
                  <a:gd name="connsiteY2" fmla="*/ 587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586">
                    <a:moveTo>
                      <a:pt x="0" y="587"/>
                    </a:moveTo>
                    <a:cubicBezTo>
                      <a:pt x="0" y="587"/>
                      <a:pt x="0" y="84"/>
                      <a:pt x="0" y="0"/>
                    </a:cubicBez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="" xmlns:a16="http://schemas.microsoft.com/office/drawing/2014/main" id="{DE2D0D80-2904-4741-B610-0968E980618F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="" xmlns:a16="http://schemas.microsoft.com/office/drawing/2014/main" id="{4946D349-F951-45D0-9AC1-EE22A6B2F45E}"/>
                  </a:ext>
                </a:extLst>
              </p:cNvPr>
              <p:cNvSpPr/>
              <p:nvPr/>
            </p:nvSpPr>
            <p:spPr>
              <a:xfrm>
                <a:off x="2804640" y="175357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="" xmlns:a16="http://schemas.microsoft.com/office/drawing/2014/main" id="{B225AF48-37F8-4825-8C6D-7C57C134A766}"/>
                  </a:ext>
                </a:extLst>
              </p:cNvPr>
              <p:cNvSpPr/>
              <p:nvPr/>
            </p:nvSpPr>
            <p:spPr>
              <a:xfrm>
                <a:off x="2804835" y="1754333"/>
                <a:ext cx="56" cy="1256"/>
              </a:xfrm>
              <a:custGeom>
                <a:avLst/>
                <a:gdLst>
                  <a:gd name="connsiteX0" fmla="*/ 57 w 56"/>
                  <a:gd name="connsiteY0" fmla="*/ 0 h 1256"/>
                  <a:gd name="connsiteX1" fmla="*/ 57 w 56"/>
                  <a:gd name="connsiteY1" fmla="*/ 1257 h 1256"/>
                  <a:gd name="connsiteX2" fmla="*/ 57 w 56"/>
                  <a:gd name="connsiteY2" fmla="*/ 0 h 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" h="1256">
                    <a:moveTo>
                      <a:pt x="57" y="0"/>
                    </a:moveTo>
                    <a:cubicBezTo>
                      <a:pt x="-19" y="419"/>
                      <a:pt x="-19" y="838"/>
                      <a:pt x="57" y="1257"/>
                    </a:cubicBezTo>
                    <a:cubicBezTo>
                      <a:pt x="57" y="1257"/>
                      <a:pt x="57" y="503"/>
                      <a:pt x="5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="" xmlns:a16="http://schemas.microsoft.com/office/drawing/2014/main" id="{3E1CBB56-CE46-412B-8DE1-A516C611F721}"/>
                  </a:ext>
                </a:extLst>
              </p:cNvPr>
              <p:cNvSpPr/>
              <p:nvPr/>
            </p:nvSpPr>
            <p:spPr>
              <a:xfrm>
                <a:off x="2804640" y="175441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="" xmlns:a16="http://schemas.microsoft.com/office/drawing/2014/main" id="{2A94A320-64CE-4F53-9E50-3F70763A962B}"/>
                  </a:ext>
                </a:extLst>
              </p:cNvPr>
              <p:cNvSpPr/>
              <p:nvPr/>
            </p:nvSpPr>
            <p:spPr>
              <a:xfrm>
                <a:off x="2804640" y="1754333"/>
                <a:ext cx="8378" cy="251"/>
              </a:xfrm>
              <a:custGeom>
                <a:avLst/>
                <a:gdLst>
                  <a:gd name="connsiteX0" fmla="*/ 0 w 8378"/>
                  <a:gd name="connsiteY0" fmla="*/ 251 h 251"/>
                  <a:gd name="connsiteX1" fmla="*/ 0 w 8378"/>
                  <a:gd name="connsiteY1" fmla="*/ 84 h 251"/>
                  <a:gd name="connsiteX2" fmla="*/ 0 w 8378"/>
                  <a:gd name="connsiteY2" fmla="*/ 0 h 251"/>
                  <a:gd name="connsiteX3" fmla="*/ 0 w 8378"/>
                  <a:gd name="connsiteY3" fmla="*/ 251 h 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251">
                    <a:moveTo>
                      <a:pt x="0" y="251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="" xmlns:a16="http://schemas.microsoft.com/office/drawing/2014/main" id="{263A8B1B-3BD3-4D9C-9C0B-AACA58A119F6}"/>
                  </a:ext>
                </a:extLst>
              </p:cNvPr>
              <p:cNvSpPr/>
              <p:nvPr/>
            </p:nvSpPr>
            <p:spPr>
              <a:xfrm>
                <a:off x="2804054" y="1753374"/>
                <a:ext cx="8378" cy="37"/>
              </a:xfrm>
              <a:custGeom>
                <a:avLst/>
                <a:gdLst>
                  <a:gd name="connsiteX0" fmla="*/ 0 w 8378"/>
                  <a:gd name="connsiteY0" fmla="*/ 37 h 37"/>
                  <a:gd name="connsiteX1" fmla="*/ 0 w 8378"/>
                  <a:gd name="connsiteY1" fmla="*/ 37 h 37"/>
                  <a:gd name="connsiteX2" fmla="*/ 0 w 8378"/>
                  <a:gd name="connsiteY2" fmla="*/ 37 h 37"/>
                  <a:gd name="connsiteX3" fmla="*/ 0 w 8378"/>
                  <a:gd name="connsiteY3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lnTo>
                      <a:pt x="0" y="37"/>
                    </a:lnTo>
                    <a:cubicBezTo>
                      <a:pt x="0" y="37"/>
                      <a:pt x="0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="" xmlns:a16="http://schemas.microsoft.com/office/drawing/2014/main" id="{88255A69-8FFC-43DB-BED0-7B3855CE5208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="" xmlns:a16="http://schemas.microsoft.com/office/drawing/2014/main" id="{F7DBC75F-A22B-4D40-9814-0708EDBAC995}"/>
                  </a:ext>
                </a:extLst>
              </p:cNvPr>
              <p:cNvSpPr/>
              <p:nvPr/>
            </p:nvSpPr>
            <p:spPr>
              <a:xfrm>
                <a:off x="2804054" y="175374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="" xmlns:a16="http://schemas.microsoft.com/office/drawing/2014/main" id="{1C6C867C-79A3-48A7-870B-C2D48F551FF0}"/>
                  </a:ext>
                </a:extLst>
              </p:cNvPr>
              <p:cNvSpPr/>
              <p:nvPr/>
            </p:nvSpPr>
            <p:spPr>
              <a:xfrm>
                <a:off x="2804054" y="175399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="" xmlns:a16="http://schemas.microsoft.com/office/drawing/2014/main" id="{02F8F02B-C13D-4813-9E61-3A52AC89E076}"/>
                  </a:ext>
                </a:extLst>
              </p:cNvPr>
              <p:cNvSpPr/>
              <p:nvPr/>
            </p:nvSpPr>
            <p:spPr>
              <a:xfrm>
                <a:off x="2804054" y="1753076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="" xmlns:a16="http://schemas.microsoft.com/office/drawing/2014/main" id="{EBED051A-C4CB-4ED9-906D-72AF8BF9B064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="" xmlns:a16="http://schemas.microsoft.com/office/drawing/2014/main" id="{16963B55-294C-4F86-972E-60E91278A1EE}"/>
                  </a:ext>
                </a:extLst>
              </p:cNvPr>
              <p:cNvSpPr/>
              <p:nvPr/>
            </p:nvSpPr>
            <p:spPr>
              <a:xfrm>
                <a:off x="2804054" y="175341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="" xmlns:a16="http://schemas.microsoft.com/office/drawing/2014/main" id="{D5F65C85-3D93-4F3B-A3DB-B7BB1A3E5A97}"/>
                  </a:ext>
                </a:extLst>
              </p:cNvPr>
              <p:cNvSpPr/>
              <p:nvPr/>
            </p:nvSpPr>
            <p:spPr>
              <a:xfrm>
                <a:off x="2804054" y="1753663"/>
                <a:ext cx="8378" cy="3938"/>
              </a:xfrm>
              <a:custGeom>
                <a:avLst/>
                <a:gdLst>
                  <a:gd name="connsiteX0" fmla="*/ 0 w 8378"/>
                  <a:gd name="connsiteY0" fmla="*/ 3938 h 3938"/>
                  <a:gd name="connsiteX1" fmla="*/ 0 w 8378"/>
                  <a:gd name="connsiteY1" fmla="*/ 3435 h 3938"/>
                  <a:gd name="connsiteX2" fmla="*/ 0 w 8378"/>
                  <a:gd name="connsiteY2" fmla="*/ 0 h 3938"/>
                  <a:gd name="connsiteX3" fmla="*/ 0 w 8378"/>
                  <a:gd name="connsiteY3" fmla="*/ 838 h 3938"/>
                  <a:gd name="connsiteX4" fmla="*/ 0 w 8378"/>
                  <a:gd name="connsiteY4" fmla="*/ 2095 h 3938"/>
                  <a:gd name="connsiteX5" fmla="*/ 0 w 8378"/>
                  <a:gd name="connsiteY5" fmla="*/ 1592 h 3938"/>
                  <a:gd name="connsiteX6" fmla="*/ 0 w 8378"/>
                  <a:gd name="connsiteY6" fmla="*/ 3770 h 3938"/>
                  <a:gd name="connsiteX7" fmla="*/ 0 w 8378"/>
                  <a:gd name="connsiteY7" fmla="*/ 3770 h 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8" h="3938">
                    <a:moveTo>
                      <a:pt x="0" y="3938"/>
                    </a:moveTo>
                    <a:cubicBezTo>
                      <a:pt x="0" y="3352"/>
                      <a:pt x="0" y="2849"/>
                      <a:pt x="0" y="3435"/>
                    </a:cubicBezTo>
                    <a:cubicBezTo>
                      <a:pt x="0" y="4022"/>
                      <a:pt x="0" y="1089"/>
                      <a:pt x="0" y="0"/>
                    </a:cubicBezTo>
                    <a:lnTo>
                      <a:pt x="0" y="838"/>
                    </a:lnTo>
                    <a:cubicBezTo>
                      <a:pt x="0" y="838"/>
                      <a:pt x="0" y="1592"/>
                      <a:pt x="0" y="2095"/>
                    </a:cubicBezTo>
                    <a:cubicBezTo>
                      <a:pt x="0" y="2597"/>
                      <a:pt x="0" y="2095"/>
                      <a:pt x="0" y="1592"/>
                    </a:cubicBezTo>
                    <a:cubicBezTo>
                      <a:pt x="0" y="1089"/>
                      <a:pt x="0" y="2681"/>
                      <a:pt x="0" y="3770"/>
                    </a:cubicBezTo>
                    <a:lnTo>
                      <a:pt x="0" y="377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="" xmlns:a16="http://schemas.microsoft.com/office/drawing/2014/main" id="{053ECC7A-4F3C-4C34-9EC4-D2D230BF73B5}"/>
                  </a:ext>
                </a:extLst>
              </p:cNvPr>
              <p:cNvSpPr/>
              <p:nvPr/>
            </p:nvSpPr>
            <p:spPr>
              <a:xfrm>
                <a:off x="2804054" y="1753160"/>
                <a:ext cx="8378" cy="754"/>
              </a:xfrm>
              <a:custGeom>
                <a:avLst/>
                <a:gdLst>
                  <a:gd name="connsiteX0" fmla="*/ 0 w 8378"/>
                  <a:gd name="connsiteY0" fmla="*/ 754 h 754"/>
                  <a:gd name="connsiteX1" fmla="*/ 0 w 8378"/>
                  <a:gd name="connsiteY1" fmla="*/ 754 h 754"/>
                  <a:gd name="connsiteX2" fmla="*/ 0 w 8378"/>
                  <a:gd name="connsiteY2" fmla="*/ 0 h 754"/>
                  <a:gd name="connsiteX3" fmla="*/ 0 w 8378"/>
                  <a:gd name="connsiteY3" fmla="*/ 670 h 754"/>
                  <a:gd name="connsiteX4" fmla="*/ 0 w 8378"/>
                  <a:gd name="connsiteY4" fmla="*/ 670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" h="754">
                    <a:moveTo>
                      <a:pt x="0" y="754"/>
                    </a:moveTo>
                    <a:lnTo>
                      <a:pt x="0" y="754"/>
                    </a:lnTo>
                    <a:cubicBezTo>
                      <a:pt x="0" y="754"/>
                      <a:pt x="0" y="754"/>
                      <a:pt x="0" y="0"/>
                    </a:cubicBezTo>
                    <a:lnTo>
                      <a:pt x="0" y="670"/>
                    </a:lnTo>
                    <a:lnTo>
                      <a:pt x="0" y="67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="" xmlns:a16="http://schemas.microsoft.com/office/drawing/2014/main" id="{11B6BCDD-79E7-41D4-B374-74D276ACA4F1}"/>
                  </a:ext>
                </a:extLst>
              </p:cNvPr>
              <p:cNvSpPr/>
              <p:nvPr/>
            </p:nvSpPr>
            <p:spPr>
              <a:xfrm>
                <a:off x="2804022" y="1753831"/>
                <a:ext cx="31" cy="1592"/>
              </a:xfrm>
              <a:custGeom>
                <a:avLst/>
                <a:gdLst>
                  <a:gd name="connsiteX0" fmla="*/ 31 w 31"/>
                  <a:gd name="connsiteY0" fmla="*/ 0 h 1592"/>
                  <a:gd name="connsiteX1" fmla="*/ 31 w 31"/>
                  <a:gd name="connsiteY1" fmla="*/ 1592 h 1592"/>
                  <a:gd name="connsiteX2" fmla="*/ 31 w 31"/>
                  <a:gd name="connsiteY2" fmla="*/ 754 h 1592"/>
                  <a:gd name="connsiteX3" fmla="*/ 31 w 31"/>
                  <a:gd name="connsiteY3" fmla="*/ 84 h 1592"/>
                  <a:gd name="connsiteX4" fmla="*/ 31 w 31"/>
                  <a:gd name="connsiteY4" fmla="*/ 84 h 1592"/>
                  <a:gd name="connsiteX5" fmla="*/ 31 w 31"/>
                  <a:gd name="connsiteY5" fmla="*/ 84 h 1592"/>
                  <a:gd name="connsiteX6" fmla="*/ 31 w 31"/>
                  <a:gd name="connsiteY6" fmla="*/ 84 h 1592"/>
                  <a:gd name="connsiteX7" fmla="*/ 31 w 31"/>
                  <a:gd name="connsiteY7" fmla="*/ 84 h 1592"/>
                  <a:gd name="connsiteX8" fmla="*/ 31 w 31"/>
                  <a:gd name="connsiteY8" fmla="*/ 84 h 1592"/>
                  <a:gd name="connsiteX9" fmla="*/ 31 w 31"/>
                  <a:gd name="connsiteY9" fmla="*/ 84 h 1592"/>
                  <a:gd name="connsiteX10" fmla="*/ 31 w 31"/>
                  <a:gd name="connsiteY10" fmla="*/ 84 h 1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" h="1592">
                    <a:moveTo>
                      <a:pt x="31" y="0"/>
                    </a:moveTo>
                    <a:cubicBezTo>
                      <a:pt x="-10" y="528"/>
                      <a:pt x="-10" y="1064"/>
                      <a:pt x="31" y="1592"/>
                    </a:cubicBezTo>
                    <a:cubicBezTo>
                      <a:pt x="31" y="1592"/>
                      <a:pt x="31" y="1089"/>
                      <a:pt x="31" y="754"/>
                    </a:cubicBezTo>
                    <a:cubicBezTo>
                      <a:pt x="31" y="419"/>
                      <a:pt x="31" y="754"/>
                      <a:pt x="31" y="84"/>
                    </a:cubicBezTo>
                    <a:lnTo>
                      <a:pt x="31" y="84"/>
                    </a:lnTo>
                    <a:lnTo>
                      <a:pt x="31" y="84"/>
                    </a:lnTo>
                    <a:cubicBezTo>
                      <a:pt x="31" y="84"/>
                      <a:pt x="31" y="84"/>
                      <a:pt x="31" y="84"/>
                    </a:cubicBezTo>
                    <a:lnTo>
                      <a:pt x="31" y="84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31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="" xmlns:a16="http://schemas.microsoft.com/office/drawing/2014/main" id="{F1DC9E71-9A7A-48DA-98CC-64D2140FE46E}"/>
                  </a:ext>
                </a:extLst>
              </p:cNvPr>
              <p:cNvSpPr/>
              <p:nvPr/>
            </p:nvSpPr>
            <p:spPr>
              <a:xfrm>
                <a:off x="2804892" y="175693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="" xmlns:a16="http://schemas.microsoft.com/office/drawing/2014/main" id="{8CEBCF07-7309-4510-92B9-006072768055}"/>
                  </a:ext>
                </a:extLst>
              </p:cNvPr>
              <p:cNvSpPr/>
              <p:nvPr/>
            </p:nvSpPr>
            <p:spPr>
              <a:xfrm>
                <a:off x="2804848" y="1754752"/>
                <a:ext cx="75" cy="1843"/>
              </a:xfrm>
              <a:custGeom>
                <a:avLst/>
                <a:gdLst>
                  <a:gd name="connsiteX0" fmla="*/ 44 w 75"/>
                  <a:gd name="connsiteY0" fmla="*/ 1843 h 1843"/>
                  <a:gd name="connsiteX1" fmla="*/ 44 w 75"/>
                  <a:gd name="connsiteY1" fmla="*/ 1843 h 1843"/>
                  <a:gd name="connsiteX2" fmla="*/ 44 w 75"/>
                  <a:gd name="connsiteY2" fmla="*/ 1089 h 1843"/>
                  <a:gd name="connsiteX3" fmla="*/ 44 w 75"/>
                  <a:gd name="connsiteY3" fmla="*/ 1089 h 1843"/>
                  <a:gd name="connsiteX4" fmla="*/ 44 w 75"/>
                  <a:gd name="connsiteY4" fmla="*/ 0 h 1843"/>
                  <a:gd name="connsiteX5" fmla="*/ 44 w 75"/>
                  <a:gd name="connsiteY5" fmla="*/ 1843 h 1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" h="1843">
                    <a:moveTo>
                      <a:pt x="44" y="1843"/>
                    </a:moveTo>
                    <a:lnTo>
                      <a:pt x="44" y="1843"/>
                    </a:lnTo>
                    <a:cubicBezTo>
                      <a:pt x="86" y="1592"/>
                      <a:pt x="86" y="1341"/>
                      <a:pt x="44" y="1089"/>
                    </a:cubicBezTo>
                    <a:lnTo>
                      <a:pt x="44" y="1089"/>
                    </a:lnTo>
                    <a:cubicBezTo>
                      <a:pt x="19" y="729"/>
                      <a:pt x="19" y="360"/>
                      <a:pt x="44" y="0"/>
                    </a:cubicBezTo>
                    <a:cubicBezTo>
                      <a:pt x="-15" y="612"/>
                      <a:pt x="-15" y="1232"/>
                      <a:pt x="44" y="184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="" xmlns:a16="http://schemas.microsoft.com/office/drawing/2014/main" id="{DCF88151-6780-4B79-82D5-F4E6A01D3702}"/>
                  </a:ext>
                </a:extLst>
              </p:cNvPr>
              <p:cNvSpPr/>
              <p:nvPr/>
            </p:nvSpPr>
            <p:spPr>
              <a:xfrm>
                <a:off x="2804473" y="1755339"/>
                <a:ext cx="8378" cy="586"/>
              </a:xfrm>
              <a:custGeom>
                <a:avLst/>
                <a:gdLst>
                  <a:gd name="connsiteX0" fmla="*/ 0 w 8378"/>
                  <a:gd name="connsiteY0" fmla="*/ 0 h 586"/>
                  <a:gd name="connsiteX1" fmla="*/ 0 w 8378"/>
                  <a:gd name="connsiteY1" fmla="*/ 587 h 586"/>
                  <a:gd name="connsiteX2" fmla="*/ 0 w 8378"/>
                  <a:gd name="connsiteY2" fmla="*/ 0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586">
                    <a:moveTo>
                      <a:pt x="0" y="0"/>
                    </a:moveTo>
                    <a:lnTo>
                      <a:pt x="0" y="587"/>
                    </a:lnTo>
                    <a:cubicBezTo>
                      <a:pt x="0" y="587"/>
                      <a:pt x="0" y="251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="" xmlns:a16="http://schemas.microsoft.com/office/drawing/2014/main" id="{0B53177E-5B82-497E-BA33-19E95DAE2BCB}"/>
                  </a:ext>
                </a:extLst>
              </p:cNvPr>
              <p:cNvSpPr/>
              <p:nvPr/>
            </p:nvSpPr>
            <p:spPr>
              <a:xfrm>
                <a:off x="2803718" y="1752741"/>
                <a:ext cx="83" cy="921"/>
              </a:xfrm>
              <a:custGeom>
                <a:avLst/>
                <a:gdLst>
                  <a:gd name="connsiteX0" fmla="*/ 84 w 83"/>
                  <a:gd name="connsiteY0" fmla="*/ 670 h 921"/>
                  <a:gd name="connsiteX1" fmla="*/ 0 w 83"/>
                  <a:gd name="connsiteY1" fmla="*/ 0 h 921"/>
                  <a:gd name="connsiteX2" fmla="*/ 0 w 83"/>
                  <a:gd name="connsiteY2" fmla="*/ 922 h 921"/>
                  <a:gd name="connsiteX3" fmla="*/ 84 w 83"/>
                  <a:gd name="connsiteY3" fmla="*/ 670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921">
                    <a:moveTo>
                      <a:pt x="84" y="670"/>
                    </a:moveTo>
                    <a:lnTo>
                      <a:pt x="0" y="0"/>
                    </a:lnTo>
                    <a:lnTo>
                      <a:pt x="0" y="922"/>
                    </a:lnTo>
                    <a:lnTo>
                      <a:pt x="84" y="67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="" xmlns:a16="http://schemas.microsoft.com/office/drawing/2014/main" id="{E35C8984-667A-4EB5-9A48-C48DFA2440E3}"/>
                  </a:ext>
                </a:extLst>
              </p:cNvPr>
              <p:cNvSpPr/>
              <p:nvPr/>
            </p:nvSpPr>
            <p:spPr>
              <a:xfrm>
                <a:off x="2803551" y="1752909"/>
                <a:ext cx="83" cy="586"/>
              </a:xfrm>
              <a:custGeom>
                <a:avLst/>
                <a:gdLst>
                  <a:gd name="connsiteX0" fmla="*/ 84 w 83"/>
                  <a:gd name="connsiteY0" fmla="*/ 586 h 586"/>
                  <a:gd name="connsiteX1" fmla="*/ 84 w 83"/>
                  <a:gd name="connsiteY1" fmla="*/ 0 h 586"/>
                  <a:gd name="connsiteX2" fmla="*/ 0 w 83"/>
                  <a:gd name="connsiteY2" fmla="*/ 419 h 586"/>
                  <a:gd name="connsiteX3" fmla="*/ 84 w 83"/>
                  <a:gd name="connsiteY3" fmla="*/ 586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586">
                    <a:moveTo>
                      <a:pt x="84" y="586"/>
                    </a:moveTo>
                    <a:lnTo>
                      <a:pt x="84" y="0"/>
                    </a:lnTo>
                    <a:lnTo>
                      <a:pt x="0" y="419"/>
                    </a:lnTo>
                    <a:lnTo>
                      <a:pt x="84" y="586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="" xmlns:a16="http://schemas.microsoft.com/office/drawing/2014/main" id="{9ED703DD-E2C0-4468-A488-DF51EB7EAF0D}"/>
                  </a:ext>
                </a:extLst>
              </p:cNvPr>
              <p:cNvSpPr/>
              <p:nvPr/>
            </p:nvSpPr>
            <p:spPr>
              <a:xfrm>
                <a:off x="2795675" y="176112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="" xmlns:a16="http://schemas.microsoft.com/office/drawing/2014/main" id="{E3E35F59-7CF0-428D-9677-223C35C9F001}"/>
                  </a:ext>
                </a:extLst>
              </p:cNvPr>
              <p:cNvSpPr/>
              <p:nvPr/>
            </p:nvSpPr>
            <p:spPr>
              <a:xfrm>
                <a:off x="2795675" y="176112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="" xmlns:a16="http://schemas.microsoft.com/office/drawing/2014/main" id="{C83BD71F-A99F-427D-99FB-F7669C1DDD88}"/>
                  </a:ext>
                </a:extLst>
              </p:cNvPr>
              <p:cNvSpPr/>
              <p:nvPr/>
            </p:nvSpPr>
            <p:spPr>
              <a:xfrm>
                <a:off x="2800032" y="1752827"/>
                <a:ext cx="8378" cy="919"/>
              </a:xfrm>
              <a:custGeom>
                <a:avLst/>
                <a:gdLst>
                  <a:gd name="connsiteX0" fmla="*/ 0 w 8378"/>
                  <a:gd name="connsiteY0" fmla="*/ 920 h 919"/>
                  <a:gd name="connsiteX1" fmla="*/ 0 w 8378"/>
                  <a:gd name="connsiteY1" fmla="*/ 249 h 919"/>
                  <a:gd name="connsiteX2" fmla="*/ 0 w 8378"/>
                  <a:gd name="connsiteY2" fmla="*/ 836 h 919"/>
                  <a:gd name="connsiteX3" fmla="*/ 0 w 8378"/>
                  <a:gd name="connsiteY3" fmla="*/ 920 h 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919">
                    <a:moveTo>
                      <a:pt x="0" y="920"/>
                    </a:moveTo>
                    <a:cubicBezTo>
                      <a:pt x="0" y="417"/>
                      <a:pt x="0" y="-421"/>
                      <a:pt x="0" y="249"/>
                    </a:cubicBezTo>
                    <a:lnTo>
                      <a:pt x="0" y="836"/>
                    </a:lnTo>
                    <a:cubicBezTo>
                      <a:pt x="0" y="836"/>
                      <a:pt x="0" y="836"/>
                      <a:pt x="0" y="92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="" xmlns:a16="http://schemas.microsoft.com/office/drawing/2014/main" id="{0D451605-F9EC-4410-B7C6-3EDB4A856C29}"/>
                  </a:ext>
                </a:extLst>
              </p:cNvPr>
              <p:cNvSpPr/>
              <p:nvPr/>
            </p:nvSpPr>
            <p:spPr>
              <a:xfrm>
                <a:off x="2797770" y="175760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="" xmlns:a16="http://schemas.microsoft.com/office/drawing/2014/main" id="{6084E161-5C2B-4C7F-A0C6-DA316D100A73}"/>
                  </a:ext>
                </a:extLst>
              </p:cNvPr>
              <p:cNvSpPr/>
              <p:nvPr/>
            </p:nvSpPr>
            <p:spPr>
              <a:xfrm>
                <a:off x="2797937" y="176028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="" xmlns:a16="http://schemas.microsoft.com/office/drawing/2014/main" id="{7676774D-68F0-4911-84C7-BD99708D8346}"/>
                  </a:ext>
                </a:extLst>
              </p:cNvPr>
              <p:cNvSpPr/>
              <p:nvPr/>
            </p:nvSpPr>
            <p:spPr>
              <a:xfrm>
                <a:off x="2794502" y="1761874"/>
                <a:ext cx="8378" cy="670"/>
              </a:xfrm>
              <a:custGeom>
                <a:avLst/>
                <a:gdLst>
                  <a:gd name="connsiteX0" fmla="*/ 0 w 8378"/>
                  <a:gd name="connsiteY0" fmla="*/ 0 h 670"/>
                  <a:gd name="connsiteX1" fmla="*/ 0 w 8378"/>
                  <a:gd name="connsiteY1" fmla="*/ 670 h 670"/>
                  <a:gd name="connsiteX2" fmla="*/ 0 w 8378"/>
                  <a:gd name="connsiteY2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670">
                    <a:moveTo>
                      <a:pt x="0" y="0"/>
                    </a:moveTo>
                    <a:lnTo>
                      <a:pt x="0" y="670"/>
                    </a:lnTo>
                    <a:cubicBezTo>
                      <a:pt x="0" y="670"/>
                      <a:pt x="0" y="335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="" xmlns:a16="http://schemas.microsoft.com/office/drawing/2014/main" id="{42C65E6A-A2CC-4BF2-88ED-3E77AA74A193}"/>
                  </a:ext>
                </a:extLst>
              </p:cNvPr>
              <p:cNvSpPr/>
              <p:nvPr/>
            </p:nvSpPr>
            <p:spPr>
              <a:xfrm>
                <a:off x="2802126" y="1753412"/>
                <a:ext cx="12" cy="629"/>
              </a:xfrm>
              <a:custGeom>
                <a:avLst/>
                <a:gdLst>
                  <a:gd name="connsiteX0" fmla="*/ 0 w 12"/>
                  <a:gd name="connsiteY0" fmla="*/ 419 h 629"/>
                  <a:gd name="connsiteX1" fmla="*/ 0 w 12"/>
                  <a:gd name="connsiteY1" fmla="*/ 0 h 629"/>
                  <a:gd name="connsiteX2" fmla="*/ 0 w 12"/>
                  <a:gd name="connsiteY2" fmla="*/ 419 h 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" h="629">
                    <a:moveTo>
                      <a:pt x="0" y="419"/>
                    </a:moveTo>
                    <a:cubicBezTo>
                      <a:pt x="17" y="277"/>
                      <a:pt x="17" y="142"/>
                      <a:pt x="0" y="0"/>
                    </a:cubicBezTo>
                    <a:cubicBezTo>
                      <a:pt x="0" y="419"/>
                      <a:pt x="0" y="922"/>
                      <a:pt x="0" y="4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="" xmlns:a16="http://schemas.microsoft.com/office/drawing/2014/main" id="{F87FF59A-3690-45B8-96C0-14C2838FC10D}"/>
                  </a:ext>
                </a:extLst>
              </p:cNvPr>
              <p:cNvSpPr/>
              <p:nvPr/>
            </p:nvSpPr>
            <p:spPr>
              <a:xfrm>
                <a:off x="2795675" y="1754333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="" xmlns:a16="http://schemas.microsoft.com/office/drawing/2014/main" id="{A02E6983-9864-43EF-9AD1-1CBF307F9AD3}"/>
                  </a:ext>
                </a:extLst>
              </p:cNvPr>
              <p:cNvSpPr/>
              <p:nvPr/>
            </p:nvSpPr>
            <p:spPr>
              <a:xfrm>
                <a:off x="2801875" y="1753272"/>
                <a:ext cx="37" cy="223"/>
              </a:xfrm>
              <a:custGeom>
                <a:avLst/>
                <a:gdLst>
                  <a:gd name="connsiteX0" fmla="*/ 0 w 37"/>
                  <a:gd name="connsiteY0" fmla="*/ 223 h 223"/>
                  <a:gd name="connsiteX1" fmla="*/ 0 w 37"/>
                  <a:gd name="connsiteY1" fmla="*/ 223 h 223"/>
                  <a:gd name="connsiteX2" fmla="*/ 0 w 37"/>
                  <a:gd name="connsiteY2" fmla="*/ 223 h 223"/>
                  <a:gd name="connsiteX3" fmla="*/ 0 w 37"/>
                  <a:gd name="connsiteY3" fmla="*/ 223 h 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" h="223">
                    <a:moveTo>
                      <a:pt x="0" y="223"/>
                    </a:moveTo>
                    <a:lnTo>
                      <a:pt x="0" y="223"/>
                    </a:lnTo>
                    <a:cubicBezTo>
                      <a:pt x="0" y="223"/>
                      <a:pt x="0" y="223"/>
                      <a:pt x="0" y="223"/>
                    </a:cubicBezTo>
                    <a:cubicBezTo>
                      <a:pt x="0" y="223"/>
                      <a:pt x="84" y="-279"/>
                      <a:pt x="0" y="22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="" xmlns:a16="http://schemas.microsoft.com/office/drawing/2014/main" id="{B8115325-9A5A-4689-96A6-35FC756AD54C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="" xmlns:a16="http://schemas.microsoft.com/office/drawing/2014/main" id="{DCDC7ACB-D449-4FC5-B808-487DE2E7689D}"/>
                  </a:ext>
                </a:extLst>
              </p:cNvPr>
              <p:cNvSpPr/>
              <p:nvPr/>
            </p:nvSpPr>
            <p:spPr>
              <a:xfrm>
                <a:off x="2788134" y="175525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="" xmlns:a16="http://schemas.microsoft.com/office/drawing/2014/main" id="{7B1EE20A-B3A0-4FE8-9121-6D1ED0618AFC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="" xmlns:a16="http://schemas.microsoft.com/office/drawing/2014/main" id="{04571166-0241-4B2D-B579-688794FAED27}"/>
                  </a:ext>
                </a:extLst>
              </p:cNvPr>
              <p:cNvSpPr/>
              <p:nvPr/>
            </p:nvSpPr>
            <p:spPr>
              <a:xfrm>
                <a:off x="2803300" y="175575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="" xmlns:a16="http://schemas.microsoft.com/office/drawing/2014/main" id="{6F642231-9617-44FC-B05E-C960C492C270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="" xmlns:a16="http://schemas.microsoft.com/office/drawing/2014/main" id="{91EEEE66-EFB4-4D37-ADB6-6EF0AC1A107A}"/>
                  </a:ext>
                </a:extLst>
              </p:cNvPr>
              <p:cNvSpPr/>
              <p:nvPr/>
            </p:nvSpPr>
            <p:spPr>
              <a:xfrm>
                <a:off x="2803132" y="175357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="" xmlns:a16="http://schemas.microsoft.com/office/drawing/2014/main" id="{59F7B2F5-30BF-43FA-9D21-9A154944F056}"/>
                  </a:ext>
                </a:extLst>
              </p:cNvPr>
              <p:cNvSpPr/>
              <p:nvPr/>
            </p:nvSpPr>
            <p:spPr>
              <a:xfrm>
                <a:off x="2803048" y="1753207"/>
                <a:ext cx="37" cy="37"/>
              </a:xfrm>
              <a:custGeom>
                <a:avLst/>
                <a:gdLst>
                  <a:gd name="connsiteX0" fmla="*/ 0 w 37"/>
                  <a:gd name="connsiteY0" fmla="*/ 37 h 37"/>
                  <a:gd name="connsiteX1" fmla="*/ 0 w 37"/>
                  <a:gd name="connsiteY1" fmla="*/ 37 h 37"/>
                  <a:gd name="connsiteX2" fmla="*/ 0 w 37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37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84" y="-47"/>
                      <a:pt x="0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="" xmlns:a16="http://schemas.microsoft.com/office/drawing/2014/main" id="{644C70B4-DF28-4A58-84C8-366496549FCA}"/>
                  </a:ext>
                </a:extLst>
              </p:cNvPr>
              <p:cNvSpPr/>
              <p:nvPr/>
            </p:nvSpPr>
            <p:spPr>
              <a:xfrm>
                <a:off x="2802964" y="175332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="" xmlns:a16="http://schemas.microsoft.com/office/drawing/2014/main" id="{E7E63181-4A07-420E-A953-97E2E4B5AE37}"/>
                  </a:ext>
                </a:extLst>
              </p:cNvPr>
              <p:cNvSpPr/>
              <p:nvPr/>
            </p:nvSpPr>
            <p:spPr>
              <a:xfrm>
                <a:off x="2792239" y="175977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="" xmlns:a16="http://schemas.microsoft.com/office/drawing/2014/main" id="{B0E89CDE-C59F-454E-AE94-424B62F4E504}"/>
                  </a:ext>
                </a:extLst>
              </p:cNvPr>
              <p:cNvSpPr/>
              <p:nvPr/>
            </p:nvSpPr>
            <p:spPr>
              <a:xfrm>
                <a:off x="2799613" y="1760366"/>
                <a:ext cx="8378" cy="83"/>
              </a:xfrm>
              <a:custGeom>
                <a:avLst/>
                <a:gdLst>
                  <a:gd name="connsiteX0" fmla="*/ 0 w 8378"/>
                  <a:gd name="connsiteY0" fmla="*/ 84 h 83"/>
                  <a:gd name="connsiteX1" fmla="*/ 0 w 8378"/>
                  <a:gd name="connsiteY1" fmla="*/ 0 h 83"/>
                  <a:gd name="connsiteX2" fmla="*/ 0 w 8378"/>
                  <a:gd name="connsiteY2" fmla="*/ 0 h 83"/>
                  <a:gd name="connsiteX3" fmla="*/ 0 w 8378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83">
                    <a:moveTo>
                      <a:pt x="0" y="8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="" xmlns:a16="http://schemas.microsoft.com/office/drawing/2014/main" id="{699FE4D9-D2D9-418D-80F0-C8CE1400F262}"/>
                  </a:ext>
                </a:extLst>
              </p:cNvPr>
              <p:cNvSpPr/>
              <p:nvPr/>
            </p:nvSpPr>
            <p:spPr>
              <a:xfrm>
                <a:off x="2799529" y="1758523"/>
                <a:ext cx="8378" cy="2346"/>
              </a:xfrm>
              <a:custGeom>
                <a:avLst/>
                <a:gdLst>
                  <a:gd name="connsiteX0" fmla="*/ 0 w 8378"/>
                  <a:gd name="connsiteY0" fmla="*/ 2346 h 2346"/>
                  <a:gd name="connsiteX1" fmla="*/ 0 w 8378"/>
                  <a:gd name="connsiteY1" fmla="*/ 1843 h 2346"/>
                  <a:gd name="connsiteX2" fmla="*/ 0 w 8378"/>
                  <a:gd name="connsiteY2" fmla="*/ 0 h 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2346">
                    <a:moveTo>
                      <a:pt x="0" y="2346"/>
                    </a:moveTo>
                    <a:cubicBezTo>
                      <a:pt x="0" y="1592"/>
                      <a:pt x="0" y="1676"/>
                      <a:pt x="0" y="184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="" xmlns:a16="http://schemas.microsoft.com/office/drawing/2014/main" id="{C570839A-81D6-4E7F-B9A1-852F0145B789}"/>
                  </a:ext>
                </a:extLst>
              </p:cNvPr>
              <p:cNvSpPr/>
              <p:nvPr/>
            </p:nvSpPr>
            <p:spPr>
              <a:xfrm>
                <a:off x="2790229" y="1751963"/>
                <a:ext cx="12903" cy="11335"/>
              </a:xfrm>
              <a:custGeom>
                <a:avLst/>
                <a:gdLst>
                  <a:gd name="connsiteX0" fmla="*/ 5446 w 12903"/>
                  <a:gd name="connsiteY0" fmla="*/ 9409 h 11335"/>
                  <a:gd name="connsiteX1" fmla="*/ 5446 w 12903"/>
                  <a:gd name="connsiteY1" fmla="*/ 9911 h 11335"/>
                  <a:gd name="connsiteX2" fmla="*/ 5446 w 12903"/>
                  <a:gd name="connsiteY2" fmla="*/ 11336 h 11335"/>
                  <a:gd name="connsiteX3" fmla="*/ 5446 w 12903"/>
                  <a:gd name="connsiteY3" fmla="*/ 9157 h 11335"/>
                  <a:gd name="connsiteX4" fmla="*/ 5446 w 12903"/>
                  <a:gd name="connsiteY4" fmla="*/ 9576 h 11335"/>
                  <a:gd name="connsiteX5" fmla="*/ 5446 w 12903"/>
                  <a:gd name="connsiteY5" fmla="*/ 9576 h 11335"/>
                  <a:gd name="connsiteX6" fmla="*/ 5446 w 12903"/>
                  <a:gd name="connsiteY6" fmla="*/ 8403 h 11335"/>
                  <a:gd name="connsiteX7" fmla="*/ 5446 w 12903"/>
                  <a:gd name="connsiteY7" fmla="*/ 9073 h 11335"/>
                  <a:gd name="connsiteX8" fmla="*/ 5446 w 12903"/>
                  <a:gd name="connsiteY8" fmla="*/ 8571 h 11335"/>
                  <a:gd name="connsiteX9" fmla="*/ 5446 w 12903"/>
                  <a:gd name="connsiteY9" fmla="*/ 8571 h 11335"/>
                  <a:gd name="connsiteX10" fmla="*/ 5446 w 12903"/>
                  <a:gd name="connsiteY10" fmla="*/ 8571 h 11335"/>
                  <a:gd name="connsiteX11" fmla="*/ 5446 w 12903"/>
                  <a:gd name="connsiteY11" fmla="*/ 8571 h 11335"/>
                  <a:gd name="connsiteX12" fmla="*/ 5446 w 12903"/>
                  <a:gd name="connsiteY12" fmla="*/ 7565 h 11335"/>
                  <a:gd name="connsiteX13" fmla="*/ 5446 w 12903"/>
                  <a:gd name="connsiteY13" fmla="*/ 7565 h 11335"/>
                  <a:gd name="connsiteX14" fmla="*/ 5446 w 12903"/>
                  <a:gd name="connsiteY14" fmla="*/ 8487 h 11335"/>
                  <a:gd name="connsiteX15" fmla="*/ 5446 w 12903"/>
                  <a:gd name="connsiteY15" fmla="*/ 9157 h 11335"/>
                  <a:gd name="connsiteX16" fmla="*/ 5446 w 12903"/>
                  <a:gd name="connsiteY16" fmla="*/ 9157 h 11335"/>
                  <a:gd name="connsiteX17" fmla="*/ 5446 w 12903"/>
                  <a:gd name="connsiteY17" fmla="*/ 10582 h 11335"/>
                  <a:gd name="connsiteX18" fmla="*/ 5446 w 12903"/>
                  <a:gd name="connsiteY18" fmla="*/ 8319 h 11335"/>
                  <a:gd name="connsiteX19" fmla="*/ 5446 w 12903"/>
                  <a:gd name="connsiteY19" fmla="*/ 8319 h 11335"/>
                  <a:gd name="connsiteX20" fmla="*/ 5446 w 12903"/>
                  <a:gd name="connsiteY20" fmla="*/ 8822 h 11335"/>
                  <a:gd name="connsiteX21" fmla="*/ 5446 w 12903"/>
                  <a:gd name="connsiteY21" fmla="*/ 8822 h 11335"/>
                  <a:gd name="connsiteX22" fmla="*/ 5446 w 12903"/>
                  <a:gd name="connsiteY22" fmla="*/ 10247 h 11335"/>
                  <a:gd name="connsiteX23" fmla="*/ 5446 w 12903"/>
                  <a:gd name="connsiteY23" fmla="*/ 8906 h 11335"/>
                  <a:gd name="connsiteX24" fmla="*/ 5446 w 12903"/>
                  <a:gd name="connsiteY24" fmla="*/ 8319 h 11335"/>
                  <a:gd name="connsiteX25" fmla="*/ 5446 w 12903"/>
                  <a:gd name="connsiteY25" fmla="*/ 9157 h 11335"/>
                  <a:gd name="connsiteX26" fmla="*/ 5446 w 12903"/>
                  <a:gd name="connsiteY26" fmla="*/ 9157 h 11335"/>
                  <a:gd name="connsiteX27" fmla="*/ 5446 w 12903"/>
                  <a:gd name="connsiteY27" fmla="*/ 7900 h 11335"/>
                  <a:gd name="connsiteX28" fmla="*/ 5446 w 12903"/>
                  <a:gd name="connsiteY28" fmla="*/ 7900 h 11335"/>
                  <a:gd name="connsiteX29" fmla="*/ 5446 w 12903"/>
                  <a:gd name="connsiteY29" fmla="*/ 8822 h 11335"/>
                  <a:gd name="connsiteX30" fmla="*/ 5446 w 12903"/>
                  <a:gd name="connsiteY30" fmla="*/ 7230 h 11335"/>
                  <a:gd name="connsiteX31" fmla="*/ 5446 w 12903"/>
                  <a:gd name="connsiteY31" fmla="*/ 7900 h 11335"/>
                  <a:gd name="connsiteX32" fmla="*/ 5446 w 12903"/>
                  <a:gd name="connsiteY32" fmla="*/ 5638 h 11335"/>
                  <a:gd name="connsiteX33" fmla="*/ 5446 w 12903"/>
                  <a:gd name="connsiteY33" fmla="*/ 4884 h 11335"/>
                  <a:gd name="connsiteX34" fmla="*/ 5446 w 12903"/>
                  <a:gd name="connsiteY34" fmla="*/ 4381 h 11335"/>
                  <a:gd name="connsiteX35" fmla="*/ 5446 w 12903"/>
                  <a:gd name="connsiteY35" fmla="*/ 5219 h 11335"/>
                  <a:gd name="connsiteX36" fmla="*/ 5446 w 12903"/>
                  <a:gd name="connsiteY36" fmla="*/ 5219 h 11335"/>
                  <a:gd name="connsiteX37" fmla="*/ 5446 w 12903"/>
                  <a:gd name="connsiteY37" fmla="*/ 6644 h 11335"/>
                  <a:gd name="connsiteX38" fmla="*/ 5446 w 12903"/>
                  <a:gd name="connsiteY38" fmla="*/ 7817 h 11335"/>
                  <a:gd name="connsiteX39" fmla="*/ 5446 w 12903"/>
                  <a:gd name="connsiteY39" fmla="*/ 7817 h 11335"/>
                  <a:gd name="connsiteX40" fmla="*/ 5446 w 12903"/>
                  <a:gd name="connsiteY40" fmla="*/ 8487 h 11335"/>
                  <a:gd name="connsiteX41" fmla="*/ 5446 w 12903"/>
                  <a:gd name="connsiteY41" fmla="*/ 9157 h 11335"/>
                  <a:gd name="connsiteX42" fmla="*/ 5446 w 12903"/>
                  <a:gd name="connsiteY42" fmla="*/ 6057 h 11335"/>
                  <a:gd name="connsiteX43" fmla="*/ 5446 w 12903"/>
                  <a:gd name="connsiteY43" fmla="*/ 8236 h 11335"/>
                  <a:gd name="connsiteX44" fmla="*/ 5446 w 12903"/>
                  <a:gd name="connsiteY44" fmla="*/ 8236 h 11335"/>
                  <a:gd name="connsiteX45" fmla="*/ 5446 w 12903"/>
                  <a:gd name="connsiteY45" fmla="*/ 8906 h 11335"/>
                  <a:gd name="connsiteX46" fmla="*/ 5446 w 12903"/>
                  <a:gd name="connsiteY46" fmla="*/ 7984 h 11335"/>
                  <a:gd name="connsiteX47" fmla="*/ 5446 w 12903"/>
                  <a:gd name="connsiteY47" fmla="*/ 8906 h 11335"/>
                  <a:gd name="connsiteX48" fmla="*/ 5446 w 12903"/>
                  <a:gd name="connsiteY48" fmla="*/ 7481 h 11335"/>
                  <a:gd name="connsiteX49" fmla="*/ 5446 w 12903"/>
                  <a:gd name="connsiteY49" fmla="*/ 8319 h 11335"/>
                  <a:gd name="connsiteX50" fmla="*/ 5446 w 12903"/>
                  <a:gd name="connsiteY50" fmla="*/ 7565 h 11335"/>
                  <a:gd name="connsiteX51" fmla="*/ 5446 w 12903"/>
                  <a:gd name="connsiteY51" fmla="*/ 7565 h 11335"/>
                  <a:gd name="connsiteX52" fmla="*/ 5446 w 12903"/>
                  <a:gd name="connsiteY52" fmla="*/ 7565 h 11335"/>
                  <a:gd name="connsiteX53" fmla="*/ 5446 w 12903"/>
                  <a:gd name="connsiteY53" fmla="*/ 7565 h 11335"/>
                  <a:gd name="connsiteX54" fmla="*/ 5865 w 12903"/>
                  <a:gd name="connsiteY54" fmla="*/ 6308 h 11335"/>
                  <a:gd name="connsiteX55" fmla="*/ 5865 w 12903"/>
                  <a:gd name="connsiteY55" fmla="*/ 3878 h 11335"/>
                  <a:gd name="connsiteX56" fmla="*/ 5865 w 12903"/>
                  <a:gd name="connsiteY56" fmla="*/ 8068 h 11335"/>
                  <a:gd name="connsiteX57" fmla="*/ 5865 w 12903"/>
                  <a:gd name="connsiteY57" fmla="*/ 8068 h 11335"/>
                  <a:gd name="connsiteX58" fmla="*/ 5865 w 12903"/>
                  <a:gd name="connsiteY58" fmla="*/ 6476 h 11335"/>
                  <a:gd name="connsiteX59" fmla="*/ 5865 w 12903"/>
                  <a:gd name="connsiteY59" fmla="*/ 8068 h 11335"/>
                  <a:gd name="connsiteX60" fmla="*/ 5865 w 12903"/>
                  <a:gd name="connsiteY60" fmla="*/ 6225 h 11335"/>
                  <a:gd name="connsiteX61" fmla="*/ 5865 w 12903"/>
                  <a:gd name="connsiteY61" fmla="*/ 8068 h 11335"/>
                  <a:gd name="connsiteX62" fmla="*/ 5865 w 12903"/>
                  <a:gd name="connsiteY62" fmla="*/ 6392 h 11335"/>
                  <a:gd name="connsiteX63" fmla="*/ 5865 w 12903"/>
                  <a:gd name="connsiteY63" fmla="*/ 8319 h 11335"/>
                  <a:gd name="connsiteX64" fmla="*/ 5865 w 12903"/>
                  <a:gd name="connsiteY64" fmla="*/ 8319 h 11335"/>
                  <a:gd name="connsiteX65" fmla="*/ 5865 w 12903"/>
                  <a:gd name="connsiteY65" fmla="*/ 7900 h 11335"/>
                  <a:gd name="connsiteX66" fmla="*/ 5865 w 12903"/>
                  <a:gd name="connsiteY66" fmla="*/ 5722 h 11335"/>
                  <a:gd name="connsiteX67" fmla="*/ 5865 w 12903"/>
                  <a:gd name="connsiteY67" fmla="*/ 7984 h 11335"/>
                  <a:gd name="connsiteX68" fmla="*/ 5865 w 12903"/>
                  <a:gd name="connsiteY68" fmla="*/ 3292 h 11335"/>
                  <a:gd name="connsiteX69" fmla="*/ 5865 w 12903"/>
                  <a:gd name="connsiteY69" fmla="*/ 3292 h 11335"/>
                  <a:gd name="connsiteX70" fmla="*/ 5865 w 12903"/>
                  <a:gd name="connsiteY70" fmla="*/ 8319 h 11335"/>
                  <a:gd name="connsiteX71" fmla="*/ 5865 w 12903"/>
                  <a:gd name="connsiteY71" fmla="*/ 8822 h 11335"/>
                  <a:gd name="connsiteX72" fmla="*/ 5865 w 12903"/>
                  <a:gd name="connsiteY72" fmla="*/ 9492 h 11335"/>
                  <a:gd name="connsiteX73" fmla="*/ 5865 w 12903"/>
                  <a:gd name="connsiteY73" fmla="*/ 9492 h 11335"/>
                  <a:gd name="connsiteX74" fmla="*/ 5865 w 12903"/>
                  <a:gd name="connsiteY74" fmla="*/ 7649 h 11335"/>
                  <a:gd name="connsiteX75" fmla="*/ 5865 w 12903"/>
                  <a:gd name="connsiteY75" fmla="*/ 8654 h 11335"/>
                  <a:gd name="connsiteX76" fmla="*/ 5865 w 12903"/>
                  <a:gd name="connsiteY76" fmla="*/ 6057 h 11335"/>
                  <a:gd name="connsiteX77" fmla="*/ 5865 w 12903"/>
                  <a:gd name="connsiteY77" fmla="*/ 8152 h 11335"/>
                  <a:gd name="connsiteX78" fmla="*/ 5865 w 12903"/>
                  <a:gd name="connsiteY78" fmla="*/ 7733 h 11335"/>
                  <a:gd name="connsiteX79" fmla="*/ 5865 w 12903"/>
                  <a:gd name="connsiteY79" fmla="*/ 8236 h 11335"/>
                  <a:gd name="connsiteX80" fmla="*/ 5865 w 12903"/>
                  <a:gd name="connsiteY80" fmla="*/ 8236 h 11335"/>
                  <a:gd name="connsiteX81" fmla="*/ 5865 w 12903"/>
                  <a:gd name="connsiteY81" fmla="*/ 8906 h 11335"/>
                  <a:gd name="connsiteX82" fmla="*/ 5865 w 12903"/>
                  <a:gd name="connsiteY82" fmla="*/ 3460 h 11335"/>
                  <a:gd name="connsiteX83" fmla="*/ 5865 w 12903"/>
                  <a:gd name="connsiteY83" fmla="*/ 5052 h 11335"/>
                  <a:gd name="connsiteX84" fmla="*/ 5865 w 12903"/>
                  <a:gd name="connsiteY84" fmla="*/ 7900 h 11335"/>
                  <a:gd name="connsiteX85" fmla="*/ 5865 w 12903"/>
                  <a:gd name="connsiteY85" fmla="*/ 7230 h 11335"/>
                  <a:gd name="connsiteX86" fmla="*/ 5865 w 12903"/>
                  <a:gd name="connsiteY86" fmla="*/ 7900 h 11335"/>
                  <a:gd name="connsiteX87" fmla="*/ 5865 w 12903"/>
                  <a:gd name="connsiteY87" fmla="*/ 7062 h 11335"/>
                  <a:gd name="connsiteX88" fmla="*/ 5865 w 12903"/>
                  <a:gd name="connsiteY88" fmla="*/ 7062 h 11335"/>
                  <a:gd name="connsiteX89" fmla="*/ 5865 w 12903"/>
                  <a:gd name="connsiteY89" fmla="*/ 4549 h 11335"/>
                  <a:gd name="connsiteX90" fmla="*/ 5865 w 12903"/>
                  <a:gd name="connsiteY90" fmla="*/ 5303 h 11335"/>
                  <a:gd name="connsiteX91" fmla="*/ 5865 w 12903"/>
                  <a:gd name="connsiteY91" fmla="*/ 5806 h 11335"/>
                  <a:gd name="connsiteX92" fmla="*/ 5865 w 12903"/>
                  <a:gd name="connsiteY92" fmla="*/ 6811 h 11335"/>
                  <a:gd name="connsiteX93" fmla="*/ 5865 w 12903"/>
                  <a:gd name="connsiteY93" fmla="*/ 6225 h 11335"/>
                  <a:gd name="connsiteX94" fmla="*/ 5865 w 12903"/>
                  <a:gd name="connsiteY94" fmla="*/ 7398 h 11335"/>
                  <a:gd name="connsiteX95" fmla="*/ 5865 w 12903"/>
                  <a:gd name="connsiteY95" fmla="*/ 6225 h 11335"/>
                  <a:gd name="connsiteX96" fmla="*/ 5865 w 12903"/>
                  <a:gd name="connsiteY96" fmla="*/ 6225 h 11335"/>
                  <a:gd name="connsiteX97" fmla="*/ 5865 w 12903"/>
                  <a:gd name="connsiteY97" fmla="*/ 3124 h 11335"/>
                  <a:gd name="connsiteX98" fmla="*/ 5865 w 12903"/>
                  <a:gd name="connsiteY98" fmla="*/ 3711 h 11335"/>
                  <a:gd name="connsiteX99" fmla="*/ 5865 w 12903"/>
                  <a:gd name="connsiteY99" fmla="*/ 2454 h 11335"/>
                  <a:gd name="connsiteX100" fmla="*/ 5865 w 12903"/>
                  <a:gd name="connsiteY100" fmla="*/ 4549 h 11335"/>
                  <a:gd name="connsiteX101" fmla="*/ 5865 w 12903"/>
                  <a:gd name="connsiteY101" fmla="*/ 4549 h 11335"/>
                  <a:gd name="connsiteX102" fmla="*/ 5865 w 12903"/>
                  <a:gd name="connsiteY102" fmla="*/ 4549 h 11335"/>
                  <a:gd name="connsiteX103" fmla="*/ 5865 w 12903"/>
                  <a:gd name="connsiteY103" fmla="*/ 4549 h 11335"/>
                  <a:gd name="connsiteX104" fmla="*/ 6452 w 12903"/>
                  <a:gd name="connsiteY104" fmla="*/ 5303 h 11335"/>
                  <a:gd name="connsiteX105" fmla="*/ 6452 w 12903"/>
                  <a:gd name="connsiteY105" fmla="*/ 4465 h 11335"/>
                  <a:gd name="connsiteX106" fmla="*/ 6452 w 12903"/>
                  <a:gd name="connsiteY106" fmla="*/ 4465 h 11335"/>
                  <a:gd name="connsiteX107" fmla="*/ 6452 w 12903"/>
                  <a:gd name="connsiteY107" fmla="*/ 3292 h 11335"/>
                  <a:gd name="connsiteX108" fmla="*/ 6452 w 12903"/>
                  <a:gd name="connsiteY108" fmla="*/ 2454 h 11335"/>
                  <a:gd name="connsiteX109" fmla="*/ 6452 w 12903"/>
                  <a:gd name="connsiteY109" fmla="*/ 3376 h 11335"/>
                  <a:gd name="connsiteX110" fmla="*/ 6452 w 12903"/>
                  <a:gd name="connsiteY110" fmla="*/ 3376 h 11335"/>
                  <a:gd name="connsiteX111" fmla="*/ 6452 w 12903"/>
                  <a:gd name="connsiteY111" fmla="*/ 3376 h 11335"/>
                  <a:gd name="connsiteX112" fmla="*/ 6452 w 12903"/>
                  <a:gd name="connsiteY112" fmla="*/ 2789 h 11335"/>
                  <a:gd name="connsiteX113" fmla="*/ 6452 w 12903"/>
                  <a:gd name="connsiteY113" fmla="*/ 1700 h 11335"/>
                  <a:gd name="connsiteX114" fmla="*/ 6452 w 12903"/>
                  <a:gd name="connsiteY114" fmla="*/ 695 h 11335"/>
                  <a:gd name="connsiteX115" fmla="*/ 6452 w 12903"/>
                  <a:gd name="connsiteY115" fmla="*/ 2035 h 11335"/>
                  <a:gd name="connsiteX116" fmla="*/ 6452 w 12903"/>
                  <a:gd name="connsiteY116" fmla="*/ 527 h 11335"/>
                  <a:gd name="connsiteX117" fmla="*/ 6452 w 12903"/>
                  <a:gd name="connsiteY117" fmla="*/ 946 h 11335"/>
                  <a:gd name="connsiteX118" fmla="*/ 6452 w 12903"/>
                  <a:gd name="connsiteY118" fmla="*/ 946 h 11335"/>
                  <a:gd name="connsiteX119" fmla="*/ 6452 w 12903"/>
                  <a:gd name="connsiteY119" fmla="*/ 946 h 11335"/>
                  <a:gd name="connsiteX120" fmla="*/ 6452 w 12903"/>
                  <a:gd name="connsiteY120" fmla="*/ 1449 h 11335"/>
                  <a:gd name="connsiteX121" fmla="*/ 6452 w 12903"/>
                  <a:gd name="connsiteY121" fmla="*/ 2454 h 11335"/>
                  <a:gd name="connsiteX122" fmla="*/ 6452 w 12903"/>
                  <a:gd name="connsiteY122" fmla="*/ 1784 h 11335"/>
                  <a:gd name="connsiteX123" fmla="*/ 6452 w 12903"/>
                  <a:gd name="connsiteY123" fmla="*/ 2287 h 11335"/>
                  <a:gd name="connsiteX124" fmla="*/ 6452 w 12903"/>
                  <a:gd name="connsiteY124" fmla="*/ 862 h 11335"/>
                  <a:gd name="connsiteX125" fmla="*/ 6452 w 12903"/>
                  <a:gd name="connsiteY125" fmla="*/ 862 h 11335"/>
                  <a:gd name="connsiteX126" fmla="*/ 6452 w 12903"/>
                  <a:gd name="connsiteY126" fmla="*/ 862 h 11335"/>
                  <a:gd name="connsiteX127" fmla="*/ 6452 w 12903"/>
                  <a:gd name="connsiteY127" fmla="*/ 862 h 11335"/>
                  <a:gd name="connsiteX128" fmla="*/ 6452 w 12903"/>
                  <a:gd name="connsiteY128" fmla="*/ 1281 h 11335"/>
                  <a:gd name="connsiteX129" fmla="*/ 6452 w 12903"/>
                  <a:gd name="connsiteY129" fmla="*/ 1281 h 11335"/>
                  <a:gd name="connsiteX130" fmla="*/ 6033 w 12903"/>
                  <a:gd name="connsiteY130" fmla="*/ 1281 h 11335"/>
                  <a:gd name="connsiteX131" fmla="*/ 6033 w 12903"/>
                  <a:gd name="connsiteY131" fmla="*/ 1281 h 11335"/>
                  <a:gd name="connsiteX132" fmla="*/ 6033 w 12903"/>
                  <a:gd name="connsiteY132" fmla="*/ 695 h 11335"/>
                  <a:gd name="connsiteX133" fmla="*/ 6033 w 12903"/>
                  <a:gd name="connsiteY133" fmla="*/ 695 h 11335"/>
                  <a:gd name="connsiteX134" fmla="*/ 5614 w 12903"/>
                  <a:gd name="connsiteY134" fmla="*/ 108 h 11335"/>
                  <a:gd name="connsiteX135" fmla="*/ 5614 w 12903"/>
                  <a:gd name="connsiteY135" fmla="*/ 862 h 11335"/>
                  <a:gd name="connsiteX136" fmla="*/ 5614 w 12903"/>
                  <a:gd name="connsiteY136" fmla="*/ 1365 h 11335"/>
                  <a:gd name="connsiteX137" fmla="*/ 5614 w 12903"/>
                  <a:gd name="connsiteY137" fmla="*/ 2035 h 11335"/>
                  <a:gd name="connsiteX138" fmla="*/ 5614 w 12903"/>
                  <a:gd name="connsiteY138" fmla="*/ 2035 h 11335"/>
                  <a:gd name="connsiteX139" fmla="*/ 5614 w 12903"/>
                  <a:gd name="connsiteY139" fmla="*/ 2035 h 11335"/>
                  <a:gd name="connsiteX140" fmla="*/ 5111 w 12903"/>
                  <a:gd name="connsiteY140" fmla="*/ 2035 h 11335"/>
                  <a:gd name="connsiteX141" fmla="*/ 5111 w 12903"/>
                  <a:gd name="connsiteY141" fmla="*/ 2035 h 11335"/>
                  <a:gd name="connsiteX142" fmla="*/ 5111 w 12903"/>
                  <a:gd name="connsiteY142" fmla="*/ 2035 h 11335"/>
                  <a:gd name="connsiteX143" fmla="*/ 5111 w 12903"/>
                  <a:gd name="connsiteY143" fmla="*/ 2035 h 11335"/>
                  <a:gd name="connsiteX144" fmla="*/ 5111 w 12903"/>
                  <a:gd name="connsiteY144" fmla="*/ 2035 h 11335"/>
                  <a:gd name="connsiteX145" fmla="*/ 5111 w 12903"/>
                  <a:gd name="connsiteY145" fmla="*/ 1281 h 11335"/>
                  <a:gd name="connsiteX146" fmla="*/ 5111 w 12903"/>
                  <a:gd name="connsiteY146" fmla="*/ 1281 h 11335"/>
                  <a:gd name="connsiteX147" fmla="*/ 5111 w 12903"/>
                  <a:gd name="connsiteY147" fmla="*/ 2203 h 11335"/>
                  <a:gd name="connsiteX148" fmla="*/ 5111 w 12903"/>
                  <a:gd name="connsiteY148" fmla="*/ 2622 h 11335"/>
                  <a:gd name="connsiteX149" fmla="*/ 5111 w 12903"/>
                  <a:gd name="connsiteY149" fmla="*/ 1784 h 11335"/>
                  <a:gd name="connsiteX150" fmla="*/ 5111 w 12903"/>
                  <a:gd name="connsiteY150" fmla="*/ 3460 h 11335"/>
                  <a:gd name="connsiteX151" fmla="*/ 5111 w 12903"/>
                  <a:gd name="connsiteY151" fmla="*/ 3460 h 11335"/>
                  <a:gd name="connsiteX152" fmla="*/ 5111 w 12903"/>
                  <a:gd name="connsiteY152" fmla="*/ 3460 h 11335"/>
                  <a:gd name="connsiteX153" fmla="*/ 5111 w 12903"/>
                  <a:gd name="connsiteY153" fmla="*/ 3460 h 11335"/>
                  <a:gd name="connsiteX154" fmla="*/ 5111 w 12903"/>
                  <a:gd name="connsiteY154" fmla="*/ 1868 h 11335"/>
                  <a:gd name="connsiteX155" fmla="*/ 5111 w 12903"/>
                  <a:gd name="connsiteY155" fmla="*/ 3376 h 11335"/>
                  <a:gd name="connsiteX156" fmla="*/ 5111 w 12903"/>
                  <a:gd name="connsiteY156" fmla="*/ 2789 h 11335"/>
                  <a:gd name="connsiteX157" fmla="*/ 5111 w 12903"/>
                  <a:gd name="connsiteY157" fmla="*/ 2789 h 11335"/>
                  <a:gd name="connsiteX158" fmla="*/ 4357 w 12903"/>
                  <a:gd name="connsiteY158" fmla="*/ 1616 h 11335"/>
                  <a:gd name="connsiteX159" fmla="*/ 4357 w 12903"/>
                  <a:gd name="connsiteY159" fmla="*/ 2203 h 11335"/>
                  <a:gd name="connsiteX160" fmla="*/ 4357 w 12903"/>
                  <a:gd name="connsiteY160" fmla="*/ 1197 h 11335"/>
                  <a:gd name="connsiteX161" fmla="*/ 4357 w 12903"/>
                  <a:gd name="connsiteY161" fmla="*/ 1700 h 11335"/>
                  <a:gd name="connsiteX162" fmla="*/ 4357 w 12903"/>
                  <a:gd name="connsiteY162" fmla="*/ 862 h 11335"/>
                  <a:gd name="connsiteX163" fmla="*/ 4357 w 12903"/>
                  <a:gd name="connsiteY163" fmla="*/ 862 h 11335"/>
                  <a:gd name="connsiteX164" fmla="*/ 4357 w 12903"/>
                  <a:gd name="connsiteY164" fmla="*/ 359 h 11335"/>
                  <a:gd name="connsiteX165" fmla="*/ 4357 w 12903"/>
                  <a:gd name="connsiteY165" fmla="*/ 2873 h 11335"/>
                  <a:gd name="connsiteX166" fmla="*/ 4357 w 12903"/>
                  <a:gd name="connsiteY166" fmla="*/ 2873 h 11335"/>
                  <a:gd name="connsiteX167" fmla="*/ 4357 w 12903"/>
                  <a:gd name="connsiteY167" fmla="*/ 1951 h 11335"/>
                  <a:gd name="connsiteX168" fmla="*/ 4357 w 12903"/>
                  <a:gd name="connsiteY168" fmla="*/ 1951 h 11335"/>
                  <a:gd name="connsiteX169" fmla="*/ 4357 w 12903"/>
                  <a:gd name="connsiteY169" fmla="*/ 1951 h 11335"/>
                  <a:gd name="connsiteX170" fmla="*/ 4357 w 12903"/>
                  <a:gd name="connsiteY170" fmla="*/ 1951 h 11335"/>
                  <a:gd name="connsiteX171" fmla="*/ 4357 w 12903"/>
                  <a:gd name="connsiteY171" fmla="*/ 1951 h 11335"/>
                  <a:gd name="connsiteX172" fmla="*/ 4357 w 12903"/>
                  <a:gd name="connsiteY172" fmla="*/ 2370 h 11335"/>
                  <a:gd name="connsiteX173" fmla="*/ 4357 w 12903"/>
                  <a:gd name="connsiteY173" fmla="*/ 2370 h 11335"/>
                  <a:gd name="connsiteX174" fmla="*/ 4357 w 12903"/>
                  <a:gd name="connsiteY174" fmla="*/ 1868 h 11335"/>
                  <a:gd name="connsiteX175" fmla="*/ 4357 w 12903"/>
                  <a:gd name="connsiteY175" fmla="*/ 2538 h 11335"/>
                  <a:gd name="connsiteX176" fmla="*/ 4357 w 12903"/>
                  <a:gd name="connsiteY176" fmla="*/ 2538 h 11335"/>
                  <a:gd name="connsiteX177" fmla="*/ 4357 w 12903"/>
                  <a:gd name="connsiteY177" fmla="*/ 2538 h 11335"/>
                  <a:gd name="connsiteX178" fmla="*/ 4357 w 12903"/>
                  <a:gd name="connsiteY178" fmla="*/ 276 h 11335"/>
                  <a:gd name="connsiteX179" fmla="*/ 4357 w 12903"/>
                  <a:gd name="connsiteY179" fmla="*/ 276 h 11335"/>
                  <a:gd name="connsiteX180" fmla="*/ 4357 w 12903"/>
                  <a:gd name="connsiteY180" fmla="*/ 1449 h 11335"/>
                  <a:gd name="connsiteX181" fmla="*/ 4357 w 12903"/>
                  <a:gd name="connsiteY181" fmla="*/ 108 h 11335"/>
                  <a:gd name="connsiteX182" fmla="*/ 4357 w 12903"/>
                  <a:gd name="connsiteY182" fmla="*/ 778 h 11335"/>
                  <a:gd name="connsiteX183" fmla="*/ 4357 w 12903"/>
                  <a:gd name="connsiteY183" fmla="*/ 1784 h 11335"/>
                  <a:gd name="connsiteX184" fmla="*/ 4357 w 12903"/>
                  <a:gd name="connsiteY184" fmla="*/ 1784 h 11335"/>
                  <a:gd name="connsiteX185" fmla="*/ 4357 w 12903"/>
                  <a:gd name="connsiteY185" fmla="*/ 1784 h 11335"/>
                  <a:gd name="connsiteX186" fmla="*/ 4357 w 12903"/>
                  <a:gd name="connsiteY186" fmla="*/ 2957 h 11335"/>
                  <a:gd name="connsiteX187" fmla="*/ 4357 w 12903"/>
                  <a:gd name="connsiteY187" fmla="*/ 1951 h 11335"/>
                  <a:gd name="connsiteX188" fmla="*/ 4357 w 12903"/>
                  <a:gd name="connsiteY188" fmla="*/ 1951 h 11335"/>
                  <a:gd name="connsiteX189" fmla="*/ 4357 w 12903"/>
                  <a:gd name="connsiteY189" fmla="*/ 1951 h 11335"/>
                  <a:gd name="connsiteX190" fmla="*/ 4357 w 12903"/>
                  <a:gd name="connsiteY190" fmla="*/ 2873 h 11335"/>
                  <a:gd name="connsiteX191" fmla="*/ 4357 w 12903"/>
                  <a:gd name="connsiteY191" fmla="*/ 2370 h 11335"/>
                  <a:gd name="connsiteX192" fmla="*/ 4357 w 12903"/>
                  <a:gd name="connsiteY192" fmla="*/ 3124 h 11335"/>
                  <a:gd name="connsiteX193" fmla="*/ 4357 w 12903"/>
                  <a:gd name="connsiteY193" fmla="*/ 2454 h 11335"/>
                  <a:gd name="connsiteX194" fmla="*/ 3938 w 12903"/>
                  <a:gd name="connsiteY194" fmla="*/ 2454 h 11335"/>
                  <a:gd name="connsiteX195" fmla="*/ 3938 w 12903"/>
                  <a:gd name="connsiteY195" fmla="*/ 2454 h 11335"/>
                  <a:gd name="connsiteX196" fmla="*/ 3435 w 12903"/>
                  <a:gd name="connsiteY196" fmla="*/ 3041 h 11335"/>
                  <a:gd name="connsiteX197" fmla="*/ 3435 w 12903"/>
                  <a:gd name="connsiteY197" fmla="*/ 3711 h 11335"/>
                  <a:gd name="connsiteX198" fmla="*/ 3435 w 12903"/>
                  <a:gd name="connsiteY198" fmla="*/ 5303 h 11335"/>
                  <a:gd name="connsiteX199" fmla="*/ 3435 w 12903"/>
                  <a:gd name="connsiteY199" fmla="*/ 4381 h 11335"/>
                  <a:gd name="connsiteX200" fmla="*/ 3435 w 12903"/>
                  <a:gd name="connsiteY200" fmla="*/ 4381 h 11335"/>
                  <a:gd name="connsiteX201" fmla="*/ 3435 w 12903"/>
                  <a:gd name="connsiteY201" fmla="*/ 2957 h 11335"/>
                  <a:gd name="connsiteX202" fmla="*/ 2514 w 12903"/>
                  <a:gd name="connsiteY202" fmla="*/ 2203 h 11335"/>
                  <a:gd name="connsiteX203" fmla="*/ 2514 w 12903"/>
                  <a:gd name="connsiteY203" fmla="*/ 3292 h 11335"/>
                  <a:gd name="connsiteX204" fmla="*/ 2514 w 12903"/>
                  <a:gd name="connsiteY204" fmla="*/ 3292 h 11335"/>
                  <a:gd name="connsiteX205" fmla="*/ 2514 w 12903"/>
                  <a:gd name="connsiteY205" fmla="*/ 2538 h 11335"/>
                  <a:gd name="connsiteX206" fmla="*/ 2514 w 12903"/>
                  <a:gd name="connsiteY206" fmla="*/ 3292 h 11335"/>
                  <a:gd name="connsiteX207" fmla="*/ 2514 w 12903"/>
                  <a:gd name="connsiteY207" fmla="*/ 2035 h 11335"/>
                  <a:gd name="connsiteX208" fmla="*/ 2514 w 12903"/>
                  <a:gd name="connsiteY208" fmla="*/ 2035 h 11335"/>
                  <a:gd name="connsiteX209" fmla="*/ 2514 w 12903"/>
                  <a:gd name="connsiteY209" fmla="*/ 2873 h 11335"/>
                  <a:gd name="connsiteX210" fmla="*/ 2514 w 12903"/>
                  <a:gd name="connsiteY210" fmla="*/ 2203 h 11335"/>
                  <a:gd name="connsiteX211" fmla="*/ 2514 w 12903"/>
                  <a:gd name="connsiteY211" fmla="*/ 2203 h 11335"/>
                  <a:gd name="connsiteX212" fmla="*/ 2514 w 12903"/>
                  <a:gd name="connsiteY212" fmla="*/ 3041 h 11335"/>
                  <a:gd name="connsiteX213" fmla="*/ 2514 w 12903"/>
                  <a:gd name="connsiteY213" fmla="*/ 3962 h 11335"/>
                  <a:gd name="connsiteX214" fmla="*/ 1927 w 12903"/>
                  <a:gd name="connsiteY214" fmla="*/ 2957 h 11335"/>
                  <a:gd name="connsiteX215" fmla="*/ 1927 w 12903"/>
                  <a:gd name="connsiteY215" fmla="*/ 3543 h 11335"/>
                  <a:gd name="connsiteX216" fmla="*/ 1927 w 12903"/>
                  <a:gd name="connsiteY216" fmla="*/ 4549 h 11335"/>
                  <a:gd name="connsiteX217" fmla="*/ 1927 w 12903"/>
                  <a:gd name="connsiteY217" fmla="*/ 2287 h 11335"/>
                  <a:gd name="connsiteX218" fmla="*/ 1927 w 12903"/>
                  <a:gd name="connsiteY218" fmla="*/ 3795 h 11335"/>
                  <a:gd name="connsiteX219" fmla="*/ 1927 w 12903"/>
                  <a:gd name="connsiteY219" fmla="*/ 2622 h 11335"/>
                  <a:gd name="connsiteX220" fmla="*/ 1341 w 12903"/>
                  <a:gd name="connsiteY220" fmla="*/ 2622 h 11335"/>
                  <a:gd name="connsiteX221" fmla="*/ 1341 w 12903"/>
                  <a:gd name="connsiteY221" fmla="*/ 3627 h 11335"/>
                  <a:gd name="connsiteX222" fmla="*/ 1341 w 12903"/>
                  <a:gd name="connsiteY222" fmla="*/ 2370 h 11335"/>
                  <a:gd name="connsiteX223" fmla="*/ 1341 w 12903"/>
                  <a:gd name="connsiteY223" fmla="*/ 2957 h 11335"/>
                  <a:gd name="connsiteX224" fmla="*/ 1341 w 12903"/>
                  <a:gd name="connsiteY224" fmla="*/ 3543 h 11335"/>
                  <a:gd name="connsiteX225" fmla="*/ 0 w 12903"/>
                  <a:gd name="connsiteY225" fmla="*/ 2287 h 11335"/>
                  <a:gd name="connsiteX226" fmla="*/ 0 w 12903"/>
                  <a:gd name="connsiteY226" fmla="*/ 2873 h 11335"/>
                  <a:gd name="connsiteX227" fmla="*/ 0 w 12903"/>
                  <a:gd name="connsiteY227" fmla="*/ 3878 h 11335"/>
                  <a:gd name="connsiteX228" fmla="*/ 0 w 12903"/>
                  <a:gd name="connsiteY228" fmla="*/ 2873 h 11335"/>
                  <a:gd name="connsiteX229" fmla="*/ 0 w 12903"/>
                  <a:gd name="connsiteY229" fmla="*/ 3878 h 11335"/>
                  <a:gd name="connsiteX230" fmla="*/ 0 w 12903"/>
                  <a:gd name="connsiteY230" fmla="*/ 3878 h 11335"/>
                  <a:gd name="connsiteX231" fmla="*/ 0 w 12903"/>
                  <a:gd name="connsiteY231" fmla="*/ 7733 h 11335"/>
                  <a:gd name="connsiteX232" fmla="*/ 0 w 12903"/>
                  <a:gd name="connsiteY232" fmla="*/ 7733 h 11335"/>
                  <a:gd name="connsiteX233" fmla="*/ 0 w 12903"/>
                  <a:gd name="connsiteY233" fmla="*/ 8487 h 11335"/>
                  <a:gd name="connsiteX234" fmla="*/ 0 w 12903"/>
                  <a:gd name="connsiteY234" fmla="*/ 7984 h 11335"/>
                  <a:gd name="connsiteX235" fmla="*/ 0 w 12903"/>
                  <a:gd name="connsiteY235" fmla="*/ 7984 h 11335"/>
                  <a:gd name="connsiteX236" fmla="*/ 587 w 12903"/>
                  <a:gd name="connsiteY236" fmla="*/ 8822 h 11335"/>
                  <a:gd name="connsiteX237" fmla="*/ 587 w 12903"/>
                  <a:gd name="connsiteY237" fmla="*/ 8152 h 11335"/>
                  <a:gd name="connsiteX238" fmla="*/ 587 w 12903"/>
                  <a:gd name="connsiteY238" fmla="*/ 8571 h 11335"/>
                  <a:gd name="connsiteX239" fmla="*/ 587 w 12903"/>
                  <a:gd name="connsiteY239" fmla="*/ 7398 h 11335"/>
                  <a:gd name="connsiteX240" fmla="*/ 1089 w 12903"/>
                  <a:gd name="connsiteY240" fmla="*/ 8990 h 11335"/>
                  <a:gd name="connsiteX241" fmla="*/ 1089 w 12903"/>
                  <a:gd name="connsiteY241" fmla="*/ 8152 h 11335"/>
                  <a:gd name="connsiteX242" fmla="*/ 1089 w 12903"/>
                  <a:gd name="connsiteY242" fmla="*/ 8152 h 11335"/>
                  <a:gd name="connsiteX243" fmla="*/ 1089 w 12903"/>
                  <a:gd name="connsiteY243" fmla="*/ 9157 h 11335"/>
                  <a:gd name="connsiteX244" fmla="*/ 1089 w 12903"/>
                  <a:gd name="connsiteY244" fmla="*/ 9157 h 11335"/>
                  <a:gd name="connsiteX245" fmla="*/ 1089 w 12903"/>
                  <a:gd name="connsiteY245" fmla="*/ 9157 h 11335"/>
                  <a:gd name="connsiteX246" fmla="*/ 1089 w 12903"/>
                  <a:gd name="connsiteY246" fmla="*/ 9157 h 11335"/>
                  <a:gd name="connsiteX247" fmla="*/ 1759 w 12903"/>
                  <a:gd name="connsiteY247" fmla="*/ 8403 h 11335"/>
                  <a:gd name="connsiteX248" fmla="*/ 1759 w 12903"/>
                  <a:gd name="connsiteY248" fmla="*/ 8403 h 11335"/>
                  <a:gd name="connsiteX249" fmla="*/ 1759 w 12903"/>
                  <a:gd name="connsiteY249" fmla="*/ 8403 h 11335"/>
                  <a:gd name="connsiteX250" fmla="*/ 1759 w 12903"/>
                  <a:gd name="connsiteY250" fmla="*/ 8403 h 11335"/>
                  <a:gd name="connsiteX251" fmla="*/ 1759 w 12903"/>
                  <a:gd name="connsiteY251" fmla="*/ 7900 h 11335"/>
                  <a:gd name="connsiteX252" fmla="*/ 1759 w 12903"/>
                  <a:gd name="connsiteY252" fmla="*/ 9073 h 11335"/>
                  <a:gd name="connsiteX253" fmla="*/ 1759 w 12903"/>
                  <a:gd name="connsiteY253" fmla="*/ 7398 h 11335"/>
                  <a:gd name="connsiteX254" fmla="*/ 1759 w 12903"/>
                  <a:gd name="connsiteY254" fmla="*/ 7900 h 11335"/>
                  <a:gd name="connsiteX255" fmla="*/ 1759 w 12903"/>
                  <a:gd name="connsiteY255" fmla="*/ 6979 h 11335"/>
                  <a:gd name="connsiteX256" fmla="*/ 1759 w 12903"/>
                  <a:gd name="connsiteY256" fmla="*/ 8487 h 11335"/>
                  <a:gd name="connsiteX257" fmla="*/ 1759 w 12903"/>
                  <a:gd name="connsiteY257" fmla="*/ 8990 h 11335"/>
                  <a:gd name="connsiteX258" fmla="*/ 1759 w 12903"/>
                  <a:gd name="connsiteY258" fmla="*/ 7817 h 11335"/>
                  <a:gd name="connsiteX259" fmla="*/ 1759 w 12903"/>
                  <a:gd name="connsiteY259" fmla="*/ 6811 h 11335"/>
                  <a:gd name="connsiteX260" fmla="*/ 1759 w 12903"/>
                  <a:gd name="connsiteY260" fmla="*/ 8738 h 11335"/>
                  <a:gd name="connsiteX261" fmla="*/ 1759 w 12903"/>
                  <a:gd name="connsiteY261" fmla="*/ 8738 h 11335"/>
                  <a:gd name="connsiteX262" fmla="*/ 1759 w 12903"/>
                  <a:gd name="connsiteY262" fmla="*/ 8738 h 11335"/>
                  <a:gd name="connsiteX263" fmla="*/ 1759 w 12903"/>
                  <a:gd name="connsiteY263" fmla="*/ 7649 h 11335"/>
                  <a:gd name="connsiteX264" fmla="*/ 1759 w 12903"/>
                  <a:gd name="connsiteY264" fmla="*/ 7649 h 11335"/>
                  <a:gd name="connsiteX265" fmla="*/ 1759 w 12903"/>
                  <a:gd name="connsiteY265" fmla="*/ 6644 h 11335"/>
                  <a:gd name="connsiteX266" fmla="*/ 1759 w 12903"/>
                  <a:gd name="connsiteY266" fmla="*/ 7398 h 11335"/>
                  <a:gd name="connsiteX267" fmla="*/ 1759 w 12903"/>
                  <a:gd name="connsiteY267" fmla="*/ 7398 h 11335"/>
                  <a:gd name="connsiteX268" fmla="*/ 1759 w 12903"/>
                  <a:gd name="connsiteY268" fmla="*/ 8571 h 11335"/>
                  <a:gd name="connsiteX269" fmla="*/ 1759 w 12903"/>
                  <a:gd name="connsiteY269" fmla="*/ 8990 h 11335"/>
                  <a:gd name="connsiteX270" fmla="*/ 1759 w 12903"/>
                  <a:gd name="connsiteY270" fmla="*/ 7900 h 11335"/>
                  <a:gd name="connsiteX271" fmla="*/ 1759 w 12903"/>
                  <a:gd name="connsiteY271" fmla="*/ 8654 h 11335"/>
                  <a:gd name="connsiteX272" fmla="*/ 1759 w 12903"/>
                  <a:gd name="connsiteY272" fmla="*/ 8654 h 11335"/>
                  <a:gd name="connsiteX273" fmla="*/ 1759 w 12903"/>
                  <a:gd name="connsiteY273" fmla="*/ 9492 h 11335"/>
                  <a:gd name="connsiteX274" fmla="*/ 1759 w 12903"/>
                  <a:gd name="connsiteY274" fmla="*/ 9492 h 11335"/>
                  <a:gd name="connsiteX275" fmla="*/ 1759 w 12903"/>
                  <a:gd name="connsiteY275" fmla="*/ 8152 h 11335"/>
                  <a:gd name="connsiteX276" fmla="*/ 2178 w 12903"/>
                  <a:gd name="connsiteY276" fmla="*/ 9660 h 11335"/>
                  <a:gd name="connsiteX277" fmla="*/ 2178 w 12903"/>
                  <a:gd name="connsiteY277" fmla="*/ 8906 h 11335"/>
                  <a:gd name="connsiteX278" fmla="*/ 2178 w 12903"/>
                  <a:gd name="connsiteY278" fmla="*/ 9660 h 11335"/>
                  <a:gd name="connsiteX279" fmla="*/ 2178 w 12903"/>
                  <a:gd name="connsiteY279" fmla="*/ 8571 h 11335"/>
                  <a:gd name="connsiteX280" fmla="*/ 2178 w 12903"/>
                  <a:gd name="connsiteY280" fmla="*/ 7900 h 11335"/>
                  <a:gd name="connsiteX281" fmla="*/ 2178 w 12903"/>
                  <a:gd name="connsiteY281" fmla="*/ 8654 h 11335"/>
                  <a:gd name="connsiteX282" fmla="*/ 2178 w 12903"/>
                  <a:gd name="connsiteY282" fmla="*/ 7649 h 11335"/>
                  <a:gd name="connsiteX283" fmla="*/ 2178 w 12903"/>
                  <a:gd name="connsiteY283" fmla="*/ 9241 h 11335"/>
                  <a:gd name="connsiteX284" fmla="*/ 2178 w 12903"/>
                  <a:gd name="connsiteY284" fmla="*/ 9241 h 11335"/>
                  <a:gd name="connsiteX285" fmla="*/ 2178 w 12903"/>
                  <a:gd name="connsiteY285" fmla="*/ 7900 h 11335"/>
                  <a:gd name="connsiteX286" fmla="*/ 2178 w 12903"/>
                  <a:gd name="connsiteY286" fmla="*/ 8487 h 11335"/>
                  <a:gd name="connsiteX287" fmla="*/ 2178 w 12903"/>
                  <a:gd name="connsiteY287" fmla="*/ 8487 h 11335"/>
                  <a:gd name="connsiteX288" fmla="*/ 2178 w 12903"/>
                  <a:gd name="connsiteY288" fmla="*/ 9157 h 11335"/>
                  <a:gd name="connsiteX289" fmla="*/ 2178 w 12903"/>
                  <a:gd name="connsiteY289" fmla="*/ 9157 h 11335"/>
                  <a:gd name="connsiteX290" fmla="*/ 2178 w 12903"/>
                  <a:gd name="connsiteY290" fmla="*/ 9157 h 11335"/>
                  <a:gd name="connsiteX291" fmla="*/ 2178 w 12903"/>
                  <a:gd name="connsiteY291" fmla="*/ 8152 h 11335"/>
                  <a:gd name="connsiteX292" fmla="*/ 2178 w 12903"/>
                  <a:gd name="connsiteY292" fmla="*/ 8822 h 11335"/>
                  <a:gd name="connsiteX293" fmla="*/ 2178 w 12903"/>
                  <a:gd name="connsiteY293" fmla="*/ 8319 h 11335"/>
                  <a:gd name="connsiteX294" fmla="*/ 2178 w 12903"/>
                  <a:gd name="connsiteY294" fmla="*/ 9828 h 11335"/>
                  <a:gd name="connsiteX295" fmla="*/ 2178 w 12903"/>
                  <a:gd name="connsiteY295" fmla="*/ 9157 h 11335"/>
                  <a:gd name="connsiteX296" fmla="*/ 2178 w 12903"/>
                  <a:gd name="connsiteY296" fmla="*/ 10079 h 11335"/>
                  <a:gd name="connsiteX297" fmla="*/ 2178 w 12903"/>
                  <a:gd name="connsiteY297" fmla="*/ 9325 h 11335"/>
                  <a:gd name="connsiteX298" fmla="*/ 2178 w 12903"/>
                  <a:gd name="connsiteY298" fmla="*/ 9325 h 11335"/>
                  <a:gd name="connsiteX299" fmla="*/ 2178 w 12903"/>
                  <a:gd name="connsiteY299" fmla="*/ 9325 h 11335"/>
                  <a:gd name="connsiteX300" fmla="*/ 2178 w 12903"/>
                  <a:gd name="connsiteY300" fmla="*/ 10330 h 11335"/>
                  <a:gd name="connsiteX301" fmla="*/ 2178 w 12903"/>
                  <a:gd name="connsiteY301" fmla="*/ 8654 h 11335"/>
                  <a:gd name="connsiteX302" fmla="*/ 2178 w 12903"/>
                  <a:gd name="connsiteY302" fmla="*/ 9828 h 11335"/>
                  <a:gd name="connsiteX303" fmla="*/ 2178 w 12903"/>
                  <a:gd name="connsiteY303" fmla="*/ 9073 h 11335"/>
                  <a:gd name="connsiteX304" fmla="*/ 6536 w 12903"/>
                  <a:gd name="connsiteY304" fmla="*/ 8822 h 11335"/>
                  <a:gd name="connsiteX305" fmla="*/ 6536 w 12903"/>
                  <a:gd name="connsiteY305" fmla="*/ 8822 h 11335"/>
                  <a:gd name="connsiteX306" fmla="*/ 6116 w 12903"/>
                  <a:gd name="connsiteY306" fmla="*/ 8822 h 11335"/>
                  <a:gd name="connsiteX307" fmla="*/ 8211 w 12903"/>
                  <a:gd name="connsiteY307" fmla="*/ 7062 h 11335"/>
                  <a:gd name="connsiteX308" fmla="*/ 8211 w 12903"/>
                  <a:gd name="connsiteY308" fmla="*/ 7062 h 11335"/>
                  <a:gd name="connsiteX309" fmla="*/ 7792 w 12903"/>
                  <a:gd name="connsiteY309" fmla="*/ 7062 h 11335"/>
                  <a:gd name="connsiteX310" fmla="*/ 12904 w 12903"/>
                  <a:gd name="connsiteY310" fmla="*/ 1868 h 11335"/>
                  <a:gd name="connsiteX311" fmla="*/ 12904 w 12903"/>
                  <a:gd name="connsiteY311" fmla="*/ 1868 h 11335"/>
                  <a:gd name="connsiteX312" fmla="*/ 12484 w 12903"/>
                  <a:gd name="connsiteY312" fmla="*/ 1868 h 11335"/>
                  <a:gd name="connsiteX313" fmla="*/ 12904 w 12903"/>
                  <a:gd name="connsiteY313" fmla="*/ 1868 h 11335"/>
                  <a:gd name="connsiteX314" fmla="*/ 12904 w 12903"/>
                  <a:gd name="connsiteY314" fmla="*/ 1868 h 11335"/>
                  <a:gd name="connsiteX315" fmla="*/ 12652 w 12903"/>
                  <a:gd name="connsiteY315" fmla="*/ 2203 h 11335"/>
                  <a:gd name="connsiteX316" fmla="*/ 1676 w 12903"/>
                  <a:gd name="connsiteY316" fmla="*/ 2705 h 11335"/>
                  <a:gd name="connsiteX317" fmla="*/ 1676 w 12903"/>
                  <a:gd name="connsiteY317" fmla="*/ 2705 h 11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</a:cxnLst>
                <a:rect l="l" t="t" r="r" b="b"/>
                <a:pathLst>
                  <a:path w="12903" h="11335">
                    <a:moveTo>
                      <a:pt x="5446" y="9409"/>
                    </a:moveTo>
                    <a:lnTo>
                      <a:pt x="5446" y="9911"/>
                    </a:lnTo>
                    <a:cubicBezTo>
                      <a:pt x="5446" y="10917"/>
                      <a:pt x="5446" y="10582"/>
                      <a:pt x="5446" y="11336"/>
                    </a:cubicBezTo>
                    <a:cubicBezTo>
                      <a:pt x="5446" y="9409"/>
                      <a:pt x="5446" y="11336"/>
                      <a:pt x="5446" y="9157"/>
                    </a:cubicBezTo>
                    <a:lnTo>
                      <a:pt x="5446" y="9576"/>
                    </a:lnTo>
                    <a:lnTo>
                      <a:pt x="5446" y="9576"/>
                    </a:lnTo>
                    <a:cubicBezTo>
                      <a:pt x="5446" y="10498"/>
                      <a:pt x="5446" y="8152"/>
                      <a:pt x="5446" y="8403"/>
                    </a:cubicBezTo>
                    <a:cubicBezTo>
                      <a:pt x="5530" y="8621"/>
                      <a:pt x="5530" y="8856"/>
                      <a:pt x="5446" y="9073"/>
                    </a:cubicBezTo>
                    <a:lnTo>
                      <a:pt x="5446" y="8571"/>
                    </a:lnTo>
                    <a:cubicBezTo>
                      <a:pt x="5446" y="8571"/>
                      <a:pt x="5446" y="8571"/>
                      <a:pt x="5446" y="8571"/>
                    </a:cubicBezTo>
                    <a:lnTo>
                      <a:pt x="5446" y="8571"/>
                    </a:lnTo>
                    <a:lnTo>
                      <a:pt x="5446" y="8571"/>
                    </a:lnTo>
                    <a:cubicBezTo>
                      <a:pt x="5446" y="8571"/>
                      <a:pt x="5446" y="7733"/>
                      <a:pt x="5446" y="7565"/>
                    </a:cubicBezTo>
                    <a:lnTo>
                      <a:pt x="5446" y="7565"/>
                    </a:lnTo>
                    <a:cubicBezTo>
                      <a:pt x="5446" y="8068"/>
                      <a:pt x="5446" y="8571"/>
                      <a:pt x="5446" y="8487"/>
                    </a:cubicBezTo>
                    <a:cubicBezTo>
                      <a:pt x="5446" y="10498"/>
                      <a:pt x="5446" y="7984"/>
                      <a:pt x="5446" y="9157"/>
                    </a:cubicBezTo>
                    <a:lnTo>
                      <a:pt x="5446" y="9157"/>
                    </a:lnTo>
                    <a:cubicBezTo>
                      <a:pt x="5413" y="9635"/>
                      <a:pt x="5413" y="10104"/>
                      <a:pt x="5446" y="10582"/>
                    </a:cubicBezTo>
                    <a:cubicBezTo>
                      <a:pt x="5404" y="9828"/>
                      <a:pt x="5404" y="9073"/>
                      <a:pt x="5446" y="8319"/>
                    </a:cubicBezTo>
                    <a:cubicBezTo>
                      <a:pt x="5446" y="8319"/>
                      <a:pt x="5446" y="8319"/>
                      <a:pt x="5446" y="8319"/>
                    </a:cubicBezTo>
                    <a:cubicBezTo>
                      <a:pt x="5446" y="8319"/>
                      <a:pt x="5446" y="8906"/>
                      <a:pt x="5446" y="8822"/>
                    </a:cubicBezTo>
                    <a:lnTo>
                      <a:pt x="5446" y="8822"/>
                    </a:lnTo>
                    <a:cubicBezTo>
                      <a:pt x="5522" y="9291"/>
                      <a:pt x="5522" y="9777"/>
                      <a:pt x="5446" y="10247"/>
                    </a:cubicBezTo>
                    <a:cubicBezTo>
                      <a:pt x="5446" y="10247"/>
                      <a:pt x="5446" y="9157"/>
                      <a:pt x="5446" y="8906"/>
                    </a:cubicBezTo>
                    <a:cubicBezTo>
                      <a:pt x="5446" y="8654"/>
                      <a:pt x="5446" y="8906"/>
                      <a:pt x="5446" y="8319"/>
                    </a:cubicBezTo>
                    <a:cubicBezTo>
                      <a:pt x="5446" y="7733"/>
                      <a:pt x="5446" y="8906"/>
                      <a:pt x="5446" y="9157"/>
                    </a:cubicBezTo>
                    <a:lnTo>
                      <a:pt x="5446" y="9157"/>
                    </a:lnTo>
                    <a:cubicBezTo>
                      <a:pt x="5446" y="9157"/>
                      <a:pt x="5446" y="8152"/>
                      <a:pt x="5446" y="7900"/>
                    </a:cubicBezTo>
                    <a:cubicBezTo>
                      <a:pt x="5446" y="7649"/>
                      <a:pt x="5446" y="9409"/>
                      <a:pt x="5446" y="7900"/>
                    </a:cubicBezTo>
                    <a:lnTo>
                      <a:pt x="5446" y="8822"/>
                    </a:lnTo>
                    <a:cubicBezTo>
                      <a:pt x="5505" y="8294"/>
                      <a:pt x="5505" y="7758"/>
                      <a:pt x="5446" y="7230"/>
                    </a:cubicBezTo>
                    <a:lnTo>
                      <a:pt x="5446" y="7900"/>
                    </a:lnTo>
                    <a:cubicBezTo>
                      <a:pt x="5362" y="7146"/>
                      <a:pt x="5362" y="6392"/>
                      <a:pt x="5446" y="5638"/>
                    </a:cubicBezTo>
                    <a:cubicBezTo>
                      <a:pt x="5505" y="5387"/>
                      <a:pt x="5505" y="5135"/>
                      <a:pt x="5446" y="4884"/>
                    </a:cubicBezTo>
                    <a:lnTo>
                      <a:pt x="5446" y="4381"/>
                    </a:lnTo>
                    <a:cubicBezTo>
                      <a:pt x="5513" y="4658"/>
                      <a:pt x="5513" y="4943"/>
                      <a:pt x="5446" y="5219"/>
                    </a:cubicBezTo>
                    <a:lnTo>
                      <a:pt x="5446" y="5219"/>
                    </a:lnTo>
                    <a:cubicBezTo>
                      <a:pt x="5497" y="5697"/>
                      <a:pt x="5497" y="6166"/>
                      <a:pt x="5446" y="6644"/>
                    </a:cubicBezTo>
                    <a:lnTo>
                      <a:pt x="5446" y="7817"/>
                    </a:lnTo>
                    <a:lnTo>
                      <a:pt x="5446" y="7817"/>
                    </a:lnTo>
                    <a:lnTo>
                      <a:pt x="5446" y="8487"/>
                    </a:lnTo>
                    <a:lnTo>
                      <a:pt x="5446" y="9157"/>
                    </a:lnTo>
                    <a:cubicBezTo>
                      <a:pt x="5379" y="8127"/>
                      <a:pt x="5379" y="7088"/>
                      <a:pt x="5446" y="6057"/>
                    </a:cubicBezTo>
                    <a:cubicBezTo>
                      <a:pt x="5446" y="6895"/>
                      <a:pt x="5446" y="7314"/>
                      <a:pt x="5446" y="8236"/>
                    </a:cubicBezTo>
                    <a:cubicBezTo>
                      <a:pt x="5446" y="7314"/>
                      <a:pt x="5446" y="8654"/>
                      <a:pt x="5446" y="8236"/>
                    </a:cubicBezTo>
                    <a:cubicBezTo>
                      <a:pt x="5497" y="8453"/>
                      <a:pt x="5497" y="8688"/>
                      <a:pt x="5446" y="8906"/>
                    </a:cubicBezTo>
                    <a:lnTo>
                      <a:pt x="5446" y="7984"/>
                    </a:lnTo>
                    <a:cubicBezTo>
                      <a:pt x="5379" y="8286"/>
                      <a:pt x="5379" y="8604"/>
                      <a:pt x="5446" y="8906"/>
                    </a:cubicBezTo>
                    <a:cubicBezTo>
                      <a:pt x="5446" y="7398"/>
                      <a:pt x="5446" y="7900"/>
                      <a:pt x="5446" y="7481"/>
                    </a:cubicBezTo>
                    <a:cubicBezTo>
                      <a:pt x="5446" y="7062"/>
                      <a:pt x="5446" y="8403"/>
                      <a:pt x="5446" y="8319"/>
                    </a:cubicBezTo>
                    <a:cubicBezTo>
                      <a:pt x="5446" y="8236"/>
                      <a:pt x="5446" y="6560"/>
                      <a:pt x="5446" y="7565"/>
                    </a:cubicBezTo>
                    <a:lnTo>
                      <a:pt x="5446" y="7565"/>
                    </a:lnTo>
                    <a:cubicBezTo>
                      <a:pt x="5446" y="7565"/>
                      <a:pt x="5446" y="7565"/>
                      <a:pt x="5446" y="7565"/>
                    </a:cubicBezTo>
                    <a:lnTo>
                      <a:pt x="5446" y="7565"/>
                    </a:lnTo>
                    <a:cubicBezTo>
                      <a:pt x="5446" y="7565"/>
                      <a:pt x="5865" y="7565"/>
                      <a:pt x="5865" y="6308"/>
                    </a:cubicBezTo>
                    <a:lnTo>
                      <a:pt x="5865" y="3878"/>
                    </a:lnTo>
                    <a:cubicBezTo>
                      <a:pt x="5865" y="4884"/>
                      <a:pt x="5865" y="7481"/>
                      <a:pt x="5865" y="8068"/>
                    </a:cubicBezTo>
                    <a:cubicBezTo>
                      <a:pt x="5865" y="8654"/>
                      <a:pt x="5865" y="8068"/>
                      <a:pt x="5865" y="8068"/>
                    </a:cubicBezTo>
                    <a:lnTo>
                      <a:pt x="5865" y="6476"/>
                    </a:lnTo>
                    <a:cubicBezTo>
                      <a:pt x="5865" y="7649"/>
                      <a:pt x="5865" y="7062"/>
                      <a:pt x="5865" y="8068"/>
                    </a:cubicBezTo>
                    <a:cubicBezTo>
                      <a:pt x="5823" y="7456"/>
                      <a:pt x="5823" y="6836"/>
                      <a:pt x="5865" y="6225"/>
                    </a:cubicBezTo>
                    <a:cubicBezTo>
                      <a:pt x="5865" y="6225"/>
                      <a:pt x="5865" y="7900"/>
                      <a:pt x="5865" y="8068"/>
                    </a:cubicBezTo>
                    <a:lnTo>
                      <a:pt x="5865" y="6392"/>
                    </a:lnTo>
                    <a:cubicBezTo>
                      <a:pt x="5832" y="7037"/>
                      <a:pt x="5832" y="7674"/>
                      <a:pt x="5865" y="8319"/>
                    </a:cubicBezTo>
                    <a:cubicBezTo>
                      <a:pt x="5865" y="8319"/>
                      <a:pt x="5865" y="8319"/>
                      <a:pt x="5865" y="8319"/>
                    </a:cubicBezTo>
                    <a:lnTo>
                      <a:pt x="5865" y="7900"/>
                    </a:lnTo>
                    <a:cubicBezTo>
                      <a:pt x="5865" y="7900"/>
                      <a:pt x="5865" y="5638"/>
                      <a:pt x="5865" y="5722"/>
                    </a:cubicBezTo>
                    <a:cubicBezTo>
                      <a:pt x="5781" y="6476"/>
                      <a:pt x="5781" y="7230"/>
                      <a:pt x="5865" y="7984"/>
                    </a:cubicBezTo>
                    <a:cubicBezTo>
                      <a:pt x="5865" y="7146"/>
                      <a:pt x="5865" y="3962"/>
                      <a:pt x="5865" y="3292"/>
                    </a:cubicBezTo>
                    <a:lnTo>
                      <a:pt x="5865" y="3292"/>
                    </a:lnTo>
                    <a:cubicBezTo>
                      <a:pt x="5865" y="4549"/>
                      <a:pt x="5865" y="7230"/>
                      <a:pt x="5865" y="8319"/>
                    </a:cubicBezTo>
                    <a:cubicBezTo>
                      <a:pt x="5865" y="9409"/>
                      <a:pt x="5865" y="8822"/>
                      <a:pt x="5865" y="8822"/>
                    </a:cubicBezTo>
                    <a:cubicBezTo>
                      <a:pt x="5865" y="8822"/>
                      <a:pt x="5865" y="9492"/>
                      <a:pt x="5865" y="9492"/>
                    </a:cubicBezTo>
                    <a:lnTo>
                      <a:pt x="5865" y="9492"/>
                    </a:lnTo>
                    <a:cubicBezTo>
                      <a:pt x="5865" y="8487"/>
                      <a:pt x="5865" y="8487"/>
                      <a:pt x="5865" y="7649"/>
                    </a:cubicBezTo>
                    <a:lnTo>
                      <a:pt x="5865" y="8654"/>
                    </a:lnTo>
                    <a:cubicBezTo>
                      <a:pt x="5865" y="7733"/>
                      <a:pt x="5865" y="5889"/>
                      <a:pt x="5865" y="6057"/>
                    </a:cubicBezTo>
                    <a:cubicBezTo>
                      <a:pt x="5907" y="6752"/>
                      <a:pt x="5907" y="7456"/>
                      <a:pt x="5865" y="8152"/>
                    </a:cubicBezTo>
                    <a:cubicBezTo>
                      <a:pt x="5865" y="8152"/>
                      <a:pt x="5865" y="7481"/>
                      <a:pt x="5865" y="7733"/>
                    </a:cubicBezTo>
                    <a:lnTo>
                      <a:pt x="5865" y="8236"/>
                    </a:lnTo>
                    <a:cubicBezTo>
                      <a:pt x="5865" y="8236"/>
                      <a:pt x="5865" y="6895"/>
                      <a:pt x="5865" y="8236"/>
                    </a:cubicBezTo>
                    <a:cubicBezTo>
                      <a:pt x="5865" y="9576"/>
                      <a:pt x="5865" y="9492"/>
                      <a:pt x="5865" y="8906"/>
                    </a:cubicBezTo>
                    <a:cubicBezTo>
                      <a:pt x="5865" y="8319"/>
                      <a:pt x="5865" y="4297"/>
                      <a:pt x="5865" y="3460"/>
                    </a:cubicBezTo>
                    <a:cubicBezTo>
                      <a:pt x="5915" y="3987"/>
                      <a:pt x="5915" y="4524"/>
                      <a:pt x="5865" y="5052"/>
                    </a:cubicBezTo>
                    <a:cubicBezTo>
                      <a:pt x="5865" y="5973"/>
                      <a:pt x="5865" y="7146"/>
                      <a:pt x="5865" y="7900"/>
                    </a:cubicBezTo>
                    <a:lnTo>
                      <a:pt x="5865" y="7230"/>
                    </a:lnTo>
                    <a:cubicBezTo>
                      <a:pt x="5890" y="7456"/>
                      <a:pt x="5890" y="7674"/>
                      <a:pt x="5865" y="7900"/>
                    </a:cubicBezTo>
                    <a:cubicBezTo>
                      <a:pt x="5865" y="6895"/>
                      <a:pt x="5865" y="7900"/>
                      <a:pt x="5865" y="7062"/>
                    </a:cubicBezTo>
                    <a:cubicBezTo>
                      <a:pt x="5865" y="6225"/>
                      <a:pt x="5865" y="7062"/>
                      <a:pt x="5865" y="7062"/>
                    </a:cubicBezTo>
                    <a:lnTo>
                      <a:pt x="5865" y="4549"/>
                    </a:lnTo>
                    <a:cubicBezTo>
                      <a:pt x="5899" y="4800"/>
                      <a:pt x="5899" y="5052"/>
                      <a:pt x="5865" y="5303"/>
                    </a:cubicBezTo>
                    <a:cubicBezTo>
                      <a:pt x="5865" y="5303"/>
                      <a:pt x="5865" y="5806"/>
                      <a:pt x="5865" y="5806"/>
                    </a:cubicBezTo>
                    <a:cubicBezTo>
                      <a:pt x="5865" y="5806"/>
                      <a:pt x="5865" y="6392"/>
                      <a:pt x="5865" y="6811"/>
                    </a:cubicBezTo>
                    <a:cubicBezTo>
                      <a:pt x="5865" y="7230"/>
                      <a:pt x="5865" y="6308"/>
                      <a:pt x="5865" y="6225"/>
                    </a:cubicBezTo>
                    <a:cubicBezTo>
                      <a:pt x="5865" y="6141"/>
                      <a:pt x="5865" y="6225"/>
                      <a:pt x="5865" y="7398"/>
                    </a:cubicBezTo>
                    <a:cubicBezTo>
                      <a:pt x="5865" y="6811"/>
                      <a:pt x="5865" y="6644"/>
                      <a:pt x="5865" y="6225"/>
                    </a:cubicBezTo>
                    <a:cubicBezTo>
                      <a:pt x="5865" y="5806"/>
                      <a:pt x="5865" y="6225"/>
                      <a:pt x="5865" y="6225"/>
                    </a:cubicBezTo>
                    <a:cubicBezTo>
                      <a:pt x="5773" y="5194"/>
                      <a:pt x="5773" y="4155"/>
                      <a:pt x="5865" y="3124"/>
                    </a:cubicBezTo>
                    <a:cubicBezTo>
                      <a:pt x="5865" y="3124"/>
                      <a:pt x="5865" y="3878"/>
                      <a:pt x="5865" y="3711"/>
                    </a:cubicBezTo>
                    <a:cubicBezTo>
                      <a:pt x="5865" y="3543"/>
                      <a:pt x="5865" y="1532"/>
                      <a:pt x="5865" y="2454"/>
                    </a:cubicBezTo>
                    <a:cubicBezTo>
                      <a:pt x="5907" y="3150"/>
                      <a:pt x="5907" y="3853"/>
                      <a:pt x="5865" y="4549"/>
                    </a:cubicBezTo>
                    <a:cubicBezTo>
                      <a:pt x="5865" y="4549"/>
                      <a:pt x="5865" y="4046"/>
                      <a:pt x="5865" y="4549"/>
                    </a:cubicBezTo>
                    <a:lnTo>
                      <a:pt x="5865" y="4549"/>
                    </a:lnTo>
                    <a:cubicBezTo>
                      <a:pt x="5865" y="4549"/>
                      <a:pt x="5865" y="5052"/>
                      <a:pt x="5865" y="4549"/>
                    </a:cubicBezTo>
                    <a:cubicBezTo>
                      <a:pt x="5865" y="4046"/>
                      <a:pt x="6284" y="4549"/>
                      <a:pt x="6452" y="5303"/>
                    </a:cubicBezTo>
                    <a:cubicBezTo>
                      <a:pt x="6494" y="5026"/>
                      <a:pt x="6494" y="4742"/>
                      <a:pt x="6452" y="4465"/>
                    </a:cubicBezTo>
                    <a:lnTo>
                      <a:pt x="6452" y="4465"/>
                    </a:lnTo>
                    <a:cubicBezTo>
                      <a:pt x="6494" y="4071"/>
                      <a:pt x="6494" y="3686"/>
                      <a:pt x="6452" y="3292"/>
                    </a:cubicBezTo>
                    <a:cubicBezTo>
                      <a:pt x="6452" y="2873"/>
                      <a:pt x="6452" y="2119"/>
                      <a:pt x="6452" y="2454"/>
                    </a:cubicBezTo>
                    <a:lnTo>
                      <a:pt x="6452" y="3376"/>
                    </a:lnTo>
                    <a:cubicBezTo>
                      <a:pt x="6452" y="3376"/>
                      <a:pt x="6452" y="2873"/>
                      <a:pt x="6452" y="3376"/>
                    </a:cubicBezTo>
                    <a:cubicBezTo>
                      <a:pt x="6452" y="3878"/>
                      <a:pt x="6452" y="4633"/>
                      <a:pt x="6452" y="3376"/>
                    </a:cubicBezTo>
                    <a:lnTo>
                      <a:pt x="6452" y="2789"/>
                    </a:lnTo>
                    <a:cubicBezTo>
                      <a:pt x="6452" y="2370"/>
                      <a:pt x="6452" y="1365"/>
                      <a:pt x="6452" y="1700"/>
                    </a:cubicBezTo>
                    <a:lnTo>
                      <a:pt x="6452" y="695"/>
                    </a:lnTo>
                    <a:cubicBezTo>
                      <a:pt x="6452" y="2035"/>
                      <a:pt x="6452" y="695"/>
                      <a:pt x="6452" y="2035"/>
                    </a:cubicBezTo>
                    <a:cubicBezTo>
                      <a:pt x="6502" y="1532"/>
                      <a:pt x="6502" y="1030"/>
                      <a:pt x="6452" y="527"/>
                    </a:cubicBezTo>
                    <a:cubicBezTo>
                      <a:pt x="6452" y="527"/>
                      <a:pt x="6452" y="1114"/>
                      <a:pt x="6452" y="946"/>
                    </a:cubicBezTo>
                    <a:lnTo>
                      <a:pt x="6452" y="946"/>
                    </a:lnTo>
                    <a:lnTo>
                      <a:pt x="6452" y="946"/>
                    </a:lnTo>
                    <a:lnTo>
                      <a:pt x="6452" y="1449"/>
                    </a:lnTo>
                    <a:cubicBezTo>
                      <a:pt x="6452" y="2119"/>
                      <a:pt x="6452" y="2119"/>
                      <a:pt x="6452" y="2454"/>
                    </a:cubicBezTo>
                    <a:cubicBezTo>
                      <a:pt x="6452" y="2789"/>
                      <a:pt x="6452" y="2454"/>
                      <a:pt x="6452" y="1784"/>
                    </a:cubicBezTo>
                    <a:lnTo>
                      <a:pt x="6452" y="2287"/>
                    </a:lnTo>
                    <a:cubicBezTo>
                      <a:pt x="6376" y="1817"/>
                      <a:pt x="6376" y="1331"/>
                      <a:pt x="6452" y="862"/>
                    </a:cubicBezTo>
                    <a:lnTo>
                      <a:pt x="6452" y="862"/>
                    </a:lnTo>
                    <a:cubicBezTo>
                      <a:pt x="6452" y="862"/>
                      <a:pt x="6452" y="359"/>
                      <a:pt x="6452" y="862"/>
                    </a:cubicBezTo>
                    <a:cubicBezTo>
                      <a:pt x="6452" y="1365"/>
                      <a:pt x="6452" y="1532"/>
                      <a:pt x="6452" y="862"/>
                    </a:cubicBezTo>
                    <a:lnTo>
                      <a:pt x="6452" y="1281"/>
                    </a:lnTo>
                    <a:lnTo>
                      <a:pt x="6452" y="1281"/>
                    </a:lnTo>
                    <a:cubicBezTo>
                      <a:pt x="6452" y="1281"/>
                      <a:pt x="6452" y="2370"/>
                      <a:pt x="6033" y="1281"/>
                    </a:cubicBezTo>
                    <a:cubicBezTo>
                      <a:pt x="6033" y="1281"/>
                      <a:pt x="6033" y="1281"/>
                      <a:pt x="6033" y="1281"/>
                    </a:cubicBezTo>
                    <a:lnTo>
                      <a:pt x="6033" y="695"/>
                    </a:lnTo>
                    <a:cubicBezTo>
                      <a:pt x="6033" y="695"/>
                      <a:pt x="6033" y="108"/>
                      <a:pt x="6033" y="695"/>
                    </a:cubicBezTo>
                    <a:cubicBezTo>
                      <a:pt x="6033" y="-814"/>
                      <a:pt x="6033" y="695"/>
                      <a:pt x="5614" y="108"/>
                    </a:cubicBezTo>
                    <a:lnTo>
                      <a:pt x="5614" y="862"/>
                    </a:lnTo>
                    <a:cubicBezTo>
                      <a:pt x="5614" y="862"/>
                      <a:pt x="5614" y="862"/>
                      <a:pt x="5614" y="1365"/>
                    </a:cubicBezTo>
                    <a:lnTo>
                      <a:pt x="5614" y="2035"/>
                    </a:lnTo>
                    <a:cubicBezTo>
                      <a:pt x="5614" y="2538"/>
                      <a:pt x="5614" y="1532"/>
                      <a:pt x="5614" y="2035"/>
                    </a:cubicBezTo>
                    <a:cubicBezTo>
                      <a:pt x="5614" y="2538"/>
                      <a:pt x="5614" y="2035"/>
                      <a:pt x="5614" y="2035"/>
                    </a:cubicBezTo>
                    <a:cubicBezTo>
                      <a:pt x="5614" y="527"/>
                      <a:pt x="5614" y="3124"/>
                      <a:pt x="5111" y="2035"/>
                    </a:cubicBezTo>
                    <a:cubicBezTo>
                      <a:pt x="5111" y="2035"/>
                      <a:pt x="5111" y="2035"/>
                      <a:pt x="5111" y="2035"/>
                    </a:cubicBezTo>
                    <a:lnTo>
                      <a:pt x="5111" y="2035"/>
                    </a:lnTo>
                    <a:lnTo>
                      <a:pt x="5111" y="2035"/>
                    </a:lnTo>
                    <a:cubicBezTo>
                      <a:pt x="5111" y="2035"/>
                      <a:pt x="5111" y="2035"/>
                      <a:pt x="5111" y="2035"/>
                    </a:cubicBezTo>
                    <a:lnTo>
                      <a:pt x="5111" y="1281"/>
                    </a:lnTo>
                    <a:lnTo>
                      <a:pt x="5111" y="1281"/>
                    </a:lnTo>
                    <a:cubicBezTo>
                      <a:pt x="5111" y="1281"/>
                      <a:pt x="5111" y="1281"/>
                      <a:pt x="5111" y="2203"/>
                    </a:cubicBezTo>
                    <a:cubicBezTo>
                      <a:pt x="5103" y="2345"/>
                      <a:pt x="5103" y="2479"/>
                      <a:pt x="5111" y="2622"/>
                    </a:cubicBezTo>
                    <a:cubicBezTo>
                      <a:pt x="5111" y="1449"/>
                      <a:pt x="5111" y="2622"/>
                      <a:pt x="5111" y="1784"/>
                    </a:cubicBezTo>
                    <a:cubicBezTo>
                      <a:pt x="5044" y="2337"/>
                      <a:pt x="5044" y="2907"/>
                      <a:pt x="5111" y="3460"/>
                    </a:cubicBezTo>
                    <a:cubicBezTo>
                      <a:pt x="5111" y="3460"/>
                      <a:pt x="5111" y="3460"/>
                      <a:pt x="5111" y="3460"/>
                    </a:cubicBezTo>
                    <a:cubicBezTo>
                      <a:pt x="5111" y="3460"/>
                      <a:pt x="5111" y="3460"/>
                      <a:pt x="5111" y="3460"/>
                    </a:cubicBezTo>
                    <a:lnTo>
                      <a:pt x="5111" y="3460"/>
                    </a:lnTo>
                    <a:cubicBezTo>
                      <a:pt x="5019" y="2932"/>
                      <a:pt x="5019" y="2396"/>
                      <a:pt x="5111" y="1868"/>
                    </a:cubicBezTo>
                    <a:cubicBezTo>
                      <a:pt x="5111" y="2957"/>
                      <a:pt x="5111" y="1868"/>
                      <a:pt x="5111" y="3376"/>
                    </a:cubicBezTo>
                    <a:lnTo>
                      <a:pt x="5111" y="2789"/>
                    </a:lnTo>
                    <a:cubicBezTo>
                      <a:pt x="5111" y="2789"/>
                      <a:pt x="5111" y="3627"/>
                      <a:pt x="5111" y="2789"/>
                    </a:cubicBezTo>
                    <a:cubicBezTo>
                      <a:pt x="5111" y="1951"/>
                      <a:pt x="5111" y="2789"/>
                      <a:pt x="4357" y="1616"/>
                    </a:cubicBezTo>
                    <a:cubicBezTo>
                      <a:pt x="4357" y="3376"/>
                      <a:pt x="4357" y="862"/>
                      <a:pt x="4357" y="2203"/>
                    </a:cubicBezTo>
                    <a:cubicBezTo>
                      <a:pt x="4357" y="2203"/>
                      <a:pt x="4357" y="1532"/>
                      <a:pt x="4357" y="1197"/>
                    </a:cubicBezTo>
                    <a:cubicBezTo>
                      <a:pt x="4357" y="862"/>
                      <a:pt x="4357" y="611"/>
                      <a:pt x="4357" y="1700"/>
                    </a:cubicBezTo>
                    <a:lnTo>
                      <a:pt x="4357" y="862"/>
                    </a:lnTo>
                    <a:lnTo>
                      <a:pt x="4357" y="862"/>
                    </a:lnTo>
                    <a:cubicBezTo>
                      <a:pt x="4357" y="862"/>
                      <a:pt x="4357" y="862"/>
                      <a:pt x="4357" y="359"/>
                    </a:cubicBezTo>
                    <a:cubicBezTo>
                      <a:pt x="4240" y="1197"/>
                      <a:pt x="4240" y="2035"/>
                      <a:pt x="4357" y="2873"/>
                    </a:cubicBezTo>
                    <a:cubicBezTo>
                      <a:pt x="4357" y="2287"/>
                      <a:pt x="4357" y="2370"/>
                      <a:pt x="4357" y="2873"/>
                    </a:cubicBezTo>
                    <a:cubicBezTo>
                      <a:pt x="4357" y="2454"/>
                      <a:pt x="4357" y="2035"/>
                      <a:pt x="4357" y="1951"/>
                    </a:cubicBezTo>
                    <a:cubicBezTo>
                      <a:pt x="4357" y="1868"/>
                      <a:pt x="4357" y="1365"/>
                      <a:pt x="4357" y="1951"/>
                    </a:cubicBezTo>
                    <a:cubicBezTo>
                      <a:pt x="4357" y="2538"/>
                      <a:pt x="4357" y="1951"/>
                      <a:pt x="4357" y="1951"/>
                    </a:cubicBezTo>
                    <a:cubicBezTo>
                      <a:pt x="4357" y="1951"/>
                      <a:pt x="4357" y="1951"/>
                      <a:pt x="4357" y="1951"/>
                    </a:cubicBezTo>
                    <a:lnTo>
                      <a:pt x="4357" y="1951"/>
                    </a:lnTo>
                    <a:cubicBezTo>
                      <a:pt x="4357" y="3124"/>
                      <a:pt x="4357" y="1951"/>
                      <a:pt x="4357" y="2370"/>
                    </a:cubicBezTo>
                    <a:lnTo>
                      <a:pt x="4357" y="2370"/>
                    </a:lnTo>
                    <a:cubicBezTo>
                      <a:pt x="4357" y="1616"/>
                      <a:pt x="4357" y="2789"/>
                      <a:pt x="4357" y="1868"/>
                    </a:cubicBezTo>
                    <a:lnTo>
                      <a:pt x="4357" y="2538"/>
                    </a:lnTo>
                    <a:cubicBezTo>
                      <a:pt x="4357" y="4130"/>
                      <a:pt x="4357" y="1700"/>
                      <a:pt x="4357" y="2538"/>
                    </a:cubicBezTo>
                    <a:lnTo>
                      <a:pt x="4357" y="2538"/>
                    </a:lnTo>
                    <a:cubicBezTo>
                      <a:pt x="4357" y="3041"/>
                      <a:pt x="4357" y="443"/>
                      <a:pt x="4357" y="276"/>
                    </a:cubicBezTo>
                    <a:lnTo>
                      <a:pt x="4357" y="276"/>
                    </a:lnTo>
                    <a:cubicBezTo>
                      <a:pt x="4357" y="-562"/>
                      <a:pt x="4357" y="1197"/>
                      <a:pt x="4357" y="1449"/>
                    </a:cubicBezTo>
                    <a:cubicBezTo>
                      <a:pt x="4416" y="1005"/>
                      <a:pt x="4416" y="552"/>
                      <a:pt x="4357" y="108"/>
                    </a:cubicBezTo>
                    <a:cubicBezTo>
                      <a:pt x="4357" y="-311"/>
                      <a:pt x="4357" y="1700"/>
                      <a:pt x="4357" y="778"/>
                    </a:cubicBezTo>
                    <a:cubicBezTo>
                      <a:pt x="4399" y="1114"/>
                      <a:pt x="4399" y="1449"/>
                      <a:pt x="4357" y="1784"/>
                    </a:cubicBezTo>
                    <a:cubicBezTo>
                      <a:pt x="4357" y="1784"/>
                      <a:pt x="4357" y="359"/>
                      <a:pt x="4357" y="1784"/>
                    </a:cubicBezTo>
                    <a:lnTo>
                      <a:pt x="4357" y="1784"/>
                    </a:lnTo>
                    <a:cubicBezTo>
                      <a:pt x="4332" y="2178"/>
                      <a:pt x="4332" y="2563"/>
                      <a:pt x="4357" y="2957"/>
                    </a:cubicBezTo>
                    <a:cubicBezTo>
                      <a:pt x="4357" y="527"/>
                      <a:pt x="4357" y="4214"/>
                      <a:pt x="4357" y="1951"/>
                    </a:cubicBezTo>
                    <a:lnTo>
                      <a:pt x="4357" y="1951"/>
                    </a:lnTo>
                    <a:lnTo>
                      <a:pt x="4357" y="1951"/>
                    </a:lnTo>
                    <a:cubicBezTo>
                      <a:pt x="4357" y="1951"/>
                      <a:pt x="4357" y="1951"/>
                      <a:pt x="4357" y="2873"/>
                    </a:cubicBezTo>
                    <a:lnTo>
                      <a:pt x="4357" y="2370"/>
                    </a:lnTo>
                    <a:cubicBezTo>
                      <a:pt x="4357" y="1951"/>
                      <a:pt x="4357" y="2370"/>
                      <a:pt x="4357" y="3124"/>
                    </a:cubicBezTo>
                    <a:lnTo>
                      <a:pt x="4357" y="2454"/>
                    </a:lnTo>
                    <a:cubicBezTo>
                      <a:pt x="4357" y="2873"/>
                      <a:pt x="4357" y="1281"/>
                      <a:pt x="3938" y="2454"/>
                    </a:cubicBezTo>
                    <a:lnTo>
                      <a:pt x="3938" y="2454"/>
                    </a:lnTo>
                    <a:cubicBezTo>
                      <a:pt x="3938" y="3292"/>
                      <a:pt x="3352" y="443"/>
                      <a:pt x="3435" y="3041"/>
                    </a:cubicBezTo>
                    <a:lnTo>
                      <a:pt x="3435" y="3711"/>
                    </a:lnTo>
                    <a:cubicBezTo>
                      <a:pt x="3435" y="3711"/>
                      <a:pt x="3435" y="4884"/>
                      <a:pt x="3435" y="5303"/>
                    </a:cubicBezTo>
                    <a:cubicBezTo>
                      <a:pt x="3435" y="5722"/>
                      <a:pt x="3435" y="4549"/>
                      <a:pt x="3435" y="4381"/>
                    </a:cubicBezTo>
                    <a:lnTo>
                      <a:pt x="3435" y="4381"/>
                    </a:lnTo>
                    <a:cubicBezTo>
                      <a:pt x="3435" y="2957"/>
                      <a:pt x="3435" y="3878"/>
                      <a:pt x="3435" y="2957"/>
                    </a:cubicBezTo>
                    <a:cubicBezTo>
                      <a:pt x="3435" y="2035"/>
                      <a:pt x="2765" y="2287"/>
                      <a:pt x="2514" y="2203"/>
                    </a:cubicBezTo>
                    <a:lnTo>
                      <a:pt x="2514" y="3292"/>
                    </a:lnTo>
                    <a:lnTo>
                      <a:pt x="2514" y="3292"/>
                    </a:lnTo>
                    <a:cubicBezTo>
                      <a:pt x="2514" y="3292"/>
                      <a:pt x="2514" y="2454"/>
                      <a:pt x="2514" y="2538"/>
                    </a:cubicBezTo>
                    <a:cubicBezTo>
                      <a:pt x="2514" y="2622"/>
                      <a:pt x="2514" y="3041"/>
                      <a:pt x="2514" y="3292"/>
                    </a:cubicBezTo>
                    <a:cubicBezTo>
                      <a:pt x="2422" y="2881"/>
                      <a:pt x="2422" y="2446"/>
                      <a:pt x="2514" y="2035"/>
                    </a:cubicBezTo>
                    <a:lnTo>
                      <a:pt x="2514" y="2035"/>
                    </a:lnTo>
                    <a:cubicBezTo>
                      <a:pt x="2514" y="2454"/>
                      <a:pt x="2514" y="2957"/>
                      <a:pt x="2514" y="2873"/>
                    </a:cubicBezTo>
                    <a:cubicBezTo>
                      <a:pt x="2480" y="2647"/>
                      <a:pt x="2480" y="2429"/>
                      <a:pt x="2514" y="2203"/>
                    </a:cubicBezTo>
                    <a:lnTo>
                      <a:pt x="2514" y="2203"/>
                    </a:lnTo>
                    <a:lnTo>
                      <a:pt x="2514" y="3041"/>
                    </a:lnTo>
                    <a:cubicBezTo>
                      <a:pt x="2455" y="3342"/>
                      <a:pt x="2455" y="3661"/>
                      <a:pt x="2514" y="3962"/>
                    </a:cubicBezTo>
                    <a:cubicBezTo>
                      <a:pt x="2514" y="2454"/>
                      <a:pt x="2011" y="3376"/>
                      <a:pt x="1927" y="2957"/>
                    </a:cubicBezTo>
                    <a:cubicBezTo>
                      <a:pt x="1843" y="2538"/>
                      <a:pt x="1927" y="3543"/>
                      <a:pt x="1927" y="3543"/>
                    </a:cubicBezTo>
                    <a:cubicBezTo>
                      <a:pt x="1927" y="3543"/>
                      <a:pt x="1927" y="4633"/>
                      <a:pt x="1927" y="4549"/>
                    </a:cubicBezTo>
                    <a:cubicBezTo>
                      <a:pt x="1927" y="2538"/>
                      <a:pt x="1927" y="3711"/>
                      <a:pt x="1927" y="2287"/>
                    </a:cubicBezTo>
                    <a:cubicBezTo>
                      <a:pt x="1927" y="3208"/>
                      <a:pt x="1927" y="2287"/>
                      <a:pt x="1927" y="3795"/>
                    </a:cubicBezTo>
                    <a:cubicBezTo>
                      <a:pt x="1952" y="3401"/>
                      <a:pt x="1952" y="3015"/>
                      <a:pt x="1927" y="2622"/>
                    </a:cubicBezTo>
                    <a:cubicBezTo>
                      <a:pt x="1927" y="3376"/>
                      <a:pt x="1508" y="2622"/>
                      <a:pt x="1341" y="2622"/>
                    </a:cubicBezTo>
                    <a:cubicBezTo>
                      <a:pt x="1383" y="2957"/>
                      <a:pt x="1383" y="3292"/>
                      <a:pt x="1341" y="3627"/>
                    </a:cubicBezTo>
                    <a:lnTo>
                      <a:pt x="1341" y="2370"/>
                    </a:lnTo>
                    <a:cubicBezTo>
                      <a:pt x="1341" y="2370"/>
                      <a:pt x="1341" y="3878"/>
                      <a:pt x="1341" y="2957"/>
                    </a:cubicBezTo>
                    <a:cubicBezTo>
                      <a:pt x="1374" y="3150"/>
                      <a:pt x="1374" y="3351"/>
                      <a:pt x="1341" y="3543"/>
                    </a:cubicBezTo>
                    <a:cubicBezTo>
                      <a:pt x="838" y="2370"/>
                      <a:pt x="503" y="4633"/>
                      <a:pt x="0" y="2287"/>
                    </a:cubicBezTo>
                    <a:cubicBezTo>
                      <a:pt x="0" y="2789"/>
                      <a:pt x="0" y="2873"/>
                      <a:pt x="0" y="2873"/>
                    </a:cubicBezTo>
                    <a:cubicBezTo>
                      <a:pt x="50" y="3208"/>
                      <a:pt x="50" y="3543"/>
                      <a:pt x="0" y="3878"/>
                    </a:cubicBezTo>
                    <a:lnTo>
                      <a:pt x="0" y="2873"/>
                    </a:lnTo>
                    <a:cubicBezTo>
                      <a:pt x="0" y="3878"/>
                      <a:pt x="0" y="2873"/>
                      <a:pt x="0" y="3878"/>
                    </a:cubicBezTo>
                    <a:lnTo>
                      <a:pt x="0" y="3878"/>
                    </a:lnTo>
                    <a:cubicBezTo>
                      <a:pt x="0" y="4968"/>
                      <a:pt x="0" y="6308"/>
                      <a:pt x="0" y="7733"/>
                    </a:cubicBezTo>
                    <a:cubicBezTo>
                      <a:pt x="0" y="6476"/>
                      <a:pt x="0" y="9576"/>
                      <a:pt x="0" y="7733"/>
                    </a:cubicBezTo>
                    <a:cubicBezTo>
                      <a:pt x="0" y="7733"/>
                      <a:pt x="0" y="8152"/>
                      <a:pt x="0" y="8487"/>
                    </a:cubicBezTo>
                    <a:cubicBezTo>
                      <a:pt x="0" y="8822"/>
                      <a:pt x="0" y="7733"/>
                      <a:pt x="0" y="7984"/>
                    </a:cubicBezTo>
                    <a:lnTo>
                      <a:pt x="0" y="7984"/>
                    </a:lnTo>
                    <a:cubicBezTo>
                      <a:pt x="0" y="7984"/>
                      <a:pt x="0" y="7984"/>
                      <a:pt x="587" y="8822"/>
                    </a:cubicBezTo>
                    <a:lnTo>
                      <a:pt x="587" y="8152"/>
                    </a:lnTo>
                    <a:cubicBezTo>
                      <a:pt x="595" y="8294"/>
                      <a:pt x="595" y="8428"/>
                      <a:pt x="587" y="8571"/>
                    </a:cubicBezTo>
                    <a:cubicBezTo>
                      <a:pt x="587" y="7565"/>
                      <a:pt x="587" y="8571"/>
                      <a:pt x="587" y="7398"/>
                    </a:cubicBezTo>
                    <a:cubicBezTo>
                      <a:pt x="587" y="8822"/>
                      <a:pt x="587" y="7398"/>
                      <a:pt x="1089" y="8990"/>
                    </a:cubicBezTo>
                    <a:cubicBezTo>
                      <a:pt x="1089" y="8990"/>
                      <a:pt x="1089" y="8152"/>
                      <a:pt x="1089" y="8152"/>
                    </a:cubicBezTo>
                    <a:lnTo>
                      <a:pt x="1089" y="8152"/>
                    </a:lnTo>
                    <a:cubicBezTo>
                      <a:pt x="1089" y="8152"/>
                      <a:pt x="1089" y="8738"/>
                      <a:pt x="1089" y="9157"/>
                    </a:cubicBezTo>
                    <a:lnTo>
                      <a:pt x="1089" y="9157"/>
                    </a:lnTo>
                    <a:cubicBezTo>
                      <a:pt x="1089" y="9744"/>
                      <a:pt x="1089" y="9157"/>
                      <a:pt x="1089" y="9157"/>
                    </a:cubicBezTo>
                    <a:lnTo>
                      <a:pt x="1089" y="9157"/>
                    </a:lnTo>
                    <a:cubicBezTo>
                      <a:pt x="1089" y="8738"/>
                      <a:pt x="1592" y="9157"/>
                      <a:pt x="1759" y="8403"/>
                    </a:cubicBezTo>
                    <a:lnTo>
                      <a:pt x="1759" y="8403"/>
                    </a:lnTo>
                    <a:cubicBezTo>
                      <a:pt x="1759" y="7817"/>
                      <a:pt x="1759" y="8403"/>
                      <a:pt x="1759" y="8403"/>
                    </a:cubicBezTo>
                    <a:lnTo>
                      <a:pt x="1759" y="8403"/>
                    </a:lnTo>
                    <a:cubicBezTo>
                      <a:pt x="1759" y="8403"/>
                      <a:pt x="1759" y="7900"/>
                      <a:pt x="1759" y="7900"/>
                    </a:cubicBezTo>
                    <a:cubicBezTo>
                      <a:pt x="1718" y="8294"/>
                      <a:pt x="1718" y="8680"/>
                      <a:pt x="1759" y="9073"/>
                    </a:cubicBezTo>
                    <a:cubicBezTo>
                      <a:pt x="1759" y="8403"/>
                      <a:pt x="1759" y="8571"/>
                      <a:pt x="1759" y="7398"/>
                    </a:cubicBezTo>
                    <a:lnTo>
                      <a:pt x="1759" y="7900"/>
                    </a:lnTo>
                    <a:cubicBezTo>
                      <a:pt x="1701" y="7599"/>
                      <a:pt x="1701" y="7280"/>
                      <a:pt x="1759" y="6979"/>
                    </a:cubicBezTo>
                    <a:cubicBezTo>
                      <a:pt x="1759" y="7481"/>
                      <a:pt x="1759" y="7817"/>
                      <a:pt x="1759" y="8487"/>
                    </a:cubicBezTo>
                    <a:cubicBezTo>
                      <a:pt x="1759" y="9157"/>
                      <a:pt x="1759" y="7230"/>
                      <a:pt x="1759" y="8990"/>
                    </a:cubicBezTo>
                    <a:cubicBezTo>
                      <a:pt x="1759" y="7481"/>
                      <a:pt x="1759" y="8152"/>
                      <a:pt x="1759" y="7817"/>
                    </a:cubicBezTo>
                    <a:cubicBezTo>
                      <a:pt x="1759" y="7481"/>
                      <a:pt x="1759" y="6727"/>
                      <a:pt x="1759" y="6811"/>
                    </a:cubicBezTo>
                    <a:cubicBezTo>
                      <a:pt x="1759" y="6895"/>
                      <a:pt x="1759" y="8738"/>
                      <a:pt x="1759" y="8738"/>
                    </a:cubicBezTo>
                    <a:lnTo>
                      <a:pt x="1759" y="8738"/>
                    </a:lnTo>
                    <a:cubicBezTo>
                      <a:pt x="1759" y="9157"/>
                      <a:pt x="1759" y="8236"/>
                      <a:pt x="1759" y="8738"/>
                    </a:cubicBezTo>
                    <a:cubicBezTo>
                      <a:pt x="1759" y="7817"/>
                      <a:pt x="1759" y="8738"/>
                      <a:pt x="1759" y="7649"/>
                    </a:cubicBezTo>
                    <a:lnTo>
                      <a:pt x="1759" y="7649"/>
                    </a:lnTo>
                    <a:cubicBezTo>
                      <a:pt x="1759" y="7649"/>
                      <a:pt x="1759" y="5973"/>
                      <a:pt x="1759" y="6644"/>
                    </a:cubicBezTo>
                    <a:lnTo>
                      <a:pt x="1759" y="7398"/>
                    </a:lnTo>
                    <a:cubicBezTo>
                      <a:pt x="1759" y="7398"/>
                      <a:pt x="1759" y="7398"/>
                      <a:pt x="1759" y="7398"/>
                    </a:cubicBezTo>
                    <a:cubicBezTo>
                      <a:pt x="1759" y="7398"/>
                      <a:pt x="1759" y="7398"/>
                      <a:pt x="1759" y="8571"/>
                    </a:cubicBezTo>
                    <a:cubicBezTo>
                      <a:pt x="1759" y="9744"/>
                      <a:pt x="1759" y="7733"/>
                      <a:pt x="1759" y="8990"/>
                    </a:cubicBezTo>
                    <a:cubicBezTo>
                      <a:pt x="1759" y="7398"/>
                      <a:pt x="1759" y="8990"/>
                      <a:pt x="1759" y="7900"/>
                    </a:cubicBezTo>
                    <a:lnTo>
                      <a:pt x="1759" y="8654"/>
                    </a:lnTo>
                    <a:cubicBezTo>
                      <a:pt x="1759" y="8654"/>
                      <a:pt x="1759" y="8152"/>
                      <a:pt x="1759" y="8654"/>
                    </a:cubicBezTo>
                    <a:lnTo>
                      <a:pt x="1759" y="9492"/>
                    </a:lnTo>
                    <a:cubicBezTo>
                      <a:pt x="1759" y="8738"/>
                      <a:pt x="1759" y="10163"/>
                      <a:pt x="1759" y="9492"/>
                    </a:cubicBezTo>
                    <a:cubicBezTo>
                      <a:pt x="1759" y="8822"/>
                      <a:pt x="1759" y="8654"/>
                      <a:pt x="1759" y="8152"/>
                    </a:cubicBezTo>
                    <a:cubicBezTo>
                      <a:pt x="1759" y="7649"/>
                      <a:pt x="1759" y="9995"/>
                      <a:pt x="2178" y="9660"/>
                    </a:cubicBezTo>
                    <a:cubicBezTo>
                      <a:pt x="2597" y="9325"/>
                      <a:pt x="2178" y="9241"/>
                      <a:pt x="2178" y="8906"/>
                    </a:cubicBezTo>
                    <a:cubicBezTo>
                      <a:pt x="2237" y="9157"/>
                      <a:pt x="2237" y="9409"/>
                      <a:pt x="2178" y="9660"/>
                    </a:cubicBezTo>
                    <a:cubicBezTo>
                      <a:pt x="2178" y="9660"/>
                      <a:pt x="2178" y="8990"/>
                      <a:pt x="2178" y="8571"/>
                    </a:cubicBezTo>
                    <a:cubicBezTo>
                      <a:pt x="2178" y="9409"/>
                      <a:pt x="2178" y="8571"/>
                      <a:pt x="2178" y="7900"/>
                    </a:cubicBezTo>
                    <a:lnTo>
                      <a:pt x="2178" y="8654"/>
                    </a:lnTo>
                    <a:cubicBezTo>
                      <a:pt x="2178" y="8654"/>
                      <a:pt x="2178" y="7146"/>
                      <a:pt x="2178" y="7649"/>
                    </a:cubicBezTo>
                    <a:lnTo>
                      <a:pt x="2178" y="9241"/>
                    </a:lnTo>
                    <a:cubicBezTo>
                      <a:pt x="2178" y="8571"/>
                      <a:pt x="2178" y="8738"/>
                      <a:pt x="2178" y="9241"/>
                    </a:cubicBezTo>
                    <a:cubicBezTo>
                      <a:pt x="2086" y="8797"/>
                      <a:pt x="2086" y="8344"/>
                      <a:pt x="2178" y="7900"/>
                    </a:cubicBezTo>
                    <a:cubicBezTo>
                      <a:pt x="2178" y="8319"/>
                      <a:pt x="2178" y="8571"/>
                      <a:pt x="2178" y="8487"/>
                    </a:cubicBezTo>
                    <a:cubicBezTo>
                      <a:pt x="2178" y="8403"/>
                      <a:pt x="2178" y="9492"/>
                      <a:pt x="2178" y="8487"/>
                    </a:cubicBezTo>
                    <a:lnTo>
                      <a:pt x="2178" y="9157"/>
                    </a:lnTo>
                    <a:cubicBezTo>
                      <a:pt x="2178" y="9660"/>
                      <a:pt x="2178" y="9157"/>
                      <a:pt x="2178" y="9157"/>
                    </a:cubicBezTo>
                    <a:lnTo>
                      <a:pt x="2178" y="9157"/>
                    </a:lnTo>
                    <a:lnTo>
                      <a:pt x="2178" y="8152"/>
                    </a:lnTo>
                    <a:cubicBezTo>
                      <a:pt x="2220" y="8370"/>
                      <a:pt x="2220" y="8604"/>
                      <a:pt x="2178" y="8822"/>
                    </a:cubicBezTo>
                    <a:lnTo>
                      <a:pt x="2178" y="8319"/>
                    </a:lnTo>
                    <a:cubicBezTo>
                      <a:pt x="2262" y="8822"/>
                      <a:pt x="2262" y="9325"/>
                      <a:pt x="2178" y="9828"/>
                    </a:cubicBezTo>
                    <a:lnTo>
                      <a:pt x="2178" y="9157"/>
                    </a:lnTo>
                    <a:cubicBezTo>
                      <a:pt x="2178" y="9157"/>
                      <a:pt x="2178" y="9828"/>
                      <a:pt x="2178" y="10079"/>
                    </a:cubicBezTo>
                    <a:cubicBezTo>
                      <a:pt x="2178" y="10330"/>
                      <a:pt x="2178" y="8906"/>
                      <a:pt x="2178" y="9325"/>
                    </a:cubicBezTo>
                    <a:lnTo>
                      <a:pt x="2178" y="9325"/>
                    </a:lnTo>
                    <a:cubicBezTo>
                      <a:pt x="2178" y="9325"/>
                      <a:pt x="2178" y="10163"/>
                      <a:pt x="2178" y="9325"/>
                    </a:cubicBezTo>
                    <a:lnTo>
                      <a:pt x="2178" y="10330"/>
                    </a:lnTo>
                    <a:cubicBezTo>
                      <a:pt x="2178" y="10330"/>
                      <a:pt x="2178" y="9073"/>
                      <a:pt x="2178" y="8654"/>
                    </a:cubicBezTo>
                    <a:cubicBezTo>
                      <a:pt x="2178" y="8236"/>
                      <a:pt x="2178" y="9576"/>
                      <a:pt x="2178" y="9828"/>
                    </a:cubicBezTo>
                    <a:cubicBezTo>
                      <a:pt x="2178" y="10079"/>
                      <a:pt x="2178" y="8236"/>
                      <a:pt x="2178" y="9073"/>
                    </a:cubicBezTo>
                    <a:close/>
                    <a:moveTo>
                      <a:pt x="6536" y="8822"/>
                    </a:moveTo>
                    <a:cubicBezTo>
                      <a:pt x="6536" y="8822"/>
                      <a:pt x="6536" y="9492"/>
                      <a:pt x="6536" y="8822"/>
                    </a:cubicBezTo>
                    <a:cubicBezTo>
                      <a:pt x="6536" y="8152"/>
                      <a:pt x="6116" y="8654"/>
                      <a:pt x="6116" y="8822"/>
                    </a:cubicBezTo>
                    <a:close/>
                    <a:moveTo>
                      <a:pt x="8211" y="7062"/>
                    </a:moveTo>
                    <a:cubicBezTo>
                      <a:pt x="8211" y="7062"/>
                      <a:pt x="8211" y="7062"/>
                      <a:pt x="8211" y="7062"/>
                    </a:cubicBezTo>
                    <a:cubicBezTo>
                      <a:pt x="8211" y="7062"/>
                      <a:pt x="7792" y="6895"/>
                      <a:pt x="7792" y="7062"/>
                    </a:cubicBezTo>
                    <a:close/>
                    <a:moveTo>
                      <a:pt x="12904" y="1868"/>
                    </a:moveTo>
                    <a:lnTo>
                      <a:pt x="12904" y="1868"/>
                    </a:lnTo>
                    <a:cubicBezTo>
                      <a:pt x="12904" y="1868"/>
                      <a:pt x="12484" y="1784"/>
                      <a:pt x="12484" y="1868"/>
                    </a:cubicBezTo>
                    <a:close/>
                    <a:moveTo>
                      <a:pt x="12904" y="1868"/>
                    </a:moveTo>
                    <a:lnTo>
                      <a:pt x="12904" y="1868"/>
                    </a:lnTo>
                    <a:cubicBezTo>
                      <a:pt x="12904" y="1868"/>
                      <a:pt x="12568" y="2370"/>
                      <a:pt x="12652" y="2203"/>
                    </a:cubicBezTo>
                    <a:close/>
                    <a:moveTo>
                      <a:pt x="1676" y="2705"/>
                    </a:moveTo>
                    <a:lnTo>
                      <a:pt x="1676" y="2705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="" xmlns:a16="http://schemas.microsoft.com/office/drawing/2014/main" id="{7E8E4DA2-664D-43AF-90C4-A56AE14C2931}"/>
                  </a:ext>
                </a:extLst>
              </p:cNvPr>
              <p:cNvSpPr/>
              <p:nvPr/>
            </p:nvSpPr>
            <p:spPr>
              <a:xfrm>
                <a:off x="2797937" y="176003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="" xmlns:a16="http://schemas.microsoft.com/office/drawing/2014/main" id="{690B9600-867A-4F2D-B6CB-BB8328FDA6D5}"/>
                  </a:ext>
                </a:extLst>
              </p:cNvPr>
              <p:cNvSpPr/>
              <p:nvPr/>
            </p:nvSpPr>
            <p:spPr>
              <a:xfrm>
                <a:off x="2794502" y="1761707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="" xmlns:a16="http://schemas.microsoft.com/office/drawing/2014/main" id="{18BB06C6-028E-46E3-8A42-3407F2343300}"/>
                  </a:ext>
                </a:extLst>
              </p:cNvPr>
              <p:cNvSpPr/>
              <p:nvPr/>
            </p:nvSpPr>
            <p:spPr>
              <a:xfrm>
                <a:off x="2801540" y="176028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="" xmlns:a16="http://schemas.microsoft.com/office/drawing/2014/main" id="{811AB4F5-937E-48D0-AD52-F0058F64B146}"/>
                  </a:ext>
                </a:extLst>
              </p:cNvPr>
              <p:cNvSpPr/>
              <p:nvPr/>
            </p:nvSpPr>
            <p:spPr>
              <a:xfrm>
                <a:off x="2803281" y="1752909"/>
                <a:ext cx="18" cy="418"/>
              </a:xfrm>
              <a:custGeom>
                <a:avLst/>
                <a:gdLst>
                  <a:gd name="connsiteX0" fmla="*/ 19 w 18"/>
                  <a:gd name="connsiteY0" fmla="*/ 0 h 418"/>
                  <a:gd name="connsiteX1" fmla="*/ 19 w 18"/>
                  <a:gd name="connsiteY1" fmla="*/ 419 h 418"/>
                  <a:gd name="connsiteX2" fmla="*/ 19 w 18"/>
                  <a:gd name="connsiteY2" fmla="*/ 0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" h="418">
                    <a:moveTo>
                      <a:pt x="19" y="0"/>
                    </a:moveTo>
                    <a:lnTo>
                      <a:pt x="19" y="419"/>
                    </a:lnTo>
                    <a:cubicBezTo>
                      <a:pt x="-6" y="277"/>
                      <a:pt x="-6" y="142"/>
                      <a:pt x="19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="" xmlns:a16="http://schemas.microsoft.com/office/drawing/2014/main" id="{3CAA1203-6F5D-4FE6-9715-C92D79F29C9D}"/>
                  </a:ext>
                </a:extLst>
              </p:cNvPr>
              <p:cNvSpPr/>
              <p:nvPr/>
            </p:nvSpPr>
            <p:spPr>
              <a:xfrm>
                <a:off x="2804054" y="1757601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  <a:gd name="connsiteX3" fmla="*/ 0 w 8378"/>
                  <a:gd name="connsiteY3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="" xmlns:a16="http://schemas.microsoft.com/office/drawing/2014/main" id="{7BF87B79-636E-4D2D-84DF-B5A9B60A10E7}"/>
                  </a:ext>
                </a:extLst>
              </p:cNvPr>
              <p:cNvSpPr/>
              <p:nvPr/>
            </p:nvSpPr>
            <p:spPr>
              <a:xfrm>
                <a:off x="2803551" y="1754965"/>
                <a:ext cx="8378" cy="669"/>
              </a:xfrm>
              <a:custGeom>
                <a:avLst/>
                <a:gdLst>
                  <a:gd name="connsiteX0" fmla="*/ 0 w 8378"/>
                  <a:gd name="connsiteY0" fmla="*/ 290 h 669"/>
                  <a:gd name="connsiteX1" fmla="*/ 0 w 8378"/>
                  <a:gd name="connsiteY1" fmla="*/ 290 h 669"/>
                  <a:gd name="connsiteX2" fmla="*/ 0 w 8378"/>
                  <a:gd name="connsiteY2" fmla="*/ 290 h 669"/>
                  <a:gd name="connsiteX3" fmla="*/ 0 w 8378"/>
                  <a:gd name="connsiteY3" fmla="*/ 290 h 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669">
                    <a:moveTo>
                      <a:pt x="0" y="290"/>
                    </a:moveTo>
                    <a:cubicBezTo>
                      <a:pt x="0" y="877"/>
                      <a:pt x="0" y="709"/>
                      <a:pt x="0" y="290"/>
                    </a:cubicBezTo>
                    <a:lnTo>
                      <a:pt x="0" y="290"/>
                    </a:lnTo>
                    <a:cubicBezTo>
                      <a:pt x="0" y="-212"/>
                      <a:pt x="0" y="39"/>
                      <a:pt x="0" y="29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="" xmlns:a16="http://schemas.microsoft.com/office/drawing/2014/main" id="{B54139D1-BC99-49F4-B202-5429A7C15331}"/>
                  </a:ext>
                </a:extLst>
              </p:cNvPr>
              <p:cNvSpPr/>
              <p:nvPr/>
            </p:nvSpPr>
            <p:spPr>
              <a:xfrm>
                <a:off x="382555" y="651588"/>
                <a:ext cx="8378" cy="8378"/>
              </a:xfrm>
              <a:custGeom>
                <a:avLst/>
                <a:gdLst/>
                <a:ahLst/>
                <a:cxnLst/>
                <a:rect l="l" t="t" r="r" b="b"/>
                <a:pathLst>
                  <a:path w="8378" h="8378"/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="" xmlns:a16="http://schemas.microsoft.com/office/drawing/2014/main" id="{AE254FF5-BA2E-4521-A2A0-AD508DA6FC16}"/>
                  </a:ext>
                </a:extLst>
              </p:cNvPr>
              <p:cNvSpPr/>
              <p:nvPr/>
            </p:nvSpPr>
            <p:spPr>
              <a:xfrm>
                <a:off x="2802927" y="1753046"/>
                <a:ext cx="37" cy="768"/>
              </a:xfrm>
              <a:custGeom>
                <a:avLst/>
                <a:gdLst>
                  <a:gd name="connsiteX0" fmla="*/ 37 w 37"/>
                  <a:gd name="connsiteY0" fmla="*/ 700 h 768"/>
                  <a:gd name="connsiteX1" fmla="*/ 37 w 37"/>
                  <a:gd name="connsiteY1" fmla="*/ 198 h 768"/>
                  <a:gd name="connsiteX2" fmla="*/ 37 w 37"/>
                  <a:gd name="connsiteY2" fmla="*/ 700 h 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768">
                    <a:moveTo>
                      <a:pt x="37" y="700"/>
                    </a:moveTo>
                    <a:lnTo>
                      <a:pt x="37" y="198"/>
                    </a:lnTo>
                    <a:cubicBezTo>
                      <a:pt x="37" y="-556"/>
                      <a:pt x="-47" y="1119"/>
                      <a:pt x="37" y="70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="" xmlns:a16="http://schemas.microsoft.com/office/drawing/2014/main" id="{51713934-AD8F-4BAB-BF0D-6CB5F0A719CA}"/>
                  </a:ext>
                </a:extLst>
              </p:cNvPr>
              <p:cNvSpPr/>
              <p:nvPr/>
            </p:nvSpPr>
            <p:spPr>
              <a:xfrm>
                <a:off x="2803635" y="1756512"/>
                <a:ext cx="8378" cy="754"/>
              </a:xfrm>
              <a:custGeom>
                <a:avLst/>
                <a:gdLst>
                  <a:gd name="connsiteX0" fmla="*/ 0 w 8378"/>
                  <a:gd name="connsiteY0" fmla="*/ 754 h 754"/>
                  <a:gd name="connsiteX1" fmla="*/ 0 w 8378"/>
                  <a:gd name="connsiteY1" fmla="*/ 0 h 754"/>
                  <a:gd name="connsiteX2" fmla="*/ 0 w 8378"/>
                  <a:gd name="connsiteY2" fmla="*/ 587 h 754"/>
                  <a:gd name="connsiteX3" fmla="*/ 0 w 8378"/>
                  <a:gd name="connsiteY3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754">
                    <a:moveTo>
                      <a:pt x="0" y="754"/>
                    </a:moveTo>
                    <a:lnTo>
                      <a:pt x="0" y="0"/>
                    </a:lnTo>
                    <a:lnTo>
                      <a:pt x="0" y="587"/>
                    </a:lnTo>
                    <a:lnTo>
                      <a:pt x="0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="" xmlns:a16="http://schemas.microsoft.com/office/drawing/2014/main" id="{5D62D0F9-79F5-4A26-B4B3-46FDDB61A69F}"/>
                  </a:ext>
                </a:extLst>
              </p:cNvPr>
              <p:cNvSpPr/>
              <p:nvPr/>
            </p:nvSpPr>
            <p:spPr>
              <a:xfrm>
                <a:off x="2803216" y="1756605"/>
                <a:ext cx="8378" cy="74"/>
              </a:xfrm>
              <a:custGeom>
                <a:avLst/>
                <a:gdLst>
                  <a:gd name="connsiteX0" fmla="*/ 0 w 8378"/>
                  <a:gd name="connsiteY0" fmla="*/ 74 h 74"/>
                  <a:gd name="connsiteX1" fmla="*/ 0 w 8378"/>
                  <a:gd name="connsiteY1" fmla="*/ 74 h 74"/>
                  <a:gd name="connsiteX2" fmla="*/ 0 w 8378"/>
                  <a:gd name="connsiteY2" fmla="*/ 74 h 74"/>
                  <a:gd name="connsiteX3" fmla="*/ 0 w 8378"/>
                  <a:gd name="connsiteY3" fmla="*/ 74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74">
                    <a:moveTo>
                      <a:pt x="0" y="74"/>
                    </a:moveTo>
                    <a:lnTo>
                      <a:pt x="0" y="74"/>
                    </a:ln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-93"/>
                      <a:pt x="0" y="7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="" xmlns:a16="http://schemas.microsoft.com/office/drawing/2014/main" id="{1B94DC32-A677-423C-843D-1C689EB35AFB}"/>
                  </a:ext>
                </a:extLst>
              </p:cNvPr>
              <p:cNvSpPr/>
              <p:nvPr/>
            </p:nvSpPr>
            <p:spPr>
              <a:xfrm>
                <a:off x="2803384" y="1756679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="" xmlns:a16="http://schemas.microsoft.com/office/drawing/2014/main" id="{6638CB3D-C7C0-4A17-A520-75B0D6412B58}"/>
                  </a:ext>
                </a:extLst>
              </p:cNvPr>
              <p:cNvSpPr/>
              <p:nvPr/>
            </p:nvSpPr>
            <p:spPr>
              <a:xfrm>
                <a:off x="2803467" y="1757266"/>
                <a:ext cx="83" cy="167"/>
              </a:xfrm>
              <a:custGeom>
                <a:avLst/>
                <a:gdLst>
                  <a:gd name="connsiteX0" fmla="*/ 84 w 83"/>
                  <a:gd name="connsiteY0" fmla="*/ 167 h 167"/>
                  <a:gd name="connsiteX1" fmla="*/ 84 w 83"/>
                  <a:gd name="connsiteY1" fmla="*/ 84 h 167"/>
                  <a:gd name="connsiteX2" fmla="*/ 0 w 83"/>
                  <a:gd name="connsiteY2" fmla="*/ 0 h 167"/>
                  <a:gd name="connsiteX3" fmla="*/ 84 w 83"/>
                  <a:gd name="connsiteY3" fmla="*/ 167 h 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167">
                    <a:moveTo>
                      <a:pt x="84" y="167"/>
                    </a:moveTo>
                    <a:lnTo>
                      <a:pt x="84" y="84"/>
                    </a:lnTo>
                    <a:lnTo>
                      <a:pt x="0" y="0"/>
                    </a:lnTo>
                    <a:lnTo>
                      <a:pt x="84" y="167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="" xmlns:a16="http://schemas.microsoft.com/office/drawing/2014/main" id="{1EE8505A-5BE9-423C-BA88-5A22AD832CC6}"/>
                  </a:ext>
                </a:extLst>
              </p:cNvPr>
              <p:cNvSpPr/>
              <p:nvPr/>
            </p:nvSpPr>
            <p:spPr>
              <a:xfrm>
                <a:off x="2802462" y="1756596"/>
                <a:ext cx="8378" cy="186"/>
              </a:xfrm>
              <a:custGeom>
                <a:avLst/>
                <a:gdLst>
                  <a:gd name="connsiteX0" fmla="*/ 0 w 8378"/>
                  <a:gd name="connsiteY0" fmla="*/ 0 h 186"/>
                  <a:gd name="connsiteX1" fmla="*/ 0 w 8378"/>
                  <a:gd name="connsiteY1" fmla="*/ 0 h 186"/>
                  <a:gd name="connsiteX2" fmla="*/ 0 w 8378"/>
                  <a:gd name="connsiteY2" fmla="*/ 0 h 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18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419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="" xmlns:a16="http://schemas.microsoft.com/office/drawing/2014/main" id="{42484FB2-40E5-4F87-BAC2-F1B2DE79A6A1}"/>
                  </a:ext>
                </a:extLst>
              </p:cNvPr>
              <p:cNvSpPr/>
              <p:nvPr/>
            </p:nvSpPr>
            <p:spPr>
              <a:xfrm>
                <a:off x="2802797" y="1758020"/>
                <a:ext cx="8378" cy="586"/>
              </a:xfrm>
              <a:custGeom>
                <a:avLst/>
                <a:gdLst>
                  <a:gd name="connsiteX0" fmla="*/ 0 w 8378"/>
                  <a:gd name="connsiteY0" fmla="*/ 586 h 586"/>
                  <a:gd name="connsiteX1" fmla="*/ 0 w 8378"/>
                  <a:gd name="connsiteY1" fmla="*/ 0 h 586"/>
                  <a:gd name="connsiteX2" fmla="*/ 0 w 8378"/>
                  <a:gd name="connsiteY2" fmla="*/ 586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586">
                    <a:moveTo>
                      <a:pt x="0" y="586"/>
                    </a:moveTo>
                    <a:cubicBezTo>
                      <a:pt x="0" y="586"/>
                      <a:pt x="0" y="586"/>
                      <a:pt x="0" y="0"/>
                    </a:cubicBezTo>
                    <a:lnTo>
                      <a:pt x="0" y="586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="" xmlns:a16="http://schemas.microsoft.com/office/drawing/2014/main" id="{903F8839-340E-4A2F-BB3D-E8092997A6E0}"/>
                  </a:ext>
                </a:extLst>
              </p:cNvPr>
              <p:cNvSpPr/>
              <p:nvPr/>
            </p:nvSpPr>
            <p:spPr>
              <a:xfrm>
                <a:off x="2802546" y="1758858"/>
                <a:ext cx="37" cy="676"/>
              </a:xfrm>
              <a:custGeom>
                <a:avLst/>
                <a:gdLst>
                  <a:gd name="connsiteX0" fmla="*/ 0 w 37"/>
                  <a:gd name="connsiteY0" fmla="*/ 0 h 676"/>
                  <a:gd name="connsiteX1" fmla="*/ 0 w 37"/>
                  <a:gd name="connsiteY1" fmla="*/ 670 h 676"/>
                  <a:gd name="connsiteX2" fmla="*/ 0 w 37"/>
                  <a:gd name="connsiteY2" fmla="*/ 0 h 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676">
                    <a:moveTo>
                      <a:pt x="0" y="0"/>
                    </a:moveTo>
                    <a:cubicBezTo>
                      <a:pt x="0" y="0"/>
                      <a:pt x="0" y="754"/>
                      <a:pt x="0" y="670"/>
                    </a:cubicBezTo>
                    <a:cubicBezTo>
                      <a:pt x="0" y="587"/>
                      <a:pt x="84" y="168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="" xmlns:a16="http://schemas.microsoft.com/office/drawing/2014/main" id="{905FE121-8C35-428D-BEAB-04E7A46FC141}"/>
                  </a:ext>
                </a:extLst>
              </p:cNvPr>
              <p:cNvSpPr/>
              <p:nvPr/>
            </p:nvSpPr>
            <p:spPr>
              <a:xfrm>
                <a:off x="2801205" y="1756260"/>
                <a:ext cx="83" cy="1508"/>
              </a:xfrm>
              <a:custGeom>
                <a:avLst/>
                <a:gdLst>
                  <a:gd name="connsiteX0" fmla="*/ 84 w 83"/>
                  <a:gd name="connsiteY0" fmla="*/ 1508 h 1508"/>
                  <a:gd name="connsiteX1" fmla="*/ 84 w 83"/>
                  <a:gd name="connsiteY1" fmla="*/ 1508 h 1508"/>
                  <a:gd name="connsiteX2" fmla="*/ 0 w 83"/>
                  <a:gd name="connsiteY2" fmla="*/ 0 h 1508"/>
                  <a:gd name="connsiteX3" fmla="*/ 84 w 83"/>
                  <a:gd name="connsiteY3" fmla="*/ 1508 h 1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1508">
                    <a:moveTo>
                      <a:pt x="84" y="1508"/>
                    </a:moveTo>
                    <a:lnTo>
                      <a:pt x="84" y="1508"/>
                    </a:lnTo>
                    <a:lnTo>
                      <a:pt x="0" y="0"/>
                    </a:lnTo>
                    <a:lnTo>
                      <a:pt x="84" y="150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="" xmlns:a16="http://schemas.microsoft.com/office/drawing/2014/main" id="{17A17926-CAD6-4881-A256-5D2015619274}"/>
                  </a:ext>
                </a:extLst>
              </p:cNvPr>
              <p:cNvSpPr/>
              <p:nvPr/>
            </p:nvSpPr>
            <p:spPr>
              <a:xfrm>
                <a:off x="2800329" y="1760198"/>
                <a:ext cx="37" cy="1173"/>
              </a:xfrm>
              <a:custGeom>
                <a:avLst/>
                <a:gdLst>
                  <a:gd name="connsiteX0" fmla="*/ 38 w 37"/>
                  <a:gd name="connsiteY0" fmla="*/ 1173 h 1173"/>
                  <a:gd name="connsiteX1" fmla="*/ 38 w 37"/>
                  <a:gd name="connsiteY1" fmla="*/ 670 h 1173"/>
                  <a:gd name="connsiteX2" fmla="*/ 38 w 37"/>
                  <a:gd name="connsiteY2" fmla="*/ 0 h 1173"/>
                  <a:gd name="connsiteX3" fmla="*/ 38 w 37"/>
                  <a:gd name="connsiteY3" fmla="*/ 1173 h 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" h="1173">
                    <a:moveTo>
                      <a:pt x="38" y="1173"/>
                    </a:moveTo>
                    <a:cubicBezTo>
                      <a:pt x="38" y="1173"/>
                      <a:pt x="38" y="251"/>
                      <a:pt x="38" y="670"/>
                    </a:cubicBezTo>
                    <a:cubicBezTo>
                      <a:pt x="38" y="1089"/>
                      <a:pt x="38" y="670"/>
                      <a:pt x="38" y="0"/>
                    </a:cubicBezTo>
                    <a:cubicBezTo>
                      <a:pt x="-13" y="385"/>
                      <a:pt x="-13" y="788"/>
                      <a:pt x="38" y="117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="" xmlns:a16="http://schemas.microsoft.com/office/drawing/2014/main" id="{DCC90C32-E2DC-4BC5-BEF2-9AA92B0612E6}"/>
                  </a:ext>
                </a:extLst>
              </p:cNvPr>
              <p:cNvSpPr/>
              <p:nvPr/>
            </p:nvSpPr>
            <p:spPr>
              <a:xfrm>
                <a:off x="2800367" y="1760198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="" xmlns:a16="http://schemas.microsoft.com/office/drawing/2014/main" id="{AA3EEB49-F0BF-45DC-8C81-25A2A85959DF}"/>
                  </a:ext>
                </a:extLst>
              </p:cNvPr>
              <p:cNvSpPr/>
              <p:nvPr/>
            </p:nvSpPr>
            <p:spPr>
              <a:xfrm>
                <a:off x="2787715" y="1754166"/>
                <a:ext cx="83" cy="502"/>
              </a:xfrm>
              <a:custGeom>
                <a:avLst/>
                <a:gdLst>
                  <a:gd name="connsiteX0" fmla="*/ 84 w 83"/>
                  <a:gd name="connsiteY0" fmla="*/ 251 h 502"/>
                  <a:gd name="connsiteX1" fmla="*/ 0 w 83"/>
                  <a:gd name="connsiteY1" fmla="*/ 0 h 502"/>
                  <a:gd name="connsiteX2" fmla="*/ 84 w 83"/>
                  <a:gd name="connsiteY2" fmla="*/ 503 h 502"/>
                  <a:gd name="connsiteX3" fmla="*/ 84 w 83"/>
                  <a:gd name="connsiteY3" fmla="*/ 251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502">
                    <a:moveTo>
                      <a:pt x="84" y="251"/>
                    </a:moveTo>
                    <a:lnTo>
                      <a:pt x="0" y="0"/>
                    </a:lnTo>
                    <a:lnTo>
                      <a:pt x="84" y="503"/>
                    </a:lnTo>
                    <a:lnTo>
                      <a:pt x="84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="" xmlns:a16="http://schemas.microsoft.com/office/drawing/2014/main" id="{2A0A0385-F073-4C2A-B09D-2E943364B998}"/>
                  </a:ext>
                </a:extLst>
              </p:cNvPr>
              <p:cNvSpPr/>
              <p:nvPr/>
            </p:nvSpPr>
            <p:spPr>
              <a:xfrm>
                <a:off x="2787761" y="1755432"/>
                <a:ext cx="37" cy="74"/>
              </a:xfrm>
              <a:custGeom>
                <a:avLst/>
                <a:gdLst>
                  <a:gd name="connsiteX0" fmla="*/ 37 w 37"/>
                  <a:gd name="connsiteY0" fmla="*/ 74 h 74"/>
                  <a:gd name="connsiteX1" fmla="*/ 37 w 37"/>
                  <a:gd name="connsiteY1" fmla="*/ 74 h 74"/>
                  <a:gd name="connsiteX2" fmla="*/ 37 w 37"/>
                  <a:gd name="connsiteY2" fmla="*/ 74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74">
                    <a:moveTo>
                      <a:pt x="37" y="74"/>
                    </a:moveTo>
                    <a:lnTo>
                      <a:pt x="37" y="74"/>
                    </a:lnTo>
                    <a:cubicBezTo>
                      <a:pt x="37" y="74"/>
                      <a:pt x="-47" y="-93"/>
                      <a:pt x="37" y="7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="" xmlns:a16="http://schemas.microsoft.com/office/drawing/2014/main" id="{A26A03B7-F9FD-4B86-9A77-DF33196E3D5E}"/>
                  </a:ext>
                </a:extLst>
              </p:cNvPr>
              <p:cNvSpPr/>
              <p:nvPr/>
            </p:nvSpPr>
            <p:spPr>
              <a:xfrm>
                <a:off x="2796680" y="176271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="" xmlns:a16="http://schemas.microsoft.com/office/drawing/2014/main" id="{1ABB845F-F468-4DB0-A228-2EE4AE1AF616}"/>
                  </a:ext>
                </a:extLst>
              </p:cNvPr>
              <p:cNvSpPr/>
              <p:nvPr/>
            </p:nvSpPr>
            <p:spPr>
              <a:xfrm>
                <a:off x="2795675" y="1761204"/>
                <a:ext cx="83" cy="837"/>
              </a:xfrm>
              <a:custGeom>
                <a:avLst/>
                <a:gdLst>
                  <a:gd name="connsiteX0" fmla="*/ 84 w 83"/>
                  <a:gd name="connsiteY0" fmla="*/ 838 h 837"/>
                  <a:gd name="connsiteX1" fmla="*/ 84 w 83"/>
                  <a:gd name="connsiteY1" fmla="*/ 838 h 837"/>
                  <a:gd name="connsiteX2" fmla="*/ 0 w 83"/>
                  <a:gd name="connsiteY2" fmla="*/ 0 h 837"/>
                  <a:gd name="connsiteX3" fmla="*/ 84 w 83"/>
                  <a:gd name="connsiteY3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837">
                    <a:moveTo>
                      <a:pt x="84" y="838"/>
                    </a:moveTo>
                    <a:lnTo>
                      <a:pt x="84" y="838"/>
                    </a:lnTo>
                    <a:lnTo>
                      <a:pt x="0" y="0"/>
                    </a:lnTo>
                    <a:lnTo>
                      <a:pt x="84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="" xmlns:a16="http://schemas.microsoft.com/office/drawing/2014/main" id="{A3B6D2A5-81A1-486F-A633-C585BE02FB62}"/>
                  </a:ext>
                </a:extLst>
              </p:cNvPr>
              <p:cNvSpPr/>
              <p:nvPr/>
            </p:nvSpPr>
            <p:spPr>
              <a:xfrm>
                <a:off x="2795051" y="1762731"/>
                <a:ext cx="37" cy="484"/>
              </a:xfrm>
              <a:custGeom>
                <a:avLst/>
                <a:gdLst>
                  <a:gd name="connsiteX0" fmla="*/ 37 w 37"/>
                  <a:gd name="connsiteY0" fmla="*/ 484 h 484"/>
                  <a:gd name="connsiteX1" fmla="*/ 37 w 37"/>
                  <a:gd name="connsiteY1" fmla="*/ 484 h 484"/>
                  <a:gd name="connsiteX2" fmla="*/ 37 w 37"/>
                  <a:gd name="connsiteY2" fmla="*/ 484 h 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484">
                    <a:moveTo>
                      <a:pt x="37" y="484"/>
                    </a:moveTo>
                    <a:cubicBezTo>
                      <a:pt x="37" y="484"/>
                      <a:pt x="37" y="484"/>
                      <a:pt x="37" y="484"/>
                    </a:cubicBezTo>
                    <a:cubicBezTo>
                      <a:pt x="37" y="484"/>
                      <a:pt x="-46" y="-605"/>
                      <a:pt x="37" y="48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="" xmlns:a16="http://schemas.microsoft.com/office/drawing/2014/main" id="{4011452A-368A-42D3-8BE1-729EB8DD8F80}"/>
                  </a:ext>
                </a:extLst>
              </p:cNvPr>
              <p:cNvSpPr/>
              <p:nvPr/>
            </p:nvSpPr>
            <p:spPr>
              <a:xfrm>
                <a:off x="2620724" y="2090746"/>
                <a:ext cx="52116" cy="71220"/>
              </a:xfrm>
              <a:custGeom>
                <a:avLst/>
                <a:gdLst>
                  <a:gd name="connsiteX0" fmla="*/ 52117 w 52116"/>
                  <a:gd name="connsiteY0" fmla="*/ 66109 h 71220"/>
                  <a:gd name="connsiteX1" fmla="*/ 48430 w 52116"/>
                  <a:gd name="connsiteY1" fmla="*/ 67785 h 71220"/>
                  <a:gd name="connsiteX2" fmla="*/ 45414 w 52116"/>
                  <a:gd name="connsiteY2" fmla="*/ 69712 h 71220"/>
                  <a:gd name="connsiteX3" fmla="*/ 45414 w 52116"/>
                  <a:gd name="connsiteY3" fmla="*/ 70802 h 71220"/>
                  <a:gd name="connsiteX4" fmla="*/ 44576 w 52116"/>
                  <a:gd name="connsiteY4" fmla="*/ 70048 h 71220"/>
                  <a:gd name="connsiteX5" fmla="*/ 43654 w 52116"/>
                  <a:gd name="connsiteY5" fmla="*/ 70048 h 71220"/>
                  <a:gd name="connsiteX6" fmla="*/ 42481 w 52116"/>
                  <a:gd name="connsiteY6" fmla="*/ 71221 h 71220"/>
                  <a:gd name="connsiteX7" fmla="*/ 41392 w 52116"/>
                  <a:gd name="connsiteY7" fmla="*/ 71221 h 71220"/>
                  <a:gd name="connsiteX8" fmla="*/ 39716 w 52116"/>
                  <a:gd name="connsiteY8" fmla="*/ 70048 h 71220"/>
                  <a:gd name="connsiteX9" fmla="*/ 38375 w 52116"/>
                  <a:gd name="connsiteY9" fmla="*/ 68623 h 71220"/>
                  <a:gd name="connsiteX10" fmla="*/ 37705 w 52116"/>
                  <a:gd name="connsiteY10" fmla="*/ 68623 h 71220"/>
                  <a:gd name="connsiteX11" fmla="*/ 37705 w 52116"/>
                  <a:gd name="connsiteY11" fmla="*/ 67869 h 71220"/>
                  <a:gd name="connsiteX12" fmla="*/ 37118 w 52116"/>
                  <a:gd name="connsiteY12" fmla="*/ 66361 h 71220"/>
                  <a:gd name="connsiteX13" fmla="*/ 36281 w 52116"/>
                  <a:gd name="connsiteY13" fmla="*/ 66361 h 71220"/>
                  <a:gd name="connsiteX14" fmla="*/ 35359 w 52116"/>
                  <a:gd name="connsiteY14" fmla="*/ 66361 h 71220"/>
                  <a:gd name="connsiteX15" fmla="*/ 34354 w 52116"/>
                  <a:gd name="connsiteY15" fmla="*/ 65104 h 71220"/>
                  <a:gd name="connsiteX16" fmla="*/ 34354 w 52116"/>
                  <a:gd name="connsiteY16" fmla="*/ 63763 h 71220"/>
                  <a:gd name="connsiteX17" fmla="*/ 31505 w 52116"/>
                  <a:gd name="connsiteY17" fmla="*/ 59071 h 71220"/>
                  <a:gd name="connsiteX18" fmla="*/ 31086 w 52116"/>
                  <a:gd name="connsiteY18" fmla="*/ 59574 h 71220"/>
                  <a:gd name="connsiteX19" fmla="*/ 31086 w 52116"/>
                  <a:gd name="connsiteY19" fmla="*/ 60160 h 71220"/>
                  <a:gd name="connsiteX20" fmla="*/ 31086 w 52116"/>
                  <a:gd name="connsiteY20" fmla="*/ 60915 h 71220"/>
                  <a:gd name="connsiteX21" fmla="*/ 31086 w 52116"/>
                  <a:gd name="connsiteY21" fmla="*/ 61585 h 71220"/>
                  <a:gd name="connsiteX22" fmla="*/ 30248 w 52116"/>
                  <a:gd name="connsiteY22" fmla="*/ 58987 h 71220"/>
                  <a:gd name="connsiteX23" fmla="*/ 28405 w 52116"/>
                  <a:gd name="connsiteY23" fmla="*/ 56893 h 71220"/>
                  <a:gd name="connsiteX24" fmla="*/ 27902 w 52116"/>
                  <a:gd name="connsiteY24" fmla="*/ 55636 h 71220"/>
                  <a:gd name="connsiteX25" fmla="*/ 27148 w 52116"/>
                  <a:gd name="connsiteY25" fmla="*/ 54379 h 71220"/>
                  <a:gd name="connsiteX26" fmla="*/ 27734 w 52116"/>
                  <a:gd name="connsiteY26" fmla="*/ 53709 h 71220"/>
                  <a:gd name="connsiteX27" fmla="*/ 27734 w 52116"/>
                  <a:gd name="connsiteY27" fmla="*/ 54379 h 71220"/>
                  <a:gd name="connsiteX28" fmla="*/ 27734 w 52116"/>
                  <a:gd name="connsiteY28" fmla="*/ 55217 h 71220"/>
                  <a:gd name="connsiteX29" fmla="*/ 28656 w 52116"/>
                  <a:gd name="connsiteY29" fmla="*/ 55720 h 71220"/>
                  <a:gd name="connsiteX30" fmla="*/ 29242 w 52116"/>
                  <a:gd name="connsiteY30" fmla="*/ 54379 h 71220"/>
                  <a:gd name="connsiteX31" fmla="*/ 29997 w 52116"/>
                  <a:gd name="connsiteY31" fmla="*/ 52871 h 71220"/>
                  <a:gd name="connsiteX32" fmla="*/ 29326 w 52116"/>
                  <a:gd name="connsiteY32" fmla="*/ 51782 h 71220"/>
                  <a:gd name="connsiteX33" fmla="*/ 27650 w 52116"/>
                  <a:gd name="connsiteY33" fmla="*/ 50860 h 71220"/>
                  <a:gd name="connsiteX34" fmla="*/ 25807 w 52116"/>
                  <a:gd name="connsiteY34" fmla="*/ 51614 h 71220"/>
                  <a:gd name="connsiteX35" fmla="*/ 25807 w 52116"/>
                  <a:gd name="connsiteY35" fmla="*/ 51111 h 71220"/>
                  <a:gd name="connsiteX36" fmla="*/ 23629 w 52116"/>
                  <a:gd name="connsiteY36" fmla="*/ 51111 h 71220"/>
                  <a:gd name="connsiteX37" fmla="*/ 23629 w 52116"/>
                  <a:gd name="connsiteY37" fmla="*/ 51111 h 71220"/>
                  <a:gd name="connsiteX38" fmla="*/ 23629 w 52116"/>
                  <a:gd name="connsiteY38" fmla="*/ 51111 h 71220"/>
                  <a:gd name="connsiteX39" fmla="*/ 22372 w 52116"/>
                  <a:gd name="connsiteY39" fmla="*/ 49603 h 71220"/>
                  <a:gd name="connsiteX40" fmla="*/ 21031 w 52116"/>
                  <a:gd name="connsiteY40" fmla="*/ 48430 h 71220"/>
                  <a:gd name="connsiteX41" fmla="*/ 19523 w 52116"/>
                  <a:gd name="connsiteY41" fmla="*/ 49268 h 71220"/>
                  <a:gd name="connsiteX42" fmla="*/ 17847 w 52116"/>
                  <a:gd name="connsiteY42" fmla="*/ 51028 h 71220"/>
                  <a:gd name="connsiteX43" fmla="*/ 17847 w 52116"/>
                  <a:gd name="connsiteY43" fmla="*/ 51865 h 71220"/>
                  <a:gd name="connsiteX44" fmla="*/ 17847 w 52116"/>
                  <a:gd name="connsiteY44" fmla="*/ 52368 h 71220"/>
                  <a:gd name="connsiteX45" fmla="*/ 17093 w 52116"/>
                  <a:gd name="connsiteY45" fmla="*/ 53709 h 71220"/>
                  <a:gd name="connsiteX46" fmla="*/ 16339 w 52116"/>
                  <a:gd name="connsiteY46" fmla="*/ 55803 h 71220"/>
                  <a:gd name="connsiteX47" fmla="*/ 14747 w 52116"/>
                  <a:gd name="connsiteY47" fmla="*/ 58401 h 71220"/>
                  <a:gd name="connsiteX48" fmla="*/ 12820 w 52116"/>
                  <a:gd name="connsiteY48" fmla="*/ 61166 h 71220"/>
                  <a:gd name="connsiteX49" fmla="*/ 13574 w 52116"/>
                  <a:gd name="connsiteY49" fmla="*/ 62339 h 71220"/>
                  <a:gd name="connsiteX50" fmla="*/ 12736 w 52116"/>
                  <a:gd name="connsiteY50" fmla="*/ 64518 h 71220"/>
                  <a:gd name="connsiteX51" fmla="*/ 11814 w 52116"/>
                  <a:gd name="connsiteY51" fmla="*/ 66277 h 71220"/>
                  <a:gd name="connsiteX52" fmla="*/ 10976 w 52116"/>
                  <a:gd name="connsiteY52" fmla="*/ 66277 h 71220"/>
                  <a:gd name="connsiteX53" fmla="*/ 9468 w 52116"/>
                  <a:gd name="connsiteY53" fmla="*/ 67701 h 71220"/>
                  <a:gd name="connsiteX54" fmla="*/ 7876 w 52116"/>
                  <a:gd name="connsiteY54" fmla="*/ 69545 h 71220"/>
                  <a:gd name="connsiteX55" fmla="*/ 7457 w 52116"/>
                  <a:gd name="connsiteY55" fmla="*/ 67115 h 71220"/>
                  <a:gd name="connsiteX56" fmla="*/ 5195 w 52116"/>
                  <a:gd name="connsiteY56" fmla="*/ 68958 h 71220"/>
                  <a:gd name="connsiteX57" fmla="*/ 5195 w 52116"/>
                  <a:gd name="connsiteY57" fmla="*/ 69712 h 71220"/>
                  <a:gd name="connsiteX58" fmla="*/ 5195 w 52116"/>
                  <a:gd name="connsiteY58" fmla="*/ 70550 h 71220"/>
                  <a:gd name="connsiteX59" fmla="*/ 4273 w 52116"/>
                  <a:gd name="connsiteY59" fmla="*/ 70550 h 71220"/>
                  <a:gd name="connsiteX60" fmla="*/ 4692 w 52116"/>
                  <a:gd name="connsiteY60" fmla="*/ 69377 h 71220"/>
                  <a:gd name="connsiteX61" fmla="*/ 3268 w 52116"/>
                  <a:gd name="connsiteY61" fmla="*/ 68791 h 71220"/>
                  <a:gd name="connsiteX62" fmla="*/ 2597 w 52116"/>
                  <a:gd name="connsiteY62" fmla="*/ 69545 h 71220"/>
                  <a:gd name="connsiteX63" fmla="*/ 1676 w 52116"/>
                  <a:gd name="connsiteY63" fmla="*/ 69545 h 71220"/>
                  <a:gd name="connsiteX64" fmla="*/ 1676 w 52116"/>
                  <a:gd name="connsiteY64" fmla="*/ 67366 h 71220"/>
                  <a:gd name="connsiteX65" fmla="*/ 2179 w 52116"/>
                  <a:gd name="connsiteY65" fmla="*/ 67366 h 71220"/>
                  <a:gd name="connsiteX66" fmla="*/ 3100 w 52116"/>
                  <a:gd name="connsiteY66" fmla="*/ 66109 h 71220"/>
                  <a:gd name="connsiteX67" fmla="*/ 4106 w 52116"/>
                  <a:gd name="connsiteY67" fmla="*/ 63931 h 71220"/>
                  <a:gd name="connsiteX68" fmla="*/ 3519 w 52116"/>
                  <a:gd name="connsiteY68" fmla="*/ 63931 h 71220"/>
                  <a:gd name="connsiteX69" fmla="*/ 2765 w 52116"/>
                  <a:gd name="connsiteY69" fmla="*/ 64434 h 71220"/>
                  <a:gd name="connsiteX70" fmla="*/ 2011 w 52116"/>
                  <a:gd name="connsiteY70" fmla="*/ 64434 h 71220"/>
                  <a:gd name="connsiteX71" fmla="*/ 2597 w 52116"/>
                  <a:gd name="connsiteY71" fmla="*/ 63596 h 71220"/>
                  <a:gd name="connsiteX72" fmla="*/ 3435 w 52116"/>
                  <a:gd name="connsiteY72" fmla="*/ 62926 h 71220"/>
                  <a:gd name="connsiteX73" fmla="*/ 4106 w 52116"/>
                  <a:gd name="connsiteY73" fmla="*/ 63596 h 71220"/>
                  <a:gd name="connsiteX74" fmla="*/ 5195 w 52116"/>
                  <a:gd name="connsiteY74" fmla="*/ 61501 h 71220"/>
                  <a:gd name="connsiteX75" fmla="*/ 5195 w 52116"/>
                  <a:gd name="connsiteY75" fmla="*/ 59071 h 71220"/>
                  <a:gd name="connsiteX76" fmla="*/ 5865 w 52116"/>
                  <a:gd name="connsiteY76" fmla="*/ 56893 h 71220"/>
                  <a:gd name="connsiteX77" fmla="*/ 7038 w 52116"/>
                  <a:gd name="connsiteY77" fmla="*/ 55049 h 71220"/>
                  <a:gd name="connsiteX78" fmla="*/ 7709 w 52116"/>
                  <a:gd name="connsiteY78" fmla="*/ 55049 h 71220"/>
                  <a:gd name="connsiteX79" fmla="*/ 8547 w 52116"/>
                  <a:gd name="connsiteY79" fmla="*/ 54211 h 71220"/>
                  <a:gd name="connsiteX80" fmla="*/ 8044 w 52116"/>
                  <a:gd name="connsiteY80" fmla="*/ 52871 h 71220"/>
                  <a:gd name="connsiteX81" fmla="*/ 8463 w 52116"/>
                  <a:gd name="connsiteY81" fmla="*/ 52033 h 71220"/>
                  <a:gd name="connsiteX82" fmla="*/ 9133 w 52116"/>
                  <a:gd name="connsiteY82" fmla="*/ 51446 h 71220"/>
                  <a:gd name="connsiteX83" fmla="*/ 9133 w 52116"/>
                  <a:gd name="connsiteY83" fmla="*/ 50273 h 71220"/>
                  <a:gd name="connsiteX84" fmla="*/ 9971 w 52116"/>
                  <a:gd name="connsiteY84" fmla="*/ 50273 h 71220"/>
                  <a:gd name="connsiteX85" fmla="*/ 9971 w 52116"/>
                  <a:gd name="connsiteY85" fmla="*/ 48011 h 71220"/>
                  <a:gd name="connsiteX86" fmla="*/ 10725 w 52116"/>
                  <a:gd name="connsiteY86" fmla="*/ 48011 h 71220"/>
                  <a:gd name="connsiteX87" fmla="*/ 11814 w 52116"/>
                  <a:gd name="connsiteY87" fmla="*/ 47089 h 71220"/>
                  <a:gd name="connsiteX88" fmla="*/ 11814 w 52116"/>
                  <a:gd name="connsiteY88" fmla="*/ 45916 h 71220"/>
                  <a:gd name="connsiteX89" fmla="*/ 11814 w 52116"/>
                  <a:gd name="connsiteY89" fmla="*/ 44492 h 71220"/>
                  <a:gd name="connsiteX90" fmla="*/ 11814 w 52116"/>
                  <a:gd name="connsiteY90" fmla="*/ 43235 h 71220"/>
                  <a:gd name="connsiteX91" fmla="*/ 12736 w 52116"/>
                  <a:gd name="connsiteY91" fmla="*/ 43235 h 71220"/>
                  <a:gd name="connsiteX92" fmla="*/ 12736 w 52116"/>
                  <a:gd name="connsiteY92" fmla="*/ 43235 h 71220"/>
                  <a:gd name="connsiteX93" fmla="*/ 12736 w 52116"/>
                  <a:gd name="connsiteY93" fmla="*/ 42146 h 71220"/>
                  <a:gd name="connsiteX94" fmla="*/ 14244 w 52116"/>
                  <a:gd name="connsiteY94" fmla="*/ 42146 h 71220"/>
                  <a:gd name="connsiteX95" fmla="*/ 14244 w 52116"/>
                  <a:gd name="connsiteY95" fmla="*/ 41727 h 71220"/>
                  <a:gd name="connsiteX96" fmla="*/ 13406 w 52116"/>
                  <a:gd name="connsiteY96" fmla="*/ 40889 h 71220"/>
                  <a:gd name="connsiteX97" fmla="*/ 13406 w 52116"/>
                  <a:gd name="connsiteY97" fmla="*/ 40135 h 71220"/>
                  <a:gd name="connsiteX98" fmla="*/ 13406 w 52116"/>
                  <a:gd name="connsiteY98" fmla="*/ 40135 h 71220"/>
                  <a:gd name="connsiteX99" fmla="*/ 15334 w 52116"/>
                  <a:gd name="connsiteY99" fmla="*/ 41811 h 71220"/>
                  <a:gd name="connsiteX100" fmla="*/ 15752 w 52116"/>
                  <a:gd name="connsiteY100" fmla="*/ 40303 h 71220"/>
                  <a:gd name="connsiteX101" fmla="*/ 15752 w 52116"/>
                  <a:gd name="connsiteY101" fmla="*/ 38794 h 71220"/>
                  <a:gd name="connsiteX102" fmla="*/ 14579 w 52116"/>
                  <a:gd name="connsiteY102" fmla="*/ 38292 h 71220"/>
                  <a:gd name="connsiteX103" fmla="*/ 13993 w 52116"/>
                  <a:gd name="connsiteY103" fmla="*/ 38292 h 71220"/>
                  <a:gd name="connsiteX104" fmla="*/ 11395 w 52116"/>
                  <a:gd name="connsiteY104" fmla="*/ 33264 h 71220"/>
                  <a:gd name="connsiteX105" fmla="*/ 8630 w 52116"/>
                  <a:gd name="connsiteY105" fmla="*/ 27986 h 71220"/>
                  <a:gd name="connsiteX106" fmla="*/ 6955 w 52116"/>
                  <a:gd name="connsiteY106" fmla="*/ 25556 h 71220"/>
                  <a:gd name="connsiteX107" fmla="*/ 4189 w 52116"/>
                  <a:gd name="connsiteY107" fmla="*/ 18936 h 71220"/>
                  <a:gd name="connsiteX108" fmla="*/ 2849 w 52116"/>
                  <a:gd name="connsiteY108" fmla="*/ 16758 h 71220"/>
                  <a:gd name="connsiteX109" fmla="*/ 1257 w 52116"/>
                  <a:gd name="connsiteY109" fmla="*/ 14663 h 71220"/>
                  <a:gd name="connsiteX110" fmla="*/ 1257 w 52116"/>
                  <a:gd name="connsiteY110" fmla="*/ 14077 h 71220"/>
                  <a:gd name="connsiteX111" fmla="*/ 1257 w 52116"/>
                  <a:gd name="connsiteY111" fmla="*/ 13490 h 71220"/>
                  <a:gd name="connsiteX112" fmla="*/ 0 w 52116"/>
                  <a:gd name="connsiteY112" fmla="*/ 12233 h 71220"/>
                  <a:gd name="connsiteX113" fmla="*/ 2095 w 52116"/>
                  <a:gd name="connsiteY113" fmla="*/ 12233 h 71220"/>
                  <a:gd name="connsiteX114" fmla="*/ 3352 w 52116"/>
                  <a:gd name="connsiteY114" fmla="*/ 12233 h 71220"/>
                  <a:gd name="connsiteX115" fmla="*/ 4860 w 52116"/>
                  <a:gd name="connsiteY115" fmla="*/ 12233 h 71220"/>
                  <a:gd name="connsiteX116" fmla="*/ 6117 w 52116"/>
                  <a:gd name="connsiteY116" fmla="*/ 13323 h 71220"/>
                  <a:gd name="connsiteX117" fmla="*/ 7122 w 52116"/>
                  <a:gd name="connsiteY117" fmla="*/ 13323 h 71220"/>
                  <a:gd name="connsiteX118" fmla="*/ 8211 w 52116"/>
                  <a:gd name="connsiteY118" fmla="*/ 12904 h 71220"/>
                  <a:gd name="connsiteX119" fmla="*/ 9301 w 52116"/>
                  <a:gd name="connsiteY119" fmla="*/ 11647 h 71220"/>
                  <a:gd name="connsiteX120" fmla="*/ 9301 w 52116"/>
                  <a:gd name="connsiteY120" fmla="*/ 11647 h 71220"/>
                  <a:gd name="connsiteX121" fmla="*/ 9971 w 52116"/>
                  <a:gd name="connsiteY121" fmla="*/ 11647 h 71220"/>
                  <a:gd name="connsiteX122" fmla="*/ 9971 w 52116"/>
                  <a:gd name="connsiteY122" fmla="*/ 12485 h 71220"/>
                  <a:gd name="connsiteX123" fmla="*/ 9971 w 52116"/>
                  <a:gd name="connsiteY123" fmla="*/ 13323 h 71220"/>
                  <a:gd name="connsiteX124" fmla="*/ 11060 w 52116"/>
                  <a:gd name="connsiteY124" fmla="*/ 14244 h 71220"/>
                  <a:gd name="connsiteX125" fmla="*/ 11563 w 52116"/>
                  <a:gd name="connsiteY125" fmla="*/ 14244 h 71220"/>
                  <a:gd name="connsiteX126" fmla="*/ 11563 w 52116"/>
                  <a:gd name="connsiteY126" fmla="*/ 14244 h 71220"/>
                  <a:gd name="connsiteX127" fmla="*/ 12317 w 52116"/>
                  <a:gd name="connsiteY127" fmla="*/ 14244 h 71220"/>
                  <a:gd name="connsiteX128" fmla="*/ 13155 w 52116"/>
                  <a:gd name="connsiteY128" fmla="*/ 15836 h 71220"/>
                  <a:gd name="connsiteX129" fmla="*/ 13155 w 52116"/>
                  <a:gd name="connsiteY129" fmla="*/ 16339 h 71220"/>
                  <a:gd name="connsiteX130" fmla="*/ 12652 w 52116"/>
                  <a:gd name="connsiteY130" fmla="*/ 15585 h 71220"/>
                  <a:gd name="connsiteX131" fmla="*/ 11898 w 52116"/>
                  <a:gd name="connsiteY131" fmla="*/ 14831 h 71220"/>
                  <a:gd name="connsiteX132" fmla="*/ 13239 w 52116"/>
                  <a:gd name="connsiteY132" fmla="*/ 17428 h 71220"/>
                  <a:gd name="connsiteX133" fmla="*/ 16255 w 52116"/>
                  <a:gd name="connsiteY133" fmla="*/ 19104 h 71220"/>
                  <a:gd name="connsiteX134" fmla="*/ 15166 w 52116"/>
                  <a:gd name="connsiteY134" fmla="*/ 19104 h 71220"/>
                  <a:gd name="connsiteX135" fmla="*/ 14496 w 52116"/>
                  <a:gd name="connsiteY135" fmla="*/ 20361 h 71220"/>
                  <a:gd name="connsiteX136" fmla="*/ 15836 w 52116"/>
                  <a:gd name="connsiteY136" fmla="*/ 21953 h 71220"/>
                  <a:gd name="connsiteX137" fmla="*/ 18601 w 52116"/>
                  <a:gd name="connsiteY137" fmla="*/ 24215 h 71220"/>
                  <a:gd name="connsiteX138" fmla="*/ 21282 w 52116"/>
                  <a:gd name="connsiteY138" fmla="*/ 25807 h 71220"/>
                  <a:gd name="connsiteX139" fmla="*/ 22372 w 52116"/>
                  <a:gd name="connsiteY139" fmla="*/ 23629 h 71220"/>
                  <a:gd name="connsiteX140" fmla="*/ 23210 w 52116"/>
                  <a:gd name="connsiteY140" fmla="*/ 20361 h 71220"/>
                  <a:gd name="connsiteX141" fmla="*/ 24969 w 52116"/>
                  <a:gd name="connsiteY141" fmla="*/ 18685 h 71220"/>
                  <a:gd name="connsiteX142" fmla="*/ 26645 w 52116"/>
                  <a:gd name="connsiteY142" fmla="*/ 17428 h 71220"/>
                  <a:gd name="connsiteX143" fmla="*/ 26645 w 52116"/>
                  <a:gd name="connsiteY143" fmla="*/ 16925 h 71220"/>
                  <a:gd name="connsiteX144" fmla="*/ 26142 w 52116"/>
                  <a:gd name="connsiteY144" fmla="*/ 16171 h 71220"/>
                  <a:gd name="connsiteX145" fmla="*/ 26142 w 52116"/>
                  <a:gd name="connsiteY145" fmla="*/ 14998 h 71220"/>
                  <a:gd name="connsiteX146" fmla="*/ 26142 w 52116"/>
                  <a:gd name="connsiteY146" fmla="*/ 13239 h 71220"/>
                  <a:gd name="connsiteX147" fmla="*/ 27315 w 52116"/>
                  <a:gd name="connsiteY147" fmla="*/ 11982 h 71220"/>
                  <a:gd name="connsiteX148" fmla="*/ 29410 w 52116"/>
                  <a:gd name="connsiteY148" fmla="*/ 8295 h 71220"/>
                  <a:gd name="connsiteX149" fmla="*/ 29410 w 52116"/>
                  <a:gd name="connsiteY149" fmla="*/ 7457 h 71220"/>
                  <a:gd name="connsiteX150" fmla="*/ 29410 w 52116"/>
                  <a:gd name="connsiteY150" fmla="*/ 7457 h 71220"/>
                  <a:gd name="connsiteX151" fmla="*/ 29913 w 52116"/>
                  <a:gd name="connsiteY151" fmla="*/ 8211 h 71220"/>
                  <a:gd name="connsiteX152" fmla="*/ 30918 w 52116"/>
                  <a:gd name="connsiteY152" fmla="*/ 8211 h 71220"/>
                  <a:gd name="connsiteX153" fmla="*/ 31589 w 52116"/>
                  <a:gd name="connsiteY153" fmla="*/ 4944 h 71220"/>
                  <a:gd name="connsiteX154" fmla="*/ 32343 w 52116"/>
                  <a:gd name="connsiteY154" fmla="*/ 4944 h 71220"/>
                  <a:gd name="connsiteX155" fmla="*/ 33348 w 52116"/>
                  <a:gd name="connsiteY155" fmla="*/ 4189 h 71220"/>
                  <a:gd name="connsiteX156" fmla="*/ 34437 w 52116"/>
                  <a:gd name="connsiteY156" fmla="*/ 3268 h 71220"/>
                  <a:gd name="connsiteX157" fmla="*/ 34437 w 52116"/>
                  <a:gd name="connsiteY157" fmla="*/ 3771 h 71220"/>
                  <a:gd name="connsiteX158" fmla="*/ 34018 w 52116"/>
                  <a:gd name="connsiteY158" fmla="*/ 4525 h 71220"/>
                  <a:gd name="connsiteX159" fmla="*/ 33599 w 52116"/>
                  <a:gd name="connsiteY159" fmla="*/ 5698 h 71220"/>
                  <a:gd name="connsiteX160" fmla="*/ 35359 w 52116"/>
                  <a:gd name="connsiteY160" fmla="*/ 6200 h 71220"/>
                  <a:gd name="connsiteX161" fmla="*/ 36029 w 52116"/>
                  <a:gd name="connsiteY161" fmla="*/ 5195 h 71220"/>
                  <a:gd name="connsiteX162" fmla="*/ 36029 w 52116"/>
                  <a:gd name="connsiteY162" fmla="*/ 3938 h 71220"/>
                  <a:gd name="connsiteX163" fmla="*/ 36029 w 52116"/>
                  <a:gd name="connsiteY163" fmla="*/ 3100 h 71220"/>
                  <a:gd name="connsiteX164" fmla="*/ 37538 w 52116"/>
                  <a:gd name="connsiteY164" fmla="*/ 1592 h 71220"/>
                  <a:gd name="connsiteX165" fmla="*/ 39465 w 52116"/>
                  <a:gd name="connsiteY165" fmla="*/ 0 h 71220"/>
                  <a:gd name="connsiteX166" fmla="*/ 39465 w 52116"/>
                  <a:gd name="connsiteY166" fmla="*/ 754 h 71220"/>
                  <a:gd name="connsiteX167" fmla="*/ 38543 w 52116"/>
                  <a:gd name="connsiteY167" fmla="*/ 1173 h 71220"/>
                  <a:gd name="connsiteX168" fmla="*/ 37956 w 52116"/>
                  <a:gd name="connsiteY168" fmla="*/ 1676 h 71220"/>
                  <a:gd name="connsiteX169" fmla="*/ 38878 w 52116"/>
                  <a:gd name="connsiteY169" fmla="*/ 2179 h 71220"/>
                  <a:gd name="connsiteX170" fmla="*/ 38878 w 52116"/>
                  <a:gd name="connsiteY170" fmla="*/ 3184 h 71220"/>
                  <a:gd name="connsiteX171" fmla="*/ 38878 w 52116"/>
                  <a:gd name="connsiteY171" fmla="*/ 4525 h 71220"/>
                  <a:gd name="connsiteX172" fmla="*/ 38459 w 52116"/>
                  <a:gd name="connsiteY172" fmla="*/ 5027 h 71220"/>
                  <a:gd name="connsiteX173" fmla="*/ 38459 w 52116"/>
                  <a:gd name="connsiteY173" fmla="*/ 5027 h 71220"/>
                  <a:gd name="connsiteX174" fmla="*/ 38040 w 52116"/>
                  <a:gd name="connsiteY174" fmla="*/ 4022 h 71220"/>
                  <a:gd name="connsiteX175" fmla="*/ 37370 w 52116"/>
                  <a:gd name="connsiteY175" fmla="*/ 3268 h 71220"/>
                  <a:gd name="connsiteX176" fmla="*/ 37370 w 52116"/>
                  <a:gd name="connsiteY176" fmla="*/ 4022 h 71220"/>
                  <a:gd name="connsiteX177" fmla="*/ 37370 w 52116"/>
                  <a:gd name="connsiteY177" fmla="*/ 4776 h 71220"/>
                  <a:gd name="connsiteX178" fmla="*/ 38208 w 52116"/>
                  <a:gd name="connsiteY178" fmla="*/ 5698 h 71220"/>
                  <a:gd name="connsiteX179" fmla="*/ 35862 w 52116"/>
                  <a:gd name="connsiteY179" fmla="*/ 10976 h 71220"/>
                  <a:gd name="connsiteX180" fmla="*/ 34772 w 52116"/>
                  <a:gd name="connsiteY180" fmla="*/ 10976 h 71220"/>
                  <a:gd name="connsiteX181" fmla="*/ 34102 w 52116"/>
                  <a:gd name="connsiteY181" fmla="*/ 11395 h 71220"/>
                  <a:gd name="connsiteX182" fmla="*/ 34689 w 52116"/>
                  <a:gd name="connsiteY182" fmla="*/ 12652 h 71220"/>
                  <a:gd name="connsiteX183" fmla="*/ 33599 w 52116"/>
                  <a:gd name="connsiteY183" fmla="*/ 14663 h 71220"/>
                  <a:gd name="connsiteX184" fmla="*/ 32510 w 52116"/>
                  <a:gd name="connsiteY184" fmla="*/ 17009 h 71220"/>
                  <a:gd name="connsiteX185" fmla="*/ 30080 w 52116"/>
                  <a:gd name="connsiteY185" fmla="*/ 21115 h 71220"/>
                  <a:gd name="connsiteX186" fmla="*/ 28153 w 52116"/>
                  <a:gd name="connsiteY186" fmla="*/ 25221 h 71220"/>
                  <a:gd name="connsiteX187" fmla="*/ 26980 w 52116"/>
                  <a:gd name="connsiteY187" fmla="*/ 24634 h 71220"/>
                  <a:gd name="connsiteX188" fmla="*/ 25723 w 52116"/>
                  <a:gd name="connsiteY188" fmla="*/ 29996 h 71220"/>
                  <a:gd name="connsiteX189" fmla="*/ 24215 w 52116"/>
                  <a:gd name="connsiteY189" fmla="*/ 34354 h 71220"/>
                  <a:gd name="connsiteX190" fmla="*/ 25975 w 52116"/>
                  <a:gd name="connsiteY190" fmla="*/ 35527 h 71220"/>
                  <a:gd name="connsiteX191" fmla="*/ 27567 w 52116"/>
                  <a:gd name="connsiteY191" fmla="*/ 36951 h 71220"/>
                  <a:gd name="connsiteX192" fmla="*/ 28237 w 52116"/>
                  <a:gd name="connsiteY192" fmla="*/ 39381 h 71220"/>
                  <a:gd name="connsiteX193" fmla="*/ 29326 w 52116"/>
                  <a:gd name="connsiteY193" fmla="*/ 40973 h 71220"/>
                  <a:gd name="connsiteX194" fmla="*/ 29997 w 52116"/>
                  <a:gd name="connsiteY194" fmla="*/ 40973 h 71220"/>
                  <a:gd name="connsiteX195" fmla="*/ 28991 w 52116"/>
                  <a:gd name="connsiteY195" fmla="*/ 42565 h 71220"/>
                  <a:gd name="connsiteX196" fmla="*/ 29410 w 52116"/>
                  <a:gd name="connsiteY196" fmla="*/ 43486 h 71220"/>
                  <a:gd name="connsiteX197" fmla="*/ 30248 w 52116"/>
                  <a:gd name="connsiteY197" fmla="*/ 44157 h 71220"/>
                  <a:gd name="connsiteX198" fmla="*/ 30834 w 52116"/>
                  <a:gd name="connsiteY198" fmla="*/ 42313 h 71220"/>
                  <a:gd name="connsiteX199" fmla="*/ 31589 w 52116"/>
                  <a:gd name="connsiteY199" fmla="*/ 43905 h 71220"/>
                  <a:gd name="connsiteX200" fmla="*/ 33264 w 52116"/>
                  <a:gd name="connsiteY200" fmla="*/ 45162 h 71220"/>
                  <a:gd name="connsiteX201" fmla="*/ 34940 w 52116"/>
                  <a:gd name="connsiteY201" fmla="*/ 48095 h 71220"/>
                  <a:gd name="connsiteX202" fmla="*/ 37454 w 52116"/>
                  <a:gd name="connsiteY202" fmla="*/ 50860 h 71220"/>
                  <a:gd name="connsiteX203" fmla="*/ 37454 w 52116"/>
                  <a:gd name="connsiteY203" fmla="*/ 51698 h 71220"/>
                  <a:gd name="connsiteX204" fmla="*/ 39632 w 52116"/>
                  <a:gd name="connsiteY204" fmla="*/ 54211 h 71220"/>
                  <a:gd name="connsiteX205" fmla="*/ 41643 w 52116"/>
                  <a:gd name="connsiteY205" fmla="*/ 57395 h 71220"/>
                  <a:gd name="connsiteX206" fmla="*/ 43486 w 52116"/>
                  <a:gd name="connsiteY206" fmla="*/ 58736 h 71220"/>
                  <a:gd name="connsiteX207" fmla="*/ 44743 w 52116"/>
                  <a:gd name="connsiteY207" fmla="*/ 60412 h 71220"/>
                  <a:gd name="connsiteX208" fmla="*/ 44743 w 52116"/>
                  <a:gd name="connsiteY208" fmla="*/ 61501 h 71220"/>
                  <a:gd name="connsiteX209" fmla="*/ 47006 w 52116"/>
                  <a:gd name="connsiteY209" fmla="*/ 63261 h 71220"/>
                  <a:gd name="connsiteX210" fmla="*/ 49268 w 52116"/>
                  <a:gd name="connsiteY210" fmla="*/ 65523 h 71220"/>
                  <a:gd name="connsiteX211" fmla="*/ 7373 w 52116"/>
                  <a:gd name="connsiteY211" fmla="*/ 69042 h 71220"/>
                  <a:gd name="connsiteX212" fmla="*/ 7373 w 52116"/>
                  <a:gd name="connsiteY212" fmla="*/ 69042 h 71220"/>
                  <a:gd name="connsiteX213" fmla="*/ 7373 w 52116"/>
                  <a:gd name="connsiteY213" fmla="*/ 69042 h 71220"/>
                  <a:gd name="connsiteX214" fmla="*/ 8630 w 52116"/>
                  <a:gd name="connsiteY214" fmla="*/ 57144 h 71220"/>
                  <a:gd name="connsiteX215" fmla="*/ 7625 w 52116"/>
                  <a:gd name="connsiteY215" fmla="*/ 57144 h 71220"/>
                  <a:gd name="connsiteX216" fmla="*/ 7625 w 52116"/>
                  <a:gd name="connsiteY216" fmla="*/ 57647 h 71220"/>
                  <a:gd name="connsiteX217" fmla="*/ 8882 w 52116"/>
                  <a:gd name="connsiteY217" fmla="*/ 57312 h 71220"/>
                  <a:gd name="connsiteX218" fmla="*/ 10641 w 52116"/>
                  <a:gd name="connsiteY218" fmla="*/ 64266 h 71220"/>
                  <a:gd name="connsiteX219" fmla="*/ 10641 w 52116"/>
                  <a:gd name="connsiteY219" fmla="*/ 63763 h 71220"/>
                  <a:gd name="connsiteX220" fmla="*/ 10138 w 52116"/>
                  <a:gd name="connsiteY220" fmla="*/ 63763 h 71220"/>
                  <a:gd name="connsiteX221" fmla="*/ 10138 w 52116"/>
                  <a:gd name="connsiteY221" fmla="*/ 64266 h 71220"/>
                  <a:gd name="connsiteX222" fmla="*/ 10641 w 52116"/>
                  <a:gd name="connsiteY222" fmla="*/ 54128 h 71220"/>
                  <a:gd name="connsiteX223" fmla="*/ 10222 w 52116"/>
                  <a:gd name="connsiteY223" fmla="*/ 53625 h 71220"/>
                  <a:gd name="connsiteX224" fmla="*/ 10222 w 52116"/>
                  <a:gd name="connsiteY224" fmla="*/ 54463 h 71220"/>
                  <a:gd name="connsiteX225" fmla="*/ 12233 w 52116"/>
                  <a:gd name="connsiteY225" fmla="*/ 14244 h 71220"/>
                  <a:gd name="connsiteX226" fmla="*/ 11730 w 52116"/>
                  <a:gd name="connsiteY226" fmla="*/ 14914 h 71220"/>
                  <a:gd name="connsiteX227" fmla="*/ 11689 w 52116"/>
                  <a:gd name="connsiteY227" fmla="*/ 15627 h 71220"/>
                  <a:gd name="connsiteX228" fmla="*/ 11730 w 52116"/>
                  <a:gd name="connsiteY228" fmla="*/ 15669 h 71220"/>
                  <a:gd name="connsiteX229" fmla="*/ 11730 w 52116"/>
                  <a:gd name="connsiteY229" fmla="*/ 14663 h 71220"/>
                  <a:gd name="connsiteX230" fmla="*/ 11730 w 52116"/>
                  <a:gd name="connsiteY230" fmla="*/ 14663 h 71220"/>
                  <a:gd name="connsiteX231" fmla="*/ 12652 w 52116"/>
                  <a:gd name="connsiteY231" fmla="*/ 14412 h 71220"/>
                  <a:gd name="connsiteX232" fmla="*/ 17009 w 52116"/>
                  <a:gd name="connsiteY232" fmla="*/ 51195 h 71220"/>
                  <a:gd name="connsiteX233" fmla="*/ 17009 w 52116"/>
                  <a:gd name="connsiteY233" fmla="*/ 51195 h 71220"/>
                  <a:gd name="connsiteX234" fmla="*/ 16339 w 52116"/>
                  <a:gd name="connsiteY234" fmla="*/ 51195 h 71220"/>
                  <a:gd name="connsiteX235" fmla="*/ 16339 w 52116"/>
                  <a:gd name="connsiteY235" fmla="*/ 51195 h 71220"/>
                  <a:gd name="connsiteX236" fmla="*/ 15501 w 52116"/>
                  <a:gd name="connsiteY236" fmla="*/ 17679 h 71220"/>
                  <a:gd name="connsiteX237" fmla="*/ 14998 w 52116"/>
                  <a:gd name="connsiteY237" fmla="*/ 17177 h 71220"/>
                  <a:gd name="connsiteX238" fmla="*/ 15417 w 52116"/>
                  <a:gd name="connsiteY238" fmla="*/ 18098 h 71220"/>
                  <a:gd name="connsiteX239" fmla="*/ 18685 w 52116"/>
                  <a:gd name="connsiteY239" fmla="*/ 26058 h 71220"/>
                  <a:gd name="connsiteX240" fmla="*/ 17344 w 52116"/>
                  <a:gd name="connsiteY240" fmla="*/ 25556 h 71220"/>
                  <a:gd name="connsiteX241" fmla="*/ 16255 w 52116"/>
                  <a:gd name="connsiteY241" fmla="*/ 26142 h 71220"/>
                  <a:gd name="connsiteX242" fmla="*/ 17260 w 52116"/>
                  <a:gd name="connsiteY242" fmla="*/ 26645 h 71220"/>
                  <a:gd name="connsiteX243" fmla="*/ 18434 w 52116"/>
                  <a:gd name="connsiteY243" fmla="*/ 26645 h 71220"/>
                  <a:gd name="connsiteX244" fmla="*/ 18182 w 52116"/>
                  <a:gd name="connsiteY244" fmla="*/ 29326 h 71220"/>
                  <a:gd name="connsiteX245" fmla="*/ 18182 w 52116"/>
                  <a:gd name="connsiteY245" fmla="*/ 29326 h 71220"/>
                  <a:gd name="connsiteX246" fmla="*/ 17512 w 52116"/>
                  <a:gd name="connsiteY246" fmla="*/ 29326 h 71220"/>
                  <a:gd name="connsiteX247" fmla="*/ 17512 w 52116"/>
                  <a:gd name="connsiteY247" fmla="*/ 29326 h 71220"/>
                  <a:gd name="connsiteX248" fmla="*/ 21282 w 52116"/>
                  <a:gd name="connsiteY248" fmla="*/ 24718 h 71220"/>
                  <a:gd name="connsiteX249" fmla="*/ 21282 w 52116"/>
                  <a:gd name="connsiteY249" fmla="*/ 23964 h 71220"/>
                  <a:gd name="connsiteX250" fmla="*/ 20612 w 52116"/>
                  <a:gd name="connsiteY250" fmla="*/ 23377 h 71220"/>
                  <a:gd name="connsiteX251" fmla="*/ 20612 w 52116"/>
                  <a:gd name="connsiteY251" fmla="*/ 24131 h 71220"/>
                  <a:gd name="connsiteX252" fmla="*/ 20612 w 52116"/>
                  <a:gd name="connsiteY252" fmla="*/ 25053 h 71220"/>
                  <a:gd name="connsiteX253" fmla="*/ 20612 w 52116"/>
                  <a:gd name="connsiteY253" fmla="*/ 25975 h 71220"/>
                  <a:gd name="connsiteX254" fmla="*/ 21366 w 52116"/>
                  <a:gd name="connsiteY254" fmla="*/ 25975 h 71220"/>
                  <a:gd name="connsiteX255" fmla="*/ 21701 w 52116"/>
                  <a:gd name="connsiteY255" fmla="*/ 24634 h 71220"/>
                  <a:gd name="connsiteX256" fmla="*/ 24634 w 52116"/>
                  <a:gd name="connsiteY256" fmla="*/ 26142 h 71220"/>
                  <a:gd name="connsiteX257" fmla="*/ 24634 w 52116"/>
                  <a:gd name="connsiteY257" fmla="*/ 25640 h 71220"/>
                  <a:gd name="connsiteX258" fmla="*/ 24131 w 52116"/>
                  <a:gd name="connsiteY258" fmla="*/ 25640 h 71220"/>
                  <a:gd name="connsiteX259" fmla="*/ 23210 w 52116"/>
                  <a:gd name="connsiteY259" fmla="*/ 26310 h 71220"/>
                  <a:gd name="connsiteX260" fmla="*/ 25388 w 52116"/>
                  <a:gd name="connsiteY260" fmla="*/ 54966 h 71220"/>
                  <a:gd name="connsiteX261" fmla="*/ 24131 w 52116"/>
                  <a:gd name="connsiteY261" fmla="*/ 53541 h 71220"/>
                  <a:gd name="connsiteX262" fmla="*/ 24131 w 52116"/>
                  <a:gd name="connsiteY262" fmla="*/ 52871 h 71220"/>
                  <a:gd name="connsiteX263" fmla="*/ 25807 w 52116"/>
                  <a:gd name="connsiteY263" fmla="*/ 47257 h 71220"/>
                  <a:gd name="connsiteX264" fmla="*/ 25137 w 52116"/>
                  <a:gd name="connsiteY264" fmla="*/ 47257 h 71220"/>
                  <a:gd name="connsiteX265" fmla="*/ 24299 w 52116"/>
                  <a:gd name="connsiteY265" fmla="*/ 47760 h 71220"/>
                  <a:gd name="connsiteX266" fmla="*/ 23880 w 52116"/>
                  <a:gd name="connsiteY266" fmla="*/ 48681 h 71220"/>
                  <a:gd name="connsiteX267" fmla="*/ 25053 w 52116"/>
                  <a:gd name="connsiteY267" fmla="*/ 48681 h 71220"/>
                  <a:gd name="connsiteX268" fmla="*/ 25639 w 52116"/>
                  <a:gd name="connsiteY268" fmla="*/ 48095 h 71220"/>
                  <a:gd name="connsiteX269" fmla="*/ 26226 w 52116"/>
                  <a:gd name="connsiteY269" fmla="*/ 47173 h 71220"/>
                  <a:gd name="connsiteX270" fmla="*/ 30332 w 52116"/>
                  <a:gd name="connsiteY270" fmla="*/ 48765 h 71220"/>
                  <a:gd name="connsiteX271" fmla="*/ 30332 w 52116"/>
                  <a:gd name="connsiteY271" fmla="*/ 48765 h 71220"/>
                  <a:gd name="connsiteX272" fmla="*/ 29159 w 52116"/>
                  <a:gd name="connsiteY272" fmla="*/ 48765 h 71220"/>
                  <a:gd name="connsiteX273" fmla="*/ 29159 w 52116"/>
                  <a:gd name="connsiteY273" fmla="*/ 48765 h 71220"/>
                  <a:gd name="connsiteX274" fmla="*/ 30332 w 52116"/>
                  <a:gd name="connsiteY274" fmla="*/ 11731 h 71220"/>
                  <a:gd name="connsiteX275" fmla="*/ 30332 w 52116"/>
                  <a:gd name="connsiteY275" fmla="*/ 11731 h 71220"/>
                  <a:gd name="connsiteX276" fmla="*/ 29829 w 52116"/>
                  <a:gd name="connsiteY276" fmla="*/ 11731 h 71220"/>
                  <a:gd name="connsiteX277" fmla="*/ 29829 w 52116"/>
                  <a:gd name="connsiteY277" fmla="*/ 11731 h 71220"/>
                  <a:gd name="connsiteX278" fmla="*/ 33767 w 52116"/>
                  <a:gd name="connsiteY278" fmla="*/ 57647 h 71220"/>
                  <a:gd name="connsiteX279" fmla="*/ 33767 w 52116"/>
                  <a:gd name="connsiteY279" fmla="*/ 56474 h 71220"/>
                  <a:gd name="connsiteX280" fmla="*/ 33097 w 52116"/>
                  <a:gd name="connsiteY280" fmla="*/ 55552 h 71220"/>
                  <a:gd name="connsiteX281" fmla="*/ 32343 w 52116"/>
                  <a:gd name="connsiteY281" fmla="*/ 55552 h 71220"/>
                  <a:gd name="connsiteX282" fmla="*/ 33264 w 52116"/>
                  <a:gd name="connsiteY282" fmla="*/ 56893 h 71220"/>
                  <a:gd name="connsiteX283" fmla="*/ 34102 w 52116"/>
                  <a:gd name="connsiteY283" fmla="*/ 57563 h 71220"/>
                  <a:gd name="connsiteX284" fmla="*/ 34521 w 52116"/>
                  <a:gd name="connsiteY284" fmla="*/ 46754 h 71220"/>
                  <a:gd name="connsiteX285" fmla="*/ 34521 w 52116"/>
                  <a:gd name="connsiteY285" fmla="*/ 46754 h 71220"/>
                  <a:gd name="connsiteX286" fmla="*/ 33851 w 52116"/>
                  <a:gd name="connsiteY286" fmla="*/ 46754 h 71220"/>
                  <a:gd name="connsiteX287" fmla="*/ 33851 w 52116"/>
                  <a:gd name="connsiteY287" fmla="*/ 47425 h 71220"/>
                  <a:gd name="connsiteX288" fmla="*/ 35778 w 52116"/>
                  <a:gd name="connsiteY288" fmla="*/ 53122 h 71220"/>
                  <a:gd name="connsiteX289" fmla="*/ 35359 w 52116"/>
                  <a:gd name="connsiteY289" fmla="*/ 53122 h 71220"/>
                  <a:gd name="connsiteX290" fmla="*/ 35359 w 52116"/>
                  <a:gd name="connsiteY290" fmla="*/ 54128 h 71220"/>
                  <a:gd name="connsiteX291" fmla="*/ 36113 w 52116"/>
                  <a:gd name="connsiteY291" fmla="*/ 53038 h 71220"/>
                  <a:gd name="connsiteX292" fmla="*/ 37705 w 52116"/>
                  <a:gd name="connsiteY292" fmla="*/ 55803 h 71220"/>
                  <a:gd name="connsiteX293" fmla="*/ 36951 w 52116"/>
                  <a:gd name="connsiteY293" fmla="*/ 55803 h 71220"/>
                  <a:gd name="connsiteX294" fmla="*/ 36951 w 52116"/>
                  <a:gd name="connsiteY294" fmla="*/ 56641 h 71220"/>
                  <a:gd name="connsiteX295" fmla="*/ 36951 w 52116"/>
                  <a:gd name="connsiteY295" fmla="*/ 56641 h 71220"/>
                  <a:gd name="connsiteX296" fmla="*/ 38040 w 52116"/>
                  <a:gd name="connsiteY296" fmla="*/ 55720 h 71220"/>
                  <a:gd name="connsiteX297" fmla="*/ 40554 w 52116"/>
                  <a:gd name="connsiteY297" fmla="*/ 68539 h 71220"/>
                  <a:gd name="connsiteX298" fmla="*/ 40554 w 52116"/>
                  <a:gd name="connsiteY298" fmla="*/ 67869 h 71220"/>
                  <a:gd name="connsiteX299" fmla="*/ 39716 w 52116"/>
                  <a:gd name="connsiteY299" fmla="*/ 67869 h 71220"/>
                  <a:gd name="connsiteX300" fmla="*/ 39046 w 52116"/>
                  <a:gd name="connsiteY300" fmla="*/ 67869 h 71220"/>
                  <a:gd name="connsiteX301" fmla="*/ 40302 w 52116"/>
                  <a:gd name="connsiteY301" fmla="*/ 68707 h 71220"/>
                  <a:gd name="connsiteX302" fmla="*/ 41392 w 52116"/>
                  <a:gd name="connsiteY302" fmla="*/ 64099 h 71220"/>
                  <a:gd name="connsiteX303" fmla="*/ 40470 w 52116"/>
                  <a:gd name="connsiteY303" fmla="*/ 63512 h 71220"/>
                  <a:gd name="connsiteX304" fmla="*/ 39800 w 52116"/>
                  <a:gd name="connsiteY304" fmla="*/ 63512 h 71220"/>
                  <a:gd name="connsiteX305" fmla="*/ 38962 w 52116"/>
                  <a:gd name="connsiteY305" fmla="*/ 64350 h 71220"/>
                  <a:gd name="connsiteX306" fmla="*/ 38962 w 52116"/>
                  <a:gd name="connsiteY306" fmla="*/ 64936 h 71220"/>
                  <a:gd name="connsiteX307" fmla="*/ 39632 w 52116"/>
                  <a:gd name="connsiteY307" fmla="*/ 64936 h 71220"/>
                  <a:gd name="connsiteX308" fmla="*/ 39632 w 52116"/>
                  <a:gd name="connsiteY308" fmla="*/ 64936 h 71220"/>
                  <a:gd name="connsiteX309" fmla="*/ 40554 w 52116"/>
                  <a:gd name="connsiteY309" fmla="*/ 64936 h 71220"/>
                  <a:gd name="connsiteX310" fmla="*/ 41727 w 52116"/>
                  <a:gd name="connsiteY310" fmla="*/ 64015 h 71220"/>
                  <a:gd name="connsiteX311" fmla="*/ 41978 w 52116"/>
                  <a:gd name="connsiteY311" fmla="*/ 60160 h 71220"/>
                  <a:gd name="connsiteX312" fmla="*/ 41978 w 52116"/>
                  <a:gd name="connsiteY312" fmla="*/ 59574 h 71220"/>
                  <a:gd name="connsiteX313" fmla="*/ 41978 w 52116"/>
                  <a:gd name="connsiteY313" fmla="*/ 59071 h 71220"/>
                  <a:gd name="connsiteX314" fmla="*/ 41476 w 52116"/>
                  <a:gd name="connsiteY314" fmla="*/ 60244 h 71220"/>
                  <a:gd name="connsiteX315" fmla="*/ 42732 w 52116"/>
                  <a:gd name="connsiteY315" fmla="*/ 63009 h 71220"/>
                  <a:gd name="connsiteX316" fmla="*/ 42732 w 52116"/>
                  <a:gd name="connsiteY316" fmla="*/ 62590 h 71220"/>
                  <a:gd name="connsiteX317" fmla="*/ 42062 w 52116"/>
                  <a:gd name="connsiteY317" fmla="*/ 62590 h 71220"/>
                  <a:gd name="connsiteX318" fmla="*/ 42062 w 52116"/>
                  <a:gd name="connsiteY318" fmla="*/ 63428 h 71220"/>
                  <a:gd name="connsiteX319" fmla="*/ 48346 w 52116"/>
                  <a:gd name="connsiteY319" fmla="*/ 69964 h 71220"/>
                  <a:gd name="connsiteX320" fmla="*/ 48346 w 52116"/>
                  <a:gd name="connsiteY320" fmla="*/ 70718 h 71220"/>
                  <a:gd name="connsiteX321" fmla="*/ 48346 w 52116"/>
                  <a:gd name="connsiteY321" fmla="*/ 71137 h 71220"/>
                  <a:gd name="connsiteX322" fmla="*/ 48346 w 52116"/>
                  <a:gd name="connsiteY322" fmla="*/ 71137 h 71220"/>
                  <a:gd name="connsiteX323" fmla="*/ 47927 w 52116"/>
                  <a:gd name="connsiteY323" fmla="*/ 70718 h 71220"/>
                  <a:gd name="connsiteX324" fmla="*/ 47927 w 52116"/>
                  <a:gd name="connsiteY324" fmla="*/ 70131 h 71220"/>
                  <a:gd name="connsiteX325" fmla="*/ 48681 w 52116"/>
                  <a:gd name="connsiteY325" fmla="*/ 69880 h 71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</a:cxnLst>
                <a:rect l="l" t="t" r="r" b="b"/>
                <a:pathLst>
                  <a:path w="52116" h="71220">
                    <a:moveTo>
                      <a:pt x="52117" y="66109"/>
                    </a:moveTo>
                    <a:lnTo>
                      <a:pt x="48430" y="67785"/>
                    </a:lnTo>
                    <a:cubicBezTo>
                      <a:pt x="47366" y="68338"/>
                      <a:pt x="46361" y="68983"/>
                      <a:pt x="45414" y="69712"/>
                    </a:cubicBezTo>
                    <a:lnTo>
                      <a:pt x="45414" y="70802"/>
                    </a:lnTo>
                    <a:lnTo>
                      <a:pt x="44576" y="70048"/>
                    </a:lnTo>
                    <a:cubicBezTo>
                      <a:pt x="44576" y="70048"/>
                      <a:pt x="44073" y="70048"/>
                      <a:pt x="43654" y="70048"/>
                    </a:cubicBezTo>
                    <a:cubicBezTo>
                      <a:pt x="43553" y="70651"/>
                      <a:pt x="43084" y="71120"/>
                      <a:pt x="42481" y="71221"/>
                    </a:cubicBezTo>
                    <a:lnTo>
                      <a:pt x="41392" y="71221"/>
                    </a:lnTo>
                    <a:cubicBezTo>
                      <a:pt x="40638" y="71221"/>
                      <a:pt x="40051" y="71221"/>
                      <a:pt x="39716" y="70048"/>
                    </a:cubicBezTo>
                    <a:cubicBezTo>
                      <a:pt x="39381" y="68874"/>
                      <a:pt x="38962" y="68539"/>
                      <a:pt x="38375" y="68623"/>
                    </a:cubicBezTo>
                    <a:lnTo>
                      <a:pt x="37705" y="68623"/>
                    </a:lnTo>
                    <a:lnTo>
                      <a:pt x="37705" y="67869"/>
                    </a:lnTo>
                    <a:cubicBezTo>
                      <a:pt x="37705" y="67031"/>
                      <a:pt x="37705" y="66528"/>
                      <a:pt x="37118" y="66361"/>
                    </a:cubicBezTo>
                    <a:lnTo>
                      <a:pt x="36281" y="66361"/>
                    </a:lnTo>
                    <a:cubicBezTo>
                      <a:pt x="35979" y="66436"/>
                      <a:pt x="35661" y="66436"/>
                      <a:pt x="35359" y="66361"/>
                    </a:cubicBezTo>
                    <a:cubicBezTo>
                      <a:pt x="34898" y="66059"/>
                      <a:pt x="34546" y="65615"/>
                      <a:pt x="34354" y="65104"/>
                    </a:cubicBezTo>
                    <a:lnTo>
                      <a:pt x="34354" y="63763"/>
                    </a:lnTo>
                    <a:cubicBezTo>
                      <a:pt x="34379" y="61786"/>
                      <a:pt x="33273" y="59968"/>
                      <a:pt x="31505" y="59071"/>
                    </a:cubicBezTo>
                    <a:cubicBezTo>
                      <a:pt x="31262" y="59113"/>
                      <a:pt x="31086" y="59323"/>
                      <a:pt x="31086" y="59574"/>
                    </a:cubicBezTo>
                    <a:lnTo>
                      <a:pt x="31086" y="60160"/>
                    </a:lnTo>
                    <a:lnTo>
                      <a:pt x="31086" y="60915"/>
                    </a:lnTo>
                    <a:cubicBezTo>
                      <a:pt x="31178" y="61124"/>
                      <a:pt x="31178" y="61367"/>
                      <a:pt x="31086" y="61585"/>
                    </a:cubicBezTo>
                    <a:cubicBezTo>
                      <a:pt x="30600" y="60797"/>
                      <a:pt x="30306" y="59909"/>
                      <a:pt x="30248" y="58987"/>
                    </a:cubicBezTo>
                    <a:cubicBezTo>
                      <a:pt x="30248" y="57563"/>
                      <a:pt x="29577" y="56893"/>
                      <a:pt x="28405" y="56893"/>
                    </a:cubicBezTo>
                    <a:cubicBezTo>
                      <a:pt x="28405" y="56893"/>
                      <a:pt x="28237" y="56474"/>
                      <a:pt x="27902" y="55636"/>
                    </a:cubicBezTo>
                    <a:cubicBezTo>
                      <a:pt x="27533" y="55301"/>
                      <a:pt x="27273" y="54865"/>
                      <a:pt x="27148" y="54379"/>
                    </a:cubicBezTo>
                    <a:cubicBezTo>
                      <a:pt x="27298" y="54119"/>
                      <a:pt x="27500" y="53893"/>
                      <a:pt x="27734" y="53709"/>
                    </a:cubicBezTo>
                    <a:lnTo>
                      <a:pt x="27734" y="54379"/>
                    </a:lnTo>
                    <a:lnTo>
                      <a:pt x="27734" y="55217"/>
                    </a:lnTo>
                    <a:cubicBezTo>
                      <a:pt x="27734" y="55217"/>
                      <a:pt x="27734" y="55720"/>
                      <a:pt x="28656" y="55720"/>
                    </a:cubicBezTo>
                    <a:cubicBezTo>
                      <a:pt x="28714" y="55225"/>
                      <a:pt x="28916" y="54756"/>
                      <a:pt x="29242" y="54379"/>
                    </a:cubicBezTo>
                    <a:cubicBezTo>
                      <a:pt x="29577" y="53927"/>
                      <a:pt x="29837" y="53415"/>
                      <a:pt x="29997" y="52871"/>
                    </a:cubicBezTo>
                    <a:cubicBezTo>
                      <a:pt x="29955" y="52418"/>
                      <a:pt x="29711" y="52016"/>
                      <a:pt x="29326" y="51782"/>
                    </a:cubicBezTo>
                    <a:cubicBezTo>
                      <a:pt x="28957" y="51212"/>
                      <a:pt x="28329" y="50868"/>
                      <a:pt x="27650" y="50860"/>
                    </a:cubicBezTo>
                    <a:cubicBezTo>
                      <a:pt x="26980" y="50952"/>
                      <a:pt x="26343" y="51212"/>
                      <a:pt x="25807" y="51614"/>
                    </a:cubicBezTo>
                    <a:lnTo>
                      <a:pt x="25807" y="51111"/>
                    </a:lnTo>
                    <a:lnTo>
                      <a:pt x="23629" y="51111"/>
                    </a:lnTo>
                    <a:lnTo>
                      <a:pt x="23629" y="51111"/>
                    </a:lnTo>
                    <a:lnTo>
                      <a:pt x="23629" y="51111"/>
                    </a:lnTo>
                    <a:cubicBezTo>
                      <a:pt x="23629" y="50609"/>
                      <a:pt x="23210" y="50190"/>
                      <a:pt x="22372" y="49603"/>
                    </a:cubicBezTo>
                    <a:cubicBezTo>
                      <a:pt x="21861" y="49293"/>
                      <a:pt x="21408" y="48899"/>
                      <a:pt x="21031" y="48430"/>
                    </a:cubicBezTo>
                    <a:cubicBezTo>
                      <a:pt x="20428" y="48472"/>
                      <a:pt x="19875" y="48774"/>
                      <a:pt x="19523" y="49268"/>
                    </a:cubicBezTo>
                    <a:lnTo>
                      <a:pt x="17847" y="51028"/>
                    </a:lnTo>
                    <a:cubicBezTo>
                      <a:pt x="17939" y="51296"/>
                      <a:pt x="17939" y="51597"/>
                      <a:pt x="17847" y="51865"/>
                    </a:cubicBezTo>
                    <a:cubicBezTo>
                      <a:pt x="17814" y="52033"/>
                      <a:pt x="17814" y="52201"/>
                      <a:pt x="17847" y="52368"/>
                    </a:cubicBezTo>
                    <a:cubicBezTo>
                      <a:pt x="17646" y="52837"/>
                      <a:pt x="17386" y="53290"/>
                      <a:pt x="17093" y="53709"/>
                    </a:cubicBezTo>
                    <a:cubicBezTo>
                      <a:pt x="16674" y="54337"/>
                      <a:pt x="16414" y="55049"/>
                      <a:pt x="16339" y="55803"/>
                    </a:cubicBezTo>
                    <a:cubicBezTo>
                      <a:pt x="15518" y="56457"/>
                      <a:pt x="14956" y="57379"/>
                      <a:pt x="14747" y="58401"/>
                    </a:cubicBezTo>
                    <a:cubicBezTo>
                      <a:pt x="14521" y="59549"/>
                      <a:pt x="13825" y="60554"/>
                      <a:pt x="12820" y="61166"/>
                    </a:cubicBezTo>
                    <a:cubicBezTo>
                      <a:pt x="13322" y="61585"/>
                      <a:pt x="13574" y="61920"/>
                      <a:pt x="13574" y="62339"/>
                    </a:cubicBezTo>
                    <a:cubicBezTo>
                      <a:pt x="13440" y="63110"/>
                      <a:pt x="13155" y="63856"/>
                      <a:pt x="12736" y="64518"/>
                    </a:cubicBezTo>
                    <a:lnTo>
                      <a:pt x="11814" y="66277"/>
                    </a:lnTo>
                    <a:lnTo>
                      <a:pt x="10976" y="66277"/>
                    </a:lnTo>
                    <a:cubicBezTo>
                      <a:pt x="10474" y="66277"/>
                      <a:pt x="9887" y="66780"/>
                      <a:pt x="9468" y="67701"/>
                    </a:cubicBezTo>
                    <a:cubicBezTo>
                      <a:pt x="9217" y="68514"/>
                      <a:pt x="8639" y="69185"/>
                      <a:pt x="7876" y="69545"/>
                    </a:cubicBezTo>
                    <a:lnTo>
                      <a:pt x="7457" y="67115"/>
                    </a:lnTo>
                    <a:cubicBezTo>
                      <a:pt x="5865" y="67115"/>
                      <a:pt x="5111" y="67534"/>
                      <a:pt x="5195" y="68958"/>
                    </a:cubicBezTo>
                    <a:lnTo>
                      <a:pt x="5195" y="69712"/>
                    </a:lnTo>
                    <a:cubicBezTo>
                      <a:pt x="5296" y="69981"/>
                      <a:pt x="5296" y="70282"/>
                      <a:pt x="5195" y="70550"/>
                    </a:cubicBezTo>
                    <a:cubicBezTo>
                      <a:pt x="4902" y="70701"/>
                      <a:pt x="4558" y="70701"/>
                      <a:pt x="4273" y="70550"/>
                    </a:cubicBezTo>
                    <a:cubicBezTo>
                      <a:pt x="4776" y="70048"/>
                      <a:pt x="4944" y="69712"/>
                      <a:pt x="4692" y="69377"/>
                    </a:cubicBezTo>
                    <a:cubicBezTo>
                      <a:pt x="4357" y="68933"/>
                      <a:pt x="3813" y="68707"/>
                      <a:pt x="3268" y="68791"/>
                    </a:cubicBezTo>
                    <a:lnTo>
                      <a:pt x="2597" y="69545"/>
                    </a:lnTo>
                    <a:cubicBezTo>
                      <a:pt x="2296" y="69637"/>
                      <a:pt x="1977" y="69637"/>
                      <a:pt x="1676" y="69545"/>
                    </a:cubicBezTo>
                    <a:lnTo>
                      <a:pt x="1676" y="67366"/>
                    </a:lnTo>
                    <a:cubicBezTo>
                      <a:pt x="1835" y="67459"/>
                      <a:pt x="2019" y="67459"/>
                      <a:pt x="2179" y="67366"/>
                    </a:cubicBezTo>
                    <a:cubicBezTo>
                      <a:pt x="2162" y="66788"/>
                      <a:pt x="2539" y="66260"/>
                      <a:pt x="3100" y="66109"/>
                    </a:cubicBezTo>
                    <a:cubicBezTo>
                      <a:pt x="3603" y="66109"/>
                      <a:pt x="4022" y="65188"/>
                      <a:pt x="4106" y="63931"/>
                    </a:cubicBezTo>
                    <a:lnTo>
                      <a:pt x="3519" y="63931"/>
                    </a:lnTo>
                    <a:lnTo>
                      <a:pt x="2765" y="64434"/>
                    </a:lnTo>
                    <a:lnTo>
                      <a:pt x="2011" y="64434"/>
                    </a:lnTo>
                    <a:cubicBezTo>
                      <a:pt x="1994" y="64057"/>
                      <a:pt x="2237" y="63713"/>
                      <a:pt x="2597" y="63596"/>
                    </a:cubicBezTo>
                    <a:lnTo>
                      <a:pt x="3435" y="62926"/>
                    </a:lnTo>
                    <a:lnTo>
                      <a:pt x="4106" y="63596"/>
                    </a:lnTo>
                    <a:cubicBezTo>
                      <a:pt x="4944" y="63596"/>
                      <a:pt x="5279" y="62674"/>
                      <a:pt x="5195" y="61501"/>
                    </a:cubicBezTo>
                    <a:lnTo>
                      <a:pt x="5195" y="59071"/>
                    </a:lnTo>
                    <a:cubicBezTo>
                      <a:pt x="5555" y="58393"/>
                      <a:pt x="5781" y="57655"/>
                      <a:pt x="5865" y="56893"/>
                    </a:cubicBezTo>
                    <a:cubicBezTo>
                      <a:pt x="5865" y="55720"/>
                      <a:pt x="6452" y="55133"/>
                      <a:pt x="7038" y="55049"/>
                    </a:cubicBezTo>
                    <a:lnTo>
                      <a:pt x="7709" y="55049"/>
                    </a:lnTo>
                    <a:cubicBezTo>
                      <a:pt x="8295" y="55049"/>
                      <a:pt x="8547" y="54630"/>
                      <a:pt x="8547" y="54211"/>
                    </a:cubicBezTo>
                    <a:lnTo>
                      <a:pt x="8044" y="52871"/>
                    </a:lnTo>
                    <a:cubicBezTo>
                      <a:pt x="8077" y="52552"/>
                      <a:pt x="8228" y="52251"/>
                      <a:pt x="8463" y="52033"/>
                    </a:cubicBezTo>
                    <a:cubicBezTo>
                      <a:pt x="8463" y="52033"/>
                      <a:pt x="8965" y="52033"/>
                      <a:pt x="9133" y="51446"/>
                    </a:cubicBezTo>
                    <a:lnTo>
                      <a:pt x="9133" y="50273"/>
                    </a:lnTo>
                    <a:lnTo>
                      <a:pt x="9971" y="50273"/>
                    </a:lnTo>
                    <a:lnTo>
                      <a:pt x="9971" y="48011"/>
                    </a:lnTo>
                    <a:cubicBezTo>
                      <a:pt x="9971" y="48011"/>
                      <a:pt x="10557" y="48011"/>
                      <a:pt x="10725" y="48011"/>
                    </a:cubicBezTo>
                    <a:cubicBezTo>
                      <a:pt x="11219" y="47902"/>
                      <a:pt x="11630" y="47559"/>
                      <a:pt x="11814" y="47089"/>
                    </a:cubicBezTo>
                    <a:lnTo>
                      <a:pt x="11814" y="45916"/>
                    </a:lnTo>
                    <a:lnTo>
                      <a:pt x="11814" y="44492"/>
                    </a:lnTo>
                    <a:cubicBezTo>
                      <a:pt x="11689" y="44081"/>
                      <a:pt x="11689" y="43646"/>
                      <a:pt x="11814" y="43235"/>
                    </a:cubicBezTo>
                    <a:lnTo>
                      <a:pt x="12736" y="43235"/>
                    </a:lnTo>
                    <a:lnTo>
                      <a:pt x="12736" y="43235"/>
                    </a:lnTo>
                    <a:cubicBezTo>
                      <a:pt x="12619" y="42883"/>
                      <a:pt x="12619" y="42498"/>
                      <a:pt x="12736" y="42146"/>
                    </a:cubicBezTo>
                    <a:cubicBezTo>
                      <a:pt x="13213" y="41920"/>
                      <a:pt x="13767" y="41920"/>
                      <a:pt x="14244" y="42146"/>
                    </a:cubicBezTo>
                    <a:lnTo>
                      <a:pt x="14244" y="41727"/>
                    </a:lnTo>
                    <a:cubicBezTo>
                      <a:pt x="13742" y="41727"/>
                      <a:pt x="13490" y="41727"/>
                      <a:pt x="13406" y="40889"/>
                    </a:cubicBezTo>
                    <a:cubicBezTo>
                      <a:pt x="13348" y="40638"/>
                      <a:pt x="13348" y="40386"/>
                      <a:pt x="13406" y="40135"/>
                    </a:cubicBezTo>
                    <a:lnTo>
                      <a:pt x="13406" y="40135"/>
                    </a:lnTo>
                    <a:lnTo>
                      <a:pt x="15334" y="41811"/>
                    </a:lnTo>
                    <a:cubicBezTo>
                      <a:pt x="15560" y="41333"/>
                      <a:pt x="15702" y="40822"/>
                      <a:pt x="15752" y="40303"/>
                    </a:cubicBezTo>
                    <a:cubicBezTo>
                      <a:pt x="15618" y="39808"/>
                      <a:pt x="15618" y="39289"/>
                      <a:pt x="15752" y="38794"/>
                    </a:cubicBezTo>
                    <a:cubicBezTo>
                      <a:pt x="15752" y="38794"/>
                      <a:pt x="15250" y="38292"/>
                      <a:pt x="14579" y="38292"/>
                    </a:cubicBezTo>
                    <a:lnTo>
                      <a:pt x="13993" y="38292"/>
                    </a:lnTo>
                    <a:cubicBezTo>
                      <a:pt x="13331" y="36515"/>
                      <a:pt x="12459" y="34831"/>
                      <a:pt x="11395" y="33264"/>
                    </a:cubicBezTo>
                    <a:cubicBezTo>
                      <a:pt x="10348" y="31572"/>
                      <a:pt x="9426" y="29812"/>
                      <a:pt x="8630" y="27986"/>
                    </a:cubicBezTo>
                    <a:cubicBezTo>
                      <a:pt x="8027" y="27206"/>
                      <a:pt x="7466" y="26394"/>
                      <a:pt x="6955" y="25556"/>
                    </a:cubicBezTo>
                    <a:lnTo>
                      <a:pt x="4189" y="18936"/>
                    </a:lnTo>
                    <a:cubicBezTo>
                      <a:pt x="3603" y="18308"/>
                      <a:pt x="3151" y="17562"/>
                      <a:pt x="2849" y="16758"/>
                    </a:cubicBezTo>
                    <a:cubicBezTo>
                      <a:pt x="2681" y="15845"/>
                      <a:pt x="2086" y="15074"/>
                      <a:pt x="1257" y="14663"/>
                    </a:cubicBezTo>
                    <a:cubicBezTo>
                      <a:pt x="1307" y="14470"/>
                      <a:pt x="1307" y="14269"/>
                      <a:pt x="1257" y="14077"/>
                    </a:cubicBezTo>
                    <a:lnTo>
                      <a:pt x="1257" y="13490"/>
                    </a:lnTo>
                    <a:lnTo>
                      <a:pt x="0" y="12233"/>
                    </a:lnTo>
                    <a:lnTo>
                      <a:pt x="2095" y="12233"/>
                    </a:lnTo>
                    <a:lnTo>
                      <a:pt x="3352" y="12233"/>
                    </a:lnTo>
                    <a:lnTo>
                      <a:pt x="4860" y="12233"/>
                    </a:lnTo>
                    <a:cubicBezTo>
                      <a:pt x="5379" y="12468"/>
                      <a:pt x="5815" y="12845"/>
                      <a:pt x="6117" y="13323"/>
                    </a:cubicBezTo>
                    <a:lnTo>
                      <a:pt x="7122" y="13323"/>
                    </a:lnTo>
                    <a:cubicBezTo>
                      <a:pt x="7524" y="13306"/>
                      <a:pt x="7901" y="13155"/>
                      <a:pt x="8211" y="12904"/>
                    </a:cubicBezTo>
                    <a:lnTo>
                      <a:pt x="9301" y="11647"/>
                    </a:lnTo>
                    <a:lnTo>
                      <a:pt x="9301" y="11647"/>
                    </a:lnTo>
                    <a:lnTo>
                      <a:pt x="9971" y="11647"/>
                    </a:lnTo>
                    <a:cubicBezTo>
                      <a:pt x="9937" y="11923"/>
                      <a:pt x="9937" y="12208"/>
                      <a:pt x="9971" y="12485"/>
                    </a:cubicBezTo>
                    <a:cubicBezTo>
                      <a:pt x="9971" y="12485"/>
                      <a:pt x="9971" y="12904"/>
                      <a:pt x="9971" y="13323"/>
                    </a:cubicBezTo>
                    <a:cubicBezTo>
                      <a:pt x="10214" y="13750"/>
                      <a:pt x="10599" y="14077"/>
                      <a:pt x="11060" y="14244"/>
                    </a:cubicBezTo>
                    <a:cubicBezTo>
                      <a:pt x="11219" y="14169"/>
                      <a:pt x="11404" y="14169"/>
                      <a:pt x="11563" y="14244"/>
                    </a:cubicBezTo>
                    <a:lnTo>
                      <a:pt x="11563" y="14244"/>
                    </a:lnTo>
                    <a:cubicBezTo>
                      <a:pt x="11798" y="14127"/>
                      <a:pt x="12082" y="14127"/>
                      <a:pt x="12317" y="14244"/>
                    </a:cubicBezTo>
                    <a:lnTo>
                      <a:pt x="13155" y="15836"/>
                    </a:lnTo>
                    <a:lnTo>
                      <a:pt x="13155" y="16339"/>
                    </a:lnTo>
                    <a:lnTo>
                      <a:pt x="12652" y="15585"/>
                    </a:lnTo>
                    <a:cubicBezTo>
                      <a:pt x="12552" y="15216"/>
                      <a:pt x="12267" y="14931"/>
                      <a:pt x="11898" y="14831"/>
                    </a:cubicBezTo>
                    <a:cubicBezTo>
                      <a:pt x="11747" y="15895"/>
                      <a:pt x="12283" y="16934"/>
                      <a:pt x="13239" y="17428"/>
                    </a:cubicBezTo>
                    <a:lnTo>
                      <a:pt x="16255" y="19104"/>
                    </a:lnTo>
                    <a:cubicBezTo>
                      <a:pt x="16255" y="19104"/>
                      <a:pt x="15585" y="19104"/>
                      <a:pt x="15166" y="19104"/>
                    </a:cubicBezTo>
                    <a:cubicBezTo>
                      <a:pt x="14755" y="19397"/>
                      <a:pt x="14512" y="19858"/>
                      <a:pt x="14496" y="20361"/>
                    </a:cubicBezTo>
                    <a:cubicBezTo>
                      <a:pt x="14805" y="20989"/>
                      <a:pt x="15266" y="21542"/>
                      <a:pt x="15836" y="21953"/>
                    </a:cubicBezTo>
                    <a:lnTo>
                      <a:pt x="18601" y="24215"/>
                    </a:lnTo>
                    <a:cubicBezTo>
                      <a:pt x="19406" y="24877"/>
                      <a:pt x="20311" y="25413"/>
                      <a:pt x="21282" y="25807"/>
                    </a:cubicBezTo>
                    <a:lnTo>
                      <a:pt x="22372" y="23629"/>
                    </a:lnTo>
                    <a:cubicBezTo>
                      <a:pt x="22891" y="22615"/>
                      <a:pt x="23176" y="21500"/>
                      <a:pt x="23210" y="20361"/>
                    </a:cubicBezTo>
                    <a:cubicBezTo>
                      <a:pt x="23210" y="19774"/>
                      <a:pt x="23880" y="19188"/>
                      <a:pt x="24969" y="18685"/>
                    </a:cubicBezTo>
                    <a:cubicBezTo>
                      <a:pt x="26058" y="18182"/>
                      <a:pt x="26561" y="17763"/>
                      <a:pt x="26645" y="17428"/>
                    </a:cubicBezTo>
                    <a:cubicBezTo>
                      <a:pt x="26611" y="17261"/>
                      <a:pt x="26611" y="17093"/>
                      <a:pt x="26645" y="16925"/>
                    </a:cubicBezTo>
                    <a:lnTo>
                      <a:pt x="26142" y="16171"/>
                    </a:lnTo>
                    <a:lnTo>
                      <a:pt x="26142" y="14998"/>
                    </a:lnTo>
                    <a:cubicBezTo>
                      <a:pt x="26033" y="14420"/>
                      <a:pt x="26033" y="13817"/>
                      <a:pt x="26142" y="13239"/>
                    </a:cubicBezTo>
                    <a:cubicBezTo>
                      <a:pt x="26410" y="12719"/>
                      <a:pt x="26821" y="12292"/>
                      <a:pt x="27315" y="11982"/>
                    </a:cubicBezTo>
                    <a:cubicBezTo>
                      <a:pt x="27659" y="10583"/>
                      <a:pt x="28379" y="9301"/>
                      <a:pt x="29410" y="8295"/>
                    </a:cubicBezTo>
                    <a:lnTo>
                      <a:pt x="29410" y="7457"/>
                    </a:lnTo>
                    <a:lnTo>
                      <a:pt x="29410" y="7457"/>
                    </a:lnTo>
                    <a:lnTo>
                      <a:pt x="29913" y="8211"/>
                    </a:lnTo>
                    <a:cubicBezTo>
                      <a:pt x="29913" y="8630"/>
                      <a:pt x="30415" y="8714"/>
                      <a:pt x="30918" y="8211"/>
                    </a:cubicBezTo>
                    <a:lnTo>
                      <a:pt x="31589" y="4944"/>
                    </a:lnTo>
                    <a:cubicBezTo>
                      <a:pt x="31831" y="5019"/>
                      <a:pt x="32099" y="5019"/>
                      <a:pt x="32343" y="4944"/>
                    </a:cubicBezTo>
                    <a:lnTo>
                      <a:pt x="33348" y="4189"/>
                    </a:lnTo>
                    <a:cubicBezTo>
                      <a:pt x="33851" y="3603"/>
                      <a:pt x="34186" y="3268"/>
                      <a:pt x="34437" y="3268"/>
                    </a:cubicBezTo>
                    <a:lnTo>
                      <a:pt x="34437" y="3771"/>
                    </a:lnTo>
                    <a:cubicBezTo>
                      <a:pt x="34328" y="4039"/>
                      <a:pt x="34186" y="4290"/>
                      <a:pt x="34018" y="4525"/>
                    </a:cubicBezTo>
                    <a:lnTo>
                      <a:pt x="33599" y="5698"/>
                    </a:lnTo>
                    <a:cubicBezTo>
                      <a:pt x="33599" y="5698"/>
                      <a:pt x="34186" y="6284"/>
                      <a:pt x="35359" y="6200"/>
                    </a:cubicBezTo>
                    <a:lnTo>
                      <a:pt x="36029" y="5195"/>
                    </a:lnTo>
                    <a:cubicBezTo>
                      <a:pt x="36146" y="4784"/>
                      <a:pt x="36146" y="4349"/>
                      <a:pt x="36029" y="3938"/>
                    </a:cubicBezTo>
                    <a:cubicBezTo>
                      <a:pt x="36138" y="3670"/>
                      <a:pt x="36138" y="3368"/>
                      <a:pt x="36029" y="3100"/>
                    </a:cubicBezTo>
                    <a:lnTo>
                      <a:pt x="37538" y="1592"/>
                    </a:lnTo>
                    <a:cubicBezTo>
                      <a:pt x="38007" y="880"/>
                      <a:pt x="38677" y="318"/>
                      <a:pt x="39465" y="0"/>
                    </a:cubicBezTo>
                    <a:lnTo>
                      <a:pt x="39465" y="754"/>
                    </a:lnTo>
                    <a:cubicBezTo>
                      <a:pt x="39465" y="754"/>
                      <a:pt x="38878" y="754"/>
                      <a:pt x="38543" y="1173"/>
                    </a:cubicBezTo>
                    <a:lnTo>
                      <a:pt x="37956" y="1676"/>
                    </a:lnTo>
                    <a:cubicBezTo>
                      <a:pt x="38342" y="1634"/>
                      <a:pt x="38702" y="1835"/>
                      <a:pt x="38878" y="2179"/>
                    </a:cubicBezTo>
                    <a:lnTo>
                      <a:pt x="38878" y="3184"/>
                    </a:lnTo>
                    <a:lnTo>
                      <a:pt x="38878" y="4525"/>
                    </a:lnTo>
                    <a:lnTo>
                      <a:pt x="38459" y="5027"/>
                    </a:lnTo>
                    <a:lnTo>
                      <a:pt x="38459" y="5027"/>
                    </a:lnTo>
                    <a:cubicBezTo>
                      <a:pt x="38459" y="5027"/>
                      <a:pt x="38459" y="5027"/>
                      <a:pt x="38040" y="4022"/>
                    </a:cubicBezTo>
                    <a:cubicBezTo>
                      <a:pt x="38040" y="3636"/>
                      <a:pt x="37755" y="3310"/>
                      <a:pt x="37370" y="3268"/>
                    </a:cubicBezTo>
                    <a:lnTo>
                      <a:pt x="37370" y="4022"/>
                    </a:lnTo>
                    <a:cubicBezTo>
                      <a:pt x="37311" y="4273"/>
                      <a:pt x="37311" y="4525"/>
                      <a:pt x="37370" y="4776"/>
                    </a:cubicBezTo>
                    <a:lnTo>
                      <a:pt x="38208" y="5698"/>
                    </a:lnTo>
                    <a:lnTo>
                      <a:pt x="35862" y="10976"/>
                    </a:lnTo>
                    <a:lnTo>
                      <a:pt x="34772" y="10976"/>
                    </a:lnTo>
                    <a:cubicBezTo>
                      <a:pt x="34496" y="10993"/>
                      <a:pt x="34245" y="11152"/>
                      <a:pt x="34102" y="11395"/>
                    </a:cubicBezTo>
                    <a:cubicBezTo>
                      <a:pt x="34395" y="11764"/>
                      <a:pt x="34596" y="12191"/>
                      <a:pt x="34689" y="12652"/>
                    </a:cubicBezTo>
                    <a:cubicBezTo>
                      <a:pt x="34689" y="13155"/>
                      <a:pt x="34689" y="13825"/>
                      <a:pt x="33599" y="14663"/>
                    </a:cubicBezTo>
                    <a:cubicBezTo>
                      <a:pt x="33013" y="15325"/>
                      <a:pt x="32636" y="16138"/>
                      <a:pt x="32510" y="17009"/>
                    </a:cubicBezTo>
                    <a:cubicBezTo>
                      <a:pt x="31454" y="18216"/>
                      <a:pt x="30633" y="19607"/>
                      <a:pt x="30080" y="21115"/>
                    </a:cubicBezTo>
                    <a:cubicBezTo>
                      <a:pt x="29552" y="22531"/>
                      <a:pt x="28907" y="23905"/>
                      <a:pt x="28153" y="25221"/>
                    </a:cubicBezTo>
                    <a:cubicBezTo>
                      <a:pt x="27734" y="24634"/>
                      <a:pt x="27315" y="24466"/>
                      <a:pt x="26980" y="24634"/>
                    </a:cubicBezTo>
                    <a:cubicBezTo>
                      <a:pt x="26930" y="26486"/>
                      <a:pt x="26502" y="28312"/>
                      <a:pt x="25723" y="29996"/>
                    </a:cubicBezTo>
                    <a:cubicBezTo>
                      <a:pt x="25078" y="31396"/>
                      <a:pt x="24575" y="32854"/>
                      <a:pt x="24215" y="34354"/>
                    </a:cubicBezTo>
                    <a:lnTo>
                      <a:pt x="25975" y="35527"/>
                    </a:lnTo>
                    <a:cubicBezTo>
                      <a:pt x="26628" y="35845"/>
                      <a:pt x="27181" y="36339"/>
                      <a:pt x="27567" y="36951"/>
                    </a:cubicBezTo>
                    <a:lnTo>
                      <a:pt x="28237" y="39381"/>
                    </a:lnTo>
                    <a:cubicBezTo>
                      <a:pt x="28413" y="40018"/>
                      <a:pt x="28790" y="40579"/>
                      <a:pt x="29326" y="40973"/>
                    </a:cubicBezTo>
                    <a:lnTo>
                      <a:pt x="29997" y="40973"/>
                    </a:lnTo>
                    <a:cubicBezTo>
                      <a:pt x="29335" y="41207"/>
                      <a:pt x="28916" y="41861"/>
                      <a:pt x="28991" y="42565"/>
                    </a:cubicBezTo>
                    <a:cubicBezTo>
                      <a:pt x="29041" y="42908"/>
                      <a:pt x="29184" y="43227"/>
                      <a:pt x="29410" y="43486"/>
                    </a:cubicBezTo>
                    <a:lnTo>
                      <a:pt x="30248" y="44157"/>
                    </a:lnTo>
                    <a:cubicBezTo>
                      <a:pt x="30667" y="44157"/>
                      <a:pt x="30918" y="43403"/>
                      <a:pt x="30834" y="42313"/>
                    </a:cubicBezTo>
                    <a:lnTo>
                      <a:pt x="31589" y="43905"/>
                    </a:lnTo>
                    <a:cubicBezTo>
                      <a:pt x="31806" y="44651"/>
                      <a:pt x="32493" y="45154"/>
                      <a:pt x="33264" y="45162"/>
                    </a:cubicBezTo>
                    <a:cubicBezTo>
                      <a:pt x="33616" y="46243"/>
                      <a:pt x="34186" y="47240"/>
                      <a:pt x="34940" y="48095"/>
                    </a:cubicBezTo>
                    <a:lnTo>
                      <a:pt x="37454" y="50860"/>
                    </a:lnTo>
                    <a:lnTo>
                      <a:pt x="37454" y="51698"/>
                    </a:lnTo>
                    <a:cubicBezTo>
                      <a:pt x="37454" y="52284"/>
                      <a:pt x="38208" y="53122"/>
                      <a:pt x="39632" y="54211"/>
                    </a:cubicBezTo>
                    <a:cubicBezTo>
                      <a:pt x="40780" y="54882"/>
                      <a:pt x="41526" y="56072"/>
                      <a:pt x="41643" y="57395"/>
                    </a:cubicBezTo>
                    <a:cubicBezTo>
                      <a:pt x="42381" y="57638"/>
                      <a:pt x="43026" y="58108"/>
                      <a:pt x="43486" y="58736"/>
                    </a:cubicBezTo>
                    <a:lnTo>
                      <a:pt x="44743" y="60412"/>
                    </a:lnTo>
                    <a:lnTo>
                      <a:pt x="44743" y="61501"/>
                    </a:lnTo>
                    <a:cubicBezTo>
                      <a:pt x="44743" y="62171"/>
                      <a:pt x="45497" y="62758"/>
                      <a:pt x="47006" y="63261"/>
                    </a:cubicBezTo>
                    <a:cubicBezTo>
                      <a:pt x="48514" y="63763"/>
                      <a:pt x="49268" y="64518"/>
                      <a:pt x="49268" y="65523"/>
                    </a:cubicBezTo>
                    <a:close/>
                    <a:moveTo>
                      <a:pt x="7373" y="69042"/>
                    </a:moveTo>
                    <a:lnTo>
                      <a:pt x="7373" y="69042"/>
                    </a:lnTo>
                    <a:lnTo>
                      <a:pt x="7373" y="69042"/>
                    </a:lnTo>
                    <a:close/>
                    <a:moveTo>
                      <a:pt x="8630" y="57144"/>
                    </a:moveTo>
                    <a:lnTo>
                      <a:pt x="7625" y="57144"/>
                    </a:lnTo>
                    <a:lnTo>
                      <a:pt x="7625" y="57647"/>
                    </a:lnTo>
                    <a:cubicBezTo>
                      <a:pt x="8069" y="57823"/>
                      <a:pt x="8580" y="57689"/>
                      <a:pt x="8882" y="57312"/>
                    </a:cubicBezTo>
                    <a:close/>
                    <a:moveTo>
                      <a:pt x="10641" y="64266"/>
                    </a:moveTo>
                    <a:lnTo>
                      <a:pt x="10641" y="63763"/>
                    </a:lnTo>
                    <a:lnTo>
                      <a:pt x="10138" y="63763"/>
                    </a:lnTo>
                    <a:lnTo>
                      <a:pt x="10138" y="64266"/>
                    </a:lnTo>
                    <a:close/>
                    <a:moveTo>
                      <a:pt x="10641" y="54128"/>
                    </a:moveTo>
                    <a:lnTo>
                      <a:pt x="10222" y="53625"/>
                    </a:lnTo>
                    <a:lnTo>
                      <a:pt x="10222" y="54463"/>
                    </a:lnTo>
                    <a:close/>
                    <a:moveTo>
                      <a:pt x="12233" y="14244"/>
                    </a:moveTo>
                    <a:lnTo>
                      <a:pt x="11730" y="14914"/>
                    </a:lnTo>
                    <a:cubicBezTo>
                      <a:pt x="11521" y="15099"/>
                      <a:pt x="11504" y="15417"/>
                      <a:pt x="11689" y="15627"/>
                    </a:cubicBezTo>
                    <a:cubicBezTo>
                      <a:pt x="11697" y="15643"/>
                      <a:pt x="11714" y="15652"/>
                      <a:pt x="11730" y="15669"/>
                    </a:cubicBezTo>
                    <a:lnTo>
                      <a:pt x="11730" y="14663"/>
                    </a:lnTo>
                    <a:cubicBezTo>
                      <a:pt x="11730" y="14663"/>
                      <a:pt x="11730" y="14663"/>
                      <a:pt x="11730" y="14663"/>
                    </a:cubicBezTo>
                    <a:lnTo>
                      <a:pt x="12652" y="14412"/>
                    </a:lnTo>
                    <a:close/>
                    <a:moveTo>
                      <a:pt x="17009" y="51195"/>
                    </a:moveTo>
                    <a:lnTo>
                      <a:pt x="17009" y="51195"/>
                    </a:lnTo>
                    <a:lnTo>
                      <a:pt x="16339" y="51195"/>
                    </a:lnTo>
                    <a:lnTo>
                      <a:pt x="16339" y="51195"/>
                    </a:lnTo>
                    <a:close/>
                    <a:moveTo>
                      <a:pt x="15501" y="17679"/>
                    </a:moveTo>
                    <a:lnTo>
                      <a:pt x="14998" y="17177"/>
                    </a:lnTo>
                    <a:lnTo>
                      <a:pt x="15417" y="18098"/>
                    </a:lnTo>
                    <a:close/>
                    <a:moveTo>
                      <a:pt x="18685" y="26058"/>
                    </a:moveTo>
                    <a:cubicBezTo>
                      <a:pt x="18350" y="25673"/>
                      <a:pt x="17847" y="25489"/>
                      <a:pt x="17344" y="25556"/>
                    </a:cubicBezTo>
                    <a:cubicBezTo>
                      <a:pt x="16892" y="25505"/>
                      <a:pt x="16464" y="25740"/>
                      <a:pt x="16255" y="26142"/>
                    </a:cubicBezTo>
                    <a:cubicBezTo>
                      <a:pt x="16255" y="26142"/>
                      <a:pt x="16758" y="26645"/>
                      <a:pt x="17260" y="26645"/>
                    </a:cubicBezTo>
                    <a:cubicBezTo>
                      <a:pt x="17638" y="26503"/>
                      <a:pt x="18056" y="26503"/>
                      <a:pt x="18434" y="26645"/>
                    </a:cubicBezTo>
                    <a:close/>
                    <a:moveTo>
                      <a:pt x="18182" y="29326"/>
                    </a:moveTo>
                    <a:lnTo>
                      <a:pt x="18182" y="29326"/>
                    </a:lnTo>
                    <a:lnTo>
                      <a:pt x="17512" y="29326"/>
                    </a:lnTo>
                    <a:lnTo>
                      <a:pt x="17512" y="29326"/>
                    </a:lnTo>
                    <a:close/>
                    <a:moveTo>
                      <a:pt x="21282" y="24718"/>
                    </a:moveTo>
                    <a:lnTo>
                      <a:pt x="21282" y="23964"/>
                    </a:lnTo>
                    <a:cubicBezTo>
                      <a:pt x="21282" y="23545"/>
                      <a:pt x="21282" y="23377"/>
                      <a:pt x="20612" y="23377"/>
                    </a:cubicBezTo>
                    <a:cubicBezTo>
                      <a:pt x="20553" y="23629"/>
                      <a:pt x="20553" y="23880"/>
                      <a:pt x="20612" y="24131"/>
                    </a:cubicBezTo>
                    <a:lnTo>
                      <a:pt x="20612" y="25053"/>
                    </a:lnTo>
                    <a:cubicBezTo>
                      <a:pt x="20763" y="25346"/>
                      <a:pt x="20763" y="25681"/>
                      <a:pt x="20612" y="25975"/>
                    </a:cubicBezTo>
                    <a:cubicBezTo>
                      <a:pt x="20612" y="25975"/>
                      <a:pt x="21199" y="25975"/>
                      <a:pt x="21366" y="25975"/>
                    </a:cubicBezTo>
                    <a:cubicBezTo>
                      <a:pt x="21576" y="25556"/>
                      <a:pt x="21685" y="25103"/>
                      <a:pt x="21701" y="24634"/>
                    </a:cubicBezTo>
                    <a:close/>
                    <a:moveTo>
                      <a:pt x="24634" y="26142"/>
                    </a:moveTo>
                    <a:lnTo>
                      <a:pt x="24634" y="25640"/>
                    </a:lnTo>
                    <a:lnTo>
                      <a:pt x="24131" y="25640"/>
                    </a:lnTo>
                    <a:cubicBezTo>
                      <a:pt x="23712" y="25648"/>
                      <a:pt x="23352" y="25916"/>
                      <a:pt x="23210" y="26310"/>
                    </a:cubicBezTo>
                    <a:close/>
                    <a:moveTo>
                      <a:pt x="25388" y="54966"/>
                    </a:moveTo>
                    <a:cubicBezTo>
                      <a:pt x="24726" y="54781"/>
                      <a:pt x="24232" y="54220"/>
                      <a:pt x="24131" y="53541"/>
                    </a:cubicBezTo>
                    <a:cubicBezTo>
                      <a:pt x="24131" y="53541"/>
                      <a:pt x="24131" y="52955"/>
                      <a:pt x="24131" y="52871"/>
                    </a:cubicBezTo>
                    <a:close/>
                    <a:moveTo>
                      <a:pt x="25807" y="47257"/>
                    </a:moveTo>
                    <a:lnTo>
                      <a:pt x="25137" y="47257"/>
                    </a:lnTo>
                    <a:cubicBezTo>
                      <a:pt x="24801" y="47291"/>
                      <a:pt x="24492" y="47475"/>
                      <a:pt x="24299" y="47760"/>
                    </a:cubicBezTo>
                    <a:cubicBezTo>
                      <a:pt x="24056" y="48011"/>
                      <a:pt x="23905" y="48338"/>
                      <a:pt x="23880" y="48681"/>
                    </a:cubicBezTo>
                    <a:lnTo>
                      <a:pt x="25053" y="48681"/>
                    </a:lnTo>
                    <a:lnTo>
                      <a:pt x="25639" y="48095"/>
                    </a:lnTo>
                    <a:cubicBezTo>
                      <a:pt x="25941" y="47869"/>
                      <a:pt x="26142" y="47542"/>
                      <a:pt x="26226" y="47173"/>
                    </a:cubicBezTo>
                    <a:close/>
                    <a:moveTo>
                      <a:pt x="30332" y="48765"/>
                    </a:moveTo>
                    <a:lnTo>
                      <a:pt x="30332" y="48765"/>
                    </a:lnTo>
                    <a:lnTo>
                      <a:pt x="29159" y="48765"/>
                    </a:lnTo>
                    <a:lnTo>
                      <a:pt x="29159" y="48765"/>
                    </a:lnTo>
                    <a:close/>
                    <a:moveTo>
                      <a:pt x="30332" y="11731"/>
                    </a:moveTo>
                    <a:lnTo>
                      <a:pt x="30332" y="11731"/>
                    </a:lnTo>
                    <a:lnTo>
                      <a:pt x="29829" y="11731"/>
                    </a:lnTo>
                    <a:lnTo>
                      <a:pt x="29829" y="11731"/>
                    </a:lnTo>
                    <a:close/>
                    <a:moveTo>
                      <a:pt x="33767" y="57647"/>
                    </a:moveTo>
                    <a:lnTo>
                      <a:pt x="33767" y="56474"/>
                    </a:lnTo>
                    <a:cubicBezTo>
                      <a:pt x="33767" y="55887"/>
                      <a:pt x="33767" y="55636"/>
                      <a:pt x="33097" y="55552"/>
                    </a:cubicBezTo>
                    <a:lnTo>
                      <a:pt x="32343" y="55552"/>
                    </a:lnTo>
                    <a:lnTo>
                      <a:pt x="33264" y="56893"/>
                    </a:lnTo>
                    <a:cubicBezTo>
                      <a:pt x="33449" y="57220"/>
                      <a:pt x="33750" y="57454"/>
                      <a:pt x="34102" y="57563"/>
                    </a:cubicBezTo>
                    <a:close/>
                    <a:moveTo>
                      <a:pt x="34521" y="46754"/>
                    </a:moveTo>
                    <a:lnTo>
                      <a:pt x="34521" y="46754"/>
                    </a:lnTo>
                    <a:cubicBezTo>
                      <a:pt x="34521" y="46754"/>
                      <a:pt x="34521" y="46754"/>
                      <a:pt x="33851" y="46754"/>
                    </a:cubicBezTo>
                    <a:lnTo>
                      <a:pt x="33851" y="47425"/>
                    </a:lnTo>
                    <a:close/>
                    <a:moveTo>
                      <a:pt x="35778" y="53122"/>
                    </a:moveTo>
                    <a:lnTo>
                      <a:pt x="35359" y="53122"/>
                    </a:lnTo>
                    <a:lnTo>
                      <a:pt x="35359" y="54128"/>
                    </a:lnTo>
                    <a:cubicBezTo>
                      <a:pt x="35359" y="54128"/>
                      <a:pt x="36029" y="53625"/>
                      <a:pt x="36113" y="53038"/>
                    </a:cubicBezTo>
                    <a:close/>
                    <a:moveTo>
                      <a:pt x="37705" y="55803"/>
                    </a:moveTo>
                    <a:lnTo>
                      <a:pt x="36951" y="55803"/>
                    </a:lnTo>
                    <a:lnTo>
                      <a:pt x="36951" y="56641"/>
                    </a:lnTo>
                    <a:lnTo>
                      <a:pt x="36951" y="56641"/>
                    </a:lnTo>
                    <a:cubicBezTo>
                      <a:pt x="36951" y="56641"/>
                      <a:pt x="38040" y="56222"/>
                      <a:pt x="38040" y="55720"/>
                    </a:cubicBezTo>
                    <a:close/>
                    <a:moveTo>
                      <a:pt x="40554" y="68539"/>
                    </a:moveTo>
                    <a:cubicBezTo>
                      <a:pt x="40554" y="68539"/>
                      <a:pt x="40554" y="68120"/>
                      <a:pt x="40554" y="67869"/>
                    </a:cubicBezTo>
                    <a:lnTo>
                      <a:pt x="39716" y="67869"/>
                    </a:lnTo>
                    <a:lnTo>
                      <a:pt x="39046" y="67869"/>
                    </a:lnTo>
                    <a:cubicBezTo>
                      <a:pt x="39205" y="68414"/>
                      <a:pt x="39733" y="68774"/>
                      <a:pt x="40302" y="68707"/>
                    </a:cubicBezTo>
                    <a:close/>
                    <a:moveTo>
                      <a:pt x="41392" y="64099"/>
                    </a:moveTo>
                    <a:cubicBezTo>
                      <a:pt x="41249" y="63722"/>
                      <a:pt x="40872" y="63487"/>
                      <a:pt x="40470" y="63512"/>
                    </a:cubicBezTo>
                    <a:lnTo>
                      <a:pt x="39800" y="63512"/>
                    </a:lnTo>
                    <a:lnTo>
                      <a:pt x="38962" y="64350"/>
                    </a:lnTo>
                    <a:cubicBezTo>
                      <a:pt x="38962" y="64350"/>
                      <a:pt x="38962" y="64853"/>
                      <a:pt x="38962" y="64936"/>
                    </a:cubicBezTo>
                    <a:cubicBezTo>
                      <a:pt x="39180" y="64844"/>
                      <a:pt x="39414" y="64844"/>
                      <a:pt x="39632" y="64936"/>
                    </a:cubicBezTo>
                    <a:lnTo>
                      <a:pt x="39632" y="64936"/>
                    </a:lnTo>
                    <a:cubicBezTo>
                      <a:pt x="39934" y="64886"/>
                      <a:pt x="40252" y="64886"/>
                      <a:pt x="40554" y="64936"/>
                    </a:cubicBezTo>
                    <a:cubicBezTo>
                      <a:pt x="40554" y="64936"/>
                      <a:pt x="41727" y="64518"/>
                      <a:pt x="41727" y="64015"/>
                    </a:cubicBezTo>
                    <a:close/>
                    <a:moveTo>
                      <a:pt x="41978" y="60160"/>
                    </a:moveTo>
                    <a:lnTo>
                      <a:pt x="41978" y="59574"/>
                    </a:lnTo>
                    <a:cubicBezTo>
                      <a:pt x="42054" y="59415"/>
                      <a:pt x="42054" y="59230"/>
                      <a:pt x="41978" y="59071"/>
                    </a:cubicBezTo>
                    <a:lnTo>
                      <a:pt x="41476" y="60244"/>
                    </a:lnTo>
                    <a:close/>
                    <a:moveTo>
                      <a:pt x="42732" y="63009"/>
                    </a:moveTo>
                    <a:lnTo>
                      <a:pt x="42732" y="62590"/>
                    </a:lnTo>
                    <a:lnTo>
                      <a:pt x="42062" y="62590"/>
                    </a:lnTo>
                    <a:lnTo>
                      <a:pt x="42062" y="63428"/>
                    </a:lnTo>
                    <a:close/>
                    <a:moveTo>
                      <a:pt x="48346" y="69964"/>
                    </a:moveTo>
                    <a:lnTo>
                      <a:pt x="48346" y="70718"/>
                    </a:lnTo>
                    <a:cubicBezTo>
                      <a:pt x="48380" y="70852"/>
                      <a:pt x="48380" y="71003"/>
                      <a:pt x="48346" y="71137"/>
                    </a:cubicBezTo>
                    <a:lnTo>
                      <a:pt x="48346" y="71137"/>
                    </a:lnTo>
                    <a:lnTo>
                      <a:pt x="47927" y="70718"/>
                    </a:lnTo>
                    <a:lnTo>
                      <a:pt x="47927" y="70131"/>
                    </a:lnTo>
                    <a:cubicBezTo>
                      <a:pt x="47927" y="70131"/>
                      <a:pt x="48430" y="69629"/>
                      <a:pt x="48681" y="6988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="" xmlns:a16="http://schemas.microsoft.com/office/drawing/2014/main" id="{49C5C2C0-DBEF-4104-AD17-579B2F061035}"/>
                  </a:ext>
                </a:extLst>
              </p:cNvPr>
              <p:cNvSpPr/>
              <p:nvPr/>
            </p:nvSpPr>
            <p:spPr>
              <a:xfrm>
                <a:off x="2822320" y="1859823"/>
                <a:ext cx="51949" cy="72142"/>
              </a:xfrm>
              <a:custGeom>
                <a:avLst/>
                <a:gdLst>
                  <a:gd name="connsiteX0" fmla="*/ 51949 w 51949"/>
                  <a:gd name="connsiteY0" fmla="*/ 66864 h 72142"/>
                  <a:gd name="connsiteX1" fmla="*/ 48179 w 51949"/>
                  <a:gd name="connsiteY1" fmla="*/ 68623 h 72142"/>
                  <a:gd name="connsiteX2" fmla="*/ 45162 w 51949"/>
                  <a:gd name="connsiteY2" fmla="*/ 70550 h 72142"/>
                  <a:gd name="connsiteX3" fmla="*/ 45162 w 51949"/>
                  <a:gd name="connsiteY3" fmla="*/ 71640 h 72142"/>
                  <a:gd name="connsiteX4" fmla="*/ 44324 w 51949"/>
                  <a:gd name="connsiteY4" fmla="*/ 70885 h 72142"/>
                  <a:gd name="connsiteX5" fmla="*/ 43403 w 51949"/>
                  <a:gd name="connsiteY5" fmla="*/ 70885 h 72142"/>
                  <a:gd name="connsiteX6" fmla="*/ 42230 w 51949"/>
                  <a:gd name="connsiteY6" fmla="*/ 72142 h 72142"/>
                  <a:gd name="connsiteX7" fmla="*/ 41140 w 51949"/>
                  <a:gd name="connsiteY7" fmla="*/ 72142 h 72142"/>
                  <a:gd name="connsiteX8" fmla="*/ 39381 w 51949"/>
                  <a:gd name="connsiteY8" fmla="*/ 70969 h 72142"/>
                  <a:gd name="connsiteX9" fmla="*/ 38124 w 51949"/>
                  <a:gd name="connsiteY9" fmla="*/ 69461 h 72142"/>
                  <a:gd name="connsiteX10" fmla="*/ 37370 w 51949"/>
                  <a:gd name="connsiteY10" fmla="*/ 69461 h 72142"/>
                  <a:gd name="connsiteX11" fmla="*/ 37370 w 51949"/>
                  <a:gd name="connsiteY11" fmla="*/ 68707 h 72142"/>
                  <a:gd name="connsiteX12" fmla="*/ 36783 w 51949"/>
                  <a:gd name="connsiteY12" fmla="*/ 67199 h 72142"/>
                  <a:gd name="connsiteX13" fmla="*/ 36029 w 51949"/>
                  <a:gd name="connsiteY13" fmla="*/ 67199 h 72142"/>
                  <a:gd name="connsiteX14" fmla="*/ 35108 w 51949"/>
                  <a:gd name="connsiteY14" fmla="*/ 67199 h 72142"/>
                  <a:gd name="connsiteX15" fmla="*/ 34102 w 51949"/>
                  <a:gd name="connsiteY15" fmla="*/ 65942 h 72142"/>
                  <a:gd name="connsiteX16" fmla="*/ 34102 w 51949"/>
                  <a:gd name="connsiteY16" fmla="*/ 65355 h 72142"/>
                  <a:gd name="connsiteX17" fmla="*/ 31253 w 51949"/>
                  <a:gd name="connsiteY17" fmla="*/ 60663 h 72142"/>
                  <a:gd name="connsiteX18" fmla="*/ 30834 w 51949"/>
                  <a:gd name="connsiteY18" fmla="*/ 61166 h 72142"/>
                  <a:gd name="connsiteX19" fmla="*/ 30834 w 51949"/>
                  <a:gd name="connsiteY19" fmla="*/ 61753 h 72142"/>
                  <a:gd name="connsiteX20" fmla="*/ 30834 w 51949"/>
                  <a:gd name="connsiteY20" fmla="*/ 62423 h 72142"/>
                  <a:gd name="connsiteX21" fmla="*/ 30834 w 51949"/>
                  <a:gd name="connsiteY21" fmla="*/ 63093 h 72142"/>
                  <a:gd name="connsiteX22" fmla="*/ 29997 w 51949"/>
                  <a:gd name="connsiteY22" fmla="*/ 60579 h 72142"/>
                  <a:gd name="connsiteX23" fmla="*/ 28153 w 51949"/>
                  <a:gd name="connsiteY23" fmla="*/ 58485 h 72142"/>
                  <a:gd name="connsiteX24" fmla="*/ 27567 w 51949"/>
                  <a:gd name="connsiteY24" fmla="*/ 57144 h 72142"/>
                  <a:gd name="connsiteX25" fmla="*/ 26813 w 51949"/>
                  <a:gd name="connsiteY25" fmla="*/ 55971 h 72142"/>
                  <a:gd name="connsiteX26" fmla="*/ 27483 w 51949"/>
                  <a:gd name="connsiteY26" fmla="*/ 55301 h 72142"/>
                  <a:gd name="connsiteX27" fmla="*/ 27483 w 51949"/>
                  <a:gd name="connsiteY27" fmla="*/ 55971 h 72142"/>
                  <a:gd name="connsiteX28" fmla="*/ 27483 w 51949"/>
                  <a:gd name="connsiteY28" fmla="*/ 56809 h 72142"/>
                  <a:gd name="connsiteX29" fmla="*/ 28488 w 51949"/>
                  <a:gd name="connsiteY29" fmla="*/ 57312 h 72142"/>
                  <a:gd name="connsiteX30" fmla="*/ 29075 w 51949"/>
                  <a:gd name="connsiteY30" fmla="*/ 55887 h 72142"/>
                  <a:gd name="connsiteX31" fmla="*/ 29745 w 51949"/>
                  <a:gd name="connsiteY31" fmla="*/ 54463 h 72142"/>
                  <a:gd name="connsiteX32" fmla="*/ 29075 w 51949"/>
                  <a:gd name="connsiteY32" fmla="*/ 53374 h 72142"/>
                  <a:gd name="connsiteX33" fmla="*/ 27399 w 51949"/>
                  <a:gd name="connsiteY33" fmla="*/ 52452 h 72142"/>
                  <a:gd name="connsiteX34" fmla="*/ 25556 w 51949"/>
                  <a:gd name="connsiteY34" fmla="*/ 53206 h 72142"/>
                  <a:gd name="connsiteX35" fmla="*/ 25556 w 51949"/>
                  <a:gd name="connsiteY35" fmla="*/ 52703 h 72142"/>
                  <a:gd name="connsiteX36" fmla="*/ 23461 w 51949"/>
                  <a:gd name="connsiteY36" fmla="*/ 52703 h 72142"/>
                  <a:gd name="connsiteX37" fmla="*/ 23461 w 51949"/>
                  <a:gd name="connsiteY37" fmla="*/ 51865 h 72142"/>
                  <a:gd name="connsiteX38" fmla="*/ 22288 w 51949"/>
                  <a:gd name="connsiteY38" fmla="*/ 50441 h 72142"/>
                  <a:gd name="connsiteX39" fmla="*/ 20864 w 51949"/>
                  <a:gd name="connsiteY39" fmla="*/ 49184 h 72142"/>
                  <a:gd name="connsiteX40" fmla="*/ 19439 w 51949"/>
                  <a:gd name="connsiteY40" fmla="*/ 50106 h 72142"/>
                  <a:gd name="connsiteX41" fmla="*/ 17763 w 51949"/>
                  <a:gd name="connsiteY41" fmla="*/ 51782 h 72142"/>
                  <a:gd name="connsiteX42" fmla="*/ 18182 w 51949"/>
                  <a:gd name="connsiteY42" fmla="*/ 52619 h 72142"/>
                  <a:gd name="connsiteX43" fmla="*/ 18182 w 51949"/>
                  <a:gd name="connsiteY43" fmla="*/ 53206 h 72142"/>
                  <a:gd name="connsiteX44" fmla="*/ 17512 w 51949"/>
                  <a:gd name="connsiteY44" fmla="*/ 54463 h 72142"/>
                  <a:gd name="connsiteX45" fmla="*/ 16758 w 51949"/>
                  <a:gd name="connsiteY45" fmla="*/ 56641 h 72142"/>
                  <a:gd name="connsiteX46" fmla="*/ 15166 w 51949"/>
                  <a:gd name="connsiteY46" fmla="*/ 59239 h 72142"/>
                  <a:gd name="connsiteX47" fmla="*/ 13239 w 51949"/>
                  <a:gd name="connsiteY47" fmla="*/ 62004 h 72142"/>
                  <a:gd name="connsiteX48" fmla="*/ 13909 w 51949"/>
                  <a:gd name="connsiteY48" fmla="*/ 63177 h 72142"/>
                  <a:gd name="connsiteX49" fmla="*/ 13071 w 51949"/>
                  <a:gd name="connsiteY49" fmla="*/ 65272 h 72142"/>
                  <a:gd name="connsiteX50" fmla="*/ 12149 w 51949"/>
                  <a:gd name="connsiteY50" fmla="*/ 67115 h 72142"/>
                  <a:gd name="connsiteX51" fmla="*/ 11647 w 51949"/>
                  <a:gd name="connsiteY51" fmla="*/ 67115 h 72142"/>
                  <a:gd name="connsiteX52" fmla="*/ 11647 w 51949"/>
                  <a:gd name="connsiteY52" fmla="*/ 67115 h 72142"/>
                  <a:gd name="connsiteX53" fmla="*/ 10139 w 51949"/>
                  <a:gd name="connsiteY53" fmla="*/ 68623 h 72142"/>
                  <a:gd name="connsiteX54" fmla="*/ 8547 w 51949"/>
                  <a:gd name="connsiteY54" fmla="*/ 70383 h 72142"/>
                  <a:gd name="connsiteX55" fmla="*/ 8044 w 51949"/>
                  <a:gd name="connsiteY55" fmla="*/ 67953 h 72142"/>
                  <a:gd name="connsiteX56" fmla="*/ 5865 w 51949"/>
                  <a:gd name="connsiteY56" fmla="*/ 69880 h 72142"/>
                  <a:gd name="connsiteX57" fmla="*/ 5865 w 51949"/>
                  <a:gd name="connsiteY57" fmla="*/ 70634 h 72142"/>
                  <a:gd name="connsiteX58" fmla="*/ 5363 w 51949"/>
                  <a:gd name="connsiteY58" fmla="*/ 71388 h 72142"/>
                  <a:gd name="connsiteX59" fmla="*/ 4525 w 51949"/>
                  <a:gd name="connsiteY59" fmla="*/ 71388 h 72142"/>
                  <a:gd name="connsiteX60" fmla="*/ 4525 w 51949"/>
                  <a:gd name="connsiteY60" fmla="*/ 70131 h 72142"/>
                  <a:gd name="connsiteX61" fmla="*/ 3017 w 51949"/>
                  <a:gd name="connsiteY61" fmla="*/ 69629 h 72142"/>
                  <a:gd name="connsiteX62" fmla="*/ 2346 w 51949"/>
                  <a:gd name="connsiteY62" fmla="*/ 70383 h 72142"/>
                  <a:gd name="connsiteX63" fmla="*/ 1425 w 51949"/>
                  <a:gd name="connsiteY63" fmla="*/ 70383 h 72142"/>
                  <a:gd name="connsiteX64" fmla="*/ 1425 w 51949"/>
                  <a:gd name="connsiteY64" fmla="*/ 68204 h 72142"/>
                  <a:gd name="connsiteX65" fmla="*/ 1927 w 51949"/>
                  <a:gd name="connsiteY65" fmla="*/ 67701 h 72142"/>
                  <a:gd name="connsiteX66" fmla="*/ 2765 w 51949"/>
                  <a:gd name="connsiteY66" fmla="*/ 66445 h 72142"/>
                  <a:gd name="connsiteX67" fmla="*/ 3854 w 51949"/>
                  <a:gd name="connsiteY67" fmla="*/ 64350 h 72142"/>
                  <a:gd name="connsiteX68" fmla="*/ 3268 w 51949"/>
                  <a:gd name="connsiteY68" fmla="*/ 64350 h 72142"/>
                  <a:gd name="connsiteX69" fmla="*/ 2430 w 51949"/>
                  <a:gd name="connsiteY69" fmla="*/ 64769 h 72142"/>
                  <a:gd name="connsiteX70" fmla="*/ 1760 w 51949"/>
                  <a:gd name="connsiteY70" fmla="*/ 64769 h 72142"/>
                  <a:gd name="connsiteX71" fmla="*/ 2262 w 51949"/>
                  <a:gd name="connsiteY71" fmla="*/ 63847 h 72142"/>
                  <a:gd name="connsiteX72" fmla="*/ 3100 w 51949"/>
                  <a:gd name="connsiteY72" fmla="*/ 63261 h 72142"/>
                  <a:gd name="connsiteX73" fmla="*/ 3771 w 51949"/>
                  <a:gd name="connsiteY73" fmla="*/ 63847 h 72142"/>
                  <a:gd name="connsiteX74" fmla="*/ 4944 w 51949"/>
                  <a:gd name="connsiteY74" fmla="*/ 61836 h 72142"/>
                  <a:gd name="connsiteX75" fmla="*/ 4944 w 51949"/>
                  <a:gd name="connsiteY75" fmla="*/ 60496 h 72142"/>
                  <a:gd name="connsiteX76" fmla="*/ 4944 w 51949"/>
                  <a:gd name="connsiteY76" fmla="*/ 59323 h 72142"/>
                  <a:gd name="connsiteX77" fmla="*/ 5530 w 51949"/>
                  <a:gd name="connsiteY77" fmla="*/ 57228 h 72142"/>
                  <a:gd name="connsiteX78" fmla="*/ 6703 w 51949"/>
                  <a:gd name="connsiteY78" fmla="*/ 55384 h 72142"/>
                  <a:gd name="connsiteX79" fmla="*/ 7373 w 51949"/>
                  <a:gd name="connsiteY79" fmla="*/ 55384 h 72142"/>
                  <a:gd name="connsiteX80" fmla="*/ 8211 w 51949"/>
                  <a:gd name="connsiteY80" fmla="*/ 54547 h 72142"/>
                  <a:gd name="connsiteX81" fmla="*/ 7792 w 51949"/>
                  <a:gd name="connsiteY81" fmla="*/ 53206 h 72142"/>
                  <a:gd name="connsiteX82" fmla="*/ 8211 w 51949"/>
                  <a:gd name="connsiteY82" fmla="*/ 52452 h 72142"/>
                  <a:gd name="connsiteX83" fmla="*/ 8798 w 51949"/>
                  <a:gd name="connsiteY83" fmla="*/ 51782 h 72142"/>
                  <a:gd name="connsiteX84" fmla="*/ 9217 w 51949"/>
                  <a:gd name="connsiteY84" fmla="*/ 50609 h 72142"/>
                  <a:gd name="connsiteX85" fmla="*/ 10055 w 51949"/>
                  <a:gd name="connsiteY85" fmla="*/ 51027 h 72142"/>
                  <a:gd name="connsiteX86" fmla="*/ 10055 w 51949"/>
                  <a:gd name="connsiteY86" fmla="*/ 48765 h 72142"/>
                  <a:gd name="connsiteX87" fmla="*/ 10893 w 51949"/>
                  <a:gd name="connsiteY87" fmla="*/ 48765 h 72142"/>
                  <a:gd name="connsiteX88" fmla="*/ 11898 w 51949"/>
                  <a:gd name="connsiteY88" fmla="*/ 47760 h 72142"/>
                  <a:gd name="connsiteX89" fmla="*/ 11898 w 51949"/>
                  <a:gd name="connsiteY89" fmla="*/ 46587 h 72142"/>
                  <a:gd name="connsiteX90" fmla="*/ 11898 w 51949"/>
                  <a:gd name="connsiteY90" fmla="*/ 45162 h 72142"/>
                  <a:gd name="connsiteX91" fmla="*/ 11898 w 51949"/>
                  <a:gd name="connsiteY91" fmla="*/ 43989 h 72142"/>
                  <a:gd name="connsiteX92" fmla="*/ 12820 w 51949"/>
                  <a:gd name="connsiteY92" fmla="*/ 43989 h 72142"/>
                  <a:gd name="connsiteX93" fmla="*/ 12820 w 51949"/>
                  <a:gd name="connsiteY93" fmla="*/ 43486 h 72142"/>
                  <a:gd name="connsiteX94" fmla="*/ 12820 w 51949"/>
                  <a:gd name="connsiteY94" fmla="*/ 43486 h 72142"/>
                  <a:gd name="connsiteX95" fmla="*/ 12820 w 51949"/>
                  <a:gd name="connsiteY95" fmla="*/ 42397 h 72142"/>
                  <a:gd name="connsiteX96" fmla="*/ 14244 w 51949"/>
                  <a:gd name="connsiteY96" fmla="*/ 41894 h 72142"/>
                  <a:gd name="connsiteX97" fmla="*/ 14244 w 51949"/>
                  <a:gd name="connsiteY97" fmla="*/ 41894 h 72142"/>
                  <a:gd name="connsiteX98" fmla="*/ 13406 w 51949"/>
                  <a:gd name="connsiteY98" fmla="*/ 40973 h 72142"/>
                  <a:gd name="connsiteX99" fmla="*/ 13406 w 51949"/>
                  <a:gd name="connsiteY99" fmla="*/ 40302 h 72142"/>
                  <a:gd name="connsiteX100" fmla="*/ 13406 w 51949"/>
                  <a:gd name="connsiteY100" fmla="*/ 39800 h 72142"/>
                  <a:gd name="connsiteX101" fmla="*/ 15250 w 51949"/>
                  <a:gd name="connsiteY101" fmla="*/ 41559 h 72142"/>
                  <a:gd name="connsiteX102" fmla="*/ 15668 w 51949"/>
                  <a:gd name="connsiteY102" fmla="*/ 39967 h 72142"/>
                  <a:gd name="connsiteX103" fmla="*/ 15668 w 51949"/>
                  <a:gd name="connsiteY103" fmla="*/ 38543 h 72142"/>
                  <a:gd name="connsiteX104" fmla="*/ 14496 w 51949"/>
                  <a:gd name="connsiteY104" fmla="*/ 38040 h 72142"/>
                  <a:gd name="connsiteX105" fmla="*/ 13825 w 51949"/>
                  <a:gd name="connsiteY105" fmla="*/ 38040 h 72142"/>
                  <a:gd name="connsiteX106" fmla="*/ 11312 w 51949"/>
                  <a:gd name="connsiteY106" fmla="*/ 32929 h 72142"/>
                  <a:gd name="connsiteX107" fmla="*/ 8547 w 51949"/>
                  <a:gd name="connsiteY107" fmla="*/ 27734 h 72142"/>
                  <a:gd name="connsiteX108" fmla="*/ 6787 w 51949"/>
                  <a:gd name="connsiteY108" fmla="*/ 25304 h 72142"/>
                  <a:gd name="connsiteX109" fmla="*/ 4022 w 51949"/>
                  <a:gd name="connsiteY109" fmla="*/ 18601 h 72142"/>
                  <a:gd name="connsiteX110" fmla="*/ 2681 w 51949"/>
                  <a:gd name="connsiteY110" fmla="*/ 16506 h 72142"/>
                  <a:gd name="connsiteX111" fmla="*/ 1173 w 51949"/>
                  <a:gd name="connsiteY111" fmla="*/ 14412 h 72142"/>
                  <a:gd name="connsiteX112" fmla="*/ 1173 w 51949"/>
                  <a:gd name="connsiteY112" fmla="*/ 13825 h 72142"/>
                  <a:gd name="connsiteX113" fmla="*/ 1173 w 51949"/>
                  <a:gd name="connsiteY113" fmla="*/ 13239 h 72142"/>
                  <a:gd name="connsiteX114" fmla="*/ 0 w 51949"/>
                  <a:gd name="connsiteY114" fmla="*/ 11982 h 72142"/>
                  <a:gd name="connsiteX115" fmla="*/ 2095 w 51949"/>
                  <a:gd name="connsiteY115" fmla="*/ 11982 h 72142"/>
                  <a:gd name="connsiteX116" fmla="*/ 3268 w 51949"/>
                  <a:gd name="connsiteY116" fmla="*/ 11982 h 72142"/>
                  <a:gd name="connsiteX117" fmla="*/ 4776 w 51949"/>
                  <a:gd name="connsiteY117" fmla="*/ 11982 h 72142"/>
                  <a:gd name="connsiteX118" fmla="*/ 6117 w 51949"/>
                  <a:gd name="connsiteY118" fmla="*/ 12987 h 72142"/>
                  <a:gd name="connsiteX119" fmla="*/ 7122 w 51949"/>
                  <a:gd name="connsiteY119" fmla="*/ 12987 h 72142"/>
                  <a:gd name="connsiteX120" fmla="*/ 8211 w 51949"/>
                  <a:gd name="connsiteY120" fmla="*/ 12568 h 72142"/>
                  <a:gd name="connsiteX121" fmla="*/ 9301 w 51949"/>
                  <a:gd name="connsiteY121" fmla="*/ 11395 h 72142"/>
                  <a:gd name="connsiteX122" fmla="*/ 9301 w 51949"/>
                  <a:gd name="connsiteY122" fmla="*/ 11395 h 72142"/>
                  <a:gd name="connsiteX123" fmla="*/ 9887 w 51949"/>
                  <a:gd name="connsiteY123" fmla="*/ 11395 h 72142"/>
                  <a:gd name="connsiteX124" fmla="*/ 9887 w 51949"/>
                  <a:gd name="connsiteY124" fmla="*/ 12149 h 72142"/>
                  <a:gd name="connsiteX125" fmla="*/ 9887 w 51949"/>
                  <a:gd name="connsiteY125" fmla="*/ 12987 h 72142"/>
                  <a:gd name="connsiteX126" fmla="*/ 10976 w 51949"/>
                  <a:gd name="connsiteY126" fmla="*/ 13909 h 72142"/>
                  <a:gd name="connsiteX127" fmla="*/ 11395 w 51949"/>
                  <a:gd name="connsiteY127" fmla="*/ 13909 h 72142"/>
                  <a:gd name="connsiteX128" fmla="*/ 11395 w 51949"/>
                  <a:gd name="connsiteY128" fmla="*/ 13909 h 72142"/>
                  <a:gd name="connsiteX129" fmla="*/ 12233 w 51949"/>
                  <a:gd name="connsiteY129" fmla="*/ 13909 h 72142"/>
                  <a:gd name="connsiteX130" fmla="*/ 12987 w 51949"/>
                  <a:gd name="connsiteY130" fmla="*/ 15417 h 72142"/>
                  <a:gd name="connsiteX131" fmla="*/ 12987 w 51949"/>
                  <a:gd name="connsiteY131" fmla="*/ 15082 h 72142"/>
                  <a:gd name="connsiteX132" fmla="*/ 12485 w 51949"/>
                  <a:gd name="connsiteY132" fmla="*/ 14412 h 72142"/>
                  <a:gd name="connsiteX133" fmla="*/ 11730 w 51949"/>
                  <a:gd name="connsiteY133" fmla="*/ 13658 h 72142"/>
                  <a:gd name="connsiteX134" fmla="*/ 12987 w 51949"/>
                  <a:gd name="connsiteY134" fmla="*/ 16255 h 72142"/>
                  <a:gd name="connsiteX135" fmla="*/ 16088 w 51949"/>
                  <a:gd name="connsiteY135" fmla="*/ 17931 h 72142"/>
                  <a:gd name="connsiteX136" fmla="*/ 14914 w 51949"/>
                  <a:gd name="connsiteY136" fmla="*/ 17931 h 72142"/>
                  <a:gd name="connsiteX137" fmla="*/ 14328 w 51949"/>
                  <a:gd name="connsiteY137" fmla="*/ 19188 h 72142"/>
                  <a:gd name="connsiteX138" fmla="*/ 15668 w 51949"/>
                  <a:gd name="connsiteY138" fmla="*/ 20780 h 72142"/>
                  <a:gd name="connsiteX139" fmla="*/ 18350 w 51949"/>
                  <a:gd name="connsiteY139" fmla="*/ 23042 h 72142"/>
                  <a:gd name="connsiteX140" fmla="*/ 21115 w 51949"/>
                  <a:gd name="connsiteY140" fmla="*/ 24634 h 72142"/>
                  <a:gd name="connsiteX141" fmla="*/ 22120 w 51949"/>
                  <a:gd name="connsiteY141" fmla="*/ 22372 h 72142"/>
                  <a:gd name="connsiteX142" fmla="*/ 23042 w 51949"/>
                  <a:gd name="connsiteY142" fmla="*/ 19188 h 72142"/>
                  <a:gd name="connsiteX143" fmla="*/ 24802 w 51949"/>
                  <a:gd name="connsiteY143" fmla="*/ 17512 h 72142"/>
                  <a:gd name="connsiteX144" fmla="*/ 26393 w 51949"/>
                  <a:gd name="connsiteY144" fmla="*/ 16171 h 72142"/>
                  <a:gd name="connsiteX145" fmla="*/ 26393 w 51949"/>
                  <a:gd name="connsiteY145" fmla="*/ 16171 h 72142"/>
                  <a:gd name="connsiteX146" fmla="*/ 25891 w 51949"/>
                  <a:gd name="connsiteY146" fmla="*/ 15333 h 72142"/>
                  <a:gd name="connsiteX147" fmla="*/ 25891 w 51949"/>
                  <a:gd name="connsiteY147" fmla="*/ 14244 h 72142"/>
                  <a:gd name="connsiteX148" fmla="*/ 25891 w 51949"/>
                  <a:gd name="connsiteY148" fmla="*/ 12485 h 72142"/>
                  <a:gd name="connsiteX149" fmla="*/ 27064 w 51949"/>
                  <a:gd name="connsiteY149" fmla="*/ 11228 h 72142"/>
                  <a:gd name="connsiteX150" fmla="*/ 29243 w 51949"/>
                  <a:gd name="connsiteY150" fmla="*/ 7457 h 72142"/>
                  <a:gd name="connsiteX151" fmla="*/ 29243 w 51949"/>
                  <a:gd name="connsiteY151" fmla="*/ 6703 h 72142"/>
                  <a:gd name="connsiteX152" fmla="*/ 29745 w 51949"/>
                  <a:gd name="connsiteY152" fmla="*/ 7457 h 72142"/>
                  <a:gd name="connsiteX153" fmla="*/ 30834 w 51949"/>
                  <a:gd name="connsiteY153" fmla="*/ 7457 h 72142"/>
                  <a:gd name="connsiteX154" fmla="*/ 31421 w 51949"/>
                  <a:gd name="connsiteY154" fmla="*/ 4189 h 72142"/>
                  <a:gd name="connsiteX155" fmla="*/ 32259 w 51949"/>
                  <a:gd name="connsiteY155" fmla="*/ 4608 h 72142"/>
                  <a:gd name="connsiteX156" fmla="*/ 33264 w 51949"/>
                  <a:gd name="connsiteY156" fmla="*/ 3770 h 72142"/>
                  <a:gd name="connsiteX157" fmla="*/ 34354 w 51949"/>
                  <a:gd name="connsiteY157" fmla="*/ 2849 h 72142"/>
                  <a:gd name="connsiteX158" fmla="*/ 34354 w 51949"/>
                  <a:gd name="connsiteY158" fmla="*/ 3435 h 72142"/>
                  <a:gd name="connsiteX159" fmla="*/ 34354 w 51949"/>
                  <a:gd name="connsiteY159" fmla="*/ 3854 h 72142"/>
                  <a:gd name="connsiteX160" fmla="*/ 33935 w 51949"/>
                  <a:gd name="connsiteY160" fmla="*/ 4608 h 72142"/>
                  <a:gd name="connsiteX161" fmla="*/ 33516 w 51949"/>
                  <a:gd name="connsiteY161" fmla="*/ 5781 h 72142"/>
                  <a:gd name="connsiteX162" fmla="*/ 35275 w 51949"/>
                  <a:gd name="connsiteY162" fmla="*/ 6284 h 72142"/>
                  <a:gd name="connsiteX163" fmla="*/ 35946 w 51949"/>
                  <a:gd name="connsiteY163" fmla="*/ 5279 h 72142"/>
                  <a:gd name="connsiteX164" fmla="*/ 35946 w 51949"/>
                  <a:gd name="connsiteY164" fmla="*/ 4022 h 72142"/>
                  <a:gd name="connsiteX165" fmla="*/ 35946 w 51949"/>
                  <a:gd name="connsiteY165" fmla="*/ 3184 h 72142"/>
                  <a:gd name="connsiteX166" fmla="*/ 37370 w 51949"/>
                  <a:gd name="connsiteY166" fmla="*/ 1592 h 72142"/>
                  <a:gd name="connsiteX167" fmla="*/ 39381 w 51949"/>
                  <a:gd name="connsiteY167" fmla="*/ 0 h 72142"/>
                  <a:gd name="connsiteX168" fmla="*/ 39381 w 51949"/>
                  <a:gd name="connsiteY168" fmla="*/ 838 h 72142"/>
                  <a:gd name="connsiteX169" fmla="*/ 38459 w 51949"/>
                  <a:gd name="connsiteY169" fmla="*/ 1257 h 72142"/>
                  <a:gd name="connsiteX170" fmla="*/ 37956 w 51949"/>
                  <a:gd name="connsiteY170" fmla="*/ 1760 h 72142"/>
                  <a:gd name="connsiteX171" fmla="*/ 38794 w 51949"/>
                  <a:gd name="connsiteY171" fmla="*/ 1760 h 72142"/>
                  <a:gd name="connsiteX172" fmla="*/ 38794 w 51949"/>
                  <a:gd name="connsiteY172" fmla="*/ 2765 h 72142"/>
                  <a:gd name="connsiteX173" fmla="*/ 38794 w 51949"/>
                  <a:gd name="connsiteY173" fmla="*/ 4189 h 72142"/>
                  <a:gd name="connsiteX174" fmla="*/ 38375 w 51949"/>
                  <a:gd name="connsiteY174" fmla="*/ 4692 h 72142"/>
                  <a:gd name="connsiteX175" fmla="*/ 38375 w 51949"/>
                  <a:gd name="connsiteY175" fmla="*/ 4692 h 72142"/>
                  <a:gd name="connsiteX176" fmla="*/ 37956 w 51949"/>
                  <a:gd name="connsiteY176" fmla="*/ 3687 h 72142"/>
                  <a:gd name="connsiteX177" fmla="*/ 37286 w 51949"/>
                  <a:gd name="connsiteY177" fmla="*/ 2933 h 72142"/>
                  <a:gd name="connsiteX178" fmla="*/ 37286 w 51949"/>
                  <a:gd name="connsiteY178" fmla="*/ 3603 h 72142"/>
                  <a:gd name="connsiteX179" fmla="*/ 37286 w 51949"/>
                  <a:gd name="connsiteY179" fmla="*/ 4441 h 72142"/>
                  <a:gd name="connsiteX180" fmla="*/ 38124 w 51949"/>
                  <a:gd name="connsiteY180" fmla="*/ 5362 h 72142"/>
                  <a:gd name="connsiteX181" fmla="*/ 35778 w 51949"/>
                  <a:gd name="connsiteY181" fmla="*/ 10641 h 72142"/>
                  <a:gd name="connsiteX182" fmla="*/ 34689 w 51949"/>
                  <a:gd name="connsiteY182" fmla="*/ 10641 h 72142"/>
                  <a:gd name="connsiteX183" fmla="*/ 34018 w 51949"/>
                  <a:gd name="connsiteY183" fmla="*/ 11060 h 72142"/>
                  <a:gd name="connsiteX184" fmla="*/ 34689 w 51949"/>
                  <a:gd name="connsiteY184" fmla="*/ 12401 h 72142"/>
                  <a:gd name="connsiteX185" fmla="*/ 33516 w 51949"/>
                  <a:gd name="connsiteY185" fmla="*/ 14412 h 72142"/>
                  <a:gd name="connsiteX186" fmla="*/ 32510 w 51949"/>
                  <a:gd name="connsiteY186" fmla="*/ 16674 h 72142"/>
                  <a:gd name="connsiteX187" fmla="*/ 30080 w 51949"/>
                  <a:gd name="connsiteY187" fmla="*/ 20780 h 72142"/>
                  <a:gd name="connsiteX188" fmla="*/ 28153 w 51949"/>
                  <a:gd name="connsiteY188" fmla="*/ 24885 h 72142"/>
                  <a:gd name="connsiteX189" fmla="*/ 26980 w 51949"/>
                  <a:gd name="connsiteY189" fmla="*/ 24299 h 72142"/>
                  <a:gd name="connsiteX190" fmla="*/ 25723 w 51949"/>
                  <a:gd name="connsiteY190" fmla="*/ 29661 h 72142"/>
                  <a:gd name="connsiteX191" fmla="*/ 24131 w 51949"/>
                  <a:gd name="connsiteY191" fmla="*/ 34018 h 72142"/>
                  <a:gd name="connsiteX192" fmla="*/ 25891 w 51949"/>
                  <a:gd name="connsiteY192" fmla="*/ 35275 h 72142"/>
                  <a:gd name="connsiteX193" fmla="*/ 27567 w 51949"/>
                  <a:gd name="connsiteY193" fmla="*/ 36700 h 72142"/>
                  <a:gd name="connsiteX194" fmla="*/ 28153 w 51949"/>
                  <a:gd name="connsiteY194" fmla="*/ 39129 h 72142"/>
                  <a:gd name="connsiteX195" fmla="*/ 29243 w 51949"/>
                  <a:gd name="connsiteY195" fmla="*/ 40721 h 72142"/>
                  <a:gd name="connsiteX196" fmla="*/ 29913 w 51949"/>
                  <a:gd name="connsiteY196" fmla="*/ 40302 h 72142"/>
                  <a:gd name="connsiteX197" fmla="*/ 28991 w 51949"/>
                  <a:gd name="connsiteY197" fmla="*/ 41978 h 72142"/>
                  <a:gd name="connsiteX198" fmla="*/ 29410 w 51949"/>
                  <a:gd name="connsiteY198" fmla="*/ 42900 h 72142"/>
                  <a:gd name="connsiteX199" fmla="*/ 30248 w 51949"/>
                  <a:gd name="connsiteY199" fmla="*/ 43570 h 72142"/>
                  <a:gd name="connsiteX200" fmla="*/ 30751 w 51949"/>
                  <a:gd name="connsiteY200" fmla="*/ 41727 h 72142"/>
                  <a:gd name="connsiteX201" fmla="*/ 31589 w 51949"/>
                  <a:gd name="connsiteY201" fmla="*/ 43235 h 72142"/>
                  <a:gd name="connsiteX202" fmla="*/ 33264 w 51949"/>
                  <a:gd name="connsiteY202" fmla="*/ 44576 h 72142"/>
                  <a:gd name="connsiteX203" fmla="*/ 34940 w 51949"/>
                  <a:gd name="connsiteY203" fmla="*/ 47508 h 72142"/>
                  <a:gd name="connsiteX204" fmla="*/ 37454 w 51949"/>
                  <a:gd name="connsiteY204" fmla="*/ 50273 h 72142"/>
                  <a:gd name="connsiteX205" fmla="*/ 37454 w 51949"/>
                  <a:gd name="connsiteY205" fmla="*/ 51027 h 72142"/>
                  <a:gd name="connsiteX206" fmla="*/ 39632 w 51949"/>
                  <a:gd name="connsiteY206" fmla="*/ 53625 h 72142"/>
                  <a:gd name="connsiteX207" fmla="*/ 41727 w 51949"/>
                  <a:gd name="connsiteY207" fmla="*/ 56725 h 72142"/>
                  <a:gd name="connsiteX208" fmla="*/ 43486 w 51949"/>
                  <a:gd name="connsiteY208" fmla="*/ 58066 h 72142"/>
                  <a:gd name="connsiteX209" fmla="*/ 44827 w 51949"/>
                  <a:gd name="connsiteY209" fmla="*/ 59825 h 72142"/>
                  <a:gd name="connsiteX210" fmla="*/ 44827 w 51949"/>
                  <a:gd name="connsiteY210" fmla="*/ 60915 h 72142"/>
                  <a:gd name="connsiteX211" fmla="*/ 47006 w 51949"/>
                  <a:gd name="connsiteY211" fmla="*/ 62674 h 72142"/>
                  <a:gd name="connsiteX212" fmla="*/ 49268 w 51949"/>
                  <a:gd name="connsiteY212" fmla="*/ 64936 h 72142"/>
                  <a:gd name="connsiteX213" fmla="*/ 7457 w 51949"/>
                  <a:gd name="connsiteY213" fmla="*/ 69964 h 72142"/>
                  <a:gd name="connsiteX214" fmla="*/ 6871 w 51949"/>
                  <a:gd name="connsiteY214" fmla="*/ 69964 h 72142"/>
                  <a:gd name="connsiteX215" fmla="*/ 6871 w 51949"/>
                  <a:gd name="connsiteY215" fmla="*/ 69964 h 72142"/>
                  <a:gd name="connsiteX216" fmla="*/ 8630 w 51949"/>
                  <a:gd name="connsiteY216" fmla="*/ 58150 h 72142"/>
                  <a:gd name="connsiteX217" fmla="*/ 7709 w 51949"/>
                  <a:gd name="connsiteY217" fmla="*/ 58150 h 72142"/>
                  <a:gd name="connsiteX218" fmla="*/ 7709 w 51949"/>
                  <a:gd name="connsiteY218" fmla="*/ 58652 h 72142"/>
                  <a:gd name="connsiteX219" fmla="*/ 8630 w 51949"/>
                  <a:gd name="connsiteY219" fmla="*/ 58150 h 72142"/>
                  <a:gd name="connsiteX220" fmla="*/ 10641 w 51949"/>
                  <a:gd name="connsiteY220" fmla="*/ 65188 h 72142"/>
                  <a:gd name="connsiteX221" fmla="*/ 10641 w 51949"/>
                  <a:gd name="connsiteY221" fmla="*/ 64685 h 72142"/>
                  <a:gd name="connsiteX222" fmla="*/ 10139 w 51949"/>
                  <a:gd name="connsiteY222" fmla="*/ 64685 h 72142"/>
                  <a:gd name="connsiteX223" fmla="*/ 10139 w 51949"/>
                  <a:gd name="connsiteY223" fmla="*/ 65355 h 72142"/>
                  <a:gd name="connsiteX224" fmla="*/ 10641 w 51949"/>
                  <a:gd name="connsiteY224" fmla="*/ 55133 h 72142"/>
                  <a:gd name="connsiteX225" fmla="*/ 10222 w 51949"/>
                  <a:gd name="connsiteY225" fmla="*/ 54630 h 72142"/>
                  <a:gd name="connsiteX226" fmla="*/ 10222 w 51949"/>
                  <a:gd name="connsiteY226" fmla="*/ 55468 h 72142"/>
                  <a:gd name="connsiteX227" fmla="*/ 12233 w 51949"/>
                  <a:gd name="connsiteY227" fmla="*/ 15166 h 72142"/>
                  <a:gd name="connsiteX228" fmla="*/ 11814 w 51949"/>
                  <a:gd name="connsiteY228" fmla="*/ 15836 h 72142"/>
                  <a:gd name="connsiteX229" fmla="*/ 11814 w 51949"/>
                  <a:gd name="connsiteY229" fmla="*/ 16674 h 72142"/>
                  <a:gd name="connsiteX230" fmla="*/ 12233 w 51949"/>
                  <a:gd name="connsiteY230" fmla="*/ 15585 h 72142"/>
                  <a:gd name="connsiteX231" fmla="*/ 12401 w 51949"/>
                  <a:gd name="connsiteY231" fmla="*/ 15082 h 72142"/>
                  <a:gd name="connsiteX232" fmla="*/ 17093 w 51949"/>
                  <a:gd name="connsiteY232" fmla="*/ 52117 h 72142"/>
                  <a:gd name="connsiteX233" fmla="*/ 17093 w 51949"/>
                  <a:gd name="connsiteY233" fmla="*/ 52117 h 72142"/>
                  <a:gd name="connsiteX234" fmla="*/ 16339 w 51949"/>
                  <a:gd name="connsiteY234" fmla="*/ 52117 h 72142"/>
                  <a:gd name="connsiteX235" fmla="*/ 16339 w 51949"/>
                  <a:gd name="connsiteY235" fmla="*/ 52117 h 72142"/>
                  <a:gd name="connsiteX236" fmla="*/ 15501 w 51949"/>
                  <a:gd name="connsiteY236" fmla="*/ 18601 h 72142"/>
                  <a:gd name="connsiteX237" fmla="*/ 14998 w 51949"/>
                  <a:gd name="connsiteY237" fmla="*/ 18098 h 72142"/>
                  <a:gd name="connsiteX238" fmla="*/ 15417 w 51949"/>
                  <a:gd name="connsiteY238" fmla="*/ 18936 h 72142"/>
                  <a:gd name="connsiteX239" fmla="*/ 18685 w 51949"/>
                  <a:gd name="connsiteY239" fmla="*/ 26980 h 72142"/>
                  <a:gd name="connsiteX240" fmla="*/ 17344 w 51949"/>
                  <a:gd name="connsiteY240" fmla="*/ 26477 h 72142"/>
                  <a:gd name="connsiteX241" fmla="*/ 16255 w 51949"/>
                  <a:gd name="connsiteY241" fmla="*/ 27148 h 72142"/>
                  <a:gd name="connsiteX242" fmla="*/ 17260 w 51949"/>
                  <a:gd name="connsiteY242" fmla="*/ 27650 h 72142"/>
                  <a:gd name="connsiteX243" fmla="*/ 18434 w 51949"/>
                  <a:gd name="connsiteY243" fmla="*/ 28069 h 72142"/>
                  <a:gd name="connsiteX244" fmla="*/ 18266 w 51949"/>
                  <a:gd name="connsiteY244" fmla="*/ 30248 h 72142"/>
                  <a:gd name="connsiteX245" fmla="*/ 18266 w 51949"/>
                  <a:gd name="connsiteY245" fmla="*/ 30248 h 72142"/>
                  <a:gd name="connsiteX246" fmla="*/ 17680 w 51949"/>
                  <a:gd name="connsiteY246" fmla="*/ 30248 h 72142"/>
                  <a:gd name="connsiteX247" fmla="*/ 17680 w 51949"/>
                  <a:gd name="connsiteY247" fmla="*/ 30248 h 72142"/>
                  <a:gd name="connsiteX248" fmla="*/ 21282 w 51949"/>
                  <a:gd name="connsiteY248" fmla="*/ 25723 h 72142"/>
                  <a:gd name="connsiteX249" fmla="*/ 21282 w 51949"/>
                  <a:gd name="connsiteY249" fmla="*/ 24969 h 72142"/>
                  <a:gd name="connsiteX250" fmla="*/ 20612 w 51949"/>
                  <a:gd name="connsiteY250" fmla="*/ 24383 h 72142"/>
                  <a:gd name="connsiteX251" fmla="*/ 20612 w 51949"/>
                  <a:gd name="connsiteY251" fmla="*/ 25053 h 72142"/>
                  <a:gd name="connsiteX252" fmla="*/ 20612 w 51949"/>
                  <a:gd name="connsiteY252" fmla="*/ 25975 h 72142"/>
                  <a:gd name="connsiteX253" fmla="*/ 20612 w 51949"/>
                  <a:gd name="connsiteY253" fmla="*/ 26896 h 72142"/>
                  <a:gd name="connsiteX254" fmla="*/ 21324 w 51949"/>
                  <a:gd name="connsiteY254" fmla="*/ 26938 h 72142"/>
                  <a:gd name="connsiteX255" fmla="*/ 21366 w 51949"/>
                  <a:gd name="connsiteY255" fmla="*/ 26896 h 72142"/>
                  <a:gd name="connsiteX256" fmla="*/ 21450 w 51949"/>
                  <a:gd name="connsiteY256" fmla="*/ 25472 h 72142"/>
                  <a:gd name="connsiteX257" fmla="*/ 24634 w 51949"/>
                  <a:gd name="connsiteY257" fmla="*/ 27064 h 72142"/>
                  <a:gd name="connsiteX258" fmla="*/ 24634 w 51949"/>
                  <a:gd name="connsiteY258" fmla="*/ 26561 h 72142"/>
                  <a:gd name="connsiteX259" fmla="*/ 23629 w 51949"/>
                  <a:gd name="connsiteY259" fmla="*/ 26561 h 72142"/>
                  <a:gd name="connsiteX260" fmla="*/ 22707 w 51949"/>
                  <a:gd name="connsiteY260" fmla="*/ 27231 h 72142"/>
                  <a:gd name="connsiteX261" fmla="*/ 25472 w 51949"/>
                  <a:gd name="connsiteY261" fmla="*/ 55971 h 72142"/>
                  <a:gd name="connsiteX262" fmla="*/ 24131 w 51949"/>
                  <a:gd name="connsiteY262" fmla="*/ 54547 h 72142"/>
                  <a:gd name="connsiteX263" fmla="*/ 24131 w 51949"/>
                  <a:gd name="connsiteY263" fmla="*/ 53792 h 72142"/>
                  <a:gd name="connsiteX264" fmla="*/ 25891 w 51949"/>
                  <a:gd name="connsiteY264" fmla="*/ 48179 h 72142"/>
                  <a:gd name="connsiteX265" fmla="*/ 25221 w 51949"/>
                  <a:gd name="connsiteY265" fmla="*/ 48179 h 72142"/>
                  <a:gd name="connsiteX266" fmla="*/ 24383 w 51949"/>
                  <a:gd name="connsiteY266" fmla="*/ 48681 h 72142"/>
                  <a:gd name="connsiteX267" fmla="*/ 23964 w 51949"/>
                  <a:gd name="connsiteY267" fmla="*/ 49687 h 72142"/>
                  <a:gd name="connsiteX268" fmla="*/ 25137 w 51949"/>
                  <a:gd name="connsiteY268" fmla="*/ 49687 h 72142"/>
                  <a:gd name="connsiteX269" fmla="*/ 25639 w 51949"/>
                  <a:gd name="connsiteY269" fmla="*/ 49100 h 72142"/>
                  <a:gd name="connsiteX270" fmla="*/ 26176 w 51949"/>
                  <a:gd name="connsiteY270" fmla="*/ 48179 h 72142"/>
                  <a:gd name="connsiteX271" fmla="*/ 26058 w 51949"/>
                  <a:gd name="connsiteY271" fmla="*/ 47927 h 72142"/>
                  <a:gd name="connsiteX272" fmla="*/ 30332 w 51949"/>
                  <a:gd name="connsiteY272" fmla="*/ 49771 h 72142"/>
                  <a:gd name="connsiteX273" fmla="*/ 30332 w 51949"/>
                  <a:gd name="connsiteY273" fmla="*/ 49771 h 72142"/>
                  <a:gd name="connsiteX274" fmla="*/ 29159 w 51949"/>
                  <a:gd name="connsiteY274" fmla="*/ 49771 h 72142"/>
                  <a:gd name="connsiteX275" fmla="*/ 29159 w 51949"/>
                  <a:gd name="connsiteY275" fmla="*/ 49771 h 72142"/>
                  <a:gd name="connsiteX276" fmla="*/ 30332 w 51949"/>
                  <a:gd name="connsiteY276" fmla="*/ 12736 h 72142"/>
                  <a:gd name="connsiteX277" fmla="*/ 30332 w 51949"/>
                  <a:gd name="connsiteY277" fmla="*/ 12736 h 72142"/>
                  <a:gd name="connsiteX278" fmla="*/ 29829 w 51949"/>
                  <a:gd name="connsiteY278" fmla="*/ 12736 h 72142"/>
                  <a:gd name="connsiteX279" fmla="*/ 29829 w 51949"/>
                  <a:gd name="connsiteY279" fmla="*/ 12736 h 72142"/>
                  <a:gd name="connsiteX280" fmla="*/ 33767 w 51949"/>
                  <a:gd name="connsiteY280" fmla="*/ 58652 h 72142"/>
                  <a:gd name="connsiteX281" fmla="*/ 33767 w 51949"/>
                  <a:gd name="connsiteY281" fmla="*/ 57479 h 72142"/>
                  <a:gd name="connsiteX282" fmla="*/ 33013 w 51949"/>
                  <a:gd name="connsiteY282" fmla="*/ 56474 h 72142"/>
                  <a:gd name="connsiteX283" fmla="*/ 32343 w 51949"/>
                  <a:gd name="connsiteY283" fmla="*/ 56474 h 72142"/>
                  <a:gd name="connsiteX284" fmla="*/ 33181 w 51949"/>
                  <a:gd name="connsiteY284" fmla="*/ 57898 h 72142"/>
                  <a:gd name="connsiteX285" fmla="*/ 33935 w 51949"/>
                  <a:gd name="connsiteY285" fmla="*/ 58401 h 72142"/>
                  <a:gd name="connsiteX286" fmla="*/ 34521 w 51949"/>
                  <a:gd name="connsiteY286" fmla="*/ 47760 h 72142"/>
                  <a:gd name="connsiteX287" fmla="*/ 34521 w 51949"/>
                  <a:gd name="connsiteY287" fmla="*/ 47760 h 72142"/>
                  <a:gd name="connsiteX288" fmla="*/ 33851 w 51949"/>
                  <a:gd name="connsiteY288" fmla="*/ 47760 h 72142"/>
                  <a:gd name="connsiteX289" fmla="*/ 33851 w 51949"/>
                  <a:gd name="connsiteY289" fmla="*/ 48346 h 72142"/>
                  <a:gd name="connsiteX290" fmla="*/ 35694 w 51949"/>
                  <a:gd name="connsiteY290" fmla="*/ 54128 h 72142"/>
                  <a:gd name="connsiteX291" fmla="*/ 35694 w 51949"/>
                  <a:gd name="connsiteY291" fmla="*/ 54128 h 72142"/>
                  <a:gd name="connsiteX292" fmla="*/ 35694 w 51949"/>
                  <a:gd name="connsiteY292" fmla="*/ 55049 h 72142"/>
                  <a:gd name="connsiteX293" fmla="*/ 35862 w 51949"/>
                  <a:gd name="connsiteY293" fmla="*/ 53876 h 72142"/>
                  <a:gd name="connsiteX294" fmla="*/ 37621 w 51949"/>
                  <a:gd name="connsiteY294" fmla="*/ 56725 h 72142"/>
                  <a:gd name="connsiteX295" fmla="*/ 36951 w 51949"/>
                  <a:gd name="connsiteY295" fmla="*/ 56725 h 72142"/>
                  <a:gd name="connsiteX296" fmla="*/ 36951 w 51949"/>
                  <a:gd name="connsiteY296" fmla="*/ 56976 h 72142"/>
                  <a:gd name="connsiteX297" fmla="*/ 36951 w 51949"/>
                  <a:gd name="connsiteY297" fmla="*/ 56976 h 72142"/>
                  <a:gd name="connsiteX298" fmla="*/ 37789 w 51949"/>
                  <a:gd name="connsiteY298" fmla="*/ 56474 h 72142"/>
                  <a:gd name="connsiteX299" fmla="*/ 40554 w 51949"/>
                  <a:gd name="connsiteY299" fmla="*/ 69545 h 72142"/>
                  <a:gd name="connsiteX300" fmla="*/ 40554 w 51949"/>
                  <a:gd name="connsiteY300" fmla="*/ 68874 h 72142"/>
                  <a:gd name="connsiteX301" fmla="*/ 39632 w 51949"/>
                  <a:gd name="connsiteY301" fmla="*/ 68874 h 72142"/>
                  <a:gd name="connsiteX302" fmla="*/ 39046 w 51949"/>
                  <a:gd name="connsiteY302" fmla="*/ 68874 h 72142"/>
                  <a:gd name="connsiteX303" fmla="*/ 40302 w 51949"/>
                  <a:gd name="connsiteY303" fmla="*/ 69712 h 72142"/>
                  <a:gd name="connsiteX304" fmla="*/ 41308 w 51949"/>
                  <a:gd name="connsiteY304" fmla="*/ 65104 h 72142"/>
                  <a:gd name="connsiteX305" fmla="*/ 40386 w 51949"/>
                  <a:gd name="connsiteY305" fmla="*/ 64434 h 72142"/>
                  <a:gd name="connsiteX306" fmla="*/ 39800 w 51949"/>
                  <a:gd name="connsiteY306" fmla="*/ 64434 h 72142"/>
                  <a:gd name="connsiteX307" fmla="*/ 38878 w 51949"/>
                  <a:gd name="connsiteY307" fmla="*/ 65272 h 72142"/>
                  <a:gd name="connsiteX308" fmla="*/ 38878 w 51949"/>
                  <a:gd name="connsiteY308" fmla="*/ 65858 h 72142"/>
                  <a:gd name="connsiteX309" fmla="*/ 39548 w 51949"/>
                  <a:gd name="connsiteY309" fmla="*/ 65858 h 72142"/>
                  <a:gd name="connsiteX310" fmla="*/ 39548 w 51949"/>
                  <a:gd name="connsiteY310" fmla="*/ 65858 h 72142"/>
                  <a:gd name="connsiteX311" fmla="*/ 40554 w 51949"/>
                  <a:gd name="connsiteY311" fmla="*/ 65858 h 72142"/>
                  <a:gd name="connsiteX312" fmla="*/ 41476 w 51949"/>
                  <a:gd name="connsiteY312" fmla="*/ 64853 h 72142"/>
                  <a:gd name="connsiteX313" fmla="*/ 41894 w 51949"/>
                  <a:gd name="connsiteY313" fmla="*/ 61166 h 72142"/>
                  <a:gd name="connsiteX314" fmla="*/ 41894 w 51949"/>
                  <a:gd name="connsiteY314" fmla="*/ 60579 h 72142"/>
                  <a:gd name="connsiteX315" fmla="*/ 41894 w 51949"/>
                  <a:gd name="connsiteY315" fmla="*/ 59993 h 72142"/>
                  <a:gd name="connsiteX316" fmla="*/ 41476 w 51949"/>
                  <a:gd name="connsiteY316" fmla="*/ 61166 h 72142"/>
                  <a:gd name="connsiteX317" fmla="*/ 42732 w 51949"/>
                  <a:gd name="connsiteY317" fmla="*/ 64015 h 72142"/>
                  <a:gd name="connsiteX318" fmla="*/ 42732 w 51949"/>
                  <a:gd name="connsiteY318" fmla="*/ 63596 h 72142"/>
                  <a:gd name="connsiteX319" fmla="*/ 42062 w 51949"/>
                  <a:gd name="connsiteY319" fmla="*/ 63596 h 72142"/>
                  <a:gd name="connsiteX320" fmla="*/ 42062 w 51949"/>
                  <a:gd name="connsiteY320" fmla="*/ 64350 h 72142"/>
                  <a:gd name="connsiteX321" fmla="*/ 48346 w 51949"/>
                  <a:gd name="connsiteY321" fmla="*/ 70885 h 72142"/>
                  <a:gd name="connsiteX322" fmla="*/ 48346 w 51949"/>
                  <a:gd name="connsiteY322" fmla="*/ 71723 h 72142"/>
                  <a:gd name="connsiteX323" fmla="*/ 48346 w 51949"/>
                  <a:gd name="connsiteY323" fmla="*/ 71723 h 72142"/>
                  <a:gd name="connsiteX324" fmla="*/ 47927 w 51949"/>
                  <a:gd name="connsiteY324" fmla="*/ 71723 h 72142"/>
                  <a:gd name="connsiteX325" fmla="*/ 47508 w 51949"/>
                  <a:gd name="connsiteY325" fmla="*/ 71304 h 72142"/>
                  <a:gd name="connsiteX326" fmla="*/ 47508 w 51949"/>
                  <a:gd name="connsiteY326" fmla="*/ 70634 h 72142"/>
                  <a:gd name="connsiteX327" fmla="*/ 48371 w 51949"/>
                  <a:gd name="connsiteY327" fmla="*/ 70240 h 72142"/>
                  <a:gd name="connsiteX328" fmla="*/ 48765 w 51949"/>
                  <a:gd name="connsiteY328" fmla="*/ 70634 h 7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51949" h="72142">
                    <a:moveTo>
                      <a:pt x="51949" y="66864"/>
                    </a:moveTo>
                    <a:lnTo>
                      <a:pt x="48179" y="68623"/>
                    </a:lnTo>
                    <a:cubicBezTo>
                      <a:pt x="47106" y="69151"/>
                      <a:pt x="46092" y="69796"/>
                      <a:pt x="45162" y="70550"/>
                    </a:cubicBezTo>
                    <a:lnTo>
                      <a:pt x="45162" y="71640"/>
                    </a:lnTo>
                    <a:lnTo>
                      <a:pt x="44324" y="70885"/>
                    </a:lnTo>
                    <a:cubicBezTo>
                      <a:pt x="44040" y="70718"/>
                      <a:pt x="43688" y="70718"/>
                      <a:pt x="43403" y="70885"/>
                    </a:cubicBezTo>
                    <a:cubicBezTo>
                      <a:pt x="43260" y="71480"/>
                      <a:pt x="42816" y="71958"/>
                      <a:pt x="42230" y="72142"/>
                    </a:cubicBezTo>
                    <a:lnTo>
                      <a:pt x="41140" y="72142"/>
                    </a:lnTo>
                    <a:cubicBezTo>
                      <a:pt x="40386" y="72142"/>
                      <a:pt x="39800" y="72142"/>
                      <a:pt x="39381" y="70969"/>
                    </a:cubicBezTo>
                    <a:cubicBezTo>
                      <a:pt x="38962" y="69796"/>
                      <a:pt x="38710" y="69461"/>
                      <a:pt x="38124" y="69461"/>
                    </a:cubicBezTo>
                    <a:lnTo>
                      <a:pt x="37370" y="69461"/>
                    </a:lnTo>
                    <a:lnTo>
                      <a:pt x="37370" y="68707"/>
                    </a:lnTo>
                    <a:cubicBezTo>
                      <a:pt x="37370" y="67869"/>
                      <a:pt x="37370" y="67366"/>
                      <a:pt x="36783" y="67199"/>
                    </a:cubicBezTo>
                    <a:lnTo>
                      <a:pt x="36029" y="67199"/>
                    </a:lnTo>
                    <a:lnTo>
                      <a:pt x="35108" y="67199"/>
                    </a:lnTo>
                    <a:cubicBezTo>
                      <a:pt x="34647" y="66897"/>
                      <a:pt x="34295" y="66453"/>
                      <a:pt x="34102" y="65942"/>
                    </a:cubicBezTo>
                    <a:lnTo>
                      <a:pt x="34102" y="65355"/>
                    </a:lnTo>
                    <a:cubicBezTo>
                      <a:pt x="34102" y="63378"/>
                      <a:pt x="33004" y="61568"/>
                      <a:pt x="31253" y="60663"/>
                    </a:cubicBezTo>
                    <a:cubicBezTo>
                      <a:pt x="31253" y="60663"/>
                      <a:pt x="30834" y="60663"/>
                      <a:pt x="30834" y="61166"/>
                    </a:cubicBezTo>
                    <a:lnTo>
                      <a:pt x="30834" y="61753"/>
                    </a:lnTo>
                    <a:lnTo>
                      <a:pt x="30834" y="62423"/>
                    </a:lnTo>
                    <a:cubicBezTo>
                      <a:pt x="30876" y="62641"/>
                      <a:pt x="30876" y="62875"/>
                      <a:pt x="30834" y="63093"/>
                    </a:cubicBezTo>
                    <a:cubicBezTo>
                      <a:pt x="30281" y="62372"/>
                      <a:pt x="29988" y="61484"/>
                      <a:pt x="29997" y="60579"/>
                    </a:cubicBezTo>
                    <a:cubicBezTo>
                      <a:pt x="29997" y="59155"/>
                      <a:pt x="29326" y="58401"/>
                      <a:pt x="28153" y="58485"/>
                    </a:cubicBezTo>
                    <a:cubicBezTo>
                      <a:pt x="28153" y="58485"/>
                      <a:pt x="28153" y="57731"/>
                      <a:pt x="27567" y="57144"/>
                    </a:cubicBezTo>
                    <a:cubicBezTo>
                      <a:pt x="27257" y="56801"/>
                      <a:pt x="26997" y="56398"/>
                      <a:pt x="26813" y="55971"/>
                    </a:cubicBezTo>
                    <a:cubicBezTo>
                      <a:pt x="26988" y="55703"/>
                      <a:pt x="27215" y="55477"/>
                      <a:pt x="27483" y="55301"/>
                    </a:cubicBezTo>
                    <a:lnTo>
                      <a:pt x="27483" y="55971"/>
                    </a:lnTo>
                    <a:lnTo>
                      <a:pt x="27483" y="56809"/>
                    </a:lnTo>
                    <a:cubicBezTo>
                      <a:pt x="27483" y="56809"/>
                      <a:pt x="27483" y="57312"/>
                      <a:pt x="28488" y="57312"/>
                    </a:cubicBezTo>
                    <a:cubicBezTo>
                      <a:pt x="28539" y="56792"/>
                      <a:pt x="28748" y="56298"/>
                      <a:pt x="29075" y="55887"/>
                    </a:cubicBezTo>
                    <a:cubicBezTo>
                      <a:pt x="29385" y="55460"/>
                      <a:pt x="29619" y="54974"/>
                      <a:pt x="29745" y="54463"/>
                    </a:cubicBezTo>
                    <a:cubicBezTo>
                      <a:pt x="29753" y="54002"/>
                      <a:pt x="29494" y="53575"/>
                      <a:pt x="29075" y="53374"/>
                    </a:cubicBezTo>
                    <a:cubicBezTo>
                      <a:pt x="28748" y="52762"/>
                      <a:pt x="28094" y="52402"/>
                      <a:pt x="27399" y="52452"/>
                    </a:cubicBezTo>
                    <a:cubicBezTo>
                      <a:pt x="26712" y="52469"/>
                      <a:pt x="26058" y="52737"/>
                      <a:pt x="25556" y="53206"/>
                    </a:cubicBezTo>
                    <a:lnTo>
                      <a:pt x="25556" y="52703"/>
                    </a:lnTo>
                    <a:lnTo>
                      <a:pt x="23461" y="52703"/>
                    </a:lnTo>
                    <a:lnTo>
                      <a:pt x="23461" y="51865"/>
                    </a:lnTo>
                    <a:cubicBezTo>
                      <a:pt x="23461" y="51446"/>
                      <a:pt x="23042" y="50944"/>
                      <a:pt x="22288" y="50441"/>
                    </a:cubicBezTo>
                    <a:cubicBezTo>
                      <a:pt x="21743" y="50106"/>
                      <a:pt x="21266" y="49678"/>
                      <a:pt x="20864" y="49184"/>
                    </a:cubicBezTo>
                    <a:cubicBezTo>
                      <a:pt x="20285" y="49285"/>
                      <a:pt x="19766" y="49620"/>
                      <a:pt x="19439" y="50106"/>
                    </a:cubicBezTo>
                    <a:lnTo>
                      <a:pt x="17763" y="51782"/>
                    </a:lnTo>
                    <a:cubicBezTo>
                      <a:pt x="17956" y="52033"/>
                      <a:pt x="18098" y="52318"/>
                      <a:pt x="18182" y="52619"/>
                    </a:cubicBezTo>
                    <a:lnTo>
                      <a:pt x="18182" y="53206"/>
                    </a:lnTo>
                    <a:cubicBezTo>
                      <a:pt x="18006" y="53650"/>
                      <a:pt x="17780" y="54069"/>
                      <a:pt x="17512" y="54463"/>
                    </a:cubicBezTo>
                    <a:cubicBezTo>
                      <a:pt x="17026" y="55083"/>
                      <a:pt x="16758" y="55854"/>
                      <a:pt x="16758" y="56641"/>
                    </a:cubicBezTo>
                    <a:cubicBezTo>
                      <a:pt x="15895" y="57253"/>
                      <a:pt x="15317" y="58191"/>
                      <a:pt x="15166" y="59239"/>
                    </a:cubicBezTo>
                    <a:cubicBezTo>
                      <a:pt x="14889" y="60370"/>
                      <a:pt x="14202" y="61350"/>
                      <a:pt x="13239" y="62004"/>
                    </a:cubicBezTo>
                    <a:cubicBezTo>
                      <a:pt x="13624" y="62272"/>
                      <a:pt x="13867" y="62708"/>
                      <a:pt x="13909" y="63177"/>
                    </a:cubicBezTo>
                    <a:cubicBezTo>
                      <a:pt x="13825" y="63939"/>
                      <a:pt x="13532" y="64660"/>
                      <a:pt x="13071" y="65272"/>
                    </a:cubicBezTo>
                    <a:lnTo>
                      <a:pt x="12149" y="67115"/>
                    </a:lnTo>
                    <a:lnTo>
                      <a:pt x="11647" y="67115"/>
                    </a:lnTo>
                    <a:lnTo>
                      <a:pt x="11647" y="67115"/>
                    </a:lnTo>
                    <a:cubicBezTo>
                      <a:pt x="11085" y="67115"/>
                      <a:pt x="10583" y="67618"/>
                      <a:pt x="10139" y="68623"/>
                    </a:cubicBezTo>
                    <a:cubicBezTo>
                      <a:pt x="9895" y="69419"/>
                      <a:pt x="9317" y="70064"/>
                      <a:pt x="8547" y="70383"/>
                    </a:cubicBezTo>
                    <a:lnTo>
                      <a:pt x="8044" y="67953"/>
                    </a:lnTo>
                    <a:cubicBezTo>
                      <a:pt x="6536" y="67953"/>
                      <a:pt x="5781" y="68372"/>
                      <a:pt x="5865" y="69880"/>
                    </a:cubicBezTo>
                    <a:lnTo>
                      <a:pt x="5865" y="70634"/>
                    </a:lnTo>
                    <a:cubicBezTo>
                      <a:pt x="5807" y="70944"/>
                      <a:pt x="5622" y="71212"/>
                      <a:pt x="5363" y="71388"/>
                    </a:cubicBezTo>
                    <a:cubicBezTo>
                      <a:pt x="5111" y="71556"/>
                      <a:pt x="4776" y="71556"/>
                      <a:pt x="4525" y="71388"/>
                    </a:cubicBezTo>
                    <a:cubicBezTo>
                      <a:pt x="5027" y="70885"/>
                      <a:pt x="5111" y="70466"/>
                      <a:pt x="4525" y="70131"/>
                    </a:cubicBezTo>
                    <a:cubicBezTo>
                      <a:pt x="3938" y="69796"/>
                      <a:pt x="3771" y="69545"/>
                      <a:pt x="3017" y="69629"/>
                    </a:cubicBezTo>
                    <a:lnTo>
                      <a:pt x="2346" y="70383"/>
                    </a:lnTo>
                    <a:cubicBezTo>
                      <a:pt x="2045" y="70458"/>
                      <a:pt x="1726" y="70458"/>
                      <a:pt x="1425" y="70383"/>
                    </a:cubicBezTo>
                    <a:lnTo>
                      <a:pt x="1425" y="68204"/>
                    </a:lnTo>
                    <a:cubicBezTo>
                      <a:pt x="1425" y="68204"/>
                      <a:pt x="1843" y="68204"/>
                      <a:pt x="1927" y="67701"/>
                    </a:cubicBezTo>
                    <a:cubicBezTo>
                      <a:pt x="2011" y="67199"/>
                      <a:pt x="1927" y="66780"/>
                      <a:pt x="2765" y="66445"/>
                    </a:cubicBezTo>
                    <a:cubicBezTo>
                      <a:pt x="3603" y="66109"/>
                      <a:pt x="3687" y="65523"/>
                      <a:pt x="3854" y="64350"/>
                    </a:cubicBezTo>
                    <a:lnTo>
                      <a:pt x="3268" y="64350"/>
                    </a:lnTo>
                    <a:lnTo>
                      <a:pt x="2430" y="64769"/>
                    </a:lnTo>
                    <a:lnTo>
                      <a:pt x="1760" y="64769"/>
                    </a:lnTo>
                    <a:cubicBezTo>
                      <a:pt x="1760" y="64392"/>
                      <a:pt x="1952" y="64048"/>
                      <a:pt x="2262" y="63847"/>
                    </a:cubicBezTo>
                    <a:lnTo>
                      <a:pt x="3100" y="63261"/>
                    </a:lnTo>
                    <a:lnTo>
                      <a:pt x="3771" y="63847"/>
                    </a:lnTo>
                    <a:cubicBezTo>
                      <a:pt x="4609" y="63847"/>
                      <a:pt x="5027" y="63009"/>
                      <a:pt x="4944" y="61836"/>
                    </a:cubicBezTo>
                    <a:lnTo>
                      <a:pt x="4944" y="60496"/>
                    </a:lnTo>
                    <a:lnTo>
                      <a:pt x="4944" y="59323"/>
                    </a:lnTo>
                    <a:cubicBezTo>
                      <a:pt x="5270" y="58669"/>
                      <a:pt x="5472" y="57957"/>
                      <a:pt x="5530" y="57228"/>
                    </a:cubicBezTo>
                    <a:cubicBezTo>
                      <a:pt x="5530" y="56055"/>
                      <a:pt x="6117" y="55384"/>
                      <a:pt x="6703" y="55384"/>
                    </a:cubicBezTo>
                    <a:lnTo>
                      <a:pt x="7373" y="55384"/>
                    </a:lnTo>
                    <a:cubicBezTo>
                      <a:pt x="7960" y="55384"/>
                      <a:pt x="8211" y="54965"/>
                      <a:pt x="8211" y="54547"/>
                    </a:cubicBezTo>
                    <a:lnTo>
                      <a:pt x="7792" y="53206"/>
                    </a:lnTo>
                    <a:cubicBezTo>
                      <a:pt x="7801" y="52904"/>
                      <a:pt x="7952" y="52619"/>
                      <a:pt x="8211" y="52452"/>
                    </a:cubicBezTo>
                    <a:cubicBezTo>
                      <a:pt x="8521" y="52360"/>
                      <a:pt x="8748" y="52100"/>
                      <a:pt x="8798" y="51782"/>
                    </a:cubicBezTo>
                    <a:lnTo>
                      <a:pt x="9217" y="50609"/>
                    </a:lnTo>
                    <a:lnTo>
                      <a:pt x="10055" y="51027"/>
                    </a:lnTo>
                    <a:lnTo>
                      <a:pt x="10055" y="48765"/>
                    </a:lnTo>
                    <a:lnTo>
                      <a:pt x="10893" y="48765"/>
                    </a:lnTo>
                    <a:cubicBezTo>
                      <a:pt x="11404" y="48673"/>
                      <a:pt x="11806" y="48271"/>
                      <a:pt x="11898" y="47760"/>
                    </a:cubicBezTo>
                    <a:lnTo>
                      <a:pt x="11898" y="46587"/>
                    </a:lnTo>
                    <a:lnTo>
                      <a:pt x="11898" y="45162"/>
                    </a:lnTo>
                    <a:cubicBezTo>
                      <a:pt x="11814" y="44777"/>
                      <a:pt x="11814" y="44375"/>
                      <a:pt x="11898" y="43989"/>
                    </a:cubicBezTo>
                    <a:lnTo>
                      <a:pt x="12820" y="43989"/>
                    </a:lnTo>
                    <a:cubicBezTo>
                      <a:pt x="12820" y="43989"/>
                      <a:pt x="12820" y="43989"/>
                      <a:pt x="12820" y="43486"/>
                    </a:cubicBezTo>
                    <a:lnTo>
                      <a:pt x="12820" y="43486"/>
                    </a:lnTo>
                    <a:cubicBezTo>
                      <a:pt x="12703" y="43135"/>
                      <a:pt x="12703" y="42749"/>
                      <a:pt x="12820" y="42397"/>
                    </a:cubicBezTo>
                    <a:cubicBezTo>
                      <a:pt x="12820" y="41978"/>
                      <a:pt x="13574" y="41894"/>
                      <a:pt x="14244" y="41894"/>
                    </a:cubicBezTo>
                    <a:lnTo>
                      <a:pt x="14244" y="41894"/>
                    </a:lnTo>
                    <a:cubicBezTo>
                      <a:pt x="13742" y="41894"/>
                      <a:pt x="13406" y="41894"/>
                      <a:pt x="13406" y="40973"/>
                    </a:cubicBezTo>
                    <a:cubicBezTo>
                      <a:pt x="13406" y="40051"/>
                      <a:pt x="13406" y="40386"/>
                      <a:pt x="13406" y="40302"/>
                    </a:cubicBezTo>
                    <a:lnTo>
                      <a:pt x="13406" y="39800"/>
                    </a:lnTo>
                    <a:lnTo>
                      <a:pt x="15250" y="41559"/>
                    </a:lnTo>
                    <a:cubicBezTo>
                      <a:pt x="15509" y="41065"/>
                      <a:pt x="15652" y="40520"/>
                      <a:pt x="15668" y="39967"/>
                    </a:cubicBezTo>
                    <a:cubicBezTo>
                      <a:pt x="15585" y="39498"/>
                      <a:pt x="15585" y="39012"/>
                      <a:pt x="15668" y="38543"/>
                    </a:cubicBezTo>
                    <a:cubicBezTo>
                      <a:pt x="15668" y="38543"/>
                      <a:pt x="15082" y="38040"/>
                      <a:pt x="14496" y="38040"/>
                    </a:cubicBezTo>
                    <a:lnTo>
                      <a:pt x="13825" y="38040"/>
                    </a:lnTo>
                    <a:cubicBezTo>
                      <a:pt x="13163" y="36255"/>
                      <a:pt x="12325" y="34546"/>
                      <a:pt x="11312" y="32929"/>
                    </a:cubicBezTo>
                    <a:cubicBezTo>
                      <a:pt x="10281" y="31253"/>
                      <a:pt x="9359" y="29519"/>
                      <a:pt x="8547" y="27734"/>
                    </a:cubicBezTo>
                    <a:cubicBezTo>
                      <a:pt x="7885" y="26980"/>
                      <a:pt x="7298" y="26167"/>
                      <a:pt x="6787" y="25304"/>
                    </a:cubicBezTo>
                    <a:lnTo>
                      <a:pt x="4022" y="18601"/>
                    </a:lnTo>
                    <a:cubicBezTo>
                      <a:pt x="3410" y="18023"/>
                      <a:pt x="2950" y="17302"/>
                      <a:pt x="2681" y="16506"/>
                    </a:cubicBezTo>
                    <a:cubicBezTo>
                      <a:pt x="2539" y="15610"/>
                      <a:pt x="1977" y="14831"/>
                      <a:pt x="1173" y="14412"/>
                    </a:cubicBezTo>
                    <a:cubicBezTo>
                      <a:pt x="1215" y="14219"/>
                      <a:pt x="1215" y="14018"/>
                      <a:pt x="1173" y="13825"/>
                    </a:cubicBezTo>
                    <a:lnTo>
                      <a:pt x="1173" y="13239"/>
                    </a:lnTo>
                    <a:lnTo>
                      <a:pt x="0" y="11982"/>
                    </a:lnTo>
                    <a:lnTo>
                      <a:pt x="2095" y="11982"/>
                    </a:lnTo>
                    <a:lnTo>
                      <a:pt x="3268" y="11982"/>
                    </a:lnTo>
                    <a:cubicBezTo>
                      <a:pt x="3762" y="11839"/>
                      <a:pt x="4282" y="11839"/>
                      <a:pt x="4776" y="11982"/>
                    </a:cubicBezTo>
                    <a:cubicBezTo>
                      <a:pt x="5287" y="12225"/>
                      <a:pt x="5740" y="12568"/>
                      <a:pt x="6117" y="12987"/>
                    </a:cubicBezTo>
                    <a:lnTo>
                      <a:pt x="7122" y="12987"/>
                    </a:lnTo>
                    <a:cubicBezTo>
                      <a:pt x="7524" y="13012"/>
                      <a:pt x="7927" y="12853"/>
                      <a:pt x="8211" y="12568"/>
                    </a:cubicBezTo>
                    <a:lnTo>
                      <a:pt x="9301" y="11395"/>
                    </a:lnTo>
                    <a:lnTo>
                      <a:pt x="9301" y="11395"/>
                    </a:lnTo>
                    <a:lnTo>
                      <a:pt x="9887" y="11395"/>
                    </a:lnTo>
                    <a:lnTo>
                      <a:pt x="9887" y="12149"/>
                    </a:lnTo>
                    <a:cubicBezTo>
                      <a:pt x="9845" y="12426"/>
                      <a:pt x="9845" y="12711"/>
                      <a:pt x="9887" y="12987"/>
                    </a:cubicBezTo>
                    <a:cubicBezTo>
                      <a:pt x="10055" y="13465"/>
                      <a:pt x="10474" y="13817"/>
                      <a:pt x="10976" y="13909"/>
                    </a:cubicBezTo>
                    <a:lnTo>
                      <a:pt x="11395" y="13909"/>
                    </a:lnTo>
                    <a:lnTo>
                      <a:pt x="11395" y="13909"/>
                    </a:lnTo>
                    <a:cubicBezTo>
                      <a:pt x="11655" y="13775"/>
                      <a:pt x="11974" y="13775"/>
                      <a:pt x="12233" y="13909"/>
                    </a:cubicBezTo>
                    <a:lnTo>
                      <a:pt x="12987" y="15417"/>
                    </a:lnTo>
                    <a:lnTo>
                      <a:pt x="12987" y="15082"/>
                    </a:lnTo>
                    <a:lnTo>
                      <a:pt x="12485" y="14412"/>
                    </a:lnTo>
                    <a:cubicBezTo>
                      <a:pt x="12384" y="14043"/>
                      <a:pt x="12099" y="13758"/>
                      <a:pt x="11730" y="13658"/>
                    </a:cubicBezTo>
                    <a:cubicBezTo>
                      <a:pt x="11588" y="14697"/>
                      <a:pt x="12082" y="15719"/>
                      <a:pt x="12987" y="16255"/>
                    </a:cubicBezTo>
                    <a:lnTo>
                      <a:pt x="16088" y="17931"/>
                    </a:lnTo>
                    <a:cubicBezTo>
                      <a:pt x="16088" y="17931"/>
                      <a:pt x="15417" y="17931"/>
                      <a:pt x="14914" y="17931"/>
                    </a:cubicBezTo>
                    <a:cubicBezTo>
                      <a:pt x="14529" y="18233"/>
                      <a:pt x="14311" y="18702"/>
                      <a:pt x="14328" y="19188"/>
                    </a:cubicBezTo>
                    <a:cubicBezTo>
                      <a:pt x="14328" y="19188"/>
                      <a:pt x="14747" y="20026"/>
                      <a:pt x="15668" y="20780"/>
                    </a:cubicBezTo>
                    <a:lnTo>
                      <a:pt x="18350" y="23042"/>
                    </a:lnTo>
                    <a:cubicBezTo>
                      <a:pt x="19221" y="23662"/>
                      <a:pt x="20143" y="24190"/>
                      <a:pt x="21115" y="24634"/>
                    </a:cubicBezTo>
                    <a:lnTo>
                      <a:pt x="22120" y="22372"/>
                    </a:lnTo>
                    <a:cubicBezTo>
                      <a:pt x="22665" y="21391"/>
                      <a:pt x="22975" y="20302"/>
                      <a:pt x="23042" y="19188"/>
                    </a:cubicBezTo>
                    <a:cubicBezTo>
                      <a:pt x="23042" y="18517"/>
                      <a:pt x="23712" y="18015"/>
                      <a:pt x="24802" y="17512"/>
                    </a:cubicBezTo>
                    <a:cubicBezTo>
                      <a:pt x="25891" y="17009"/>
                      <a:pt x="26393" y="16590"/>
                      <a:pt x="26393" y="16171"/>
                    </a:cubicBezTo>
                    <a:cubicBezTo>
                      <a:pt x="26393" y="15752"/>
                      <a:pt x="26393" y="16171"/>
                      <a:pt x="26393" y="16171"/>
                    </a:cubicBezTo>
                    <a:cubicBezTo>
                      <a:pt x="26268" y="15870"/>
                      <a:pt x="26100" y="15585"/>
                      <a:pt x="25891" y="15333"/>
                    </a:cubicBezTo>
                    <a:lnTo>
                      <a:pt x="25891" y="14244"/>
                    </a:lnTo>
                    <a:cubicBezTo>
                      <a:pt x="25748" y="13666"/>
                      <a:pt x="25748" y="13063"/>
                      <a:pt x="25891" y="12485"/>
                    </a:cubicBezTo>
                    <a:cubicBezTo>
                      <a:pt x="26159" y="11965"/>
                      <a:pt x="26570" y="11538"/>
                      <a:pt x="27064" y="11228"/>
                    </a:cubicBezTo>
                    <a:cubicBezTo>
                      <a:pt x="27416" y="9787"/>
                      <a:pt x="28170" y="8480"/>
                      <a:pt x="29243" y="7457"/>
                    </a:cubicBezTo>
                    <a:lnTo>
                      <a:pt x="29243" y="6703"/>
                    </a:lnTo>
                    <a:cubicBezTo>
                      <a:pt x="29485" y="6896"/>
                      <a:pt x="29661" y="7156"/>
                      <a:pt x="29745" y="7457"/>
                    </a:cubicBezTo>
                    <a:cubicBezTo>
                      <a:pt x="30055" y="7725"/>
                      <a:pt x="30524" y="7725"/>
                      <a:pt x="30834" y="7457"/>
                    </a:cubicBezTo>
                    <a:lnTo>
                      <a:pt x="31421" y="4189"/>
                    </a:lnTo>
                    <a:cubicBezTo>
                      <a:pt x="31656" y="4407"/>
                      <a:pt x="31940" y="4558"/>
                      <a:pt x="32259" y="4608"/>
                    </a:cubicBezTo>
                    <a:lnTo>
                      <a:pt x="33264" y="3770"/>
                    </a:lnTo>
                    <a:cubicBezTo>
                      <a:pt x="33549" y="3385"/>
                      <a:pt x="33926" y="3067"/>
                      <a:pt x="34354" y="2849"/>
                    </a:cubicBezTo>
                    <a:lnTo>
                      <a:pt x="34354" y="3435"/>
                    </a:lnTo>
                    <a:lnTo>
                      <a:pt x="34354" y="3854"/>
                    </a:lnTo>
                    <a:lnTo>
                      <a:pt x="33935" y="4608"/>
                    </a:lnTo>
                    <a:lnTo>
                      <a:pt x="33516" y="5781"/>
                    </a:lnTo>
                    <a:cubicBezTo>
                      <a:pt x="33516" y="6225"/>
                      <a:pt x="34102" y="6393"/>
                      <a:pt x="35275" y="6284"/>
                    </a:cubicBezTo>
                    <a:lnTo>
                      <a:pt x="35946" y="5279"/>
                    </a:lnTo>
                    <a:cubicBezTo>
                      <a:pt x="36080" y="4868"/>
                      <a:pt x="36080" y="4432"/>
                      <a:pt x="35946" y="4022"/>
                    </a:cubicBezTo>
                    <a:cubicBezTo>
                      <a:pt x="36038" y="3754"/>
                      <a:pt x="36038" y="3452"/>
                      <a:pt x="35946" y="3184"/>
                    </a:cubicBezTo>
                    <a:cubicBezTo>
                      <a:pt x="36499" y="2723"/>
                      <a:pt x="36976" y="2187"/>
                      <a:pt x="37370" y="1592"/>
                    </a:cubicBezTo>
                    <a:cubicBezTo>
                      <a:pt x="37906" y="913"/>
                      <a:pt x="38593" y="369"/>
                      <a:pt x="39381" y="0"/>
                    </a:cubicBezTo>
                    <a:lnTo>
                      <a:pt x="39381" y="838"/>
                    </a:lnTo>
                    <a:cubicBezTo>
                      <a:pt x="39381" y="838"/>
                      <a:pt x="38794" y="838"/>
                      <a:pt x="38459" y="1257"/>
                    </a:cubicBezTo>
                    <a:lnTo>
                      <a:pt x="37956" y="1760"/>
                    </a:lnTo>
                    <a:cubicBezTo>
                      <a:pt x="38375" y="1760"/>
                      <a:pt x="38627" y="1760"/>
                      <a:pt x="38794" y="1760"/>
                    </a:cubicBezTo>
                    <a:lnTo>
                      <a:pt x="38794" y="2765"/>
                    </a:lnTo>
                    <a:lnTo>
                      <a:pt x="38794" y="4189"/>
                    </a:lnTo>
                    <a:lnTo>
                      <a:pt x="38375" y="4692"/>
                    </a:lnTo>
                    <a:lnTo>
                      <a:pt x="38375" y="4692"/>
                    </a:lnTo>
                    <a:cubicBezTo>
                      <a:pt x="38375" y="4692"/>
                      <a:pt x="38375" y="4692"/>
                      <a:pt x="37956" y="3687"/>
                    </a:cubicBezTo>
                    <a:cubicBezTo>
                      <a:pt x="37956" y="3301"/>
                      <a:pt x="37672" y="2974"/>
                      <a:pt x="37286" y="2933"/>
                    </a:cubicBezTo>
                    <a:lnTo>
                      <a:pt x="37286" y="3603"/>
                    </a:lnTo>
                    <a:cubicBezTo>
                      <a:pt x="37219" y="3879"/>
                      <a:pt x="37219" y="4164"/>
                      <a:pt x="37286" y="4441"/>
                    </a:cubicBezTo>
                    <a:lnTo>
                      <a:pt x="38124" y="5362"/>
                    </a:lnTo>
                    <a:lnTo>
                      <a:pt x="35778" y="10641"/>
                    </a:lnTo>
                    <a:lnTo>
                      <a:pt x="34689" y="10641"/>
                    </a:lnTo>
                    <a:cubicBezTo>
                      <a:pt x="34420" y="10700"/>
                      <a:pt x="34186" y="10851"/>
                      <a:pt x="34018" y="11060"/>
                    </a:cubicBezTo>
                    <a:cubicBezTo>
                      <a:pt x="34320" y="11462"/>
                      <a:pt x="34554" y="11915"/>
                      <a:pt x="34689" y="12401"/>
                    </a:cubicBezTo>
                    <a:cubicBezTo>
                      <a:pt x="34563" y="13197"/>
                      <a:pt x="34144" y="13917"/>
                      <a:pt x="33516" y="14412"/>
                    </a:cubicBezTo>
                    <a:cubicBezTo>
                      <a:pt x="33004" y="15074"/>
                      <a:pt x="32661" y="15853"/>
                      <a:pt x="32510" y="16674"/>
                    </a:cubicBezTo>
                    <a:cubicBezTo>
                      <a:pt x="31446" y="17872"/>
                      <a:pt x="30617" y="19271"/>
                      <a:pt x="30080" y="20780"/>
                    </a:cubicBezTo>
                    <a:cubicBezTo>
                      <a:pt x="29527" y="22187"/>
                      <a:pt x="28882" y="23561"/>
                      <a:pt x="28153" y="24885"/>
                    </a:cubicBezTo>
                    <a:cubicBezTo>
                      <a:pt x="27650" y="24383"/>
                      <a:pt x="27231" y="24131"/>
                      <a:pt x="26980" y="24299"/>
                    </a:cubicBezTo>
                    <a:cubicBezTo>
                      <a:pt x="26863" y="26142"/>
                      <a:pt x="26435" y="27952"/>
                      <a:pt x="25723" y="29661"/>
                    </a:cubicBezTo>
                    <a:cubicBezTo>
                      <a:pt x="24802" y="32007"/>
                      <a:pt x="24299" y="33432"/>
                      <a:pt x="24131" y="34018"/>
                    </a:cubicBezTo>
                    <a:lnTo>
                      <a:pt x="25891" y="35275"/>
                    </a:lnTo>
                    <a:cubicBezTo>
                      <a:pt x="26570" y="35594"/>
                      <a:pt x="27148" y="36088"/>
                      <a:pt x="27567" y="36700"/>
                    </a:cubicBezTo>
                    <a:lnTo>
                      <a:pt x="28153" y="39129"/>
                    </a:lnTo>
                    <a:cubicBezTo>
                      <a:pt x="28379" y="39741"/>
                      <a:pt x="28748" y="40294"/>
                      <a:pt x="29243" y="40721"/>
                    </a:cubicBezTo>
                    <a:lnTo>
                      <a:pt x="29913" y="40302"/>
                    </a:lnTo>
                    <a:cubicBezTo>
                      <a:pt x="29217" y="40537"/>
                      <a:pt x="28823" y="41266"/>
                      <a:pt x="28991" y="41978"/>
                    </a:cubicBezTo>
                    <a:cubicBezTo>
                      <a:pt x="29025" y="42322"/>
                      <a:pt x="29167" y="42649"/>
                      <a:pt x="29410" y="42900"/>
                    </a:cubicBezTo>
                    <a:lnTo>
                      <a:pt x="30248" y="43570"/>
                    </a:lnTo>
                    <a:cubicBezTo>
                      <a:pt x="30667" y="43570"/>
                      <a:pt x="30834" y="42732"/>
                      <a:pt x="30751" y="41727"/>
                    </a:cubicBezTo>
                    <a:lnTo>
                      <a:pt x="31589" y="43235"/>
                    </a:lnTo>
                    <a:cubicBezTo>
                      <a:pt x="31781" y="44014"/>
                      <a:pt x="32468" y="44559"/>
                      <a:pt x="33264" y="44576"/>
                    </a:cubicBezTo>
                    <a:cubicBezTo>
                      <a:pt x="33591" y="45665"/>
                      <a:pt x="34169" y="46670"/>
                      <a:pt x="34940" y="47508"/>
                    </a:cubicBezTo>
                    <a:lnTo>
                      <a:pt x="37454" y="50273"/>
                    </a:lnTo>
                    <a:lnTo>
                      <a:pt x="37454" y="51027"/>
                    </a:lnTo>
                    <a:cubicBezTo>
                      <a:pt x="37454" y="51698"/>
                      <a:pt x="38208" y="52536"/>
                      <a:pt x="39632" y="53625"/>
                    </a:cubicBezTo>
                    <a:cubicBezTo>
                      <a:pt x="40822" y="54228"/>
                      <a:pt x="41610" y="55401"/>
                      <a:pt x="41727" y="56725"/>
                    </a:cubicBezTo>
                    <a:cubicBezTo>
                      <a:pt x="42431" y="56993"/>
                      <a:pt x="43042" y="57462"/>
                      <a:pt x="43486" y="58066"/>
                    </a:cubicBezTo>
                    <a:lnTo>
                      <a:pt x="44827" y="59825"/>
                    </a:lnTo>
                    <a:lnTo>
                      <a:pt x="44827" y="60915"/>
                    </a:lnTo>
                    <a:cubicBezTo>
                      <a:pt x="44827" y="61501"/>
                      <a:pt x="45581" y="62088"/>
                      <a:pt x="47006" y="62674"/>
                    </a:cubicBezTo>
                    <a:cubicBezTo>
                      <a:pt x="48430" y="63261"/>
                      <a:pt x="49268" y="63931"/>
                      <a:pt x="49268" y="64936"/>
                    </a:cubicBezTo>
                    <a:close/>
                    <a:moveTo>
                      <a:pt x="7457" y="69964"/>
                    </a:moveTo>
                    <a:lnTo>
                      <a:pt x="6871" y="69964"/>
                    </a:lnTo>
                    <a:lnTo>
                      <a:pt x="6871" y="69964"/>
                    </a:lnTo>
                    <a:close/>
                    <a:moveTo>
                      <a:pt x="8630" y="58150"/>
                    </a:moveTo>
                    <a:lnTo>
                      <a:pt x="7709" y="58150"/>
                    </a:lnTo>
                    <a:lnTo>
                      <a:pt x="7709" y="58652"/>
                    </a:lnTo>
                    <a:cubicBezTo>
                      <a:pt x="8086" y="58669"/>
                      <a:pt x="8446" y="58476"/>
                      <a:pt x="8630" y="58150"/>
                    </a:cubicBezTo>
                    <a:close/>
                    <a:moveTo>
                      <a:pt x="10641" y="65188"/>
                    </a:moveTo>
                    <a:lnTo>
                      <a:pt x="10641" y="64685"/>
                    </a:lnTo>
                    <a:lnTo>
                      <a:pt x="10139" y="64685"/>
                    </a:lnTo>
                    <a:lnTo>
                      <a:pt x="10139" y="65355"/>
                    </a:lnTo>
                    <a:close/>
                    <a:moveTo>
                      <a:pt x="10641" y="55133"/>
                    </a:moveTo>
                    <a:cubicBezTo>
                      <a:pt x="10574" y="54915"/>
                      <a:pt x="10423" y="54731"/>
                      <a:pt x="10222" y="54630"/>
                    </a:cubicBezTo>
                    <a:lnTo>
                      <a:pt x="10222" y="55468"/>
                    </a:lnTo>
                    <a:close/>
                    <a:moveTo>
                      <a:pt x="12233" y="15166"/>
                    </a:moveTo>
                    <a:lnTo>
                      <a:pt x="11814" y="15836"/>
                    </a:lnTo>
                    <a:cubicBezTo>
                      <a:pt x="11814" y="15836"/>
                      <a:pt x="11814" y="16506"/>
                      <a:pt x="11814" y="16674"/>
                    </a:cubicBezTo>
                    <a:lnTo>
                      <a:pt x="12233" y="15585"/>
                    </a:lnTo>
                    <a:lnTo>
                      <a:pt x="12401" y="15082"/>
                    </a:lnTo>
                    <a:close/>
                    <a:moveTo>
                      <a:pt x="17093" y="52117"/>
                    </a:moveTo>
                    <a:lnTo>
                      <a:pt x="17093" y="52117"/>
                    </a:lnTo>
                    <a:lnTo>
                      <a:pt x="16339" y="52117"/>
                    </a:lnTo>
                    <a:lnTo>
                      <a:pt x="16339" y="52117"/>
                    </a:lnTo>
                    <a:close/>
                    <a:moveTo>
                      <a:pt x="15501" y="18601"/>
                    </a:moveTo>
                    <a:lnTo>
                      <a:pt x="14998" y="18098"/>
                    </a:lnTo>
                    <a:lnTo>
                      <a:pt x="15417" y="18936"/>
                    </a:lnTo>
                    <a:close/>
                    <a:moveTo>
                      <a:pt x="18685" y="26980"/>
                    </a:moveTo>
                    <a:cubicBezTo>
                      <a:pt x="18685" y="26980"/>
                      <a:pt x="18098" y="26980"/>
                      <a:pt x="17344" y="26477"/>
                    </a:cubicBezTo>
                    <a:cubicBezTo>
                      <a:pt x="16884" y="26486"/>
                      <a:pt x="16473" y="26745"/>
                      <a:pt x="16255" y="27148"/>
                    </a:cubicBezTo>
                    <a:cubicBezTo>
                      <a:pt x="16456" y="27508"/>
                      <a:pt x="16850" y="27701"/>
                      <a:pt x="17260" y="27650"/>
                    </a:cubicBezTo>
                    <a:cubicBezTo>
                      <a:pt x="17847" y="27650"/>
                      <a:pt x="18182" y="27650"/>
                      <a:pt x="18434" y="28069"/>
                    </a:cubicBezTo>
                    <a:close/>
                    <a:moveTo>
                      <a:pt x="18266" y="30248"/>
                    </a:moveTo>
                    <a:lnTo>
                      <a:pt x="18266" y="30248"/>
                    </a:lnTo>
                    <a:lnTo>
                      <a:pt x="17680" y="30248"/>
                    </a:lnTo>
                    <a:lnTo>
                      <a:pt x="17680" y="30248"/>
                    </a:lnTo>
                    <a:close/>
                    <a:moveTo>
                      <a:pt x="21282" y="25723"/>
                    </a:moveTo>
                    <a:cubicBezTo>
                      <a:pt x="21249" y="25472"/>
                      <a:pt x="21249" y="25221"/>
                      <a:pt x="21282" y="24969"/>
                    </a:cubicBezTo>
                    <a:cubicBezTo>
                      <a:pt x="21282" y="24550"/>
                      <a:pt x="21282" y="24299"/>
                      <a:pt x="20612" y="24383"/>
                    </a:cubicBezTo>
                    <a:cubicBezTo>
                      <a:pt x="19942" y="24466"/>
                      <a:pt x="20612" y="24383"/>
                      <a:pt x="20612" y="25053"/>
                    </a:cubicBezTo>
                    <a:lnTo>
                      <a:pt x="20612" y="25975"/>
                    </a:lnTo>
                    <a:cubicBezTo>
                      <a:pt x="20612" y="25975"/>
                      <a:pt x="20612" y="26645"/>
                      <a:pt x="20612" y="26896"/>
                    </a:cubicBezTo>
                    <a:cubicBezTo>
                      <a:pt x="20796" y="27106"/>
                      <a:pt x="21115" y="27122"/>
                      <a:pt x="21324" y="26938"/>
                    </a:cubicBezTo>
                    <a:cubicBezTo>
                      <a:pt x="21341" y="26930"/>
                      <a:pt x="21349" y="26913"/>
                      <a:pt x="21366" y="26896"/>
                    </a:cubicBezTo>
                    <a:cubicBezTo>
                      <a:pt x="21668" y="26477"/>
                      <a:pt x="21701" y="25924"/>
                      <a:pt x="21450" y="25472"/>
                    </a:cubicBezTo>
                    <a:close/>
                    <a:moveTo>
                      <a:pt x="24634" y="27064"/>
                    </a:moveTo>
                    <a:lnTo>
                      <a:pt x="24634" y="26561"/>
                    </a:lnTo>
                    <a:lnTo>
                      <a:pt x="23629" y="26561"/>
                    </a:lnTo>
                    <a:cubicBezTo>
                      <a:pt x="23226" y="26611"/>
                      <a:pt x="22874" y="26863"/>
                      <a:pt x="22707" y="27231"/>
                    </a:cubicBezTo>
                    <a:close/>
                    <a:moveTo>
                      <a:pt x="25472" y="55971"/>
                    </a:moveTo>
                    <a:cubicBezTo>
                      <a:pt x="24634" y="55971"/>
                      <a:pt x="24215" y="55217"/>
                      <a:pt x="24131" y="54547"/>
                    </a:cubicBezTo>
                    <a:lnTo>
                      <a:pt x="24131" y="53792"/>
                    </a:lnTo>
                    <a:close/>
                    <a:moveTo>
                      <a:pt x="25891" y="48179"/>
                    </a:moveTo>
                    <a:lnTo>
                      <a:pt x="25221" y="48179"/>
                    </a:lnTo>
                    <a:cubicBezTo>
                      <a:pt x="24877" y="48187"/>
                      <a:pt x="24559" y="48380"/>
                      <a:pt x="24383" y="48681"/>
                    </a:cubicBezTo>
                    <a:cubicBezTo>
                      <a:pt x="24106" y="48941"/>
                      <a:pt x="23955" y="49310"/>
                      <a:pt x="23964" y="49687"/>
                    </a:cubicBezTo>
                    <a:lnTo>
                      <a:pt x="25137" y="49687"/>
                    </a:lnTo>
                    <a:lnTo>
                      <a:pt x="25639" y="49100"/>
                    </a:lnTo>
                    <a:cubicBezTo>
                      <a:pt x="26042" y="48991"/>
                      <a:pt x="26285" y="48581"/>
                      <a:pt x="26176" y="48179"/>
                    </a:cubicBezTo>
                    <a:cubicBezTo>
                      <a:pt x="26151" y="48086"/>
                      <a:pt x="26117" y="48003"/>
                      <a:pt x="26058" y="47927"/>
                    </a:cubicBezTo>
                    <a:close/>
                    <a:moveTo>
                      <a:pt x="30332" y="49771"/>
                    </a:moveTo>
                    <a:lnTo>
                      <a:pt x="30332" y="49771"/>
                    </a:lnTo>
                    <a:lnTo>
                      <a:pt x="29159" y="49771"/>
                    </a:lnTo>
                    <a:lnTo>
                      <a:pt x="29159" y="49771"/>
                    </a:lnTo>
                    <a:close/>
                    <a:moveTo>
                      <a:pt x="30332" y="12736"/>
                    </a:moveTo>
                    <a:lnTo>
                      <a:pt x="30332" y="12736"/>
                    </a:lnTo>
                    <a:lnTo>
                      <a:pt x="29829" y="12736"/>
                    </a:lnTo>
                    <a:lnTo>
                      <a:pt x="29829" y="12736"/>
                    </a:lnTo>
                    <a:close/>
                    <a:moveTo>
                      <a:pt x="33767" y="58652"/>
                    </a:moveTo>
                    <a:lnTo>
                      <a:pt x="33767" y="57479"/>
                    </a:lnTo>
                    <a:cubicBezTo>
                      <a:pt x="33767" y="56918"/>
                      <a:pt x="33516" y="56583"/>
                      <a:pt x="33013" y="56474"/>
                    </a:cubicBezTo>
                    <a:lnTo>
                      <a:pt x="32343" y="56474"/>
                    </a:lnTo>
                    <a:lnTo>
                      <a:pt x="33181" y="57898"/>
                    </a:lnTo>
                    <a:cubicBezTo>
                      <a:pt x="33382" y="58133"/>
                      <a:pt x="33641" y="58309"/>
                      <a:pt x="33935" y="58401"/>
                    </a:cubicBezTo>
                    <a:close/>
                    <a:moveTo>
                      <a:pt x="34521" y="47760"/>
                    </a:moveTo>
                    <a:lnTo>
                      <a:pt x="34521" y="47760"/>
                    </a:lnTo>
                    <a:cubicBezTo>
                      <a:pt x="34521" y="47760"/>
                      <a:pt x="34521" y="47760"/>
                      <a:pt x="33851" y="47760"/>
                    </a:cubicBezTo>
                    <a:lnTo>
                      <a:pt x="33851" y="48346"/>
                    </a:lnTo>
                    <a:close/>
                    <a:moveTo>
                      <a:pt x="35694" y="54128"/>
                    </a:moveTo>
                    <a:lnTo>
                      <a:pt x="35694" y="54128"/>
                    </a:lnTo>
                    <a:lnTo>
                      <a:pt x="35694" y="55049"/>
                    </a:lnTo>
                    <a:cubicBezTo>
                      <a:pt x="35694" y="55049"/>
                      <a:pt x="35862" y="54463"/>
                      <a:pt x="35862" y="53876"/>
                    </a:cubicBezTo>
                    <a:close/>
                    <a:moveTo>
                      <a:pt x="37621" y="56725"/>
                    </a:moveTo>
                    <a:lnTo>
                      <a:pt x="36951" y="56725"/>
                    </a:lnTo>
                    <a:lnTo>
                      <a:pt x="36951" y="56976"/>
                    </a:lnTo>
                    <a:lnTo>
                      <a:pt x="36951" y="56976"/>
                    </a:lnTo>
                    <a:cubicBezTo>
                      <a:pt x="36951" y="56976"/>
                      <a:pt x="37789" y="56976"/>
                      <a:pt x="37789" y="56474"/>
                    </a:cubicBezTo>
                    <a:close/>
                    <a:moveTo>
                      <a:pt x="40554" y="69545"/>
                    </a:moveTo>
                    <a:cubicBezTo>
                      <a:pt x="40696" y="69344"/>
                      <a:pt x="40696" y="69076"/>
                      <a:pt x="40554" y="68874"/>
                    </a:cubicBezTo>
                    <a:lnTo>
                      <a:pt x="39632" y="68874"/>
                    </a:lnTo>
                    <a:lnTo>
                      <a:pt x="39046" y="68874"/>
                    </a:lnTo>
                    <a:cubicBezTo>
                      <a:pt x="39205" y="69419"/>
                      <a:pt x="39733" y="69779"/>
                      <a:pt x="40302" y="69712"/>
                    </a:cubicBezTo>
                    <a:close/>
                    <a:moveTo>
                      <a:pt x="41308" y="65104"/>
                    </a:moveTo>
                    <a:cubicBezTo>
                      <a:pt x="41191" y="64693"/>
                      <a:pt x="40814" y="64417"/>
                      <a:pt x="40386" y="64434"/>
                    </a:cubicBezTo>
                    <a:lnTo>
                      <a:pt x="39800" y="64434"/>
                    </a:lnTo>
                    <a:lnTo>
                      <a:pt x="38878" y="65272"/>
                    </a:lnTo>
                    <a:cubicBezTo>
                      <a:pt x="38878" y="65272"/>
                      <a:pt x="38878" y="65774"/>
                      <a:pt x="38878" y="65858"/>
                    </a:cubicBezTo>
                    <a:lnTo>
                      <a:pt x="39548" y="65858"/>
                    </a:lnTo>
                    <a:lnTo>
                      <a:pt x="39548" y="65858"/>
                    </a:lnTo>
                    <a:cubicBezTo>
                      <a:pt x="39884" y="65808"/>
                      <a:pt x="40219" y="65808"/>
                      <a:pt x="40554" y="65858"/>
                    </a:cubicBezTo>
                    <a:cubicBezTo>
                      <a:pt x="40554" y="65858"/>
                      <a:pt x="41559" y="65355"/>
                      <a:pt x="41476" y="64853"/>
                    </a:cubicBezTo>
                    <a:close/>
                    <a:moveTo>
                      <a:pt x="41894" y="61166"/>
                    </a:moveTo>
                    <a:lnTo>
                      <a:pt x="41894" y="60579"/>
                    </a:lnTo>
                    <a:cubicBezTo>
                      <a:pt x="41961" y="60387"/>
                      <a:pt x="41961" y="60186"/>
                      <a:pt x="41894" y="59993"/>
                    </a:cubicBezTo>
                    <a:lnTo>
                      <a:pt x="41476" y="61166"/>
                    </a:lnTo>
                    <a:close/>
                    <a:moveTo>
                      <a:pt x="42732" y="64015"/>
                    </a:moveTo>
                    <a:lnTo>
                      <a:pt x="42732" y="63596"/>
                    </a:lnTo>
                    <a:lnTo>
                      <a:pt x="42062" y="63596"/>
                    </a:lnTo>
                    <a:lnTo>
                      <a:pt x="42062" y="64350"/>
                    </a:lnTo>
                    <a:close/>
                    <a:moveTo>
                      <a:pt x="48346" y="70885"/>
                    </a:moveTo>
                    <a:lnTo>
                      <a:pt x="48346" y="71723"/>
                    </a:lnTo>
                    <a:lnTo>
                      <a:pt x="48346" y="71723"/>
                    </a:lnTo>
                    <a:lnTo>
                      <a:pt x="47927" y="71723"/>
                    </a:lnTo>
                    <a:lnTo>
                      <a:pt x="47508" y="71304"/>
                    </a:lnTo>
                    <a:lnTo>
                      <a:pt x="47508" y="70634"/>
                    </a:lnTo>
                    <a:cubicBezTo>
                      <a:pt x="47634" y="70291"/>
                      <a:pt x="48020" y="70106"/>
                      <a:pt x="48371" y="70240"/>
                    </a:cubicBezTo>
                    <a:cubicBezTo>
                      <a:pt x="48556" y="70307"/>
                      <a:pt x="48698" y="70450"/>
                      <a:pt x="48765" y="7063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="" xmlns:a16="http://schemas.microsoft.com/office/drawing/2014/main" id="{0B6ACC24-EF32-4C87-BC0F-553321ACE853}"/>
                  </a:ext>
                </a:extLst>
              </p:cNvPr>
              <p:cNvSpPr/>
              <p:nvPr/>
            </p:nvSpPr>
            <p:spPr>
              <a:xfrm>
                <a:off x="2787296" y="2041562"/>
                <a:ext cx="856" cy="186"/>
              </a:xfrm>
              <a:custGeom>
                <a:avLst/>
                <a:gdLst>
                  <a:gd name="connsiteX0" fmla="*/ 0 w 856"/>
                  <a:gd name="connsiteY0" fmla="*/ 0 h 186"/>
                  <a:gd name="connsiteX1" fmla="*/ 838 w 856"/>
                  <a:gd name="connsiteY1" fmla="*/ 0 h 186"/>
                  <a:gd name="connsiteX2" fmla="*/ 0 w 856"/>
                  <a:gd name="connsiteY2" fmla="*/ 0 h 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6" h="186">
                    <a:moveTo>
                      <a:pt x="0" y="0"/>
                    </a:moveTo>
                    <a:cubicBezTo>
                      <a:pt x="0" y="419"/>
                      <a:pt x="670" y="0"/>
                      <a:pt x="838" y="0"/>
                    </a:cubicBezTo>
                    <a:cubicBezTo>
                      <a:pt x="1005" y="0"/>
                      <a:pt x="0" y="168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="" xmlns:a16="http://schemas.microsoft.com/office/drawing/2014/main" id="{3AECF853-19B0-43E2-AF88-FDA359C33300}"/>
                  </a:ext>
                </a:extLst>
              </p:cNvPr>
              <p:cNvSpPr/>
              <p:nvPr/>
            </p:nvSpPr>
            <p:spPr>
              <a:xfrm>
                <a:off x="2778247" y="2035445"/>
                <a:ext cx="1508" cy="586"/>
              </a:xfrm>
              <a:custGeom>
                <a:avLst/>
                <a:gdLst>
                  <a:gd name="connsiteX0" fmla="*/ 1173 w 1508"/>
                  <a:gd name="connsiteY0" fmla="*/ 586 h 586"/>
                  <a:gd name="connsiteX1" fmla="*/ 1508 w 1508"/>
                  <a:gd name="connsiteY1" fmla="*/ 503 h 586"/>
                  <a:gd name="connsiteX2" fmla="*/ 0 w 1508"/>
                  <a:gd name="connsiteY2" fmla="*/ 0 h 586"/>
                  <a:gd name="connsiteX3" fmla="*/ 1173 w 1508"/>
                  <a:gd name="connsiteY3" fmla="*/ 586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" h="586">
                    <a:moveTo>
                      <a:pt x="1173" y="586"/>
                    </a:moveTo>
                    <a:lnTo>
                      <a:pt x="1508" y="503"/>
                    </a:lnTo>
                    <a:lnTo>
                      <a:pt x="0" y="0"/>
                    </a:lnTo>
                    <a:lnTo>
                      <a:pt x="1173" y="586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="" xmlns:a16="http://schemas.microsoft.com/office/drawing/2014/main" id="{9385FB18-1896-48B3-AF65-7767B2E9C498}"/>
                  </a:ext>
                </a:extLst>
              </p:cNvPr>
              <p:cNvSpPr/>
              <p:nvPr/>
            </p:nvSpPr>
            <p:spPr>
              <a:xfrm>
                <a:off x="2772633" y="2029831"/>
                <a:ext cx="4608" cy="3435"/>
              </a:xfrm>
              <a:custGeom>
                <a:avLst/>
                <a:gdLst>
                  <a:gd name="connsiteX0" fmla="*/ 0 w 4608"/>
                  <a:gd name="connsiteY0" fmla="*/ 0 h 3435"/>
                  <a:gd name="connsiteX1" fmla="*/ 3519 w 4608"/>
                  <a:gd name="connsiteY1" fmla="*/ 3435 h 3435"/>
                  <a:gd name="connsiteX2" fmla="*/ 3519 w 4608"/>
                  <a:gd name="connsiteY2" fmla="*/ 3435 h 3435"/>
                  <a:gd name="connsiteX3" fmla="*/ 4608 w 4608"/>
                  <a:gd name="connsiteY3" fmla="*/ 3435 h 3435"/>
                  <a:gd name="connsiteX4" fmla="*/ 0 w 4608"/>
                  <a:gd name="connsiteY4" fmla="*/ 0 h 3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8" h="3435">
                    <a:moveTo>
                      <a:pt x="0" y="0"/>
                    </a:moveTo>
                    <a:cubicBezTo>
                      <a:pt x="0" y="1341"/>
                      <a:pt x="2597" y="2095"/>
                      <a:pt x="3519" y="3435"/>
                    </a:cubicBezTo>
                    <a:lnTo>
                      <a:pt x="3519" y="3435"/>
                    </a:lnTo>
                    <a:lnTo>
                      <a:pt x="4608" y="3435"/>
                    </a:lnTo>
                    <a:cubicBezTo>
                      <a:pt x="2966" y="2447"/>
                      <a:pt x="1425" y="129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="" xmlns:a16="http://schemas.microsoft.com/office/drawing/2014/main" id="{02500642-B0C2-4548-9FF8-9064EA6414B6}"/>
                  </a:ext>
                </a:extLst>
              </p:cNvPr>
              <p:cNvSpPr/>
              <p:nvPr/>
            </p:nvSpPr>
            <p:spPr>
              <a:xfrm>
                <a:off x="2770219" y="2024888"/>
                <a:ext cx="1073" cy="837"/>
              </a:xfrm>
              <a:custGeom>
                <a:avLst/>
                <a:gdLst>
                  <a:gd name="connsiteX0" fmla="*/ 320 w 1073"/>
                  <a:gd name="connsiteY0" fmla="*/ 0 h 837"/>
                  <a:gd name="connsiteX1" fmla="*/ 1074 w 1073"/>
                  <a:gd name="connsiteY1" fmla="*/ 838 h 837"/>
                  <a:gd name="connsiteX2" fmla="*/ 1074 w 1073"/>
                  <a:gd name="connsiteY2" fmla="*/ 838 h 837"/>
                  <a:gd name="connsiteX3" fmla="*/ 320 w 1073"/>
                  <a:gd name="connsiteY3" fmla="*/ 0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3" h="837">
                    <a:moveTo>
                      <a:pt x="320" y="0"/>
                    </a:moveTo>
                    <a:cubicBezTo>
                      <a:pt x="320" y="503"/>
                      <a:pt x="-770" y="-503"/>
                      <a:pt x="1074" y="838"/>
                    </a:cubicBezTo>
                    <a:lnTo>
                      <a:pt x="1074" y="838"/>
                    </a:lnTo>
                    <a:cubicBezTo>
                      <a:pt x="747" y="637"/>
                      <a:pt x="479" y="352"/>
                      <a:pt x="32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="" xmlns:a16="http://schemas.microsoft.com/office/drawing/2014/main" id="{AC818BED-EF45-4DF7-B8DA-B4F2EED62386}"/>
                  </a:ext>
                </a:extLst>
              </p:cNvPr>
              <p:cNvSpPr/>
              <p:nvPr/>
            </p:nvSpPr>
            <p:spPr>
              <a:xfrm>
                <a:off x="2771208" y="2025532"/>
                <a:ext cx="297" cy="387"/>
              </a:xfrm>
              <a:custGeom>
                <a:avLst/>
                <a:gdLst>
                  <a:gd name="connsiteX0" fmla="*/ 0 w 297"/>
                  <a:gd name="connsiteY0" fmla="*/ 194 h 387"/>
                  <a:gd name="connsiteX1" fmla="*/ 0 w 297"/>
                  <a:gd name="connsiteY1" fmla="*/ 194 h 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7" h="387">
                    <a:moveTo>
                      <a:pt x="0" y="194"/>
                    </a:moveTo>
                    <a:cubicBezTo>
                      <a:pt x="670" y="864"/>
                      <a:pt x="0" y="-477"/>
                      <a:pt x="0" y="19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="" xmlns:a16="http://schemas.microsoft.com/office/drawing/2014/main" id="{C646FF22-4724-4FF4-8E7C-696C08818A6D}"/>
                  </a:ext>
                </a:extLst>
              </p:cNvPr>
              <p:cNvSpPr/>
              <p:nvPr/>
            </p:nvSpPr>
            <p:spPr>
              <a:xfrm>
                <a:off x="2767530" y="2021870"/>
                <a:ext cx="1332" cy="1425"/>
              </a:xfrm>
              <a:custGeom>
                <a:avLst/>
                <a:gdLst>
                  <a:gd name="connsiteX0" fmla="*/ 159 w 1332"/>
                  <a:gd name="connsiteY0" fmla="*/ 839 h 1425"/>
                  <a:gd name="connsiteX1" fmla="*/ 1332 w 1332"/>
                  <a:gd name="connsiteY1" fmla="*/ 1426 h 1425"/>
                  <a:gd name="connsiteX2" fmla="*/ 913 w 1332"/>
                  <a:gd name="connsiteY2" fmla="*/ 420 h 1425"/>
                  <a:gd name="connsiteX3" fmla="*/ 159 w 1332"/>
                  <a:gd name="connsiteY3" fmla="*/ 839 h 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2" h="1425">
                    <a:moveTo>
                      <a:pt x="159" y="839"/>
                    </a:moveTo>
                    <a:lnTo>
                      <a:pt x="1332" y="1426"/>
                    </a:lnTo>
                    <a:cubicBezTo>
                      <a:pt x="1332" y="1007"/>
                      <a:pt x="495" y="253"/>
                      <a:pt x="913" y="420"/>
                    </a:cubicBezTo>
                    <a:cubicBezTo>
                      <a:pt x="-176" y="-334"/>
                      <a:pt x="-92" y="1"/>
                      <a:pt x="159" y="83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="" xmlns:a16="http://schemas.microsoft.com/office/drawing/2014/main" id="{CB5664CB-FA77-4181-A114-92553D3E98DD}"/>
                  </a:ext>
                </a:extLst>
              </p:cNvPr>
              <p:cNvSpPr/>
              <p:nvPr/>
            </p:nvSpPr>
            <p:spPr>
              <a:xfrm>
                <a:off x="2766265" y="2022458"/>
                <a:ext cx="586" cy="8378"/>
              </a:xfrm>
              <a:custGeom>
                <a:avLst/>
                <a:gdLst>
                  <a:gd name="connsiteX0" fmla="*/ 0 w 586"/>
                  <a:gd name="connsiteY0" fmla="*/ 0 h 8378"/>
                  <a:gd name="connsiteX1" fmla="*/ 587 w 586"/>
                  <a:gd name="connsiteY1" fmla="*/ 0 h 8378"/>
                  <a:gd name="connsiteX2" fmla="*/ 0 w 586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6" h="8378">
                    <a:moveTo>
                      <a:pt x="0" y="0"/>
                    </a:moveTo>
                    <a:lnTo>
                      <a:pt x="587" y="0"/>
                    </a:lnTo>
                    <a:cubicBezTo>
                      <a:pt x="587" y="0"/>
                      <a:pt x="503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="" xmlns:a16="http://schemas.microsoft.com/office/drawing/2014/main" id="{77278272-87DA-49F1-90D4-3ABA06824511}"/>
                  </a:ext>
                </a:extLst>
              </p:cNvPr>
              <p:cNvSpPr/>
              <p:nvPr/>
            </p:nvSpPr>
            <p:spPr>
              <a:xfrm>
                <a:off x="2766851" y="2022645"/>
                <a:ext cx="1256" cy="817"/>
              </a:xfrm>
              <a:custGeom>
                <a:avLst/>
                <a:gdLst>
                  <a:gd name="connsiteX0" fmla="*/ 1257 w 1256"/>
                  <a:gd name="connsiteY0" fmla="*/ 818 h 817"/>
                  <a:gd name="connsiteX1" fmla="*/ 0 w 1256"/>
                  <a:gd name="connsiteY1" fmla="*/ 148 h 817"/>
                  <a:gd name="connsiteX2" fmla="*/ 587 w 1256"/>
                  <a:gd name="connsiteY2" fmla="*/ 148 h 817"/>
                  <a:gd name="connsiteX3" fmla="*/ 1257 w 1256"/>
                  <a:gd name="connsiteY3" fmla="*/ 818 h 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6" h="817">
                    <a:moveTo>
                      <a:pt x="1257" y="818"/>
                    </a:moveTo>
                    <a:lnTo>
                      <a:pt x="0" y="148"/>
                    </a:lnTo>
                    <a:cubicBezTo>
                      <a:pt x="0" y="148"/>
                      <a:pt x="0" y="651"/>
                      <a:pt x="587" y="148"/>
                    </a:cubicBezTo>
                    <a:cubicBezTo>
                      <a:pt x="1173" y="-355"/>
                      <a:pt x="670" y="567"/>
                      <a:pt x="1257" y="81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="" xmlns:a16="http://schemas.microsoft.com/office/drawing/2014/main" id="{3B767D5B-B4D4-437D-8FA4-EBDE506E627C}"/>
                  </a:ext>
                </a:extLst>
              </p:cNvPr>
              <p:cNvSpPr/>
              <p:nvPr/>
            </p:nvSpPr>
            <p:spPr>
              <a:xfrm>
                <a:off x="2768611" y="2024133"/>
                <a:ext cx="1445" cy="1599"/>
              </a:xfrm>
              <a:custGeom>
                <a:avLst/>
                <a:gdLst>
                  <a:gd name="connsiteX0" fmla="*/ 0 w 1445"/>
                  <a:gd name="connsiteY0" fmla="*/ 0 h 1599"/>
                  <a:gd name="connsiteX1" fmla="*/ 0 w 1445"/>
                  <a:gd name="connsiteY1" fmla="*/ 754 h 1599"/>
                  <a:gd name="connsiteX2" fmla="*/ 0 w 1445"/>
                  <a:gd name="connsiteY2" fmla="*/ 0 h 1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45" h="1599">
                    <a:moveTo>
                      <a:pt x="0" y="0"/>
                    </a:moveTo>
                    <a:cubicBezTo>
                      <a:pt x="419" y="587"/>
                      <a:pt x="1006" y="1341"/>
                      <a:pt x="0" y="754"/>
                    </a:cubicBezTo>
                    <a:cubicBezTo>
                      <a:pt x="1927" y="2262"/>
                      <a:pt x="1927" y="1592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="" xmlns:a16="http://schemas.microsoft.com/office/drawing/2014/main" id="{4022EBCA-5DE5-4DD4-AFC0-2442CEF716E3}"/>
                  </a:ext>
                </a:extLst>
              </p:cNvPr>
              <p:cNvSpPr/>
              <p:nvPr/>
            </p:nvSpPr>
            <p:spPr>
              <a:xfrm>
                <a:off x="2771544" y="2030274"/>
                <a:ext cx="1340" cy="898"/>
              </a:xfrm>
              <a:custGeom>
                <a:avLst/>
                <a:gdLst>
                  <a:gd name="connsiteX0" fmla="*/ 0 w 1340"/>
                  <a:gd name="connsiteY0" fmla="*/ 60 h 898"/>
                  <a:gd name="connsiteX1" fmla="*/ 503 w 1340"/>
                  <a:gd name="connsiteY1" fmla="*/ 898 h 898"/>
                  <a:gd name="connsiteX2" fmla="*/ 1341 w 1340"/>
                  <a:gd name="connsiteY2" fmla="*/ 898 h 898"/>
                  <a:gd name="connsiteX3" fmla="*/ 0 w 1340"/>
                  <a:gd name="connsiteY3" fmla="*/ 60 h 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" h="898">
                    <a:moveTo>
                      <a:pt x="0" y="60"/>
                    </a:moveTo>
                    <a:lnTo>
                      <a:pt x="503" y="898"/>
                    </a:lnTo>
                    <a:lnTo>
                      <a:pt x="1341" y="898"/>
                    </a:lnTo>
                    <a:cubicBezTo>
                      <a:pt x="1341" y="898"/>
                      <a:pt x="168" y="-275"/>
                      <a:pt x="0" y="6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="" xmlns:a16="http://schemas.microsoft.com/office/drawing/2014/main" id="{F911B3FE-5828-4144-93AA-96B272B3F40F}"/>
                  </a:ext>
                </a:extLst>
              </p:cNvPr>
              <p:cNvSpPr/>
              <p:nvPr/>
            </p:nvSpPr>
            <p:spPr>
              <a:xfrm>
                <a:off x="2762159" y="2017347"/>
                <a:ext cx="837" cy="1424"/>
              </a:xfrm>
              <a:custGeom>
                <a:avLst/>
                <a:gdLst>
                  <a:gd name="connsiteX0" fmla="*/ 0 w 837"/>
                  <a:gd name="connsiteY0" fmla="*/ 0 h 1424"/>
                  <a:gd name="connsiteX1" fmla="*/ 0 w 837"/>
                  <a:gd name="connsiteY1" fmla="*/ 1005 h 1424"/>
                  <a:gd name="connsiteX2" fmla="*/ 838 w 837"/>
                  <a:gd name="connsiteY2" fmla="*/ 1424 h 1424"/>
                  <a:gd name="connsiteX3" fmla="*/ 0 w 837"/>
                  <a:gd name="connsiteY3" fmla="*/ 0 h 1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1424">
                    <a:moveTo>
                      <a:pt x="0" y="0"/>
                    </a:moveTo>
                    <a:cubicBezTo>
                      <a:pt x="0" y="0"/>
                      <a:pt x="0" y="754"/>
                      <a:pt x="0" y="1005"/>
                    </a:cubicBezTo>
                    <a:lnTo>
                      <a:pt x="838" y="1424"/>
                    </a:lnTo>
                    <a:cubicBezTo>
                      <a:pt x="419" y="587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="" xmlns:a16="http://schemas.microsoft.com/office/drawing/2014/main" id="{43A73940-E37E-4202-A7C6-71CE9A00ED70}"/>
                  </a:ext>
                </a:extLst>
              </p:cNvPr>
              <p:cNvSpPr/>
              <p:nvPr/>
            </p:nvSpPr>
            <p:spPr>
              <a:xfrm>
                <a:off x="2760819" y="2017263"/>
                <a:ext cx="1340" cy="813"/>
              </a:xfrm>
              <a:custGeom>
                <a:avLst/>
                <a:gdLst>
                  <a:gd name="connsiteX0" fmla="*/ 1341 w 1340"/>
                  <a:gd name="connsiteY0" fmla="*/ 670 h 813"/>
                  <a:gd name="connsiteX1" fmla="*/ 0 w 1340"/>
                  <a:gd name="connsiteY1" fmla="*/ 0 h 813"/>
                  <a:gd name="connsiteX2" fmla="*/ 1341 w 1340"/>
                  <a:gd name="connsiteY2" fmla="*/ 670 h 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0" h="813">
                    <a:moveTo>
                      <a:pt x="1341" y="670"/>
                    </a:moveTo>
                    <a:lnTo>
                      <a:pt x="0" y="0"/>
                    </a:lnTo>
                    <a:cubicBezTo>
                      <a:pt x="754" y="922"/>
                      <a:pt x="1341" y="922"/>
                      <a:pt x="1341" y="67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="" xmlns:a16="http://schemas.microsoft.com/office/drawing/2014/main" id="{E562C28E-5E58-469F-94B4-0CC01CDE4810}"/>
                  </a:ext>
                </a:extLst>
              </p:cNvPr>
              <p:cNvSpPr/>
              <p:nvPr/>
            </p:nvSpPr>
            <p:spPr>
              <a:xfrm>
                <a:off x="2765008" y="2022877"/>
                <a:ext cx="2597" cy="1256"/>
              </a:xfrm>
              <a:custGeom>
                <a:avLst/>
                <a:gdLst>
                  <a:gd name="connsiteX0" fmla="*/ 335 w 2597"/>
                  <a:gd name="connsiteY0" fmla="*/ 251 h 1256"/>
                  <a:gd name="connsiteX1" fmla="*/ 2597 w 2597"/>
                  <a:gd name="connsiteY1" fmla="*/ 1257 h 1256"/>
                  <a:gd name="connsiteX2" fmla="*/ 0 w 2597"/>
                  <a:gd name="connsiteY2" fmla="*/ 0 h 1256"/>
                  <a:gd name="connsiteX3" fmla="*/ 335 w 2597"/>
                  <a:gd name="connsiteY3" fmla="*/ 251 h 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7" h="1256">
                    <a:moveTo>
                      <a:pt x="335" y="251"/>
                    </a:moveTo>
                    <a:lnTo>
                      <a:pt x="2597" y="1257"/>
                    </a:lnTo>
                    <a:lnTo>
                      <a:pt x="0" y="0"/>
                    </a:lnTo>
                    <a:lnTo>
                      <a:pt x="335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="" xmlns:a16="http://schemas.microsoft.com/office/drawing/2014/main" id="{53FADC2F-86DB-4F0B-B956-A1A7982FC5A2}"/>
                  </a:ext>
                </a:extLst>
              </p:cNvPr>
              <p:cNvSpPr/>
              <p:nvPr/>
            </p:nvSpPr>
            <p:spPr>
              <a:xfrm>
                <a:off x="2757551" y="2013073"/>
                <a:ext cx="1592" cy="418"/>
              </a:xfrm>
              <a:custGeom>
                <a:avLst/>
                <a:gdLst>
                  <a:gd name="connsiteX0" fmla="*/ 670 w 1592"/>
                  <a:gd name="connsiteY0" fmla="*/ 251 h 418"/>
                  <a:gd name="connsiteX1" fmla="*/ 1592 w 1592"/>
                  <a:gd name="connsiteY1" fmla="*/ 419 h 418"/>
                  <a:gd name="connsiteX2" fmla="*/ 0 w 1592"/>
                  <a:gd name="connsiteY2" fmla="*/ 0 h 418"/>
                  <a:gd name="connsiteX3" fmla="*/ 670 w 1592"/>
                  <a:gd name="connsiteY3" fmla="*/ 251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2" h="418">
                    <a:moveTo>
                      <a:pt x="670" y="251"/>
                    </a:moveTo>
                    <a:lnTo>
                      <a:pt x="1592" y="419"/>
                    </a:lnTo>
                    <a:lnTo>
                      <a:pt x="0" y="0"/>
                    </a:lnTo>
                    <a:lnTo>
                      <a:pt x="670" y="251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="" xmlns:a16="http://schemas.microsoft.com/office/drawing/2014/main" id="{E675B92D-F9E6-4858-B16E-239ADA2B2BD3}"/>
                  </a:ext>
                </a:extLst>
              </p:cNvPr>
              <p:cNvSpPr/>
              <p:nvPr/>
            </p:nvSpPr>
            <p:spPr>
              <a:xfrm>
                <a:off x="2753780" y="2008968"/>
                <a:ext cx="2262" cy="2010"/>
              </a:xfrm>
              <a:custGeom>
                <a:avLst/>
                <a:gdLst>
                  <a:gd name="connsiteX0" fmla="*/ 1676 w 2262"/>
                  <a:gd name="connsiteY0" fmla="*/ 2011 h 2010"/>
                  <a:gd name="connsiteX1" fmla="*/ 2262 w 2262"/>
                  <a:gd name="connsiteY1" fmla="*/ 1173 h 2010"/>
                  <a:gd name="connsiteX2" fmla="*/ 0 w 2262"/>
                  <a:gd name="connsiteY2" fmla="*/ 0 h 2010"/>
                  <a:gd name="connsiteX3" fmla="*/ 1676 w 2262"/>
                  <a:gd name="connsiteY3" fmla="*/ 2011 h 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2" h="2010">
                    <a:moveTo>
                      <a:pt x="1676" y="2011"/>
                    </a:moveTo>
                    <a:cubicBezTo>
                      <a:pt x="2430" y="2011"/>
                      <a:pt x="1676" y="922"/>
                      <a:pt x="2262" y="1173"/>
                    </a:cubicBezTo>
                    <a:cubicBezTo>
                      <a:pt x="1567" y="679"/>
                      <a:pt x="804" y="285"/>
                      <a:pt x="0" y="0"/>
                    </a:cubicBezTo>
                    <a:cubicBezTo>
                      <a:pt x="712" y="528"/>
                      <a:pt x="1290" y="1215"/>
                      <a:pt x="1676" y="201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="" xmlns:a16="http://schemas.microsoft.com/office/drawing/2014/main" id="{32DA1FF8-768D-4C34-B1A3-67D866B92867}"/>
                  </a:ext>
                </a:extLst>
              </p:cNvPr>
              <p:cNvSpPr/>
              <p:nvPr/>
            </p:nvSpPr>
            <p:spPr>
              <a:xfrm>
                <a:off x="2752356" y="2008465"/>
                <a:ext cx="1257" cy="502"/>
              </a:xfrm>
              <a:custGeom>
                <a:avLst/>
                <a:gdLst>
                  <a:gd name="connsiteX0" fmla="*/ 0 w 1257"/>
                  <a:gd name="connsiteY0" fmla="*/ 0 h 502"/>
                  <a:gd name="connsiteX1" fmla="*/ 1257 w 1257"/>
                  <a:gd name="connsiteY1" fmla="*/ 503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57" h="502">
                    <a:moveTo>
                      <a:pt x="0" y="0"/>
                    </a:moveTo>
                    <a:cubicBezTo>
                      <a:pt x="394" y="235"/>
                      <a:pt x="813" y="402"/>
                      <a:pt x="1257" y="50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="" xmlns:a16="http://schemas.microsoft.com/office/drawing/2014/main" id="{F6E64959-997A-467D-969A-89666DAEFAC8}"/>
                  </a:ext>
                </a:extLst>
              </p:cNvPr>
              <p:cNvSpPr/>
              <p:nvPr/>
            </p:nvSpPr>
            <p:spPr>
              <a:xfrm>
                <a:off x="2758556" y="2014330"/>
                <a:ext cx="425" cy="1256"/>
              </a:xfrm>
              <a:custGeom>
                <a:avLst/>
                <a:gdLst>
                  <a:gd name="connsiteX0" fmla="*/ 419 w 425"/>
                  <a:gd name="connsiteY0" fmla="*/ 1257 h 1256"/>
                  <a:gd name="connsiteX1" fmla="*/ 0 w 425"/>
                  <a:gd name="connsiteY1" fmla="*/ 0 h 1256"/>
                  <a:gd name="connsiteX2" fmla="*/ 0 w 425"/>
                  <a:gd name="connsiteY2" fmla="*/ 838 h 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5" h="1256">
                    <a:moveTo>
                      <a:pt x="419" y="1257"/>
                    </a:moveTo>
                    <a:cubicBezTo>
                      <a:pt x="461" y="796"/>
                      <a:pt x="310" y="344"/>
                      <a:pt x="0" y="0"/>
                    </a:cubicBezTo>
                    <a:lnTo>
                      <a:pt x="0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="" xmlns:a16="http://schemas.microsoft.com/office/drawing/2014/main" id="{28F5844A-0767-4650-A261-769AC149613C}"/>
                  </a:ext>
                </a:extLst>
              </p:cNvPr>
              <p:cNvSpPr/>
              <p:nvPr/>
            </p:nvSpPr>
            <p:spPr>
              <a:xfrm>
                <a:off x="2757718" y="2014498"/>
                <a:ext cx="837" cy="754"/>
              </a:xfrm>
              <a:custGeom>
                <a:avLst/>
                <a:gdLst>
                  <a:gd name="connsiteX0" fmla="*/ 838 w 837"/>
                  <a:gd name="connsiteY0" fmla="*/ 754 h 754"/>
                  <a:gd name="connsiteX1" fmla="*/ 838 w 837"/>
                  <a:gd name="connsiteY1" fmla="*/ 754 h 754"/>
                  <a:gd name="connsiteX2" fmla="*/ 0 w 837"/>
                  <a:gd name="connsiteY2" fmla="*/ 0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" h="754">
                    <a:moveTo>
                      <a:pt x="838" y="754"/>
                    </a:moveTo>
                    <a:lnTo>
                      <a:pt x="838" y="7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="" xmlns:a16="http://schemas.microsoft.com/office/drawing/2014/main" id="{886BDE08-0129-44D7-9C58-848CED7D5D3A}"/>
                  </a:ext>
                </a:extLst>
              </p:cNvPr>
              <p:cNvSpPr/>
              <p:nvPr/>
            </p:nvSpPr>
            <p:spPr>
              <a:xfrm>
                <a:off x="2759022" y="2015671"/>
                <a:ext cx="37" cy="8378"/>
              </a:xfrm>
              <a:custGeom>
                <a:avLst/>
                <a:gdLst>
                  <a:gd name="connsiteX0" fmla="*/ 37 w 37"/>
                  <a:gd name="connsiteY0" fmla="*/ 0 h 8378"/>
                  <a:gd name="connsiteX1" fmla="*/ 37 w 37"/>
                  <a:gd name="connsiteY1" fmla="*/ 0 h 8378"/>
                  <a:gd name="connsiteX2" fmla="*/ 37 w 37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8378">
                    <a:moveTo>
                      <a:pt x="37" y="0"/>
                    </a:moveTo>
                    <a:lnTo>
                      <a:pt x="37" y="0"/>
                    </a:lnTo>
                    <a:cubicBezTo>
                      <a:pt x="37" y="0"/>
                      <a:pt x="-47" y="0"/>
                      <a:pt x="3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="" xmlns:a16="http://schemas.microsoft.com/office/drawing/2014/main" id="{A8CC3029-47FD-4442-95A3-852897E07F16}"/>
                  </a:ext>
                </a:extLst>
              </p:cNvPr>
              <p:cNvSpPr/>
              <p:nvPr/>
            </p:nvSpPr>
            <p:spPr>
              <a:xfrm>
                <a:off x="2761211" y="2019674"/>
                <a:ext cx="1786" cy="675"/>
              </a:xfrm>
              <a:custGeom>
                <a:avLst/>
                <a:gdLst>
                  <a:gd name="connsiteX0" fmla="*/ 1787 w 1786"/>
                  <a:gd name="connsiteY0" fmla="*/ 521 h 675"/>
                  <a:gd name="connsiteX1" fmla="*/ 278 w 1786"/>
                  <a:gd name="connsiteY1" fmla="*/ 521 h 675"/>
                  <a:gd name="connsiteX2" fmla="*/ 1787 w 1786"/>
                  <a:gd name="connsiteY2" fmla="*/ 521 h 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6" h="675">
                    <a:moveTo>
                      <a:pt x="1787" y="521"/>
                    </a:moveTo>
                    <a:cubicBezTo>
                      <a:pt x="949" y="521"/>
                      <a:pt x="-643" y="-652"/>
                      <a:pt x="278" y="521"/>
                    </a:cubicBezTo>
                    <a:cubicBezTo>
                      <a:pt x="949" y="1024"/>
                      <a:pt x="949" y="102"/>
                      <a:pt x="1787" y="52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="" xmlns:a16="http://schemas.microsoft.com/office/drawing/2014/main" id="{3FE84F99-3979-4FA1-B1EA-A7BDBD23AD1C}"/>
                  </a:ext>
                </a:extLst>
              </p:cNvPr>
              <p:cNvSpPr/>
              <p:nvPr/>
            </p:nvSpPr>
            <p:spPr>
              <a:xfrm>
                <a:off x="2759059" y="2016760"/>
                <a:ext cx="1508" cy="1089"/>
              </a:xfrm>
              <a:custGeom>
                <a:avLst/>
                <a:gdLst>
                  <a:gd name="connsiteX0" fmla="*/ 0 w 1508"/>
                  <a:gd name="connsiteY0" fmla="*/ 0 h 1089"/>
                  <a:gd name="connsiteX1" fmla="*/ 1005 w 1508"/>
                  <a:gd name="connsiteY1" fmla="*/ 1089 h 1089"/>
                  <a:gd name="connsiteX2" fmla="*/ 1508 w 1508"/>
                  <a:gd name="connsiteY2" fmla="*/ 1089 h 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8" h="1089">
                    <a:moveTo>
                      <a:pt x="0" y="0"/>
                    </a:moveTo>
                    <a:lnTo>
                      <a:pt x="1005" y="1089"/>
                    </a:lnTo>
                    <a:cubicBezTo>
                      <a:pt x="1005" y="1089"/>
                      <a:pt x="1005" y="587"/>
                      <a:pt x="1508" y="108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="" xmlns:a16="http://schemas.microsoft.com/office/drawing/2014/main" id="{E9856768-449B-442B-A7B7-953C26F4364C}"/>
                  </a:ext>
                </a:extLst>
              </p:cNvPr>
              <p:cNvSpPr/>
              <p:nvPr/>
            </p:nvSpPr>
            <p:spPr>
              <a:xfrm>
                <a:off x="2758389" y="2016341"/>
                <a:ext cx="670" cy="418"/>
              </a:xfrm>
              <a:custGeom>
                <a:avLst/>
                <a:gdLst>
                  <a:gd name="connsiteX0" fmla="*/ 0 w 670"/>
                  <a:gd name="connsiteY0" fmla="*/ 0 h 418"/>
                  <a:gd name="connsiteX1" fmla="*/ 670 w 670"/>
                  <a:gd name="connsiteY1" fmla="*/ 419 h 418"/>
                  <a:gd name="connsiteX2" fmla="*/ 251 w 670"/>
                  <a:gd name="connsiteY2" fmla="*/ 0 h 418"/>
                  <a:gd name="connsiteX3" fmla="*/ 0 w 670"/>
                  <a:gd name="connsiteY3" fmla="*/ 0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" h="418">
                    <a:moveTo>
                      <a:pt x="0" y="0"/>
                    </a:moveTo>
                    <a:lnTo>
                      <a:pt x="670" y="419"/>
                    </a:lnTo>
                    <a:lnTo>
                      <a:pt x="2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="" xmlns:a16="http://schemas.microsoft.com/office/drawing/2014/main" id="{D80176D1-31B2-42F3-92DC-E9C4F5827347}"/>
                  </a:ext>
                </a:extLst>
              </p:cNvPr>
              <p:cNvSpPr/>
              <p:nvPr/>
            </p:nvSpPr>
            <p:spPr>
              <a:xfrm>
                <a:off x="2751937" y="2009470"/>
                <a:ext cx="2178" cy="1843"/>
              </a:xfrm>
              <a:custGeom>
                <a:avLst/>
                <a:gdLst>
                  <a:gd name="connsiteX0" fmla="*/ 1843 w 2178"/>
                  <a:gd name="connsiteY0" fmla="*/ 1173 h 1843"/>
                  <a:gd name="connsiteX1" fmla="*/ 0 w 2178"/>
                  <a:gd name="connsiteY1" fmla="*/ 0 h 1843"/>
                  <a:gd name="connsiteX2" fmla="*/ 1843 w 2178"/>
                  <a:gd name="connsiteY2" fmla="*/ 1843 h 1843"/>
                  <a:gd name="connsiteX3" fmla="*/ 1843 w 2178"/>
                  <a:gd name="connsiteY3" fmla="*/ 1173 h 1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" h="1843">
                    <a:moveTo>
                      <a:pt x="1843" y="1173"/>
                    </a:moveTo>
                    <a:cubicBezTo>
                      <a:pt x="1173" y="871"/>
                      <a:pt x="553" y="478"/>
                      <a:pt x="0" y="0"/>
                    </a:cubicBezTo>
                    <a:cubicBezTo>
                      <a:pt x="553" y="679"/>
                      <a:pt x="1165" y="1290"/>
                      <a:pt x="1843" y="1843"/>
                    </a:cubicBezTo>
                    <a:cubicBezTo>
                      <a:pt x="1843" y="1843"/>
                      <a:pt x="2597" y="1760"/>
                      <a:pt x="1843" y="117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="" xmlns:a16="http://schemas.microsoft.com/office/drawing/2014/main" id="{9270AB10-7869-44BA-9DCE-CF3ABEC88445}"/>
                  </a:ext>
                </a:extLst>
              </p:cNvPr>
              <p:cNvSpPr/>
              <p:nvPr/>
            </p:nvSpPr>
            <p:spPr>
              <a:xfrm>
                <a:off x="2756089" y="2012906"/>
                <a:ext cx="37" cy="37"/>
              </a:xfrm>
              <a:custGeom>
                <a:avLst/>
                <a:gdLst>
                  <a:gd name="connsiteX0" fmla="*/ 37 w 37"/>
                  <a:gd name="connsiteY0" fmla="*/ 0 h 37"/>
                  <a:gd name="connsiteX1" fmla="*/ 37 w 37"/>
                  <a:gd name="connsiteY1" fmla="*/ 0 h 37"/>
                  <a:gd name="connsiteX2" fmla="*/ 37 w 37"/>
                  <a:gd name="connsiteY2" fmla="*/ 0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37">
                    <a:moveTo>
                      <a:pt x="37" y="0"/>
                    </a:moveTo>
                    <a:lnTo>
                      <a:pt x="37" y="0"/>
                    </a:lnTo>
                    <a:cubicBezTo>
                      <a:pt x="37" y="0"/>
                      <a:pt x="-47" y="84"/>
                      <a:pt x="3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="" xmlns:a16="http://schemas.microsoft.com/office/drawing/2014/main" id="{5CB93453-F569-4E4A-B075-D54622C1373F}"/>
                  </a:ext>
                </a:extLst>
              </p:cNvPr>
              <p:cNvSpPr/>
              <p:nvPr/>
            </p:nvSpPr>
            <p:spPr>
              <a:xfrm>
                <a:off x="2746239" y="200419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="" xmlns:a16="http://schemas.microsoft.com/office/drawing/2014/main" id="{DFD93390-A0F9-49F8-ACE6-D6E0721A03C6}"/>
                  </a:ext>
                </a:extLst>
              </p:cNvPr>
              <p:cNvSpPr/>
              <p:nvPr/>
            </p:nvSpPr>
            <p:spPr>
              <a:xfrm>
                <a:off x="2753780" y="2011314"/>
                <a:ext cx="1173" cy="1005"/>
              </a:xfrm>
              <a:custGeom>
                <a:avLst/>
                <a:gdLst>
                  <a:gd name="connsiteX0" fmla="*/ 0 w 1173"/>
                  <a:gd name="connsiteY0" fmla="*/ 168 h 1005"/>
                  <a:gd name="connsiteX1" fmla="*/ 1173 w 1173"/>
                  <a:gd name="connsiteY1" fmla="*/ 1005 h 1005"/>
                  <a:gd name="connsiteX2" fmla="*/ 0 w 1173"/>
                  <a:gd name="connsiteY2" fmla="*/ 0 h 1005"/>
                  <a:gd name="connsiteX3" fmla="*/ 0 w 1173"/>
                  <a:gd name="connsiteY3" fmla="*/ 168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3" h="1005">
                    <a:moveTo>
                      <a:pt x="0" y="168"/>
                    </a:moveTo>
                    <a:cubicBezTo>
                      <a:pt x="276" y="578"/>
                      <a:pt x="696" y="871"/>
                      <a:pt x="1173" y="1005"/>
                    </a:cubicBezTo>
                    <a:cubicBezTo>
                      <a:pt x="746" y="712"/>
                      <a:pt x="352" y="377"/>
                      <a:pt x="0" y="0"/>
                    </a:cubicBezTo>
                    <a:cubicBezTo>
                      <a:pt x="0" y="0"/>
                      <a:pt x="0" y="84"/>
                      <a:pt x="0" y="16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="" xmlns:a16="http://schemas.microsoft.com/office/drawing/2014/main" id="{5111E76C-2F02-43EA-92F3-E96C65CD79D5}"/>
                  </a:ext>
                </a:extLst>
              </p:cNvPr>
              <p:cNvSpPr/>
              <p:nvPr/>
            </p:nvSpPr>
            <p:spPr>
              <a:xfrm>
                <a:off x="2750512" y="2007208"/>
                <a:ext cx="586" cy="1005"/>
              </a:xfrm>
              <a:custGeom>
                <a:avLst/>
                <a:gdLst>
                  <a:gd name="connsiteX0" fmla="*/ 0 w 586"/>
                  <a:gd name="connsiteY0" fmla="*/ 0 h 1005"/>
                  <a:gd name="connsiteX1" fmla="*/ 587 w 586"/>
                  <a:gd name="connsiteY1" fmla="*/ 1006 h 1005"/>
                  <a:gd name="connsiteX2" fmla="*/ 0 w 586"/>
                  <a:gd name="connsiteY2" fmla="*/ 0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6" h="1005">
                    <a:moveTo>
                      <a:pt x="0" y="0"/>
                    </a:moveTo>
                    <a:lnTo>
                      <a:pt x="587" y="1006"/>
                    </a:lnTo>
                    <a:cubicBezTo>
                      <a:pt x="587" y="1006"/>
                      <a:pt x="252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="" xmlns:a16="http://schemas.microsoft.com/office/drawing/2014/main" id="{0F3ACDE2-B61A-4A6B-B0D6-9ACCDFAFAF3D}"/>
                  </a:ext>
                </a:extLst>
              </p:cNvPr>
              <p:cNvSpPr/>
              <p:nvPr/>
            </p:nvSpPr>
            <p:spPr>
              <a:xfrm>
                <a:off x="2755959" y="2012496"/>
                <a:ext cx="8378" cy="74"/>
              </a:xfrm>
              <a:custGeom>
                <a:avLst/>
                <a:gdLst>
                  <a:gd name="connsiteX0" fmla="*/ 0 w 8378"/>
                  <a:gd name="connsiteY0" fmla="*/ 74 h 74"/>
                  <a:gd name="connsiteX1" fmla="*/ 0 w 8378"/>
                  <a:gd name="connsiteY1" fmla="*/ 74 h 74"/>
                  <a:gd name="connsiteX2" fmla="*/ 0 w 8378"/>
                  <a:gd name="connsiteY2" fmla="*/ 74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74">
                    <a:moveTo>
                      <a:pt x="0" y="74"/>
                    </a:moveTo>
                    <a:lnTo>
                      <a:pt x="0" y="74"/>
                    </a:lnTo>
                    <a:cubicBezTo>
                      <a:pt x="0" y="74"/>
                      <a:pt x="0" y="-93"/>
                      <a:pt x="0" y="7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="" xmlns:a16="http://schemas.microsoft.com/office/drawing/2014/main" id="{57A90181-1C40-4604-8332-643F1BB11A67}"/>
                  </a:ext>
                </a:extLst>
              </p:cNvPr>
              <p:cNvSpPr/>
              <p:nvPr/>
            </p:nvSpPr>
            <p:spPr>
              <a:xfrm>
                <a:off x="2755037" y="2012571"/>
                <a:ext cx="921" cy="502"/>
              </a:xfrm>
              <a:custGeom>
                <a:avLst/>
                <a:gdLst>
                  <a:gd name="connsiteX0" fmla="*/ 922 w 921"/>
                  <a:gd name="connsiteY0" fmla="*/ 0 h 502"/>
                  <a:gd name="connsiteX1" fmla="*/ 0 w 921"/>
                  <a:gd name="connsiteY1" fmla="*/ 0 h 502"/>
                  <a:gd name="connsiteX2" fmla="*/ 922 w 921"/>
                  <a:gd name="connsiteY2" fmla="*/ 503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1" h="502">
                    <a:moveTo>
                      <a:pt x="922" y="0"/>
                    </a:moveTo>
                    <a:lnTo>
                      <a:pt x="0" y="0"/>
                    </a:lnTo>
                    <a:lnTo>
                      <a:pt x="922" y="503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="" xmlns:a16="http://schemas.microsoft.com/office/drawing/2014/main" id="{A8F84816-68C4-45FA-894E-72A2466B4755}"/>
                  </a:ext>
                </a:extLst>
              </p:cNvPr>
              <p:cNvSpPr/>
              <p:nvPr/>
            </p:nvSpPr>
            <p:spPr>
              <a:xfrm>
                <a:off x="2740709" y="2004353"/>
                <a:ext cx="5545" cy="3570"/>
              </a:xfrm>
              <a:custGeom>
                <a:avLst/>
                <a:gdLst>
                  <a:gd name="connsiteX0" fmla="*/ 1005 w 5545"/>
                  <a:gd name="connsiteY0" fmla="*/ 1179 h 3570"/>
                  <a:gd name="connsiteX1" fmla="*/ 3771 w 5545"/>
                  <a:gd name="connsiteY1" fmla="*/ 3023 h 3570"/>
                  <a:gd name="connsiteX2" fmla="*/ 5530 w 5545"/>
                  <a:gd name="connsiteY2" fmla="*/ 6 h 3570"/>
                  <a:gd name="connsiteX3" fmla="*/ 3854 w 5545"/>
                  <a:gd name="connsiteY3" fmla="*/ 6 h 3570"/>
                  <a:gd name="connsiteX4" fmla="*/ 4441 w 5545"/>
                  <a:gd name="connsiteY4" fmla="*/ 2352 h 3570"/>
                  <a:gd name="connsiteX5" fmla="*/ 2933 w 5545"/>
                  <a:gd name="connsiteY5" fmla="*/ 257 h 3570"/>
                  <a:gd name="connsiteX6" fmla="*/ 0 w 5545"/>
                  <a:gd name="connsiteY6" fmla="*/ 257 h 3570"/>
                  <a:gd name="connsiteX7" fmla="*/ 1508 w 5545"/>
                  <a:gd name="connsiteY7" fmla="*/ 1095 h 3570"/>
                  <a:gd name="connsiteX8" fmla="*/ 1005 w 5545"/>
                  <a:gd name="connsiteY8" fmla="*/ 1179 h 3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45" h="3570">
                    <a:moveTo>
                      <a:pt x="1005" y="1179"/>
                    </a:moveTo>
                    <a:cubicBezTo>
                      <a:pt x="1508" y="1179"/>
                      <a:pt x="3100" y="1179"/>
                      <a:pt x="3771" y="3023"/>
                    </a:cubicBezTo>
                    <a:cubicBezTo>
                      <a:pt x="4441" y="4866"/>
                      <a:pt x="5698" y="1598"/>
                      <a:pt x="5530" y="6"/>
                    </a:cubicBezTo>
                    <a:cubicBezTo>
                      <a:pt x="5530" y="6"/>
                      <a:pt x="5111" y="6"/>
                      <a:pt x="3854" y="6"/>
                    </a:cubicBezTo>
                    <a:cubicBezTo>
                      <a:pt x="3854" y="593"/>
                      <a:pt x="5781" y="2771"/>
                      <a:pt x="4441" y="2352"/>
                    </a:cubicBezTo>
                    <a:cubicBezTo>
                      <a:pt x="3100" y="1933"/>
                      <a:pt x="3435" y="1095"/>
                      <a:pt x="2933" y="257"/>
                    </a:cubicBezTo>
                    <a:cubicBezTo>
                      <a:pt x="2933" y="1263"/>
                      <a:pt x="335" y="-664"/>
                      <a:pt x="0" y="257"/>
                    </a:cubicBezTo>
                    <a:lnTo>
                      <a:pt x="1508" y="1095"/>
                    </a:lnTo>
                    <a:cubicBezTo>
                      <a:pt x="1508" y="1095"/>
                      <a:pt x="754" y="760"/>
                      <a:pt x="1005" y="117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="" xmlns:a16="http://schemas.microsoft.com/office/drawing/2014/main" id="{77AC5267-7758-4805-AE15-4DC4B60BBCD5}"/>
                  </a:ext>
                </a:extLst>
              </p:cNvPr>
              <p:cNvSpPr/>
              <p:nvPr/>
            </p:nvSpPr>
            <p:spPr>
              <a:xfrm>
                <a:off x="2746323" y="2004276"/>
                <a:ext cx="2429" cy="2094"/>
              </a:xfrm>
              <a:custGeom>
                <a:avLst/>
                <a:gdLst>
                  <a:gd name="connsiteX0" fmla="*/ 1927 w 2429"/>
                  <a:gd name="connsiteY0" fmla="*/ 2011 h 2094"/>
                  <a:gd name="connsiteX1" fmla="*/ 2430 w 2429"/>
                  <a:gd name="connsiteY1" fmla="*/ 2011 h 2094"/>
                  <a:gd name="connsiteX2" fmla="*/ 1425 w 2429"/>
                  <a:gd name="connsiteY2" fmla="*/ 0 h 2094"/>
                  <a:gd name="connsiteX3" fmla="*/ 0 w 2429"/>
                  <a:gd name="connsiteY3" fmla="*/ 0 h 2094"/>
                  <a:gd name="connsiteX4" fmla="*/ 2179 w 2429"/>
                  <a:gd name="connsiteY4" fmla="*/ 2095 h 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9" h="2094">
                    <a:moveTo>
                      <a:pt x="1927" y="2011"/>
                    </a:moveTo>
                    <a:lnTo>
                      <a:pt x="2430" y="2011"/>
                    </a:lnTo>
                    <a:cubicBezTo>
                      <a:pt x="1961" y="1416"/>
                      <a:pt x="1617" y="729"/>
                      <a:pt x="1425" y="0"/>
                    </a:cubicBezTo>
                    <a:cubicBezTo>
                      <a:pt x="503" y="0"/>
                      <a:pt x="168" y="0"/>
                      <a:pt x="0" y="0"/>
                    </a:cubicBezTo>
                    <a:lnTo>
                      <a:pt x="2179" y="2095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="" xmlns:a16="http://schemas.microsoft.com/office/drawing/2014/main" id="{3809653D-EAE2-49B1-A56A-3B62C3C1B0C9}"/>
                  </a:ext>
                </a:extLst>
              </p:cNvPr>
              <p:cNvSpPr/>
              <p:nvPr/>
            </p:nvSpPr>
            <p:spPr>
              <a:xfrm>
                <a:off x="2748669" y="2006538"/>
                <a:ext cx="3351" cy="3351"/>
              </a:xfrm>
              <a:custGeom>
                <a:avLst/>
                <a:gdLst>
                  <a:gd name="connsiteX0" fmla="*/ 2095 w 3351"/>
                  <a:gd name="connsiteY0" fmla="*/ 1927 h 3351"/>
                  <a:gd name="connsiteX1" fmla="*/ 251 w 3351"/>
                  <a:gd name="connsiteY1" fmla="*/ 2430 h 3351"/>
                  <a:gd name="connsiteX2" fmla="*/ 2514 w 3351"/>
                  <a:gd name="connsiteY2" fmla="*/ 3352 h 3351"/>
                  <a:gd name="connsiteX3" fmla="*/ 2095 w 3351"/>
                  <a:gd name="connsiteY3" fmla="*/ 2011 h 3351"/>
                  <a:gd name="connsiteX4" fmla="*/ 3352 w 3351"/>
                  <a:gd name="connsiteY4" fmla="*/ 2933 h 3351"/>
                  <a:gd name="connsiteX5" fmla="*/ 2430 w 3351"/>
                  <a:gd name="connsiteY5" fmla="*/ 1676 h 3351"/>
                  <a:gd name="connsiteX6" fmla="*/ 2430 w 3351"/>
                  <a:gd name="connsiteY6" fmla="*/ 1676 h 3351"/>
                  <a:gd name="connsiteX7" fmla="*/ 2430 w 3351"/>
                  <a:gd name="connsiteY7" fmla="*/ 1676 h 3351"/>
                  <a:gd name="connsiteX8" fmla="*/ 2430 w 3351"/>
                  <a:gd name="connsiteY8" fmla="*/ 1676 h 3351"/>
                  <a:gd name="connsiteX9" fmla="*/ 2430 w 3351"/>
                  <a:gd name="connsiteY9" fmla="*/ 1676 h 3351"/>
                  <a:gd name="connsiteX10" fmla="*/ 2430 w 3351"/>
                  <a:gd name="connsiteY10" fmla="*/ 1676 h 3351"/>
                  <a:gd name="connsiteX11" fmla="*/ 0 w 3351"/>
                  <a:gd name="connsiteY11" fmla="*/ 0 h 3351"/>
                  <a:gd name="connsiteX12" fmla="*/ 2095 w 3351"/>
                  <a:gd name="connsiteY12" fmla="*/ 1927 h 3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51" h="3351">
                    <a:moveTo>
                      <a:pt x="2095" y="1927"/>
                    </a:moveTo>
                    <a:cubicBezTo>
                      <a:pt x="1340" y="1927"/>
                      <a:pt x="84" y="1341"/>
                      <a:pt x="251" y="2430"/>
                    </a:cubicBezTo>
                    <a:cubicBezTo>
                      <a:pt x="419" y="3519"/>
                      <a:pt x="1592" y="2849"/>
                      <a:pt x="2514" y="3352"/>
                    </a:cubicBezTo>
                    <a:cubicBezTo>
                      <a:pt x="335" y="1592"/>
                      <a:pt x="3435" y="3352"/>
                      <a:pt x="2095" y="2011"/>
                    </a:cubicBezTo>
                    <a:cubicBezTo>
                      <a:pt x="2564" y="2245"/>
                      <a:pt x="2983" y="2564"/>
                      <a:pt x="3352" y="2933"/>
                    </a:cubicBezTo>
                    <a:lnTo>
                      <a:pt x="2430" y="1676"/>
                    </a:lnTo>
                    <a:lnTo>
                      <a:pt x="2430" y="1676"/>
                    </a:lnTo>
                    <a:cubicBezTo>
                      <a:pt x="2430" y="1676"/>
                      <a:pt x="2430" y="1676"/>
                      <a:pt x="2430" y="1676"/>
                    </a:cubicBezTo>
                    <a:lnTo>
                      <a:pt x="2430" y="1676"/>
                    </a:lnTo>
                    <a:cubicBezTo>
                      <a:pt x="1927" y="1005"/>
                      <a:pt x="2430" y="1676"/>
                      <a:pt x="2430" y="1676"/>
                    </a:cubicBezTo>
                    <a:lnTo>
                      <a:pt x="2430" y="1676"/>
                    </a:lnTo>
                    <a:lnTo>
                      <a:pt x="0" y="0"/>
                    </a:lnTo>
                    <a:cubicBezTo>
                      <a:pt x="637" y="704"/>
                      <a:pt x="1340" y="1349"/>
                      <a:pt x="2095" y="192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="" xmlns:a16="http://schemas.microsoft.com/office/drawing/2014/main" id="{CF61B2C4-3821-4CFF-88E0-C26EFC026658}"/>
                  </a:ext>
                </a:extLst>
              </p:cNvPr>
              <p:cNvSpPr/>
              <p:nvPr/>
            </p:nvSpPr>
            <p:spPr>
              <a:xfrm>
                <a:off x="2759283" y="2020419"/>
                <a:ext cx="111" cy="111"/>
              </a:xfrm>
              <a:custGeom>
                <a:avLst/>
                <a:gdLst>
                  <a:gd name="connsiteX0" fmla="*/ 112 w 111"/>
                  <a:gd name="connsiteY0" fmla="*/ 112 h 111"/>
                  <a:gd name="connsiteX1" fmla="*/ 112 w 111"/>
                  <a:gd name="connsiteY1" fmla="*/ 112 h 111"/>
                  <a:gd name="connsiteX2" fmla="*/ 112 w 111"/>
                  <a:gd name="connsiteY2" fmla="*/ 112 h 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" h="111">
                    <a:moveTo>
                      <a:pt x="112" y="112"/>
                    </a:moveTo>
                    <a:lnTo>
                      <a:pt x="112" y="112"/>
                    </a:lnTo>
                    <a:cubicBezTo>
                      <a:pt x="112" y="112"/>
                      <a:pt x="-140" y="-140"/>
                      <a:pt x="112" y="11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="" xmlns:a16="http://schemas.microsoft.com/office/drawing/2014/main" id="{3841165B-9E87-4CDE-BA8F-5A159E341CCF}"/>
                  </a:ext>
                </a:extLst>
              </p:cNvPr>
              <p:cNvSpPr/>
              <p:nvPr/>
            </p:nvSpPr>
            <p:spPr>
              <a:xfrm>
                <a:off x="2758808" y="2017430"/>
                <a:ext cx="1822" cy="3290"/>
              </a:xfrm>
              <a:custGeom>
                <a:avLst/>
                <a:gdLst>
                  <a:gd name="connsiteX0" fmla="*/ 0 w 1822"/>
                  <a:gd name="connsiteY0" fmla="*/ 2011 h 3290"/>
                  <a:gd name="connsiteX1" fmla="*/ 1005 w 1822"/>
                  <a:gd name="connsiteY1" fmla="*/ 2514 h 3290"/>
                  <a:gd name="connsiteX2" fmla="*/ 1005 w 1822"/>
                  <a:gd name="connsiteY2" fmla="*/ 2933 h 3290"/>
                  <a:gd name="connsiteX3" fmla="*/ 1592 w 1822"/>
                  <a:gd name="connsiteY3" fmla="*/ 2514 h 3290"/>
                  <a:gd name="connsiteX4" fmla="*/ 1592 w 1822"/>
                  <a:gd name="connsiteY4" fmla="*/ 2514 h 3290"/>
                  <a:gd name="connsiteX5" fmla="*/ 503 w 1822"/>
                  <a:gd name="connsiteY5" fmla="*/ 0 h 3290"/>
                  <a:gd name="connsiteX6" fmla="*/ 0 w 1822"/>
                  <a:gd name="connsiteY6" fmla="*/ 2011 h 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2" h="3290">
                    <a:moveTo>
                      <a:pt x="0" y="2011"/>
                    </a:moveTo>
                    <a:cubicBezTo>
                      <a:pt x="377" y="2061"/>
                      <a:pt x="737" y="2237"/>
                      <a:pt x="1005" y="2514"/>
                    </a:cubicBezTo>
                    <a:cubicBezTo>
                      <a:pt x="1005" y="3100"/>
                      <a:pt x="1005" y="2514"/>
                      <a:pt x="1005" y="2933"/>
                    </a:cubicBezTo>
                    <a:cubicBezTo>
                      <a:pt x="1005" y="3352"/>
                      <a:pt x="2346" y="3603"/>
                      <a:pt x="1592" y="2514"/>
                    </a:cubicBezTo>
                    <a:lnTo>
                      <a:pt x="1592" y="2514"/>
                    </a:lnTo>
                    <a:cubicBezTo>
                      <a:pt x="838" y="1592"/>
                      <a:pt x="251" y="0"/>
                      <a:pt x="503" y="0"/>
                    </a:cubicBezTo>
                    <a:cubicBezTo>
                      <a:pt x="176" y="620"/>
                      <a:pt x="0" y="1307"/>
                      <a:pt x="0" y="201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="" xmlns:a16="http://schemas.microsoft.com/office/drawing/2014/main" id="{0FF52B2A-F9A8-4B30-9292-AAEAC64C5ECF}"/>
                  </a:ext>
                </a:extLst>
              </p:cNvPr>
              <p:cNvSpPr/>
              <p:nvPr/>
            </p:nvSpPr>
            <p:spPr>
              <a:xfrm>
                <a:off x="2752607" y="2012654"/>
                <a:ext cx="2011" cy="1600"/>
              </a:xfrm>
              <a:custGeom>
                <a:avLst/>
                <a:gdLst>
                  <a:gd name="connsiteX0" fmla="*/ 2011 w 2011"/>
                  <a:gd name="connsiteY0" fmla="*/ 1341 h 1600"/>
                  <a:gd name="connsiteX1" fmla="*/ 0 w 2011"/>
                  <a:gd name="connsiteY1" fmla="*/ 0 h 1600"/>
                  <a:gd name="connsiteX2" fmla="*/ 587 w 2011"/>
                  <a:gd name="connsiteY2" fmla="*/ 1257 h 1600"/>
                  <a:gd name="connsiteX3" fmla="*/ 587 w 2011"/>
                  <a:gd name="connsiteY3" fmla="*/ 1257 h 1600"/>
                  <a:gd name="connsiteX4" fmla="*/ 2011 w 2011"/>
                  <a:gd name="connsiteY4" fmla="*/ 1341 h 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1" h="1600">
                    <a:moveTo>
                      <a:pt x="2011" y="1341"/>
                    </a:moveTo>
                    <a:lnTo>
                      <a:pt x="0" y="0"/>
                    </a:lnTo>
                    <a:lnTo>
                      <a:pt x="587" y="1257"/>
                    </a:lnTo>
                    <a:lnTo>
                      <a:pt x="587" y="1257"/>
                    </a:lnTo>
                    <a:cubicBezTo>
                      <a:pt x="1676" y="1927"/>
                      <a:pt x="1760" y="1424"/>
                      <a:pt x="2011" y="134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="" xmlns:a16="http://schemas.microsoft.com/office/drawing/2014/main" id="{BEB952AB-96EB-41FC-987B-5CAA155A1909}"/>
                  </a:ext>
                </a:extLst>
              </p:cNvPr>
              <p:cNvSpPr/>
              <p:nvPr/>
            </p:nvSpPr>
            <p:spPr>
              <a:xfrm>
                <a:off x="2745234" y="2003270"/>
                <a:ext cx="1675" cy="502"/>
              </a:xfrm>
              <a:custGeom>
                <a:avLst/>
                <a:gdLst>
                  <a:gd name="connsiteX0" fmla="*/ 1005 w 1675"/>
                  <a:gd name="connsiteY0" fmla="*/ 503 h 502"/>
                  <a:gd name="connsiteX1" fmla="*/ 1676 w 1675"/>
                  <a:gd name="connsiteY1" fmla="*/ 167 h 502"/>
                  <a:gd name="connsiteX2" fmla="*/ 0 w 1675"/>
                  <a:gd name="connsiteY2" fmla="*/ 0 h 502"/>
                  <a:gd name="connsiteX3" fmla="*/ 1005 w 1675"/>
                  <a:gd name="connsiteY3" fmla="*/ 503 h 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5" h="502">
                    <a:moveTo>
                      <a:pt x="1005" y="503"/>
                    </a:moveTo>
                    <a:lnTo>
                      <a:pt x="1676" y="167"/>
                    </a:lnTo>
                    <a:lnTo>
                      <a:pt x="0" y="0"/>
                    </a:lnTo>
                    <a:lnTo>
                      <a:pt x="1005" y="503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="" xmlns:a16="http://schemas.microsoft.com/office/drawing/2014/main" id="{13A834B2-8AAE-4D62-AD3D-777BD31F3ACF}"/>
                  </a:ext>
                </a:extLst>
              </p:cNvPr>
              <p:cNvSpPr/>
              <p:nvPr/>
            </p:nvSpPr>
            <p:spPr>
              <a:xfrm>
                <a:off x="2743474" y="2001092"/>
                <a:ext cx="837" cy="586"/>
              </a:xfrm>
              <a:custGeom>
                <a:avLst/>
                <a:gdLst>
                  <a:gd name="connsiteX0" fmla="*/ 335 w 837"/>
                  <a:gd name="connsiteY0" fmla="*/ 587 h 586"/>
                  <a:gd name="connsiteX1" fmla="*/ 838 w 837"/>
                  <a:gd name="connsiteY1" fmla="*/ 251 h 586"/>
                  <a:gd name="connsiteX2" fmla="*/ 0 w 837"/>
                  <a:gd name="connsiteY2" fmla="*/ 0 h 586"/>
                  <a:gd name="connsiteX3" fmla="*/ 335 w 837"/>
                  <a:gd name="connsiteY3" fmla="*/ 587 h 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586">
                    <a:moveTo>
                      <a:pt x="335" y="587"/>
                    </a:moveTo>
                    <a:lnTo>
                      <a:pt x="838" y="251"/>
                    </a:lnTo>
                    <a:lnTo>
                      <a:pt x="0" y="0"/>
                    </a:lnTo>
                    <a:lnTo>
                      <a:pt x="335" y="587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="" xmlns:a16="http://schemas.microsoft.com/office/drawing/2014/main" id="{BE5B7ACB-FF62-4905-B949-4AAB69BE5A54}"/>
                  </a:ext>
                </a:extLst>
              </p:cNvPr>
              <p:cNvSpPr/>
              <p:nvPr/>
            </p:nvSpPr>
            <p:spPr>
              <a:xfrm>
                <a:off x="2607485" y="1888731"/>
                <a:ext cx="670" cy="8378"/>
              </a:xfrm>
              <a:custGeom>
                <a:avLst/>
                <a:gdLst>
                  <a:gd name="connsiteX0" fmla="*/ 670 w 670"/>
                  <a:gd name="connsiteY0" fmla="*/ 0 h 8378"/>
                  <a:gd name="connsiteX1" fmla="*/ 0 w 670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" h="8378">
                    <a:moveTo>
                      <a:pt x="67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="" xmlns:a16="http://schemas.microsoft.com/office/drawing/2014/main" id="{44535C2D-2429-4206-92CA-93E5A76B0510}"/>
                  </a:ext>
                </a:extLst>
              </p:cNvPr>
              <p:cNvSpPr/>
              <p:nvPr/>
            </p:nvSpPr>
            <p:spPr>
              <a:xfrm>
                <a:off x="2611851" y="1891943"/>
                <a:ext cx="74" cy="223"/>
              </a:xfrm>
              <a:custGeom>
                <a:avLst/>
                <a:gdLst>
                  <a:gd name="connsiteX0" fmla="*/ 75 w 74"/>
                  <a:gd name="connsiteY0" fmla="*/ 223 h 223"/>
                  <a:gd name="connsiteX1" fmla="*/ 75 w 74"/>
                  <a:gd name="connsiteY1" fmla="*/ 223 h 223"/>
                  <a:gd name="connsiteX2" fmla="*/ 75 w 74"/>
                  <a:gd name="connsiteY2" fmla="*/ 223 h 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" h="223">
                    <a:moveTo>
                      <a:pt x="75" y="223"/>
                    </a:moveTo>
                    <a:lnTo>
                      <a:pt x="75" y="223"/>
                    </a:lnTo>
                    <a:cubicBezTo>
                      <a:pt x="75" y="223"/>
                      <a:pt x="-93" y="-279"/>
                      <a:pt x="75" y="22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="" xmlns:a16="http://schemas.microsoft.com/office/drawing/2014/main" id="{26F19588-7F75-4267-A868-EAE76AD990DF}"/>
                  </a:ext>
                </a:extLst>
              </p:cNvPr>
              <p:cNvSpPr/>
              <p:nvPr/>
            </p:nvSpPr>
            <p:spPr>
              <a:xfrm>
                <a:off x="2685744" y="1948279"/>
                <a:ext cx="1005" cy="2035"/>
              </a:xfrm>
              <a:custGeom>
                <a:avLst/>
                <a:gdLst>
                  <a:gd name="connsiteX0" fmla="*/ 1005 w 1005"/>
                  <a:gd name="connsiteY0" fmla="*/ 2036 h 2035"/>
                  <a:gd name="connsiteX1" fmla="*/ 0 w 1005"/>
                  <a:gd name="connsiteY1" fmla="*/ 109 h 2035"/>
                  <a:gd name="connsiteX2" fmla="*/ 0 w 1005"/>
                  <a:gd name="connsiteY2" fmla="*/ 863 h 2035"/>
                  <a:gd name="connsiteX3" fmla="*/ 1005 w 1005"/>
                  <a:gd name="connsiteY3" fmla="*/ 2036 h 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5" h="2035">
                    <a:moveTo>
                      <a:pt x="1005" y="2036"/>
                    </a:moveTo>
                    <a:cubicBezTo>
                      <a:pt x="587" y="947"/>
                      <a:pt x="335" y="-394"/>
                      <a:pt x="0" y="109"/>
                    </a:cubicBezTo>
                    <a:lnTo>
                      <a:pt x="0" y="863"/>
                    </a:lnTo>
                    <a:cubicBezTo>
                      <a:pt x="427" y="1165"/>
                      <a:pt x="771" y="1567"/>
                      <a:pt x="1005" y="203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="" xmlns:a16="http://schemas.microsoft.com/office/drawing/2014/main" id="{B1F519E3-A78E-4F97-8723-F582CC0F1D2A}"/>
                  </a:ext>
                </a:extLst>
              </p:cNvPr>
              <p:cNvSpPr/>
              <p:nvPr/>
            </p:nvSpPr>
            <p:spPr>
              <a:xfrm>
                <a:off x="2645274" y="1917805"/>
                <a:ext cx="921" cy="8378"/>
              </a:xfrm>
              <a:custGeom>
                <a:avLst/>
                <a:gdLst>
                  <a:gd name="connsiteX0" fmla="*/ 0 w 921"/>
                  <a:gd name="connsiteY0" fmla="*/ 0 h 8378"/>
                  <a:gd name="connsiteX1" fmla="*/ 0 w 921"/>
                  <a:gd name="connsiteY1" fmla="*/ 0 h 8378"/>
                  <a:gd name="connsiteX2" fmla="*/ 922 w 921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1" h="8378">
                    <a:moveTo>
                      <a:pt x="0" y="0"/>
                    </a:moveTo>
                    <a:lnTo>
                      <a:pt x="0" y="0"/>
                    </a:lnTo>
                    <a:lnTo>
                      <a:pt x="922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="" xmlns:a16="http://schemas.microsoft.com/office/drawing/2014/main" id="{743D8E6C-9F1B-4253-B4FE-DA8C5F55A68B}"/>
                  </a:ext>
                </a:extLst>
              </p:cNvPr>
              <p:cNvSpPr/>
              <p:nvPr/>
            </p:nvSpPr>
            <p:spPr>
              <a:xfrm>
                <a:off x="2642257" y="1918057"/>
                <a:ext cx="754" cy="1173"/>
              </a:xfrm>
              <a:custGeom>
                <a:avLst/>
                <a:gdLst>
                  <a:gd name="connsiteX0" fmla="*/ 754 w 754"/>
                  <a:gd name="connsiteY0" fmla="*/ 1173 h 1173"/>
                  <a:gd name="connsiteX1" fmla="*/ 0 w 754"/>
                  <a:gd name="connsiteY1" fmla="*/ 0 h 1173"/>
                  <a:gd name="connsiteX2" fmla="*/ 754 w 754"/>
                  <a:gd name="connsiteY2" fmla="*/ 1173 h 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4" h="1173">
                    <a:moveTo>
                      <a:pt x="754" y="1173"/>
                    </a:moveTo>
                    <a:lnTo>
                      <a:pt x="0" y="0"/>
                    </a:lnTo>
                    <a:cubicBezTo>
                      <a:pt x="201" y="419"/>
                      <a:pt x="452" y="821"/>
                      <a:pt x="754" y="117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="" xmlns:a16="http://schemas.microsoft.com/office/drawing/2014/main" id="{1A24DE32-647E-4035-A2DF-55535B13EDF8}"/>
                  </a:ext>
                </a:extLst>
              </p:cNvPr>
              <p:cNvSpPr/>
              <p:nvPr/>
            </p:nvSpPr>
            <p:spPr>
              <a:xfrm>
                <a:off x="2586203" y="1870465"/>
                <a:ext cx="754" cy="375"/>
              </a:xfrm>
              <a:custGeom>
                <a:avLst/>
                <a:gdLst>
                  <a:gd name="connsiteX0" fmla="*/ 754 w 754"/>
                  <a:gd name="connsiteY0" fmla="*/ 0 h 375"/>
                  <a:gd name="connsiteX1" fmla="*/ 0 w 754"/>
                  <a:gd name="connsiteY1" fmla="*/ 0 h 375"/>
                  <a:gd name="connsiteX2" fmla="*/ 754 w 754"/>
                  <a:gd name="connsiteY2" fmla="*/ 0 h 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4" h="375">
                    <a:moveTo>
                      <a:pt x="754" y="0"/>
                    </a:moveTo>
                    <a:lnTo>
                      <a:pt x="0" y="0"/>
                    </a:lnTo>
                    <a:cubicBezTo>
                      <a:pt x="670" y="754"/>
                      <a:pt x="503" y="168"/>
                      <a:pt x="754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="" xmlns:a16="http://schemas.microsoft.com/office/drawing/2014/main" id="{5C73160C-E531-4BCA-926C-B5EEC7F832F1}"/>
                  </a:ext>
                </a:extLst>
              </p:cNvPr>
              <p:cNvSpPr/>
              <p:nvPr/>
            </p:nvSpPr>
            <p:spPr>
              <a:xfrm>
                <a:off x="2718840" y="1978636"/>
                <a:ext cx="1424" cy="1798"/>
              </a:xfrm>
              <a:custGeom>
                <a:avLst/>
                <a:gdLst>
                  <a:gd name="connsiteX0" fmla="*/ 1425 w 1424"/>
                  <a:gd name="connsiteY0" fmla="*/ 1759 h 1798"/>
                  <a:gd name="connsiteX1" fmla="*/ 0 w 1424"/>
                  <a:gd name="connsiteY1" fmla="*/ 0 h 1798"/>
                  <a:gd name="connsiteX2" fmla="*/ 1425 w 1424"/>
                  <a:gd name="connsiteY2" fmla="*/ 1759 h 1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4" h="1798">
                    <a:moveTo>
                      <a:pt x="1425" y="1759"/>
                    </a:moveTo>
                    <a:cubicBezTo>
                      <a:pt x="1031" y="1114"/>
                      <a:pt x="553" y="519"/>
                      <a:pt x="0" y="0"/>
                    </a:cubicBezTo>
                    <a:cubicBezTo>
                      <a:pt x="251" y="1005"/>
                      <a:pt x="503" y="2011"/>
                      <a:pt x="1425" y="175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="" xmlns:a16="http://schemas.microsoft.com/office/drawing/2014/main" id="{8B012910-B5CD-44D8-98DC-2E366AC7FD24}"/>
                  </a:ext>
                </a:extLst>
              </p:cNvPr>
              <p:cNvSpPr/>
              <p:nvPr/>
            </p:nvSpPr>
            <p:spPr>
              <a:xfrm>
                <a:off x="2613511" y="1885044"/>
                <a:ext cx="676" cy="74"/>
              </a:xfrm>
              <a:custGeom>
                <a:avLst/>
                <a:gdLst>
                  <a:gd name="connsiteX0" fmla="*/ 677 w 676"/>
                  <a:gd name="connsiteY0" fmla="*/ 0 h 74"/>
                  <a:gd name="connsiteX1" fmla="*/ 7 w 676"/>
                  <a:gd name="connsiteY1" fmla="*/ 0 h 74"/>
                  <a:gd name="connsiteX2" fmla="*/ 677 w 676"/>
                  <a:gd name="connsiteY2" fmla="*/ 0 h 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" h="74">
                    <a:moveTo>
                      <a:pt x="677" y="0"/>
                    </a:moveTo>
                    <a:cubicBezTo>
                      <a:pt x="677" y="0"/>
                      <a:pt x="90" y="0"/>
                      <a:pt x="7" y="0"/>
                    </a:cubicBezTo>
                    <a:cubicBezTo>
                      <a:pt x="-77" y="0"/>
                      <a:pt x="677" y="167"/>
                      <a:pt x="677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="" xmlns:a16="http://schemas.microsoft.com/office/drawing/2014/main" id="{F3CC3427-0414-469D-9EB4-4805858A3E3F}"/>
                  </a:ext>
                </a:extLst>
              </p:cNvPr>
              <p:cNvSpPr/>
              <p:nvPr/>
            </p:nvSpPr>
            <p:spPr>
              <a:xfrm>
                <a:off x="2716662" y="1976960"/>
                <a:ext cx="1592" cy="1256"/>
              </a:xfrm>
              <a:custGeom>
                <a:avLst/>
                <a:gdLst>
                  <a:gd name="connsiteX0" fmla="*/ 0 w 1592"/>
                  <a:gd name="connsiteY0" fmla="*/ 0 h 1256"/>
                  <a:gd name="connsiteX1" fmla="*/ 0 w 1592"/>
                  <a:gd name="connsiteY1" fmla="*/ 0 h 1256"/>
                  <a:gd name="connsiteX2" fmla="*/ 1592 w 1592"/>
                  <a:gd name="connsiteY2" fmla="*/ 1257 h 1256"/>
                  <a:gd name="connsiteX3" fmla="*/ 0 w 1592"/>
                  <a:gd name="connsiteY3" fmla="*/ 0 h 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2" h="1256">
                    <a:moveTo>
                      <a:pt x="0" y="0"/>
                    </a:moveTo>
                    <a:lnTo>
                      <a:pt x="0" y="0"/>
                    </a:lnTo>
                    <a:cubicBezTo>
                      <a:pt x="587" y="335"/>
                      <a:pt x="1123" y="763"/>
                      <a:pt x="1592" y="1257"/>
                    </a:cubicBezTo>
                    <a:cubicBezTo>
                      <a:pt x="1232" y="654"/>
                      <a:pt x="670" y="21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="" xmlns:a16="http://schemas.microsoft.com/office/drawing/2014/main" id="{78BB71FA-0093-44BD-9D7D-89DBF162C76E}"/>
                  </a:ext>
                </a:extLst>
              </p:cNvPr>
              <p:cNvSpPr/>
              <p:nvPr/>
            </p:nvSpPr>
            <p:spPr>
              <a:xfrm>
                <a:off x="2512096" y="1802056"/>
                <a:ext cx="37" cy="37"/>
              </a:xfrm>
              <a:custGeom>
                <a:avLst/>
                <a:gdLst>
                  <a:gd name="connsiteX0" fmla="*/ 37 w 37"/>
                  <a:gd name="connsiteY0" fmla="*/ 37 h 37"/>
                  <a:gd name="connsiteX1" fmla="*/ 37 w 37"/>
                  <a:gd name="connsiteY1" fmla="*/ 37 h 37"/>
                  <a:gd name="connsiteX2" fmla="*/ 37 w 37"/>
                  <a:gd name="connsiteY2" fmla="*/ 37 h 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" h="37">
                    <a:moveTo>
                      <a:pt x="37" y="37"/>
                    </a:moveTo>
                    <a:lnTo>
                      <a:pt x="37" y="37"/>
                    </a:lnTo>
                    <a:cubicBezTo>
                      <a:pt x="37" y="37"/>
                      <a:pt x="-47" y="-47"/>
                      <a:pt x="37" y="3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="" xmlns:a16="http://schemas.microsoft.com/office/drawing/2014/main" id="{3F21BE68-43D0-443E-B820-FD8C002C49D1}"/>
                  </a:ext>
                </a:extLst>
              </p:cNvPr>
              <p:cNvSpPr/>
              <p:nvPr/>
            </p:nvSpPr>
            <p:spPr>
              <a:xfrm>
                <a:off x="2494537" y="1777459"/>
                <a:ext cx="921" cy="837"/>
              </a:xfrm>
              <a:custGeom>
                <a:avLst/>
                <a:gdLst>
                  <a:gd name="connsiteX0" fmla="*/ 0 w 921"/>
                  <a:gd name="connsiteY0" fmla="*/ 0 h 837"/>
                  <a:gd name="connsiteX1" fmla="*/ 922 w 921"/>
                  <a:gd name="connsiteY1" fmla="*/ 838 h 837"/>
                  <a:gd name="connsiteX2" fmla="*/ 0 w 921"/>
                  <a:gd name="connsiteY2" fmla="*/ 0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1" h="837">
                    <a:moveTo>
                      <a:pt x="0" y="0"/>
                    </a:moveTo>
                    <a:lnTo>
                      <a:pt x="922" y="838"/>
                    </a:lnTo>
                    <a:cubicBezTo>
                      <a:pt x="922" y="838"/>
                      <a:pt x="587" y="419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="" xmlns:a16="http://schemas.microsoft.com/office/drawing/2014/main" id="{EC10D45F-E976-4AEF-85F2-1277C08D2F1F}"/>
                  </a:ext>
                </a:extLst>
              </p:cNvPr>
              <p:cNvSpPr/>
              <p:nvPr/>
            </p:nvSpPr>
            <p:spPr>
              <a:xfrm>
                <a:off x="2734677" y="1993048"/>
                <a:ext cx="223" cy="186"/>
              </a:xfrm>
              <a:custGeom>
                <a:avLst/>
                <a:gdLst>
                  <a:gd name="connsiteX0" fmla="*/ 0 w 223"/>
                  <a:gd name="connsiteY0" fmla="*/ 0 h 186"/>
                  <a:gd name="connsiteX1" fmla="*/ 0 w 223"/>
                  <a:gd name="connsiteY1" fmla="*/ 0 h 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" h="186">
                    <a:moveTo>
                      <a:pt x="0" y="0"/>
                    </a:moveTo>
                    <a:cubicBezTo>
                      <a:pt x="503" y="41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="" xmlns:a16="http://schemas.microsoft.com/office/drawing/2014/main" id="{2CD170EE-297A-4936-B5C8-E3FD62FDE8AA}"/>
                  </a:ext>
                </a:extLst>
              </p:cNvPr>
              <p:cNvSpPr/>
              <p:nvPr/>
            </p:nvSpPr>
            <p:spPr>
              <a:xfrm>
                <a:off x="2735431" y="1997070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="" xmlns:a16="http://schemas.microsoft.com/office/drawing/2014/main" id="{A93CEC3D-5A34-47DC-A309-5A4809D9EDBB}"/>
                  </a:ext>
                </a:extLst>
              </p:cNvPr>
              <p:cNvSpPr/>
              <p:nvPr/>
            </p:nvSpPr>
            <p:spPr>
              <a:xfrm>
                <a:off x="2709121" y="1975452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  <a:gd name="connsiteX2" fmla="*/ 0 w 8378"/>
                  <a:gd name="connsiteY2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="" xmlns:a16="http://schemas.microsoft.com/office/drawing/2014/main" id="{8E86E690-7192-4FD1-A5BA-C6389CF87C9B}"/>
                  </a:ext>
                </a:extLst>
              </p:cNvPr>
              <p:cNvSpPr/>
              <p:nvPr/>
            </p:nvSpPr>
            <p:spPr>
              <a:xfrm>
                <a:off x="2734760" y="1993215"/>
                <a:ext cx="502" cy="754"/>
              </a:xfrm>
              <a:custGeom>
                <a:avLst/>
                <a:gdLst>
                  <a:gd name="connsiteX0" fmla="*/ 503 w 502"/>
                  <a:gd name="connsiteY0" fmla="*/ 754 h 754"/>
                  <a:gd name="connsiteX1" fmla="*/ 0 w 502"/>
                  <a:gd name="connsiteY1" fmla="*/ 0 h 754"/>
                  <a:gd name="connsiteX2" fmla="*/ 503 w 502"/>
                  <a:gd name="connsiteY2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2" h="754">
                    <a:moveTo>
                      <a:pt x="503" y="754"/>
                    </a:moveTo>
                    <a:lnTo>
                      <a:pt x="0" y="0"/>
                    </a:lnTo>
                    <a:cubicBezTo>
                      <a:pt x="117" y="285"/>
                      <a:pt x="285" y="536"/>
                      <a:pt x="503" y="75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="" xmlns:a16="http://schemas.microsoft.com/office/drawing/2014/main" id="{7D03200B-46C3-47C1-BF10-696D87232768}"/>
                  </a:ext>
                </a:extLst>
              </p:cNvPr>
              <p:cNvSpPr/>
              <p:nvPr/>
            </p:nvSpPr>
            <p:spPr>
              <a:xfrm>
                <a:off x="2735347" y="1993634"/>
                <a:ext cx="608" cy="578"/>
              </a:xfrm>
              <a:custGeom>
                <a:avLst/>
                <a:gdLst>
                  <a:gd name="connsiteX0" fmla="*/ 0 w 608"/>
                  <a:gd name="connsiteY0" fmla="*/ 0 h 578"/>
                  <a:gd name="connsiteX1" fmla="*/ 419 w 608"/>
                  <a:gd name="connsiteY1" fmla="*/ 419 h 578"/>
                  <a:gd name="connsiteX2" fmla="*/ 0 w 608"/>
                  <a:gd name="connsiteY2" fmla="*/ 0 h 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8" h="578">
                    <a:moveTo>
                      <a:pt x="0" y="0"/>
                    </a:moveTo>
                    <a:cubicBezTo>
                      <a:pt x="0" y="0"/>
                      <a:pt x="0" y="0"/>
                      <a:pt x="419" y="419"/>
                    </a:cubicBezTo>
                    <a:cubicBezTo>
                      <a:pt x="838" y="838"/>
                      <a:pt x="503" y="335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="" xmlns:a16="http://schemas.microsoft.com/office/drawing/2014/main" id="{C552AA24-C91A-436A-8834-91B9A599EF4C}"/>
                  </a:ext>
                </a:extLst>
              </p:cNvPr>
              <p:cNvSpPr/>
              <p:nvPr/>
            </p:nvSpPr>
            <p:spPr>
              <a:xfrm>
                <a:off x="2734006" y="1992210"/>
                <a:ext cx="754" cy="754"/>
              </a:xfrm>
              <a:custGeom>
                <a:avLst/>
                <a:gdLst>
                  <a:gd name="connsiteX0" fmla="*/ 0 w 754"/>
                  <a:gd name="connsiteY0" fmla="*/ 0 h 754"/>
                  <a:gd name="connsiteX1" fmla="*/ 754 w 754"/>
                  <a:gd name="connsiteY1" fmla="*/ 754 h 754"/>
                  <a:gd name="connsiteX2" fmla="*/ 754 w 754"/>
                  <a:gd name="connsiteY2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4" h="754">
                    <a:moveTo>
                      <a:pt x="0" y="0"/>
                    </a:moveTo>
                    <a:lnTo>
                      <a:pt x="754" y="754"/>
                    </a:lnTo>
                    <a:lnTo>
                      <a:pt x="754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="" xmlns:a16="http://schemas.microsoft.com/office/drawing/2014/main" id="{FEA79E1B-925D-47B7-89FF-56E0C08C0D43}"/>
                  </a:ext>
                </a:extLst>
              </p:cNvPr>
              <p:cNvSpPr/>
              <p:nvPr/>
            </p:nvSpPr>
            <p:spPr>
              <a:xfrm>
                <a:off x="2553063" y="1837007"/>
                <a:ext cx="545" cy="193"/>
              </a:xfrm>
              <a:custGeom>
                <a:avLst/>
                <a:gdLst>
                  <a:gd name="connsiteX0" fmla="*/ 545 w 545"/>
                  <a:gd name="connsiteY0" fmla="*/ 193 h 193"/>
                  <a:gd name="connsiteX1" fmla="*/ 545 w 545"/>
                  <a:gd name="connsiteY1" fmla="*/ 193 h 193"/>
                  <a:gd name="connsiteX2" fmla="*/ 545 w 545"/>
                  <a:gd name="connsiteY2" fmla="*/ 193 h 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5" h="193">
                    <a:moveTo>
                      <a:pt x="545" y="193"/>
                    </a:moveTo>
                    <a:lnTo>
                      <a:pt x="545" y="193"/>
                    </a:lnTo>
                    <a:cubicBezTo>
                      <a:pt x="-376" y="-142"/>
                      <a:pt x="42" y="26"/>
                      <a:pt x="545" y="193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="" xmlns:a16="http://schemas.microsoft.com/office/drawing/2014/main" id="{725D173F-6A85-45E4-9639-0B30D9FF2189}"/>
                  </a:ext>
                </a:extLst>
              </p:cNvPr>
              <p:cNvSpPr/>
              <p:nvPr/>
            </p:nvSpPr>
            <p:spPr>
              <a:xfrm>
                <a:off x="2669573" y="1943529"/>
                <a:ext cx="83" cy="83"/>
              </a:xfrm>
              <a:custGeom>
                <a:avLst/>
                <a:gdLst>
                  <a:gd name="connsiteX0" fmla="*/ 0 w 83"/>
                  <a:gd name="connsiteY0" fmla="*/ 84 h 83"/>
                  <a:gd name="connsiteX1" fmla="*/ 84 w 83"/>
                  <a:gd name="connsiteY1" fmla="*/ 84 h 83"/>
                  <a:gd name="connsiteX2" fmla="*/ 84 w 83"/>
                  <a:gd name="connsiteY2" fmla="*/ 0 h 83"/>
                  <a:gd name="connsiteX3" fmla="*/ 0 w 83"/>
                  <a:gd name="connsiteY3" fmla="*/ 84 h 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83">
                    <a:moveTo>
                      <a:pt x="0" y="84"/>
                    </a:moveTo>
                    <a:lnTo>
                      <a:pt x="84" y="84"/>
                    </a:lnTo>
                    <a:lnTo>
                      <a:pt x="84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="" xmlns:a16="http://schemas.microsoft.com/office/drawing/2014/main" id="{B6D04198-CD4D-4EB5-A019-26BA1AAD3F57}"/>
                  </a:ext>
                </a:extLst>
              </p:cNvPr>
              <p:cNvSpPr/>
              <p:nvPr/>
            </p:nvSpPr>
            <p:spPr>
              <a:xfrm>
                <a:off x="2667562" y="1941937"/>
                <a:ext cx="2429" cy="1592"/>
              </a:xfrm>
              <a:custGeom>
                <a:avLst/>
                <a:gdLst>
                  <a:gd name="connsiteX0" fmla="*/ 0 w 2429"/>
                  <a:gd name="connsiteY0" fmla="*/ 419 h 1592"/>
                  <a:gd name="connsiteX1" fmla="*/ 2095 w 2429"/>
                  <a:gd name="connsiteY1" fmla="*/ 1592 h 1592"/>
                  <a:gd name="connsiteX2" fmla="*/ 2430 w 2429"/>
                  <a:gd name="connsiteY2" fmla="*/ 0 h 1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9" h="1592">
                    <a:moveTo>
                      <a:pt x="0" y="419"/>
                    </a:moveTo>
                    <a:cubicBezTo>
                      <a:pt x="863" y="394"/>
                      <a:pt x="1667" y="846"/>
                      <a:pt x="2095" y="1592"/>
                    </a:cubicBezTo>
                    <a:lnTo>
                      <a:pt x="243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="" xmlns:a16="http://schemas.microsoft.com/office/drawing/2014/main" id="{9ECF5BC7-3382-4059-ACE4-33733545EC47}"/>
                  </a:ext>
                </a:extLst>
              </p:cNvPr>
              <p:cNvSpPr/>
              <p:nvPr/>
            </p:nvSpPr>
            <p:spPr>
              <a:xfrm>
                <a:off x="2487416" y="1774482"/>
                <a:ext cx="256393" cy="226274"/>
              </a:xfrm>
              <a:custGeom>
                <a:avLst/>
                <a:gdLst>
                  <a:gd name="connsiteX0" fmla="*/ 111523 w 256393"/>
                  <a:gd name="connsiteY0" fmla="*/ 106121 h 226274"/>
                  <a:gd name="connsiteX1" fmla="*/ 112361 w 256393"/>
                  <a:gd name="connsiteY1" fmla="*/ 107713 h 226274"/>
                  <a:gd name="connsiteX2" fmla="*/ 110015 w 256393"/>
                  <a:gd name="connsiteY2" fmla="*/ 107713 h 226274"/>
                  <a:gd name="connsiteX3" fmla="*/ 116466 w 256393"/>
                  <a:gd name="connsiteY3" fmla="*/ 110646 h 226274"/>
                  <a:gd name="connsiteX4" fmla="*/ 117053 w 256393"/>
                  <a:gd name="connsiteY4" fmla="*/ 111651 h 226274"/>
                  <a:gd name="connsiteX5" fmla="*/ 116466 w 256393"/>
                  <a:gd name="connsiteY5" fmla="*/ 111232 h 226274"/>
                  <a:gd name="connsiteX6" fmla="*/ 120488 w 256393"/>
                  <a:gd name="connsiteY6" fmla="*/ 113327 h 226274"/>
                  <a:gd name="connsiteX7" fmla="*/ 120488 w 256393"/>
                  <a:gd name="connsiteY7" fmla="*/ 114500 h 226274"/>
                  <a:gd name="connsiteX8" fmla="*/ 122416 w 256393"/>
                  <a:gd name="connsiteY8" fmla="*/ 115589 h 226274"/>
                  <a:gd name="connsiteX9" fmla="*/ 122416 w 256393"/>
                  <a:gd name="connsiteY9" fmla="*/ 115589 h 226274"/>
                  <a:gd name="connsiteX10" fmla="*/ 124929 w 256393"/>
                  <a:gd name="connsiteY10" fmla="*/ 117684 h 226274"/>
                  <a:gd name="connsiteX11" fmla="*/ 124929 w 256393"/>
                  <a:gd name="connsiteY11" fmla="*/ 117684 h 226274"/>
                  <a:gd name="connsiteX12" fmla="*/ 127192 w 256393"/>
                  <a:gd name="connsiteY12" fmla="*/ 118271 h 226274"/>
                  <a:gd name="connsiteX13" fmla="*/ 126689 w 256393"/>
                  <a:gd name="connsiteY13" fmla="*/ 118271 h 226274"/>
                  <a:gd name="connsiteX14" fmla="*/ 128365 w 256393"/>
                  <a:gd name="connsiteY14" fmla="*/ 119108 h 226274"/>
                  <a:gd name="connsiteX15" fmla="*/ 126270 w 256393"/>
                  <a:gd name="connsiteY15" fmla="*/ 118438 h 226274"/>
                  <a:gd name="connsiteX16" fmla="*/ 129621 w 256393"/>
                  <a:gd name="connsiteY16" fmla="*/ 122376 h 226274"/>
                  <a:gd name="connsiteX17" fmla="*/ 128197 w 256393"/>
                  <a:gd name="connsiteY17" fmla="*/ 121454 h 226274"/>
                  <a:gd name="connsiteX18" fmla="*/ 130459 w 256393"/>
                  <a:gd name="connsiteY18" fmla="*/ 125393 h 226274"/>
                  <a:gd name="connsiteX19" fmla="*/ 130459 w 256393"/>
                  <a:gd name="connsiteY19" fmla="*/ 122460 h 226274"/>
                  <a:gd name="connsiteX20" fmla="*/ 132386 w 256393"/>
                  <a:gd name="connsiteY20" fmla="*/ 123884 h 226274"/>
                  <a:gd name="connsiteX21" fmla="*/ 133727 w 256393"/>
                  <a:gd name="connsiteY21" fmla="*/ 125812 h 226274"/>
                  <a:gd name="connsiteX22" fmla="*/ 133057 w 256393"/>
                  <a:gd name="connsiteY22" fmla="*/ 126482 h 226274"/>
                  <a:gd name="connsiteX23" fmla="*/ 135403 w 256393"/>
                  <a:gd name="connsiteY23" fmla="*/ 126985 h 226274"/>
                  <a:gd name="connsiteX24" fmla="*/ 136157 w 256393"/>
                  <a:gd name="connsiteY24" fmla="*/ 129582 h 226274"/>
                  <a:gd name="connsiteX25" fmla="*/ 137917 w 256393"/>
                  <a:gd name="connsiteY25" fmla="*/ 129582 h 226274"/>
                  <a:gd name="connsiteX26" fmla="*/ 142776 w 256393"/>
                  <a:gd name="connsiteY26" fmla="*/ 133185 h 226274"/>
                  <a:gd name="connsiteX27" fmla="*/ 142776 w 256393"/>
                  <a:gd name="connsiteY27" fmla="*/ 134023 h 226274"/>
                  <a:gd name="connsiteX28" fmla="*/ 144201 w 256393"/>
                  <a:gd name="connsiteY28" fmla="*/ 134023 h 226274"/>
                  <a:gd name="connsiteX29" fmla="*/ 144201 w 256393"/>
                  <a:gd name="connsiteY29" fmla="*/ 134442 h 226274"/>
                  <a:gd name="connsiteX30" fmla="*/ 146295 w 256393"/>
                  <a:gd name="connsiteY30" fmla="*/ 134442 h 226274"/>
                  <a:gd name="connsiteX31" fmla="*/ 150234 w 256393"/>
                  <a:gd name="connsiteY31" fmla="*/ 138464 h 226274"/>
                  <a:gd name="connsiteX32" fmla="*/ 149563 w 256393"/>
                  <a:gd name="connsiteY32" fmla="*/ 139050 h 226274"/>
                  <a:gd name="connsiteX33" fmla="*/ 154255 w 256393"/>
                  <a:gd name="connsiteY33" fmla="*/ 141145 h 226274"/>
                  <a:gd name="connsiteX34" fmla="*/ 155345 w 256393"/>
                  <a:gd name="connsiteY34" fmla="*/ 142988 h 226274"/>
                  <a:gd name="connsiteX35" fmla="*/ 158361 w 256393"/>
                  <a:gd name="connsiteY35" fmla="*/ 142988 h 226274"/>
                  <a:gd name="connsiteX36" fmla="*/ 157439 w 256393"/>
                  <a:gd name="connsiteY36" fmla="*/ 142318 h 226274"/>
                  <a:gd name="connsiteX37" fmla="*/ 159785 w 256393"/>
                  <a:gd name="connsiteY37" fmla="*/ 143742 h 226274"/>
                  <a:gd name="connsiteX38" fmla="*/ 158864 w 256393"/>
                  <a:gd name="connsiteY38" fmla="*/ 143742 h 226274"/>
                  <a:gd name="connsiteX39" fmla="*/ 159450 w 256393"/>
                  <a:gd name="connsiteY39" fmla="*/ 143742 h 226274"/>
                  <a:gd name="connsiteX40" fmla="*/ 158277 w 256393"/>
                  <a:gd name="connsiteY40" fmla="*/ 144664 h 226274"/>
                  <a:gd name="connsiteX41" fmla="*/ 158277 w 256393"/>
                  <a:gd name="connsiteY41" fmla="*/ 143575 h 226274"/>
                  <a:gd name="connsiteX42" fmla="*/ 156266 w 256393"/>
                  <a:gd name="connsiteY42" fmla="*/ 144161 h 226274"/>
                  <a:gd name="connsiteX43" fmla="*/ 157104 w 256393"/>
                  <a:gd name="connsiteY43" fmla="*/ 144161 h 226274"/>
                  <a:gd name="connsiteX44" fmla="*/ 156685 w 256393"/>
                  <a:gd name="connsiteY44" fmla="*/ 144161 h 226274"/>
                  <a:gd name="connsiteX45" fmla="*/ 157523 w 256393"/>
                  <a:gd name="connsiteY45" fmla="*/ 144161 h 226274"/>
                  <a:gd name="connsiteX46" fmla="*/ 157523 w 256393"/>
                  <a:gd name="connsiteY46" fmla="*/ 145418 h 226274"/>
                  <a:gd name="connsiteX47" fmla="*/ 157942 w 256393"/>
                  <a:gd name="connsiteY47" fmla="*/ 145418 h 226274"/>
                  <a:gd name="connsiteX48" fmla="*/ 160037 w 256393"/>
                  <a:gd name="connsiteY48" fmla="*/ 148267 h 226274"/>
                  <a:gd name="connsiteX49" fmla="*/ 168416 w 256393"/>
                  <a:gd name="connsiteY49" fmla="*/ 151786 h 226274"/>
                  <a:gd name="connsiteX50" fmla="*/ 166740 w 256393"/>
                  <a:gd name="connsiteY50" fmla="*/ 153211 h 226274"/>
                  <a:gd name="connsiteX51" fmla="*/ 162802 w 256393"/>
                  <a:gd name="connsiteY51" fmla="*/ 149943 h 226274"/>
                  <a:gd name="connsiteX52" fmla="*/ 162802 w 256393"/>
                  <a:gd name="connsiteY52" fmla="*/ 150781 h 226274"/>
                  <a:gd name="connsiteX53" fmla="*/ 166070 w 256393"/>
                  <a:gd name="connsiteY53" fmla="*/ 152624 h 226274"/>
                  <a:gd name="connsiteX54" fmla="*/ 166824 w 256393"/>
                  <a:gd name="connsiteY54" fmla="*/ 154384 h 226274"/>
                  <a:gd name="connsiteX55" fmla="*/ 170846 w 256393"/>
                  <a:gd name="connsiteY55" fmla="*/ 156227 h 226274"/>
                  <a:gd name="connsiteX56" fmla="*/ 168751 w 256393"/>
                  <a:gd name="connsiteY56" fmla="*/ 155473 h 226274"/>
                  <a:gd name="connsiteX57" fmla="*/ 172689 w 256393"/>
                  <a:gd name="connsiteY57" fmla="*/ 157903 h 226274"/>
                  <a:gd name="connsiteX58" fmla="*/ 171851 w 256393"/>
                  <a:gd name="connsiteY58" fmla="*/ 157484 h 226274"/>
                  <a:gd name="connsiteX59" fmla="*/ 173862 w 256393"/>
                  <a:gd name="connsiteY59" fmla="*/ 159746 h 226274"/>
                  <a:gd name="connsiteX60" fmla="*/ 173862 w 256393"/>
                  <a:gd name="connsiteY60" fmla="*/ 159746 h 226274"/>
                  <a:gd name="connsiteX61" fmla="*/ 181654 w 256393"/>
                  <a:gd name="connsiteY61" fmla="*/ 165192 h 226274"/>
                  <a:gd name="connsiteX62" fmla="*/ 180062 w 256393"/>
                  <a:gd name="connsiteY62" fmla="*/ 166114 h 226274"/>
                  <a:gd name="connsiteX63" fmla="*/ 186765 w 256393"/>
                  <a:gd name="connsiteY63" fmla="*/ 166114 h 226274"/>
                  <a:gd name="connsiteX64" fmla="*/ 183079 w 256393"/>
                  <a:gd name="connsiteY64" fmla="*/ 168460 h 226274"/>
                  <a:gd name="connsiteX65" fmla="*/ 185425 w 256393"/>
                  <a:gd name="connsiteY65" fmla="*/ 170471 h 226274"/>
                  <a:gd name="connsiteX66" fmla="*/ 186095 w 256393"/>
                  <a:gd name="connsiteY66" fmla="*/ 168879 h 226274"/>
                  <a:gd name="connsiteX67" fmla="*/ 187603 w 256393"/>
                  <a:gd name="connsiteY67" fmla="*/ 172398 h 226274"/>
                  <a:gd name="connsiteX68" fmla="*/ 189698 w 256393"/>
                  <a:gd name="connsiteY68" fmla="*/ 171895 h 226274"/>
                  <a:gd name="connsiteX69" fmla="*/ 188274 w 256393"/>
                  <a:gd name="connsiteY69" fmla="*/ 172985 h 226274"/>
                  <a:gd name="connsiteX70" fmla="*/ 191458 w 256393"/>
                  <a:gd name="connsiteY70" fmla="*/ 173655 h 226274"/>
                  <a:gd name="connsiteX71" fmla="*/ 190536 w 256393"/>
                  <a:gd name="connsiteY71" fmla="*/ 175415 h 226274"/>
                  <a:gd name="connsiteX72" fmla="*/ 193050 w 256393"/>
                  <a:gd name="connsiteY72" fmla="*/ 177426 h 226274"/>
                  <a:gd name="connsiteX73" fmla="*/ 192379 w 256393"/>
                  <a:gd name="connsiteY73" fmla="*/ 176336 h 226274"/>
                  <a:gd name="connsiteX74" fmla="*/ 198580 w 256393"/>
                  <a:gd name="connsiteY74" fmla="*/ 178934 h 226274"/>
                  <a:gd name="connsiteX75" fmla="*/ 197490 w 256393"/>
                  <a:gd name="connsiteY75" fmla="*/ 181112 h 226274"/>
                  <a:gd name="connsiteX76" fmla="*/ 205199 w 256393"/>
                  <a:gd name="connsiteY76" fmla="*/ 181615 h 226274"/>
                  <a:gd name="connsiteX77" fmla="*/ 205199 w 256393"/>
                  <a:gd name="connsiteY77" fmla="*/ 182369 h 226274"/>
                  <a:gd name="connsiteX78" fmla="*/ 207210 w 256393"/>
                  <a:gd name="connsiteY78" fmla="*/ 183374 h 226274"/>
                  <a:gd name="connsiteX79" fmla="*/ 198831 w 256393"/>
                  <a:gd name="connsiteY79" fmla="*/ 182285 h 226274"/>
                  <a:gd name="connsiteX80" fmla="*/ 200004 w 256393"/>
                  <a:gd name="connsiteY80" fmla="*/ 184129 h 226274"/>
                  <a:gd name="connsiteX81" fmla="*/ 198412 w 256393"/>
                  <a:gd name="connsiteY81" fmla="*/ 183626 h 226274"/>
                  <a:gd name="connsiteX82" fmla="*/ 201345 w 256393"/>
                  <a:gd name="connsiteY82" fmla="*/ 186642 h 226274"/>
                  <a:gd name="connsiteX83" fmla="*/ 204780 w 256393"/>
                  <a:gd name="connsiteY83" fmla="*/ 187313 h 226274"/>
                  <a:gd name="connsiteX84" fmla="*/ 200758 w 256393"/>
                  <a:gd name="connsiteY84" fmla="*/ 185050 h 226274"/>
                  <a:gd name="connsiteX85" fmla="*/ 206623 w 256393"/>
                  <a:gd name="connsiteY85" fmla="*/ 186810 h 226274"/>
                  <a:gd name="connsiteX86" fmla="*/ 204864 w 256393"/>
                  <a:gd name="connsiteY86" fmla="*/ 188067 h 226274"/>
                  <a:gd name="connsiteX87" fmla="*/ 207377 w 256393"/>
                  <a:gd name="connsiteY87" fmla="*/ 189826 h 226274"/>
                  <a:gd name="connsiteX88" fmla="*/ 206121 w 256393"/>
                  <a:gd name="connsiteY88" fmla="*/ 189407 h 226274"/>
                  <a:gd name="connsiteX89" fmla="*/ 209807 w 256393"/>
                  <a:gd name="connsiteY89" fmla="*/ 192172 h 226274"/>
                  <a:gd name="connsiteX90" fmla="*/ 210981 w 256393"/>
                  <a:gd name="connsiteY90" fmla="*/ 194183 h 226274"/>
                  <a:gd name="connsiteX91" fmla="*/ 214164 w 256393"/>
                  <a:gd name="connsiteY91" fmla="*/ 189743 h 226274"/>
                  <a:gd name="connsiteX92" fmla="*/ 216259 w 256393"/>
                  <a:gd name="connsiteY92" fmla="*/ 193848 h 226274"/>
                  <a:gd name="connsiteX93" fmla="*/ 213829 w 256393"/>
                  <a:gd name="connsiteY93" fmla="*/ 195524 h 226274"/>
                  <a:gd name="connsiteX94" fmla="*/ 215002 w 256393"/>
                  <a:gd name="connsiteY94" fmla="*/ 195524 h 226274"/>
                  <a:gd name="connsiteX95" fmla="*/ 215421 w 256393"/>
                  <a:gd name="connsiteY95" fmla="*/ 196864 h 226274"/>
                  <a:gd name="connsiteX96" fmla="*/ 216510 w 256393"/>
                  <a:gd name="connsiteY96" fmla="*/ 196864 h 226274"/>
                  <a:gd name="connsiteX97" fmla="*/ 218940 w 256393"/>
                  <a:gd name="connsiteY97" fmla="*/ 199294 h 226274"/>
                  <a:gd name="connsiteX98" fmla="*/ 222962 w 256393"/>
                  <a:gd name="connsiteY98" fmla="*/ 199294 h 226274"/>
                  <a:gd name="connsiteX99" fmla="*/ 222962 w 256393"/>
                  <a:gd name="connsiteY99" fmla="*/ 200132 h 226274"/>
                  <a:gd name="connsiteX100" fmla="*/ 228241 w 256393"/>
                  <a:gd name="connsiteY100" fmla="*/ 205662 h 226274"/>
                  <a:gd name="connsiteX101" fmla="*/ 228241 w 256393"/>
                  <a:gd name="connsiteY101" fmla="*/ 207087 h 226274"/>
                  <a:gd name="connsiteX102" fmla="*/ 229833 w 256393"/>
                  <a:gd name="connsiteY102" fmla="*/ 207841 h 226274"/>
                  <a:gd name="connsiteX103" fmla="*/ 228576 w 256393"/>
                  <a:gd name="connsiteY103" fmla="*/ 208260 h 226274"/>
                  <a:gd name="connsiteX104" fmla="*/ 232011 w 256393"/>
                  <a:gd name="connsiteY104" fmla="*/ 209768 h 226274"/>
                  <a:gd name="connsiteX105" fmla="*/ 228744 w 256393"/>
                  <a:gd name="connsiteY105" fmla="*/ 207087 h 226274"/>
                  <a:gd name="connsiteX106" fmla="*/ 234693 w 256393"/>
                  <a:gd name="connsiteY106" fmla="*/ 208344 h 226274"/>
                  <a:gd name="connsiteX107" fmla="*/ 235363 w 256393"/>
                  <a:gd name="connsiteY107" fmla="*/ 209768 h 226274"/>
                  <a:gd name="connsiteX108" fmla="*/ 241898 w 256393"/>
                  <a:gd name="connsiteY108" fmla="*/ 213958 h 226274"/>
                  <a:gd name="connsiteX109" fmla="*/ 240725 w 256393"/>
                  <a:gd name="connsiteY109" fmla="*/ 215801 h 226274"/>
                  <a:gd name="connsiteX110" fmla="*/ 237877 w 256393"/>
                  <a:gd name="connsiteY110" fmla="*/ 212533 h 226274"/>
                  <a:gd name="connsiteX111" fmla="*/ 238798 w 256393"/>
                  <a:gd name="connsiteY111" fmla="*/ 213874 h 226274"/>
                  <a:gd name="connsiteX112" fmla="*/ 236704 w 256393"/>
                  <a:gd name="connsiteY112" fmla="*/ 212282 h 226274"/>
                  <a:gd name="connsiteX113" fmla="*/ 244412 w 256393"/>
                  <a:gd name="connsiteY113" fmla="*/ 220661 h 226274"/>
                  <a:gd name="connsiteX114" fmla="*/ 245836 w 256393"/>
                  <a:gd name="connsiteY114" fmla="*/ 220661 h 226274"/>
                  <a:gd name="connsiteX115" fmla="*/ 244999 w 256393"/>
                  <a:gd name="connsiteY115" fmla="*/ 219990 h 226274"/>
                  <a:gd name="connsiteX116" fmla="*/ 246256 w 256393"/>
                  <a:gd name="connsiteY116" fmla="*/ 219990 h 226274"/>
                  <a:gd name="connsiteX117" fmla="*/ 250696 w 256393"/>
                  <a:gd name="connsiteY117" fmla="*/ 222839 h 226274"/>
                  <a:gd name="connsiteX118" fmla="*/ 250696 w 256393"/>
                  <a:gd name="connsiteY118" fmla="*/ 223761 h 226274"/>
                  <a:gd name="connsiteX119" fmla="*/ 249440 w 256393"/>
                  <a:gd name="connsiteY119" fmla="*/ 222336 h 226274"/>
                  <a:gd name="connsiteX120" fmla="*/ 252456 w 256393"/>
                  <a:gd name="connsiteY120" fmla="*/ 225101 h 226274"/>
                  <a:gd name="connsiteX121" fmla="*/ 251786 w 256393"/>
                  <a:gd name="connsiteY121" fmla="*/ 223677 h 226274"/>
                  <a:gd name="connsiteX122" fmla="*/ 256394 w 256393"/>
                  <a:gd name="connsiteY122" fmla="*/ 226274 h 226274"/>
                  <a:gd name="connsiteX123" fmla="*/ 255724 w 256393"/>
                  <a:gd name="connsiteY123" fmla="*/ 224431 h 226274"/>
                  <a:gd name="connsiteX124" fmla="*/ 252707 w 256393"/>
                  <a:gd name="connsiteY124" fmla="*/ 223426 h 226274"/>
                  <a:gd name="connsiteX125" fmla="*/ 250696 w 256393"/>
                  <a:gd name="connsiteY125" fmla="*/ 219571 h 226274"/>
                  <a:gd name="connsiteX126" fmla="*/ 249775 w 256393"/>
                  <a:gd name="connsiteY126" fmla="*/ 219571 h 226274"/>
                  <a:gd name="connsiteX127" fmla="*/ 249272 w 256393"/>
                  <a:gd name="connsiteY127" fmla="*/ 219571 h 226274"/>
                  <a:gd name="connsiteX128" fmla="*/ 249272 w 256393"/>
                  <a:gd name="connsiteY128" fmla="*/ 220493 h 226274"/>
                  <a:gd name="connsiteX129" fmla="*/ 245585 w 256393"/>
                  <a:gd name="connsiteY129" fmla="*/ 218482 h 226274"/>
                  <a:gd name="connsiteX130" fmla="*/ 245585 w 256393"/>
                  <a:gd name="connsiteY130" fmla="*/ 217896 h 226274"/>
                  <a:gd name="connsiteX131" fmla="*/ 244328 w 256393"/>
                  <a:gd name="connsiteY131" fmla="*/ 217477 h 226274"/>
                  <a:gd name="connsiteX132" fmla="*/ 245082 w 256393"/>
                  <a:gd name="connsiteY132" fmla="*/ 216220 h 226274"/>
                  <a:gd name="connsiteX133" fmla="*/ 243658 w 256393"/>
                  <a:gd name="connsiteY133" fmla="*/ 214879 h 226274"/>
                  <a:gd name="connsiteX134" fmla="*/ 241061 w 256393"/>
                  <a:gd name="connsiteY134" fmla="*/ 212198 h 226274"/>
                  <a:gd name="connsiteX135" fmla="*/ 239804 w 256393"/>
                  <a:gd name="connsiteY135" fmla="*/ 211360 h 226274"/>
                  <a:gd name="connsiteX136" fmla="*/ 237206 w 256393"/>
                  <a:gd name="connsiteY136" fmla="*/ 209600 h 226274"/>
                  <a:gd name="connsiteX137" fmla="*/ 237206 w 256393"/>
                  <a:gd name="connsiteY137" fmla="*/ 209600 h 226274"/>
                  <a:gd name="connsiteX138" fmla="*/ 230084 w 256393"/>
                  <a:gd name="connsiteY138" fmla="*/ 203065 h 226274"/>
                  <a:gd name="connsiteX139" fmla="*/ 227152 w 256393"/>
                  <a:gd name="connsiteY139" fmla="*/ 200635 h 226274"/>
                  <a:gd name="connsiteX140" fmla="*/ 227152 w 256393"/>
                  <a:gd name="connsiteY140" fmla="*/ 199965 h 226274"/>
                  <a:gd name="connsiteX141" fmla="*/ 223800 w 256393"/>
                  <a:gd name="connsiteY141" fmla="*/ 197032 h 226274"/>
                  <a:gd name="connsiteX142" fmla="*/ 217767 w 256393"/>
                  <a:gd name="connsiteY142" fmla="*/ 190748 h 226274"/>
                  <a:gd name="connsiteX143" fmla="*/ 217181 w 256393"/>
                  <a:gd name="connsiteY143" fmla="*/ 191251 h 226274"/>
                  <a:gd name="connsiteX144" fmla="*/ 213159 w 256393"/>
                  <a:gd name="connsiteY144" fmla="*/ 188234 h 226274"/>
                  <a:gd name="connsiteX145" fmla="*/ 213159 w 256393"/>
                  <a:gd name="connsiteY145" fmla="*/ 188737 h 226274"/>
                  <a:gd name="connsiteX146" fmla="*/ 208215 w 256393"/>
                  <a:gd name="connsiteY146" fmla="*/ 183793 h 226274"/>
                  <a:gd name="connsiteX147" fmla="*/ 209221 w 256393"/>
                  <a:gd name="connsiteY147" fmla="*/ 184631 h 226274"/>
                  <a:gd name="connsiteX148" fmla="*/ 202015 w 256393"/>
                  <a:gd name="connsiteY148" fmla="*/ 178180 h 226274"/>
                  <a:gd name="connsiteX149" fmla="*/ 200758 w 256393"/>
                  <a:gd name="connsiteY149" fmla="*/ 177007 h 226274"/>
                  <a:gd name="connsiteX150" fmla="*/ 200758 w 256393"/>
                  <a:gd name="connsiteY150" fmla="*/ 177007 h 226274"/>
                  <a:gd name="connsiteX151" fmla="*/ 200758 w 256393"/>
                  <a:gd name="connsiteY151" fmla="*/ 177007 h 226274"/>
                  <a:gd name="connsiteX152" fmla="*/ 199334 w 256393"/>
                  <a:gd name="connsiteY152" fmla="*/ 175834 h 226274"/>
                  <a:gd name="connsiteX153" fmla="*/ 199753 w 256393"/>
                  <a:gd name="connsiteY153" fmla="*/ 176671 h 226274"/>
                  <a:gd name="connsiteX154" fmla="*/ 197909 w 256393"/>
                  <a:gd name="connsiteY154" fmla="*/ 175415 h 226274"/>
                  <a:gd name="connsiteX155" fmla="*/ 197909 w 256393"/>
                  <a:gd name="connsiteY155" fmla="*/ 174660 h 226274"/>
                  <a:gd name="connsiteX156" fmla="*/ 197909 w 256393"/>
                  <a:gd name="connsiteY156" fmla="*/ 174660 h 226274"/>
                  <a:gd name="connsiteX157" fmla="*/ 197155 w 256393"/>
                  <a:gd name="connsiteY157" fmla="*/ 175163 h 226274"/>
                  <a:gd name="connsiteX158" fmla="*/ 196066 w 256393"/>
                  <a:gd name="connsiteY158" fmla="*/ 175163 h 226274"/>
                  <a:gd name="connsiteX159" fmla="*/ 194306 w 256393"/>
                  <a:gd name="connsiteY159" fmla="*/ 172482 h 226274"/>
                  <a:gd name="connsiteX160" fmla="*/ 189782 w 256393"/>
                  <a:gd name="connsiteY160" fmla="*/ 170639 h 226274"/>
                  <a:gd name="connsiteX161" fmla="*/ 189782 w 256393"/>
                  <a:gd name="connsiteY161" fmla="*/ 170639 h 226274"/>
                  <a:gd name="connsiteX162" fmla="*/ 187771 w 256393"/>
                  <a:gd name="connsiteY162" fmla="*/ 168963 h 226274"/>
                  <a:gd name="connsiteX163" fmla="*/ 187771 w 256393"/>
                  <a:gd name="connsiteY163" fmla="*/ 168041 h 226274"/>
                  <a:gd name="connsiteX164" fmla="*/ 185425 w 256393"/>
                  <a:gd name="connsiteY164" fmla="*/ 167538 h 226274"/>
                  <a:gd name="connsiteX165" fmla="*/ 186095 w 256393"/>
                  <a:gd name="connsiteY165" fmla="*/ 166030 h 226274"/>
                  <a:gd name="connsiteX166" fmla="*/ 181487 w 256393"/>
                  <a:gd name="connsiteY166" fmla="*/ 163852 h 226274"/>
                  <a:gd name="connsiteX167" fmla="*/ 181989 w 256393"/>
                  <a:gd name="connsiteY167" fmla="*/ 163852 h 226274"/>
                  <a:gd name="connsiteX168" fmla="*/ 179643 w 256393"/>
                  <a:gd name="connsiteY168" fmla="*/ 162176 h 226274"/>
                  <a:gd name="connsiteX169" fmla="*/ 169337 w 256393"/>
                  <a:gd name="connsiteY169" fmla="*/ 151200 h 226274"/>
                  <a:gd name="connsiteX170" fmla="*/ 166991 w 256393"/>
                  <a:gd name="connsiteY170" fmla="*/ 149859 h 226274"/>
                  <a:gd name="connsiteX171" fmla="*/ 167578 w 256393"/>
                  <a:gd name="connsiteY171" fmla="*/ 149021 h 226274"/>
                  <a:gd name="connsiteX172" fmla="*/ 162969 w 256393"/>
                  <a:gd name="connsiteY172" fmla="*/ 145502 h 226274"/>
                  <a:gd name="connsiteX173" fmla="*/ 163723 w 256393"/>
                  <a:gd name="connsiteY173" fmla="*/ 145083 h 226274"/>
                  <a:gd name="connsiteX174" fmla="*/ 162886 w 256393"/>
                  <a:gd name="connsiteY174" fmla="*/ 144496 h 226274"/>
                  <a:gd name="connsiteX175" fmla="*/ 163807 w 256393"/>
                  <a:gd name="connsiteY175" fmla="*/ 144496 h 226274"/>
                  <a:gd name="connsiteX176" fmla="*/ 159785 w 256393"/>
                  <a:gd name="connsiteY176" fmla="*/ 144496 h 226274"/>
                  <a:gd name="connsiteX177" fmla="*/ 157355 w 256393"/>
                  <a:gd name="connsiteY177" fmla="*/ 142737 h 226274"/>
                  <a:gd name="connsiteX178" fmla="*/ 158277 w 256393"/>
                  <a:gd name="connsiteY178" fmla="*/ 142318 h 226274"/>
                  <a:gd name="connsiteX179" fmla="*/ 153753 w 256393"/>
                  <a:gd name="connsiteY179" fmla="*/ 138715 h 226274"/>
                  <a:gd name="connsiteX180" fmla="*/ 152580 w 256393"/>
                  <a:gd name="connsiteY180" fmla="*/ 137710 h 226274"/>
                  <a:gd name="connsiteX181" fmla="*/ 149396 w 256393"/>
                  <a:gd name="connsiteY181" fmla="*/ 134693 h 226274"/>
                  <a:gd name="connsiteX182" fmla="*/ 149396 w 256393"/>
                  <a:gd name="connsiteY182" fmla="*/ 135196 h 226274"/>
                  <a:gd name="connsiteX183" fmla="*/ 146630 w 256393"/>
                  <a:gd name="connsiteY183" fmla="*/ 133269 h 226274"/>
                  <a:gd name="connsiteX184" fmla="*/ 146630 w 256393"/>
                  <a:gd name="connsiteY184" fmla="*/ 133269 h 226274"/>
                  <a:gd name="connsiteX185" fmla="*/ 143028 w 256393"/>
                  <a:gd name="connsiteY185" fmla="*/ 129247 h 226274"/>
                  <a:gd name="connsiteX186" fmla="*/ 143028 w 256393"/>
                  <a:gd name="connsiteY186" fmla="*/ 129917 h 226274"/>
                  <a:gd name="connsiteX187" fmla="*/ 139090 w 256393"/>
                  <a:gd name="connsiteY187" fmla="*/ 125979 h 226274"/>
                  <a:gd name="connsiteX188" fmla="*/ 139090 w 256393"/>
                  <a:gd name="connsiteY188" fmla="*/ 126817 h 226274"/>
                  <a:gd name="connsiteX189" fmla="*/ 137246 w 256393"/>
                  <a:gd name="connsiteY189" fmla="*/ 122125 h 226274"/>
                  <a:gd name="connsiteX190" fmla="*/ 138084 w 256393"/>
                  <a:gd name="connsiteY190" fmla="*/ 122125 h 226274"/>
                  <a:gd name="connsiteX191" fmla="*/ 135235 w 256393"/>
                  <a:gd name="connsiteY191" fmla="*/ 121119 h 226274"/>
                  <a:gd name="connsiteX192" fmla="*/ 135235 w 256393"/>
                  <a:gd name="connsiteY192" fmla="*/ 119444 h 226274"/>
                  <a:gd name="connsiteX193" fmla="*/ 129873 w 256393"/>
                  <a:gd name="connsiteY193" fmla="*/ 115506 h 226274"/>
                  <a:gd name="connsiteX194" fmla="*/ 129035 w 256393"/>
                  <a:gd name="connsiteY194" fmla="*/ 116176 h 226274"/>
                  <a:gd name="connsiteX195" fmla="*/ 124762 w 256393"/>
                  <a:gd name="connsiteY195" fmla="*/ 111986 h 226274"/>
                  <a:gd name="connsiteX196" fmla="*/ 124762 w 256393"/>
                  <a:gd name="connsiteY196" fmla="*/ 111567 h 226274"/>
                  <a:gd name="connsiteX197" fmla="*/ 120321 w 256393"/>
                  <a:gd name="connsiteY197" fmla="*/ 109138 h 226274"/>
                  <a:gd name="connsiteX198" fmla="*/ 115210 w 256393"/>
                  <a:gd name="connsiteY198" fmla="*/ 103105 h 226274"/>
                  <a:gd name="connsiteX199" fmla="*/ 112193 w 256393"/>
                  <a:gd name="connsiteY199" fmla="*/ 100507 h 226274"/>
                  <a:gd name="connsiteX200" fmla="*/ 112193 w 256393"/>
                  <a:gd name="connsiteY200" fmla="*/ 100507 h 226274"/>
                  <a:gd name="connsiteX201" fmla="*/ 108423 w 256393"/>
                  <a:gd name="connsiteY201" fmla="*/ 98329 h 226274"/>
                  <a:gd name="connsiteX202" fmla="*/ 108423 w 256393"/>
                  <a:gd name="connsiteY202" fmla="*/ 97910 h 226274"/>
                  <a:gd name="connsiteX203" fmla="*/ 102641 w 256393"/>
                  <a:gd name="connsiteY203" fmla="*/ 93720 h 226274"/>
                  <a:gd name="connsiteX204" fmla="*/ 102641 w 256393"/>
                  <a:gd name="connsiteY204" fmla="*/ 92966 h 226274"/>
                  <a:gd name="connsiteX205" fmla="*/ 96273 w 256393"/>
                  <a:gd name="connsiteY205" fmla="*/ 86850 h 226274"/>
                  <a:gd name="connsiteX206" fmla="*/ 96776 w 256393"/>
                  <a:gd name="connsiteY206" fmla="*/ 86850 h 226274"/>
                  <a:gd name="connsiteX207" fmla="*/ 88397 w 256393"/>
                  <a:gd name="connsiteY207" fmla="*/ 79895 h 226274"/>
                  <a:gd name="connsiteX208" fmla="*/ 85967 w 256393"/>
                  <a:gd name="connsiteY208" fmla="*/ 78555 h 226274"/>
                  <a:gd name="connsiteX209" fmla="*/ 85967 w 256393"/>
                  <a:gd name="connsiteY209" fmla="*/ 80398 h 226274"/>
                  <a:gd name="connsiteX210" fmla="*/ 85213 w 256393"/>
                  <a:gd name="connsiteY210" fmla="*/ 78471 h 226274"/>
                  <a:gd name="connsiteX211" fmla="*/ 85213 w 256393"/>
                  <a:gd name="connsiteY211" fmla="*/ 78471 h 226274"/>
                  <a:gd name="connsiteX212" fmla="*/ 83119 w 256393"/>
                  <a:gd name="connsiteY212" fmla="*/ 74617 h 226274"/>
                  <a:gd name="connsiteX213" fmla="*/ 68958 w 256393"/>
                  <a:gd name="connsiteY213" fmla="*/ 60875 h 226274"/>
                  <a:gd name="connsiteX214" fmla="*/ 68958 w 256393"/>
                  <a:gd name="connsiteY214" fmla="*/ 62132 h 226274"/>
                  <a:gd name="connsiteX215" fmla="*/ 67366 w 256393"/>
                  <a:gd name="connsiteY215" fmla="*/ 60624 h 226274"/>
                  <a:gd name="connsiteX216" fmla="*/ 68539 w 256393"/>
                  <a:gd name="connsiteY216" fmla="*/ 60624 h 226274"/>
                  <a:gd name="connsiteX217" fmla="*/ 66026 w 256393"/>
                  <a:gd name="connsiteY217" fmla="*/ 59367 h 226274"/>
                  <a:gd name="connsiteX218" fmla="*/ 67031 w 256393"/>
                  <a:gd name="connsiteY218" fmla="*/ 58613 h 226274"/>
                  <a:gd name="connsiteX219" fmla="*/ 66026 w 256393"/>
                  <a:gd name="connsiteY219" fmla="*/ 57775 h 226274"/>
                  <a:gd name="connsiteX220" fmla="*/ 66026 w 256393"/>
                  <a:gd name="connsiteY220" fmla="*/ 57775 h 226274"/>
                  <a:gd name="connsiteX221" fmla="*/ 63177 w 256393"/>
                  <a:gd name="connsiteY221" fmla="*/ 56351 h 226274"/>
                  <a:gd name="connsiteX222" fmla="*/ 63177 w 256393"/>
                  <a:gd name="connsiteY222" fmla="*/ 55094 h 226274"/>
                  <a:gd name="connsiteX223" fmla="*/ 62674 w 256393"/>
                  <a:gd name="connsiteY223" fmla="*/ 54591 h 226274"/>
                  <a:gd name="connsiteX224" fmla="*/ 60663 w 256393"/>
                  <a:gd name="connsiteY224" fmla="*/ 52664 h 226274"/>
                  <a:gd name="connsiteX225" fmla="*/ 60663 w 256393"/>
                  <a:gd name="connsiteY225" fmla="*/ 54005 h 226274"/>
                  <a:gd name="connsiteX226" fmla="*/ 59071 w 256393"/>
                  <a:gd name="connsiteY226" fmla="*/ 54005 h 226274"/>
                  <a:gd name="connsiteX227" fmla="*/ 51195 w 256393"/>
                  <a:gd name="connsiteY227" fmla="*/ 45626 h 226274"/>
                  <a:gd name="connsiteX228" fmla="*/ 46754 w 256393"/>
                  <a:gd name="connsiteY228" fmla="*/ 42274 h 226274"/>
                  <a:gd name="connsiteX229" fmla="*/ 45330 w 256393"/>
                  <a:gd name="connsiteY229" fmla="*/ 42274 h 226274"/>
                  <a:gd name="connsiteX230" fmla="*/ 43319 w 256393"/>
                  <a:gd name="connsiteY230" fmla="*/ 37414 h 226274"/>
                  <a:gd name="connsiteX231" fmla="*/ 39967 w 256393"/>
                  <a:gd name="connsiteY231" fmla="*/ 36493 h 226274"/>
                  <a:gd name="connsiteX232" fmla="*/ 39967 w 256393"/>
                  <a:gd name="connsiteY232" fmla="*/ 34733 h 226274"/>
                  <a:gd name="connsiteX233" fmla="*/ 30918 w 256393"/>
                  <a:gd name="connsiteY233" fmla="*/ 26354 h 226274"/>
                  <a:gd name="connsiteX234" fmla="*/ 29996 w 256393"/>
                  <a:gd name="connsiteY234" fmla="*/ 26941 h 226274"/>
                  <a:gd name="connsiteX235" fmla="*/ 29159 w 256393"/>
                  <a:gd name="connsiteY235" fmla="*/ 24427 h 226274"/>
                  <a:gd name="connsiteX236" fmla="*/ 26896 w 256393"/>
                  <a:gd name="connsiteY236" fmla="*/ 23254 h 226274"/>
                  <a:gd name="connsiteX237" fmla="*/ 26477 w 256393"/>
                  <a:gd name="connsiteY237" fmla="*/ 23673 h 226274"/>
                  <a:gd name="connsiteX238" fmla="*/ 7541 w 256393"/>
                  <a:gd name="connsiteY238" fmla="*/ 4737 h 226274"/>
                  <a:gd name="connsiteX239" fmla="*/ 6703 w 256393"/>
                  <a:gd name="connsiteY239" fmla="*/ 4737 h 226274"/>
                  <a:gd name="connsiteX240" fmla="*/ 6117 w 256393"/>
                  <a:gd name="connsiteY240" fmla="*/ 5491 h 226274"/>
                  <a:gd name="connsiteX241" fmla="*/ 4022 w 256393"/>
                  <a:gd name="connsiteY241" fmla="*/ 2307 h 226274"/>
                  <a:gd name="connsiteX242" fmla="*/ 167 w 256393"/>
                  <a:gd name="connsiteY242" fmla="*/ 44 h 226274"/>
                  <a:gd name="connsiteX243" fmla="*/ 1089 w 256393"/>
                  <a:gd name="connsiteY243" fmla="*/ 715 h 226274"/>
                  <a:gd name="connsiteX244" fmla="*/ 0 w 256393"/>
                  <a:gd name="connsiteY244" fmla="*/ 4904 h 226274"/>
                  <a:gd name="connsiteX245" fmla="*/ 5530 w 256393"/>
                  <a:gd name="connsiteY245" fmla="*/ 10015 h 226274"/>
                  <a:gd name="connsiteX246" fmla="*/ 4860 w 256393"/>
                  <a:gd name="connsiteY246" fmla="*/ 10434 h 226274"/>
                  <a:gd name="connsiteX247" fmla="*/ 7541 w 256393"/>
                  <a:gd name="connsiteY247" fmla="*/ 12278 h 226274"/>
                  <a:gd name="connsiteX248" fmla="*/ 7541 w 256393"/>
                  <a:gd name="connsiteY248" fmla="*/ 12278 h 226274"/>
                  <a:gd name="connsiteX249" fmla="*/ 15920 w 256393"/>
                  <a:gd name="connsiteY249" fmla="*/ 20656 h 226274"/>
                  <a:gd name="connsiteX250" fmla="*/ 15920 w 256393"/>
                  <a:gd name="connsiteY250" fmla="*/ 19902 h 226274"/>
                  <a:gd name="connsiteX251" fmla="*/ 16925 w 256393"/>
                  <a:gd name="connsiteY251" fmla="*/ 21494 h 226274"/>
                  <a:gd name="connsiteX252" fmla="*/ 16339 w 256393"/>
                  <a:gd name="connsiteY252" fmla="*/ 19316 h 226274"/>
                  <a:gd name="connsiteX253" fmla="*/ 21785 w 256393"/>
                  <a:gd name="connsiteY253" fmla="*/ 26438 h 226274"/>
                  <a:gd name="connsiteX254" fmla="*/ 23209 w 256393"/>
                  <a:gd name="connsiteY254" fmla="*/ 26438 h 226274"/>
                  <a:gd name="connsiteX255" fmla="*/ 23209 w 256393"/>
                  <a:gd name="connsiteY255" fmla="*/ 27108 h 226274"/>
                  <a:gd name="connsiteX256" fmla="*/ 23964 w 256393"/>
                  <a:gd name="connsiteY256" fmla="*/ 27108 h 226274"/>
                  <a:gd name="connsiteX257" fmla="*/ 24550 w 256393"/>
                  <a:gd name="connsiteY257" fmla="*/ 29035 h 226274"/>
                  <a:gd name="connsiteX258" fmla="*/ 23628 w 256393"/>
                  <a:gd name="connsiteY258" fmla="*/ 28449 h 226274"/>
                  <a:gd name="connsiteX259" fmla="*/ 27064 w 256393"/>
                  <a:gd name="connsiteY259" fmla="*/ 31465 h 226274"/>
                  <a:gd name="connsiteX260" fmla="*/ 26058 w 256393"/>
                  <a:gd name="connsiteY260" fmla="*/ 30208 h 226274"/>
                  <a:gd name="connsiteX261" fmla="*/ 37537 w 256393"/>
                  <a:gd name="connsiteY261" fmla="*/ 39593 h 226274"/>
                  <a:gd name="connsiteX262" fmla="*/ 37537 w 256393"/>
                  <a:gd name="connsiteY262" fmla="*/ 39593 h 226274"/>
                  <a:gd name="connsiteX263" fmla="*/ 42313 w 256393"/>
                  <a:gd name="connsiteY263" fmla="*/ 43950 h 226274"/>
                  <a:gd name="connsiteX264" fmla="*/ 42313 w 256393"/>
                  <a:gd name="connsiteY264" fmla="*/ 43950 h 226274"/>
                  <a:gd name="connsiteX265" fmla="*/ 44743 w 256393"/>
                  <a:gd name="connsiteY265" fmla="*/ 45458 h 226274"/>
                  <a:gd name="connsiteX266" fmla="*/ 44743 w 256393"/>
                  <a:gd name="connsiteY266" fmla="*/ 46715 h 226274"/>
                  <a:gd name="connsiteX267" fmla="*/ 49100 w 256393"/>
                  <a:gd name="connsiteY267" fmla="*/ 48307 h 226274"/>
                  <a:gd name="connsiteX268" fmla="*/ 49100 w 256393"/>
                  <a:gd name="connsiteY268" fmla="*/ 49145 h 226274"/>
                  <a:gd name="connsiteX269" fmla="*/ 51782 w 256393"/>
                  <a:gd name="connsiteY269" fmla="*/ 50318 h 226274"/>
                  <a:gd name="connsiteX270" fmla="*/ 50357 w 256393"/>
                  <a:gd name="connsiteY270" fmla="*/ 51072 h 226274"/>
                  <a:gd name="connsiteX271" fmla="*/ 55719 w 256393"/>
                  <a:gd name="connsiteY271" fmla="*/ 56602 h 226274"/>
                  <a:gd name="connsiteX272" fmla="*/ 54714 w 256393"/>
                  <a:gd name="connsiteY272" fmla="*/ 54088 h 226274"/>
                  <a:gd name="connsiteX273" fmla="*/ 57395 w 256393"/>
                  <a:gd name="connsiteY273" fmla="*/ 55261 h 226274"/>
                  <a:gd name="connsiteX274" fmla="*/ 60077 w 256393"/>
                  <a:gd name="connsiteY274" fmla="*/ 60205 h 226274"/>
                  <a:gd name="connsiteX275" fmla="*/ 59490 w 256393"/>
                  <a:gd name="connsiteY275" fmla="*/ 60205 h 226274"/>
                  <a:gd name="connsiteX276" fmla="*/ 62255 w 256393"/>
                  <a:gd name="connsiteY276" fmla="*/ 62802 h 226274"/>
                  <a:gd name="connsiteX277" fmla="*/ 64601 w 256393"/>
                  <a:gd name="connsiteY277" fmla="*/ 63389 h 226274"/>
                  <a:gd name="connsiteX278" fmla="*/ 62255 w 256393"/>
                  <a:gd name="connsiteY278" fmla="*/ 61629 h 226274"/>
                  <a:gd name="connsiteX279" fmla="*/ 67282 w 256393"/>
                  <a:gd name="connsiteY279" fmla="*/ 64897 h 226274"/>
                  <a:gd name="connsiteX280" fmla="*/ 65690 w 256393"/>
                  <a:gd name="connsiteY280" fmla="*/ 64311 h 226274"/>
                  <a:gd name="connsiteX281" fmla="*/ 67366 w 256393"/>
                  <a:gd name="connsiteY281" fmla="*/ 65986 h 226274"/>
                  <a:gd name="connsiteX282" fmla="*/ 62590 w 256393"/>
                  <a:gd name="connsiteY282" fmla="*/ 63305 h 226274"/>
                  <a:gd name="connsiteX283" fmla="*/ 64182 w 256393"/>
                  <a:gd name="connsiteY283" fmla="*/ 65232 h 226274"/>
                  <a:gd name="connsiteX284" fmla="*/ 68791 w 256393"/>
                  <a:gd name="connsiteY284" fmla="*/ 68081 h 226274"/>
                  <a:gd name="connsiteX285" fmla="*/ 68204 w 256393"/>
                  <a:gd name="connsiteY285" fmla="*/ 68500 h 226274"/>
                  <a:gd name="connsiteX286" fmla="*/ 69712 w 256393"/>
                  <a:gd name="connsiteY286" fmla="*/ 69254 h 226274"/>
                  <a:gd name="connsiteX287" fmla="*/ 68288 w 256393"/>
                  <a:gd name="connsiteY287" fmla="*/ 69254 h 226274"/>
                  <a:gd name="connsiteX288" fmla="*/ 71807 w 256393"/>
                  <a:gd name="connsiteY288" fmla="*/ 72857 h 226274"/>
                  <a:gd name="connsiteX289" fmla="*/ 71053 w 256393"/>
                  <a:gd name="connsiteY289" fmla="*/ 70343 h 226274"/>
                  <a:gd name="connsiteX290" fmla="*/ 75494 w 256393"/>
                  <a:gd name="connsiteY290" fmla="*/ 76292 h 226274"/>
                  <a:gd name="connsiteX291" fmla="*/ 74907 w 256393"/>
                  <a:gd name="connsiteY291" fmla="*/ 74784 h 226274"/>
                  <a:gd name="connsiteX292" fmla="*/ 76415 w 256393"/>
                  <a:gd name="connsiteY292" fmla="*/ 77214 h 226274"/>
                  <a:gd name="connsiteX293" fmla="*/ 77840 w 256393"/>
                  <a:gd name="connsiteY293" fmla="*/ 77214 h 226274"/>
                  <a:gd name="connsiteX294" fmla="*/ 80437 w 256393"/>
                  <a:gd name="connsiteY294" fmla="*/ 78722 h 226274"/>
                  <a:gd name="connsiteX295" fmla="*/ 79935 w 256393"/>
                  <a:gd name="connsiteY295" fmla="*/ 79225 h 226274"/>
                  <a:gd name="connsiteX296" fmla="*/ 83705 w 256393"/>
                  <a:gd name="connsiteY296" fmla="*/ 81403 h 226274"/>
                  <a:gd name="connsiteX297" fmla="*/ 82029 w 256393"/>
                  <a:gd name="connsiteY297" fmla="*/ 81403 h 226274"/>
                  <a:gd name="connsiteX298" fmla="*/ 83454 w 256393"/>
                  <a:gd name="connsiteY298" fmla="*/ 82325 h 226274"/>
                  <a:gd name="connsiteX299" fmla="*/ 82699 w 256393"/>
                  <a:gd name="connsiteY299" fmla="*/ 82325 h 226274"/>
                  <a:gd name="connsiteX300" fmla="*/ 85967 w 256393"/>
                  <a:gd name="connsiteY300" fmla="*/ 85090 h 226274"/>
                  <a:gd name="connsiteX301" fmla="*/ 88230 w 256393"/>
                  <a:gd name="connsiteY301" fmla="*/ 85090 h 226274"/>
                  <a:gd name="connsiteX302" fmla="*/ 89068 w 256393"/>
                  <a:gd name="connsiteY302" fmla="*/ 86598 h 226274"/>
                  <a:gd name="connsiteX303" fmla="*/ 87308 w 256393"/>
                  <a:gd name="connsiteY303" fmla="*/ 85509 h 226274"/>
                  <a:gd name="connsiteX304" fmla="*/ 86386 w 256393"/>
                  <a:gd name="connsiteY304" fmla="*/ 85509 h 226274"/>
                  <a:gd name="connsiteX305" fmla="*/ 89151 w 256393"/>
                  <a:gd name="connsiteY305" fmla="*/ 88107 h 226274"/>
                  <a:gd name="connsiteX306" fmla="*/ 88565 w 256393"/>
                  <a:gd name="connsiteY306" fmla="*/ 87436 h 226274"/>
                  <a:gd name="connsiteX307" fmla="*/ 91749 w 256393"/>
                  <a:gd name="connsiteY307" fmla="*/ 88861 h 226274"/>
                  <a:gd name="connsiteX308" fmla="*/ 91078 w 256393"/>
                  <a:gd name="connsiteY308" fmla="*/ 88861 h 226274"/>
                  <a:gd name="connsiteX309" fmla="*/ 92922 w 256393"/>
                  <a:gd name="connsiteY309" fmla="*/ 89950 h 226274"/>
                  <a:gd name="connsiteX310" fmla="*/ 90743 w 256393"/>
                  <a:gd name="connsiteY310" fmla="*/ 89950 h 226274"/>
                  <a:gd name="connsiteX311" fmla="*/ 93508 w 256393"/>
                  <a:gd name="connsiteY311" fmla="*/ 91626 h 226274"/>
                  <a:gd name="connsiteX312" fmla="*/ 93508 w 256393"/>
                  <a:gd name="connsiteY312" fmla="*/ 93050 h 226274"/>
                  <a:gd name="connsiteX313" fmla="*/ 98871 w 256393"/>
                  <a:gd name="connsiteY313" fmla="*/ 96988 h 226274"/>
                  <a:gd name="connsiteX314" fmla="*/ 99709 w 256393"/>
                  <a:gd name="connsiteY314" fmla="*/ 96988 h 226274"/>
                  <a:gd name="connsiteX315" fmla="*/ 104652 w 256393"/>
                  <a:gd name="connsiteY315" fmla="*/ 101513 h 226274"/>
                  <a:gd name="connsiteX316" fmla="*/ 105071 w 256393"/>
                  <a:gd name="connsiteY316" fmla="*/ 103272 h 226274"/>
                  <a:gd name="connsiteX317" fmla="*/ 107166 w 256393"/>
                  <a:gd name="connsiteY317" fmla="*/ 103272 h 226274"/>
                  <a:gd name="connsiteX318" fmla="*/ 107669 w 256393"/>
                  <a:gd name="connsiteY318" fmla="*/ 105283 h 226274"/>
                  <a:gd name="connsiteX319" fmla="*/ 112277 w 256393"/>
                  <a:gd name="connsiteY319" fmla="*/ 108383 h 226274"/>
                  <a:gd name="connsiteX320" fmla="*/ 111523 w 256393"/>
                  <a:gd name="connsiteY320" fmla="*/ 106121 h 226274"/>
                  <a:gd name="connsiteX321" fmla="*/ 130375 w 256393"/>
                  <a:gd name="connsiteY321" fmla="*/ 122879 h 226274"/>
                  <a:gd name="connsiteX322" fmla="*/ 128951 w 256393"/>
                  <a:gd name="connsiteY322" fmla="*/ 121873 h 226274"/>
                  <a:gd name="connsiteX323" fmla="*/ 130375 w 256393"/>
                  <a:gd name="connsiteY323" fmla="*/ 122544 h 226274"/>
                  <a:gd name="connsiteX324" fmla="*/ 159702 w 256393"/>
                  <a:gd name="connsiteY324" fmla="*/ 147094 h 226274"/>
                  <a:gd name="connsiteX325" fmla="*/ 158612 w 256393"/>
                  <a:gd name="connsiteY325" fmla="*/ 146005 h 226274"/>
                  <a:gd name="connsiteX326" fmla="*/ 159702 w 256393"/>
                  <a:gd name="connsiteY326" fmla="*/ 146759 h 226274"/>
                  <a:gd name="connsiteX327" fmla="*/ 242988 w 256393"/>
                  <a:gd name="connsiteY327" fmla="*/ 215885 h 226274"/>
                  <a:gd name="connsiteX328" fmla="*/ 242988 w 256393"/>
                  <a:gd name="connsiteY328" fmla="*/ 215885 h 226274"/>
                  <a:gd name="connsiteX329" fmla="*/ 241982 w 256393"/>
                  <a:gd name="connsiteY329" fmla="*/ 215214 h 226274"/>
                  <a:gd name="connsiteX330" fmla="*/ 242988 w 256393"/>
                  <a:gd name="connsiteY330" fmla="*/ 215885 h 226274"/>
                  <a:gd name="connsiteX331" fmla="*/ 64098 w 256393"/>
                  <a:gd name="connsiteY331" fmla="*/ 54507 h 226274"/>
                  <a:gd name="connsiteX332" fmla="*/ 64098 w 256393"/>
                  <a:gd name="connsiteY332" fmla="*/ 54507 h 226274"/>
                  <a:gd name="connsiteX333" fmla="*/ 64098 w 256393"/>
                  <a:gd name="connsiteY333" fmla="*/ 54507 h 2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</a:cxnLst>
                <a:rect l="l" t="t" r="r" b="b"/>
                <a:pathLst>
                  <a:path w="256393" h="226274">
                    <a:moveTo>
                      <a:pt x="111523" y="106121"/>
                    </a:moveTo>
                    <a:lnTo>
                      <a:pt x="112361" y="107713"/>
                    </a:lnTo>
                    <a:cubicBezTo>
                      <a:pt x="110266" y="107043"/>
                      <a:pt x="109428" y="105786"/>
                      <a:pt x="110015" y="107713"/>
                    </a:cubicBezTo>
                    <a:cubicBezTo>
                      <a:pt x="111523" y="106373"/>
                      <a:pt x="114958" y="111903"/>
                      <a:pt x="116466" y="110646"/>
                    </a:cubicBezTo>
                    <a:lnTo>
                      <a:pt x="117053" y="111651"/>
                    </a:lnTo>
                    <a:lnTo>
                      <a:pt x="116466" y="111232"/>
                    </a:lnTo>
                    <a:cubicBezTo>
                      <a:pt x="117388" y="113411"/>
                      <a:pt x="118645" y="111232"/>
                      <a:pt x="120488" y="113327"/>
                    </a:cubicBezTo>
                    <a:cubicBezTo>
                      <a:pt x="121075" y="114081"/>
                      <a:pt x="121410" y="114751"/>
                      <a:pt x="120488" y="114500"/>
                    </a:cubicBezTo>
                    <a:lnTo>
                      <a:pt x="122416" y="115589"/>
                    </a:lnTo>
                    <a:cubicBezTo>
                      <a:pt x="122416" y="116008"/>
                      <a:pt x="122416" y="116176"/>
                      <a:pt x="122416" y="115589"/>
                    </a:cubicBezTo>
                    <a:lnTo>
                      <a:pt x="124929" y="117684"/>
                    </a:lnTo>
                    <a:lnTo>
                      <a:pt x="124929" y="117684"/>
                    </a:lnTo>
                    <a:lnTo>
                      <a:pt x="127192" y="118271"/>
                    </a:lnTo>
                    <a:cubicBezTo>
                      <a:pt x="127610" y="119025"/>
                      <a:pt x="126689" y="118271"/>
                      <a:pt x="126689" y="118271"/>
                    </a:cubicBezTo>
                    <a:lnTo>
                      <a:pt x="128365" y="119108"/>
                    </a:lnTo>
                    <a:cubicBezTo>
                      <a:pt x="128365" y="119946"/>
                      <a:pt x="127108" y="119108"/>
                      <a:pt x="126270" y="118438"/>
                    </a:cubicBezTo>
                    <a:cubicBezTo>
                      <a:pt x="126270" y="121036"/>
                      <a:pt x="127694" y="119108"/>
                      <a:pt x="129621" y="122376"/>
                    </a:cubicBezTo>
                    <a:lnTo>
                      <a:pt x="128197" y="121454"/>
                    </a:lnTo>
                    <a:cubicBezTo>
                      <a:pt x="128197" y="122963"/>
                      <a:pt x="129538" y="123633"/>
                      <a:pt x="130459" y="125393"/>
                    </a:cubicBezTo>
                    <a:cubicBezTo>
                      <a:pt x="130459" y="124806"/>
                      <a:pt x="128783" y="121538"/>
                      <a:pt x="130459" y="122460"/>
                    </a:cubicBezTo>
                    <a:cubicBezTo>
                      <a:pt x="130928" y="123139"/>
                      <a:pt x="131607" y="123641"/>
                      <a:pt x="132386" y="123884"/>
                    </a:cubicBezTo>
                    <a:cubicBezTo>
                      <a:pt x="131884" y="124387"/>
                      <a:pt x="132805" y="124974"/>
                      <a:pt x="133727" y="125812"/>
                    </a:cubicBezTo>
                    <a:lnTo>
                      <a:pt x="133057" y="126482"/>
                    </a:lnTo>
                    <a:cubicBezTo>
                      <a:pt x="134313" y="127236"/>
                      <a:pt x="134481" y="126482"/>
                      <a:pt x="135403" y="126985"/>
                    </a:cubicBezTo>
                    <a:cubicBezTo>
                      <a:pt x="136140" y="127630"/>
                      <a:pt x="136434" y="128644"/>
                      <a:pt x="136157" y="129582"/>
                    </a:cubicBezTo>
                    <a:cubicBezTo>
                      <a:pt x="137917" y="131342"/>
                      <a:pt x="135654" y="127571"/>
                      <a:pt x="137917" y="129582"/>
                    </a:cubicBezTo>
                    <a:cubicBezTo>
                      <a:pt x="139274" y="131107"/>
                      <a:pt x="140924" y="132330"/>
                      <a:pt x="142776" y="133185"/>
                    </a:cubicBezTo>
                    <a:cubicBezTo>
                      <a:pt x="143698" y="134442"/>
                      <a:pt x="142190" y="133185"/>
                      <a:pt x="142776" y="134023"/>
                    </a:cubicBezTo>
                    <a:lnTo>
                      <a:pt x="144201" y="134023"/>
                    </a:lnTo>
                    <a:cubicBezTo>
                      <a:pt x="144201" y="134023"/>
                      <a:pt x="144201" y="134023"/>
                      <a:pt x="144201" y="134442"/>
                    </a:cubicBezTo>
                    <a:cubicBezTo>
                      <a:pt x="144201" y="134861"/>
                      <a:pt x="144871" y="133771"/>
                      <a:pt x="146295" y="134442"/>
                    </a:cubicBezTo>
                    <a:cubicBezTo>
                      <a:pt x="147385" y="133939"/>
                      <a:pt x="147887" y="137877"/>
                      <a:pt x="150234" y="138464"/>
                    </a:cubicBezTo>
                    <a:cubicBezTo>
                      <a:pt x="150234" y="138966"/>
                      <a:pt x="149731" y="138464"/>
                      <a:pt x="149563" y="139050"/>
                    </a:cubicBezTo>
                    <a:cubicBezTo>
                      <a:pt x="151029" y="139947"/>
                      <a:pt x="152605" y="140651"/>
                      <a:pt x="154255" y="141145"/>
                    </a:cubicBezTo>
                    <a:lnTo>
                      <a:pt x="155345" y="142988"/>
                    </a:lnTo>
                    <a:cubicBezTo>
                      <a:pt x="154674" y="141480"/>
                      <a:pt x="156685" y="142150"/>
                      <a:pt x="158361" y="142988"/>
                    </a:cubicBezTo>
                    <a:cubicBezTo>
                      <a:pt x="158068" y="142745"/>
                      <a:pt x="157766" y="142519"/>
                      <a:pt x="157439" y="142318"/>
                    </a:cubicBezTo>
                    <a:lnTo>
                      <a:pt x="159785" y="143742"/>
                    </a:lnTo>
                    <a:cubicBezTo>
                      <a:pt x="159785" y="143742"/>
                      <a:pt x="159785" y="143742"/>
                      <a:pt x="158864" y="143742"/>
                    </a:cubicBezTo>
                    <a:lnTo>
                      <a:pt x="159450" y="143742"/>
                    </a:lnTo>
                    <a:cubicBezTo>
                      <a:pt x="159869" y="144664"/>
                      <a:pt x="159450" y="144748"/>
                      <a:pt x="158277" y="144664"/>
                    </a:cubicBezTo>
                    <a:cubicBezTo>
                      <a:pt x="158311" y="144304"/>
                      <a:pt x="158311" y="143935"/>
                      <a:pt x="158277" y="143575"/>
                    </a:cubicBezTo>
                    <a:cubicBezTo>
                      <a:pt x="157439" y="143575"/>
                      <a:pt x="156601" y="143575"/>
                      <a:pt x="156266" y="144161"/>
                    </a:cubicBezTo>
                    <a:cubicBezTo>
                      <a:pt x="156543" y="144111"/>
                      <a:pt x="156828" y="144111"/>
                      <a:pt x="157104" y="144161"/>
                    </a:cubicBezTo>
                    <a:cubicBezTo>
                      <a:pt x="157104" y="144161"/>
                      <a:pt x="156685" y="144161"/>
                      <a:pt x="156685" y="144161"/>
                    </a:cubicBezTo>
                    <a:cubicBezTo>
                      <a:pt x="156685" y="144161"/>
                      <a:pt x="156685" y="144161"/>
                      <a:pt x="157523" y="144161"/>
                    </a:cubicBezTo>
                    <a:lnTo>
                      <a:pt x="157523" y="145418"/>
                    </a:lnTo>
                    <a:lnTo>
                      <a:pt x="157942" y="145418"/>
                    </a:lnTo>
                    <a:lnTo>
                      <a:pt x="160037" y="148267"/>
                    </a:lnTo>
                    <a:cubicBezTo>
                      <a:pt x="163028" y="148912"/>
                      <a:pt x="165869" y="150102"/>
                      <a:pt x="168416" y="151786"/>
                    </a:cubicBezTo>
                    <a:cubicBezTo>
                      <a:pt x="167159" y="151786"/>
                      <a:pt x="167410" y="152540"/>
                      <a:pt x="166740" y="153211"/>
                    </a:cubicBezTo>
                    <a:cubicBezTo>
                      <a:pt x="166740" y="151786"/>
                      <a:pt x="164226" y="151451"/>
                      <a:pt x="162802" y="149943"/>
                    </a:cubicBezTo>
                    <a:cubicBezTo>
                      <a:pt x="163556" y="150697"/>
                      <a:pt x="162802" y="150864"/>
                      <a:pt x="162802" y="150781"/>
                    </a:cubicBezTo>
                    <a:lnTo>
                      <a:pt x="166070" y="152624"/>
                    </a:lnTo>
                    <a:cubicBezTo>
                      <a:pt x="165483" y="153127"/>
                      <a:pt x="166070" y="153546"/>
                      <a:pt x="166824" y="154384"/>
                    </a:cubicBezTo>
                    <a:cubicBezTo>
                      <a:pt x="167243" y="152875"/>
                      <a:pt x="169505" y="155557"/>
                      <a:pt x="170846" y="156227"/>
                    </a:cubicBezTo>
                    <a:cubicBezTo>
                      <a:pt x="170846" y="156646"/>
                      <a:pt x="170008" y="156730"/>
                      <a:pt x="168751" y="155473"/>
                    </a:cubicBezTo>
                    <a:cubicBezTo>
                      <a:pt x="169505" y="157651"/>
                      <a:pt x="171851" y="155892"/>
                      <a:pt x="172689" y="157903"/>
                    </a:cubicBezTo>
                    <a:cubicBezTo>
                      <a:pt x="172689" y="157903"/>
                      <a:pt x="172186" y="157400"/>
                      <a:pt x="171851" y="157484"/>
                    </a:cubicBezTo>
                    <a:cubicBezTo>
                      <a:pt x="172940" y="157484"/>
                      <a:pt x="174616" y="159830"/>
                      <a:pt x="173862" y="159746"/>
                    </a:cubicBezTo>
                    <a:lnTo>
                      <a:pt x="173862" y="159746"/>
                    </a:lnTo>
                    <a:cubicBezTo>
                      <a:pt x="175957" y="161841"/>
                      <a:pt x="180481" y="165779"/>
                      <a:pt x="181654" y="165192"/>
                    </a:cubicBezTo>
                    <a:cubicBezTo>
                      <a:pt x="181160" y="165553"/>
                      <a:pt x="180624" y="165863"/>
                      <a:pt x="180062" y="166114"/>
                    </a:cubicBezTo>
                    <a:lnTo>
                      <a:pt x="186765" y="166114"/>
                    </a:lnTo>
                    <a:cubicBezTo>
                      <a:pt x="185760" y="166533"/>
                      <a:pt x="185341" y="169633"/>
                      <a:pt x="183079" y="168460"/>
                    </a:cubicBezTo>
                    <a:cubicBezTo>
                      <a:pt x="183665" y="169332"/>
                      <a:pt x="184478" y="170019"/>
                      <a:pt x="185425" y="170471"/>
                    </a:cubicBezTo>
                    <a:cubicBezTo>
                      <a:pt x="185425" y="170052"/>
                      <a:pt x="185425" y="168544"/>
                      <a:pt x="186095" y="168879"/>
                    </a:cubicBezTo>
                    <a:cubicBezTo>
                      <a:pt x="186598" y="170974"/>
                      <a:pt x="186598" y="170220"/>
                      <a:pt x="187603" y="172398"/>
                    </a:cubicBezTo>
                    <a:cubicBezTo>
                      <a:pt x="187184" y="171812"/>
                      <a:pt x="188944" y="171057"/>
                      <a:pt x="189698" y="171895"/>
                    </a:cubicBezTo>
                    <a:cubicBezTo>
                      <a:pt x="190452" y="172733"/>
                      <a:pt x="188693" y="173152"/>
                      <a:pt x="188274" y="172985"/>
                    </a:cubicBezTo>
                    <a:lnTo>
                      <a:pt x="191458" y="173655"/>
                    </a:lnTo>
                    <a:cubicBezTo>
                      <a:pt x="190703" y="173655"/>
                      <a:pt x="190368" y="174660"/>
                      <a:pt x="190536" y="175415"/>
                    </a:cubicBezTo>
                    <a:cubicBezTo>
                      <a:pt x="190703" y="176169"/>
                      <a:pt x="192379" y="177090"/>
                      <a:pt x="193050" y="177426"/>
                    </a:cubicBezTo>
                    <a:lnTo>
                      <a:pt x="192379" y="176336"/>
                    </a:lnTo>
                    <a:cubicBezTo>
                      <a:pt x="194558" y="178682"/>
                      <a:pt x="196317" y="176755"/>
                      <a:pt x="198580" y="178934"/>
                    </a:cubicBezTo>
                    <a:cubicBezTo>
                      <a:pt x="198077" y="178934"/>
                      <a:pt x="196485" y="179855"/>
                      <a:pt x="197490" y="181112"/>
                    </a:cubicBezTo>
                    <a:cubicBezTo>
                      <a:pt x="200054" y="180559"/>
                      <a:pt x="202727" y="180735"/>
                      <a:pt x="205199" y="181615"/>
                    </a:cubicBezTo>
                    <a:lnTo>
                      <a:pt x="205199" y="182369"/>
                    </a:lnTo>
                    <a:lnTo>
                      <a:pt x="207210" y="183374"/>
                    </a:lnTo>
                    <a:cubicBezTo>
                      <a:pt x="204386" y="183341"/>
                      <a:pt x="201571" y="182981"/>
                      <a:pt x="198831" y="182285"/>
                    </a:cubicBezTo>
                    <a:cubicBezTo>
                      <a:pt x="199418" y="183374"/>
                      <a:pt x="198831" y="182956"/>
                      <a:pt x="200004" y="184129"/>
                    </a:cubicBezTo>
                    <a:cubicBezTo>
                      <a:pt x="201177" y="185302"/>
                      <a:pt x="198831" y="184129"/>
                      <a:pt x="198412" y="183626"/>
                    </a:cubicBezTo>
                    <a:lnTo>
                      <a:pt x="201345" y="186642"/>
                    </a:lnTo>
                    <a:cubicBezTo>
                      <a:pt x="201847" y="185804"/>
                      <a:pt x="204361" y="188067"/>
                      <a:pt x="204780" y="187313"/>
                    </a:cubicBezTo>
                    <a:lnTo>
                      <a:pt x="200758" y="185050"/>
                    </a:lnTo>
                    <a:cubicBezTo>
                      <a:pt x="201261" y="184212"/>
                      <a:pt x="204529" y="185050"/>
                      <a:pt x="206623" y="186810"/>
                    </a:cubicBezTo>
                    <a:cubicBezTo>
                      <a:pt x="206623" y="187648"/>
                      <a:pt x="205031" y="187815"/>
                      <a:pt x="204864" y="188067"/>
                    </a:cubicBezTo>
                    <a:cubicBezTo>
                      <a:pt x="205844" y="188410"/>
                      <a:pt x="206716" y="189022"/>
                      <a:pt x="207377" y="189826"/>
                    </a:cubicBezTo>
                    <a:lnTo>
                      <a:pt x="206121" y="189407"/>
                    </a:lnTo>
                    <a:cubicBezTo>
                      <a:pt x="207126" y="190748"/>
                      <a:pt x="208969" y="190161"/>
                      <a:pt x="209807" y="192172"/>
                    </a:cubicBezTo>
                    <a:cubicBezTo>
                      <a:pt x="210310" y="192675"/>
                      <a:pt x="210478" y="194518"/>
                      <a:pt x="210981" y="194183"/>
                    </a:cubicBezTo>
                    <a:cubicBezTo>
                      <a:pt x="211232" y="192265"/>
                      <a:pt x="212430" y="190597"/>
                      <a:pt x="214164" y="189743"/>
                    </a:cubicBezTo>
                    <a:cubicBezTo>
                      <a:pt x="215019" y="191024"/>
                      <a:pt x="215714" y="192407"/>
                      <a:pt x="216259" y="193848"/>
                    </a:cubicBezTo>
                    <a:cubicBezTo>
                      <a:pt x="216259" y="195273"/>
                      <a:pt x="213662" y="194267"/>
                      <a:pt x="213829" y="195524"/>
                    </a:cubicBezTo>
                    <a:cubicBezTo>
                      <a:pt x="213829" y="195524"/>
                      <a:pt x="214751" y="195524"/>
                      <a:pt x="215002" y="195524"/>
                    </a:cubicBezTo>
                    <a:cubicBezTo>
                      <a:pt x="215254" y="195524"/>
                      <a:pt x="214248" y="195943"/>
                      <a:pt x="215421" y="196864"/>
                    </a:cubicBezTo>
                    <a:cubicBezTo>
                      <a:pt x="216343" y="196278"/>
                      <a:pt x="217684" y="199043"/>
                      <a:pt x="216510" y="196864"/>
                    </a:cubicBezTo>
                    <a:cubicBezTo>
                      <a:pt x="217851" y="197702"/>
                      <a:pt x="217600" y="198121"/>
                      <a:pt x="218940" y="199294"/>
                    </a:cubicBezTo>
                    <a:cubicBezTo>
                      <a:pt x="218940" y="198457"/>
                      <a:pt x="221622" y="198708"/>
                      <a:pt x="222962" y="199294"/>
                    </a:cubicBezTo>
                    <a:cubicBezTo>
                      <a:pt x="222962" y="199294"/>
                      <a:pt x="222962" y="199881"/>
                      <a:pt x="222962" y="200132"/>
                    </a:cubicBezTo>
                    <a:cubicBezTo>
                      <a:pt x="225141" y="202227"/>
                      <a:pt x="226062" y="203735"/>
                      <a:pt x="228241" y="205662"/>
                    </a:cubicBezTo>
                    <a:cubicBezTo>
                      <a:pt x="228241" y="205662"/>
                      <a:pt x="229163" y="207171"/>
                      <a:pt x="228241" y="207087"/>
                    </a:cubicBezTo>
                    <a:cubicBezTo>
                      <a:pt x="228827" y="207212"/>
                      <a:pt x="229372" y="207464"/>
                      <a:pt x="229833" y="207841"/>
                    </a:cubicBezTo>
                    <a:cubicBezTo>
                      <a:pt x="230587" y="209684"/>
                      <a:pt x="228241" y="206584"/>
                      <a:pt x="228576" y="208260"/>
                    </a:cubicBezTo>
                    <a:cubicBezTo>
                      <a:pt x="228995" y="208260"/>
                      <a:pt x="230838" y="209181"/>
                      <a:pt x="232011" y="209768"/>
                    </a:cubicBezTo>
                    <a:cubicBezTo>
                      <a:pt x="232011" y="208846"/>
                      <a:pt x="229917" y="207673"/>
                      <a:pt x="228744" y="207087"/>
                    </a:cubicBezTo>
                    <a:cubicBezTo>
                      <a:pt x="229581" y="206165"/>
                      <a:pt x="232095" y="207087"/>
                      <a:pt x="234693" y="208344"/>
                    </a:cubicBezTo>
                    <a:cubicBezTo>
                      <a:pt x="237290" y="209600"/>
                      <a:pt x="234693" y="209600"/>
                      <a:pt x="235363" y="209768"/>
                    </a:cubicBezTo>
                    <a:cubicBezTo>
                      <a:pt x="238631" y="212952"/>
                      <a:pt x="239720" y="210773"/>
                      <a:pt x="241898" y="213958"/>
                    </a:cubicBezTo>
                    <a:cubicBezTo>
                      <a:pt x="242485" y="215550"/>
                      <a:pt x="240893" y="215131"/>
                      <a:pt x="240725" y="215801"/>
                    </a:cubicBezTo>
                    <a:cubicBezTo>
                      <a:pt x="239050" y="214712"/>
                      <a:pt x="238882" y="213371"/>
                      <a:pt x="237877" y="212533"/>
                    </a:cubicBezTo>
                    <a:lnTo>
                      <a:pt x="238798" y="213874"/>
                    </a:lnTo>
                    <a:cubicBezTo>
                      <a:pt x="237935" y="213597"/>
                      <a:pt x="237198" y="213036"/>
                      <a:pt x="236704" y="212282"/>
                    </a:cubicBezTo>
                    <a:cubicBezTo>
                      <a:pt x="237123" y="213706"/>
                      <a:pt x="242234" y="217560"/>
                      <a:pt x="244412" y="220661"/>
                    </a:cubicBezTo>
                    <a:cubicBezTo>
                      <a:pt x="245082" y="220661"/>
                      <a:pt x="246004" y="221415"/>
                      <a:pt x="245836" y="220661"/>
                    </a:cubicBezTo>
                    <a:lnTo>
                      <a:pt x="244999" y="219990"/>
                    </a:lnTo>
                    <a:cubicBezTo>
                      <a:pt x="244999" y="218901"/>
                      <a:pt x="247094" y="220744"/>
                      <a:pt x="246256" y="219990"/>
                    </a:cubicBezTo>
                    <a:cubicBezTo>
                      <a:pt x="247965" y="220518"/>
                      <a:pt x="249507" y="221498"/>
                      <a:pt x="250696" y="222839"/>
                    </a:cubicBezTo>
                    <a:lnTo>
                      <a:pt x="250696" y="223761"/>
                    </a:lnTo>
                    <a:cubicBezTo>
                      <a:pt x="250696" y="223761"/>
                      <a:pt x="250026" y="222504"/>
                      <a:pt x="249440" y="222336"/>
                    </a:cubicBezTo>
                    <a:cubicBezTo>
                      <a:pt x="250361" y="222336"/>
                      <a:pt x="250948" y="225353"/>
                      <a:pt x="252456" y="225101"/>
                    </a:cubicBezTo>
                    <a:lnTo>
                      <a:pt x="251786" y="223677"/>
                    </a:lnTo>
                    <a:cubicBezTo>
                      <a:pt x="253495" y="224188"/>
                      <a:pt x="255070" y="225076"/>
                      <a:pt x="256394" y="226274"/>
                    </a:cubicBezTo>
                    <a:cubicBezTo>
                      <a:pt x="256394" y="225101"/>
                      <a:pt x="255975" y="226274"/>
                      <a:pt x="255724" y="224431"/>
                    </a:cubicBezTo>
                    <a:cubicBezTo>
                      <a:pt x="255724" y="226191"/>
                      <a:pt x="252288" y="221247"/>
                      <a:pt x="252707" y="223426"/>
                    </a:cubicBezTo>
                    <a:cubicBezTo>
                      <a:pt x="252707" y="221666"/>
                      <a:pt x="251367" y="221498"/>
                      <a:pt x="250696" y="219571"/>
                    </a:cubicBezTo>
                    <a:cubicBezTo>
                      <a:pt x="250696" y="219571"/>
                      <a:pt x="250696" y="220409"/>
                      <a:pt x="249775" y="219571"/>
                    </a:cubicBezTo>
                    <a:lnTo>
                      <a:pt x="249272" y="219571"/>
                    </a:lnTo>
                    <a:cubicBezTo>
                      <a:pt x="249364" y="219873"/>
                      <a:pt x="249364" y="220191"/>
                      <a:pt x="249272" y="220493"/>
                    </a:cubicBezTo>
                    <a:cubicBezTo>
                      <a:pt x="248183" y="220493"/>
                      <a:pt x="246423" y="218817"/>
                      <a:pt x="245585" y="218482"/>
                    </a:cubicBezTo>
                    <a:cubicBezTo>
                      <a:pt x="244747" y="218147"/>
                      <a:pt x="246088" y="218482"/>
                      <a:pt x="245585" y="217896"/>
                    </a:cubicBezTo>
                    <a:lnTo>
                      <a:pt x="244328" y="217477"/>
                    </a:lnTo>
                    <a:cubicBezTo>
                      <a:pt x="244328" y="216890"/>
                      <a:pt x="243239" y="215047"/>
                      <a:pt x="245082" y="216220"/>
                    </a:cubicBezTo>
                    <a:lnTo>
                      <a:pt x="243658" y="214879"/>
                    </a:lnTo>
                    <a:cubicBezTo>
                      <a:pt x="243063" y="213756"/>
                      <a:pt x="242167" y="212826"/>
                      <a:pt x="241061" y="212198"/>
                    </a:cubicBezTo>
                    <a:cubicBezTo>
                      <a:pt x="240474" y="211444"/>
                      <a:pt x="238882" y="211192"/>
                      <a:pt x="239804" y="211360"/>
                    </a:cubicBezTo>
                    <a:lnTo>
                      <a:pt x="237206" y="209600"/>
                    </a:lnTo>
                    <a:lnTo>
                      <a:pt x="237206" y="209600"/>
                    </a:lnTo>
                    <a:cubicBezTo>
                      <a:pt x="234944" y="207506"/>
                      <a:pt x="231844" y="206249"/>
                      <a:pt x="230084" y="203065"/>
                    </a:cubicBezTo>
                    <a:cubicBezTo>
                      <a:pt x="228978" y="202420"/>
                      <a:pt x="227990" y="201599"/>
                      <a:pt x="227152" y="200635"/>
                    </a:cubicBezTo>
                    <a:lnTo>
                      <a:pt x="227152" y="199965"/>
                    </a:lnTo>
                    <a:cubicBezTo>
                      <a:pt x="225979" y="199294"/>
                      <a:pt x="224554" y="196948"/>
                      <a:pt x="223800" y="197032"/>
                    </a:cubicBezTo>
                    <a:cubicBezTo>
                      <a:pt x="223800" y="194937"/>
                      <a:pt x="219276" y="192508"/>
                      <a:pt x="217767" y="190748"/>
                    </a:cubicBezTo>
                    <a:lnTo>
                      <a:pt x="217181" y="191251"/>
                    </a:lnTo>
                    <a:cubicBezTo>
                      <a:pt x="215949" y="190103"/>
                      <a:pt x="214600" y="189097"/>
                      <a:pt x="213159" y="188234"/>
                    </a:cubicBezTo>
                    <a:lnTo>
                      <a:pt x="213159" y="188737"/>
                    </a:lnTo>
                    <a:cubicBezTo>
                      <a:pt x="211483" y="188067"/>
                      <a:pt x="210226" y="185553"/>
                      <a:pt x="208215" y="183793"/>
                    </a:cubicBezTo>
                    <a:cubicBezTo>
                      <a:pt x="208215" y="183793"/>
                      <a:pt x="208969" y="183793"/>
                      <a:pt x="209221" y="184631"/>
                    </a:cubicBezTo>
                    <a:cubicBezTo>
                      <a:pt x="207797" y="181364"/>
                      <a:pt x="203439" y="180945"/>
                      <a:pt x="202015" y="178180"/>
                    </a:cubicBezTo>
                    <a:cubicBezTo>
                      <a:pt x="201487" y="177928"/>
                      <a:pt x="201043" y="177518"/>
                      <a:pt x="200758" y="177007"/>
                    </a:cubicBezTo>
                    <a:lnTo>
                      <a:pt x="200758" y="177007"/>
                    </a:lnTo>
                    <a:lnTo>
                      <a:pt x="200758" y="177007"/>
                    </a:lnTo>
                    <a:lnTo>
                      <a:pt x="199334" y="175834"/>
                    </a:lnTo>
                    <a:cubicBezTo>
                      <a:pt x="199443" y="176127"/>
                      <a:pt x="199577" y="176412"/>
                      <a:pt x="199753" y="176671"/>
                    </a:cubicBezTo>
                    <a:cubicBezTo>
                      <a:pt x="199174" y="176202"/>
                      <a:pt x="198555" y="175783"/>
                      <a:pt x="197909" y="175415"/>
                    </a:cubicBezTo>
                    <a:lnTo>
                      <a:pt x="197909" y="174660"/>
                    </a:lnTo>
                    <a:lnTo>
                      <a:pt x="197909" y="174660"/>
                    </a:lnTo>
                    <a:cubicBezTo>
                      <a:pt x="197490" y="173906"/>
                      <a:pt x="197155" y="174660"/>
                      <a:pt x="197155" y="175163"/>
                    </a:cubicBezTo>
                    <a:lnTo>
                      <a:pt x="196066" y="175163"/>
                    </a:lnTo>
                    <a:cubicBezTo>
                      <a:pt x="196066" y="173906"/>
                      <a:pt x="194139" y="173990"/>
                      <a:pt x="194306" y="172482"/>
                    </a:cubicBezTo>
                    <a:cubicBezTo>
                      <a:pt x="193468" y="172482"/>
                      <a:pt x="190955" y="170052"/>
                      <a:pt x="189782" y="170639"/>
                    </a:cubicBezTo>
                    <a:cubicBezTo>
                      <a:pt x="188609" y="171225"/>
                      <a:pt x="189782" y="170639"/>
                      <a:pt x="189782" y="170639"/>
                    </a:cubicBezTo>
                    <a:cubicBezTo>
                      <a:pt x="189279" y="169910"/>
                      <a:pt x="188584" y="169323"/>
                      <a:pt x="187771" y="168963"/>
                    </a:cubicBezTo>
                    <a:lnTo>
                      <a:pt x="187771" y="168041"/>
                    </a:lnTo>
                    <a:lnTo>
                      <a:pt x="185425" y="167538"/>
                    </a:lnTo>
                    <a:cubicBezTo>
                      <a:pt x="184922" y="166282"/>
                      <a:pt x="184755" y="165779"/>
                      <a:pt x="186095" y="166030"/>
                    </a:cubicBezTo>
                    <a:cubicBezTo>
                      <a:pt x="183246" y="164857"/>
                      <a:pt x="184084" y="164773"/>
                      <a:pt x="181487" y="163852"/>
                    </a:cubicBezTo>
                    <a:lnTo>
                      <a:pt x="181989" y="163852"/>
                    </a:lnTo>
                    <a:cubicBezTo>
                      <a:pt x="181319" y="163265"/>
                      <a:pt x="179727" y="162846"/>
                      <a:pt x="179643" y="162176"/>
                    </a:cubicBezTo>
                    <a:cubicBezTo>
                      <a:pt x="178889" y="159997"/>
                      <a:pt x="172438" y="155389"/>
                      <a:pt x="169337" y="151200"/>
                    </a:cubicBezTo>
                    <a:cubicBezTo>
                      <a:pt x="168918" y="153127"/>
                      <a:pt x="168080" y="149021"/>
                      <a:pt x="166991" y="149859"/>
                    </a:cubicBezTo>
                    <a:cubicBezTo>
                      <a:pt x="166991" y="149356"/>
                      <a:pt x="166991" y="148770"/>
                      <a:pt x="167578" y="149021"/>
                    </a:cubicBezTo>
                    <a:cubicBezTo>
                      <a:pt x="165315" y="147597"/>
                      <a:pt x="165064" y="145921"/>
                      <a:pt x="162969" y="145502"/>
                    </a:cubicBezTo>
                    <a:cubicBezTo>
                      <a:pt x="162969" y="144999"/>
                      <a:pt x="163807" y="145502"/>
                      <a:pt x="163723" y="145083"/>
                    </a:cubicBezTo>
                    <a:cubicBezTo>
                      <a:pt x="163640" y="144664"/>
                      <a:pt x="162886" y="145083"/>
                      <a:pt x="162886" y="144496"/>
                    </a:cubicBezTo>
                    <a:cubicBezTo>
                      <a:pt x="162886" y="143910"/>
                      <a:pt x="163388" y="144496"/>
                      <a:pt x="163807" y="144496"/>
                    </a:cubicBezTo>
                    <a:cubicBezTo>
                      <a:pt x="161796" y="142821"/>
                      <a:pt x="160707" y="143491"/>
                      <a:pt x="159785" y="144496"/>
                    </a:cubicBezTo>
                    <a:cubicBezTo>
                      <a:pt x="159509" y="143399"/>
                      <a:pt x="158487" y="142662"/>
                      <a:pt x="157355" y="142737"/>
                    </a:cubicBezTo>
                    <a:cubicBezTo>
                      <a:pt x="157355" y="142150"/>
                      <a:pt x="156937" y="141313"/>
                      <a:pt x="158277" y="142318"/>
                    </a:cubicBezTo>
                    <a:cubicBezTo>
                      <a:pt x="157607" y="141648"/>
                      <a:pt x="154423" y="138045"/>
                      <a:pt x="153753" y="138715"/>
                    </a:cubicBezTo>
                    <a:cubicBezTo>
                      <a:pt x="153082" y="139385"/>
                      <a:pt x="152831" y="137793"/>
                      <a:pt x="152580" y="137710"/>
                    </a:cubicBezTo>
                    <a:cubicBezTo>
                      <a:pt x="151582" y="136637"/>
                      <a:pt x="150518" y="135632"/>
                      <a:pt x="149396" y="134693"/>
                    </a:cubicBezTo>
                    <a:lnTo>
                      <a:pt x="149396" y="135196"/>
                    </a:lnTo>
                    <a:cubicBezTo>
                      <a:pt x="147971" y="135196"/>
                      <a:pt x="147887" y="134274"/>
                      <a:pt x="146630" y="133269"/>
                    </a:cubicBezTo>
                    <a:lnTo>
                      <a:pt x="146630" y="133269"/>
                    </a:lnTo>
                    <a:cubicBezTo>
                      <a:pt x="144368" y="130085"/>
                      <a:pt x="145122" y="132431"/>
                      <a:pt x="143028" y="129247"/>
                    </a:cubicBezTo>
                    <a:lnTo>
                      <a:pt x="143028" y="129917"/>
                    </a:lnTo>
                    <a:cubicBezTo>
                      <a:pt x="141687" y="130839"/>
                      <a:pt x="141100" y="126985"/>
                      <a:pt x="139090" y="125979"/>
                    </a:cubicBezTo>
                    <a:lnTo>
                      <a:pt x="139090" y="126817"/>
                    </a:lnTo>
                    <a:cubicBezTo>
                      <a:pt x="137917" y="126398"/>
                      <a:pt x="138000" y="123046"/>
                      <a:pt x="137246" y="122125"/>
                    </a:cubicBezTo>
                    <a:cubicBezTo>
                      <a:pt x="136492" y="121203"/>
                      <a:pt x="137749" y="122125"/>
                      <a:pt x="138084" y="122125"/>
                    </a:cubicBezTo>
                    <a:cubicBezTo>
                      <a:pt x="136325" y="119360"/>
                      <a:pt x="137162" y="122125"/>
                      <a:pt x="135235" y="121119"/>
                    </a:cubicBezTo>
                    <a:cubicBezTo>
                      <a:pt x="135235" y="120533"/>
                      <a:pt x="136492" y="120617"/>
                      <a:pt x="135235" y="119444"/>
                    </a:cubicBezTo>
                    <a:cubicBezTo>
                      <a:pt x="133979" y="118271"/>
                      <a:pt x="130794" y="117600"/>
                      <a:pt x="129873" y="115506"/>
                    </a:cubicBezTo>
                    <a:cubicBezTo>
                      <a:pt x="129873" y="116092"/>
                      <a:pt x="129873" y="116679"/>
                      <a:pt x="129035" y="116176"/>
                    </a:cubicBezTo>
                    <a:cubicBezTo>
                      <a:pt x="128197" y="115673"/>
                      <a:pt x="126689" y="112070"/>
                      <a:pt x="124762" y="111986"/>
                    </a:cubicBezTo>
                    <a:cubicBezTo>
                      <a:pt x="124762" y="111986"/>
                      <a:pt x="124762" y="111986"/>
                      <a:pt x="124762" y="111567"/>
                    </a:cubicBezTo>
                    <a:cubicBezTo>
                      <a:pt x="124762" y="111148"/>
                      <a:pt x="121326" y="109138"/>
                      <a:pt x="120321" y="109138"/>
                    </a:cubicBezTo>
                    <a:cubicBezTo>
                      <a:pt x="121075" y="106540"/>
                      <a:pt x="113701" y="104697"/>
                      <a:pt x="115210" y="103105"/>
                    </a:cubicBezTo>
                    <a:lnTo>
                      <a:pt x="112193" y="100507"/>
                    </a:lnTo>
                    <a:lnTo>
                      <a:pt x="112193" y="100507"/>
                    </a:lnTo>
                    <a:cubicBezTo>
                      <a:pt x="111221" y="99376"/>
                      <a:pt x="109889" y="98605"/>
                      <a:pt x="108423" y="98329"/>
                    </a:cubicBezTo>
                    <a:cubicBezTo>
                      <a:pt x="108423" y="97826"/>
                      <a:pt x="108423" y="98329"/>
                      <a:pt x="108423" y="97910"/>
                    </a:cubicBezTo>
                    <a:cubicBezTo>
                      <a:pt x="107007" y="95916"/>
                      <a:pt x="104979" y="94441"/>
                      <a:pt x="102641" y="93720"/>
                    </a:cubicBezTo>
                    <a:lnTo>
                      <a:pt x="102641" y="92966"/>
                    </a:lnTo>
                    <a:cubicBezTo>
                      <a:pt x="101803" y="92966"/>
                      <a:pt x="99541" y="88609"/>
                      <a:pt x="96273" y="86850"/>
                    </a:cubicBezTo>
                    <a:cubicBezTo>
                      <a:pt x="96441" y="86799"/>
                      <a:pt x="96608" y="86799"/>
                      <a:pt x="96776" y="86850"/>
                    </a:cubicBezTo>
                    <a:cubicBezTo>
                      <a:pt x="93257" y="84839"/>
                      <a:pt x="90995" y="78471"/>
                      <a:pt x="88397" y="79895"/>
                    </a:cubicBezTo>
                    <a:lnTo>
                      <a:pt x="85967" y="78555"/>
                    </a:lnTo>
                    <a:cubicBezTo>
                      <a:pt x="88397" y="81068"/>
                      <a:pt x="84878" y="79141"/>
                      <a:pt x="85967" y="80398"/>
                    </a:cubicBezTo>
                    <a:cubicBezTo>
                      <a:pt x="84794" y="79560"/>
                      <a:pt x="83873" y="77465"/>
                      <a:pt x="85213" y="78471"/>
                    </a:cubicBezTo>
                    <a:lnTo>
                      <a:pt x="85213" y="78471"/>
                    </a:lnTo>
                    <a:cubicBezTo>
                      <a:pt x="86638" y="77884"/>
                      <a:pt x="82365" y="75287"/>
                      <a:pt x="83119" y="74617"/>
                    </a:cubicBezTo>
                    <a:cubicBezTo>
                      <a:pt x="78007" y="70092"/>
                      <a:pt x="73650" y="65148"/>
                      <a:pt x="68958" y="60875"/>
                    </a:cubicBezTo>
                    <a:lnTo>
                      <a:pt x="68958" y="62132"/>
                    </a:lnTo>
                    <a:lnTo>
                      <a:pt x="67366" y="60624"/>
                    </a:lnTo>
                    <a:cubicBezTo>
                      <a:pt x="67366" y="60037"/>
                      <a:pt x="67366" y="59451"/>
                      <a:pt x="68539" y="60624"/>
                    </a:cubicBezTo>
                    <a:cubicBezTo>
                      <a:pt x="68539" y="59618"/>
                      <a:pt x="66193" y="59283"/>
                      <a:pt x="66026" y="59367"/>
                    </a:cubicBezTo>
                    <a:cubicBezTo>
                      <a:pt x="64015" y="57021"/>
                      <a:pt x="67785" y="59367"/>
                      <a:pt x="67031" y="58613"/>
                    </a:cubicBezTo>
                    <a:lnTo>
                      <a:pt x="66026" y="57775"/>
                    </a:lnTo>
                    <a:lnTo>
                      <a:pt x="66026" y="57775"/>
                    </a:lnTo>
                    <a:cubicBezTo>
                      <a:pt x="64936" y="57356"/>
                      <a:pt x="64601" y="57775"/>
                      <a:pt x="63177" y="56351"/>
                    </a:cubicBezTo>
                    <a:cubicBezTo>
                      <a:pt x="61752" y="54926"/>
                      <a:pt x="63177" y="55429"/>
                      <a:pt x="63177" y="55094"/>
                    </a:cubicBezTo>
                    <a:cubicBezTo>
                      <a:pt x="63177" y="54759"/>
                      <a:pt x="63177" y="55094"/>
                      <a:pt x="62674" y="54591"/>
                    </a:cubicBezTo>
                    <a:lnTo>
                      <a:pt x="60663" y="52664"/>
                    </a:lnTo>
                    <a:lnTo>
                      <a:pt x="60663" y="54005"/>
                    </a:lnTo>
                    <a:cubicBezTo>
                      <a:pt x="59490" y="53502"/>
                      <a:pt x="58820" y="52245"/>
                      <a:pt x="59071" y="54005"/>
                    </a:cubicBezTo>
                    <a:cubicBezTo>
                      <a:pt x="58652" y="51658"/>
                      <a:pt x="51782" y="46631"/>
                      <a:pt x="51195" y="45626"/>
                    </a:cubicBezTo>
                    <a:cubicBezTo>
                      <a:pt x="49519" y="44804"/>
                      <a:pt x="48011" y="43665"/>
                      <a:pt x="46754" y="42274"/>
                    </a:cubicBezTo>
                    <a:cubicBezTo>
                      <a:pt x="46754" y="42777"/>
                      <a:pt x="46754" y="43698"/>
                      <a:pt x="45330" y="42274"/>
                    </a:cubicBezTo>
                    <a:cubicBezTo>
                      <a:pt x="47173" y="41269"/>
                      <a:pt x="43403" y="39425"/>
                      <a:pt x="43319" y="37414"/>
                    </a:cubicBezTo>
                    <a:cubicBezTo>
                      <a:pt x="43319" y="38922"/>
                      <a:pt x="39297" y="34063"/>
                      <a:pt x="39967" y="36493"/>
                    </a:cubicBezTo>
                    <a:cubicBezTo>
                      <a:pt x="38878" y="35320"/>
                      <a:pt x="39967" y="35822"/>
                      <a:pt x="39967" y="34733"/>
                    </a:cubicBezTo>
                    <a:cubicBezTo>
                      <a:pt x="36783" y="32127"/>
                      <a:pt x="33767" y="29329"/>
                      <a:pt x="30918" y="26354"/>
                    </a:cubicBezTo>
                    <a:cubicBezTo>
                      <a:pt x="30918" y="26354"/>
                      <a:pt x="30918" y="27276"/>
                      <a:pt x="29996" y="26941"/>
                    </a:cubicBezTo>
                    <a:lnTo>
                      <a:pt x="29159" y="24427"/>
                    </a:lnTo>
                    <a:cubicBezTo>
                      <a:pt x="28404" y="23924"/>
                      <a:pt x="27483" y="25014"/>
                      <a:pt x="26896" y="23254"/>
                    </a:cubicBezTo>
                    <a:cubicBezTo>
                      <a:pt x="26896" y="23254"/>
                      <a:pt x="26896" y="24008"/>
                      <a:pt x="26477" y="23673"/>
                    </a:cubicBezTo>
                    <a:cubicBezTo>
                      <a:pt x="20863" y="16886"/>
                      <a:pt x="12484" y="12445"/>
                      <a:pt x="7541" y="4737"/>
                    </a:cubicBezTo>
                    <a:cubicBezTo>
                      <a:pt x="8044" y="5910"/>
                      <a:pt x="7541" y="5407"/>
                      <a:pt x="6703" y="4737"/>
                    </a:cubicBezTo>
                    <a:cubicBezTo>
                      <a:pt x="5865" y="4066"/>
                      <a:pt x="6703" y="5156"/>
                      <a:pt x="6117" y="5491"/>
                    </a:cubicBezTo>
                    <a:lnTo>
                      <a:pt x="4022" y="2307"/>
                    </a:lnTo>
                    <a:cubicBezTo>
                      <a:pt x="2849" y="2307"/>
                      <a:pt x="1005" y="-375"/>
                      <a:pt x="167" y="44"/>
                    </a:cubicBezTo>
                    <a:lnTo>
                      <a:pt x="1089" y="715"/>
                    </a:lnTo>
                    <a:cubicBezTo>
                      <a:pt x="-754" y="715"/>
                      <a:pt x="1089" y="4066"/>
                      <a:pt x="0" y="4904"/>
                    </a:cubicBezTo>
                    <a:cubicBezTo>
                      <a:pt x="2095" y="4904"/>
                      <a:pt x="2178" y="9429"/>
                      <a:pt x="5530" y="10015"/>
                    </a:cubicBezTo>
                    <a:cubicBezTo>
                      <a:pt x="5530" y="10686"/>
                      <a:pt x="4776" y="10015"/>
                      <a:pt x="4860" y="10434"/>
                    </a:cubicBezTo>
                    <a:cubicBezTo>
                      <a:pt x="5974" y="10635"/>
                      <a:pt x="6954" y="11306"/>
                      <a:pt x="7541" y="12278"/>
                    </a:cubicBezTo>
                    <a:lnTo>
                      <a:pt x="7541" y="12278"/>
                    </a:lnTo>
                    <a:cubicBezTo>
                      <a:pt x="10541" y="14858"/>
                      <a:pt x="13339" y="17657"/>
                      <a:pt x="15920" y="20656"/>
                    </a:cubicBezTo>
                    <a:lnTo>
                      <a:pt x="15920" y="19902"/>
                    </a:lnTo>
                    <a:cubicBezTo>
                      <a:pt x="16347" y="20372"/>
                      <a:pt x="16682" y="20908"/>
                      <a:pt x="16925" y="21494"/>
                    </a:cubicBezTo>
                    <a:cubicBezTo>
                      <a:pt x="18601" y="21494"/>
                      <a:pt x="14663" y="19400"/>
                      <a:pt x="16339" y="19316"/>
                    </a:cubicBezTo>
                    <a:cubicBezTo>
                      <a:pt x="16339" y="21327"/>
                      <a:pt x="22120" y="24595"/>
                      <a:pt x="21785" y="26438"/>
                    </a:cubicBezTo>
                    <a:cubicBezTo>
                      <a:pt x="23042" y="27527"/>
                      <a:pt x="21785" y="25516"/>
                      <a:pt x="23209" y="26438"/>
                    </a:cubicBezTo>
                    <a:lnTo>
                      <a:pt x="23209" y="27108"/>
                    </a:lnTo>
                    <a:lnTo>
                      <a:pt x="23964" y="27108"/>
                    </a:lnTo>
                    <a:cubicBezTo>
                      <a:pt x="24525" y="27577"/>
                      <a:pt x="24751" y="28332"/>
                      <a:pt x="24550" y="29035"/>
                    </a:cubicBezTo>
                    <a:cubicBezTo>
                      <a:pt x="24550" y="29035"/>
                      <a:pt x="23880" y="29035"/>
                      <a:pt x="23628" y="28449"/>
                    </a:cubicBezTo>
                    <a:cubicBezTo>
                      <a:pt x="24382" y="29790"/>
                      <a:pt x="26812" y="31046"/>
                      <a:pt x="27064" y="31465"/>
                    </a:cubicBezTo>
                    <a:lnTo>
                      <a:pt x="26058" y="30208"/>
                    </a:lnTo>
                    <a:cubicBezTo>
                      <a:pt x="29745" y="32973"/>
                      <a:pt x="33599" y="37247"/>
                      <a:pt x="37537" y="39593"/>
                    </a:cubicBezTo>
                    <a:lnTo>
                      <a:pt x="37537" y="39593"/>
                    </a:lnTo>
                    <a:cubicBezTo>
                      <a:pt x="40470" y="41436"/>
                      <a:pt x="39381" y="41688"/>
                      <a:pt x="42313" y="43950"/>
                    </a:cubicBezTo>
                    <a:lnTo>
                      <a:pt x="42313" y="43950"/>
                    </a:lnTo>
                    <a:cubicBezTo>
                      <a:pt x="43218" y="44277"/>
                      <a:pt x="44048" y="44788"/>
                      <a:pt x="44743" y="45458"/>
                    </a:cubicBezTo>
                    <a:cubicBezTo>
                      <a:pt x="43738" y="45458"/>
                      <a:pt x="45581" y="47218"/>
                      <a:pt x="44743" y="46715"/>
                    </a:cubicBezTo>
                    <a:cubicBezTo>
                      <a:pt x="47927" y="48726"/>
                      <a:pt x="46503" y="47553"/>
                      <a:pt x="49100" y="48307"/>
                    </a:cubicBezTo>
                    <a:lnTo>
                      <a:pt x="49100" y="49145"/>
                    </a:lnTo>
                    <a:cubicBezTo>
                      <a:pt x="50106" y="49187"/>
                      <a:pt x="51069" y="49606"/>
                      <a:pt x="51782" y="50318"/>
                    </a:cubicBezTo>
                    <a:cubicBezTo>
                      <a:pt x="50273" y="49647"/>
                      <a:pt x="51782" y="51742"/>
                      <a:pt x="50357" y="51072"/>
                    </a:cubicBezTo>
                    <a:cubicBezTo>
                      <a:pt x="52536" y="54591"/>
                      <a:pt x="55552" y="54088"/>
                      <a:pt x="55719" y="56602"/>
                    </a:cubicBezTo>
                    <a:cubicBezTo>
                      <a:pt x="58066" y="56602"/>
                      <a:pt x="53709" y="53669"/>
                      <a:pt x="54714" y="54088"/>
                    </a:cubicBezTo>
                    <a:cubicBezTo>
                      <a:pt x="54714" y="53167"/>
                      <a:pt x="56557" y="54088"/>
                      <a:pt x="57395" y="55261"/>
                    </a:cubicBezTo>
                    <a:cubicBezTo>
                      <a:pt x="58233" y="56434"/>
                      <a:pt x="57395" y="58110"/>
                      <a:pt x="60077" y="60205"/>
                    </a:cubicBezTo>
                    <a:cubicBezTo>
                      <a:pt x="60077" y="60205"/>
                      <a:pt x="60077" y="60205"/>
                      <a:pt x="59490" y="60205"/>
                    </a:cubicBezTo>
                    <a:cubicBezTo>
                      <a:pt x="60160" y="61294"/>
                      <a:pt x="61585" y="61378"/>
                      <a:pt x="62255" y="62802"/>
                    </a:cubicBezTo>
                    <a:cubicBezTo>
                      <a:pt x="63512" y="62802"/>
                      <a:pt x="63596" y="64143"/>
                      <a:pt x="64601" y="63389"/>
                    </a:cubicBezTo>
                    <a:lnTo>
                      <a:pt x="62255" y="61629"/>
                    </a:lnTo>
                    <a:cubicBezTo>
                      <a:pt x="63679" y="62551"/>
                      <a:pt x="65774" y="62551"/>
                      <a:pt x="67282" y="64897"/>
                    </a:cubicBezTo>
                    <a:cubicBezTo>
                      <a:pt x="66730" y="64771"/>
                      <a:pt x="66193" y="64579"/>
                      <a:pt x="65690" y="64311"/>
                    </a:cubicBezTo>
                    <a:cubicBezTo>
                      <a:pt x="65690" y="65148"/>
                      <a:pt x="66947" y="65232"/>
                      <a:pt x="67366" y="65986"/>
                    </a:cubicBezTo>
                    <a:cubicBezTo>
                      <a:pt x="66361" y="66740"/>
                      <a:pt x="64517" y="63808"/>
                      <a:pt x="62590" y="63305"/>
                    </a:cubicBezTo>
                    <a:cubicBezTo>
                      <a:pt x="62590" y="64227"/>
                      <a:pt x="65690" y="64897"/>
                      <a:pt x="64182" y="65232"/>
                    </a:cubicBezTo>
                    <a:cubicBezTo>
                      <a:pt x="66193" y="65232"/>
                      <a:pt x="66361" y="67495"/>
                      <a:pt x="68791" y="68081"/>
                    </a:cubicBezTo>
                    <a:lnTo>
                      <a:pt x="68204" y="68500"/>
                    </a:lnTo>
                    <a:cubicBezTo>
                      <a:pt x="68757" y="68626"/>
                      <a:pt x="69277" y="68885"/>
                      <a:pt x="69712" y="69254"/>
                    </a:cubicBezTo>
                    <a:lnTo>
                      <a:pt x="68288" y="69254"/>
                    </a:lnTo>
                    <a:cubicBezTo>
                      <a:pt x="70048" y="69841"/>
                      <a:pt x="70299" y="72019"/>
                      <a:pt x="71807" y="72857"/>
                    </a:cubicBezTo>
                    <a:cubicBezTo>
                      <a:pt x="69210" y="70511"/>
                      <a:pt x="71807" y="71684"/>
                      <a:pt x="71053" y="70343"/>
                    </a:cubicBezTo>
                    <a:cubicBezTo>
                      <a:pt x="74907" y="72522"/>
                      <a:pt x="71640" y="73360"/>
                      <a:pt x="75494" y="76292"/>
                    </a:cubicBezTo>
                    <a:cubicBezTo>
                      <a:pt x="74907" y="76292"/>
                      <a:pt x="73902" y="74365"/>
                      <a:pt x="74907" y="74784"/>
                    </a:cubicBezTo>
                    <a:cubicBezTo>
                      <a:pt x="75544" y="75505"/>
                      <a:pt x="76055" y="76326"/>
                      <a:pt x="76415" y="77214"/>
                    </a:cubicBezTo>
                    <a:cubicBezTo>
                      <a:pt x="78845" y="79225"/>
                      <a:pt x="76415" y="76292"/>
                      <a:pt x="77840" y="77214"/>
                    </a:cubicBezTo>
                    <a:cubicBezTo>
                      <a:pt x="79264" y="78136"/>
                      <a:pt x="79180" y="77968"/>
                      <a:pt x="80437" y="78722"/>
                    </a:cubicBezTo>
                    <a:lnTo>
                      <a:pt x="79935" y="79225"/>
                    </a:lnTo>
                    <a:cubicBezTo>
                      <a:pt x="82365" y="81990"/>
                      <a:pt x="81694" y="78806"/>
                      <a:pt x="83705" y="81403"/>
                    </a:cubicBezTo>
                    <a:lnTo>
                      <a:pt x="82029" y="81403"/>
                    </a:lnTo>
                    <a:lnTo>
                      <a:pt x="83454" y="82325"/>
                    </a:lnTo>
                    <a:lnTo>
                      <a:pt x="82699" y="82325"/>
                    </a:lnTo>
                    <a:cubicBezTo>
                      <a:pt x="84032" y="82912"/>
                      <a:pt x="85171" y="83875"/>
                      <a:pt x="85967" y="85090"/>
                    </a:cubicBezTo>
                    <a:cubicBezTo>
                      <a:pt x="85967" y="84420"/>
                      <a:pt x="87057" y="84252"/>
                      <a:pt x="88230" y="85090"/>
                    </a:cubicBezTo>
                    <a:cubicBezTo>
                      <a:pt x="89403" y="85928"/>
                      <a:pt x="87308" y="85090"/>
                      <a:pt x="89068" y="86598"/>
                    </a:cubicBezTo>
                    <a:cubicBezTo>
                      <a:pt x="88397" y="86598"/>
                      <a:pt x="87643" y="86598"/>
                      <a:pt x="87308" y="85509"/>
                    </a:cubicBezTo>
                    <a:lnTo>
                      <a:pt x="86386" y="85509"/>
                    </a:lnTo>
                    <a:cubicBezTo>
                      <a:pt x="87132" y="86548"/>
                      <a:pt x="88071" y="87428"/>
                      <a:pt x="89151" y="88107"/>
                    </a:cubicBezTo>
                    <a:lnTo>
                      <a:pt x="88565" y="87436"/>
                    </a:lnTo>
                    <a:lnTo>
                      <a:pt x="91749" y="88861"/>
                    </a:lnTo>
                    <a:cubicBezTo>
                      <a:pt x="91749" y="89447"/>
                      <a:pt x="91749" y="89363"/>
                      <a:pt x="91078" y="88861"/>
                    </a:cubicBezTo>
                    <a:cubicBezTo>
                      <a:pt x="90408" y="88358"/>
                      <a:pt x="92168" y="89363"/>
                      <a:pt x="92922" y="89950"/>
                    </a:cubicBezTo>
                    <a:cubicBezTo>
                      <a:pt x="92293" y="90486"/>
                      <a:pt x="91372" y="90486"/>
                      <a:pt x="90743" y="89950"/>
                    </a:cubicBezTo>
                    <a:lnTo>
                      <a:pt x="93508" y="91626"/>
                    </a:lnTo>
                    <a:cubicBezTo>
                      <a:pt x="93508" y="91626"/>
                      <a:pt x="94262" y="93218"/>
                      <a:pt x="93508" y="93050"/>
                    </a:cubicBezTo>
                    <a:cubicBezTo>
                      <a:pt x="94598" y="94474"/>
                      <a:pt x="97446" y="95145"/>
                      <a:pt x="98871" y="96988"/>
                    </a:cubicBezTo>
                    <a:cubicBezTo>
                      <a:pt x="99147" y="96904"/>
                      <a:pt x="99432" y="96904"/>
                      <a:pt x="99709" y="96988"/>
                    </a:cubicBezTo>
                    <a:cubicBezTo>
                      <a:pt x="101049" y="98806"/>
                      <a:pt x="102725" y="100340"/>
                      <a:pt x="104652" y="101513"/>
                    </a:cubicBezTo>
                    <a:lnTo>
                      <a:pt x="105071" y="103272"/>
                    </a:lnTo>
                    <a:cubicBezTo>
                      <a:pt x="106663" y="104445"/>
                      <a:pt x="104401" y="100926"/>
                      <a:pt x="107166" y="103272"/>
                    </a:cubicBezTo>
                    <a:cubicBezTo>
                      <a:pt x="109931" y="105618"/>
                      <a:pt x="107166" y="104529"/>
                      <a:pt x="107669" y="105283"/>
                    </a:cubicBezTo>
                    <a:cubicBezTo>
                      <a:pt x="109562" y="105652"/>
                      <a:pt x="111221" y="106766"/>
                      <a:pt x="112277" y="108383"/>
                    </a:cubicBezTo>
                    <a:cubicBezTo>
                      <a:pt x="111950" y="107655"/>
                      <a:pt x="111699" y="106900"/>
                      <a:pt x="111523" y="106121"/>
                    </a:cubicBezTo>
                    <a:close/>
                    <a:moveTo>
                      <a:pt x="130375" y="122879"/>
                    </a:moveTo>
                    <a:cubicBezTo>
                      <a:pt x="130375" y="122879"/>
                      <a:pt x="128867" y="122376"/>
                      <a:pt x="128951" y="121873"/>
                    </a:cubicBezTo>
                    <a:cubicBezTo>
                      <a:pt x="129035" y="121371"/>
                      <a:pt x="129957" y="121873"/>
                      <a:pt x="130375" y="122544"/>
                    </a:cubicBezTo>
                    <a:close/>
                    <a:moveTo>
                      <a:pt x="159702" y="147094"/>
                    </a:moveTo>
                    <a:cubicBezTo>
                      <a:pt x="159702" y="147094"/>
                      <a:pt x="158947" y="146591"/>
                      <a:pt x="158612" y="146005"/>
                    </a:cubicBezTo>
                    <a:cubicBezTo>
                      <a:pt x="159023" y="146181"/>
                      <a:pt x="159392" y="146440"/>
                      <a:pt x="159702" y="146759"/>
                    </a:cubicBezTo>
                    <a:close/>
                    <a:moveTo>
                      <a:pt x="242988" y="215885"/>
                    </a:moveTo>
                    <a:cubicBezTo>
                      <a:pt x="242988" y="215885"/>
                      <a:pt x="242988" y="215885"/>
                      <a:pt x="242988" y="215885"/>
                    </a:cubicBezTo>
                    <a:cubicBezTo>
                      <a:pt x="242988" y="215885"/>
                      <a:pt x="242401" y="215885"/>
                      <a:pt x="241982" y="215214"/>
                    </a:cubicBezTo>
                    <a:cubicBezTo>
                      <a:pt x="241563" y="214544"/>
                      <a:pt x="242317" y="215550"/>
                      <a:pt x="242988" y="215885"/>
                    </a:cubicBezTo>
                    <a:close/>
                    <a:moveTo>
                      <a:pt x="64098" y="54507"/>
                    </a:moveTo>
                    <a:lnTo>
                      <a:pt x="64098" y="54507"/>
                    </a:lnTo>
                    <a:cubicBezTo>
                      <a:pt x="63428" y="54423"/>
                      <a:pt x="63763" y="54423"/>
                      <a:pt x="64098" y="5450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="" xmlns:a16="http://schemas.microsoft.com/office/drawing/2014/main" id="{0C4549D0-09FA-4B06-B650-7E00932DB4BB}"/>
                  </a:ext>
                </a:extLst>
              </p:cNvPr>
              <p:cNvSpPr/>
              <p:nvPr/>
            </p:nvSpPr>
            <p:spPr>
              <a:xfrm>
                <a:off x="2643188" y="1918727"/>
                <a:ext cx="74" cy="418"/>
              </a:xfrm>
              <a:custGeom>
                <a:avLst/>
                <a:gdLst>
                  <a:gd name="connsiteX0" fmla="*/ 74 w 74"/>
                  <a:gd name="connsiteY0" fmla="*/ 419 h 418"/>
                  <a:gd name="connsiteX1" fmla="*/ 74 w 74"/>
                  <a:gd name="connsiteY1" fmla="*/ 0 h 418"/>
                  <a:gd name="connsiteX2" fmla="*/ 74 w 74"/>
                  <a:gd name="connsiteY2" fmla="*/ 419 h 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" h="418">
                    <a:moveTo>
                      <a:pt x="74" y="419"/>
                    </a:moveTo>
                    <a:cubicBezTo>
                      <a:pt x="58" y="277"/>
                      <a:pt x="58" y="142"/>
                      <a:pt x="74" y="0"/>
                    </a:cubicBezTo>
                    <a:cubicBezTo>
                      <a:pt x="74" y="0"/>
                      <a:pt x="-93" y="0"/>
                      <a:pt x="74" y="419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="" xmlns:a16="http://schemas.microsoft.com/office/drawing/2014/main" id="{523C038C-E633-4D97-9081-BEBAE157A8DE}"/>
                  </a:ext>
                </a:extLst>
              </p:cNvPr>
              <p:cNvSpPr/>
              <p:nvPr/>
            </p:nvSpPr>
            <p:spPr>
              <a:xfrm>
                <a:off x="2587208" y="1870465"/>
                <a:ext cx="8378" cy="8378"/>
              </a:xfrm>
              <a:custGeom>
                <a:avLst/>
                <a:gdLst>
                  <a:gd name="connsiteX0" fmla="*/ 0 w 8378"/>
                  <a:gd name="connsiteY0" fmla="*/ 0 h 8378"/>
                  <a:gd name="connsiteX1" fmla="*/ 0 w 8378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78" h="837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="" xmlns:a16="http://schemas.microsoft.com/office/drawing/2014/main" id="{49867635-6728-4416-BDFA-A985BAE01AC0}"/>
                  </a:ext>
                </a:extLst>
              </p:cNvPr>
              <p:cNvSpPr/>
              <p:nvPr/>
            </p:nvSpPr>
            <p:spPr>
              <a:xfrm>
                <a:off x="2700351" y="1970676"/>
                <a:ext cx="223" cy="837"/>
              </a:xfrm>
              <a:custGeom>
                <a:avLst/>
                <a:gdLst>
                  <a:gd name="connsiteX0" fmla="*/ 223 w 223"/>
                  <a:gd name="connsiteY0" fmla="*/ 838 h 837"/>
                  <a:gd name="connsiteX1" fmla="*/ 223 w 223"/>
                  <a:gd name="connsiteY1" fmla="*/ 0 h 837"/>
                  <a:gd name="connsiteX2" fmla="*/ 223 w 223"/>
                  <a:gd name="connsiteY2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" h="837">
                    <a:moveTo>
                      <a:pt x="223" y="838"/>
                    </a:moveTo>
                    <a:cubicBezTo>
                      <a:pt x="173" y="561"/>
                      <a:pt x="173" y="277"/>
                      <a:pt x="223" y="0"/>
                    </a:cubicBezTo>
                    <a:cubicBezTo>
                      <a:pt x="223" y="0"/>
                      <a:pt x="-279" y="335"/>
                      <a:pt x="223" y="83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="" xmlns:a16="http://schemas.microsoft.com/office/drawing/2014/main" id="{AB327300-E29E-471B-8301-28E83D45E3BE}"/>
                  </a:ext>
                </a:extLst>
              </p:cNvPr>
              <p:cNvSpPr/>
              <p:nvPr/>
            </p:nvSpPr>
            <p:spPr>
              <a:xfrm>
                <a:off x="2738782" y="1996651"/>
                <a:ext cx="1256" cy="1005"/>
              </a:xfrm>
              <a:custGeom>
                <a:avLst/>
                <a:gdLst>
                  <a:gd name="connsiteX0" fmla="*/ 1257 w 1256"/>
                  <a:gd name="connsiteY0" fmla="*/ 754 h 1005"/>
                  <a:gd name="connsiteX1" fmla="*/ 0 w 1256"/>
                  <a:gd name="connsiteY1" fmla="*/ 0 h 1005"/>
                  <a:gd name="connsiteX2" fmla="*/ 838 w 1256"/>
                  <a:gd name="connsiteY2" fmla="*/ 1005 h 1005"/>
                  <a:gd name="connsiteX3" fmla="*/ 1257 w 1256"/>
                  <a:gd name="connsiteY3" fmla="*/ 754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6" h="1005">
                    <a:moveTo>
                      <a:pt x="1257" y="754"/>
                    </a:moveTo>
                    <a:lnTo>
                      <a:pt x="0" y="0"/>
                    </a:lnTo>
                    <a:cubicBezTo>
                      <a:pt x="377" y="235"/>
                      <a:pt x="670" y="587"/>
                      <a:pt x="838" y="1005"/>
                    </a:cubicBezTo>
                    <a:cubicBezTo>
                      <a:pt x="838" y="1005"/>
                      <a:pt x="838" y="503"/>
                      <a:pt x="1257" y="754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="" xmlns:a16="http://schemas.microsoft.com/office/drawing/2014/main" id="{51019658-C766-44A7-ADDA-598178B7F9A4}"/>
                  </a:ext>
                </a:extLst>
              </p:cNvPr>
              <p:cNvSpPr/>
              <p:nvPr/>
            </p:nvSpPr>
            <p:spPr>
              <a:xfrm>
                <a:off x="2745930" y="2008720"/>
                <a:ext cx="896" cy="666"/>
              </a:xfrm>
              <a:custGeom>
                <a:avLst/>
                <a:gdLst>
                  <a:gd name="connsiteX0" fmla="*/ 393 w 896"/>
                  <a:gd name="connsiteY0" fmla="*/ 247 h 666"/>
                  <a:gd name="connsiteX1" fmla="*/ 896 w 896"/>
                  <a:gd name="connsiteY1" fmla="*/ 666 h 666"/>
                  <a:gd name="connsiteX2" fmla="*/ 896 w 896"/>
                  <a:gd name="connsiteY2" fmla="*/ 666 h 666"/>
                  <a:gd name="connsiteX3" fmla="*/ 393 w 896"/>
                  <a:gd name="connsiteY3" fmla="*/ 247 h 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6" h="666">
                    <a:moveTo>
                      <a:pt x="393" y="247"/>
                    </a:moveTo>
                    <a:lnTo>
                      <a:pt x="896" y="666"/>
                    </a:lnTo>
                    <a:lnTo>
                      <a:pt x="896" y="666"/>
                    </a:lnTo>
                    <a:cubicBezTo>
                      <a:pt x="393" y="247"/>
                      <a:pt x="-528" y="-339"/>
                      <a:pt x="393" y="247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="" xmlns:a16="http://schemas.microsoft.com/office/drawing/2014/main" id="{FEA251CE-41CC-46A8-B8A9-215CA3F6C4AB}"/>
                  </a:ext>
                </a:extLst>
              </p:cNvPr>
              <p:cNvSpPr/>
              <p:nvPr/>
            </p:nvSpPr>
            <p:spPr>
              <a:xfrm>
                <a:off x="2739369" y="2000086"/>
                <a:ext cx="1557" cy="1592"/>
              </a:xfrm>
              <a:custGeom>
                <a:avLst/>
                <a:gdLst>
                  <a:gd name="connsiteX0" fmla="*/ 0 w 1557"/>
                  <a:gd name="connsiteY0" fmla="*/ 0 h 1592"/>
                  <a:gd name="connsiteX1" fmla="*/ 1341 w 1557"/>
                  <a:gd name="connsiteY1" fmla="*/ 1592 h 1592"/>
                  <a:gd name="connsiteX2" fmla="*/ 1341 w 1557"/>
                  <a:gd name="connsiteY2" fmla="*/ 1592 h 1592"/>
                  <a:gd name="connsiteX3" fmla="*/ 0 w 1557"/>
                  <a:gd name="connsiteY3" fmla="*/ 0 h 1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7" h="1592">
                    <a:moveTo>
                      <a:pt x="0" y="0"/>
                    </a:moveTo>
                    <a:cubicBezTo>
                      <a:pt x="0" y="503"/>
                      <a:pt x="503" y="1005"/>
                      <a:pt x="1341" y="1592"/>
                    </a:cubicBezTo>
                    <a:lnTo>
                      <a:pt x="1341" y="1592"/>
                    </a:lnTo>
                    <a:cubicBezTo>
                      <a:pt x="2011" y="1005"/>
                      <a:pt x="1005" y="503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="" xmlns:a16="http://schemas.microsoft.com/office/drawing/2014/main" id="{7E9A4FD5-6F92-4E53-B51B-BD9C5FC598E4}"/>
                  </a:ext>
                </a:extLst>
              </p:cNvPr>
              <p:cNvSpPr/>
              <p:nvPr/>
            </p:nvSpPr>
            <p:spPr>
              <a:xfrm>
                <a:off x="2740877" y="2001762"/>
                <a:ext cx="754" cy="670"/>
              </a:xfrm>
              <a:custGeom>
                <a:avLst/>
                <a:gdLst>
                  <a:gd name="connsiteX0" fmla="*/ 0 w 754"/>
                  <a:gd name="connsiteY0" fmla="*/ 0 h 670"/>
                  <a:gd name="connsiteX1" fmla="*/ 754 w 754"/>
                  <a:gd name="connsiteY1" fmla="*/ 670 h 670"/>
                  <a:gd name="connsiteX2" fmla="*/ 0 w 754"/>
                  <a:gd name="connsiteY2" fmla="*/ 0 h 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4" h="670">
                    <a:moveTo>
                      <a:pt x="0" y="0"/>
                    </a:moveTo>
                    <a:lnTo>
                      <a:pt x="754" y="670"/>
                    </a:lnTo>
                    <a:cubicBezTo>
                      <a:pt x="754" y="670"/>
                      <a:pt x="503" y="335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="" xmlns:a16="http://schemas.microsoft.com/office/drawing/2014/main" id="{050D680B-E50E-4618-BEEE-C5EE3FFB268A}"/>
                  </a:ext>
                </a:extLst>
              </p:cNvPr>
              <p:cNvSpPr/>
              <p:nvPr/>
            </p:nvSpPr>
            <p:spPr>
              <a:xfrm>
                <a:off x="2731944" y="1991465"/>
                <a:ext cx="1559" cy="930"/>
              </a:xfrm>
              <a:custGeom>
                <a:avLst/>
                <a:gdLst>
                  <a:gd name="connsiteX0" fmla="*/ 805 w 1559"/>
                  <a:gd name="connsiteY0" fmla="*/ 745 h 930"/>
                  <a:gd name="connsiteX1" fmla="*/ 1559 w 1559"/>
                  <a:gd name="connsiteY1" fmla="*/ 745 h 930"/>
                  <a:gd name="connsiteX2" fmla="*/ 805 w 1559"/>
                  <a:gd name="connsiteY2" fmla="*/ 745 h 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59" h="930">
                    <a:moveTo>
                      <a:pt x="805" y="745"/>
                    </a:moveTo>
                    <a:cubicBezTo>
                      <a:pt x="805" y="1164"/>
                      <a:pt x="1559" y="745"/>
                      <a:pt x="1559" y="745"/>
                    </a:cubicBezTo>
                    <a:cubicBezTo>
                      <a:pt x="1559" y="745"/>
                      <a:pt x="-1373" y="-931"/>
                      <a:pt x="805" y="745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="" xmlns:a16="http://schemas.microsoft.com/office/drawing/2014/main" id="{EDFC2302-2884-4BC6-905A-C87BC97E2934}"/>
                  </a:ext>
                </a:extLst>
              </p:cNvPr>
              <p:cNvSpPr/>
              <p:nvPr/>
            </p:nvSpPr>
            <p:spPr>
              <a:xfrm>
                <a:off x="2738112" y="2001343"/>
                <a:ext cx="837" cy="754"/>
              </a:xfrm>
              <a:custGeom>
                <a:avLst/>
                <a:gdLst>
                  <a:gd name="connsiteX0" fmla="*/ 587 w 837"/>
                  <a:gd name="connsiteY0" fmla="*/ 754 h 754"/>
                  <a:gd name="connsiteX1" fmla="*/ 838 w 837"/>
                  <a:gd name="connsiteY1" fmla="*/ 0 h 754"/>
                  <a:gd name="connsiteX2" fmla="*/ 0 w 837"/>
                  <a:gd name="connsiteY2" fmla="*/ 0 h 754"/>
                  <a:gd name="connsiteX3" fmla="*/ 587 w 837"/>
                  <a:gd name="connsiteY3" fmla="*/ 754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" h="754">
                    <a:moveTo>
                      <a:pt x="587" y="754"/>
                    </a:moveTo>
                    <a:lnTo>
                      <a:pt x="838" y="0"/>
                    </a:lnTo>
                    <a:lnTo>
                      <a:pt x="0" y="0"/>
                    </a:lnTo>
                    <a:lnTo>
                      <a:pt x="587" y="754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="" xmlns:a16="http://schemas.microsoft.com/office/drawing/2014/main" id="{F07B16B4-0F4B-4D6B-B3DF-3012C097CFD3}"/>
                  </a:ext>
                </a:extLst>
              </p:cNvPr>
              <p:cNvSpPr/>
              <p:nvPr/>
            </p:nvSpPr>
            <p:spPr>
              <a:xfrm>
                <a:off x="2733168" y="1996294"/>
                <a:ext cx="1508" cy="1278"/>
              </a:xfrm>
              <a:custGeom>
                <a:avLst/>
                <a:gdLst>
                  <a:gd name="connsiteX0" fmla="*/ 0 w 1508"/>
                  <a:gd name="connsiteY0" fmla="*/ 22 h 1278"/>
                  <a:gd name="connsiteX1" fmla="*/ 1089 w 1508"/>
                  <a:gd name="connsiteY1" fmla="*/ 1279 h 1278"/>
                  <a:gd name="connsiteX2" fmla="*/ 1508 w 1508"/>
                  <a:gd name="connsiteY2" fmla="*/ 1279 h 1278"/>
                  <a:gd name="connsiteX3" fmla="*/ 0 w 1508"/>
                  <a:gd name="connsiteY3" fmla="*/ 22 h 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" h="1278">
                    <a:moveTo>
                      <a:pt x="0" y="22"/>
                    </a:moveTo>
                    <a:lnTo>
                      <a:pt x="1089" y="1279"/>
                    </a:lnTo>
                    <a:lnTo>
                      <a:pt x="1508" y="1279"/>
                    </a:lnTo>
                    <a:cubicBezTo>
                      <a:pt x="838" y="692"/>
                      <a:pt x="84" y="-146"/>
                      <a:pt x="0" y="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="" xmlns:a16="http://schemas.microsoft.com/office/drawing/2014/main" id="{05B4C154-78CF-44CE-B108-49A1B564CA3E}"/>
                  </a:ext>
                </a:extLst>
              </p:cNvPr>
              <p:cNvSpPr/>
              <p:nvPr/>
            </p:nvSpPr>
            <p:spPr>
              <a:xfrm>
                <a:off x="2734677" y="1997656"/>
                <a:ext cx="1089" cy="837"/>
              </a:xfrm>
              <a:custGeom>
                <a:avLst/>
                <a:gdLst>
                  <a:gd name="connsiteX0" fmla="*/ 0 w 1089"/>
                  <a:gd name="connsiteY0" fmla="*/ 0 h 837"/>
                  <a:gd name="connsiteX1" fmla="*/ 1089 w 1089"/>
                  <a:gd name="connsiteY1" fmla="*/ 838 h 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9" h="837">
                    <a:moveTo>
                      <a:pt x="0" y="0"/>
                    </a:moveTo>
                    <a:cubicBezTo>
                      <a:pt x="318" y="335"/>
                      <a:pt x="679" y="620"/>
                      <a:pt x="1089" y="838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="" xmlns:a16="http://schemas.microsoft.com/office/drawing/2014/main" id="{72AAD9C9-8CED-4B08-89F0-14358387C4C4}"/>
                  </a:ext>
                </a:extLst>
              </p:cNvPr>
              <p:cNvSpPr/>
              <p:nvPr/>
            </p:nvSpPr>
            <p:spPr>
              <a:xfrm>
                <a:off x="2735849" y="1999583"/>
                <a:ext cx="1089" cy="1173"/>
              </a:xfrm>
              <a:custGeom>
                <a:avLst/>
                <a:gdLst>
                  <a:gd name="connsiteX0" fmla="*/ 1089 w 1089"/>
                  <a:gd name="connsiteY0" fmla="*/ 1173 h 1173"/>
                  <a:gd name="connsiteX1" fmla="*/ 838 w 1089"/>
                  <a:gd name="connsiteY1" fmla="*/ 754 h 1173"/>
                  <a:gd name="connsiteX2" fmla="*/ 0 w 1089"/>
                  <a:gd name="connsiteY2" fmla="*/ 0 h 1173"/>
                  <a:gd name="connsiteX3" fmla="*/ 1089 w 1089"/>
                  <a:gd name="connsiteY3" fmla="*/ 1173 h 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9" h="1173">
                    <a:moveTo>
                      <a:pt x="1089" y="1173"/>
                    </a:moveTo>
                    <a:lnTo>
                      <a:pt x="838" y="754"/>
                    </a:lnTo>
                    <a:lnTo>
                      <a:pt x="0" y="0"/>
                    </a:lnTo>
                    <a:lnTo>
                      <a:pt x="1089" y="1173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="" xmlns:a16="http://schemas.microsoft.com/office/drawing/2014/main" id="{9B5101BB-91F1-4B3E-8F3A-2D26D16B2D31}"/>
                  </a:ext>
                </a:extLst>
              </p:cNvPr>
              <p:cNvSpPr/>
              <p:nvPr/>
            </p:nvSpPr>
            <p:spPr>
              <a:xfrm>
                <a:off x="2718840" y="1983663"/>
                <a:ext cx="1424" cy="1188"/>
              </a:xfrm>
              <a:custGeom>
                <a:avLst/>
                <a:gdLst>
                  <a:gd name="connsiteX0" fmla="*/ 1425 w 1424"/>
                  <a:gd name="connsiteY0" fmla="*/ 1006 h 1188"/>
                  <a:gd name="connsiteX1" fmla="*/ 0 w 1424"/>
                  <a:gd name="connsiteY1" fmla="*/ 0 h 1188"/>
                  <a:gd name="connsiteX2" fmla="*/ 503 w 1424"/>
                  <a:gd name="connsiteY2" fmla="*/ 838 h 1188"/>
                  <a:gd name="connsiteX3" fmla="*/ 1425 w 1424"/>
                  <a:gd name="connsiteY3" fmla="*/ 1006 h 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4" h="1188">
                    <a:moveTo>
                      <a:pt x="1425" y="1006"/>
                    </a:moveTo>
                    <a:lnTo>
                      <a:pt x="0" y="0"/>
                    </a:lnTo>
                    <a:cubicBezTo>
                      <a:pt x="0" y="0"/>
                      <a:pt x="0" y="503"/>
                      <a:pt x="503" y="838"/>
                    </a:cubicBezTo>
                    <a:cubicBezTo>
                      <a:pt x="1006" y="1173"/>
                      <a:pt x="1425" y="1341"/>
                      <a:pt x="1425" y="100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="" xmlns:a16="http://schemas.microsoft.com/office/drawing/2014/main" id="{87DE5FAA-472C-44A8-8171-F38E5396E409}"/>
                  </a:ext>
                </a:extLst>
              </p:cNvPr>
              <p:cNvSpPr/>
              <p:nvPr/>
            </p:nvSpPr>
            <p:spPr>
              <a:xfrm>
                <a:off x="2722360" y="1988775"/>
                <a:ext cx="670" cy="921"/>
              </a:xfrm>
              <a:custGeom>
                <a:avLst/>
                <a:gdLst>
                  <a:gd name="connsiteX0" fmla="*/ 670 w 670"/>
                  <a:gd name="connsiteY0" fmla="*/ 922 h 921"/>
                  <a:gd name="connsiteX1" fmla="*/ 670 w 670"/>
                  <a:gd name="connsiteY1" fmla="*/ 0 h 921"/>
                  <a:gd name="connsiteX2" fmla="*/ 0 w 670"/>
                  <a:gd name="connsiteY2" fmla="*/ 670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0" h="921">
                    <a:moveTo>
                      <a:pt x="670" y="922"/>
                    </a:moveTo>
                    <a:cubicBezTo>
                      <a:pt x="553" y="628"/>
                      <a:pt x="553" y="293"/>
                      <a:pt x="670" y="0"/>
                    </a:cubicBezTo>
                    <a:lnTo>
                      <a:pt x="0" y="67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="" xmlns:a16="http://schemas.microsoft.com/office/drawing/2014/main" id="{D9AF3AF2-086B-40B2-99C0-C71DAE3DAEE6}"/>
                  </a:ext>
                </a:extLst>
              </p:cNvPr>
              <p:cNvSpPr/>
              <p:nvPr/>
            </p:nvSpPr>
            <p:spPr>
              <a:xfrm>
                <a:off x="2717818" y="1985907"/>
                <a:ext cx="1700" cy="1140"/>
              </a:xfrm>
              <a:custGeom>
                <a:avLst/>
                <a:gdLst>
                  <a:gd name="connsiteX0" fmla="*/ 1274 w 1700"/>
                  <a:gd name="connsiteY0" fmla="*/ 521 h 1140"/>
                  <a:gd name="connsiteX1" fmla="*/ 604 w 1700"/>
                  <a:gd name="connsiteY1" fmla="*/ 521 h 1140"/>
                  <a:gd name="connsiteX2" fmla="*/ 1274 w 1700"/>
                  <a:gd name="connsiteY2" fmla="*/ 521 h 1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00" h="1140">
                    <a:moveTo>
                      <a:pt x="1274" y="521"/>
                    </a:moveTo>
                    <a:cubicBezTo>
                      <a:pt x="1274" y="521"/>
                      <a:pt x="-1072" y="-652"/>
                      <a:pt x="604" y="521"/>
                    </a:cubicBezTo>
                    <a:cubicBezTo>
                      <a:pt x="855" y="773"/>
                      <a:pt x="2447" y="1778"/>
                      <a:pt x="1274" y="521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="" xmlns:a16="http://schemas.microsoft.com/office/drawing/2014/main" id="{C9BF11E9-C6B7-4C7F-B93F-BB55AB7FC103}"/>
                  </a:ext>
                </a:extLst>
              </p:cNvPr>
              <p:cNvSpPr/>
              <p:nvPr/>
            </p:nvSpPr>
            <p:spPr>
              <a:xfrm>
                <a:off x="2700239" y="1966989"/>
                <a:ext cx="1257" cy="1173"/>
              </a:xfrm>
              <a:custGeom>
                <a:avLst/>
                <a:gdLst>
                  <a:gd name="connsiteX0" fmla="*/ 0 w 1257"/>
                  <a:gd name="connsiteY0" fmla="*/ 838 h 1173"/>
                  <a:gd name="connsiteX1" fmla="*/ 335 w 1257"/>
                  <a:gd name="connsiteY1" fmla="*/ 1173 h 1173"/>
                  <a:gd name="connsiteX2" fmla="*/ 1257 w 1257"/>
                  <a:gd name="connsiteY2" fmla="*/ 0 h 1173"/>
                  <a:gd name="connsiteX3" fmla="*/ 0 w 1257"/>
                  <a:gd name="connsiteY3" fmla="*/ 838 h 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7" h="1173">
                    <a:moveTo>
                      <a:pt x="0" y="838"/>
                    </a:moveTo>
                    <a:lnTo>
                      <a:pt x="335" y="1173"/>
                    </a:lnTo>
                    <a:lnTo>
                      <a:pt x="1257" y="0"/>
                    </a:lnTo>
                    <a:lnTo>
                      <a:pt x="0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="" xmlns:a16="http://schemas.microsoft.com/office/drawing/2014/main" id="{A45762B7-94C2-46E4-B588-1CB0BA221ACD}"/>
                  </a:ext>
                </a:extLst>
              </p:cNvPr>
              <p:cNvSpPr/>
              <p:nvPr/>
            </p:nvSpPr>
            <p:spPr>
              <a:xfrm>
                <a:off x="2680549" y="1954230"/>
                <a:ext cx="2234" cy="1867"/>
              </a:xfrm>
              <a:custGeom>
                <a:avLst/>
                <a:gdLst>
                  <a:gd name="connsiteX0" fmla="*/ 0 w 2234"/>
                  <a:gd name="connsiteY0" fmla="*/ 610 h 1867"/>
                  <a:gd name="connsiteX1" fmla="*/ 2095 w 2234"/>
                  <a:gd name="connsiteY1" fmla="*/ 1867 h 1867"/>
                  <a:gd name="connsiteX2" fmla="*/ 2095 w 2234"/>
                  <a:gd name="connsiteY2" fmla="*/ 694 h 1867"/>
                  <a:gd name="connsiteX3" fmla="*/ 0 w 2234"/>
                  <a:gd name="connsiteY3" fmla="*/ 610 h 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4" h="1867">
                    <a:moveTo>
                      <a:pt x="0" y="610"/>
                    </a:moveTo>
                    <a:cubicBezTo>
                      <a:pt x="1341" y="2286"/>
                      <a:pt x="1005" y="610"/>
                      <a:pt x="2095" y="1867"/>
                    </a:cubicBezTo>
                    <a:cubicBezTo>
                      <a:pt x="2681" y="1867"/>
                      <a:pt x="1173" y="526"/>
                      <a:pt x="2095" y="694"/>
                    </a:cubicBezTo>
                    <a:cubicBezTo>
                      <a:pt x="586" y="107"/>
                      <a:pt x="251" y="-479"/>
                      <a:pt x="0" y="61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="" xmlns:a16="http://schemas.microsoft.com/office/drawing/2014/main" id="{AE843EF6-E3B1-42F6-BA8D-9C25482454BF}"/>
                  </a:ext>
                </a:extLst>
              </p:cNvPr>
              <p:cNvSpPr/>
              <p:nvPr/>
            </p:nvSpPr>
            <p:spPr>
              <a:xfrm>
                <a:off x="2682308" y="1954924"/>
                <a:ext cx="670" cy="8378"/>
              </a:xfrm>
              <a:custGeom>
                <a:avLst/>
                <a:gdLst>
                  <a:gd name="connsiteX0" fmla="*/ 0 w 670"/>
                  <a:gd name="connsiteY0" fmla="*/ 0 h 8378"/>
                  <a:gd name="connsiteX1" fmla="*/ 670 w 670"/>
                  <a:gd name="connsiteY1" fmla="*/ 0 h 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" h="8378">
                    <a:moveTo>
                      <a:pt x="0" y="0"/>
                    </a:moveTo>
                    <a:lnTo>
                      <a:pt x="670" y="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="" xmlns:a16="http://schemas.microsoft.com/office/drawing/2014/main" id="{05DDEFC0-E5A2-4285-8EB3-6A80145CD17E}"/>
                  </a:ext>
                </a:extLst>
              </p:cNvPr>
              <p:cNvSpPr/>
              <p:nvPr/>
            </p:nvSpPr>
            <p:spPr>
              <a:xfrm>
                <a:off x="2490683" y="1772515"/>
                <a:ext cx="754" cy="1089"/>
              </a:xfrm>
              <a:custGeom>
                <a:avLst/>
                <a:gdLst>
                  <a:gd name="connsiteX0" fmla="*/ 754 w 754"/>
                  <a:gd name="connsiteY0" fmla="*/ 1089 h 1089"/>
                  <a:gd name="connsiteX1" fmla="*/ 0 w 754"/>
                  <a:gd name="connsiteY1" fmla="*/ 0 h 1089"/>
                  <a:gd name="connsiteX2" fmla="*/ 335 w 754"/>
                  <a:gd name="connsiteY2" fmla="*/ 922 h 1089"/>
                  <a:gd name="connsiteX3" fmla="*/ 754 w 754"/>
                  <a:gd name="connsiteY3" fmla="*/ 1089 h 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" h="1089">
                    <a:moveTo>
                      <a:pt x="754" y="1089"/>
                    </a:moveTo>
                    <a:lnTo>
                      <a:pt x="0" y="0"/>
                    </a:lnTo>
                    <a:lnTo>
                      <a:pt x="335" y="922"/>
                    </a:lnTo>
                    <a:lnTo>
                      <a:pt x="754" y="1089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="" xmlns:a16="http://schemas.microsoft.com/office/drawing/2014/main" id="{BDF1B553-C2FB-4115-9202-B7AD1FFD3188}"/>
                  </a:ext>
                </a:extLst>
              </p:cNvPr>
              <p:cNvSpPr/>
              <p:nvPr/>
            </p:nvSpPr>
            <p:spPr>
              <a:xfrm>
                <a:off x="2488086" y="1771761"/>
                <a:ext cx="1173" cy="921"/>
              </a:xfrm>
              <a:custGeom>
                <a:avLst/>
                <a:gdLst>
                  <a:gd name="connsiteX0" fmla="*/ 754 w 1173"/>
                  <a:gd name="connsiteY0" fmla="*/ 922 h 921"/>
                  <a:gd name="connsiteX1" fmla="*/ 1173 w 1173"/>
                  <a:gd name="connsiteY1" fmla="*/ 0 h 921"/>
                  <a:gd name="connsiteX2" fmla="*/ 0 w 1173"/>
                  <a:gd name="connsiteY2" fmla="*/ 0 h 921"/>
                  <a:gd name="connsiteX3" fmla="*/ 754 w 1173"/>
                  <a:gd name="connsiteY3" fmla="*/ 922 h 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3" h="921">
                    <a:moveTo>
                      <a:pt x="754" y="922"/>
                    </a:moveTo>
                    <a:lnTo>
                      <a:pt x="1173" y="0"/>
                    </a:lnTo>
                    <a:lnTo>
                      <a:pt x="0" y="0"/>
                    </a:lnTo>
                    <a:cubicBezTo>
                      <a:pt x="0" y="0"/>
                      <a:pt x="670" y="586"/>
                      <a:pt x="754" y="922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="" xmlns:a16="http://schemas.microsoft.com/office/drawing/2014/main" id="{3626FC9D-3650-4744-8600-915AB5F9E6AC}"/>
                  </a:ext>
                </a:extLst>
              </p:cNvPr>
              <p:cNvSpPr/>
              <p:nvPr/>
            </p:nvSpPr>
            <p:spPr>
              <a:xfrm>
                <a:off x="2619132" y="1899958"/>
                <a:ext cx="586" cy="1005"/>
              </a:xfrm>
              <a:custGeom>
                <a:avLst/>
                <a:gdLst>
                  <a:gd name="connsiteX0" fmla="*/ 587 w 586"/>
                  <a:gd name="connsiteY0" fmla="*/ 1005 h 1005"/>
                  <a:gd name="connsiteX1" fmla="*/ 587 w 586"/>
                  <a:gd name="connsiteY1" fmla="*/ 1005 h 1005"/>
                  <a:gd name="connsiteX2" fmla="*/ 0 w 586"/>
                  <a:gd name="connsiteY2" fmla="*/ 0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6" h="1005">
                    <a:moveTo>
                      <a:pt x="587" y="1005"/>
                    </a:moveTo>
                    <a:lnTo>
                      <a:pt x="587" y="1005"/>
                    </a:lnTo>
                    <a:cubicBezTo>
                      <a:pt x="587" y="1005"/>
                      <a:pt x="587" y="419"/>
                      <a:pt x="0" y="0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="" xmlns:a16="http://schemas.microsoft.com/office/drawing/2014/main" id="{D0EECD86-D00D-4885-8AD8-7A5219BC136B}"/>
                  </a:ext>
                </a:extLst>
              </p:cNvPr>
              <p:cNvSpPr/>
              <p:nvPr/>
            </p:nvSpPr>
            <p:spPr>
              <a:xfrm>
                <a:off x="2606312" y="1887474"/>
                <a:ext cx="335" cy="1005"/>
              </a:xfrm>
              <a:custGeom>
                <a:avLst/>
                <a:gdLst>
                  <a:gd name="connsiteX0" fmla="*/ 0 w 335"/>
                  <a:gd name="connsiteY0" fmla="*/ 838 h 1005"/>
                  <a:gd name="connsiteX1" fmla="*/ 168 w 335"/>
                  <a:gd name="connsiteY1" fmla="*/ 1005 h 1005"/>
                  <a:gd name="connsiteX2" fmla="*/ 335 w 335"/>
                  <a:gd name="connsiteY2" fmla="*/ 0 h 1005"/>
                  <a:gd name="connsiteX3" fmla="*/ 0 w 335"/>
                  <a:gd name="connsiteY3" fmla="*/ 838 h 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" h="1005">
                    <a:moveTo>
                      <a:pt x="0" y="838"/>
                    </a:moveTo>
                    <a:lnTo>
                      <a:pt x="168" y="1005"/>
                    </a:lnTo>
                    <a:lnTo>
                      <a:pt x="335" y="0"/>
                    </a:lnTo>
                    <a:lnTo>
                      <a:pt x="0" y="838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="" xmlns:a16="http://schemas.microsoft.com/office/drawing/2014/main" id="{49689AB8-6713-44D3-B5B6-F0EE4CB92172}"/>
                  </a:ext>
                </a:extLst>
              </p:cNvPr>
              <p:cNvSpPr/>
              <p:nvPr/>
            </p:nvSpPr>
            <p:spPr>
              <a:xfrm>
                <a:off x="2594581" y="1878577"/>
                <a:ext cx="1592" cy="1523"/>
              </a:xfrm>
              <a:custGeom>
                <a:avLst/>
                <a:gdLst>
                  <a:gd name="connsiteX0" fmla="*/ 0 w 1592"/>
                  <a:gd name="connsiteY0" fmla="*/ 266 h 1523"/>
                  <a:gd name="connsiteX1" fmla="*/ 1592 w 1592"/>
                  <a:gd name="connsiteY1" fmla="*/ 1523 h 1523"/>
                  <a:gd name="connsiteX2" fmla="*/ 0 w 1592"/>
                  <a:gd name="connsiteY2" fmla="*/ 266 h 1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2" h="1523">
                    <a:moveTo>
                      <a:pt x="0" y="266"/>
                    </a:moveTo>
                    <a:cubicBezTo>
                      <a:pt x="494" y="727"/>
                      <a:pt x="1022" y="1154"/>
                      <a:pt x="1592" y="1523"/>
                    </a:cubicBezTo>
                    <a:cubicBezTo>
                      <a:pt x="0" y="769"/>
                      <a:pt x="0" y="-572"/>
                      <a:pt x="0" y="26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="" xmlns:a16="http://schemas.microsoft.com/office/drawing/2014/main" id="{F3937928-E474-48DC-8C5C-E5130E261714}"/>
                  </a:ext>
                </a:extLst>
              </p:cNvPr>
              <p:cNvSpPr/>
              <p:nvPr/>
            </p:nvSpPr>
            <p:spPr>
              <a:xfrm>
                <a:off x="3703627" y="1911102"/>
                <a:ext cx="195044" cy="349232"/>
              </a:xfrm>
              <a:custGeom>
                <a:avLst/>
                <a:gdLst>
                  <a:gd name="connsiteX0" fmla="*/ 185325 w 195044"/>
                  <a:gd name="connsiteY0" fmla="*/ 167 h 349232"/>
                  <a:gd name="connsiteX1" fmla="*/ 195045 w 195044"/>
                  <a:gd name="connsiteY1" fmla="*/ 194893 h 349232"/>
                  <a:gd name="connsiteX2" fmla="*/ 76064 w 195044"/>
                  <a:gd name="connsiteY2" fmla="*/ 349232 h 349232"/>
                  <a:gd name="connsiteX3" fmla="*/ 40471 w 195044"/>
                  <a:gd name="connsiteY3" fmla="*/ 75804 h 349232"/>
                  <a:gd name="connsiteX4" fmla="*/ 184990 w 195044"/>
                  <a:gd name="connsiteY4" fmla="*/ 0 h 349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044" h="349232">
                    <a:moveTo>
                      <a:pt x="185325" y="167"/>
                    </a:moveTo>
                    <a:lnTo>
                      <a:pt x="195045" y="194893"/>
                    </a:lnTo>
                    <a:lnTo>
                      <a:pt x="76064" y="349232"/>
                    </a:lnTo>
                    <a:cubicBezTo>
                      <a:pt x="-9266" y="283550"/>
                      <a:pt x="-25203" y="161134"/>
                      <a:pt x="40471" y="75804"/>
                    </a:cubicBezTo>
                    <a:cubicBezTo>
                      <a:pt x="75243" y="30616"/>
                      <a:pt x="128055" y="2924"/>
                      <a:pt x="184990" y="0"/>
                    </a:cubicBez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="" xmlns:a16="http://schemas.microsoft.com/office/drawing/2014/main" id="{0BC6194A-BA81-48B6-B3C3-E40FCB0F55E6}"/>
                  </a:ext>
                </a:extLst>
              </p:cNvPr>
              <p:cNvSpPr/>
              <p:nvPr/>
            </p:nvSpPr>
            <p:spPr>
              <a:xfrm>
                <a:off x="3820413" y="1928862"/>
                <a:ext cx="313954" cy="389991"/>
              </a:xfrm>
              <a:custGeom>
                <a:avLst/>
                <a:gdLst>
                  <a:gd name="connsiteX0" fmla="*/ 313706 w 313954"/>
                  <a:gd name="connsiteY0" fmla="*/ 185261 h 389991"/>
                  <a:gd name="connsiteX1" fmla="*/ 128725 w 313954"/>
                  <a:gd name="connsiteY1" fmla="*/ 389748 h 389991"/>
                  <a:gd name="connsiteX2" fmla="*/ 0 w 313954"/>
                  <a:gd name="connsiteY2" fmla="*/ 349487 h 389991"/>
                  <a:gd name="connsiteX3" fmla="*/ 118896 w 313954"/>
                  <a:gd name="connsiteY3" fmla="*/ 194980 h 389991"/>
                  <a:gd name="connsiteX4" fmla="*/ 109177 w 313954"/>
                  <a:gd name="connsiteY4" fmla="*/ 255 h 389991"/>
                  <a:gd name="connsiteX5" fmla="*/ 313697 w 313954"/>
                  <a:gd name="connsiteY5" fmla="*/ 185026 h 389991"/>
                  <a:gd name="connsiteX6" fmla="*/ 313706 w 313954"/>
                  <a:gd name="connsiteY6" fmla="*/ 185261 h 389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954" h="389991">
                    <a:moveTo>
                      <a:pt x="313706" y="185261"/>
                    </a:moveTo>
                    <a:cubicBezTo>
                      <a:pt x="319093" y="292812"/>
                      <a:pt x="236276" y="384360"/>
                      <a:pt x="128725" y="389748"/>
                    </a:cubicBezTo>
                    <a:cubicBezTo>
                      <a:pt x="82398" y="392069"/>
                      <a:pt x="36750" y="377791"/>
                      <a:pt x="0" y="349487"/>
                    </a:cubicBezTo>
                    <a:lnTo>
                      <a:pt x="118896" y="194980"/>
                    </a:lnTo>
                    <a:lnTo>
                      <a:pt x="109177" y="255"/>
                    </a:lnTo>
                    <a:cubicBezTo>
                      <a:pt x="216678" y="-5200"/>
                      <a:pt x="308243" y="77525"/>
                      <a:pt x="313697" y="185026"/>
                    </a:cubicBezTo>
                    <a:cubicBezTo>
                      <a:pt x="313697" y="185102"/>
                      <a:pt x="313706" y="185185"/>
                      <a:pt x="313706" y="185261"/>
                    </a:cubicBezTo>
                    <a:close/>
                  </a:path>
                </a:pathLst>
              </a:custGeom>
              <a:solidFill>
                <a:srgbClr val="EBEBE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="" xmlns:a16="http://schemas.microsoft.com/office/drawing/2014/main" id="{5A043820-0ACB-4A4B-8804-86AB2DD73C56}"/>
                  </a:ext>
                </a:extLst>
              </p:cNvPr>
              <p:cNvSpPr/>
              <p:nvPr/>
            </p:nvSpPr>
            <p:spPr>
              <a:xfrm>
                <a:off x="3820413" y="1928862"/>
                <a:ext cx="313954" cy="389991"/>
              </a:xfrm>
              <a:custGeom>
                <a:avLst/>
                <a:gdLst>
                  <a:gd name="connsiteX0" fmla="*/ 313706 w 313954"/>
                  <a:gd name="connsiteY0" fmla="*/ 185261 h 389991"/>
                  <a:gd name="connsiteX1" fmla="*/ 128725 w 313954"/>
                  <a:gd name="connsiteY1" fmla="*/ 389748 h 389991"/>
                  <a:gd name="connsiteX2" fmla="*/ 0 w 313954"/>
                  <a:gd name="connsiteY2" fmla="*/ 349487 h 389991"/>
                  <a:gd name="connsiteX3" fmla="*/ 118896 w 313954"/>
                  <a:gd name="connsiteY3" fmla="*/ 194980 h 389991"/>
                  <a:gd name="connsiteX4" fmla="*/ 109177 w 313954"/>
                  <a:gd name="connsiteY4" fmla="*/ 255 h 389991"/>
                  <a:gd name="connsiteX5" fmla="*/ 313697 w 313954"/>
                  <a:gd name="connsiteY5" fmla="*/ 185026 h 389991"/>
                  <a:gd name="connsiteX6" fmla="*/ 313706 w 313954"/>
                  <a:gd name="connsiteY6" fmla="*/ 185261 h 389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954" h="389991">
                    <a:moveTo>
                      <a:pt x="313706" y="185261"/>
                    </a:moveTo>
                    <a:cubicBezTo>
                      <a:pt x="319093" y="292812"/>
                      <a:pt x="236276" y="384360"/>
                      <a:pt x="128725" y="389748"/>
                    </a:cubicBezTo>
                    <a:cubicBezTo>
                      <a:pt x="82398" y="392069"/>
                      <a:pt x="36750" y="377791"/>
                      <a:pt x="0" y="349487"/>
                    </a:cubicBezTo>
                    <a:lnTo>
                      <a:pt x="118896" y="194980"/>
                    </a:lnTo>
                    <a:lnTo>
                      <a:pt x="109177" y="255"/>
                    </a:lnTo>
                    <a:cubicBezTo>
                      <a:pt x="216678" y="-5200"/>
                      <a:pt x="308243" y="77525"/>
                      <a:pt x="313697" y="185026"/>
                    </a:cubicBezTo>
                    <a:cubicBezTo>
                      <a:pt x="313697" y="185102"/>
                      <a:pt x="313706" y="185185"/>
                      <a:pt x="313706" y="185261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="" xmlns:a16="http://schemas.microsoft.com/office/drawing/2014/main" id="{DD3C2747-7AEC-41BF-89A5-7570BA9201E4}"/>
                  </a:ext>
                </a:extLst>
              </p:cNvPr>
              <p:cNvSpPr/>
              <p:nvPr/>
            </p:nvSpPr>
            <p:spPr>
              <a:xfrm>
                <a:off x="3079726" y="1678039"/>
                <a:ext cx="499459" cy="608688"/>
              </a:xfrm>
              <a:custGeom>
                <a:avLst/>
                <a:gdLst>
                  <a:gd name="connsiteX0" fmla="*/ 496107 w 499459"/>
                  <a:gd name="connsiteY0" fmla="*/ 214881 h 608688"/>
                  <a:gd name="connsiteX1" fmla="*/ 417680 w 499459"/>
                  <a:gd name="connsiteY1" fmla="*/ 479821 h 608688"/>
                  <a:gd name="connsiteX2" fmla="*/ 417262 w 499459"/>
                  <a:gd name="connsiteY2" fmla="*/ 566291 h 608688"/>
                  <a:gd name="connsiteX3" fmla="*/ 252197 w 499459"/>
                  <a:gd name="connsiteY3" fmla="*/ 608689 h 608688"/>
                  <a:gd name="connsiteX4" fmla="*/ 210303 w 499459"/>
                  <a:gd name="connsiteY4" fmla="*/ 533279 h 608688"/>
                  <a:gd name="connsiteX5" fmla="*/ 14153 w 499459"/>
                  <a:gd name="connsiteY5" fmla="*/ 338721 h 608688"/>
                  <a:gd name="connsiteX6" fmla="*/ 186591 w 499459"/>
                  <a:gd name="connsiteY6" fmla="*/ 8425 h 608688"/>
                  <a:gd name="connsiteX7" fmla="*/ 496107 w 499459"/>
                  <a:gd name="connsiteY7" fmla="*/ 214881 h 60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9459" h="608688">
                    <a:moveTo>
                      <a:pt x="496107" y="214881"/>
                    </a:moveTo>
                    <a:cubicBezTo>
                      <a:pt x="518227" y="378018"/>
                      <a:pt x="423881" y="433235"/>
                      <a:pt x="417680" y="479821"/>
                    </a:cubicBezTo>
                    <a:cubicBezTo>
                      <a:pt x="415887" y="508611"/>
                      <a:pt x="415753" y="537485"/>
                      <a:pt x="417262" y="566291"/>
                    </a:cubicBezTo>
                    <a:lnTo>
                      <a:pt x="252197" y="608689"/>
                    </a:lnTo>
                    <a:cubicBezTo>
                      <a:pt x="239729" y="582748"/>
                      <a:pt x="225737" y="557569"/>
                      <a:pt x="210303" y="533279"/>
                    </a:cubicBezTo>
                    <a:cubicBezTo>
                      <a:pt x="182485" y="495406"/>
                      <a:pt x="73224" y="492390"/>
                      <a:pt x="14153" y="338721"/>
                    </a:cubicBezTo>
                    <a:cubicBezTo>
                      <a:pt x="-24725" y="238174"/>
                      <a:pt x="11388" y="53336"/>
                      <a:pt x="186591" y="8425"/>
                    </a:cubicBezTo>
                    <a:cubicBezTo>
                      <a:pt x="361793" y="-36486"/>
                      <a:pt x="481528" y="107715"/>
                      <a:pt x="496107" y="214881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="" xmlns:a16="http://schemas.microsoft.com/office/drawing/2014/main" id="{F7F46A45-0DC9-44EC-A3F1-B62E67C5E7F2}"/>
                  </a:ext>
                </a:extLst>
              </p:cNvPr>
              <p:cNvSpPr/>
              <p:nvPr/>
            </p:nvSpPr>
            <p:spPr>
              <a:xfrm rot="-1496400">
                <a:off x="3313930" y="2023422"/>
                <a:ext cx="8378" cy="276419"/>
              </a:xfrm>
              <a:custGeom>
                <a:avLst/>
                <a:gdLst>
                  <a:gd name="connsiteX0" fmla="*/ 0 w 8378"/>
                  <a:gd name="connsiteY0" fmla="*/ 0 h 276419"/>
                  <a:gd name="connsiteX1" fmla="*/ 8379 w 8378"/>
                  <a:gd name="connsiteY1" fmla="*/ 0 h 276419"/>
                  <a:gd name="connsiteX2" fmla="*/ 8379 w 8378"/>
                  <a:gd name="connsiteY2" fmla="*/ 276420 h 276419"/>
                  <a:gd name="connsiteX3" fmla="*/ 0 w 8378"/>
                  <a:gd name="connsiteY3" fmla="*/ 276420 h 27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276419">
                    <a:moveTo>
                      <a:pt x="0" y="0"/>
                    </a:moveTo>
                    <a:lnTo>
                      <a:pt x="8379" y="0"/>
                    </a:lnTo>
                    <a:lnTo>
                      <a:pt x="8379" y="276420"/>
                    </a:lnTo>
                    <a:lnTo>
                      <a:pt x="0" y="276420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="" xmlns:a16="http://schemas.microsoft.com/office/drawing/2014/main" id="{6C99F87F-E9E5-4701-A691-67E81198A7D6}"/>
                  </a:ext>
                </a:extLst>
              </p:cNvPr>
              <p:cNvSpPr/>
              <p:nvPr/>
            </p:nvSpPr>
            <p:spPr>
              <a:xfrm rot="-228600">
                <a:off x="3444361" y="1989830"/>
                <a:ext cx="8378" cy="276419"/>
              </a:xfrm>
              <a:custGeom>
                <a:avLst/>
                <a:gdLst>
                  <a:gd name="connsiteX0" fmla="*/ 0 w 8378"/>
                  <a:gd name="connsiteY0" fmla="*/ 0 h 276419"/>
                  <a:gd name="connsiteX1" fmla="*/ 8379 w 8378"/>
                  <a:gd name="connsiteY1" fmla="*/ 0 h 276419"/>
                  <a:gd name="connsiteX2" fmla="*/ 8379 w 8378"/>
                  <a:gd name="connsiteY2" fmla="*/ 276420 h 276419"/>
                  <a:gd name="connsiteX3" fmla="*/ 0 w 8378"/>
                  <a:gd name="connsiteY3" fmla="*/ 276420 h 27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" h="276419">
                    <a:moveTo>
                      <a:pt x="0" y="0"/>
                    </a:moveTo>
                    <a:lnTo>
                      <a:pt x="8379" y="0"/>
                    </a:lnTo>
                    <a:lnTo>
                      <a:pt x="8379" y="276420"/>
                    </a:lnTo>
                    <a:lnTo>
                      <a:pt x="0" y="276420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="" xmlns:a16="http://schemas.microsoft.com/office/drawing/2014/main" id="{9C8B7229-F45E-4C08-BEA4-9273E511C1A6}"/>
                  </a:ext>
                </a:extLst>
              </p:cNvPr>
              <p:cNvSpPr/>
              <p:nvPr/>
            </p:nvSpPr>
            <p:spPr>
              <a:xfrm>
                <a:off x="3264725" y="1986523"/>
                <a:ext cx="177548" cy="114621"/>
              </a:xfrm>
              <a:custGeom>
                <a:avLst/>
                <a:gdLst>
                  <a:gd name="connsiteX0" fmla="*/ 100714 w 177548"/>
                  <a:gd name="connsiteY0" fmla="*/ 114612 h 114621"/>
                  <a:gd name="connsiteX1" fmla="*/ 63093 w 177548"/>
                  <a:gd name="connsiteY1" fmla="*/ 94251 h 114621"/>
                  <a:gd name="connsiteX2" fmla="*/ 60831 w 177548"/>
                  <a:gd name="connsiteY2" fmla="*/ 91905 h 114621"/>
                  <a:gd name="connsiteX3" fmla="*/ 48681 w 177548"/>
                  <a:gd name="connsiteY3" fmla="*/ 103468 h 114621"/>
                  <a:gd name="connsiteX4" fmla="*/ 0 w 177548"/>
                  <a:gd name="connsiteY4" fmla="*/ 59228 h 114621"/>
                  <a:gd name="connsiteX5" fmla="*/ 3770 w 177548"/>
                  <a:gd name="connsiteY5" fmla="*/ 57468 h 114621"/>
                  <a:gd name="connsiteX6" fmla="*/ 47592 w 177548"/>
                  <a:gd name="connsiteY6" fmla="*/ 99362 h 114621"/>
                  <a:gd name="connsiteX7" fmla="*/ 57814 w 177548"/>
                  <a:gd name="connsiteY7" fmla="*/ 88554 h 114621"/>
                  <a:gd name="connsiteX8" fmla="*/ 32678 w 177548"/>
                  <a:gd name="connsiteY8" fmla="*/ 28393 h 114621"/>
                  <a:gd name="connsiteX9" fmla="*/ 42313 w 177548"/>
                  <a:gd name="connsiteY9" fmla="*/ 18841 h 114621"/>
                  <a:gd name="connsiteX10" fmla="*/ 65523 w 177548"/>
                  <a:gd name="connsiteY10" fmla="*/ 38280 h 114621"/>
                  <a:gd name="connsiteX11" fmla="*/ 62506 w 177548"/>
                  <a:gd name="connsiteY11" fmla="*/ 87716 h 114621"/>
                  <a:gd name="connsiteX12" fmla="*/ 65942 w 177548"/>
                  <a:gd name="connsiteY12" fmla="*/ 91319 h 114621"/>
                  <a:gd name="connsiteX13" fmla="*/ 106077 w 177548"/>
                  <a:gd name="connsiteY13" fmla="*/ 109752 h 114621"/>
                  <a:gd name="connsiteX14" fmla="*/ 129370 w 177548"/>
                  <a:gd name="connsiteY14" fmla="*/ 79421 h 114621"/>
                  <a:gd name="connsiteX15" fmla="*/ 130543 w 177548"/>
                  <a:gd name="connsiteY15" fmla="*/ 75064 h 114621"/>
                  <a:gd name="connsiteX16" fmla="*/ 103982 w 177548"/>
                  <a:gd name="connsiteY16" fmla="*/ 34678 h 114621"/>
                  <a:gd name="connsiteX17" fmla="*/ 114288 w 177548"/>
                  <a:gd name="connsiteY17" fmla="*/ 408 h 114621"/>
                  <a:gd name="connsiteX18" fmla="*/ 126354 w 177548"/>
                  <a:gd name="connsiteY18" fmla="*/ 4094 h 114621"/>
                  <a:gd name="connsiteX19" fmla="*/ 135235 w 177548"/>
                  <a:gd name="connsiteY19" fmla="*/ 73137 h 114621"/>
                  <a:gd name="connsiteX20" fmla="*/ 153669 w 177548"/>
                  <a:gd name="connsiteY20" fmla="*/ 75818 h 114621"/>
                  <a:gd name="connsiteX21" fmla="*/ 173359 w 177548"/>
                  <a:gd name="connsiteY21" fmla="*/ 17166 h 114621"/>
                  <a:gd name="connsiteX22" fmla="*/ 177549 w 177548"/>
                  <a:gd name="connsiteY22" fmla="*/ 17166 h 114621"/>
                  <a:gd name="connsiteX23" fmla="*/ 154758 w 177548"/>
                  <a:gd name="connsiteY23" fmla="*/ 79672 h 114621"/>
                  <a:gd name="connsiteX24" fmla="*/ 134314 w 177548"/>
                  <a:gd name="connsiteY24" fmla="*/ 77075 h 114621"/>
                  <a:gd name="connsiteX25" fmla="*/ 133392 w 177548"/>
                  <a:gd name="connsiteY25" fmla="*/ 80426 h 114621"/>
                  <a:gd name="connsiteX26" fmla="*/ 107166 w 177548"/>
                  <a:gd name="connsiteY26" fmla="*/ 113942 h 114621"/>
                  <a:gd name="connsiteX27" fmla="*/ 100714 w 177548"/>
                  <a:gd name="connsiteY27" fmla="*/ 114612 h 114621"/>
                  <a:gd name="connsiteX28" fmla="*/ 46922 w 177548"/>
                  <a:gd name="connsiteY28" fmla="*/ 22444 h 114621"/>
                  <a:gd name="connsiteX29" fmla="*/ 43570 w 177548"/>
                  <a:gd name="connsiteY29" fmla="*/ 22444 h 114621"/>
                  <a:gd name="connsiteX30" fmla="*/ 36867 w 177548"/>
                  <a:gd name="connsiteY30" fmla="*/ 29147 h 114621"/>
                  <a:gd name="connsiteX31" fmla="*/ 59574 w 177548"/>
                  <a:gd name="connsiteY31" fmla="*/ 83694 h 114621"/>
                  <a:gd name="connsiteX32" fmla="*/ 61669 w 177548"/>
                  <a:gd name="connsiteY32" fmla="*/ 38951 h 114621"/>
                  <a:gd name="connsiteX33" fmla="*/ 46922 w 177548"/>
                  <a:gd name="connsiteY33" fmla="*/ 22444 h 114621"/>
                  <a:gd name="connsiteX34" fmla="*/ 117556 w 177548"/>
                  <a:gd name="connsiteY34" fmla="*/ 4178 h 114621"/>
                  <a:gd name="connsiteX35" fmla="*/ 115545 w 177548"/>
                  <a:gd name="connsiteY35" fmla="*/ 4178 h 114621"/>
                  <a:gd name="connsiteX36" fmla="*/ 108172 w 177548"/>
                  <a:gd name="connsiteY36" fmla="*/ 33421 h 114621"/>
                  <a:gd name="connsiteX37" fmla="*/ 131548 w 177548"/>
                  <a:gd name="connsiteY37" fmla="*/ 70539 h 114621"/>
                  <a:gd name="connsiteX38" fmla="*/ 123170 w 177548"/>
                  <a:gd name="connsiteY38" fmla="*/ 6776 h 114621"/>
                  <a:gd name="connsiteX39" fmla="*/ 117472 w 177548"/>
                  <a:gd name="connsiteY39" fmla="*/ 4346 h 114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77548" h="114621">
                    <a:moveTo>
                      <a:pt x="100714" y="114612"/>
                    </a:moveTo>
                    <a:cubicBezTo>
                      <a:pt x="89235" y="114612"/>
                      <a:pt x="76080" y="107574"/>
                      <a:pt x="63093" y="94251"/>
                    </a:cubicBezTo>
                    <a:lnTo>
                      <a:pt x="60831" y="91905"/>
                    </a:lnTo>
                    <a:cubicBezTo>
                      <a:pt x="58602" y="97310"/>
                      <a:pt x="54186" y="101508"/>
                      <a:pt x="48681" y="103468"/>
                    </a:cubicBezTo>
                    <a:cubicBezTo>
                      <a:pt x="23545" y="109752"/>
                      <a:pt x="922" y="61574"/>
                      <a:pt x="0" y="59228"/>
                    </a:cubicBezTo>
                    <a:lnTo>
                      <a:pt x="3770" y="57468"/>
                    </a:lnTo>
                    <a:cubicBezTo>
                      <a:pt x="3770" y="57971"/>
                      <a:pt x="26310" y="104893"/>
                      <a:pt x="47592" y="99362"/>
                    </a:cubicBezTo>
                    <a:cubicBezTo>
                      <a:pt x="52443" y="97469"/>
                      <a:pt x="56197" y="93506"/>
                      <a:pt x="57814" y="88554"/>
                    </a:cubicBezTo>
                    <a:cubicBezTo>
                      <a:pt x="41811" y="69785"/>
                      <a:pt x="28740" y="43140"/>
                      <a:pt x="32678" y="28393"/>
                    </a:cubicBezTo>
                    <a:cubicBezTo>
                      <a:pt x="33842" y="23651"/>
                      <a:pt x="37563" y="19964"/>
                      <a:pt x="42313" y="18841"/>
                    </a:cubicBezTo>
                    <a:cubicBezTo>
                      <a:pt x="53206" y="15992"/>
                      <a:pt x="61669" y="23115"/>
                      <a:pt x="65523" y="38280"/>
                    </a:cubicBezTo>
                    <a:cubicBezTo>
                      <a:pt x="69159" y="54720"/>
                      <a:pt x="68112" y="71846"/>
                      <a:pt x="62506" y="87716"/>
                    </a:cubicBezTo>
                    <a:cubicBezTo>
                      <a:pt x="63596" y="88973"/>
                      <a:pt x="64769" y="90146"/>
                      <a:pt x="65942" y="91319"/>
                    </a:cubicBezTo>
                    <a:cubicBezTo>
                      <a:pt x="74321" y="99698"/>
                      <a:pt x="90659" y="113690"/>
                      <a:pt x="106077" y="109752"/>
                    </a:cubicBezTo>
                    <a:cubicBezTo>
                      <a:pt x="116383" y="107155"/>
                      <a:pt x="124678" y="96346"/>
                      <a:pt x="129370" y="79421"/>
                    </a:cubicBezTo>
                    <a:cubicBezTo>
                      <a:pt x="129789" y="77996"/>
                      <a:pt x="130124" y="76572"/>
                      <a:pt x="130543" y="75064"/>
                    </a:cubicBezTo>
                    <a:cubicBezTo>
                      <a:pt x="117196" y="65168"/>
                      <a:pt x="107786" y="50857"/>
                      <a:pt x="103982" y="34678"/>
                    </a:cubicBezTo>
                    <a:cubicBezTo>
                      <a:pt x="99290" y="16328"/>
                      <a:pt x="103228" y="3173"/>
                      <a:pt x="114288" y="408"/>
                    </a:cubicBezTo>
                    <a:cubicBezTo>
                      <a:pt x="118687" y="-774"/>
                      <a:pt x="123371" y="659"/>
                      <a:pt x="126354" y="4094"/>
                    </a:cubicBezTo>
                    <a:cubicBezTo>
                      <a:pt x="136911" y="14903"/>
                      <a:pt x="140681" y="45989"/>
                      <a:pt x="135235" y="73137"/>
                    </a:cubicBezTo>
                    <a:cubicBezTo>
                      <a:pt x="140790" y="76413"/>
                      <a:pt x="147410" y="77368"/>
                      <a:pt x="153669" y="75818"/>
                    </a:cubicBezTo>
                    <a:cubicBezTo>
                      <a:pt x="168918" y="71880"/>
                      <a:pt x="173024" y="32248"/>
                      <a:pt x="173359" y="17166"/>
                    </a:cubicBezTo>
                    <a:lnTo>
                      <a:pt x="177549" y="17166"/>
                    </a:lnTo>
                    <a:cubicBezTo>
                      <a:pt x="177549" y="19512"/>
                      <a:pt x="176124" y="74226"/>
                      <a:pt x="154758" y="79672"/>
                    </a:cubicBezTo>
                    <a:cubicBezTo>
                      <a:pt x="147862" y="81398"/>
                      <a:pt x="140564" y="80468"/>
                      <a:pt x="134314" y="77075"/>
                    </a:cubicBezTo>
                    <a:cubicBezTo>
                      <a:pt x="134314" y="78248"/>
                      <a:pt x="133727" y="79337"/>
                      <a:pt x="133392" y="80426"/>
                    </a:cubicBezTo>
                    <a:cubicBezTo>
                      <a:pt x="129789" y="93413"/>
                      <a:pt x="122248" y="109752"/>
                      <a:pt x="107166" y="113942"/>
                    </a:cubicBezTo>
                    <a:cubicBezTo>
                      <a:pt x="105054" y="114444"/>
                      <a:pt x="102884" y="114671"/>
                      <a:pt x="100714" y="114612"/>
                    </a:cubicBezTo>
                    <a:close/>
                    <a:moveTo>
                      <a:pt x="46922" y="22444"/>
                    </a:moveTo>
                    <a:cubicBezTo>
                      <a:pt x="45807" y="22327"/>
                      <a:pt x="44684" y="22327"/>
                      <a:pt x="43570" y="22444"/>
                    </a:cubicBezTo>
                    <a:cubicBezTo>
                      <a:pt x="40227" y="23198"/>
                      <a:pt x="37621" y="25804"/>
                      <a:pt x="36867" y="29147"/>
                    </a:cubicBezTo>
                    <a:cubicBezTo>
                      <a:pt x="33599" y="40794"/>
                      <a:pt x="43905" y="64758"/>
                      <a:pt x="59574" y="83694"/>
                    </a:cubicBezTo>
                    <a:cubicBezTo>
                      <a:pt x="64199" y="69224"/>
                      <a:pt x="64928" y="53790"/>
                      <a:pt x="61669" y="38951"/>
                    </a:cubicBezTo>
                    <a:cubicBezTo>
                      <a:pt x="59993" y="32918"/>
                      <a:pt x="55887" y="22444"/>
                      <a:pt x="46922" y="22444"/>
                    </a:cubicBezTo>
                    <a:close/>
                    <a:moveTo>
                      <a:pt x="117556" y="4178"/>
                    </a:moveTo>
                    <a:cubicBezTo>
                      <a:pt x="116885" y="4094"/>
                      <a:pt x="116215" y="4094"/>
                      <a:pt x="115545" y="4178"/>
                    </a:cubicBezTo>
                    <a:cubicBezTo>
                      <a:pt x="105239" y="6776"/>
                      <a:pt x="105155" y="21606"/>
                      <a:pt x="108172" y="33421"/>
                    </a:cubicBezTo>
                    <a:cubicBezTo>
                      <a:pt x="111841" y="47958"/>
                      <a:pt x="120019" y="60954"/>
                      <a:pt x="131548" y="70539"/>
                    </a:cubicBezTo>
                    <a:cubicBezTo>
                      <a:pt x="136241" y="45402"/>
                      <a:pt x="132889" y="16411"/>
                      <a:pt x="123170" y="6776"/>
                    </a:cubicBezTo>
                    <a:cubicBezTo>
                      <a:pt x="121653" y="5268"/>
                      <a:pt x="119609" y="4396"/>
                      <a:pt x="117472" y="43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="" xmlns:a16="http://schemas.microsoft.com/office/drawing/2014/main" id="{58369A09-189D-4CC7-AA85-986F43D02A2B}"/>
                  </a:ext>
                </a:extLst>
              </p:cNvPr>
              <p:cNvSpPr/>
              <p:nvPr/>
            </p:nvSpPr>
            <p:spPr>
              <a:xfrm rot="-862801">
                <a:off x="3312308" y="2257542"/>
                <a:ext cx="210812" cy="41224"/>
              </a:xfrm>
              <a:custGeom>
                <a:avLst/>
                <a:gdLst>
                  <a:gd name="connsiteX0" fmla="*/ 0 w 210812"/>
                  <a:gd name="connsiteY0" fmla="*/ 0 h 41224"/>
                  <a:gd name="connsiteX1" fmla="*/ 210813 w 210812"/>
                  <a:gd name="connsiteY1" fmla="*/ 0 h 41224"/>
                  <a:gd name="connsiteX2" fmla="*/ 210813 w 210812"/>
                  <a:gd name="connsiteY2" fmla="*/ 41224 h 41224"/>
                  <a:gd name="connsiteX3" fmla="*/ 0 w 210812"/>
                  <a:gd name="connsiteY3" fmla="*/ 41224 h 4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812" h="41224">
                    <a:moveTo>
                      <a:pt x="0" y="0"/>
                    </a:moveTo>
                    <a:lnTo>
                      <a:pt x="210813" y="0"/>
                    </a:lnTo>
                    <a:lnTo>
                      <a:pt x="210813" y="41224"/>
                    </a:lnTo>
                    <a:lnTo>
                      <a:pt x="0" y="41224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="" xmlns:a16="http://schemas.microsoft.com/office/drawing/2014/main" id="{33696756-F750-4FFF-882D-07618FD32263}"/>
                  </a:ext>
                </a:extLst>
              </p:cNvPr>
              <p:cNvSpPr/>
              <p:nvPr/>
            </p:nvSpPr>
            <p:spPr>
              <a:xfrm rot="-862801">
                <a:off x="3324217" y="2303993"/>
                <a:ext cx="210812" cy="41224"/>
              </a:xfrm>
              <a:custGeom>
                <a:avLst/>
                <a:gdLst>
                  <a:gd name="connsiteX0" fmla="*/ 0 w 210812"/>
                  <a:gd name="connsiteY0" fmla="*/ 0 h 41224"/>
                  <a:gd name="connsiteX1" fmla="*/ 210813 w 210812"/>
                  <a:gd name="connsiteY1" fmla="*/ 0 h 41224"/>
                  <a:gd name="connsiteX2" fmla="*/ 210813 w 210812"/>
                  <a:gd name="connsiteY2" fmla="*/ 41224 h 41224"/>
                  <a:gd name="connsiteX3" fmla="*/ 0 w 210812"/>
                  <a:gd name="connsiteY3" fmla="*/ 41224 h 4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812" h="41224">
                    <a:moveTo>
                      <a:pt x="0" y="0"/>
                    </a:moveTo>
                    <a:lnTo>
                      <a:pt x="210813" y="0"/>
                    </a:lnTo>
                    <a:lnTo>
                      <a:pt x="210813" y="41224"/>
                    </a:lnTo>
                    <a:lnTo>
                      <a:pt x="0" y="41224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="" xmlns:a16="http://schemas.microsoft.com/office/drawing/2014/main" id="{85E0867B-87B5-40F1-B46E-D8D8B428DC53}"/>
                  </a:ext>
                </a:extLst>
              </p:cNvPr>
              <p:cNvSpPr/>
              <p:nvPr/>
            </p:nvSpPr>
            <p:spPr>
              <a:xfrm rot="-862801">
                <a:off x="3336025" y="2350383"/>
                <a:ext cx="210812" cy="41224"/>
              </a:xfrm>
              <a:custGeom>
                <a:avLst/>
                <a:gdLst>
                  <a:gd name="connsiteX0" fmla="*/ 0 w 210812"/>
                  <a:gd name="connsiteY0" fmla="*/ 0 h 41224"/>
                  <a:gd name="connsiteX1" fmla="*/ 210813 w 210812"/>
                  <a:gd name="connsiteY1" fmla="*/ 0 h 41224"/>
                  <a:gd name="connsiteX2" fmla="*/ 210813 w 210812"/>
                  <a:gd name="connsiteY2" fmla="*/ 41224 h 41224"/>
                  <a:gd name="connsiteX3" fmla="*/ 0 w 210812"/>
                  <a:gd name="connsiteY3" fmla="*/ 41224 h 4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812" h="41224">
                    <a:moveTo>
                      <a:pt x="0" y="0"/>
                    </a:moveTo>
                    <a:lnTo>
                      <a:pt x="210813" y="0"/>
                    </a:lnTo>
                    <a:lnTo>
                      <a:pt x="210813" y="41224"/>
                    </a:lnTo>
                    <a:lnTo>
                      <a:pt x="0" y="41224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="" xmlns:a16="http://schemas.microsoft.com/office/drawing/2014/main" id="{7C7234EE-5C17-41BB-A65C-ECA21678753B}"/>
                  </a:ext>
                </a:extLst>
              </p:cNvPr>
              <p:cNvSpPr/>
              <p:nvPr/>
            </p:nvSpPr>
            <p:spPr>
              <a:xfrm>
                <a:off x="3239002" y="1598905"/>
                <a:ext cx="16759" cy="59741"/>
              </a:xfrm>
              <a:custGeom>
                <a:avLst/>
                <a:gdLst>
                  <a:gd name="connsiteX0" fmla="*/ 16758 w 16759"/>
                  <a:gd name="connsiteY0" fmla="*/ 59742 h 59741"/>
                  <a:gd name="connsiteX1" fmla="*/ 0 w 16759"/>
                  <a:gd name="connsiteY1" fmla="*/ 0 h 59741"/>
                  <a:gd name="connsiteX2" fmla="*/ 12317 w 16759"/>
                  <a:gd name="connsiteY2" fmla="*/ 28740 h 59741"/>
                  <a:gd name="connsiteX3" fmla="*/ 16758 w 16759"/>
                  <a:gd name="connsiteY3" fmla="*/ 59742 h 5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59" h="59741">
                    <a:moveTo>
                      <a:pt x="16758" y="59742"/>
                    </a:moveTo>
                    <a:cubicBezTo>
                      <a:pt x="5949" y="41677"/>
                      <a:pt x="167" y="21048"/>
                      <a:pt x="0" y="0"/>
                    </a:cubicBezTo>
                    <a:cubicBezTo>
                      <a:pt x="5547" y="8898"/>
                      <a:pt x="9694" y="18593"/>
                      <a:pt x="12317" y="28740"/>
                    </a:cubicBezTo>
                    <a:cubicBezTo>
                      <a:pt x="15325" y="38794"/>
                      <a:pt x="16825" y="49243"/>
                      <a:pt x="16758" y="59742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="" xmlns:a16="http://schemas.microsoft.com/office/drawing/2014/main" id="{EE417735-80BD-4CB8-AAF3-2E66CD76128E}"/>
                  </a:ext>
                </a:extLst>
              </p:cNvPr>
              <p:cNvSpPr/>
              <p:nvPr/>
            </p:nvSpPr>
            <p:spPr>
              <a:xfrm>
                <a:off x="3084160" y="1688978"/>
                <a:ext cx="44324" cy="43486"/>
              </a:xfrm>
              <a:custGeom>
                <a:avLst/>
                <a:gdLst>
                  <a:gd name="connsiteX0" fmla="*/ 44324 w 44324"/>
                  <a:gd name="connsiteY0" fmla="*/ 43486 h 43486"/>
                  <a:gd name="connsiteX1" fmla="*/ 19188 w 44324"/>
                  <a:gd name="connsiteY1" fmla="*/ 24718 h 43486"/>
                  <a:gd name="connsiteX2" fmla="*/ 0 w 44324"/>
                  <a:gd name="connsiteY2" fmla="*/ 0 h 43486"/>
                  <a:gd name="connsiteX3" fmla="*/ 25137 w 44324"/>
                  <a:gd name="connsiteY3" fmla="*/ 18769 h 43486"/>
                  <a:gd name="connsiteX4" fmla="*/ 44324 w 44324"/>
                  <a:gd name="connsiteY4" fmla="*/ 43486 h 43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324" h="43486">
                    <a:moveTo>
                      <a:pt x="44324" y="43486"/>
                    </a:moveTo>
                    <a:cubicBezTo>
                      <a:pt x="35057" y="38509"/>
                      <a:pt x="26586" y="32183"/>
                      <a:pt x="19188" y="24718"/>
                    </a:cubicBezTo>
                    <a:cubicBezTo>
                      <a:pt x="11621" y="17462"/>
                      <a:pt x="5153" y="9133"/>
                      <a:pt x="0" y="0"/>
                    </a:cubicBezTo>
                    <a:cubicBezTo>
                      <a:pt x="9301" y="4918"/>
                      <a:pt x="17780" y="11253"/>
                      <a:pt x="25137" y="18769"/>
                    </a:cubicBezTo>
                    <a:cubicBezTo>
                      <a:pt x="32745" y="25991"/>
                      <a:pt x="39213" y="34328"/>
                      <a:pt x="44324" y="43486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="" xmlns:a16="http://schemas.microsoft.com/office/drawing/2014/main" id="{6F1C837D-6271-4FAF-941A-288D4C7D82CB}"/>
                  </a:ext>
                </a:extLst>
              </p:cNvPr>
              <p:cNvSpPr/>
              <p:nvPr/>
            </p:nvSpPr>
            <p:spPr>
              <a:xfrm>
                <a:off x="2994841" y="1843643"/>
                <a:ext cx="60076" cy="15602"/>
              </a:xfrm>
              <a:custGeom>
                <a:avLst/>
                <a:gdLst>
                  <a:gd name="connsiteX0" fmla="*/ 60077 w 60076"/>
                  <a:gd name="connsiteY0" fmla="*/ 15594 h 15602"/>
                  <a:gd name="connsiteX1" fmla="*/ 0 w 60076"/>
                  <a:gd name="connsiteY1" fmla="*/ 9 h 15602"/>
                  <a:gd name="connsiteX2" fmla="*/ 60077 w 60076"/>
                  <a:gd name="connsiteY2" fmla="*/ 15594 h 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076" h="15602">
                    <a:moveTo>
                      <a:pt x="60077" y="15594"/>
                    </a:moveTo>
                    <a:cubicBezTo>
                      <a:pt x="39021" y="15853"/>
                      <a:pt x="18274" y="10474"/>
                      <a:pt x="0" y="9"/>
                    </a:cubicBezTo>
                    <a:cubicBezTo>
                      <a:pt x="21056" y="-251"/>
                      <a:pt x="41802" y="5128"/>
                      <a:pt x="60077" y="15594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="" xmlns:a16="http://schemas.microsoft.com/office/drawing/2014/main" id="{BE41CDC3-A358-45FB-B869-D1CF64CACB28}"/>
                  </a:ext>
                </a:extLst>
              </p:cNvPr>
              <p:cNvSpPr/>
              <p:nvPr/>
            </p:nvSpPr>
            <p:spPr>
              <a:xfrm>
                <a:off x="2995009" y="2006203"/>
                <a:ext cx="59741" cy="16757"/>
              </a:xfrm>
              <a:custGeom>
                <a:avLst/>
                <a:gdLst>
                  <a:gd name="connsiteX0" fmla="*/ 59742 w 59741"/>
                  <a:gd name="connsiteY0" fmla="*/ 0 h 16757"/>
                  <a:gd name="connsiteX1" fmla="*/ 0 w 59741"/>
                  <a:gd name="connsiteY1" fmla="*/ 16758 h 16757"/>
                  <a:gd name="connsiteX2" fmla="*/ 59742 w 59741"/>
                  <a:gd name="connsiteY2" fmla="*/ 0 h 1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741" h="16757">
                    <a:moveTo>
                      <a:pt x="59742" y="0"/>
                    </a:moveTo>
                    <a:cubicBezTo>
                      <a:pt x="41719" y="10909"/>
                      <a:pt x="21064" y="16699"/>
                      <a:pt x="0" y="16758"/>
                    </a:cubicBezTo>
                    <a:cubicBezTo>
                      <a:pt x="18023" y="5848"/>
                      <a:pt x="38677" y="59"/>
                      <a:pt x="5974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="" xmlns:a16="http://schemas.microsoft.com/office/drawing/2014/main" id="{0DAD6C9A-F232-43FE-8ADE-F29DB1FB9FFA}"/>
                  </a:ext>
                </a:extLst>
              </p:cNvPr>
              <p:cNvSpPr/>
              <p:nvPr/>
            </p:nvSpPr>
            <p:spPr>
              <a:xfrm>
                <a:off x="3084663" y="2133562"/>
                <a:ext cx="43486" cy="44324"/>
              </a:xfrm>
              <a:custGeom>
                <a:avLst/>
                <a:gdLst>
                  <a:gd name="connsiteX0" fmla="*/ 43486 w 43486"/>
                  <a:gd name="connsiteY0" fmla="*/ 0 h 44324"/>
                  <a:gd name="connsiteX1" fmla="*/ 24718 w 43486"/>
                  <a:gd name="connsiteY1" fmla="*/ 25137 h 44324"/>
                  <a:gd name="connsiteX2" fmla="*/ 0 w 43486"/>
                  <a:gd name="connsiteY2" fmla="*/ 44324 h 44324"/>
                  <a:gd name="connsiteX3" fmla="*/ 18769 w 43486"/>
                  <a:gd name="connsiteY3" fmla="*/ 19188 h 44324"/>
                  <a:gd name="connsiteX4" fmla="*/ 43486 w 43486"/>
                  <a:gd name="connsiteY4" fmla="*/ 0 h 4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86" h="44324">
                    <a:moveTo>
                      <a:pt x="43486" y="0"/>
                    </a:moveTo>
                    <a:cubicBezTo>
                      <a:pt x="38526" y="9276"/>
                      <a:pt x="32200" y="17747"/>
                      <a:pt x="24718" y="25137"/>
                    </a:cubicBezTo>
                    <a:cubicBezTo>
                      <a:pt x="17504" y="32753"/>
                      <a:pt x="9167" y="39222"/>
                      <a:pt x="0" y="44324"/>
                    </a:cubicBezTo>
                    <a:cubicBezTo>
                      <a:pt x="4918" y="35024"/>
                      <a:pt x="11253" y="26544"/>
                      <a:pt x="18769" y="19188"/>
                    </a:cubicBezTo>
                    <a:cubicBezTo>
                      <a:pt x="26025" y="11613"/>
                      <a:pt x="34354" y="5153"/>
                      <a:pt x="4348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="" xmlns:a16="http://schemas.microsoft.com/office/drawing/2014/main" id="{3A2A7851-A41A-42C3-9F0B-351F5DA3E874}"/>
                  </a:ext>
                </a:extLst>
              </p:cNvPr>
              <p:cNvSpPr/>
              <p:nvPr/>
            </p:nvSpPr>
            <p:spPr>
              <a:xfrm>
                <a:off x="3603232" y="2006571"/>
                <a:ext cx="59992" cy="15684"/>
              </a:xfrm>
              <a:custGeom>
                <a:avLst/>
                <a:gdLst>
                  <a:gd name="connsiteX0" fmla="*/ 0 w 59992"/>
                  <a:gd name="connsiteY0" fmla="*/ 50 h 15684"/>
                  <a:gd name="connsiteX1" fmla="*/ 31086 w 59992"/>
                  <a:gd name="connsiteY1" fmla="*/ 3821 h 15684"/>
                  <a:gd name="connsiteX2" fmla="*/ 59993 w 59992"/>
                  <a:gd name="connsiteY2" fmla="*/ 15635 h 15684"/>
                  <a:gd name="connsiteX3" fmla="*/ 28991 w 59992"/>
                  <a:gd name="connsiteY3" fmla="*/ 11864 h 15684"/>
                  <a:gd name="connsiteX4" fmla="*/ 0 w 59992"/>
                  <a:gd name="connsiteY4" fmla="*/ 50 h 15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92" h="15684">
                    <a:moveTo>
                      <a:pt x="0" y="50"/>
                    </a:moveTo>
                    <a:cubicBezTo>
                      <a:pt x="10490" y="-277"/>
                      <a:pt x="20972" y="997"/>
                      <a:pt x="31086" y="3821"/>
                    </a:cubicBezTo>
                    <a:cubicBezTo>
                      <a:pt x="41266" y="6259"/>
                      <a:pt x="51019" y="10247"/>
                      <a:pt x="59993" y="15635"/>
                    </a:cubicBezTo>
                    <a:cubicBezTo>
                      <a:pt x="49527" y="15962"/>
                      <a:pt x="39071" y="14688"/>
                      <a:pt x="28991" y="11864"/>
                    </a:cubicBezTo>
                    <a:cubicBezTo>
                      <a:pt x="18786" y="9409"/>
                      <a:pt x="9016" y="5429"/>
                      <a:pt x="0" y="5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="" xmlns:a16="http://schemas.microsoft.com/office/drawing/2014/main" id="{1926A5D7-3D1A-4933-93F6-6D5E54C832D0}"/>
                  </a:ext>
                </a:extLst>
              </p:cNvPr>
              <p:cNvSpPr/>
              <p:nvPr/>
            </p:nvSpPr>
            <p:spPr>
              <a:xfrm>
                <a:off x="3603316" y="1842898"/>
                <a:ext cx="59825" cy="16757"/>
              </a:xfrm>
              <a:custGeom>
                <a:avLst/>
                <a:gdLst>
                  <a:gd name="connsiteX0" fmla="*/ 0 w 59825"/>
                  <a:gd name="connsiteY0" fmla="*/ 16758 h 16757"/>
                  <a:gd name="connsiteX1" fmla="*/ 59825 w 59825"/>
                  <a:gd name="connsiteY1" fmla="*/ 0 h 16757"/>
                  <a:gd name="connsiteX2" fmla="*/ 0 w 59825"/>
                  <a:gd name="connsiteY2" fmla="*/ 16758 h 1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25" h="16757">
                    <a:moveTo>
                      <a:pt x="0" y="16758"/>
                    </a:moveTo>
                    <a:cubicBezTo>
                      <a:pt x="18056" y="5865"/>
                      <a:pt x="38735" y="67"/>
                      <a:pt x="59825" y="0"/>
                    </a:cubicBezTo>
                    <a:cubicBezTo>
                      <a:pt x="41769" y="10893"/>
                      <a:pt x="21090" y="16691"/>
                      <a:pt x="0" y="16758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="" xmlns:a16="http://schemas.microsoft.com/office/drawing/2014/main" id="{C9016AA6-92CA-4E68-81F6-57E6960B2BE9}"/>
                  </a:ext>
                </a:extLst>
              </p:cNvPr>
              <p:cNvSpPr/>
              <p:nvPr/>
            </p:nvSpPr>
            <p:spPr>
              <a:xfrm>
                <a:off x="3529917" y="1688140"/>
                <a:ext cx="43570" cy="44324"/>
              </a:xfrm>
              <a:custGeom>
                <a:avLst/>
                <a:gdLst>
                  <a:gd name="connsiteX0" fmla="*/ 0 w 43570"/>
                  <a:gd name="connsiteY0" fmla="*/ 44324 h 44324"/>
                  <a:gd name="connsiteX1" fmla="*/ 18853 w 43570"/>
                  <a:gd name="connsiteY1" fmla="*/ 19188 h 44324"/>
                  <a:gd name="connsiteX2" fmla="*/ 43570 w 43570"/>
                  <a:gd name="connsiteY2" fmla="*/ 0 h 44324"/>
                  <a:gd name="connsiteX3" fmla="*/ 0 w 43570"/>
                  <a:gd name="connsiteY3" fmla="*/ 44157 h 4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70" h="44324">
                    <a:moveTo>
                      <a:pt x="0" y="44324"/>
                    </a:moveTo>
                    <a:cubicBezTo>
                      <a:pt x="4994" y="35049"/>
                      <a:pt x="11345" y="26578"/>
                      <a:pt x="18853" y="19188"/>
                    </a:cubicBezTo>
                    <a:cubicBezTo>
                      <a:pt x="26050" y="11554"/>
                      <a:pt x="34395" y="5086"/>
                      <a:pt x="43570" y="0"/>
                    </a:cubicBezTo>
                    <a:cubicBezTo>
                      <a:pt x="33340" y="18417"/>
                      <a:pt x="18274" y="33683"/>
                      <a:pt x="0" y="44157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="" xmlns:a16="http://schemas.microsoft.com/office/drawing/2014/main" id="{F5BBD7FF-8A91-4D2B-AF3B-9E868D5B5E09}"/>
                  </a:ext>
                </a:extLst>
              </p:cNvPr>
              <p:cNvSpPr/>
              <p:nvPr/>
            </p:nvSpPr>
            <p:spPr>
              <a:xfrm>
                <a:off x="3402717" y="1598737"/>
                <a:ext cx="15651" cy="59992"/>
              </a:xfrm>
              <a:custGeom>
                <a:avLst/>
                <a:gdLst>
                  <a:gd name="connsiteX0" fmla="*/ 8 w 15651"/>
                  <a:gd name="connsiteY0" fmla="*/ 59993 h 59992"/>
                  <a:gd name="connsiteX1" fmla="*/ 15593 w 15651"/>
                  <a:gd name="connsiteY1" fmla="*/ 0 h 59992"/>
                  <a:gd name="connsiteX2" fmla="*/ 11906 w 15651"/>
                  <a:gd name="connsiteY2" fmla="*/ 31086 h 59992"/>
                  <a:gd name="connsiteX3" fmla="*/ 8 w 15651"/>
                  <a:gd name="connsiteY3" fmla="*/ 59993 h 59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51" h="59992">
                    <a:moveTo>
                      <a:pt x="8" y="59993"/>
                    </a:moveTo>
                    <a:cubicBezTo>
                      <a:pt x="-243" y="38962"/>
                      <a:pt x="5136" y="18249"/>
                      <a:pt x="15593" y="0"/>
                    </a:cubicBezTo>
                    <a:cubicBezTo>
                      <a:pt x="15945" y="10490"/>
                      <a:pt x="14697" y="20972"/>
                      <a:pt x="11906" y="31086"/>
                    </a:cubicBezTo>
                    <a:cubicBezTo>
                      <a:pt x="9401" y="41258"/>
                      <a:pt x="5388" y="51002"/>
                      <a:pt x="8" y="59993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="" xmlns:a16="http://schemas.microsoft.com/office/drawing/2014/main" id="{19709336-4CA0-4EBF-A31D-9FC6999CDCE8}"/>
                  </a:ext>
                </a:extLst>
              </p:cNvPr>
              <p:cNvSpPr/>
              <p:nvPr/>
            </p:nvSpPr>
            <p:spPr>
              <a:xfrm>
                <a:off x="2807240" y="2189520"/>
                <a:ext cx="198912" cy="362529"/>
              </a:xfrm>
              <a:custGeom>
                <a:avLst/>
                <a:gdLst>
                  <a:gd name="connsiteX0" fmla="*/ 156013 w 198912"/>
                  <a:gd name="connsiteY0" fmla="*/ 362483 h 362529"/>
                  <a:gd name="connsiteX1" fmla="*/ 26475 w 198912"/>
                  <a:gd name="connsiteY1" fmla="*/ 208647 h 362529"/>
                  <a:gd name="connsiteX2" fmla="*/ 32592 w 198912"/>
                  <a:gd name="connsiteY2" fmla="*/ 2191 h 362529"/>
                  <a:gd name="connsiteX3" fmla="*/ 172603 w 198912"/>
                  <a:gd name="connsiteY3" fmla="*/ 153933 h 362529"/>
                  <a:gd name="connsiteX4" fmla="*/ 198913 w 198912"/>
                  <a:gd name="connsiteY4" fmla="*/ 286906 h 362529"/>
                  <a:gd name="connsiteX5" fmla="*/ 166487 w 198912"/>
                  <a:gd name="connsiteY5" fmla="*/ 360305 h 362529"/>
                  <a:gd name="connsiteX6" fmla="*/ 156013 w 198912"/>
                  <a:gd name="connsiteY6" fmla="*/ 362483 h 362529"/>
                  <a:gd name="connsiteX7" fmla="*/ 43485 w 198912"/>
                  <a:gd name="connsiteY7" fmla="*/ 8475 h 362529"/>
                  <a:gd name="connsiteX8" fmla="*/ 35525 w 198912"/>
                  <a:gd name="connsiteY8" fmla="*/ 10067 h 362529"/>
                  <a:gd name="connsiteX9" fmla="*/ 34268 w 198912"/>
                  <a:gd name="connsiteY9" fmla="*/ 205714 h 362529"/>
                  <a:gd name="connsiteX10" fmla="*/ 163554 w 198912"/>
                  <a:gd name="connsiteY10" fmla="*/ 352428 h 362529"/>
                  <a:gd name="connsiteX11" fmla="*/ 190534 w 198912"/>
                  <a:gd name="connsiteY11" fmla="*/ 286738 h 362529"/>
                  <a:gd name="connsiteX12" fmla="*/ 164811 w 198912"/>
                  <a:gd name="connsiteY12" fmla="*/ 156865 h 362529"/>
                  <a:gd name="connsiteX13" fmla="*/ 43568 w 198912"/>
                  <a:gd name="connsiteY13" fmla="*/ 8475 h 36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8912" h="362529">
                    <a:moveTo>
                      <a:pt x="156013" y="362483"/>
                    </a:moveTo>
                    <a:cubicBezTo>
                      <a:pt x="115627" y="364494"/>
                      <a:pt x="60913" y="300731"/>
                      <a:pt x="26475" y="208647"/>
                    </a:cubicBezTo>
                    <a:cubicBezTo>
                      <a:pt x="-11062" y="108100"/>
                      <a:pt x="-8381" y="17524"/>
                      <a:pt x="32592" y="2191"/>
                    </a:cubicBezTo>
                    <a:cubicBezTo>
                      <a:pt x="73565" y="-13143"/>
                      <a:pt x="135066" y="53553"/>
                      <a:pt x="172603" y="153933"/>
                    </a:cubicBezTo>
                    <a:cubicBezTo>
                      <a:pt x="189378" y="196288"/>
                      <a:pt x="198293" y="241350"/>
                      <a:pt x="198913" y="286906"/>
                    </a:cubicBezTo>
                    <a:cubicBezTo>
                      <a:pt x="198243" y="326705"/>
                      <a:pt x="186680" y="352764"/>
                      <a:pt x="166487" y="360305"/>
                    </a:cubicBezTo>
                    <a:cubicBezTo>
                      <a:pt x="163118" y="361536"/>
                      <a:pt x="159591" y="362265"/>
                      <a:pt x="156013" y="362483"/>
                    </a:cubicBezTo>
                    <a:close/>
                    <a:moveTo>
                      <a:pt x="43485" y="8475"/>
                    </a:moveTo>
                    <a:cubicBezTo>
                      <a:pt x="40761" y="8567"/>
                      <a:pt x="38072" y="9112"/>
                      <a:pt x="35525" y="10067"/>
                    </a:cubicBezTo>
                    <a:cubicBezTo>
                      <a:pt x="166" y="23306"/>
                      <a:pt x="-421" y="112876"/>
                      <a:pt x="34268" y="205714"/>
                    </a:cubicBezTo>
                    <a:cubicBezTo>
                      <a:pt x="68956" y="298552"/>
                      <a:pt x="128195" y="365667"/>
                      <a:pt x="163554" y="352428"/>
                    </a:cubicBezTo>
                    <a:cubicBezTo>
                      <a:pt x="180312" y="346312"/>
                      <a:pt x="189947" y="322348"/>
                      <a:pt x="190534" y="286738"/>
                    </a:cubicBezTo>
                    <a:cubicBezTo>
                      <a:pt x="189897" y="242246"/>
                      <a:pt x="181183" y="198240"/>
                      <a:pt x="164811" y="156865"/>
                    </a:cubicBezTo>
                    <a:cubicBezTo>
                      <a:pt x="132636" y="70814"/>
                      <a:pt x="79346" y="6632"/>
                      <a:pt x="43568" y="84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="" xmlns:a16="http://schemas.microsoft.com/office/drawing/2014/main" id="{02F76CB9-DB13-48DF-8C5D-650AB7AED1AF}"/>
                  </a:ext>
                </a:extLst>
              </p:cNvPr>
              <p:cNvSpPr/>
              <p:nvPr/>
            </p:nvSpPr>
            <p:spPr>
              <a:xfrm>
                <a:off x="2770755" y="2214896"/>
                <a:ext cx="272189" cy="311988"/>
              </a:xfrm>
              <a:custGeom>
                <a:avLst/>
                <a:gdLst>
                  <a:gd name="connsiteX0" fmla="*/ 43856 w 272189"/>
                  <a:gd name="connsiteY0" fmla="*/ 311804 h 311988"/>
                  <a:gd name="connsiteX1" fmla="*/ 14530 w 272189"/>
                  <a:gd name="connsiteY1" fmla="*/ 303425 h 311988"/>
                  <a:gd name="connsiteX2" fmla="*/ 7743 w 272189"/>
                  <a:gd name="connsiteY2" fmla="*/ 223406 h 311988"/>
                  <a:gd name="connsiteX3" fmla="*/ 177834 w 272189"/>
                  <a:gd name="connsiteY3" fmla="*/ 17034 h 311988"/>
                  <a:gd name="connsiteX4" fmla="*/ 257685 w 272189"/>
                  <a:gd name="connsiteY4" fmla="*/ 8655 h 311988"/>
                  <a:gd name="connsiteX5" fmla="*/ 264472 w 272189"/>
                  <a:gd name="connsiteY5" fmla="*/ 88590 h 311988"/>
                  <a:gd name="connsiteX6" fmla="*/ 196352 w 272189"/>
                  <a:gd name="connsiteY6" fmla="*/ 205894 h 311988"/>
                  <a:gd name="connsiteX7" fmla="*/ 43856 w 272189"/>
                  <a:gd name="connsiteY7" fmla="*/ 311804 h 311988"/>
                  <a:gd name="connsiteX8" fmla="*/ 228862 w 272189"/>
                  <a:gd name="connsiteY8" fmla="*/ 8404 h 311988"/>
                  <a:gd name="connsiteX9" fmla="*/ 181940 w 272189"/>
                  <a:gd name="connsiteY9" fmla="*/ 24324 h 311988"/>
                  <a:gd name="connsiteX10" fmla="*/ 15703 w 272189"/>
                  <a:gd name="connsiteY10" fmla="*/ 226004 h 311988"/>
                  <a:gd name="connsiteX11" fmla="*/ 19892 w 272189"/>
                  <a:gd name="connsiteY11" fmla="*/ 296973 h 311988"/>
                  <a:gd name="connsiteX12" fmla="*/ 189900 w 272189"/>
                  <a:gd name="connsiteY12" fmla="*/ 200197 h 311988"/>
                  <a:gd name="connsiteX13" fmla="*/ 256512 w 272189"/>
                  <a:gd name="connsiteY13" fmla="*/ 85741 h 311988"/>
                  <a:gd name="connsiteX14" fmla="*/ 252323 w 272189"/>
                  <a:gd name="connsiteY14" fmla="*/ 14856 h 311988"/>
                  <a:gd name="connsiteX15" fmla="*/ 228862 w 272189"/>
                  <a:gd name="connsiteY15" fmla="*/ 8404 h 311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2189" h="311988">
                    <a:moveTo>
                      <a:pt x="43856" y="311804"/>
                    </a:moveTo>
                    <a:cubicBezTo>
                      <a:pt x="33374" y="312792"/>
                      <a:pt x="22909" y="309801"/>
                      <a:pt x="14530" y="303425"/>
                    </a:cubicBezTo>
                    <a:cubicBezTo>
                      <a:pt x="-2228" y="289683"/>
                      <a:pt x="-4490" y="261530"/>
                      <a:pt x="7743" y="223406"/>
                    </a:cubicBezTo>
                    <a:cubicBezTo>
                      <a:pt x="40370" y="137883"/>
                      <a:pt x="100112" y="65397"/>
                      <a:pt x="177834" y="17034"/>
                    </a:cubicBezTo>
                    <a:cubicBezTo>
                      <a:pt x="212691" y="-2237"/>
                      <a:pt x="241011" y="-5337"/>
                      <a:pt x="257685" y="8655"/>
                    </a:cubicBezTo>
                    <a:cubicBezTo>
                      <a:pt x="274359" y="22648"/>
                      <a:pt x="276705" y="50550"/>
                      <a:pt x="264472" y="88590"/>
                    </a:cubicBezTo>
                    <a:cubicBezTo>
                      <a:pt x="249055" y="131490"/>
                      <a:pt x="225971" y="171239"/>
                      <a:pt x="196352" y="205894"/>
                    </a:cubicBezTo>
                    <a:cubicBezTo>
                      <a:pt x="143565" y="269574"/>
                      <a:pt x="83572" y="309793"/>
                      <a:pt x="43856" y="311804"/>
                    </a:cubicBezTo>
                    <a:close/>
                    <a:moveTo>
                      <a:pt x="228862" y="8404"/>
                    </a:moveTo>
                    <a:cubicBezTo>
                      <a:pt x="212246" y="10205"/>
                      <a:pt x="196226" y="15643"/>
                      <a:pt x="181940" y="24324"/>
                    </a:cubicBezTo>
                    <a:cubicBezTo>
                      <a:pt x="106103" y="71723"/>
                      <a:pt x="47752" y="142517"/>
                      <a:pt x="15703" y="226004"/>
                    </a:cubicBezTo>
                    <a:cubicBezTo>
                      <a:pt x="4727" y="259519"/>
                      <a:pt x="6235" y="285745"/>
                      <a:pt x="19892" y="296973"/>
                    </a:cubicBezTo>
                    <a:cubicBezTo>
                      <a:pt x="48967" y="320937"/>
                      <a:pt x="126807" y="276612"/>
                      <a:pt x="189900" y="200197"/>
                    </a:cubicBezTo>
                    <a:cubicBezTo>
                      <a:pt x="218841" y="166388"/>
                      <a:pt x="241414" y="127611"/>
                      <a:pt x="256512" y="85741"/>
                    </a:cubicBezTo>
                    <a:cubicBezTo>
                      <a:pt x="267489" y="52226"/>
                      <a:pt x="265980" y="26084"/>
                      <a:pt x="252323" y="14856"/>
                    </a:cubicBezTo>
                    <a:cubicBezTo>
                      <a:pt x="245586" y="9845"/>
                      <a:pt x="237216" y="7541"/>
                      <a:pt x="228862" y="84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="" xmlns:a16="http://schemas.microsoft.com/office/drawing/2014/main" id="{76BB9B37-BCD7-415E-A22B-F13315BA231E}"/>
                  </a:ext>
                </a:extLst>
              </p:cNvPr>
              <p:cNvSpPr/>
              <p:nvPr/>
            </p:nvSpPr>
            <p:spPr>
              <a:xfrm>
                <a:off x="2717859" y="2287418"/>
                <a:ext cx="377671" cy="166612"/>
              </a:xfrm>
              <a:custGeom>
                <a:avLst/>
                <a:gdLst>
                  <a:gd name="connsiteX0" fmla="*/ 267849 w 377671"/>
                  <a:gd name="connsiteY0" fmla="*/ 166217 h 166612"/>
                  <a:gd name="connsiteX1" fmla="*/ 176100 w 377671"/>
                  <a:gd name="connsiteY1" fmla="*/ 160352 h 166612"/>
                  <a:gd name="connsiteX2" fmla="*/ 176100 w 377671"/>
                  <a:gd name="connsiteY2" fmla="*/ 160352 h 166612"/>
                  <a:gd name="connsiteX3" fmla="*/ 47819 w 377671"/>
                  <a:gd name="connsiteY3" fmla="*/ 116698 h 166612"/>
                  <a:gd name="connsiteX4" fmla="*/ 478 w 377671"/>
                  <a:gd name="connsiteY4" fmla="*/ 51846 h 166612"/>
                  <a:gd name="connsiteX5" fmla="*/ 201572 w 377671"/>
                  <a:gd name="connsiteY5" fmla="*/ 6432 h 166612"/>
                  <a:gd name="connsiteX6" fmla="*/ 329853 w 377671"/>
                  <a:gd name="connsiteY6" fmla="*/ 50086 h 166612"/>
                  <a:gd name="connsiteX7" fmla="*/ 377193 w 377671"/>
                  <a:gd name="connsiteY7" fmla="*/ 114855 h 166612"/>
                  <a:gd name="connsiteX8" fmla="*/ 311335 w 377671"/>
                  <a:gd name="connsiteY8" fmla="*/ 160771 h 166612"/>
                  <a:gd name="connsiteX9" fmla="*/ 267849 w 377671"/>
                  <a:gd name="connsiteY9" fmla="*/ 166217 h 166612"/>
                  <a:gd name="connsiteX10" fmla="*/ 111331 w 377671"/>
                  <a:gd name="connsiteY10" fmla="*/ 9029 h 166612"/>
                  <a:gd name="connsiteX11" fmla="*/ 9025 w 377671"/>
                  <a:gd name="connsiteY11" fmla="*/ 53270 h 166612"/>
                  <a:gd name="connsiteX12" fmla="*/ 52511 w 377671"/>
                  <a:gd name="connsiteY12" fmla="*/ 109492 h 166612"/>
                  <a:gd name="connsiteX13" fmla="*/ 310246 w 377671"/>
                  <a:gd name="connsiteY13" fmla="*/ 152560 h 166612"/>
                  <a:gd name="connsiteX14" fmla="*/ 369569 w 377671"/>
                  <a:gd name="connsiteY14" fmla="*/ 113514 h 166612"/>
                  <a:gd name="connsiteX15" fmla="*/ 326166 w 377671"/>
                  <a:gd name="connsiteY15" fmla="*/ 57292 h 166612"/>
                  <a:gd name="connsiteX16" fmla="*/ 200483 w 377671"/>
                  <a:gd name="connsiteY16" fmla="*/ 14643 h 166612"/>
                  <a:gd name="connsiteX17" fmla="*/ 111331 w 377671"/>
                  <a:gd name="connsiteY17" fmla="*/ 9029 h 1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7671" h="166612">
                    <a:moveTo>
                      <a:pt x="267849" y="166217"/>
                    </a:moveTo>
                    <a:cubicBezTo>
                      <a:pt x="237140" y="167533"/>
                      <a:pt x="206390" y="165564"/>
                      <a:pt x="176100" y="160352"/>
                    </a:cubicBezTo>
                    <a:lnTo>
                      <a:pt x="176100" y="160352"/>
                    </a:lnTo>
                    <a:cubicBezTo>
                      <a:pt x="131072" y="153599"/>
                      <a:pt x="87619" y="138818"/>
                      <a:pt x="47819" y="116698"/>
                    </a:cubicBezTo>
                    <a:cubicBezTo>
                      <a:pt x="13717" y="96170"/>
                      <a:pt x="-3124" y="73128"/>
                      <a:pt x="478" y="51846"/>
                    </a:cubicBezTo>
                    <a:cubicBezTo>
                      <a:pt x="7684" y="8694"/>
                      <a:pt x="96165" y="-11247"/>
                      <a:pt x="201572" y="6432"/>
                    </a:cubicBezTo>
                    <a:cubicBezTo>
                      <a:pt x="246625" y="13093"/>
                      <a:pt x="290087" y="27882"/>
                      <a:pt x="329853" y="50086"/>
                    </a:cubicBezTo>
                    <a:cubicBezTo>
                      <a:pt x="363955" y="70614"/>
                      <a:pt x="380796" y="93656"/>
                      <a:pt x="377193" y="114855"/>
                    </a:cubicBezTo>
                    <a:cubicBezTo>
                      <a:pt x="373590" y="136053"/>
                      <a:pt x="350213" y="152476"/>
                      <a:pt x="311335" y="160771"/>
                    </a:cubicBezTo>
                    <a:cubicBezTo>
                      <a:pt x="297007" y="163737"/>
                      <a:pt x="282462" y="165555"/>
                      <a:pt x="267849" y="166217"/>
                    </a:cubicBezTo>
                    <a:close/>
                    <a:moveTo>
                      <a:pt x="111331" y="9029"/>
                    </a:moveTo>
                    <a:cubicBezTo>
                      <a:pt x="54774" y="11878"/>
                      <a:pt x="13298" y="28050"/>
                      <a:pt x="9025" y="53270"/>
                    </a:cubicBezTo>
                    <a:cubicBezTo>
                      <a:pt x="6176" y="70614"/>
                      <a:pt x="22012" y="91143"/>
                      <a:pt x="52511" y="109492"/>
                    </a:cubicBezTo>
                    <a:cubicBezTo>
                      <a:pt x="131440" y="151538"/>
                      <a:pt x="221941" y="166653"/>
                      <a:pt x="310246" y="152560"/>
                    </a:cubicBezTo>
                    <a:cubicBezTo>
                      <a:pt x="345102" y="145103"/>
                      <a:pt x="366720" y="130859"/>
                      <a:pt x="369569" y="113514"/>
                    </a:cubicBezTo>
                    <a:cubicBezTo>
                      <a:pt x="372417" y="96170"/>
                      <a:pt x="356665" y="75642"/>
                      <a:pt x="326166" y="57292"/>
                    </a:cubicBezTo>
                    <a:cubicBezTo>
                      <a:pt x="287196" y="35590"/>
                      <a:pt x="244614" y="21137"/>
                      <a:pt x="200483" y="14643"/>
                    </a:cubicBezTo>
                    <a:cubicBezTo>
                      <a:pt x="171048" y="9641"/>
                      <a:pt x="141160" y="7756"/>
                      <a:pt x="111331" y="90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="" xmlns:a16="http://schemas.microsoft.com/office/drawing/2014/main" id="{95E3886B-44C1-47D4-AF12-BE87A96D9C0E}"/>
                  </a:ext>
                </a:extLst>
              </p:cNvPr>
              <p:cNvSpPr/>
              <p:nvPr/>
            </p:nvSpPr>
            <p:spPr>
              <a:xfrm>
                <a:off x="2872515" y="2336506"/>
                <a:ext cx="68725" cy="68723"/>
              </a:xfrm>
              <a:custGeom>
                <a:avLst/>
                <a:gdLst>
                  <a:gd name="connsiteX0" fmla="*/ 66523 w 68725"/>
                  <a:gd name="connsiteY0" fmla="*/ 22281 h 68723"/>
                  <a:gd name="connsiteX1" fmla="*/ 46447 w 68725"/>
                  <a:gd name="connsiteY1" fmla="*/ 66521 h 68723"/>
                  <a:gd name="connsiteX2" fmla="*/ 2207 w 68725"/>
                  <a:gd name="connsiteY2" fmla="*/ 46445 h 68723"/>
                  <a:gd name="connsiteX3" fmla="*/ 22282 w 68725"/>
                  <a:gd name="connsiteY3" fmla="*/ 2205 h 68723"/>
                  <a:gd name="connsiteX4" fmla="*/ 22366 w 68725"/>
                  <a:gd name="connsiteY4" fmla="*/ 2171 h 68723"/>
                  <a:gd name="connsiteX5" fmla="*/ 66523 w 68725"/>
                  <a:gd name="connsiteY5" fmla="*/ 22281 h 6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725" h="68723">
                    <a:moveTo>
                      <a:pt x="66523" y="22281"/>
                    </a:moveTo>
                    <a:cubicBezTo>
                      <a:pt x="73193" y="40044"/>
                      <a:pt x="64202" y="59851"/>
                      <a:pt x="46447" y="66521"/>
                    </a:cubicBezTo>
                    <a:cubicBezTo>
                      <a:pt x="28684" y="73191"/>
                      <a:pt x="8876" y="64200"/>
                      <a:pt x="2207" y="46445"/>
                    </a:cubicBezTo>
                    <a:cubicBezTo>
                      <a:pt x="-4471" y="28682"/>
                      <a:pt x="4519" y="8874"/>
                      <a:pt x="22282" y="2205"/>
                    </a:cubicBezTo>
                    <a:cubicBezTo>
                      <a:pt x="22308" y="2188"/>
                      <a:pt x="22341" y="2180"/>
                      <a:pt x="22366" y="2171"/>
                    </a:cubicBezTo>
                    <a:cubicBezTo>
                      <a:pt x="40113" y="-4440"/>
                      <a:pt x="59862" y="4551"/>
                      <a:pt x="66523" y="222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="" xmlns:a16="http://schemas.microsoft.com/office/drawing/2014/main" id="{92231C91-6F05-401B-9CA4-5E65652CC5AB}"/>
                  </a:ext>
                </a:extLst>
              </p:cNvPr>
              <p:cNvSpPr/>
              <p:nvPr/>
            </p:nvSpPr>
            <p:spPr>
              <a:xfrm>
                <a:off x="3458078" y="2456149"/>
                <a:ext cx="92854" cy="101803"/>
              </a:xfrm>
              <a:custGeom>
                <a:avLst/>
                <a:gdLst>
                  <a:gd name="connsiteX0" fmla="*/ 56170 w 92854"/>
                  <a:gd name="connsiteY0" fmla="*/ 93760 h 101803"/>
                  <a:gd name="connsiteX1" fmla="*/ 55081 w 92854"/>
                  <a:gd name="connsiteY1" fmla="*/ 94765 h 101803"/>
                  <a:gd name="connsiteX2" fmla="*/ 54662 w 92854"/>
                  <a:gd name="connsiteY2" fmla="*/ 93089 h 101803"/>
                  <a:gd name="connsiteX3" fmla="*/ 53992 w 92854"/>
                  <a:gd name="connsiteY3" fmla="*/ 93089 h 101803"/>
                  <a:gd name="connsiteX4" fmla="*/ 53321 w 92854"/>
                  <a:gd name="connsiteY4" fmla="*/ 93089 h 101803"/>
                  <a:gd name="connsiteX5" fmla="*/ 52902 w 92854"/>
                  <a:gd name="connsiteY5" fmla="*/ 92587 h 101803"/>
                  <a:gd name="connsiteX6" fmla="*/ 52400 w 92854"/>
                  <a:gd name="connsiteY6" fmla="*/ 91916 h 101803"/>
                  <a:gd name="connsiteX7" fmla="*/ 51645 w 92854"/>
                  <a:gd name="connsiteY7" fmla="*/ 91916 h 101803"/>
                  <a:gd name="connsiteX8" fmla="*/ 50975 w 92854"/>
                  <a:gd name="connsiteY8" fmla="*/ 92419 h 101803"/>
                  <a:gd name="connsiteX9" fmla="*/ 50389 w 92854"/>
                  <a:gd name="connsiteY9" fmla="*/ 93006 h 101803"/>
                  <a:gd name="connsiteX10" fmla="*/ 49802 w 92854"/>
                  <a:gd name="connsiteY10" fmla="*/ 93006 h 101803"/>
                  <a:gd name="connsiteX11" fmla="*/ 49132 w 92854"/>
                  <a:gd name="connsiteY11" fmla="*/ 93006 h 101803"/>
                  <a:gd name="connsiteX12" fmla="*/ 49132 w 92854"/>
                  <a:gd name="connsiteY12" fmla="*/ 93006 h 101803"/>
                  <a:gd name="connsiteX13" fmla="*/ 49132 w 92854"/>
                  <a:gd name="connsiteY13" fmla="*/ 93508 h 101803"/>
                  <a:gd name="connsiteX14" fmla="*/ 49132 w 92854"/>
                  <a:gd name="connsiteY14" fmla="*/ 94263 h 101803"/>
                  <a:gd name="connsiteX15" fmla="*/ 49132 w 92854"/>
                  <a:gd name="connsiteY15" fmla="*/ 94263 h 101803"/>
                  <a:gd name="connsiteX16" fmla="*/ 49132 w 92854"/>
                  <a:gd name="connsiteY16" fmla="*/ 94263 h 101803"/>
                  <a:gd name="connsiteX17" fmla="*/ 49132 w 92854"/>
                  <a:gd name="connsiteY17" fmla="*/ 94263 h 101803"/>
                  <a:gd name="connsiteX18" fmla="*/ 47791 w 92854"/>
                  <a:gd name="connsiteY18" fmla="*/ 94681 h 101803"/>
                  <a:gd name="connsiteX19" fmla="*/ 46534 w 92854"/>
                  <a:gd name="connsiteY19" fmla="*/ 95100 h 101803"/>
                  <a:gd name="connsiteX20" fmla="*/ 44859 w 92854"/>
                  <a:gd name="connsiteY20" fmla="*/ 95100 h 101803"/>
                  <a:gd name="connsiteX21" fmla="*/ 43602 w 92854"/>
                  <a:gd name="connsiteY21" fmla="*/ 95100 h 101803"/>
                  <a:gd name="connsiteX22" fmla="*/ 41423 w 92854"/>
                  <a:gd name="connsiteY22" fmla="*/ 97447 h 101803"/>
                  <a:gd name="connsiteX23" fmla="*/ 39747 w 92854"/>
                  <a:gd name="connsiteY23" fmla="*/ 96692 h 101803"/>
                  <a:gd name="connsiteX24" fmla="*/ 40250 w 92854"/>
                  <a:gd name="connsiteY24" fmla="*/ 98620 h 101803"/>
                  <a:gd name="connsiteX25" fmla="*/ 36312 w 92854"/>
                  <a:gd name="connsiteY25" fmla="*/ 98620 h 101803"/>
                  <a:gd name="connsiteX26" fmla="*/ 35809 w 92854"/>
                  <a:gd name="connsiteY26" fmla="*/ 96692 h 101803"/>
                  <a:gd name="connsiteX27" fmla="*/ 35809 w 92854"/>
                  <a:gd name="connsiteY27" fmla="*/ 96692 h 101803"/>
                  <a:gd name="connsiteX28" fmla="*/ 35307 w 92854"/>
                  <a:gd name="connsiteY28" fmla="*/ 96692 h 101803"/>
                  <a:gd name="connsiteX29" fmla="*/ 34552 w 92854"/>
                  <a:gd name="connsiteY29" fmla="*/ 96692 h 101803"/>
                  <a:gd name="connsiteX30" fmla="*/ 33044 w 92854"/>
                  <a:gd name="connsiteY30" fmla="*/ 97447 h 101803"/>
                  <a:gd name="connsiteX31" fmla="*/ 32206 w 92854"/>
                  <a:gd name="connsiteY31" fmla="*/ 98033 h 101803"/>
                  <a:gd name="connsiteX32" fmla="*/ 32206 w 92854"/>
                  <a:gd name="connsiteY32" fmla="*/ 98703 h 101803"/>
                  <a:gd name="connsiteX33" fmla="*/ 32206 w 92854"/>
                  <a:gd name="connsiteY33" fmla="*/ 99541 h 101803"/>
                  <a:gd name="connsiteX34" fmla="*/ 32206 w 92854"/>
                  <a:gd name="connsiteY34" fmla="*/ 99960 h 101803"/>
                  <a:gd name="connsiteX35" fmla="*/ 32206 w 92854"/>
                  <a:gd name="connsiteY35" fmla="*/ 99960 h 101803"/>
                  <a:gd name="connsiteX36" fmla="*/ 31788 w 92854"/>
                  <a:gd name="connsiteY36" fmla="*/ 99960 h 101803"/>
                  <a:gd name="connsiteX37" fmla="*/ 30698 w 92854"/>
                  <a:gd name="connsiteY37" fmla="*/ 99960 h 101803"/>
                  <a:gd name="connsiteX38" fmla="*/ 30196 w 92854"/>
                  <a:gd name="connsiteY38" fmla="*/ 99960 h 101803"/>
                  <a:gd name="connsiteX39" fmla="*/ 29274 w 92854"/>
                  <a:gd name="connsiteY39" fmla="*/ 99960 h 101803"/>
                  <a:gd name="connsiteX40" fmla="*/ 28436 w 92854"/>
                  <a:gd name="connsiteY40" fmla="*/ 100882 h 101803"/>
                  <a:gd name="connsiteX41" fmla="*/ 27514 w 92854"/>
                  <a:gd name="connsiteY41" fmla="*/ 101804 h 101803"/>
                  <a:gd name="connsiteX42" fmla="*/ 26844 w 92854"/>
                  <a:gd name="connsiteY42" fmla="*/ 101804 h 101803"/>
                  <a:gd name="connsiteX43" fmla="*/ 26174 w 92854"/>
                  <a:gd name="connsiteY43" fmla="*/ 101804 h 101803"/>
                  <a:gd name="connsiteX44" fmla="*/ 24414 w 92854"/>
                  <a:gd name="connsiteY44" fmla="*/ 101804 h 101803"/>
                  <a:gd name="connsiteX45" fmla="*/ 22487 w 92854"/>
                  <a:gd name="connsiteY45" fmla="*/ 101804 h 101803"/>
                  <a:gd name="connsiteX46" fmla="*/ 22487 w 92854"/>
                  <a:gd name="connsiteY46" fmla="*/ 100882 h 101803"/>
                  <a:gd name="connsiteX47" fmla="*/ 22487 w 92854"/>
                  <a:gd name="connsiteY47" fmla="*/ 99793 h 101803"/>
                  <a:gd name="connsiteX48" fmla="*/ 22487 w 92854"/>
                  <a:gd name="connsiteY48" fmla="*/ 99793 h 101803"/>
                  <a:gd name="connsiteX49" fmla="*/ 22487 w 92854"/>
                  <a:gd name="connsiteY49" fmla="*/ 99793 h 101803"/>
                  <a:gd name="connsiteX50" fmla="*/ 22487 w 92854"/>
                  <a:gd name="connsiteY50" fmla="*/ 99793 h 101803"/>
                  <a:gd name="connsiteX51" fmla="*/ 22487 w 92854"/>
                  <a:gd name="connsiteY51" fmla="*/ 99039 h 101803"/>
                  <a:gd name="connsiteX52" fmla="*/ 22487 w 92854"/>
                  <a:gd name="connsiteY52" fmla="*/ 98368 h 101803"/>
                  <a:gd name="connsiteX53" fmla="*/ 21900 w 92854"/>
                  <a:gd name="connsiteY53" fmla="*/ 98368 h 101803"/>
                  <a:gd name="connsiteX54" fmla="*/ 21481 w 92854"/>
                  <a:gd name="connsiteY54" fmla="*/ 98368 h 101803"/>
                  <a:gd name="connsiteX55" fmla="*/ 20811 w 92854"/>
                  <a:gd name="connsiteY55" fmla="*/ 98368 h 101803"/>
                  <a:gd name="connsiteX56" fmla="*/ 19973 w 92854"/>
                  <a:gd name="connsiteY56" fmla="*/ 98368 h 101803"/>
                  <a:gd name="connsiteX57" fmla="*/ 19973 w 92854"/>
                  <a:gd name="connsiteY57" fmla="*/ 97195 h 101803"/>
                  <a:gd name="connsiteX58" fmla="*/ 19973 w 92854"/>
                  <a:gd name="connsiteY58" fmla="*/ 95938 h 101803"/>
                  <a:gd name="connsiteX59" fmla="*/ 19973 w 92854"/>
                  <a:gd name="connsiteY59" fmla="*/ 94933 h 101803"/>
                  <a:gd name="connsiteX60" fmla="*/ 19973 w 92854"/>
                  <a:gd name="connsiteY60" fmla="*/ 93341 h 101803"/>
                  <a:gd name="connsiteX61" fmla="*/ 19973 w 92854"/>
                  <a:gd name="connsiteY61" fmla="*/ 91916 h 101803"/>
                  <a:gd name="connsiteX62" fmla="*/ 19973 w 92854"/>
                  <a:gd name="connsiteY62" fmla="*/ 91079 h 101803"/>
                  <a:gd name="connsiteX63" fmla="*/ 19973 w 92854"/>
                  <a:gd name="connsiteY63" fmla="*/ 90073 h 101803"/>
                  <a:gd name="connsiteX64" fmla="*/ 19554 w 92854"/>
                  <a:gd name="connsiteY64" fmla="*/ 88314 h 101803"/>
                  <a:gd name="connsiteX65" fmla="*/ 19051 w 92854"/>
                  <a:gd name="connsiteY65" fmla="*/ 86638 h 101803"/>
                  <a:gd name="connsiteX66" fmla="*/ 19051 w 92854"/>
                  <a:gd name="connsiteY66" fmla="*/ 85549 h 101803"/>
                  <a:gd name="connsiteX67" fmla="*/ 19051 w 92854"/>
                  <a:gd name="connsiteY67" fmla="*/ 83873 h 101803"/>
                  <a:gd name="connsiteX68" fmla="*/ 19051 w 92854"/>
                  <a:gd name="connsiteY68" fmla="*/ 82029 h 101803"/>
                  <a:gd name="connsiteX69" fmla="*/ 19051 w 92854"/>
                  <a:gd name="connsiteY69" fmla="*/ 80186 h 101803"/>
                  <a:gd name="connsiteX70" fmla="*/ 18381 w 92854"/>
                  <a:gd name="connsiteY70" fmla="*/ 77505 h 101803"/>
                  <a:gd name="connsiteX71" fmla="*/ 18381 w 92854"/>
                  <a:gd name="connsiteY71" fmla="*/ 76834 h 101803"/>
                  <a:gd name="connsiteX72" fmla="*/ 18381 w 92854"/>
                  <a:gd name="connsiteY72" fmla="*/ 75578 h 101803"/>
                  <a:gd name="connsiteX73" fmla="*/ 17962 w 92854"/>
                  <a:gd name="connsiteY73" fmla="*/ 74321 h 101803"/>
                  <a:gd name="connsiteX74" fmla="*/ 17962 w 92854"/>
                  <a:gd name="connsiteY74" fmla="*/ 73399 h 101803"/>
                  <a:gd name="connsiteX75" fmla="*/ 17124 w 92854"/>
                  <a:gd name="connsiteY75" fmla="*/ 72896 h 101803"/>
                  <a:gd name="connsiteX76" fmla="*/ 16454 w 92854"/>
                  <a:gd name="connsiteY76" fmla="*/ 72394 h 101803"/>
                  <a:gd name="connsiteX77" fmla="*/ 16454 w 92854"/>
                  <a:gd name="connsiteY77" fmla="*/ 72394 h 101803"/>
                  <a:gd name="connsiteX78" fmla="*/ 16454 w 92854"/>
                  <a:gd name="connsiteY78" fmla="*/ 72394 h 101803"/>
                  <a:gd name="connsiteX79" fmla="*/ 16454 w 92854"/>
                  <a:gd name="connsiteY79" fmla="*/ 71807 h 101803"/>
                  <a:gd name="connsiteX80" fmla="*/ 16454 w 92854"/>
                  <a:gd name="connsiteY80" fmla="*/ 71807 h 101803"/>
                  <a:gd name="connsiteX81" fmla="*/ 16454 w 92854"/>
                  <a:gd name="connsiteY81" fmla="*/ 70718 h 101803"/>
                  <a:gd name="connsiteX82" fmla="*/ 16454 w 92854"/>
                  <a:gd name="connsiteY82" fmla="*/ 69545 h 101803"/>
                  <a:gd name="connsiteX83" fmla="*/ 16454 w 92854"/>
                  <a:gd name="connsiteY83" fmla="*/ 69545 h 101803"/>
                  <a:gd name="connsiteX84" fmla="*/ 16454 w 92854"/>
                  <a:gd name="connsiteY84" fmla="*/ 69545 h 101803"/>
                  <a:gd name="connsiteX85" fmla="*/ 15700 w 92854"/>
                  <a:gd name="connsiteY85" fmla="*/ 69545 h 101803"/>
                  <a:gd name="connsiteX86" fmla="*/ 14862 w 92854"/>
                  <a:gd name="connsiteY86" fmla="*/ 69545 h 101803"/>
                  <a:gd name="connsiteX87" fmla="*/ 14192 w 92854"/>
                  <a:gd name="connsiteY87" fmla="*/ 72561 h 101803"/>
                  <a:gd name="connsiteX88" fmla="*/ 14192 w 92854"/>
                  <a:gd name="connsiteY88" fmla="*/ 72561 h 101803"/>
                  <a:gd name="connsiteX89" fmla="*/ 13689 w 92854"/>
                  <a:gd name="connsiteY89" fmla="*/ 72561 h 101803"/>
                  <a:gd name="connsiteX90" fmla="*/ 13689 w 92854"/>
                  <a:gd name="connsiteY90" fmla="*/ 72561 h 101803"/>
                  <a:gd name="connsiteX91" fmla="*/ 13689 w 92854"/>
                  <a:gd name="connsiteY91" fmla="*/ 72561 h 101803"/>
                  <a:gd name="connsiteX92" fmla="*/ 12851 w 92854"/>
                  <a:gd name="connsiteY92" fmla="*/ 72561 h 101803"/>
                  <a:gd name="connsiteX93" fmla="*/ 12013 w 92854"/>
                  <a:gd name="connsiteY93" fmla="*/ 72561 h 101803"/>
                  <a:gd name="connsiteX94" fmla="*/ 12013 w 92854"/>
                  <a:gd name="connsiteY94" fmla="*/ 71723 h 101803"/>
                  <a:gd name="connsiteX95" fmla="*/ 12013 w 92854"/>
                  <a:gd name="connsiteY95" fmla="*/ 70634 h 101803"/>
                  <a:gd name="connsiteX96" fmla="*/ 12013 w 92854"/>
                  <a:gd name="connsiteY96" fmla="*/ 69461 h 101803"/>
                  <a:gd name="connsiteX97" fmla="*/ 12600 w 92854"/>
                  <a:gd name="connsiteY97" fmla="*/ 68204 h 101803"/>
                  <a:gd name="connsiteX98" fmla="*/ 12600 w 92854"/>
                  <a:gd name="connsiteY98" fmla="*/ 67450 h 101803"/>
                  <a:gd name="connsiteX99" fmla="*/ 13102 w 92854"/>
                  <a:gd name="connsiteY99" fmla="*/ 66696 h 101803"/>
                  <a:gd name="connsiteX100" fmla="*/ 13102 w 92854"/>
                  <a:gd name="connsiteY100" fmla="*/ 65774 h 101803"/>
                  <a:gd name="connsiteX101" fmla="*/ 13102 w 92854"/>
                  <a:gd name="connsiteY101" fmla="*/ 65020 h 101803"/>
                  <a:gd name="connsiteX102" fmla="*/ 13102 w 92854"/>
                  <a:gd name="connsiteY102" fmla="*/ 65020 h 101803"/>
                  <a:gd name="connsiteX103" fmla="*/ 13102 w 92854"/>
                  <a:gd name="connsiteY103" fmla="*/ 65020 h 101803"/>
                  <a:gd name="connsiteX104" fmla="*/ 11678 w 92854"/>
                  <a:gd name="connsiteY104" fmla="*/ 59490 h 101803"/>
                  <a:gd name="connsiteX105" fmla="*/ 11678 w 92854"/>
                  <a:gd name="connsiteY105" fmla="*/ 57144 h 101803"/>
                  <a:gd name="connsiteX106" fmla="*/ 11678 w 92854"/>
                  <a:gd name="connsiteY106" fmla="*/ 54965 h 101803"/>
                  <a:gd name="connsiteX107" fmla="*/ 11678 w 92854"/>
                  <a:gd name="connsiteY107" fmla="*/ 54379 h 101803"/>
                  <a:gd name="connsiteX108" fmla="*/ 10756 w 92854"/>
                  <a:gd name="connsiteY108" fmla="*/ 53206 h 101803"/>
                  <a:gd name="connsiteX109" fmla="*/ 9584 w 92854"/>
                  <a:gd name="connsiteY109" fmla="*/ 52033 h 101803"/>
                  <a:gd name="connsiteX110" fmla="*/ 9081 w 92854"/>
                  <a:gd name="connsiteY110" fmla="*/ 51111 h 101803"/>
                  <a:gd name="connsiteX111" fmla="*/ 8662 w 92854"/>
                  <a:gd name="connsiteY111" fmla="*/ 50190 h 101803"/>
                  <a:gd name="connsiteX112" fmla="*/ 8243 w 92854"/>
                  <a:gd name="connsiteY112" fmla="*/ 49100 h 101803"/>
                  <a:gd name="connsiteX113" fmla="*/ 7405 w 92854"/>
                  <a:gd name="connsiteY113" fmla="*/ 47341 h 101803"/>
                  <a:gd name="connsiteX114" fmla="*/ 6651 w 92854"/>
                  <a:gd name="connsiteY114" fmla="*/ 45497 h 101803"/>
                  <a:gd name="connsiteX115" fmla="*/ 6148 w 92854"/>
                  <a:gd name="connsiteY115" fmla="*/ 44241 h 101803"/>
                  <a:gd name="connsiteX116" fmla="*/ 6148 w 92854"/>
                  <a:gd name="connsiteY116" fmla="*/ 43067 h 101803"/>
                  <a:gd name="connsiteX117" fmla="*/ 6148 w 92854"/>
                  <a:gd name="connsiteY117" fmla="*/ 42313 h 101803"/>
                  <a:gd name="connsiteX118" fmla="*/ 6651 w 92854"/>
                  <a:gd name="connsiteY118" fmla="*/ 41643 h 101803"/>
                  <a:gd name="connsiteX119" fmla="*/ 7321 w 92854"/>
                  <a:gd name="connsiteY119" fmla="*/ 40554 h 101803"/>
                  <a:gd name="connsiteX120" fmla="*/ 7908 w 92854"/>
                  <a:gd name="connsiteY120" fmla="*/ 39465 h 101803"/>
                  <a:gd name="connsiteX121" fmla="*/ 7908 w 92854"/>
                  <a:gd name="connsiteY121" fmla="*/ 38794 h 101803"/>
                  <a:gd name="connsiteX122" fmla="*/ 7908 w 92854"/>
                  <a:gd name="connsiteY122" fmla="*/ 38124 h 101803"/>
                  <a:gd name="connsiteX123" fmla="*/ 7908 w 92854"/>
                  <a:gd name="connsiteY123" fmla="*/ 37538 h 101803"/>
                  <a:gd name="connsiteX124" fmla="*/ 9081 w 92854"/>
                  <a:gd name="connsiteY124" fmla="*/ 38124 h 101803"/>
                  <a:gd name="connsiteX125" fmla="*/ 10338 w 92854"/>
                  <a:gd name="connsiteY125" fmla="*/ 38124 h 101803"/>
                  <a:gd name="connsiteX126" fmla="*/ 10840 w 92854"/>
                  <a:gd name="connsiteY126" fmla="*/ 37538 h 101803"/>
                  <a:gd name="connsiteX127" fmla="*/ 11427 w 92854"/>
                  <a:gd name="connsiteY127" fmla="*/ 36448 h 101803"/>
                  <a:gd name="connsiteX128" fmla="*/ 11427 w 92854"/>
                  <a:gd name="connsiteY128" fmla="*/ 35694 h 101803"/>
                  <a:gd name="connsiteX129" fmla="*/ 11427 w 92854"/>
                  <a:gd name="connsiteY129" fmla="*/ 35024 h 101803"/>
                  <a:gd name="connsiteX130" fmla="*/ 11846 w 92854"/>
                  <a:gd name="connsiteY130" fmla="*/ 35694 h 101803"/>
                  <a:gd name="connsiteX131" fmla="*/ 12432 w 92854"/>
                  <a:gd name="connsiteY131" fmla="*/ 36113 h 101803"/>
                  <a:gd name="connsiteX132" fmla="*/ 13270 w 92854"/>
                  <a:gd name="connsiteY132" fmla="*/ 35694 h 101803"/>
                  <a:gd name="connsiteX133" fmla="*/ 13940 w 92854"/>
                  <a:gd name="connsiteY133" fmla="*/ 35191 h 101803"/>
                  <a:gd name="connsiteX134" fmla="*/ 13940 w 92854"/>
                  <a:gd name="connsiteY134" fmla="*/ 33767 h 101803"/>
                  <a:gd name="connsiteX135" fmla="*/ 13522 w 92854"/>
                  <a:gd name="connsiteY135" fmla="*/ 32091 h 101803"/>
                  <a:gd name="connsiteX136" fmla="*/ 12684 w 92854"/>
                  <a:gd name="connsiteY136" fmla="*/ 31002 h 101803"/>
                  <a:gd name="connsiteX137" fmla="*/ 11594 w 92854"/>
                  <a:gd name="connsiteY137" fmla="*/ 29829 h 101803"/>
                  <a:gd name="connsiteX138" fmla="*/ 11594 w 92854"/>
                  <a:gd name="connsiteY138" fmla="*/ 29326 h 101803"/>
                  <a:gd name="connsiteX139" fmla="*/ 11594 w 92854"/>
                  <a:gd name="connsiteY139" fmla="*/ 28153 h 101803"/>
                  <a:gd name="connsiteX140" fmla="*/ 11594 w 92854"/>
                  <a:gd name="connsiteY140" fmla="*/ 26980 h 101803"/>
                  <a:gd name="connsiteX141" fmla="*/ 11594 w 92854"/>
                  <a:gd name="connsiteY141" fmla="*/ 25556 h 101803"/>
                  <a:gd name="connsiteX142" fmla="*/ 11594 w 92854"/>
                  <a:gd name="connsiteY142" fmla="*/ 23964 h 101803"/>
                  <a:gd name="connsiteX143" fmla="*/ 12265 w 92854"/>
                  <a:gd name="connsiteY143" fmla="*/ 23377 h 101803"/>
                  <a:gd name="connsiteX144" fmla="*/ 12265 w 92854"/>
                  <a:gd name="connsiteY144" fmla="*/ 22204 h 101803"/>
                  <a:gd name="connsiteX145" fmla="*/ 12265 w 92854"/>
                  <a:gd name="connsiteY145" fmla="*/ 21199 h 101803"/>
                  <a:gd name="connsiteX146" fmla="*/ 13019 w 92854"/>
                  <a:gd name="connsiteY146" fmla="*/ 21199 h 101803"/>
                  <a:gd name="connsiteX147" fmla="*/ 13019 w 92854"/>
                  <a:gd name="connsiteY147" fmla="*/ 21701 h 101803"/>
                  <a:gd name="connsiteX148" fmla="*/ 13019 w 92854"/>
                  <a:gd name="connsiteY148" fmla="*/ 21701 h 101803"/>
                  <a:gd name="connsiteX149" fmla="*/ 13689 w 92854"/>
                  <a:gd name="connsiteY149" fmla="*/ 22372 h 101803"/>
                  <a:gd name="connsiteX150" fmla="*/ 13689 w 92854"/>
                  <a:gd name="connsiteY150" fmla="*/ 22958 h 101803"/>
                  <a:gd name="connsiteX151" fmla="*/ 15113 w 92854"/>
                  <a:gd name="connsiteY151" fmla="*/ 22958 h 101803"/>
                  <a:gd name="connsiteX152" fmla="*/ 16789 w 92854"/>
                  <a:gd name="connsiteY152" fmla="*/ 22958 h 101803"/>
                  <a:gd name="connsiteX153" fmla="*/ 16789 w 92854"/>
                  <a:gd name="connsiteY153" fmla="*/ 22958 h 101803"/>
                  <a:gd name="connsiteX154" fmla="*/ 17292 w 92854"/>
                  <a:gd name="connsiteY154" fmla="*/ 22958 h 101803"/>
                  <a:gd name="connsiteX155" fmla="*/ 17879 w 92854"/>
                  <a:gd name="connsiteY155" fmla="*/ 22372 h 101803"/>
                  <a:gd name="connsiteX156" fmla="*/ 18716 w 92854"/>
                  <a:gd name="connsiteY156" fmla="*/ 21450 h 101803"/>
                  <a:gd name="connsiteX157" fmla="*/ 19554 w 92854"/>
                  <a:gd name="connsiteY157" fmla="*/ 20612 h 101803"/>
                  <a:gd name="connsiteX158" fmla="*/ 19554 w 92854"/>
                  <a:gd name="connsiteY158" fmla="*/ 20026 h 101803"/>
                  <a:gd name="connsiteX159" fmla="*/ 20308 w 92854"/>
                  <a:gd name="connsiteY159" fmla="*/ 19523 h 101803"/>
                  <a:gd name="connsiteX160" fmla="*/ 20895 w 92854"/>
                  <a:gd name="connsiteY160" fmla="*/ 19020 h 101803"/>
                  <a:gd name="connsiteX161" fmla="*/ 21481 w 92854"/>
                  <a:gd name="connsiteY161" fmla="*/ 19020 h 101803"/>
                  <a:gd name="connsiteX162" fmla="*/ 22822 w 92854"/>
                  <a:gd name="connsiteY162" fmla="*/ 19439 h 101803"/>
                  <a:gd name="connsiteX163" fmla="*/ 23827 w 92854"/>
                  <a:gd name="connsiteY163" fmla="*/ 19942 h 101803"/>
                  <a:gd name="connsiteX164" fmla="*/ 24414 w 92854"/>
                  <a:gd name="connsiteY164" fmla="*/ 20445 h 101803"/>
                  <a:gd name="connsiteX165" fmla="*/ 25084 w 92854"/>
                  <a:gd name="connsiteY165" fmla="*/ 21031 h 101803"/>
                  <a:gd name="connsiteX166" fmla="*/ 25839 w 92854"/>
                  <a:gd name="connsiteY166" fmla="*/ 21031 h 101803"/>
                  <a:gd name="connsiteX167" fmla="*/ 26593 w 92854"/>
                  <a:gd name="connsiteY167" fmla="*/ 21031 h 101803"/>
                  <a:gd name="connsiteX168" fmla="*/ 27095 w 92854"/>
                  <a:gd name="connsiteY168" fmla="*/ 20193 h 101803"/>
                  <a:gd name="connsiteX169" fmla="*/ 27095 w 92854"/>
                  <a:gd name="connsiteY169" fmla="*/ 18936 h 101803"/>
                  <a:gd name="connsiteX170" fmla="*/ 27095 w 92854"/>
                  <a:gd name="connsiteY170" fmla="*/ 18015 h 101803"/>
                  <a:gd name="connsiteX171" fmla="*/ 27095 w 92854"/>
                  <a:gd name="connsiteY171" fmla="*/ 17344 h 101803"/>
                  <a:gd name="connsiteX172" fmla="*/ 27095 w 92854"/>
                  <a:gd name="connsiteY172" fmla="*/ 17344 h 101803"/>
                  <a:gd name="connsiteX173" fmla="*/ 24665 w 92854"/>
                  <a:gd name="connsiteY173" fmla="*/ 17344 h 101803"/>
                  <a:gd name="connsiteX174" fmla="*/ 26006 w 92854"/>
                  <a:gd name="connsiteY174" fmla="*/ 18182 h 101803"/>
                  <a:gd name="connsiteX175" fmla="*/ 27179 w 92854"/>
                  <a:gd name="connsiteY175" fmla="*/ 18685 h 101803"/>
                  <a:gd name="connsiteX176" fmla="*/ 27179 w 92854"/>
                  <a:gd name="connsiteY176" fmla="*/ 18685 h 101803"/>
                  <a:gd name="connsiteX177" fmla="*/ 27179 w 92854"/>
                  <a:gd name="connsiteY177" fmla="*/ 18685 h 101803"/>
                  <a:gd name="connsiteX178" fmla="*/ 27766 w 92854"/>
                  <a:gd name="connsiteY178" fmla="*/ 18685 h 101803"/>
                  <a:gd name="connsiteX179" fmla="*/ 28520 w 92854"/>
                  <a:gd name="connsiteY179" fmla="*/ 18685 h 101803"/>
                  <a:gd name="connsiteX180" fmla="*/ 29441 w 92854"/>
                  <a:gd name="connsiteY180" fmla="*/ 18015 h 101803"/>
                  <a:gd name="connsiteX181" fmla="*/ 30279 w 92854"/>
                  <a:gd name="connsiteY181" fmla="*/ 17428 h 101803"/>
                  <a:gd name="connsiteX182" fmla="*/ 30950 w 92854"/>
                  <a:gd name="connsiteY182" fmla="*/ 17428 h 101803"/>
                  <a:gd name="connsiteX183" fmla="*/ 31704 w 92854"/>
                  <a:gd name="connsiteY183" fmla="*/ 17428 h 101803"/>
                  <a:gd name="connsiteX184" fmla="*/ 31117 w 92854"/>
                  <a:gd name="connsiteY184" fmla="*/ 18350 h 101803"/>
                  <a:gd name="connsiteX185" fmla="*/ 30531 w 92854"/>
                  <a:gd name="connsiteY185" fmla="*/ 19020 h 101803"/>
                  <a:gd name="connsiteX186" fmla="*/ 30531 w 92854"/>
                  <a:gd name="connsiteY186" fmla="*/ 19020 h 101803"/>
                  <a:gd name="connsiteX187" fmla="*/ 30531 w 92854"/>
                  <a:gd name="connsiteY187" fmla="*/ 19020 h 101803"/>
                  <a:gd name="connsiteX188" fmla="*/ 33044 w 92854"/>
                  <a:gd name="connsiteY188" fmla="*/ 19020 h 101803"/>
                  <a:gd name="connsiteX189" fmla="*/ 33714 w 92854"/>
                  <a:gd name="connsiteY189" fmla="*/ 18517 h 101803"/>
                  <a:gd name="connsiteX190" fmla="*/ 34301 w 92854"/>
                  <a:gd name="connsiteY190" fmla="*/ 17679 h 101803"/>
                  <a:gd name="connsiteX191" fmla="*/ 34301 w 92854"/>
                  <a:gd name="connsiteY191" fmla="*/ 17679 h 101803"/>
                  <a:gd name="connsiteX192" fmla="*/ 34301 w 92854"/>
                  <a:gd name="connsiteY192" fmla="*/ 17679 h 101803"/>
                  <a:gd name="connsiteX193" fmla="*/ 34301 w 92854"/>
                  <a:gd name="connsiteY193" fmla="*/ 17679 h 101803"/>
                  <a:gd name="connsiteX194" fmla="*/ 34301 w 92854"/>
                  <a:gd name="connsiteY194" fmla="*/ 16506 h 101803"/>
                  <a:gd name="connsiteX195" fmla="*/ 34301 w 92854"/>
                  <a:gd name="connsiteY195" fmla="*/ 15417 h 101803"/>
                  <a:gd name="connsiteX196" fmla="*/ 34301 w 92854"/>
                  <a:gd name="connsiteY196" fmla="*/ 15417 h 101803"/>
                  <a:gd name="connsiteX197" fmla="*/ 34972 w 92854"/>
                  <a:gd name="connsiteY197" fmla="*/ 15417 h 101803"/>
                  <a:gd name="connsiteX198" fmla="*/ 35390 w 92854"/>
                  <a:gd name="connsiteY198" fmla="*/ 15417 h 101803"/>
                  <a:gd name="connsiteX199" fmla="*/ 36312 w 92854"/>
                  <a:gd name="connsiteY199" fmla="*/ 13574 h 101803"/>
                  <a:gd name="connsiteX200" fmla="*/ 37401 w 92854"/>
                  <a:gd name="connsiteY200" fmla="*/ 12066 h 101803"/>
                  <a:gd name="connsiteX201" fmla="*/ 37820 w 92854"/>
                  <a:gd name="connsiteY201" fmla="*/ 12066 h 101803"/>
                  <a:gd name="connsiteX202" fmla="*/ 38407 w 92854"/>
                  <a:gd name="connsiteY202" fmla="*/ 12066 h 101803"/>
                  <a:gd name="connsiteX203" fmla="*/ 38993 w 92854"/>
                  <a:gd name="connsiteY203" fmla="*/ 12066 h 101803"/>
                  <a:gd name="connsiteX204" fmla="*/ 39412 w 92854"/>
                  <a:gd name="connsiteY204" fmla="*/ 12066 h 101803"/>
                  <a:gd name="connsiteX205" fmla="*/ 40418 w 92854"/>
                  <a:gd name="connsiteY205" fmla="*/ 12736 h 101803"/>
                  <a:gd name="connsiteX206" fmla="*/ 41339 w 92854"/>
                  <a:gd name="connsiteY206" fmla="*/ 13658 h 101803"/>
                  <a:gd name="connsiteX207" fmla="*/ 42596 w 92854"/>
                  <a:gd name="connsiteY207" fmla="*/ 14496 h 101803"/>
                  <a:gd name="connsiteX208" fmla="*/ 43853 w 92854"/>
                  <a:gd name="connsiteY208" fmla="*/ 15250 h 101803"/>
                  <a:gd name="connsiteX209" fmla="*/ 43853 w 92854"/>
                  <a:gd name="connsiteY209" fmla="*/ 14412 h 101803"/>
                  <a:gd name="connsiteX210" fmla="*/ 43853 w 92854"/>
                  <a:gd name="connsiteY210" fmla="*/ 13574 h 101803"/>
                  <a:gd name="connsiteX211" fmla="*/ 43434 w 92854"/>
                  <a:gd name="connsiteY211" fmla="*/ 13574 h 101803"/>
                  <a:gd name="connsiteX212" fmla="*/ 42848 w 92854"/>
                  <a:gd name="connsiteY212" fmla="*/ 13574 h 101803"/>
                  <a:gd name="connsiteX213" fmla="*/ 42848 w 92854"/>
                  <a:gd name="connsiteY213" fmla="*/ 13155 h 101803"/>
                  <a:gd name="connsiteX214" fmla="*/ 42848 w 92854"/>
                  <a:gd name="connsiteY214" fmla="*/ 12568 h 101803"/>
                  <a:gd name="connsiteX215" fmla="*/ 43518 w 92854"/>
                  <a:gd name="connsiteY215" fmla="*/ 12568 h 101803"/>
                  <a:gd name="connsiteX216" fmla="*/ 44607 w 92854"/>
                  <a:gd name="connsiteY216" fmla="*/ 12568 h 101803"/>
                  <a:gd name="connsiteX217" fmla="*/ 46367 w 92854"/>
                  <a:gd name="connsiteY217" fmla="*/ 12568 h 101803"/>
                  <a:gd name="connsiteX218" fmla="*/ 47121 w 92854"/>
                  <a:gd name="connsiteY218" fmla="*/ 12568 h 101803"/>
                  <a:gd name="connsiteX219" fmla="*/ 47121 w 92854"/>
                  <a:gd name="connsiteY219" fmla="*/ 12568 h 101803"/>
                  <a:gd name="connsiteX220" fmla="*/ 47121 w 92854"/>
                  <a:gd name="connsiteY220" fmla="*/ 11982 h 101803"/>
                  <a:gd name="connsiteX221" fmla="*/ 49802 w 92854"/>
                  <a:gd name="connsiteY221" fmla="*/ 11982 h 101803"/>
                  <a:gd name="connsiteX222" fmla="*/ 53489 w 92854"/>
                  <a:gd name="connsiteY222" fmla="*/ 14412 h 101803"/>
                  <a:gd name="connsiteX223" fmla="*/ 57846 w 92854"/>
                  <a:gd name="connsiteY223" fmla="*/ 10809 h 101803"/>
                  <a:gd name="connsiteX224" fmla="*/ 60862 w 92854"/>
                  <a:gd name="connsiteY224" fmla="*/ 19188 h 101803"/>
                  <a:gd name="connsiteX225" fmla="*/ 58097 w 92854"/>
                  <a:gd name="connsiteY225" fmla="*/ 21869 h 101803"/>
                  <a:gd name="connsiteX226" fmla="*/ 58097 w 92854"/>
                  <a:gd name="connsiteY226" fmla="*/ 22874 h 101803"/>
                  <a:gd name="connsiteX227" fmla="*/ 57511 w 92854"/>
                  <a:gd name="connsiteY227" fmla="*/ 24131 h 101803"/>
                  <a:gd name="connsiteX228" fmla="*/ 57511 w 92854"/>
                  <a:gd name="connsiteY228" fmla="*/ 24131 h 101803"/>
                  <a:gd name="connsiteX229" fmla="*/ 56840 w 92854"/>
                  <a:gd name="connsiteY229" fmla="*/ 24131 h 101803"/>
                  <a:gd name="connsiteX230" fmla="*/ 56086 w 92854"/>
                  <a:gd name="connsiteY230" fmla="*/ 24131 h 101803"/>
                  <a:gd name="connsiteX231" fmla="*/ 55248 w 92854"/>
                  <a:gd name="connsiteY231" fmla="*/ 24131 h 101803"/>
                  <a:gd name="connsiteX232" fmla="*/ 54829 w 92854"/>
                  <a:gd name="connsiteY232" fmla="*/ 24802 h 101803"/>
                  <a:gd name="connsiteX233" fmla="*/ 54829 w 92854"/>
                  <a:gd name="connsiteY233" fmla="*/ 25388 h 101803"/>
                  <a:gd name="connsiteX234" fmla="*/ 54829 w 92854"/>
                  <a:gd name="connsiteY234" fmla="*/ 26058 h 101803"/>
                  <a:gd name="connsiteX235" fmla="*/ 54829 w 92854"/>
                  <a:gd name="connsiteY235" fmla="*/ 26645 h 101803"/>
                  <a:gd name="connsiteX236" fmla="*/ 54829 w 92854"/>
                  <a:gd name="connsiteY236" fmla="*/ 26645 h 101803"/>
                  <a:gd name="connsiteX237" fmla="*/ 54159 w 92854"/>
                  <a:gd name="connsiteY237" fmla="*/ 26645 h 101803"/>
                  <a:gd name="connsiteX238" fmla="*/ 53405 w 92854"/>
                  <a:gd name="connsiteY238" fmla="*/ 26645 h 101803"/>
                  <a:gd name="connsiteX239" fmla="*/ 52567 w 92854"/>
                  <a:gd name="connsiteY239" fmla="*/ 26645 h 101803"/>
                  <a:gd name="connsiteX240" fmla="*/ 51897 w 92854"/>
                  <a:gd name="connsiteY240" fmla="*/ 26645 h 101803"/>
                  <a:gd name="connsiteX241" fmla="*/ 51143 w 92854"/>
                  <a:gd name="connsiteY241" fmla="*/ 26142 h 101803"/>
                  <a:gd name="connsiteX242" fmla="*/ 50389 w 92854"/>
                  <a:gd name="connsiteY242" fmla="*/ 25639 h 101803"/>
                  <a:gd name="connsiteX243" fmla="*/ 48545 w 92854"/>
                  <a:gd name="connsiteY243" fmla="*/ 25137 h 101803"/>
                  <a:gd name="connsiteX244" fmla="*/ 47372 w 92854"/>
                  <a:gd name="connsiteY244" fmla="*/ 25137 h 101803"/>
                  <a:gd name="connsiteX245" fmla="*/ 46534 w 92854"/>
                  <a:gd name="connsiteY245" fmla="*/ 26310 h 101803"/>
                  <a:gd name="connsiteX246" fmla="*/ 45864 w 92854"/>
                  <a:gd name="connsiteY246" fmla="*/ 27483 h 101803"/>
                  <a:gd name="connsiteX247" fmla="*/ 45194 w 92854"/>
                  <a:gd name="connsiteY247" fmla="*/ 27483 h 101803"/>
                  <a:gd name="connsiteX248" fmla="*/ 44021 w 92854"/>
                  <a:gd name="connsiteY248" fmla="*/ 28153 h 101803"/>
                  <a:gd name="connsiteX249" fmla="*/ 42010 w 92854"/>
                  <a:gd name="connsiteY249" fmla="*/ 29159 h 101803"/>
                  <a:gd name="connsiteX250" fmla="*/ 39915 w 92854"/>
                  <a:gd name="connsiteY250" fmla="*/ 30164 h 101803"/>
                  <a:gd name="connsiteX251" fmla="*/ 38742 w 92854"/>
                  <a:gd name="connsiteY251" fmla="*/ 30667 h 101803"/>
                  <a:gd name="connsiteX252" fmla="*/ 36815 w 92854"/>
                  <a:gd name="connsiteY252" fmla="*/ 31169 h 101803"/>
                  <a:gd name="connsiteX253" fmla="*/ 36228 w 92854"/>
                  <a:gd name="connsiteY253" fmla="*/ 31672 h 101803"/>
                  <a:gd name="connsiteX254" fmla="*/ 35642 w 92854"/>
                  <a:gd name="connsiteY254" fmla="*/ 32175 h 101803"/>
                  <a:gd name="connsiteX255" fmla="*/ 34720 w 92854"/>
                  <a:gd name="connsiteY255" fmla="*/ 32594 h 101803"/>
                  <a:gd name="connsiteX256" fmla="*/ 33296 w 92854"/>
                  <a:gd name="connsiteY256" fmla="*/ 33180 h 101803"/>
                  <a:gd name="connsiteX257" fmla="*/ 31788 w 92854"/>
                  <a:gd name="connsiteY257" fmla="*/ 33767 h 101803"/>
                  <a:gd name="connsiteX258" fmla="*/ 30950 w 92854"/>
                  <a:gd name="connsiteY258" fmla="*/ 33767 h 101803"/>
                  <a:gd name="connsiteX259" fmla="*/ 30447 w 92854"/>
                  <a:gd name="connsiteY259" fmla="*/ 33767 h 101803"/>
                  <a:gd name="connsiteX260" fmla="*/ 29441 w 92854"/>
                  <a:gd name="connsiteY260" fmla="*/ 34270 h 101803"/>
                  <a:gd name="connsiteX261" fmla="*/ 28352 w 92854"/>
                  <a:gd name="connsiteY261" fmla="*/ 34856 h 101803"/>
                  <a:gd name="connsiteX262" fmla="*/ 27766 w 92854"/>
                  <a:gd name="connsiteY262" fmla="*/ 34856 h 101803"/>
                  <a:gd name="connsiteX263" fmla="*/ 26928 w 92854"/>
                  <a:gd name="connsiteY263" fmla="*/ 34856 h 101803"/>
                  <a:gd name="connsiteX264" fmla="*/ 25671 w 92854"/>
                  <a:gd name="connsiteY264" fmla="*/ 34856 h 101803"/>
                  <a:gd name="connsiteX265" fmla="*/ 24330 w 92854"/>
                  <a:gd name="connsiteY265" fmla="*/ 34856 h 101803"/>
                  <a:gd name="connsiteX266" fmla="*/ 23492 w 92854"/>
                  <a:gd name="connsiteY266" fmla="*/ 34856 h 101803"/>
                  <a:gd name="connsiteX267" fmla="*/ 22822 w 92854"/>
                  <a:gd name="connsiteY267" fmla="*/ 32259 h 101803"/>
                  <a:gd name="connsiteX268" fmla="*/ 22403 w 92854"/>
                  <a:gd name="connsiteY268" fmla="*/ 32259 h 101803"/>
                  <a:gd name="connsiteX269" fmla="*/ 22403 w 92854"/>
                  <a:gd name="connsiteY269" fmla="*/ 32259 h 101803"/>
                  <a:gd name="connsiteX270" fmla="*/ 22403 w 92854"/>
                  <a:gd name="connsiteY270" fmla="*/ 32259 h 101803"/>
                  <a:gd name="connsiteX271" fmla="*/ 21984 w 92854"/>
                  <a:gd name="connsiteY271" fmla="*/ 32259 h 101803"/>
                  <a:gd name="connsiteX272" fmla="*/ 22990 w 92854"/>
                  <a:gd name="connsiteY272" fmla="*/ 36448 h 101803"/>
                  <a:gd name="connsiteX273" fmla="*/ 21733 w 92854"/>
                  <a:gd name="connsiteY273" fmla="*/ 36448 h 101803"/>
                  <a:gd name="connsiteX274" fmla="*/ 20308 w 92854"/>
                  <a:gd name="connsiteY274" fmla="*/ 36448 h 101803"/>
                  <a:gd name="connsiteX275" fmla="*/ 19889 w 92854"/>
                  <a:gd name="connsiteY275" fmla="*/ 36448 h 101803"/>
                  <a:gd name="connsiteX276" fmla="*/ 19889 w 92854"/>
                  <a:gd name="connsiteY276" fmla="*/ 36448 h 101803"/>
                  <a:gd name="connsiteX277" fmla="*/ 19889 w 92854"/>
                  <a:gd name="connsiteY277" fmla="*/ 38040 h 101803"/>
                  <a:gd name="connsiteX278" fmla="*/ 11008 w 92854"/>
                  <a:gd name="connsiteY278" fmla="*/ 40302 h 101803"/>
                  <a:gd name="connsiteX279" fmla="*/ 10421 w 92854"/>
                  <a:gd name="connsiteY279" fmla="*/ 40302 h 101803"/>
                  <a:gd name="connsiteX280" fmla="*/ 10421 w 92854"/>
                  <a:gd name="connsiteY280" fmla="*/ 40302 h 101803"/>
                  <a:gd name="connsiteX281" fmla="*/ 10421 w 92854"/>
                  <a:gd name="connsiteY281" fmla="*/ 40302 h 101803"/>
                  <a:gd name="connsiteX282" fmla="*/ 10421 w 92854"/>
                  <a:gd name="connsiteY282" fmla="*/ 40973 h 101803"/>
                  <a:gd name="connsiteX283" fmla="*/ 10421 w 92854"/>
                  <a:gd name="connsiteY283" fmla="*/ 41811 h 101803"/>
                  <a:gd name="connsiteX284" fmla="*/ 10924 w 92854"/>
                  <a:gd name="connsiteY284" fmla="*/ 41811 h 101803"/>
                  <a:gd name="connsiteX285" fmla="*/ 10924 w 92854"/>
                  <a:gd name="connsiteY285" fmla="*/ 41811 h 101803"/>
                  <a:gd name="connsiteX286" fmla="*/ 12097 w 92854"/>
                  <a:gd name="connsiteY286" fmla="*/ 41811 h 101803"/>
                  <a:gd name="connsiteX287" fmla="*/ 13019 w 92854"/>
                  <a:gd name="connsiteY287" fmla="*/ 41811 h 101803"/>
                  <a:gd name="connsiteX288" fmla="*/ 13773 w 92854"/>
                  <a:gd name="connsiteY288" fmla="*/ 44660 h 101803"/>
                  <a:gd name="connsiteX289" fmla="*/ 13773 w 92854"/>
                  <a:gd name="connsiteY289" fmla="*/ 44660 h 101803"/>
                  <a:gd name="connsiteX290" fmla="*/ 14359 w 92854"/>
                  <a:gd name="connsiteY290" fmla="*/ 44660 h 101803"/>
                  <a:gd name="connsiteX291" fmla="*/ 15030 w 92854"/>
                  <a:gd name="connsiteY291" fmla="*/ 44073 h 101803"/>
                  <a:gd name="connsiteX292" fmla="*/ 15532 w 92854"/>
                  <a:gd name="connsiteY292" fmla="*/ 43654 h 101803"/>
                  <a:gd name="connsiteX293" fmla="*/ 16035 w 92854"/>
                  <a:gd name="connsiteY293" fmla="*/ 43654 h 101803"/>
                  <a:gd name="connsiteX294" fmla="*/ 16035 w 92854"/>
                  <a:gd name="connsiteY294" fmla="*/ 43654 h 101803"/>
                  <a:gd name="connsiteX295" fmla="*/ 16622 w 92854"/>
                  <a:gd name="connsiteY295" fmla="*/ 43654 h 101803"/>
                  <a:gd name="connsiteX296" fmla="*/ 16622 w 92854"/>
                  <a:gd name="connsiteY296" fmla="*/ 43654 h 101803"/>
                  <a:gd name="connsiteX297" fmla="*/ 17543 w 92854"/>
                  <a:gd name="connsiteY297" fmla="*/ 47089 h 101803"/>
                  <a:gd name="connsiteX298" fmla="*/ 18214 w 92854"/>
                  <a:gd name="connsiteY298" fmla="*/ 47089 h 101803"/>
                  <a:gd name="connsiteX299" fmla="*/ 18968 w 92854"/>
                  <a:gd name="connsiteY299" fmla="*/ 47089 h 101803"/>
                  <a:gd name="connsiteX300" fmla="*/ 18968 w 92854"/>
                  <a:gd name="connsiteY300" fmla="*/ 47089 h 101803"/>
                  <a:gd name="connsiteX301" fmla="*/ 18968 w 92854"/>
                  <a:gd name="connsiteY301" fmla="*/ 47089 h 101803"/>
                  <a:gd name="connsiteX302" fmla="*/ 18968 w 92854"/>
                  <a:gd name="connsiteY302" fmla="*/ 48681 h 101803"/>
                  <a:gd name="connsiteX303" fmla="*/ 18968 w 92854"/>
                  <a:gd name="connsiteY303" fmla="*/ 47173 h 101803"/>
                  <a:gd name="connsiteX304" fmla="*/ 19471 w 92854"/>
                  <a:gd name="connsiteY304" fmla="*/ 47592 h 101803"/>
                  <a:gd name="connsiteX305" fmla="*/ 20057 w 92854"/>
                  <a:gd name="connsiteY305" fmla="*/ 48095 h 101803"/>
                  <a:gd name="connsiteX306" fmla="*/ 20560 w 92854"/>
                  <a:gd name="connsiteY306" fmla="*/ 48095 h 101803"/>
                  <a:gd name="connsiteX307" fmla="*/ 20560 w 92854"/>
                  <a:gd name="connsiteY307" fmla="*/ 48095 h 101803"/>
                  <a:gd name="connsiteX308" fmla="*/ 20560 w 92854"/>
                  <a:gd name="connsiteY308" fmla="*/ 48765 h 101803"/>
                  <a:gd name="connsiteX309" fmla="*/ 19973 w 92854"/>
                  <a:gd name="connsiteY309" fmla="*/ 49603 h 101803"/>
                  <a:gd name="connsiteX310" fmla="*/ 19554 w 92854"/>
                  <a:gd name="connsiteY310" fmla="*/ 50525 h 101803"/>
                  <a:gd name="connsiteX311" fmla="*/ 20225 w 92854"/>
                  <a:gd name="connsiteY311" fmla="*/ 53122 h 101803"/>
                  <a:gd name="connsiteX312" fmla="*/ 19806 w 92854"/>
                  <a:gd name="connsiteY312" fmla="*/ 54211 h 101803"/>
                  <a:gd name="connsiteX313" fmla="*/ 19387 w 92854"/>
                  <a:gd name="connsiteY313" fmla="*/ 55468 h 101803"/>
                  <a:gd name="connsiteX314" fmla="*/ 19387 w 92854"/>
                  <a:gd name="connsiteY314" fmla="*/ 56222 h 101803"/>
                  <a:gd name="connsiteX315" fmla="*/ 19387 w 92854"/>
                  <a:gd name="connsiteY315" fmla="*/ 56725 h 101803"/>
                  <a:gd name="connsiteX316" fmla="*/ 20560 w 92854"/>
                  <a:gd name="connsiteY316" fmla="*/ 55887 h 101803"/>
                  <a:gd name="connsiteX317" fmla="*/ 21063 w 92854"/>
                  <a:gd name="connsiteY317" fmla="*/ 56809 h 101803"/>
                  <a:gd name="connsiteX318" fmla="*/ 21817 w 92854"/>
                  <a:gd name="connsiteY318" fmla="*/ 57647 h 101803"/>
                  <a:gd name="connsiteX319" fmla="*/ 22403 w 92854"/>
                  <a:gd name="connsiteY319" fmla="*/ 57647 h 101803"/>
                  <a:gd name="connsiteX320" fmla="*/ 23325 w 92854"/>
                  <a:gd name="connsiteY320" fmla="*/ 57647 h 101803"/>
                  <a:gd name="connsiteX321" fmla="*/ 24582 w 92854"/>
                  <a:gd name="connsiteY321" fmla="*/ 57060 h 101803"/>
                  <a:gd name="connsiteX322" fmla="*/ 25755 w 92854"/>
                  <a:gd name="connsiteY322" fmla="*/ 56390 h 101803"/>
                  <a:gd name="connsiteX323" fmla="*/ 25755 w 92854"/>
                  <a:gd name="connsiteY323" fmla="*/ 55887 h 101803"/>
                  <a:gd name="connsiteX324" fmla="*/ 25755 w 92854"/>
                  <a:gd name="connsiteY324" fmla="*/ 55384 h 101803"/>
                  <a:gd name="connsiteX325" fmla="*/ 25755 w 92854"/>
                  <a:gd name="connsiteY325" fmla="*/ 54630 h 101803"/>
                  <a:gd name="connsiteX326" fmla="*/ 25755 w 92854"/>
                  <a:gd name="connsiteY326" fmla="*/ 53792 h 101803"/>
                  <a:gd name="connsiteX327" fmla="*/ 25755 w 92854"/>
                  <a:gd name="connsiteY327" fmla="*/ 53792 h 101803"/>
                  <a:gd name="connsiteX328" fmla="*/ 26174 w 92854"/>
                  <a:gd name="connsiteY328" fmla="*/ 53792 h 101803"/>
                  <a:gd name="connsiteX329" fmla="*/ 28268 w 92854"/>
                  <a:gd name="connsiteY329" fmla="*/ 53290 h 101803"/>
                  <a:gd name="connsiteX330" fmla="*/ 28268 w 92854"/>
                  <a:gd name="connsiteY330" fmla="*/ 53290 h 101803"/>
                  <a:gd name="connsiteX331" fmla="*/ 28268 w 92854"/>
                  <a:gd name="connsiteY331" fmla="*/ 53290 h 101803"/>
                  <a:gd name="connsiteX332" fmla="*/ 29609 w 92854"/>
                  <a:gd name="connsiteY332" fmla="*/ 53290 h 101803"/>
                  <a:gd name="connsiteX333" fmla="*/ 30196 w 92854"/>
                  <a:gd name="connsiteY333" fmla="*/ 52452 h 101803"/>
                  <a:gd name="connsiteX334" fmla="*/ 30782 w 92854"/>
                  <a:gd name="connsiteY334" fmla="*/ 51530 h 101803"/>
                  <a:gd name="connsiteX335" fmla="*/ 30782 w 92854"/>
                  <a:gd name="connsiteY335" fmla="*/ 51530 h 101803"/>
                  <a:gd name="connsiteX336" fmla="*/ 30782 w 92854"/>
                  <a:gd name="connsiteY336" fmla="*/ 51530 h 101803"/>
                  <a:gd name="connsiteX337" fmla="*/ 31955 w 92854"/>
                  <a:gd name="connsiteY337" fmla="*/ 52033 h 101803"/>
                  <a:gd name="connsiteX338" fmla="*/ 33044 w 92854"/>
                  <a:gd name="connsiteY338" fmla="*/ 52033 h 101803"/>
                  <a:gd name="connsiteX339" fmla="*/ 33798 w 92854"/>
                  <a:gd name="connsiteY339" fmla="*/ 52033 h 101803"/>
                  <a:gd name="connsiteX340" fmla="*/ 34469 w 92854"/>
                  <a:gd name="connsiteY340" fmla="*/ 52033 h 101803"/>
                  <a:gd name="connsiteX341" fmla="*/ 35055 w 92854"/>
                  <a:gd name="connsiteY341" fmla="*/ 52619 h 101803"/>
                  <a:gd name="connsiteX342" fmla="*/ 35558 w 92854"/>
                  <a:gd name="connsiteY342" fmla="*/ 53290 h 101803"/>
                  <a:gd name="connsiteX343" fmla="*/ 41004 w 92854"/>
                  <a:gd name="connsiteY343" fmla="*/ 51865 h 101803"/>
                  <a:gd name="connsiteX344" fmla="*/ 41004 w 92854"/>
                  <a:gd name="connsiteY344" fmla="*/ 51195 h 101803"/>
                  <a:gd name="connsiteX345" fmla="*/ 41004 w 92854"/>
                  <a:gd name="connsiteY345" fmla="*/ 50273 h 101803"/>
                  <a:gd name="connsiteX346" fmla="*/ 40334 w 92854"/>
                  <a:gd name="connsiteY346" fmla="*/ 47676 h 101803"/>
                  <a:gd name="connsiteX347" fmla="*/ 40334 w 92854"/>
                  <a:gd name="connsiteY347" fmla="*/ 47676 h 101803"/>
                  <a:gd name="connsiteX348" fmla="*/ 40753 w 92854"/>
                  <a:gd name="connsiteY348" fmla="*/ 47676 h 101803"/>
                  <a:gd name="connsiteX349" fmla="*/ 42010 w 92854"/>
                  <a:gd name="connsiteY349" fmla="*/ 48262 h 101803"/>
                  <a:gd name="connsiteX350" fmla="*/ 43099 w 92854"/>
                  <a:gd name="connsiteY350" fmla="*/ 48681 h 101803"/>
                  <a:gd name="connsiteX351" fmla="*/ 43602 w 92854"/>
                  <a:gd name="connsiteY351" fmla="*/ 48681 h 101803"/>
                  <a:gd name="connsiteX352" fmla="*/ 44021 w 92854"/>
                  <a:gd name="connsiteY352" fmla="*/ 48681 h 101803"/>
                  <a:gd name="connsiteX353" fmla="*/ 44607 w 92854"/>
                  <a:gd name="connsiteY353" fmla="*/ 49771 h 101803"/>
                  <a:gd name="connsiteX354" fmla="*/ 45194 w 92854"/>
                  <a:gd name="connsiteY354" fmla="*/ 50609 h 101803"/>
                  <a:gd name="connsiteX355" fmla="*/ 45864 w 92854"/>
                  <a:gd name="connsiteY355" fmla="*/ 50609 h 101803"/>
                  <a:gd name="connsiteX356" fmla="*/ 46702 w 92854"/>
                  <a:gd name="connsiteY356" fmla="*/ 50609 h 101803"/>
                  <a:gd name="connsiteX357" fmla="*/ 46702 w 92854"/>
                  <a:gd name="connsiteY357" fmla="*/ 51279 h 101803"/>
                  <a:gd name="connsiteX358" fmla="*/ 46702 w 92854"/>
                  <a:gd name="connsiteY358" fmla="*/ 51279 h 101803"/>
                  <a:gd name="connsiteX359" fmla="*/ 46702 w 92854"/>
                  <a:gd name="connsiteY359" fmla="*/ 51279 h 101803"/>
                  <a:gd name="connsiteX360" fmla="*/ 46702 w 92854"/>
                  <a:gd name="connsiteY360" fmla="*/ 52117 h 101803"/>
                  <a:gd name="connsiteX361" fmla="*/ 46702 w 92854"/>
                  <a:gd name="connsiteY361" fmla="*/ 52871 h 101803"/>
                  <a:gd name="connsiteX362" fmla="*/ 46031 w 92854"/>
                  <a:gd name="connsiteY362" fmla="*/ 52871 h 101803"/>
                  <a:gd name="connsiteX363" fmla="*/ 45529 w 92854"/>
                  <a:gd name="connsiteY363" fmla="*/ 52871 h 101803"/>
                  <a:gd name="connsiteX364" fmla="*/ 45529 w 92854"/>
                  <a:gd name="connsiteY364" fmla="*/ 53792 h 101803"/>
                  <a:gd name="connsiteX365" fmla="*/ 45529 w 92854"/>
                  <a:gd name="connsiteY365" fmla="*/ 54798 h 101803"/>
                  <a:gd name="connsiteX366" fmla="*/ 46367 w 92854"/>
                  <a:gd name="connsiteY366" fmla="*/ 55217 h 101803"/>
                  <a:gd name="connsiteX367" fmla="*/ 47289 w 92854"/>
                  <a:gd name="connsiteY367" fmla="*/ 55217 h 101803"/>
                  <a:gd name="connsiteX368" fmla="*/ 46702 w 92854"/>
                  <a:gd name="connsiteY368" fmla="*/ 55887 h 101803"/>
                  <a:gd name="connsiteX369" fmla="*/ 46031 w 92854"/>
                  <a:gd name="connsiteY369" fmla="*/ 56390 h 101803"/>
                  <a:gd name="connsiteX370" fmla="*/ 45110 w 92854"/>
                  <a:gd name="connsiteY370" fmla="*/ 56390 h 101803"/>
                  <a:gd name="connsiteX371" fmla="*/ 44104 w 92854"/>
                  <a:gd name="connsiteY371" fmla="*/ 56390 h 101803"/>
                  <a:gd name="connsiteX372" fmla="*/ 43518 w 92854"/>
                  <a:gd name="connsiteY372" fmla="*/ 56893 h 101803"/>
                  <a:gd name="connsiteX373" fmla="*/ 42931 w 92854"/>
                  <a:gd name="connsiteY373" fmla="*/ 57395 h 101803"/>
                  <a:gd name="connsiteX374" fmla="*/ 40166 w 92854"/>
                  <a:gd name="connsiteY374" fmla="*/ 58066 h 101803"/>
                  <a:gd name="connsiteX375" fmla="*/ 38910 w 92854"/>
                  <a:gd name="connsiteY375" fmla="*/ 58652 h 101803"/>
                  <a:gd name="connsiteX376" fmla="*/ 37569 w 92854"/>
                  <a:gd name="connsiteY376" fmla="*/ 59490 h 101803"/>
                  <a:gd name="connsiteX377" fmla="*/ 36480 w 92854"/>
                  <a:gd name="connsiteY377" fmla="*/ 60328 h 101803"/>
                  <a:gd name="connsiteX378" fmla="*/ 34636 w 92854"/>
                  <a:gd name="connsiteY378" fmla="*/ 61669 h 101803"/>
                  <a:gd name="connsiteX379" fmla="*/ 32709 w 92854"/>
                  <a:gd name="connsiteY379" fmla="*/ 63093 h 101803"/>
                  <a:gd name="connsiteX380" fmla="*/ 31788 w 92854"/>
                  <a:gd name="connsiteY380" fmla="*/ 63847 h 101803"/>
                  <a:gd name="connsiteX381" fmla="*/ 30447 w 92854"/>
                  <a:gd name="connsiteY381" fmla="*/ 64601 h 101803"/>
                  <a:gd name="connsiteX382" fmla="*/ 29022 w 92854"/>
                  <a:gd name="connsiteY382" fmla="*/ 65272 h 101803"/>
                  <a:gd name="connsiteX383" fmla="*/ 27095 w 92854"/>
                  <a:gd name="connsiteY383" fmla="*/ 66445 h 101803"/>
                  <a:gd name="connsiteX384" fmla="*/ 25503 w 92854"/>
                  <a:gd name="connsiteY384" fmla="*/ 67618 h 101803"/>
                  <a:gd name="connsiteX385" fmla="*/ 24917 w 92854"/>
                  <a:gd name="connsiteY385" fmla="*/ 68539 h 101803"/>
                  <a:gd name="connsiteX386" fmla="*/ 24917 w 92854"/>
                  <a:gd name="connsiteY386" fmla="*/ 69461 h 101803"/>
                  <a:gd name="connsiteX387" fmla="*/ 24917 w 92854"/>
                  <a:gd name="connsiteY387" fmla="*/ 71975 h 101803"/>
                  <a:gd name="connsiteX388" fmla="*/ 24917 w 92854"/>
                  <a:gd name="connsiteY388" fmla="*/ 73483 h 101803"/>
                  <a:gd name="connsiteX389" fmla="*/ 24917 w 92854"/>
                  <a:gd name="connsiteY389" fmla="*/ 73986 h 101803"/>
                  <a:gd name="connsiteX390" fmla="*/ 24917 w 92854"/>
                  <a:gd name="connsiteY390" fmla="*/ 73986 h 101803"/>
                  <a:gd name="connsiteX391" fmla="*/ 24917 w 92854"/>
                  <a:gd name="connsiteY391" fmla="*/ 74740 h 101803"/>
                  <a:gd name="connsiteX392" fmla="*/ 24917 w 92854"/>
                  <a:gd name="connsiteY392" fmla="*/ 75661 h 101803"/>
                  <a:gd name="connsiteX393" fmla="*/ 24917 w 92854"/>
                  <a:gd name="connsiteY393" fmla="*/ 76416 h 101803"/>
                  <a:gd name="connsiteX394" fmla="*/ 24917 w 92854"/>
                  <a:gd name="connsiteY394" fmla="*/ 77253 h 101803"/>
                  <a:gd name="connsiteX395" fmla="*/ 25755 w 92854"/>
                  <a:gd name="connsiteY395" fmla="*/ 77253 h 101803"/>
                  <a:gd name="connsiteX396" fmla="*/ 26593 w 92854"/>
                  <a:gd name="connsiteY396" fmla="*/ 77253 h 101803"/>
                  <a:gd name="connsiteX397" fmla="*/ 29022 w 92854"/>
                  <a:gd name="connsiteY397" fmla="*/ 78678 h 101803"/>
                  <a:gd name="connsiteX398" fmla="*/ 33044 w 92854"/>
                  <a:gd name="connsiteY398" fmla="*/ 78678 h 101803"/>
                  <a:gd name="connsiteX399" fmla="*/ 33044 w 92854"/>
                  <a:gd name="connsiteY399" fmla="*/ 78678 h 101803"/>
                  <a:gd name="connsiteX400" fmla="*/ 33463 w 92854"/>
                  <a:gd name="connsiteY400" fmla="*/ 78259 h 101803"/>
                  <a:gd name="connsiteX401" fmla="*/ 33882 w 92854"/>
                  <a:gd name="connsiteY401" fmla="*/ 78259 h 101803"/>
                  <a:gd name="connsiteX402" fmla="*/ 34385 w 92854"/>
                  <a:gd name="connsiteY402" fmla="*/ 78259 h 101803"/>
                  <a:gd name="connsiteX403" fmla="*/ 35307 w 92854"/>
                  <a:gd name="connsiteY403" fmla="*/ 78259 h 101803"/>
                  <a:gd name="connsiteX404" fmla="*/ 37066 w 92854"/>
                  <a:gd name="connsiteY404" fmla="*/ 78762 h 101803"/>
                  <a:gd name="connsiteX405" fmla="*/ 38742 w 92854"/>
                  <a:gd name="connsiteY405" fmla="*/ 78762 h 101803"/>
                  <a:gd name="connsiteX406" fmla="*/ 39915 w 92854"/>
                  <a:gd name="connsiteY406" fmla="*/ 78762 h 101803"/>
                  <a:gd name="connsiteX407" fmla="*/ 40585 w 92854"/>
                  <a:gd name="connsiteY407" fmla="*/ 78762 h 101803"/>
                  <a:gd name="connsiteX408" fmla="*/ 41256 w 92854"/>
                  <a:gd name="connsiteY408" fmla="*/ 78762 h 101803"/>
                  <a:gd name="connsiteX409" fmla="*/ 42010 w 92854"/>
                  <a:gd name="connsiteY409" fmla="*/ 79599 h 101803"/>
                  <a:gd name="connsiteX410" fmla="*/ 42596 w 92854"/>
                  <a:gd name="connsiteY410" fmla="*/ 80689 h 101803"/>
                  <a:gd name="connsiteX411" fmla="*/ 42596 w 92854"/>
                  <a:gd name="connsiteY411" fmla="*/ 79683 h 101803"/>
                  <a:gd name="connsiteX412" fmla="*/ 43015 w 92854"/>
                  <a:gd name="connsiteY412" fmla="*/ 78929 h 101803"/>
                  <a:gd name="connsiteX413" fmla="*/ 44523 w 92854"/>
                  <a:gd name="connsiteY413" fmla="*/ 78929 h 101803"/>
                  <a:gd name="connsiteX414" fmla="*/ 45780 w 92854"/>
                  <a:gd name="connsiteY414" fmla="*/ 78929 h 101803"/>
                  <a:gd name="connsiteX415" fmla="*/ 45780 w 92854"/>
                  <a:gd name="connsiteY415" fmla="*/ 77924 h 101803"/>
                  <a:gd name="connsiteX416" fmla="*/ 44775 w 92854"/>
                  <a:gd name="connsiteY416" fmla="*/ 77337 h 101803"/>
                  <a:gd name="connsiteX417" fmla="*/ 43602 w 92854"/>
                  <a:gd name="connsiteY417" fmla="*/ 77337 h 101803"/>
                  <a:gd name="connsiteX418" fmla="*/ 42345 w 92854"/>
                  <a:gd name="connsiteY418" fmla="*/ 77337 h 101803"/>
                  <a:gd name="connsiteX419" fmla="*/ 42848 w 92854"/>
                  <a:gd name="connsiteY419" fmla="*/ 76583 h 101803"/>
                  <a:gd name="connsiteX420" fmla="*/ 43602 w 92854"/>
                  <a:gd name="connsiteY420" fmla="*/ 75997 h 101803"/>
                  <a:gd name="connsiteX421" fmla="*/ 44356 w 92854"/>
                  <a:gd name="connsiteY421" fmla="*/ 75997 h 101803"/>
                  <a:gd name="connsiteX422" fmla="*/ 45277 w 92854"/>
                  <a:gd name="connsiteY422" fmla="*/ 75997 h 101803"/>
                  <a:gd name="connsiteX423" fmla="*/ 45948 w 92854"/>
                  <a:gd name="connsiteY423" fmla="*/ 75997 h 101803"/>
                  <a:gd name="connsiteX424" fmla="*/ 46702 w 92854"/>
                  <a:gd name="connsiteY424" fmla="*/ 75410 h 101803"/>
                  <a:gd name="connsiteX425" fmla="*/ 47372 w 92854"/>
                  <a:gd name="connsiteY425" fmla="*/ 74656 h 101803"/>
                  <a:gd name="connsiteX426" fmla="*/ 48043 w 92854"/>
                  <a:gd name="connsiteY426" fmla="*/ 77170 h 101803"/>
                  <a:gd name="connsiteX427" fmla="*/ 48461 w 92854"/>
                  <a:gd name="connsiteY427" fmla="*/ 77170 h 101803"/>
                  <a:gd name="connsiteX428" fmla="*/ 49132 w 92854"/>
                  <a:gd name="connsiteY428" fmla="*/ 77170 h 101803"/>
                  <a:gd name="connsiteX429" fmla="*/ 49802 w 92854"/>
                  <a:gd name="connsiteY429" fmla="*/ 80689 h 101803"/>
                  <a:gd name="connsiteX430" fmla="*/ 50389 w 92854"/>
                  <a:gd name="connsiteY430" fmla="*/ 79851 h 101803"/>
                  <a:gd name="connsiteX431" fmla="*/ 51059 w 92854"/>
                  <a:gd name="connsiteY431" fmla="*/ 79851 h 101803"/>
                  <a:gd name="connsiteX432" fmla="*/ 51645 w 92854"/>
                  <a:gd name="connsiteY432" fmla="*/ 79851 h 101803"/>
                  <a:gd name="connsiteX433" fmla="*/ 52148 w 92854"/>
                  <a:gd name="connsiteY433" fmla="*/ 79851 h 101803"/>
                  <a:gd name="connsiteX434" fmla="*/ 52148 w 92854"/>
                  <a:gd name="connsiteY434" fmla="*/ 79851 h 101803"/>
                  <a:gd name="connsiteX435" fmla="*/ 52148 w 92854"/>
                  <a:gd name="connsiteY435" fmla="*/ 80270 h 101803"/>
                  <a:gd name="connsiteX436" fmla="*/ 52148 w 92854"/>
                  <a:gd name="connsiteY436" fmla="*/ 80772 h 101803"/>
                  <a:gd name="connsiteX437" fmla="*/ 52148 w 92854"/>
                  <a:gd name="connsiteY437" fmla="*/ 81443 h 101803"/>
                  <a:gd name="connsiteX438" fmla="*/ 52148 w 92854"/>
                  <a:gd name="connsiteY438" fmla="*/ 82113 h 101803"/>
                  <a:gd name="connsiteX439" fmla="*/ 52148 w 92854"/>
                  <a:gd name="connsiteY439" fmla="*/ 83035 h 101803"/>
                  <a:gd name="connsiteX440" fmla="*/ 52148 w 92854"/>
                  <a:gd name="connsiteY440" fmla="*/ 83538 h 101803"/>
                  <a:gd name="connsiteX441" fmla="*/ 52986 w 92854"/>
                  <a:gd name="connsiteY441" fmla="*/ 84040 h 101803"/>
                  <a:gd name="connsiteX442" fmla="*/ 53573 w 92854"/>
                  <a:gd name="connsiteY442" fmla="*/ 84040 h 101803"/>
                  <a:gd name="connsiteX443" fmla="*/ 53573 w 92854"/>
                  <a:gd name="connsiteY443" fmla="*/ 83538 h 101803"/>
                  <a:gd name="connsiteX444" fmla="*/ 53573 w 92854"/>
                  <a:gd name="connsiteY444" fmla="*/ 83538 h 101803"/>
                  <a:gd name="connsiteX445" fmla="*/ 53573 w 92854"/>
                  <a:gd name="connsiteY445" fmla="*/ 82113 h 101803"/>
                  <a:gd name="connsiteX446" fmla="*/ 53573 w 92854"/>
                  <a:gd name="connsiteY446" fmla="*/ 80772 h 101803"/>
                  <a:gd name="connsiteX447" fmla="*/ 54243 w 92854"/>
                  <a:gd name="connsiteY447" fmla="*/ 80102 h 101803"/>
                  <a:gd name="connsiteX448" fmla="*/ 54829 w 92854"/>
                  <a:gd name="connsiteY448" fmla="*/ 79599 h 101803"/>
                  <a:gd name="connsiteX449" fmla="*/ 54829 w 92854"/>
                  <a:gd name="connsiteY449" fmla="*/ 78343 h 101803"/>
                  <a:gd name="connsiteX450" fmla="*/ 54829 w 92854"/>
                  <a:gd name="connsiteY450" fmla="*/ 77086 h 101803"/>
                  <a:gd name="connsiteX451" fmla="*/ 60862 w 92854"/>
                  <a:gd name="connsiteY451" fmla="*/ 75578 h 101803"/>
                  <a:gd name="connsiteX452" fmla="*/ 61868 w 92854"/>
                  <a:gd name="connsiteY452" fmla="*/ 73483 h 101803"/>
                  <a:gd name="connsiteX453" fmla="*/ 67398 w 92854"/>
                  <a:gd name="connsiteY453" fmla="*/ 72059 h 101803"/>
                  <a:gd name="connsiteX454" fmla="*/ 67398 w 92854"/>
                  <a:gd name="connsiteY454" fmla="*/ 72980 h 101803"/>
                  <a:gd name="connsiteX455" fmla="*/ 68068 w 92854"/>
                  <a:gd name="connsiteY455" fmla="*/ 73902 h 101803"/>
                  <a:gd name="connsiteX456" fmla="*/ 69157 w 92854"/>
                  <a:gd name="connsiteY456" fmla="*/ 74405 h 101803"/>
                  <a:gd name="connsiteX457" fmla="*/ 70414 w 92854"/>
                  <a:gd name="connsiteY457" fmla="*/ 74824 h 101803"/>
                  <a:gd name="connsiteX458" fmla="*/ 71839 w 92854"/>
                  <a:gd name="connsiteY458" fmla="*/ 74824 h 101803"/>
                  <a:gd name="connsiteX459" fmla="*/ 71839 w 92854"/>
                  <a:gd name="connsiteY459" fmla="*/ 74824 h 101803"/>
                  <a:gd name="connsiteX460" fmla="*/ 72257 w 92854"/>
                  <a:gd name="connsiteY460" fmla="*/ 74824 h 101803"/>
                  <a:gd name="connsiteX461" fmla="*/ 72257 w 92854"/>
                  <a:gd name="connsiteY461" fmla="*/ 75578 h 101803"/>
                  <a:gd name="connsiteX462" fmla="*/ 72257 w 92854"/>
                  <a:gd name="connsiteY462" fmla="*/ 76248 h 101803"/>
                  <a:gd name="connsiteX463" fmla="*/ 74436 w 92854"/>
                  <a:gd name="connsiteY463" fmla="*/ 76248 h 101803"/>
                  <a:gd name="connsiteX464" fmla="*/ 75106 w 92854"/>
                  <a:gd name="connsiteY464" fmla="*/ 77505 h 101803"/>
                  <a:gd name="connsiteX465" fmla="*/ 75860 w 92854"/>
                  <a:gd name="connsiteY465" fmla="*/ 78762 h 101803"/>
                  <a:gd name="connsiteX466" fmla="*/ 76615 w 92854"/>
                  <a:gd name="connsiteY466" fmla="*/ 79348 h 101803"/>
                  <a:gd name="connsiteX467" fmla="*/ 77536 w 92854"/>
                  <a:gd name="connsiteY467" fmla="*/ 79935 h 101803"/>
                  <a:gd name="connsiteX468" fmla="*/ 78039 w 92854"/>
                  <a:gd name="connsiteY468" fmla="*/ 79097 h 101803"/>
                  <a:gd name="connsiteX469" fmla="*/ 77033 w 92854"/>
                  <a:gd name="connsiteY469" fmla="*/ 78175 h 101803"/>
                  <a:gd name="connsiteX470" fmla="*/ 76028 w 92854"/>
                  <a:gd name="connsiteY470" fmla="*/ 77337 h 101803"/>
                  <a:gd name="connsiteX471" fmla="*/ 76028 w 92854"/>
                  <a:gd name="connsiteY471" fmla="*/ 76834 h 101803"/>
                  <a:gd name="connsiteX472" fmla="*/ 76028 w 92854"/>
                  <a:gd name="connsiteY472" fmla="*/ 74656 h 101803"/>
                  <a:gd name="connsiteX473" fmla="*/ 76028 w 92854"/>
                  <a:gd name="connsiteY473" fmla="*/ 73064 h 101803"/>
                  <a:gd name="connsiteX474" fmla="*/ 76531 w 92854"/>
                  <a:gd name="connsiteY474" fmla="*/ 72226 h 101803"/>
                  <a:gd name="connsiteX475" fmla="*/ 77033 w 92854"/>
                  <a:gd name="connsiteY475" fmla="*/ 71304 h 101803"/>
                  <a:gd name="connsiteX476" fmla="*/ 77033 w 92854"/>
                  <a:gd name="connsiteY476" fmla="*/ 71304 h 101803"/>
                  <a:gd name="connsiteX477" fmla="*/ 77704 w 92854"/>
                  <a:gd name="connsiteY477" fmla="*/ 71304 h 101803"/>
                  <a:gd name="connsiteX478" fmla="*/ 77704 w 92854"/>
                  <a:gd name="connsiteY478" fmla="*/ 72059 h 101803"/>
                  <a:gd name="connsiteX479" fmla="*/ 77704 w 92854"/>
                  <a:gd name="connsiteY479" fmla="*/ 72980 h 101803"/>
                  <a:gd name="connsiteX480" fmla="*/ 77704 w 92854"/>
                  <a:gd name="connsiteY480" fmla="*/ 72980 h 101803"/>
                  <a:gd name="connsiteX481" fmla="*/ 77704 w 92854"/>
                  <a:gd name="connsiteY481" fmla="*/ 72980 h 101803"/>
                  <a:gd name="connsiteX482" fmla="*/ 78123 w 92854"/>
                  <a:gd name="connsiteY482" fmla="*/ 72980 h 101803"/>
                  <a:gd name="connsiteX483" fmla="*/ 78625 w 92854"/>
                  <a:gd name="connsiteY483" fmla="*/ 72980 h 101803"/>
                  <a:gd name="connsiteX484" fmla="*/ 79212 w 92854"/>
                  <a:gd name="connsiteY484" fmla="*/ 71221 h 101803"/>
                  <a:gd name="connsiteX485" fmla="*/ 79966 w 92854"/>
                  <a:gd name="connsiteY485" fmla="*/ 69210 h 101803"/>
                  <a:gd name="connsiteX486" fmla="*/ 80720 w 92854"/>
                  <a:gd name="connsiteY486" fmla="*/ 68623 h 101803"/>
                  <a:gd name="connsiteX487" fmla="*/ 80720 w 92854"/>
                  <a:gd name="connsiteY487" fmla="*/ 71137 h 101803"/>
                  <a:gd name="connsiteX488" fmla="*/ 81726 w 92854"/>
                  <a:gd name="connsiteY488" fmla="*/ 75243 h 101803"/>
                  <a:gd name="connsiteX489" fmla="*/ 82899 w 92854"/>
                  <a:gd name="connsiteY489" fmla="*/ 74069 h 101803"/>
                  <a:gd name="connsiteX490" fmla="*/ 83653 w 92854"/>
                  <a:gd name="connsiteY490" fmla="*/ 74824 h 101803"/>
                  <a:gd name="connsiteX491" fmla="*/ 83653 w 92854"/>
                  <a:gd name="connsiteY491" fmla="*/ 76751 h 101803"/>
                  <a:gd name="connsiteX492" fmla="*/ 82815 w 92854"/>
                  <a:gd name="connsiteY492" fmla="*/ 79181 h 101803"/>
                  <a:gd name="connsiteX493" fmla="*/ 82815 w 92854"/>
                  <a:gd name="connsiteY493" fmla="*/ 80605 h 101803"/>
                  <a:gd name="connsiteX494" fmla="*/ 82815 w 92854"/>
                  <a:gd name="connsiteY494" fmla="*/ 81946 h 101803"/>
                  <a:gd name="connsiteX495" fmla="*/ 82396 w 92854"/>
                  <a:gd name="connsiteY495" fmla="*/ 82867 h 101803"/>
                  <a:gd name="connsiteX496" fmla="*/ 81642 w 92854"/>
                  <a:gd name="connsiteY496" fmla="*/ 84208 h 101803"/>
                  <a:gd name="connsiteX497" fmla="*/ 80888 w 92854"/>
                  <a:gd name="connsiteY497" fmla="*/ 85465 h 101803"/>
                  <a:gd name="connsiteX498" fmla="*/ 80385 w 92854"/>
                  <a:gd name="connsiteY498" fmla="*/ 86219 h 101803"/>
                  <a:gd name="connsiteX499" fmla="*/ 80385 w 92854"/>
                  <a:gd name="connsiteY499" fmla="*/ 86889 h 101803"/>
                  <a:gd name="connsiteX500" fmla="*/ 81810 w 92854"/>
                  <a:gd name="connsiteY500" fmla="*/ 86889 h 101803"/>
                  <a:gd name="connsiteX501" fmla="*/ 81055 w 92854"/>
                  <a:gd name="connsiteY501" fmla="*/ 89989 h 101803"/>
                  <a:gd name="connsiteX502" fmla="*/ 75525 w 92854"/>
                  <a:gd name="connsiteY502" fmla="*/ 91414 h 101803"/>
                  <a:gd name="connsiteX503" fmla="*/ 74771 w 92854"/>
                  <a:gd name="connsiteY503" fmla="*/ 90743 h 101803"/>
                  <a:gd name="connsiteX504" fmla="*/ 73849 w 92854"/>
                  <a:gd name="connsiteY504" fmla="*/ 90324 h 101803"/>
                  <a:gd name="connsiteX505" fmla="*/ 71252 w 92854"/>
                  <a:gd name="connsiteY505" fmla="*/ 90995 h 101803"/>
                  <a:gd name="connsiteX506" fmla="*/ 70330 w 92854"/>
                  <a:gd name="connsiteY506" fmla="*/ 90576 h 101803"/>
                  <a:gd name="connsiteX507" fmla="*/ 69493 w 92854"/>
                  <a:gd name="connsiteY507" fmla="*/ 90073 h 101803"/>
                  <a:gd name="connsiteX508" fmla="*/ 68822 w 92854"/>
                  <a:gd name="connsiteY508" fmla="*/ 90073 h 101803"/>
                  <a:gd name="connsiteX509" fmla="*/ 69576 w 92854"/>
                  <a:gd name="connsiteY509" fmla="*/ 93089 h 101803"/>
                  <a:gd name="connsiteX510" fmla="*/ 68236 w 92854"/>
                  <a:gd name="connsiteY510" fmla="*/ 93089 h 101803"/>
                  <a:gd name="connsiteX511" fmla="*/ 66644 w 92854"/>
                  <a:gd name="connsiteY511" fmla="*/ 93089 h 101803"/>
                  <a:gd name="connsiteX512" fmla="*/ 64716 w 92854"/>
                  <a:gd name="connsiteY512" fmla="*/ 93089 h 101803"/>
                  <a:gd name="connsiteX513" fmla="*/ 62370 w 92854"/>
                  <a:gd name="connsiteY513" fmla="*/ 93089 h 101803"/>
                  <a:gd name="connsiteX514" fmla="*/ 61952 w 92854"/>
                  <a:gd name="connsiteY514" fmla="*/ 93089 h 101803"/>
                  <a:gd name="connsiteX515" fmla="*/ 61952 w 92854"/>
                  <a:gd name="connsiteY515" fmla="*/ 93089 h 101803"/>
                  <a:gd name="connsiteX516" fmla="*/ 61952 w 92854"/>
                  <a:gd name="connsiteY516" fmla="*/ 92503 h 101803"/>
                  <a:gd name="connsiteX517" fmla="*/ 61952 w 92854"/>
                  <a:gd name="connsiteY517" fmla="*/ 91749 h 101803"/>
                  <a:gd name="connsiteX518" fmla="*/ 60862 w 92854"/>
                  <a:gd name="connsiteY518" fmla="*/ 91749 h 101803"/>
                  <a:gd name="connsiteX519" fmla="*/ 60108 w 92854"/>
                  <a:gd name="connsiteY519" fmla="*/ 91749 h 101803"/>
                  <a:gd name="connsiteX520" fmla="*/ 59522 w 92854"/>
                  <a:gd name="connsiteY520" fmla="*/ 91749 h 101803"/>
                  <a:gd name="connsiteX521" fmla="*/ 59103 w 92854"/>
                  <a:gd name="connsiteY521" fmla="*/ 91749 h 101803"/>
                  <a:gd name="connsiteX522" fmla="*/ 58684 w 92854"/>
                  <a:gd name="connsiteY522" fmla="*/ 91749 h 101803"/>
                  <a:gd name="connsiteX523" fmla="*/ 58684 w 92854"/>
                  <a:gd name="connsiteY523" fmla="*/ 93173 h 101803"/>
                  <a:gd name="connsiteX524" fmla="*/ 58684 w 92854"/>
                  <a:gd name="connsiteY524" fmla="*/ 94514 h 101803"/>
                  <a:gd name="connsiteX525" fmla="*/ 58684 w 92854"/>
                  <a:gd name="connsiteY525" fmla="*/ 94514 h 101803"/>
                  <a:gd name="connsiteX526" fmla="*/ 58684 w 92854"/>
                  <a:gd name="connsiteY526" fmla="*/ 94514 h 101803"/>
                  <a:gd name="connsiteX527" fmla="*/ 57427 w 92854"/>
                  <a:gd name="connsiteY527" fmla="*/ 95687 h 101803"/>
                  <a:gd name="connsiteX528" fmla="*/ 56338 w 92854"/>
                  <a:gd name="connsiteY528" fmla="*/ 96692 h 101803"/>
                  <a:gd name="connsiteX529" fmla="*/ 55751 w 92854"/>
                  <a:gd name="connsiteY529" fmla="*/ 96106 h 101803"/>
                  <a:gd name="connsiteX530" fmla="*/ 55165 w 92854"/>
                  <a:gd name="connsiteY530" fmla="*/ 95436 h 101803"/>
                  <a:gd name="connsiteX531" fmla="*/ 55165 w 92854"/>
                  <a:gd name="connsiteY531" fmla="*/ 95436 h 101803"/>
                  <a:gd name="connsiteX532" fmla="*/ 55165 w 92854"/>
                  <a:gd name="connsiteY532" fmla="*/ 95436 h 101803"/>
                  <a:gd name="connsiteX533" fmla="*/ 54662 w 92854"/>
                  <a:gd name="connsiteY533" fmla="*/ 95436 h 101803"/>
                  <a:gd name="connsiteX534" fmla="*/ 31 w 92854"/>
                  <a:gd name="connsiteY534" fmla="*/ 32007 h 101803"/>
                  <a:gd name="connsiteX535" fmla="*/ 31 w 92854"/>
                  <a:gd name="connsiteY535" fmla="*/ 30834 h 101803"/>
                  <a:gd name="connsiteX536" fmla="*/ 618 w 92854"/>
                  <a:gd name="connsiteY536" fmla="*/ 29745 h 101803"/>
                  <a:gd name="connsiteX537" fmla="*/ 1372 w 92854"/>
                  <a:gd name="connsiteY537" fmla="*/ 30918 h 101803"/>
                  <a:gd name="connsiteX538" fmla="*/ 2210 w 92854"/>
                  <a:gd name="connsiteY538" fmla="*/ 32259 h 101803"/>
                  <a:gd name="connsiteX539" fmla="*/ 2210 w 92854"/>
                  <a:gd name="connsiteY539" fmla="*/ 33013 h 101803"/>
                  <a:gd name="connsiteX540" fmla="*/ 1121 w 92854"/>
                  <a:gd name="connsiteY540" fmla="*/ 33013 h 101803"/>
                  <a:gd name="connsiteX541" fmla="*/ 199 w 92854"/>
                  <a:gd name="connsiteY541" fmla="*/ 32510 h 101803"/>
                  <a:gd name="connsiteX542" fmla="*/ 31 w 92854"/>
                  <a:gd name="connsiteY542" fmla="*/ 32007 h 101803"/>
                  <a:gd name="connsiteX543" fmla="*/ 2797 w 92854"/>
                  <a:gd name="connsiteY543" fmla="*/ 26477 h 101803"/>
                  <a:gd name="connsiteX544" fmla="*/ 2797 w 92854"/>
                  <a:gd name="connsiteY544" fmla="*/ 25891 h 101803"/>
                  <a:gd name="connsiteX545" fmla="*/ 2797 w 92854"/>
                  <a:gd name="connsiteY545" fmla="*/ 25472 h 101803"/>
                  <a:gd name="connsiteX546" fmla="*/ 4305 w 92854"/>
                  <a:gd name="connsiteY546" fmla="*/ 26142 h 101803"/>
                  <a:gd name="connsiteX547" fmla="*/ 5897 w 92854"/>
                  <a:gd name="connsiteY547" fmla="*/ 26896 h 101803"/>
                  <a:gd name="connsiteX548" fmla="*/ 6567 w 92854"/>
                  <a:gd name="connsiteY548" fmla="*/ 27734 h 101803"/>
                  <a:gd name="connsiteX549" fmla="*/ 7070 w 92854"/>
                  <a:gd name="connsiteY549" fmla="*/ 28656 h 101803"/>
                  <a:gd name="connsiteX550" fmla="*/ 7070 w 92854"/>
                  <a:gd name="connsiteY550" fmla="*/ 29745 h 101803"/>
                  <a:gd name="connsiteX551" fmla="*/ 6567 w 92854"/>
                  <a:gd name="connsiteY551" fmla="*/ 29745 h 101803"/>
                  <a:gd name="connsiteX552" fmla="*/ 6567 w 92854"/>
                  <a:gd name="connsiteY552" fmla="*/ 29745 h 101803"/>
                  <a:gd name="connsiteX553" fmla="*/ 6567 w 92854"/>
                  <a:gd name="connsiteY553" fmla="*/ 29745 h 101803"/>
                  <a:gd name="connsiteX554" fmla="*/ 6148 w 92854"/>
                  <a:gd name="connsiteY554" fmla="*/ 29745 h 101803"/>
                  <a:gd name="connsiteX555" fmla="*/ 5562 w 92854"/>
                  <a:gd name="connsiteY555" fmla="*/ 29326 h 101803"/>
                  <a:gd name="connsiteX556" fmla="*/ 4891 w 92854"/>
                  <a:gd name="connsiteY556" fmla="*/ 28823 h 101803"/>
                  <a:gd name="connsiteX557" fmla="*/ 4137 w 92854"/>
                  <a:gd name="connsiteY557" fmla="*/ 28237 h 101803"/>
                  <a:gd name="connsiteX558" fmla="*/ 3383 w 92854"/>
                  <a:gd name="connsiteY558" fmla="*/ 27650 h 101803"/>
                  <a:gd name="connsiteX559" fmla="*/ 3383 w 92854"/>
                  <a:gd name="connsiteY559" fmla="*/ 27650 h 101803"/>
                  <a:gd name="connsiteX560" fmla="*/ 21398 w 92854"/>
                  <a:gd name="connsiteY560" fmla="*/ 89151 h 101803"/>
                  <a:gd name="connsiteX561" fmla="*/ 20895 w 92854"/>
                  <a:gd name="connsiteY561" fmla="*/ 89151 h 101803"/>
                  <a:gd name="connsiteX562" fmla="*/ 20476 w 92854"/>
                  <a:gd name="connsiteY562" fmla="*/ 89654 h 101803"/>
                  <a:gd name="connsiteX563" fmla="*/ 20979 w 92854"/>
                  <a:gd name="connsiteY563" fmla="*/ 89654 h 101803"/>
                  <a:gd name="connsiteX564" fmla="*/ 21398 w 92854"/>
                  <a:gd name="connsiteY564" fmla="*/ 89068 h 101803"/>
                  <a:gd name="connsiteX565" fmla="*/ 25336 w 92854"/>
                  <a:gd name="connsiteY565" fmla="*/ 99625 h 101803"/>
                  <a:gd name="connsiteX566" fmla="*/ 25336 w 92854"/>
                  <a:gd name="connsiteY566" fmla="*/ 100379 h 101803"/>
                  <a:gd name="connsiteX567" fmla="*/ 26006 w 92854"/>
                  <a:gd name="connsiteY567" fmla="*/ 100882 h 101803"/>
                  <a:gd name="connsiteX568" fmla="*/ 26006 w 92854"/>
                  <a:gd name="connsiteY568" fmla="*/ 100128 h 101803"/>
                  <a:gd name="connsiteX569" fmla="*/ 25336 w 92854"/>
                  <a:gd name="connsiteY569" fmla="*/ 99625 h 101803"/>
                  <a:gd name="connsiteX570" fmla="*/ 16287 w 92854"/>
                  <a:gd name="connsiteY570" fmla="*/ 50190 h 101803"/>
                  <a:gd name="connsiteX571" fmla="*/ 16287 w 92854"/>
                  <a:gd name="connsiteY571" fmla="*/ 51028 h 101803"/>
                  <a:gd name="connsiteX572" fmla="*/ 16957 w 92854"/>
                  <a:gd name="connsiteY572" fmla="*/ 51614 h 101803"/>
                  <a:gd name="connsiteX573" fmla="*/ 16957 w 92854"/>
                  <a:gd name="connsiteY573" fmla="*/ 50776 h 101803"/>
                  <a:gd name="connsiteX574" fmla="*/ 16287 w 92854"/>
                  <a:gd name="connsiteY574" fmla="*/ 50190 h 101803"/>
                  <a:gd name="connsiteX575" fmla="*/ 15532 w 92854"/>
                  <a:gd name="connsiteY575" fmla="*/ 21785 h 101803"/>
                  <a:gd name="connsiteX576" fmla="*/ 15532 w 92854"/>
                  <a:gd name="connsiteY576" fmla="*/ 21031 h 101803"/>
                  <a:gd name="connsiteX577" fmla="*/ 14778 w 92854"/>
                  <a:gd name="connsiteY577" fmla="*/ 21031 h 101803"/>
                  <a:gd name="connsiteX578" fmla="*/ 16119 w 92854"/>
                  <a:gd name="connsiteY578" fmla="*/ 27315 h 101803"/>
                  <a:gd name="connsiteX579" fmla="*/ 16119 w 92854"/>
                  <a:gd name="connsiteY579" fmla="*/ 26813 h 101803"/>
                  <a:gd name="connsiteX580" fmla="*/ 16119 w 92854"/>
                  <a:gd name="connsiteY580" fmla="*/ 26226 h 101803"/>
                  <a:gd name="connsiteX581" fmla="*/ 16119 w 92854"/>
                  <a:gd name="connsiteY581" fmla="*/ 25723 h 101803"/>
                  <a:gd name="connsiteX582" fmla="*/ 16119 w 92854"/>
                  <a:gd name="connsiteY582" fmla="*/ 25053 h 101803"/>
                  <a:gd name="connsiteX583" fmla="*/ 15700 w 92854"/>
                  <a:gd name="connsiteY583" fmla="*/ 25053 h 101803"/>
                  <a:gd name="connsiteX584" fmla="*/ 15197 w 92854"/>
                  <a:gd name="connsiteY584" fmla="*/ 25053 h 101803"/>
                  <a:gd name="connsiteX585" fmla="*/ 16119 w 92854"/>
                  <a:gd name="connsiteY585" fmla="*/ 13490 h 101803"/>
                  <a:gd name="connsiteX586" fmla="*/ 16119 w 92854"/>
                  <a:gd name="connsiteY586" fmla="*/ 13490 h 101803"/>
                  <a:gd name="connsiteX587" fmla="*/ 16119 w 92854"/>
                  <a:gd name="connsiteY587" fmla="*/ 13993 h 101803"/>
                  <a:gd name="connsiteX588" fmla="*/ 15532 w 92854"/>
                  <a:gd name="connsiteY588" fmla="*/ 13993 h 101803"/>
                  <a:gd name="connsiteX589" fmla="*/ 16287 w 92854"/>
                  <a:gd name="connsiteY589" fmla="*/ 13658 h 101803"/>
                  <a:gd name="connsiteX590" fmla="*/ 19303 w 92854"/>
                  <a:gd name="connsiteY590" fmla="*/ 17847 h 101803"/>
                  <a:gd name="connsiteX591" fmla="*/ 18775 w 92854"/>
                  <a:gd name="connsiteY591" fmla="*/ 18492 h 101803"/>
                  <a:gd name="connsiteX592" fmla="*/ 18800 w 92854"/>
                  <a:gd name="connsiteY592" fmla="*/ 18601 h 101803"/>
                  <a:gd name="connsiteX593" fmla="*/ 19638 w 92854"/>
                  <a:gd name="connsiteY593" fmla="*/ 18601 h 101803"/>
                  <a:gd name="connsiteX594" fmla="*/ 19638 w 92854"/>
                  <a:gd name="connsiteY594" fmla="*/ 17847 h 101803"/>
                  <a:gd name="connsiteX595" fmla="*/ 19554 w 92854"/>
                  <a:gd name="connsiteY595" fmla="*/ 17847 h 101803"/>
                  <a:gd name="connsiteX596" fmla="*/ 46702 w 92854"/>
                  <a:gd name="connsiteY596" fmla="*/ 82616 h 101803"/>
                  <a:gd name="connsiteX597" fmla="*/ 46693 w 92854"/>
                  <a:gd name="connsiteY597" fmla="*/ 83445 h 101803"/>
                  <a:gd name="connsiteX598" fmla="*/ 46702 w 92854"/>
                  <a:gd name="connsiteY598" fmla="*/ 83454 h 101803"/>
                  <a:gd name="connsiteX599" fmla="*/ 47372 w 92854"/>
                  <a:gd name="connsiteY599" fmla="*/ 84040 h 101803"/>
                  <a:gd name="connsiteX600" fmla="*/ 47372 w 92854"/>
                  <a:gd name="connsiteY600" fmla="*/ 83286 h 101803"/>
                  <a:gd name="connsiteX601" fmla="*/ 46953 w 92854"/>
                  <a:gd name="connsiteY601" fmla="*/ 82616 h 101803"/>
                  <a:gd name="connsiteX602" fmla="*/ 40920 w 92854"/>
                  <a:gd name="connsiteY602" fmla="*/ 58150 h 101803"/>
                  <a:gd name="connsiteX603" fmla="*/ 41758 w 92854"/>
                  <a:gd name="connsiteY603" fmla="*/ 58150 h 101803"/>
                  <a:gd name="connsiteX604" fmla="*/ 41758 w 92854"/>
                  <a:gd name="connsiteY604" fmla="*/ 56976 h 101803"/>
                  <a:gd name="connsiteX605" fmla="*/ 41004 w 92854"/>
                  <a:gd name="connsiteY605" fmla="*/ 56976 h 101803"/>
                  <a:gd name="connsiteX606" fmla="*/ 37904 w 92854"/>
                  <a:gd name="connsiteY606" fmla="*/ 12066 h 101803"/>
                  <a:gd name="connsiteX607" fmla="*/ 38323 w 92854"/>
                  <a:gd name="connsiteY607" fmla="*/ 12485 h 101803"/>
                  <a:gd name="connsiteX608" fmla="*/ 38826 w 92854"/>
                  <a:gd name="connsiteY608" fmla="*/ 12485 h 101803"/>
                  <a:gd name="connsiteX609" fmla="*/ 38826 w 92854"/>
                  <a:gd name="connsiteY609" fmla="*/ 11395 h 101803"/>
                  <a:gd name="connsiteX610" fmla="*/ 38826 w 92854"/>
                  <a:gd name="connsiteY610" fmla="*/ 10893 h 101803"/>
                  <a:gd name="connsiteX611" fmla="*/ 38826 w 92854"/>
                  <a:gd name="connsiteY611" fmla="*/ 10222 h 101803"/>
                  <a:gd name="connsiteX612" fmla="*/ 37988 w 92854"/>
                  <a:gd name="connsiteY612" fmla="*/ 10222 h 101803"/>
                  <a:gd name="connsiteX613" fmla="*/ 37988 w 92854"/>
                  <a:gd name="connsiteY613" fmla="*/ 10725 h 101803"/>
                  <a:gd name="connsiteX614" fmla="*/ 37988 w 92854"/>
                  <a:gd name="connsiteY614" fmla="*/ 11144 h 101803"/>
                  <a:gd name="connsiteX615" fmla="*/ 50472 w 92854"/>
                  <a:gd name="connsiteY615" fmla="*/ 55720 h 101803"/>
                  <a:gd name="connsiteX616" fmla="*/ 51310 w 92854"/>
                  <a:gd name="connsiteY616" fmla="*/ 56306 h 101803"/>
                  <a:gd name="connsiteX617" fmla="*/ 51319 w 92854"/>
                  <a:gd name="connsiteY617" fmla="*/ 57136 h 101803"/>
                  <a:gd name="connsiteX618" fmla="*/ 51310 w 92854"/>
                  <a:gd name="connsiteY618" fmla="*/ 57144 h 101803"/>
                  <a:gd name="connsiteX619" fmla="*/ 50556 w 92854"/>
                  <a:gd name="connsiteY619" fmla="*/ 56558 h 101803"/>
                  <a:gd name="connsiteX620" fmla="*/ 50724 w 92854"/>
                  <a:gd name="connsiteY620" fmla="*/ 55552 h 101803"/>
                  <a:gd name="connsiteX621" fmla="*/ 48713 w 92854"/>
                  <a:gd name="connsiteY621" fmla="*/ 49100 h 101803"/>
                  <a:gd name="connsiteX622" fmla="*/ 48713 w 92854"/>
                  <a:gd name="connsiteY622" fmla="*/ 48430 h 101803"/>
                  <a:gd name="connsiteX623" fmla="*/ 48713 w 92854"/>
                  <a:gd name="connsiteY623" fmla="*/ 47592 h 101803"/>
                  <a:gd name="connsiteX624" fmla="*/ 50472 w 92854"/>
                  <a:gd name="connsiteY624" fmla="*/ 48179 h 101803"/>
                  <a:gd name="connsiteX625" fmla="*/ 51897 w 92854"/>
                  <a:gd name="connsiteY625" fmla="*/ 48849 h 101803"/>
                  <a:gd name="connsiteX626" fmla="*/ 52735 w 92854"/>
                  <a:gd name="connsiteY626" fmla="*/ 50357 h 101803"/>
                  <a:gd name="connsiteX627" fmla="*/ 53405 w 92854"/>
                  <a:gd name="connsiteY627" fmla="*/ 51949 h 101803"/>
                  <a:gd name="connsiteX628" fmla="*/ 52400 w 92854"/>
                  <a:gd name="connsiteY628" fmla="*/ 51949 h 101803"/>
                  <a:gd name="connsiteX629" fmla="*/ 51227 w 92854"/>
                  <a:gd name="connsiteY629" fmla="*/ 51949 h 101803"/>
                  <a:gd name="connsiteX630" fmla="*/ 50724 w 92854"/>
                  <a:gd name="connsiteY630" fmla="*/ 51195 h 101803"/>
                  <a:gd name="connsiteX631" fmla="*/ 50305 w 92854"/>
                  <a:gd name="connsiteY631" fmla="*/ 50609 h 101803"/>
                  <a:gd name="connsiteX632" fmla="*/ 49886 w 92854"/>
                  <a:gd name="connsiteY632" fmla="*/ 50609 h 101803"/>
                  <a:gd name="connsiteX633" fmla="*/ 49383 w 92854"/>
                  <a:gd name="connsiteY633" fmla="*/ 50609 h 101803"/>
                  <a:gd name="connsiteX634" fmla="*/ 49383 w 92854"/>
                  <a:gd name="connsiteY634" fmla="*/ 49938 h 101803"/>
                  <a:gd name="connsiteX635" fmla="*/ 48964 w 92854"/>
                  <a:gd name="connsiteY635" fmla="*/ 49100 h 101803"/>
                  <a:gd name="connsiteX636" fmla="*/ 42680 w 92854"/>
                  <a:gd name="connsiteY636" fmla="*/ 20361 h 101803"/>
                  <a:gd name="connsiteX637" fmla="*/ 42680 w 92854"/>
                  <a:gd name="connsiteY637" fmla="*/ 20361 h 101803"/>
                  <a:gd name="connsiteX638" fmla="*/ 42680 w 92854"/>
                  <a:gd name="connsiteY638" fmla="*/ 20361 h 101803"/>
                  <a:gd name="connsiteX639" fmla="*/ 43183 w 92854"/>
                  <a:gd name="connsiteY639" fmla="*/ 20361 h 101803"/>
                  <a:gd name="connsiteX640" fmla="*/ 43183 w 92854"/>
                  <a:gd name="connsiteY640" fmla="*/ 19607 h 101803"/>
                  <a:gd name="connsiteX641" fmla="*/ 43183 w 92854"/>
                  <a:gd name="connsiteY641" fmla="*/ 18769 h 101803"/>
                  <a:gd name="connsiteX642" fmla="*/ 42345 w 92854"/>
                  <a:gd name="connsiteY642" fmla="*/ 18769 h 101803"/>
                  <a:gd name="connsiteX643" fmla="*/ 42345 w 92854"/>
                  <a:gd name="connsiteY643" fmla="*/ 18769 h 101803"/>
                  <a:gd name="connsiteX644" fmla="*/ 42345 w 92854"/>
                  <a:gd name="connsiteY644" fmla="*/ 18769 h 101803"/>
                  <a:gd name="connsiteX645" fmla="*/ 42345 w 92854"/>
                  <a:gd name="connsiteY645" fmla="*/ 18769 h 101803"/>
                  <a:gd name="connsiteX646" fmla="*/ 42345 w 92854"/>
                  <a:gd name="connsiteY646" fmla="*/ 19607 h 101803"/>
                  <a:gd name="connsiteX647" fmla="*/ 42680 w 92854"/>
                  <a:gd name="connsiteY647" fmla="*/ 10893 h 101803"/>
                  <a:gd name="connsiteX648" fmla="*/ 42680 w 92854"/>
                  <a:gd name="connsiteY648" fmla="*/ 10893 h 101803"/>
                  <a:gd name="connsiteX649" fmla="*/ 42680 w 92854"/>
                  <a:gd name="connsiteY649" fmla="*/ 10893 h 101803"/>
                  <a:gd name="connsiteX650" fmla="*/ 42680 w 92854"/>
                  <a:gd name="connsiteY650" fmla="*/ 10893 h 101803"/>
                  <a:gd name="connsiteX651" fmla="*/ 42848 w 92854"/>
                  <a:gd name="connsiteY651" fmla="*/ 10893 h 101803"/>
                  <a:gd name="connsiteX652" fmla="*/ 52316 w 92854"/>
                  <a:gd name="connsiteY652" fmla="*/ 45916 h 101803"/>
                  <a:gd name="connsiteX653" fmla="*/ 51729 w 92854"/>
                  <a:gd name="connsiteY653" fmla="*/ 45916 h 101803"/>
                  <a:gd name="connsiteX654" fmla="*/ 51729 w 92854"/>
                  <a:gd name="connsiteY654" fmla="*/ 45246 h 101803"/>
                  <a:gd name="connsiteX655" fmla="*/ 46031 w 92854"/>
                  <a:gd name="connsiteY655" fmla="*/ 21618 h 101803"/>
                  <a:gd name="connsiteX656" fmla="*/ 46811 w 92854"/>
                  <a:gd name="connsiteY656" fmla="*/ 21894 h 101803"/>
                  <a:gd name="connsiteX657" fmla="*/ 46869 w 92854"/>
                  <a:gd name="connsiteY657" fmla="*/ 22120 h 101803"/>
                  <a:gd name="connsiteX658" fmla="*/ 46367 w 92854"/>
                  <a:gd name="connsiteY658" fmla="*/ 23042 h 101803"/>
                  <a:gd name="connsiteX659" fmla="*/ 45864 w 92854"/>
                  <a:gd name="connsiteY659" fmla="*/ 22455 h 101803"/>
                  <a:gd name="connsiteX660" fmla="*/ 46199 w 92854"/>
                  <a:gd name="connsiteY660" fmla="*/ 22037 h 101803"/>
                  <a:gd name="connsiteX661" fmla="*/ 53908 w 92854"/>
                  <a:gd name="connsiteY661" fmla="*/ 46252 h 101803"/>
                  <a:gd name="connsiteX662" fmla="*/ 53908 w 92854"/>
                  <a:gd name="connsiteY662" fmla="*/ 46252 h 101803"/>
                  <a:gd name="connsiteX663" fmla="*/ 53908 w 92854"/>
                  <a:gd name="connsiteY663" fmla="*/ 46252 h 101803"/>
                  <a:gd name="connsiteX664" fmla="*/ 54075 w 92854"/>
                  <a:gd name="connsiteY664" fmla="*/ 46252 h 101803"/>
                  <a:gd name="connsiteX665" fmla="*/ 54746 w 92854"/>
                  <a:gd name="connsiteY665" fmla="*/ 49603 h 101803"/>
                  <a:gd name="connsiteX666" fmla="*/ 55165 w 92854"/>
                  <a:gd name="connsiteY666" fmla="*/ 50273 h 101803"/>
                  <a:gd name="connsiteX667" fmla="*/ 55165 w 92854"/>
                  <a:gd name="connsiteY667" fmla="*/ 51028 h 101803"/>
                  <a:gd name="connsiteX668" fmla="*/ 55165 w 92854"/>
                  <a:gd name="connsiteY668" fmla="*/ 50441 h 101803"/>
                  <a:gd name="connsiteX669" fmla="*/ 54913 w 92854"/>
                  <a:gd name="connsiteY669" fmla="*/ 49603 h 101803"/>
                  <a:gd name="connsiteX670" fmla="*/ 46367 w 92854"/>
                  <a:gd name="connsiteY670" fmla="*/ 9468 h 101803"/>
                  <a:gd name="connsiteX671" fmla="*/ 46367 w 92854"/>
                  <a:gd name="connsiteY671" fmla="*/ 10222 h 101803"/>
                  <a:gd name="connsiteX672" fmla="*/ 46869 w 92854"/>
                  <a:gd name="connsiteY672" fmla="*/ 10809 h 101803"/>
                  <a:gd name="connsiteX673" fmla="*/ 47381 w 92854"/>
                  <a:gd name="connsiteY673" fmla="*/ 10013 h 101803"/>
                  <a:gd name="connsiteX674" fmla="*/ 47372 w 92854"/>
                  <a:gd name="connsiteY674" fmla="*/ 9971 h 101803"/>
                  <a:gd name="connsiteX675" fmla="*/ 46702 w 92854"/>
                  <a:gd name="connsiteY675" fmla="*/ 9468 h 101803"/>
                  <a:gd name="connsiteX676" fmla="*/ 57259 w 92854"/>
                  <a:gd name="connsiteY676" fmla="*/ 45330 h 101803"/>
                  <a:gd name="connsiteX677" fmla="*/ 57678 w 92854"/>
                  <a:gd name="connsiteY677" fmla="*/ 46000 h 101803"/>
                  <a:gd name="connsiteX678" fmla="*/ 57678 w 92854"/>
                  <a:gd name="connsiteY678" fmla="*/ 46754 h 101803"/>
                  <a:gd name="connsiteX679" fmla="*/ 56840 w 92854"/>
                  <a:gd name="connsiteY679" fmla="*/ 46168 h 101803"/>
                  <a:gd name="connsiteX680" fmla="*/ 57310 w 92854"/>
                  <a:gd name="connsiteY680" fmla="*/ 45347 h 101803"/>
                  <a:gd name="connsiteX681" fmla="*/ 57594 w 92854"/>
                  <a:gd name="connsiteY681" fmla="*/ 45330 h 101803"/>
                  <a:gd name="connsiteX682" fmla="*/ 68990 w 92854"/>
                  <a:gd name="connsiteY682" fmla="*/ 91162 h 101803"/>
                  <a:gd name="connsiteX683" fmla="*/ 69660 w 92854"/>
                  <a:gd name="connsiteY683" fmla="*/ 91162 h 101803"/>
                  <a:gd name="connsiteX684" fmla="*/ 69241 w 92854"/>
                  <a:gd name="connsiteY684" fmla="*/ 90576 h 101803"/>
                  <a:gd name="connsiteX685" fmla="*/ 68655 w 92854"/>
                  <a:gd name="connsiteY685" fmla="*/ 89989 h 101803"/>
                  <a:gd name="connsiteX686" fmla="*/ 73766 w 92854"/>
                  <a:gd name="connsiteY686" fmla="*/ 79181 h 101803"/>
                  <a:gd name="connsiteX687" fmla="*/ 73766 w 92854"/>
                  <a:gd name="connsiteY687" fmla="*/ 79181 h 101803"/>
                  <a:gd name="connsiteX688" fmla="*/ 73766 w 92854"/>
                  <a:gd name="connsiteY688" fmla="*/ 78762 h 101803"/>
                  <a:gd name="connsiteX689" fmla="*/ 73766 w 92854"/>
                  <a:gd name="connsiteY689" fmla="*/ 78762 h 101803"/>
                  <a:gd name="connsiteX690" fmla="*/ 73766 w 92854"/>
                  <a:gd name="connsiteY690" fmla="*/ 78762 h 101803"/>
                  <a:gd name="connsiteX691" fmla="*/ 73766 w 92854"/>
                  <a:gd name="connsiteY691" fmla="*/ 78762 h 101803"/>
                  <a:gd name="connsiteX692" fmla="*/ 73766 w 92854"/>
                  <a:gd name="connsiteY692" fmla="*/ 78762 h 101803"/>
                  <a:gd name="connsiteX693" fmla="*/ 73012 w 92854"/>
                  <a:gd name="connsiteY693" fmla="*/ 78762 h 101803"/>
                  <a:gd name="connsiteX694" fmla="*/ 76112 w 92854"/>
                  <a:gd name="connsiteY694" fmla="*/ 85800 h 101803"/>
                  <a:gd name="connsiteX695" fmla="*/ 76112 w 92854"/>
                  <a:gd name="connsiteY695" fmla="*/ 86554 h 101803"/>
                  <a:gd name="connsiteX696" fmla="*/ 76782 w 92854"/>
                  <a:gd name="connsiteY696" fmla="*/ 87141 h 101803"/>
                  <a:gd name="connsiteX697" fmla="*/ 76791 w 92854"/>
                  <a:gd name="connsiteY697" fmla="*/ 86311 h 101803"/>
                  <a:gd name="connsiteX698" fmla="*/ 76782 w 92854"/>
                  <a:gd name="connsiteY698" fmla="*/ 86303 h 101803"/>
                  <a:gd name="connsiteX699" fmla="*/ 76447 w 92854"/>
                  <a:gd name="connsiteY699" fmla="*/ 85800 h 101803"/>
                  <a:gd name="connsiteX700" fmla="*/ 73849 w 92854"/>
                  <a:gd name="connsiteY700" fmla="*/ 71304 h 101803"/>
                  <a:gd name="connsiteX701" fmla="*/ 73849 w 92854"/>
                  <a:gd name="connsiteY701" fmla="*/ 71891 h 101803"/>
                  <a:gd name="connsiteX702" fmla="*/ 73179 w 92854"/>
                  <a:gd name="connsiteY702" fmla="*/ 71891 h 101803"/>
                  <a:gd name="connsiteX703" fmla="*/ 73179 w 92854"/>
                  <a:gd name="connsiteY703" fmla="*/ 71388 h 101803"/>
                  <a:gd name="connsiteX704" fmla="*/ 74185 w 92854"/>
                  <a:gd name="connsiteY704" fmla="*/ 71304 h 101803"/>
                  <a:gd name="connsiteX705" fmla="*/ 58768 w 92854"/>
                  <a:gd name="connsiteY705" fmla="*/ 15333 h 101803"/>
                  <a:gd name="connsiteX706" fmla="*/ 59940 w 92854"/>
                  <a:gd name="connsiteY706" fmla="*/ 14160 h 101803"/>
                  <a:gd name="connsiteX707" fmla="*/ 60862 w 92854"/>
                  <a:gd name="connsiteY707" fmla="*/ 12736 h 101803"/>
                  <a:gd name="connsiteX708" fmla="*/ 61281 w 92854"/>
                  <a:gd name="connsiteY708" fmla="*/ 12736 h 101803"/>
                  <a:gd name="connsiteX709" fmla="*/ 61281 w 92854"/>
                  <a:gd name="connsiteY709" fmla="*/ 12317 h 101803"/>
                  <a:gd name="connsiteX710" fmla="*/ 61281 w 92854"/>
                  <a:gd name="connsiteY710" fmla="*/ 11479 h 101803"/>
                  <a:gd name="connsiteX711" fmla="*/ 61281 w 92854"/>
                  <a:gd name="connsiteY711" fmla="*/ 10641 h 101803"/>
                  <a:gd name="connsiteX712" fmla="*/ 60192 w 92854"/>
                  <a:gd name="connsiteY712" fmla="*/ 9720 h 101803"/>
                  <a:gd name="connsiteX713" fmla="*/ 59438 w 92854"/>
                  <a:gd name="connsiteY713" fmla="*/ 8798 h 101803"/>
                  <a:gd name="connsiteX714" fmla="*/ 59019 w 92854"/>
                  <a:gd name="connsiteY714" fmla="*/ 7876 h 101803"/>
                  <a:gd name="connsiteX715" fmla="*/ 58265 w 92854"/>
                  <a:gd name="connsiteY715" fmla="*/ 7876 h 101803"/>
                  <a:gd name="connsiteX716" fmla="*/ 60695 w 92854"/>
                  <a:gd name="connsiteY716" fmla="*/ 5362 h 101803"/>
                  <a:gd name="connsiteX717" fmla="*/ 58348 w 92854"/>
                  <a:gd name="connsiteY717" fmla="*/ 5362 h 101803"/>
                  <a:gd name="connsiteX718" fmla="*/ 58935 w 92854"/>
                  <a:gd name="connsiteY718" fmla="*/ 4860 h 101803"/>
                  <a:gd name="connsiteX719" fmla="*/ 59605 w 92854"/>
                  <a:gd name="connsiteY719" fmla="*/ 4273 h 101803"/>
                  <a:gd name="connsiteX720" fmla="*/ 59605 w 92854"/>
                  <a:gd name="connsiteY720" fmla="*/ 3100 h 101803"/>
                  <a:gd name="connsiteX721" fmla="*/ 60108 w 92854"/>
                  <a:gd name="connsiteY721" fmla="*/ 2011 h 101803"/>
                  <a:gd name="connsiteX722" fmla="*/ 60108 w 92854"/>
                  <a:gd name="connsiteY722" fmla="*/ 1257 h 101803"/>
                  <a:gd name="connsiteX723" fmla="*/ 60108 w 92854"/>
                  <a:gd name="connsiteY723" fmla="*/ 503 h 101803"/>
                  <a:gd name="connsiteX724" fmla="*/ 62119 w 92854"/>
                  <a:gd name="connsiteY724" fmla="*/ 0 h 101803"/>
                  <a:gd name="connsiteX725" fmla="*/ 62119 w 92854"/>
                  <a:gd name="connsiteY725" fmla="*/ 503 h 101803"/>
                  <a:gd name="connsiteX726" fmla="*/ 62119 w 92854"/>
                  <a:gd name="connsiteY726" fmla="*/ 1676 h 101803"/>
                  <a:gd name="connsiteX727" fmla="*/ 62119 w 92854"/>
                  <a:gd name="connsiteY727" fmla="*/ 2849 h 101803"/>
                  <a:gd name="connsiteX728" fmla="*/ 63208 w 92854"/>
                  <a:gd name="connsiteY728" fmla="*/ 3435 h 101803"/>
                  <a:gd name="connsiteX729" fmla="*/ 63711 w 92854"/>
                  <a:gd name="connsiteY729" fmla="*/ 3435 h 101803"/>
                  <a:gd name="connsiteX730" fmla="*/ 63711 w 92854"/>
                  <a:gd name="connsiteY730" fmla="*/ 3016 h 101803"/>
                  <a:gd name="connsiteX731" fmla="*/ 63711 w 92854"/>
                  <a:gd name="connsiteY731" fmla="*/ 2430 h 101803"/>
                  <a:gd name="connsiteX732" fmla="*/ 63711 w 92854"/>
                  <a:gd name="connsiteY732" fmla="*/ 1760 h 101803"/>
                  <a:gd name="connsiteX733" fmla="*/ 63711 w 92854"/>
                  <a:gd name="connsiteY733" fmla="*/ 1089 h 101803"/>
                  <a:gd name="connsiteX734" fmla="*/ 64214 w 92854"/>
                  <a:gd name="connsiteY734" fmla="*/ 1592 h 101803"/>
                  <a:gd name="connsiteX735" fmla="*/ 64800 w 92854"/>
                  <a:gd name="connsiteY735" fmla="*/ 2095 h 101803"/>
                  <a:gd name="connsiteX736" fmla="*/ 65554 w 92854"/>
                  <a:gd name="connsiteY736" fmla="*/ 2765 h 101803"/>
                  <a:gd name="connsiteX737" fmla="*/ 66560 w 92854"/>
                  <a:gd name="connsiteY737" fmla="*/ 2095 h 101803"/>
                  <a:gd name="connsiteX738" fmla="*/ 67398 w 92854"/>
                  <a:gd name="connsiteY738" fmla="*/ 1424 h 101803"/>
                  <a:gd name="connsiteX739" fmla="*/ 67901 w 92854"/>
                  <a:gd name="connsiteY739" fmla="*/ 2179 h 101803"/>
                  <a:gd name="connsiteX740" fmla="*/ 68403 w 92854"/>
                  <a:gd name="connsiteY740" fmla="*/ 2681 h 101803"/>
                  <a:gd name="connsiteX741" fmla="*/ 69073 w 92854"/>
                  <a:gd name="connsiteY741" fmla="*/ 2681 h 101803"/>
                  <a:gd name="connsiteX742" fmla="*/ 69660 w 92854"/>
                  <a:gd name="connsiteY742" fmla="*/ 2681 h 101803"/>
                  <a:gd name="connsiteX743" fmla="*/ 70917 w 92854"/>
                  <a:gd name="connsiteY743" fmla="*/ 1508 h 101803"/>
                  <a:gd name="connsiteX744" fmla="*/ 72090 w 92854"/>
                  <a:gd name="connsiteY744" fmla="*/ 503 h 101803"/>
                  <a:gd name="connsiteX745" fmla="*/ 74436 w 92854"/>
                  <a:gd name="connsiteY745" fmla="*/ 922 h 101803"/>
                  <a:gd name="connsiteX746" fmla="*/ 76698 w 92854"/>
                  <a:gd name="connsiteY746" fmla="*/ 1508 h 101803"/>
                  <a:gd name="connsiteX747" fmla="*/ 73347 w 92854"/>
                  <a:gd name="connsiteY747" fmla="*/ 2430 h 101803"/>
                  <a:gd name="connsiteX748" fmla="*/ 73347 w 92854"/>
                  <a:gd name="connsiteY748" fmla="*/ 3771 h 101803"/>
                  <a:gd name="connsiteX749" fmla="*/ 73347 w 92854"/>
                  <a:gd name="connsiteY749" fmla="*/ 5865 h 101803"/>
                  <a:gd name="connsiteX750" fmla="*/ 73347 w 92854"/>
                  <a:gd name="connsiteY750" fmla="*/ 7876 h 101803"/>
                  <a:gd name="connsiteX751" fmla="*/ 73347 w 92854"/>
                  <a:gd name="connsiteY751" fmla="*/ 9217 h 101803"/>
                  <a:gd name="connsiteX752" fmla="*/ 73347 w 92854"/>
                  <a:gd name="connsiteY752" fmla="*/ 10055 h 101803"/>
                  <a:gd name="connsiteX753" fmla="*/ 73347 w 92854"/>
                  <a:gd name="connsiteY753" fmla="*/ 10893 h 101803"/>
                  <a:gd name="connsiteX754" fmla="*/ 73347 w 92854"/>
                  <a:gd name="connsiteY754" fmla="*/ 10893 h 101803"/>
                  <a:gd name="connsiteX755" fmla="*/ 73347 w 92854"/>
                  <a:gd name="connsiteY755" fmla="*/ 10474 h 101803"/>
                  <a:gd name="connsiteX756" fmla="*/ 73347 w 92854"/>
                  <a:gd name="connsiteY756" fmla="*/ 9552 h 101803"/>
                  <a:gd name="connsiteX757" fmla="*/ 73347 w 92854"/>
                  <a:gd name="connsiteY757" fmla="*/ 8379 h 101803"/>
                  <a:gd name="connsiteX758" fmla="*/ 72677 w 92854"/>
                  <a:gd name="connsiteY758" fmla="*/ 7290 h 101803"/>
                  <a:gd name="connsiteX759" fmla="*/ 72090 w 92854"/>
                  <a:gd name="connsiteY759" fmla="*/ 6033 h 101803"/>
                  <a:gd name="connsiteX760" fmla="*/ 71503 w 92854"/>
                  <a:gd name="connsiteY760" fmla="*/ 5362 h 101803"/>
                  <a:gd name="connsiteX761" fmla="*/ 70749 w 92854"/>
                  <a:gd name="connsiteY761" fmla="*/ 4776 h 101803"/>
                  <a:gd name="connsiteX762" fmla="*/ 70749 w 92854"/>
                  <a:gd name="connsiteY762" fmla="*/ 4776 h 101803"/>
                  <a:gd name="connsiteX763" fmla="*/ 70749 w 92854"/>
                  <a:gd name="connsiteY763" fmla="*/ 5949 h 101803"/>
                  <a:gd name="connsiteX764" fmla="*/ 70749 w 92854"/>
                  <a:gd name="connsiteY764" fmla="*/ 7038 h 101803"/>
                  <a:gd name="connsiteX765" fmla="*/ 70079 w 92854"/>
                  <a:gd name="connsiteY765" fmla="*/ 8379 h 101803"/>
                  <a:gd name="connsiteX766" fmla="*/ 69325 w 92854"/>
                  <a:gd name="connsiteY766" fmla="*/ 9552 h 101803"/>
                  <a:gd name="connsiteX767" fmla="*/ 69325 w 92854"/>
                  <a:gd name="connsiteY767" fmla="*/ 10809 h 101803"/>
                  <a:gd name="connsiteX768" fmla="*/ 69744 w 92854"/>
                  <a:gd name="connsiteY768" fmla="*/ 12401 h 101803"/>
                  <a:gd name="connsiteX769" fmla="*/ 70163 w 92854"/>
                  <a:gd name="connsiteY769" fmla="*/ 12401 h 101803"/>
                  <a:gd name="connsiteX770" fmla="*/ 70582 w 92854"/>
                  <a:gd name="connsiteY770" fmla="*/ 12401 h 101803"/>
                  <a:gd name="connsiteX771" fmla="*/ 70079 w 92854"/>
                  <a:gd name="connsiteY771" fmla="*/ 13239 h 101803"/>
                  <a:gd name="connsiteX772" fmla="*/ 69493 w 92854"/>
                  <a:gd name="connsiteY772" fmla="*/ 14160 h 101803"/>
                  <a:gd name="connsiteX773" fmla="*/ 69073 w 92854"/>
                  <a:gd name="connsiteY773" fmla="*/ 14160 h 101803"/>
                  <a:gd name="connsiteX774" fmla="*/ 69073 w 92854"/>
                  <a:gd name="connsiteY774" fmla="*/ 14160 h 101803"/>
                  <a:gd name="connsiteX775" fmla="*/ 68152 w 92854"/>
                  <a:gd name="connsiteY775" fmla="*/ 13574 h 101803"/>
                  <a:gd name="connsiteX776" fmla="*/ 67230 w 92854"/>
                  <a:gd name="connsiteY776" fmla="*/ 13071 h 101803"/>
                  <a:gd name="connsiteX777" fmla="*/ 66644 w 92854"/>
                  <a:gd name="connsiteY777" fmla="*/ 13071 h 101803"/>
                  <a:gd name="connsiteX778" fmla="*/ 66225 w 92854"/>
                  <a:gd name="connsiteY778" fmla="*/ 13490 h 101803"/>
                  <a:gd name="connsiteX779" fmla="*/ 65722 w 92854"/>
                  <a:gd name="connsiteY779" fmla="*/ 14831 h 101803"/>
                  <a:gd name="connsiteX780" fmla="*/ 65722 w 92854"/>
                  <a:gd name="connsiteY780" fmla="*/ 16087 h 101803"/>
                  <a:gd name="connsiteX781" fmla="*/ 64968 w 92854"/>
                  <a:gd name="connsiteY781" fmla="*/ 16087 h 101803"/>
                  <a:gd name="connsiteX782" fmla="*/ 64549 w 92854"/>
                  <a:gd name="connsiteY782" fmla="*/ 16087 h 101803"/>
                  <a:gd name="connsiteX783" fmla="*/ 64549 w 92854"/>
                  <a:gd name="connsiteY783" fmla="*/ 16087 h 101803"/>
                  <a:gd name="connsiteX784" fmla="*/ 63124 w 92854"/>
                  <a:gd name="connsiteY784" fmla="*/ 16087 h 101803"/>
                  <a:gd name="connsiteX785" fmla="*/ 61868 w 92854"/>
                  <a:gd name="connsiteY785" fmla="*/ 16087 h 101803"/>
                  <a:gd name="connsiteX786" fmla="*/ 61197 w 92854"/>
                  <a:gd name="connsiteY786" fmla="*/ 16087 h 101803"/>
                  <a:gd name="connsiteX787" fmla="*/ 60360 w 92854"/>
                  <a:gd name="connsiteY787" fmla="*/ 16087 h 101803"/>
                  <a:gd name="connsiteX788" fmla="*/ 59857 w 92854"/>
                  <a:gd name="connsiteY788" fmla="*/ 16087 h 101803"/>
                  <a:gd name="connsiteX789" fmla="*/ 59103 w 92854"/>
                  <a:gd name="connsiteY789" fmla="*/ 15333 h 101803"/>
                  <a:gd name="connsiteX790" fmla="*/ 58768 w 92854"/>
                  <a:gd name="connsiteY790" fmla="*/ 8965 h 101803"/>
                  <a:gd name="connsiteX791" fmla="*/ 58768 w 92854"/>
                  <a:gd name="connsiteY791" fmla="*/ 9552 h 101803"/>
                  <a:gd name="connsiteX792" fmla="*/ 59186 w 92854"/>
                  <a:gd name="connsiteY792" fmla="*/ 9552 h 101803"/>
                  <a:gd name="connsiteX793" fmla="*/ 59186 w 92854"/>
                  <a:gd name="connsiteY793" fmla="*/ 9049 h 101803"/>
                  <a:gd name="connsiteX794" fmla="*/ 58851 w 92854"/>
                  <a:gd name="connsiteY794" fmla="*/ 8965 h 101803"/>
                  <a:gd name="connsiteX795" fmla="*/ 76028 w 92854"/>
                  <a:gd name="connsiteY795" fmla="*/ 70802 h 101803"/>
                  <a:gd name="connsiteX796" fmla="*/ 76849 w 92854"/>
                  <a:gd name="connsiteY796" fmla="*/ 71279 h 101803"/>
                  <a:gd name="connsiteX797" fmla="*/ 76866 w 92854"/>
                  <a:gd name="connsiteY797" fmla="*/ 71388 h 101803"/>
                  <a:gd name="connsiteX798" fmla="*/ 76363 w 92854"/>
                  <a:gd name="connsiteY798" fmla="*/ 72310 h 101803"/>
                  <a:gd name="connsiteX799" fmla="*/ 75860 w 92854"/>
                  <a:gd name="connsiteY799" fmla="*/ 71640 h 101803"/>
                  <a:gd name="connsiteX800" fmla="*/ 76112 w 92854"/>
                  <a:gd name="connsiteY800" fmla="*/ 70802 h 101803"/>
                  <a:gd name="connsiteX801" fmla="*/ 63376 w 92854"/>
                  <a:gd name="connsiteY801" fmla="*/ 9887 h 101803"/>
                  <a:gd name="connsiteX802" fmla="*/ 63795 w 92854"/>
                  <a:gd name="connsiteY802" fmla="*/ 9887 h 101803"/>
                  <a:gd name="connsiteX803" fmla="*/ 64381 w 92854"/>
                  <a:gd name="connsiteY803" fmla="*/ 9887 h 101803"/>
                  <a:gd name="connsiteX804" fmla="*/ 64381 w 92854"/>
                  <a:gd name="connsiteY804" fmla="*/ 8379 h 101803"/>
                  <a:gd name="connsiteX805" fmla="*/ 64381 w 92854"/>
                  <a:gd name="connsiteY805" fmla="*/ 6619 h 101803"/>
                  <a:gd name="connsiteX806" fmla="*/ 64381 w 92854"/>
                  <a:gd name="connsiteY806" fmla="*/ 6117 h 101803"/>
                  <a:gd name="connsiteX807" fmla="*/ 63795 w 92854"/>
                  <a:gd name="connsiteY807" fmla="*/ 6117 h 101803"/>
                  <a:gd name="connsiteX808" fmla="*/ 63292 w 92854"/>
                  <a:gd name="connsiteY808" fmla="*/ 6117 h 101803"/>
                  <a:gd name="connsiteX809" fmla="*/ 63292 w 92854"/>
                  <a:gd name="connsiteY809" fmla="*/ 7541 h 101803"/>
                  <a:gd name="connsiteX810" fmla="*/ 62873 w 92854"/>
                  <a:gd name="connsiteY810" fmla="*/ 9217 h 101803"/>
                  <a:gd name="connsiteX811" fmla="*/ 62873 w 92854"/>
                  <a:gd name="connsiteY811" fmla="*/ 9217 h 101803"/>
                  <a:gd name="connsiteX812" fmla="*/ 81474 w 92854"/>
                  <a:gd name="connsiteY812" fmla="*/ 76918 h 101803"/>
                  <a:gd name="connsiteX813" fmla="*/ 81474 w 92854"/>
                  <a:gd name="connsiteY813" fmla="*/ 76164 h 101803"/>
                  <a:gd name="connsiteX814" fmla="*/ 80804 w 92854"/>
                  <a:gd name="connsiteY814" fmla="*/ 75578 h 101803"/>
                  <a:gd name="connsiteX815" fmla="*/ 83402 w 92854"/>
                  <a:gd name="connsiteY815" fmla="*/ 76416 h 101803"/>
                  <a:gd name="connsiteX816" fmla="*/ 83904 w 92854"/>
                  <a:gd name="connsiteY816" fmla="*/ 75578 h 101803"/>
                  <a:gd name="connsiteX817" fmla="*/ 82982 w 92854"/>
                  <a:gd name="connsiteY817" fmla="*/ 76834 h 101803"/>
                  <a:gd name="connsiteX818" fmla="*/ 87256 w 92854"/>
                  <a:gd name="connsiteY818" fmla="*/ 82700 h 101803"/>
                  <a:gd name="connsiteX819" fmla="*/ 87842 w 92854"/>
                  <a:gd name="connsiteY819" fmla="*/ 83202 h 101803"/>
                  <a:gd name="connsiteX820" fmla="*/ 87842 w 92854"/>
                  <a:gd name="connsiteY820" fmla="*/ 83957 h 101803"/>
                  <a:gd name="connsiteX821" fmla="*/ 87055 w 92854"/>
                  <a:gd name="connsiteY821" fmla="*/ 83688 h 101803"/>
                  <a:gd name="connsiteX822" fmla="*/ 87004 w 92854"/>
                  <a:gd name="connsiteY822" fmla="*/ 83538 h 101803"/>
                  <a:gd name="connsiteX823" fmla="*/ 87340 w 92854"/>
                  <a:gd name="connsiteY823" fmla="*/ 83035 h 101803"/>
                  <a:gd name="connsiteX824" fmla="*/ 86753 w 92854"/>
                  <a:gd name="connsiteY824" fmla="*/ 69796 h 101803"/>
                  <a:gd name="connsiteX825" fmla="*/ 86250 w 92854"/>
                  <a:gd name="connsiteY825" fmla="*/ 69293 h 101803"/>
                  <a:gd name="connsiteX826" fmla="*/ 85748 w 92854"/>
                  <a:gd name="connsiteY826" fmla="*/ 68539 h 101803"/>
                  <a:gd name="connsiteX827" fmla="*/ 85245 w 92854"/>
                  <a:gd name="connsiteY827" fmla="*/ 67534 h 101803"/>
                  <a:gd name="connsiteX828" fmla="*/ 85245 w 92854"/>
                  <a:gd name="connsiteY828" fmla="*/ 66528 h 101803"/>
                  <a:gd name="connsiteX829" fmla="*/ 86669 w 92854"/>
                  <a:gd name="connsiteY829" fmla="*/ 66528 h 101803"/>
                  <a:gd name="connsiteX830" fmla="*/ 88010 w 92854"/>
                  <a:gd name="connsiteY830" fmla="*/ 66528 h 101803"/>
                  <a:gd name="connsiteX831" fmla="*/ 88680 w 92854"/>
                  <a:gd name="connsiteY831" fmla="*/ 66528 h 101803"/>
                  <a:gd name="connsiteX832" fmla="*/ 89183 w 92854"/>
                  <a:gd name="connsiteY832" fmla="*/ 66528 h 101803"/>
                  <a:gd name="connsiteX833" fmla="*/ 89183 w 92854"/>
                  <a:gd name="connsiteY833" fmla="*/ 68456 h 101803"/>
                  <a:gd name="connsiteX834" fmla="*/ 88177 w 92854"/>
                  <a:gd name="connsiteY834" fmla="*/ 69042 h 101803"/>
                  <a:gd name="connsiteX835" fmla="*/ 88177 w 92854"/>
                  <a:gd name="connsiteY835" fmla="*/ 69461 h 101803"/>
                  <a:gd name="connsiteX836" fmla="*/ 88177 w 92854"/>
                  <a:gd name="connsiteY836" fmla="*/ 69964 h 101803"/>
                  <a:gd name="connsiteX837" fmla="*/ 89769 w 92854"/>
                  <a:gd name="connsiteY837" fmla="*/ 70383 h 101803"/>
                  <a:gd name="connsiteX838" fmla="*/ 90942 w 92854"/>
                  <a:gd name="connsiteY838" fmla="*/ 70383 h 101803"/>
                  <a:gd name="connsiteX839" fmla="*/ 91613 w 92854"/>
                  <a:gd name="connsiteY839" fmla="*/ 70383 h 101803"/>
                  <a:gd name="connsiteX840" fmla="*/ 90859 w 92854"/>
                  <a:gd name="connsiteY840" fmla="*/ 71137 h 101803"/>
                  <a:gd name="connsiteX841" fmla="*/ 90188 w 92854"/>
                  <a:gd name="connsiteY841" fmla="*/ 71807 h 101803"/>
                  <a:gd name="connsiteX842" fmla="*/ 90188 w 92854"/>
                  <a:gd name="connsiteY842" fmla="*/ 71807 h 101803"/>
                  <a:gd name="connsiteX843" fmla="*/ 90188 w 92854"/>
                  <a:gd name="connsiteY843" fmla="*/ 72896 h 101803"/>
                  <a:gd name="connsiteX844" fmla="*/ 90188 w 92854"/>
                  <a:gd name="connsiteY844" fmla="*/ 73483 h 101803"/>
                  <a:gd name="connsiteX845" fmla="*/ 89183 w 92854"/>
                  <a:gd name="connsiteY845" fmla="*/ 73483 h 101803"/>
                  <a:gd name="connsiteX846" fmla="*/ 88261 w 92854"/>
                  <a:gd name="connsiteY846" fmla="*/ 73483 h 101803"/>
                  <a:gd name="connsiteX847" fmla="*/ 71420 w 92854"/>
                  <a:gd name="connsiteY847" fmla="*/ 7541 h 101803"/>
                  <a:gd name="connsiteX848" fmla="*/ 72257 w 92854"/>
                  <a:gd name="connsiteY848" fmla="*/ 8044 h 101803"/>
                  <a:gd name="connsiteX849" fmla="*/ 71931 w 92854"/>
                  <a:gd name="connsiteY849" fmla="*/ 8932 h 101803"/>
                  <a:gd name="connsiteX850" fmla="*/ 71839 w 92854"/>
                  <a:gd name="connsiteY850" fmla="*/ 8965 h 101803"/>
                  <a:gd name="connsiteX851" fmla="*/ 71085 w 92854"/>
                  <a:gd name="connsiteY851" fmla="*/ 8379 h 101803"/>
                  <a:gd name="connsiteX852" fmla="*/ 71503 w 92854"/>
                  <a:gd name="connsiteY852" fmla="*/ 7876 h 101803"/>
                  <a:gd name="connsiteX853" fmla="*/ 72174 w 92854"/>
                  <a:gd name="connsiteY853" fmla="*/ 5279 h 101803"/>
                  <a:gd name="connsiteX854" fmla="*/ 73012 w 92854"/>
                  <a:gd name="connsiteY854" fmla="*/ 5865 h 101803"/>
                  <a:gd name="connsiteX855" fmla="*/ 72509 w 92854"/>
                  <a:gd name="connsiteY855" fmla="*/ 6787 h 101803"/>
                  <a:gd name="connsiteX856" fmla="*/ 72090 w 92854"/>
                  <a:gd name="connsiteY856" fmla="*/ 6117 h 101803"/>
                  <a:gd name="connsiteX857" fmla="*/ 72257 w 92854"/>
                  <a:gd name="connsiteY857" fmla="*/ 5279 h 101803"/>
                  <a:gd name="connsiteX858" fmla="*/ 92786 w 92854"/>
                  <a:gd name="connsiteY858" fmla="*/ 62423 h 101803"/>
                  <a:gd name="connsiteX859" fmla="*/ 92786 w 92854"/>
                  <a:gd name="connsiteY859" fmla="*/ 62423 h 101803"/>
                  <a:gd name="connsiteX860" fmla="*/ 92786 w 92854"/>
                  <a:gd name="connsiteY860" fmla="*/ 62926 h 101803"/>
                  <a:gd name="connsiteX861" fmla="*/ 92786 w 92854"/>
                  <a:gd name="connsiteY861" fmla="*/ 63931 h 101803"/>
                  <a:gd name="connsiteX862" fmla="*/ 92786 w 92854"/>
                  <a:gd name="connsiteY862" fmla="*/ 64434 h 101803"/>
                  <a:gd name="connsiteX863" fmla="*/ 92786 w 92854"/>
                  <a:gd name="connsiteY863" fmla="*/ 64434 h 101803"/>
                  <a:gd name="connsiteX864" fmla="*/ 92786 w 92854"/>
                  <a:gd name="connsiteY864" fmla="*/ 65020 h 101803"/>
                  <a:gd name="connsiteX865" fmla="*/ 92786 w 92854"/>
                  <a:gd name="connsiteY865" fmla="*/ 66109 h 101803"/>
                  <a:gd name="connsiteX866" fmla="*/ 92786 w 92854"/>
                  <a:gd name="connsiteY866" fmla="*/ 67199 h 101803"/>
                  <a:gd name="connsiteX867" fmla="*/ 92786 w 92854"/>
                  <a:gd name="connsiteY867" fmla="*/ 67869 h 101803"/>
                  <a:gd name="connsiteX868" fmla="*/ 92367 w 92854"/>
                  <a:gd name="connsiteY868" fmla="*/ 68791 h 101803"/>
                  <a:gd name="connsiteX869" fmla="*/ 91697 w 92854"/>
                  <a:gd name="connsiteY869" fmla="*/ 69629 h 101803"/>
                  <a:gd name="connsiteX870" fmla="*/ 91194 w 92854"/>
                  <a:gd name="connsiteY870" fmla="*/ 68456 h 101803"/>
                  <a:gd name="connsiteX871" fmla="*/ 90272 w 92854"/>
                  <a:gd name="connsiteY871" fmla="*/ 66780 h 101803"/>
                  <a:gd name="connsiteX872" fmla="*/ 89350 w 92854"/>
                  <a:gd name="connsiteY872" fmla="*/ 65020 h 101803"/>
                  <a:gd name="connsiteX873" fmla="*/ 88764 w 92854"/>
                  <a:gd name="connsiteY873" fmla="*/ 64015 h 101803"/>
                  <a:gd name="connsiteX874" fmla="*/ 88764 w 92854"/>
                  <a:gd name="connsiteY874" fmla="*/ 63093 h 10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</a:cxnLst>
                <a:rect l="l" t="t" r="r" b="b"/>
                <a:pathLst>
                  <a:path w="92854" h="101803">
                    <a:moveTo>
                      <a:pt x="56170" y="93760"/>
                    </a:moveTo>
                    <a:lnTo>
                      <a:pt x="55081" y="94765"/>
                    </a:lnTo>
                    <a:lnTo>
                      <a:pt x="54662" y="93089"/>
                    </a:lnTo>
                    <a:cubicBezTo>
                      <a:pt x="54662" y="93089"/>
                      <a:pt x="54243" y="93089"/>
                      <a:pt x="53992" y="93089"/>
                    </a:cubicBezTo>
                    <a:lnTo>
                      <a:pt x="53321" y="93089"/>
                    </a:lnTo>
                    <a:cubicBezTo>
                      <a:pt x="53321" y="93089"/>
                      <a:pt x="53321" y="93089"/>
                      <a:pt x="52902" y="92587"/>
                    </a:cubicBezTo>
                    <a:cubicBezTo>
                      <a:pt x="52483" y="92084"/>
                      <a:pt x="52902" y="92000"/>
                      <a:pt x="52400" y="91916"/>
                    </a:cubicBezTo>
                    <a:lnTo>
                      <a:pt x="51645" y="91916"/>
                    </a:lnTo>
                    <a:lnTo>
                      <a:pt x="50975" y="92419"/>
                    </a:lnTo>
                    <a:cubicBezTo>
                      <a:pt x="50741" y="92570"/>
                      <a:pt x="50540" y="92771"/>
                      <a:pt x="50389" y="93006"/>
                    </a:cubicBezTo>
                    <a:lnTo>
                      <a:pt x="49802" y="93006"/>
                    </a:lnTo>
                    <a:lnTo>
                      <a:pt x="49132" y="93006"/>
                    </a:lnTo>
                    <a:cubicBezTo>
                      <a:pt x="49132" y="93006"/>
                      <a:pt x="49132" y="93006"/>
                      <a:pt x="49132" y="93006"/>
                    </a:cubicBezTo>
                    <a:lnTo>
                      <a:pt x="49132" y="93508"/>
                    </a:lnTo>
                    <a:cubicBezTo>
                      <a:pt x="49182" y="93760"/>
                      <a:pt x="49182" y="94011"/>
                      <a:pt x="49132" y="94263"/>
                    </a:cubicBezTo>
                    <a:lnTo>
                      <a:pt x="49132" y="94263"/>
                    </a:lnTo>
                    <a:lnTo>
                      <a:pt x="49132" y="94263"/>
                    </a:lnTo>
                    <a:cubicBezTo>
                      <a:pt x="49132" y="94263"/>
                      <a:pt x="49132" y="94263"/>
                      <a:pt x="49132" y="94263"/>
                    </a:cubicBezTo>
                    <a:lnTo>
                      <a:pt x="47791" y="94681"/>
                    </a:lnTo>
                    <a:lnTo>
                      <a:pt x="46534" y="95100"/>
                    </a:lnTo>
                    <a:lnTo>
                      <a:pt x="44859" y="95100"/>
                    </a:lnTo>
                    <a:lnTo>
                      <a:pt x="43602" y="95100"/>
                    </a:lnTo>
                    <a:lnTo>
                      <a:pt x="41423" y="97447"/>
                    </a:lnTo>
                    <a:lnTo>
                      <a:pt x="39747" y="96692"/>
                    </a:lnTo>
                    <a:lnTo>
                      <a:pt x="40250" y="98620"/>
                    </a:lnTo>
                    <a:lnTo>
                      <a:pt x="36312" y="98620"/>
                    </a:lnTo>
                    <a:lnTo>
                      <a:pt x="35809" y="96692"/>
                    </a:lnTo>
                    <a:lnTo>
                      <a:pt x="35809" y="96692"/>
                    </a:lnTo>
                    <a:lnTo>
                      <a:pt x="35307" y="96692"/>
                    </a:lnTo>
                    <a:lnTo>
                      <a:pt x="34552" y="96692"/>
                    </a:lnTo>
                    <a:lnTo>
                      <a:pt x="33044" y="97447"/>
                    </a:lnTo>
                    <a:cubicBezTo>
                      <a:pt x="32818" y="97715"/>
                      <a:pt x="32533" y="97916"/>
                      <a:pt x="32206" y="98033"/>
                    </a:cubicBezTo>
                    <a:cubicBezTo>
                      <a:pt x="32206" y="98033"/>
                      <a:pt x="32206" y="98033"/>
                      <a:pt x="32206" y="98703"/>
                    </a:cubicBezTo>
                    <a:cubicBezTo>
                      <a:pt x="32156" y="98980"/>
                      <a:pt x="32156" y="99265"/>
                      <a:pt x="32206" y="99541"/>
                    </a:cubicBezTo>
                    <a:cubicBezTo>
                      <a:pt x="32206" y="99541"/>
                      <a:pt x="32206" y="99541"/>
                      <a:pt x="32206" y="99960"/>
                    </a:cubicBezTo>
                    <a:lnTo>
                      <a:pt x="32206" y="99960"/>
                    </a:lnTo>
                    <a:lnTo>
                      <a:pt x="31788" y="99960"/>
                    </a:lnTo>
                    <a:lnTo>
                      <a:pt x="30698" y="99960"/>
                    </a:lnTo>
                    <a:lnTo>
                      <a:pt x="30196" y="99960"/>
                    </a:lnTo>
                    <a:lnTo>
                      <a:pt x="29274" y="99960"/>
                    </a:lnTo>
                    <a:cubicBezTo>
                      <a:pt x="28930" y="100203"/>
                      <a:pt x="28645" y="100522"/>
                      <a:pt x="28436" y="100882"/>
                    </a:cubicBezTo>
                    <a:cubicBezTo>
                      <a:pt x="28017" y="101468"/>
                      <a:pt x="27682" y="101804"/>
                      <a:pt x="27514" y="101804"/>
                    </a:cubicBezTo>
                    <a:lnTo>
                      <a:pt x="26844" y="101804"/>
                    </a:lnTo>
                    <a:lnTo>
                      <a:pt x="26174" y="101804"/>
                    </a:lnTo>
                    <a:lnTo>
                      <a:pt x="24414" y="101804"/>
                    </a:lnTo>
                    <a:lnTo>
                      <a:pt x="22487" y="101804"/>
                    </a:lnTo>
                    <a:lnTo>
                      <a:pt x="22487" y="100882"/>
                    </a:lnTo>
                    <a:lnTo>
                      <a:pt x="22487" y="99793"/>
                    </a:lnTo>
                    <a:lnTo>
                      <a:pt x="22487" y="99793"/>
                    </a:lnTo>
                    <a:lnTo>
                      <a:pt x="22487" y="99793"/>
                    </a:lnTo>
                    <a:lnTo>
                      <a:pt x="22487" y="99793"/>
                    </a:lnTo>
                    <a:lnTo>
                      <a:pt x="22487" y="99039"/>
                    </a:lnTo>
                    <a:lnTo>
                      <a:pt x="22487" y="98368"/>
                    </a:lnTo>
                    <a:lnTo>
                      <a:pt x="21900" y="98368"/>
                    </a:lnTo>
                    <a:lnTo>
                      <a:pt x="21481" y="98368"/>
                    </a:lnTo>
                    <a:lnTo>
                      <a:pt x="20811" y="98368"/>
                    </a:lnTo>
                    <a:lnTo>
                      <a:pt x="19973" y="98368"/>
                    </a:lnTo>
                    <a:lnTo>
                      <a:pt x="19973" y="97195"/>
                    </a:lnTo>
                    <a:cubicBezTo>
                      <a:pt x="19856" y="96785"/>
                      <a:pt x="19856" y="96349"/>
                      <a:pt x="19973" y="95938"/>
                    </a:cubicBezTo>
                    <a:cubicBezTo>
                      <a:pt x="19915" y="95603"/>
                      <a:pt x="19915" y="95268"/>
                      <a:pt x="19973" y="94933"/>
                    </a:cubicBezTo>
                    <a:cubicBezTo>
                      <a:pt x="20007" y="94405"/>
                      <a:pt x="20007" y="93869"/>
                      <a:pt x="19973" y="93341"/>
                    </a:cubicBezTo>
                    <a:cubicBezTo>
                      <a:pt x="19940" y="92863"/>
                      <a:pt x="19940" y="92394"/>
                      <a:pt x="19973" y="91916"/>
                    </a:cubicBezTo>
                    <a:cubicBezTo>
                      <a:pt x="19973" y="91414"/>
                      <a:pt x="19973" y="91162"/>
                      <a:pt x="19973" y="91079"/>
                    </a:cubicBezTo>
                    <a:lnTo>
                      <a:pt x="19973" y="90073"/>
                    </a:lnTo>
                    <a:lnTo>
                      <a:pt x="19554" y="88314"/>
                    </a:lnTo>
                    <a:lnTo>
                      <a:pt x="19051" y="86638"/>
                    </a:lnTo>
                    <a:lnTo>
                      <a:pt x="19051" y="85549"/>
                    </a:lnTo>
                    <a:cubicBezTo>
                      <a:pt x="19051" y="85549"/>
                      <a:pt x="19051" y="84878"/>
                      <a:pt x="19051" y="83873"/>
                    </a:cubicBezTo>
                    <a:cubicBezTo>
                      <a:pt x="19135" y="83261"/>
                      <a:pt x="19135" y="82641"/>
                      <a:pt x="19051" y="82029"/>
                    </a:cubicBezTo>
                    <a:cubicBezTo>
                      <a:pt x="19051" y="82029"/>
                      <a:pt x="19051" y="81191"/>
                      <a:pt x="19051" y="80186"/>
                    </a:cubicBezTo>
                    <a:cubicBezTo>
                      <a:pt x="19051" y="79181"/>
                      <a:pt x="18633" y="78259"/>
                      <a:pt x="18381" y="77505"/>
                    </a:cubicBezTo>
                    <a:lnTo>
                      <a:pt x="18381" y="76834"/>
                    </a:lnTo>
                    <a:cubicBezTo>
                      <a:pt x="18423" y="76416"/>
                      <a:pt x="18423" y="75997"/>
                      <a:pt x="18381" y="75578"/>
                    </a:cubicBezTo>
                    <a:cubicBezTo>
                      <a:pt x="18205" y="75175"/>
                      <a:pt x="18063" y="74748"/>
                      <a:pt x="17962" y="74321"/>
                    </a:cubicBezTo>
                    <a:lnTo>
                      <a:pt x="17962" y="73399"/>
                    </a:lnTo>
                    <a:lnTo>
                      <a:pt x="17124" y="72896"/>
                    </a:lnTo>
                    <a:lnTo>
                      <a:pt x="16454" y="72394"/>
                    </a:lnTo>
                    <a:lnTo>
                      <a:pt x="16454" y="72394"/>
                    </a:lnTo>
                    <a:cubicBezTo>
                      <a:pt x="16454" y="72394"/>
                      <a:pt x="16454" y="72394"/>
                      <a:pt x="16454" y="72394"/>
                    </a:cubicBezTo>
                    <a:cubicBezTo>
                      <a:pt x="16362" y="72209"/>
                      <a:pt x="16362" y="71992"/>
                      <a:pt x="16454" y="71807"/>
                    </a:cubicBezTo>
                    <a:lnTo>
                      <a:pt x="16454" y="71807"/>
                    </a:lnTo>
                    <a:cubicBezTo>
                      <a:pt x="16496" y="71447"/>
                      <a:pt x="16496" y="71078"/>
                      <a:pt x="16454" y="70718"/>
                    </a:cubicBezTo>
                    <a:cubicBezTo>
                      <a:pt x="16513" y="70333"/>
                      <a:pt x="16513" y="69930"/>
                      <a:pt x="16454" y="69545"/>
                    </a:cubicBezTo>
                    <a:lnTo>
                      <a:pt x="16454" y="69545"/>
                    </a:lnTo>
                    <a:lnTo>
                      <a:pt x="16454" y="69545"/>
                    </a:lnTo>
                    <a:cubicBezTo>
                      <a:pt x="16220" y="69428"/>
                      <a:pt x="15935" y="69428"/>
                      <a:pt x="15700" y="69545"/>
                    </a:cubicBezTo>
                    <a:lnTo>
                      <a:pt x="14862" y="69545"/>
                    </a:lnTo>
                    <a:lnTo>
                      <a:pt x="14192" y="72561"/>
                    </a:lnTo>
                    <a:lnTo>
                      <a:pt x="14192" y="72561"/>
                    </a:lnTo>
                    <a:lnTo>
                      <a:pt x="13689" y="72561"/>
                    </a:lnTo>
                    <a:lnTo>
                      <a:pt x="13689" y="72561"/>
                    </a:lnTo>
                    <a:lnTo>
                      <a:pt x="13689" y="72561"/>
                    </a:lnTo>
                    <a:cubicBezTo>
                      <a:pt x="13689" y="72561"/>
                      <a:pt x="13270" y="72561"/>
                      <a:pt x="12851" y="72561"/>
                    </a:cubicBezTo>
                    <a:cubicBezTo>
                      <a:pt x="12575" y="72637"/>
                      <a:pt x="12290" y="72637"/>
                      <a:pt x="12013" y="72561"/>
                    </a:cubicBezTo>
                    <a:lnTo>
                      <a:pt x="12013" y="71723"/>
                    </a:lnTo>
                    <a:lnTo>
                      <a:pt x="12013" y="70634"/>
                    </a:lnTo>
                    <a:cubicBezTo>
                      <a:pt x="11971" y="70240"/>
                      <a:pt x="11971" y="69855"/>
                      <a:pt x="12013" y="69461"/>
                    </a:cubicBezTo>
                    <a:cubicBezTo>
                      <a:pt x="12181" y="69025"/>
                      <a:pt x="12373" y="68606"/>
                      <a:pt x="12600" y="68204"/>
                    </a:cubicBezTo>
                    <a:lnTo>
                      <a:pt x="12600" y="67450"/>
                    </a:lnTo>
                    <a:cubicBezTo>
                      <a:pt x="12809" y="67232"/>
                      <a:pt x="12985" y="66973"/>
                      <a:pt x="13102" y="66696"/>
                    </a:cubicBezTo>
                    <a:cubicBezTo>
                      <a:pt x="13052" y="66394"/>
                      <a:pt x="13052" y="66076"/>
                      <a:pt x="13102" y="65774"/>
                    </a:cubicBezTo>
                    <a:cubicBezTo>
                      <a:pt x="13052" y="65523"/>
                      <a:pt x="13052" y="65272"/>
                      <a:pt x="13102" y="65020"/>
                    </a:cubicBezTo>
                    <a:cubicBezTo>
                      <a:pt x="13102" y="65020"/>
                      <a:pt x="13102" y="65020"/>
                      <a:pt x="13102" y="65020"/>
                    </a:cubicBezTo>
                    <a:lnTo>
                      <a:pt x="13102" y="65020"/>
                    </a:lnTo>
                    <a:lnTo>
                      <a:pt x="11678" y="59490"/>
                    </a:lnTo>
                    <a:cubicBezTo>
                      <a:pt x="11737" y="58711"/>
                      <a:pt x="11737" y="57923"/>
                      <a:pt x="11678" y="57144"/>
                    </a:cubicBezTo>
                    <a:cubicBezTo>
                      <a:pt x="11770" y="56424"/>
                      <a:pt x="11770" y="55686"/>
                      <a:pt x="11678" y="54965"/>
                    </a:cubicBezTo>
                    <a:lnTo>
                      <a:pt x="11678" y="54379"/>
                    </a:lnTo>
                    <a:cubicBezTo>
                      <a:pt x="11678" y="54379"/>
                      <a:pt x="11678" y="53792"/>
                      <a:pt x="10756" y="53206"/>
                    </a:cubicBezTo>
                    <a:lnTo>
                      <a:pt x="9584" y="52033"/>
                    </a:lnTo>
                    <a:lnTo>
                      <a:pt x="9081" y="51111"/>
                    </a:lnTo>
                    <a:cubicBezTo>
                      <a:pt x="8896" y="50826"/>
                      <a:pt x="8754" y="50516"/>
                      <a:pt x="8662" y="50190"/>
                    </a:cubicBezTo>
                    <a:cubicBezTo>
                      <a:pt x="8662" y="50190"/>
                      <a:pt x="8662" y="49603"/>
                      <a:pt x="8243" y="49100"/>
                    </a:cubicBezTo>
                    <a:cubicBezTo>
                      <a:pt x="8000" y="48497"/>
                      <a:pt x="7715" y="47911"/>
                      <a:pt x="7405" y="47341"/>
                    </a:cubicBezTo>
                    <a:lnTo>
                      <a:pt x="6651" y="45497"/>
                    </a:lnTo>
                    <a:lnTo>
                      <a:pt x="6148" y="44241"/>
                    </a:lnTo>
                    <a:lnTo>
                      <a:pt x="6148" y="43067"/>
                    </a:lnTo>
                    <a:lnTo>
                      <a:pt x="6148" y="42313"/>
                    </a:lnTo>
                    <a:lnTo>
                      <a:pt x="6651" y="41643"/>
                    </a:lnTo>
                    <a:lnTo>
                      <a:pt x="7321" y="40554"/>
                    </a:lnTo>
                    <a:lnTo>
                      <a:pt x="7908" y="39465"/>
                    </a:lnTo>
                    <a:cubicBezTo>
                      <a:pt x="7958" y="39247"/>
                      <a:pt x="7958" y="39012"/>
                      <a:pt x="7908" y="38794"/>
                    </a:cubicBezTo>
                    <a:cubicBezTo>
                      <a:pt x="7933" y="38568"/>
                      <a:pt x="7933" y="38350"/>
                      <a:pt x="7908" y="38124"/>
                    </a:cubicBezTo>
                    <a:cubicBezTo>
                      <a:pt x="7958" y="37931"/>
                      <a:pt x="7958" y="37730"/>
                      <a:pt x="7908" y="37538"/>
                    </a:cubicBezTo>
                    <a:cubicBezTo>
                      <a:pt x="7908" y="37538"/>
                      <a:pt x="8410" y="37538"/>
                      <a:pt x="9081" y="38124"/>
                    </a:cubicBezTo>
                    <a:cubicBezTo>
                      <a:pt x="9491" y="38225"/>
                      <a:pt x="9927" y="38225"/>
                      <a:pt x="10338" y="38124"/>
                    </a:cubicBezTo>
                    <a:cubicBezTo>
                      <a:pt x="10338" y="38124"/>
                      <a:pt x="10338" y="38124"/>
                      <a:pt x="10840" y="37538"/>
                    </a:cubicBezTo>
                    <a:lnTo>
                      <a:pt x="11427" y="36448"/>
                    </a:lnTo>
                    <a:cubicBezTo>
                      <a:pt x="11402" y="36197"/>
                      <a:pt x="11402" y="35946"/>
                      <a:pt x="11427" y="35694"/>
                    </a:cubicBezTo>
                    <a:lnTo>
                      <a:pt x="11427" y="35024"/>
                    </a:lnTo>
                    <a:cubicBezTo>
                      <a:pt x="11494" y="35283"/>
                      <a:pt x="11636" y="35518"/>
                      <a:pt x="11846" y="35694"/>
                    </a:cubicBezTo>
                    <a:cubicBezTo>
                      <a:pt x="11846" y="35694"/>
                      <a:pt x="11846" y="36113"/>
                      <a:pt x="12432" y="36113"/>
                    </a:cubicBezTo>
                    <a:cubicBezTo>
                      <a:pt x="12767" y="36155"/>
                      <a:pt x="13102" y="35987"/>
                      <a:pt x="13270" y="35694"/>
                    </a:cubicBezTo>
                    <a:cubicBezTo>
                      <a:pt x="13270" y="35694"/>
                      <a:pt x="13773" y="35191"/>
                      <a:pt x="13940" y="35191"/>
                    </a:cubicBezTo>
                    <a:cubicBezTo>
                      <a:pt x="14108" y="35191"/>
                      <a:pt x="13940" y="34521"/>
                      <a:pt x="13940" y="33767"/>
                    </a:cubicBezTo>
                    <a:cubicBezTo>
                      <a:pt x="13890" y="33189"/>
                      <a:pt x="13748" y="32628"/>
                      <a:pt x="13522" y="32091"/>
                    </a:cubicBezTo>
                    <a:cubicBezTo>
                      <a:pt x="13295" y="31689"/>
                      <a:pt x="13019" y="31320"/>
                      <a:pt x="12684" y="31002"/>
                    </a:cubicBezTo>
                    <a:cubicBezTo>
                      <a:pt x="12382" y="30558"/>
                      <a:pt x="12013" y="30164"/>
                      <a:pt x="11594" y="29829"/>
                    </a:cubicBezTo>
                    <a:lnTo>
                      <a:pt x="11594" y="29326"/>
                    </a:lnTo>
                    <a:cubicBezTo>
                      <a:pt x="11619" y="28932"/>
                      <a:pt x="11619" y="28547"/>
                      <a:pt x="11594" y="28153"/>
                    </a:cubicBezTo>
                    <a:cubicBezTo>
                      <a:pt x="11594" y="27567"/>
                      <a:pt x="11594" y="27231"/>
                      <a:pt x="11594" y="26980"/>
                    </a:cubicBezTo>
                    <a:cubicBezTo>
                      <a:pt x="11695" y="26511"/>
                      <a:pt x="11695" y="26025"/>
                      <a:pt x="11594" y="25556"/>
                    </a:cubicBezTo>
                    <a:cubicBezTo>
                      <a:pt x="11594" y="24718"/>
                      <a:pt x="11594" y="24131"/>
                      <a:pt x="11594" y="23964"/>
                    </a:cubicBezTo>
                    <a:lnTo>
                      <a:pt x="12265" y="23377"/>
                    </a:lnTo>
                    <a:cubicBezTo>
                      <a:pt x="12298" y="22983"/>
                      <a:pt x="12298" y="22598"/>
                      <a:pt x="12265" y="22204"/>
                    </a:cubicBezTo>
                    <a:cubicBezTo>
                      <a:pt x="12323" y="21869"/>
                      <a:pt x="12323" y="21534"/>
                      <a:pt x="12265" y="21199"/>
                    </a:cubicBezTo>
                    <a:lnTo>
                      <a:pt x="13019" y="21199"/>
                    </a:lnTo>
                    <a:lnTo>
                      <a:pt x="13019" y="21701"/>
                    </a:lnTo>
                    <a:lnTo>
                      <a:pt x="13019" y="21701"/>
                    </a:lnTo>
                    <a:cubicBezTo>
                      <a:pt x="13278" y="21877"/>
                      <a:pt x="13513" y="22112"/>
                      <a:pt x="13689" y="22372"/>
                    </a:cubicBezTo>
                    <a:lnTo>
                      <a:pt x="13689" y="22958"/>
                    </a:lnTo>
                    <a:lnTo>
                      <a:pt x="15113" y="22958"/>
                    </a:lnTo>
                    <a:lnTo>
                      <a:pt x="16789" y="22958"/>
                    </a:lnTo>
                    <a:lnTo>
                      <a:pt x="16789" y="22958"/>
                    </a:lnTo>
                    <a:lnTo>
                      <a:pt x="17292" y="22958"/>
                    </a:lnTo>
                    <a:cubicBezTo>
                      <a:pt x="17468" y="22740"/>
                      <a:pt x="17661" y="22548"/>
                      <a:pt x="17879" y="22372"/>
                    </a:cubicBezTo>
                    <a:lnTo>
                      <a:pt x="18716" y="21450"/>
                    </a:lnTo>
                    <a:lnTo>
                      <a:pt x="19554" y="20612"/>
                    </a:lnTo>
                    <a:cubicBezTo>
                      <a:pt x="19554" y="20612"/>
                      <a:pt x="19973" y="20193"/>
                      <a:pt x="19554" y="20026"/>
                    </a:cubicBezTo>
                    <a:cubicBezTo>
                      <a:pt x="19135" y="19858"/>
                      <a:pt x="19554" y="20026"/>
                      <a:pt x="20308" y="19523"/>
                    </a:cubicBezTo>
                    <a:cubicBezTo>
                      <a:pt x="20476" y="19322"/>
                      <a:pt x="20669" y="19154"/>
                      <a:pt x="20895" y="19020"/>
                    </a:cubicBezTo>
                    <a:lnTo>
                      <a:pt x="21481" y="19020"/>
                    </a:lnTo>
                    <a:lnTo>
                      <a:pt x="22822" y="19439"/>
                    </a:lnTo>
                    <a:lnTo>
                      <a:pt x="23827" y="19942"/>
                    </a:lnTo>
                    <a:cubicBezTo>
                      <a:pt x="24096" y="20000"/>
                      <a:pt x="24314" y="20193"/>
                      <a:pt x="24414" y="20445"/>
                    </a:cubicBezTo>
                    <a:cubicBezTo>
                      <a:pt x="24414" y="20445"/>
                      <a:pt x="24917" y="21031"/>
                      <a:pt x="25084" y="21031"/>
                    </a:cubicBezTo>
                    <a:cubicBezTo>
                      <a:pt x="25336" y="21090"/>
                      <a:pt x="25587" y="21090"/>
                      <a:pt x="25839" y="21031"/>
                    </a:cubicBezTo>
                    <a:lnTo>
                      <a:pt x="26593" y="21031"/>
                    </a:lnTo>
                    <a:cubicBezTo>
                      <a:pt x="26593" y="21031"/>
                      <a:pt x="26593" y="21031"/>
                      <a:pt x="27095" y="20193"/>
                    </a:cubicBezTo>
                    <a:lnTo>
                      <a:pt x="27095" y="18936"/>
                    </a:lnTo>
                    <a:cubicBezTo>
                      <a:pt x="27011" y="18635"/>
                      <a:pt x="27011" y="18316"/>
                      <a:pt x="27095" y="18015"/>
                    </a:cubicBezTo>
                    <a:cubicBezTo>
                      <a:pt x="27095" y="18015"/>
                      <a:pt x="27095" y="17428"/>
                      <a:pt x="27095" y="17344"/>
                    </a:cubicBezTo>
                    <a:lnTo>
                      <a:pt x="27095" y="17344"/>
                    </a:lnTo>
                    <a:lnTo>
                      <a:pt x="24665" y="17344"/>
                    </a:lnTo>
                    <a:lnTo>
                      <a:pt x="26006" y="18182"/>
                    </a:lnTo>
                    <a:lnTo>
                      <a:pt x="27179" y="18685"/>
                    </a:lnTo>
                    <a:lnTo>
                      <a:pt x="27179" y="18685"/>
                    </a:lnTo>
                    <a:lnTo>
                      <a:pt x="27179" y="18685"/>
                    </a:lnTo>
                    <a:lnTo>
                      <a:pt x="27766" y="18685"/>
                    </a:lnTo>
                    <a:lnTo>
                      <a:pt x="28520" y="18685"/>
                    </a:lnTo>
                    <a:cubicBezTo>
                      <a:pt x="28763" y="18383"/>
                      <a:pt x="29081" y="18157"/>
                      <a:pt x="29441" y="18015"/>
                    </a:cubicBezTo>
                    <a:lnTo>
                      <a:pt x="30279" y="17428"/>
                    </a:lnTo>
                    <a:lnTo>
                      <a:pt x="30950" y="17428"/>
                    </a:lnTo>
                    <a:lnTo>
                      <a:pt x="31704" y="17428"/>
                    </a:lnTo>
                    <a:lnTo>
                      <a:pt x="31117" y="18350"/>
                    </a:lnTo>
                    <a:cubicBezTo>
                      <a:pt x="31017" y="18643"/>
                      <a:pt x="30807" y="18886"/>
                      <a:pt x="30531" y="19020"/>
                    </a:cubicBezTo>
                    <a:cubicBezTo>
                      <a:pt x="30531" y="19020"/>
                      <a:pt x="30531" y="19020"/>
                      <a:pt x="30531" y="19020"/>
                    </a:cubicBezTo>
                    <a:lnTo>
                      <a:pt x="30531" y="19020"/>
                    </a:lnTo>
                    <a:lnTo>
                      <a:pt x="33044" y="19020"/>
                    </a:lnTo>
                    <a:cubicBezTo>
                      <a:pt x="33304" y="18911"/>
                      <a:pt x="33539" y="18735"/>
                      <a:pt x="33714" y="18517"/>
                    </a:cubicBezTo>
                    <a:lnTo>
                      <a:pt x="34301" y="17679"/>
                    </a:lnTo>
                    <a:lnTo>
                      <a:pt x="34301" y="17679"/>
                    </a:lnTo>
                    <a:lnTo>
                      <a:pt x="34301" y="17679"/>
                    </a:lnTo>
                    <a:lnTo>
                      <a:pt x="34301" y="17679"/>
                    </a:lnTo>
                    <a:lnTo>
                      <a:pt x="34301" y="16506"/>
                    </a:lnTo>
                    <a:cubicBezTo>
                      <a:pt x="34301" y="15836"/>
                      <a:pt x="34301" y="15501"/>
                      <a:pt x="34301" y="15417"/>
                    </a:cubicBezTo>
                    <a:lnTo>
                      <a:pt x="34301" y="15417"/>
                    </a:lnTo>
                    <a:lnTo>
                      <a:pt x="34972" y="15417"/>
                    </a:lnTo>
                    <a:lnTo>
                      <a:pt x="35390" y="15417"/>
                    </a:lnTo>
                    <a:cubicBezTo>
                      <a:pt x="35575" y="14747"/>
                      <a:pt x="35885" y="14118"/>
                      <a:pt x="36312" y="13574"/>
                    </a:cubicBezTo>
                    <a:lnTo>
                      <a:pt x="37401" y="12066"/>
                    </a:lnTo>
                    <a:cubicBezTo>
                      <a:pt x="37401" y="12066"/>
                      <a:pt x="37401" y="12066"/>
                      <a:pt x="37820" y="12066"/>
                    </a:cubicBezTo>
                    <a:lnTo>
                      <a:pt x="38407" y="12066"/>
                    </a:lnTo>
                    <a:lnTo>
                      <a:pt x="38993" y="12066"/>
                    </a:lnTo>
                    <a:cubicBezTo>
                      <a:pt x="38993" y="12066"/>
                      <a:pt x="38993" y="12066"/>
                      <a:pt x="39412" y="12066"/>
                    </a:cubicBezTo>
                    <a:cubicBezTo>
                      <a:pt x="39831" y="12066"/>
                      <a:pt x="39915" y="12066"/>
                      <a:pt x="40418" y="12736"/>
                    </a:cubicBezTo>
                    <a:cubicBezTo>
                      <a:pt x="40703" y="13063"/>
                      <a:pt x="41013" y="13373"/>
                      <a:pt x="41339" y="13658"/>
                    </a:cubicBezTo>
                    <a:lnTo>
                      <a:pt x="42596" y="14496"/>
                    </a:lnTo>
                    <a:lnTo>
                      <a:pt x="43853" y="15250"/>
                    </a:lnTo>
                    <a:cubicBezTo>
                      <a:pt x="43870" y="14973"/>
                      <a:pt x="43870" y="14688"/>
                      <a:pt x="43853" y="14412"/>
                    </a:cubicBezTo>
                    <a:cubicBezTo>
                      <a:pt x="43887" y="14135"/>
                      <a:pt x="43887" y="13850"/>
                      <a:pt x="43853" y="13574"/>
                    </a:cubicBezTo>
                    <a:cubicBezTo>
                      <a:pt x="43853" y="13574"/>
                      <a:pt x="43853" y="13574"/>
                      <a:pt x="43434" y="13574"/>
                    </a:cubicBezTo>
                    <a:cubicBezTo>
                      <a:pt x="43250" y="13498"/>
                      <a:pt x="43032" y="13498"/>
                      <a:pt x="42848" y="13574"/>
                    </a:cubicBezTo>
                    <a:cubicBezTo>
                      <a:pt x="42806" y="13440"/>
                      <a:pt x="42806" y="13289"/>
                      <a:pt x="42848" y="13155"/>
                    </a:cubicBezTo>
                    <a:cubicBezTo>
                      <a:pt x="42915" y="12962"/>
                      <a:pt x="42915" y="12761"/>
                      <a:pt x="42848" y="12568"/>
                    </a:cubicBezTo>
                    <a:lnTo>
                      <a:pt x="43518" y="12568"/>
                    </a:lnTo>
                    <a:cubicBezTo>
                      <a:pt x="43870" y="12694"/>
                      <a:pt x="44255" y="12694"/>
                      <a:pt x="44607" y="12568"/>
                    </a:cubicBezTo>
                    <a:lnTo>
                      <a:pt x="46367" y="12568"/>
                    </a:lnTo>
                    <a:lnTo>
                      <a:pt x="47121" y="12568"/>
                    </a:lnTo>
                    <a:cubicBezTo>
                      <a:pt x="47121" y="12568"/>
                      <a:pt x="47121" y="12568"/>
                      <a:pt x="47121" y="12568"/>
                    </a:cubicBezTo>
                    <a:lnTo>
                      <a:pt x="47121" y="11982"/>
                    </a:lnTo>
                    <a:lnTo>
                      <a:pt x="49802" y="11982"/>
                    </a:lnTo>
                    <a:lnTo>
                      <a:pt x="53489" y="14412"/>
                    </a:lnTo>
                    <a:lnTo>
                      <a:pt x="57846" y="10809"/>
                    </a:lnTo>
                    <a:lnTo>
                      <a:pt x="60862" y="19188"/>
                    </a:lnTo>
                    <a:lnTo>
                      <a:pt x="58097" y="21869"/>
                    </a:lnTo>
                    <a:cubicBezTo>
                      <a:pt x="58097" y="21869"/>
                      <a:pt x="58097" y="22288"/>
                      <a:pt x="58097" y="22874"/>
                    </a:cubicBezTo>
                    <a:cubicBezTo>
                      <a:pt x="57972" y="23318"/>
                      <a:pt x="57770" y="23746"/>
                      <a:pt x="57511" y="24131"/>
                    </a:cubicBezTo>
                    <a:cubicBezTo>
                      <a:pt x="57511" y="24131"/>
                      <a:pt x="57511" y="24131"/>
                      <a:pt x="57511" y="24131"/>
                    </a:cubicBezTo>
                    <a:lnTo>
                      <a:pt x="56840" y="24131"/>
                    </a:lnTo>
                    <a:lnTo>
                      <a:pt x="56086" y="24131"/>
                    </a:lnTo>
                    <a:lnTo>
                      <a:pt x="55248" y="24131"/>
                    </a:lnTo>
                    <a:lnTo>
                      <a:pt x="54829" y="24802"/>
                    </a:lnTo>
                    <a:lnTo>
                      <a:pt x="54829" y="25388"/>
                    </a:lnTo>
                    <a:cubicBezTo>
                      <a:pt x="54829" y="25388"/>
                      <a:pt x="54829" y="25975"/>
                      <a:pt x="54829" y="26058"/>
                    </a:cubicBezTo>
                    <a:cubicBezTo>
                      <a:pt x="54922" y="26243"/>
                      <a:pt x="54922" y="26461"/>
                      <a:pt x="54829" y="26645"/>
                    </a:cubicBezTo>
                    <a:cubicBezTo>
                      <a:pt x="54829" y="26645"/>
                      <a:pt x="54829" y="26645"/>
                      <a:pt x="54829" y="26645"/>
                    </a:cubicBezTo>
                    <a:lnTo>
                      <a:pt x="54159" y="26645"/>
                    </a:lnTo>
                    <a:lnTo>
                      <a:pt x="53405" y="26645"/>
                    </a:lnTo>
                    <a:lnTo>
                      <a:pt x="52567" y="26645"/>
                    </a:lnTo>
                    <a:lnTo>
                      <a:pt x="51897" y="26645"/>
                    </a:lnTo>
                    <a:lnTo>
                      <a:pt x="51143" y="26142"/>
                    </a:lnTo>
                    <a:cubicBezTo>
                      <a:pt x="51143" y="26142"/>
                      <a:pt x="50556" y="25639"/>
                      <a:pt x="50389" y="25639"/>
                    </a:cubicBezTo>
                    <a:lnTo>
                      <a:pt x="48545" y="25137"/>
                    </a:lnTo>
                    <a:lnTo>
                      <a:pt x="47372" y="25137"/>
                    </a:lnTo>
                    <a:cubicBezTo>
                      <a:pt x="46987" y="25438"/>
                      <a:pt x="46693" y="25849"/>
                      <a:pt x="46534" y="26310"/>
                    </a:cubicBezTo>
                    <a:cubicBezTo>
                      <a:pt x="46534" y="26980"/>
                      <a:pt x="46031" y="27399"/>
                      <a:pt x="45864" y="27483"/>
                    </a:cubicBezTo>
                    <a:lnTo>
                      <a:pt x="45194" y="27483"/>
                    </a:lnTo>
                    <a:lnTo>
                      <a:pt x="44021" y="28153"/>
                    </a:lnTo>
                    <a:lnTo>
                      <a:pt x="42010" y="29159"/>
                    </a:lnTo>
                    <a:lnTo>
                      <a:pt x="39915" y="30164"/>
                    </a:lnTo>
                    <a:lnTo>
                      <a:pt x="38742" y="30667"/>
                    </a:lnTo>
                    <a:lnTo>
                      <a:pt x="36815" y="31169"/>
                    </a:lnTo>
                    <a:lnTo>
                      <a:pt x="36228" y="31672"/>
                    </a:lnTo>
                    <a:lnTo>
                      <a:pt x="35642" y="32175"/>
                    </a:lnTo>
                    <a:cubicBezTo>
                      <a:pt x="35365" y="32376"/>
                      <a:pt x="35055" y="32527"/>
                      <a:pt x="34720" y="32594"/>
                    </a:cubicBezTo>
                    <a:lnTo>
                      <a:pt x="33296" y="33180"/>
                    </a:lnTo>
                    <a:lnTo>
                      <a:pt x="31788" y="33767"/>
                    </a:lnTo>
                    <a:lnTo>
                      <a:pt x="30950" y="33767"/>
                    </a:lnTo>
                    <a:lnTo>
                      <a:pt x="30447" y="33767"/>
                    </a:lnTo>
                    <a:lnTo>
                      <a:pt x="29441" y="34270"/>
                    </a:lnTo>
                    <a:lnTo>
                      <a:pt x="28352" y="34856"/>
                    </a:lnTo>
                    <a:lnTo>
                      <a:pt x="27766" y="34856"/>
                    </a:lnTo>
                    <a:lnTo>
                      <a:pt x="26928" y="34856"/>
                    </a:lnTo>
                    <a:lnTo>
                      <a:pt x="25671" y="34856"/>
                    </a:lnTo>
                    <a:lnTo>
                      <a:pt x="24330" y="34856"/>
                    </a:lnTo>
                    <a:lnTo>
                      <a:pt x="23492" y="34856"/>
                    </a:lnTo>
                    <a:lnTo>
                      <a:pt x="22822" y="32259"/>
                    </a:lnTo>
                    <a:cubicBezTo>
                      <a:pt x="22688" y="32225"/>
                      <a:pt x="22537" y="32225"/>
                      <a:pt x="22403" y="32259"/>
                    </a:cubicBezTo>
                    <a:lnTo>
                      <a:pt x="22403" y="32259"/>
                    </a:lnTo>
                    <a:cubicBezTo>
                      <a:pt x="22403" y="32259"/>
                      <a:pt x="22403" y="32259"/>
                      <a:pt x="22403" y="32259"/>
                    </a:cubicBezTo>
                    <a:lnTo>
                      <a:pt x="21984" y="32259"/>
                    </a:lnTo>
                    <a:lnTo>
                      <a:pt x="22990" y="36448"/>
                    </a:lnTo>
                    <a:lnTo>
                      <a:pt x="21733" y="36448"/>
                    </a:lnTo>
                    <a:lnTo>
                      <a:pt x="20308" y="36448"/>
                    </a:lnTo>
                    <a:lnTo>
                      <a:pt x="19889" y="36448"/>
                    </a:lnTo>
                    <a:cubicBezTo>
                      <a:pt x="19889" y="36448"/>
                      <a:pt x="19889" y="36448"/>
                      <a:pt x="19889" y="36448"/>
                    </a:cubicBezTo>
                    <a:lnTo>
                      <a:pt x="19889" y="38040"/>
                    </a:lnTo>
                    <a:lnTo>
                      <a:pt x="11008" y="40302"/>
                    </a:lnTo>
                    <a:lnTo>
                      <a:pt x="10421" y="40302"/>
                    </a:lnTo>
                    <a:cubicBezTo>
                      <a:pt x="10421" y="40302"/>
                      <a:pt x="10421" y="40302"/>
                      <a:pt x="10421" y="40302"/>
                    </a:cubicBezTo>
                    <a:lnTo>
                      <a:pt x="10421" y="40302"/>
                    </a:lnTo>
                    <a:lnTo>
                      <a:pt x="10421" y="40973"/>
                    </a:lnTo>
                    <a:lnTo>
                      <a:pt x="10421" y="41811"/>
                    </a:lnTo>
                    <a:lnTo>
                      <a:pt x="10924" y="41811"/>
                    </a:lnTo>
                    <a:cubicBezTo>
                      <a:pt x="10924" y="41811"/>
                      <a:pt x="10924" y="41811"/>
                      <a:pt x="10924" y="41811"/>
                    </a:cubicBezTo>
                    <a:cubicBezTo>
                      <a:pt x="11310" y="41894"/>
                      <a:pt x="11712" y="41894"/>
                      <a:pt x="12097" y="41811"/>
                    </a:cubicBezTo>
                    <a:lnTo>
                      <a:pt x="13019" y="41811"/>
                    </a:lnTo>
                    <a:lnTo>
                      <a:pt x="13773" y="44660"/>
                    </a:lnTo>
                    <a:cubicBezTo>
                      <a:pt x="13773" y="44660"/>
                      <a:pt x="13773" y="44660"/>
                      <a:pt x="13773" y="44660"/>
                    </a:cubicBezTo>
                    <a:lnTo>
                      <a:pt x="14359" y="44660"/>
                    </a:lnTo>
                    <a:lnTo>
                      <a:pt x="15030" y="44073"/>
                    </a:lnTo>
                    <a:lnTo>
                      <a:pt x="15532" y="43654"/>
                    </a:lnTo>
                    <a:lnTo>
                      <a:pt x="16035" y="43654"/>
                    </a:lnTo>
                    <a:lnTo>
                      <a:pt x="16035" y="43654"/>
                    </a:lnTo>
                    <a:lnTo>
                      <a:pt x="16622" y="43654"/>
                    </a:lnTo>
                    <a:cubicBezTo>
                      <a:pt x="16622" y="43654"/>
                      <a:pt x="16622" y="43654"/>
                      <a:pt x="16622" y="43654"/>
                    </a:cubicBezTo>
                    <a:lnTo>
                      <a:pt x="17543" y="47089"/>
                    </a:lnTo>
                    <a:lnTo>
                      <a:pt x="18214" y="47089"/>
                    </a:lnTo>
                    <a:cubicBezTo>
                      <a:pt x="18633" y="47089"/>
                      <a:pt x="18884" y="47089"/>
                      <a:pt x="18968" y="47089"/>
                    </a:cubicBezTo>
                    <a:lnTo>
                      <a:pt x="18968" y="47089"/>
                    </a:lnTo>
                    <a:lnTo>
                      <a:pt x="18968" y="47089"/>
                    </a:lnTo>
                    <a:cubicBezTo>
                      <a:pt x="18968" y="47089"/>
                      <a:pt x="18968" y="47927"/>
                      <a:pt x="18968" y="48681"/>
                    </a:cubicBezTo>
                    <a:lnTo>
                      <a:pt x="18968" y="47173"/>
                    </a:lnTo>
                    <a:lnTo>
                      <a:pt x="19471" y="47592"/>
                    </a:lnTo>
                    <a:cubicBezTo>
                      <a:pt x="19697" y="47718"/>
                      <a:pt x="19898" y="47885"/>
                      <a:pt x="20057" y="48095"/>
                    </a:cubicBezTo>
                    <a:lnTo>
                      <a:pt x="20560" y="48095"/>
                    </a:lnTo>
                    <a:lnTo>
                      <a:pt x="20560" y="48095"/>
                    </a:lnTo>
                    <a:lnTo>
                      <a:pt x="20560" y="48765"/>
                    </a:lnTo>
                    <a:lnTo>
                      <a:pt x="19973" y="49603"/>
                    </a:lnTo>
                    <a:cubicBezTo>
                      <a:pt x="19973" y="49603"/>
                      <a:pt x="19471" y="50357"/>
                      <a:pt x="19554" y="50525"/>
                    </a:cubicBezTo>
                    <a:lnTo>
                      <a:pt x="20225" y="53122"/>
                    </a:lnTo>
                    <a:cubicBezTo>
                      <a:pt x="20158" y="53508"/>
                      <a:pt x="20015" y="53876"/>
                      <a:pt x="19806" y="54211"/>
                    </a:cubicBezTo>
                    <a:lnTo>
                      <a:pt x="19387" y="55468"/>
                    </a:lnTo>
                    <a:lnTo>
                      <a:pt x="19387" y="56222"/>
                    </a:lnTo>
                    <a:lnTo>
                      <a:pt x="19387" y="56725"/>
                    </a:lnTo>
                    <a:lnTo>
                      <a:pt x="20560" y="55887"/>
                    </a:lnTo>
                    <a:lnTo>
                      <a:pt x="21063" y="56809"/>
                    </a:lnTo>
                    <a:cubicBezTo>
                      <a:pt x="21272" y="57119"/>
                      <a:pt x="21523" y="57404"/>
                      <a:pt x="21817" y="57647"/>
                    </a:cubicBezTo>
                    <a:lnTo>
                      <a:pt x="22403" y="57647"/>
                    </a:lnTo>
                    <a:lnTo>
                      <a:pt x="23325" y="57647"/>
                    </a:lnTo>
                    <a:lnTo>
                      <a:pt x="24582" y="57060"/>
                    </a:lnTo>
                    <a:cubicBezTo>
                      <a:pt x="25017" y="56918"/>
                      <a:pt x="25411" y="56692"/>
                      <a:pt x="25755" y="56390"/>
                    </a:cubicBezTo>
                    <a:cubicBezTo>
                      <a:pt x="25713" y="56222"/>
                      <a:pt x="25713" y="56055"/>
                      <a:pt x="25755" y="55887"/>
                    </a:cubicBezTo>
                    <a:lnTo>
                      <a:pt x="25755" y="55384"/>
                    </a:lnTo>
                    <a:cubicBezTo>
                      <a:pt x="25813" y="55133"/>
                      <a:pt x="25813" y="54882"/>
                      <a:pt x="25755" y="54630"/>
                    </a:cubicBezTo>
                    <a:cubicBezTo>
                      <a:pt x="25721" y="54354"/>
                      <a:pt x="25721" y="54069"/>
                      <a:pt x="25755" y="53792"/>
                    </a:cubicBezTo>
                    <a:cubicBezTo>
                      <a:pt x="25755" y="53792"/>
                      <a:pt x="25755" y="53792"/>
                      <a:pt x="25755" y="53792"/>
                    </a:cubicBezTo>
                    <a:cubicBezTo>
                      <a:pt x="25755" y="53792"/>
                      <a:pt x="25755" y="53792"/>
                      <a:pt x="26174" y="53792"/>
                    </a:cubicBezTo>
                    <a:lnTo>
                      <a:pt x="28268" y="53290"/>
                    </a:lnTo>
                    <a:lnTo>
                      <a:pt x="28268" y="53290"/>
                    </a:lnTo>
                    <a:lnTo>
                      <a:pt x="28268" y="53290"/>
                    </a:lnTo>
                    <a:lnTo>
                      <a:pt x="29609" y="53290"/>
                    </a:lnTo>
                    <a:cubicBezTo>
                      <a:pt x="29609" y="53290"/>
                      <a:pt x="29609" y="53290"/>
                      <a:pt x="30196" y="52452"/>
                    </a:cubicBezTo>
                    <a:cubicBezTo>
                      <a:pt x="30371" y="52133"/>
                      <a:pt x="30572" y="51823"/>
                      <a:pt x="30782" y="51530"/>
                    </a:cubicBezTo>
                    <a:lnTo>
                      <a:pt x="30782" y="51530"/>
                    </a:lnTo>
                    <a:lnTo>
                      <a:pt x="30782" y="51530"/>
                    </a:lnTo>
                    <a:lnTo>
                      <a:pt x="31955" y="52033"/>
                    </a:lnTo>
                    <a:lnTo>
                      <a:pt x="33044" y="52033"/>
                    </a:lnTo>
                    <a:cubicBezTo>
                      <a:pt x="33044" y="52033"/>
                      <a:pt x="33044" y="52033"/>
                      <a:pt x="33798" y="52033"/>
                    </a:cubicBezTo>
                    <a:lnTo>
                      <a:pt x="34469" y="52033"/>
                    </a:lnTo>
                    <a:lnTo>
                      <a:pt x="35055" y="52619"/>
                    </a:lnTo>
                    <a:lnTo>
                      <a:pt x="35558" y="53290"/>
                    </a:lnTo>
                    <a:lnTo>
                      <a:pt x="41004" y="51865"/>
                    </a:lnTo>
                    <a:cubicBezTo>
                      <a:pt x="41004" y="51865"/>
                      <a:pt x="41004" y="51865"/>
                      <a:pt x="41004" y="51195"/>
                    </a:cubicBezTo>
                    <a:cubicBezTo>
                      <a:pt x="41038" y="50885"/>
                      <a:pt x="41038" y="50583"/>
                      <a:pt x="41004" y="50273"/>
                    </a:cubicBezTo>
                    <a:lnTo>
                      <a:pt x="40334" y="47676"/>
                    </a:lnTo>
                    <a:cubicBezTo>
                      <a:pt x="40334" y="47676"/>
                      <a:pt x="40334" y="47676"/>
                      <a:pt x="40334" y="47676"/>
                    </a:cubicBezTo>
                    <a:cubicBezTo>
                      <a:pt x="40334" y="47676"/>
                      <a:pt x="40334" y="47676"/>
                      <a:pt x="40753" y="47676"/>
                    </a:cubicBezTo>
                    <a:lnTo>
                      <a:pt x="42010" y="48262"/>
                    </a:lnTo>
                    <a:cubicBezTo>
                      <a:pt x="42395" y="48329"/>
                      <a:pt x="42764" y="48472"/>
                      <a:pt x="43099" y="48681"/>
                    </a:cubicBezTo>
                    <a:lnTo>
                      <a:pt x="43602" y="48681"/>
                    </a:lnTo>
                    <a:cubicBezTo>
                      <a:pt x="43602" y="48681"/>
                      <a:pt x="43602" y="48681"/>
                      <a:pt x="44021" y="48681"/>
                    </a:cubicBezTo>
                    <a:cubicBezTo>
                      <a:pt x="44171" y="49067"/>
                      <a:pt x="44364" y="49436"/>
                      <a:pt x="44607" y="49771"/>
                    </a:cubicBezTo>
                    <a:cubicBezTo>
                      <a:pt x="44607" y="50273"/>
                      <a:pt x="45110" y="50609"/>
                      <a:pt x="45194" y="50609"/>
                    </a:cubicBezTo>
                    <a:lnTo>
                      <a:pt x="45864" y="50609"/>
                    </a:lnTo>
                    <a:cubicBezTo>
                      <a:pt x="46132" y="50516"/>
                      <a:pt x="46434" y="50516"/>
                      <a:pt x="46702" y="50609"/>
                    </a:cubicBezTo>
                    <a:lnTo>
                      <a:pt x="46702" y="51279"/>
                    </a:lnTo>
                    <a:cubicBezTo>
                      <a:pt x="46702" y="51279"/>
                      <a:pt x="46702" y="51279"/>
                      <a:pt x="46702" y="51279"/>
                    </a:cubicBezTo>
                    <a:lnTo>
                      <a:pt x="46702" y="51279"/>
                    </a:lnTo>
                    <a:cubicBezTo>
                      <a:pt x="46635" y="51555"/>
                      <a:pt x="46635" y="51840"/>
                      <a:pt x="46702" y="52117"/>
                    </a:cubicBezTo>
                    <a:cubicBezTo>
                      <a:pt x="46702" y="52619"/>
                      <a:pt x="46702" y="52871"/>
                      <a:pt x="46702" y="52871"/>
                    </a:cubicBezTo>
                    <a:cubicBezTo>
                      <a:pt x="46702" y="52871"/>
                      <a:pt x="46702" y="52871"/>
                      <a:pt x="46031" y="52871"/>
                    </a:cubicBezTo>
                    <a:cubicBezTo>
                      <a:pt x="45361" y="52871"/>
                      <a:pt x="45613" y="52871"/>
                      <a:pt x="45529" y="52871"/>
                    </a:cubicBezTo>
                    <a:lnTo>
                      <a:pt x="45529" y="53792"/>
                    </a:lnTo>
                    <a:cubicBezTo>
                      <a:pt x="45529" y="54295"/>
                      <a:pt x="45529" y="54630"/>
                      <a:pt x="45529" y="54798"/>
                    </a:cubicBezTo>
                    <a:lnTo>
                      <a:pt x="46367" y="55217"/>
                    </a:lnTo>
                    <a:cubicBezTo>
                      <a:pt x="46668" y="55259"/>
                      <a:pt x="46987" y="55259"/>
                      <a:pt x="47289" y="55217"/>
                    </a:cubicBezTo>
                    <a:lnTo>
                      <a:pt x="46702" y="55887"/>
                    </a:lnTo>
                    <a:cubicBezTo>
                      <a:pt x="46702" y="55887"/>
                      <a:pt x="46199" y="56390"/>
                      <a:pt x="46031" y="56390"/>
                    </a:cubicBezTo>
                    <a:cubicBezTo>
                      <a:pt x="45730" y="56474"/>
                      <a:pt x="45412" y="56474"/>
                      <a:pt x="45110" y="56390"/>
                    </a:cubicBezTo>
                    <a:lnTo>
                      <a:pt x="44104" y="56390"/>
                    </a:lnTo>
                    <a:cubicBezTo>
                      <a:pt x="43861" y="56491"/>
                      <a:pt x="43652" y="56666"/>
                      <a:pt x="43518" y="56893"/>
                    </a:cubicBezTo>
                    <a:lnTo>
                      <a:pt x="42931" y="57395"/>
                    </a:lnTo>
                    <a:lnTo>
                      <a:pt x="40166" y="58066"/>
                    </a:lnTo>
                    <a:lnTo>
                      <a:pt x="38910" y="58652"/>
                    </a:lnTo>
                    <a:lnTo>
                      <a:pt x="37569" y="59490"/>
                    </a:lnTo>
                    <a:lnTo>
                      <a:pt x="36480" y="60328"/>
                    </a:lnTo>
                    <a:lnTo>
                      <a:pt x="34636" y="61669"/>
                    </a:lnTo>
                    <a:lnTo>
                      <a:pt x="32709" y="63093"/>
                    </a:lnTo>
                    <a:lnTo>
                      <a:pt x="31788" y="63847"/>
                    </a:lnTo>
                    <a:cubicBezTo>
                      <a:pt x="31385" y="64166"/>
                      <a:pt x="30933" y="64417"/>
                      <a:pt x="30447" y="64601"/>
                    </a:cubicBezTo>
                    <a:cubicBezTo>
                      <a:pt x="29953" y="64777"/>
                      <a:pt x="29475" y="65004"/>
                      <a:pt x="29022" y="65272"/>
                    </a:cubicBezTo>
                    <a:cubicBezTo>
                      <a:pt x="28352" y="65615"/>
                      <a:pt x="27707" y="66009"/>
                      <a:pt x="27095" y="66445"/>
                    </a:cubicBezTo>
                    <a:cubicBezTo>
                      <a:pt x="26534" y="66788"/>
                      <a:pt x="25998" y="67182"/>
                      <a:pt x="25503" y="67618"/>
                    </a:cubicBezTo>
                    <a:cubicBezTo>
                      <a:pt x="25202" y="67844"/>
                      <a:pt x="25001" y="68171"/>
                      <a:pt x="24917" y="68539"/>
                    </a:cubicBezTo>
                    <a:cubicBezTo>
                      <a:pt x="24917" y="68539"/>
                      <a:pt x="24917" y="68539"/>
                      <a:pt x="24917" y="69461"/>
                    </a:cubicBezTo>
                    <a:lnTo>
                      <a:pt x="24917" y="71975"/>
                    </a:lnTo>
                    <a:cubicBezTo>
                      <a:pt x="24917" y="72813"/>
                      <a:pt x="24917" y="73315"/>
                      <a:pt x="24917" y="73483"/>
                    </a:cubicBezTo>
                    <a:cubicBezTo>
                      <a:pt x="24883" y="73651"/>
                      <a:pt x="24883" y="73818"/>
                      <a:pt x="24917" y="73986"/>
                    </a:cubicBezTo>
                    <a:lnTo>
                      <a:pt x="24917" y="73986"/>
                    </a:lnTo>
                    <a:cubicBezTo>
                      <a:pt x="24875" y="74237"/>
                      <a:pt x="24875" y="74488"/>
                      <a:pt x="24917" y="74740"/>
                    </a:cubicBezTo>
                    <a:lnTo>
                      <a:pt x="24917" y="75661"/>
                    </a:lnTo>
                    <a:cubicBezTo>
                      <a:pt x="24866" y="75913"/>
                      <a:pt x="24866" y="76164"/>
                      <a:pt x="24917" y="76416"/>
                    </a:cubicBezTo>
                    <a:cubicBezTo>
                      <a:pt x="24959" y="76692"/>
                      <a:pt x="24959" y="76977"/>
                      <a:pt x="24917" y="77253"/>
                    </a:cubicBezTo>
                    <a:lnTo>
                      <a:pt x="25755" y="77253"/>
                    </a:lnTo>
                    <a:lnTo>
                      <a:pt x="26593" y="77253"/>
                    </a:lnTo>
                    <a:lnTo>
                      <a:pt x="29022" y="78678"/>
                    </a:lnTo>
                    <a:lnTo>
                      <a:pt x="33044" y="78678"/>
                    </a:lnTo>
                    <a:lnTo>
                      <a:pt x="33044" y="78678"/>
                    </a:lnTo>
                    <a:lnTo>
                      <a:pt x="33463" y="78259"/>
                    </a:lnTo>
                    <a:cubicBezTo>
                      <a:pt x="33463" y="78259"/>
                      <a:pt x="33463" y="78259"/>
                      <a:pt x="33882" y="78259"/>
                    </a:cubicBezTo>
                    <a:lnTo>
                      <a:pt x="34385" y="78259"/>
                    </a:lnTo>
                    <a:lnTo>
                      <a:pt x="35307" y="78259"/>
                    </a:lnTo>
                    <a:lnTo>
                      <a:pt x="37066" y="78762"/>
                    </a:lnTo>
                    <a:lnTo>
                      <a:pt x="38742" y="78762"/>
                    </a:lnTo>
                    <a:lnTo>
                      <a:pt x="39915" y="78762"/>
                    </a:lnTo>
                    <a:lnTo>
                      <a:pt x="40585" y="78762"/>
                    </a:lnTo>
                    <a:cubicBezTo>
                      <a:pt x="41004" y="78762"/>
                      <a:pt x="41256" y="78762"/>
                      <a:pt x="41256" y="78762"/>
                    </a:cubicBezTo>
                    <a:cubicBezTo>
                      <a:pt x="41591" y="78954"/>
                      <a:pt x="41850" y="79248"/>
                      <a:pt x="42010" y="79599"/>
                    </a:cubicBezTo>
                    <a:lnTo>
                      <a:pt x="42596" y="80689"/>
                    </a:lnTo>
                    <a:cubicBezTo>
                      <a:pt x="42546" y="80354"/>
                      <a:pt x="42546" y="80018"/>
                      <a:pt x="42596" y="79683"/>
                    </a:cubicBezTo>
                    <a:cubicBezTo>
                      <a:pt x="42596" y="79181"/>
                      <a:pt x="42596" y="78929"/>
                      <a:pt x="43015" y="78929"/>
                    </a:cubicBezTo>
                    <a:cubicBezTo>
                      <a:pt x="43518" y="78854"/>
                      <a:pt x="44021" y="78854"/>
                      <a:pt x="44523" y="78929"/>
                    </a:cubicBezTo>
                    <a:lnTo>
                      <a:pt x="45780" y="78929"/>
                    </a:lnTo>
                    <a:lnTo>
                      <a:pt x="45780" y="77924"/>
                    </a:lnTo>
                    <a:lnTo>
                      <a:pt x="44775" y="77337"/>
                    </a:lnTo>
                    <a:lnTo>
                      <a:pt x="43602" y="77337"/>
                    </a:lnTo>
                    <a:cubicBezTo>
                      <a:pt x="42931" y="77337"/>
                      <a:pt x="42596" y="77337"/>
                      <a:pt x="42345" y="77337"/>
                    </a:cubicBezTo>
                    <a:cubicBezTo>
                      <a:pt x="42454" y="77052"/>
                      <a:pt x="42621" y="76793"/>
                      <a:pt x="42848" y="76583"/>
                    </a:cubicBezTo>
                    <a:lnTo>
                      <a:pt x="43602" y="75997"/>
                    </a:lnTo>
                    <a:lnTo>
                      <a:pt x="44356" y="75997"/>
                    </a:lnTo>
                    <a:lnTo>
                      <a:pt x="45277" y="75997"/>
                    </a:lnTo>
                    <a:lnTo>
                      <a:pt x="45948" y="75997"/>
                    </a:lnTo>
                    <a:cubicBezTo>
                      <a:pt x="46149" y="75745"/>
                      <a:pt x="46409" y="75544"/>
                      <a:pt x="46702" y="75410"/>
                    </a:cubicBezTo>
                    <a:lnTo>
                      <a:pt x="47372" y="74656"/>
                    </a:lnTo>
                    <a:lnTo>
                      <a:pt x="48043" y="77170"/>
                    </a:lnTo>
                    <a:lnTo>
                      <a:pt x="48461" y="77170"/>
                    </a:lnTo>
                    <a:cubicBezTo>
                      <a:pt x="48461" y="77170"/>
                      <a:pt x="49048" y="77170"/>
                      <a:pt x="49132" y="77170"/>
                    </a:cubicBezTo>
                    <a:cubicBezTo>
                      <a:pt x="48612" y="78368"/>
                      <a:pt x="48881" y="79767"/>
                      <a:pt x="49802" y="80689"/>
                    </a:cubicBezTo>
                    <a:cubicBezTo>
                      <a:pt x="49802" y="80186"/>
                      <a:pt x="50221" y="79851"/>
                      <a:pt x="50389" y="79851"/>
                    </a:cubicBezTo>
                    <a:lnTo>
                      <a:pt x="51059" y="79851"/>
                    </a:lnTo>
                    <a:lnTo>
                      <a:pt x="51645" y="79851"/>
                    </a:lnTo>
                    <a:cubicBezTo>
                      <a:pt x="51645" y="79851"/>
                      <a:pt x="51645" y="79851"/>
                      <a:pt x="52148" y="79851"/>
                    </a:cubicBezTo>
                    <a:cubicBezTo>
                      <a:pt x="52651" y="79851"/>
                      <a:pt x="52148" y="79851"/>
                      <a:pt x="52148" y="79851"/>
                    </a:cubicBezTo>
                    <a:lnTo>
                      <a:pt x="52148" y="80270"/>
                    </a:lnTo>
                    <a:cubicBezTo>
                      <a:pt x="52115" y="80437"/>
                      <a:pt x="52115" y="80605"/>
                      <a:pt x="52148" y="80772"/>
                    </a:cubicBezTo>
                    <a:cubicBezTo>
                      <a:pt x="52106" y="80990"/>
                      <a:pt x="52106" y="81225"/>
                      <a:pt x="52148" y="81443"/>
                    </a:cubicBezTo>
                    <a:cubicBezTo>
                      <a:pt x="52148" y="81443"/>
                      <a:pt x="52148" y="82029"/>
                      <a:pt x="52148" y="82113"/>
                    </a:cubicBezTo>
                    <a:lnTo>
                      <a:pt x="52148" y="83035"/>
                    </a:lnTo>
                    <a:lnTo>
                      <a:pt x="52148" y="83538"/>
                    </a:lnTo>
                    <a:lnTo>
                      <a:pt x="52986" y="84040"/>
                    </a:lnTo>
                    <a:lnTo>
                      <a:pt x="53573" y="84040"/>
                    </a:lnTo>
                    <a:lnTo>
                      <a:pt x="53573" y="83538"/>
                    </a:lnTo>
                    <a:lnTo>
                      <a:pt x="53573" y="83538"/>
                    </a:lnTo>
                    <a:cubicBezTo>
                      <a:pt x="53598" y="83060"/>
                      <a:pt x="53598" y="82591"/>
                      <a:pt x="53573" y="82113"/>
                    </a:cubicBezTo>
                    <a:cubicBezTo>
                      <a:pt x="53497" y="81669"/>
                      <a:pt x="53497" y="81217"/>
                      <a:pt x="53573" y="80772"/>
                    </a:cubicBezTo>
                    <a:cubicBezTo>
                      <a:pt x="53723" y="80488"/>
                      <a:pt x="53958" y="80253"/>
                      <a:pt x="54243" y="80102"/>
                    </a:cubicBezTo>
                    <a:cubicBezTo>
                      <a:pt x="54662" y="80102"/>
                      <a:pt x="54829" y="80102"/>
                      <a:pt x="54829" y="79599"/>
                    </a:cubicBezTo>
                    <a:cubicBezTo>
                      <a:pt x="54829" y="79097"/>
                      <a:pt x="54829" y="79013"/>
                      <a:pt x="54829" y="78343"/>
                    </a:cubicBezTo>
                    <a:cubicBezTo>
                      <a:pt x="54896" y="77924"/>
                      <a:pt x="54896" y="77505"/>
                      <a:pt x="54829" y="77086"/>
                    </a:cubicBezTo>
                    <a:lnTo>
                      <a:pt x="60862" y="75578"/>
                    </a:lnTo>
                    <a:lnTo>
                      <a:pt x="61868" y="73483"/>
                    </a:lnTo>
                    <a:lnTo>
                      <a:pt x="67398" y="72059"/>
                    </a:lnTo>
                    <a:lnTo>
                      <a:pt x="67398" y="72980"/>
                    </a:lnTo>
                    <a:cubicBezTo>
                      <a:pt x="67565" y="73324"/>
                      <a:pt x="67792" y="73634"/>
                      <a:pt x="68068" y="73902"/>
                    </a:cubicBezTo>
                    <a:cubicBezTo>
                      <a:pt x="68386" y="74153"/>
                      <a:pt x="68764" y="74321"/>
                      <a:pt x="69157" y="74405"/>
                    </a:cubicBezTo>
                    <a:lnTo>
                      <a:pt x="70414" y="74824"/>
                    </a:lnTo>
                    <a:lnTo>
                      <a:pt x="71839" y="74824"/>
                    </a:lnTo>
                    <a:cubicBezTo>
                      <a:pt x="71839" y="74824"/>
                      <a:pt x="71839" y="74824"/>
                      <a:pt x="71839" y="74824"/>
                    </a:cubicBezTo>
                    <a:lnTo>
                      <a:pt x="72257" y="74824"/>
                    </a:lnTo>
                    <a:cubicBezTo>
                      <a:pt x="72257" y="74824"/>
                      <a:pt x="72257" y="74824"/>
                      <a:pt x="72257" y="75578"/>
                    </a:cubicBezTo>
                    <a:cubicBezTo>
                      <a:pt x="72257" y="76332"/>
                      <a:pt x="72257" y="76248"/>
                      <a:pt x="72257" y="76248"/>
                    </a:cubicBezTo>
                    <a:lnTo>
                      <a:pt x="74436" y="76248"/>
                    </a:lnTo>
                    <a:lnTo>
                      <a:pt x="75106" y="77505"/>
                    </a:lnTo>
                    <a:lnTo>
                      <a:pt x="75860" y="78762"/>
                    </a:lnTo>
                    <a:lnTo>
                      <a:pt x="76615" y="79348"/>
                    </a:lnTo>
                    <a:lnTo>
                      <a:pt x="77536" y="79935"/>
                    </a:lnTo>
                    <a:lnTo>
                      <a:pt x="78039" y="79097"/>
                    </a:lnTo>
                    <a:lnTo>
                      <a:pt x="77033" y="78175"/>
                    </a:lnTo>
                    <a:lnTo>
                      <a:pt x="76028" y="77337"/>
                    </a:lnTo>
                    <a:lnTo>
                      <a:pt x="76028" y="76834"/>
                    </a:lnTo>
                    <a:cubicBezTo>
                      <a:pt x="76062" y="76106"/>
                      <a:pt x="76062" y="75385"/>
                      <a:pt x="76028" y="74656"/>
                    </a:cubicBezTo>
                    <a:cubicBezTo>
                      <a:pt x="76028" y="73734"/>
                      <a:pt x="76028" y="73232"/>
                      <a:pt x="76028" y="73064"/>
                    </a:cubicBezTo>
                    <a:cubicBezTo>
                      <a:pt x="76229" y="72804"/>
                      <a:pt x="76405" y="72528"/>
                      <a:pt x="76531" y="72226"/>
                    </a:cubicBezTo>
                    <a:cubicBezTo>
                      <a:pt x="76665" y="71899"/>
                      <a:pt x="76832" y="71589"/>
                      <a:pt x="77033" y="71304"/>
                    </a:cubicBezTo>
                    <a:lnTo>
                      <a:pt x="77033" y="71304"/>
                    </a:lnTo>
                    <a:lnTo>
                      <a:pt x="77704" y="71304"/>
                    </a:lnTo>
                    <a:cubicBezTo>
                      <a:pt x="77662" y="71556"/>
                      <a:pt x="77662" y="71807"/>
                      <a:pt x="77704" y="72059"/>
                    </a:cubicBezTo>
                    <a:cubicBezTo>
                      <a:pt x="77737" y="72369"/>
                      <a:pt x="77737" y="72670"/>
                      <a:pt x="77704" y="72980"/>
                    </a:cubicBezTo>
                    <a:cubicBezTo>
                      <a:pt x="77704" y="72980"/>
                      <a:pt x="77704" y="72980"/>
                      <a:pt x="77704" y="72980"/>
                    </a:cubicBezTo>
                    <a:lnTo>
                      <a:pt x="77704" y="72980"/>
                    </a:lnTo>
                    <a:lnTo>
                      <a:pt x="78123" y="72980"/>
                    </a:lnTo>
                    <a:lnTo>
                      <a:pt x="78625" y="72980"/>
                    </a:lnTo>
                    <a:cubicBezTo>
                      <a:pt x="78768" y="72377"/>
                      <a:pt x="78961" y="71790"/>
                      <a:pt x="79212" y="71221"/>
                    </a:cubicBezTo>
                    <a:cubicBezTo>
                      <a:pt x="79405" y="70533"/>
                      <a:pt x="79656" y="69855"/>
                      <a:pt x="79966" y="69210"/>
                    </a:cubicBezTo>
                    <a:cubicBezTo>
                      <a:pt x="79966" y="68623"/>
                      <a:pt x="80553" y="68456"/>
                      <a:pt x="80720" y="68623"/>
                    </a:cubicBezTo>
                    <a:cubicBezTo>
                      <a:pt x="80888" y="68791"/>
                      <a:pt x="80720" y="69629"/>
                      <a:pt x="80720" y="71137"/>
                    </a:cubicBezTo>
                    <a:lnTo>
                      <a:pt x="81726" y="75243"/>
                    </a:lnTo>
                    <a:cubicBezTo>
                      <a:pt x="82228" y="74488"/>
                      <a:pt x="82647" y="74069"/>
                      <a:pt x="82899" y="74069"/>
                    </a:cubicBezTo>
                    <a:cubicBezTo>
                      <a:pt x="83150" y="74069"/>
                      <a:pt x="83485" y="74069"/>
                      <a:pt x="83653" y="74824"/>
                    </a:cubicBezTo>
                    <a:cubicBezTo>
                      <a:pt x="83770" y="75460"/>
                      <a:pt x="83770" y="76114"/>
                      <a:pt x="83653" y="76751"/>
                    </a:cubicBezTo>
                    <a:cubicBezTo>
                      <a:pt x="83502" y="77597"/>
                      <a:pt x="83217" y="78418"/>
                      <a:pt x="82815" y="79181"/>
                    </a:cubicBezTo>
                    <a:cubicBezTo>
                      <a:pt x="82781" y="79658"/>
                      <a:pt x="82781" y="80127"/>
                      <a:pt x="82815" y="80605"/>
                    </a:cubicBezTo>
                    <a:cubicBezTo>
                      <a:pt x="82815" y="81275"/>
                      <a:pt x="82815" y="81778"/>
                      <a:pt x="82815" y="81946"/>
                    </a:cubicBezTo>
                    <a:cubicBezTo>
                      <a:pt x="82756" y="82281"/>
                      <a:pt x="82606" y="82599"/>
                      <a:pt x="82396" y="82867"/>
                    </a:cubicBezTo>
                    <a:cubicBezTo>
                      <a:pt x="82228" y="83353"/>
                      <a:pt x="81969" y="83814"/>
                      <a:pt x="81642" y="84208"/>
                    </a:cubicBezTo>
                    <a:cubicBezTo>
                      <a:pt x="81357" y="84610"/>
                      <a:pt x="81106" y="85029"/>
                      <a:pt x="80888" y="85465"/>
                    </a:cubicBezTo>
                    <a:lnTo>
                      <a:pt x="80385" y="86219"/>
                    </a:lnTo>
                    <a:lnTo>
                      <a:pt x="80385" y="86889"/>
                    </a:lnTo>
                    <a:lnTo>
                      <a:pt x="81810" y="86889"/>
                    </a:lnTo>
                    <a:lnTo>
                      <a:pt x="81055" y="89989"/>
                    </a:lnTo>
                    <a:lnTo>
                      <a:pt x="75525" y="91414"/>
                    </a:lnTo>
                    <a:cubicBezTo>
                      <a:pt x="75525" y="91414"/>
                      <a:pt x="75525" y="91414"/>
                      <a:pt x="74771" y="90743"/>
                    </a:cubicBezTo>
                    <a:cubicBezTo>
                      <a:pt x="74503" y="90534"/>
                      <a:pt x="74185" y="90392"/>
                      <a:pt x="73849" y="90324"/>
                    </a:cubicBezTo>
                    <a:lnTo>
                      <a:pt x="71252" y="90995"/>
                    </a:lnTo>
                    <a:cubicBezTo>
                      <a:pt x="71252" y="90995"/>
                      <a:pt x="70749" y="90995"/>
                      <a:pt x="70330" y="90576"/>
                    </a:cubicBezTo>
                    <a:cubicBezTo>
                      <a:pt x="69911" y="90157"/>
                      <a:pt x="69576" y="90073"/>
                      <a:pt x="69493" y="90073"/>
                    </a:cubicBezTo>
                    <a:lnTo>
                      <a:pt x="68822" y="90073"/>
                    </a:lnTo>
                    <a:lnTo>
                      <a:pt x="69576" y="93089"/>
                    </a:lnTo>
                    <a:lnTo>
                      <a:pt x="68236" y="93089"/>
                    </a:lnTo>
                    <a:lnTo>
                      <a:pt x="66644" y="93089"/>
                    </a:lnTo>
                    <a:cubicBezTo>
                      <a:pt x="66007" y="93207"/>
                      <a:pt x="65353" y="93207"/>
                      <a:pt x="64716" y="93089"/>
                    </a:cubicBezTo>
                    <a:lnTo>
                      <a:pt x="62370" y="93089"/>
                    </a:lnTo>
                    <a:cubicBezTo>
                      <a:pt x="62370" y="93089"/>
                      <a:pt x="62370" y="93089"/>
                      <a:pt x="61952" y="93089"/>
                    </a:cubicBezTo>
                    <a:cubicBezTo>
                      <a:pt x="61532" y="93089"/>
                      <a:pt x="61952" y="93089"/>
                      <a:pt x="61952" y="93089"/>
                    </a:cubicBezTo>
                    <a:cubicBezTo>
                      <a:pt x="61952" y="93089"/>
                      <a:pt x="61952" y="93089"/>
                      <a:pt x="61952" y="92503"/>
                    </a:cubicBezTo>
                    <a:cubicBezTo>
                      <a:pt x="61926" y="92252"/>
                      <a:pt x="61926" y="92000"/>
                      <a:pt x="61952" y="91749"/>
                    </a:cubicBezTo>
                    <a:cubicBezTo>
                      <a:pt x="61952" y="91749"/>
                      <a:pt x="61449" y="91749"/>
                      <a:pt x="60862" y="91749"/>
                    </a:cubicBezTo>
                    <a:cubicBezTo>
                      <a:pt x="60276" y="91749"/>
                      <a:pt x="60443" y="91749"/>
                      <a:pt x="60108" y="91749"/>
                    </a:cubicBezTo>
                    <a:lnTo>
                      <a:pt x="59522" y="91749"/>
                    </a:lnTo>
                    <a:lnTo>
                      <a:pt x="59103" y="91749"/>
                    </a:lnTo>
                    <a:lnTo>
                      <a:pt x="58684" y="91749"/>
                    </a:lnTo>
                    <a:cubicBezTo>
                      <a:pt x="58742" y="92218"/>
                      <a:pt x="58742" y="92704"/>
                      <a:pt x="58684" y="93173"/>
                    </a:cubicBezTo>
                    <a:cubicBezTo>
                      <a:pt x="58742" y="93617"/>
                      <a:pt x="58742" y="94070"/>
                      <a:pt x="58684" y="94514"/>
                    </a:cubicBezTo>
                    <a:lnTo>
                      <a:pt x="58684" y="94514"/>
                    </a:lnTo>
                    <a:cubicBezTo>
                      <a:pt x="58684" y="94514"/>
                      <a:pt x="58684" y="94514"/>
                      <a:pt x="58684" y="94514"/>
                    </a:cubicBezTo>
                    <a:lnTo>
                      <a:pt x="57427" y="95687"/>
                    </a:lnTo>
                    <a:lnTo>
                      <a:pt x="56338" y="96692"/>
                    </a:lnTo>
                    <a:lnTo>
                      <a:pt x="55751" y="96106"/>
                    </a:lnTo>
                    <a:lnTo>
                      <a:pt x="55165" y="95436"/>
                    </a:lnTo>
                    <a:lnTo>
                      <a:pt x="55165" y="95436"/>
                    </a:lnTo>
                    <a:lnTo>
                      <a:pt x="55165" y="95436"/>
                    </a:lnTo>
                    <a:lnTo>
                      <a:pt x="54662" y="95436"/>
                    </a:lnTo>
                    <a:close/>
                    <a:moveTo>
                      <a:pt x="31" y="32007"/>
                    </a:moveTo>
                    <a:cubicBezTo>
                      <a:pt x="-10" y="31614"/>
                      <a:pt x="-10" y="31228"/>
                      <a:pt x="31" y="30834"/>
                    </a:cubicBezTo>
                    <a:cubicBezTo>
                      <a:pt x="31" y="30248"/>
                      <a:pt x="450" y="29829"/>
                      <a:pt x="618" y="29745"/>
                    </a:cubicBezTo>
                    <a:cubicBezTo>
                      <a:pt x="786" y="29661"/>
                      <a:pt x="1121" y="30248"/>
                      <a:pt x="1372" y="30918"/>
                    </a:cubicBezTo>
                    <a:cubicBezTo>
                      <a:pt x="1582" y="31404"/>
                      <a:pt x="1866" y="31857"/>
                      <a:pt x="2210" y="32259"/>
                    </a:cubicBezTo>
                    <a:lnTo>
                      <a:pt x="2210" y="33013"/>
                    </a:lnTo>
                    <a:lnTo>
                      <a:pt x="1121" y="33013"/>
                    </a:lnTo>
                    <a:lnTo>
                      <a:pt x="199" y="32510"/>
                    </a:lnTo>
                    <a:cubicBezTo>
                      <a:pt x="124" y="32351"/>
                      <a:pt x="73" y="32183"/>
                      <a:pt x="31" y="32007"/>
                    </a:cubicBezTo>
                    <a:close/>
                    <a:moveTo>
                      <a:pt x="2797" y="26477"/>
                    </a:moveTo>
                    <a:lnTo>
                      <a:pt x="2797" y="25891"/>
                    </a:lnTo>
                    <a:cubicBezTo>
                      <a:pt x="2830" y="25757"/>
                      <a:pt x="2830" y="25606"/>
                      <a:pt x="2797" y="25472"/>
                    </a:cubicBezTo>
                    <a:lnTo>
                      <a:pt x="4305" y="26142"/>
                    </a:lnTo>
                    <a:lnTo>
                      <a:pt x="5897" y="26896"/>
                    </a:lnTo>
                    <a:lnTo>
                      <a:pt x="6567" y="27734"/>
                    </a:lnTo>
                    <a:lnTo>
                      <a:pt x="7070" y="28656"/>
                    </a:lnTo>
                    <a:lnTo>
                      <a:pt x="7070" y="29745"/>
                    </a:lnTo>
                    <a:lnTo>
                      <a:pt x="6567" y="29745"/>
                    </a:lnTo>
                    <a:cubicBezTo>
                      <a:pt x="6567" y="29745"/>
                      <a:pt x="6567" y="29745"/>
                      <a:pt x="6567" y="29745"/>
                    </a:cubicBezTo>
                    <a:lnTo>
                      <a:pt x="6567" y="29745"/>
                    </a:lnTo>
                    <a:lnTo>
                      <a:pt x="6148" y="29745"/>
                    </a:lnTo>
                    <a:cubicBezTo>
                      <a:pt x="5905" y="29695"/>
                      <a:pt x="5696" y="29536"/>
                      <a:pt x="5562" y="29326"/>
                    </a:cubicBezTo>
                    <a:cubicBezTo>
                      <a:pt x="5562" y="29326"/>
                      <a:pt x="5059" y="28823"/>
                      <a:pt x="4891" y="28823"/>
                    </a:cubicBezTo>
                    <a:cubicBezTo>
                      <a:pt x="4724" y="28823"/>
                      <a:pt x="4891" y="28823"/>
                      <a:pt x="4137" y="28237"/>
                    </a:cubicBezTo>
                    <a:lnTo>
                      <a:pt x="3383" y="27650"/>
                    </a:lnTo>
                    <a:cubicBezTo>
                      <a:pt x="3383" y="27650"/>
                      <a:pt x="3383" y="27650"/>
                      <a:pt x="3383" y="27650"/>
                    </a:cubicBezTo>
                    <a:close/>
                    <a:moveTo>
                      <a:pt x="21398" y="89151"/>
                    </a:moveTo>
                    <a:cubicBezTo>
                      <a:pt x="21398" y="89151"/>
                      <a:pt x="21398" y="89151"/>
                      <a:pt x="20895" y="89151"/>
                    </a:cubicBezTo>
                    <a:cubicBezTo>
                      <a:pt x="20392" y="89151"/>
                      <a:pt x="20392" y="89151"/>
                      <a:pt x="20476" y="89654"/>
                    </a:cubicBezTo>
                    <a:cubicBezTo>
                      <a:pt x="20560" y="90157"/>
                      <a:pt x="20476" y="89654"/>
                      <a:pt x="20979" y="89654"/>
                    </a:cubicBezTo>
                    <a:cubicBezTo>
                      <a:pt x="21481" y="89654"/>
                      <a:pt x="21398" y="89068"/>
                      <a:pt x="21398" y="89068"/>
                    </a:cubicBezTo>
                    <a:close/>
                    <a:moveTo>
                      <a:pt x="25336" y="99625"/>
                    </a:moveTo>
                    <a:cubicBezTo>
                      <a:pt x="25336" y="99625"/>
                      <a:pt x="24833" y="99625"/>
                      <a:pt x="25336" y="100379"/>
                    </a:cubicBezTo>
                    <a:cubicBezTo>
                      <a:pt x="25839" y="101133"/>
                      <a:pt x="25336" y="101049"/>
                      <a:pt x="26006" y="100882"/>
                    </a:cubicBezTo>
                    <a:cubicBezTo>
                      <a:pt x="26676" y="100714"/>
                      <a:pt x="26509" y="100882"/>
                      <a:pt x="26006" y="100128"/>
                    </a:cubicBezTo>
                    <a:cubicBezTo>
                      <a:pt x="25503" y="99374"/>
                      <a:pt x="25671" y="99541"/>
                      <a:pt x="25336" y="99625"/>
                    </a:cubicBezTo>
                    <a:close/>
                    <a:moveTo>
                      <a:pt x="16287" y="50190"/>
                    </a:moveTo>
                    <a:cubicBezTo>
                      <a:pt x="16287" y="50190"/>
                      <a:pt x="15868" y="50190"/>
                      <a:pt x="16287" y="51028"/>
                    </a:cubicBezTo>
                    <a:cubicBezTo>
                      <a:pt x="16705" y="51865"/>
                      <a:pt x="16287" y="51698"/>
                      <a:pt x="16957" y="51614"/>
                    </a:cubicBezTo>
                    <a:cubicBezTo>
                      <a:pt x="17627" y="51530"/>
                      <a:pt x="17460" y="51614"/>
                      <a:pt x="16957" y="50776"/>
                    </a:cubicBezTo>
                    <a:cubicBezTo>
                      <a:pt x="16454" y="49938"/>
                      <a:pt x="16287" y="50106"/>
                      <a:pt x="16287" y="50190"/>
                    </a:cubicBezTo>
                    <a:close/>
                    <a:moveTo>
                      <a:pt x="15532" y="21785"/>
                    </a:moveTo>
                    <a:lnTo>
                      <a:pt x="15532" y="21031"/>
                    </a:lnTo>
                    <a:lnTo>
                      <a:pt x="14778" y="21031"/>
                    </a:lnTo>
                    <a:close/>
                    <a:moveTo>
                      <a:pt x="16119" y="27315"/>
                    </a:moveTo>
                    <a:lnTo>
                      <a:pt x="16119" y="26813"/>
                    </a:lnTo>
                    <a:lnTo>
                      <a:pt x="16119" y="26226"/>
                    </a:lnTo>
                    <a:lnTo>
                      <a:pt x="16119" y="25723"/>
                    </a:lnTo>
                    <a:lnTo>
                      <a:pt x="16119" y="25053"/>
                    </a:lnTo>
                    <a:lnTo>
                      <a:pt x="15700" y="25053"/>
                    </a:lnTo>
                    <a:cubicBezTo>
                      <a:pt x="15541" y="25112"/>
                      <a:pt x="15357" y="25112"/>
                      <a:pt x="15197" y="25053"/>
                    </a:cubicBezTo>
                    <a:close/>
                    <a:moveTo>
                      <a:pt x="16119" y="13490"/>
                    </a:moveTo>
                    <a:cubicBezTo>
                      <a:pt x="16119" y="13490"/>
                      <a:pt x="16119" y="13490"/>
                      <a:pt x="16119" y="13490"/>
                    </a:cubicBezTo>
                    <a:cubicBezTo>
                      <a:pt x="16194" y="13649"/>
                      <a:pt x="16194" y="13834"/>
                      <a:pt x="16119" y="13993"/>
                    </a:cubicBezTo>
                    <a:cubicBezTo>
                      <a:pt x="16119" y="13993"/>
                      <a:pt x="15616" y="13993"/>
                      <a:pt x="15532" y="13993"/>
                    </a:cubicBezTo>
                    <a:cubicBezTo>
                      <a:pt x="15449" y="13993"/>
                      <a:pt x="16287" y="13658"/>
                      <a:pt x="16287" y="13658"/>
                    </a:cubicBezTo>
                    <a:close/>
                    <a:moveTo>
                      <a:pt x="19303" y="17847"/>
                    </a:moveTo>
                    <a:cubicBezTo>
                      <a:pt x="18984" y="17881"/>
                      <a:pt x="18742" y="18165"/>
                      <a:pt x="18775" y="18492"/>
                    </a:cubicBezTo>
                    <a:cubicBezTo>
                      <a:pt x="18783" y="18526"/>
                      <a:pt x="18792" y="18568"/>
                      <a:pt x="18800" y="18601"/>
                    </a:cubicBezTo>
                    <a:cubicBezTo>
                      <a:pt x="19043" y="18794"/>
                      <a:pt x="19395" y="18794"/>
                      <a:pt x="19638" y="18601"/>
                    </a:cubicBezTo>
                    <a:cubicBezTo>
                      <a:pt x="19638" y="18601"/>
                      <a:pt x="20057" y="18601"/>
                      <a:pt x="19638" y="17847"/>
                    </a:cubicBezTo>
                    <a:cubicBezTo>
                      <a:pt x="19613" y="17847"/>
                      <a:pt x="19579" y="17847"/>
                      <a:pt x="19554" y="17847"/>
                    </a:cubicBezTo>
                    <a:close/>
                    <a:moveTo>
                      <a:pt x="46702" y="82616"/>
                    </a:moveTo>
                    <a:cubicBezTo>
                      <a:pt x="46467" y="82842"/>
                      <a:pt x="46467" y="83211"/>
                      <a:pt x="46693" y="83445"/>
                    </a:cubicBezTo>
                    <a:cubicBezTo>
                      <a:pt x="46693" y="83445"/>
                      <a:pt x="46702" y="83454"/>
                      <a:pt x="46702" y="83454"/>
                    </a:cubicBezTo>
                    <a:cubicBezTo>
                      <a:pt x="46702" y="83957"/>
                      <a:pt x="46702" y="84124"/>
                      <a:pt x="47372" y="84040"/>
                    </a:cubicBezTo>
                    <a:cubicBezTo>
                      <a:pt x="48043" y="83957"/>
                      <a:pt x="47372" y="84040"/>
                      <a:pt x="47372" y="83286"/>
                    </a:cubicBezTo>
                    <a:cubicBezTo>
                      <a:pt x="47372" y="82532"/>
                      <a:pt x="47205" y="82532"/>
                      <a:pt x="46953" y="82616"/>
                    </a:cubicBezTo>
                    <a:close/>
                    <a:moveTo>
                      <a:pt x="40920" y="58150"/>
                    </a:moveTo>
                    <a:lnTo>
                      <a:pt x="41758" y="58150"/>
                    </a:lnTo>
                    <a:lnTo>
                      <a:pt x="41758" y="56976"/>
                    </a:lnTo>
                    <a:lnTo>
                      <a:pt x="41004" y="56976"/>
                    </a:lnTo>
                    <a:close/>
                    <a:moveTo>
                      <a:pt x="37904" y="12066"/>
                    </a:moveTo>
                    <a:cubicBezTo>
                      <a:pt x="37971" y="12267"/>
                      <a:pt x="38122" y="12418"/>
                      <a:pt x="38323" y="12485"/>
                    </a:cubicBezTo>
                    <a:lnTo>
                      <a:pt x="38826" y="12485"/>
                    </a:lnTo>
                    <a:cubicBezTo>
                      <a:pt x="38876" y="12124"/>
                      <a:pt x="38876" y="11756"/>
                      <a:pt x="38826" y="11395"/>
                    </a:cubicBezTo>
                    <a:lnTo>
                      <a:pt x="38826" y="10893"/>
                    </a:lnTo>
                    <a:lnTo>
                      <a:pt x="38826" y="10222"/>
                    </a:lnTo>
                    <a:lnTo>
                      <a:pt x="37988" y="10222"/>
                    </a:lnTo>
                    <a:cubicBezTo>
                      <a:pt x="37912" y="10381"/>
                      <a:pt x="37912" y="10566"/>
                      <a:pt x="37988" y="10725"/>
                    </a:cubicBezTo>
                    <a:lnTo>
                      <a:pt x="37988" y="11144"/>
                    </a:lnTo>
                    <a:close/>
                    <a:moveTo>
                      <a:pt x="50472" y="55720"/>
                    </a:moveTo>
                    <a:cubicBezTo>
                      <a:pt x="50975" y="55720"/>
                      <a:pt x="51227" y="55720"/>
                      <a:pt x="51310" y="56306"/>
                    </a:cubicBezTo>
                    <a:cubicBezTo>
                      <a:pt x="51545" y="56532"/>
                      <a:pt x="51545" y="56901"/>
                      <a:pt x="51319" y="57136"/>
                    </a:cubicBezTo>
                    <a:cubicBezTo>
                      <a:pt x="51319" y="57136"/>
                      <a:pt x="51310" y="57144"/>
                      <a:pt x="51310" y="57144"/>
                    </a:cubicBezTo>
                    <a:cubicBezTo>
                      <a:pt x="51310" y="57144"/>
                      <a:pt x="50724" y="57144"/>
                      <a:pt x="50556" y="56558"/>
                    </a:cubicBezTo>
                    <a:cubicBezTo>
                      <a:pt x="50389" y="55971"/>
                      <a:pt x="50389" y="55552"/>
                      <a:pt x="50724" y="55552"/>
                    </a:cubicBezTo>
                    <a:close/>
                    <a:moveTo>
                      <a:pt x="48713" y="49100"/>
                    </a:moveTo>
                    <a:cubicBezTo>
                      <a:pt x="48713" y="49100"/>
                      <a:pt x="48713" y="49100"/>
                      <a:pt x="48713" y="48430"/>
                    </a:cubicBezTo>
                    <a:cubicBezTo>
                      <a:pt x="48713" y="47760"/>
                      <a:pt x="48713" y="47760"/>
                      <a:pt x="48713" y="47592"/>
                    </a:cubicBezTo>
                    <a:lnTo>
                      <a:pt x="50472" y="48179"/>
                    </a:lnTo>
                    <a:lnTo>
                      <a:pt x="51897" y="48849"/>
                    </a:lnTo>
                    <a:cubicBezTo>
                      <a:pt x="52224" y="49318"/>
                      <a:pt x="52508" y="49829"/>
                      <a:pt x="52735" y="50357"/>
                    </a:cubicBezTo>
                    <a:cubicBezTo>
                      <a:pt x="53011" y="50868"/>
                      <a:pt x="53229" y="51396"/>
                      <a:pt x="53405" y="51949"/>
                    </a:cubicBezTo>
                    <a:lnTo>
                      <a:pt x="52400" y="51949"/>
                    </a:lnTo>
                    <a:lnTo>
                      <a:pt x="51227" y="51949"/>
                    </a:lnTo>
                    <a:cubicBezTo>
                      <a:pt x="51227" y="51949"/>
                      <a:pt x="51227" y="51530"/>
                      <a:pt x="50724" y="51195"/>
                    </a:cubicBezTo>
                    <a:cubicBezTo>
                      <a:pt x="50565" y="51011"/>
                      <a:pt x="50431" y="50818"/>
                      <a:pt x="50305" y="50609"/>
                    </a:cubicBezTo>
                    <a:lnTo>
                      <a:pt x="49886" y="50609"/>
                    </a:lnTo>
                    <a:lnTo>
                      <a:pt x="49383" y="50609"/>
                    </a:lnTo>
                    <a:cubicBezTo>
                      <a:pt x="49425" y="50391"/>
                      <a:pt x="49425" y="50156"/>
                      <a:pt x="49383" y="49938"/>
                    </a:cubicBezTo>
                    <a:cubicBezTo>
                      <a:pt x="49190" y="49687"/>
                      <a:pt x="49048" y="49402"/>
                      <a:pt x="48964" y="49100"/>
                    </a:cubicBezTo>
                    <a:close/>
                    <a:moveTo>
                      <a:pt x="42680" y="20361"/>
                    </a:moveTo>
                    <a:lnTo>
                      <a:pt x="42680" y="20361"/>
                    </a:lnTo>
                    <a:lnTo>
                      <a:pt x="42680" y="20361"/>
                    </a:lnTo>
                    <a:lnTo>
                      <a:pt x="43183" y="20361"/>
                    </a:lnTo>
                    <a:cubicBezTo>
                      <a:pt x="43241" y="20109"/>
                      <a:pt x="43241" y="19858"/>
                      <a:pt x="43183" y="19607"/>
                    </a:cubicBezTo>
                    <a:cubicBezTo>
                      <a:pt x="43267" y="19330"/>
                      <a:pt x="43267" y="19045"/>
                      <a:pt x="43183" y="18769"/>
                    </a:cubicBezTo>
                    <a:cubicBezTo>
                      <a:pt x="43183" y="18769"/>
                      <a:pt x="43183" y="18266"/>
                      <a:pt x="42345" y="18769"/>
                    </a:cubicBezTo>
                    <a:lnTo>
                      <a:pt x="42345" y="18769"/>
                    </a:lnTo>
                    <a:lnTo>
                      <a:pt x="42345" y="18769"/>
                    </a:lnTo>
                    <a:lnTo>
                      <a:pt x="42345" y="18769"/>
                    </a:lnTo>
                    <a:lnTo>
                      <a:pt x="42345" y="19607"/>
                    </a:lnTo>
                    <a:close/>
                    <a:moveTo>
                      <a:pt x="42680" y="10893"/>
                    </a:moveTo>
                    <a:cubicBezTo>
                      <a:pt x="42680" y="10893"/>
                      <a:pt x="42680" y="10893"/>
                      <a:pt x="42680" y="10893"/>
                    </a:cubicBezTo>
                    <a:cubicBezTo>
                      <a:pt x="42680" y="10893"/>
                      <a:pt x="42261" y="10893"/>
                      <a:pt x="42680" y="10893"/>
                    </a:cubicBezTo>
                    <a:lnTo>
                      <a:pt x="42680" y="10893"/>
                    </a:lnTo>
                    <a:cubicBezTo>
                      <a:pt x="42739" y="10901"/>
                      <a:pt x="42789" y="10901"/>
                      <a:pt x="42848" y="10893"/>
                    </a:cubicBezTo>
                    <a:close/>
                    <a:moveTo>
                      <a:pt x="52316" y="45916"/>
                    </a:moveTo>
                    <a:lnTo>
                      <a:pt x="51729" y="45916"/>
                    </a:lnTo>
                    <a:lnTo>
                      <a:pt x="51729" y="45246"/>
                    </a:lnTo>
                    <a:close/>
                    <a:moveTo>
                      <a:pt x="46031" y="21618"/>
                    </a:moveTo>
                    <a:cubicBezTo>
                      <a:pt x="46325" y="21475"/>
                      <a:pt x="46677" y="21601"/>
                      <a:pt x="46811" y="21894"/>
                    </a:cubicBezTo>
                    <a:cubicBezTo>
                      <a:pt x="46844" y="21970"/>
                      <a:pt x="46869" y="22045"/>
                      <a:pt x="46869" y="22120"/>
                    </a:cubicBezTo>
                    <a:cubicBezTo>
                      <a:pt x="46869" y="22623"/>
                      <a:pt x="46869" y="22958"/>
                      <a:pt x="46367" y="23042"/>
                    </a:cubicBezTo>
                    <a:cubicBezTo>
                      <a:pt x="45864" y="23126"/>
                      <a:pt x="45948" y="23042"/>
                      <a:pt x="45864" y="22455"/>
                    </a:cubicBezTo>
                    <a:cubicBezTo>
                      <a:pt x="45780" y="21869"/>
                      <a:pt x="45948" y="22037"/>
                      <a:pt x="46199" y="22037"/>
                    </a:cubicBezTo>
                    <a:close/>
                    <a:moveTo>
                      <a:pt x="53908" y="46252"/>
                    </a:moveTo>
                    <a:cubicBezTo>
                      <a:pt x="53908" y="46252"/>
                      <a:pt x="53908" y="46252"/>
                      <a:pt x="53908" y="46252"/>
                    </a:cubicBezTo>
                    <a:cubicBezTo>
                      <a:pt x="53908" y="46252"/>
                      <a:pt x="53908" y="46252"/>
                      <a:pt x="53908" y="46252"/>
                    </a:cubicBezTo>
                    <a:cubicBezTo>
                      <a:pt x="53908" y="46252"/>
                      <a:pt x="53824" y="46168"/>
                      <a:pt x="54075" y="46252"/>
                    </a:cubicBezTo>
                    <a:close/>
                    <a:moveTo>
                      <a:pt x="54746" y="49603"/>
                    </a:moveTo>
                    <a:cubicBezTo>
                      <a:pt x="54980" y="49754"/>
                      <a:pt x="55131" y="49997"/>
                      <a:pt x="55165" y="50273"/>
                    </a:cubicBezTo>
                    <a:cubicBezTo>
                      <a:pt x="55165" y="50273"/>
                      <a:pt x="55165" y="50860"/>
                      <a:pt x="55165" y="51028"/>
                    </a:cubicBezTo>
                    <a:cubicBezTo>
                      <a:pt x="55165" y="51195"/>
                      <a:pt x="55165" y="51028"/>
                      <a:pt x="55165" y="50441"/>
                    </a:cubicBezTo>
                    <a:cubicBezTo>
                      <a:pt x="55165" y="49854"/>
                      <a:pt x="54746" y="49603"/>
                      <a:pt x="54913" y="49603"/>
                    </a:cubicBezTo>
                    <a:close/>
                    <a:moveTo>
                      <a:pt x="46367" y="9468"/>
                    </a:moveTo>
                    <a:cubicBezTo>
                      <a:pt x="46367" y="9468"/>
                      <a:pt x="46367" y="9468"/>
                      <a:pt x="46367" y="10222"/>
                    </a:cubicBezTo>
                    <a:cubicBezTo>
                      <a:pt x="46367" y="10976"/>
                      <a:pt x="46367" y="10809"/>
                      <a:pt x="46869" y="10809"/>
                    </a:cubicBezTo>
                    <a:cubicBezTo>
                      <a:pt x="47230" y="10733"/>
                      <a:pt x="47464" y="10373"/>
                      <a:pt x="47381" y="10013"/>
                    </a:cubicBezTo>
                    <a:cubicBezTo>
                      <a:pt x="47381" y="9996"/>
                      <a:pt x="47372" y="9988"/>
                      <a:pt x="47372" y="9971"/>
                    </a:cubicBezTo>
                    <a:cubicBezTo>
                      <a:pt x="47297" y="9669"/>
                      <a:pt x="47012" y="9460"/>
                      <a:pt x="46702" y="9468"/>
                    </a:cubicBezTo>
                    <a:close/>
                    <a:moveTo>
                      <a:pt x="57259" y="45330"/>
                    </a:moveTo>
                    <a:cubicBezTo>
                      <a:pt x="57259" y="45330"/>
                      <a:pt x="57259" y="45330"/>
                      <a:pt x="57678" y="46000"/>
                    </a:cubicBezTo>
                    <a:cubicBezTo>
                      <a:pt x="58097" y="46670"/>
                      <a:pt x="57678" y="46670"/>
                      <a:pt x="57678" y="46754"/>
                    </a:cubicBezTo>
                    <a:cubicBezTo>
                      <a:pt x="57678" y="46838"/>
                      <a:pt x="57008" y="46754"/>
                      <a:pt x="56840" y="46168"/>
                    </a:cubicBezTo>
                    <a:cubicBezTo>
                      <a:pt x="56740" y="45807"/>
                      <a:pt x="56958" y="45439"/>
                      <a:pt x="57310" y="45347"/>
                    </a:cubicBezTo>
                    <a:cubicBezTo>
                      <a:pt x="57402" y="45322"/>
                      <a:pt x="57502" y="45313"/>
                      <a:pt x="57594" y="45330"/>
                    </a:cubicBezTo>
                    <a:close/>
                    <a:moveTo>
                      <a:pt x="68990" y="91162"/>
                    </a:moveTo>
                    <a:lnTo>
                      <a:pt x="69660" y="91162"/>
                    </a:lnTo>
                    <a:cubicBezTo>
                      <a:pt x="69618" y="90911"/>
                      <a:pt x="69459" y="90702"/>
                      <a:pt x="69241" y="90576"/>
                    </a:cubicBezTo>
                    <a:lnTo>
                      <a:pt x="68655" y="89989"/>
                    </a:lnTo>
                    <a:close/>
                    <a:moveTo>
                      <a:pt x="73766" y="79181"/>
                    </a:moveTo>
                    <a:cubicBezTo>
                      <a:pt x="73766" y="79181"/>
                      <a:pt x="73766" y="79181"/>
                      <a:pt x="73766" y="79181"/>
                    </a:cubicBezTo>
                    <a:cubicBezTo>
                      <a:pt x="73766" y="79181"/>
                      <a:pt x="73766" y="78762"/>
                      <a:pt x="73766" y="78762"/>
                    </a:cubicBezTo>
                    <a:lnTo>
                      <a:pt x="73766" y="78762"/>
                    </a:lnTo>
                    <a:lnTo>
                      <a:pt x="73766" y="78762"/>
                    </a:lnTo>
                    <a:cubicBezTo>
                      <a:pt x="73766" y="78762"/>
                      <a:pt x="73766" y="78762"/>
                      <a:pt x="73766" y="78762"/>
                    </a:cubicBezTo>
                    <a:lnTo>
                      <a:pt x="73766" y="78762"/>
                    </a:lnTo>
                    <a:lnTo>
                      <a:pt x="73012" y="78762"/>
                    </a:lnTo>
                    <a:close/>
                    <a:moveTo>
                      <a:pt x="76112" y="85800"/>
                    </a:moveTo>
                    <a:cubicBezTo>
                      <a:pt x="76112" y="85800"/>
                      <a:pt x="75693" y="85800"/>
                      <a:pt x="76112" y="86554"/>
                    </a:cubicBezTo>
                    <a:cubicBezTo>
                      <a:pt x="76531" y="87308"/>
                      <a:pt x="76112" y="87224"/>
                      <a:pt x="76782" y="87141"/>
                    </a:cubicBezTo>
                    <a:cubicBezTo>
                      <a:pt x="77017" y="86914"/>
                      <a:pt x="77017" y="86546"/>
                      <a:pt x="76791" y="86311"/>
                    </a:cubicBezTo>
                    <a:cubicBezTo>
                      <a:pt x="76791" y="86311"/>
                      <a:pt x="76782" y="86303"/>
                      <a:pt x="76782" y="86303"/>
                    </a:cubicBezTo>
                    <a:cubicBezTo>
                      <a:pt x="76782" y="86303"/>
                      <a:pt x="76782" y="85716"/>
                      <a:pt x="76447" y="85800"/>
                    </a:cubicBezTo>
                    <a:close/>
                    <a:moveTo>
                      <a:pt x="73849" y="71304"/>
                    </a:moveTo>
                    <a:lnTo>
                      <a:pt x="73849" y="71891"/>
                    </a:lnTo>
                    <a:cubicBezTo>
                      <a:pt x="73849" y="71891"/>
                      <a:pt x="73849" y="71891"/>
                      <a:pt x="73179" y="71891"/>
                    </a:cubicBezTo>
                    <a:cubicBezTo>
                      <a:pt x="72509" y="71891"/>
                      <a:pt x="73179" y="71891"/>
                      <a:pt x="73179" y="71388"/>
                    </a:cubicBezTo>
                    <a:cubicBezTo>
                      <a:pt x="73179" y="70885"/>
                      <a:pt x="74017" y="71221"/>
                      <a:pt x="74185" y="71304"/>
                    </a:cubicBezTo>
                    <a:close/>
                    <a:moveTo>
                      <a:pt x="58768" y="15333"/>
                    </a:moveTo>
                    <a:lnTo>
                      <a:pt x="59940" y="14160"/>
                    </a:lnTo>
                    <a:cubicBezTo>
                      <a:pt x="60301" y="13725"/>
                      <a:pt x="60611" y="13247"/>
                      <a:pt x="60862" y="12736"/>
                    </a:cubicBezTo>
                    <a:cubicBezTo>
                      <a:pt x="60996" y="12778"/>
                      <a:pt x="61147" y="12778"/>
                      <a:pt x="61281" y="12736"/>
                    </a:cubicBezTo>
                    <a:lnTo>
                      <a:pt x="61281" y="12317"/>
                    </a:lnTo>
                    <a:cubicBezTo>
                      <a:pt x="61348" y="12041"/>
                      <a:pt x="61348" y="11756"/>
                      <a:pt x="61281" y="11479"/>
                    </a:cubicBezTo>
                    <a:lnTo>
                      <a:pt x="61281" y="10641"/>
                    </a:lnTo>
                    <a:lnTo>
                      <a:pt x="60192" y="9720"/>
                    </a:lnTo>
                    <a:lnTo>
                      <a:pt x="59438" y="8798"/>
                    </a:lnTo>
                    <a:cubicBezTo>
                      <a:pt x="59195" y="8547"/>
                      <a:pt x="59044" y="8220"/>
                      <a:pt x="59019" y="7876"/>
                    </a:cubicBezTo>
                    <a:cubicBezTo>
                      <a:pt x="57930" y="8714"/>
                      <a:pt x="57678" y="8798"/>
                      <a:pt x="58265" y="7876"/>
                    </a:cubicBezTo>
                    <a:cubicBezTo>
                      <a:pt x="58960" y="6938"/>
                      <a:pt x="59773" y="6091"/>
                      <a:pt x="60695" y="5362"/>
                    </a:cubicBezTo>
                    <a:lnTo>
                      <a:pt x="58348" y="5362"/>
                    </a:lnTo>
                    <a:cubicBezTo>
                      <a:pt x="58348" y="5362"/>
                      <a:pt x="58348" y="5362"/>
                      <a:pt x="58935" y="4860"/>
                    </a:cubicBezTo>
                    <a:cubicBezTo>
                      <a:pt x="59211" y="4734"/>
                      <a:pt x="59446" y="4533"/>
                      <a:pt x="59605" y="4273"/>
                    </a:cubicBezTo>
                    <a:cubicBezTo>
                      <a:pt x="59555" y="3888"/>
                      <a:pt x="59555" y="3486"/>
                      <a:pt x="59605" y="3100"/>
                    </a:cubicBezTo>
                    <a:cubicBezTo>
                      <a:pt x="59739" y="2723"/>
                      <a:pt x="59907" y="2363"/>
                      <a:pt x="60108" y="2011"/>
                    </a:cubicBezTo>
                    <a:cubicBezTo>
                      <a:pt x="60058" y="1760"/>
                      <a:pt x="60058" y="1508"/>
                      <a:pt x="60108" y="1257"/>
                    </a:cubicBezTo>
                    <a:cubicBezTo>
                      <a:pt x="60158" y="1006"/>
                      <a:pt x="60158" y="754"/>
                      <a:pt x="60108" y="503"/>
                    </a:cubicBezTo>
                    <a:lnTo>
                      <a:pt x="62119" y="0"/>
                    </a:lnTo>
                    <a:lnTo>
                      <a:pt x="62119" y="503"/>
                    </a:lnTo>
                    <a:cubicBezTo>
                      <a:pt x="62161" y="897"/>
                      <a:pt x="62161" y="1282"/>
                      <a:pt x="62119" y="1676"/>
                    </a:cubicBezTo>
                    <a:cubicBezTo>
                      <a:pt x="62044" y="2061"/>
                      <a:pt x="62044" y="2463"/>
                      <a:pt x="62119" y="2849"/>
                    </a:cubicBezTo>
                    <a:cubicBezTo>
                      <a:pt x="62119" y="2849"/>
                      <a:pt x="62538" y="3352"/>
                      <a:pt x="63208" y="3435"/>
                    </a:cubicBezTo>
                    <a:lnTo>
                      <a:pt x="63711" y="3435"/>
                    </a:lnTo>
                    <a:lnTo>
                      <a:pt x="63711" y="3016"/>
                    </a:lnTo>
                    <a:cubicBezTo>
                      <a:pt x="63711" y="3016"/>
                      <a:pt x="63711" y="3016"/>
                      <a:pt x="63711" y="2430"/>
                    </a:cubicBezTo>
                    <a:cubicBezTo>
                      <a:pt x="63653" y="2212"/>
                      <a:pt x="63653" y="1977"/>
                      <a:pt x="63711" y="1760"/>
                    </a:cubicBezTo>
                    <a:cubicBezTo>
                      <a:pt x="63736" y="1533"/>
                      <a:pt x="63736" y="1315"/>
                      <a:pt x="63711" y="1089"/>
                    </a:cubicBezTo>
                    <a:lnTo>
                      <a:pt x="64214" y="1592"/>
                    </a:lnTo>
                    <a:lnTo>
                      <a:pt x="64800" y="2095"/>
                    </a:lnTo>
                    <a:cubicBezTo>
                      <a:pt x="64800" y="2597"/>
                      <a:pt x="64800" y="2849"/>
                      <a:pt x="65554" y="2765"/>
                    </a:cubicBezTo>
                    <a:cubicBezTo>
                      <a:pt x="65915" y="2581"/>
                      <a:pt x="66258" y="2363"/>
                      <a:pt x="66560" y="2095"/>
                    </a:cubicBezTo>
                    <a:lnTo>
                      <a:pt x="67398" y="1424"/>
                    </a:lnTo>
                    <a:lnTo>
                      <a:pt x="67901" y="2179"/>
                    </a:lnTo>
                    <a:cubicBezTo>
                      <a:pt x="67901" y="2179"/>
                      <a:pt x="67901" y="2681"/>
                      <a:pt x="68403" y="2681"/>
                    </a:cubicBezTo>
                    <a:lnTo>
                      <a:pt x="69073" y="2681"/>
                    </a:lnTo>
                    <a:lnTo>
                      <a:pt x="69660" y="2681"/>
                    </a:lnTo>
                    <a:lnTo>
                      <a:pt x="70917" y="1508"/>
                    </a:lnTo>
                    <a:cubicBezTo>
                      <a:pt x="71587" y="838"/>
                      <a:pt x="71922" y="503"/>
                      <a:pt x="72090" y="503"/>
                    </a:cubicBezTo>
                    <a:lnTo>
                      <a:pt x="74436" y="922"/>
                    </a:lnTo>
                    <a:lnTo>
                      <a:pt x="76698" y="1508"/>
                    </a:lnTo>
                    <a:lnTo>
                      <a:pt x="73347" y="2430"/>
                    </a:lnTo>
                    <a:cubicBezTo>
                      <a:pt x="73389" y="2874"/>
                      <a:pt x="73389" y="3326"/>
                      <a:pt x="73347" y="3771"/>
                    </a:cubicBezTo>
                    <a:cubicBezTo>
                      <a:pt x="73397" y="4466"/>
                      <a:pt x="73397" y="5170"/>
                      <a:pt x="73347" y="5865"/>
                    </a:cubicBezTo>
                    <a:cubicBezTo>
                      <a:pt x="73347" y="6594"/>
                      <a:pt x="73347" y="7265"/>
                      <a:pt x="73347" y="7876"/>
                    </a:cubicBezTo>
                    <a:cubicBezTo>
                      <a:pt x="73347" y="8547"/>
                      <a:pt x="73347" y="8965"/>
                      <a:pt x="73347" y="9217"/>
                    </a:cubicBezTo>
                    <a:cubicBezTo>
                      <a:pt x="73347" y="9468"/>
                      <a:pt x="73347" y="9636"/>
                      <a:pt x="73347" y="10055"/>
                    </a:cubicBezTo>
                    <a:cubicBezTo>
                      <a:pt x="73422" y="10331"/>
                      <a:pt x="73422" y="10616"/>
                      <a:pt x="73347" y="10893"/>
                    </a:cubicBezTo>
                    <a:cubicBezTo>
                      <a:pt x="73347" y="10893"/>
                      <a:pt x="73347" y="10893"/>
                      <a:pt x="73347" y="10893"/>
                    </a:cubicBezTo>
                    <a:cubicBezTo>
                      <a:pt x="73296" y="10759"/>
                      <a:pt x="73296" y="10608"/>
                      <a:pt x="73347" y="10474"/>
                    </a:cubicBezTo>
                    <a:cubicBezTo>
                      <a:pt x="73347" y="10474"/>
                      <a:pt x="73347" y="10474"/>
                      <a:pt x="73347" y="9552"/>
                    </a:cubicBezTo>
                    <a:cubicBezTo>
                      <a:pt x="73389" y="9158"/>
                      <a:pt x="73389" y="8773"/>
                      <a:pt x="73347" y="8379"/>
                    </a:cubicBezTo>
                    <a:cubicBezTo>
                      <a:pt x="73079" y="8044"/>
                      <a:pt x="72852" y="7684"/>
                      <a:pt x="72677" y="7290"/>
                    </a:cubicBezTo>
                    <a:cubicBezTo>
                      <a:pt x="72408" y="6913"/>
                      <a:pt x="72207" y="6485"/>
                      <a:pt x="72090" y="6033"/>
                    </a:cubicBezTo>
                    <a:cubicBezTo>
                      <a:pt x="71855" y="5848"/>
                      <a:pt x="71654" y="5622"/>
                      <a:pt x="71503" y="5362"/>
                    </a:cubicBezTo>
                    <a:cubicBezTo>
                      <a:pt x="71503" y="4944"/>
                      <a:pt x="71001" y="4776"/>
                      <a:pt x="70749" y="4776"/>
                    </a:cubicBezTo>
                    <a:lnTo>
                      <a:pt x="70749" y="4776"/>
                    </a:lnTo>
                    <a:cubicBezTo>
                      <a:pt x="70691" y="5161"/>
                      <a:pt x="70691" y="5564"/>
                      <a:pt x="70749" y="5949"/>
                    </a:cubicBezTo>
                    <a:cubicBezTo>
                      <a:pt x="70749" y="6536"/>
                      <a:pt x="70749" y="6954"/>
                      <a:pt x="70749" y="7038"/>
                    </a:cubicBezTo>
                    <a:cubicBezTo>
                      <a:pt x="70598" y="7516"/>
                      <a:pt x="70372" y="7968"/>
                      <a:pt x="70079" y="8379"/>
                    </a:cubicBezTo>
                    <a:cubicBezTo>
                      <a:pt x="69869" y="8798"/>
                      <a:pt x="69618" y="9192"/>
                      <a:pt x="69325" y="9552"/>
                    </a:cubicBezTo>
                    <a:lnTo>
                      <a:pt x="69325" y="10809"/>
                    </a:lnTo>
                    <a:lnTo>
                      <a:pt x="69744" y="12401"/>
                    </a:lnTo>
                    <a:lnTo>
                      <a:pt x="70163" y="12401"/>
                    </a:lnTo>
                    <a:lnTo>
                      <a:pt x="70582" y="12401"/>
                    </a:lnTo>
                    <a:lnTo>
                      <a:pt x="70079" y="13239"/>
                    </a:lnTo>
                    <a:lnTo>
                      <a:pt x="69493" y="14160"/>
                    </a:lnTo>
                    <a:lnTo>
                      <a:pt x="69073" y="14160"/>
                    </a:lnTo>
                    <a:lnTo>
                      <a:pt x="69073" y="14160"/>
                    </a:lnTo>
                    <a:lnTo>
                      <a:pt x="68152" y="13574"/>
                    </a:lnTo>
                    <a:lnTo>
                      <a:pt x="67230" y="13071"/>
                    </a:lnTo>
                    <a:lnTo>
                      <a:pt x="66644" y="13071"/>
                    </a:lnTo>
                    <a:cubicBezTo>
                      <a:pt x="66644" y="13071"/>
                      <a:pt x="66141" y="13071"/>
                      <a:pt x="66225" y="13490"/>
                    </a:cubicBezTo>
                    <a:cubicBezTo>
                      <a:pt x="65982" y="13909"/>
                      <a:pt x="65814" y="14361"/>
                      <a:pt x="65722" y="14831"/>
                    </a:cubicBezTo>
                    <a:lnTo>
                      <a:pt x="65722" y="16087"/>
                    </a:lnTo>
                    <a:lnTo>
                      <a:pt x="64968" y="16087"/>
                    </a:lnTo>
                    <a:cubicBezTo>
                      <a:pt x="64968" y="16087"/>
                      <a:pt x="64968" y="16087"/>
                      <a:pt x="64549" y="16087"/>
                    </a:cubicBezTo>
                    <a:lnTo>
                      <a:pt x="64549" y="16087"/>
                    </a:lnTo>
                    <a:lnTo>
                      <a:pt x="63124" y="16087"/>
                    </a:lnTo>
                    <a:cubicBezTo>
                      <a:pt x="62454" y="16087"/>
                      <a:pt x="62035" y="16087"/>
                      <a:pt x="61868" y="16087"/>
                    </a:cubicBezTo>
                    <a:lnTo>
                      <a:pt x="61197" y="16087"/>
                    </a:lnTo>
                    <a:cubicBezTo>
                      <a:pt x="60929" y="16180"/>
                      <a:pt x="60628" y="16180"/>
                      <a:pt x="60360" y="16087"/>
                    </a:cubicBezTo>
                    <a:lnTo>
                      <a:pt x="59857" y="16087"/>
                    </a:lnTo>
                    <a:cubicBezTo>
                      <a:pt x="59488" y="15987"/>
                      <a:pt x="59203" y="15702"/>
                      <a:pt x="59103" y="15333"/>
                    </a:cubicBezTo>
                    <a:close/>
                    <a:moveTo>
                      <a:pt x="58768" y="8965"/>
                    </a:moveTo>
                    <a:cubicBezTo>
                      <a:pt x="58768" y="8965"/>
                      <a:pt x="58768" y="8965"/>
                      <a:pt x="58768" y="9552"/>
                    </a:cubicBezTo>
                    <a:cubicBezTo>
                      <a:pt x="58768" y="10139"/>
                      <a:pt x="58768" y="9552"/>
                      <a:pt x="59186" y="9552"/>
                    </a:cubicBezTo>
                    <a:cubicBezTo>
                      <a:pt x="59605" y="9552"/>
                      <a:pt x="59186" y="9552"/>
                      <a:pt x="59186" y="9049"/>
                    </a:cubicBezTo>
                    <a:cubicBezTo>
                      <a:pt x="59186" y="8547"/>
                      <a:pt x="59186" y="9049"/>
                      <a:pt x="58851" y="8965"/>
                    </a:cubicBezTo>
                    <a:close/>
                    <a:moveTo>
                      <a:pt x="76028" y="70802"/>
                    </a:moveTo>
                    <a:cubicBezTo>
                      <a:pt x="76388" y="70710"/>
                      <a:pt x="76749" y="70919"/>
                      <a:pt x="76849" y="71279"/>
                    </a:cubicBezTo>
                    <a:cubicBezTo>
                      <a:pt x="76858" y="71313"/>
                      <a:pt x="76866" y="71355"/>
                      <a:pt x="76866" y="71388"/>
                    </a:cubicBezTo>
                    <a:cubicBezTo>
                      <a:pt x="76866" y="71891"/>
                      <a:pt x="76866" y="72142"/>
                      <a:pt x="76363" y="72310"/>
                    </a:cubicBezTo>
                    <a:cubicBezTo>
                      <a:pt x="75860" y="72477"/>
                      <a:pt x="75944" y="72310"/>
                      <a:pt x="75860" y="71640"/>
                    </a:cubicBezTo>
                    <a:cubicBezTo>
                      <a:pt x="75777" y="70969"/>
                      <a:pt x="75860" y="70885"/>
                      <a:pt x="76112" y="70802"/>
                    </a:cubicBezTo>
                    <a:close/>
                    <a:moveTo>
                      <a:pt x="63376" y="9887"/>
                    </a:moveTo>
                    <a:cubicBezTo>
                      <a:pt x="63376" y="9887"/>
                      <a:pt x="63376" y="9887"/>
                      <a:pt x="63795" y="9887"/>
                    </a:cubicBezTo>
                    <a:lnTo>
                      <a:pt x="64381" y="9887"/>
                    </a:lnTo>
                    <a:cubicBezTo>
                      <a:pt x="64381" y="9887"/>
                      <a:pt x="64381" y="9217"/>
                      <a:pt x="64381" y="8379"/>
                    </a:cubicBezTo>
                    <a:cubicBezTo>
                      <a:pt x="64381" y="7541"/>
                      <a:pt x="64381" y="7038"/>
                      <a:pt x="64381" y="6619"/>
                    </a:cubicBezTo>
                    <a:lnTo>
                      <a:pt x="64381" y="6117"/>
                    </a:lnTo>
                    <a:lnTo>
                      <a:pt x="63795" y="6117"/>
                    </a:lnTo>
                    <a:lnTo>
                      <a:pt x="63292" y="6117"/>
                    </a:lnTo>
                    <a:cubicBezTo>
                      <a:pt x="63242" y="6586"/>
                      <a:pt x="63242" y="7072"/>
                      <a:pt x="63292" y="7541"/>
                    </a:cubicBezTo>
                    <a:cubicBezTo>
                      <a:pt x="63217" y="8111"/>
                      <a:pt x="63074" y="8672"/>
                      <a:pt x="62873" y="9217"/>
                    </a:cubicBezTo>
                    <a:lnTo>
                      <a:pt x="62873" y="9217"/>
                    </a:lnTo>
                    <a:close/>
                    <a:moveTo>
                      <a:pt x="81474" y="76918"/>
                    </a:moveTo>
                    <a:lnTo>
                      <a:pt x="81474" y="76164"/>
                    </a:lnTo>
                    <a:lnTo>
                      <a:pt x="80804" y="75578"/>
                    </a:lnTo>
                    <a:close/>
                    <a:moveTo>
                      <a:pt x="83402" y="76416"/>
                    </a:moveTo>
                    <a:lnTo>
                      <a:pt x="83904" y="75578"/>
                    </a:lnTo>
                    <a:lnTo>
                      <a:pt x="82982" y="76834"/>
                    </a:lnTo>
                    <a:close/>
                    <a:moveTo>
                      <a:pt x="87256" y="82700"/>
                    </a:moveTo>
                    <a:cubicBezTo>
                      <a:pt x="87256" y="82700"/>
                      <a:pt x="87256" y="82700"/>
                      <a:pt x="87842" y="83202"/>
                    </a:cubicBezTo>
                    <a:cubicBezTo>
                      <a:pt x="88429" y="83705"/>
                      <a:pt x="87842" y="83957"/>
                      <a:pt x="87842" y="83957"/>
                    </a:cubicBezTo>
                    <a:cubicBezTo>
                      <a:pt x="87549" y="84099"/>
                      <a:pt x="87197" y="83982"/>
                      <a:pt x="87055" y="83688"/>
                    </a:cubicBezTo>
                    <a:cubicBezTo>
                      <a:pt x="87029" y="83646"/>
                      <a:pt x="87013" y="83588"/>
                      <a:pt x="87004" y="83538"/>
                    </a:cubicBezTo>
                    <a:cubicBezTo>
                      <a:pt x="86753" y="83370"/>
                      <a:pt x="86921" y="83119"/>
                      <a:pt x="87340" y="83035"/>
                    </a:cubicBezTo>
                    <a:close/>
                    <a:moveTo>
                      <a:pt x="86753" y="69796"/>
                    </a:moveTo>
                    <a:cubicBezTo>
                      <a:pt x="86753" y="69796"/>
                      <a:pt x="86753" y="69796"/>
                      <a:pt x="86250" y="69293"/>
                    </a:cubicBezTo>
                    <a:cubicBezTo>
                      <a:pt x="85748" y="68791"/>
                      <a:pt x="85748" y="68707"/>
                      <a:pt x="85748" y="68539"/>
                    </a:cubicBezTo>
                    <a:cubicBezTo>
                      <a:pt x="85748" y="68372"/>
                      <a:pt x="85748" y="68120"/>
                      <a:pt x="85245" y="67534"/>
                    </a:cubicBezTo>
                    <a:lnTo>
                      <a:pt x="85245" y="66528"/>
                    </a:lnTo>
                    <a:lnTo>
                      <a:pt x="86669" y="66528"/>
                    </a:lnTo>
                    <a:lnTo>
                      <a:pt x="88010" y="66528"/>
                    </a:lnTo>
                    <a:cubicBezTo>
                      <a:pt x="88228" y="66570"/>
                      <a:pt x="88462" y="66570"/>
                      <a:pt x="88680" y="66528"/>
                    </a:cubicBezTo>
                    <a:cubicBezTo>
                      <a:pt x="88680" y="66528"/>
                      <a:pt x="89183" y="66528"/>
                      <a:pt x="89183" y="66528"/>
                    </a:cubicBezTo>
                    <a:cubicBezTo>
                      <a:pt x="89183" y="66528"/>
                      <a:pt x="89769" y="68037"/>
                      <a:pt x="89183" y="68456"/>
                    </a:cubicBezTo>
                    <a:cubicBezTo>
                      <a:pt x="88596" y="68874"/>
                      <a:pt x="88261" y="69126"/>
                      <a:pt x="88177" y="69042"/>
                    </a:cubicBezTo>
                    <a:lnTo>
                      <a:pt x="88177" y="69461"/>
                    </a:lnTo>
                    <a:lnTo>
                      <a:pt x="88177" y="69964"/>
                    </a:lnTo>
                    <a:lnTo>
                      <a:pt x="89769" y="70383"/>
                    </a:lnTo>
                    <a:cubicBezTo>
                      <a:pt x="90155" y="70316"/>
                      <a:pt x="90557" y="70316"/>
                      <a:pt x="90942" y="70383"/>
                    </a:cubicBezTo>
                    <a:lnTo>
                      <a:pt x="91613" y="70383"/>
                    </a:lnTo>
                    <a:cubicBezTo>
                      <a:pt x="91319" y="70592"/>
                      <a:pt x="91068" y="70844"/>
                      <a:pt x="90859" y="71137"/>
                    </a:cubicBezTo>
                    <a:lnTo>
                      <a:pt x="90188" y="71807"/>
                    </a:lnTo>
                    <a:lnTo>
                      <a:pt x="90188" y="71807"/>
                    </a:lnTo>
                    <a:cubicBezTo>
                      <a:pt x="90222" y="72167"/>
                      <a:pt x="90222" y="72536"/>
                      <a:pt x="90188" y="72896"/>
                    </a:cubicBezTo>
                    <a:cubicBezTo>
                      <a:pt x="90188" y="73315"/>
                      <a:pt x="90188" y="73483"/>
                      <a:pt x="90188" y="73483"/>
                    </a:cubicBezTo>
                    <a:cubicBezTo>
                      <a:pt x="89862" y="73575"/>
                      <a:pt x="89510" y="73575"/>
                      <a:pt x="89183" y="73483"/>
                    </a:cubicBezTo>
                    <a:lnTo>
                      <a:pt x="88261" y="73483"/>
                    </a:lnTo>
                    <a:close/>
                    <a:moveTo>
                      <a:pt x="71420" y="7541"/>
                    </a:moveTo>
                    <a:cubicBezTo>
                      <a:pt x="71922" y="7541"/>
                      <a:pt x="72174" y="7541"/>
                      <a:pt x="72257" y="8044"/>
                    </a:cubicBezTo>
                    <a:cubicBezTo>
                      <a:pt x="72408" y="8379"/>
                      <a:pt x="72266" y="8781"/>
                      <a:pt x="71931" y="8932"/>
                    </a:cubicBezTo>
                    <a:cubicBezTo>
                      <a:pt x="71897" y="8949"/>
                      <a:pt x="71872" y="8957"/>
                      <a:pt x="71839" y="8965"/>
                    </a:cubicBezTo>
                    <a:cubicBezTo>
                      <a:pt x="71839" y="8965"/>
                      <a:pt x="71252" y="8965"/>
                      <a:pt x="71085" y="8379"/>
                    </a:cubicBezTo>
                    <a:cubicBezTo>
                      <a:pt x="70917" y="7792"/>
                      <a:pt x="71168" y="7960"/>
                      <a:pt x="71503" y="7876"/>
                    </a:cubicBezTo>
                    <a:close/>
                    <a:moveTo>
                      <a:pt x="72174" y="5279"/>
                    </a:moveTo>
                    <a:cubicBezTo>
                      <a:pt x="72593" y="5279"/>
                      <a:pt x="72844" y="5279"/>
                      <a:pt x="73012" y="5865"/>
                    </a:cubicBezTo>
                    <a:cubicBezTo>
                      <a:pt x="73179" y="6452"/>
                      <a:pt x="73012" y="6703"/>
                      <a:pt x="72509" y="6787"/>
                    </a:cubicBezTo>
                    <a:cubicBezTo>
                      <a:pt x="72006" y="6871"/>
                      <a:pt x="72509" y="6787"/>
                      <a:pt x="72090" y="6117"/>
                    </a:cubicBezTo>
                    <a:cubicBezTo>
                      <a:pt x="71671" y="5446"/>
                      <a:pt x="72006" y="5279"/>
                      <a:pt x="72257" y="5279"/>
                    </a:cubicBezTo>
                    <a:close/>
                    <a:moveTo>
                      <a:pt x="92786" y="62423"/>
                    </a:moveTo>
                    <a:lnTo>
                      <a:pt x="92786" y="62423"/>
                    </a:lnTo>
                    <a:cubicBezTo>
                      <a:pt x="92878" y="62582"/>
                      <a:pt x="92878" y="62766"/>
                      <a:pt x="92786" y="62926"/>
                    </a:cubicBezTo>
                    <a:lnTo>
                      <a:pt x="92786" y="63931"/>
                    </a:lnTo>
                    <a:cubicBezTo>
                      <a:pt x="92735" y="64099"/>
                      <a:pt x="92735" y="64266"/>
                      <a:pt x="92786" y="64434"/>
                    </a:cubicBezTo>
                    <a:cubicBezTo>
                      <a:pt x="92786" y="64434"/>
                      <a:pt x="92786" y="64434"/>
                      <a:pt x="92786" y="64434"/>
                    </a:cubicBezTo>
                    <a:lnTo>
                      <a:pt x="92786" y="65020"/>
                    </a:lnTo>
                    <a:lnTo>
                      <a:pt x="92786" y="66109"/>
                    </a:lnTo>
                    <a:lnTo>
                      <a:pt x="92786" y="67199"/>
                    </a:lnTo>
                    <a:lnTo>
                      <a:pt x="92786" y="67869"/>
                    </a:lnTo>
                    <a:cubicBezTo>
                      <a:pt x="92710" y="68204"/>
                      <a:pt x="92568" y="68514"/>
                      <a:pt x="92367" y="68791"/>
                    </a:cubicBezTo>
                    <a:cubicBezTo>
                      <a:pt x="92208" y="69118"/>
                      <a:pt x="91973" y="69402"/>
                      <a:pt x="91697" y="69629"/>
                    </a:cubicBezTo>
                    <a:cubicBezTo>
                      <a:pt x="91596" y="69210"/>
                      <a:pt x="91420" y="68816"/>
                      <a:pt x="91194" y="68456"/>
                    </a:cubicBezTo>
                    <a:lnTo>
                      <a:pt x="90272" y="66780"/>
                    </a:lnTo>
                    <a:lnTo>
                      <a:pt x="89350" y="65020"/>
                    </a:lnTo>
                    <a:lnTo>
                      <a:pt x="88764" y="64015"/>
                    </a:lnTo>
                    <a:lnTo>
                      <a:pt x="88764" y="63093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="" xmlns:a16="http://schemas.microsoft.com/office/drawing/2014/main" id="{AE038B60-DD9D-4830-B008-1C1333B0D36F}"/>
                  </a:ext>
                </a:extLst>
              </p:cNvPr>
              <p:cNvSpPr/>
              <p:nvPr/>
            </p:nvSpPr>
            <p:spPr>
              <a:xfrm>
                <a:off x="3578219" y="2460804"/>
                <a:ext cx="76400" cy="68157"/>
              </a:xfrm>
              <a:custGeom>
                <a:avLst/>
                <a:gdLst>
                  <a:gd name="connsiteX0" fmla="*/ 7920 w 76400"/>
                  <a:gd name="connsiteY0" fmla="*/ 68158 h 68157"/>
                  <a:gd name="connsiteX1" fmla="*/ 7920 w 76400"/>
                  <a:gd name="connsiteY1" fmla="*/ 68158 h 68157"/>
                  <a:gd name="connsiteX2" fmla="*/ 7920 w 76400"/>
                  <a:gd name="connsiteY2" fmla="*/ 68158 h 68157"/>
                  <a:gd name="connsiteX3" fmla="*/ 7920 w 76400"/>
                  <a:gd name="connsiteY3" fmla="*/ 68158 h 68157"/>
                  <a:gd name="connsiteX4" fmla="*/ 7501 w 76400"/>
                  <a:gd name="connsiteY4" fmla="*/ 67404 h 68157"/>
                  <a:gd name="connsiteX5" fmla="*/ 6747 w 76400"/>
                  <a:gd name="connsiteY5" fmla="*/ 66650 h 68157"/>
                  <a:gd name="connsiteX6" fmla="*/ 6077 w 76400"/>
                  <a:gd name="connsiteY6" fmla="*/ 65895 h 68157"/>
                  <a:gd name="connsiteX7" fmla="*/ 5407 w 76400"/>
                  <a:gd name="connsiteY7" fmla="*/ 65225 h 68157"/>
                  <a:gd name="connsiteX8" fmla="*/ 5407 w 76400"/>
                  <a:gd name="connsiteY8" fmla="*/ 64806 h 68157"/>
                  <a:gd name="connsiteX9" fmla="*/ 4820 w 76400"/>
                  <a:gd name="connsiteY9" fmla="*/ 63801 h 68157"/>
                  <a:gd name="connsiteX10" fmla="*/ 4317 w 76400"/>
                  <a:gd name="connsiteY10" fmla="*/ 63130 h 68157"/>
                  <a:gd name="connsiteX11" fmla="*/ 3312 w 76400"/>
                  <a:gd name="connsiteY11" fmla="*/ 62376 h 68157"/>
                  <a:gd name="connsiteX12" fmla="*/ 2223 w 76400"/>
                  <a:gd name="connsiteY12" fmla="*/ 61455 h 68157"/>
                  <a:gd name="connsiteX13" fmla="*/ 2223 w 76400"/>
                  <a:gd name="connsiteY13" fmla="*/ 60952 h 68157"/>
                  <a:gd name="connsiteX14" fmla="*/ 2223 w 76400"/>
                  <a:gd name="connsiteY14" fmla="*/ 60198 h 68157"/>
                  <a:gd name="connsiteX15" fmla="*/ 2223 w 76400"/>
                  <a:gd name="connsiteY15" fmla="*/ 59276 h 68157"/>
                  <a:gd name="connsiteX16" fmla="*/ 2223 w 76400"/>
                  <a:gd name="connsiteY16" fmla="*/ 58689 h 68157"/>
                  <a:gd name="connsiteX17" fmla="*/ 2223 w 76400"/>
                  <a:gd name="connsiteY17" fmla="*/ 57768 h 68157"/>
                  <a:gd name="connsiteX18" fmla="*/ 2641 w 76400"/>
                  <a:gd name="connsiteY18" fmla="*/ 56762 h 68157"/>
                  <a:gd name="connsiteX19" fmla="*/ 2641 w 76400"/>
                  <a:gd name="connsiteY19" fmla="*/ 56343 h 68157"/>
                  <a:gd name="connsiteX20" fmla="*/ 2641 w 76400"/>
                  <a:gd name="connsiteY20" fmla="*/ 56343 h 68157"/>
                  <a:gd name="connsiteX21" fmla="*/ 3982 w 76400"/>
                  <a:gd name="connsiteY21" fmla="*/ 55589 h 68157"/>
                  <a:gd name="connsiteX22" fmla="*/ 5239 w 76400"/>
                  <a:gd name="connsiteY22" fmla="*/ 55003 h 68157"/>
                  <a:gd name="connsiteX23" fmla="*/ 6077 w 76400"/>
                  <a:gd name="connsiteY23" fmla="*/ 54500 h 68157"/>
                  <a:gd name="connsiteX24" fmla="*/ 6831 w 76400"/>
                  <a:gd name="connsiteY24" fmla="*/ 54500 h 68157"/>
                  <a:gd name="connsiteX25" fmla="*/ 8423 w 76400"/>
                  <a:gd name="connsiteY25" fmla="*/ 54081 h 68157"/>
                  <a:gd name="connsiteX26" fmla="*/ 9177 w 76400"/>
                  <a:gd name="connsiteY26" fmla="*/ 53578 h 68157"/>
                  <a:gd name="connsiteX27" fmla="*/ 9931 w 76400"/>
                  <a:gd name="connsiteY27" fmla="*/ 53076 h 68157"/>
                  <a:gd name="connsiteX28" fmla="*/ 10350 w 76400"/>
                  <a:gd name="connsiteY28" fmla="*/ 52405 h 68157"/>
                  <a:gd name="connsiteX29" fmla="*/ 10769 w 76400"/>
                  <a:gd name="connsiteY29" fmla="*/ 51819 h 68157"/>
                  <a:gd name="connsiteX30" fmla="*/ 12026 w 76400"/>
                  <a:gd name="connsiteY30" fmla="*/ 51149 h 68157"/>
                  <a:gd name="connsiteX31" fmla="*/ 13366 w 76400"/>
                  <a:gd name="connsiteY31" fmla="*/ 50394 h 68157"/>
                  <a:gd name="connsiteX32" fmla="*/ 14037 w 76400"/>
                  <a:gd name="connsiteY32" fmla="*/ 49975 h 68157"/>
                  <a:gd name="connsiteX33" fmla="*/ 14791 w 76400"/>
                  <a:gd name="connsiteY33" fmla="*/ 49473 h 68157"/>
                  <a:gd name="connsiteX34" fmla="*/ 16718 w 76400"/>
                  <a:gd name="connsiteY34" fmla="*/ 48970 h 68157"/>
                  <a:gd name="connsiteX35" fmla="*/ 18058 w 76400"/>
                  <a:gd name="connsiteY35" fmla="*/ 48970 h 68157"/>
                  <a:gd name="connsiteX36" fmla="*/ 18813 w 76400"/>
                  <a:gd name="connsiteY36" fmla="*/ 49724 h 68157"/>
                  <a:gd name="connsiteX37" fmla="*/ 19650 w 76400"/>
                  <a:gd name="connsiteY37" fmla="*/ 50394 h 68157"/>
                  <a:gd name="connsiteX38" fmla="*/ 20153 w 76400"/>
                  <a:gd name="connsiteY38" fmla="*/ 50394 h 68157"/>
                  <a:gd name="connsiteX39" fmla="*/ 20824 w 76400"/>
                  <a:gd name="connsiteY39" fmla="*/ 50394 h 68157"/>
                  <a:gd name="connsiteX40" fmla="*/ 20824 w 76400"/>
                  <a:gd name="connsiteY40" fmla="*/ 49808 h 68157"/>
                  <a:gd name="connsiteX41" fmla="*/ 20824 w 76400"/>
                  <a:gd name="connsiteY41" fmla="*/ 49054 h 68157"/>
                  <a:gd name="connsiteX42" fmla="*/ 20824 w 76400"/>
                  <a:gd name="connsiteY42" fmla="*/ 48216 h 68157"/>
                  <a:gd name="connsiteX43" fmla="*/ 20824 w 76400"/>
                  <a:gd name="connsiteY43" fmla="*/ 47294 h 68157"/>
                  <a:gd name="connsiteX44" fmla="*/ 21745 w 76400"/>
                  <a:gd name="connsiteY44" fmla="*/ 46540 h 68157"/>
                  <a:gd name="connsiteX45" fmla="*/ 22416 w 76400"/>
                  <a:gd name="connsiteY45" fmla="*/ 45702 h 68157"/>
                  <a:gd name="connsiteX46" fmla="*/ 23170 w 76400"/>
                  <a:gd name="connsiteY46" fmla="*/ 45032 h 68157"/>
                  <a:gd name="connsiteX47" fmla="*/ 24343 w 76400"/>
                  <a:gd name="connsiteY47" fmla="*/ 45032 h 68157"/>
                  <a:gd name="connsiteX48" fmla="*/ 24762 w 76400"/>
                  <a:gd name="connsiteY48" fmla="*/ 45032 h 68157"/>
                  <a:gd name="connsiteX49" fmla="*/ 24762 w 76400"/>
                  <a:gd name="connsiteY49" fmla="*/ 45032 h 68157"/>
                  <a:gd name="connsiteX50" fmla="*/ 25264 w 76400"/>
                  <a:gd name="connsiteY50" fmla="*/ 45032 h 68157"/>
                  <a:gd name="connsiteX51" fmla="*/ 25264 w 76400"/>
                  <a:gd name="connsiteY51" fmla="*/ 44613 h 68157"/>
                  <a:gd name="connsiteX52" fmla="*/ 26102 w 76400"/>
                  <a:gd name="connsiteY52" fmla="*/ 44110 h 68157"/>
                  <a:gd name="connsiteX53" fmla="*/ 26856 w 76400"/>
                  <a:gd name="connsiteY53" fmla="*/ 43608 h 68157"/>
                  <a:gd name="connsiteX54" fmla="*/ 27694 w 76400"/>
                  <a:gd name="connsiteY54" fmla="*/ 42686 h 68157"/>
                  <a:gd name="connsiteX55" fmla="*/ 28783 w 76400"/>
                  <a:gd name="connsiteY55" fmla="*/ 41932 h 68157"/>
                  <a:gd name="connsiteX56" fmla="*/ 29789 w 76400"/>
                  <a:gd name="connsiteY56" fmla="*/ 41932 h 68157"/>
                  <a:gd name="connsiteX57" fmla="*/ 30878 w 76400"/>
                  <a:gd name="connsiteY57" fmla="*/ 41932 h 68157"/>
                  <a:gd name="connsiteX58" fmla="*/ 30878 w 76400"/>
                  <a:gd name="connsiteY58" fmla="*/ 41932 h 68157"/>
                  <a:gd name="connsiteX59" fmla="*/ 30878 w 76400"/>
                  <a:gd name="connsiteY59" fmla="*/ 41513 h 68157"/>
                  <a:gd name="connsiteX60" fmla="*/ 31381 w 76400"/>
                  <a:gd name="connsiteY60" fmla="*/ 41513 h 68157"/>
                  <a:gd name="connsiteX61" fmla="*/ 32051 w 76400"/>
                  <a:gd name="connsiteY61" fmla="*/ 41513 h 68157"/>
                  <a:gd name="connsiteX62" fmla="*/ 32638 w 76400"/>
                  <a:gd name="connsiteY62" fmla="*/ 41513 h 68157"/>
                  <a:gd name="connsiteX63" fmla="*/ 33811 w 76400"/>
                  <a:gd name="connsiteY63" fmla="*/ 41513 h 68157"/>
                  <a:gd name="connsiteX64" fmla="*/ 34314 w 76400"/>
                  <a:gd name="connsiteY64" fmla="*/ 41513 h 68157"/>
                  <a:gd name="connsiteX65" fmla="*/ 35151 w 76400"/>
                  <a:gd name="connsiteY65" fmla="*/ 41513 h 68157"/>
                  <a:gd name="connsiteX66" fmla="*/ 37833 w 76400"/>
                  <a:gd name="connsiteY66" fmla="*/ 40759 h 68157"/>
                  <a:gd name="connsiteX67" fmla="*/ 40346 w 76400"/>
                  <a:gd name="connsiteY67" fmla="*/ 40172 h 68157"/>
                  <a:gd name="connsiteX68" fmla="*/ 41687 w 76400"/>
                  <a:gd name="connsiteY68" fmla="*/ 39334 h 68157"/>
                  <a:gd name="connsiteX69" fmla="*/ 42944 w 76400"/>
                  <a:gd name="connsiteY69" fmla="*/ 38245 h 68157"/>
                  <a:gd name="connsiteX70" fmla="*/ 42944 w 76400"/>
                  <a:gd name="connsiteY70" fmla="*/ 37826 h 68157"/>
                  <a:gd name="connsiteX71" fmla="*/ 42944 w 76400"/>
                  <a:gd name="connsiteY71" fmla="*/ 37156 h 68157"/>
                  <a:gd name="connsiteX72" fmla="*/ 43530 w 76400"/>
                  <a:gd name="connsiteY72" fmla="*/ 37156 h 68157"/>
                  <a:gd name="connsiteX73" fmla="*/ 44117 w 76400"/>
                  <a:gd name="connsiteY73" fmla="*/ 37156 h 68157"/>
                  <a:gd name="connsiteX74" fmla="*/ 44117 w 76400"/>
                  <a:gd name="connsiteY74" fmla="*/ 37156 h 68157"/>
                  <a:gd name="connsiteX75" fmla="*/ 44117 w 76400"/>
                  <a:gd name="connsiteY75" fmla="*/ 37156 h 68157"/>
                  <a:gd name="connsiteX76" fmla="*/ 45583 w 76400"/>
                  <a:gd name="connsiteY76" fmla="*/ 34181 h 68157"/>
                  <a:gd name="connsiteX77" fmla="*/ 46966 w 76400"/>
                  <a:gd name="connsiteY77" fmla="*/ 34139 h 68157"/>
                  <a:gd name="connsiteX78" fmla="*/ 46966 w 76400"/>
                  <a:gd name="connsiteY78" fmla="*/ 33469 h 68157"/>
                  <a:gd name="connsiteX79" fmla="*/ 46966 w 76400"/>
                  <a:gd name="connsiteY79" fmla="*/ 33469 h 68157"/>
                  <a:gd name="connsiteX80" fmla="*/ 46966 w 76400"/>
                  <a:gd name="connsiteY80" fmla="*/ 33469 h 68157"/>
                  <a:gd name="connsiteX81" fmla="*/ 47385 w 76400"/>
                  <a:gd name="connsiteY81" fmla="*/ 34642 h 68157"/>
                  <a:gd name="connsiteX82" fmla="*/ 47971 w 76400"/>
                  <a:gd name="connsiteY82" fmla="*/ 35731 h 68157"/>
                  <a:gd name="connsiteX83" fmla="*/ 48558 w 76400"/>
                  <a:gd name="connsiteY83" fmla="*/ 36402 h 68157"/>
                  <a:gd name="connsiteX84" fmla="*/ 49228 w 76400"/>
                  <a:gd name="connsiteY84" fmla="*/ 36402 h 68157"/>
                  <a:gd name="connsiteX85" fmla="*/ 55847 w 76400"/>
                  <a:gd name="connsiteY85" fmla="*/ 34726 h 68157"/>
                  <a:gd name="connsiteX86" fmla="*/ 56266 w 76400"/>
                  <a:gd name="connsiteY86" fmla="*/ 32715 h 68157"/>
                  <a:gd name="connsiteX87" fmla="*/ 56769 w 76400"/>
                  <a:gd name="connsiteY87" fmla="*/ 31039 h 68157"/>
                  <a:gd name="connsiteX88" fmla="*/ 56769 w 76400"/>
                  <a:gd name="connsiteY88" fmla="*/ 30285 h 68157"/>
                  <a:gd name="connsiteX89" fmla="*/ 57439 w 76400"/>
                  <a:gd name="connsiteY89" fmla="*/ 30285 h 68157"/>
                  <a:gd name="connsiteX90" fmla="*/ 59367 w 76400"/>
                  <a:gd name="connsiteY90" fmla="*/ 30285 h 68157"/>
                  <a:gd name="connsiteX91" fmla="*/ 60875 w 76400"/>
                  <a:gd name="connsiteY91" fmla="*/ 30285 h 68157"/>
                  <a:gd name="connsiteX92" fmla="*/ 62550 w 76400"/>
                  <a:gd name="connsiteY92" fmla="*/ 30285 h 68157"/>
                  <a:gd name="connsiteX93" fmla="*/ 65483 w 76400"/>
                  <a:gd name="connsiteY93" fmla="*/ 29531 h 68157"/>
                  <a:gd name="connsiteX94" fmla="*/ 65483 w 76400"/>
                  <a:gd name="connsiteY94" fmla="*/ 30034 h 68157"/>
                  <a:gd name="connsiteX95" fmla="*/ 65483 w 76400"/>
                  <a:gd name="connsiteY95" fmla="*/ 30034 h 68157"/>
                  <a:gd name="connsiteX96" fmla="*/ 66153 w 76400"/>
                  <a:gd name="connsiteY96" fmla="*/ 31374 h 68157"/>
                  <a:gd name="connsiteX97" fmla="*/ 66740 w 76400"/>
                  <a:gd name="connsiteY97" fmla="*/ 32799 h 68157"/>
                  <a:gd name="connsiteX98" fmla="*/ 67829 w 76400"/>
                  <a:gd name="connsiteY98" fmla="*/ 33301 h 68157"/>
                  <a:gd name="connsiteX99" fmla="*/ 68751 w 76400"/>
                  <a:gd name="connsiteY99" fmla="*/ 33972 h 68157"/>
                  <a:gd name="connsiteX100" fmla="*/ 69756 w 76400"/>
                  <a:gd name="connsiteY100" fmla="*/ 34642 h 68157"/>
                  <a:gd name="connsiteX101" fmla="*/ 70510 w 76400"/>
                  <a:gd name="connsiteY101" fmla="*/ 35312 h 68157"/>
                  <a:gd name="connsiteX102" fmla="*/ 70092 w 76400"/>
                  <a:gd name="connsiteY102" fmla="*/ 36485 h 68157"/>
                  <a:gd name="connsiteX103" fmla="*/ 70929 w 76400"/>
                  <a:gd name="connsiteY103" fmla="*/ 36904 h 68157"/>
                  <a:gd name="connsiteX104" fmla="*/ 71851 w 76400"/>
                  <a:gd name="connsiteY104" fmla="*/ 36904 h 68157"/>
                  <a:gd name="connsiteX105" fmla="*/ 72773 w 76400"/>
                  <a:gd name="connsiteY105" fmla="*/ 40424 h 68157"/>
                  <a:gd name="connsiteX106" fmla="*/ 73443 w 76400"/>
                  <a:gd name="connsiteY106" fmla="*/ 40926 h 68157"/>
                  <a:gd name="connsiteX107" fmla="*/ 73946 w 76400"/>
                  <a:gd name="connsiteY107" fmla="*/ 41429 h 68157"/>
                  <a:gd name="connsiteX108" fmla="*/ 74365 w 76400"/>
                  <a:gd name="connsiteY108" fmla="*/ 41429 h 68157"/>
                  <a:gd name="connsiteX109" fmla="*/ 74365 w 76400"/>
                  <a:gd name="connsiteY109" fmla="*/ 41429 h 68157"/>
                  <a:gd name="connsiteX110" fmla="*/ 74365 w 76400"/>
                  <a:gd name="connsiteY110" fmla="*/ 41429 h 68157"/>
                  <a:gd name="connsiteX111" fmla="*/ 74365 w 76400"/>
                  <a:gd name="connsiteY111" fmla="*/ 40172 h 68157"/>
                  <a:gd name="connsiteX112" fmla="*/ 74365 w 76400"/>
                  <a:gd name="connsiteY112" fmla="*/ 38915 h 68157"/>
                  <a:gd name="connsiteX113" fmla="*/ 74784 w 76400"/>
                  <a:gd name="connsiteY113" fmla="*/ 38161 h 68157"/>
                  <a:gd name="connsiteX114" fmla="*/ 75286 w 76400"/>
                  <a:gd name="connsiteY114" fmla="*/ 37575 h 68157"/>
                  <a:gd name="connsiteX115" fmla="*/ 75705 w 76400"/>
                  <a:gd name="connsiteY115" fmla="*/ 37575 h 68157"/>
                  <a:gd name="connsiteX116" fmla="*/ 76376 w 76400"/>
                  <a:gd name="connsiteY116" fmla="*/ 37575 h 68157"/>
                  <a:gd name="connsiteX117" fmla="*/ 76376 w 76400"/>
                  <a:gd name="connsiteY117" fmla="*/ 38748 h 68157"/>
                  <a:gd name="connsiteX118" fmla="*/ 76376 w 76400"/>
                  <a:gd name="connsiteY118" fmla="*/ 40005 h 68157"/>
                  <a:gd name="connsiteX119" fmla="*/ 76376 w 76400"/>
                  <a:gd name="connsiteY119" fmla="*/ 41261 h 68157"/>
                  <a:gd name="connsiteX120" fmla="*/ 76376 w 76400"/>
                  <a:gd name="connsiteY120" fmla="*/ 42351 h 68157"/>
                  <a:gd name="connsiteX121" fmla="*/ 76376 w 76400"/>
                  <a:gd name="connsiteY121" fmla="*/ 43356 h 68157"/>
                  <a:gd name="connsiteX122" fmla="*/ 76376 w 76400"/>
                  <a:gd name="connsiteY122" fmla="*/ 44194 h 68157"/>
                  <a:gd name="connsiteX123" fmla="*/ 75705 w 76400"/>
                  <a:gd name="connsiteY123" fmla="*/ 44781 h 68157"/>
                  <a:gd name="connsiteX124" fmla="*/ 74867 w 76400"/>
                  <a:gd name="connsiteY124" fmla="*/ 44781 h 68157"/>
                  <a:gd name="connsiteX125" fmla="*/ 74197 w 76400"/>
                  <a:gd name="connsiteY125" fmla="*/ 44362 h 68157"/>
                  <a:gd name="connsiteX126" fmla="*/ 73443 w 76400"/>
                  <a:gd name="connsiteY126" fmla="*/ 43859 h 68157"/>
                  <a:gd name="connsiteX127" fmla="*/ 72354 w 76400"/>
                  <a:gd name="connsiteY127" fmla="*/ 43859 h 68157"/>
                  <a:gd name="connsiteX128" fmla="*/ 71432 w 76400"/>
                  <a:gd name="connsiteY128" fmla="*/ 43859 h 68157"/>
                  <a:gd name="connsiteX129" fmla="*/ 70929 w 76400"/>
                  <a:gd name="connsiteY129" fmla="*/ 43189 h 68157"/>
                  <a:gd name="connsiteX130" fmla="*/ 70929 w 76400"/>
                  <a:gd name="connsiteY130" fmla="*/ 43189 h 68157"/>
                  <a:gd name="connsiteX131" fmla="*/ 70929 w 76400"/>
                  <a:gd name="connsiteY131" fmla="*/ 43189 h 68157"/>
                  <a:gd name="connsiteX132" fmla="*/ 70259 w 76400"/>
                  <a:gd name="connsiteY132" fmla="*/ 43189 h 68157"/>
                  <a:gd name="connsiteX133" fmla="*/ 69756 w 76400"/>
                  <a:gd name="connsiteY133" fmla="*/ 43189 h 68157"/>
                  <a:gd name="connsiteX134" fmla="*/ 69338 w 76400"/>
                  <a:gd name="connsiteY134" fmla="*/ 43608 h 68157"/>
                  <a:gd name="connsiteX135" fmla="*/ 66991 w 76400"/>
                  <a:gd name="connsiteY135" fmla="*/ 43608 h 68157"/>
                  <a:gd name="connsiteX136" fmla="*/ 66346 w 76400"/>
                  <a:gd name="connsiteY136" fmla="*/ 43306 h 68157"/>
                  <a:gd name="connsiteX137" fmla="*/ 66321 w 76400"/>
                  <a:gd name="connsiteY137" fmla="*/ 43189 h 68157"/>
                  <a:gd name="connsiteX138" fmla="*/ 66908 w 76400"/>
                  <a:gd name="connsiteY138" fmla="*/ 43189 h 68157"/>
                  <a:gd name="connsiteX139" fmla="*/ 66908 w 76400"/>
                  <a:gd name="connsiteY139" fmla="*/ 42686 h 68157"/>
                  <a:gd name="connsiteX140" fmla="*/ 66908 w 76400"/>
                  <a:gd name="connsiteY140" fmla="*/ 42016 h 68157"/>
                  <a:gd name="connsiteX141" fmla="*/ 66908 w 76400"/>
                  <a:gd name="connsiteY141" fmla="*/ 41429 h 68157"/>
                  <a:gd name="connsiteX142" fmla="*/ 66908 w 76400"/>
                  <a:gd name="connsiteY142" fmla="*/ 41429 h 68157"/>
                  <a:gd name="connsiteX143" fmla="*/ 66908 w 76400"/>
                  <a:gd name="connsiteY143" fmla="*/ 41429 h 68157"/>
                  <a:gd name="connsiteX144" fmla="*/ 66237 w 76400"/>
                  <a:gd name="connsiteY144" fmla="*/ 41429 h 68157"/>
                  <a:gd name="connsiteX145" fmla="*/ 65734 w 76400"/>
                  <a:gd name="connsiteY145" fmla="*/ 41429 h 68157"/>
                  <a:gd name="connsiteX146" fmla="*/ 65734 w 76400"/>
                  <a:gd name="connsiteY146" fmla="*/ 42518 h 68157"/>
                  <a:gd name="connsiteX147" fmla="*/ 65148 w 76400"/>
                  <a:gd name="connsiteY147" fmla="*/ 44026 h 68157"/>
                  <a:gd name="connsiteX148" fmla="*/ 65148 w 76400"/>
                  <a:gd name="connsiteY148" fmla="*/ 44613 h 68157"/>
                  <a:gd name="connsiteX149" fmla="*/ 65148 w 76400"/>
                  <a:gd name="connsiteY149" fmla="*/ 45200 h 68157"/>
                  <a:gd name="connsiteX150" fmla="*/ 65148 w 76400"/>
                  <a:gd name="connsiteY150" fmla="*/ 45200 h 68157"/>
                  <a:gd name="connsiteX151" fmla="*/ 64478 w 76400"/>
                  <a:gd name="connsiteY151" fmla="*/ 44613 h 68157"/>
                  <a:gd name="connsiteX152" fmla="*/ 63640 w 76400"/>
                  <a:gd name="connsiteY152" fmla="*/ 44613 h 68157"/>
                  <a:gd name="connsiteX153" fmla="*/ 63640 w 76400"/>
                  <a:gd name="connsiteY153" fmla="*/ 44613 h 68157"/>
                  <a:gd name="connsiteX154" fmla="*/ 63640 w 76400"/>
                  <a:gd name="connsiteY154" fmla="*/ 44613 h 68157"/>
                  <a:gd name="connsiteX155" fmla="*/ 63640 w 76400"/>
                  <a:gd name="connsiteY155" fmla="*/ 45451 h 68157"/>
                  <a:gd name="connsiteX156" fmla="*/ 63640 w 76400"/>
                  <a:gd name="connsiteY156" fmla="*/ 46289 h 68157"/>
                  <a:gd name="connsiteX157" fmla="*/ 62969 w 76400"/>
                  <a:gd name="connsiteY157" fmla="*/ 47378 h 68157"/>
                  <a:gd name="connsiteX158" fmla="*/ 62467 w 76400"/>
                  <a:gd name="connsiteY158" fmla="*/ 48551 h 68157"/>
                  <a:gd name="connsiteX159" fmla="*/ 61713 w 76400"/>
                  <a:gd name="connsiteY159" fmla="*/ 48048 h 68157"/>
                  <a:gd name="connsiteX160" fmla="*/ 61042 w 76400"/>
                  <a:gd name="connsiteY160" fmla="*/ 47629 h 68157"/>
                  <a:gd name="connsiteX161" fmla="*/ 60204 w 76400"/>
                  <a:gd name="connsiteY161" fmla="*/ 47629 h 68157"/>
                  <a:gd name="connsiteX162" fmla="*/ 59785 w 76400"/>
                  <a:gd name="connsiteY162" fmla="*/ 47629 h 68157"/>
                  <a:gd name="connsiteX163" fmla="*/ 59785 w 76400"/>
                  <a:gd name="connsiteY163" fmla="*/ 47629 h 68157"/>
                  <a:gd name="connsiteX164" fmla="*/ 59785 w 76400"/>
                  <a:gd name="connsiteY164" fmla="*/ 48300 h 68157"/>
                  <a:gd name="connsiteX165" fmla="*/ 59367 w 76400"/>
                  <a:gd name="connsiteY165" fmla="*/ 49138 h 68157"/>
                  <a:gd name="connsiteX166" fmla="*/ 59367 w 76400"/>
                  <a:gd name="connsiteY166" fmla="*/ 49724 h 68157"/>
                  <a:gd name="connsiteX167" fmla="*/ 59367 w 76400"/>
                  <a:gd name="connsiteY167" fmla="*/ 49724 h 68157"/>
                  <a:gd name="connsiteX168" fmla="*/ 59367 w 76400"/>
                  <a:gd name="connsiteY168" fmla="*/ 49724 h 68157"/>
                  <a:gd name="connsiteX169" fmla="*/ 58864 w 76400"/>
                  <a:gd name="connsiteY169" fmla="*/ 49724 h 68157"/>
                  <a:gd name="connsiteX170" fmla="*/ 58193 w 76400"/>
                  <a:gd name="connsiteY170" fmla="*/ 50311 h 68157"/>
                  <a:gd name="connsiteX171" fmla="*/ 57439 w 76400"/>
                  <a:gd name="connsiteY171" fmla="*/ 50730 h 68157"/>
                  <a:gd name="connsiteX172" fmla="*/ 56769 w 76400"/>
                  <a:gd name="connsiteY172" fmla="*/ 50730 h 68157"/>
                  <a:gd name="connsiteX173" fmla="*/ 56099 w 76400"/>
                  <a:gd name="connsiteY173" fmla="*/ 50730 h 68157"/>
                  <a:gd name="connsiteX174" fmla="*/ 55093 w 76400"/>
                  <a:gd name="connsiteY174" fmla="*/ 50730 h 68157"/>
                  <a:gd name="connsiteX175" fmla="*/ 53920 w 76400"/>
                  <a:gd name="connsiteY175" fmla="*/ 50730 h 68157"/>
                  <a:gd name="connsiteX176" fmla="*/ 53501 w 76400"/>
                  <a:gd name="connsiteY176" fmla="*/ 50730 h 68157"/>
                  <a:gd name="connsiteX177" fmla="*/ 53501 w 76400"/>
                  <a:gd name="connsiteY177" fmla="*/ 50311 h 68157"/>
                  <a:gd name="connsiteX178" fmla="*/ 52747 w 76400"/>
                  <a:gd name="connsiteY178" fmla="*/ 49724 h 68157"/>
                  <a:gd name="connsiteX179" fmla="*/ 52244 w 76400"/>
                  <a:gd name="connsiteY179" fmla="*/ 49724 h 68157"/>
                  <a:gd name="connsiteX180" fmla="*/ 51825 w 76400"/>
                  <a:gd name="connsiteY180" fmla="*/ 49724 h 68157"/>
                  <a:gd name="connsiteX181" fmla="*/ 51407 w 76400"/>
                  <a:gd name="connsiteY181" fmla="*/ 50227 h 68157"/>
                  <a:gd name="connsiteX182" fmla="*/ 50569 w 76400"/>
                  <a:gd name="connsiteY182" fmla="*/ 50646 h 68157"/>
                  <a:gd name="connsiteX183" fmla="*/ 49731 w 76400"/>
                  <a:gd name="connsiteY183" fmla="*/ 50646 h 68157"/>
                  <a:gd name="connsiteX184" fmla="*/ 48474 w 76400"/>
                  <a:gd name="connsiteY184" fmla="*/ 51149 h 68157"/>
                  <a:gd name="connsiteX185" fmla="*/ 46379 w 76400"/>
                  <a:gd name="connsiteY185" fmla="*/ 52154 h 68157"/>
                  <a:gd name="connsiteX186" fmla="*/ 44284 w 76400"/>
                  <a:gd name="connsiteY186" fmla="*/ 53076 h 68157"/>
                  <a:gd name="connsiteX187" fmla="*/ 43112 w 76400"/>
                  <a:gd name="connsiteY187" fmla="*/ 53578 h 68157"/>
                  <a:gd name="connsiteX188" fmla="*/ 41855 w 76400"/>
                  <a:gd name="connsiteY188" fmla="*/ 54500 h 68157"/>
                  <a:gd name="connsiteX189" fmla="*/ 40682 w 76400"/>
                  <a:gd name="connsiteY189" fmla="*/ 55338 h 68157"/>
                  <a:gd name="connsiteX190" fmla="*/ 39508 w 76400"/>
                  <a:gd name="connsiteY190" fmla="*/ 55338 h 68157"/>
                  <a:gd name="connsiteX191" fmla="*/ 38419 w 76400"/>
                  <a:gd name="connsiteY191" fmla="*/ 55338 h 68157"/>
                  <a:gd name="connsiteX192" fmla="*/ 37581 w 76400"/>
                  <a:gd name="connsiteY192" fmla="*/ 56846 h 68157"/>
                  <a:gd name="connsiteX193" fmla="*/ 36911 w 76400"/>
                  <a:gd name="connsiteY193" fmla="*/ 56846 h 68157"/>
                  <a:gd name="connsiteX194" fmla="*/ 35989 w 76400"/>
                  <a:gd name="connsiteY194" fmla="*/ 56846 h 68157"/>
                  <a:gd name="connsiteX195" fmla="*/ 35487 w 76400"/>
                  <a:gd name="connsiteY195" fmla="*/ 57433 h 68157"/>
                  <a:gd name="connsiteX196" fmla="*/ 35487 w 76400"/>
                  <a:gd name="connsiteY196" fmla="*/ 58019 h 68157"/>
                  <a:gd name="connsiteX197" fmla="*/ 34314 w 76400"/>
                  <a:gd name="connsiteY197" fmla="*/ 58438 h 68157"/>
                  <a:gd name="connsiteX198" fmla="*/ 33057 w 76400"/>
                  <a:gd name="connsiteY198" fmla="*/ 58438 h 68157"/>
                  <a:gd name="connsiteX199" fmla="*/ 31632 w 76400"/>
                  <a:gd name="connsiteY199" fmla="*/ 58438 h 68157"/>
                  <a:gd name="connsiteX200" fmla="*/ 30627 w 76400"/>
                  <a:gd name="connsiteY200" fmla="*/ 58438 h 68157"/>
                  <a:gd name="connsiteX201" fmla="*/ 27611 w 76400"/>
                  <a:gd name="connsiteY201" fmla="*/ 58438 h 68157"/>
                  <a:gd name="connsiteX202" fmla="*/ 27024 w 76400"/>
                  <a:gd name="connsiteY202" fmla="*/ 59192 h 68157"/>
                  <a:gd name="connsiteX203" fmla="*/ 26354 w 76400"/>
                  <a:gd name="connsiteY203" fmla="*/ 59863 h 68157"/>
                  <a:gd name="connsiteX204" fmla="*/ 25181 w 76400"/>
                  <a:gd name="connsiteY204" fmla="*/ 59863 h 68157"/>
                  <a:gd name="connsiteX205" fmla="*/ 24510 w 76400"/>
                  <a:gd name="connsiteY205" fmla="*/ 59863 h 68157"/>
                  <a:gd name="connsiteX206" fmla="*/ 22248 w 76400"/>
                  <a:gd name="connsiteY206" fmla="*/ 59863 h 68157"/>
                  <a:gd name="connsiteX207" fmla="*/ 22248 w 76400"/>
                  <a:gd name="connsiteY207" fmla="*/ 59863 h 68157"/>
                  <a:gd name="connsiteX208" fmla="*/ 22248 w 76400"/>
                  <a:gd name="connsiteY208" fmla="*/ 59863 h 68157"/>
                  <a:gd name="connsiteX209" fmla="*/ 22248 w 76400"/>
                  <a:gd name="connsiteY209" fmla="*/ 60533 h 68157"/>
                  <a:gd name="connsiteX210" fmla="*/ 22248 w 76400"/>
                  <a:gd name="connsiteY210" fmla="*/ 61203 h 68157"/>
                  <a:gd name="connsiteX211" fmla="*/ 22248 w 76400"/>
                  <a:gd name="connsiteY211" fmla="*/ 61203 h 68157"/>
                  <a:gd name="connsiteX212" fmla="*/ 22248 w 76400"/>
                  <a:gd name="connsiteY212" fmla="*/ 61203 h 68157"/>
                  <a:gd name="connsiteX213" fmla="*/ 22248 w 76400"/>
                  <a:gd name="connsiteY213" fmla="*/ 61203 h 68157"/>
                  <a:gd name="connsiteX214" fmla="*/ 20991 w 76400"/>
                  <a:gd name="connsiteY214" fmla="*/ 61203 h 68157"/>
                  <a:gd name="connsiteX215" fmla="*/ 19902 w 76400"/>
                  <a:gd name="connsiteY215" fmla="*/ 61706 h 68157"/>
                  <a:gd name="connsiteX216" fmla="*/ 19064 w 76400"/>
                  <a:gd name="connsiteY216" fmla="*/ 61706 h 68157"/>
                  <a:gd name="connsiteX217" fmla="*/ 18561 w 76400"/>
                  <a:gd name="connsiteY217" fmla="*/ 61706 h 68157"/>
                  <a:gd name="connsiteX218" fmla="*/ 17975 w 76400"/>
                  <a:gd name="connsiteY218" fmla="*/ 61706 h 68157"/>
                  <a:gd name="connsiteX219" fmla="*/ 13450 w 76400"/>
                  <a:gd name="connsiteY219" fmla="*/ 61706 h 68157"/>
                  <a:gd name="connsiteX220" fmla="*/ 12947 w 76400"/>
                  <a:gd name="connsiteY220" fmla="*/ 62292 h 68157"/>
                  <a:gd name="connsiteX221" fmla="*/ 12947 w 76400"/>
                  <a:gd name="connsiteY221" fmla="*/ 63130 h 68157"/>
                  <a:gd name="connsiteX222" fmla="*/ 7585 w 76400"/>
                  <a:gd name="connsiteY222" fmla="*/ 64471 h 68157"/>
                  <a:gd name="connsiteX223" fmla="*/ 7585 w 76400"/>
                  <a:gd name="connsiteY223" fmla="*/ 63130 h 68157"/>
                  <a:gd name="connsiteX224" fmla="*/ 7585 w 76400"/>
                  <a:gd name="connsiteY224" fmla="*/ 61873 h 68157"/>
                  <a:gd name="connsiteX225" fmla="*/ 7585 w 76400"/>
                  <a:gd name="connsiteY225" fmla="*/ 61371 h 68157"/>
                  <a:gd name="connsiteX226" fmla="*/ 7920 w 76400"/>
                  <a:gd name="connsiteY226" fmla="*/ 68158 h 68157"/>
                  <a:gd name="connsiteX227" fmla="*/ 1720 w 76400"/>
                  <a:gd name="connsiteY227" fmla="*/ 35061 h 68157"/>
                  <a:gd name="connsiteX228" fmla="*/ 1720 w 76400"/>
                  <a:gd name="connsiteY228" fmla="*/ 34056 h 68157"/>
                  <a:gd name="connsiteX229" fmla="*/ 1720 w 76400"/>
                  <a:gd name="connsiteY229" fmla="*/ 32464 h 68157"/>
                  <a:gd name="connsiteX230" fmla="*/ 1720 w 76400"/>
                  <a:gd name="connsiteY230" fmla="*/ 30788 h 68157"/>
                  <a:gd name="connsiteX231" fmla="*/ 1720 w 76400"/>
                  <a:gd name="connsiteY231" fmla="*/ 29531 h 68157"/>
                  <a:gd name="connsiteX232" fmla="*/ 1301 w 76400"/>
                  <a:gd name="connsiteY232" fmla="*/ 29028 h 68157"/>
                  <a:gd name="connsiteX233" fmla="*/ 714 w 76400"/>
                  <a:gd name="connsiteY233" fmla="*/ 28107 h 68157"/>
                  <a:gd name="connsiteX234" fmla="*/ 44 w 76400"/>
                  <a:gd name="connsiteY234" fmla="*/ 27185 h 68157"/>
                  <a:gd name="connsiteX235" fmla="*/ 44 w 76400"/>
                  <a:gd name="connsiteY235" fmla="*/ 26598 h 68157"/>
                  <a:gd name="connsiteX236" fmla="*/ 44 w 76400"/>
                  <a:gd name="connsiteY236" fmla="*/ 25677 h 68157"/>
                  <a:gd name="connsiteX237" fmla="*/ 44 w 76400"/>
                  <a:gd name="connsiteY237" fmla="*/ 24755 h 68157"/>
                  <a:gd name="connsiteX238" fmla="*/ 547 w 76400"/>
                  <a:gd name="connsiteY238" fmla="*/ 24755 h 68157"/>
                  <a:gd name="connsiteX239" fmla="*/ 966 w 76400"/>
                  <a:gd name="connsiteY239" fmla="*/ 24336 h 68157"/>
                  <a:gd name="connsiteX240" fmla="*/ 1636 w 76400"/>
                  <a:gd name="connsiteY240" fmla="*/ 23666 h 68157"/>
                  <a:gd name="connsiteX241" fmla="*/ 2474 w 76400"/>
                  <a:gd name="connsiteY241" fmla="*/ 22995 h 68157"/>
                  <a:gd name="connsiteX242" fmla="*/ 2474 w 76400"/>
                  <a:gd name="connsiteY242" fmla="*/ 22995 h 68157"/>
                  <a:gd name="connsiteX243" fmla="*/ 2474 w 76400"/>
                  <a:gd name="connsiteY243" fmla="*/ 22995 h 68157"/>
                  <a:gd name="connsiteX244" fmla="*/ 3731 w 76400"/>
                  <a:gd name="connsiteY244" fmla="*/ 23666 h 68157"/>
                  <a:gd name="connsiteX245" fmla="*/ 5155 w 76400"/>
                  <a:gd name="connsiteY245" fmla="*/ 23666 h 68157"/>
                  <a:gd name="connsiteX246" fmla="*/ 6747 w 76400"/>
                  <a:gd name="connsiteY246" fmla="*/ 23666 h 68157"/>
                  <a:gd name="connsiteX247" fmla="*/ 6747 w 76400"/>
                  <a:gd name="connsiteY247" fmla="*/ 23666 h 68157"/>
                  <a:gd name="connsiteX248" fmla="*/ 6747 w 76400"/>
                  <a:gd name="connsiteY248" fmla="*/ 23666 h 68157"/>
                  <a:gd name="connsiteX249" fmla="*/ 6747 w 76400"/>
                  <a:gd name="connsiteY249" fmla="*/ 22660 h 68157"/>
                  <a:gd name="connsiteX250" fmla="*/ 6747 w 76400"/>
                  <a:gd name="connsiteY250" fmla="*/ 21739 h 68157"/>
                  <a:gd name="connsiteX251" fmla="*/ 7753 w 76400"/>
                  <a:gd name="connsiteY251" fmla="*/ 21739 h 68157"/>
                  <a:gd name="connsiteX252" fmla="*/ 8842 w 76400"/>
                  <a:gd name="connsiteY252" fmla="*/ 21739 h 68157"/>
                  <a:gd name="connsiteX253" fmla="*/ 8842 w 76400"/>
                  <a:gd name="connsiteY253" fmla="*/ 21068 h 68157"/>
                  <a:gd name="connsiteX254" fmla="*/ 8842 w 76400"/>
                  <a:gd name="connsiteY254" fmla="*/ 20147 h 68157"/>
                  <a:gd name="connsiteX255" fmla="*/ 8842 w 76400"/>
                  <a:gd name="connsiteY255" fmla="*/ 19393 h 68157"/>
                  <a:gd name="connsiteX256" fmla="*/ 9345 w 76400"/>
                  <a:gd name="connsiteY256" fmla="*/ 19393 h 68157"/>
                  <a:gd name="connsiteX257" fmla="*/ 9931 w 76400"/>
                  <a:gd name="connsiteY257" fmla="*/ 19393 h 68157"/>
                  <a:gd name="connsiteX258" fmla="*/ 10601 w 76400"/>
                  <a:gd name="connsiteY258" fmla="*/ 19393 h 68157"/>
                  <a:gd name="connsiteX259" fmla="*/ 11355 w 76400"/>
                  <a:gd name="connsiteY259" fmla="*/ 19393 h 68157"/>
                  <a:gd name="connsiteX260" fmla="*/ 11355 w 76400"/>
                  <a:gd name="connsiteY260" fmla="*/ 19393 h 68157"/>
                  <a:gd name="connsiteX261" fmla="*/ 12277 w 76400"/>
                  <a:gd name="connsiteY261" fmla="*/ 19393 h 68157"/>
                  <a:gd name="connsiteX262" fmla="*/ 12696 w 76400"/>
                  <a:gd name="connsiteY262" fmla="*/ 19393 h 68157"/>
                  <a:gd name="connsiteX263" fmla="*/ 13199 w 76400"/>
                  <a:gd name="connsiteY263" fmla="*/ 19393 h 68157"/>
                  <a:gd name="connsiteX264" fmla="*/ 13618 w 76400"/>
                  <a:gd name="connsiteY264" fmla="*/ 19393 h 68157"/>
                  <a:gd name="connsiteX265" fmla="*/ 13618 w 76400"/>
                  <a:gd name="connsiteY265" fmla="*/ 18555 h 68157"/>
                  <a:gd name="connsiteX266" fmla="*/ 13618 w 76400"/>
                  <a:gd name="connsiteY266" fmla="*/ 17884 h 68157"/>
                  <a:gd name="connsiteX267" fmla="*/ 13618 w 76400"/>
                  <a:gd name="connsiteY267" fmla="*/ 17298 h 68157"/>
                  <a:gd name="connsiteX268" fmla="*/ 14288 w 76400"/>
                  <a:gd name="connsiteY268" fmla="*/ 17298 h 68157"/>
                  <a:gd name="connsiteX269" fmla="*/ 14288 w 76400"/>
                  <a:gd name="connsiteY269" fmla="*/ 17801 h 68157"/>
                  <a:gd name="connsiteX270" fmla="*/ 14791 w 76400"/>
                  <a:gd name="connsiteY270" fmla="*/ 18303 h 68157"/>
                  <a:gd name="connsiteX271" fmla="*/ 15377 w 76400"/>
                  <a:gd name="connsiteY271" fmla="*/ 18890 h 68157"/>
                  <a:gd name="connsiteX272" fmla="*/ 15377 w 76400"/>
                  <a:gd name="connsiteY272" fmla="*/ 18052 h 68157"/>
                  <a:gd name="connsiteX273" fmla="*/ 15377 w 76400"/>
                  <a:gd name="connsiteY273" fmla="*/ 17298 h 68157"/>
                  <a:gd name="connsiteX274" fmla="*/ 15377 w 76400"/>
                  <a:gd name="connsiteY274" fmla="*/ 16711 h 68157"/>
                  <a:gd name="connsiteX275" fmla="*/ 15377 w 76400"/>
                  <a:gd name="connsiteY275" fmla="*/ 16041 h 68157"/>
                  <a:gd name="connsiteX276" fmla="*/ 15377 w 76400"/>
                  <a:gd name="connsiteY276" fmla="*/ 16628 h 68157"/>
                  <a:gd name="connsiteX277" fmla="*/ 15796 w 76400"/>
                  <a:gd name="connsiteY277" fmla="*/ 16628 h 68157"/>
                  <a:gd name="connsiteX278" fmla="*/ 16215 w 76400"/>
                  <a:gd name="connsiteY278" fmla="*/ 16628 h 68157"/>
                  <a:gd name="connsiteX279" fmla="*/ 16215 w 76400"/>
                  <a:gd name="connsiteY279" fmla="*/ 16628 h 68157"/>
                  <a:gd name="connsiteX280" fmla="*/ 16634 w 76400"/>
                  <a:gd name="connsiteY280" fmla="*/ 15957 h 68157"/>
                  <a:gd name="connsiteX281" fmla="*/ 16634 w 76400"/>
                  <a:gd name="connsiteY281" fmla="*/ 15371 h 68157"/>
                  <a:gd name="connsiteX282" fmla="*/ 15964 w 76400"/>
                  <a:gd name="connsiteY282" fmla="*/ 15371 h 68157"/>
                  <a:gd name="connsiteX283" fmla="*/ 16886 w 76400"/>
                  <a:gd name="connsiteY283" fmla="*/ 14449 h 68157"/>
                  <a:gd name="connsiteX284" fmla="*/ 17807 w 76400"/>
                  <a:gd name="connsiteY284" fmla="*/ 13695 h 68157"/>
                  <a:gd name="connsiteX285" fmla="*/ 18394 w 76400"/>
                  <a:gd name="connsiteY285" fmla="*/ 13695 h 68157"/>
                  <a:gd name="connsiteX286" fmla="*/ 18813 w 76400"/>
                  <a:gd name="connsiteY286" fmla="*/ 14198 h 68157"/>
                  <a:gd name="connsiteX287" fmla="*/ 19232 w 76400"/>
                  <a:gd name="connsiteY287" fmla="*/ 14700 h 68157"/>
                  <a:gd name="connsiteX288" fmla="*/ 19986 w 76400"/>
                  <a:gd name="connsiteY288" fmla="*/ 14700 h 68157"/>
                  <a:gd name="connsiteX289" fmla="*/ 21913 w 76400"/>
                  <a:gd name="connsiteY289" fmla="*/ 13611 h 68157"/>
                  <a:gd name="connsiteX290" fmla="*/ 23505 w 76400"/>
                  <a:gd name="connsiteY290" fmla="*/ 12689 h 68157"/>
                  <a:gd name="connsiteX291" fmla="*/ 24008 w 76400"/>
                  <a:gd name="connsiteY291" fmla="*/ 12270 h 68157"/>
                  <a:gd name="connsiteX292" fmla="*/ 24510 w 76400"/>
                  <a:gd name="connsiteY292" fmla="*/ 12270 h 68157"/>
                  <a:gd name="connsiteX293" fmla="*/ 25097 w 76400"/>
                  <a:gd name="connsiteY293" fmla="*/ 12270 h 68157"/>
                  <a:gd name="connsiteX294" fmla="*/ 25767 w 76400"/>
                  <a:gd name="connsiteY294" fmla="*/ 12270 h 68157"/>
                  <a:gd name="connsiteX295" fmla="*/ 30208 w 76400"/>
                  <a:gd name="connsiteY295" fmla="*/ 9003 h 68157"/>
                  <a:gd name="connsiteX296" fmla="*/ 30962 w 76400"/>
                  <a:gd name="connsiteY296" fmla="*/ 7578 h 68157"/>
                  <a:gd name="connsiteX297" fmla="*/ 31465 w 76400"/>
                  <a:gd name="connsiteY297" fmla="*/ 7578 h 68157"/>
                  <a:gd name="connsiteX298" fmla="*/ 32135 w 76400"/>
                  <a:gd name="connsiteY298" fmla="*/ 7578 h 68157"/>
                  <a:gd name="connsiteX299" fmla="*/ 32554 w 76400"/>
                  <a:gd name="connsiteY299" fmla="*/ 7578 h 68157"/>
                  <a:gd name="connsiteX300" fmla="*/ 33141 w 76400"/>
                  <a:gd name="connsiteY300" fmla="*/ 7076 h 68157"/>
                  <a:gd name="connsiteX301" fmla="*/ 34230 w 76400"/>
                  <a:gd name="connsiteY301" fmla="*/ 7076 h 68157"/>
                  <a:gd name="connsiteX302" fmla="*/ 34900 w 76400"/>
                  <a:gd name="connsiteY302" fmla="*/ 7076 h 68157"/>
                  <a:gd name="connsiteX303" fmla="*/ 35403 w 76400"/>
                  <a:gd name="connsiteY303" fmla="*/ 7076 h 68157"/>
                  <a:gd name="connsiteX304" fmla="*/ 36073 w 76400"/>
                  <a:gd name="connsiteY304" fmla="*/ 6573 h 68157"/>
                  <a:gd name="connsiteX305" fmla="*/ 37330 w 76400"/>
                  <a:gd name="connsiteY305" fmla="*/ 5567 h 68157"/>
                  <a:gd name="connsiteX306" fmla="*/ 38503 w 76400"/>
                  <a:gd name="connsiteY306" fmla="*/ 4562 h 68157"/>
                  <a:gd name="connsiteX307" fmla="*/ 39173 w 76400"/>
                  <a:gd name="connsiteY307" fmla="*/ 3892 h 68157"/>
                  <a:gd name="connsiteX308" fmla="*/ 40514 w 76400"/>
                  <a:gd name="connsiteY308" fmla="*/ 3221 h 68157"/>
                  <a:gd name="connsiteX309" fmla="*/ 42274 w 76400"/>
                  <a:gd name="connsiteY309" fmla="*/ 2383 h 68157"/>
                  <a:gd name="connsiteX310" fmla="*/ 42944 w 76400"/>
                  <a:gd name="connsiteY310" fmla="*/ 2383 h 68157"/>
                  <a:gd name="connsiteX311" fmla="*/ 42944 w 76400"/>
                  <a:gd name="connsiteY311" fmla="*/ 2383 h 68157"/>
                  <a:gd name="connsiteX312" fmla="*/ 43698 w 76400"/>
                  <a:gd name="connsiteY312" fmla="*/ 2383 h 68157"/>
                  <a:gd name="connsiteX313" fmla="*/ 44284 w 76400"/>
                  <a:gd name="connsiteY313" fmla="*/ 2383 h 68157"/>
                  <a:gd name="connsiteX314" fmla="*/ 46212 w 76400"/>
                  <a:gd name="connsiteY314" fmla="*/ 2383 h 68157"/>
                  <a:gd name="connsiteX315" fmla="*/ 48055 w 76400"/>
                  <a:gd name="connsiteY315" fmla="*/ 1797 h 68157"/>
                  <a:gd name="connsiteX316" fmla="*/ 48055 w 76400"/>
                  <a:gd name="connsiteY316" fmla="*/ 1797 h 68157"/>
                  <a:gd name="connsiteX317" fmla="*/ 48474 w 76400"/>
                  <a:gd name="connsiteY317" fmla="*/ 1797 h 68157"/>
                  <a:gd name="connsiteX318" fmla="*/ 49144 w 76400"/>
                  <a:gd name="connsiteY318" fmla="*/ 1797 h 68157"/>
                  <a:gd name="connsiteX319" fmla="*/ 49144 w 76400"/>
                  <a:gd name="connsiteY319" fmla="*/ 1210 h 68157"/>
                  <a:gd name="connsiteX320" fmla="*/ 49144 w 76400"/>
                  <a:gd name="connsiteY320" fmla="*/ 624 h 68157"/>
                  <a:gd name="connsiteX321" fmla="*/ 49144 w 76400"/>
                  <a:gd name="connsiteY321" fmla="*/ 624 h 68157"/>
                  <a:gd name="connsiteX322" fmla="*/ 49144 w 76400"/>
                  <a:gd name="connsiteY322" fmla="*/ 624 h 68157"/>
                  <a:gd name="connsiteX323" fmla="*/ 49144 w 76400"/>
                  <a:gd name="connsiteY323" fmla="*/ 624 h 68157"/>
                  <a:gd name="connsiteX324" fmla="*/ 49144 w 76400"/>
                  <a:gd name="connsiteY324" fmla="*/ 624 h 68157"/>
                  <a:gd name="connsiteX325" fmla="*/ 49144 w 76400"/>
                  <a:gd name="connsiteY325" fmla="*/ 624 h 68157"/>
                  <a:gd name="connsiteX326" fmla="*/ 49144 w 76400"/>
                  <a:gd name="connsiteY326" fmla="*/ 624 h 68157"/>
                  <a:gd name="connsiteX327" fmla="*/ 49563 w 76400"/>
                  <a:gd name="connsiteY327" fmla="*/ 1127 h 68157"/>
                  <a:gd name="connsiteX328" fmla="*/ 49982 w 76400"/>
                  <a:gd name="connsiteY328" fmla="*/ 1629 h 68157"/>
                  <a:gd name="connsiteX329" fmla="*/ 50485 w 76400"/>
                  <a:gd name="connsiteY329" fmla="*/ 1629 h 68157"/>
                  <a:gd name="connsiteX330" fmla="*/ 50485 w 76400"/>
                  <a:gd name="connsiteY330" fmla="*/ 1127 h 68157"/>
                  <a:gd name="connsiteX331" fmla="*/ 50485 w 76400"/>
                  <a:gd name="connsiteY331" fmla="*/ 624 h 68157"/>
                  <a:gd name="connsiteX332" fmla="*/ 52580 w 76400"/>
                  <a:gd name="connsiteY332" fmla="*/ 121 h 68157"/>
                  <a:gd name="connsiteX333" fmla="*/ 52580 w 76400"/>
                  <a:gd name="connsiteY333" fmla="*/ 791 h 68157"/>
                  <a:gd name="connsiteX334" fmla="*/ 52580 w 76400"/>
                  <a:gd name="connsiteY334" fmla="*/ 1713 h 68157"/>
                  <a:gd name="connsiteX335" fmla="*/ 52580 w 76400"/>
                  <a:gd name="connsiteY335" fmla="*/ 1713 h 68157"/>
                  <a:gd name="connsiteX336" fmla="*/ 52580 w 76400"/>
                  <a:gd name="connsiteY336" fmla="*/ 1713 h 68157"/>
                  <a:gd name="connsiteX337" fmla="*/ 53166 w 76400"/>
                  <a:gd name="connsiteY337" fmla="*/ 2216 h 68157"/>
                  <a:gd name="connsiteX338" fmla="*/ 53920 w 76400"/>
                  <a:gd name="connsiteY338" fmla="*/ 2216 h 68157"/>
                  <a:gd name="connsiteX339" fmla="*/ 54591 w 76400"/>
                  <a:gd name="connsiteY339" fmla="*/ 2216 h 68157"/>
                  <a:gd name="connsiteX340" fmla="*/ 55261 w 76400"/>
                  <a:gd name="connsiteY340" fmla="*/ 2216 h 68157"/>
                  <a:gd name="connsiteX341" fmla="*/ 55261 w 76400"/>
                  <a:gd name="connsiteY341" fmla="*/ 2970 h 68157"/>
                  <a:gd name="connsiteX342" fmla="*/ 55847 w 76400"/>
                  <a:gd name="connsiteY342" fmla="*/ 3808 h 68157"/>
                  <a:gd name="connsiteX343" fmla="*/ 55847 w 76400"/>
                  <a:gd name="connsiteY343" fmla="*/ 3808 h 68157"/>
                  <a:gd name="connsiteX344" fmla="*/ 56266 w 76400"/>
                  <a:gd name="connsiteY344" fmla="*/ 3808 h 68157"/>
                  <a:gd name="connsiteX345" fmla="*/ 56266 w 76400"/>
                  <a:gd name="connsiteY345" fmla="*/ 4311 h 68157"/>
                  <a:gd name="connsiteX346" fmla="*/ 56685 w 76400"/>
                  <a:gd name="connsiteY346" fmla="*/ 4813 h 68157"/>
                  <a:gd name="connsiteX347" fmla="*/ 57607 w 76400"/>
                  <a:gd name="connsiteY347" fmla="*/ 3975 h 68157"/>
                  <a:gd name="connsiteX348" fmla="*/ 57607 w 76400"/>
                  <a:gd name="connsiteY348" fmla="*/ 4562 h 68157"/>
                  <a:gd name="connsiteX349" fmla="*/ 58193 w 76400"/>
                  <a:gd name="connsiteY349" fmla="*/ 4981 h 68157"/>
                  <a:gd name="connsiteX350" fmla="*/ 58780 w 76400"/>
                  <a:gd name="connsiteY350" fmla="*/ 4981 h 68157"/>
                  <a:gd name="connsiteX351" fmla="*/ 59450 w 76400"/>
                  <a:gd name="connsiteY351" fmla="*/ 4981 h 68157"/>
                  <a:gd name="connsiteX352" fmla="*/ 59450 w 76400"/>
                  <a:gd name="connsiteY352" fmla="*/ 6070 h 68157"/>
                  <a:gd name="connsiteX353" fmla="*/ 59450 w 76400"/>
                  <a:gd name="connsiteY353" fmla="*/ 7159 h 68157"/>
                  <a:gd name="connsiteX354" fmla="*/ 59450 w 76400"/>
                  <a:gd name="connsiteY354" fmla="*/ 7159 h 68157"/>
                  <a:gd name="connsiteX355" fmla="*/ 59450 w 76400"/>
                  <a:gd name="connsiteY355" fmla="*/ 7159 h 68157"/>
                  <a:gd name="connsiteX356" fmla="*/ 59450 w 76400"/>
                  <a:gd name="connsiteY356" fmla="*/ 7159 h 68157"/>
                  <a:gd name="connsiteX357" fmla="*/ 60121 w 76400"/>
                  <a:gd name="connsiteY357" fmla="*/ 7159 h 68157"/>
                  <a:gd name="connsiteX358" fmla="*/ 60707 w 76400"/>
                  <a:gd name="connsiteY358" fmla="*/ 6573 h 68157"/>
                  <a:gd name="connsiteX359" fmla="*/ 62132 w 76400"/>
                  <a:gd name="connsiteY359" fmla="*/ 8584 h 68157"/>
                  <a:gd name="connsiteX360" fmla="*/ 62634 w 76400"/>
                  <a:gd name="connsiteY360" fmla="*/ 8081 h 68157"/>
                  <a:gd name="connsiteX361" fmla="*/ 63221 w 76400"/>
                  <a:gd name="connsiteY361" fmla="*/ 8081 h 68157"/>
                  <a:gd name="connsiteX362" fmla="*/ 63724 w 76400"/>
                  <a:gd name="connsiteY362" fmla="*/ 8081 h 68157"/>
                  <a:gd name="connsiteX363" fmla="*/ 63724 w 76400"/>
                  <a:gd name="connsiteY363" fmla="*/ 9254 h 68157"/>
                  <a:gd name="connsiteX364" fmla="*/ 62634 w 76400"/>
                  <a:gd name="connsiteY364" fmla="*/ 9254 h 68157"/>
                  <a:gd name="connsiteX365" fmla="*/ 61545 w 76400"/>
                  <a:gd name="connsiteY365" fmla="*/ 9757 h 68157"/>
                  <a:gd name="connsiteX366" fmla="*/ 60288 w 76400"/>
                  <a:gd name="connsiteY366" fmla="*/ 11935 h 68157"/>
                  <a:gd name="connsiteX367" fmla="*/ 60288 w 76400"/>
                  <a:gd name="connsiteY367" fmla="*/ 12522 h 68157"/>
                  <a:gd name="connsiteX368" fmla="*/ 60288 w 76400"/>
                  <a:gd name="connsiteY368" fmla="*/ 13192 h 68157"/>
                  <a:gd name="connsiteX369" fmla="*/ 59115 w 76400"/>
                  <a:gd name="connsiteY369" fmla="*/ 13192 h 68157"/>
                  <a:gd name="connsiteX370" fmla="*/ 58193 w 76400"/>
                  <a:gd name="connsiteY370" fmla="*/ 13192 h 68157"/>
                  <a:gd name="connsiteX371" fmla="*/ 57272 w 76400"/>
                  <a:gd name="connsiteY371" fmla="*/ 13695 h 68157"/>
                  <a:gd name="connsiteX372" fmla="*/ 56518 w 76400"/>
                  <a:gd name="connsiteY372" fmla="*/ 14198 h 68157"/>
                  <a:gd name="connsiteX373" fmla="*/ 56518 w 76400"/>
                  <a:gd name="connsiteY373" fmla="*/ 14784 h 68157"/>
                  <a:gd name="connsiteX374" fmla="*/ 56518 w 76400"/>
                  <a:gd name="connsiteY374" fmla="*/ 15371 h 68157"/>
                  <a:gd name="connsiteX375" fmla="*/ 56099 w 76400"/>
                  <a:gd name="connsiteY375" fmla="*/ 16041 h 68157"/>
                  <a:gd name="connsiteX376" fmla="*/ 55596 w 76400"/>
                  <a:gd name="connsiteY376" fmla="*/ 16041 h 68157"/>
                  <a:gd name="connsiteX377" fmla="*/ 55009 w 76400"/>
                  <a:gd name="connsiteY377" fmla="*/ 16041 h 68157"/>
                  <a:gd name="connsiteX378" fmla="*/ 54423 w 76400"/>
                  <a:gd name="connsiteY378" fmla="*/ 16041 h 68157"/>
                  <a:gd name="connsiteX379" fmla="*/ 52663 w 76400"/>
                  <a:gd name="connsiteY379" fmla="*/ 16041 h 68157"/>
                  <a:gd name="connsiteX380" fmla="*/ 50988 w 76400"/>
                  <a:gd name="connsiteY380" fmla="*/ 16041 h 68157"/>
                  <a:gd name="connsiteX381" fmla="*/ 49898 w 76400"/>
                  <a:gd name="connsiteY381" fmla="*/ 15538 h 68157"/>
                  <a:gd name="connsiteX382" fmla="*/ 48893 w 76400"/>
                  <a:gd name="connsiteY382" fmla="*/ 14868 h 68157"/>
                  <a:gd name="connsiteX383" fmla="*/ 48893 w 76400"/>
                  <a:gd name="connsiteY383" fmla="*/ 14868 h 68157"/>
                  <a:gd name="connsiteX384" fmla="*/ 48893 w 76400"/>
                  <a:gd name="connsiteY384" fmla="*/ 15287 h 68157"/>
                  <a:gd name="connsiteX385" fmla="*/ 48390 w 76400"/>
                  <a:gd name="connsiteY385" fmla="*/ 15287 h 68157"/>
                  <a:gd name="connsiteX386" fmla="*/ 47887 w 76400"/>
                  <a:gd name="connsiteY386" fmla="*/ 15287 h 68157"/>
                  <a:gd name="connsiteX387" fmla="*/ 46882 w 76400"/>
                  <a:gd name="connsiteY387" fmla="*/ 15287 h 68157"/>
                  <a:gd name="connsiteX388" fmla="*/ 46044 w 76400"/>
                  <a:gd name="connsiteY388" fmla="*/ 15287 h 68157"/>
                  <a:gd name="connsiteX389" fmla="*/ 44871 w 76400"/>
                  <a:gd name="connsiteY389" fmla="*/ 17298 h 68157"/>
                  <a:gd name="connsiteX390" fmla="*/ 44871 w 76400"/>
                  <a:gd name="connsiteY390" fmla="*/ 17298 h 68157"/>
                  <a:gd name="connsiteX391" fmla="*/ 46966 w 76400"/>
                  <a:gd name="connsiteY391" fmla="*/ 17298 h 68157"/>
                  <a:gd name="connsiteX392" fmla="*/ 46379 w 76400"/>
                  <a:gd name="connsiteY392" fmla="*/ 17298 h 68157"/>
                  <a:gd name="connsiteX393" fmla="*/ 45876 w 76400"/>
                  <a:gd name="connsiteY393" fmla="*/ 17298 h 68157"/>
                  <a:gd name="connsiteX394" fmla="*/ 45206 w 76400"/>
                  <a:gd name="connsiteY394" fmla="*/ 17298 h 68157"/>
                  <a:gd name="connsiteX395" fmla="*/ 45206 w 76400"/>
                  <a:gd name="connsiteY395" fmla="*/ 17801 h 68157"/>
                  <a:gd name="connsiteX396" fmla="*/ 45206 w 76400"/>
                  <a:gd name="connsiteY396" fmla="*/ 17801 h 68157"/>
                  <a:gd name="connsiteX397" fmla="*/ 43866 w 76400"/>
                  <a:gd name="connsiteY397" fmla="*/ 17801 h 68157"/>
                  <a:gd name="connsiteX398" fmla="*/ 43279 w 76400"/>
                  <a:gd name="connsiteY398" fmla="*/ 17801 h 68157"/>
                  <a:gd name="connsiteX399" fmla="*/ 42609 w 76400"/>
                  <a:gd name="connsiteY399" fmla="*/ 17801 h 68157"/>
                  <a:gd name="connsiteX400" fmla="*/ 41687 w 76400"/>
                  <a:gd name="connsiteY400" fmla="*/ 17801 h 68157"/>
                  <a:gd name="connsiteX401" fmla="*/ 41017 w 76400"/>
                  <a:gd name="connsiteY401" fmla="*/ 17801 h 68157"/>
                  <a:gd name="connsiteX402" fmla="*/ 40263 w 76400"/>
                  <a:gd name="connsiteY402" fmla="*/ 18471 h 68157"/>
                  <a:gd name="connsiteX403" fmla="*/ 39592 w 76400"/>
                  <a:gd name="connsiteY403" fmla="*/ 19141 h 68157"/>
                  <a:gd name="connsiteX404" fmla="*/ 38838 w 76400"/>
                  <a:gd name="connsiteY404" fmla="*/ 19141 h 68157"/>
                  <a:gd name="connsiteX405" fmla="*/ 37581 w 76400"/>
                  <a:gd name="connsiteY405" fmla="*/ 19141 h 68157"/>
                  <a:gd name="connsiteX406" fmla="*/ 36408 w 76400"/>
                  <a:gd name="connsiteY406" fmla="*/ 19141 h 68157"/>
                  <a:gd name="connsiteX407" fmla="*/ 35738 w 76400"/>
                  <a:gd name="connsiteY407" fmla="*/ 19141 h 68157"/>
                  <a:gd name="connsiteX408" fmla="*/ 34565 w 76400"/>
                  <a:gd name="connsiteY408" fmla="*/ 19141 h 68157"/>
                  <a:gd name="connsiteX409" fmla="*/ 32554 w 76400"/>
                  <a:gd name="connsiteY409" fmla="*/ 19895 h 68157"/>
                  <a:gd name="connsiteX410" fmla="*/ 30627 w 76400"/>
                  <a:gd name="connsiteY410" fmla="*/ 20566 h 68157"/>
                  <a:gd name="connsiteX411" fmla="*/ 29370 w 76400"/>
                  <a:gd name="connsiteY411" fmla="*/ 21068 h 68157"/>
                  <a:gd name="connsiteX412" fmla="*/ 27694 w 76400"/>
                  <a:gd name="connsiteY412" fmla="*/ 21487 h 68157"/>
                  <a:gd name="connsiteX413" fmla="*/ 26689 w 76400"/>
                  <a:gd name="connsiteY413" fmla="*/ 21990 h 68157"/>
                  <a:gd name="connsiteX414" fmla="*/ 25767 w 76400"/>
                  <a:gd name="connsiteY414" fmla="*/ 22576 h 68157"/>
                  <a:gd name="connsiteX415" fmla="*/ 25264 w 76400"/>
                  <a:gd name="connsiteY415" fmla="*/ 22576 h 68157"/>
                  <a:gd name="connsiteX416" fmla="*/ 24845 w 76400"/>
                  <a:gd name="connsiteY416" fmla="*/ 22576 h 68157"/>
                  <a:gd name="connsiteX417" fmla="*/ 24008 w 76400"/>
                  <a:gd name="connsiteY417" fmla="*/ 22576 h 68157"/>
                  <a:gd name="connsiteX418" fmla="*/ 23086 w 76400"/>
                  <a:gd name="connsiteY418" fmla="*/ 22576 h 68157"/>
                  <a:gd name="connsiteX419" fmla="*/ 22416 w 76400"/>
                  <a:gd name="connsiteY419" fmla="*/ 23079 h 68157"/>
                  <a:gd name="connsiteX420" fmla="*/ 21578 w 76400"/>
                  <a:gd name="connsiteY420" fmla="*/ 23582 h 68157"/>
                  <a:gd name="connsiteX421" fmla="*/ 19986 w 76400"/>
                  <a:gd name="connsiteY421" fmla="*/ 23582 h 68157"/>
                  <a:gd name="connsiteX422" fmla="*/ 18394 w 76400"/>
                  <a:gd name="connsiteY422" fmla="*/ 23582 h 68157"/>
                  <a:gd name="connsiteX423" fmla="*/ 17640 w 76400"/>
                  <a:gd name="connsiteY423" fmla="*/ 24504 h 68157"/>
                  <a:gd name="connsiteX424" fmla="*/ 16969 w 76400"/>
                  <a:gd name="connsiteY424" fmla="*/ 25258 h 68157"/>
                  <a:gd name="connsiteX425" fmla="*/ 16215 w 76400"/>
                  <a:gd name="connsiteY425" fmla="*/ 25258 h 68157"/>
                  <a:gd name="connsiteX426" fmla="*/ 14623 w 76400"/>
                  <a:gd name="connsiteY426" fmla="*/ 25760 h 68157"/>
                  <a:gd name="connsiteX427" fmla="*/ 12947 w 76400"/>
                  <a:gd name="connsiteY427" fmla="*/ 26347 h 68157"/>
                  <a:gd name="connsiteX428" fmla="*/ 11774 w 76400"/>
                  <a:gd name="connsiteY428" fmla="*/ 26766 h 68157"/>
                  <a:gd name="connsiteX429" fmla="*/ 8339 w 76400"/>
                  <a:gd name="connsiteY429" fmla="*/ 27604 h 68157"/>
                  <a:gd name="connsiteX430" fmla="*/ 7920 w 76400"/>
                  <a:gd name="connsiteY430" fmla="*/ 28107 h 68157"/>
                  <a:gd name="connsiteX431" fmla="*/ 7501 w 76400"/>
                  <a:gd name="connsiteY431" fmla="*/ 28107 h 68157"/>
                  <a:gd name="connsiteX432" fmla="*/ 6412 w 76400"/>
                  <a:gd name="connsiteY432" fmla="*/ 28107 h 68157"/>
                  <a:gd name="connsiteX433" fmla="*/ 4987 w 76400"/>
                  <a:gd name="connsiteY433" fmla="*/ 28107 h 68157"/>
                  <a:gd name="connsiteX434" fmla="*/ 3815 w 76400"/>
                  <a:gd name="connsiteY434" fmla="*/ 28107 h 68157"/>
                  <a:gd name="connsiteX435" fmla="*/ 3144 w 76400"/>
                  <a:gd name="connsiteY435" fmla="*/ 28107 h 68157"/>
                  <a:gd name="connsiteX436" fmla="*/ 4485 w 76400"/>
                  <a:gd name="connsiteY436" fmla="*/ 25844 h 68157"/>
                  <a:gd name="connsiteX437" fmla="*/ 5155 w 76400"/>
                  <a:gd name="connsiteY437" fmla="*/ 25844 h 68157"/>
                  <a:gd name="connsiteX438" fmla="*/ 5155 w 76400"/>
                  <a:gd name="connsiteY438" fmla="*/ 25174 h 68157"/>
                  <a:gd name="connsiteX439" fmla="*/ 4485 w 76400"/>
                  <a:gd name="connsiteY439" fmla="*/ 25174 h 68157"/>
                  <a:gd name="connsiteX440" fmla="*/ 6831 w 76400"/>
                  <a:gd name="connsiteY440" fmla="*/ 25844 h 68157"/>
                  <a:gd name="connsiteX441" fmla="*/ 7334 w 76400"/>
                  <a:gd name="connsiteY441" fmla="*/ 25844 h 68157"/>
                  <a:gd name="connsiteX442" fmla="*/ 7334 w 76400"/>
                  <a:gd name="connsiteY442" fmla="*/ 25844 h 68157"/>
                  <a:gd name="connsiteX443" fmla="*/ 6831 w 76400"/>
                  <a:gd name="connsiteY443" fmla="*/ 25844 h 68157"/>
                  <a:gd name="connsiteX444" fmla="*/ 12026 w 76400"/>
                  <a:gd name="connsiteY444" fmla="*/ 20984 h 68157"/>
                  <a:gd name="connsiteX445" fmla="*/ 12026 w 76400"/>
                  <a:gd name="connsiteY445" fmla="*/ 20984 h 68157"/>
                  <a:gd name="connsiteX446" fmla="*/ 12026 w 76400"/>
                  <a:gd name="connsiteY446" fmla="*/ 21906 h 68157"/>
                  <a:gd name="connsiteX447" fmla="*/ 12026 w 76400"/>
                  <a:gd name="connsiteY447" fmla="*/ 22744 h 68157"/>
                  <a:gd name="connsiteX448" fmla="*/ 12026 w 76400"/>
                  <a:gd name="connsiteY448" fmla="*/ 22744 h 68157"/>
                  <a:gd name="connsiteX449" fmla="*/ 12026 w 76400"/>
                  <a:gd name="connsiteY449" fmla="*/ 21655 h 68157"/>
                  <a:gd name="connsiteX450" fmla="*/ 12026 w 76400"/>
                  <a:gd name="connsiteY450" fmla="*/ 20817 h 68157"/>
                  <a:gd name="connsiteX451" fmla="*/ 24678 w 76400"/>
                  <a:gd name="connsiteY451" fmla="*/ 48048 h 68157"/>
                  <a:gd name="connsiteX452" fmla="*/ 24678 w 76400"/>
                  <a:gd name="connsiteY452" fmla="*/ 47378 h 68157"/>
                  <a:gd name="connsiteX453" fmla="*/ 24175 w 76400"/>
                  <a:gd name="connsiteY453" fmla="*/ 47378 h 68157"/>
                  <a:gd name="connsiteX454" fmla="*/ 31130 w 76400"/>
                  <a:gd name="connsiteY454" fmla="*/ 48048 h 68157"/>
                  <a:gd name="connsiteX455" fmla="*/ 31130 w 76400"/>
                  <a:gd name="connsiteY455" fmla="*/ 48048 h 68157"/>
                  <a:gd name="connsiteX456" fmla="*/ 31632 w 76400"/>
                  <a:gd name="connsiteY456" fmla="*/ 48048 h 68157"/>
                  <a:gd name="connsiteX457" fmla="*/ 31632 w 76400"/>
                  <a:gd name="connsiteY457" fmla="*/ 48048 h 68157"/>
                  <a:gd name="connsiteX458" fmla="*/ 31632 w 76400"/>
                  <a:gd name="connsiteY458" fmla="*/ 48048 h 68157"/>
                  <a:gd name="connsiteX459" fmla="*/ 31632 w 76400"/>
                  <a:gd name="connsiteY459" fmla="*/ 48048 h 68157"/>
                  <a:gd name="connsiteX460" fmla="*/ 31632 w 76400"/>
                  <a:gd name="connsiteY460" fmla="*/ 48048 h 68157"/>
                  <a:gd name="connsiteX461" fmla="*/ 31632 w 76400"/>
                  <a:gd name="connsiteY461" fmla="*/ 48048 h 68157"/>
                  <a:gd name="connsiteX462" fmla="*/ 31632 w 76400"/>
                  <a:gd name="connsiteY462" fmla="*/ 48048 h 68157"/>
                  <a:gd name="connsiteX463" fmla="*/ 31632 w 76400"/>
                  <a:gd name="connsiteY463" fmla="*/ 48048 h 68157"/>
                  <a:gd name="connsiteX464" fmla="*/ 31632 w 76400"/>
                  <a:gd name="connsiteY464" fmla="*/ 48048 h 68157"/>
                  <a:gd name="connsiteX465" fmla="*/ 31632 w 76400"/>
                  <a:gd name="connsiteY465" fmla="*/ 48048 h 68157"/>
                  <a:gd name="connsiteX466" fmla="*/ 31213 w 76400"/>
                  <a:gd name="connsiteY466" fmla="*/ 48048 h 68157"/>
                  <a:gd name="connsiteX467" fmla="*/ 31213 w 76400"/>
                  <a:gd name="connsiteY467" fmla="*/ 48719 h 68157"/>
                  <a:gd name="connsiteX468" fmla="*/ 31130 w 76400"/>
                  <a:gd name="connsiteY468" fmla="*/ 48048 h 68157"/>
                  <a:gd name="connsiteX469" fmla="*/ 31130 w 76400"/>
                  <a:gd name="connsiteY469" fmla="*/ 43943 h 68157"/>
                  <a:gd name="connsiteX470" fmla="*/ 31130 w 76400"/>
                  <a:gd name="connsiteY470" fmla="*/ 43943 h 68157"/>
                  <a:gd name="connsiteX471" fmla="*/ 31549 w 76400"/>
                  <a:gd name="connsiteY471" fmla="*/ 43943 h 68157"/>
                  <a:gd name="connsiteX472" fmla="*/ 31549 w 76400"/>
                  <a:gd name="connsiteY472" fmla="*/ 43943 h 68157"/>
                  <a:gd name="connsiteX473" fmla="*/ 30795 w 76400"/>
                  <a:gd name="connsiteY473" fmla="*/ 43943 h 68157"/>
                  <a:gd name="connsiteX474" fmla="*/ 34649 w 76400"/>
                  <a:gd name="connsiteY474" fmla="*/ 44864 h 68157"/>
                  <a:gd name="connsiteX475" fmla="*/ 34649 w 76400"/>
                  <a:gd name="connsiteY475" fmla="*/ 45451 h 68157"/>
                  <a:gd name="connsiteX476" fmla="*/ 35151 w 76400"/>
                  <a:gd name="connsiteY476" fmla="*/ 45870 h 68157"/>
                  <a:gd name="connsiteX477" fmla="*/ 35596 w 76400"/>
                  <a:gd name="connsiteY477" fmla="*/ 45317 h 68157"/>
                  <a:gd name="connsiteX478" fmla="*/ 35571 w 76400"/>
                  <a:gd name="connsiteY478" fmla="*/ 45200 h 68157"/>
                  <a:gd name="connsiteX479" fmla="*/ 35110 w 76400"/>
                  <a:gd name="connsiteY479" fmla="*/ 44404 h 68157"/>
                  <a:gd name="connsiteX480" fmla="*/ 34314 w 76400"/>
                  <a:gd name="connsiteY480" fmla="*/ 44864 h 68157"/>
                  <a:gd name="connsiteX481" fmla="*/ 35738 w 76400"/>
                  <a:gd name="connsiteY481" fmla="*/ 39921 h 68157"/>
                  <a:gd name="connsiteX482" fmla="*/ 35738 w 76400"/>
                  <a:gd name="connsiteY482" fmla="*/ 40591 h 68157"/>
                  <a:gd name="connsiteX483" fmla="*/ 36408 w 76400"/>
                  <a:gd name="connsiteY483" fmla="*/ 40591 h 68157"/>
                  <a:gd name="connsiteX484" fmla="*/ 36408 w 76400"/>
                  <a:gd name="connsiteY484" fmla="*/ 39921 h 68157"/>
                  <a:gd name="connsiteX485" fmla="*/ 35403 w 76400"/>
                  <a:gd name="connsiteY485" fmla="*/ 39921 h 68157"/>
                  <a:gd name="connsiteX486" fmla="*/ 56015 w 76400"/>
                  <a:gd name="connsiteY486" fmla="*/ 30620 h 68157"/>
                  <a:gd name="connsiteX487" fmla="*/ 55177 w 76400"/>
                  <a:gd name="connsiteY487" fmla="*/ 32045 h 68157"/>
                  <a:gd name="connsiteX488" fmla="*/ 54255 w 76400"/>
                  <a:gd name="connsiteY488" fmla="*/ 33218 h 68157"/>
                  <a:gd name="connsiteX489" fmla="*/ 54255 w 76400"/>
                  <a:gd name="connsiteY489" fmla="*/ 33637 h 68157"/>
                  <a:gd name="connsiteX490" fmla="*/ 54255 w 76400"/>
                  <a:gd name="connsiteY490" fmla="*/ 33637 h 68157"/>
                  <a:gd name="connsiteX491" fmla="*/ 54255 w 76400"/>
                  <a:gd name="connsiteY491" fmla="*/ 33218 h 68157"/>
                  <a:gd name="connsiteX492" fmla="*/ 54255 w 76400"/>
                  <a:gd name="connsiteY492" fmla="*/ 33218 h 68157"/>
                  <a:gd name="connsiteX493" fmla="*/ 54842 w 76400"/>
                  <a:gd name="connsiteY493" fmla="*/ 32128 h 68157"/>
                  <a:gd name="connsiteX494" fmla="*/ 55512 w 76400"/>
                  <a:gd name="connsiteY494" fmla="*/ 31123 h 68157"/>
                  <a:gd name="connsiteX495" fmla="*/ 56015 w 76400"/>
                  <a:gd name="connsiteY495" fmla="*/ 31123 h 68157"/>
                  <a:gd name="connsiteX496" fmla="*/ 55596 w 76400"/>
                  <a:gd name="connsiteY496" fmla="*/ 33637 h 68157"/>
                  <a:gd name="connsiteX497" fmla="*/ 55596 w 76400"/>
                  <a:gd name="connsiteY497" fmla="*/ 34139 h 68157"/>
                  <a:gd name="connsiteX498" fmla="*/ 54926 w 76400"/>
                  <a:gd name="connsiteY498" fmla="*/ 33720 h 68157"/>
                  <a:gd name="connsiteX499" fmla="*/ 49312 w 76400"/>
                  <a:gd name="connsiteY499" fmla="*/ 6740 h 68157"/>
                  <a:gd name="connsiteX500" fmla="*/ 49312 w 76400"/>
                  <a:gd name="connsiteY500" fmla="*/ 6740 h 68157"/>
                  <a:gd name="connsiteX501" fmla="*/ 49312 w 76400"/>
                  <a:gd name="connsiteY501" fmla="*/ 6740 h 68157"/>
                  <a:gd name="connsiteX502" fmla="*/ 49312 w 76400"/>
                  <a:gd name="connsiteY502" fmla="*/ 6740 h 68157"/>
                  <a:gd name="connsiteX503" fmla="*/ 48977 w 76400"/>
                  <a:gd name="connsiteY503" fmla="*/ 6740 h 68157"/>
                  <a:gd name="connsiteX504" fmla="*/ 59367 w 76400"/>
                  <a:gd name="connsiteY504" fmla="*/ 37240 h 68157"/>
                  <a:gd name="connsiteX505" fmla="*/ 59367 w 76400"/>
                  <a:gd name="connsiteY505" fmla="*/ 37910 h 68157"/>
                  <a:gd name="connsiteX506" fmla="*/ 59785 w 76400"/>
                  <a:gd name="connsiteY506" fmla="*/ 38413 h 68157"/>
                  <a:gd name="connsiteX507" fmla="*/ 59785 w 76400"/>
                  <a:gd name="connsiteY507" fmla="*/ 37658 h 68157"/>
                  <a:gd name="connsiteX508" fmla="*/ 59266 w 76400"/>
                  <a:gd name="connsiteY508" fmla="*/ 37173 h 68157"/>
                  <a:gd name="connsiteX509" fmla="*/ 59031 w 76400"/>
                  <a:gd name="connsiteY509" fmla="*/ 37240 h 68157"/>
                  <a:gd name="connsiteX510" fmla="*/ 53166 w 76400"/>
                  <a:gd name="connsiteY510" fmla="*/ 1713 h 68157"/>
                  <a:gd name="connsiteX511" fmla="*/ 53166 w 76400"/>
                  <a:gd name="connsiteY511" fmla="*/ 1713 h 68157"/>
                  <a:gd name="connsiteX512" fmla="*/ 53166 w 76400"/>
                  <a:gd name="connsiteY512" fmla="*/ 1713 h 68157"/>
                  <a:gd name="connsiteX513" fmla="*/ 53585 w 76400"/>
                  <a:gd name="connsiteY513" fmla="*/ 1713 h 68157"/>
                  <a:gd name="connsiteX514" fmla="*/ 52831 w 76400"/>
                  <a:gd name="connsiteY514" fmla="*/ 1713 h 68157"/>
                  <a:gd name="connsiteX515" fmla="*/ 58026 w 76400"/>
                  <a:gd name="connsiteY515" fmla="*/ 37 h 68157"/>
                  <a:gd name="connsiteX516" fmla="*/ 58026 w 76400"/>
                  <a:gd name="connsiteY516" fmla="*/ 37 h 68157"/>
                  <a:gd name="connsiteX517" fmla="*/ 58026 w 76400"/>
                  <a:gd name="connsiteY517" fmla="*/ 37 h 68157"/>
                  <a:gd name="connsiteX518" fmla="*/ 57607 w 76400"/>
                  <a:gd name="connsiteY518" fmla="*/ 37 h 68157"/>
                  <a:gd name="connsiteX519" fmla="*/ 57691 w 76400"/>
                  <a:gd name="connsiteY519" fmla="*/ 37 h 68157"/>
                  <a:gd name="connsiteX520" fmla="*/ 70762 w 76400"/>
                  <a:gd name="connsiteY520" fmla="*/ 43105 h 68157"/>
                  <a:gd name="connsiteX521" fmla="*/ 70762 w 76400"/>
                  <a:gd name="connsiteY521" fmla="*/ 43105 h 68157"/>
                  <a:gd name="connsiteX522" fmla="*/ 70762 w 76400"/>
                  <a:gd name="connsiteY522" fmla="*/ 43105 h 68157"/>
                  <a:gd name="connsiteX523" fmla="*/ 71181 w 76400"/>
                  <a:gd name="connsiteY523" fmla="*/ 43105 h 68157"/>
                  <a:gd name="connsiteX524" fmla="*/ 70427 w 76400"/>
                  <a:gd name="connsiteY524" fmla="*/ 43105 h 68157"/>
                  <a:gd name="connsiteX525" fmla="*/ 69421 w 76400"/>
                  <a:gd name="connsiteY525" fmla="*/ 31291 h 68157"/>
                  <a:gd name="connsiteX526" fmla="*/ 69421 w 76400"/>
                  <a:gd name="connsiteY526" fmla="*/ 31877 h 68157"/>
                  <a:gd name="connsiteX527" fmla="*/ 69002 w 76400"/>
                  <a:gd name="connsiteY527" fmla="*/ 31877 h 68157"/>
                  <a:gd name="connsiteX528" fmla="*/ 69002 w 76400"/>
                  <a:gd name="connsiteY528" fmla="*/ 31374 h 68157"/>
                  <a:gd name="connsiteX529" fmla="*/ 74281 w 76400"/>
                  <a:gd name="connsiteY529" fmla="*/ 43356 h 68157"/>
                  <a:gd name="connsiteX530" fmla="*/ 74281 w 76400"/>
                  <a:gd name="connsiteY530" fmla="*/ 42518 h 68157"/>
                  <a:gd name="connsiteX531" fmla="*/ 74281 w 76400"/>
                  <a:gd name="connsiteY531" fmla="*/ 42518 h 6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</a:cxnLst>
                <a:rect l="l" t="t" r="r" b="b"/>
                <a:pathLst>
                  <a:path w="76400" h="68157">
                    <a:moveTo>
                      <a:pt x="7920" y="68158"/>
                    </a:moveTo>
                    <a:lnTo>
                      <a:pt x="7920" y="68158"/>
                    </a:lnTo>
                    <a:cubicBezTo>
                      <a:pt x="7920" y="68158"/>
                      <a:pt x="7920" y="68158"/>
                      <a:pt x="7920" y="68158"/>
                    </a:cubicBezTo>
                    <a:lnTo>
                      <a:pt x="7920" y="68158"/>
                    </a:lnTo>
                    <a:lnTo>
                      <a:pt x="7501" y="67404"/>
                    </a:lnTo>
                    <a:cubicBezTo>
                      <a:pt x="7292" y="67110"/>
                      <a:pt x="7040" y="66859"/>
                      <a:pt x="6747" y="66650"/>
                    </a:cubicBezTo>
                    <a:cubicBezTo>
                      <a:pt x="6747" y="66650"/>
                      <a:pt x="6747" y="66650"/>
                      <a:pt x="6077" y="65895"/>
                    </a:cubicBezTo>
                    <a:lnTo>
                      <a:pt x="5407" y="65225"/>
                    </a:lnTo>
                    <a:lnTo>
                      <a:pt x="5407" y="64806"/>
                    </a:lnTo>
                    <a:lnTo>
                      <a:pt x="4820" y="63801"/>
                    </a:lnTo>
                    <a:lnTo>
                      <a:pt x="4317" y="63130"/>
                    </a:lnTo>
                    <a:lnTo>
                      <a:pt x="3312" y="62376"/>
                    </a:lnTo>
                    <a:cubicBezTo>
                      <a:pt x="2926" y="62100"/>
                      <a:pt x="2558" y="61790"/>
                      <a:pt x="2223" y="61455"/>
                    </a:cubicBezTo>
                    <a:lnTo>
                      <a:pt x="2223" y="60952"/>
                    </a:lnTo>
                    <a:lnTo>
                      <a:pt x="2223" y="60198"/>
                    </a:lnTo>
                    <a:lnTo>
                      <a:pt x="2223" y="59276"/>
                    </a:lnTo>
                    <a:lnTo>
                      <a:pt x="2223" y="58689"/>
                    </a:lnTo>
                    <a:lnTo>
                      <a:pt x="2223" y="57768"/>
                    </a:lnTo>
                    <a:lnTo>
                      <a:pt x="2641" y="56762"/>
                    </a:lnTo>
                    <a:cubicBezTo>
                      <a:pt x="2692" y="56628"/>
                      <a:pt x="2692" y="56477"/>
                      <a:pt x="2641" y="56343"/>
                    </a:cubicBezTo>
                    <a:lnTo>
                      <a:pt x="2641" y="56343"/>
                    </a:lnTo>
                    <a:cubicBezTo>
                      <a:pt x="3027" y="55992"/>
                      <a:pt x="3488" y="55740"/>
                      <a:pt x="3982" y="55589"/>
                    </a:cubicBezTo>
                    <a:lnTo>
                      <a:pt x="5239" y="55003"/>
                    </a:lnTo>
                    <a:lnTo>
                      <a:pt x="6077" y="54500"/>
                    </a:lnTo>
                    <a:lnTo>
                      <a:pt x="6831" y="54500"/>
                    </a:lnTo>
                    <a:lnTo>
                      <a:pt x="8423" y="54081"/>
                    </a:lnTo>
                    <a:lnTo>
                      <a:pt x="9177" y="53578"/>
                    </a:lnTo>
                    <a:lnTo>
                      <a:pt x="9931" y="53076"/>
                    </a:lnTo>
                    <a:lnTo>
                      <a:pt x="10350" y="52405"/>
                    </a:lnTo>
                    <a:lnTo>
                      <a:pt x="10769" y="51819"/>
                    </a:lnTo>
                    <a:cubicBezTo>
                      <a:pt x="11146" y="51517"/>
                      <a:pt x="11573" y="51291"/>
                      <a:pt x="12026" y="51149"/>
                    </a:cubicBezTo>
                    <a:cubicBezTo>
                      <a:pt x="12512" y="50964"/>
                      <a:pt x="12956" y="50713"/>
                      <a:pt x="13366" y="50394"/>
                    </a:cubicBezTo>
                    <a:lnTo>
                      <a:pt x="14037" y="49975"/>
                    </a:lnTo>
                    <a:lnTo>
                      <a:pt x="14791" y="49473"/>
                    </a:lnTo>
                    <a:lnTo>
                      <a:pt x="16718" y="48970"/>
                    </a:lnTo>
                    <a:lnTo>
                      <a:pt x="18058" y="48970"/>
                    </a:lnTo>
                    <a:lnTo>
                      <a:pt x="18813" y="49724"/>
                    </a:lnTo>
                    <a:cubicBezTo>
                      <a:pt x="18813" y="50143"/>
                      <a:pt x="19483" y="50394"/>
                      <a:pt x="19650" y="50394"/>
                    </a:cubicBezTo>
                    <a:lnTo>
                      <a:pt x="20153" y="50394"/>
                    </a:lnTo>
                    <a:lnTo>
                      <a:pt x="20824" y="50394"/>
                    </a:lnTo>
                    <a:lnTo>
                      <a:pt x="20824" y="49808"/>
                    </a:lnTo>
                    <a:cubicBezTo>
                      <a:pt x="20899" y="49565"/>
                      <a:pt x="20899" y="49297"/>
                      <a:pt x="20824" y="49054"/>
                    </a:cubicBezTo>
                    <a:cubicBezTo>
                      <a:pt x="20882" y="48777"/>
                      <a:pt x="20882" y="48492"/>
                      <a:pt x="20824" y="48216"/>
                    </a:cubicBezTo>
                    <a:cubicBezTo>
                      <a:pt x="20773" y="47914"/>
                      <a:pt x="20773" y="47596"/>
                      <a:pt x="20824" y="47294"/>
                    </a:cubicBezTo>
                    <a:lnTo>
                      <a:pt x="21745" y="46540"/>
                    </a:lnTo>
                    <a:lnTo>
                      <a:pt x="22416" y="45702"/>
                    </a:lnTo>
                    <a:cubicBezTo>
                      <a:pt x="22617" y="45426"/>
                      <a:pt x="22876" y="45200"/>
                      <a:pt x="23170" y="45032"/>
                    </a:cubicBezTo>
                    <a:lnTo>
                      <a:pt x="24343" y="45032"/>
                    </a:lnTo>
                    <a:lnTo>
                      <a:pt x="24762" y="45032"/>
                    </a:lnTo>
                    <a:cubicBezTo>
                      <a:pt x="24762" y="45032"/>
                      <a:pt x="24762" y="45032"/>
                      <a:pt x="24762" y="45032"/>
                    </a:cubicBezTo>
                    <a:lnTo>
                      <a:pt x="25264" y="45032"/>
                    </a:lnTo>
                    <a:lnTo>
                      <a:pt x="25264" y="44613"/>
                    </a:lnTo>
                    <a:lnTo>
                      <a:pt x="26102" y="44110"/>
                    </a:lnTo>
                    <a:lnTo>
                      <a:pt x="26856" y="43608"/>
                    </a:lnTo>
                    <a:cubicBezTo>
                      <a:pt x="26856" y="43608"/>
                      <a:pt x="26856" y="43608"/>
                      <a:pt x="27694" y="42686"/>
                    </a:cubicBezTo>
                    <a:lnTo>
                      <a:pt x="28783" y="41932"/>
                    </a:lnTo>
                    <a:lnTo>
                      <a:pt x="29789" y="41932"/>
                    </a:lnTo>
                    <a:cubicBezTo>
                      <a:pt x="30149" y="42032"/>
                      <a:pt x="30526" y="42032"/>
                      <a:pt x="30878" y="41932"/>
                    </a:cubicBezTo>
                    <a:lnTo>
                      <a:pt x="30878" y="41932"/>
                    </a:lnTo>
                    <a:cubicBezTo>
                      <a:pt x="30937" y="41798"/>
                      <a:pt x="30937" y="41647"/>
                      <a:pt x="30878" y="41513"/>
                    </a:cubicBezTo>
                    <a:lnTo>
                      <a:pt x="31381" y="41513"/>
                    </a:lnTo>
                    <a:lnTo>
                      <a:pt x="32051" y="41513"/>
                    </a:lnTo>
                    <a:lnTo>
                      <a:pt x="32638" y="41513"/>
                    </a:lnTo>
                    <a:lnTo>
                      <a:pt x="33811" y="41513"/>
                    </a:lnTo>
                    <a:lnTo>
                      <a:pt x="34314" y="41513"/>
                    </a:lnTo>
                    <a:lnTo>
                      <a:pt x="35151" y="41513"/>
                    </a:lnTo>
                    <a:lnTo>
                      <a:pt x="37833" y="40759"/>
                    </a:lnTo>
                    <a:lnTo>
                      <a:pt x="40346" y="40172"/>
                    </a:lnTo>
                    <a:lnTo>
                      <a:pt x="41687" y="39334"/>
                    </a:lnTo>
                    <a:lnTo>
                      <a:pt x="42944" y="38245"/>
                    </a:lnTo>
                    <a:cubicBezTo>
                      <a:pt x="42944" y="38245"/>
                      <a:pt x="42944" y="38245"/>
                      <a:pt x="42944" y="37826"/>
                    </a:cubicBezTo>
                    <a:lnTo>
                      <a:pt x="42944" y="37156"/>
                    </a:lnTo>
                    <a:lnTo>
                      <a:pt x="43530" y="37156"/>
                    </a:lnTo>
                    <a:lnTo>
                      <a:pt x="44117" y="37156"/>
                    </a:lnTo>
                    <a:lnTo>
                      <a:pt x="44117" y="37156"/>
                    </a:lnTo>
                    <a:lnTo>
                      <a:pt x="44117" y="37156"/>
                    </a:lnTo>
                    <a:cubicBezTo>
                      <a:pt x="43698" y="35932"/>
                      <a:pt x="44351" y="34600"/>
                      <a:pt x="45583" y="34181"/>
                    </a:cubicBezTo>
                    <a:cubicBezTo>
                      <a:pt x="46027" y="34030"/>
                      <a:pt x="46513" y="34014"/>
                      <a:pt x="46966" y="34139"/>
                    </a:cubicBezTo>
                    <a:cubicBezTo>
                      <a:pt x="47016" y="33922"/>
                      <a:pt x="47016" y="33687"/>
                      <a:pt x="46966" y="33469"/>
                    </a:cubicBezTo>
                    <a:cubicBezTo>
                      <a:pt x="46966" y="33469"/>
                      <a:pt x="46966" y="33469"/>
                      <a:pt x="46966" y="33469"/>
                    </a:cubicBezTo>
                    <a:cubicBezTo>
                      <a:pt x="46966" y="33469"/>
                      <a:pt x="46966" y="33469"/>
                      <a:pt x="46966" y="33469"/>
                    </a:cubicBezTo>
                    <a:cubicBezTo>
                      <a:pt x="46966" y="33469"/>
                      <a:pt x="46966" y="34056"/>
                      <a:pt x="47385" y="34642"/>
                    </a:cubicBezTo>
                    <a:cubicBezTo>
                      <a:pt x="47552" y="35019"/>
                      <a:pt x="47753" y="35379"/>
                      <a:pt x="47971" y="35731"/>
                    </a:cubicBezTo>
                    <a:cubicBezTo>
                      <a:pt x="48114" y="35999"/>
                      <a:pt x="48315" y="36226"/>
                      <a:pt x="48558" y="36402"/>
                    </a:cubicBezTo>
                    <a:cubicBezTo>
                      <a:pt x="48558" y="36402"/>
                      <a:pt x="49144" y="36402"/>
                      <a:pt x="49228" y="36402"/>
                    </a:cubicBezTo>
                    <a:lnTo>
                      <a:pt x="55847" y="34726"/>
                    </a:lnTo>
                    <a:cubicBezTo>
                      <a:pt x="55847" y="34307"/>
                      <a:pt x="55847" y="33637"/>
                      <a:pt x="56266" y="32715"/>
                    </a:cubicBezTo>
                    <a:cubicBezTo>
                      <a:pt x="56317" y="32128"/>
                      <a:pt x="56484" y="31559"/>
                      <a:pt x="56769" y="31039"/>
                    </a:cubicBezTo>
                    <a:cubicBezTo>
                      <a:pt x="56769" y="31039"/>
                      <a:pt x="56769" y="30620"/>
                      <a:pt x="56769" y="30285"/>
                    </a:cubicBezTo>
                    <a:lnTo>
                      <a:pt x="57439" y="30285"/>
                    </a:lnTo>
                    <a:cubicBezTo>
                      <a:pt x="58076" y="30369"/>
                      <a:pt x="58730" y="30369"/>
                      <a:pt x="59367" y="30285"/>
                    </a:cubicBezTo>
                    <a:lnTo>
                      <a:pt x="60875" y="30285"/>
                    </a:lnTo>
                    <a:lnTo>
                      <a:pt x="62550" y="30285"/>
                    </a:lnTo>
                    <a:lnTo>
                      <a:pt x="65483" y="29531"/>
                    </a:lnTo>
                    <a:cubicBezTo>
                      <a:pt x="65424" y="29690"/>
                      <a:pt x="65424" y="29874"/>
                      <a:pt x="65483" y="30034"/>
                    </a:cubicBezTo>
                    <a:lnTo>
                      <a:pt x="65483" y="30034"/>
                    </a:lnTo>
                    <a:lnTo>
                      <a:pt x="66153" y="31374"/>
                    </a:lnTo>
                    <a:cubicBezTo>
                      <a:pt x="66396" y="31827"/>
                      <a:pt x="66589" y="32304"/>
                      <a:pt x="66740" y="32799"/>
                    </a:cubicBezTo>
                    <a:lnTo>
                      <a:pt x="67829" y="33301"/>
                    </a:lnTo>
                    <a:cubicBezTo>
                      <a:pt x="68416" y="33301"/>
                      <a:pt x="68751" y="33888"/>
                      <a:pt x="68751" y="33972"/>
                    </a:cubicBezTo>
                    <a:lnTo>
                      <a:pt x="69756" y="34642"/>
                    </a:lnTo>
                    <a:cubicBezTo>
                      <a:pt x="70259" y="34642"/>
                      <a:pt x="70510" y="35229"/>
                      <a:pt x="70510" y="35312"/>
                    </a:cubicBezTo>
                    <a:lnTo>
                      <a:pt x="70092" y="36485"/>
                    </a:lnTo>
                    <a:cubicBezTo>
                      <a:pt x="70092" y="36485"/>
                      <a:pt x="70092" y="36485"/>
                      <a:pt x="70929" y="36904"/>
                    </a:cubicBezTo>
                    <a:lnTo>
                      <a:pt x="71851" y="36904"/>
                    </a:lnTo>
                    <a:lnTo>
                      <a:pt x="72773" y="40424"/>
                    </a:lnTo>
                    <a:cubicBezTo>
                      <a:pt x="73192" y="40424"/>
                      <a:pt x="73443" y="40424"/>
                      <a:pt x="73443" y="40926"/>
                    </a:cubicBezTo>
                    <a:cubicBezTo>
                      <a:pt x="73443" y="41429"/>
                      <a:pt x="73443" y="40926"/>
                      <a:pt x="73946" y="41429"/>
                    </a:cubicBezTo>
                    <a:lnTo>
                      <a:pt x="74365" y="41429"/>
                    </a:lnTo>
                    <a:lnTo>
                      <a:pt x="74365" y="41429"/>
                    </a:lnTo>
                    <a:lnTo>
                      <a:pt x="74365" y="41429"/>
                    </a:lnTo>
                    <a:cubicBezTo>
                      <a:pt x="74331" y="41010"/>
                      <a:pt x="74331" y="40591"/>
                      <a:pt x="74365" y="40172"/>
                    </a:cubicBezTo>
                    <a:cubicBezTo>
                      <a:pt x="74365" y="39586"/>
                      <a:pt x="74365" y="39167"/>
                      <a:pt x="74365" y="38915"/>
                    </a:cubicBezTo>
                    <a:cubicBezTo>
                      <a:pt x="74474" y="38647"/>
                      <a:pt x="74616" y="38396"/>
                      <a:pt x="74784" y="38161"/>
                    </a:cubicBezTo>
                    <a:lnTo>
                      <a:pt x="75286" y="37575"/>
                    </a:lnTo>
                    <a:lnTo>
                      <a:pt x="75705" y="37575"/>
                    </a:lnTo>
                    <a:lnTo>
                      <a:pt x="76376" y="37575"/>
                    </a:lnTo>
                    <a:lnTo>
                      <a:pt x="76376" y="38748"/>
                    </a:lnTo>
                    <a:cubicBezTo>
                      <a:pt x="76376" y="39418"/>
                      <a:pt x="76376" y="39753"/>
                      <a:pt x="76376" y="40005"/>
                    </a:cubicBezTo>
                    <a:cubicBezTo>
                      <a:pt x="76325" y="40424"/>
                      <a:pt x="76325" y="40843"/>
                      <a:pt x="76376" y="41261"/>
                    </a:cubicBezTo>
                    <a:cubicBezTo>
                      <a:pt x="76350" y="41622"/>
                      <a:pt x="76350" y="41990"/>
                      <a:pt x="76376" y="42351"/>
                    </a:cubicBezTo>
                    <a:cubicBezTo>
                      <a:pt x="76409" y="42686"/>
                      <a:pt x="76409" y="43021"/>
                      <a:pt x="76376" y="43356"/>
                    </a:cubicBezTo>
                    <a:cubicBezTo>
                      <a:pt x="76376" y="43775"/>
                      <a:pt x="76376" y="44110"/>
                      <a:pt x="76376" y="44194"/>
                    </a:cubicBezTo>
                    <a:cubicBezTo>
                      <a:pt x="76241" y="44471"/>
                      <a:pt x="75999" y="44680"/>
                      <a:pt x="75705" y="44781"/>
                    </a:cubicBezTo>
                    <a:lnTo>
                      <a:pt x="74867" y="44781"/>
                    </a:lnTo>
                    <a:cubicBezTo>
                      <a:pt x="74616" y="44688"/>
                      <a:pt x="74390" y="44546"/>
                      <a:pt x="74197" y="44362"/>
                    </a:cubicBezTo>
                    <a:lnTo>
                      <a:pt x="73443" y="43859"/>
                    </a:lnTo>
                    <a:lnTo>
                      <a:pt x="72354" y="43859"/>
                    </a:lnTo>
                    <a:lnTo>
                      <a:pt x="71432" y="43859"/>
                    </a:lnTo>
                    <a:cubicBezTo>
                      <a:pt x="71298" y="43608"/>
                      <a:pt x="71130" y="43381"/>
                      <a:pt x="70929" y="43189"/>
                    </a:cubicBezTo>
                    <a:cubicBezTo>
                      <a:pt x="70929" y="43189"/>
                      <a:pt x="70929" y="43189"/>
                      <a:pt x="70929" y="43189"/>
                    </a:cubicBezTo>
                    <a:lnTo>
                      <a:pt x="70929" y="43189"/>
                    </a:lnTo>
                    <a:lnTo>
                      <a:pt x="70259" y="43189"/>
                    </a:lnTo>
                    <a:lnTo>
                      <a:pt x="69756" y="43189"/>
                    </a:lnTo>
                    <a:cubicBezTo>
                      <a:pt x="69756" y="43189"/>
                      <a:pt x="69756" y="43608"/>
                      <a:pt x="69338" y="43608"/>
                    </a:cubicBezTo>
                    <a:lnTo>
                      <a:pt x="66991" y="43608"/>
                    </a:lnTo>
                    <a:cubicBezTo>
                      <a:pt x="66732" y="43700"/>
                      <a:pt x="66438" y="43566"/>
                      <a:pt x="66346" y="43306"/>
                    </a:cubicBezTo>
                    <a:cubicBezTo>
                      <a:pt x="66338" y="43264"/>
                      <a:pt x="66329" y="43231"/>
                      <a:pt x="66321" y="43189"/>
                    </a:cubicBezTo>
                    <a:cubicBezTo>
                      <a:pt x="66321" y="43189"/>
                      <a:pt x="66321" y="43189"/>
                      <a:pt x="66908" y="43189"/>
                    </a:cubicBezTo>
                    <a:cubicBezTo>
                      <a:pt x="67494" y="43189"/>
                      <a:pt x="66908" y="43189"/>
                      <a:pt x="66908" y="42686"/>
                    </a:cubicBezTo>
                    <a:lnTo>
                      <a:pt x="66908" y="42016"/>
                    </a:lnTo>
                    <a:cubicBezTo>
                      <a:pt x="66908" y="42016"/>
                      <a:pt x="66908" y="41597"/>
                      <a:pt x="66908" y="41429"/>
                    </a:cubicBezTo>
                    <a:lnTo>
                      <a:pt x="66908" y="41429"/>
                    </a:lnTo>
                    <a:lnTo>
                      <a:pt x="66908" y="41429"/>
                    </a:lnTo>
                    <a:lnTo>
                      <a:pt x="66237" y="41429"/>
                    </a:lnTo>
                    <a:lnTo>
                      <a:pt x="65734" y="41429"/>
                    </a:lnTo>
                    <a:cubicBezTo>
                      <a:pt x="65709" y="41789"/>
                      <a:pt x="65709" y="42158"/>
                      <a:pt x="65734" y="42518"/>
                    </a:cubicBezTo>
                    <a:cubicBezTo>
                      <a:pt x="65734" y="43189"/>
                      <a:pt x="65316" y="43691"/>
                      <a:pt x="65148" y="44026"/>
                    </a:cubicBezTo>
                    <a:lnTo>
                      <a:pt x="65148" y="44613"/>
                    </a:lnTo>
                    <a:lnTo>
                      <a:pt x="65148" y="45200"/>
                    </a:lnTo>
                    <a:lnTo>
                      <a:pt x="65148" y="45200"/>
                    </a:lnTo>
                    <a:lnTo>
                      <a:pt x="64478" y="44613"/>
                    </a:lnTo>
                    <a:cubicBezTo>
                      <a:pt x="64059" y="44613"/>
                      <a:pt x="63807" y="44613"/>
                      <a:pt x="63640" y="44613"/>
                    </a:cubicBezTo>
                    <a:lnTo>
                      <a:pt x="63640" y="44613"/>
                    </a:lnTo>
                    <a:lnTo>
                      <a:pt x="63640" y="44613"/>
                    </a:lnTo>
                    <a:cubicBezTo>
                      <a:pt x="63665" y="44890"/>
                      <a:pt x="63665" y="45174"/>
                      <a:pt x="63640" y="45451"/>
                    </a:cubicBezTo>
                    <a:cubicBezTo>
                      <a:pt x="63640" y="45870"/>
                      <a:pt x="63640" y="46205"/>
                      <a:pt x="63640" y="46289"/>
                    </a:cubicBezTo>
                    <a:cubicBezTo>
                      <a:pt x="63640" y="46373"/>
                      <a:pt x="63640" y="46875"/>
                      <a:pt x="62969" y="47378"/>
                    </a:cubicBezTo>
                    <a:lnTo>
                      <a:pt x="62467" y="48551"/>
                    </a:lnTo>
                    <a:cubicBezTo>
                      <a:pt x="62274" y="48308"/>
                      <a:pt x="62014" y="48132"/>
                      <a:pt x="61713" y="48048"/>
                    </a:cubicBezTo>
                    <a:lnTo>
                      <a:pt x="61042" y="47629"/>
                    </a:lnTo>
                    <a:lnTo>
                      <a:pt x="60204" y="47629"/>
                    </a:lnTo>
                    <a:lnTo>
                      <a:pt x="59785" y="47629"/>
                    </a:lnTo>
                    <a:lnTo>
                      <a:pt x="59785" y="47629"/>
                    </a:lnTo>
                    <a:lnTo>
                      <a:pt x="59785" y="48300"/>
                    </a:lnTo>
                    <a:lnTo>
                      <a:pt x="59367" y="49138"/>
                    </a:lnTo>
                    <a:lnTo>
                      <a:pt x="59367" y="49724"/>
                    </a:lnTo>
                    <a:lnTo>
                      <a:pt x="59367" y="49724"/>
                    </a:lnTo>
                    <a:cubicBezTo>
                      <a:pt x="59367" y="49724"/>
                      <a:pt x="59367" y="49724"/>
                      <a:pt x="59367" y="49724"/>
                    </a:cubicBezTo>
                    <a:lnTo>
                      <a:pt x="58864" y="49724"/>
                    </a:lnTo>
                    <a:lnTo>
                      <a:pt x="58193" y="50311"/>
                    </a:lnTo>
                    <a:lnTo>
                      <a:pt x="57439" y="50730"/>
                    </a:lnTo>
                    <a:cubicBezTo>
                      <a:pt x="57439" y="50730"/>
                      <a:pt x="57439" y="50730"/>
                      <a:pt x="56769" y="50730"/>
                    </a:cubicBezTo>
                    <a:lnTo>
                      <a:pt x="56099" y="50730"/>
                    </a:lnTo>
                    <a:lnTo>
                      <a:pt x="55093" y="50730"/>
                    </a:lnTo>
                    <a:lnTo>
                      <a:pt x="53920" y="50730"/>
                    </a:lnTo>
                    <a:lnTo>
                      <a:pt x="53501" y="50730"/>
                    </a:lnTo>
                    <a:lnTo>
                      <a:pt x="53501" y="50311"/>
                    </a:lnTo>
                    <a:cubicBezTo>
                      <a:pt x="53501" y="49808"/>
                      <a:pt x="53501" y="49640"/>
                      <a:pt x="52747" y="49724"/>
                    </a:cubicBezTo>
                    <a:lnTo>
                      <a:pt x="52244" y="49724"/>
                    </a:lnTo>
                    <a:cubicBezTo>
                      <a:pt x="52244" y="49724"/>
                      <a:pt x="52244" y="49724"/>
                      <a:pt x="51825" y="49724"/>
                    </a:cubicBezTo>
                    <a:lnTo>
                      <a:pt x="51407" y="50227"/>
                    </a:lnTo>
                    <a:cubicBezTo>
                      <a:pt x="51105" y="50311"/>
                      <a:pt x="50820" y="50453"/>
                      <a:pt x="50569" y="50646"/>
                    </a:cubicBezTo>
                    <a:lnTo>
                      <a:pt x="49731" y="50646"/>
                    </a:lnTo>
                    <a:lnTo>
                      <a:pt x="48474" y="51149"/>
                    </a:lnTo>
                    <a:lnTo>
                      <a:pt x="46379" y="52154"/>
                    </a:lnTo>
                    <a:lnTo>
                      <a:pt x="44284" y="53076"/>
                    </a:lnTo>
                    <a:lnTo>
                      <a:pt x="43112" y="53578"/>
                    </a:lnTo>
                    <a:cubicBezTo>
                      <a:pt x="42659" y="53838"/>
                      <a:pt x="42240" y="54148"/>
                      <a:pt x="41855" y="54500"/>
                    </a:cubicBezTo>
                    <a:cubicBezTo>
                      <a:pt x="41520" y="54852"/>
                      <a:pt x="41126" y="55137"/>
                      <a:pt x="40682" y="55338"/>
                    </a:cubicBezTo>
                    <a:cubicBezTo>
                      <a:pt x="40296" y="55430"/>
                      <a:pt x="39894" y="55430"/>
                      <a:pt x="39508" y="55338"/>
                    </a:cubicBezTo>
                    <a:lnTo>
                      <a:pt x="38419" y="55338"/>
                    </a:lnTo>
                    <a:lnTo>
                      <a:pt x="37581" y="56846"/>
                    </a:lnTo>
                    <a:lnTo>
                      <a:pt x="36911" y="56846"/>
                    </a:lnTo>
                    <a:lnTo>
                      <a:pt x="35989" y="56846"/>
                    </a:lnTo>
                    <a:cubicBezTo>
                      <a:pt x="35763" y="56980"/>
                      <a:pt x="35587" y="57190"/>
                      <a:pt x="35487" y="57433"/>
                    </a:cubicBezTo>
                    <a:lnTo>
                      <a:pt x="35487" y="58019"/>
                    </a:lnTo>
                    <a:lnTo>
                      <a:pt x="34314" y="58438"/>
                    </a:lnTo>
                    <a:lnTo>
                      <a:pt x="33057" y="58438"/>
                    </a:lnTo>
                    <a:lnTo>
                      <a:pt x="31632" y="58438"/>
                    </a:lnTo>
                    <a:cubicBezTo>
                      <a:pt x="31306" y="58522"/>
                      <a:pt x="30954" y="58522"/>
                      <a:pt x="30627" y="58438"/>
                    </a:cubicBezTo>
                    <a:lnTo>
                      <a:pt x="27611" y="58438"/>
                    </a:lnTo>
                    <a:lnTo>
                      <a:pt x="27024" y="59192"/>
                    </a:lnTo>
                    <a:lnTo>
                      <a:pt x="26354" y="59863"/>
                    </a:lnTo>
                    <a:lnTo>
                      <a:pt x="25181" y="59863"/>
                    </a:lnTo>
                    <a:lnTo>
                      <a:pt x="24510" y="59863"/>
                    </a:lnTo>
                    <a:lnTo>
                      <a:pt x="22248" y="59863"/>
                    </a:lnTo>
                    <a:lnTo>
                      <a:pt x="22248" y="59863"/>
                    </a:lnTo>
                    <a:lnTo>
                      <a:pt x="22248" y="59863"/>
                    </a:lnTo>
                    <a:cubicBezTo>
                      <a:pt x="22181" y="60080"/>
                      <a:pt x="22181" y="60315"/>
                      <a:pt x="22248" y="60533"/>
                    </a:cubicBezTo>
                    <a:lnTo>
                      <a:pt x="22248" y="61203"/>
                    </a:lnTo>
                    <a:cubicBezTo>
                      <a:pt x="22248" y="61203"/>
                      <a:pt x="22248" y="61203"/>
                      <a:pt x="22248" y="61203"/>
                    </a:cubicBezTo>
                    <a:lnTo>
                      <a:pt x="22248" y="61203"/>
                    </a:lnTo>
                    <a:lnTo>
                      <a:pt x="22248" y="61203"/>
                    </a:lnTo>
                    <a:cubicBezTo>
                      <a:pt x="21829" y="61145"/>
                      <a:pt x="21410" y="61145"/>
                      <a:pt x="20991" y="61203"/>
                    </a:cubicBezTo>
                    <a:lnTo>
                      <a:pt x="19902" y="61706"/>
                    </a:lnTo>
                    <a:lnTo>
                      <a:pt x="19064" y="61706"/>
                    </a:lnTo>
                    <a:lnTo>
                      <a:pt x="18561" y="61706"/>
                    </a:lnTo>
                    <a:lnTo>
                      <a:pt x="17975" y="61706"/>
                    </a:lnTo>
                    <a:lnTo>
                      <a:pt x="13450" y="61706"/>
                    </a:lnTo>
                    <a:cubicBezTo>
                      <a:pt x="13224" y="61840"/>
                      <a:pt x="13048" y="62049"/>
                      <a:pt x="12947" y="62292"/>
                    </a:cubicBezTo>
                    <a:cubicBezTo>
                      <a:pt x="12897" y="62569"/>
                      <a:pt x="12897" y="62854"/>
                      <a:pt x="12947" y="63130"/>
                    </a:cubicBezTo>
                    <a:lnTo>
                      <a:pt x="7585" y="64471"/>
                    </a:lnTo>
                    <a:cubicBezTo>
                      <a:pt x="7585" y="64471"/>
                      <a:pt x="7585" y="63801"/>
                      <a:pt x="7585" y="63130"/>
                    </a:cubicBezTo>
                    <a:cubicBezTo>
                      <a:pt x="7585" y="62460"/>
                      <a:pt x="7585" y="62041"/>
                      <a:pt x="7585" y="61873"/>
                    </a:cubicBezTo>
                    <a:lnTo>
                      <a:pt x="7585" y="61371"/>
                    </a:lnTo>
                    <a:lnTo>
                      <a:pt x="7920" y="68158"/>
                    </a:lnTo>
                    <a:close/>
                    <a:moveTo>
                      <a:pt x="1720" y="35061"/>
                    </a:moveTo>
                    <a:cubicBezTo>
                      <a:pt x="1753" y="34726"/>
                      <a:pt x="1753" y="34391"/>
                      <a:pt x="1720" y="34056"/>
                    </a:cubicBezTo>
                    <a:lnTo>
                      <a:pt x="1720" y="32464"/>
                    </a:lnTo>
                    <a:cubicBezTo>
                      <a:pt x="1770" y="31902"/>
                      <a:pt x="1770" y="31349"/>
                      <a:pt x="1720" y="30788"/>
                    </a:cubicBezTo>
                    <a:cubicBezTo>
                      <a:pt x="1694" y="30369"/>
                      <a:pt x="1694" y="29950"/>
                      <a:pt x="1720" y="29531"/>
                    </a:cubicBezTo>
                    <a:lnTo>
                      <a:pt x="1301" y="29028"/>
                    </a:lnTo>
                    <a:lnTo>
                      <a:pt x="714" y="28107"/>
                    </a:lnTo>
                    <a:cubicBezTo>
                      <a:pt x="471" y="27813"/>
                      <a:pt x="245" y="27503"/>
                      <a:pt x="44" y="27185"/>
                    </a:cubicBezTo>
                    <a:cubicBezTo>
                      <a:pt x="44" y="27185"/>
                      <a:pt x="44" y="26682"/>
                      <a:pt x="44" y="26598"/>
                    </a:cubicBezTo>
                    <a:cubicBezTo>
                      <a:pt x="-15" y="26297"/>
                      <a:pt x="-15" y="25978"/>
                      <a:pt x="44" y="25677"/>
                    </a:cubicBezTo>
                    <a:cubicBezTo>
                      <a:pt x="44" y="25258"/>
                      <a:pt x="44" y="24923"/>
                      <a:pt x="44" y="24755"/>
                    </a:cubicBezTo>
                    <a:lnTo>
                      <a:pt x="547" y="24755"/>
                    </a:lnTo>
                    <a:lnTo>
                      <a:pt x="966" y="24336"/>
                    </a:lnTo>
                    <a:lnTo>
                      <a:pt x="1636" y="23666"/>
                    </a:lnTo>
                    <a:cubicBezTo>
                      <a:pt x="1845" y="23364"/>
                      <a:pt x="2130" y="23130"/>
                      <a:pt x="2474" y="22995"/>
                    </a:cubicBezTo>
                    <a:lnTo>
                      <a:pt x="2474" y="22995"/>
                    </a:lnTo>
                    <a:lnTo>
                      <a:pt x="2474" y="22995"/>
                    </a:lnTo>
                    <a:lnTo>
                      <a:pt x="3731" y="23666"/>
                    </a:lnTo>
                    <a:cubicBezTo>
                      <a:pt x="3731" y="23666"/>
                      <a:pt x="4317" y="23666"/>
                      <a:pt x="5155" y="23666"/>
                    </a:cubicBezTo>
                    <a:lnTo>
                      <a:pt x="6747" y="23666"/>
                    </a:lnTo>
                    <a:lnTo>
                      <a:pt x="6747" y="23666"/>
                    </a:lnTo>
                    <a:cubicBezTo>
                      <a:pt x="6747" y="23666"/>
                      <a:pt x="6747" y="23666"/>
                      <a:pt x="6747" y="23666"/>
                    </a:cubicBezTo>
                    <a:cubicBezTo>
                      <a:pt x="6705" y="23331"/>
                      <a:pt x="6705" y="22995"/>
                      <a:pt x="6747" y="22660"/>
                    </a:cubicBezTo>
                    <a:cubicBezTo>
                      <a:pt x="6714" y="22350"/>
                      <a:pt x="6714" y="22049"/>
                      <a:pt x="6747" y="21739"/>
                    </a:cubicBezTo>
                    <a:cubicBezTo>
                      <a:pt x="6747" y="21739"/>
                      <a:pt x="7250" y="21739"/>
                      <a:pt x="7753" y="21739"/>
                    </a:cubicBezTo>
                    <a:lnTo>
                      <a:pt x="8842" y="21739"/>
                    </a:lnTo>
                    <a:lnTo>
                      <a:pt x="8842" y="21068"/>
                    </a:lnTo>
                    <a:cubicBezTo>
                      <a:pt x="8783" y="20767"/>
                      <a:pt x="8783" y="20448"/>
                      <a:pt x="8842" y="20147"/>
                    </a:cubicBezTo>
                    <a:cubicBezTo>
                      <a:pt x="8842" y="20147"/>
                      <a:pt x="8842" y="19476"/>
                      <a:pt x="8842" y="19393"/>
                    </a:cubicBezTo>
                    <a:lnTo>
                      <a:pt x="9345" y="19393"/>
                    </a:lnTo>
                    <a:lnTo>
                      <a:pt x="9931" y="19393"/>
                    </a:lnTo>
                    <a:lnTo>
                      <a:pt x="10601" y="19393"/>
                    </a:lnTo>
                    <a:cubicBezTo>
                      <a:pt x="10844" y="19476"/>
                      <a:pt x="11113" y="19476"/>
                      <a:pt x="11355" y="19393"/>
                    </a:cubicBezTo>
                    <a:cubicBezTo>
                      <a:pt x="11355" y="19393"/>
                      <a:pt x="11355" y="19393"/>
                      <a:pt x="11355" y="19393"/>
                    </a:cubicBezTo>
                    <a:lnTo>
                      <a:pt x="12277" y="19393"/>
                    </a:lnTo>
                    <a:lnTo>
                      <a:pt x="12696" y="19393"/>
                    </a:lnTo>
                    <a:lnTo>
                      <a:pt x="13199" y="19393"/>
                    </a:lnTo>
                    <a:cubicBezTo>
                      <a:pt x="13199" y="19393"/>
                      <a:pt x="13199" y="19393"/>
                      <a:pt x="13618" y="19393"/>
                    </a:cubicBezTo>
                    <a:cubicBezTo>
                      <a:pt x="13593" y="19116"/>
                      <a:pt x="13593" y="18831"/>
                      <a:pt x="13618" y="18555"/>
                    </a:cubicBezTo>
                    <a:cubicBezTo>
                      <a:pt x="13559" y="18337"/>
                      <a:pt x="13559" y="18102"/>
                      <a:pt x="13618" y="17884"/>
                    </a:cubicBezTo>
                    <a:cubicBezTo>
                      <a:pt x="13618" y="17884"/>
                      <a:pt x="13618" y="17884"/>
                      <a:pt x="13618" y="17298"/>
                    </a:cubicBezTo>
                    <a:lnTo>
                      <a:pt x="14288" y="17298"/>
                    </a:lnTo>
                    <a:lnTo>
                      <a:pt x="14288" y="17801"/>
                    </a:lnTo>
                    <a:lnTo>
                      <a:pt x="14791" y="18303"/>
                    </a:lnTo>
                    <a:lnTo>
                      <a:pt x="15377" y="18890"/>
                    </a:lnTo>
                    <a:cubicBezTo>
                      <a:pt x="15327" y="18613"/>
                      <a:pt x="15327" y="18328"/>
                      <a:pt x="15377" y="18052"/>
                    </a:cubicBezTo>
                    <a:cubicBezTo>
                      <a:pt x="15411" y="17801"/>
                      <a:pt x="15411" y="17549"/>
                      <a:pt x="15377" y="17298"/>
                    </a:cubicBezTo>
                    <a:cubicBezTo>
                      <a:pt x="15428" y="17105"/>
                      <a:pt x="15428" y="16904"/>
                      <a:pt x="15377" y="16711"/>
                    </a:cubicBezTo>
                    <a:cubicBezTo>
                      <a:pt x="15310" y="16493"/>
                      <a:pt x="15310" y="16259"/>
                      <a:pt x="15377" y="16041"/>
                    </a:cubicBezTo>
                    <a:lnTo>
                      <a:pt x="15377" y="16628"/>
                    </a:lnTo>
                    <a:lnTo>
                      <a:pt x="15796" y="16628"/>
                    </a:lnTo>
                    <a:lnTo>
                      <a:pt x="16215" y="16628"/>
                    </a:lnTo>
                    <a:cubicBezTo>
                      <a:pt x="16215" y="16628"/>
                      <a:pt x="16215" y="16628"/>
                      <a:pt x="16215" y="16628"/>
                    </a:cubicBezTo>
                    <a:cubicBezTo>
                      <a:pt x="16215" y="16628"/>
                      <a:pt x="16718" y="16628"/>
                      <a:pt x="16634" y="15957"/>
                    </a:cubicBezTo>
                    <a:lnTo>
                      <a:pt x="16634" y="15371"/>
                    </a:lnTo>
                    <a:cubicBezTo>
                      <a:pt x="16634" y="15371"/>
                      <a:pt x="16634" y="15371"/>
                      <a:pt x="15964" y="15371"/>
                    </a:cubicBezTo>
                    <a:lnTo>
                      <a:pt x="16886" y="14449"/>
                    </a:lnTo>
                    <a:lnTo>
                      <a:pt x="17807" y="13695"/>
                    </a:lnTo>
                    <a:lnTo>
                      <a:pt x="18394" y="13695"/>
                    </a:lnTo>
                    <a:cubicBezTo>
                      <a:pt x="18394" y="13695"/>
                      <a:pt x="18394" y="13695"/>
                      <a:pt x="18813" y="14198"/>
                    </a:cubicBezTo>
                    <a:cubicBezTo>
                      <a:pt x="19232" y="14700"/>
                      <a:pt x="18813" y="14700"/>
                      <a:pt x="19232" y="14700"/>
                    </a:cubicBezTo>
                    <a:lnTo>
                      <a:pt x="19986" y="14700"/>
                    </a:lnTo>
                    <a:lnTo>
                      <a:pt x="21913" y="13611"/>
                    </a:lnTo>
                    <a:lnTo>
                      <a:pt x="23505" y="12689"/>
                    </a:lnTo>
                    <a:cubicBezTo>
                      <a:pt x="23505" y="12689"/>
                      <a:pt x="23505" y="12689"/>
                      <a:pt x="24008" y="12270"/>
                    </a:cubicBezTo>
                    <a:cubicBezTo>
                      <a:pt x="24510" y="11851"/>
                      <a:pt x="24510" y="12270"/>
                      <a:pt x="24510" y="12270"/>
                    </a:cubicBezTo>
                    <a:lnTo>
                      <a:pt x="25097" y="12270"/>
                    </a:lnTo>
                    <a:lnTo>
                      <a:pt x="25767" y="12270"/>
                    </a:lnTo>
                    <a:lnTo>
                      <a:pt x="30208" y="9003"/>
                    </a:lnTo>
                    <a:cubicBezTo>
                      <a:pt x="30417" y="8508"/>
                      <a:pt x="30669" y="8031"/>
                      <a:pt x="30962" y="7578"/>
                    </a:cubicBezTo>
                    <a:lnTo>
                      <a:pt x="31465" y="7578"/>
                    </a:lnTo>
                    <a:lnTo>
                      <a:pt x="32135" y="7578"/>
                    </a:lnTo>
                    <a:lnTo>
                      <a:pt x="32554" y="7578"/>
                    </a:lnTo>
                    <a:lnTo>
                      <a:pt x="33141" y="7076"/>
                    </a:lnTo>
                    <a:lnTo>
                      <a:pt x="34230" y="7076"/>
                    </a:lnTo>
                    <a:lnTo>
                      <a:pt x="34900" y="7076"/>
                    </a:lnTo>
                    <a:lnTo>
                      <a:pt x="35403" y="7076"/>
                    </a:lnTo>
                    <a:lnTo>
                      <a:pt x="36073" y="6573"/>
                    </a:lnTo>
                    <a:lnTo>
                      <a:pt x="37330" y="5567"/>
                    </a:lnTo>
                    <a:lnTo>
                      <a:pt x="38503" y="4562"/>
                    </a:lnTo>
                    <a:cubicBezTo>
                      <a:pt x="38746" y="4361"/>
                      <a:pt x="38972" y="4135"/>
                      <a:pt x="39173" y="3892"/>
                    </a:cubicBezTo>
                    <a:lnTo>
                      <a:pt x="40514" y="3221"/>
                    </a:lnTo>
                    <a:lnTo>
                      <a:pt x="42274" y="2383"/>
                    </a:lnTo>
                    <a:lnTo>
                      <a:pt x="42944" y="2383"/>
                    </a:lnTo>
                    <a:lnTo>
                      <a:pt x="42944" y="2383"/>
                    </a:lnTo>
                    <a:lnTo>
                      <a:pt x="43698" y="2383"/>
                    </a:lnTo>
                    <a:lnTo>
                      <a:pt x="44284" y="2383"/>
                    </a:lnTo>
                    <a:cubicBezTo>
                      <a:pt x="44921" y="2492"/>
                      <a:pt x="45575" y="2492"/>
                      <a:pt x="46212" y="2383"/>
                    </a:cubicBezTo>
                    <a:cubicBezTo>
                      <a:pt x="46848" y="2266"/>
                      <a:pt x="47468" y="2065"/>
                      <a:pt x="48055" y="1797"/>
                    </a:cubicBezTo>
                    <a:cubicBezTo>
                      <a:pt x="48055" y="1797"/>
                      <a:pt x="48055" y="1797"/>
                      <a:pt x="48055" y="1797"/>
                    </a:cubicBezTo>
                    <a:lnTo>
                      <a:pt x="48474" y="1797"/>
                    </a:lnTo>
                    <a:lnTo>
                      <a:pt x="49144" y="1797"/>
                    </a:lnTo>
                    <a:cubicBezTo>
                      <a:pt x="49153" y="1604"/>
                      <a:pt x="49153" y="1403"/>
                      <a:pt x="49144" y="1210"/>
                    </a:cubicBezTo>
                    <a:lnTo>
                      <a:pt x="49144" y="624"/>
                    </a:lnTo>
                    <a:lnTo>
                      <a:pt x="49144" y="624"/>
                    </a:lnTo>
                    <a:cubicBezTo>
                      <a:pt x="49144" y="624"/>
                      <a:pt x="49144" y="624"/>
                      <a:pt x="49144" y="624"/>
                    </a:cubicBezTo>
                    <a:lnTo>
                      <a:pt x="49144" y="624"/>
                    </a:lnTo>
                    <a:lnTo>
                      <a:pt x="49144" y="624"/>
                    </a:lnTo>
                    <a:cubicBezTo>
                      <a:pt x="49144" y="624"/>
                      <a:pt x="49144" y="624"/>
                      <a:pt x="49144" y="624"/>
                    </a:cubicBezTo>
                    <a:lnTo>
                      <a:pt x="49144" y="624"/>
                    </a:lnTo>
                    <a:lnTo>
                      <a:pt x="49563" y="1127"/>
                    </a:lnTo>
                    <a:cubicBezTo>
                      <a:pt x="49563" y="1127"/>
                      <a:pt x="49982" y="1127"/>
                      <a:pt x="49982" y="1629"/>
                    </a:cubicBezTo>
                    <a:lnTo>
                      <a:pt x="50485" y="1629"/>
                    </a:lnTo>
                    <a:lnTo>
                      <a:pt x="50485" y="1127"/>
                    </a:lnTo>
                    <a:cubicBezTo>
                      <a:pt x="50518" y="959"/>
                      <a:pt x="50518" y="791"/>
                      <a:pt x="50485" y="624"/>
                    </a:cubicBezTo>
                    <a:lnTo>
                      <a:pt x="52580" y="121"/>
                    </a:lnTo>
                    <a:cubicBezTo>
                      <a:pt x="52580" y="121"/>
                      <a:pt x="52580" y="121"/>
                      <a:pt x="52580" y="791"/>
                    </a:cubicBezTo>
                    <a:cubicBezTo>
                      <a:pt x="52496" y="1093"/>
                      <a:pt x="52496" y="1411"/>
                      <a:pt x="52580" y="1713"/>
                    </a:cubicBezTo>
                    <a:lnTo>
                      <a:pt x="52580" y="1713"/>
                    </a:lnTo>
                    <a:lnTo>
                      <a:pt x="52580" y="1713"/>
                    </a:lnTo>
                    <a:cubicBezTo>
                      <a:pt x="52580" y="1713"/>
                      <a:pt x="52580" y="1713"/>
                      <a:pt x="53166" y="2216"/>
                    </a:cubicBezTo>
                    <a:lnTo>
                      <a:pt x="53920" y="2216"/>
                    </a:lnTo>
                    <a:lnTo>
                      <a:pt x="54591" y="2216"/>
                    </a:lnTo>
                    <a:cubicBezTo>
                      <a:pt x="54591" y="2216"/>
                      <a:pt x="55177" y="2216"/>
                      <a:pt x="55261" y="2216"/>
                    </a:cubicBezTo>
                    <a:cubicBezTo>
                      <a:pt x="55219" y="2467"/>
                      <a:pt x="55219" y="2719"/>
                      <a:pt x="55261" y="2970"/>
                    </a:cubicBezTo>
                    <a:lnTo>
                      <a:pt x="55847" y="3808"/>
                    </a:lnTo>
                    <a:lnTo>
                      <a:pt x="55847" y="3808"/>
                    </a:lnTo>
                    <a:lnTo>
                      <a:pt x="56266" y="3808"/>
                    </a:lnTo>
                    <a:lnTo>
                      <a:pt x="56266" y="4311"/>
                    </a:lnTo>
                    <a:lnTo>
                      <a:pt x="56685" y="4813"/>
                    </a:lnTo>
                    <a:lnTo>
                      <a:pt x="57607" y="3975"/>
                    </a:lnTo>
                    <a:cubicBezTo>
                      <a:pt x="57607" y="3975"/>
                      <a:pt x="57607" y="3975"/>
                      <a:pt x="57607" y="4562"/>
                    </a:cubicBezTo>
                    <a:lnTo>
                      <a:pt x="58193" y="4981"/>
                    </a:lnTo>
                    <a:lnTo>
                      <a:pt x="58780" y="4981"/>
                    </a:lnTo>
                    <a:lnTo>
                      <a:pt x="59450" y="4981"/>
                    </a:lnTo>
                    <a:cubicBezTo>
                      <a:pt x="59450" y="4981"/>
                      <a:pt x="59450" y="5484"/>
                      <a:pt x="59450" y="6070"/>
                    </a:cubicBezTo>
                    <a:cubicBezTo>
                      <a:pt x="59450" y="6657"/>
                      <a:pt x="59450" y="6992"/>
                      <a:pt x="59450" y="7159"/>
                    </a:cubicBezTo>
                    <a:lnTo>
                      <a:pt x="59450" y="7159"/>
                    </a:lnTo>
                    <a:lnTo>
                      <a:pt x="59450" y="7159"/>
                    </a:lnTo>
                    <a:lnTo>
                      <a:pt x="59450" y="7159"/>
                    </a:lnTo>
                    <a:cubicBezTo>
                      <a:pt x="59668" y="7226"/>
                      <a:pt x="59903" y="7226"/>
                      <a:pt x="60121" y="7159"/>
                    </a:cubicBezTo>
                    <a:cubicBezTo>
                      <a:pt x="60355" y="7008"/>
                      <a:pt x="60556" y="6807"/>
                      <a:pt x="60707" y="6573"/>
                    </a:cubicBezTo>
                    <a:lnTo>
                      <a:pt x="62132" y="8584"/>
                    </a:lnTo>
                    <a:cubicBezTo>
                      <a:pt x="62316" y="8441"/>
                      <a:pt x="62492" y="8265"/>
                      <a:pt x="62634" y="8081"/>
                    </a:cubicBezTo>
                    <a:lnTo>
                      <a:pt x="63221" y="8081"/>
                    </a:lnTo>
                    <a:lnTo>
                      <a:pt x="63724" y="8081"/>
                    </a:lnTo>
                    <a:lnTo>
                      <a:pt x="63724" y="9254"/>
                    </a:lnTo>
                    <a:cubicBezTo>
                      <a:pt x="63363" y="9187"/>
                      <a:pt x="62995" y="9187"/>
                      <a:pt x="62634" y="9254"/>
                    </a:cubicBezTo>
                    <a:cubicBezTo>
                      <a:pt x="62249" y="9371"/>
                      <a:pt x="61880" y="9539"/>
                      <a:pt x="61545" y="9757"/>
                    </a:cubicBezTo>
                    <a:lnTo>
                      <a:pt x="60288" y="11935"/>
                    </a:lnTo>
                    <a:lnTo>
                      <a:pt x="60288" y="12522"/>
                    </a:lnTo>
                    <a:cubicBezTo>
                      <a:pt x="60288" y="12522"/>
                      <a:pt x="60288" y="13108"/>
                      <a:pt x="60288" y="13192"/>
                    </a:cubicBezTo>
                    <a:lnTo>
                      <a:pt x="59115" y="13192"/>
                    </a:lnTo>
                    <a:cubicBezTo>
                      <a:pt x="58445" y="13192"/>
                      <a:pt x="58193" y="13192"/>
                      <a:pt x="58193" y="13192"/>
                    </a:cubicBezTo>
                    <a:lnTo>
                      <a:pt x="57272" y="13695"/>
                    </a:lnTo>
                    <a:lnTo>
                      <a:pt x="56518" y="14198"/>
                    </a:lnTo>
                    <a:cubicBezTo>
                      <a:pt x="56518" y="14198"/>
                      <a:pt x="56518" y="14198"/>
                      <a:pt x="56518" y="14784"/>
                    </a:cubicBezTo>
                    <a:lnTo>
                      <a:pt x="56518" y="15371"/>
                    </a:lnTo>
                    <a:lnTo>
                      <a:pt x="56099" y="16041"/>
                    </a:lnTo>
                    <a:lnTo>
                      <a:pt x="55596" y="16041"/>
                    </a:lnTo>
                    <a:lnTo>
                      <a:pt x="55009" y="16041"/>
                    </a:lnTo>
                    <a:lnTo>
                      <a:pt x="54423" y="16041"/>
                    </a:lnTo>
                    <a:cubicBezTo>
                      <a:pt x="53845" y="15924"/>
                      <a:pt x="53241" y="15924"/>
                      <a:pt x="52663" y="16041"/>
                    </a:cubicBezTo>
                    <a:lnTo>
                      <a:pt x="50988" y="16041"/>
                    </a:lnTo>
                    <a:lnTo>
                      <a:pt x="49898" y="15538"/>
                    </a:lnTo>
                    <a:lnTo>
                      <a:pt x="48893" y="14868"/>
                    </a:lnTo>
                    <a:lnTo>
                      <a:pt x="48893" y="14868"/>
                    </a:lnTo>
                    <a:lnTo>
                      <a:pt x="48893" y="15287"/>
                    </a:lnTo>
                    <a:lnTo>
                      <a:pt x="48390" y="15287"/>
                    </a:lnTo>
                    <a:lnTo>
                      <a:pt x="47887" y="15287"/>
                    </a:lnTo>
                    <a:lnTo>
                      <a:pt x="46882" y="15287"/>
                    </a:lnTo>
                    <a:lnTo>
                      <a:pt x="46044" y="15287"/>
                    </a:lnTo>
                    <a:lnTo>
                      <a:pt x="44871" y="17298"/>
                    </a:lnTo>
                    <a:lnTo>
                      <a:pt x="44871" y="17298"/>
                    </a:lnTo>
                    <a:lnTo>
                      <a:pt x="46966" y="17298"/>
                    </a:lnTo>
                    <a:lnTo>
                      <a:pt x="46379" y="17298"/>
                    </a:lnTo>
                    <a:lnTo>
                      <a:pt x="45876" y="17298"/>
                    </a:lnTo>
                    <a:lnTo>
                      <a:pt x="45206" y="17298"/>
                    </a:lnTo>
                    <a:lnTo>
                      <a:pt x="45206" y="17801"/>
                    </a:lnTo>
                    <a:lnTo>
                      <a:pt x="45206" y="17801"/>
                    </a:lnTo>
                    <a:lnTo>
                      <a:pt x="43866" y="17801"/>
                    </a:lnTo>
                    <a:lnTo>
                      <a:pt x="43279" y="17801"/>
                    </a:lnTo>
                    <a:cubicBezTo>
                      <a:pt x="43061" y="17725"/>
                      <a:pt x="42827" y="17725"/>
                      <a:pt x="42609" y="17801"/>
                    </a:cubicBezTo>
                    <a:lnTo>
                      <a:pt x="41687" y="17801"/>
                    </a:lnTo>
                    <a:lnTo>
                      <a:pt x="41017" y="17801"/>
                    </a:lnTo>
                    <a:cubicBezTo>
                      <a:pt x="40724" y="17968"/>
                      <a:pt x="40464" y="18194"/>
                      <a:pt x="40263" y="18471"/>
                    </a:cubicBezTo>
                    <a:cubicBezTo>
                      <a:pt x="40263" y="18890"/>
                      <a:pt x="39760" y="19141"/>
                      <a:pt x="39592" y="19141"/>
                    </a:cubicBezTo>
                    <a:lnTo>
                      <a:pt x="38838" y="19141"/>
                    </a:lnTo>
                    <a:lnTo>
                      <a:pt x="37581" y="19141"/>
                    </a:lnTo>
                    <a:lnTo>
                      <a:pt x="36408" y="19141"/>
                    </a:lnTo>
                    <a:lnTo>
                      <a:pt x="35738" y="19141"/>
                    </a:lnTo>
                    <a:lnTo>
                      <a:pt x="34565" y="19141"/>
                    </a:lnTo>
                    <a:lnTo>
                      <a:pt x="32554" y="19895"/>
                    </a:lnTo>
                    <a:lnTo>
                      <a:pt x="30627" y="20566"/>
                    </a:lnTo>
                    <a:lnTo>
                      <a:pt x="29370" y="21068"/>
                    </a:lnTo>
                    <a:lnTo>
                      <a:pt x="27694" y="21487"/>
                    </a:lnTo>
                    <a:lnTo>
                      <a:pt x="26689" y="21990"/>
                    </a:lnTo>
                    <a:cubicBezTo>
                      <a:pt x="26186" y="21990"/>
                      <a:pt x="25851" y="22409"/>
                      <a:pt x="25767" y="22576"/>
                    </a:cubicBezTo>
                    <a:cubicBezTo>
                      <a:pt x="25683" y="22744"/>
                      <a:pt x="25767" y="22576"/>
                      <a:pt x="25264" y="22576"/>
                    </a:cubicBezTo>
                    <a:lnTo>
                      <a:pt x="24845" y="22576"/>
                    </a:lnTo>
                    <a:cubicBezTo>
                      <a:pt x="24577" y="22677"/>
                      <a:pt x="24276" y="22677"/>
                      <a:pt x="24008" y="22576"/>
                    </a:cubicBezTo>
                    <a:lnTo>
                      <a:pt x="23086" y="22576"/>
                    </a:lnTo>
                    <a:cubicBezTo>
                      <a:pt x="23086" y="22576"/>
                      <a:pt x="23086" y="22576"/>
                      <a:pt x="22416" y="23079"/>
                    </a:cubicBezTo>
                    <a:lnTo>
                      <a:pt x="21578" y="23582"/>
                    </a:lnTo>
                    <a:lnTo>
                      <a:pt x="19986" y="23582"/>
                    </a:lnTo>
                    <a:lnTo>
                      <a:pt x="18394" y="23582"/>
                    </a:lnTo>
                    <a:cubicBezTo>
                      <a:pt x="18109" y="23858"/>
                      <a:pt x="17857" y="24168"/>
                      <a:pt x="17640" y="24504"/>
                    </a:cubicBezTo>
                    <a:lnTo>
                      <a:pt x="16969" y="25258"/>
                    </a:lnTo>
                    <a:lnTo>
                      <a:pt x="16215" y="25258"/>
                    </a:lnTo>
                    <a:lnTo>
                      <a:pt x="14623" y="25760"/>
                    </a:lnTo>
                    <a:lnTo>
                      <a:pt x="12947" y="26347"/>
                    </a:lnTo>
                    <a:lnTo>
                      <a:pt x="11774" y="26766"/>
                    </a:lnTo>
                    <a:lnTo>
                      <a:pt x="8339" y="27604"/>
                    </a:lnTo>
                    <a:cubicBezTo>
                      <a:pt x="8339" y="27604"/>
                      <a:pt x="8339" y="27604"/>
                      <a:pt x="7920" y="28107"/>
                    </a:cubicBezTo>
                    <a:lnTo>
                      <a:pt x="7501" y="28107"/>
                    </a:lnTo>
                    <a:lnTo>
                      <a:pt x="6412" y="28107"/>
                    </a:lnTo>
                    <a:lnTo>
                      <a:pt x="4987" y="28107"/>
                    </a:lnTo>
                    <a:lnTo>
                      <a:pt x="3815" y="28107"/>
                    </a:lnTo>
                    <a:cubicBezTo>
                      <a:pt x="3597" y="28190"/>
                      <a:pt x="3362" y="28190"/>
                      <a:pt x="3144" y="28107"/>
                    </a:cubicBezTo>
                    <a:close/>
                    <a:moveTo>
                      <a:pt x="4485" y="25844"/>
                    </a:moveTo>
                    <a:lnTo>
                      <a:pt x="5155" y="25844"/>
                    </a:lnTo>
                    <a:lnTo>
                      <a:pt x="5155" y="25174"/>
                    </a:lnTo>
                    <a:lnTo>
                      <a:pt x="4485" y="25174"/>
                    </a:lnTo>
                    <a:close/>
                    <a:moveTo>
                      <a:pt x="6831" y="25844"/>
                    </a:moveTo>
                    <a:lnTo>
                      <a:pt x="7334" y="25844"/>
                    </a:lnTo>
                    <a:lnTo>
                      <a:pt x="7334" y="25844"/>
                    </a:lnTo>
                    <a:lnTo>
                      <a:pt x="6831" y="25844"/>
                    </a:lnTo>
                    <a:close/>
                    <a:moveTo>
                      <a:pt x="12026" y="20984"/>
                    </a:moveTo>
                    <a:cubicBezTo>
                      <a:pt x="12026" y="20984"/>
                      <a:pt x="12026" y="20984"/>
                      <a:pt x="12026" y="20984"/>
                    </a:cubicBezTo>
                    <a:cubicBezTo>
                      <a:pt x="11992" y="21294"/>
                      <a:pt x="11992" y="21596"/>
                      <a:pt x="12026" y="21906"/>
                    </a:cubicBezTo>
                    <a:cubicBezTo>
                      <a:pt x="11967" y="22183"/>
                      <a:pt x="11967" y="22468"/>
                      <a:pt x="12026" y="22744"/>
                    </a:cubicBezTo>
                    <a:cubicBezTo>
                      <a:pt x="12026" y="22744"/>
                      <a:pt x="12026" y="22744"/>
                      <a:pt x="12026" y="22744"/>
                    </a:cubicBezTo>
                    <a:cubicBezTo>
                      <a:pt x="12143" y="22392"/>
                      <a:pt x="12143" y="22007"/>
                      <a:pt x="12026" y="21655"/>
                    </a:cubicBezTo>
                    <a:cubicBezTo>
                      <a:pt x="12084" y="21378"/>
                      <a:pt x="12084" y="21093"/>
                      <a:pt x="12026" y="20817"/>
                    </a:cubicBezTo>
                    <a:close/>
                    <a:moveTo>
                      <a:pt x="24678" y="48048"/>
                    </a:moveTo>
                    <a:lnTo>
                      <a:pt x="24678" y="47378"/>
                    </a:lnTo>
                    <a:lnTo>
                      <a:pt x="24175" y="47378"/>
                    </a:lnTo>
                    <a:close/>
                    <a:moveTo>
                      <a:pt x="31130" y="48048"/>
                    </a:moveTo>
                    <a:cubicBezTo>
                      <a:pt x="31130" y="48048"/>
                      <a:pt x="31130" y="48048"/>
                      <a:pt x="31130" y="48048"/>
                    </a:cubicBezTo>
                    <a:cubicBezTo>
                      <a:pt x="31130" y="48048"/>
                      <a:pt x="31549" y="48048"/>
                      <a:pt x="31632" y="48048"/>
                    </a:cubicBezTo>
                    <a:lnTo>
                      <a:pt x="31632" y="48048"/>
                    </a:lnTo>
                    <a:cubicBezTo>
                      <a:pt x="31632" y="48048"/>
                      <a:pt x="31632" y="48048"/>
                      <a:pt x="31632" y="48048"/>
                    </a:cubicBezTo>
                    <a:lnTo>
                      <a:pt x="31632" y="48048"/>
                    </a:lnTo>
                    <a:lnTo>
                      <a:pt x="31632" y="48048"/>
                    </a:lnTo>
                    <a:lnTo>
                      <a:pt x="31632" y="48048"/>
                    </a:lnTo>
                    <a:lnTo>
                      <a:pt x="31632" y="48048"/>
                    </a:lnTo>
                    <a:lnTo>
                      <a:pt x="31632" y="48048"/>
                    </a:lnTo>
                    <a:cubicBezTo>
                      <a:pt x="31632" y="48048"/>
                      <a:pt x="31632" y="48048"/>
                      <a:pt x="31632" y="48048"/>
                    </a:cubicBezTo>
                    <a:lnTo>
                      <a:pt x="31632" y="48048"/>
                    </a:lnTo>
                    <a:lnTo>
                      <a:pt x="31213" y="48048"/>
                    </a:lnTo>
                    <a:cubicBezTo>
                      <a:pt x="31171" y="48266"/>
                      <a:pt x="31171" y="48501"/>
                      <a:pt x="31213" y="48719"/>
                    </a:cubicBezTo>
                    <a:cubicBezTo>
                      <a:pt x="31272" y="48492"/>
                      <a:pt x="31238" y="48249"/>
                      <a:pt x="31130" y="48048"/>
                    </a:cubicBezTo>
                    <a:close/>
                    <a:moveTo>
                      <a:pt x="31130" y="43943"/>
                    </a:moveTo>
                    <a:cubicBezTo>
                      <a:pt x="31130" y="43943"/>
                      <a:pt x="30711" y="43943"/>
                      <a:pt x="31130" y="43943"/>
                    </a:cubicBezTo>
                    <a:cubicBezTo>
                      <a:pt x="31549" y="43943"/>
                      <a:pt x="31130" y="43943"/>
                      <a:pt x="31549" y="43943"/>
                    </a:cubicBezTo>
                    <a:lnTo>
                      <a:pt x="31549" y="43943"/>
                    </a:lnTo>
                    <a:cubicBezTo>
                      <a:pt x="31549" y="43943"/>
                      <a:pt x="30962" y="43943"/>
                      <a:pt x="30795" y="43943"/>
                    </a:cubicBezTo>
                    <a:close/>
                    <a:moveTo>
                      <a:pt x="34649" y="44864"/>
                    </a:moveTo>
                    <a:cubicBezTo>
                      <a:pt x="34649" y="44864"/>
                      <a:pt x="34649" y="44864"/>
                      <a:pt x="34649" y="45451"/>
                    </a:cubicBezTo>
                    <a:cubicBezTo>
                      <a:pt x="34649" y="46037"/>
                      <a:pt x="34649" y="45954"/>
                      <a:pt x="35151" y="45870"/>
                    </a:cubicBezTo>
                    <a:cubicBezTo>
                      <a:pt x="35428" y="45836"/>
                      <a:pt x="35629" y="45593"/>
                      <a:pt x="35596" y="45317"/>
                    </a:cubicBezTo>
                    <a:cubicBezTo>
                      <a:pt x="35596" y="45275"/>
                      <a:pt x="35587" y="45233"/>
                      <a:pt x="35571" y="45200"/>
                    </a:cubicBezTo>
                    <a:cubicBezTo>
                      <a:pt x="35663" y="44856"/>
                      <a:pt x="35453" y="44496"/>
                      <a:pt x="35110" y="44404"/>
                    </a:cubicBezTo>
                    <a:cubicBezTo>
                      <a:pt x="34766" y="44311"/>
                      <a:pt x="34406" y="44521"/>
                      <a:pt x="34314" y="44864"/>
                    </a:cubicBezTo>
                    <a:close/>
                    <a:moveTo>
                      <a:pt x="35738" y="39921"/>
                    </a:moveTo>
                    <a:cubicBezTo>
                      <a:pt x="35738" y="39921"/>
                      <a:pt x="35319" y="39921"/>
                      <a:pt x="35738" y="40591"/>
                    </a:cubicBezTo>
                    <a:cubicBezTo>
                      <a:pt x="35931" y="40759"/>
                      <a:pt x="36216" y="40759"/>
                      <a:pt x="36408" y="40591"/>
                    </a:cubicBezTo>
                    <a:cubicBezTo>
                      <a:pt x="36408" y="40591"/>
                      <a:pt x="36408" y="40591"/>
                      <a:pt x="36408" y="39921"/>
                    </a:cubicBezTo>
                    <a:cubicBezTo>
                      <a:pt x="36408" y="39250"/>
                      <a:pt x="35738" y="39837"/>
                      <a:pt x="35403" y="39921"/>
                    </a:cubicBezTo>
                    <a:close/>
                    <a:moveTo>
                      <a:pt x="56015" y="30620"/>
                    </a:moveTo>
                    <a:cubicBezTo>
                      <a:pt x="55696" y="31073"/>
                      <a:pt x="55420" y="31550"/>
                      <a:pt x="55177" y="32045"/>
                    </a:cubicBezTo>
                    <a:cubicBezTo>
                      <a:pt x="54758" y="32799"/>
                      <a:pt x="54423" y="33218"/>
                      <a:pt x="54255" y="33218"/>
                    </a:cubicBezTo>
                    <a:lnTo>
                      <a:pt x="54255" y="33637"/>
                    </a:lnTo>
                    <a:lnTo>
                      <a:pt x="54255" y="33637"/>
                    </a:lnTo>
                    <a:lnTo>
                      <a:pt x="54255" y="33218"/>
                    </a:lnTo>
                    <a:cubicBezTo>
                      <a:pt x="54255" y="33218"/>
                      <a:pt x="54255" y="33218"/>
                      <a:pt x="54255" y="33218"/>
                    </a:cubicBezTo>
                    <a:cubicBezTo>
                      <a:pt x="54490" y="32874"/>
                      <a:pt x="54683" y="32514"/>
                      <a:pt x="54842" y="32128"/>
                    </a:cubicBezTo>
                    <a:cubicBezTo>
                      <a:pt x="54842" y="32128"/>
                      <a:pt x="55345" y="31291"/>
                      <a:pt x="55512" y="31123"/>
                    </a:cubicBezTo>
                    <a:lnTo>
                      <a:pt x="56015" y="31123"/>
                    </a:lnTo>
                    <a:close/>
                    <a:moveTo>
                      <a:pt x="55596" y="33637"/>
                    </a:moveTo>
                    <a:lnTo>
                      <a:pt x="55596" y="34139"/>
                    </a:lnTo>
                    <a:lnTo>
                      <a:pt x="54926" y="33720"/>
                    </a:lnTo>
                    <a:close/>
                    <a:moveTo>
                      <a:pt x="49312" y="6740"/>
                    </a:moveTo>
                    <a:cubicBezTo>
                      <a:pt x="49312" y="6740"/>
                      <a:pt x="49312" y="6740"/>
                      <a:pt x="49312" y="6740"/>
                    </a:cubicBezTo>
                    <a:cubicBezTo>
                      <a:pt x="49312" y="6740"/>
                      <a:pt x="49312" y="6740"/>
                      <a:pt x="49312" y="6740"/>
                    </a:cubicBezTo>
                    <a:cubicBezTo>
                      <a:pt x="49312" y="6740"/>
                      <a:pt x="49312" y="6740"/>
                      <a:pt x="49312" y="6740"/>
                    </a:cubicBezTo>
                    <a:cubicBezTo>
                      <a:pt x="49312" y="6740"/>
                      <a:pt x="49144" y="6740"/>
                      <a:pt x="48977" y="6740"/>
                    </a:cubicBezTo>
                    <a:close/>
                    <a:moveTo>
                      <a:pt x="59367" y="37240"/>
                    </a:moveTo>
                    <a:cubicBezTo>
                      <a:pt x="59367" y="37240"/>
                      <a:pt x="59367" y="37240"/>
                      <a:pt x="59367" y="37910"/>
                    </a:cubicBezTo>
                    <a:cubicBezTo>
                      <a:pt x="59367" y="38580"/>
                      <a:pt x="59367" y="38496"/>
                      <a:pt x="59785" y="38413"/>
                    </a:cubicBezTo>
                    <a:cubicBezTo>
                      <a:pt x="60204" y="38329"/>
                      <a:pt x="59785" y="38413"/>
                      <a:pt x="59785" y="37658"/>
                    </a:cubicBezTo>
                    <a:cubicBezTo>
                      <a:pt x="59777" y="37382"/>
                      <a:pt x="59543" y="37164"/>
                      <a:pt x="59266" y="37173"/>
                    </a:cubicBezTo>
                    <a:cubicBezTo>
                      <a:pt x="59182" y="37173"/>
                      <a:pt x="59107" y="37198"/>
                      <a:pt x="59031" y="37240"/>
                    </a:cubicBezTo>
                    <a:close/>
                    <a:moveTo>
                      <a:pt x="53166" y="1713"/>
                    </a:moveTo>
                    <a:cubicBezTo>
                      <a:pt x="53166" y="1713"/>
                      <a:pt x="53166" y="1713"/>
                      <a:pt x="53166" y="1713"/>
                    </a:cubicBezTo>
                    <a:cubicBezTo>
                      <a:pt x="53166" y="1713"/>
                      <a:pt x="53166" y="1713"/>
                      <a:pt x="53166" y="1713"/>
                    </a:cubicBezTo>
                    <a:cubicBezTo>
                      <a:pt x="53300" y="1772"/>
                      <a:pt x="53451" y="1772"/>
                      <a:pt x="53585" y="1713"/>
                    </a:cubicBezTo>
                    <a:cubicBezTo>
                      <a:pt x="53585" y="1713"/>
                      <a:pt x="52915" y="1881"/>
                      <a:pt x="52831" y="1713"/>
                    </a:cubicBezTo>
                    <a:close/>
                    <a:moveTo>
                      <a:pt x="58026" y="37"/>
                    </a:moveTo>
                    <a:lnTo>
                      <a:pt x="58026" y="37"/>
                    </a:lnTo>
                    <a:lnTo>
                      <a:pt x="58026" y="37"/>
                    </a:lnTo>
                    <a:cubicBezTo>
                      <a:pt x="58026" y="37"/>
                      <a:pt x="58026" y="37"/>
                      <a:pt x="57607" y="37"/>
                    </a:cubicBezTo>
                    <a:cubicBezTo>
                      <a:pt x="57188" y="37"/>
                      <a:pt x="57523" y="-47"/>
                      <a:pt x="57691" y="37"/>
                    </a:cubicBezTo>
                    <a:close/>
                    <a:moveTo>
                      <a:pt x="70762" y="43105"/>
                    </a:moveTo>
                    <a:cubicBezTo>
                      <a:pt x="70762" y="43105"/>
                      <a:pt x="70762" y="43105"/>
                      <a:pt x="70762" y="43105"/>
                    </a:cubicBezTo>
                    <a:cubicBezTo>
                      <a:pt x="70762" y="43105"/>
                      <a:pt x="70762" y="43105"/>
                      <a:pt x="70762" y="43105"/>
                    </a:cubicBezTo>
                    <a:lnTo>
                      <a:pt x="71181" y="43105"/>
                    </a:lnTo>
                    <a:cubicBezTo>
                      <a:pt x="71181" y="43105"/>
                      <a:pt x="70510" y="43272"/>
                      <a:pt x="70427" y="43105"/>
                    </a:cubicBezTo>
                    <a:close/>
                    <a:moveTo>
                      <a:pt x="69421" y="31291"/>
                    </a:moveTo>
                    <a:lnTo>
                      <a:pt x="69421" y="31877"/>
                    </a:lnTo>
                    <a:lnTo>
                      <a:pt x="69002" y="31877"/>
                    </a:lnTo>
                    <a:lnTo>
                      <a:pt x="69002" y="31374"/>
                    </a:lnTo>
                    <a:close/>
                    <a:moveTo>
                      <a:pt x="74281" y="43356"/>
                    </a:moveTo>
                    <a:lnTo>
                      <a:pt x="74281" y="42518"/>
                    </a:lnTo>
                    <a:lnTo>
                      <a:pt x="74281" y="42518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="" xmlns:a16="http://schemas.microsoft.com/office/drawing/2014/main" id="{C10EB8E6-7659-4220-BB74-866E92B0F536}"/>
                  </a:ext>
                </a:extLst>
              </p:cNvPr>
              <p:cNvSpPr/>
              <p:nvPr/>
            </p:nvSpPr>
            <p:spPr>
              <a:xfrm>
                <a:off x="3690697" y="2416433"/>
                <a:ext cx="121169" cy="83975"/>
              </a:xfrm>
              <a:custGeom>
                <a:avLst/>
                <a:gdLst>
                  <a:gd name="connsiteX0" fmla="*/ 15763 w 121169"/>
                  <a:gd name="connsiteY0" fmla="*/ 78510 h 83975"/>
                  <a:gd name="connsiteX1" fmla="*/ 15763 w 121169"/>
                  <a:gd name="connsiteY1" fmla="*/ 76918 h 83975"/>
                  <a:gd name="connsiteX2" fmla="*/ 15763 w 121169"/>
                  <a:gd name="connsiteY2" fmla="*/ 75410 h 83975"/>
                  <a:gd name="connsiteX3" fmla="*/ 14757 w 121169"/>
                  <a:gd name="connsiteY3" fmla="*/ 74572 h 83975"/>
                  <a:gd name="connsiteX4" fmla="*/ 13668 w 121169"/>
                  <a:gd name="connsiteY4" fmla="*/ 73818 h 83975"/>
                  <a:gd name="connsiteX5" fmla="*/ 14255 w 121169"/>
                  <a:gd name="connsiteY5" fmla="*/ 72813 h 83975"/>
                  <a:gd name="connsiteX6" fmla="*/ 14925 w 121169"/>
                  <a:gd name="connsiteY6" fmla="*/ 72058 h 83975"/>
                  <a:gd name="connsiteX7" fmla="*/ 14925 w 121169"/>
                  <a:gd name="connsiteY7" fmla="*/ 70802 h 83975"/>
                  <a:gd name="connsiteX8" fmla="*/ 11825 w 121169"/>
                  <a:gd name="connsiteY8" fmla="*/ 64936 h 83975"/>
                  <a:gd name="connsiteX9" fmla="*/ 8306 w 121169"/>
                  <a:gd name="connsiteY9" fmla="*/ 59071 h 83975"/>
                  <a:gd name="connsiteX10" fmla="*/ 4954 w 121169"/>
                  <a:gd name="connsiteY10" fmla="*/ 50692 h 83975"/>
                  <a:gd name="connsiteX11" fmla="*/ 2273 w 121169"/>
                  <a:gd name="connsiteY11" fmla="*/ 41811 h 83975"/>
                  <a:gd name="connsiteX12" fmla="*/ 94 w 121169"/>
                  <a:gd name="connsiteY12" fmla="*/ 33432 h 83975"/>
                  <a:gd name="connsiteX13" fmla="*/ 94 w 121169"/>
                  <a:gd name="connsiteY13" fmla="*/ 30332 h 83975"/>
                  <a:gd name="connsiteX14" fmla="*/ 848 w 121169"/>
                  <a:gd name="connsiteY14" fmla="*/ 27566 h 83975"/>
                  <a:gd name="connsiteX15" fmla="*/ 3111 w 121169"/>
                  <a:gd name="connsiteY15" fmla="*/ 29326 h 83975"/>
                  <a:gd name="connsiteX16" fmla="*/ 5373 w 121169"/>
                  <a:gd name="connsiteY16" fmla="*/ 30164 h 83975"/>
                  <a:gd name="connsiteX17" fmla="*/ 6211 w 121169"/>
                  <a:gd name="connsiteY17" fmla="*/ 29326 h 83975"/>
                  <a:gd name="connsiteX18" fmla="*/ 7133 w 121169"/>
                  <a:gd name="connsiteY18" fmla="*/ 28321 h 83975"/>
                  <a:gd name="connsiteX19" fmla="*/ 8054 w 121169"/>
                  <a:gd name="connsiteY19" fmla="*/ 28321 h 83975"/>
                  <a:gd name="connsiteX20" fmla="*/ 10484 w 121169"/>
                  <a:gd name="connsiteY20" fmla="*/ 28321 h 83975"/>
                  <a:gd name="connsiteX21" fmla="*/ 12914 w 121169"/>
                  <a:gd name="connsiteY21" fmla="*/ 29410 h 83975"/>
                  <a:gd name="connsiteX22" fmla="*/ 13752 w 121169"/>
                  <a:gd name="connsiteY22" fmla="*/ 31756 h 83975"/>
                  <a:gd name="connsiteX23" fmla="*/ 14841 w 121169"/>
                  <a:gd name="connsiteY23" fmla="*/ 35275 h 83975"/>
                  <a:gd name="connsiteX24" fmla="*/ 16349 w 121169"/>
                  <a:gd name="connsiteY24" fmla="*/ 38794 h 83975"/>
                  <a:gd name="connsiteX25" fmla="*/ 18193 w 121169"/>
                  <a:gd name="connsiteY25" fmla="*/ 41224 h 83975"/>
                  <a:gd name="connsiteX26" fmla="*/ 18193 w 121169"/>
                  <a:gd name="connsiteY26" fmla="*/ 41224 h 83975"/>
                  <a:gd name="connsiteX27" fmla="*/ 18863 w 121169"/>
                  <a:gd name="connsiteY27" fmla="*/ 41224 h 83975"/>
                  <a:gd name="connsiteX28" fmla="*/ 19701 w 121169"/>
                  <a:gd name="connsiteY28" fmla="*/ 41224 h 83975"/>
                  <a:gd name="connsiteX29" fmla="*/ 19701 w 121169"/>
                  <a:gd name="connsiteY29" fmla="*/ 40135 h 83975"/>
                  <a:gd name="connsiteX30" fmla="*/ 17858 w 121169"/>
                  <a:gd name="connsiteY30" fmla="*/ 37789 h 83975"/>
                  <a:gd name="connsiteX31" fmla="*/ 15930 w 121169"/>
                  <a:gd name="connsiteY31" fmla="*/ 35275 h 83975"/>
                  <a:gd name="connsiteX32" fmla="*/ 15930 w 121169"/>
                  <a:gd name="connsiteY32" fmla="*/ 34018 h 83975"/>
                  <a:gd name="connsiteX33" fmla="*/ 16768 w 121169"/>
                  <a:gd name="connsiteY33" fmla="*/ 32259 h 83975"/>
                  <a:gd name="connsiteX34" fmla="*/ 17690 w 121169"/>
                  <a:gd name="connsiteY34" fmla="*/ 30583 h 83975"/>
                  <a:gd name="connsiteX35" fmla="*/ 18528 w 121169"/>
                  <a:gd name="connsiteY35" fmla="*/ 29829 h 83975"/>
                  <a:gd name="connsiteX36" fmla="*/ 18528 w 121169"/>
                  <a:gd name="connsiteY36" fmla="*/ 29829 h 83975"/>
                  <a:gd name="connsiteX37" fmla="*/ 18528 w 121169"/>
                  <a:gd name="connsiteY37" fmla="*/ 29829 h 83975"/>
                  <a:gd name="connsiteX38" fmla="*/ 18947 w 121169"/>
                  <a:gd name="connsiteY38" fmla="*/ 29829 h 83975"/>
                  <a:gd name="connsiteX39" fmla="*/ 18947 w 121169"/>
                  <a:gd name="connsiteY39" fmla="*/ 29829 h 83975"/>
                  <a:gd name="connsiteX40" fmla="*/ 19868 w 121169"/>
                  <a:gd name="connsiteY40" fmla="*/ 28991 h 83975"/>
                  <a:gd name="connsiteX41" fmla="*/ 19868 w 121169"/>
                  <a:gd name="connsiteY41" fmla="*/ 27650 h 83975"/>
                  <a:gd name="connsiteX42" fmla="*/ 19868 w 121169"/>
                  <a:gd name="connsiteY42" fmla="*/ 26226 h 83975"/>
                  <a:gd name="connsiteX43" fmla="*/ 19868 w 121169"/>
                  <a:gd name="connsiteY43" fmla="*/ 25053 h 83975"/>
                  <a:gd name="connsiteX44" fmla="*/ 20958 w 121169"/>
                  <a:gd name="connsiteY44" fmla="*/ 23628 h 83975"/>
                  <a:gd name="connsiteX45" fmla="*/ 22215 w 121169"/>
                  <a:gd name="connsiteY45" fmla="*/ 22120 h 83975"/>
                  <a:gd name="connsiteX46" fmla="*/ 22633 w 121169"/>
                  <a:gd name="connsiteY46" fmla="*/ 22120 h 83975"/>
                  <a:gd name="connsiteX47" fmla="*/ 23723 w 121169"/>
                  <a:gd name="connsiteY47" fmla="*/ 22874 h 83975"/>
                  <a:gd name="connsiteX48" fmla="*/ 25566 w 121169"/>
                  <a:gd name="connsiteY48" fmla="*/ 23377 h 83975"/>
                  <a:gd name="connsiteX49" fmla="*/ 28080 w 121169"/>
                  <a:gd name="connsiteY49" fmla="*/ 21282 h 83975"/>
                  <a:gd name="connsiteX50" fmla="*/ 29420 w 121169"/>
                  <a:gd name="connsiteY50" fmla="*/ 17931 h 83975"/>
                  <a:gd name="connsiteX51" fmla="*/ 30175 w 121169"/>
                  <a:gd name="connsiteY51" fmla="*/ 14747 h 83975"/>
                  <a:gd name="connsiteX52" fmla="*/ 31180 w 121169"/>
                  <a:gd name="connsiteY52" fmla="*/ 13155 h 83975"/>
                  <a:gd name="connsiteX53" fmla="*/ 33191 w 121169"/>
                  <a:gd name="connsiteY53" fmla="*/ 13155 h 83975"/>
                  <a:gd name="connsiteX54" fmla="*/ 35537 w 121169"/>
                  <a:gd name="connsiteY54" fmla="*/ 13741 h 83975"/>
                  <a:gd name="connsiteX55" fmla="*/ 37799 w 121169"/>
                  <a:gd name="connsiteY55" fmla="*/ 14412 h 83975"/>
                  <a:gd name="connsiteX56" fmla="*/ 39810 w 121169"/>
                  <a:gd name="connsiteY56" fmla="*/ 14412 h 83975"/>
                  <a:gd name="connsiteX57" fmla="*/ 41737 w 121169"/>
                  <a:gd name="connsiteY57" fmla="*/ 13993 h 83975"/>
                  <a:gd name="connsiteX58" fmla="*/ 43497 w 121169"/>
                  <a:gd name="connsiteY58" fmla="*/ 13490 h 83975"/>
                  <a:gd name="connsiteX59" fmla="*/ 44670 w 121169"/>
                  <a:gd name="connsiteY59" fmla="*/ 13993 h 83975"/>
                  <a:gd name="connsiteX60" fmla="*/ 46932 w 121169"/>
                  <a:gd name="connsiteY60" fmla="*/ 15250 h 83975"/>
                  <a:gd name="connsiteX61" fmla="*/ 49195 w 121169"/>
                  <a:gd name="connsiteY61" fmla="*/ 16506 h 83975"/>
                  <a:gd name="connsiteX62" fmla="*/ 50368 w 121169"/>
                  <a:gd name="connsiteY62" fmla="*/ 17177 h 83975"/>
                  <a:gd name="connsiteX63" fmla="*/ 53049 w 121169"/>
                  <a:gd name="connsiteY63" fmla="*/ 25556 h 83975"/>
                  <a:gd name="connsiteX64" fmla="*/ 53049 w 121169"/>
                  <a:gd name="connsiteY64" fmla="*/ 26477 h 83975"/>
                  <a:gd name="connsiteX65" fmla="*/ 55730 w 121169"/>
                  <a:gd name="connsiteY65" fmla="*/ 27985 h 83975"/>
                  <a:gd name="connsiteX66" fmla="*/ 56987 w 121169"/>
                  <a:gd name="connsiteY66" fmla="*/ 30332 h 83975"/>
                  <a:gd name="connsiteX67" fmla="*/ 56987 w 121169"/>
                  <a:gd name="connsiteY67" fmla="*/ 32175 h 83975"/>
                  <a:gd name="connsiteX68" fmla="*/ 56987 w 121169"/>
                  <a:gd name="connsiteY68" fmla="*/ 34437 h 83975"/>
                  <a:gd name="connsiteX69" fmla="*/ 58160 w 121169"/>
                  <a:gd name="connsiteY69" fmla="*/ 37286 h 83975"/>
                  <a:gd name="connsiteX70" fmla="*/ 59249 w 121169"/>
                  <a:gd name="connsiteY70" fmla="*/ 40051 h 83975"/>
                  <a:gd name="connsiteX71" fmla="*/ 59249 w 121169"/>
                  <a:gd name="connsiteY71" fmla="*/ 40638 h 83975"/>
                  <a:gd name="connsiteX72" fmla="*/ 59249 w 121169"/>
                  <a:gd name="connsiteY72" fmla="*/ 41308 h 83975"/>
                  <a:gd name="connsiteX73" fmla="*/ 59249 w 121169"/>
                  <a:gd name="connsiteY73" fmla="*/ 41308 h 83975"/>
                  <a:gd name="connsiteX74" fmla="*/ 59752 w 121169"/>
                  <a:gd name="connsiteY74" fmla="*/ 42146 h 83975"/>
                  <a:gd name="connsiteX75" fmla="*/ 60422 w 121169"/>
                  <a:gd name="connsiteY75" fmla="*/ 42649 h 83975"/>
                  <a:gd name="connsiteX76" fmla="*/ 62266 w 121169"/>
                  <a:gd name="connsiteY76" fmla="*/ 41559 h 83975"/>
                  <a:gd name="connsiteX77" fmla="*/ 62266 w 121169"/>
                  <a:gd name="connsiteY77" fmla="*/ 39883 h 83975"/>
                  <a:gd name="connsiteX78" fmla="*/ 61512 w 121169"/>
                  <a:gd name="connsiteY78" fmla="*/ 38962 h 83975"/>
                  <a:gd name="connsiteX79" fmla="*/ 60841 w 121169"/>
                  <a:gd name="connsiteY79" fmla="*/ 38040 h 83975"/>
                  <a:gd name="connsiteX80" fmla="*/ 61428 w 121169"/>
                  <a:gd name="connsiteY80" fmla="*/ 36532 h 83975"/>
                  <a:gd name="connsiteX81" fmla="*/ 63104 w 121169"/>
                  <a:gd name="connsiteY81" fmla="*/ 33683 h 83975"/>
                  <a:gd name="connsiteX82" fmla="*/ 64863 w 121169"/>
                  <a:gd name="connsiteY82" fmla="*/ 30834 h 83975"/>
                  <a:gd name="connsiteX83" fmla="*/ 65869 w 121169"/>
                  <a:gd name="connsiteY83" fmla="*/ 28991 h 83975"/>
                  <a:gd name="connsiteX84" fmla="*/ 67209 w 121169"/>
                  <a:gd name="connsiteY84" fmla="*/ 25891 h 83975"/>
                  <a:gd name="connsiteX85" fmla="*/ 69639 w 121169"/>
                  <a:gd name="connsiteY85" fmla="*/ 21618 h 83975"/>
                  <a:gd name="connsiteX86" fmla="*/ 72404 w 121169"/>
                  <a:gd name="connsiteY86" fmla="*/ 17679 h 83975"/>
                  <a:gd name="connsiteX87" fmla="*/ 75001 w 121169"/>
                  <a:gd name="connsiteY87" fmla="*/ 15585 h 83975"/>
                  <a:gd name="connsiteX88" fmla="*/ 75756 w 121169"/>
                  <a:gd name="connsiteY88" fmla="*/ 15585 h 83975"/>
                  <a:gd name="connsiteX89" fmla="*/ 76510 w 121169"/>
                  <a:gd name="connsiteY89" fmla="*/ 15585 h 83975"/>
                  <a:gd name="connsiteX90" fmla="*/ 77348 w 121169"/>
                  <a:gd name="connsiteY90" fmla="*/ 15585 h 83975"/>
                  <a:gd name="connsiteX91" fmla="*/ 78856 w 121169"/>
                  <a:gd name="connsiteY91" fmla="*/ 14495 h 83975"/>
                  <a:gd name="connsiteX92" fmla="*/ 80197 w 121169"/>
                  <a:gd name="connsiteY92" fmla="*/ 12652 h 83975"/>
                  <a:gd name="connsiteX93" fmla="*/ 81118 w 121169"/>
                  <a:gd name="connsiteY93" fmla="*/ 10390 h 83975"/>
                  <a:gd name="connsiteX94" fmla="*/ 81118 w 121169"/>
                  <a:gd name="connsiteY94" fmla="*/ 8295 h 83975"/>
                  <a:gd name="connsiteX95" fmla="*/ 82710 w 121169"/>
                  <a:gd name="connsiteY95" fmla="*/ 8295 h 83975"/>
                  <a:gd name="connsiteX96" fmla="*/ 84554 w 121169"/>
                  <a:gd name="connsiteY96" fmla="*/ 8295 h 83975"/>
                  <a:gd name="connsiteX97" fmla="*/ 84972 w 121169"/>
                  <a:gd name="connsiteY97" fmla="*/ 8882 h 83975"/>
                  <a:gd name="connsiteX98" fmla="*/ 84972 w 121169"/>
                  <a:gd name="connsiteY98" fmla="*/ 8882 h 83975"/>
                  <a:gd name="connsiteX99" fmla="*/ 85559 w 121169"/>
                  <a:gd name="connsiteY99" fmla="*/ 8379 h 83975"/>
                  <a:gd name="connsiteX100" fmla="*/ 85978 w 121169"/>
                  <a:gd name="connsiteY100" fmla="*/ 7709 h 83975"/>
                  <a:gd name="connsiteX101" fmla="*/ 85978 w 121169"/>
                  <a:gd name="connsiteY101" fmla="*/ 7709 h 83975"/>
                  <a:gd name="connsiteX102" fmla="*/ 85978 w 121169"/>
                  <a:gd name="connsiteY102" fmla="*/ 7709 h 83975"/>
                  <a:gd name="connsiteX103" fmla="*/ 85308 w 121169"/>
                  <a:gd name="connsiteY103" fmla="*/ 7709 h 83975"/>
                  <a:gd name="connsiteX104" fmla="*/ 85308 w 121169"/>
                  <a:gd name="connsiteY104" fmla="*/ 3016 h 83975"/>
                  <a:gd name="connsiteX105" fmla="*/ 89162 w 121169"/>
                  <a:gd name="connsiteY105" fmla="*/ 0 h 83975"/>
                  <a:gd name="connsiteX106" fmla="*/ 91508 w 121169"/>
                  <a:gd name="connsiteY106" fmla="*/ 922 h 83975"/>
                  <a:gd name="connsiteX107" fmla="*/ 94022 w 121169"/>
                  <a:gd name="connsiteY107" fmla="*/ 2597 h 83975"/>
                  <a:gd name="connsiteX108" fmla="*/ 96284 w 121169"/>
                  <a:gd name="connsiteY108" fmla="*/ 4106 h 83975"/>
                  <a:gd name="connsiteX109" fmla="*/ 98127 w 121169"/>
                  <a:gd name="connsiteY109" fmla="*/ 4525 h 83975"/>
                  <a:gd name="connsiteX110" fmla="*/ 98714 w 121169"/>
                  <a:gd name="connsiteY110" fmla="*/ 3938 h 83975"/>
                  <a:gd name="connsiteX111" fmla="*/ 98714 w 121169"/>
                  <a:gd name="connsiteY111" fmla="*/ 3352 h 83975"/>
                  <a:gd name="connsiteX112" fmla="*/ 99384 w 121169"/>
                  <a:gd name="connsiteY112" fmla="*/ 3352 h 83975"/>
                  <a:gd name="connsiteX113" fmla="*/ 100976 w 121169"/>
                  <a:gd name="connsiteY113" fmla="*/ 4022 h 83975"/>
                  <a:gd name="connsiteX114" fmla="*/ 102484 w 121169"/>
                  <a:gd name="connsiteY114" fmla="*/ 6284 h 83975"/>
                  <a:gd name="connsiteX115" fmla="*/ 103825 w 121169"/>
                  <a:gd name="connsiteY115" fmla="*/ 8965 h 83975"/>
                  <a:gd name="connsiteX116" fmla="*/ 104495 w 121169"/>
                  <a:gd name="connsiteY116" fmla="*/ 10809 h 83975"/>
                  <a:gd name="connsiteX117" fmla="*/ 105249 w 121169"/>
                  <a:gd name="connsiteY117" fmla="*/ 17847 h 83975"/>
                  <a:gd name="connsiteX118" fmla="*/ 106003 w 121169"/>
                  <a:gd name="connsiteY118" fmla="*/ 24885 h 83975"/>
                  <a:gd name="connsiteX119" fmla="*/ 107176 w 121169"/>
                  <a:gd name="connsiteY119" fmla="*/ 25556 h 83975"/>
                  <a:gd name="connsiteX120" fmla="*/ 108350 w 121169"/>
                  <a:gd name="connsiteY120" fmla="*/ 25556 h 83975"/>
                  <a:gd name="connsiteX121" fmla="*/ 107931 w 121169"/>
                  <a:gd name="connsiteY121" fmla="*/ 26729 h 83975"/>
                  <a:gd name="connsiteX122" fmla="*/ 107931 w 121169"/>
                  <a:gd name="connsiteY122" fmla="*/ 27902 h 83975"/>
                  <a:gd name="connsiteX123" fmla="*/ 107931 w 121169"/>
                  <a:gd name="connsiteY123" fmla="*/ 27902 h 83975"/>
                  <a:gd name="connsiteX124" fmla="*/ 107931 w 121169"/>
                  <a:gd name="connsiteY124" fmla="*/ 27902 h 83975"/>
                  <a:gd name="connsiteX125" fmla="*/ 107931 w 121169"/>
                  <a:gd name="connsiteY125" fmla="*/ 27902 h 83975"/>
                  <a:gd name="connsiteX126" fmla="*/ 108685 w 121169"/>
                  <a:gd name="connsiteY126" fmla="*/ 28488 h 83975"/>
                  <a:gd name="connsiteX127" fmla="*/ 109523 w 121169"/>
                  <a:gd name="connsiteY127" fmla="*/ 28488 h 83975"/>
                  <a:gd name="connsiteX128" fmla="*/ 109523 w 121169"/>
                  <a:gd name="connsiteY128" fmla="*/ 29410 h 83975"/>
                  <a:gd name="connsiteX129" fmla="*/ 109523 w 121169"/>
                  <a:gd name="connsiteY129" fmla="*/ 30332 h 83975"/>
                  <a:gd name="connsiteX130" fmla="*/ 110444 w 121169"/>
                  <a:gd name="connsiteY130" fmla="*/ 34018 h 83975"/>
                  <a:gd name="connsiteX131" fmla="*/ 111114 w 121169"/>
                  <a:gd name="connsiteY131" fmla="*/ 36532 h 83975"/>
                  <a:gd name="connsiteX132" fmla="*/ 111701 w 121169"/>
                  <a:gd name="connsiteY132" fmla="*/ 38543 h 83975"/>
                  <a:gd name="connsiteX133" fmla="*/ 112623 w 121169"/>
                  <a:gd name="connsiteY133" fmla="*/ 40470 h 83975"/>
                  <a:gd name="connsiteX134" fmla="*/ 114131 w 121169"/>
                  <a:gd name="connsiteY134" fmla="*/ 42984 h 83975"/>
                  <a:gd name="connsiteX135" fmla="*/ 115053 w 121169"/>
                  <a:gd name="connsiteY135" fmla="*/ 43905 h 83975"/>
                  <a:gd name="connsiteX136" fmla="*/ 115974 w 121169"/>
                  <a:gd name="connsiteY136" fmla="*/ 44743 h 83975"/>
                  <a:gd name="connsiteX137" fmla="*/ 115974 w 121169"/>
                  <a:gd name="connsiteY137" fmla="*/ 45749 h 83975"/>
                  <a:gd name="connsiteX138" fmla="*/ 115136 w 121169"/>
                  <a:gd name="connsiteY138" fmla="*/ 46670 h 83975"/>
                  <a:gd name="connsiteX139" fmla="*/ 115136 w 121169"/>
                  <a:gd name="connsiteY139" fmla="*/ 47927 h 83975"/>
                  <a:gd name="connsiteX140" fmla="*/ 115136 w 121169"/>
                  <a:gd name="connsiteY140" fmla="*/ 49435 h 83975"/>
                  <a:gd name="connsiteX141" fmla="*/ 116477 w 121169"/>
                  <a:gd name="connsiteY141" fmla="*/ 51865 h 83975"/>
                  <a:gd name="connsiteX142" fmla="*/ 118320 w 121169"/>
                  <a:gd name="connsiteY142" fmla="*/ 53290 h 83975"/>
                  <a:gd name="connsiteX143" fmla="*/ 120080 w 121169"/>
                  <a:gd name="connsiteY143" fmla="*/ 54379 h 83975"/>
                  <a:gd name="connsiteX144" fmla="*/ 121169 w 121169"/>
                  <a:gd name="connsiteY144" fmla="*/ 55887 h 83975"/>
                  <a:gd name="connsiteX145" fmla="*/ 120248 w 121169"/>
                  <a:gd name="connsiteY145" fmla="*/ 55887 h 83975"/>
                  <a:gd name="connsiteX146" fmla="*/ 118656 w 121169"/>
                  <a:gd name="connsiteY146" fmla="*/ 55468 h 83975"/>
                  <a:gd name="connsiteX147" fmla="*/ 116980 w 121169"/>
                  <a:gd name="connsiteY147" fmla="*/ 55468 h 83975"/>
                  <a:gd name="connsiteX148" fmla="*/ 115807 w 121169"/>
                  <a:gd name="connsiteY148" fmla="*/ 56306 h 83975"/>
                  <a:gd name="connsiteX149" fmla="*/ 114718 w 121169"/>
                  <a:gd name="connsiteY149" fmla="*/ 57479 h 83975"/>
                  <a:gd name="connsiteX150" fmla="*/ 113964 w 121169"/>
                  <a:gd name="connsiteY150" fmla="*/ 57479 h 83975"/>
                  <a:gd name="connsiteX151" fmla="*/ 109104 w 121169"/>
                  <a:gd name="connsiteY151" fmla="*/ 55636 h 83975"/>
                  <a:gd name="connsiteX152" fmla="*/ 104328 w 121169"/>
                  <a:gd name="connsiteY152" fmla="*/ 49100 h 83975"/>
                  <a:gd name="connsiteX153" fmla="*/ 99803 w 121169"/>
                  <a:gd name="connsiteY153" fmla="*/ 40219 h 83975"/>
                  <a:gd name="connsiteX154" fmla="*/ 95865 w 121169"/>
                  <a:gd name="connsiteY154" fmla="*/ 31253 h 83975"/>
                  <a:gd name="connsiteX155" fmla="*/ 92597 w 121169"/>
                  <a:gd name="connsiteY155" fmla="*/ 24299 h 83975"/>
                  <a:gd name="connsiteX156" fmla="*/ 90419 w 121169"/>
                  <a:gd name="connsiteY156" fmla="*/ 21785 h 83975"/>
                  <a:gd name="connsiteX157" fmla="*/ 90419 w 121169"/>
                  <a:gd name="connsiteY157" fmla="*/ 21785 h 83975"/>
                  <a:gd name="connsiteX158" fmla="*/ 88994 w 121169"/>
                  <a:gd name="connsiteY158" fmla="*/ 24131 h 83975"/>
                  <a:gd name="connsiteX159" fmla="*/ 87402 w 121169"/>
                  <a:gd name="connsiteY159" fmla="*/ 26645 h 83975"/>
                  <a:gd name="connsiteX160" fmla="*/ 86313 w 121169"/>
                  <a:gd name="connsiteY160" fmla="*/ 28404 h 83975"/>
                  <a:gd name="connsiteX161" fmla="*/ 85475 w 121169"/>
                  <a:gd name="connsiteY161" fmla="*/ 30248 h 83975"/>
                  <a:gd name="connsiteX162" fmla="*/ 84805 w 121169"/>
                  <a:gd name="connsiteY162" fmla="*/ 30248 h 83975"/>
                  <a:gd name="connsiteX163" fmla="*/ 83548 w 121169"/>
                  <a:gd name="connsiteY163" fmla="*/ 30248 h 83975"/>
                  <a:gd name="connsiteX164" fmla="*/ 81956 w 121169"/>
                  <a:gd name="connsiteY164" fmla="*/ 30248 h 83975"/>
                  <a:gd name="connsiteX165" fmla="*/ 82878 w 121169"/>
                  <a:gd name="connsiteY165" fmla="*/ 32929 h 83975"/>
                  <a:gd name="connsiteX166" fmla="*/ 83716 w 121169"/>
                  <a:gd name="connsiteY166" fmla="*/ 35108 h 83975"/>
                  <a:gd name="connsiteX167" fmla="*/ 83716 w 121169"/>
                  <a:gd name="connsiteY167" fmla="*/ 37286 h 83975"/>
                  <a:gd name="connsiteX168" fmla="*/ 82710 w 121169"/>
                  <a:gd name="connsiteY168" fmla="*/ 40051 h 83975"/>
                  <a:gd name="connsiteX169" fmla="*/ 81956 w 121169"/>
                  <a:gd name="connsiteY169" fmla="*/ 40051 h 83975"/>
                  <a:gd name="connsiteX170" fmla="*/ 81286 w 121169"/>
                  <a:gd name="connsiteY170" fmla="*/ 39046 h 83975"/>
                  <a:gd name="connsiteX171" fmla="*/ 80532 w 121169"/>
                  <a:gd name="connsiteY171" fmla="*/ 37956 h 83975"/>
                  <a:gd name="connsiteX172" fmla="*/ 80532 w 121169"/>
                  <a:gd name="connsiteY172" fmla="*/ 37118 h 83975"/>
                  <a:gd name="connsiteX173" fmla="*/ 79861 w 121169"/>
                  <a:gd name="connsiteY173" fmla="*/ 36616 h 83975"/>
                  <a:gd name="connsiteX174" fmla="*/ 79191 w 121169"/>
                  <a:gd name="connsiteY174" fmla="*/ 37035 h 83975"/>
                  <a:gd name="connsiteX175" fmla="*/ 79191 w 121169"/>
                  <a:gd name="connsiteY175" fmla="*/ 37621 h 83975"/>
                  <a:gd name="connsiteX176" fmla="*/ 80029 w 121169"/>
                  <a:gd name="connsiteY176" fmla="*/ 40973 h 83975"/>
                  <a:gd name="connsiteX177" fmla="*/ 81453 w 121169"/>
                  <a:gd name="connsiteY177" fmla="*/ 41643 h 83975"/>
                  <a:gd name="connsiteX178" fmla="*/ 81453 w 121169"/>
                  <a:gd name="connsiteY178" fmla="*/ 42146 h 83975"/>
                  <a:gd name="connsiteX179" fmla="*/ 81034 w 121169"/>
                  <a:gd name="connsiteY179" fmla="*/ 42565 h 83975"/>
                  <a:gd name="connsiteX180" fmla="*/ 79945 w 121169"/>
                  <a:gd name="connsiteY180" fmla="*/ 42565 h 83975"/>
                  <a:gd name="connsiteX181" fmla="*/ 78940 w 121169"/>
                  <a:gd name="connsiteY181" fmla="*/ 42565 h 83975"/>
                  <a:gd name="connsiteX182" fmla="*/ 77515 w 121169"/>
                  <a:gd name="connsiteY182" fmla="*/ 43486 h 83975"/>
                  <a:gd name="connsiteX183" fmla="*/ 77013 w 121169"/>
                  <a:gd name="connsiteY183" fmla="*/ 44995 h 83975"/>
                  <a:gd name="connsiteX184" fmla="*/ 77013 w 121169"/>
                  <a:gd name="connsiteY184" fmla="*/ 44995 h 83975"/>
                  <a:gd name="connsiteX185" fmla="*/ 77013 w 121169"/>
                  <a:gd name="connsiteY185" fmla="*/ 44995 h 83975"/>
                  <a:gd name="connsiteX186" fmla="*/ 78018 w 121169"/>
                  <a:gd name="connsiteY186" fmla="*/ 44995 h 83975"/>
                  <a:gd name="connsiteX187" fmla="*/ 79359 w 121169"/>
                  <a:gd name="connsiteY187" fmla="*/ 44995 h 83975"/>
                  <a:gd name="connsiteX188" fmla="*/ 79359 w 121169"/>
                  <a:gd name="connsiteY188" fmla="*/ 44995 h 83975"/>
                  <a:gd name="connsiteX189" fmla="*/ 79359 w 121169"/>
                  <a:gd name="connsiteY189" fmla="*/ 44995 h 83975"/>
                  <a:gd name="connsiteX190" fmla="*/ 78353 w 121169"/>
                  <a:gd name="connsiteY190" fmla="*/ 48681 h 83975"/>
                  <a:gd name="connsiteX191" fmla="*/ 74666 w 121169"/>
                  <a:gd name="connsiteY191" fmla="*/ 50273 h 83975"/>
                  <a:gd name="connsiteX192" fmla="*/ 73745 w 121169"/>
                  <a:gd name="connsiteY192" fmla="*/ 48346 h 83975"/>
                  <a:gd name="connsiteX193" fmla="*/ 72237 w 121169"/>
                  <a:gd name="connsiteY193" fmla="*/ 47676 h 83975"/>
                  <a:gd name="connsiteX194" fmla="*/ 70393 w 121169"/>
                  <a:gd name="connsiteY194" fmla="*/ 49854 h 83975"/>
                  <a:gd name="connsiteX195" fmla="*/ 70393 w 121169"/>
                  <a:gd name="connsiteY195" fmla="*/ 52787 h 83975"/>
                  <a:gd name="connsiteX196" fmla="*/ 71985 w 121169"/>
                  <a:gd name="connsiteY196" fmla="*/ 54630 h 83975"/>
                  <a:gd name="connsiteX197" fmla="*/ 73661 w 121169"/>
                  <a:gd name="connsiteY197" fmla="*/ 56893 h 83975"/>
                  <a:gd name="connsiteX198" fmla="*/ 73661 w 121169"/>
                  <a:gd name="connsiteY198" fmla="*/ 61501 h 83975"/>
                  <a:gd name="connsiteX199" fmla="*/ 70645 w 121169"/>
                  <a:gd name="connsiteY199" fmla="*/ 63847 h 83975"/>
                  <a:gd name="connsiteX200" fmla="*/ 67042 w 121169"/>
                  <a:gd name="connsiteY200" fmla="*/ 65942 h 83975"/>
                  <a:gd name="connsiteX201" fmla="*/ 64947 w 121169"/>
                  <a:gd name="connsiteY201" fmla="*/ 69545 h 83975"/>
                  <a:gd name="connsiteX202" fmla="*/ 64947 w 121169"/>
                  <a:gd name="connsiteY202" fmla="*/ 69545 h 83975"/>
                  <a:gd name="connsiteX203" fmla="*/ 64528 w 121169"/>
                  <a:gd name="connsiteY203" fmla="*/ 69545 h 83975"/>
                  <a:gd name="connsiteX204" fmla="*/ 63606 w 121169"/>
                  <a:gd name="connsiteY204" fmla="*/ 68958 h 83975"/>
                  <a:gd name="connsiteX205" fmla="*/ 62601 w 121169"/>
                  <a:gd name="connsiteY205" fmla="*/ 68456 h 83975"/>
                  <a:gd name="connsiteX206" fmla="*/ 62182 w 121169"/>
                  <a:gd name="connsiteY206" fmla="*/ 68456 h 83975"/>
                  <a:gd name="connsiteX207" fmla="*/ 62182 w 121169"/>
                  <a:gd name="connsiteY207" fmla="*/ 68958 h 83975"/>
                  <a:gd name="connsiteX208" fmla="*/ 62182 w 121169"/>
                  <a:gd name="connsiteY208" fmla="*/ 69545 h 83975"/>
                  <a:gd name="connsiteX209" fmla="*/ 61512 w 121169"/>
                  <a:gd name="connsiteY209" fmla="*/ 69545 h 83975"/>
                  <a:gd name="connsiteX210" fmla="*/ 60925 w 121169"/>
                  <a:gd name="connsiteY210" fmla="*/ 68874 h 83975"/>
                  <a:gd name="connsiteX211" fmla="*/ 60925 w 121169"/>
                  <a:gd name="connsiteY211" fmla="*/ 68456 h 83975"/>
                  <a:gd name="connsiteX212" fmla="*/ 60925 w 121169"/>
                  <a:gd name="connsiteY212" fmla="*/ 67450 h 83975"/>
                  <a:gd name="connsiteX213" fmla="*/ 60925 w 121169"/>
                  <a:gd name="connsiteY213" fmla="*/ 66528 h 83975"/>
                  <a:gd name="connsiteX214" fmla="*/ 60925 w 121169"/>
                  <a:gd name="connsiteY214" fmla="*/ 70131 h 83975"/>
                  <a:gd name="connsiteX215" fmla="*/ 60925 w 121169"/>
                  <a:gd name="connsiteY215" fmla="*/ 69629 h 83975"/>
                  <a:gd name="connsiteX216" fmla="*/ 59752 w 121169"/>
                  <a:gd name="connsiteY216" fmla="*/ 65188 h 83975"/>
                  <a:gd name="connsiteX217" fmla="*/ 58160 w 121169"/>
                  <a:gd name="connsiteY217" fmla="*/ 60160 h 83975"/>
                  <a:gd name="connsiteX218" fmla="*/ 56149 w 121169"/>
                  <a:gd name="connsiteY218" fmla="*/ 55301 h 83975"/>
                  <a:gd name="connsiteX219" fmla="*/ 53971 w 121169"/>
                  <a:gd name="connsiteY219" fmla="*/ 51614 h 83975"/>
                  <a:gd name="connsiteX220" fmla="*/ 52211 w 121169"/>
                  <a:gd name="connsiteY220" fmla="*/ 49687 h 83975"/>
                  <a:gd name="connsiteX221" fmla="*/ 50870 w 121169"/>
                  <a:gd name="connsiteY221" fmla="*/ 48179 h 83975"/>
                  <a:gd name="connsiteX222" fmla="*/ 49697 w 121169"/>
                  <a:gd name="connsiteY222" fmla="*/ 46419 h 83975"/>
                  <a:gd name="connsiteX223" fmla="*/ 48692 w 121169"/>
                  <a:gd name="connsiteY223" fmla="*/ 43570 h 83975"/>
                  <a:gd name="connsiteX224" fmla="*/ 47770 w 121169"/>
                  <a:gd name="connsiteY224" fmla="*/ 40051 h 83975"/>
                  <a:gd name="connsiteX225" fmla="*/ 47770 w 121169"/>
                  <a:gd name="connsiteY225" fmla="*/ 39213 h 83975"/>
                  <a:gd name="connsiteX226" fmla="*/ 47770 w 121169"/>
                  <a:gd name="connsiteY226" fmla="*/ 38375 h 83975"/>
                  <a:gd name="connsiteX227" fmla="*/ 46681 w 121169"/>
                  <a:gd name="connsiteY227" fmla="*/ 36281 h 83975"/>
                  <a:gd name="connsiteX228" fmla="*/ 45675 w 121169"/>
                  <a:gd name="connsiteY228" fmla="*/ 35024 h 83975"/>
                  <a:gd name="connsiteX229" fmla="*/ 43748 w 121169"/>
                  <a:gd name="connsiteY229" fmla="*/ 35526 h 83975"/>
                  <a:gd name="connsiteX230" fmla="*/ 43748 w 121169"/>
                  <a:gd name="connsiteY230" fmla="*/ 34102 h 83975"/>
                  <a:gd name="connsiteX231" fmla="*/ 43748 w 121169"/>
                  <a:gd name="connsiteY231" fmla="*/ 32678 h 83975"/>
                  <a:gd name="connsiteX232" fmla="*/ 43329 w 121169"/>
                  <a:gd name="connsiteY232" fmla="*/ 31253 h 83975"/>
                  <a:gd name="connsiteX233" fmla="*/ 42743 w 121169"/>
                  <a:gd name="connsiteY233" fmla="*/ 31840 h 83975"/>
                  <a:gd name="connsiteX234" fmla="*/ 42072 w 121169"/>
                  <a:gd name="connsiteY234" fmla="*/ 32426 h 83975"/>
                  <a:gd name="connsiteX235" fmla="*/ 41235 w 121169"/>
                  <a:gd name="connsiteY235" fmla="*/ 32426 h 83975"/>
                  <a:gd name="connsiteX236" fmla="*/ 40397 w 121169"/>
                  <a:gd name="connsiteY236" fmla="*/ 31169 h 83975"/>
                  <a:gd name="connsiteX237" fmla="*/ 39475 w 121169"/>
                  <a:gd name="connsiteY237" fmla="*/ 29745 h 83975"/>
                  <a:gd name="connsiteX238" fmla="*/ 38218 w 121169"/>
                  <a:gd name="connsiteY238" fmla="*/ 29159 h 83975"/>
                  <a:gd name="connsiteX239" fmla="*/ 36542 w 121169"/>
                  <a:gd name="connsiteY239" fmla="*/ 30583 h 83975"/>
                  <a:gd name="connsiteX240" fmla="*/ 35034 w 121169"/>
                  <a:gd name="connsiteY240" fmla="*/ 34018 h 83975"/>
                  <a:gd name="connsiteX241" fmla="*/ 33861 w 121169"/>
                  <a:gd name="connsiteY241" fmla="*/ 37956 h 83975"/>
                  <a:gd name="connsiteX242" fmla="*/ 33023 w 121169"/>
                  <a:gd name="connsiteY242" fmla="*/ 40470 h 83975"/>
                  <a:gd name="connsiteX243" fmla="*/ 32269 w 121169"/>
                  <a:gd name="connsiteY243" fmla="*/ 41894 h 83975"/>
                  <a:gd name="connsiteX244" fmla="*/ 31766 w 121169"/>
                  <a:gd name="connsiteY244" fmla="*/ 42984 h 83975"/>
                  <a:gd name="connsiteX245" fmla="*/ 30761 w 121169"/>
                  <a:gd name="connsiteY245" fmla="*/ 43654 h 83975"/>
                  <a:gd name="connsiteX246" fmla="*/ 29756 w 121169"/>
                  <a:gd name="connsiteY246" fmla="*/ 44492 h 83975"/>
                  <a:gd name="connsiteX247" fmla="*/ 29756 w 121169"/>
                  <a:gd name="connsiteY247" fmla="*/ 44492 h 83975"/>
                  <a:gd name="connsiteX248" fmla="*/ 29756 w 121169"/>
                  <a:gd name="connsiteY248" fmla="*/ 44911 h 83975"/>
                  <a:gd name="connsiteX249" fmla="*/ 30593 w 121169"/>
                  <a:gd name="connsiteY249" fmla="*/ 44911 h 83975"/>
                  <a:gd name="connsiteX250" fmla="*/ 31264 w 121169"/>
                  <a:gd name="connsiteY250" fmla="*/ 44911 h 83975"/>
                  <a:gd name="connsiteX251" fmla="*/ 29337 w 121169"/>
                  <a:gd name="connsiteY251" fmla="*/ 48179 h 83975"/>
                  <a:gd name="connsiteX252" fmla="*/ 30593 w 121169"/>
                  <a:gd name="connsiteY252" fmla="*/ 48179 h 83975"/>
                  <a:gd name="connsiteX253" fmla="*/ 31431 w 121169"/>
                  <a:gd name="connsiteY253" fmla="*/ 49016 h 83975"/>
                  <a:gd name="connsiteX254" fmla="*/ 31431 w 121169"/>
                  <a:gd name="connsiteY254" fmla="*/ 50525 h 83975"/>
                  <a:gd name="connsiteX255" fmla="*/ 31431 w 121169"/>
                  <a:gd name="connsiteY255" fmla="*/ 52117 h 83975"/>
                  <a:gd name="connsiteX256" fmla="*/ 32269 w 121169"/>
                  <a:gd name="connsiteY256" fmla="*/ 52871 h 83975"/>
                  <a:gd name="connsiteX257" fmla="*/ 33023 w 121169"/>
                  <a:gd name="connsiteY257" fmla="*/ 53457 h 83975"/>
                  <a:gd name="connsiteX258" fmla="*/ 33023 w 121169"/>
                  <a:gd name="connsiteY258" fmla="*/ 53457 h 83975"/>
                  <a:gd name="connsiteX259" fmla="*/ 31599 w 121169"/>
                  <a:gd name="connsiteY259" fmla="*/ 55468 h 83975"/>
                  <a:gd name="connsiteX260" fmla="*/ 30761 w 121169"/>
                  <a:gd name="connsiteY260" fmla="*/ 58150 h 83975"/>
                  <a:gd name="connsiteX261" fmla="*/ 31515 w 121169"/>
                  <a:gd name="connsiteY261" fmla="*/ 59406 h 83975"/>
                  <a:gd name="connsiteX262" fmla="*/ 32269 w 121169"/>
                  <a:gd name="connsiteY262" fmla="*/ 60663 h 83975"/>
                  <a:gd name="connsiteX263" fmla="*/ 31683 w 121169"/>
                  <a:gd name="connsiteY263" fmla="*/ 66612 h 83975"/>
                  <a:gd name="connsiteX264" fmla="*/ 26739 w 121169"/>
                  <a:gd name="connsiteY264" fmla="*/ 69629 h 83975"/>
                  <a:gd name="connsiteX265" fmla="*/ 27158 w 121169"/>
                  <a:gd name="connsiteY265" fmla="*/ 71137 h 83975"/>
                  <a:gd name="connsiteX266" fmla="*/ 27829 w 121169"/>
                  <a:gd name="connsiteY266" fmla="*/ 73399 h 83975"/>
                  <a:gd name="connsiteX267" fmla="*/ 28499 w 121169"/>
                  <a:gd name="connsiteY267" fmla="*/ 75577 h 83975"/>
                  <a:gd name="connsiteX268" fmla="*/ 28918 w 121169"/>
                  <a:gd name="connsiteY268" fmla="*/ 77002 h 83975"/>
                  <a:gd name="connsiteX269" fmla="*/ 28918 w 121169"/>
                  <a:gd name="connsiteY269" fmla="*/ 77840 h 83975"/>
                  <a:gd name="connsiteX270" fmla="*/ 28918 w 121169"/>
                  <a:gd name="connsiteY270" fmla="*/ 79013 h 83975"/>
                  <a:gd name="connsiteX271" fmla="*/ 28918 w 121169"/>
                  <a:gd name="connsiteY271" fmla="*/ 80270 h 83975"/>
                  <a:gd name="connsiteX272" fmla="*/ 28163 w 121169"/>
                  <a:gd name="connsiteY272" fmla="*/ 80940 h 83975"/>
                  <a:gd name="connsiteX273" fmla="*/ 26153 w 121169"/>
                  <a:gd name="connsiteY273" fmla="*/ 80940 h 83975"/>
                  <a:gd name="connsiteX274" fmla="*/ 24225 w 121169"/>
                  <a:gd name="connsiteY274" fmla="*/ 82281 h 83975"/>
                  <a:gd name="connsiteX275" fmla="*/ 22801 w 121169"/>
                  <a:gd name="connsiteY275" fmla="*/ 83705 h 83975"/>
                  <a:gd name="connsiteX276" fmla="*/ 22801 w 121169"/>
                  <a:gd name="connsiteY276" fmla="*/ 83705 h 83975"/>
                  <a:gd name="connsiteX277" fmla="*/ 19031 w 121169"/>
                  <a:gd name="connsiteY277" fmla="*/ 83202 h 83975"/>
                  <a:gd name="connsiteX278" fmla="*/ 17103 w 121169"/>
                  <a:gd name="connsiteY278" fmla="*/ 79516 h 83975"/>
                  <a:gd name="connsiteX279" fmla="*/ 6714 w 121169"/>
                  <a:gd name="connsiteY279" fmla="*/ 37872 h 83975"/>
                  <a:gd name="connsiteX280" fmla="*/ 8138 w 121169"/>
                  <a:gd name="connsiteY280" fmla="*/ 43235 h 83975"/>
                  <a:gd name="connsiteX281" fmla="*/ 9311 w 121169"/>
                  <a:gd name="connsiteY281" fmla="*/ 45581 h 83975"/>
                  <a:gd name="connsiteX282" fmla="*/ 9311 w 121169"/>
                  <a:gd name="connsiteY282" fmla="*/ 44157 h 83975"/>
                  <a:gd name="connsiteX283" fmla="*/ 8306 w 121169"/>
                  <a:gd name="connsiteY283" fmla="*/ 41224 h 83975"/>
                  <a:gd name="connsiteX284" fmla="*/ 7216 w 121169"/>
                  <a:gd name="connsiteY284" fmla="*/ 38627 h 83975"/>
                  <a:gd name="connsiteX285" fmla="*/ 6714 w 121169"/>
                  <a:gd name="connsiteY285" fmla="*/ 37872 h 83975"/>
                  <a:gd name="connsiteX286" fmla="*/ 18863 w 121169"/>
                  <a:gd name="connsiteY286" fmla="*/ 79767 h 83975"/>
                  <a:gd name="connsiteX287" fmla="*/ 18863 w 121169"/>
                  <a:gd name="connsiteY287" fmla="*/ 80521 h 83975"/>
                  <a:gd name="connsiteX288" fmla="*/ 19366 w 121169"/>
                  <a:gd name="connsiteY288" fmla="*/ 81108 h 83975"/>
                  <a:gd name="connsiteX289" fmla="*/ 19366 w 121169"/>
                  <a:gd name="connsiteY289" fmla="*/ 80270 h 83975"/>
                  <a:gd name="connsiteX290" fmla="*/ 18863 w 121169"/>
                  <a:gd name="connsiteY290" fmla="*/ 80102 h 83975"/>
                  <a:gd name="connsiteX291" fmla="*/ 19282 w 121169"/>
                  <a:gd name="connsiteY291" fmla="*/ 75745 h 83975"/>
                  <a:gd name="connsiteX292" fmla="*/ 20287 w 121169"/>
                  <a:gd name="connsiteY292" fmla="*/ 77421 h 83975"/>
                  <a:gd name="connsiteX293" fmla="*/ 22298 w 121169"/>
                  <a:gd name="connsiteY293" fmla="*/ 78007 h 83975"/>
                  <a:gd name="connsiteX294" fmla="*/ 22801 w 121169"/>
                  <a:gd name="connsiteY294" fmla="*/ 76667 h 83975"/>
                  <a:gd name="connsiteX295" fmla="*/ 22801 w 121169"/>
                  <a:gd name="connsiteY295" fmla="*/ 75159 h 83975"/>
                  <a:gd name="connsiteX296" fmla="*/ 22801 w 121169"/>
                  <a:gd name="connsiteY296" fmla="*/ 74321 h 83975"/>
                  <a:gd name="connsiteX297" fmla="*/ 22801 w 121169"/>
                  <a:gd name="connsiteY297" fmla="*/ 73399 h 83975"/>
                  <a:gd name="connsiteX298" fmla="*/ 21712 w 121169"/>
                  <a:gd name="connsiteY298" fmla="*/ 74153 h 83975"/>
                  <a:gd name="connsiteX299" fmla="*/ 20706 w 121169"/>
                  <a:gd name="connsiteY299" fmla="*/ 74740 h 83975"/>
                  <a:gd name="connsiteX300" fmla="*/ 20287 w 121169"/>
                  <a:gd name="connsiteY300" fmla="*/ 75242 h 83975"/>
                  <a:gd name="connsiteX301" fmla="*/ 19282 w 121169"/>
                  <a:gd name="connsiteY301" fmla="*/ 76080 h 83975"/>
                  <a:gd name="connsiteX302" fmla="*/ 23807 w 121169"/>
                  <a:gd name="connsiteY302" fmla="*/ 53122 h 83975"/>
                  <a:gd name="connsiteX303" fmla="*/ 24645 w 121169"/>
                  <a:gd name="connsiteY303" fmla="*/ 53122 h 83975"/>
                  <a:gd name="connsiteX304" fmla="*/ 24645 w 121169"/>
                  <a:gd name="connsiteY304" fmla="*/ 52117 h 83975"/>
                  <a:gd name="connsiteX305" fmla="*/ 23807 w 121169"/>
                  <a:gd name="connsiteY305" fmla="*/ 52117 h 83975"/>
                  <a:gd name="connsiteX306" fmla="*/ 20706 w 121169"/>
                  <a:gd name="connsiteY306" fmla="*/ 33851 h 83975"/>
                  <a:gd name="connsiteX307" fmla="*/ 22047 w 121169"/>
                  <a:gd name="connsiteY307" fmla="*/ 36783 h 83975"/>
                  <a:gd name="connsiteX308" fmla="*/ 24142 w 121169"/>
                  <a:gd name="connsiteY308" fmla="*/ 38962 h 83975"/>
                  <a:gd name="connsiteX309" fmla="*/ 25147 w 121169"/>
                  <a:gd name="connsiteY309" fmla="*/ 37537 h 83975"/>
                  <a:gd name="connsiteX310" fmla="*/ 26069 w 121169"/>
                  <a:gd name="connsiteY310" fmla="*/ 36197 h 83975"/>
                  <a:gd name="connsiteX311" fmla="*/ 24728 w 121169"/>
                  <a:gd name="connsiteY311" fmla="*/ 36197 h 83975"/>
                  <a:gd name="connsiteX312" fmla="*/ 23136 w 121169"/>
                  <a:gd name="connsiteY312" fmla="*/ 34270 h 83975"/>
                  <a:gd name="connsiteX313" fmla="*/ 20706 w 121169"/>
                  <a:gd name="connsiteY313" fmla="*/ 34186 h 83975"/>
                  <a:gd name="connsiteX314" fmla="*/ 22801 w 121169"/>
                  <a:gd name="connsiteY314" fmla="*/ 26729 h 83975"/>
                  <a:gd name="connsiteX315" fmla="*/ 23304 w 121169"/>
                  <a:gd name="connsiteY315" fmla="*/ 28069 h 83975"/>
                  <a:gd name="connsiteX316" fmla="*/ 24393 w 121169"/>
                  <a:gd name="connsiteY316" fmla="*/ 29075 h 83975"/>
                  <a:gd name="connsiteX317" fmla="*/ 24393 w 121169"/>
                  <a:gd name="connsiteY317" fmla="*/ 28572 h 83975"/>
                  <a:gd name="connsiteX318" fmla="*/ 24393 w 121169"/>
                  <a:gd name="connsiteY318" fmla="*/ 28069 h 83975"/>
                  <a:gd name="connsiteX319" fmla="*/ 24393 w 121169"/>
                  <a:gd name="connsiteY319" fmla="*/ 28069 h 83975"/>
                  <a:gd name="connsiteX320" fmla="*/ 24393 w 121169"/>
                  <a:gd name="connsiteY320" fmla="*/ 27566 h 83975"/>
                  <a:gd name="connsiteX321" fmla="*/ 23723 w 121169"/>
                  <a:gd name="connsiteY321" fmla="*/ 26142 h 83975"/>
                  <a:gd name="connsiteX322" fmla="*/ 22969 w 121169"/>
                  <a:gd name="connsiteY322" fmla="*/ 24718 h 83975"/>
                  <a:gd name="connsiteX323" fmla="*/ 22298 w 121169"/>
                  <a:gd name="connsiteY323" fmla="*/ 25807 h 83975"/>
                  <a:gd name="connsiteX324" fmla="*/ 28499 w 121169"/>
                  <a:gd name="connsiteY324" fmla="*/ 25137 h 83975"/>
                  <a:gd name="connsiteX325" fmla="*/ 28499 w 121169"/>
                  <a:gd name="connsiteY325" fmla="*/ 25556 h 83975"/>
                  <a:gd name="connsiteX326" fmla="*/ 29001 w 121169"/>
                  <a:gd name="connsiteY326" fmla="*/ 26310 h 83975"/>
                  <a:gd name="connsiteX327" fmla="*/ 29756 w 121169"/>
                  <a:gd name="connsiteY327" fmla="*/ 26896 h 83975"/>
                  <a:gd name="connsiteX328" fmla="*/ 30593 w 121169"/>
                  <a:gd name="connsiteY328" fmla="*/ 26896 h 83975"/>
                  <a:gd name="connsiteX329" fmla="*/ 30007 w 121169"/>
                  <a:gd name="connsiteY329" fmla="*/ 25807 h 83975"/>
                  <a:gd name="connsiteX330" fmla="*/ 28499 w 121169"/>
                  <a:gd name="connsiteY330" fmla="*/ 25472 h 83975"/>
                  <a:gd name="connsiteX331" fmla="*/ 28499 w 121169"/>
                  <a:gd name="connsiteY331" fmla="*/ 24047 h 83975"/>
                  <a:gd name="connsiteX332" fmla="*/ 29253 w 121169"/>
                  <a:gd name="connsiteY332" fmla="*/ 24047 h 83975"/>
                  <a:gd name="connsiteX333" fmla="*/ 29253 w 121169"/>
                  <a:gd name="connsiteY333" fmla="*/ 23126 h 83975"/>
                  <a:gd name="connsiteX334" fmla="*/ 28499 w 121169"/>
                  <a:gd name="connsiteY334" fmla="*/ 23126 h 83975"/>
                  <a:gd name="connsiteX335" fmla="*/ 58663 w 121169"/>
                  <a:gd name="connsiteY335" fmla="*/ 45581 h 83975"/>
                  <a:gd name="connsiteX336" fmla="*/ 58663 w 121169"/>
                  <a:gd name="connsiteY336" fmla="*/ 46922 h 83975"/>
                  <a:gd name="connsiteX337" fmla="*/ 58663 w 121169"/>
                  <a:gd name="connsiteY337" fmla="*/ 47927 h 83975"/>
                  <a:gd name="connsiteX338" fmla="*/ 64193 w 121169"/>
                  <a:gd name="connsiteY338" fmla="*/ 47927 h 83975"/>
                  <a:gd name="connsiteX339" fmla="*/ 60171 w 121169"/>
                  <a:gd name="connsiteY339" fmla="*/ 44995 h 83975"/>
                  <a:gd name="connsiteX340" fmla="*/ 59417 w 121169"/>
                  <a:gd name="connsiteY340" fmla="*/ 45497 h 83975"/>
                  <a:gd name="connsiteX341" fmla="*/ 58998 w 121169"/>
                  <a:gd name="connsiteY341" fmla="*/ 45916 h 83975"/>
                  <a:gd name="connsiteX342" fmla="*/ 56568 w 121169"/>
                  <a:gd name="connsiteY342" fmla="*/ 38375 h 83975"/>
                  <a:gd name="connsiteX343" fmla="*/ 56568 w 121169"/>
                  <a:gd name="connsiteY343" fmla="*/ 38794 h 83975"/>
                  <a:gd name="connsiteX344" fmla="*/ 56987 w 121169"/>
                  <a:gd name="connsiteY344" fmla="*/ 39297 h 83975"/>
                  <a:gd name="connsiteX345" fmla="*/ 56903 w 121169"/>
                  <a:gd name="connsiteY345" fmla="*/ 38710 h 83975"/>
                  <a:gd name="connsiteX346" fmla="*/ 62014 w 121169"/>
                  <a:gd name="connsiteY346" fmla="*/ 40721 h 83975"/>
                  <a:gd name="connsiteX347" fmla="*/ 62844 w 121169"/>
                  <a:gd name="connsiteY347" fmla="*/ 41182 h 83975"/>
                  <a:gd name="connsiteX348" fmla="*/ 62852 w 121169"/>
                  <a:gd name="connsiteY348" fmla="*/ 41224 h 83975"/>
                  <a:gd name="connsiteX349" fmla="*/ 62391 w 121169"/>
                  <a:gd name="connsiteY349" fmla="*/ 42054 h 83975"/>
                  <a:gd name="connsiteX350" fmla="*/ 62350 w 121169"/>
                  <a:gd name="connsiteY350" fmla="*/ 42062 h 83975"/>
                  <a:gd name="connsiteX351" fmla="*/ 61679 w 121169"/>
                  <a:gd name="connsiteY351" fmla="*/ 41475 h 83975"/>
                  <a:gd name="connsiteX352" fmla="*/ 62350 w 121169"/>
                  <a:gd name="connsiteY352" fmla="*/ 41057 h 83975"/>
                  <a:gd name="connsiteX353" fmla="*/ 70393 w 121169"/>
                  <a:gd name="connsiteY353" fmla="*/ 24885 h 83975"/>
                  <a:gd name="connsiteX354" fmla="*/ 70393 w 121169"/>
                  <a:gd name="connsiteY354" fmla="*/ 25723 h 83975"/>
                  <a:gd name="connsiteX355" fmla="*/ 70980 w 121169"/>
                  <a:gd name="connsiteY355" fmla="*/ 26310 h 83975"/>
                  <a:gd name="connsiteX356" fmla="*/ 71482 w 121169"/>
                  <a:gd name="connsiteY356" fmla="*/ 25472 h 83975"/>
                  <a:gd name="connsiteX357" fmla="*/ 70728 w 121169"/>
                  <a:gd name="connsiteY357" fmla="*/ 25220 h 83975"/>
                  <a:gd name="connsiteX358" fmla="*/ 73577 w 121169"/>
                  <a:gd name="connsiteY358" fmla="*/ 31924 h 83975"/>
                  <a:gd name="connsiteX359" fmla="*/ 73577 w 121169"/>
                  <a:gd name="connsiteY359" fmla="*/ 31924 h 83975"/>
                  <a:gd name="connsiteX360" fmla="*/ 73577 w 121169"/>
                  <a:gd name="connsiteY360" fmla="*/ 31924 h 83975"/>
                  <a:gd name="connsiteX361" fmla="*/ 73577 w 121169"/>
                  <a:gd name="connsiteY361" fmla="*/ 31924 h 83975"/>
                  <a:gd name="connsiteX362" fmla="*/ 73912 w 121169"/>
                  <a:gd name="connsiteY362" fmla="*/ 32259 h 83975"/>
                  <a:gd name="connsiteX363" fmla="*/ 72655 w 121169"/>
                  <a:gd name="connsiteY363" fmla="*/ 21115 h 83975"/>
                  <a:gd name="connsiteX364" fmla="*/ 72655 w 121169"/>
                  <a:gd name="connsiteY364" fmla="*/ 21701 h 83975"/>
                  <a:gd name="connsiteX365" fmla="*/ 73409 w 121169"/>
                  <a:gd name="connsiteY365" fmla="*/ 22791 h 83975"/>
                  <a:gd name="connsiteX366" fmla="*/ 74499 w 121169"/>
                  <a:gd name="connsiteY366" fmla="*/ 23880 h 83975"/>
                  <a:gd name="connsiteX367" fmla="*/ 75337 w 121169"/>
                  <a:gd name="connsiteY367" fmla="*/ 23880 h 83975"/>
                  <a:gd name="connsiteX368" fmla="*/ 76091 w 121169"/>
                  <a:gd name="connsiteY368" fmla="*/ 22120 h 83975"/>
                  <a:gd name="connsiteX369" fmla="*/ 75421 w 121169"/>
                  <a:gd name="connsiteY369" fmla="*/ 20863 h 83975"/>
                  <a:gd name="connsiteX370" fmla="*/ 74080 w 121169"/>
                  <a:gd name="connsiteY370" fmla="*/ 20277 h 83975"/>
                  <a:gd name="connsiteX371" fmla="*/ 72991 w 121169"/>
                  <a:gd name="connsiteY371" fmla="*/ 21450 h 83975"/>
                  <a:gd name="connsiteX372" fmla="*/ 77431 w 121169"/>
                  <a:gd name="connsiteY372" fmla="*/ 33934 h 83975"/>
                  <a:gd name="connsiteX373" fmla="*/ 76845 w 121169"/>
                  <a:gd name="connsiteY373" fmla="*/ 33934 h 83975"/>
                  <a:gd name="connsiteX374" fmla="*/ 76845 w 121169"/>
                  <a:gd name="connsiteY374" fmla="*/ 34521 h 83975"/>
                  <a:gd name="connsiteX375" fmla="*/ 77431 w 121169"/>
                  <a:gd name="connsiteY375" fmla="*/ 34521 h 83975"/>
                  <a:gd name="connsiteX376" fmla="*/ 77767 w 121169"/>
                  <a:gd name="connsiteY376" fmla="*/ 34270 h 83975"/>
                  <a:gd name="connsiteX377" fmla="*/ 84218 w 121169"/>
                  <a:gd name="connsiteY377" fmla="*/ 23712 h 83975"/>
                  <a:gd name="connsiteX378" fmla="*/ 83799 w 121169"/>
                  <a:gd name="connsiteY378" fmla="*/ 24550 h 83975"/>
                  <a:gd name="connsiteX379" fmla="*/ 84554 w 121169"/>
                  <a:gd name="connsiteY379" fmla="*/ 25053 h 83975"/>
                  <a:gd name="connsiteX380" fmla="*/ 84554 w 121169"/>
                  <a:gd name="connsiteY380" fmla="*/ 24215 h 83975"/>
                  <a:gd name="connsiteX381" fmla="*/ 84554 w 121169"/>
                  <a:gd name="connsiteY381" fmla="*/ 24047 h 83975"/>
                  <a:gd name="connsiteX382" fmla="*/ 90251 w 121169"/>
                  <a:gd name="connsiteY382" fmla="*/ 21869 h 83975"/>
                  <a:gd name="connsiteX383" fmla="*/ 89330 w 121169"/>
                  <a:gd name="connsiteY383" fmla="*/ 22288 h 83975"/>
                  <a:gd name="connsiteX384" fmla="*/ 88073 w 121169"/>
                  <a:gd name="connsiteY384" fmla="*/ 22874 h 83975"/>
                  <a:gd name="connsiteX385" fmla="*/ 87151 w 121169"/>
                  <a:gd name="connsiteY385" fmla="*/ 23377 h 83975"/>
                  <a:gd name="connsiteX386" fmla="*/ 87151 w 121169"/>
                  <a:gd name="connsiteY386" fmla="*/ 23377 h 83975"/>
                  <a:gd name="connsiteX387" fmla="*/ 87821 w 121169"/>
                  <a:gd name="connsiteY387" fmla="*/ 23377 h 83975"/>
                  <a:gd name="connsiteX388" fmla="*/ 88994 w 121169"/>
                  <a:gd name="connsiteY388" fmla="*/ 22791 h 83975"/>
                  <a:gd name="connsiteX389" fmla="*/ 90084 w 121169"/>
                  <a:gd name="connsiteY389" fmla="*/ 22288 h 83975"/>
                  <a:gd name="connsiteX390" fmla="*/ 101311 w 121169"/>
                  <a:gd name="connsiteY390" fmla="*/ 17512 h 83975"/>
                  <a:gd name="connsiteX391" fmla="*/ 103657 w 121169"/>
                  <a:gd name="connsiteY391" fmla="*/ 16674 h 83975"/>
                  <a:gd name="connsiteX392" fmla="*/ 104328 w 121169"/>
                  <a:gd name="connsiteY392" fmla="*/ 15417 h 83975"/>
                  <a:gd name="connsiteX393" fmla="*/ 103322 w 121169"/>
                  <a:gd name="connsiteY393" fmla="*/ 14495 h 83975"/>
                  <a:gd name="connsiteX394" fmla="*/ 100725 w 121169"/>
                  <a:gd name="connsiteY394" fmla="*/ 14495 h 83975"/>
                  <a:gd name="connsiteX395" fmla="*/ 100725 w 121169"/>
                  <a:gd name="connsiteY395" fmla="*/ 15082 h 83975"/>
                  <a:gd name="connsiteX396" fmla="*/ 101144 w 121169"/>
                  <a:gd name="connsiteY396" fmla="*/ 16171 h 83975"/>
                  <a:gd name="connsiteX397" fmla="*/ 101144 w 121169"/>
                  <a:gd name="connsiteY397" fmla="*/ 17177 h 83975"/>
                  <a:gd name="connsiteX398" fmla="*/ 102065 w 121169"/>
                  <a:gd name="connsiteY398" fmla="*/ 17847 h 83975"/>
                  <a:gd name="connsiteX399" fmla="*/ 106841 w 121169"/>
                  <a:gd name="connsiteY399" fmla="*/ 33264 h 83975"/>
                  <a:gd name="connsiteX400" fmla="*/ 107344 w 121169"/>
                  <a:gd name="connsiteY400" fmla="*/ 33934 h 83975"/>
                  <a:gd name="connsiteX401" fmla="*/ 108098 w 121169"/>
                  <a:gd name="connsiteY401" fmla="*/ 34353 h 83975"/>
                  <a:gd name="connsiteX402" fmla="*/ 107428 w 121169"/>
                  <a:gd name="connsiteY402" fmla="*/ 31588 h 83975"/>
                  <a:gd name="connsiteX403" fmla="*/ 107009 w 121169"/>
                  <a:gd name="connsiteY403" fmla="*/ 32426 h 83975"/>
                  <a:gd name="connsiteX404" fmla="*/ 107176 w 121169"/>
                  <a:gd name="connsiteY404" fmla="*/ 33599 h 83975"/>
                  <a:gd name="connsiteX405" fmla="*/ 116561 w 121169"/>
                  <a:gd name="connsiteY405" fmla="*/ 56055 h 83975"/>
                  <a:gd name="connsiteX406" fmla="*/ 116561 w 121169"/>
                  <a:gd name="connsiteY406" fmla="*/ 55384 h 83975"/>
                  <a:gd name="connsiteX407" fmla="*/ 115974 w 121169"/>
                  <a:gd name="connsiteY407" fmla="*/ 55384 h 8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</a:cxnLst>
                <a:rect l="l" t="t" r="r" b="b"/>
                <a:pathLst>
                  <a:path w="121169" h="83975">
                    <a:moveTo>
                      <a:pt x="15763" y="78510"/>
                    </a:moveTo>
                    <a:cubicBezTo>
                      <a:pt x="15763" y="78510"/>
                      <a:pt x="15763" y="77840"/>
                      <a:pt x="15763" y="76918"/>
                    </a:cubicBezTo>
                    <a:cubicBezTo>
                      <a:pt x="15805" y="76415"/>
                      <a:pt x="15805" y="75913"/>
                      <a:pt x="15763" y="75410"/>
                    </a:cubicBezTo>
                    <a:cubicBezTo>
                      <a:pt x="15763" y="75410"/>
                      <a:pt x="15344" y="74907"/>
                      <a:pt x="14757" y="74572"/>
                    </a:cubicBezTo>
                    <a:cubicBezTo>
                      <a:pt x="14338" y="74413"/>
                      <a:pt x="13961" y="74153"/>
                      <a:pt x="13668" y="73818"/>
                    </a:cubicBezTo>
                    <a:cubicBezTo>
                      <a:pt x="13769" y="73433"/>
                      <a:pt x="13970" y="73089"/>
                      <a:pt x="14255" y="72813"/>
                    </a:cubicBezTo>
                    <a:lnTo>
                      <a:pt x="14925" y="72058"/>
                    </a:lnTo>
                    <a:lnTo>
                      <a:pt x="14925" y="70802"/>
                    </a:lnTo>
                    <a:cubicBezTo>
                      <a:pt x="14347" y="68640"/>
                      <a:pt x="13291" y="66629"/>
                      <a:pt x="11825" y="64936"/>
                    </a:cubicBezTo>
                    <a:cubicBezTo>
                      <a:pt x="10325" y="63202"/>
                      <a:pt x="9127" y="61216"/>
                      <a:pt x="8306" y="59071"/>
                    </a:cubicBezTo>
                    <a:cubicBezTo>
                      <a:pt x="7049" y="56139"/>
                      <a:pt x="5959" y="53290"/>
                      <a:pt x="4954" y="50692"/>
                    </a:cubicBezTo>
                    <a:cubicBezTo>
                      <a:pt x="3949" y="48095"/>
                      <a:pt x="3111" y="44995"/>
                      <a:pt x="2273" y="41811"/>
                    </a:cubicBezTo>
                    <a:lnTo>
                      <a:pt x="94" y="33432"/>
                    </a:lnTo>
                    <a:cubicBezTo>
                      <a:pt x="-31" y="32401"/>
                      <a:pt x="-31" y="31362"/>
                      <a:pt x="94" y="30332"/>
                    </a:cubicBezTo>
                    <a:cubicBezTo>
                      <a:pt x="61" y="29351"/>
                      <a:pt x="320" y="28388"/>
                      <a:pt x="848" y="27566"/>
                    </a:cubicBezTo>
                    <a:cubicBezTo>
                      <a:pt x="1695" y="28019"/>
                      <a:pt x="2466" y="28614"/>
                      <a:pt x="3111" y="29326"/>
                    </a:cubicBezTo>
                    <a:cubicBezTo>
                      <a:pt x="3949" y="30248"/>
                      <a:pt x="4703" y="30499"/>
                      <a:pt x="5373" y="30164"/>
                    </a:cubicBezTo>
                    <a:lnTo>
                      <a:pt x="6211" y="29326"/>
                    </a:lnTo>
                    <a:cubicBezTo>
                      <a:pt x="6479" y="28957"/>
                      <a:pt x="6789" y="28622"/>
                      <a:pt x="7133" y="28321"/>
                    </a:cubicBezTo>
                    <a:lnTo>
                      <a:pt x="8054" y="28321"/>
                    </a:lnTo>
                    <a:cubicBezTo>
                      <a:pt x="8842" y="28069"/>
                      <a:pt x="9697" y="28069"/>
                      <a:pt x="10484" y="28321"/>
                    </a:cubicBezTo>
                    <a:cubicBezTo>
                      <a:pt x="11322" y="28622"/>
                      <a:pt x="12135" y="28991"/>
                      <a:pt x="12914" y="29410"/>
                    </a:cubicBezTo>
                    <a:cubicBezTo>
                      <a:pt x="13283" y="30156"/>
                      <a:pt x="13559" y="30943"/>
                      <a:pt x="13752" y="31756"/>
                    </a:cubicBezTo>
                    <a:cubicBezTo>
                      <a:pt x="13752" y="32845"/>
                      <a:pt x="14422" y="34018"/>
                      <a:pt x="14841" y="35275"/>
                    </a:cubicBezTo>
                    <a:cubicBezTo>
                      <a:pt x="15243" y="36490"/>
                      <a:pt x="15746" y="37663"/>
                      <a:pt x="16349" y="38794"/>
                    </a:cubicBezTo>
                    <a:cubicBezTo>
                      <a:pt x="16760" y="39741"/>
                      <a:pt x="17388" y="40579"/>
                      <a:pt x="18193" y="41224"/>
                    </a:cubicBezTo>
                    <a:lnTo>
                      <a:pt x="18193" y="41224"/>
                    </a:lnTo>
                    <a:lnTo>
                      <a:pt x="18863" y="41224"/>
                    </a:lnTo>
                    <a:lnTo>
                      <a:pt x="19701" y="41224"/>
                    </a:lnTo>
                    <a:cubicBezTo>
                      <a:pt x="19701" y="41224"/>
                      <a:pt x="20204" y="40721"/>
                      <a:pt x="19701" y="40135"/>
                    </a:cubicBezTo>
                    <a:cubicBezTo>
                      <a:pt x="19391" y="39154"/>
                      <a:pt x="18737" y="38325"/>
                      <a:pt x="17858" y="37789"/>
                    </a:cubicBezTo>
                    <a:cubicBezTo>
                      <a:pt x="16953" y="37185"/>
                      <a:pt x="16274" y="36306"/>
                      <a:pt x="15930" y="35275"/>
                    </a:cubicBezTo>
                    <a:cubicBezTo>
                      <a:pt x="15838" y="34865"/>
                      <a:pt x="15838" y="34429"/>
                      <a:pt x="15930" y="34018"/>
                    </a:cubicBezTo>
                    <a:cubicBezTo>
                      <a:pt x="16173" y="33415"/>
                      <a:pt x="16458" y="32828"/>
                      <a:pt x="16768" y="32259"/>
                    </a:cubicBezTo>
                    <a:cubicBezTo>
                      <a:pt x="17011" y="31664"/>
                      <a:pt x="17321" y="31102"/>
                      <a:pt x="17690" y="30583"/>
                    </a:cubicBezTo>
                    <a:cubicBezTo>
                      <a:pt x="17690" y="30080"/>
                      <a:pt x="18276" y="29829"/>
                      <a:pt x="18528" y="29829"/>
                    </a:cubicBezTo>
                    <a:lnTo>
                      <a:pt x="18528" y="29829"/>
                    </a:lnTo>
                    <a:lnTo>
                      <a:pt x="18528" y="29829"/>
                    </a:lnTo>
                    <a:lnTo>
                      <a:pt x="18947" y="29829"/>
                    </a:lnTo>
                    <a:lnTo>
                      <a:pt x="18947" y="29829"/>
                    </a:lnTo>
                    <a:cubicBezTo>
                      <a:pt x="19533" y="29829"/>
                      <a:pt x="19785" y="29410"/>
                      <a:pt x="19868" y="28991"/>
                    </a:cubicBezTo>
                    <a:cubicBezTo>
                      <a:pt x="19952" y="28547"/>
                      <a:pt x="19952" y="28094"/>
                      <a:pt x="19868" y="27650"/>
                    </a:cubicBezTo>
                    <a:lnTo>
                      <a:pt x="19868" y="26226"/>
                    </a:lnTo>
                    <a:cubicBezTo>
                      <a:pt x="19743" y="25840"/>
                      <a:pt x="19743" y="25438"/>
                      <a:pt x="19868" y="25053"/>
                    </a:cubicBezTo>
                    <a:lnTo>
                      <a:pt x="20958" y="23628"/>
                    </a:lnTo>
                    <a:lnTo>
                      <a:pt x="22215" y="22120"/>
                    </a:lnTo>
                    <a:lnTo>
                      <a:pt x="22633" y="22120"/>
                    </a:lnTo>
                    <a:cubicBezTo>
                      <a:pt x="23136" y="22120"/>
                      <a:pt x="23471" y="22120"/>
                      <a:pt x="23723" y="22874"/>
                    </a:cubicBezTo>
                    <a:cubicBezTo>
                      <a:pt x="23974" y="23628"/>
                      <a:pt x="24477" y="23628"/>
                      <a:pt x="25566" y="23377"/>
                    </a:cubicBezTo>
                    <a:cubicBezTo>
                      <a:pt x="26672" y="23075"/>
                      <a:pt x="27585" y="22313"/>
                      <a:pt x="28080" y="21282"/>
                    </a:cubicBezTo>
                    <a:cubicBezTo>
                      <a:pt x="28650" y="20218"/>
                      <a:pt x="29093" y="19095"/>
                      <a:pt x="29420" y="17931"/>
                    </a:cubicBezTo>
                    <a:cubicBezTo>
                      <a:pt x="29420" y="16842"/>
                      <a:pt x="30007" y="15752"/>
                      <a:pt x="30175" y="14747"/>
                    </a:cubicBezTo>
                    <a:cubicBezTo>
                      <a:pt x="30342" y="13741"/>
                      <a:pt x="30761" y="13239"/>
                      <a:pt x="31180" y="13155"/>
                    </a:cubicBezTo>
                    <a:cubicBezTo>
                      <a:pt x="31842" y="12987"/>
                      <a:pt x="32529" y="12987"/>
                      <a:pt x="33191" y="13155"/>
                    </a:cubicBezTo>
                    <a:lnTo>
                      <a:pt x="35537" y="13741"/>
                    </a:lnTo>
                    <a:lnTo>
                      <a:pt x="37799" y="14412"/>
                    </a:lnTo>
                    <a:cubicBezTo>
                      <a:pt x="38461" y="14562"/>
                      <a:pt x="39148" y="14562"/>
                      <a:pt x="39810" y="14412"/>
                    </a:cubicBezTo>
                    <a:cubicBezTo>
                      <a:pt x="40472" y="14361"/>
                      <a:pt x="41117" y="14219"/>
                      <a:pt x="41737" y="13993"/>
                    </a:cubicBezTo>
                    <a:lnTo>
                      <a:pt x="43497" y="13490"/>
                    </a:lnTo>
                    <a:lnTo>
                      <a:pt x="44670" y="13993"/>
                    </a:lnTo>
                    <a:lnTo>
                      <a:pt x="46932" y="15250"/>
                    </a:lnTo>
                    <a:lnTo>
                      <a:pt x="49195" y="16506"/>
                    </a:lnTo>
                    <a:lnTo>
                      <a:pt x="50368" y="17177"/>
                    </a:lnTo>
                    <a:lnTo>
                      <a:pt x="53049" y="25556"/>
                    </a:lnTo>
                    <a:lnTo>
                      <a:pt x="53049" y="26477"/>
                    </a:lnTo>
                    <a:cubicBezTo>
                      <a:pt x="53987" y="26896"/>
                      <a:pt x="54884" y="27399"/>
                      <a:pt x="55730" y="27985"/>
                    </a:cubicBezTo>
                    <a:cubicBezTo>
                      <a:pt x="56426" y="28580"/>
                      <a:pt x="56878" y="29418"/>
                      <a:pt x="56987" y="30332"/>
                    </a:cubicBezTo>
                    <a:cubicBezTo>
                      <a:pt x="57188" y="30926"/>
                      <a:pt x="57188" y="31580"/>
                      <a:pt x="56987" y="32175"/>
                    </a:cubicBezTo>
                    <a:cubicBezTo>
                      <a:pt x="56752" y="32912"/>
                      <a:pt x="56752" y="33700"/>
                      <a:pt x="56987" y="34437"/>
                    </a:cubicBezTo>
                    <a:cubicBezTo>
                      <a:pt x="57222" y="35443"/>
                      <a:pt x="57624" y="36406"/>
                      <a:pt x="58160" y="37286"/>
                    </a:cubicBezTo>
                    <a:cubicBezTo>
                      <a:pt x="58654" y="38149"/>
                      <a:pt x="59023" y="39079"/>
                      <a:pt x="59249" y="40051"/>
                    </a:cubicBezTo>
                    <a:lnTo>
                      <a:pt x="59249" y="40638"/>
                    </a:lnTo>
                    <a:cubicBezTo>
                      <a:pt x="59283" y="40864"/>
                      <a:pt x="59283" y="41082"/>
                      <a:pt x="59249" y="41308"/>
                    </a:cubicBezTo>
                    <a:cubicBezTo>
                      <a:pt x="59249" y="41308"/>
                      <a:pt x="59249" y="41308"/>
                      <a:pt x="59249" y="41308"/>
                    </a:cubicBezTo>
                    <a:cubicBezTo>
                      <a:pt x="59375" y="41609"/>
                      <a:pt x="59542" y="41894"/>
                      <a:pt x="59752" y="42146"/>
                    </a:cubicBezTo>
                    <a:cubicBezTo>
                      <a:pt x="59752" y="42146"/>
                      <a:pt x="60255" y="42649"/>
                      <a:pt x="60422" y="42649"/>
                    </a:cubicBezTo>
                    <a:cubicBezTo>
                      <a:pt x="61084" y="42380"/>
                      <a:pt x="61713" y="42012"/>
                      <a:pt x="62266" y="41559"/>
                    </a:cubicBezTo>
                    <a:cubicBezTo>
                      <a:pt x="62266" y="41559"/>
                      <a:pt x="62266" y="40721"/>
                      <a:pt x="62266" y="39883"/>
                    </a:cubicBezTo>
                    <a:cubicBezTo>
                      <a:pt x="62266" y="39046"/>
                      <a:pt x="61847" y="39046"/>
                      <a:pt x="61512" y="38962"/>
                    </a:cubicBezTo>
                    <a:cubicBezTo>
                      <a:pt x="61151" y="38777"/>
                      <a:pt x="60908" y="38434"/>
                      <a:pt x="60841" y="38040"/>
                    </a:cubicBezTo>
                    <a:cubicBezTo>
                      <a:pt x="60841" y="38040"/>
                      <a:pt x="60841" y="37370"/>
                      <a:pt x="61428" y="36532"/>
                    </a:cubicBezTo>
                    <a:lnTo>
                      <a:pt x="63104" y="33683"/>
                    </a:lnTo>
                    <a:cubicBezTo>
                      <a:pt x="63774" y="32678"/>
                      <a:pt x="64360" y="31756"/>
                      <a:pt x="64863" y="30834"/>
                    </a:cubicBezTo>
                    <a:cubicBezTo>
                      <a:pt x="65257" y="30256"/>
                      <a:pt x="65592" y="29636"/>
                      <a:pt x="65869" y="28991"/>
                    </a:cubicBezTo>
                    <a:cubicBezTo>
                      <a:pt x="65869" y="28321"/>
                      <a:pt x="66539" y="27315"/>
                      <a:pt x="67209" y="25891"/>
                    </a:cubicBezTo>
                    <a:cubicBezTo>
                      <a:pt x="67880" y="24466"/>
                      <a:pt x="68717" y="23042"/>
                      <a:pt x="69639" y="21618"/>
                    </a:cubicBezTo>
                    <a:cubicBezTo>
                      <a:pt x="70427" y="20210"/>
                      <a:pt x="71348" y="18894"/>
                      <a:pt x="72404" y="17679"/>
                    </a:cubicBezTo>
                    <a:cubicBezTo>
                      <a:pt x="73058" y="16749"/>
                      <a:pt x="73954" y="16029"/>
                      <a:pt x="75001" y="15585"/>
                    </a:cubicBezTo>
                    <a:lnTo>
                      <a:pt x="75756" y="15585"/>
                    </a:lnTo>
                    <a:lnTo>
                      <a:pt x="76510" y="15585"/>
                    </a:lnTo>
                    <a:lnTo>
                      <a:pt x="77348" y="15585"/>
                    </a:lnTo>
                    <a:cubicBezTo>
                      <a:pt x="77943" y="15367"/>
                      <a:pt x="78462" y="14990"/>
                      <a:pt x="78856" y="14495"/>
                    </a:cubicBezTo>
                    <a:cubicBezTo>
                      <a:pt x="79392" y="13951"/>
                      <a:pt x="79844" y="13331"/>
                      <a:pt x="80197" y="12652"/>
                    </a:cubicBezTo>
                    <a:cubicBezTo>
                      <a:pt x="80607" y="11940"/>
                      <a:pt x="80917" y="11186"/>
                      <a:pt x="81118" y="10390"/>
                    </a:cubicBezTo>
                    <a:cubicBezTo>
                      <a:pt x="81286" y="9703"/>
                      <a:pt x="81286" y="8982"/>
                      <a:pt x="81118" y="8295"/>
                    </a:cubicBezTo>
                    <a:cubicBezTo>
                      <a:pt x="81646" y="8412"/>
                      <a:pt x="82182" y="8412"/>
                      <a:pt x="82710" y="8295"/>
                    </a:cubicBezTo>
                    <a:lnTo>
                      <a:pt x="84554" y="8295"/>
                    </a:lnTo>
                    <a:cubicBezTo>
                      <a:pt x="84646" y="8521"/>
                      <a:pt x="84788" y="8722"/>
                      <a:pt x="84972" y="8882"/>
                    </a:cubicBezTo>
                    <a:lnTo>
                      <a:pt x="84972" y="8882"/>
                    </a:lnTo>
                    <a:cubicBezTo>
                      <a:pt x="85241" y="8823"/>
                      <a:pt x="85458" y="8630"/>
                      <a:pt x="85559" y="8379"/>
                    </a:cubicBezTo>
                    <a:cubicBezTo>
                      <a:pt x="85743" y="8186"/>
                      <a:pt x="85886" y="7960"/>
                      <a:pt x="85978" y="7709"/>
                    </a:cubicBezTo>
                    <a:lnTo>
                      <a:pt x="85978" y="7709"/>
                    </a:lnTo>
                    <a:lnTo>
                      <a:pt x="85978" y="7709"/>
                    </a:lnTo>
                    <a:lnTo>
                      <a:pt x="85308" y="7709"/>
                    </a:lnTo>
                    <a:cubicBezTo>
                      <a:pt x="84821" y="6184"/>
                      <a:pt x="84821" y="4541"/>
                      <a:pt x="85308" y="3016"/>
                    </a:cubicBezTo>
                    <a:cubicBezTo>
                      <a:pt x="86263" y="1651"/>
                      <a:pt x="87603" y="603"/>
                      <a:pt x="89162" y="0"/>
                    </a:cubicBezTo>
                    <a:cubicBezTo>
                      <a:pt x="90000" y="134"/>
                      <a:pt x="90804" y="452"/>
                      <a:pt x="91508" y="922"/>
                    </a:cubicBezTo>
                    <a:lnTo>
                      <a:pt x="94022" y="2597"/>
                    </a:lnTo>
                    <a:cubicBezTo>
                      <a:pt x="94734" y="3159"/>
                      <a:pt x="95496" y="3662"/>
                      <a:pt x="96284" y="4106"/>
                    </a:cubicBezTo>
                    <a:cubicBezTo>
                      <a:pt x="96812" y="4508"/>
                      <a:pt x="97482" y="4659"/>
                      <a:pt x="98127" y="4525"/>
                    </a:cubicBezTo>
                    <a:cubicBezTo>
                      <a:pt x="98127" y="4525"/>
                      <a:pt x="98127" y="4525"/>
                      <a:pt x="98714" y="3938"/>
                    </a:cubicBezTo>
                    <a:cubicBezTo>
                      <a:pt x="99300" y="3352"/>
                      <a:pt x="98714" y="3435"/>
                      <a:pt x="98714" y="3352"/>
                    </a:cubicBezTo>
                    <a:lnTo>
                      <a:pt x="99384" y="3352"/>
                    </a:lnTo>
                    <a:cubicBezTo>
                      <a:pt x="100004" y="3218"/>
                      <a:pt x="100641" y="3486"/>
                      <a:pt x="100976" y="4022"/>
                    </a:cubicBezTo>
                    <a:cubicBezTo>
                      <a:pt x="101554" y="4726"/>
                      <a:pt x="102057" y="5480"/>
                      <a:pt x="102484" y="6284"/>
                    </a:cubicBezTo>
                    <a:cubicBezTo>
                      <a:pt x="102995" y="7147"/>
                      <a:pt x="103448" y="8035"/>
                      <a:pt x="103825" y="8965"/>
                    </a:cubicBezTo>
                    <a:cubicBezTo>
                      <a:pt x="104076" y="9569"/>
                      <a:pt x="104303" y="10180"/>
                      <a:pt x="104495" y="10809"/>
                    </a:cubicBezTo>
                    <a:cubicBezTo>
                      <a:pt x="105082" y="13105"/>
                      <a:pt x="105341" y="15476"/>
                      <a:pt x="105249" y="17847"/>
                    </a:cubicBezTo>
                    <a:cubicBezTo>
                      <a:pt x="105157" y="20218"/>
                      <a:pt x="105417" y="22589"/>
                      <a:pt x="106003" y="24885"/>
                    </a:cubicBezTo>
                    <a:cubicBezTo>
                      <a:pt x="106003" y="24885"/>
                      <a:pt x="106506" y="25472"/>
                      <a:pt x="107176" y="25556"/>
                    </a:cubicBezTo>
                    <a:lnTo>
                      <a:pt x="108350" y="25556"/>
                    </a:lnTo>
                    <a:lnTo>
                      <a:pt x="107931" y="26729"/>
                    </a:lnTo>
                    <a:cubicBezTo>
                      <a:pt x="107855" y="27114"/>
                      <a:pt x="107855" y="27516"/>
                      <a:pt x="107931" y="27902"/>
                    </a:cubicBezTo>
                    <a:lnTo>
                      <a:pt x="107931" y="27902"/>
                    </a:lnTo>
                    <a:cubicBezTo>
                      <a:pt x="107931" y="27902"/>
                      <a:pt x="107931" y="27902"/>
                      <a:pt x="107931" y="27902"/>
                    </a:cubicBezTo>
                    <a:lnTo>
                      <a:pt x="107931" y="27902"/>
                    </a:lnTo>
                    <a:lnTo>
                      <a:pt x="108685" y="28488"/>
                    </a:lnTo>
                    <a:cubicBezTo>
                      <a:pt x="109104" y="28488"/>
                      <a:pt x="109355" y="28907"/>
                      <a:pt x="109523" y="28488"/>
                    </a:cubicBezTo>
                    <a:cubicBezTo>
                      <a:pt x="109598" y="28790"/>
                      <a:pt x="109598" y="29108"/>
                      <a:pt x="109523" y="29410"/>
                    </a:cubicBezTo>
                    <a:cubicBezTo>
                      <a:pt x="109523" y="29913"/>
                      <a:pt x="109523" y="30164"/>
                      <a:pt x="109523" y="30332"/>
                    </a:cubicBezTo>
                    <a:lnTo>
                      <a:pt x="110444" y="34018"/>
                    </a:lnTo>
                    <a:cubicBezTo>
                      <a:pt x="110629" y="34865"/>
                      <a:pt x="110846" y="35702"/>
                      <a:pt x="111114" y="36532"/>
                    </a:cubicBezTo>
                    <a:cubicBezTo>
                      <a:pt x="111274" y="37211"/>
                      <a:pt x="111467" y="37881"/>
                      <a:pt x="111701" y="38543"/>
                    </a:cubicBezTo>
                    <a:lnTo>
                      <a:pt x="112623" y="40470"/>
                    </a:lnTo>
                    <a:cubicBezTo>
                      <a:pt x="113067" y="41341"/>
                      <a:pt x="113569" y="42179"/>
                      <a:pt x="114131" y="42984"/>
                    </a:cubicBezTo>
                    <a:cubicBezTo>
                      <a:pt x="114131" y="42984"/>
                      <a:pt x="114131" y="43486"/>
                      <a:pt x="115053" y="43905"/>
                    </a:cubicBezTo>
                    <a:lnTo>
                      <a:pt x="115974" y="44743"/>
                    </a:lnTo>
                    <a:cubicBezTo>
                      <a:pt x="116008" y="45078"/>
                      <a:pt x="116008" y="45414"/>
                      <a:pt x="115974" y="45749"/>
                    </a:cubicBezTo>
                    <a:cubicBezTo>
                      <a:pt x="115916" y="46201"/>
                      <a:pt x="115581" y="46570"/>
                      <a:pt x="115136" y="46670"/>
                    </a:cubicBezTo>
                    <a:cubicBezTo>
                      <a:pt x="115170" y="47089"/>
                      <a:pt x="115170" y="47508"/>
                      <a:pt x="115136" y="47927"/>
                    </a:cubicBezTo>
                    <a:cubicBezTo>
                      <a:pt x="115111" y="48430"/>
                      <a:pt x="115111" y="48933"/>
                      <a:pt x="115136" y="49435"/>
                    </a:cubicBezTo>
                    <a:cubicBezTo>
                      <a:pt x="115371" y="50349"/>
                      <a:pt x="115832" y="51178"/>
                      <a:pt x="116477" y="51865"/>
                    </a:cubicBezTo>
                    <a:cubicBezTo>
                      <a:pt x="117055" y="52385"/>
                      <a:pt x="117667" y="52862"/>
                      <a:pt x="118320" y="53290"/>
                    </a:cubicBezTo>
                    <a:lnTo>
                      <a:pt x="120080" y="54379"/>
                    </a:lnTo>
                    <a:cubicBezTo>
                      <a:pt x="120600" y="54748"/>
                      <a:pt x="120976" y="55276"/>
                      <a:pt x="121169" y="55887"/>
                    </a:cubicBezTo>
                    <a:lnTo>
                      <a:pt x="120248" y="55887"/>
                    </a:lnTo>
                    <a:cubicBezTo>
                      <a:pt x="119737" y="55669"/>
                      <a:pt x="119200" y="55527"/>
                      <a:pt x="118656" y="55468"/>
                    </a:cubicBezTo>
                    <a:cubicBezTo>
                      <a:pt x="118103" y="55368"/>
                      <a:pt x="117533" y="55368"/>
                      <a:pt x="116980" y="55468"/>
                    </a:cubicBezTo>
                    <a:lnTo>
                      <a:pt x="115807" y="56306"/>
                    </a:lnTo>
                    <a:cubicBezTo>
                      <a:pt x="115136" y="56893"/>
                      <a:pt x="114801" y="57228"/>
                      <a:pt x="114718" y="57479"/>
                    </a:cubicBezTo>
                    <a:lnTo>
                      <a:pt x="113964" y="57479"/>
                    </a:lnTo>
                    <a:cubicBezTo>
                      <a:pt x="112128" y="57831"/>
                      <a:pt x="110243" y="57119"/>
                      <a:pt x="109104" y="55636"/>
                    </a:cubicBezTo>
                    <a:cubicBezTo>
                      <a:pt x="107235" y="53675"/>
                      <a:pt x="105635" y="51471"/>
                      <a:pt x="104328" y="49100"/>
                    </a:cubicBezTo>
                    <a:cubicBezTo>
                      <a:pt x="102635" y="46235"/>
                      <a:pt x="101127" y="43269"/>
                      <a:pt x="99803" y="40219"/>
                    </a:cubicBezTo>
                    <a:cubicBezTo>
                      <a:pt x="98379" y="37035"/>
                      <a:pt x="97038" y="34018"/>
                      <a:pt x="95865" y="31253"/>
                    </a:cubicBezTo>
                    <a:cubicBezTo>
                      <a:pt x="94692" y="28488"/>
                      <a:pt x="93519" y="26142"/>
                      <a:pt x="92597" y="24299"/>
                    </a:cubicBezTo>
                    <a:cubicBezTo>
                      <a:pt x="91676" y="22455"/>
                      <a:pt x="90922" y="21701"/>
                      <a:pt x="90419" y="21785"/>
                    </a:cubicBezTo>
                    <a:lnTo>
                      <a:pt x="90419" y="21785"/>
                    </a:lnTo>
                    <a:cubicBezTo>
                      <a:pt x="90050" y="22623"/>
                      <a:pt x="89572" y="23419"/>
                      <a:pt x="88994" y="24131"/>
                    </a:cubicBezTo>
                    <a:cubicBezTo>
                      <a:pt x="88240" y="25304"/>
                      <a:pt x="87654" y="26142"/>
                      <a:pt x="87402" y="26645"/>
                    </a:cubicBezTo>
                    <a:cubicBezTo>
                      <a:pt x="87000" y="27206"/>
                      <a:pt x="86631" y="27793"/>
                      <a:pt x="86313" y="28404"/>
                    </a:cubicBezTo>
                    <a:cubicBezTo>
                      <a:pt x="86003" y="28999"/>
                      <a:pt x="85718" y="29619"/>
                      <a:pt x="85475" y="30248"/>
                    </a:cubicBezTo>
                    <a:lnTo>
                      <a:pt x="84805" y="30248"/>
                    </a:lnTo>
                    <a:cubicBezTo>
                      <a:pt x="84394" y="30373"/>
                      <a:pt x="83958" y="30373"/>
                      <a:pt x="83548" y="30248"/>
                    </a:cubicBezTo>
                    <a:cubicBezTo>
                      <a:pt x="83029" y="30072"/>
                      <a:pt x="82475" y="30072"/>
                      <a:pt x="81956" y="30248"/>
                    </a:cubicBezTo>
                    <a:cubicBezTo>
                      <a:pt x="82174" y="31169"/>
                      <a:pt x="82484" y="32066"/>
                      <a:pt x="82878" y="32929"/>
                    </a:cubicBezTo>
                    <a:cubicBezTo>
                      <a:pt x="83255" y="33616"/>
                      <a:pt x="83531" y="34345"/>
                      <a:pt x="83716" y="35108"/>
                    </a:cubicBezTo>
                    <a:cubicBezTo>
                      <a:pt x="83841" y="35828"/>
                      <a:pt x="83841" y="36565"/>
                      <a:pt x="83716" y="37286"/>
                    </a:cubicBezTo>
                    <a:cubicBezTo>
                      <a:pt x="83548" y="38258"/>
                      <a:pt x="83204" y="39196"/>
                      <a:pt x="82710" y="40051"/>
                    </a:cubicBezTo>
                    <a:lnTo>
                      <a:pt x="81956" y="40051"/>
                    </a:lnTo>
                    <a:cubicBezTo>
                      <a:pt x="81956" y="40051"/>
                      <a:pt x="81956" y="39632"/>
                      <a:pt x="81286" y="39046"/>
                    </a:cubicBezTo>
                    <a:lnTo>
                      <a:pt x="80532" y="37956"/>
                    </a:lnTo>
                    <a:lnTo>
                      <a:pt x="80532" y="37118"/>
                    </a:lnTo>
                    <a:cubicBezTo>
                      <a:pt x="80532" y="36699"/>
                      <a:pt x="80532" y="36532"/>
                      <a:pt x="79861" y="36616"/>
                    </a:cubicBezTo>
                    <a:cubicBezTo>
                      <a:pt x="79610" y="36708"/>
                      <a:pt x="79384" y="36850"/>
                      <a:pt x="79191" y="37035"/>
                    </a:cubicBezTo>
                    <a:cubicBezTo>
                      <a:pt x="79191" y="37035"/>
                      <a:pt x="78772" y="37035"/>
                      <a:pt x="79191" y="37621"/>
                    </a:cubicBezTo>
                    <a:lnTo>
                      <a:pt x="80029" y="40973"/>
                    </a:lnTo>
                    <a:lnTo>
                      <a:pt x="81453" y="41643"/>
                    </a:lnTo>
                    <a:cubicBezTo>
                      <a:pt x="81495" y="41811"/>
                      <a:pt x="81495" y="41978"/>
                      <a:pt x="81453" y="42146"/>
                    </a:cubicBezTo>
                    <a:cubicBezTo>
                      <a:pt x="81386" y="42347"/>
                      <a:pt x="81236" y="42498"/>
                      <a:pt x="81034" y="42565"/>
                    </a:cubicBezTo>
                    <a:cubicBezTo>
                      <a:pt x="80682" y="42682"/>
                      <a:pt x="80297" y="42682"/>
                      <a:pt x="79945" y="42565"/>
                    </a:cubicBezTo>
                    <a:lnTo>
                      <a:pt x="78940" y="42565"/>
                    </a:lnTo>
                    <a:cubicBezTo>
                      <a:pt x="78378" y="42716"/>
                      <a:pt x="77884" y="43034"/>
                      <a:pt x="77515" y="43486"/>
                    </a:cubicBezTo>
                    <a:cubicBezTo>
                      <a:pt x="77138" y="43897"/>
                      <a:pt x="76954" y="44442"/>
                      <a:pt x="77013" y="44995"/>
                    </a:cubicBezTo>
                    <a:lnTo>
                      <a:pt x="77013" y="44995"/>
                    </a:lnTo>
                    <a:cubicBezTo>
                      <a:pt x="77013" y="44995"/>
                      <a:pt x="77013" y="44995"/>
                      <a:pt x="77013" y="44995"/>
                    </a:cubicBezTo>
                    <a:lnTo>
                      <a:pt x="78018" y="44995"/>
                    </a:lnTo>
                    <a:cubicBezTo>
                      <a:pt x="78462" y="44928"/>
                      <a:pt x="78914" y="44928"/>
                      <a:pt x="79359" y="44995"/>
                    </a:cubicBezTo>
                    <a:lnTo>
                      <a:pt x="79359" y="44995"/>
                    </a:lnTo>
                    <a:lnTo>
                      <a:pt x="79359" y="44995"/>
                    </a:lnTo>
                    <a:cubicBezTo>
                      <a:pt x="79359" y="46838"/>
                      <a:pt x="79359" y="48011"/>
                      <a:pt x="78353" y="48681"/>
                    </a:cubicBezTo>
                    <a:cubicBezTo>
                      <a:pt x="77172" y="49310"/>
                      <a:pt x="75932" y="49838"/>
                      <a:pt x="74666" y="50273"/>
                    </a:cubicBezTo>
                    <a:cubicBezTo>
                      <a:pt x="74499" y="49570"/>
                      <a:pt x="74180" y="48916"/>
                      <a:pt x="73745" y="48346"/>
                    </a:cubicBezTo>
                    <a:cubicBezTo>
                      <a:pt x="73460" y="47802"/>
                      <a:pt x="72831" y="47525"/>
                      <a:pt x="72237" y="47676"/>
                    </a:cubicBezTo>
                    <a:cubicBezTo>
                      <a:pt x="71231" y="47952"/>
                      <a:pt x="70494" y="48815"/>
                      <a:pt x="70393" y="49854"/>
                    </a:cubicBezTo>
                    <a:cubicBezTo>
                      <a:pt x="70184" y="50818"/>
                      <a:pt x="70184" y="51823"/>
                      <a:pt x="70393" y="52787"/>
                    </a:cubicBezTo>
                    <a:cubicBezTo>
                      <a:pt x="70594" y="53625"/>
                      <a:pt x="71189" y="54303"/>
                      <a:pt x="71985" y="54630"/>
                    </a:cubicBezTo>
                    <a:cubicBezTo>
                      <a:pt x="72865" y="55083"/>
                      <a:pt x="73485" y="55921"/>
                      <a:pt x="73661" y="56893"/>
                    </a:cubicBezTo>
                    <a:cubicBezTo>
                      <a:pt x="74390" y="58342"/>
                      <a:pt x="74390" y="60051"/>
                      <a:pt x="73661" y="61501"/>
                    </a:cubicBezTo>
                    <a:cubicBezTo>
                      <a:pt x="72848" y="62506"/>
                      <a:pt x="71818" y="63311"/>
                      <a:pt x="70645" y="63847"/>
                    </a:cubicBezTo>
                    <a:lnTo>
                      <a:pt x="67042" y="65942"/>
                    </a:lnTo>
                    <a:cubicBezTo>
                      <a:pt x="65843" y="66771"/>
                      <a:pt x="65081" y="68095"/>
                      <a:pt x="64947" y="69545"/>
                    </a:cubicBezTo>
                    <a:lnTo>
                      <a:pt x="64947" y="69545"/>
                    </a:lnTo>
                    <a:lnTo>
                      <a:pt x="64528" y="69545"/>
                    </a:lnTo>
                    <a:lnTo>
                      <a:pt x="63606" y="68958"/>
                    </a:lnTo>
                    <a:lnTo>
                      <a:pt x="62601" y="68456"/>
                    </a:lnTo>
                    <a:lnTo>
                      <a:pt x="62182" y="68456"/>
                    </a:lnTo>
                    <a:cubicBezTo>
                      <a:pt x="62182" y="68456"/>
                      <a:pt x="62182" y="68456"/>
                      <a:pt x="62182" y="68958"/>
                    </a:cubicBezTo>
                    <a:cubicBezTo>
                      <a:pt x="62182" y="69461"/>
                      <a:pt x="62182" y="68958"/>
                      <a:pt x="62182" y="69545"/>
                    </a:cubicBezTo>
                    <a:lnTo>
                      <a:pt x="61512" y="69545"/>
                    </a:lnTo>
                    <a:lnTo>
                      <a:pt x="60925" y="68874"/>
                    </a:lnTo>
                    <a:lnTo>
                      <a:pt x="60925" y="68456"/>
                    </a:lnTo>
                    <a:cubicBezTo>
                      <a:pt x="60925" y="68456"/>
                      <a:pt x="60925" y="68456"/>
                      <a:pt x="60925" y="67450"/>
                    </a:cubicBezTo>
                    <a:cubicBezTo>
                      <a:pt x="60883" y="67140"/>
                      <a:pt x="60883" y="66838"/>
                      <a:pt x="60925" y="66528"/>
                    </a:cubicBezTo>
                    <a:lnTo>
                      <a:pt x="60925" y="70131"/>
                    </a:lnTo>
                    <a:cubicBezTo>
                      <a:pt x="61017" y="69972"/>
                      <a:pt x="61017" y="69788"/>
                      <a:pt x="60925" y="69629"/>
                    </a:cubicBezTo>
                    <a:cubicBezTo>
                      <a:pt x="60925" y="68372"/>
                      <a:pt x="60255" y="66947"/>
                      <a:pt x="59752" y="65188"/>
                    </a:cubicBezTo>
                    <a:cubicBezTo>
                      <a:pt x="59249" y="63428"/>
                      <a:pt x="58746" y="61836"/>
                      <a:pt x="58160" y="60160"/>
                    </a:cubicBezTo>
                    <a:cubicBezTo>
                      <a:pt x="57573" y="58485"/>
                      <a:pt x="56819" y="56809"/>
                      <a:pt x="56149" y="55301"/>
                    </a:cubicBezTo>
                    <a:cubicBezTo>
                      <a:pt x="55630" y="53960"/>
                      <a:pt x="54892" y="52720"/>
                      <a:pt x="53971" y="51614"/>
                    </a:cubicBezTo>
                    <a:lnTo>
                      <a:pt x="52211" y="49687"/>
                    </a:lnTo>
                    <a:cubicBezTo>
                      <a:pt x="51700" y="49243"/>
                      <a:pt x="51247" y="48740"/>
                      <a:pt x="50870" y="48179"/>
                    </a:cubicBezTo>
                    <a:cubicBezTo>
                      <a:pt x="50409" y="47642"/>
                      <a:pt x="50016" y="47047"/>
                      <a:pt x="49697" y="46419"/>
                    </a:cubicBezTo>
                    <a:cubicBezTo>
                      <a:pt x="49270" y="45506"/>
                      <a:pt x="48935" y="44551"/>
                      <a:pt x="48692" y="43570"/>
                    </a:cubicBezTo>
                    <a:lnTo>
                      <a:pt x="47770" y="40051"/>
                    </a:lnTo>
                    <a:cubicBezTo>
                      <a:pt x="47745" y="39775"/>
                      <a:pt x="47745" y="39490"/>
                      <a:pt x="47770" y="39213"/>
                    </a:cubicBezTo>
                    <a:cubicBezTo>
                      <a:pt x="47770" y="39213"/>
                      <a:pt x="47770" y="38459"/>
                      <a:pt x="47770" y="38375"/>
                    </a:cubicBezTo>
                    <a:cubicBezTo>
                      <a:pt x="47527" y="37621"/>
                      <a:pt x="47158" y="36917"/>
                      <a:pt x="46681" y="36281"/>
                    </a:cubicBezTo>
                    <a:cubicBezTo>
                      <a:pt x="46413" y="35811"/>
                      <a:pt x="46069" y="35392"/>
                      <a:pt x="45675" y="35024"/>
                    </a:cubicBezTo>
                    <a:lnTo>
                      <a:pt x="43748" y="35526"/>
                    </a:lnTo>
                    <a:cubicBezTo>
                      <a:pt x="43907" y="35066"/>
                      <a:pt x="43907" y="34563"/>
                      <a:pt x="43748" y="34102"/>
                    </a:cubicBezTo>
                    <a:lnTo>
                      <a:pt x="43748" y="32678"/>
                    </a:lnTo>
                    <a:lnTo>
                      <a:pt x="43329" y="31253"/>
                    </a:lnTo>
                    <a:lnTo>
                      <a:pt x="42743" y="31840"/>
                    </a:lnTo>
                    <a:cubicBezTo>
                      <a:pt x="42567" y="32083"/>
                      <a:pt x="42341" y="32284"/>
                      <a:pt x="42072" y="32426"/>
                    </a:cubicBezTo>
                    <a:cubicBezTo>
                      <a:pt x="42072" y="32426"/>
                      <a:pt x="41486" y="32426"/>
                      <a:pt x="41235" y="32426"/>
                    </a:cubicBezTo>
                    <a:lnTo>
                      <a:pt x="40397" y="31169"/>
                    </a:lnTo>
                    <a:cubicBezTo>
                      <a:pt x="40120" y="30675"/>
                      <a:pt x="39810" y="30197"/>
                      <a:pt x="39475" y="29745"/>
                    </a:cubicBezTo>
                    <a:cubicBezTo>
                      <a:pt x="39173" y="29360"/>
                      <a:pt x="38704" y="29142"/>
                      <a:pt x="38218" y="29159"/>
                    </a:cubicBezTo>
                    <a:cubicBezTo>
                      <a:pt x="37716" y="29159"/>
                      <a:pt x="37129" y="29577"/>
                      <a:pt x="36542" y="30583"/>
                    </a:cubicBezTo>
                    <a:cubicBezTo>
                      <a:pt x="35922" y="31672"/>
                      <a:pt x="35420" y="32828"/>
                      <a:pt x="35034" y="34018"/>
                    </a:cubicBezTo>
                    <a:cubicBezTo>
                      <a:pt x="35034" y="35359"/>
                      <a:pt x="34196" y="36616"/>
                      <a:pt x="33861" y="37956"/>
                    </a:cubicBezTo>
                    <a:cubicBezTo>
                      <a:pt x="33635" y="38811"/>
                      <a:pt x="33358" y="39649"/>
                      <a:pt x="33023" y="40470"/>
                    </a:cubicBezTo>
                    <a:cubicBezTo>
                      <a:pt x="32822" y="40964"/>
                      <a:pt x="32562" y="41442"/>
                      <a:pt x="32269" y="41894"/>
                    </a:cubicBezTo>
                    <a:cubicBezTo>
                      <a:pt x="32269" y="42565"/>
                      <a:pt x="31683" y="42900"/>
                      <a:pt x="31766" y="42984"/>
                    </a:cubicBezTo>
                    <a:lnTo>
                      <a:pt x="30761" y="43654"/>
                    </a:lnTo>
                    <a:cubicBezTo>
                      <a:pt x="30175" y="43654"/>
                      <a:pt x="29839" y="44241"/>
                      <a:pt x="29756" y="44492"/>
                    </a:cubicBezTo>
                    <a:lnTo>
                      <a:pt x="29756" y="44492"/>
                    </a:lnTo>
                    <a:lnTo>
                      <a:pt x="29756" y="44911"/>
                    </a:lnTo>
                    <a:lnTo>
                      <a:pt x="30593" y="44911"/>
                    </a:lnTo>
                    <a:lnTo>
                      <a:pt x="31264" y="44911"/>
                    </a:lnTo>
                    <a:lnTo>
                      <a:pt x="29337" y="48179"/>
                    </a:lnTo>
                    <a:cubicBezTo>
                      <a:pt x="29756" y="48103"/>
                      <a:pt x="30175" y="48103"/>
                      <a:pt x="30593" y="48179"/>
                    </a:cubicBezTo>
                    <a:cubicBezTo>
                      <a:pt x="31012" y="48271"/>
                      <a:pt x="31339" y="48597"/>
                      <a:pt x="31431" y="49016"/>
                    </a:cubicBezTo>
                    <a:cubicBezTo>
                      <a:pt x="31716" y="49477"/>
                      <a:pt x="31716" y="50064"/>
                      <a:pt x="31431" y="50525"/>
                    </a:cubicBezTo>
                    <a:cubicBezTo>
                      <a:pt x="31147" y="51019"/>
                      <a:pt x="31147" y="51622"/>
                      <a:pt x="31431" y="52117"/>
                    </a:cubicBezTo>
                    <a:cubicBezTo>
                      <a:pt x="31431" y="52787"/>
                      <a:pt x="31934" y="53038"/>
                      <a:pt x="32269" y="52871"/>
                    </a:cubicBezTo>
                    <a:cubicBezTo>
                      <a:pt x="32604" y="52703"/>
                      <a:pt x="32940" y="52871"/>
                      <a:pt x="33023" y="53457"/>
                    </a:cubicBezTo>
                    <a:lnTo>
                      <a:pt x="33023" y="53457"/>
                    </a:lnTo>
                    <a:cubicBezTo>
                      <a:pt x="32739" y="54245"/>
                      <a:pt x="32244" y="54940"/>
                      <a:pt x="31599" y="55468"/>
                    </a:cubicBezTo>
                    <a:cubicBezTo>
                      <a:pt x="30820" y="56122"/>
                      <a:pt x="30493" y="57169"/>
                      <a:pt x="30761" y="58150"/>
                    </a:cubicBezTo>
                    <a:cubicBezTo>
                      <a:pt x="30845" y="58652"/>
                      <a:pt x="31113" y="59096"/>
                      <a:pt x="31515" y="59406"/>
                    </a:cubicBezTo>
                    <a:cubicBezTo>
                      <a:pt x="31859" y="59758"/>
                      <a:pt x="32118" y="60194"/>
                      <a:pt x="32269" y="60663"/>
                    </a:cubicBezTo>
                    <a:cubicBezTo>
                      <a:pt x="32931" y="62641"/>
                      <a:pt x="32722" y="64802"/>
                      <a:pt x="31683" y="66612"/>
                    </a:cubicBezTo>
                    <a:cubicBezTo>
                      <a:pt x="30443" y="68171"/>
                      <a:pt x="28692" y="69243"/>
                      <a:pt x="26739" y="69629"/>
                    </a:cubicBezTo>
                    <a:cubicBezTo>
                      <a:pt x="26739" y="69629"/>
                      <a:pt x="26739" y="70383"/>
                      <a:pt x="27158" y="71137"/>
                    </a:cubicBezTo>
                    <a:cubicBezTo>
                      <a:pt x="27443" y="71874"/>
                      <a:pt x="27669" y="72628"/>
                      <a:pt x="27829" y="73399"/>
                    </a:cubicBezTo>
                    <a:cubicBezTo>
                      <a:pt x="28004" y="74136"/>
                      <a:pt x="28222" y="74865"/>
                      <a:pt x="28499" y="75577"/>
                    </a:cubicBezTo>
                    <a:cubicBezTo>
                      <a:pt x="28499" y="76248"/>
                      <a:pt x="28499" y="76751"/>
                      <a:pt x="28918" y="77002"/>
                    </a:cubicBezTo>
                    <a:cubicBezTo>
                      <a:pt x="29337" y="77253"/>
                      <a:pt x="28918" y="77002"/>
                      <a:pt x="28918" y="77840"/>
                    </a:cubicBezTo>
                    <a:cubicBezTo>
                      <a:pt x="28960" y="78234"/>
                      <a:pt x="28960" y="78619"/>
                      <a:pt x="28918" y="79013"/>
                    </a:cubicBezTo>
                    <a:cubicBezTo>
                      <a:pt x="29010" y="79423"/>
                      <a:pt x="29010" y="79859"/>
                      <a:pt x="28918" y="80270"/>
                    </a:cubicBezTo>
                    <a:cubicBezTo>
                      <a:pt x="28809" y="80613"/>
                      <a:pt x="28515" y="80865"/>
                      <a:pt x="28163" y="80940"/>
                    </a:cubicBezTo>
                    <a:lnTo>
                      <a:pt x="26153" y="80940"/>
                    </a:lnTo>
                    <a:cubicBezTo>
                      <a:pt x="25365" y="81133"/>
                      <a:pt x="24678" y="81610"/>
                      <a:pt x="24225" y="82281"/>
                    </a:cubicBezTo>
                    <a:cubicBezTo>
                      <a:pt x="23815" y="82817"/>
                      <a:pt x="23337" y="83295"/>
                      <a:pt x="22801" y="83705"/>
                    </a:cubicBezTo>
                    <a:lnTo>
                      <a:pt x="22801" y="83705"/>
                    </a:lnTo>
                    <a:cubicBezTo>
                      <a:pt x="21544" y="84199"/>
                      <a:pt x="20120" y="84007"/>
                      <a:pt x="19031" y="83202"/>
                    </a:cubicBezTo>
                    <a:cubicBezTo>
                      <a:pt x="18092" y="82155"/>
                      <a:pt x="17422" y="80890"/>
                      <a:pt x="17103" y="79516"/>
                    </a:cubicBezTo>
                    <a:close/>
                    <a:moveTo>
                      <a:pt x="6714" y="37872"/>
                    </a:moveTo>
                    <a:cubicBezTo>
                      <a:pt x="7216" y="39800"/>
                      <a:pt x="7719" y="41559"/>
                      <a:pt x="8138" y="43235"/>
                    </a:cubicBezTo>
                    <a:cubicBezTo>
                      <a:pt x="8557" y="44911"/>
                      <a:pt x="9060" y="45665"/>
                      <a:pt x="9311" y="45581"/>
                    </a:cubicBezTo>
                    <a:cubicBezTo>
                      <a:pt x="9562" y="45497"/>
                      <a:pt x="9311" y="45078"/>
                      <a:pt x="9311" y="44157"/>
                    </a:cubicBezTo>
                    <a:cubicBezTo>
                      <a:pt x="9035" y="43160"/>
                      <a:pt x="8699" y="42179"/>
                      <a:pt x="8306" y="41224"/>
                    </a:cubicBezTo>
                    <a:lnTo>
                      <a:pt x="7216" y="38627"/>
                    </a:lnTo>
                    <a:cubicBezTo>
                      <a:pt x="6797" y="37872"/>
                      <a:pt x="6714" y="37621"/>
                      <a:pt x="6714" y="37872"/>
                    </a:cubicBezTo>
                    <a:close/>
                    <a:moveTo>
                      <a:pt x="18863" y="79767"/>
                    </a:moveTo>
                    <a:cubicBezTo>
                      <a:pt x="18863" y="79767"/>
                      <a:pt x="18863" y="79767"/>
                      <a:pt x="18863" y="80521"/>
                    </a:cubicBezTo>
                    <a:cubicBezTo>
                      <a:pt x="18863" y="81275"/>
                      <a:pt x="18863" y="81275"/>
                      <a:pt x="19366" y="81108"/>
                    </a:cubicBezTo>
                    <a:cubicBezTo>
                      <a:pt x="19491" y="80839"/>
                      <a:pt x="19491" y="80538"/>
                      <a:pt x="19366" y="80270"/>
                    </a:cubicBezTo>
                    <a:cubicBezTo>
                      <a:pt x="19366" y="80270"/>
                      <a:pt x="19114" y="80102"/>
                      <a:pt x="18863" y="80102"/>
                    </a:cubicBezTo>
                    <a:close/>
                    <a:moveTo>
                      <a:pt x="19282" y="75745"/>
                    </a:moveTo>
                    <a:cubicBezTo>
                      <a:pt x="19508" y="76365"/>
                      <a:pt x="19852" y="76935"/>
                      <a:pt x="20287" y="77421"/>
                    </a:cubicBezTo>
                    <a:cubicBezTo>
                      <a:pt x="20773" y="78016"/>
                      <a:pt x="21569" y="78250"/>
                      <a:pt x="22298" y="78007"/>
                    </a:cubicBezTo>
                    <a:cubicBezTo>
                      <a:pt x="22298" y="78007"/>
                      <a:pt x="22885" y="77505"/>
                      <a:pt x="22801" y="76667"/>
                    </a:cubicBezTo>
                    <a:cubicBezTo>
                      <a:pt x="22768" y="76164"/>
                      <a:pt x="22768" y="75661"/>
                      <a:pt x="22801" y="75159"/>
                    </a:cubicBezTo>
                    <a:cubicBezTo>
                      <a:pt x="22801" y="75159"/>
                      <a:pt x="22801" y="75159"/>
                      <a:pt x="22801" y="74321"/>
                    </a:cubicBezTo>
                    <a:cubicBezTo>
                      <a:pt x="22751" y="74019"/>
                      <a:pt x="22751" y="73701"/>
                      <a:pt x="22801" y="73399"/>
                    </a:cubicBezTo>
                    <a:cubicBezTo>
                      <a:pt x="22483" y="73709"/>
                      <a:pt x="22114" y="73960"/>
                      <a:pt x="21712" y="74153"/>
                    </a:cubicBezTo>
                    <a:lnTo>
                      <a:pt x="20706" y="74740"/>
                    </a:lnTo>
                    <a:cubicBezTo>
                      <a:pt x="20706" y="74740"/>
                      <a:pt x="20706" y="74740"/>
                      <a:pt x="20287" y="75242"/>
                    </a:cubicBezTo>
                    <a:cubicBezTo>
                      <a:pt x="19902" y="75452"/>
                      <a:pt x="19559" y="75737"/>
                      <a:pt x="19282" y="76080"/>
                    </a:cubicBezTo>
                    <a:close/>
                    <a:moveTo>
                      <a:pt x="23807" y="53122"/>
                    </a:moveTo>
                    <a:lnTo>
                      <a:pt x="24645" y="53122"/>
                    </a:lnTo>
                    <a:lnTo>
                      <a:pt x="24645" y="52117"/>
                    </a:lnTo>
                    <a:lnTo>
                      <a:pt x="23807" y="52117"/>
                    </a:lnTo>
                    <a:close/>
                    <a:moveTo>
                      <a:pt x="20706" y="33851"/>
                    </a:moveTo>
                    <a:cubicBezTo>
                      <a:pt x="21025" y="34881"/>
                      <a:pt x="21477" y="35870"/>
                      <a:pt x="22047" y="36783"/>
                    </a:cubicBezTo>
                    <a:cubicBezTo>
                      <a:pt x="22491" y="37713"/>
                      <a:pt x="23228" y="38484"/>
                      <a:pt x="24142" y="38962"/>
                    </a:cubicBezTo>
                    <a:cubicBezTo>
                      <a:pt x="24435" y="38459"/>
                      <a:pt x="24770" y="37981"/>
                      <a:pt x="25147" y="37537"/>
                    </a:cubicBezTo>
                    <a:cubicBezTo>
                      <a:pt x="25541" y="37152"/>
                      <a:pt x="25851" y="36699"/>
                      <a:pt x="26069" y="36197"/>
                    </a:cubicBezTo>
                    <a:lnTo>
                      <a:pt x="24728" y="36197"/>
                    </a:lnTo>
                    <a:cubicBezTo>
                      <a:pt x="24410" y="35409"/>
                      <a:pt x="23849" y="34739"/>
                      <a:pt x="23136" y="34270"/>
                    </a:cubicBezTo>
                    <a:cubicBezTo>
                      <a:pt x="22374" y="33909"/>
                      <a:pt x="21494" y="33884"/>
                      <a:pt x="20706" y="34186"/>
                    </a:cubicBezTo>
                    <a:close/>
                    <a:moveTo>
                      <a:pt x="22801" y="26729"/>
                    </a:moveTo>
                    <a:cubicBezTo>
                      <a:pt x="22902" y="27198"/>
                      <a:pt x="23069" y="27650"/>
                      <a:pt x="23304" y="28069"/>
                    </a:cubicBezTo>
                    <a:cubicBezTo>
                      <a:pt x="23538" y="28522"/>
                      <a:pt x="23924" y="28874"/>
                      <a:pt x="24393" y="29075"/>
                    </a:cubicBezTo>
                    <a:cubicBezTo>
                      <a:pt x="24343" y="28907"/>
                      <a:pt x="24343" y="28740"/>
                      <a:pt x="24393" y="28572"/>
                    </a:cubicBezTo>
                    <a:lnTo>
                      <a:pt x="24393" y="28069"/>
                    </a:lnTo>
                    <a:lnTo>
                      <a:pt x="24393" y="28069"/>
                    </a:lnTo>
                    <a:lnTo>
                      <a:pt x="24393" y="27566"/>
                    </a:lnTo>
                    <a:cubicBezTo>
                      <a:pt x="24200" y="27081"/>
                      <a:pt x="23974" y="26603"/>
                      <a:pt x="23723" y="26142"/>
                    </a:cubicBezTo>
                    <a:cubicBezTo>
                      <a:pt x="23429" y="25690"/>
                      <a:pt x="23178" y="25212"/>
                      <a:pt x="22969" y="24718"/>
                    </a:cubicBezTo>
                    <a:cubicBezTo>
                      <a:pt x="22550" y="24919"/>
                      <a:pt x="22290" y="25346"/>
                      <a:pt x="22298" y="25807"/>
                    </a:cubicBezTo>
                    <a:close/>
                    <a:moveTo>
                      <a:pt x="28499" y="25137"/>
                    </a:moveTo>
                    <a:cubicBezTo>
                      <a:pt x="28499" y="25137"/>
                      <a:pt x="28499" y="25137"/>
                      <a:pt x="28499" y="25556"/>
                    </a:cubicBezTo>
                    <a:cubicBezTo>
                      <a:pt x="28583" y="25849"/>
                      <a:pt x="28759" y="26117"/>
                      <a:pt x="29001" y="26310"/>
                    </a:cubicBezTo>
                    <a:lnTo>
                      <a:pt x="29756" y="26896"/>
                    </a:lnTo>
                    <a:cubicBezTo>
                      <a:pt x="30015" y="27030"/>
                      <a:pt x="30334" y="27030"/>
                      <a:pt x="30593" y="26896"/>
                    </a:cubicBezTo>
                    <a:cubicBezTo>
                      <a:pt x="30593" y="26896"/>
                      <a:pt x="30593" y="26896"/>
                      <a:pt x="30007" y="25807"/>
                    </a:cubicBezTo>
                    <a:cubicBezTo>
                      <a:pt x="29420" y="24718"/>
                      <a:pt x="28750" y="25388"/>
                      <a:pt x="28499" y="25472"/>
                    </a:cubicBezTo>
                    <a:close/>
                    <a:moveTo>
                      <a:pt x="28499" y="24047"/>
                    </a:moveTo>
                    <a:lnTo>
                      <a:pt x="29253" y="24047"/>
                    </a:lnTo>
                    <a:lnTo>
                      <a:pt x="29253" y="23126"/>
                    </a:lnTo>
                    <a:lnTo>
                      <a:pt x="28499" y="23126"/>
                    </a:lnTo>
                    <a:close/>
                    <a:moveTo>
                      <a:pt x="58663" y="45581"/>
                    </a:moveTo>
                    <a:cubicBezTo>
                      <a:pt x="58755" y="46025"/>
                      <a:pt x="58755" y="46478"/>
                      <a:pt x="58663" y="46922"/>
                    </a:cubicBezTo>
                    <a:cubicBezTo>
                      <a:pt x="58637" y="47257"/>
                      <a:pt x="58637" y="47592"/>
                      <a:pt x="58663" y="47927"/>
                    </a:cubicBezTo>
                    <a:lnTo>
                      <a:pt x="64193" y="47927"/>
                    </a:lnTo>
                    <a:lnTo>
                      <a:pt x="60171" y="44995"/>
                    </a:lnTo>
                    <a:cubicBezTo>
                      <a:pt x="59886" y="45104"/>
                      <a:pt x="59626" y="45271"/>
                      <a:pt x="59417" y="45497"/>
                    </a:cubicBezTo>
                    <a:cubicBezTo>
                      <a:pt x="59241" y="45589"/>
                      <a:pt x="59090" y="45740"/>
                      <a:pt x="58998" y="45916"/>
                    </a:cubicBezTo>
                    <a:close/>
                    <a:moveTo>
                      <a:pt x="56568" y="38375"/>
                    </a:moveTo>
                    <a:cubicBezTo>
                      <a:pt x="56568" y="38375"/>
                      <a:pt x="56568" y="38375"/>
                      <a:pt x="56568" y="38794"/>
                    </a:cubicBezTo>
                    <a:cubicBezTo>
                      <a:pt x="56568" y="39213"/>
                      <a:pt x="56568" y="39297"/>
                      <a:pt x="56987" y="39297"/>
                    </a:cubicBezTo>
                    <a:cubicBezTo>
                      <a:pt x="57012" y="39096"/>
                      <a:pt x="56987" y="38895"/>
                      <a:pt x="56903" y="38710"/>
                    </a:cubicBezTo>
                    <a:close/>
                    <a:moveTo>
                      <a:pt x="62014" y="40721"/>
                    </a:moveTo>
                    <a:cubicBezTo>
                      <a:pt x="62375" y="40621"/>
                      <a:pt x="62743" y="40830"/>
                      <a:pt x="62844" y="41182"/>
                    </a:cubicBezTo>
                    <a:cubicBezTo>
                      <a:pt x="62844" y="41199"/>
                      <a:pt x="62852" y="41207"/>
                      <a:pt x="62852" y="41224"/>
                    </a:cubicBezTo>
                    <a:cubicBezTo>
                      <a:pt x="62953" y="41584"/>
                      <a:pt x="62743" y="41953"/>
                      <a:pt x="62391" y="42054"/>
                    </a:cubicBezTo>
                    <a:cubicBezTo>
                      <a:pt x="62375" y="42054"/>
                      <a:pt x="62366" y="42062"/>
                      <a:pt x="62350" y="42062"/>
                    </a:cubicBezTo>
                    <a:cubicBezTo>
                      <a:pt x="62350" y="42062"/>
                      <a:pt x="61763" y="42062"/>
                      <a:pt x="61679" y="41475"/>
                    </a:cubicBezTo>
                    <a:cubicBezTo>
                      <a:pt x="61595" y="40889"/>
                      <a:pt x="62014" y="41140"/>
                      <a:pt x="62350" y="41057"/>
                    </a:cubicBezTo>
                    <a:close/>
                    <a:moveTo>
                      <a:pt x="70393" y="24885"/>
                    </a:moveTo>
                    <a:cubicBezTo>
                      <a:pt x="70393" y="24885"/>
                      <a:pt x="70393" y="24885"/>
                      <a:pt x="70393" y="25723"/>
                    </a:cubicBezTo>
                    <a:cubicBezTo>
                      <a:pt x="70393" y="26561"/>
                      <a:pt x="70393" y="26393"/>
                      <a:pt x="70980" y="26310"/>
                    </a:cubicBezTo>
                    <a:cubicBezTo>
                      <a:pt x="71566" y="26226"/>
                      <a:pt x="71566" y="26310"/>
                      <a:pt x="71482" y="25472"/>
                    </a:cubicBezTo>
                    <a:cubicBezTo>
                      <a:pt x="71315" y="25229"/>
                      <a:pt x="71005" y="25128"/>
                      <a:pt x="70728" y="25220"/>
                    </a:cubicBezTo>
                    <a:close/>
                    <a:moveTo>
                      <a:pt x="73577" y="31924"/>
                    </a:moveTo>
                    <a:cubicBezTo>
                      <a:pt x="73577" y="31924"/>
                      <a:pt x="73577" y="31924"/>
                      <a:pt x="73577" y="31924"/>
                    </a:cubicBezTo>
                    <a:cubicBezTo>
                      <a:pt x="73577" y="31924"/>
                      <a:pt x="73577" y="32343"/>
                      <a:pt x="73577" y="31924"/>
                    </a:cubicBezTo>
                    <a:cubicBezTo>
                      <a:pt x="73577" y="31505"/>
                      <a:pt x="73577" y="31924"/>
                      <a:pt x="73577" y="31924"/>
                    </a:cubicBezTo>
                    <a:cubicBezTo>
                      <a:pt x="73577" y="31924"/>
                      <a:pt x="74164" y="32175"/>
                      <a:pt x="73912" y="32259"/>
                    </a:cubicBezTo>
                    <a:close/>
                    <a:moveTo>
                      <a:pt x="72655" y="21115"/>
                    </a:moveTo>
                    <a:cubicBezTo>
                      <a:pt x="72655" y="21115"/>
                      <a:pt x="72655" y="21115"/>
                      <a:pt x="72655" y="21701"/>
                    </a:cubicBezTo>
                    <a:cubicBezTo>
                      <a:pt x="72865" y="22087"/>
                      <a:pt x="73125" y="22455"/>
                      <a:pt x="73409" y="22791"/>
                    </a:cubicBezTo>
                    <a:lnTo>
                      <a:pt x="74499" y="23880"/>
                    </a:lnTo>
                    <a:lnTo>
                      <a:pt x="75337" y="23880"/>
                    </a:lnTo>
                    <a:cubicBezTo>
                      <a:pt x="75839" y="23436"/>
                      <a:pt x="76116" y="22791"/>
                      <a:pt x="76091" y="22120"/>
                    </a:cubicBezTo>
                    <a:cubicBezTo>
                      <a:pt x="76007" y="21643"/>
                      <a:pt x="75772" y="21199"/>
                      <a:pt x="75421" y="20863"/>
                    </a:cubicBezTo>
                    <a:cubicBezTo>
                      <a:pt x="75043" y="20537"/>
                      <a:pt x="74574" y="20327"/>
                      <a:pt x="74080" y="20277"/>
                    </a:cubicBezTo>
                    <a:cubicBezTo>
                      <a:pt x="73569" y="20503"/>
                      <a:pt x="73175" y="20922"/>
                      <a:pt x="72991" y="21450"/>
                    </a:cubicBezTo>
                    <a:close/>
                    <a:moveTo>
                      <a:pt x="77431" y="33934"/>
                    </a:moveTo>
                    <a:cubicBezTo>
                      <a:pt x="77431" y="33934"/>
                      <a:pt x="77431" y="33432"/>
                      <a:pt x="76845" y="33934"/>
                    </a:cubicBezTo>
                    <a:cubicBezTo>
                      <a:pt x="76259" y="34437"/>
                      <a:pt x="76342" y="33934"/>
                      <a:pt x="76845" y="34521"/>
                    </a:cubicBezTo>
                    <a:cubicBezTo>
                      <a:pt x="77021" y="34647"/>
                      <a:pt x="77255" y="34647"/>
                      <a:pt x="77431" y="34521"/>
                    </a:cubicBezTo>
                    <a:cubicBezTo>
                      <a:pt x="77431" y="34521"/>
                      <a:pt x="77850" y="34521"/>
                      <a:pt x="77767" y="34270"/>
                    </a:cubicBezTo>
                    <a:close/>
                    <a:moveTo>
                      <a:pt x="84218" y="23712"/>
                    </a:moveTo>
                    <a:cubicBezTo>
                      <a:pt x="83799" y="23712"/>
                      <a:pt x="83716" y="24131"/>
                      <a:pt x="83799" y="24550"/>
                    </a:cubicBezTo>
                    <a:cubicBezTo>
                      <a:pt x="83883" y="24969"/>
                      <a:pt x="83799" y="25137"/>
                      <a:pt x="84554" y="25053"/>
                    </a:cubicBezTo>
                    <a:cubicBezTo>
                      <a:pt x="85308" y="24969"/>
                      <a:pt x="84972" y="25053"/>
                      <a:pt x="84554" y="24215"/>
                    </a:cubicBezTo>
                    <a:cubicBezTo>
                      <a:pt x="84134" y="23377"/>
                      <a:pt x="85308" y="23964"/>
                      <a:pt x="84554" y="24047"/>
                    </a:cubicBezTo>
                    <a:close/>
                    <a:moveTo>
                      <a:pt x="90251" y="21869"/>
                    </a:moveTo>
                    <a:lnTo>
                      <a:pt x="89330" y="22288"/>
                    </a:lnTo>
                    <a:lnTo>
                      <a:pt x="88073" y="22874"/>
                    </a:lnTo>
                    <a:lnTo>
                      <a:pt x="87151" y="23377"/>
                    </a:lnTo>
                    <a:cubicBezTo>
                      <a:pt x="87151" y="23377"/>
                      <a:pt x="87151" y="23377"/>
                      <a:pt x="87151" y="23377"/>
                    </a:cubicBezTo>
                    <a:cubicBezTo>
                      <a:pt x="87369" y="23427"/>
                      <a:pt x="87603" y="23427"/>
                      <a:pt x="87821" y="23377"/>
                    </a:cubicBezTo>
                    <a:lnTo>
                      <a:pt x="88994" y="22791"/>
                    </a:lnTo>
                    <a:lnTo>
                      <a:pt x="90084" y="22288"/>
                    </a:lnTo>
                    <a:close/>
                    <a:moveTo>
                      <a:pt x="101311" y="17512"/>
                    </a:moveTo>
                    <a:cubicBezTo>
                      <a:pt x="102149" y="17428"/>
                      <a:pt x="102953" y="17143"/>
                      <a:pt x="103657" y="16674"/>
                    </a:cubicBezTo>
                    <a:cubicBezTo>
                      <a:pt x="104068" y="16381"/>
                      <a:pt x="104311" y="15920"/>
                      <a:pt x="104328" y="15417"/>
                    </a:cubicBezTo>
                    <a:cubicBezTo>
                      <a:pt x="104328" y="15417"/>
                      <a:pt x="103909" y="14747"/>
                      <a:pt x="103322" y="14495"/>
                    </a:cubicBezTo>
                    <a:cubicBezTo>
                      <a:pt x="102468" y="14303"/>
                      <a:pt x="101579" y="14303"/>
                      <a:pt x="100725" y="14495"/>
                    </a:cubicBezTo>
                    <a:cubicBezTo>
                      <a:pt x="100725" y="14495"/>
                      <a:pt x="100725" y="14495"/>
                      <a:pt x="100725" y="15082"/>
                    </a:cubicBezTo>
                    <a:cubicBezTo>
                      <a:pt x="100725" y="15668"/>
                      <a:pt x="100725" y="15752"/>
                      <a:pt x="101144" y="16171"/>
                    </a:cubicBezTo>
                    <a:lnTo>
                      <a:pt x="101144" y="17177"/>
                    </a:lnTo>
                    <a:cubicBezTo>
                      <a:pt x="101144" y="17177"/>
                      <a:pt x="102065" y="17847"/>
                      <a:pt x="102065" y="17847"/>
                    </a:cubicBezTo>
                    <a:close/>
                    <a:moveTo>
                      <a:pt x="106841" y="33264"/>
                    </a:moveTo>
                    <a:cubicBezTo>
                      <a:pt x="106950" y="33524"/>
                      <a:pt x="107126" y="33758"/>
                      <a:pt x="107344" y="33934"/>
                    </a:cubicBezTo>
                    <a:cubicBezTo>
                      <a:pt x="107537" y="34169"/>
                      <a:pt x="107805" y="34312"/>
                      <a:pt x="108098" y="34353"/>
                    </a:cubicBezTo>
                    <a:lnTo>
                      <a:pt x="107428" y="31588"/>
                    </a:lnTo>
                    <a:cubicBezTo>
                      <a:pt x="107235" y="31840"/>
                      <a:pt x="107093" y="32125"/>
                      <a:pt x="107009" y="32426"/>
                    </a:cubicBezTo>
                    <a:cubicBezTo>
                      <a:pt x="106942" y="32828"/>
                      <a:pt x="107000" y="33231"/>
                      <a:pt x="107176" y="33599"/>
                    </a:cubicBezTo>
                    <a:close/>
                    <a:moveTo>
                      <a:pt x="116561" y="56055"/>
                    </a:moveTo>
                    <a:lnTo>
                      <a:pt x="116561" y="55384"/>
                    </a:lnTo>
                    <a:lnTo>
                      <a:pt x="115974" y="55384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="" xmlns:a16="http://schemas.microsoft.com/office/drawing/2014/main" id="{1F98AF6D-9E5D-4042-8E9C-88C7E58DD81F}"/>
                  </a:ext>
                </a:extLst>
              </p:cNvPr>
              <p:cNvSpPr/>
              <p:nvPr/>
            </p:nvSpPr>
            <p:spPr>
              <a:xfrm>
                <a:off x="3813167" y="2393810"/>
                <a:ext cx="71530" cy="71304"/>
              </a:xfrm>
              <a:custGeom>
                <a:avLst/>
                <a:gdLst>
                  <a:gd name="connsiteX0" fmla="*/ 49140 w 71530"/>
                  <a:gd name="connsiteY0" fmla="*/ 68204 h 71304"/>
                  <a:gd name="connsiteX1" fmla="*/ 48554 w 71530"/>
                  <a:gd name="connsiteY1" fmla="*/ 67031 h 71304"/>
                  <a:gd name="connsiteX2" fmla="*/ 47967 w 71530"/>
                  <a:gd name="connsiteY2" fmla="*/ 65774 h 71304"/>
                  <a:gd name="connsiteX3" fmla="*/ 47213 w 71530"/>
                  <a:gd name="connsiteY3" fmla="*/ 65355 h 71304"/>
                  <a:gd name="connsiteX4" fmla="*/ 45034 w 71530"/>
                  <a:gd name="connsiteY4" fmla="*/ 65355 h 71304"/>
                  <a:gd name="connsiteX5" fmla="*/ 44616 w 71530"/>
                  <a:gd name="connsiteY5" fmla="*/ 64601 h 71304"/>
                  <a:gd name="connsiteX6" fmla="*/ 43442 w 71530"/>
                  <a:gd name="connsiteY6" fmla="*/ 66193 h 71304"/>
                  <a:gd name="connsiteX7" fmla="*/ 42353 w 71530"/>
                  <a:gd name="connsiteY7" fmla="*/ 67701 h 71304"/>
                  <a:gd name="connsiteX8" fmla="*/ 41850 w 71530"/>
                  <a:gd name="connsiteY8" fmla="*/ 65942 h 71304"/>
                  <a:gd name="connsiteX9" fmla="*/ 40929 w 71530"/>
                  <a:gd name="connsiteY9" fmla="*/ 66780 h 71304"/>
                  <a:gd name="connsiteX10" fmla="*/ 40510 w 71530"/>
                  <a:gd name="connsiteY10" fmla="*/ 68120 h 71304"/>
                  <a:gd name="connsiteX11" fmla="*/ 40510 w 71530"/>
                  <a:gd name="connsiteY11" fmla="*/ 69461 h 71304"/>
                  <a:gd name="connsiteX12" fmla="*/ 40510 w 71530"/>
                  <a:gd name="connsiteY12" fmla="*/ 70048 h 71304"/>
                  <a:gd name="connsiteX13" fmla="*/ 39421 w 71530"/>
                  <a:gd name="connsiteY13" fmla="*/ 69042 h 71304"/>
                  <a:gd name="connsiteX14" fmla="*/ 39421 w 71530"/>
                  <a:gd name="connsiteY14" fmla="*/ 67366 h 71304"/>
                  <a:gd name="connsiteX15" fmla="*/ 39421 w 71530"/>
                  <a:gd name="connsiteY15" fmla="*/ 65607 h 71304"/>
                  <a:gd name="connsiteX16" fmla="*/ 37158 w 71530"/>
                  <a:gd name="connsiteY16" fmla="*/ 63931 h 71304"/>
                  <a:gd name="connsiteX17" fmla="*/ 37158 w 71530"/>
                  <a:gd name="connsiteY17" fmla="*/ 63931 h 71304"/>
                  <a:gd name="connsiteX18" fmla="*/ 37158 w 71530"/>
                  <a:gd name="connsiteY18" fmla="*/ 64434 h 71304"/>
                  <a:gd name="connsiteX19" fmla="*/ 37158 w 71530"/>
                  <a:gd name="connsiteY19" fmla="*/ 65104 h 71304"/>
                  <a:gd name="connsiteX20" fmla="*/ 35650 w 71530"/>
                  <a:gd name="connsiteY20" fmla="*/ 65104 h 71304"/>
                  <a:gd name="connsiteX21" fmla="*/ 34142 w 71530"/>
                  <a:gd name="connsiteY21" fmla="*/ 65523 h 71304"/>
                  <a:gd name="connsiteX22" fmla="*/ 34142 w 71530"/>
                  <a:gd name="connsiteY22" fmla="*/ 66110 h 71304"/>
                  <a:gd name="connsiteX23" fmla="*/ 34142 w 71530"/>
                  <a:gd name="connsiteY23" fmla="*/ 66780 h 71304"/>
                  <a:gd name="connsiteX24" fmla="*/ 32550 w 71530"/>
                  <a:gd name="connsiteY24" fmla="*/ 68204 h 71304"/>
                  <a:gd name="connsiteX25" fmla="*/ 29869 w 71530"/>
                  <a:gd name="connsiteY25" fmla="*/ 67618 h 71304"/>
                  <a:gd name="connsiteX26" fmla="*/ 28612 w 71530"/>
                  <a:gd name="connsiteY26" fmla="*/ 67618 h 71304"/>
                  <a:gd name="connsiteX27" fmla="*/ 27104 w 71530"/>
                  <a:gd name="connsiteY27" fmla="*/ 68372 h 71304"/>
                  <a:gd name="connsiteX28" fmla="*/ 25679 w 71530"/>
                  <a:gd name="connsiteY28" fmla="*/ 69042 h 71304"/>
                  <a:gd name="connsiteX29" fmla="*/ 24758 w 71530"/>
                  <a:gd name="connsiteY29" fmla="*/ 69042 h 71304"/>
                  <a:gd name="connsiteX30" fmla="*/ 23668 w 71530"/>
                  <a:gd name="connsiteY30" fmla="*/ 69042 h 71304"/>
                  <a:gd name="connsiteX31" fmla="*/ 23166 w 71530"/>
                  <a:gd name="connsiteY31" fmla="*/ 69042 h 71304"/>
                  <a:gd name="connsiteX32" fmla="*/ 22495 w 71530"/>
                  <a:gd name="connsiteY32" fmla="*/ 70131 h 71304"/>
                  <a:gd name="connsiteX33" fmla="*/ 22076 w 71530"/>
                  <a:gd name="connsiteY33" fmla="*/ 71304 h 71304"/>
                  <a:gd name="connsiteX34" fmla="*/ 21574 w 71530"/>
                  <a:gd name="connsiteY34" fmla="*/ 70718 h 71304"/>
                  <a:gd name="connsiteX35" fmla="*/ 21155 w 71530"/>
                  <a:gd name="connsiteY35" fmla="*/ 69964 h 71304"/>
                  <a:gd name="connsiteX36" fmla="*/ 21155 w 71530"/>
                  <a:gd name="connsiteY36" fmla="*/ 68958 h 71304"/>
                  <a:gd name="connsiteX37" fmla="*/ 21155 w 71530"/>
                  <a:gd name="connsiteY37" fmla="*/ 67785 h 71304"/>
                  <a:gd name="connsiteX38" fmla="*/ 21155 w 71530"/>
                  <a:gd name="connsiteY38" fmla="*/ 67618 h 71304"/>
                  <a:gd name="connsiteX39" fmla="*/ 20149 w 71530"/>
                  <a:gd name="connsiteY39" fmla="*/ 66780 h 71304"/>
                  <a:gd name="connsiteX40" fmla="*/ 19563 w 71530"/>
                  <a:gd name="connsiteY40" fmla="*/ 67526 h 71304"/>
                  <a:gd name="connsiteX41" fmla="*/ 19563 w 71530"/>
                  <a:gd name="connsiteY41" fmla="*/ 67534 h 71304"/>
                  <a:gd name="connsiteX42" fmla="*/ 19563 w 71530"/>
                  <a:gd name="connsiteY42" fmla="*/ 68707 h 71304"/>
                  <a:gd name="connsiteX43" fmla="*/ 18557 w 71530"/>
                  <a:gd name="connsiteY43" fmla="*/ 67701 h 71304"/>
                  <a:gd name="connsiteX44" fmla="*/ 18054 w 71530"/>
                  <a:gd name="connsiteY44" fmla="*/ 66277 h 71304"/>
                  <a:gd name="connsiteX45" fmla="*/ 15792 w 71530"/>
                  <a:gd name="connsiteY45" fmla="*/ 66277 h 71304"/>
                  <a:gd name="connsiteX46" fmla="*/ 15289 w 71530"/>
                  <a:gd name="connsiteY46" fmla="*/ 65607 h 71304"/>
                  <a:gd name="connsiteX47" fmla="*/ 15289 w 71530"/>
                  <a:gd name="connsiteY47" fmla="*/ 64434 h 71304"/>
                  <a:gd name="connsiteX48" fmla="*/ 15289 w 71530"/>
                  <a:gd name="connsiteY48" fmla="*/ 63428 h 71304"/>
                  <a:gd name="connsiteX49" fmla="*/ 15289 w 71530"/>
                  <a:gd name="connsiteY49" fmla="*/ 62758 h 71304"/>
                  <a:gd name="connsiteX50" fmla="*/ 14787 w 71530"/>
                  <a:gd name="connsiteY50" fmla="*/ 62758 h 71304"/>
                  <a:gd name="connsiteX51" fmla="*/ 14284 w 71530"/>
                  <a:gd name="connsiteY51" fmla="*/ 62758 h 71304"/>
                  <a:gd name="connsiteX52" fmla="*/ 13195 w 71530"/>
                  <a:gd name="connsiteY52" fmla="*/ 63428 h 71304"/>
                  <a:gd name="connsiteX53" fmla="*/ 13195 w 71530"/>
                  <a:gd name="connsiteY53" fmla="*/ 64182 h 71304"/>
                  <a:gd name="connsiteX54" fmla="*/ 13195 w 71530"/>
                  <a:gd name="connsiteY54" fmla="*/ 65020 h 71304"/>
                  <a:gd name="connsiteX55" fmla="*/ 12273 w 71530"/>
                  <a:gd name="connsiteY55" fmla="*/ 65607 h 71304"/>
                  <a:gd name="connsiteX56" fmla="*/ 12273 w 71530"/>
                  <a:gd name="connsiteY56" fmla="*/ 64518 h 71304"/>
                  <a:gd name="connsiteX57" fmla="*/ 11854 w 71530"/>
                  <a:gd name="connsiteY57" fmla="*/ 64099 h 71304"/>
                  <a:gd name="connsiteX58" fmla="*/ 11435 w 71530"/>
                  <a:gd name="connsiteY58" fmla="*/ 63596 h 71304"/>
                  <a:gd name="connsiteX59" fmla="*/ 11435 w 71530"/>
                  <a:gd name="connsiteY59" fmla="*/ 62423 h 71304"/>
                  <a:gd name="connsiteX60" fmla="*/ 11435 w 71530"/>
                  <a:gd name="connsiteY60" fmla="*/ 61920 h 71304"/>
                  <a:gd name="connsiteX61" fmla="*/ 11435 w 71530"/>
                  <a:gd name="connsiteY61" fmla="*/ 61082 h 71304"/>
                  <a:gd name="connsiteX62" fmla="*/ 11435 w 71530"/>
                  <a:gd name="connsiteY62" fmla="*/ 60328 h 71304"/>
                  <a:gd name="connsiteX63" fmla="*/ 10849 w 71530"/>
                  <a:gd name="connsiteY63" fmla="*/ 60328 h 71304"/>
                  <a:gd name="connsiteX64" fmla="*/ 10178 w 71530"/>
                  <a:gd name="connsiteY64" fmla="*/ 60328 h 71304"/>
                  <a:gd name="connsiteX65" fmla="*/ 9675 w 71530"/>
                  <a:gd name="connsiteY65" fmla="*/ 59825 h 71304"/>
                  <a:gd name="connsiteX66" fmla="*/ 9005 w 71530"/>
                  <a:gd name="connsiteY66" fmla="*/ 59825 h 71304"/>
                  <a:gd name="connsiteX67" fmla="*/ 8503 w 71530"/>
                  <a:gd name="connsiteY67" fmla="*/ 59825 h 71304"/>
                  <a:gd name="connsiteX68" fmla="*/ 8000 w 71530"/>
                  <a:gd name="connsiteY68" fmla="*/ 59825 h 71304"/>
                  <a:gd name="connsiteX69" fmla="*/ 8000 w 71530"/>
                  <a:gd name="connsiteY69" fmla="*/ 60412 h 71304"/>
                  <a:gd name="connsiteX70" fmla="*/ 8000 w 71530"/>
                  <a:gd name="connsiteY70" fmla="*/ 61082 h 71304"/>
                  <a:gd name="connsiteX71" fmla="*/ 8754 w 71530"/>
                  <a:gd name="connsiteY71" fmla="*/ 61753 h 71304"/>
                  <a:gd name="connsiteX72" fmla="*/ 9675 w 71530"/>
                  <a:gd name="connsiteY72" fmla="*/ 61753 h 71304"/>
                  <a:gd name="connsiteX73" fmla="*/ 10346 w 71530"/>
                  <a:gd name="connsiteY73" fmla="*/ 61753 h 71304"/>
                  <a:gd name="connsiteX74" fmla="*/ 10849 w 71530"/>
                  <a:gd name="connsiteY74" fmla="*/ 62423 h 71304"/>
                  <a:gd name="connsiteX75" fmla="*/ 7581 w 71530"/>
                  <a:gd name="connsiteY75" fmla="*/ 63261 h 71304"/>
                  <a:gd name="connsiteX76" fmla="*/ 6575 w 71530"/>
                  <a:gd name="connsiteY76" fmla="*/ 61166 h 71304"/>
                  <a:gd name="connsiteX77" fmla="*/ 5402 w 71530"/>
                  <a:gd name="connsiteY77" fmla="*/ 60328 h 71304"/>
                  <a:gd name="connsiteX78" fmla="*/ 4313 w 71530"/>
                  <a:gd name="connsiteY78" fmla="*/ 59825 h 71304"/>
                  <a:gd name="connsiteX79" fmla="*/ 3643 w 71530"/>
                  <a:gd name="connsiteY79" fmla="*/ 58904 h 71304"/>
                  <a:gd name="connsiteX80" fmla="*/ 3643 w 71530"/>
                  <a:gd name="connsiteY80" fmla="*/ 58904 h 71304"/>
                  <a:gd name="connsiteX81" fmla="*/ 3643 w 71530"/>
                  <a:gd name="connsiteY81" fmla="*/ 58904 h 71304"/>
                  <a:gd name="connsiteX82" fmla="*/ 3643 w 71530"/>
                  <a:gd name="connsiteY82" fmla="*/ 58485 h 71304"/>
                  <a:gd name="connsiteX83" fmla="*/ 3643 w 71530"/>
                  <a:gd name="connsiteY83" fmla="*/ 58485 h 71304"/>
                  <a:gd name="connsiteX84" fmla="*/ 2805 w 71530"/>
                  <a:gd name="connsiteY84" fmla="*/ 57731 h 71304"/>
                  <a:gd name="connsiteX85" fmla="*/ 1967 w 71530"/>
                  <a:gd name="connsiteY85" fmla="*/ 56893 h 71304"/>
                  <a:gd name="connsiteX86" fmla="*/ 1967 w 71530"/>
                  <a:gd name="connsiteY86" fmla="*/ 56474 h 71304"/>
                  <a:gd name="connsiteX87" fmla="*/ 1967 w 71530"/>
                  <a:gd name="connsiteY87" fmla="*/ 56474 h 71304"/>
                  <a:gd name="connsiteX88" fmla="*/ 1967 w 71530"/>
                  <a:gd name="connsiteY88" fmla="*/ 55971 h 71304"/>
                  <a:gd name="connsiteX89" fmla="*/ 1967 w 71530"/>
                  <a:gd name="connsiteY89" fmla="*/ 55468 h 71304"/>
                  <a:gd name="connsiteX90" fmla="*/ 1213 w 71530"/>
                  <a:gd name="connsiteY90" fmla="*/ 55468 h 71304"/>
                  <a:gd name="connsiteX91" fmla="*/ 375 w 71530"/>
                  <a:gd name="connsiteY91" fmla="*/ 54966 h 71304"/>
                  <a:gd name="connsiteX92" fmla="*/ 375 w 71530"/>
                  <a:gd name="connsiteY92" fmla="*/ 54966 h 71304"/>
                  <a:gd name="connsiteX93" fmla="*/ 375 w 71530"/>
                  <a:gd name="connsiteY93" fmla="*/ 54966 h 71304"/>
                  <a:gd name="connsiteX94" fmla="*/ 375 w 71530"/>
                  <a:gd name="connsiteY94" fmla="*/ 53541 h 71304"/>
                  <a:gd name="connsiteX95" fmla="*/ 1799 w 71530"/>
                  <a:gd name="connsiteY95" fmla="*/ 52703 h 71304"/>
                  <a:gd name="connsiteX96" fmla="*/ 3391 w 71530"/>
                  <a:gd name="connsiteY96" fmla="*/ 51949 h 71304"/>
                  <a:gd name="connsiteX97" fmla="*/ 4313 w 71530"/>
                  <a:gd name="connsiteY97" fmla="*/ 50860 h 71304"/>
                  <a:gd name="connsiteX98" fmla="*/ 3224 w 71530"/>
                  <a:gd name="connsiteY98" fmla="*/ 50441 h 71304"/>
                  <a:gd name="connsiteX99" fmla="*/ 3224 w 71530"/>
                  <a:gd name="connsiteY99" fmla="*/ 50441 h 71304"/>
                  <a:gd name="connsiteX100" fmla="*/ 3224 w 71530"/>
                  <a:gd name="connsiteY100" fmla="*/ 50441 h 71304"/>
                  <a:gd name="connsiteX101" fmla="*/ 2637 w 71530"/>
                  <a:gd name="connsiteY101" fmla="*/ 51028 h 71304"/>
                  <a:gd name="connsiteX102" fmla="*/ 2051 w 71530"/>
                  <a:gd name="connsiteY102" fmla="*/ 51698 h 71304"/>
                  <a:gd name="connsiteX103" fmla="*/ 1380 w 71530"/>
                  <a:gd name="connsiteY103" fmla="*/ 51698 h 71304"/>
                  <a:gd name="connsiteX104" fmla="*/ 878 w 71530"/>
                  <a:gd name="connsiteY104" fmla="*/ 51698 h 71304"/>
                  <a:gd name="connsiteX105" fmla="*/ 375 w 71530"/>
                  <a:gd name="connsiteY105" fmla="*/ 51698 h 71304"/>
                  <a:gd name="connsiteX106" fmla="*/ 375 w 71530"/>
                  <a:gd name="connsiteY106" fmla="*/ 51698 h 71304"/>
                  <a:gd name="connsiteX107" fmla="*/ 375 w 71530"/>
                  <a:gd name="connsiteY107" fmla="*/ 51195 h 71304"/>
                  <a:gd name="connsiteX108" fmla="*/ 375 w 71530"/>
                  <a:gd name="connsiteY108" fmla="*/ 50609 h 71304"/>
                  <a:gd name="connsiteX109" fmla="*/ 375 w 71530"/>
                  <a:gd name="connsiteY109" fmla="*/ 48765 h 71304"/>
                  <a:gd name="connsiteX110" fmla="*/ 1213 w 71530"/>
                  <a:gd name="connsiteY110" fmla="*/ 46838 h 71304"/>
                  <a:gd name="connsiteX111" fmla="*/ 2135 w 71530"/>
                  <a:gd name="connsiteY111" fmla="*/ 45078 h 71304"/>
                  <a:gd name="connsiteX112" fmla="*/ 2135 w 71530"/>
                  <a:gd name="connsiteY112" fmla="*/ 43905 h 71304"/>
                  <a:gd name="connsiteX113" fmla="*/ 1129 w 71530"/>
                  <a:gd name="connsiteY113" fmla="*/ 42313 h 71304"/>
                  <a:gd name="connsiteX114" fmla="*/ 207 w 71530"/>
                  <a:gd name="connsiteY114" fmla="*/ 40805 h 71304"/>
                  <a:gd name="connsiteX115" fmla="*/ 207 w 71530"/>
                  <a:gd name="connsiteY115" fmla="*/ 38627 h 71304"/>
                  <a:gd name="connsiteX116" fmla="*/ 710 w 71530"/>
                  <a:gd name="connsiteY116" fmla="*/ 36113 h 71304"/>
                  <a:gd name="connsiteX117" fmla="*/ 207 w 71530"/>
                  <a:gd name="connsiteY117" fmla="*/ 34102 h 71304"/>
                  <a:gd name="connsiteX118" fmla="*/ 207 w 71530"/>
                  <a:gd name="connsiteY118" fmla="*/ 33599 h 71304"/>
                  <a:gd name="connsiteX119" fmla="*/ 710 w 71530"/>
                  <a:gd name="connsiteY119" fmla="*/ 33599 h 71304"/>
                  <a:gd name="connsiteX120" fmla="*/ 1129 w 71530"/>
                  <a:gd name="connsiteY120" fmla="*/ 32929 h 71304"/>
                  <a:gd name="connsiteX121" fmla="*/ 1129 w 71530"/>
                  <a:gd name="connsiteY121" fmla="*/ 31421 h 71304"/>
                  <a:gd name="connsiteX122" fmla="*/ 2051 w 71530"/>
                  <a:gd name="connsiteY122" fmla="*/ 31421 h 71304"/>
                  <a:gd name="connsiteX123" fmla="*/ 2721 w 71530"/>
                  <a:gd name="connsiteY123" fmla="*/ 33935 h 71304"/>
                  <a:gd name="connsiteX124" fmla="*/ 3307 w 71530"/>
                  <a:gd name="connsiteY124" fmla="*/ 32929 h 71304"/>
                  <a:gd name="connsiteX125" fmla="*/ 4062 w 71530"/>
                  <a:gd name="connsiteY125" fmla="*/ 32175 h 71304"/>
                  <a:gd name="connsiteX126" fmla="*/ 5821 w 71530"/>
                  <a:gd name="connsiteY126" fmla="*/ 32175 h 71304"/>
                  <a:gd name="connsiteX127" fmla="*/ 7078 w 71530"/>
                  <a:gd name="connsiteY127" fmla="*/ 32175 h 71304"/>
                  <a:gd name="connsiteX128" fmla="*/ 7748 w 71530"/>
                  <a:gd name="connsiteY128" fmla="*/ 32175 h 71304"/>
                  <a:gd name="connsiteX129" fmla="*/ 7748 w 71530"/>
                  <a:gd name="connsiteY129" fmla="*/ 32175 h 71304"/>
                  <a:gd name="connsiteX130" fmla="*/ 7748 w 71530"/>
                  <a:gd name="connsiteY130" fmla="*/ 32175 h 71304"/>
                  <a:gd name="connsiteX131" fmla="*/ 7748 w 71530"/>
                  <a:gd name="connsiteY131" fmla="*/ 32175 h 71304"/>
                  <a:gd name="connsiteX132" fmla="*/ 5905 w 71530"/>
                  <a:gd name="connsiteY132" fmla="*/ 31253 h 71304"/>
                  <a:gd name="connsiteX133" fmla="*/ 3810 w 71530"/>
                  <a:gd name="connsiteY133" fmla="*/ 31253 h 71304"/>
                  <a:gd name="connsiteX134" fmla="*/ 3391 w 71530"/>
                  <a:gd name="connsiteY134" fmla="*/ 29578 h 71304"/>
                  <a:gd name="connsiteX135" fmla="*/ 4062 w 71530"/>
                  <a:gd name="connsiteY135" fmla="*/ 29578 h 71304"/>
                  <a:gd name="connsiteX136" fmla="*/ 4564 w 71530"/>
                  <a:gd name="connsiteY136" fmla="*/ 29578 h 71304"/>
                  <a:gd name="connsiteX137" fmla="*/ 5067 w 71530"/>
                  <a:gd name="connsiteY137" fmla="*/ 29578 h 71304"/>
                  <a:gd name="connsiteX138" fmla="*/ 5067 w 71530"/>
                  <a:gd name="connsiteY138" fmla="*/ 28991 h 71304"/>
                  <a:gd name="connsiteX139" fmla="*/ 5067 w 71530"/>
                  <a:gd name="connsiteY139" fmla="*/ 28488 h 71304"/>
                  <a:gd name="connsiteX140" fmla="*/ 5570 w 71530"/>
                  <a:gd name="connsiteY140" fmla="*/ 28488 h 71304"/>
                  <a:gd name="connsiteX141" fmla="*/ 6324 w 71530"/>
                  <a:gd name="connsiteY141" fmla="*/ 29996 h 71304"/>
                  <a:gd name="connsiteX142" fmla="*/ 7916 w 71530"/>
                  <a:gd name="connsiteY142" fmla="*/ 31086 h 71304"/>
                  <a:gd name="connsiteX143" fmla="*/ 8335 w 71530"/>
                  <a:gd name="connsiteY143" fmla="*/ 31086 h 71304"/>
                  <a:gd name="connsiteX144" fmla="*/ 8335 w 71530"/>
                  <a:gd name="connsiteY144" fmla="*/ 31086 h 71304"/>
                  <a:gd name="connsiteX145" fmla="*/ 7246 w 71530"/>
                  <a:gd name="connsiteY145" fmla="*/ 26813 h 71304"/>
                  <a:gd name="connsiteX146" fmla="*/ 5235 w 71530"/>
                  <a:gd name="connsiteY146" fmla="*/ 26226 h 71304"/>
                  <a:gd name="connsiteX147" fmla="*/ 3727 w 71530"/>
                  <a:gd name="connsiteY147" fmla="*/ 25472 h 71304"/>
                  <a:gd name="connsiteX148" fmla="*/ 3727 w 71530"/>
                  <a:gd name="connsiteY148" fmla="*/ 25472 h 71304"/>
                  <a:gd name="connsiteX149" fmla="*/ 4397 w 71530"/>
                  <a:gd name="connsiteY149" fmla="*/ 23042 h 71304"/>
                  <a:gd name="connsiteX150" fmla="*/ 6491 w 71530"/>
                  <a:gd name="connsiteY150" fmla="*/ 21618 h 71304"/>
                  <a:gd name="connsiteX151" fmla="*/ 7246 w 71530"/>
                  <a:gd name="connsiteY151" fmla="*/ 21618 h 71304"/>
                  <a:gd name="connsiteX152" fmla="*/ 7748 w 71530"/>
                  <a:gd name="connsiteY152" fmla="*/ 21618 h 71304"/>
                  <a:gd name="connsiteX153" fmla="*/ 7748 w 71530"/>
                  <a:gd name="connsiteY153" fmla="*/ 21618 h 71304"/>
                  <a:gd name="connsiteX154" fmla="*/ 8251 w 71530"/>
                  <a:gd name="connsiteY154" fmla="*/ 20528 h 71304"/>
                  <a:gd name="connsiteX155" fmla="*/ 8754 w 71530"/>
                  <a:gd name="connsiteY155" fmla="*/ 18434 h 71304"/>
                  <a:gd name="connsiteX156" fmla="*/ 9340 w 71530"/>
                  <a:gd name="connsiteY156" fmla="*/ 16423 h 71304"/>
                  <a:gd name="connsiteX157" fmla="*/ 10095 w 71530"/>
                  <a:gd name="connsiteY157" fmla="*/ 15501 h 71304"/>
                  <a:gd name="connsiteX158" fmla="*/ 10095 w 71530"/>
                  <a:gd name="connsiteY158" fmla="*/ 16758 h 71304"/>
                  <a:gd name="connsiteX159" fmla="*/ 10597 w 71530"/>
                  <a:gd name="connsiteY159" fmla="*/ 19104 h 71304"/>
                  <a:gd name="connsiteX160" fmla="*/ 11016 w 71530"/>
                  <a:gd name="connsiteY160" fmla="*/ 21534 h 71304"/>
                  <a:gd name="connsiteX161" fmla="*/ 11016 w 71530"/>
                  <a:gd name="connsiteY161" fmla="*/ 22791 h 71304"/>
                  <a:gd name="connsiteX162" fmla="*/ 10346 w 71530"/>
                  <a:gd name="connsiteY162" fmla="*/ 22791 h 71304"/>
                  <a:gd name="connsiteX163" fmla="*/ 9592 w 71530"/>
                  <a:gd name="connsiteY163" fmla="*/ 22791 h 71304"/>
                  <a:gd name="connsiteX164" fmla="*/ 9592 w 71530"/>
                  <a:gd name="connsiteY164" fmla="*/ 23712 h 71304"/>
                  <a:gd name="connsiteX165" fmla="*/ 9592 w 71530"/>
                  <a:gd name="connsiteY165" fmla="*/ 24466 h 71304"/>
                  <a:gd name="connsiteX166" fmla="*/ 9592 w 71530"/>
                  <a:gd name="connsiteY166" fmla="*/ 24466 h 71304"/>
                  <a:gd name="connsiteX167" fmla="*/ 9592 w 71530"/>
                  <a:gd name="connsiteY167" fmla="*/ 24466 h 71304"/>
                  <a:gd name="connsiteX168" fmla="*/ 12357 w 71530"/>
                  <a:gd name="connsiteY168" fmla="*/ 23712 h 71304"/>
                  <a:gd name="connsiteX169" fmla="*/ 12357 w 71530"/>
                  <a:gd name="connsiteY169" fmla="*/ 23712 h 71304"/>
                  <a:gd name="connsiteX170" fmla="*/ 12357 w 71530"/>
                  <a:gd name="connsiteY170" fmla="*/ 24131 h 71304"/>
                  <a:gd name="connsiteX171" fmla="*/ 12357 w 71530"/>
                  <a:gd name="connsiteY171" fmla="*/ 24131 h 71304"/>
                  <a:gd name="connsiteX172" fmla="*/ 12357 w 71530"/>
                  <a:gd name="connsiteY172" fmla="*/ 24131 h 71304"/>
                  <a:gd name="connsiteX173" fmla="*/ 14200 w 71530"/>
                  <a:gd name="connsiteY173" fmla="*/ 24131 h 71304"/>
                  <a:gd name="connsiteX174" fmla="*/ 14200 w 71530"/>
                  <a:gd name="connsiteY174" fmla="*/ 23293 h 71304"/>
                  <a:gd name="connsiteX175" fmla="*/ 13446 w 71530"/>
                  <a:gd name="connsiteY175" fmla="*/ 20193 h 71304"/>
                  <a:gd name="connsiteX176" fmla="*/ 15122 w 71530"/>
                  <a:gd name="connsiteY176" fmla="*/ 19774 h 71304"/>
                  <a:gd name="connsiteX177" fmla="*/ 16630 w 71530"/>
                  <a:gd name="connsiteY177" fmla="*/ 20193 h 71304"/>
                  <a:gd name="connsiteX178" fmla="*/ 17719 w 71530"/>
                  <a:gd name="connsiteY178" fmla="*/ 20193 h 71304"/>
                  <a:gd name="connsiteX179" fmla="*/ 18138 w 71530"/>
                  <a:gd name="connsiteY179" fmla="*/ 20193 h 71304"/>
                  <a:gd name="connsiteX180" fmla="*/ 17468 w 71530"/>
                  <a:gd name="connsiteY180" fmla="*/ 19690 h 71304"/>
                  <a:gd name="connsiteX181" fmla="*/ 16379 w 71530"/>
                  <a:gd name="connsiteY181" fmla="*/ 18853 h 71304"/>
                  <a:gd name="connsiteX182" fmla="*/ 15206 w 71530"/>
                  <a:gd name="connsiteY182" fmla="*/ 18015 h 71304"/>
                  <a:gd name="connsiteX183" fmla="*/ 14619 w 71530"/>
                  <a:gd name="connsiteY183" fmla="*/ 18015 h 71304"/>
                  <a:gd name="connsiteX184" fmla="*/ 15038 w 71530"/>
                  <a:gd name="connsiteY184" fmla="*/ 18015 h 71304"/>
                  <a:gd name="connsiteX185" fmla="*/ 15876 w 71530"/>
                  <a:gd name="connsiteY185" fmla="*/ 18015 h 71304"/>
                  <a:gd name="connsiteX186" fmla="*/ 16462 w 71530"/>
                  <a:gd name="connsiteY186" fmla="*/ 18015 h 71304"/>
                  <a:gd name="connsiteX187" fmla="*/ 16462 w 71530"/>
                  <a:gd name="connsiteY187" fmla="*/ 16255 h 71304"/>
                  <a:gd name="connsiteX188" fmla="*/ 15708 w 71530"/>
                  <a:gd name="connsiteY188" fmla="*/ 14831 h 71304"/>
                  <a:gd name="connsiteX189" fmla="*/ 14870 w 71530"/>
                  <a:gd name="connsiteY189" fmla="*/ 12904 h 71304"/>
                  <a:gd name="connsiteX190" fmla="*/ 15792 w 71530"/>
                  <a:gd name="connsiteY190" fmla="*/ 12904 h 71304"/>
                  <a:gd name="connsiteX191" fmla="*/ 16714 w 71530"/>
                  <a:gd name="connsiteY191" fmla="*/ 12904 h 71304"/>
                  <a:gd name="connsiteX192" fmla="*/ 17216 w 71530"/>
                  <a:gd name="connsiteY192" fmla="*/ 12904 h 71304"/>
                  <a:gd name="connsiteX193" fmla="*/ 17719 w 71530"/>
                  <a:gd name="connsiteY193" fmla="*/ 12904 h 71304"/>
                  <a:gd name="connsiteX194" fmla="*/ 18138 w 71530"/>
                  <a:gd name="connsiteY194" fmla="*/ 12904 h 71304"/>
                  <a:gd name="connsiteX195" fmla="*/ 18138 w 71530"/>
                  <a:gd name="connsiteY195" fmla="*/ 12317 h 71304"/>
                  <a:gd name="connsiteX196" fmla="*/ 18138 w 71530"/>
                  <a:gd name="connsiteY196" fmla="*/ 11814 h 71304"/>
                  <a:gd name="connsiteX197" fmla="*/ 19060 w 71530"/>
                  <a:gd name="connsiteY197" fmla="*/ 10557 h 71304"/>
                  <a:gd name="connsiteX198" fmla="*/ 21490 w 71530"/>
                  <a:gd name="connsiteY198" fmla="*/ 8965 h 71304"/>
                  <a:gd name="connsiteX199" fmla="*/ 22579 w 71530"/>
                  <a:gd name="connsiteY199" fmla="*/ 8295 h 71304"/>
                  <a:gd name="connsiteX200" fmla="*/ 23333 w 71530"/>
                  <a:gd name="connsiteY200" fmla="*/ 7792 h 71304"/>
                  <a:gd name="connsiteX201" fmla="*/ 23752 w 71530"/>
                  <a:gd name="connsiteY201" fmla="*/ 7792 h 71304"/>
                  <a:gd name="connsiteX202" fmla="*/ 27606 w 71530"/>
                  <a:gd name="connsiteY202" fmla="*/ 7792 h 71304"/>
                  <a:gd name="connsiteX203" fmla="*/ 27606 w 71530"/>
                  <a:gd name="connsiteY203" fmla="*/ 7792 h 71304"/>
                  <a:gd name="connsiteX204" fmla="*/ 27187 w 71530"/>
                  <a:gd name="connsiteY204" fmla="*/ 8714 h 71304"/>
                  <a:gd name="connsiteX205" fmla="*/ 26769 w 71530"/>
                  <a:gd name="connsiteY205" fmla="*/ 9468 h 71304"/>
                  <a:gd name="connsiteX206" fmla="*/ 26769 w 71530"/>
                  <a:gd name="connsiteY206" fmla="*/ 9468 h 71304"/>
                  <a:gd name="connsiteX207" fmla="*/ 28277 w 71530"/>
                  <a:gd name="connsiteY207" fmla="*/ 8547 h 71304"/>
                  <a:gd name="connsiteX208" fmla="*/ 29115 w 71530"/>
                  <a:gd name="connsiteY208" fmla="*/ 7038 h 71304"/>
                  <a:gd name="connsiteX209" fmla="*/ 29785 w 71530"/>
                  <a:gd name="connsiteY209" fmla="*/ 5614 h 71304"/>
                  <a:gd name="connsiteX210" fmla="*/ 30707 w 71530"/>
                  <a:gd name="connsiteY210" fmla="*/ 4776 h 71304"/>
                  <a:gd name="connsiteX211" fmla="*/ 31712 w 71530"/>
                  <a:gd name="connsiteY211" fmla="*/ 4776 h 71304"/>
                  <a:gd name="connsiteX212" fmla="*/ 32969 w 71530"/>
                  <a:gd name="connsiteY212" fmla="*/ 5614 h 71304"/>
                  <a:gd name="connsiteX213" fmla="*/ 34309 w 71530"/>
                  <a:gd name="connsiteY213" fmla="*/ 6368 h 71304"/>
                  <a:gd name="connsiteX214" fmla="*/ 35315 w 71530"/>
                  <a:gd name="connsiteY214" fmla="*/ 6368 h 71304"/>
                  <a:gd name="connsiteX215" fmla="*/ 35315 w 71530"/>
                  <a:gd name="connsiteY215" fmla="*/ 6368 h 71304"/>
                  <a:gd name="connsiteX216" fmla="*/ 35315 w 71530"/>
                  <a:gd name="connsiteY216" fmla="*/ 5530 h 71304"/>
                  <a:gd name="connsiteX217" fmla="*/ 35315 w 71530"/>
                  <a:gd name="connsiteY217" fmla="*/ 4692 h 71304"/>
                  <a:gd name="connsiteX218" fmla="*/ 35315 w 71530"/>
                  <a:gd name="connsiteY218" fmla="*/ 4692 h 71304"/>
                  <a:gd name="connsiteX219" fmla="*/ 34058 w 71530"/>
                  <a:gd name="connsiteY219" fmla="*/ 4692 h 71304"/>
                  <a:gd name="connsiteX220" fmla="*/ 33555 w 71530"/>
                  <a:gd name="connsiteY220" fmla="*/ 3854 h 71304"/>
                  <a:gd name="connsiteX221" fmla="*/ 34058 w 71530"/>
                  <a:gd name="connsiteY221" fmla="*/ 3352 h 71304"/>
                  <a:gd name="connsiteX222" fmla="*/ 35231 w 71530"/>
                  <a:gd name="connsiteY222" fmla="*/ 3352 h 71304"/>
                  <a:gd name="connsiteX223" fmla="*/ 35734 w 71530"/>
                  <a:gd name="connsiteY223" fmla="*/ 3352 h 71304"/>
                  <a:gd name="connsiteX224" fmla="*/ 39169 w 71530"/>
                  <a:gd name="connsiteY224" fmla="*/ 5446 h 71304"/>
                  <a:gd name="connsiteX225" fmla="*/ 39672 w 71530"/>
                  <a:gd name="connsiteY225" fmla="*/ 5446 h 71304"/>
                  <a:gd name="connsiteX226" fmla="*/ 39672 w 71530"/>
                  <a:gd name="connsiteY226" fmla="*/ 4776 h 71304"/>
                  <a:gd name="connsiteX227" fmla="*/ 39672 w 71530"/>
                  <a:gd name="connsiteY227" fmla="*/ 3268 h 71304"/>
                  <a:gd name="connsiteX228" fmla="*/ 40342 w 71530"/>
                  <a:gd name="connsiteY228" fmla="*/ 3268 h 71304"/>
                  <a:gd name="connsiteX229" fmla="*/ 41599 w 71530"/>
                  <a:gd name="connsiteY229" fmla="*/ 3268 h 71304"/>
                  <a:gd name="connsiteX230" fmla="*/ 42940 w 71530"/>
                  <a:gd name="connsiteY230" fmla="*/ 3268 h 71304"/>
                  <a:gd name="connsiteX231" fmla="*/ 43442 w 71530"/>
                  <a:gd name="connsiteY231" fmla="*/ 4692 h 71304"/>
                  <a:gd name="connsiteX232" fmla="*/ 44029 w 71530"/>
                  <a:gd name="connsiteY232" fmla="*/ 6033 h 71304"/>
                  <a:gd name="connsiteX233" fmla="*/ 44029 w 71530"/>
                  <a:gd name="connsiteY233" fmla="*/ 6033 h 71304"/>
                  <a:gd name="connsiteX234" fmla="*/ 44029 w 71530"/>
                  <a:gd name="connsiteY234" fmla="*/ 5446 h 71304"/>
                  <a:gd name="connsiteX235" fmla="*/ 44029 w 71530"/>
                  <a:gd name="connsiteY235" fmla="*/ 4944 h 71304"/>
                  <a:gd name="connsiteX236" fmla="*/ 42772 w 71530"/>
                  <a:gd name="connsiteY236" fmla="*/ 0 h 71304"/>
                  <a:gd name="connsiteX237" fmla="*/ 43275 w 71530"/>
                  <a:gd name="connsiteY237" fmla="*/ 0 h 71304"/>
                  <a:gd name="connsiteX238" fmla="*/ 46543 w 71530"/>
                  <a:gd name="connsiteY238" fmla="*/ 6368 h 71304"/>
                  <a:gd name="connsiteX239" fmla="*/ 48805 w 71530"/>
                  <a:gd name="connsiteY239" fmla="*/ 3268 h 71304"/>
                  <a:gd name="connsiteX240" fmla="*/ 48805 w 71530"/>
                  <a:gd name="connsiteY240" fmla="*/ 3268 h 71304"/>
                  <a:gd name="connsiteX241" fmla="*/ 47716 w 71530"/>
                  <a:gd name="connsiteY241" fmla="*/ 2849 h 71304"/>
                  <a:gd name="connsiteX242" fmla="*/ 46375 w 71530"/>
                  <a:gd name="connsiteY242" fmla="*/ 2849 h 71304"/>
                  <a:gd name="connsiteX243" fmla="*/ 47381 w 71530"/>
                  <a:gd name="connsiteY243" fmla="*/ 2011 h 71304"/>
                  <a:gd name="connsiteX244" fmla="*/ 48470 w 71530"/>
                  <a:gd name="connsiteY244" fmla="*/ 2011 h 71304"/>
                  <a:gd name="connsiteX245" fmla="*/ 49643 w 71530"/>
                  <a:gd name="connsiteY245" fmla="*/ 2011 h 71304"/>
                  <a:gd name="connsiteX246" fmla="*/ 50313 w 71530"/>
                  <a:gd name="connsiteY246" fmla="*/ 2765 h 71304"/>
                  <a:gd name="connsiteX247" fmla="*/ 51151 w 71530"/>
                  <a:gd name="connsiteY247" fmla="*/ 3854 h 71304"/>
                  <a:gd name="connsiteX248" fmla="*/ 51151 w 71530"/>
                  <a:gd name="connsiteY248" fmla="*/ 3854 h 71304"/>
                  <a:gd name="connsiteX249" fmla="*/ 51151 w 71530"/>
                  <a:gd name="connsiteY249" fmla="*/ 5195 h 71304"/>
                  <a:gd name="connsiteX250" fmla="*/ 50481 w 71530"/>
                  <a:gd name="connsiteY250" fmla="*/ 6452 h 71304"/>
                  <a:gd name="connsiteX251" fmla="*/ 51151 w 71530"/>
                  <a:gd name="connsiteY251" fmla="*/ 6452 h 71304"/>
                  <a:gd name="connsiteX252" fmla="*/ 51821 w 71530"/>
                  <a:gd name="connsiteY252" fmla="*/ 6452 h 71304"/>
                  <a:gd name="connsiteX253" fmla="*/ 52324 w 71530"/>
                  <a:gd name="connsiteY253" fmla="*/ 7206 h 71304"/>
                  <a:gd name="connsiteX254" fmla="*/ 52827 w 71530"/>
                  <a:gd name="connsiteY254" fmla="*/ 7206 h 71304"/>
                  <a:gd name="connsiteX255" fmla="*/ 53329 w 71530"/>
                  <a:gd name="connsiteY255" fmla="*/ 7206 h 71304"/>
                  <a:gd name="connsiteX256" fmla="*/ 53749 w 71530"/>
                  <a:gd name="connsiteY256" fmla="*/ 6787 h 71304"/>
                  <a:gd name="connsiteX257" fmla="*/ 53749 w 71530"/>
                  <a:gd name="connsiteY257" fmla="*/ 7206 h 71304"/>
                  <a:gd name="connsiteX258" fmla="*/ 54586 w 71530"/>
                  <a:gd name="connsiteY258" fmla="*/ 7206 h 71304"/>
                  <a:gd name="connsiteX259" fmla="*/ 55508 w 71530"/>
                  <a:gd name="connsiteY259" fmla="*/ 7206 h 71304"/>
                  <a:gd name="connsiteX260" fmla="*/ 56178 w 71530"/>
                  <a:gd name="connsiteY260" fmla="*/ 7206 h 71304"/>
                  <a:gd name="connsiteX261" fmla="*/ 56681 w 71530"/>
                  <a:gd name="connsiteY261" fmla="*/ 8379 h 71304"/>
                  <a:gd name="connsiteX262" fmla="*/ 57184 w 71530"/>
                  <a:gd name="connsiteY262" fmla="*/ 9552 h 71304"/>
                  <a:gd name="connsiteX263" fmla="*/ 58189 w 71530"/>
                  <a:gd name="connsiteY263" fmla="*/ 13490 h 71304"/>
                  <a:gd name="connsiteX264" fmla="*/ 58692 w 71530"/>
                  <a:gd name="connsiteY264" fmla="*/ 14160 h 71304"/>
                  <a:gd name="connsiteX265" fmla="*/ 60368 w 71530"/>
                  <a:gd name="connsiteY265" fmla="*/ 14160 h 71304"/>
                  <a:gd name="connsiteX266" fmla="*/ 61122 w 71530"/>
                  <a:gd name="connsiteY266" fmla="*/ 14160 h 71304"/>
                  <a:gd name="connsiteX267" fmla="*/ 61122 w 71530"/>
                  <a:gd name="connsiteY267" fmla="*/ 14160 h 71304"/>
                  <a:gd name="connsiteX268" fmla="*/ 61122 w 71530"/>
                  <a:gd name="connsiteY268" fmla="*/ 14579 h 71304"/>
                  <a:gd name="connsiteX269" fmla="*/ 61122 w 71530"/>
                  <a:gd name="connsiteY269" fmla="*/ 14579 h 71304"/>
                  <a:gd name="connsiteX270" fmla="*/ 58776 w 71530"/>
                  <a:gd name="connsiteY270" fmla="*/ 14579 h 71304"/>
                  <a:gd name="connsiteX271" fmla="*/ 56681 w 71530"/>
                  <a:gd name="connsiteY271" fmla="*/ 13993 h 71304"/>
                  <a:gd name="connsiteX272" fmla="*/ 56095 w 71530"/>
                  <a:gd name="connsiteY272" fmla="*/ 14915 h 71304"/>
                  <a:gd name="connsiteX273" fmla="*/ 56095 w 71530"/>
                  <a:gd name="connsiteY273" fmla="*/ 15920 h 71304"/>
                  <a:gd name="connsiteX274" fmla="*/ 54000 w 71530"/>
                  <a:gd name="connsiteY274" fmla="*/ 15920 h 71304"/>
                  <a:gd name="connsiteX275" fmla="*/ 52073 w 71530"/>
                  <a:gd name="connsiteY275" fmla="*/ 15166 h 71304"/>
                  <a:gd name="connsiteX276" fmla="*/ 52492 w 71530"/>
                  <a:gd name="connsiteY276" fmla="*/ 14244 h 71304"/>
                  <a:gd name="connsiteX277" fmla="*/ 52492 w 71530"/>
                  <a:gd name="connsiteY277" fmla="*/ 13406 h 71304"/>
                  <a:gd name="connsiteX278" fmla="*/ 52492 w 71530"/>
                  <a:gd name="connsiteY278" fmla="*/ 12820 h 71304"/>
                  <a:gd name="connsiteX279" fmla="*/ 52492 w 71530"/>
                  <a:gd name="connsiteY279" fmla="*/ 12401 h 71304"/>
                  <a:gd name="connsiteX280" fmla="*/ 51654 w 71530"/>
                  <a:gd name="connsiteY280" fmla="*/ 12401 h 71304"/>
                  <a:gd name="connsiteX281" fmla="*/ 50565 w 71530"/>
                  <a:gd name="connsiteY281" fmla="*/ 11898 h 71304"/>
                  <a:gd name="connsiteX282" fmla="*/ 50565 w 71530"/>
                  <a:gd name="connsiteY282" fmla="*/ 11898 h 71304"/>
                  <a:gd name="connsiteX283" fmla="*/ 49056 w 71530"/>
                  <a:gd name="connsiteY283" fmla="*/ 12987 h 71304"/>
                  <a:gd name="connsiteX284" fmla="*/ 47967 w 71530"/>
                  <a:gd name="connsiteY284" fmla="*/ 14663 h 71304"/>
                  <a:gd name="connsiteX285" fmla="*/ 47967 w 71530"/>
                  <a:gd name="connsiteY285" fmla="*/ 14663 h 71304"/>
                  <a:gd name="connsiteX286" fmla="*/ 47967 w 71530"/>
                  <a:gd name="connsiteY286" fmla="*/ 14663 h 71304"/>
                  <a:gd name="connsiteX287" fmla="*/ 47297 w 71530"/>
                  <a:gd name="connsiteY287" fmla="*/ 14244 h 71304"/>
                  <a:gd name="connsiteX288" fmla="*/ 46794 w 71530"/>
                  <a:gd name="connsiteY288" fmla="*/ 14244 h 71304"/>
                  <a:gd name="connsiteX289" fmla="*/ 45537 w 71530"/>
                  <a:gd name="connsiteY289" fmla="*/ 14244 h 71304"/>
                  <a:gd name="connsiteX290" fmla="*/ 44280 w 71530"/>
                  <a:gd name="connsiteY290" fmla="*/ 14244 h 71304"/>
                  <a:gd name="connsiteX291" fmla="*/ 43610 w 71530"/>
                  <a:gd name="connsiteY291" fmla="*/ 14244 h 71304"/>
                  <a:gd name="connsiteX292" fmla="*/ 43024 w 71530"/>
                  <a:gd name="connsiteY292" fmla="*/ 14244 h 71304"/>
                  <a:gd name="connsiteX293" fmla="*/ 43024 w 71530"/>
                  <a:gd name="connsiteY293" fmla="*/ 14244 h 71304"/>
                  <a:gd name="connsiteX294" fmla="*/ 42353 w 71530"/>
                  <a:gd name="connsiteY294" fmla="*/ 14915 h 71304"/>
                  <a:gd name="connsiteX295" fmla="*/ 41767 w 71530"/>
                  <a:gd name="connsiteY295" fmla="*/ 16171 h 71304"/>
                  <a:gd name="connsiteX296" fmla="*/ 41180 w 71530"/>
                  <a:gd name="connsiteY296" fmla="*/ 17596 h 71304"/>
                  <a:gd name="connsiteX297" fmla="*/ 40258 w 71530"/>
                  <a:gd name="connsiteY297" fmla="*/ 18601 h 71304"/>
                  <a:gd name="connsiteX298" fmla="*/ 39085 w 71530"/>
                  <a:gd name="connsiteY298" fmla="*/ 19104 h 71304"/>
                  <a:gd name="connsiteX299" fmla="*/ 37158 w 71530"/>
                  <a:gd name="connsiteY299" fmla="*/ 19942 h 71304"/>
                  <a:gd name="connsiteX300" fmla="*/ 35231 w 71530"/>
                  <a:gd name="connsiteY300" fmla="*/ 20696 h 71304"/>
                  <a:gd name="connsiteX301" fmla="*/ 34058 w 71530"/>
                  <a:gd name="connsiteY301" fmla="*/ 20696 h 71304"/>
                  <a:gd name="connsiteX302" fmla="*/ 33220 w 71530"/>
                  <a:gd name="connsiteY302" fmla="*/ 21199 h 71304"/>
                  <a:gd name="connsiteX303" fmla="*/ 32382 w 71530"/>
                  <a:gd name="connsiteY303" fmla="*/ 21701 h 71304"/>
                  <a:gd name="connsiteX304" fmla="*/ 28947 w 71530"/>
                  <a:gd name="connsiteY304" fmla="*/ 22623 h 71304"/>
                  <a:gd name="connsiteX305" fmla="*/ 28947 w 71530"/>
                  <a:gd name="connsiteY305" fmla="*/ 23629 h 71304"/>
                  <a:gd name="connsiteX306" fmla="*/ 28025 w 71530"/>
                  <a:gd name="connsiteY306" fmla="*/ 23629 h 71304"/>
                  <a:gd name="connsiteX307" fmla="*/ 26769 w 71530"/>
                  <a:gd name="connsiteY307" fmla="*/ 23126 h 71304"/>
                  <a:gd name="connsiteX308" fmla="*/ 25512 w 71530"/>
                  <a:gd name="connsiteY308" fmla="*/ 22623 h 71304"/>
                  <a:gd name="connsiteX309" fmla="*/ 24674 w 71530"/>
                  <a:gd name="connsiteY309" fmla="*/ 23126 h 71304"/>
                  <a:gd name="connsiteX310" fmla="*/ 23752 w 71530"/>
                  <a:gd name="connsiteY310" fmla="*/ 23629 h 71304"/>
                  <a:gd name="connsiteX311" fmla="*/ 22747 w 71530"/>
                  <a:gd name="connsiteY311" fmla="*/ 23629 h 71304"/>
                  <a:gd name="connsiteX312" fmla="*/ 21741 w 71530"/>
                  <a:gd name="connsiteY312" fmla="*/ 23629 h 71304"/>
                  <a:gd name="connsiteX313" fmla="*/ 22579 w 71530"/>
                  <a:gd name="connsiteY313" fmla="*/ 25472 h 71304"/>
                  <a:gd name="connsiteX314" fmla="*/ 24003 w 71530"/>
                  <a:gd name="connsiteY314" fmla="*/ 26896 h 71304"/>
                  <a:gd name="connsiteX315" fmla="*/ 24003 w 71530"/>
                  <a:gd name="connsiteY315" fmla="*/ 26896 h 71304"/>
                  <a:gd name="connsiteX316" fmla="*/ 24003 w 71530"/>
                  <a:gd name="connsiteY316" fmla="*/ 26896 h 71304"/>
                  <a:gd name="connsiteX317" fmla="*/ 24003 w 71530"/>
                  <a:gd name="connsiteY317" fmla="*/ 27315 h 71304"/>
                  <a:gd name="connsiteX318" fmla="*/ 24003 w 71530"/>
                  <a:gd name="connsiteY318" fmla="*/ 28488 h 71304"/>
                  <a:gd name="connsiteX319" fmla="*/ 22998 w 71530"/>
                  <a:gd name="connsiteY319" fmla="*/ 29326 h 71304"/>
                  <a:gd name="connsiteX320" fmla="*/ 21909 w 71530"/>
                  <a:gd name="connsiteY320" fmla="*/ 29996 h 71304"/>
                  <a:gd name="connsiteX321" fmla="*/ 20903 w 71530"/>
                  <a:gd name="connsiteY321" fmla="*/ 29996 h 71304"/>
                  <a:gd name="connsiteX322" fmla="*/ 20903 w 71530"/>
                  <a:gd name="connsiteY322" fmla="*/ 30415 h 71304"/>
                  <a:gd name="connsiteX323" fmla="*/ 20903 w 71530"/>
                  <a:gd name="connsiteY323" fmla="*/ 31169 h 71304"/>
                  <a:gd name="connsiteX324" fmla="*/ 21992 w 71530"/>
                  <a:gd name="connsiteY324" fmla="*/ 31169 h 71304"/>
                  <a:gd name="connsiteX325" fmla="*/ 21322 w 71530"/>
                  <a:gd name="connsiteY325" fmla="*/ 33683 h 71304"/>
                  <a:gd name="connsiteX326" fmla="*/ 21322 w 71530"/>
                  <a:gd name="connsiteY326" fmla="*/ 36113 h 71304"/>
                  <a:gd name="connsiteX327" fmla="*/ 22076 w 71530"/>
                  <a:gd name="connsiteY327" fmla="*/ 39046 h 71304"/>
                  <a:gd name="connsiteX328" fmla="*/ 22076 w 71530"/>
                  <a:gd name="connsiteY328" fmla="*/ 40470 h 71304"/>
                  <a:gd name="connsiteX329" fmla="*/ 22076 w 71530"/>
                  <a:gd name="connsiteY329" fmla="*/ 42565 h 71304"/>
                  <a:gd name="connsiteX330" fmla="*/ 22076 w 71530"/>
                  <a:gd name="connsiteY330" fmla="*/ 45246 h 71304"/>
                  <a:gd name="connsiteX331" fmla="*/ 18054 w 71530"/>
                  <a:gd name="connsiteY331" fmla="*/ 43654 h 71304"/>
                  <a:gd name="connsiteX332" fmla="*/ 18054 w 71530"/>
                  <a:gd name="connsiteY332" fmla="*/ 43654 h 71304"/>
                  <a:gd name="connsiteX333" fmla="*/ 18054 w 71530"/>
                  <a:gd name="connsiteY333" fmla="*/ 44157 h 71304"/>
                  <a:gd name="connsiteX334" fmla="*/ 18054 w 71530"/>
                  <a:gd name="connsiteY334" fmla="*/ 44827 h 71304"/>
                  <a:gd name="connsiteX335" fmla="*/ 18473 w 71530"/>
                  <a:gd name="connsiteY335" fmla="*/ 45581 h 71304"/>
                  <a:gd name="connsiteX336" fmla="*/ 18473 w 71530"/>
                  <a:gd name="connsiteY336" fmla="*/ 47927 h 71304"/>
                  <a:gd name="connsiteX337" fmla="*/ 19144 w 71530"/>
                  <a:gd name="connsiteY337" fmla="*/ 48765 h 71304"/>
                  <a:gd name="connsiteX338" fmla="*/ 19814 w 71530"/>
                  <a:gd name="connsiteY338" fmla="*/ 49268 h 71304"/>
                  <a:gd name="connsiteX339" fmla="*/ 19814 w 71530"/>
                  <a:gd name="connsiteY339" fmla="*/ 49268 h 71304"/>
                  <a:gd name="connsiteX340" fmla="*/ 19814 w 71530"/>
                  <a:gd name="connsiteY340" fmla="*/ 49268 h 71304"/>
                  <a:gd name="connsiteX341" fmla="*/ 21238 w 71530"/>
                  <a:gd name="connsiteY341" fmla="*/ 48430 h 71304"/>
                  <a:gd name="connsiteX342" fmla="*/ 22830 w 71530"/>
                  <a:gd name="connsiteY342" fmla="*/ 47676 h 71304"/>
                  <a:gd name="connsiteX343" fmla="*/ 23668 w 71530"/>
                  <a:gd name="connsiteY343" fmla="*/ 47676 h 71304"/>
                  <a:gd name="connsiteX344" fmla="*/ 23668 w 71530"/>
                  <a:gd name="connsiteY344" fmla="*/ 50273 h 71304"/>
                  <a:gd name="connsiteX345" fmla="*/ 24590 w 71530"/>
                  <a:gd name="connsiteY345" fmla="*/ 50273 h 71304"/>
                  <a:gd name="connsiteX346" fmla="*/ 25260 w 71530"/>
                  <a:gd name="connsiteY346" fmla="*/ 52955 h 71304"/>
                  <a:gd name="connsiteX347" fmla="*/ 26601 w 71530"/>
                  <a:gd name="connsiteY347" fmla="*/ 52955 h 71304"/>
                  <a:gd name="connsiteX348" fmla="*/ 26601 w 71530"/>
                  <a:gd name="connsiteY348" fmla="*/ 54547 h 71304"/>
                  <a:gd name="connsiteX349" fmla="*/ 27271 w 71530"/>
                  <a:gd name="connsiteY349" fmla="*/ 54547 h 71304"/>
                  <a:gd name="connsiteX350" fmla="*/ 28695 w 71530"/>
                  <a:gd name="connsiteY350" fmla="*/ 55217 h 71304"/>
                  <a:gd name="connsiteX351" fmla="*/ 30371 w 71530"/>
                  <a:gd name="connsiteY351" fmla="*/ 56390 h 71304"/>
                  <a:gd name="connsiteX352" fmla="*/ 31042 w 71530"/>
                  <a:gd name="connsiteY352" fmla="*/ 57060 h 71304"/>
                  <a:gd name="connsiteX353" fmla="*/ 31712 w 71530"/>
                  <a:gd name="connsiteY353" fmla="*/ 57647 h 71304"/>
                  <a:gd name="connsiteX354" fmla="*/ 32969 w 71530"/>
                  <a:gd name="connsiteY354" fmla="*/ 57647 h 71304"/>
                  <a:gd name="connsiteX355" fmla="*/ 34142 w 71530"/>
                  <a:gd name="connsiteY355" fmla="*/ 57647 h 71304"/>
                  <a:gd name="connsiteX356" fmla="*/ 34980 w 71530"/>
                  <a:gd name="connsiteY356" fmla="*/ 57647 h 71304"/>
                  <a:gd name="connsiteX357" fmla="*/ 35901 w 71530"/>
                  <a:gd name="connsiteY357" fmla="*/ 57647 h 71304"/>
                  <a:gd name="connsiteX358" fmla="*/ 36907 w 71530"/>
                  <a:gd name="connsiteY358" fmla="*/ 57647 h 71304"/>
                  <a:gd name="connsiteX359" fmla="*/ 37829 w 71530"/>
                  <a:gd name="connsiteY359" fmla="*/ 57647 h 71304"/>
                  <a:gd name="connsiteX360" fmla="*/ 40426 w 71530"/>
                  <a:gd name="connsiteY360" fmla="*/ 57647 h 71304"/>
                  <a:gd name="connsiteX361" fmla="*/ 42437 w 71530"/>
                  <a:gd name="connsiteY361" fmla="*/ 57144 h 71304"/>
                  <a:gd name="connsiteX362" fmla="*/ 45453 w 71530"/>
                  <a:gd name="connsiteY362" fmla="*/ 56390 h 71304"/>
                  <a:gd name="connsiteX363" fmla="*/ 48470 w 71530"/>
                  <a:gd name="connsiteY363" fmla="*/ 55720 h 71304"/>
                  <a:gd name="connsiteX364" fmla="*/ 50397 w 71530"/>
                  <a:gd name="connsiteY364" fmla="*/ 55217 h 71304"/>
                  <a:gd name="connsiteX365" fmla="*/ 50900 w 71530"/>
                  <a:gd name="connsiteY365" fmla="*/ 56893 h 71304"/>
                  <a:gd name="connsiteX366" fmla="*/ 51654 w 71530"/>
                  <a:gd name="connsiteY366" fmla="*/ 55301 h 71304"/>
                  <a:gd name="connsiteX367" fmla="*/ 52324 w 71530"/>
                  <a:gd name="connsiteY367" fmla="*/ 53290 h 71304"/>
                  <a:gd name="connsiteX368" fmla="*/ 56346 w 71530"/>
                  <a:gd name="connsiteY368" fmla="*/ 50944 h 71304"/>
                  <a:gd name="connsiteX369" fmla="*/ 60368 w 71530"/>
                  <a:gd name="connsiteY369" fmla="*/ 48849 h 71304"/>
                  <a:gd name="connsiteX370" fmla="*/ 61373 w 71530"/>
                  <a:gd name="connsiteY370" fmla="*/ 48095 h 71304"/>
                  <a:gd name="connsiteX371" fmla="*/ 62295 w 71530"/>
                  <a:gd name="connsiteY371" fmla="*/ 47425 h 71304"/>
                  <a:gd name="connsiteX372" fmla="*/ 63384 w 71530"/>
                  <a:gd name="connsiteY372" fmla="*/ 47425 h 71304"/>
                  <a:gd name="connsiteX373" fmla="*/ 63384 w 71530"/>
                  <a:gd name="connsiteY373" fmla="*/ 47425 h 71304"/>
                  <a:gd name="connsiteX374" fmla="*/ 63971 w 71530"/>
                  <a:gd name="connsiteY374" fmla="*/ 47425 h 71304"/>
                  <a:gd name="connsiteX375" fmla="*/ 65898 w 71530"/>
                  <a:gd name="connsiteY375" fmla="*/ 46922 h 71304"/>
                  <a:gd name="connsiteX376" fmla="*/ 67741 w 71530"/>
                  <a:gd name="connsiteY376" fmla="*/ 46922 h 71304"/>
                  <a:gd name="connsiteX377" fmla="*/ 69250 w 71530"/>
                  <a:gd name="connsiteY377" fmla="*/ 46922 h 71304"/>
                  <a:gd name="connsiteX378" fmla="*/ 70171 w 71530"/>
                  <a:gd name="connsiteY378" fmla="*/ 48095 h 71304"/>
                  <a:gd name="connsiteX379" fmla="*/ 70842 w 71530"/>
                  <a:gd name="connsiteY379" fmla="*/ 49268 h 71304"/>
                  <a:gd name="connsiteX380" fmla="*/ 71512 w 71530"/>
                  <a:gd name="connsiteY380" fmla="*/ 49268 h 71304"/>
                  <a:gd name="connsiteX381" fmla="*/ 71512 w 71530"/>
                  <a:gd name="connsiteY381" fmla="*/ 49268 h 71304"/>
                  <a:gd name="connsiteX382" fmla="*/ 71512 w 71530"/>
                  <a:gd name="connsiteY382" fmla="*/ 49854 h 71304"/>
                  <a:gd name="connsiteX383" fmla="*/ 71093 w 71530"/>
                  <a:gd name="connsiteY383" fmla="*/ 50441 h 71304"/>
                  <a:gd name="connsiteX384" fmla="*/ 71093 w 71530"/>
                  <a:gd name="connsiteY384" fmla="*/ 50944 h 71304"/>
                  <a:gd name="connsiteX385" fmla="*/ 71093 w 71530"/>
                  <a:gd name="connsiteY385" fmla="*/ 51447 h 71304"/>
                  <a:gd name="connsiteX386" fmla="*/ 70422 w 71530"/>
                  <a:gd name="connsiteY386" fmla="*/ 52787 h 71304"/>
                  <a:gd name="connsiteX387" fmla="*/ 69082 w 71530"/>
                  <a:gd name="connsiteY387" fmla="*/ 53541 h 71304"/>
                  <a:gd name="connsiteX388" fmla="*/ 69082 w 71530"/>
                  <a:gd name="connsiteY388" fmla="*/ 53541 h 71304"/>
                  <a:gd name="connsiteX389" fmla="*/ 69082 w 71530"/>
                  <a:gd name="connsiteY389" fmla="*/ 53541 h 71304"/>
                  <a:gd name="connsiteX390" fmla="*/ 69585 w 71530"/>
                  <a:gd name="connsiteY390" fmla="*/ 52620 h 71304"/>
                  <a:gd name="connsiteX391" fmla="*/ 70171 w 71530"/>
                  <a:gd name="connsiteY391" fmla="*/ 51614 h 71304"/>
                  <a:gd name="connsiteX392" fmla="*/ 70171 w 71530"/>
                  <a:gd name="connsiteY392" fmla="*/ 51028 h 71304"/>
                  <a:gd name="connsiteX393" fmla="*/ 68747 w 71530"/>
                  <a:gd name="connsiteY393" fmla="*/ 50022 h 71304"/>
                  <a:gd name="connsiteX394" fmla="*/ 68328 w 71530"/>
                  <a:gd name="connsiteY394" fmla="*/ 51028 h 71304"/>
                  <a:gd name="connsiteX395" fmla="*/ 68328 w 71530"/>
                  <a:gd name="connsiteY395" fmla="*/ 52117 h 71304"/>
                  <a:gd name="connsiteX396" fmla="*/ 66400 w 71530"/>
                  <a:gd name="connsiteY396" fmla="*/ 52871 h 71304"/>
                  <a:gd name="connsiteX397" fmla="*/ 64557 w 71530"/>
                  <a:gd name="connsiteY397" fmla="*/ 53625 h 71304"/>
                  <a:gd name="connsiteX398" fmla="*/ 63803 w 71530"/>
                  <a:gd name="connsiteY398" fmla="*/ 54128 h 71304"/>
                  <a:gd name="connsiteX399" fmla="*/ 63217 w 71530"/>
                  <a:gd name="connsiteY399" fmla="*/ 54547 h 71304"/>
                  <a:gd name="connsiteX400" fmla="*/ 63217 w 71530"/>
                  <a:gd name="connsiteY400" fmla="*/ 55468 h 71304"/>
                  <a:gd name="connsiteX401" fmla="*/ 63217 w 71530"/>
                  <a:gd name="connsiteY401" fmla="*/ 56558 h 71304"/>
                  <a:gd name="connsiteX402" fmla="*/ 64222 w 71530"/>
                  <a:gd name="connsiteY402" fmla="*/ 57144 h 71304"/>
                  <a:gd name="connsiteX403" fmla="*/ 63300 w 71530"/>
                  <a:gd name="connsiteY403" fmla="*/ 57144 h 71304"/>
                  <a:gd name="connsiteX404" fmla="*/ 62379 w 71530"/>
                  <a:gd name="connsiteY404" fmla="*/ 57814 h 71304"/>
                  <a:gd name="connsiteX405" fmla="*/ 62379 w 71530"/>
                  <a:gd name="connsiteY405" fmla="*/ 58736 h 71304"/>
                  <a:gd name="connsiteX406" fmla="*/ 62379 w 71530"/>
                  <a:gd name="connsiteY406" fmla="*/ 59658 h 71304"/>
                  <a:gd name="connsiteX407" fmla="*/ 61457 w 71530"/>
                  <a:gd name="connsiteY407" fmla="*/ 60915 h 71304"/>
                  <a:gd name="connsiteX408" fmla="*/ 60954 w 71530"/>
                  <a:gd name="connsiteY408" fmla="*/ 62842 h 71304"/>
                  <a:gd name="connsiteX409" fmla="*/ 60954 w 71530"/>
                  <a:gd name="connsiteY409" fmla="*/ 62842 h 71304"/>
                  <a:gd name="connsiteX410" fmla="*/ 60452 w 71530"/>
                  <a:gd name="connsiteY410" fmla="*/ 61585 h 71304"/>
                  <a:gd name="connsiteX411" fmla="*/ 59781 w 71530"/>
                  <a:gd name="connsiteY411" fmla="*/ 60412 h 71304"/>
                  <a:gd name="connsiteX412" fmla="*/ 58608 w 71530"/>
                  <a:gd name="connsiteY412" fmla="*/ 60412 h 71304"/>
                  <a:gd name="connsiteX413" fmla="*/ 58608 w 71530"/>
                  <a:gd name="connsiteY413" fmla="*/ 60412 h 71304"/>
                  <a:gd name="connsiteX414" fmla="*/ 58608 w 71530"/>
                  <a:gd name="connsiteY414" fmla="*/ 60412 h 71304"/>
                  <a:gd name="connsiteX415" fmla="*/ 58608 w 71530"/>
                  <a:gd name="connsiteY415" fmla="*/ 60412 h 71304"/>
                  <a:gd name="connsiteX416" fmla="*/ 58608 w 71530"/>
                  <a:gd name="connsiteY416" fmla="*/ 61501 h 71304"/>
                  <a:gd name="connsiteX417" fmla="*/ 58608 w 71530"/>
                  <a:gd name="connsiteY417" fmla="*/ 62590 h 71304"/>
                  <a:gd name="connsiteX418" fmla="*/ 58189 w 71530"/>
                  <a:gd name="connsiteY418" fmla="*/ 62590 h 71304"/>
                  <a:gd name="connsiteX419" fmla="*/ 57351 w 71530"/>
                  <a:gd name="connsiteY419" fmla="*/ 63428 h 71304"/>
                  <a:gd name="connsiteX420" fmla="*/ 56430 w 71530"/>
                  <a:gd name="connsiteY420" fmla="*/ 64182 h 71304"/>
                  <a:gd name="connsiteX421" fmla="*/ 55759 w 71530"/>
                  <a:gd name="connsiteY421" fmla="*/ 64182 h 71304"/>
                  <a:gd name="connsiteX422" fmla="*/ 54921 w 71530"/>
                  <a:gd name="connsiteY422" fmla="*/ 64182 h 71304"/>
                  <a:gd name="connsiteX423" fmla="*/ 53916 w 71530"/>
                  <a:gd name="connsiteY423" fmla="*/ 65020 h 71304"/>
                  <a:gd name="connsiteX424" fmla="*/ 52743 w 71530"/>
                  <a:gd name="connsiteY424" fmla="*/ 65774 h 71304"/>
                  <a:gd name="connsiteX425" fmla="*/ 52743 w 71530"/>
                  <a:gd name="connsiteY425" fmla="*/ 65774 h 71304"/>
                  <a:gd name="connsiteX426" fmla="*/ 52743 w 71530"/>
                  <a:gd name="connsiteY426" fmla="*/ 65774 h 71304"/>
                  <a:gd name="connsiteX427" fmla="*/ 50983 w 71530"/>
                  <a:gd name="connsiteY427" fmla="*/ 65774 h 71304"/>
                  <a:gd name="connsiteX428" fmla="*/ 49140 w 71530"/>
                  <a:gd name="connsiteY428" fmla="*/ 68204 h 71304"/>
                  <a:gd name="connsiteX429" fmla="*/ 2051 w 71530"/>
                  <a:gd name="connsiteY429" fmla="*/ 52201 h 71304"/>
                  <a:gd name="connsiteX430" fmla="*/ 2051 w 71530"/>
                  <a:gd name="connsiteY430" fmla="*/ 52787 h 71304"/>
                  <a:gd name="connsiteX431" fmla="*/ 2637 w 71530"/>
                  <a:gd name="connsiteY431" fmla="*/ 52787 h 71304"/>
                  <a:gd name="connsiteX432" fmla="*/ 2637 w 71530"/>
                  <a:gd name="connsiteY432" fmla="*/ 52201 h 71304"/>
                  <a:gd name="connsiteX433" fmla="*/ 2051 w 71530"/>
                  <a:gd name="connsiteY433" fmla="*/ 52201 h 71304"/>
                  <a:gd name="connsiteX434" fmla="*/ 961 w 71530"/>
                  <a:gd name="connsiteY434" fmla="*/ 47844 h 71304"/>
                  <a:gd name="connsiteX435" fmla="*/ 961 w 71530"/>
                  <a:gd name="connsiteY435" fmla="*/ 47844 h 71304"/>
                  <a:gd name="connsiteX436" fmla="*/ 961 w 71530"/>
                  <a:gd name="connsiteY436" fmla="*/ 47844 h 71304"/>
                  <a:gd name="connsiteX437" fmla="*/ 961 w 71530"/>
                  <a:gd name="connsiteY437" fmla="*/ 47844 h 71304"/>
                  <a:gd name="connsiteX438" fmla="*/ 961 w 71530"/>
                  <a:gd name="connsiteY438" fmla="*/ 47844 h 71304"/>
                  <a:gd name="connsiteX439" fmla="*/ 4983 w 71530"/>
                  <a:gd name="connsiteY439" fmla="*/ 51614 h 71304"/>
                  <a:gd name="connsiteX440" fmla="*/ 5821 w 71530"/>
                  <a:gd name="connsiteY440" fmla="*/ 50860 h 71304"/>
                  <a:gd name="connsiteX441" fmla="*/ 4899 w 71530"/>
                  <a:gd name="connsiteY441" fmla="*/ 50860 h 71304"/>
                  <a:gd name="connsiteX442" fmla="*/ 8167 w 71530"/>
                  <a:gd name="connsiteY442" fmla="*/ 51614 h 71304"/>
                  <a:gd name="connsiteX443" fmla="*/ 7413 w 71530"/>
                  <a:gd name="connsiteY443" fmla="*/ 52368 h 71304"/>
                  <a:gd name="connsiteX444" fmla="*/ 7413 w 71530"/>
                  <a:gd name="connsiteY444" fmla="*/ 52368 h 71304"/>
                  <a:gd name="connsiteX445" fmla="*/ 8335 w 71530"/>
                  <a:gd name="connsiteY445" fmla="*/ 51530 h 71304"/>
                  <a:gd name="connsiteX446" fmla="*/ 3475 w 71530"/>
                  <a:gd name="connsiteY446" fmla="*/ 32259 h 71304"/>
                  <a:gd name="connsiteX447" fmla="*/ 4062 w 71530"/>
                  <a:gd name="connsiteY447" fmla="*/ 33516 h 71304"/>
                  <a:gd name="connsiteX448" fmla="*/ 5151 w 71530"/>
                  <a:gd name="connsiteY448" fmla="*/ 33935 h 71304"/>
                  <a:gd name="connsiteX449" fmla="*/ 5821 w 71530"/>
                  <a:gd name="connsiteY449" fmla="*/ 33935 h 71304"/>
                  <a:gd name="connsiteX450" fmla="*/ 5821 w 71530"/>
                  <a:gd name="connsiteY450" fmla="*/ 33264 h 71304"/>
                  <a:gd name="connsiteX451" fmla="*/ 4732 w 71530"/>
                  <a:gd name="connsiteY451" fmla="*/ 32343 h 71304"/>
                  <a:gd name="connsiteX452" fmla="*/ 4983 w 71530"/>
                  <a:gd name="connsiteY452" fmla="*/ 36951 h 71304"/>
                  <a:gd name="connsiteX453" fmla="*/ 5402 w 71530"/>
                  <a:gd name="connsiteY453" fmla="*/ 36951 h 71304"/>
                  <a:gd name="connsiteX454" fmla="*/ 5402 w 71530"/>
                  <a:gd name="connsiteY454" fmla="*/ 36029 h 71304"/>
                  <a:gd name="connsiteX455" fmla="*/ 4732 w 71530"/>
                  <a:gd name="connsiteY455" fmla="*/ 36029 h 71304"/>
                  <a:gd name="connsiteX456" fmla="*/ 11184 w 71530"/>
                  <a:gd name="connsiteY456" fmla="*/ 55049 h 71304"/>
                  <a:gd name="connsiteX457" fmla="*/ 11184 w 71530"/>
                  <a:gd name="connsiteY457" fmla="*/ 55049 h 71304"/>
                  <a:gd name="connsiteX458" fmla="*/ 11184 w 71530"/>
                  <a:gd name="connsiteY458" fmla="*/ 55049 h 71304"/>
                  <a:gd name="connsiteX459" fmla="*/ 11184 w 71530"/>
                  <a:gd name="connsiteY459" fmla="*/ 55049 h 71304"/>
                  <a:gd name="connsiteX460" fmla="*/ 11184 w 71530"/>
                  <a:gd name="connsiteY460" fmla="*/ 55468 h 71304"/>
                  <a:gd name="connsiteX461" fmla="*/ 11184 w 71530"/>
                  <a:gd name="connsiteY461" fmla="*/ 45916 h 71304"/>
                  <a:gd name="connsiteX462" fmla="*/ 9927 w 71530"/>
                  <a:gd name="connsiteY462" fmla="*/ 46922 h 71304"/>
                  <a:gd name="connsiteX463" fmla="*/ 9927 w 71530"/>
                  <a:gd name="connsiteY463" fmla="*/ 48514 h 71304"/>
                  <a:gd name="connsiteX464" fmla="*/ 11686 w 71530"/>
                  <a:gd name="connsiteY464" fmla="*/ 47760 h 71304"/>
                  <a:gd name="connsiteX465" fmla="*/ 12608 w 71530"/>
                  <a:gd name="connsiteY465" fmla="*/ 46335 h 71304"/>
                  <a:gd name="connsiteX466" fmla="*/ 12608 w 71530"/>
                  <a:gd name="connsiteY466" fmla="*/ 46335 h 71304"/>
                  <a:gd name="connsiteX467" fmla="*/ 11075 w 71530"/>
                  <a:gd name="connsiteY467" fmla="*/ 46193 h 71304"/>
                  <a:gd name="connsiteX468" fmla="*/ 10932 w 71530"/>
                  <a:gd name="connsiteY468" fmla="*/ 46335 h 71304"/>
                  <a:gd name="connsiteX469" fmla="*/ 8586 w 71530"/>
                  <a:gd name="connsiteY469" fmla="*/ 41811 h 71304"/>
                  <a:gd name="connsiteX470" fmla="*/ 8586 w 71530"/>
                  <a:gd name="connsiteY470" fmla="*/ 41392 h 71304"/>
                  <a:gd name="connsiteX471" fmla="*/ 8586 w 71530"/>
                  <a:gd name="connsiteY471" fmla="*/ 40721 h 71304"/>
                  <a:gd name="connsiteX472" fmla="*/ 7916 w 71530"/>
                  <a:gd name="connsiteY472" fmla="*/ 40721 h 71304"/>
                  <a:gd name="connsiteX473" fmla="*/ 14870 w 71530"/>
                  <a:gd name="connsiteY473" fmla="*/ 60579 h 71304"/>
                  <a:gd name="connsiteX474" fmla="*/ 14870 w 71530"/>
                  <a:gd name="connsiteY474" fmla="*/ 60579 h 71304"/>
                  <a:gd name="connsiteX475" fmla="*/ 15373 w 71530"/>
                  <a:gd name="connsiteY475" fmla="*/ 60579 h 71304"/>
                  <a:gd name="connsiteX476" fmla="*/ 15373 w 71530"/>
                  <a:gd name="connsiteY476" fmla="*/ 60077 h 71304"/>
                  <a:gd name="connsiteX477" fmla="*/ 14619 w 71530"/>
                  <a:gd name="connsiteY477" fmla="*/ 60998 h 71304"/>
                  <a:gd name="connsiteX478" fmla="*/ 10597 w 71530"/>
                  <a:gd name="connsiteY478" fmla="*/ 39800 h 71304"/>
                  <a:gd name="connsiteX479" fmla="*/ 10597 w 71530"/>
                  <a:gd name="connsiteY479" fmla="*/ 40386 h 71304"/>
                  <a:gd name="connsiteX480" fmla="*/ 11184 w 71530"/>
                  <a:gd name="connsiteY480" fmla="*/ 40386 h 71304"/>
                  <a:gd name="connsiteX481" fmla="*/ 11184 w 71530"/>
                  <a:gd name="connsiteY481" fmla="*/ 39716 h 71304"/>
                  <a:gd name="connsiteX482" fmla="*/ 10346 w 71530"/>
                  <a:gd name="connsiteY482" fmla="*/ 40219 h 71304"/>
                  <a:gd name="connsiteX483" fmla="*/ 11184 w 71530"/>
                  <a:gd name="connsiteY483" fmla="*/ 42230 h 71304"/>
                  <a:gd name="connsiteX484" fmla="*/ 11854 w 71530"/>
                  <a:gd name="connsiteY484" fmla="*/ 42230 h 71304"/>
                  <a:gd name="connsiteX485" fmla="*/ 11854 w 71530"/>
                  <a:gd name="connsiteY485" fmla="*/ 41727 h 71304"/>
                  <a:gd name="connsiteX486" fmla="*/ 11268 w 71530"/>
                  <a:gd name="connsiteY486" fmla="*/ 41727 h 71304"/>
                  <a:gd name="connsiteX487" fmla="*/ 6994 w 71530"/>
                  <a:gd name="connsiteY487" fmla="*/ 21534 h 71304"/>
                  <a:gd name="connsiteX488" fmla="*/ 7497 w 71530"/>
                  <a:gd name="connsiteY488" fmla="*/ 21534 h 71304"/>
                  <a:gd name="connsiteX489" fmla="*/ 7497 w 71530"/>
                  <a:gd name="connsiteY489" fmla="*/ 20863 h 71304"/>
                  <a:gd name="connsiteX490" fmla="*/ 11268 w 71530"/>
                  <a:gd name="connsiteY490" fmla="*/ 33851 h 71304"/>
                  <a:gd name="connsiteX491" fmla="*/ 11268 w 71530"/>
                  <a:gd name="connsiteY491" fmla="*/ 34689 h 71304"/>
                  <a:gd name="connsiteX492" fmla="*/ 11268 w 71530"/>
                  <a:gd name="connsiteY492" fmla="*/ 35443 h 71304"/>
                  <a:gd name="connsiteX493" fmla="*/ 11770 w 71530"/>
                  <a:gd name="connsiteY493" fmla="*/ 35443 h 71304"/>
                  <a:gd name="connsiteX494" fmla="*/ 11770 w 71530"/>
                  <a:gd name="connsiteY494" fmla="*/ 35443 h 71304"/>
                  <a:gd name="connsiteX495" fmla="*/ 11770 w 71530"/>
                  <a:gd name="connsiteY495" fmla="*/ 35443 h 71304"/>
                  <a:gd name="connsiteX496" fmla="*/ 11770 w 71530"/>
                  <a:gd name="connsiteY496" fmla="*/ 34270 h 71304"/>
                  <a:gd name="connsiteX497" fmla="*/ 11770 w 71530"/>
                  <a:gd name="connsiteY497" fmla="*/ 33013 h 71304"/>
                  <a:gd name="connsiteX498" fmla="*/ 11016 w 71530"/>
                  <a:gd name="connsiteY498" fmla="*/ 33013 h 71304"/>
                  <a:gd name="connsiteX499" fmla="*/ 11016 w 71530"/>
                  <a:gd name="connsiteY499" fmla="*/ 33767 h 71304"/>
                  <a:gd name="connsiteX500" fmla="*/ 11016 w 71530"/>
                  <a:gd name="connsiteY500" fmla="*/ 33767 h 71304"/>
                  <a:gd name="connsiteX501" fmla="*/ 10765 w 71530"/>
                  <a:gd name="connsiteY501" fmla="*/ 30332 h 71304"/>
                  <a:gd name="connsiteX502" fmla="*/ 10765 w 71530"/>
                  <a:gd name="connsiteY502" fmla="*/ 30332 h 71304"/>
                  <a:gd name="connsiteX503" fmla="*/ 10765 w 71530"/>
                  <a:gd name="connsiteY503" fmla="*/ 30332 h 71304"/>
                  <a:gd name="connsiteX504" fmla="*/ 10765 w 71530"/>
                  <a:gd name="connsiteY504" fmla="*/ 30332 h 71304"/>
                  <a:gd name="connsiteX505" fmla="*/ 10513 w 71530"/>
                  <a:gd name="connsiteY505" fmla="*/ 30751 h 71304"/>
                  <a:gd name="connsiteX506" fmla="*/ 12692 w 71530"/>
                  <a:gd name="connsiteY506" fmla="*/ 38711 h 71304"/>
                  <a:gd name="connsiteX507" fmla="*/ 12692 w 71530"/>
                  <a:gd name="connsiteY507" fmla="*/ 39130 h 71304"/>
                  <a:gd name="connsiteX508" fmla="*/ 13278 w 71530"/>
                  <a:gd name="connsiteY508" fmla="*/ 39130 h 71304"/>
                  <a:gd name="connsiteX509" fmla="*/ 13865 w 71530"/>
                  <a:gd name="connsiteY509" fmla="*/ 39548 h 71304"/>
                  <a:gd name="connsiteX510" fmla="*/ 14619 w 71530"/>
                  <a:gd name="connsiteY510" fmla="*/ 40303 h 71304"/>
                  <a:gd name="connsiteX511" fmla="*/ 15373 w 71530"/>
                  <a:gd name="connsiteY511" fmla="*/ 41057 h 71304"/>
                  <a:gd name="connsiteX512" fmla="*/ 15960 w 71530"/>
                  <a:gd name="connsiteY512" fmla="*/ 41057 h 71304"/>
                  <a:gd name="connsiteX513" fmla="*/ 16462 w 71530"/>
                  <a:gd name="connsiteY513" fmla="*/ 41057 h 71304"/>
                  <a:gd name="connsiteX514" fmla="*/ 16462 w 71530"/>
                  <a:gd name="connsiteY514" fmla="*/ 41057 h 71304"/>
                  <a:gd name="connsiteX515" fmla="*/ 16462 w 71530"/>
                  <a:gd name="connsiteY515" fmla="*/ 41643 h 71304"/>
                  <a:gd name="connsiteX516" fmla="*/ 17384 w 71530"/>
                  <a:gd name="connsiteY516" fmla="*/ 40638 h 71304"/>
                  <a:gd name="connsiteX517" fmla="*/ 17384 w 71530"/>
                  <a:gd name="connsiteY517" fmla="*/ 39297 h 71304"/>
                  <a:gd name="connsiteX518" fmla="*/ 16211 w 71530"/>
                  <a:gd name="connsiteY518" fmla="*/ 36616 h 71304"/>
                  <a:gd name="connsiteX519" fmla="*/ 13697 w 71530"/>
                  <a:gd name="connsiteY519" fmla="*/ 35443 h 71304"/>
                  <a:gd name="connsiteX520" fmla="*/ 12022 w 71530"/>
                  <a:gd name="connsiteY520" fmla="*/ 36029 h 71304"/>
                  <a:gd name="connsiteX521" fmla="*/ 10849 w 71530"/>
                  <a:gd name="connsiteY521" fmla="*/ 37621 h 71304"/>
                  <a:gd name="connsiteX522" fmla="*/ 12441 w 71530"/>
                  <a:gd name="connsiteY522" fmla="*/ 38794 h 71304"/>
                  <a:gd name="connsiteX523" fmla="*/ 20317 w 71530"/>
                  <a:gd name="connsiteY523" fmla="*/ 63847 h 71304"/>
                  <a:gd name="connsiteX524" fmla="*/ 20317 w 71530"/>
                  <a:gd name="connsiteY524" fmla="*/ 63847 h 71304"/>
                  <a:gd name="connsiteX525" fmla="*/ 20317 w 71530"/>
                  <a:gd name="connsiteY525" fmla="*/ 63847 h 71304"/>
                  <a:gd name="connsiteX526" fmla="*/ 20317 w 71530"/>
                  <a:gd name="connsiteY526" fmla="*/ 64350 h 71304"/>
                  <a:gd name="connsiteX527" fmla="*/ 20317 w 71530"/>
                  <a:gd name="connsiteY527" fmla="*/ 64350 h 71304"/>
                  <a:gd name="connsiteX528" fmla="*/ 20317 w 71530"/>
                  <a:gd name="connsiteY528" fmla="*/ 64350 h 71304"/>
                  <a:gd name="connsiteX529" fmla="*/ 20317 w 71530"/>
                  <a:gd name="connsiteY529" fmla="*/ 64350 h 71304"/>
                  <a:gd name="connsiteX530" fmla="*/ 12692 w 71530"/>
                  <a:gd name="connsiteY530" fmla="*/ 25891 h 71304"/>
                  <a:gd name="connsiteX531" fmla="*/ 12692 w 71530"/>
                  <a:gd name="connsiteY531" fmla="*/ 26394 h 71304"/>
                  <a:gd name="connsiteX532" fmla="*/ 14116 w 71530"/>
                  <a:gd name="connsiteY532" fmla="*/ 26394 h 71304"/>
                  <a:gd name="connsiteX533" fmla="*/ 14116 w 71530"/>
                  <a:gd name="connsiteY533" fmla="*/ 26394 h 71304"/>
                  <a:gd name="connsiteX534" fmla="*/ 14116 w 71530"/>
                  <a:gd name="connsiteY534" fmla="*/ 26394 h 71304"/>
                  <a:gd name="connsiteX535" fmla="*/ 14116 w 71530"/>
                  <a:gd name="connsiteY535" fmla="*/ 26394 h 71304"/>
                  <a:gd name="connsiteX536" fmla="*/ 16127 w 71530"/>
                  <a:gd name="connsiteY536" fmla="*/ 33683 h 71304"/>
                  <a:gd name="connsiteX537" fmla="*/ 16127 w 71530"/>
                  <a:gd name="connsiteY537" fmla="*/ 34437 h 71304"/>
                  <a:gd name="connsiteX538" fmla="*/ 16798 w 71530"/>
                  <a:gd name="connsiteY538" fmla="*/ 35108 h 71304"/>
                  <a:gd name="connsiteX539" fmla="*/ 17216 w 71530"/>
                  <a:gd name="connsiteY539" fmla="*/ 34186 h 71304"/>
                  <a:gd name="connsiteX540" fmla="*/ 17216 w 71530"/>
                  <a:gd name="connsiteY540" fmla="*/ 34102 h 71304"/>
                  <a:gd name="connsiteX541" fmla="*/ 21574 w 71530"/>
                  <a:gd name="connsiteY541" fmla="*/ 17512 h 71304"/>
                  <a:gd name="connsiteX542" fmla="*/ 22328 w 71530"/>
                  <a:gd name="connsiteY542" fmla="*/ 16088 h 71304"/>
                  <a:gd name="connsiteX543" fmla="*/ 21238 w 71530"/>
                  <a:gd name="connsiteY543" fmla="*/ 16088 h 71304"/>
                  <a:gd name="connsiteX544" fmla="*/ 22747 w 71530"/>
                  <a:gd name="connsiteY544" fmla="*/ 12317 h 71304"/>
                  <a:gd name="connsiteX545" fmla="*/ 23249 w 71530"/>
                  <a:gd name="connsiteY545" fmla="*/ 12736 h 71304"/>
                  <a:gd name="connsiteX546" fmla="*/ 23836 w 71530"/>
                  <a:gd name="connsiteY546" fmla="*/ 12736 h 71304"/>
                  <a:gd name="connsiteX547" fmla="*/ 24339 w 71530"/>
                  <a:gd name="connsiteY547" fmla="*/ 12233 h 71304"/>
                  <a:gd name="connsiteX548" fmla="*/ 25931 w 71530"/>
                  <a:gd name="connsiteY548" fmla="*/ 12317 h 71304"/>
                  <a:gd name="connsiteX549" fmla="*/ 25931 w 71530"/>
                  <a:gd name="connsiteY549" fmla="*/ 12820 h 71304"/>
                  <a:gd name="connsiteX550" fmla="*/ 25931 w 71530"/>
                  <a:gd name="connsiteY550" fmla="*/ 13406 h 71304"/>
                  <a:gd name="connsiteX551" fmla="*/ 25931 w 71530"/>
                  <a:gd name="connsiteY551" fmla="*/ 16339 h 71304"/>
                  <a:gd name="connsiteX552" fmla="*/ 26433 w 71530"/>
                  <a:gd name="connsiteY552" fmla="*/ 19188 h 71304"/>
                  <a:gd name="connsiteX553" fmla="*/ 26936 w 71530"/>
                  <a:gd name="connsiteY553" fmla="*/ 19188 h 71304"/>
                  <a:gd name="connsiteX554" fmla="*/ 27355 w 71530"/>
                  <a:gd name="connsiteY554" fmla="*/ 16674 h 71304"/>
                  <a:gd name="connsiteX555" fmla="*/ 27355 w 71530"/>
                  <a:gd name="connsiteY555" fmla="*/ 14077 h 71304"/>
                  <a:gd name="connsiteX556" fmla="*/ 27355 w 71530"/>
                  <a:gd name="connsiteY556" fmla="*/ 12904 h 71304"/>
                  <a:gd name="connsiteX557" fmla="*/ 25679 w 71530"/>
                  <a:gd name="connsiteY557" fmla="*/ 12987 h 71304"/>
                  <a:gd name="connsiteX558" fmla="*/ 27020 w 71530"/>
                  <a:gd name="connsiteY558" fmla="*/ 10641 h 71304"/>
                  <a:gd name="connsiteX559" fmla="*/ 28612 w 71530"/>
                  <a:gd name="connsiteY559" fmla="*/ 12736 h 71304"/>
                  <a:gd name="connsiteX560" fmla="*/ 29198 w 71530"/>
                  <a:gd name="connsiteY560" fmla="*/ 10893 h 71304"/>
                  <a:gd name="connsiteX561" fmla="*/ 31377 w 71530"/>
                  <a:gd name="connsiteY561" fmla="*/ 11395 h 71304"/>
                  <a:gd name="connsiteX562" fmla="*/ 31377 w 71530"/>
                  <a:gd name="connsiteY562" fmla="*/ 10809 h 71304"/>
                  <a:gd name="connsiteX563" fmla="*/ 30623 w 71530"/>
                  <a:gd name="connsiteY563" fmla="*/ 9301 h 71304"/>
                  <a:gd name="connsiteX564" fmla="*/ 29366 w 71530"/>
                  <a:gd name="connsiteY564" fmla="*/ 8714 h 71304"/>
                  <a:gd name="connsiteX565" fmla="*/ 27439 w 71530"/>
                  <a:gd name="connsiteY565" fmla="*/ 9217 h 71304"/>
                  <a:gd name="connsiteX566" fmla="*/ 26769 w 71530"/>
                  <a:gd name="connsiteY566" fmla="*/ 11312 h 71304"/>
                  <a:gd name="connsiteX567" fmla="*/ 28612 w 71530"/>
                  <a:gd name="connsiteY567" fmla="*/ 16758 h 71304"/>
                  <a:gd name="connsiteX568" fmla="*/ 28612 w 71530"/>
                  <a:gd name="connsiteY568" fmla="*/ 16758 h 71304"/>
                  <a:gd name="connsiteX569" fmla="*/ 29869 w 71530"/>
                  <a:gd name="connsiteY569" fmla="*/ 16758 h 71304"/>
                  <a:gd name="connsiteX570" fmla="*/ 29869 w 71530"/>
                  <a:gd name="connsiteY570" fmla="*/ 15836 h 71304"/>
                  <a:gd name="connsiteX571" fmla="*/ 29869 w 71530"/>
                  <a:gd name="connsiteY571" fmla="*/ 15166 h 71304"/>
                  <a:gd name="connsiteX572" fmla="*/ 30874 w 71530"/>
                  <a:gd name="connsiteY572" fmla="*/ 14244 h 71304"/>
                  <a:gd name="connsiteX573" fmla="*/ 31880 w 71530"/>
                  <a:gd name="connsiteY573" fmla="*/ 13406 h 71304"/>
                  <a:gd name="connsiteX574" fmla="*/ 31880 w 71530"/>
                  <a:gd name="connsiteY574" fmla="*/ 13406 h 71304"/>
                  <a:gd name="connsiteX575" fmla="*/ 31880 w 71530"/>
                  <a:gd name="connsiteY575" fmla="*/ 13406 h 71304"/>
                  <a:gd name="connsiteX576" fmla="*/ 30958 w 71530"/>
                  <a:gd name="connsiteY576" fmla="*/ 12904 h 71304"/>
                  <a:gd name="connsiteX577" fmla="*/ 30120 w 71530"/>
                  <a:gd name="connsiteY577" fmla="*/ 12485 h 71304"/>
                  <a:gd name="connsiteX578" fmla="*/ 29115 w 71530"/>
                  <a:gd name="connsiteY578" fmla="*/ 14663 h 71304"/>
                  <a:gd name="connsiteX579" fmla="*/ 28361 w 71530"/>
                  <a:gd name="connsiteY579" fmla="*/ 17344 h 71304"/>
                  <a:gd name="connsiteX580" fmla="*/ 30287 w 71530"/>
                  <a:gd name="connsiteY580" fmla="*/ 18936 h 71304"/>
                  <a:gd name="connsiteX581" fmla="*/ 30287 w 71530"/>
                  <a:gd name="connsiteY581" fmla="*/ 18182 h 71304"/>
                  <a:gd name="connsiteX582" fmla="*/ 29785 w 71530"/>
                  <a:gd name="connsiteY582" fmla="*/ 18182 h 71304"/>
                  <a:gd name="connsiteX583" fmla="*/ 30958 w 71530"/>
                  <a:gd name="connsiteY583" fmla="*/ 15585 h 71304"/>
                  <a:gd name="connsiteX584" fmla="*/ 30958 w 71530"/>
                  <a:gd name="connsiteY584" fmla="*/ 16255 h 71304"/>
                  <a:gd name="connsiteX585" fmla="*/ 31461 w 71530"/>
                  <a:gd name="connsiteY585" fmla="*/ 16674 h 71304"/>
                  <a:gd name="connsiteX586" fmla="*/ 31461 w 71530"/>
                  <a:gd name="connsiteY586" fmla="*/ 16088 h 71304"/>
                  <a:gd name="connsiteX587" fmla="*/ 30707 w 71530"/>
                  <a:gd name="connsiteY587" fmla="*/ 16255 h 71304"/>
                  <a:gd name="connsiteX588" fmla="*/ 32634 w 71530"/>
                  <a:gd name="connsiteY588" fmla="*/ 20445 h 71304"/>
                  <a:gd name="connsiteX589" fmla="*/ 32634 w 71530"/>
                  <a:gd name="connsiteY589" fmla="*/ 19942 h 71304"/>
                  <a:gd name="connsiteX590" fmla="*/ 32634 w 71530"/>
                  <a:gd name="connsiteY590" fmla="*/ 19942 h 71304"/>
                  <a:gd name="connsiteX591" fmla="*/ 34309 w 71530"/>
                  <a:gd name="connsiteY591" fmla="*/ 18517 h 71304"/>
                  <a:gd name="connsiteX592" fmla="*/ 34309 w 71530"/>
                  <a:gd name="connsiteY592" fmla="*/ 17177 h 71304"/>
                  <a:gd name="connsiteX593" fmla="*/ 33807 w 71530"/>
                  <a:gd name="connsiteY593" fmla="*/ 17177 h 71304"/>
                  <a:gd name="connsiteX594" fmla="*/ 32801 w 71530"/>
                  <a:gd name="connsiteY594" fmla="*/ 9720 h 71304"/>
                  <a:gd name="connsiteX595" fmla="*/ 32801 w 71530"/>
                  <a:gd name="connsiteY595" fmla="*/ 9720 h 71304"/>
                  <a:gd name="connsiteX596" fmla="*/ 32801 w 71530"/>
                  <a:gd name="connsiteY596" fmla="*/ 9720 h 71304"/>
                  <a:gd name="connsiteX597" fmla="*/ 32801 w 71530"/>
                  <a:gd name="connsiteY597" fmla="*/ 9720 h 71304"/>
                  <a:gd name="connsiteX598" fmla="*/ 32801 w 71530"/>
                  <a:gd name="connsiteY598" fmla="*/ 9720 h 71304"/>
                  <a:gd name="connsiteX599" fmla="*/ 32801 w 71530"/>
                  <a:gd name="connsiteY599" fmla="*/ 9133 h 71304"/>
                  <a:gd name="connsiteX600" fmla="*/ 32801 w 71530"/>
                  <a:gd name="connsiteY600" fmla="*/ 9133 h 71304"/>
                  <a:gd name="connsiteX601" fmla="*/ 32801 w 71530"/>
                  <a:gd name="connsiteY601" fmla="*/ 9133 h 71304"/>
                  <a:gd name="connsiteX602" fmla="*/ 32801 w 71530"/>
                  <a:gd name="connsiteY602" fmla="*/ 7541 h 71304"/>
                  <a:gd name="connsiteX603" fmla="*/ 32801 w 71530"/>
                  <a:gd name="connsiteY603" fmla="*/ 7541 h 71304"/>
                  <a:gd name="connsiteX604" fmla="*/ 32801 w 71530"/>
                  <a:gd name="connsiteY604" fmla="*/ 7541 h 71304"/>
                  <a:gd name="connsiteX605" fmla="*/ 32801 w 71530"/>
                  <a:gd name="connsiteY605" fmla="*/ 7541 h 71304"/>
                  <a:gd name="connsiteX606" fmla="*/ 32215 w 71530"/>
                  <a:gd name="connsiteY606" fmla="*/ 8211 h 71304"/>
                  <a:gd name="connsiteX607" fmla="*/ 36237 w 71530"/>
                  <a:gd name="connsiteY607" fmla="*/ 8211 h 71304"/>
                  <a:gd name="connsiteX608" fmla="*/ 36237 w 71530"/>
                  <a:gd name="connsiteY608" fmla="*/ 9217 h 71304"/>
                  <a:gd name="connsiteX609" fmla="*/ 36739 w 71530"/>
                  <a:gd name="connsiteY609" fmla="*/ 9217 h 71304"/>
                  <a:gd name="connsiteX610" fmla="*/ 50565 w 71530"/>
                  <a:gd name="connsiteY610" fmla="*/ 66277 h 71304"/>
                  <a:gd name="connsiteX611" fmla="*/ 52408 w 71530"/>
                  <a:gd name="connsiteY611" fmla="*/ 65439 h 71304"/>
                  <a:gd name="connsiteX612" fmla="*/ 54251 w 71530"/>
                  <a:gd name="connsiteY612" fmla="*/ 64518 h 71304"/>
                  <a:gd name="connsiteX613" fmla="*/ 54251 w 71530"/>
                  <a:gd name="connsiteY613" fmla="*/ 63847 h 71304"/>
                  <a:gd name="connsiteX614" fmla="*/ 53665 w 71530"/>
                  <a:gd name="connsiteY614" fmla="*/ 62674 h 71304"/>
                  <a:gd name="connsiteX615" fmla="*/ 52827 w 71530"/>
                  <a:gd name="connsiteY615" fmla="*/ 61585 h 71304"/>
                  <a:gd name="connsiteX616" fmla="*/ 52324 w 71530"/>
                  <a:gd name="connsiteY616" fmla="*/ 61082 h 71304"/>
                  <a:gd name="connsiteX617" fmla="*/ 52324 w 71530"/>
                  <a:gd name="connsiteY617" fmla="*/ 61082 h 71304"/>
                  <a:gd name="connsiteX618" fmla="*/ 52324 w 71530"/>
                  <a:gd name="connsiteY618" fmla="*/ 61669 h 71304"/>
                  <a:gd name="connsiteX619" fmla="*/ 52324 w 71530"/>
                  <a:gd name="connsiteY619" fmla="*/ 62088 h 71304"/>
                  <a:gd name="connsiteX620" fmla="*/ 52324 w 71530"/>
                  <a:gd name="connsiteY620" fmla="*/ 62507 h 71304"/>
                  <a:gd name="connsiteX621" fmla="*/ 52324 w 71530"/>
                  <a:gd name="connsiteY621" fmla="*/ 62507 h 71304"/>
                  <a:gd name="connsiteX622" fmla="*/ 51654 w 71530"/>
                  <a:gd name="connsiteY622" fmla="*/ 62507 h 71304"/>
                  <a:gd name="connsiteX623" fmla="*/ 50983 w 71530"/>
                  <a:gd name="connsiteY623" fmla="*/ 62507 h 71304"/>
                  <a:gd name="connsiteX624" fmla="*/ 38080 w 71530"/>
                  <a:gd name="connsiteY624" fmla="*/ 15417 h 71304"/>
                  <a:gd name="connsiteX625" fmla="*/ 38080 w 71530"/>
                  <a:gd name="connsiteY625" fmla="*/ 15920 h 71304"/>
                  <a:gd name="connsiteX626" fmla="*/ 38583 w 71530"/>
                  <a:gd name="connsiteY626" fmla="*/ 16339 h 71304"/>
                  <a:gd name="connsiteX627" fmla="*/ 38583 w 71530"/>
                  <a:gd name="connsiteY627" fmla="*/ 15752 h 71304"/>
                  <a:gd name="connsiteX628" fmla="*/ 37493 w 71530"/>
                  <a:gd name="connsiteY628" fmla="*/ 16088 h 71304"/>
                  <a:gd name="connsiteX629" fmla="*/ 38666 w 71530"/>
                  <a:gd name="connsiteY629" fmla="*/ 6452 h 71304"/>
                  <a:gd name="connsiteX630" fmla="*/ 38666 w 71530"/>
                  <a:gd name="connsiteY630" fmla="*/ 7038 h 71304"/>
                  <a:gd name="connsiteX631" fmla="*/ 38666 w 71530"/>
                  <a:gd name="connsiteY631" fmla="*/ 7625 h 71304"/>
                  <a:gd name="connsiteX632" fmla="*/ 38666 w 71530"/>
                  <a:gd name="connsiteY632" fmla="*/ 8128 h 71304"/>
                  <a:gd name="connsiteX633" fmla="*/ 38666 w 71530"/>
                  <a:gd name="connsiteY633" fmla="*/ 8547 h 71304"/>
                  <a:gd name="connsiteX634" fmla="*/ 38666 w 71530"/>
                  <a:gd name="connsiteY634" fmla="*/ 8547 h 71304"/>
                  <a:gd name="connsiteX635" fmla="*/ 38666 w 71530"/>
                  <a:gd name="connsiteY635" fmla="*/ 10139 h 71304"/>
                  <a:gd name="connsiteX636" fmla="*/ 38666 w 71530"/>
                  <a:gd name="connsiteY636" fmla="*/ 11563 h 71304"/>
                  <a:gd name="connsiteX637" fmla="*/ 38248 w 71530"/>
                  <a:gd name="connsiteY637" fmla="*/ 11563 h 71304"/>
                  <a:gd name="connsiteX638" fmla="*/ 38248 w 71530"/>
                  <a:gd name="connsiteY638" fmla="*/ 11563 h 71304"/>
                  <a:gd name="connsiteX639" fmla="*/ 38248 w 71530"/>
                  <a:gd name="connsiteY639" fmla="*/ 11060 h 71304"/>
                  <a:gd name="connsiteX640" fmla="*/ 38248 w 71530"/>
                  <a:gd name="connsiteY640" fmla="*/ 10557 h 71304"/>
                  <a:gd name="connsiteX641" fmla="*/ 39253 w 71530"/>
                  <a:gd name="connsiteY641" fmla="*/ 10055 h 71304"/>
                  <a:gd name="connsiteX642" fmla="*/ 40258 w 71530"/>
                  <a:gd name="connsiteY642" fmla="*/ 10055 h 71304"/>
                  <a:gd name="connsiteX643" fmla="*/ 40929 w 71530"/>
                  <a:gd name="connsiteY643" fmla="*/ 9636 h 71304"/>
                  <a:gd name="connsiteX644" fmla="*/ 41515 w 71530"/>
                  <a:gd name="connsiteY644" fmla="*/ 9636 h 71304"/>
                  <a:gd name="connsiteX645" fmla="*/ 39840 w 71530"/>
                  <a:gd name="connsiteY645" fmla="*/ 8463 h 71304"/>
                  <a:gd name="connsiteX646" fmla="*/ 38415 w 71530"/>
                  <a:gd name="connsiteY646" fmla="*/ 7206 h 71304"/>
                  <a:gd name="connsiteX647" fmla="*/ 38248 w 71530"/>
                  <a:gd name="connsiteY647" fmla="*/ 7206 h 71304"/>
                  <a:gd name="connsiteX648" fmla="*/ 38666 w 71530"/>
                  <a:gd name="connsiteY648" fmla="*/ 13742 h 71304"/>
                  <a:gd name="connsiteX649" fmla="*/ 39253 w 71530"/>
                  <a:gd name="connsiteY649" fmla="*/ 14915 h 71304"/>
                  <a:gd name="connsiteX650" fmla="*/ 40175 w 71530"/>
                  <a:gd name="connsiteY650" fmla="*/ 15836 h 71304"/>
                  <a:gd name="connsiteX651" fmla="*/ 40175 w 71530"/>
                  <a:gd name="connsiteY651" fmla="*/ 15333 h 71304"/>
                  <a:gd name="connsiteX652" fmla="*/ 40175 w 71530"/>
                  <a:gd name="connsiteY652" fmla="*/ 13825 h 71304"/>
                  <a:gd name="connsiteX653" fmla="*/ 40175 w 71530"/>
                  <a:gd name="connsiteY653" fmla="*/ 12317 h 71304"/>
                  <a:gd name="connsiteX654" fmla="*/ 39169 w 71530"/>
                  <a:gd name="connsiteY654" fmla="*/ 12736 h 71304"/>
                  <a:gd name="connsiteX655" fmla="*/ 37870 w 71530"/>
                  <a:gd name="connsiteY655" fmla="*/ 13113 h 71304"/>
                  <a:gd name="connsiteX656" fmla="*/ 38248 w 71530"/>
                  <a:gd name="connsiteY656" fmla="*/ 14412 h 71304"/>
                  <a:gd name="connsiteX657" fmla="*/ 56765 w 71530"/>
                  <a:gd name="connsiteY657" fmla="*/ 62507 h 71304"/>
                  <a:gd name="connsiteX658" fmla="*/ 56765 w 71530"/>
                  <a:gd name="connsiteY658" fmla="*/ 63093 h 71304"/>
                  <a:gd name="connsiteX659" fmla="*/ 56765 w 71530"/>
                  <a:gd name="connsiteY659" fmla="*/ 63093 h 71304"/>
                  <a:gd name="connsiteX660" fmla="*/ 56765 w 71530"/>
                  <a:gd name="connsiteY660" fmla="*/ 62590 h 71304"/>
                  <a:gd name="connsiteX661" fmla="*/ 56095 w 71530"/>
                  <a:gd name="connsiteY661" fmla="*/ 63177 h 71304"/>
                  <a:gd name="connsiteX662" fmla="*/ 42688 w 71530"/>
                  <a:gd name="connsiteY662" fmla="*/ 7541 h 71304"/>
                  <a:gd name="connsiteX663" fmla="*/ 43191 w 71530"/>
                  <a:gd name="connsiteY663" fmla="*/ 7541 h 71304"/>
                  <a:gd name="connsiteX664" fmla="*/ 42521 w 71530"/>
                  <a:gd name="connsiteY664" fmla="*/ 7541 h 71304"/>
                  <a:gd name="connsiteX665" fmla="*/ 42688 w 71530"/>
                  <a:gd name="connsiteY665" fmla="*/ 4022 h 71304"/>
                  <a:gd name="connsiteX666" fmla="*/ 43275 w 71530"/>
                  <a:gd name="connsiteY666" fmla="*/ 4022 h 71304"/>
                  <a:gd name="connsiteX667" fmla="*/ 43275 w 71530"/>
                  <a:gd name="connsiteY667" fmla="*/ 2933 h 71304"/>
                  <a:gd name="connsiteX668" fmla="*/ 62044 w 71530"/>
                  <a:gd name="connsiteY668" fmla="*/ 51447 h 71304"/>
                  <a:gd name="connsiteX669" fmla="*/ 62044 w 71530"/>
                  <a:gd name="connsiteY669" fmla="*/ 52284 h 71304"/>
                  <a:gd name="connsiteX670" fmla="*/ 62044 w 71530"/>
                  <a:gd name="connsiteY670" fmla="*/ 53541 h 71304"/>
                  <a:gd name="connsiteX671" fmla="*/ 62044 w 71530"/>
                  <a:gd name="connsiteY671" fmla="*/ 54128 h 71304"/>
                  <a:gd name="connsiteX672" fmla="*/ 62044 w 71530"/>
                  <a:gd name="connsiteY672" fmla="*/ 54630 h 71304"/>
                  <a:gd name="connsiteX673" fmla="*/ 62798 w 71530"/>
                  <a:gd name="connsiteY673" fmla="*/ 53793 h 71304"/>
                  <a:gd name="connsiteX674" fmla="*/ 62798 w 71530"/>
                  <a:gd name="connsiteY674" fmla="*/ 52368 h 71304"/>
                  <a:gd name="connsiteX675" fmla="*/ 63217 w 71530"/>
                  <a:gd name="connsiteY675" fmla="*/ 51865 h 71304"/>
                  <a:gd name="connsiteX676" fmla="*/ 63217 w 71530"/>
                  <a:gd name="connsiteY676" fmla="*/ 51865 h 71304"/>
                  <a:gd name="connsiteX677" fmla="*/ 63217 w 71530"/>
                  <a:gd name="connsiteY677" fmla="*/ 51865 h 71304"/>
                  <a:gd name="connsiteX678" fmla="*/ 51654 w 71530"/>
                  <a:gd name="connsiteY678" fmla="*/ 4357 h 71304"/>
                  <a:gd name="connsiteX679" fmla="*/ 51654 w 71530"/>
                  <a:gd name="connsiteY679" fmla="*/ 4860 h 71304"/>
                  <a:gd name="connsiteX680" fmla="*/ 52157 w 71530"/>
                  <a:gd name="connsiteY680" fmla="*/ 4860 h 71304"/>
                  <a:gd name="connsiteX681" fmla="*/ 52157 w 71530"/>
                  <a:gd name="connsiteY681" fmla="*/ 4273 h 71304"/>
                  <a:gd name="connsiteX682" fmla="*/ 50648 w 71530"/>
                  <a:gd name="connsiteY682" fmla="*/ 5027 h 71304"/>
                  <a:gd name="connsiteX683" fmla="*/ 54084 w 71530"/>
                  <a:gd name="connsiteY683" fmla="*/ 9301 h 71304"/>
                  <a:gd name="connsiteX684" fmla="*/ 53329 w 71530"/>
                  <a:gd name="connsiteY684" fmla="*/ 10893 h 71304"/>
                  <a:gd name="connsiteX685" fmla="*/ 53329 w 71530"/>
                  <a:gd name="connsiteY685" fmla="*/ 10893 h 71304"/>
                  <a:gd name="connsiteX686" fmla="*/ 53078 w 71530"/>
                  <a:gd name="connsiteY686" fmla="*/ 9971 h 71304"/>
                  <a:gd name="connsiteX687" fmla="*/ 55592 w 71530"/>
                  <a:gd name="connsiteY687" fmla="*/ 13658 h 71304"/>
                  <a:gd name="connsiteX688" fmla="*/ 55592 w 71530"/>
                  <a:gd name="connsiteY688" fmla="*/ 13658 h 71304"/>
                  <a:gd name="connsiteX689" fmla="*/ 55592 w 71530"/>
                  <a:gd name="connsiteY689" fmla="*/ 13658 h 71304"/>
                  <a:gd name="connsiteX690" fmla="*/ 56011 w 71530"/>
                  <a:gd name="connsiteY690" fmla="*/ 13658 h 71304"/>
                  <a:gd name="connsiteX691" fmla="*/ 55005 w 71530"/>
                  <a:gd name="connsiteY691" fmla="*/ 14328 h 71304"/>
                  <a:gd name="connsiteX692" fmla="*/ 67071 w 71530"/>
                  <a:gd name="connsiteY692" fmla="*/ 47927 h 71304"/>
                  <a:gd name="connsiteX693" fmla="*/ 67071 w 71530"/>
                  <a:gd name="connsiteY693" fmla="*/ 48598 h 71304"/>
                  <a:gd name="connsiteX694" fmla="*/ 67658 w 71530"/>
                  <a:gd name="connsiteY694" fmla="*/ 49017 h 71304"/>
                  <a:gd name="connsiteX695" fmla="*/ 67658 w 71530"/>
                  <a:gd name="connsiteY695" fmla="*/ 48430 h 71304"/>
                  <a:gd name="connsiteX696" fmla="*/ 66066 w 71530"/>
                  <a:gd name="connsiteY696" fmla="*/ 48598 h 71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</a:cxnLst>
                <a:rect l="l" t="t" r="r" b="b"/>
                <a:pathLst>
                  <a:path w="71530" h="71304">
                    <a:moveTo>
                      <a:pt x="49140" y="68204"/>
                    </a:moveTo>
                    <a:cubicBezTo>
                      <a:pt x="48889" y="67844"/>
                      <a:pt x="48696" y="67450"/>
                      <a:pt x="48554" y="67031"/>
                    </a:cubicBezTo>
                    <a:cubicBezTo>
                      <a:pt x="48428" y="66587"/>
                      <a:pt x="48227" y="66160"/>
                      <a:pt x="47967" y="65774"/>
                    </a:cubicBezTo>
                    <a:cubicBezTo>
                      <a:pt x="47800" y="65515"/>
                      <a:pt x="47514" y="65364"/>
                      <a:pt x="47213" y="65355"/>
                    </a:cubicBezTo>
                    <a:lnTo>
                      <a:pt x="45034" y="65355"/>
                    </a:lnTo>
                    <a:cubicBezTo>
                      <a:pt x="45034" y="65355"/>
                      <a:pt x="44616" y="65355"/>
                      <a:pt x="44616" y="64601"/>
                    </a:cubicBezTo>
                    <a:lnTo>
                      <a:pt x="43442" y="66193"/>
                    </a:lnTo>
                    <a:lnTo>
                      <a:pt x="42353" y="67701"/>
                    </a:lnTo>
                    <a:lnTo>
                      <a:pt x="41850" y="65942"/>
                    </a:lnTo>
                    <a:cubicBezTo>
                      <a:pt x="41440" y="66076"/>
                      <a:pt x="41105" y="66378"/>
                      <a:pt x="40929" y="66780"/>
                    </a:cubicBezTo>
                    <a:cubicBezTo>
                      <a:pt x="40677" y="67182"/>
                      <a:pt x="40535" y="67643"/>
                      <a:pt x="40510" y="68120"/>
                    </a:cubicBezTo>
                    <a:cubicBezTo>
                      <a:pt x="40476" y="68565"/>
                      <a:pt x="40476" y="69017"/>
                      <a:pt x="40510" y="69461"/>
                    </a:cubicBezTo>
                    <a:cubicBezTo>
                      <a:pt x="40510" y="69461"/>
                      <a:pt x="40510" y="70048"/>
                      <a:pt x="40510" y="70048"/>
                    </a:cubicBezTo>
                    <a:cubicBezTo>
                      <a:pt x="40510" y="70048"/>
                      <a:pt x="39588" y="70048"/>
                      <a:pt x="39421" y="69042"/>
                    </a:cubicBezTo>
                    <a:cubicBezTo>
                      <a:pt x="39253" y="68497"/>
                      <a:pt x="39253" y="67911"/>
                      <a:pt x="39421" y="67366"/>
                    </a:cubicBezTo>
                    <a:cubicBezTo>
                      <a:pt x="39630" y="66797"/>
                      <a:pt x="39630" y="66177"/>
                      <a:pt x="39421" y="65607"/>
                    </a:cubicBezTo>
                    <a:cubicBezTo>
                      <a:pt x="39002" y="64182"/>
                      <a:pt x="38248" y="63596"/>
                      <a:pt x="37158" y="63931"/>
                    </a:cubicBezTo>
                    <a:lnTo>
                      <a:pt x="37158" y="63931"/>
                    </a:lnTo>
                    <a:cubicBezTo>
                      <a:pt x="37158" y="63931"/>
                      <a:pt x="37158" y="63931"/>
                      <a:pt x="37158" y="64434"/>
                    </a:cubicBezTo>
                    <a:cubicBezTo>
                      <a:pt x="37175" y="64660"/>
                      <a:pt x="37175" y="64878"/>
                      <a:pt x="37158" y="65104"/>
                    </a:cubicBezTo>
                    <a:lnTo>
                      <a:pt x="35650" y="65104"/>
                    </a:lnTo>
                    <a:lnTo>
                      <a:pt x="34142" y="65523"/>
                    </a:lnTo>
                    <a:cubicBezTo>
                      <a:pt x="34142" y="65523"/>
                      <a:pt x="34142" y="65523"/>
                      <a:pt x="34142" y="66110"/>
                    </a:cubicBezTo>
                    <a:lnTo>
                      <a:pt x="34142" y="66780"/>
                    </a:lnTo>
                    <a:lnTo>
                      <a:pt x="32550" y="68204"/>
                    </a:lnTo>
                    <a:lnTo>
                      <a:pt x="29869" y="67618"/>
                    </a:lnTo>
                    <a:lnTo>
                      <a:pt x="28612" y="67618"/>
                    </a:lnTo>
                    <a:cubicBezTo>
                      <a:pt x="28067" y="67769"/>
                      <a:pt x="27548" y="68020"/>
                      <a:pt x="27104" y="68372"/>
                    </a:cubicBezTo>
                    <a:cubicBezTo>
                      <a:pt x="26710" y="68741"/>
                      <a:pt x="26215" y="68975"/>
                      <a:pt x="25679" y="69042"/>
                    </a:cubicBezTo>
                    <a:cubicBezTo>
                      <a:pt x="25176" y="69042"/>
                      <a:pt x="24925" y="69042"/>
                      <a:pt x="24758" y="69042"/>
                    </a:cubicBezTo>
                    <a:cubicBezTo>
                      <a:pt x="24590" y="69042"/>
                      <a:pt x="24255" y="69042"/>
                      <a:pt x="23668" y="69042"/>
                    </a:cubicBezTo>
                    <a:lnTo>
                      <a:pt x="23166" y="69042"/>
                    </a:lnTo>
                    <a:cubicBezTo>
                      <a:pt x="22906" y="69386"/>
                      <a:pt x="22680" y="69746"/>
                      <a:pt x="22495" y="70131"/>
                    </a:cubicBezTo>
                    <a:cubicBezTo>
                      <a:pt x="22311" y="70500"/>
                      <a:pt x="22168" y="70894"/>
                      <a:pt x="22076" y="71304"/>
                    </a:cubicBezTo>
                    <a:lnTo>
                      <a:pt x="21574" y="70718"/>
                    </a:lnTo>
                    <a:cubicBezTo>
                      <a:pt x="21372" y="70508"/>
                      <a:pt x="21230" y="70249"/>
                      <a:pt x="21155" y="69964"/>
                    </a:cubicBezTo>
                    <a:cubicBezTo>
                      <a:pt x="21196" y="69629"/>
                      <a:pt x="21196" y="69293"/>
                      <a:pt x="21155" y="68958"/>
                    </a:cubicBezTo>
                    <a:cubicBezTo>
                      <a:pt x="21230" y="68573"/>
                      <a:pt x="21230" y="68171"/>
                      <a:pt x="21155" y="67785"/>
                    </a:cubicBezTo>
                    <a:lnTo>
                      <a:pt x="21155" y="67618"/>
                    </a:lnTo>
                    <a:cubicBezTo>
                      <a:pt x="21155" y="66947"/>
                      <a:pt x="20652" y="66612"/>
                      <a:pt x="20149" y="66780"/>
                    </a:cubicBezTo>
                    <a:cubicBezTo>
                      <a:pt x="19780" y="66822"/>
                      <a:pt x="19521" y="67157"/>
                      <a:pt x="19563" y="67526"/>
                    </a:cubicBezTo>
                    <a:cubicBezTo>
                      <a:pt x="19563" y="67526"/>
                      <a:pt x="19563" y="67534"/>
                      <a:pt x="19563" y="67534"/>
                    </a:cubicBezTo>
                    <a:lnTo>
                      <a:pt x="19563" y="68707"/>
                    </a:lnTo>
                    <a:cubicBezTo>
                      <a:pt x="18892" y="68707"/>
                      <a:pt x="18557" y="68372"/>
                      <a:pt x="18557" y="67701"/>
                    </a:cubicBezTo>
                    <a:cubicBezTo>
                      <a:pt x="18557" y="66864"/>
                      <a:pt x="18557" y="66361"/>
                      <a:pt x="18054" y="66277"/>
                    </a:cubicBezTo>
                    <a:lnTo>
                      <a:pt x="15792" y="66277"/>
                    </a:lnTo>
                    <a:cubicBezTo>
                      <a:pt x="15516" y="66160"/>
                      <a:pt x="15323" y="65900"/>
                      <a:pt x="15289" y="65607"/>
                    </a:cubicBezTo>
                    <a:cubicBezTo>
                      <a:pt x="15164" y="65221"/>
                      <a:pt x="15164" y="64819"/>
                      <a:pt x="15289" y="64434"/>
                    </a:cubicBezTo>
                    <a:cubicBezTo>
                      <a:pt x="15331" y="64099"/>
                      <a:pt x="15331" y="63763"/>
                      <a:pt x="15289" y="63428"/>
                    </a:cubicBezTo>
                    <a:lnTo>
                      <a:pt x="15289" y="62758"/>
                    </a:lnTo>
                    <a:cubicBezTo>
                      <a:pt x="15289" y="62758"/>
                      <a:pt x="15289" y="62758"/>
                      <a:pt x="14787" y="62758"/>
                    </a:cubicBezTo>
                    <a:lnTo>
                      <a:pt x="14284" y="62758"/>
                    </a:lnTo>
                    <a:cubicBezTo>
                      <a:pt x="13614" y="62758"/>
                      <a:pt x="13278" y="62758"/>
                      <a:pt x="13195" y="63428"/>
                    </a:cubicBezTo>
                    <a:cubicBezTo>
                      <a:pt x="13161" y="63680"/>
                      <a:pt x="13161" y="63931"/>
                      <a:pt x="13195" y="64182"/>
                    </a:cubicBezTo>
                    <a:cubicBezTo>
                      <a:pt x="13195" y="64182"/>
                      <a:pt x="13195" y="64769"/>
                      <a:pt x="13195" y="65020"/>
                    </a:cubicBezTo>
                    <a:cubicBezTo>
                      <a:pt x="13195" y="65272"/>
                      <a:pt x="12776" y="65020"/>
                      <a:pt x="12273" y="65607"/>
                    </a:cubicBezTo>
                    <a:lnTo>
                      <a:pt x="12273" y="64518"/>
                    </a:lnTo>
                    <a:lnTo>
                      <a:pt x="11854" y="64099"/>
                    </a:lnTo>
                    <a:lnTo>
                      <a:pt x="11435" y="63596"/>
                    </a:lnTo>
                    <a:cubicBezTo>
                      <a:pt x="11293" y="63219"/>
                      <a:pt x="11293" y="62800"/>
                      <a:pt x="11435" y="62423"/>
                    </a:cubicBezTo>
                    <a:lnTo>
                      <a:pt x="11435" y="61920"/>
                    </a:lnTo>
                    <a:cubicBezTo>
                      <a:pt x="11477" y="61644"/>
                      <a:pt x="11477" y="61359"/>
                      <a:pt x="11435" y="61082"/>
                    </a:cubicBezTo>
                    <a:cubicBezTo>
                      <a:pt x="11401" y="60831"/>
                      <a:pt x="11401" y="60579"/>
                      <a:pt x="11435" y="60328"/>
                    </a:cubicBezTo>
                    <a:cubicBezTo>
                      <a:pt x="11242" y="60278"/>
                      <a:pt x="11041" y="60278"/>
                      <a:pt x="10849" y="60328"/>
                    </a:cubicBezTo>
                    <a:cubicBezTo>
                      <a:pt x="10849" y="60328"/>
                      <a:pt x="10430" y="60328"/>
                      <a:pt x="10178" y="60328"/>
                    </a:cubicBezTo>
                    <a:cubicBezTo>
                      <a:pt x="9927" y="60328"/>
                      <a:pt x="10178" y="60328"/>
                      <a:pt x="9675" y="59825"/>
                    </a:cubicBezTo>
                    <a:cubicBezTo>
                      <a:pt x="9458" y="59767"/>
                      <a:pt x="9223" y="59767"/>
                      <a:pt x="9005" y="59825"/>
                    </a:cubicBezTo>
                    <a:lnTo>
                      <a:pt x="8503" y="59825"/>
                    </a:lnTo>
                    <a:lnTo>
                      <a:pt x="8000" y="59825"/>
                    </a:lnTo>
                    <a:cubicBezTo>
                      <a:pt x="7975" y="60018"/>
                      <a:pt x="7975" y="60219"/>
                      <a:pt x="8000" y="60412"/>
                    </a:cubicBezTo>
                    <a:cubicBezTo>
                      <a:pt x="7899" y="60621"/>
                      <a:pt x="7899" y="60873"/>
                      <a:pt x="8000" y="61082"/>
                    </a:cubicBezTo>
                    <a:cubicBezTo>
                      <a:pt x="8000" y="61082"/>
                      <a:pt x="8503" y="61753"/>
                      <a:pt x="8754" y="61753"/>
                    </a:cubicBezTo>
                    <a:cubicBezTo>
                      <a:pt x="9055" y="61828"/>
                      <a:pt x="9374" y="61828"/>
                      <a:pt x="9675" y="61753"/>
                    </a:cubicBezTo>
                    <a:lnTo>
                      <a:pt x="10346" y="61753"/>
                    </a:lnTo>
                    <a:cubicBezTo>
                      <a:pt x="10346" y="61753"/>
                      <a:pt x="10346" y="61753"/>
                      <a:pt x="10849" y="62423"/>
                    </a:cubicBezTo>
                    <a:lnTo>
                      <a:pt x="7581" y="63261"/>
                    </a:lnTo>
                    <a:cubicBezTo>
                      <a:pt x="7438" y="62481"/>
                      <a:pt x="7087" y="61761"/>
                      <a:pt x="6575" y="61166"/>
                    </a:cubicBezTo>
                    <a:cubicBezTo>
                      <a:pt x="6265" y="60789"/>
                      <a:pt x="5863" y="60496"/>
                      <a:pt x="5402" y="60328"/>
                    </a:cubicBezTo>
                    <a:lnTo>
                      <a:pt x="4313" y="59825"/>
                    </a:lnTo>
                    <a:cubicBezTo>
                      <a:pt x="3986" y="59608"/>
                      <a:pt x="3743" y="59281"/>
                      <a:pt x="3643" y="58904"/>
                    </a:cubicBezTo>
                    <a:lnTo>
                      <a:pt x="3643" y="58904"/>
                    </a:lnTo>
                    <a:lnTo>
                      <a:pt x="3643" y="58904"/>
                    </a:lnTo>
                    <a:lnTo>
                      <a:pt x="3643" y="58485"/>
                    </a:lnTo>
                    <a:lnTo>
                      <a:pt x="3643" y="58485"/>
                    </a:lnTo>
                    <a:cubicBezTo>
                      <a:pt x="3643" y="58485"/>
                      <a:pt x="3224" y="57731"/>
                      <a:pt x="2805" y="57731"/>
                    </a:cubicBezTo>
                    <a:cubicBezTo>
                      <a:pt x="2386" y="57638"/>
                      <a:pt x="2059" y="57312"/>
                      <a:pt x="1967" y="56893"/>
                    </a:cubicBezTo>
                    <a:cubicBezTo>
                      <a:pt x="1967" y="56893"/>
                      <a:pt x="1967" y="56893"/>
                      <a:pt x="1967" y="56474"/>
                    </a:cubicBezTo>
                    <a:cubicBezTo>
                      <a:pt x="1967" y="56055"/>
                      <a:pt x="1967" y="56474"/>
                      <a:pt x="1967" y="56474"/>
                    </a:cubicBezTo>
                    <a:cubicBezTo>
                      <a:pt x="1942" y="56306"/>
                      <a:pt x="1942" y="56139"/>
                      <a:pt x="1967" y="55971"/>
                    </a:cubicBezTo>
                    <a:cubicBezTo>
                      <a:pt x="1992" y="55803"/>
                      <a:pt x="1992" y="55636"/>
                      <a:pt x="1967" y="55468"/>
                    </a:cubicBezTo>
                    <a:cubicBezTo>
                      <a:pt x="1967" y="55468"/>
                      <a:pt x="1967" y="55468"/>
                      <a:pt x="1213" y="55468"/>
                    </a:cubicBezTo>
                    <a:cubicBezTo>
                      <a:pt x="459" y="55468"/>
                      <a:pt x="459" y="55468"/>
                      <a:pt x="375" y="54966"/>
                    </a:cubicBezTo>
                    <a:cubicBezTo>
                      <a:pt x="291" y="54463"/>
                      <a:pt x="375" y="54966"/>
                      <a:pt x="375" y="54966"/>
                    </a:cubicBezTo>
                    <a:lnTo>
                      <a:pt x="375" y="54966"/>
                    </a:lnTo>
                    <a:cubicBezTo>
                      <a:pt x="124" y="54521"/>
                      <a:pt x="124" y="53985"/>
                      <a:pt x="375" y="53541"/>
                    </a:cubicBezTo>
                    <a:cubicBezTo>
                      <a:pt x="811" y="53198"/>
                      <a:pt x="1288" y="52913"/>
                      <a:pt x="1799" y="52703"/>
                    </a:cubicBezTo>
                    <a:cubicBezTo>
                      <a:pt x="2361" y="52519"/>
                      <a:pt x="2897" y="52268"/>
                      <a:pt x="3391" y="51949"/>
                    </a:cubicBezTo>
                    <a:cubicBezTo>
                      <a:pt x="3844" y="51740"/>
                      <a:pt x="4187" y="51346"/>
                      <a:pt x="4313" y="50860"/>
                    </a:cubicBezTo>
                    <a:cubicBezTo>
                      <a:pt x="4313" y="50441"/>
                      <a:pt x="3643" y="50273"/>
                      <a:pt x="3224" y="50441"/>
                    </a:cubicBezTo>
                    <a:cubicBezTo>
                      <a:pt x="2805" y="50609"/>
                      <a:pt x="3224" y="50441"/>
                      <a:pt x="3224" y="50441"/>
                    </a:cubicBezTo>
                    <a:lnTo>
                      <a:pt x="3224" y="50441"/>
                    </a:lnTo>
                    <a:lnTo>
                      <a:pt x="2637" y="51028"/>
                    </a:lnTo>
                    <a:cubicBezTo>
                      <a:pt x="2637" y="51447"/>
                      <a:pt x="2135" y="51698"/>
                      <a:pt x="2051" y="51698"/>
                    </a:cubicBezTo>
                    <a:lnTo>
                      <a:pt x="1380" y="51698"/>
                    </a:lnTo>
                    <a:lnTo>
                      <a:pt x="878" y="51698"/>
                    </a:lnTo>
                    <a:lnTo>
                      <a:pt x="375" y="51698"/>
                    </a:lnTo>
                    <a:lnTo>
                      <a:pt x="375" y="51698"/>
                    </a:lnTo>
                    <a:cubicBezTo>
                      <a:pt x="342" y="51530"/>
                      <a:pt x="342" y="51363"/>
                      <a:pt x="375" y="51195"/>
                    </a:cubicBezTo>
                    <a:lnTo>
                      <a:pt x="375" y="50609"/>
                    </a:lnTo>
                    <a:cubicBezTo>
                      <a:pt x="207" y="50005"/>
                      <a:pt x="207" y="49369"/>
                      <a:pt x="375" y="48765"/>
                    </a:cubicBezTo>
                    <a:cubicBezTo>
                      <a:pt x="375" y="48179"/>
                      <a:pt x="878" y="47508"/>
                      <a:pt x="1213" y="46838"/>
                    </a:cubicBezTo>
                    <a:lnTo>
                      <a:pt x="2135" y="45078"/>
                    </a:lnTo>
                    <a:cubicBezTo>
                      <a:pt x="2193" y="44693"/>
                      <a:pt x="2193" y="44291"/>
                      <a:pt x="2135" y="43905"/>
                    </a:cubicBezTo>
                    <a:cubicBezTo>
                      <a:pt x="2009" y="43269"/>
                      <a:pt x="1648" y="42699"/>
                      <a:pt x="1129" y="42313"/>
                    </a:cubicBezTo>
                    <a:cubicBezTo>
                      <a:pt x="668" y="41920"/>
                      <a:pt x="350" y="41392"/>
                      <a:pt x="207" y="40805"/>
                    </a:cubicBezTo>
                    <a:cubicBezTo>
                      <a:pt x="-69" y="40110"/>
                      <a:pt x="-69" y="39322"/>
                      <a:pt x="207" y="38627"/>
                    </a:cubicBezTo>
                    <a:cubicBezTo>
                      <a:pt x="643" y="37864"/>
                      <a:pt x="819" y="36984"/>
                      <a:pt x="710" y="36113"/>
                    </a:cubicBezTo>
                    <a:lnTo>
                      <a:pt x="207" y="34102"/>
                    </a:lnTo>
                    <a:cubicBezTo>
                      <a:pt x="149" y="33943"/>
                      <a:pt x="149" y="33759"/>
                      <a:pt x="207" y="33599"/>
                    </a:cubicBezTo>
                    <a:cubicBezTo>
                      <a:pt x="367" y="33658"/>
                      <a:pt x="551" y="33658"/>
                      <a:pt x="710" y="33599"/>
                    </a:cubicBezTo>
                    <a:cubicBezTo>
                      <a:pt x="945" y="33449"/>
                      <a:pt x="1096" y="33206"/>
                      <a:pt x="1129" y="32929"/>
                    </a:cubicBezTo>
                    <a:cubicBezTo>
                      <a:pt x="1230" y="32435"/>
                      <a:pt x="1230" y="31915"/>
                      <a:pt x="1129" y="31421"/>
                    </a:cubicBezTo>
                    <a:lnTo>
                      <a:pt x="2051" y="31421"/>
                    </a:lnTo>
                    <a:lnTo>
                      <a:pt x="2721" y="33935"/>
                    </a:lnTo>
                    <a:lnTo>
                      <a:pt x="3307" y="32929"/>
                    </a:lnTo>
                    <a:cubicBezTo>
                      <a:pt x="3509" y="32636"/>
                      <a:pt x="3768" y="32376"/>
                      <a:pt x="4062" y="32175"/>
                    </a:cubicBezTo>
                    <a:lnTo>
                      <a:pt x="5821" y="32175"/>
                    </a:lnTo>
                    <a:lnTo>
                      <a:pt x="7078" y="32175"/>
                    </a:lnTo>
                    <a:lnTo>
                      <a:pt x="7748" y="32175"/>
                    </a:lnTo>
                    <a:cubicBezTo>
                      <a:pt x="7748" y="32175"/>
                      <a:pt x="7748" y="32175"/>
                      <a:pt x="7748" y="32175"/>
                    </a:cubicBezTo>
                    <a:lnTo>
                      <a:pt x="7748" y="32175"/>
                    </a:lnTo>
                    <a:lnTo>
                      <a:pt x="7748" y="32175"/>
                    </a:lnTo>
                    <a:lnTo>
                      <a:pt x="5905" y="31253"/>
                    </a:lnTo>
                    <a:cubicBezTo>
                      <a:pt x="5226" y="31027"/>
                      <a:pt x="4489" y="31027"/>
                      <a:pt x="3810" y="31253"/>
                    </a:cubicBezTo>
                    <a:lnTo>
                      <a:pt x="3391" y="29578"/>
                    </a:lnTo>
                    <a:lnTo>
                      <a:pt x="4062" y="29578"/>
                    </a:lnTo>
                    <a:cubicBezTo>
                      <a:pt x="4221" y="29510"/>
                      <a:pt x="4405" y="29510"/>
                      <a:pt x="4564" y="29578"/>
                    </a:cubicBezTo>
                    <a:lnTo>
                      <a:pt x="5067" y="29578"/>
                    </a:lnTo>
                    <a:cubicBezTo>
                      <a:pt x="5042" y="29385"/>
                      <a:pt x="5042" y="29184"/>
                      <a:pt x="5067" y="28991"/>
                    </a:cubicBezTo>
                    <a:cubicBezTo>
                      <a:pt x="5092" y="28823"/>
                      <a:pt x="5092" y="28656"/>
                      <a:pt x="5067" y="28488"/>
                    </a:cubicBezTo>
                    <a:lnTo>
                      <a:pt x="5570" y="28488"/>
                    </a:lnTo>
                    <a:cubicBezTo>
                      <a:pt x="5721" y="29033"/>
                      <a:pt x="5972" y="29552"/>
                      <a:pt x="6324" y="29996"/>
                    </a:cubicBezTo>
                    <a:cubicBezTo>
                      <a:pt x="6667" y="30583"/>
                      <a:pt x="7246" y="30977"/>
                      <a:pt x="7916" y="31086"/>
                    </a:cubicBezTo>
                    <a:lnTo>
                      <a:pt x="8335" y="31086"/>
                    </a:lnTo>
                    <a:lnTo>
                      <a:pt x="8335" y="31086"/>
                    </a:lnTo>
                    <a:lnTo>
                      <a:pt x="7246" y="26813"/>
                    </a:lnTo>
                    <a:lnTo>
                      <a:pt x="5235" y="26226"/>
                    </a:lnTo>
                    <a:cubicBezTo>
                      <a:pt x="4229" y="25891"/>
                      <a:pt x="3727" y="25640"/>
                      <a:pt x="3727" y="25472"/>
                    </a:cubicBezTo>
                    <a:lnTo>
                      <a:pt x="3727" y="25472"/>
                    </a:lnTo>
                    <a:cubicBezTo>
                      <a:pt x="3852" y="24642"/>
                      <a:pt x="4078" y="23821"/>
                      <a:pt x="4397" y="23042"/>
                    </a:cubicBezTo>
                    <a:cubicBezTo>
                      <a:pt x="4397" y="22372"/>
                      <a:pt x="5402" y="21953"/>
                      <a:pt x="6491" y="21618"/>
                    </a:cubicBezTo>
                    <a:lnTo>
                      <a:pt x="7246" y="21618"/>
                    </a:lnTo>
                    <a:cubicBezTo>
                      <a:pt x="7405" y="21559"/>
                      <a:pt x="7589" y="21559"/>
                      <a:pt x="7748" y="21618"/>
                    </a:cubicBezTo>
                    <a:lnTo>
                      <a:pt x="7748" y="21618"/>
                    </a:lnTo>
                    <a:cubicBezTo>
                      <a:pt x="7748" y="21618"/>
                      <a:pt x="7748" y="21115"/>
                      <a:pt x="8251" y="20528"/>
                    </a:cubicBezTo>
                    <a:lnTo>
                      <a:pt x="8754" y="18434"/>
                    </a:lnTo>
                    <a:cubicBezTo>
                      <a:pt x="8754" y="17679"/>
                      <a:pt x="9173" y="17009"/>
                      <a:pt x="9340" y="16423"/>
                    </a:cubicBezTo>
                    <a:cubicBezTo>
                      <a:pt x="9508" y="15836"/>
                      <a:pt x="9843" y="15501"/>
                      <a:pt x="10095" y="15501"/>
                    </a:cubicBezTo>
                    <a:lnTo>
                      <a:pt x="10095" y="16758"/>
                    </a:lnTo>
                    <a:lnTo>
                      <a:pt x="10597" y="19104"/>
                    </a:lnTo>
                    <a:cubicBezTo>
                      <a:pt x="10597" y="19942"/>
                      <a:pt x="10597" y="20780"/>
                      <a:pt x="11016" y="21534"/>
                    </a:cubicBezTo>
                    <a:cubicBezTo>
                      <a:pt x="10966" y="21953"/>
                      <a:pt x="10966" y="22372"/>
                      <a:pt x="11016" y="22791"/>
                    </a:cubicBezTo>
                    <a:cubicBezTo>
                      <a:pt x="11016" y="22791"/>
                      <a:pt x="11016" y="22791"/>
                      <a:pt x="10346" y="22791"/>
                    </a:cubicBezTo>
                    <a:lnTo>
                      <a:pt x="9592" y="22791"/>
                    </a:lnTo>
                    <a:cubicBezTo>
                      <a:pt x="9533" y="23092"/>
                      <a:pt x="9533" y="23411"/>
                      <a:pt x="9592" y="23712"/>
                    </a:cubicBezTo>
                    <a:cubicBezTo>
                      <a:pt x="9642" y="23964"/>
                      <a:pt x="9642" y="24215"/>
                      <a:pt x="9592" y="24466"/>
                    </a:cubicBezTo>
                    <a:cubicBezTo>
                      <a:pt x="9592" y="24466"/>
                      <a:pt x="9592" y="24466"/>
                      <a:pt x="9592" y="24466"/>
                    </a:cubicBezTo>
                    <a:cubicBezTo>
                      <a:pt x="9592" y="24466"/>
                      <a:pt x="9592" y="24466"/>
                      <a:pt x="9592" y="24466"/>
                    </a:cubicBezTo>
                    <a:lnTo>
                      <a:pt x="12357" y="23712"/>
                    </a:lnTo>
                    <a:lnTo>
                      <a:pt x="12357" y="23712"/>
                    </a:lnTo>
                    <a:cubicBezTo>
                      <a:pt x="12390" y="23846"/>
                      <a:pt x="12390" y="23997"/>
                      <a:pt x="12357" y="24131"/>
                    </a:cubicBezTo>
                    <a:cubicBezTo>
                      <a:pt x="12357" y="24131"/>
                      <a:pt x="12357" y="24131"/>
                      <a:pt x="12357" y="24131"/>
                    </a:cubicBezTo>
                    <a:cubicBezTo>
                      <a:pt x="12357" y="24131"/>
                      <a:pt x="12357" y="24131"/>
                      <a:pt x="12357" y="24131"/>
                    </a:cubicBezTo>
                    <a:lnTo>
                      <a:pt x="14200" y="24131"/>
                    </a:lnTo>
                    <a:lnTo>
                      <a:pt x="14200" y="23293"/>
                    </a:lnTo>
                    <a:lnTo>
                      <a:pt x="13446" y="20193"/>
                    </a:lnTo>
                    <a:lnTo>
                      <a:pt x="15122" y="19774"/>
                    </a:lnTo>
                    <a:lnTo>
                      <a:pt x="16630" y="20193"/>
                    </a:lnTo>
                    <a:lnTo>
                      <a:pt x="17719" y="20193"/>
                    </a:lnTo>
                    <a:lnTo>
                      <a:pt x="18138" y="20193"/>
                    </a:lnTo>
                    <a:lnTo>
                      <a:pt x="17468" y="19690"/>
                    </a:lnTo>
                    <a:lnTo>
                      <a:pt x="16379" y="18853"/>
                    </a:lnTo>
                    <a:lnTo>
                      <a:pt x="15206" y="18015"/>
                    </a:lnTo>
                    <a:lnTo>
                      <a:pt x="14619" y="18015"/>
                    </a:lnTo>
                    <a:cubicBezTo>
                      <a:pt x="14619" y="18015"/>
                      <a:pt x="14619" y="17512"/>
                      <a:pt x="15038" y="18015"/>
                    </a:cubicBezTo>
                    <a:lnTo>
                      <a:pt x="15876" y="18015"/>
                    </a:lnTo>
                    <a:cubicBezTo>
                      <a:pt x="15876" y="18015"/>
                      <a:pt x="16295" y="18015"/>
                      <a:pt x="16462" y="18015"/>
                    </a:cubicBezTo>
                    <a:cubicBezTo>
                      <a:pt x="16630" y="18015"/>
                      <a:pt x="16462" y="17261"/>
                      <a:pt x="16462" y="16255"/>
                    </a:cubicBezTo>
                    <a:cubicBezTo>
                      <a:pt x="16337" y="15727"/>
                      <a:pt x="16077" y="15233"/>
                      <a:pt x="15708" y="14831"/>
                    </a:cubicBezTo>
                    <a:cubicBezTo>
                      <a:pt x="15306" y="14253"/>
                      <a:pt x="15021" y="13599"/>
                      <a:pt x="14870" y="12904"/>
                    </a:cubicBezTo>
                    <a:lnTo>
                      <a:pt x="15792" y="12904"/>
                    </a:lnTo>
                    <a:cubicBezTo>
                      <a:pt x="16379" y="12904"/>
                      <a:pt x="16714" y="12904"/>
                      <a:pt x="16714" y="12904"/>
                    </a:cubicBezTo>
                    <a:lnTo>
                      <a:pt x="17216" y="12904"/>
                    </a:lnTo>
                    <a:lnTo>
                      <a:pt x="17719" y="12904"/>
                    </a:lnTo>
                    <a:lnTo>
                      <a:pt x="18138" y="12904"/>
                    </a:lnTo>
                    <a:cubicBezTo>
                      <a:pt x="18264" y="12728"/>
                      <a:pt x="18264" y="12493"/>
                      <a:pt x="18138" y="12317"/>
                    </a:cubicBezTo>
                    <a:cubicBezTo>
                      <a:pt x="18138" y="12317"/>
                      <a:pt x="18138" y="11898"/>
                      <a:pt x="18138" y="11814"/>
                    </a:cubicBezTo>
                    <a:lnTo>
                      <a:pt x="19060" y="10557"/>
                    </a:lnTo>
                    <a:cubicBezTo>
                      <a:pt x="19630" y="9728"/>
                      <a:pt x="20501" y="9158"/>
                      <a:pt x="21490" y="8965"/>
                    </a:cubicBezTo>
                    <a:cubicBezTo>
                      <a:pt x="21884" y="8790"/>
                      <a:pt x="22244" y="8563"/>
                      <a:pt x="22579" y="8295"/>
                    </a:cubicBezTo>
                    <a:lnTo>
                      <a:pt x="23333" y="7792"/>
                    </a:lnTo>
                    <a:lnTo>
                      <a:pt x="23752" y="7792"/>
                    </a:lnTo>
                    <a:lnTo>
                      <a:pt x="27606" y="7792"/>
                    </a:lnTo>
                    <a:cubicBezTo>
                      <a:pt x="27606" y="7792"/>
                      <a:pt x="27606" y="7792"/>
                      <a:pt x="27606" y="7792"/>
                    </a:cubicBezTo>
                    <a:cubicBezTo>
                      <a:pt x="27447" y="8094"/>
                      <a:pt x="27313" y="8396"/>
                      <a:pt x="27187" y="8714"/>
                    </a:cubicBezTo>
                    <a:lnTo>
                      <a:pt x="26769" y="9468"/>
                    </a:lnTo>
                    <a:cubicBezTo>
                      <a:pt x="26769" y="9468"/>
                      <a:pt x="26769" y="9468"/>
                      <a:pt x="26769" y="9468"/>
                    </a:cubicBezTo>
                    <a:cubicBezTo>
                      <a:pt x="27338" y="9292"/>
                      <a:pt x="27858" y="8974"/>
                      <a:pt x="28277" y="8547"/>
                    </a:cubicBezTo>
                    <a:cubicBezTo>
                      <a:pt x="28620" y="8086"/>
                      <a:pt x="28897" y="7575"/>
                      <a:pt x="29115" y="7038"/>
                    </a:cubicBezTo>
                    <a:cubicBezTo>
                      <a:pt x="29115" y="6536"/>
                      <a:pt x="29533" y="6033"/>
                      <a:pt x="29785" y="5614"/>
                    </a:cubicBezTo>
                    <a:cubicBezTo>
                      <a:pt x="29961" y="5212"/>
                      <a:pt x="30296" y="4910"/>
                      <a:pt x="30707" y="4776"/>
                    </a:cubicBezTo>
                    <a:lnTo>
                      <a:pt x="31712" y="4776"/>
                    </a:lnTo>
                    <a:lnTo>
                      <a:pt x="32969" y="5614"/>
                    </a:lnTo>
                    <a:cubicBezTo>
                      <a:pt x="33388" y="5916"/>
                      <a:pt x="33840" y="6167"/>
                      <a:pt x="34309" y="6368"/>
                    </a:cubicBezTo>
                    <a:cubicBezTo>
                      <a:pt x="34628" y="6510"/>
                      <a:pt x="34997" y="6510"/>
                      <a:pt x="35315" y="6368"/>
                    </a:cubicBezTo>
                    <a:cubicBezTo>
                      <a:pt x="35315" y="6368"/>
                      <a:pt x="35315" y="6368"/>
                      <a:pt x="35315" y="6368"/>
                    </a:cubicBezTo>
                    <a:cubicBezTo>
                      <a:pt x="35315" y="6368"/>
                      <a:pt x="35315" y="5949"/>
                      <a:pt x="35315" y="5530"/>
                    </a:cubicBezTo>
                    <a:cubicBezTo>
                      <a:pt x="35357" y="5254"/>
                      <a:pt x="35357" y="4969"/>
                      <a:pt x="35315" y="4692"/>
                    </a:cubicBezTo>
                    <a:cubicBezTo>
                      <a:pt x="35315" y="4692"/>
                      <a:pt x="35315" y="4692"/>
                      <a:pt x="35315" y="4692"/>
                    </a:cubicBezTo>
                    <a:lnTo>
                      <a:pt x="34058" y="4692"/>
                    </a:lnTo>
                    <a:cubicBezTo>
                      <a:pt x="34058" y="4692"/>
                      <a:pt x="33639" y="4692"/>
                      <a:pt x="33555" y="3854"/>
                    </a:cubicBezTo>
                    <a:cubicBezTo>
                      <a:pt x="33472" y="3016"/>
                      <a:pt x="33555" y="3854"/>
                      <a:pt x="34058" y="3352"/>
                    </a:cubicBezTo>
                    <a:lnTo>
                      <a:pt x="35231" y="3352"/>
                    </a:lnTo>
                    <a:lnTo>
                      <a:pt x="35734" y="3352"/>
                    </a:lnTo>
                    <a:lnTo>
                      <a:pt x="39169" y="5446"/>
                    </a:lnTo>
                    <a:cubicBezTo>
                      <a:pt x="39169" y="5446"/>
                      <a:pt x="39169" y="5446"/>
                      <a:pt x="39672" y="5446"/>
                    </a:cubicBezTo>
                    <a:lnTo>
                      <a:pt x="39672" y="4776"/>
                    </a:lnTo>
                    <a:lnTo>
                      <a:pt x="39672" y="3268"/>
                    </a:lnTo>
                    <a:lnTo>
                      <a:pt x="40342" y="3268"/>
                    </a:lnTo>
                    <a:cubicBezTo>
                      <a:pt x="40761" y="3343"/>
                      <a:pt x="41180" y="3343"/>
                      <a:pt x="41599" y="3268"/>
                    </a:cubicBezTo>
                    <a:cubicBezTo>
                      <a:pt x="42043" y="3176"/>
                      <a:pt x="42496" y="3176"/>
                      <a:pt x="42940" y="3268"/>
                    </a:cubicBezTo>
                    <a:cubicBezTo>
                      <a:pt x="42940" y="3268"/>
                      <a:pt x="42940" y="3854"/>
                      <a:pt x="43442" y="4692"/>
                    </a:cubicBezTo>
                    <a:cubicBezTo>
                      <a:pt x="43602" y="5153"/>
                      <a:pt x="43794" y="5606"/>
                      <a:pt x="44029" y="6033"/>
                    </a:cubicBezTo>
                    <a:lnTo>
                      <a:pt x="44029" y="6033"/>
                    </a:lnTo>
                    <a:lnTo>
                      <a:pt x="44029" y="5446"/>
                    </a:lnTo>
                    <a:cubicBezTo>
                      <a:pt x="44054" y="5279"/>
                      <a:pt x="44054" y="5111"/>
                      <a:pt x="44029" y="4944"/>
                    </a:cubicBezTo>
                    <a:lnTo>
                      <a:pt x="42772" y="0"/>
                    </a:lnTo>
                    <a:lnTo>
                      <a:pt x="43275" y="0"/>
                    </a:lnTo>
                    <a:lnTo>
                      <a:pt x="46543" y="6368"/>
                    </a:lnTo>
                    <a:lnTo>
                      <a:pt x="48805" y="3268"/>
                    </a:lnTo>
                    <a:lnTo>
                      <a:pt x="48805" y="3268"/>
                    </a:lnTo>
                    <a:cubicBezTo>
                      <a:pt x="48805" y="2765"/>
                      <a:pt x="48386" y="2681"/>
                      <a:pt x="47716" y="2849"/>
                    </a:cubicBezTo>
                    <a:cubicBezTo>
                      <a:pt x="47314" y="3125"/>
                      <a:pt x="46777" y="3125"/>
                      <a:pt x="46375" y="2849"/>
                    </a:cubicBezTo>
                    <a:cubicBezTo>
                      <a:pt x="46375" y="2430"/>
                      <a:pt x="46375" y="2179"/>
                      <a:pt x="47381" y="2011"/>
                    </a:cubicBezTo>
                    <a:lnTo>
                      <a:pt x="48470" y="2011"/>
                    </a:lnTo>
                    <a:lnTo>
                      <a:pt x="49643" y="2011"/>
                    </a:lnTo>
                    <a:cubicBezTo>
                      <a:pt x="49643" y="2011"/>
                      <a:pt x="49643" y="2011"/>
                      <a:pt x="50313" y="2765"/>
                    </a:cubicBezTo>
                    <a:cubicBezTo>
                      <a:pt x="50623" y="3100"/>
                      <a:pt x="50908" y="3469"/>
                      <a:pt x="51151" y="3854"/>
                    </a:cubicBezTo>
                    <a:lnTo>
                      <a:pt x="51151" y="3854"/>
                    </a:lnTo>
                    <a:cubicBezTo>
                      <a:pt x="51310" y="4290"/>
                      <a:pt x="51310" y="4759"/>
                      <a:pt x="51151" y="5195"/>
                    </a:cubicBezTo>
                    <a:cubicBezTo>
                      <a:pt x="50958" y="5631"/>
                      <a:pt x="50740" y="6050"/>
                      <a:pt x="50481" y="6452"/>
                    </a:cubicBezTo>
                    <a:cubicBezTo>
                      <a:pt x="50481" y="6452"/>
                      <a:pt x="50983" y="5949"/>
                      <a:pt x="51151" y="6452"/>
                    </a:cubicBezTo>
                    <a:lnTo>
                      <a:pt x="51821" y="6452"/>
                    </a:lnTo>
                    <a:lnTo>
                      <a:pt x="52324" y="7206"/>
                    </a:lnTo>
                    <a:cubicBezTo>
                      <a:pt x="52324" y="7206"/>
                      <a:pt x="52324" y="7206"/>
                      <a:pt x="52827" y="7206"/>
                    </a:cubicBezTo>
                    <a:cubicBezTo>
                      <a:pt x="53329" y="7206"/>
                      <a:pt x="52827" y="7206"/>
                      <a:pt x="53329" y="7206"/>
                    </a:cubicBezTo>
                    <a:cubicBezTo>
                      <a:pt x="53832" y="7206"/>
                      <a:pt x="53749" y="7206"/>
                      <a:pt x="53749" y="6787"/>
                    </a:cubicBezTo>
                    <a:cubicBezTo>
                      <a:pt x="53749" y="6368"/>
                      <a:pt x="53749" y="6787"/>
                      <a:pt x="53749" y="7206"/>
                    </a:cubicBezTo>
                    <a:cubicBezTo>
                      <a:pt x="54025" y="7281"/>
                      <a:pt x="54310" y="7281"/>
                      <a:pt x="54586" y="7206"/>
                    </a:cubicBezTo>
                    <a:lnTo>
                      <a:pt x="55508" y="7206"/>
                    </a:lnTo>
                    <a:lnTo>
                      <a:pt x="56178" y="7206"/>
                    </a:lnTo>
                    <a:cubicBezTo>
                      <a:pt x="56271" y="7625"/>
                      <a:pt x="56446" y="8019"/>
                      <a:pt x="56681" y="8379"/>
                    </a:cubicBezTo>
                    <a:cubicBezTo>
                      <a:pt x="56916" y="8739"/>
                      <a:pt x="57092" y="9133"/>
                      <a:pt x="57184" y="9552"/>
                    </a:cubicBezTo>
                    <a:lnTo>
                      <a:pt x="58189" y="13490"/>
                    </a:lnTo>
                    <a:cubicBezTo>
                      <a:pt x="58189" y="13909"/>
                      <a:pt x="58189" y="14160"/>
                      <a:pt x="58692" y="14160"/>
                    </a:cubicBezTo>
                    <a:lnTo>
                      <a:pt x="60368" y="14160"/>
                    </a:lnTo>
                    <a:cubicBezTo>
                      <a:pt x="60611" y="14085"/>
                      <a:pt x="60879" y="14085"/>
                      <a:pt x="61122" y="14160"/>
                    </a:cubicBezTo>
                    <a:cubicBezTo>
                      <a:pt x="61122" y="14160"/>
                      <a:pt x="61122" y="14160"/>
                      <a:pt x="61122" y="14160"/>
                    </a:cubicBezTo>
                    <a:lnTo>
                      <a:pt x="61122" y="14579"/>
                    </a:lnTo>
                    <a:lnTo>
                      <a:pt x="61122" y="14579"/>
                    </a:lnTo>
                    <a:lnTo>
                      <a:pt x="58776" y="14579"/>
                    </a:lnTo>
                    <a:cubicBezTo>
                      <a:pt x="58055" y="14462"/>
                      <a:pt x="57360" y="14261"/>
                      <a:pt x="56681" y="13993"/>
                    </a:cubicBezTo>
                    <a:cubicBezTo>
                      <a:pt x="56321" y="14160"/>
                      <a:pt x="56095" y="14521"/>
                      <a:pt x="56095" y="14915"/>
                    </a:cubicBezTo>
                    <a:cubicBezTo>
                      <a:pt x="56120" y="15250"/>
                      <a:pt x="56120" y="15585"/>
                      <a:pt x="56095" y="15920"/>
                    </a:cubicBezTo>
                    <a:cubicBezTo>
                      <a:pt x="55408" y="16088"/>
                      <a:pt x="54687" y="16088"/>
                      <a:pt x="54000" y="15920"/>
                    </a:cubicBezTo>
                    <a:cubicBezTo>
                      <a:pt x="53321" y="15786"/>
                      <a:pt x="52668" y="15534"/>
                      <a:pt x="52073" y="15166"/>
                    </a:cubicBezTo>
                    <a:cubicBezTo>
                      <a:pt x="52383" y="14973"/>
                      <a:pt x="52550" y="14605"/>
                      <a:pt x="52492" y="14244"/>
                    </a:cubicBezTo>
                    <a:lnTo>
                      <a:pt x="52492" y="13406"/>
                    </a:lnTo>
                    <a:lnTo>
                      <a:pt x="52492" y="12820"/>
                    </a:lnTo>
                    <a:cubicBezTo>
                      <a:pt x="52475" y="12677"/>
                      <a:pt x="52475" y="12543"/>
                      <a:pt x="52492" y="12401"/>
                    </a:cubicBezTo>
                    <a:lnTo>
                      <a:pt x="51654" y="12401"/>
                    </a:lnTo>
                    <a:lnTo>
                      <a:pt x="50565" y="11898"/>
                    </a:lnTo>
                    <a:lnTo>
                      <a:pt x="50565" y="11898"/>
                    </a:lnTo>
                    <a:cubicBezTo>
                      <a:pt x="49928" y="12032"/>
                      <a:pt x="49383" y="12426"/>
                      <a:pt x="49056" y="12987"/>
                    </a:cubicBezTo>
                    <a:lnTo>
                      <a:pt x="47967" y="14663"/>
                    </a:lnTo>
                    <a:lnTo>
                      <a:pt x="47967" y="14663"/>
                    </a:lnTo>
                    <a:lnTo>
                      <a:pt x="47967" y="14663"/>
                    </a:lnTo>
                    <a:cubicBezTo>
                      <a:pt x="47967" y="14663"/>
                      <a:pt x="47967" y="14663"/>
                      <a:pt x="47297" y="14244"/>
                    </a:cubicBezTo>
                    <a:lnTo>
                      <a:pt x="46794" y="14244"/>
                    </a:lnTo>
                    <a:cubicBezTo>
                      <a:pt x="46384" y="14110"/>
                      <a:pt x="45948" y="14110"/>
                      <a:pt x="45537" y="14244"/>
                    </a:cubicBezTo>
                    <a:lnTo>
                      <a:pt x="44280" y="14244"/>
                    </a:lnTo>
                    <a:lnTo>
                      <a:pt x="43610" y="14244"/>
                    </a:lnTo>
                    <a:cubicBezTo>
                      <a:pt x="43610" y="14244"/>
                      <a:pt x="43107" y="14244"/>
                      <a:pt x="43024" y="14244"/>
                    </a:cubicBezTo>
                    <a:lnTo>
                      <a:pt x="43024" y="14244"/>
                    </a:lnTo>
                    <a:cubicBezTo>
                      <a:pt x="42722" y="14370"/>
                      <a:pt x="42479" y="14613"/>
                      <a:pt x="42353" y="14915"/>
                    </a:cubicBezTo>
                    <a:lnTo>
                      <a:pt x="41767" y="16171"/>
                    </a:lnTo>
                    <a:cubicBezTo>
                      <a:pt x="41767" y="16674"/>
                      <a:pt x="41348" y="17093"/>
                      <a:pt x="41180" y="17596"/>
                    </a:cubicBezTo>
                    <a:cubicBezTo>
                      <a:pt x="41012" y="18040"/>
                      <a:pt x="40686" y="18400"/>
                      <a:pt x="40258" y="18601"/>
                    </a:cubicBezTo>
                    <a:cubicBezTo>
                      <a:pt x="39840" y="18693"/>
                      <a:pt x="39446" y="18869"/>
                      <a:pt x="39085" y="19104"/>
                    </a:cubicBezTo>
                    <a:lnTo>
                      <a:pt x="37158" y="19942"/>
                    </a:lnTo>
                    <a:lnTo>
                      <a:pt x="35231" y="20696"/>
                    </a:lnTo>
                    <a:lnTo>
                      <a:pt x="34058" y="20696"/>
                    </a:lnTo>
                    <a:lnTo>
                      <a:pt x="33220" y="21199"/>
                    </a:lnTo>
                    <a:lnTo>
                      <a:pt x="32382" y="21701"/>
                    </a:lnTo>
                    <a:lnTo>
                      <a:pt x="28947" y="22623"/>
                    </a:lnTo>
                    <a:cubicBezTo>
                      <a:pt x="29006" y="22958"/>
                      <a:pt x="29006" y="23293"/>
                      <a:pt x="28947" y="23629"/>
                    </a:cubicBezTo>
                    <a:cubicBezTo>
                      <a:pt x="28645" y="23687"/>
                      <a:pt x="28327" y="23687"/>
                      <a:pt x="28025" y="23629"/>
                    </a:cubicBezTo>
                    <a:cubicBezTo>
                      <a:pt x="27246" y="23629"/>
                      <a:pt x="26827" y="23461"/>
                      <a:pt x="26769" y="23126"/>
                    </a:cubicBezTo>
                    <a:cubicBezTo>
                      <a:pt x="26710" y="22791"/>
                      <a:pt x="26291" y="22623"/>
                      <a:pt x="25512" y="22623"/>
                    </a:cubicBezTo>
                    <a:cubicBezTo>
                      <a:pt x="25093" y="22623"/>
                      <a:pt x="24758" y="22623"/>
                      <a:pt x="24674" y="23126"/>
                    </a:cubicBezTo>
                    <a:cubicBezTo>
                      <a:pt x="24414" y="23360"/>
                      <a:pt x="24096" y="23536"/>
                      <a:pt x="23752" y="23629"/>
                    </a:cubicBezTo>
                    <a:cubicBezTo>
                      <a:pt x="23434" y="23763"/>
                      <a:pt x="23073" y="23763"/>
                      <a:pt x="22747" y="23629"/>
                    </a:cubicBezTo>
                    <a:cubicBezTo>
                      <a:pt x="22445" y="23402"/>
                      <a:pt x="22043" y="23402"/>
                      <a:pt x="21741" y="23629"/>
                    </a:cubicBezTo>
                    <a:cubicBezTo>
                      <a:pt x="21884" y="24299"/>
                      <a:pt x="22168" y="24927"/>
                      <a:pt x="22579" y="25472"/>
                    </a:cubicBezTo>
                    <a:lnTo>
                      <a:pt x="24003" y="26896"/>
                    </a:lnTo>
                    <a:lnTo>
                      <a:pt x="24003" y="26896"/>
                    </a:lnTo>
                    <a:lnTo>
                      <a:pt x="24003" y="26896"/>
                    </a:lnTo>
                    <a:cubicBezTo>
                      <a:pt x="24045" y="27030"/>
                      <a:pt x="24045" y="27181"/>
                      <a:pt x="24003" y="27315"/>
                    </a:cubicBezTo>
                    <a:cubicBezTo>
                      <a:pt x="24171" y="27684"/>
                      <a:pt x="24171" y="28120"/>
                      <a:pt x="24003" y="28488"/>
                    </a:cubicBezTo>
                    <a:cubicBezTo>
                      <a:pt x="23727" y="28832"/>
                      <a:pt x="23384" y="29117"/>
                      <a:pt x="22998" y="29326"/>
                    </a:cubicBezTo>
                    <a:lnTo>
                      <a:pt x="21909" y="29996"/>
                    </a:lnTo>
                    <a:cubicBezTo>
                      <a:pt x="21574" y="30047"/>
                      <a:pt x="21238" y="30047"/>
                      <a:pt x="20903" y="29996"/>
                    </a:cubicBezTo>
                    <a:lnTo>
                      <a:pt x="20903" y="30415"/>
                    </a:lnTo>
                    <a:cubicBezTo>
                      <a:pt x="20861" y="30667"/>
                      <a:pt x="20861" y="30918"/>
                      <a:pt x="20903" y="31169"/>
                    </a:cubicBezTo>
                    <a:cubicBezTo>
                      <a:pt x="20903" y="31169"/>
                      <a:pt x="21490" y="31169"/>
                      <a:pt x="21992" y="31169"/>
                    </a:cubicBezTo>
                    <a:cubicBezTo>
                      <a:pt x="21833" y="32024"/>
                      <a:pt x="21607" y="32862"/>
                      <a:pt x="21322" y="33683"/>
                    </a:cubicBezTo>
                    <a:cubicBezTo>
                      <a:pt x="21138" y="34479"/>
                      <a:pt x="21138" y="35317"/>
                      <a:pt x="21322" y="36113"/>
                    </a:cubicBezTo>
                    <a:lnTo>
                      <a:pt x="22076" y="39046"/>
                    </a:lnTo>
                    <a:cubicBezTo>
                      <a:pt x="22135" y="39515"/>
                      <a:pt x="22135" y="40001"/>
                      <a:pt x="22076" y="40470"/>
                    </a:cubicBezTo>
                    <a:cubicBezTo>
                      <a:pt x="22034" y="41166"/>
                      <a:pt x="22034" y="41869"/>
                      <a:pt x="22076" y="42565"/>
                    </a:cubicBezTo>
                    <a:cubicBezTo>
                      <a:pt x="22160" y="43453"/>
                      <a:pt x="22160" y="44358"/>
                      <a:pt x="22076" y="45246"/>
                    </a:cubicBezTo>
                    <a:lnTo>
                      <a:pt x="18054" y="43654"/>
                    </a:lnTo>
                    <a:cubicBezTo>
                      <a:pt x="18054" y="43654"/>
                      <a:pt x="18054" y="43654"/>
                      <a:pt x="18054" y="43654"/>
                    </a:cubicBezTo>
                    <a:cubicBezTo>
                      <a:pt x="18054" y="43654"/>
                      <a:pt x="18054" y="43654"/>
                      <a:pt x="18054" y="44157"/>
                    </a:cubicBezTo>
                    <a:cubicBezTo>
                      <a:pt x="18038" y="44383"/>
                      <a:pt x="18038" y="44601"/>
                      <a:pt x="18054" y="44827"/>
                    </a:cubicBezTo>
                    <a:lnTo>
                      <a:pt x="18473" y="45581"/>
                    </a:lnTo>
                    <a:lnTo>
                      <a:pt x="18473" y="47927"/>
                    </a:lnTo>
                    <a:cubicBezTo>
                      <a:pt x="18649" y="48237"/>
                      <a:pt x="18875" y="48522"/>
                      <a:pt x="19144" y="48765"/>
                    </a:cubicBezTo>
                    <a:cubicBezTo>
                      <a:pt x="19320" y="48983"/>
                      <a:pt x="19554" y="49159"/>
                      <a:pt x="19814" y="49268"/>
                    </a:cubicBezTo>
                    <a:lnTo>
                      <a:pt x="19814" y="49268"/>
                    </a:lnTo>
                    <a:cubicBezTo>
                      <a:pt x="19814" y="49268"/>
                      <a:pt x="19814" y="49268"/>
                      <a:pt x="19814" y="49268"/>
                    </a:cubicBezTo>
                    <a:cubicBezTo>
                      <a:pt x="20367" y="49142"/>
                      <a:pt x="20861" y="48849"/>
                      <a:pt x="21238" y="48430"/>
                    </a:cubicBezTo>
                    <a:cubicBezTo>
                      <a:pt x="21708" y="48061"/>
                      <a:pt x="22252" y="47810"/>
                      <a:pt x="22830" y="47676"/>
                    </a:cubicBezTo>
                    <a:lnTo>
                      <a:pt x="23668" y="47676"/>
                    </a:lnTo>
                    <a:lnTo>
                      <a:pt x="23668" y="50273"/>
                    </a:lnTo>
                    <a:lnTo>
                      <a:pt x="24590" y="50273"/>
                    </a:lnTo>
                    <a:lnTo>
                      <a:pt x="25260" y="52955"/>
                    </a:lnTo>
                    <a:lnTo>
                      <a:pt x="26601" y="52955"/>
                    </a:lnTo>
                    <a:cubicBezTo>
                      <a:pt x="26484" y="53483"/>
                      <a:pt x="26484" y="54019"/>
                      <a:pt x="26601" y="54547"/>
                    </a:cubicBezTo>
                    <a:lnTo>
                      <a:pt x="27271" y="54547"/>
                    </a:lnTo>
                    <a:cubicBezTo>
                      <a:pt x="27791" y="54664"/>
                      <a:pt x="28277" y="54890"/>
                      <a:pt x="28695" y="55217"/>
                    </a:cubicBezTo>
                    <a:lnTo>
                      <a:pt x="30371" y="56390"/>
                    </a:lnTo>
                    <a:lnTo>
                      <a:pt x="31042" y="57060"/>
                    </a:lnTo>
                    <a:cubicBezTo>
                      <a:pt x="31042" y="57060"/>
                      <a:pt x="31628" y="57647"/>
                      <a:pt x="31712" y="57647"/>
                    </a:cubicBezTo>
                    <a:lnTo>
                      <a:pt x="32969" y="57647"/>
                    </a:lnTo>
                    <a:lnTo>
                      <a:pt x="34142" y="57647"/>
                    </a:lnTo>
                    <a:lnTo>
                      <a:pt x="34980" y="57647"/>
                    </a:lnTo>
                    <a:lnTo>
                      <a:pt x="35901" y="57647"/>
                    </a:lnTo>
                    <a:cubicBezTo>
                      <a:pt x="35901" y="57647"/>
                      <a:pt x="36320" y="57647"/>
                      <a:pt x="36907" y="57647"/>
                    </a:cubicBezTo>
                    <a:lnTo>
                      <a:pt x="37829" y="57647"/>
                    </a:lnTo>
                    <a:lnTo>
                      <a:pt x="40426" y="57647"/>
                    </a:lnTo>
                    <a:lnTo>
                      <a:pt x="42437" y="57144"/>
                    </a:lnTo>
                    <a:lnTo>
                      <a:pt x="45453" y="56390"/>
                    </a:lnTo>
                    <a:lnTo>
                      <a:pt x="48470" y="55720"/>
                    </a:lnTo>
                    <a:lnTo>
                      <a:pt x="50397" y="55217"/>
                    </a:lnTo>
                    <a:lnTo>
                      <a:pt x="50900" y="56893"/>
                    </a:lnTo>
                    <a:cubicBezTo>
                      <a:pt x="51545" y="56658"/>
                      <a:pt x="51880" y="55946"/>
                      <a:pt x="51654" y="55301"/>
                    </a:cubicBezTo>
                    <a:cubicBezTo>
                      <a:pt x="51511" y="54563"/>
                      <a:pt x="51771" y="53801"/>
                      <a:pt x="52324" y="53290"/>
                    </a:cubicBezTo>
                    <a:cubicBezTo>
                      <a:pt x="53539" y="52310"/>
                      <a:pt x="54896" y="51514"/>
                      <a:pt x="56346" y="50944"/>
                    </a:cubicBezTo>
                    <a:cubicBezTo>
                      <a:pt x="57737" y="50349"/>
                      <a:pt x="59077" y="49645"/>
                      <a:pt x="60368" y="48849"/>
                    </a:cubicBezTo>
                    <a:lnTo>
                      <a:pt x="61373" y="48095"/>
                    </a:lnTo>
                    <a:cubicBezTo>
                      <a:pt x="61876" y="48095"/>
                      <a:pt x="62127" y="47425"/>
                      <a:pt x="62295" y="47425"/>
                    </a:cubicBezTo>
                    <a:lnTo>
                      <a:pt x="63384" y="47425"/>
                    </a:lnTo>
                    <a:lnTo>
                      <a:pt x="63384" y="47425"/>
                    </a:lnTo>
                    <a:lnTo>
                      <a:pt x="63971" y="47425"/>
                    </a:lnTo>
                    <a:lnTo>
                      <a:pt x="65898" y="46922"/>
                    </a:lnTo>
                    <a:lnTo>
                      <a:pt x="67741" y="46922"/>
                    </a:lnTo>
                    <a:lnTo>
                      <a:pt x="69250" y="46922"/>
                    </a:lnTo>
                    <a:cubicBezTo>
                      <a:pt x="69626" y="47249"/>
                      <a:pt x="69945" y="47651"/>
                      <a:pt x="70171" y="48095"/>
                    </a:cubicBezTo>
                    <a:cubicBezTo>
                      <a:pt x="70464" y="48438"/>
                      <a:pt x="70699" y="48841"/>
                      <a:pt x="70842" y="49268"/>
                    </a:cubicBezTo>
                    <a:lnTo>
                      <a:pt x="71512" y="49268"/>
                    </a:lnTo>
                    <a:cubicBezTo>
                      <a:pt x="71512" y="49268"/>
                      <a:pt x="71512" y="49268"/>
                      <a:pt x="71512" y="49268"/>
                    </a:cubicBezTo>
                    <a:cubicBezTo>
                      <a:pt x="71537" y="49461"/>
                      <a:pt x="71537" y="49662"/>
                      <a:pt x="71512" y="49854"/>
                    </a:cubicBezTo>
                    <a:cubicBezTo>
                      <a:pt x="71336" y="50022"/>
                      <a:pt x="71193" y="50223"/>
                      <a:pt x="71093" y="50441"/>
                    </a:cubicBezTo>
                    <a:lnTo>
                      <a:pt x="71093" y="50944"/>
                    </a:lnTo>
                    <a:cubicBezTo>
                      <a:pt x="71093" y="50944"/>
                      <a:pt x="71093" y="50944"/>
                      <a:pt x="71093" y="51447"/>
                    </a:cubicBezTo>
                    <a:cubicBezTo>
                      <a:pt x="71026" y="51958"/>
                      <a:pt x="70791" y="52427"/>
                      <a:pt x="70422" y="52787"/>
                    </a:cubicBezTo>
                    <a:cubicBezTo>
                      <a:pt x="70029" y="53114"/>
                      <a:pt x="69568" y="53374"/>
                      <a:pt x="69082" y="53541"/>
                    </a:cubicBezTo>
                    <a:lnTo>
                      <a:pt x="69082" y="53541"/>
                    </a:lnTo>
                    <a:lnTo>
                      <a:pt x="69082" y="53541"/>
                    </a:lnTo>
                    <a:lnTo>
                      <a:pt x="69585" y="52620"/>
                    </a:lnTo>
                    <a:cubicBezTo>
                      <a:pt x="69652" y="52226"/>
                      <a:pt x="69861" y="51865"/>
                      <a:pt x="70171" y="51614"/>
                    </a:cubicBezTo>
                    <a:lnTo>
                      <a:pt x="70171" y="51028"/>
                    </a:lnTo>
                    <a:cubicBezTo>
                      <a:pt x="70171" y="50525"/>
                      <a:pt x="69585" y="50190"/>
                      <a:pt x="68747" y="50022"/>
                    </a:cubicBezTo>
                    <a:cubicBezTo>
                      <a:pt x="68479" y="50290"/>
                      <a:pt x="68328" y="50651"/>
                      <a:pt x="68328" y="51028"/>
                    </a:cubicBezTo>
                    <a:lnTo>
                      <a:pt x="68328" y="52117"/>
                    </a:lnTo>
                    <a:cubicBezTo>
                      <a:pt x="67716" y="52443"/>
                      <a:pt x="67071" y="52703"/>
                      <a:pt x="66400" y="52871"/>
                    </a:cubicBezTo>
                    <a:lnTo>
                      <a:pt x="64557" y="53625"/>
                    </a:lnTo>
                    <a:cubicBezTo>
                      <a:pt x="64272" y="53742"/>
                      <a:pt x="64021" y="53910"/>
                      <a:pt x="63803" y="54128"/>
                    </a:cubicBezTo>
                    <a:lnTo>
                      <a:pt x="63217" y="54547"/>
                    </a:lnTo>
                    <a:lnTo>
                      <a:pt x="63217" y="55468"/>
                    </a:lnTo>
                    <a:cubicBezTo>
                      <a:pt x="63166" y="55829"/>
                      <a:pt x="63166" y="56197"/>
                      <a:pt x="63217" y="56558"/>
                    </a:cubicBezTo>
                    <a:cubicBezTo>
                      <a:pt x="63435" y="56909"/>
                      <a:pt x="63811" y="57127"/>
                      <a:pt x="64222" y="57144"/>
                    </a:cubicBezTo>
                    <a:cubicBezTo>
                      <a:pt x="63920" y="57077"/>
                      <a:pt x="63602" y="57077"/>
                      <a:pt x="63300" y="57144"/>
                    </a:cubicBezTo>
                    <a:cubicBezTo>
                      <a:pt x="62957" y="57312"/>
                      <a:pt x="62647" y="57538"/>
                      <a:pt x="62379" y="57814"/>
                    </a:cubicBezTo>
                    <a:cubicBezTo>
                      <a:pt x="62379" y="57814"/>
                      <a:pt x="62379" y="57814"/>
                      <a:pt x="62379" y="58736"/>
                    </a:cubicBezTo>
                    <a:cubicBezTo>
                      <a:pt x="62379" y="59658"/>
                      <a:pt x="62379" y="59574"/>
                      <a:pt x="62379" y="59658"/>
                    </a:cubicBezTo>
                    <a:cubicBezTo>
                      <a:pt x="62261" y="60186"/>
                      <a:pt x="61926" y="60646"/>
                      <a:pt x="61457" y="60915"/>
                    </a:cubicBezTo>
                    <a:cubicBezTo>
                      <a:pt x="60871" y="60915"/>
                      <a:pt x="60703" y="61836"/>
                      <a:pt x="60954" y="62842"/>
                    </a:cubicBezTo>
                    <a:lnTo>
                      <a:pt x="60954" y="62842"/>
                    </a:lnTo>
                    <a:lnTo>
                      <a:pt x="60452" y="61585"/>
                    </a:lnTo>
                    <a:cubicBezTo>
                      <a:pt x="60276" y="61166"/>
                      <a:pt x="60049" y="60772"/>
                      <a:pt x="59781" y="60412"/>
                    </a:cubicBezTo>
                    <a:cubicBezTo>
                      <a:pt x="59413" y="60579"/>
                      <a:pt x="58985" y="60579"/>
                      <a:pt x="58608" y="60412"/>
                    </a:cubicBezTo>
                    <a:lnTo>
                      <a:pt x="58608" y="60412"/>
                    </a:lnTo>
                    <a:lnTo>
                      <a:pt x="58608" y="60412"/>
                    </a:lnTo>
                    <a:lnTo>
                      <a:pt x="58608" y="60412"/>
                    </a:lnTo>
                    <a:lnTo>
                      <a:pt x="58608" y="61501"/>
                    </a:lnTo>
                    <a:cubicBezTo>
                      <a:pt x="58692" y="61861"/>
                      <a:pt x="58692" y="62230"/>
                      <a:pt x="58608" y="62590"/>
                    </a:cubicBezTo>
                    <a:lnTo>
                      <a:pt x="58189" y="62590"/>
                    </a:lnTo>
                    <a:lnTo>
                      <a:pt x="57351" y="63428"/>
                    </a:lnTo>
                    <a:lnTo>
                      <a:pt x="56430" y="64182"/>
                    </a:lnTo>
                    <a:lnTo>
                      <a:pt x="55759" y="64182"/>
                    </a:lnTo>
                    <a:lnTo>
                      <a:pt x="54921" y="64182"/>
                    </a:lnTo>
                    <a:lnTo>
                      <a:pt x="53916" y="65020"/>
                    </a:lnTo>
                    <a:lnTo>
                      <a:pt x="52743" y="65774"/>
                    </a:lnTo>
                    <a:lnTo>
                      <a:pt x="52743" y="65774"/>
                    </a:lnTo>
                    <a:lnTo>
                      <a:pt x="52743" y="65774"/>
                    </a:lnTo>
                    <a:cubicBezTo>
                      <a:pt x="52165" y="65900"/>
                      <a:pt x="51562" y="65900"/>
                      <a:pt x="50983" y="65774"/>
                    </a:cubicBezTo>
                    <a:cubicBezTo>
                      <a:pt x="49978" y="66193"/>
                      <a:pt x="49266" y="67123"/>
                      <a:pt x="49140" y="68204"/>
                    </a:cubicBezTo>
                    <a:close/>
                    <a:moveTo>
                      <a:pt x="2051" y="52201"/>
                    </a:moveTo>
                    <a:cubicBezTo>
                      <a:pt x="2051" y="52201"/>
                      <a:pt x="1632" y="52201"/>
                      <a:pt x="2051" y="52787"/>
                    </a:cubicBezTo>
                    <a:cubicBezTo>
                      <a:pt x="2470" y="53374"/>
                      <a:pt x="2051" y="53206"/>
                      <a:pt x="2637" y="52787"/>
                    </a:cubicBezTo>
                    <a:cubicBezTo>
                      <a:pt x="3224" y="52368"/>
                      <a:pt x="2637" y="52787"/>
                      <a:pt x="2637" y="52201"/>
                    </a:cubicBezTo>
                    <a:cubicBezTo>
                      <a:pt x="2478" y="52041"/>
                      <a:pt x="2210" y="52041"/>
                      <a:pt x="2051" y="52201"/>
                    </a:cubicBezTo>
                    <a:close/>
                    <a:moveTo>
                      <a:pt x="961" y="47844"/>
                    </a:moveTo>
                    <a:cubicBezTo>
                      <a:pt x="961" y="47844"/>
                      <a:pt x="961" y="47844"/>
                      <a:pt x="961" y="47844"/>
                    </a:cubicBezTo>
                    <a:cubicBezTo>
                      <a:pt x="961" y="47844"/>
                      <a:pt x="961" y="47844"/>
                      <a:pt x="961" y="47844"/>
                    </a:cubicBezTo>
                    <a:cubicBezTo>
                      <a:pt x="961" y="47844"/>
                      <a:pt x="961" y="47844"/>
                      <a:pt x="961" y="47844"/>
                    </a:cubicBezTo>
                    <a:cubicBezTo>
                      <a:pt x="961" y="47844"/>
                      <a:pt x="1129" y="47844"/>
                      <a:pt x="961" y="47844"/>
                    </a:cubicBezTo>
                    <a:close/>
                    <a:moveTo>
                      <a:pt x="4983" y="51614"/>
                    </a:moveTo>
                    <a:cubicBezTo>
                      <a:pt x="5369" y="51505"/>
                      <a:pt x="5679" y="51229"/>
                      <a:pt x="5821" y="50860"/>
                    </a:cubicBezTo>
                    <a:lnTo>
                      <a:pt x="4899" y="50860"/>
                    </a:lnTo>
                    <a:close/>
                    <a:moveTo>
                      <a:pt x="8167" y="51614"/>
                    </a:moveTo>
                    <a:cubicBezTo>
                      <a:pt x="7765" y="51656"/>
                      <a:pt x="7455" y="51966"/>
                      <a:pt x="7413" y="52368"/>
                    </a:cubicBezTo>
                    <a:lnTo>
                      <a:pt x="7413" y="52368"/>
                    </a:lnTo>
                    <a:cubicBezTo>
                      <a:pt x="7849" y="52268"/>
                      <a:pt x="8201" y="51949"/>
                      <a:pt x="8335" y="51530"/>
                    </a:cubicBezTo>
                    <a:close/>
                    <a:moveTo>
                      <a:pt x="3475" y="32259"/>
                    </a:moveTo>
                    <a:cubicBezTo>
                      <a:pt x="3601" y="32703"/>
                      <a:pt x="3802" y="33130"/>
                      <a:pt x="4062" y="33516"/>
                    </a:cubicBezTo>
                    <a:cubicBezTo>
                      <a:pt x="4254" y="33926"/>
                      <a:pt x="4732" y="34111"/>
                      <a:pt x="5151" y="33935"/>
                    </a:cubicBezTo>
                    <a:cubicBezTo>
                      <a:pt x="5369" y="34002"/>
                      <a:pt x="5603" y="34002"/>
                      <a:pt x="5821" y="33935"/>
                    </a:cubicBezTo>
                    <a:cubicBezTo>
                      <a:pt x="5821" y="33935"/>
                      <a:pt x="5821" y="33935"/>
                      <a:pt x="5821" y="33264"/>
                    </a:cubicBezTo>
                    <a:cubicBezTo>
                      <a:pt x="5737" y="32728"/>
                      <a:pt x="5277" y="32334"/>
                      <a:pt x="4732" y="32343"/>
                    </a:cubicBezTo>
                    <a:close/>
                    <a:moveTo>
                      <a:pt x="4983" y="36951"/>
                    </a:moveTo>
                    <a:lnTo>
                      <a:pt x="5402" y="36951"/>
                    </a:lnTo>
                    <a:lnTo>
                      <a:pt x="5402" y="36029"/>
                    </a:lnTo>
                    <a:lnTo>
                      <a:pt x="4732" y="36029"/>
                    </a:lnTo>
                    <a:close/>
                    <a:moveTo>
                      <a:pt x="11184" y="55049"/>
                    </a:moveTo>
                    <a:cubicBezTo>
                      <a:pt x="11184" y="55049"/>
                      <a:pt x="11184" y="55049"/>
                      <a:pt x="11184" y="55049"/>
                    </a:cubicBezTo>
                    <a:cubicBezTo>
                      <a:pt x="11184" y="55049"/>
                      <a:pt x="11184" y="55049"/>
                      <a:pt x="11184" y="55049"/>
                    </a:cubicBezTo>
                    <a:cubicBezTo>
                      <a:pt x="11184" y="55049"/>
                      <a:pt x="11184" y="55049"/>
                      <a:pt x="11184" y="55049"/>
                    </a:cubicBezTo>
                    <a:cubicBezTo>
                      <a:pt x="11184" y="55049"/>
                      <a:pt x="11184" y="55636"/>
                      <a:pt x="11184" y="55468"/>
                    </a:cubicBezTo>
                    <a:close/>
                    <a:moveTo>
                      <a:pt x="11184" y="45916"/>
                    </a:moveTo>
                    <a:cubicBezTo>
                      <a:pt x="10681" y="45916"/>
                      <a:pt x="10346" y="45916"/>
                      <a:pt x="9927" y="46922"/>
                    </a:cubicBezTo>
                    <a:cubicBezTo>
                      <a:pt x="9751" y="47441"/>
                      <a:pt x="9751" y="47994"/>
                      <a:pt x="9927" y="48514"/>
                    </a:cubicBezTo>
                    <a:cubicBezTo>
                      <a:pt x="10547" y="48346"/>
                      <a:pt x="11142" y="48095"/>
                      <a:pt x="11686" y="47760"/>
                    </a:cubicBezTo>
                    <a:cubicBezTo>
                      <a:pt x="12315" y="47592"/>
                      <a:pt x="12717" y="46981"/>
                      <a:pt x="12608" y="46335"/>
                    </a:cubicBezTo>
                    <a:lnTo>
                      <a:pt x="12608" y="46335"/>
                    </a:lnTo>
                    <a:cubicBezTo>
                      <a:pt x="12223" y="45874"/>
                      <a:pt x="11536" y="45807"/>
                      <a:pt x="11075" y="46193"/>
                    </a:cubicBezTo>
                    <a:cubicBezTo>
                      <a:pt x="11025" y="46235"/>
                      <a:pt x="10974" y="46285"/>
                      <a:pt x="10932" y="46335"/>
                    </a:cubicBezTo>
                    <a:close/>
                    <a:moveTo>
                      <a:pt x="8586" y="41811"/>
                    </a:moveTo>
                    <a:cubicBezTo>
                      <a:pt x="8586" y="41811"/>
                      <a:pt x="8586" y="41811"/>
                      <a:pt x="8586" y="41392"/>
                    </a:cubicBezTo>
                    <a:cubicBezTo>
                      <a:pt x="8670" y="41174"/>
                      <a:pt x="8670" y="40939"/>
                      <a:pt x="8586" y="40721"/>
                    </a:cubicBezTo>
                    <a:cubicBezTo>
                      <a:pt x="8586" y="40721"/>
                      <a:pt x="8586" y="40303"/>
                      <a:pt x="7916" y="40721"/>
                    </a:cubicBezTo>
                    <a:close/>
                    <a:moveTo>
                      <a:pt x="14870" y="60579"/>
                    </a:moveTo>
                    <a:cubicBezTo>
                      <a:pt x="14870" y="60579"/>
                      <a:pt x="14870" y="60579"/>
                      <a:pt x="14870" y="60579"/>
                    </a:cubicBezTo>
                    <a:cubicBezTo>
                      <a:pt x="14870" y="60579"/>
                      <a:pt x="14870" y="60998"/>
                      <a:pt x="15373" y="60579"/>
                    </a:cubicBezTo>
                    <a:cubicBezTo>
                      <a:pt x="15876" y="60160"/>
                      <a:pt x="15373" y="60579"/>
                      <a:pt x="15373" y="60077"/>
                    </a:cubicBezTo>
                    <a:cubicBezTo>
                      <a:pt x="15373" y="59574"/>
                      <a:pt x="14870" y="60915"/>
                      <a:pt x="14619" y="60998"/>
                    </a:cubicBezTo>
                    <a:close/>
                    <a:moveTo>
                      <a:pt x="10597" y="39800"/>
                    </a:moveTo>
                    <a:cubicBezTo>
                      <a:pt x="10597" y="39800"/>
                      <a:pt x="10178" y="39800"/>
                      <a:pt x="10597" y="40386"/>
                    </a:cubicBezTo>
                    <a:cubicBezTo>
                      <a:pt x="11016" y="40973"/>
                      <a:pt x="10597" y="40889"/>
                      <a:pt x="11184" y="40386"/>
                    </a:cubicBezTo>
                    <a:cubicBezTo>
                      <a:pt x="11770" y="39884"/>
                      <a:pt x="11603" y="40386"/>
                      <a:pt x="11184" y="39716"/>
                    </a:cubicBezTo>
                    <a:cubicBezTo>
                      <a:pt x="10765" y="39046"/>
                      <a:pt x="10681" y="40135"/>
                      <a:pt x="10346" y="40219"/>
                    </a:cubicBezTo>
                    <a:close/>
                    <a:moveTo>
                      <a:pt x="11184" y="42230"/>
                    </a:moveTo>
                    <a:lnTo>
                      <a:pt x="11854" y="42230"/>
                    </a:lnTo>
                    <a:lnTo>
                      <a:pt x="11854" y="41727"/>
                    </a:lnTo>
                    <a:lnTo>
                      <a:pt x="11268" y="41727"/>
                    </a:lnTo>
                    <a:close/>
                    <a:moveTo>
                      <a:pt x="6994" y="21534"/>
                    </a:moveTo>
                    <a:lnTo>
                      <a:pt x="7497" y="21534"/>
                    </a:lnTo>
                    <a:lnTo>
                      <a:pt x="7497" y="20863"/>
                    </a:lnTo>
                    <a:close/>
                    <a:moveTo>
                      <a:pt x="11268" y="33851"/>
                    </a:moveTo>
                    <a:cubicBezTo>
                      <a:pt x="11351" y="34127"/>
                      <a:pt x="11351" y="34412"/>
                      <a:pt x="11268" y="34689"/>
                    </a:cubicBezTo>
                    <a:cubicBezTo>
                      <a:pt x="11351" y="34932"/>
                      <a:pt x="11351" y="35200"/>
                      <a:pt x="11268" y="35443"/>
                    </a:cubicBezTo>
                    <a:lnTo>
                      <a:pt x="11770" y="35443"/>
                    </a:lnTo>
                    <a:lnTo>
                      <a:pt x="11770" y="35443"/>
                    </a:lnTo>
                    <a:lnTo>
                      <a:pt x="11770" y="35443"/>
                    </a:lnTo>
                    <a:cubicBezTo>
                      <a:pt x="11728" y="35049"/>
                      <a:pt x="11728" y="34664"/>
                      <a:pt x="11770" y="34270"/>
                    </a:cubicBezTo>
                    <a:cubicBezTo>
                      <a:pt x="11770" y="33599"/>
                      <a:pt x="11770" y="33180"/>
                      <a:pt x="11770" y="33013"/>
                    </a:cubicBezTo>
                    <a:lnTo>
                      <a:pt x="11016" y="33013"/>
                    </a:lnTo>
                    <a:cubicBezTo>
                      <a:pt x="10865" y="33239"/>
                      <a:pt x="10865" y="33541"/>
                      <a:pt x="11016" y="33767"/>
                    </a:cubicBezTo>
                    <a:lnTo>
                      <a:pt x="11016" y="33767"/>
                    </a:lnTo>
                    <a:close/>
                    <a:moveTo>
                      <a:pt x="10765" y="30332"/>
                    </a:moveTo>
                    <a:cubicBezTo>
                      <a:pt x="10765" y="30332"/>
                      <a:pt x="10765" y="30332"/>
                      <a:pt x="10765" y="30332"/>
                    </a:cubicBezTo>
                    <a:cubicBezTo>
                      <a:pt x="10765" y="30332"/>
                      <a:pt x="10765" y="30332"/>
                      <a:pt x="10765" y="30332"/>
                    </a:cubicBezTo>
                    <a:lnTo>
                      <a:pt x="10765" y="30332"/>
                    </a:lnTo>
                    <a:lnTo>
                      <a:pt x="10513" y="30751"/>
                    </a:lnTo>
                    <a:close/>
                    <a:moveTo>
                      <a:pt x="12692" y="38711"/>
                    </a:moveTo>
                    <a:cubicBezTo>
                      <a:pt x="12709" y="38853"/>
                      <a:pt x="12709" y="38987"/>
                      <a:pt x="12692" y="39130"/>
                    </a:cubicBezTo>
                    <a:lnTo>
                      <a:pt x="13278" y="39130"/>
                    </a:lnTo>
                    <a:lnTo>
                      <a:pt x="13865" y="39548"/>
                    </a:lnTo>
                    <a:cubicBezTo>
                      <a:pt x="13865" y="39548"/>
                      <a:pt x="13865" y="39548"/>
                      <a:pt x="14619" y="40303"/>
                    </a:cubicBezTo>
                    <a:cubicBezTo>
                      <a:pt x="15373" y="41057"/>
                      <a:pt x="15206" y="41057"/>
                      <a:pt x="15373" y="41057"/>
                    </a:cubicBezTo>
                    <a:lnTo>
                      <a:pt x="15960" y="41057"/>
                    </a:lnTo>
                    <a:cubicBezTo>
                      <a:pt x="15960" y="41057"/>
                      <a:pt x="16462" y="41057"/>
                      <a:pt x="16462" y="41057"/>
                    </a:cubicBezTo>
                    <a:cubicBezTo>
                      <a:pt x="16462" y="41057"/>
                      <a:pt x="16462" y="41057"/>
                      <a:pt x="16462" y="41057"/>
                    </a:cubicBezTo>
                    <a:cubicBezTo>
                      <a:pt x="16513" y="41249"/>
                      <a:pt x="16513" y="41450"/>
                      <a:pt x="16462" y="41643"/>
                    </a:cubicBezTo>
                    <a:cubicBezTo>
                      <a:pt x="16915" y="41476"/>
                      <a:pt x="17258" y="41099"/>
                      <a:pt x="17384" y="40638"/>
                    </a:cubicBezTo>
                    <a:cubicBezTo>
                      <a:pt x="17501" y="40202"/>
                      <a:pt x="17501" y="39733"/>
                      <a:pt x="17384" y="39297"/>
                    </a:cubicBezTo>
                    <a:cubicBezTo>
                      <a:pt x="17066" y="38375"/>
                      <a:pt x="16680" y="37479"/>
                      <a:pt x="16211" y="36616"/>
                    </a:cubicBezTo>
                    <a:cubicBezTo>
                      <a:pt x="15759" y="35669"/>
                      <a:pt x="14711" y="35183"/>
                      <a:pt x="13697" y="35443"/>
                    </a:cubicBezTo>
                    <a:lnTo>
                      <a:pt x="12022" y="36029"/>
                    </a:lnTo>
                    <a:cubicBezTo>
                      <a:pt x="11259" y="36147"/>
                      <a:pt x="10731" y="36859"/>
                      <a:pt x="10849" y="37621"/>
                    </a:cubicBezTo>
                    <a:cubicBezTo>
                      <a:pt x="10966" y="38384"/>
                      <a:pt x="11678" y="38912"/>
                      <a:pt x="12441" y="38794"/>
                    </a:cubicBezTo>
                    <a:close/>
                    <a:moveTo>
                      <a:pt x="20317" y="63847"/>
                    </a:moveTo>
                    <a:cubicBezTo>
                      <a:pt x="20317" y="63847"/>
                      <a:pt x="20317" y="63847"/>
                      <a:pt x="20317" y="63847"/>
                    </a:cubicBezTo>
                    <a:cubicBezTo>
                      <a:pt x="20317" y="63847"/>
                      <a:pt x="20317" y="63847"/>
                      <a:pt x="20317" y="63847"/>
                    </a:cubicBezTo>
                    <a:lnTo>
                      <a:pt x="20317" y="64350"/>
                    </a:lnTo>
                    <a:lnTo>
                      <a:pt x="20317" y="64350"/>
                    </a:lnTo>
                    <a:cubicBezTo>
                      <a:pt x="20317" y="64350"/>
                      <a:pt x="20317" y="64350"/>
                      <a:pt x="20317" y="64350"/>
                    </a:cubicBezTo>
                    <a:lnTo>
                      <a:pt x="20317" y="64350"/>
                    </a:lnTo>
                    <a:close/>
                    <a:moveTo>
                      <a:pt x="12692" y="25891"/>
                    </a:moveTo>
                    <a:lnTo>
                      <a:pt x="12692" y="26394"/>
                    </a:lnTo>
                    <a:lnTo>
                      <a:pt x="14116" y="26394"/>
                    </a:lnTo>
                    <a:lnTo>
                      <a:pt x="14116" y="26394"/>
                    </a:lnTo>
                    <a:lnTo>
                      <a:pt x="14116" y="26394"/>
                    </a:lnTo>
                    <a:lnTo>
                      <a:pt x="14116" y="26394"/>
                    </a:lnTo>
                    <a:close/>
                    <a:moveTo>
                      <a:pt x="16127" y="33683"/>
                    </a:moveTo>
                    <a:cubicBezTo>
                      <a:pt x="16052" y="33926"/>
                      <a:pt x="16052" y="34194"/>
                      <a:pt x="16127" y="34437"/>
                    </a:cubicBezTo>
                    <a:cubicBezTo>
                      <a:pt x="16253" y="34739"/>
                      <a:pt x="16496" y="34982"/>
                      <a:pt x="16798" y="35108"/>
                    </a:cubicBezTo>
                    <a:cubicBezTo>
                      <a:pt x="17024" y="34848"/>
                      <a:pt x="17166" y="34529"/>
                      <a:pt x="17216" y="34186"/>
                    </a:cubicBezTo>
                    <a:lnTo>
                      <a:pt x="17216" y="34102"/>
                    </a:lnTo>
                    <a:close/>
                    <a:moveTo>
                      <a:pt x="21574" y="17512"/>
                    </a:moveTo>
                    <a:cubicBezTo>
                      <a:pt x="22244" y="17512"/>
                      <a:pt x="22495" y="16842"/>
                      <a:pt x="22328" y="16088"/>
                    </a:cubicBezTo>
                    <a:lnTo>
                      <a:pt x="21238" y="16088"/>
                    </a:lnTo>
                    <a:close/>
                    <a:moveTo>
                      <a:pt x="22747" y="12317"/>
                    </a:moveTo>
                    <a:cubicBezTo>
                      <a:pt x="22747" y="12317"/>
                      <a:pt x="22747" y="12820"/>
                      <a:pt x="23249" y="12736"/>
                    </a:cubicBezTo>
                    <a:lnTo>
                      <a:pt x="23836" y="12736"/>
                    </a:lnTo>
                    <a:cubicBezTo>
                      <a:pt x="23836" y="12736"/>
                      <a:pt x="24255" y="12736"/>
                      <a:pt x="24339" y="12233"/>
                    </a:cubicBezTo>
                    <a:close/>
                    <a:moveTo>
                      <a:pt x="25931" y="12317"/>
                    </a:moveTo>
                    <a:cubicBezTo>
                      <a:pt x="25956" y="12485"/>
                      <a:pt x="25956" y="12652"/>
                      <a:pt x="25931" y="12820"/>
                    </a:cubicBezTo>
                    <a:cubicBezTo>
                      <a:pt x="25897" y="13012"/>
                      <a:pt x="25897" y="13214"/>
                      <a:pt x="25931" y="13406"/>
                    </a:cubicBezTo>
                    <a:cubicBezTo>
                      <a:pt x="25872" y="14387"/>
                      <a:pt x="25872" y="15359"/>
                      <a:pt x="25931" y="16339"/>
                    </a:cubicBezTo>
                    <a:lnTo>
                      <a:pt x="26433" y="19188"/>
                    </a:lnTo>
                    <a:lnTo>
                      <a:pt x="26936" y="19188"/>
                    </a:lnTo>
                    <a:cubicBezTo>
                      <a:pt x="26936" y="18266"/>
                      <a:pt x="26936" y="17428"/>
                      <a:pt x="27355" y="16674"/>
                    </a:cubicBezTo>
                    <a:cubicBezTo>
                      <a:pt x="27556" y="15819"/>
                      <a:pt x="27556" y="14931"/>
                      <a:pt x="27355" y="14077"/>
                    </a:cubicBezTo>
                    <a:cubicBezTo>
                      <a:pt x="27355" y="13658"/>
                      <a:pt x="27355" y="13239"/>
                      <a:pt x="27355" y="12904"/>
                    </a:cubicBezTo>
                    <a:cubicBezTo>
                      <a:pt x="27355" y="12568"/>
                      <a:pt x="26266" y="12987"/>
                      <a:pt x="25679" y="12987"/>
                    </a:cubicBezTo>
                    <a:close/>
                    <a:moveTo>
                      <a:pt x="27020" y="10641"/>
                    </a:moveTo>
                    <a:cubicBezTo>
                      <a:pt x="27246" y="11529"/>
                      <a:pt x="27816" y="12283"/>
                      <a:pt x="28612" y="12736"/>
                    </a:cubicBezTo>
                    <a:cubicBezTo>
                      <a:pt x="29031" y="12216"/>
                      <a:pt x="29240" y="11555"/>
                      <a:pt x="29198" y="10893"/>
                    </a:cubicBezTo>
                    <a:lnTo>
                      <a:pt x="31377" y="11395"/>
                    </a:lnTo>
                    <a:cubicBezTo>
                      <a:pt x="31377" y="11395"/>
                      <a:pt x="31377" y="11395"/>
                      <a:pt x="31377" y="10809"/>
                    </a:cubicBezTo>
                    <a:cubicBezTo>
                      <a:pt x="31226" y="10264"/>
                      <a:pt x="30975" y="9745"/>
                      <a:pt x="30623" y="9301"/>
                    </a:cubicBezTo>
                    <a:cubicBezTo>
                      <a:pt x="30623" y="8798"/>
                      <a:pt x="29785" y="8547"/>
                      <a:pt x="29366" y="8714"/>
                    </a:cubicBezTo>
                    <a:lnTo>
                      <a:pt x="27439" y="9217"/>
                    </a:lnTo>
                    <a:cubicBezTo>
                      <a:pt x="26769" y="10139"/>
                      <a:pt x="26601" y="10557"/>
                      <a:pt x="26769" y="11312"/>
                    </a:cubicBezTo>
                    <a:close/>
                    <a:moveTo>
                      <a:pt x="28612" y="16758"/>
                    </a:moveTo>
                    <a:cubicBezTo>
                      <a:pt x="28612" y="16758"/>
                      <a:pt x="28612" y="16758"/>
                      <a:pt x="28612" y="16758"/>
                    </a:cubicBezTo>
                    <a:lnTo>
                      <a:pt x="29869" y="16758"/>
                    </a:lnTo>
                    <a:lnTo>
                      <a:pt x="29869" y="15836"/>
                    </a:lnTo>
                    <a:cubicBezTo>
                      <a:pt x="29869" y="15417"/>
                      <a:pt x="29869" y="15250"/>
                      <a:pt x="29869" y="15166"/>
                    </a:cubicBezTo>
                    <a:cubicBezTo>
                      <a:pt x="30145" y="14797"/>
                      <a:pt x="30489" y="14487"/>
                      <a:pt x="30874" y="14244"/>
                    </a:cubicBezTo>
                    <a:lnTo>
                      <a:pt x="31880" y="13406"/>
                    </a:lnTo>
                    <a:lnTo>
                      <a:pt x="31880" y="13406"/>
                    </a:lnTo>
                    <a:lnTo>
                      <a:pt x="31880" y="13406"/>
                    </a:lnTo>
                    <a:lnTo>
                      <a:pt x="30958" y="12904"/>
                    </a:lnTo>
                    <a:lnTo>
                      <a:pt x="30120" y="12485"/>
                    </a:lnTo>
                    <a:cubicBezTo>
                      <a:pt x="29944" y="13272"/>
                      <a:pt x="29600" y="14018"/>
                      <a:pt x="29115" y="14663"/>
                    </a:cubicBezTo>
                    <a:cubicBezTo>
                      <a:pt x="28386" y="15342"/>
                      <a:pt x="28092" y="16381"/>
                      <a:pt x="28361" y="17344"/>
                    </a:cubicBezTo>
                    <a:close/>
                    <a:moveTo>
                      <a:pt x="30287" y="18936"/>
                    </a:moveTo>
                    <a:lnTo>
                      <a:pt x="30287" y="18182"/>
                    </a:lnTo>
                    <a:lnTo>
                      <a:pt x="29785" y="18182"/>
                    </a:lnTo>
                    <a:close/>
                    <a:moveTo>
                      <a:pt x="30958" y="15585"/>
                    </a:moveTo>
                    <a:cubicBezTo>
                      <a:pt x="30958" y="15585"/>
                      <a:pt x="30539" y="15585"/>
                      <a:pt x="30958" y="16255"/>
                    </a:cubicBezTo>
                    <a:cubicBezTo>
                      <a:pt x="31377" y="16925"/>
                      <a:pt x="30958" y="16758"/>
                      <a:pt x="31461" y="16674"/>
                    </a:cubicBezTo>
                    <a:cubicBezTo>
                      <a:pt x="31963" y="16590"/>
                      <a:pt x="31461" y="16674"/>
                      <a:pt x="31461" y="16088"/>
                    </a:cubicBezTo>
                    <a:cubicBezTo>
                      <a:pt x="31461" y="15501"/>
                      <a:pt x="30874" y="16255"/>
                      <a:pt x="30707" y="16255"/>
                    </a:cubicBezTo>
                    <a:close/>
                    <a:moveTo>
                      <a:pt x="32634" y="20445"/>
                    </a:moveTo>
                    <a:lnTo>
                      <a:pt x="32634" y="19942"/>
                    </a:lnTo>
                    <a:lnTo>
                      <a:pt x="32634" y="19942"/>
                    </a:lnTo>
                    <a:close/>
                    <a:moveTo>
                      <a:pt x="34309" y="18517"/>
                    </a:moveTo>
                    <a:cubicBezTo>
                      <a:pt x="34485" y="18090"/>
                      <a:pt x="34485" y="17604"/>
                      <a:pt x="34309" y="17177"/>
                    </a:cubicBezTo>
                    <a:lnTo>
                      <a:pt x="33807" y="17177"/>
                    </a:lnTo>
                    <a:close/>
                    <a:moveTo>
                      <a:pt x="32801" y="9720"/>
                    </a:moveTo>
                    <a:cubicBezTo>
                      <a:pt x="32801" y="9720"/>
                      <a:pt x="32801" y="9720"/>
                      <a:pt x="32801" y="9720"/>
                    </a:cubicBezTo>
                    <a:cubicBezTo>
                      <a:pt x="32801" y="9720"/>
                      <a:pt x="32801" y="9720"/>
                      <a:pt x="32801" y="9720"/>
                    </a:cubicBezTo>
                    <a:lnTo>
                      <a:pt x="32801" y="9720"/>
                    </a:lnTo>
                    <a:lnTo>
                      <a:pt x="32801" y="9720"/>
                    </a:lnTo>
                    <a:lnTo>
                      <a:pt x="32801" y="9133"/>
                    </a:lnTo>
                    <a:lnTo>
                      <a:pt x="32801" y="9133"/>
                    </a:lnTo>
                    <a:cubicBezTo>
                      <a:pt x="32801" y="9133"/>
                      <a:pt x="32801" y="9133"/>
                      <a:pt x="32801" y="9133"/>
                    </a:cubicBezTo>
                    <a:close/>
                    <a:moveTo>
                      <a:pt x="32801" y="7541"/>
                    </a:moveTo>
                    <a:cubicBezTo>
                      <a:pt x="32801" y="7541"/>
                      <a:pt x="32801" y="7541"/>
                      <a:pt x="32801" y="7541"/>
                    </a:cubicBezTo>
                    <a:cubicBezTo>
                      <a:pt x="32801" y="7541"/>
                      <a:pt x="32801" y="7541"/>
                      <a:pt x="32801" y="7541"/>
                    </a:cubicBezTo>
                    <a:lnTo>
                      <a:pt x="32801" y="7541"/>
                    </a:lnTo>
                    <a:cubicBezTo>
                      <a:pt x="32801" y="7541"/>
                      <a:pt x="32299" y="8379"/>
                      <a:pt x="32215" y="8211"/>
                    </a:cubicBezTo>
                    <a:close/>
                    <a:moveTo>
                      <a:pt x="36237" y="8211"/>
                    </a:moveTo>
                    <a:cubicBezTo>
                      <a:pt x="36237" y="8211"/>
                      <a:pt x="35818" y="8714"/>
                      <a:pt x="36237" y="9217"/>
                    </a:cubicBezTo>
                    <a:lnTo>
                      <a:pt x="36739" y="9217"/>
                    </a:lnTo>
                    <a:close/>
                    <a:moveTo>
                      <a:pt x="50565" y="66277"/>
                    </a:moveTo>
                    <a:cubicBezTo>
                      <a:pt x="51227" y="66118"/>
                      <a:pt x="51855" y="65833"/>
                      <a:pt x="52408" y="65439"/>
                    </a:cubicBezTo>
                    <a:cubicBezTo>
                      <a:pt x="52944" y="65004"/>
                      <a:pt x="53581" y="64685"/>
                      <a:pt x="54251" y="64518"/>
                    </a:cubicBezTo>
                    <a:cubicBezTo>
                      <a:pt x="54301" y="64300"/>
                      <a:pt x="54301" y="64065"/>
                      <a:pt x="54251" y="63847"/>
                    </a:cubicBezTo>
                    <a:lnTo>
                      <a:pt x="53665" y="62674"/>
                    </a:lnTo>
                    <a:cubicBezTo>
                      <a:pt x="53430" y="62280"/>
                      <a:pt x="53154" y="61912"/>
                      <a:pt x="52827" y="61585"/>
                    </a:cubicBezTo>
                    <a:cubicBezTo>
                      <a:pt x="52827" y="61166"/>
                      <a:pt x="52408" y="61082"/>
                      <a:pt x="52324" y="61082"/>
                    </a:cubicBezTo>
                    <a:lnTo>
                      <a:pt x="52324" y="61082"/>
                    </a:lnTo>
                    <a:lnTo>
                      <a:pt x="52324" y="61669"/>
                    </a:lnTo>
                    <a:cubicBezTo>
                      <a:pt x="52299" y="61811"/>
                      <a:pt x="52299" y="61945"/>
                      <a:pt x="52324" y="62088"/>
                    </a:cubicBezTo>
                    <a:lnTo>
                      <a:pt x="52324" y="62507"/>
                    </a:lnTo>
                    <a:cubicBezTo>
                      <a:pt x="52324" y="62507"/>
                      <a:pt x="52324" y="62507"/>
                      <a:pt x="52324" y="62507"/>
                    </a:cubicBezTo>
                    <a:lnTo>
                      <a:pt x="51654" y="62507"/>
                    </a:lnTo>
                    <a:lnTo>
                      <a:pt x="50983" y="62507"/>
                    </a:lnTo>
                    <a:close/>
                    <a:moveTo>
                      <a:pt x="38080" y="15417"/>
                    </a:moveTo>
                    <a:cubicBezTo>
                      <a:pt x="38080" y="15417"/>
                      <a:pt x="37661" y="15417"/>
                      <a:pt x="38080" y="15920"/>
                    </a:cubicBezTo>
                    <a:cubicBezTo>
                      <a:pt x="38499" y="16423"/>
                      <a:pt x="38080" y="16423"/>
                      <a:pt x="38583" y="16339"/>
                    </a:cubicBezTo>
                    <a:cubicBezTo>
                      <a:pt x="38742" y="16180"/>
                      <a:pt x="38742" y="15912"/>
                      <a:pt x="38583" y="15752"/>
                    </a:cubicBezTo>
                    <a:cubicBezTo>
                      <a:pt x="38583" y="15752"/>
                      <a:pt x="37745" y="16004"/>
                      <a:pt x="37493" y="16088"/>
                    </a:cubicBezTo>
                    <a:close/>
                    <a:moveTo>
                      <a:pt x="38666" y="6452"/>
                    </a:moveTo>
                    <a:cubicBezTo>
                      <a:pt x="38666" y="6452"/>
                      <a:pt x="38666" y="6452"/>
                      <a:pt x="38666" y="7038"/>
                    </a:cubicBezTo>
                    <a:cubicBezTo>
                      <a:pt x="38666" y="7625"/>
                      <a:pt x="38666" y="7541"/>
                      <a:pt x="38666" y="7625"/>
                    </a:cubicBezTo>
                    <a:cubicBezTo>
                      <a:pt x="38608" y="7784"/>
                      <a:pt x="38608" y="7968"/>
                      <a:pt x="38666" y="8128"/>
                    </a:cubicBezTo>
                    <a:cubicBezTo>
                      <a:pt x="38666" y="8128"/>
                      <a:pt x="38666" y="8128"/>
                      <a:pt x="38666" y="8547"/>
                    </a:cubicBezTo>
                    <a:lnTo>
                      <a:pt x="38666" y="8547"/>
                    </a:lnTo>
                    <a:cubicBezTo>
                      <a:pt x="38625" y="9074"/>
                      <a:pt x="38625" y="9611"/>
                      <a:pt x="38666" y="10139"/>
                    </a:cubicBezTo>
                    <a:cubicBezTo>
                      <a:pt x="38666" y="10976"/>
                      <a:pt x="38666" y="11395"/>
                      <a:pt x="38666" y="11563"/>
                    </a:cubicBezTo>
                    <a:lnTo>
                      <a:pt x="38248" y="11563"/>
                    </a:lnTo>
                    <a:lnTo>
                      <a:pt x="38248" y="11563"/>
                    </a:lnTo>
                    <a:cubicBezTo>
                      <a:pt x="38248" y="11563"/>
                      <a:pt x="38248" y="11563"/>
                      <a:pt x="38248" y="11060"/>
                    </a:cubicBezTo>
                    <a:cubicBezTo>
                      <a:pt x="38222" y="10893"/>
                      <a:pt x="38222" y="10725"/>
                      <a:pt x="38248" y="10557"/>
                    </a:cubicBezTo>
                    <a:lnTo>
                      <a:pt x="39253" y="10055"/>
                    </a:lnTo>
                    <a:lnTo>
                      <a:pt x="40258" y="10055"/>
                    </a:lnTo>
                    <a:lnTo>
                      <a:pt x="40929" y="9636"/>
                    </a:lnTo>
                    <a:lnTo>
                      <a:pt x="41515" y="9636"/>
                    </a:lnTo>
                    <a:lnTo>
                      <a:pt x="39840" y="8463"/>
                    </a:lnTo>
                    <a:lnTo>
                      <a:pt x="38415" y="7206"/>
                    </a:lnTo>
                    <a:lnTo>
                      <a:pt x="38248" y="7206"/>
                    </a:lnTo>
                    <a:close/>
                    <a:moveTo>
                      <a:pt x="38666" y="13742"/>
                    </a:moveTo>
                    <a:cubicBezTo>
                      <a:pt x="38775" y="14169"/>
                      <a:pt x="38977" y="14571"/>
                      <a:pt x="39253" y="14915"/>
                    </a:cubicBezTo>
                    <a:lnTo>
                      <a:pt x="40175" y="15836"/>
                    </a:lnTo>
                    <a:cubicBezTo>
                      <a:pt x="40175" y="15836"/>
                      <a:pt x="40594" y="15836"/>
                      <a:pt x="40175" y="15333"/>
                    </a:cubicBezTo>
                    <a:cubicBezTo>
                      <a:pt x="40225" y="14831"/>
                      <a:pt x="40225" y="14328"/>
                      <a:pt x="40175" y="13825"/>
                    </a:cubicBezTo>
                    <a:cubicBezTo>
                      <a:pt x="40149" y="13323"/>
                      <a:pt x="40149" y="12820"/>
                      <a:pt x="40175" y="12317"/>
                    </a:cubicBezTo>
                    <a:cubicBezTo>
                      <a:pt x="39814" y="12384"/>
                      <a:pt x="39471" y="12527"/>
                      <a:pt x="39169" y="12736"/>
                    </a:cubicBezTo>
                    <a:cubicBezTo>
                      <a:pt x="38708" y="12485"/>
                      <a:pt x="38122" y="12652"/>
                      <a:pt x="37870" y="13113"/>
                    </a:cubicBezTo>
                    <a:cubicBezTo>
                      <a:pt x="37619" y="13574"/>
                      <a:pt x="37787" y="14160"/>
                      <a:pt x="38248" y="14412"/>
                    </a:cubicBezTo>
                    <a:close/>
                    <a:moveTo>
                      <a:pt x="56765" y="62507"/>
                    </a:moveTo>
                    <a:cubicBezTo>
                      <a:pt x="56765" y="62507"/>
                      <a:pt x="56765" y="62507"/>
                      <a:pt x="56765" y="63093"/>
                    </a:cubicBezTo>
                    <a:cubicBezTo>
                      <a:pt x="56765" y="63680"/>
                      <a:pt x="56765" y="63596"/>
                      <a:pt x="56765" y="63093"/>
                    </a:cubicBezTo>
                    <a:cubicBezTo>
                      <a:pt x="56840" y="62934"/>
                      <a:pt x="56840" y="62750"/>
                      <a:pt x="56765" y="62590"/>
                    </a:cubicBezTo>
                    <a:cubicBezTo>
                      <a:pt x="56765" y="62590"/>
                      <a:pt x="56262" y="63261"/>
                      <a:pt x="56095" y="63177"/>
                    </a:cubicBezTo>
                    <a:close/>
                    <a:moveTo>
                      <a:pt x="42688" y="7541"/>
                    </a:moveTo>
                    <a:lnTo>
                      <a:pt x="43191" y="7541"/>
                    </a:lnTo>
                    <a:lnTo>
                      <a:pt x="42521" y="7541"/>
                    </a:lnTo>
                    <a:close/>
                    <a:moveTo>
                      <a:pt x="42688" y="4022"/>
                    </a:moveTo>
                    <a:lnTo>
                      <a:pt x="43275" y="4022"/>
                    </a:lnTo>
                    <a:lnTo>
                      <a:pt x="43275" y="2933"/>
                    </a:lnTo>
                    <a:close/>
                    <a:moveTo>
                      <a:pt x="62044" y="51447"/>
                    </a:moveTo>
                    <a:cubicBezTo>
                      <a:pt x="62044" y="51447"/>
                      <a:pt x="62044" y="51447"/>
                      <a:pt x="62044" y="52284"/>
                    </a:cubicBezTo>
                    <a:cubicBezTo>
                      <a:pt x="62044" y="53122"/>
                      <a:pt x="62044" y="53206"/>
                      <a:pt x="62044" y="53541"/>
                    </a:cubicBezTo>
                    <a:cubicBezTo>
                      <a:pt x="62094" y="53734"/>
                      <a:pt x="62094" y="53935"/>
                      <a:pt x="62044" y="54128"/>
                    </a:cubicBezTo>
                    <a:cubicBezTo>
                      <a:pt x="62044" y="54128"/>
                      <a:pt x="62044" y="54547"/>
                      <a:pt x="62044" y="54630"/>
                    </a:cubicBezTo>
                    <a:cubicBezTo>
                      <a:pt x="62044" y="54714"/>
                      <a:pt x="62965" y="54128"/>
                      <a:pt x="62798" y="53793"/>
                    </a:cubicBezTo>
                    <a:cubicBezTo>
                      <a:pt x="62697" y="53323"/>
                      <a:pt x="62697" y="52837"/>
                      <a:pt x="62798" y="52368"/>
                    </a:cubicBezTo>
                    <a:lnTo>
                      <a:pt x="63217" y="51865"/>
                    </a:lnTo>
                    <a:lnTo>
                      <a:pt x="63217" y="51865"/>
                    </a:lnTo>
                    <a:cubicBezTo>
                      <a:pt x="63217" y="51865"/>
                      <a:pt x="63217" y="51865"/>
                      <a:pt x="63217" y="51865"/>
                    </a:cubicBezTo>
                    <a:close/>
                    <a:moveTo>
                      <a:pt x="51654" y="4357"/>
                    </a:moveTo>
                    <a:lnTo>
                      <a:pt x="51654" y="4860"/>
                    </a:lnTo>
                    <a:cubicBezTo>
                      <a:pt x="51654" y="4860"/>
                      <a:pt x="51654" y="5363"/>
                      <a:pt x="52157" y="4860"/>
                    </a:cubicBezTo>
                    <a:cubicBezTo>
                      <a:pt x="52659" y="4357"/>
                      <a:pt x="52157" y="4860"/>
                      <a:pt x="52157" y="4273"/>
                    </a:cubicBezTo>
                    <a:cubicBezTo>
                      <a:pt x="52157" y="3687"/>
                      <a:pt x="50816" y="4944"/>
                      <a:pt x="50648" y="5027"/>
                    </a:cubicBezTo>
                    <a:close/>
                    <a:moveTo>
                      <a:pt x="54084" y="9301"/>
                    </a:moveTo>
                    <a:cubicBezTo>
                      <a:pt x="53329" y="9301"/>
                      <a:pt x="53162" y="9971"/>
                      <a:pt x="53329" y="10893"/>
                    </a:cubicBezTo>
                    <a:lnTo>
                      <a:pt x="53329" y="10893"/>
                    </a:lnTo>
                    <a:cubicBezTo>
                      <a:pt x="53321" y="10566"/>
                      <a:pt x="53237" y="10256"/>
                      <a:pt x="53078" y="9971"/>
                    </a:cubicBezTo>
                    <a:close/>
                    <a:moveTo>
                      <a:pt x="55592" y="13658"/>
                    </a:moveTo>
                    <a:cubicBezTo>
                      <a:pt x="55592" y="13658"/>
                      <a:pt x="55592" y="13658"/>
                      <a:pt x="55592" y="13658"/>
                    </a:cubicBezTo>
                    <a:cubicBezTo>
                      <a:pt x="55592" y="13658"/>
                      <a:pt x="55592" y="13658"/>
                      <a:pt x="55592" y="13658"/>
                    </a:cubicBezTo>
                    <a:lnTo>
                      <a:pt x="56011" y="13658"/>
                    </a:lnTo>
                    <a:cubicBezTo>
                      <a:pt x="56011" y="13658"/>
                      <a:pt x="55005" y="14496"/>
                      <a:pt x="55005" y="14328"/>
                    </a:cubicBezTo>
                    <a:close/>
                    <a:moveTo>
                      <a:pt x="67071" y="47927"/>
                    </a:moveTo>
                    <a:cubicBezTo>
                      <a:pt x="67071" y="47927"/>
                      <a:pt x="66652" y="47927"/>
                      <a:pt x="67071" y="48598"/>
                    </a:cubicBezTo>
                    <a:cubicBezTo>
                      <a:pt x="67490" y="49268"/>
                      <a:pt x="67071" y="49100"/>
                      <a:pt x="67658" y="49017"/>
                    </a:cubicBezTo>
                    <a:cubicBezTo>
                      <a:pt x="68244" y="48933"/>
                      <a:pt x="67658" y="49017"/>
                      <a:pt x="67658" y="48430"/>
                    </a:cubicBezTo>
                    <a:cubicBezTo>
                      <a:pt x="67658" y="47844"/>
                      <a:pt x="66233" y="48598"/>
                      <a:pt x="66066" y="485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="" xmlns:a16="http://schemas.microsoft.com/office/drawing/2014/main" id="{39114965-BEE8-4440-ADFF-7B21C06AE441}"/>
                  </a:ext>
                </a:extLst>
              </p:cNvPr>
              <p:cNvSpPr/>
              <p:nvPr/>
            </p:nvSpPr>
            <p:spPr>
              <a:xfrm>
                <a:off x="3875211" y="2364735"/>
                <a:ext cx="36167" cy="44994"/>
              </a:xfrm>
              <a:custGeom>
                <a:avLst/>
                <a:gdLst>
                  <a:gd name="connsiteX0" fmla="*/ 29494 w 36167"/>
                  <a:gd name="connsiteY0" fmla="*/ 40302 h 44994"/>
                  <a:gd name="connsiteX1" fmla="*/ 29494 w 36167"/>
                  <a:gd name="connsiteY1" fmla="*/ 39716 h 44994"/>
                  <a:gd name="connsiteX2" fmla="*/ 29494 w 36167"/>
                  <a:gd name="connsiteY2" fmla="*/ 39213 h 44994"/>
                  <a:gd name="connsiteX3" fmla="*/ 28069 w 36167"/>
                  <a:gd name="connsiteY3" fmla="*/ 39213 h 44994"/>
                  <a:gd name="connsiteX4" fmla="*/ 28069 w 36167"/>
                  <a:gd name="connsiteY4" fmla="*/ 39213 h 44994"/>
                  <a:gd name="connsiteX5" fmla="*/ 27399 w 36167"/>
                  <a:gd name="connsiteY5" fmla="*/ 39213 h 44994"/>
                  <a:gd name="connsiteX6" fmla="*/ 26645 w 36167"/>
                  <a:gd name="connsiteY6" fmla="*/ 39213 h 44994"/>
                  <a:gd name="connsiteX7" fmla="*/ 24299 w 36167"/>
                  <a:gd name="connsiteY7" fmla="*/ 39213 h 44994"/>
                  <a:gd name="connsiteX8" fmla="*/ 22623 w 36167"/>
                  <a:gd name="connsiteY8" fmla="*/ 38794 h 44994"/>
                  <a:gd name="connsiteX9" fmla="*/ 21031 w 36167"/>
                  <a:gd name="connsiteY9" fmla="*/ 38040 h 44994"/>
                  <a:gd name="connsiteX10" fmla="*/ 21031 w 36167"/>
                  <a:gd name="connsiteY10" fmla="*/ 38040 h 44994"/>
                  <a:gd name="connsiteX11" fmla="*/ 21031 w 36167"/>
                  <a:gd name="connsiteY11" fmla="*/ 38627 h 44994"/>
                  <a:gd name="connsiteX12" fmla="*/ 21031 w 36167"/>
                  <a:gd name="connsiteY12" fmla="*/ 39297 h 44994"/>
                  <a:gd name="connsiteX13" fmla="*/ 20277 w 36167"/>
                  <a:gd name="connsiteY13" fmla="*/ 39297 h 44994"/>
                  <a:gd name="connsiteX14" fmla="*/ 18098 w 36167"/>
                  <a:gd name="connsiteY14" fmla="*/ 38040 h 44994"/>
                  <a:gd name="connsiteX15" fmla="*/ 18098 w 36167"/>
                  <a:gd name="connsiteY15" fmla="*/ 38040 h 44994"/>
                  <a:gd name="connsiteX16" fmla="*/ 18098 w 36167"/>
                  <a:gd name="connsiteY16" fmla="*/ 38627 h 44994"/>
                  <a:gd name="connsiteX17" fmla="*/ 18098 w 36167"/>
                  <a:gd name="connsiteY17" fmla="*/ 39213 h 44994"/>
                  <a:gd name="connsiteX18" fmla="*/ 18098 w 36167"/>
                  <a:gd name="connsiteY18" fmla="*/ 39213 h 44994"/>
                  <a:gd name="connsiteX19" fmla="*/ 18098 w 36167"/>
                  <a:gd name="connsiteY19" fmla="*/ 39213 h 44994"/>
                  <a:gd name="connsiteX20" fmla="*/ 18098 w 36167"/>
                  <a:gd name="connsiteY20" fmla="*/ 38543 h 44994"/>
                  <a:gd name="connsiteX21" fmla="*/ 17680 w 36167"/>
                  <a:gd name="connsiteY21" fmla="*/ 38543 h 44994"/>
                  <a:gd name="connsiteX22" fmla="*/ 17680 w 36167"/>
                  <a:gd name="connsiteY22" fmla="*/ 38543 h 44994"/>
                  <a:gd name="connsiteX23" fmla="*/ 17680 w 36167"/>
                  <a:gd name="connsiteY23" fmla="*/ 38543 h 44994"/>
                  <a:gd name="connsiteX24" fmla="*/ 17680 w 36167"/>
                  <a:gd name="connsiteY24" fmla="*/ 38543 h 44994"/>
                  <a:gd name="connsiteX25" fmla="*/ 18098 w 36167"/>
                  <a:gd name="connsiteY25" fmla="*/ 40219 h 44994"/>
                  <a:gd name="connsiteX26" fmla="*/ 17512 w 36167"/>
                  <a:gd name="connsiteY26" fmla="*/ 40973 h 44994"/>
                  <a:gd name="connsiteX27" fmla="*/ 16842 w 36167"/>
                  <a:gd name="connsiteY27" fmla="*/ 41559 h 44994"/>
                  <a:gd name="connsiteX28" fmla="*/ 15250 w 36167"/>
                  <a:gd name="connsiteY28" fmla="*/ 41559 h 44994"/>
                  <a:gd name="connsiteX29" fmla="*/ 15250 w 36167"/>
                  <a:gd name="connsiteY29" fmla="*/ 41559 h 44994"/>
                  <a:gd name="connsiteX30" fmla="*/ 15250 w 36167"/>
                  <a:gd name="connsiteY30" fmla="*/ 41559 h 44994"/>
                  <a:gd name="connsiteX31" fmla="*/ 15250 w 36167"/>
                  <a:gd name="connsiteY31" fmla="*/ 41559 h 44994"/>
                  <a:gd name="connsiteX32" fmla="*/ 14160 w 36167"/>
                  <a:gd name="connsiteY32" fmla="*/ 41559 h 44994"/>
                  <a:gd name="connsiteX33" fmla="*/ 13322 w 36167"/>
                  <a:gd name="connsiteY33" fmla="*/ 41559 h 44994"/>
                  <a:gd name="connsiteX34" fmla="*/ 13322 w 36167"/>
                  <a:gd name="connsiteY34" fmla="*/ 41559 h 44994"/>
                  <a:gd name="connsiteX35" fmla="*/ 13322 w 36167"/>
                  <a:gd name="connsiteY35" fmla="*/ 41559 h 44994"/>
                  <a:gd name="connsiteX36" fmla="*/ 12233 w 36167"/>
                  <a:gd name="connsiteY36" fmla="*/ 39632 h 44994"/>
                  <a:gd name="connsiteX37" fmla="*/ 11563 w 36167"/>
                  <a:gd name="connsiteY37" fmla="*/ 37454 h 44994"/>
                  <a:gd name="connsiteX38" fmla="*/ 11563 w 36167"/>
                  <a:gd name="connsiteY38" fmla="*/ 35526 h 44994"/>
                  <a:gd name="connsiteX39" fmla="*/ 11563 w 36167"/>
                  <a:gd name="connsiteY39" fmla="*/ 33264 h 44994"/>
                  <a:gd name="connsiteX40" fmla="*/ 11563 w 36167"/>
                  <a:gd name="connsiteY40" fmla="*/ 30918 h 44994"/>
                  <a:gd name="connsiteX41" fmla="*/ 11563 w 36167"/>
                  <a:gd name="connsiteY41" fmla="*/ 28991 h 44994"/>
                  <a:gd name="connsiteX42" fmla="*/ 12317 w 36167"/>
                  <a:gd name="connsiteY42" fmla="*/ 27902 h 44994"/>
                  <a:gd name="connsiteX43" fmla="*/ 13071 w 36167"/>
                  <a:gd name="connsiteY43" fmla="*/ 26812 h 44994"/>
                  <a:gd name="connsiteX44" fmla="*/ 13071 w 36167"/>
                  <a:gd name="connsiteY44" fmla="*/ 26058 h 44994"/>
                  <a:gd name="connsiteX45" fmla="*/ 13071 w 36167"/>
                  <a:gd name="connsiteY45" fmla="*/ 25304 h 44994"/>
                  <a:gd name="connsiteX46" fmla="*/ 13071 w 36167"/>
                  <a:gd name="connsiteY46" fmla="*/ 25304 h 44994"/>
                  <a:gd name="connsiteX47" fmla="*/ 13071 w 36167"/>
                  <a:gd name="connsiteY47" fmla="*/ 25304 h 44994"/>
                  <a:gd name="connsiteX48" fmla="*/ 13071 w 36167"/>
                  <a:gd name="connsiteY48" fmla="*/ 25304 h 44994"/>
                  <a:gd name="connsiteX49" fmla="*/ 13071 w 36167"/>
                  <a:gd name="connsiteY49" fmla="*/ 25304 h 44994"/>
                  <a:gd name="connsiteX50" fmla="*/ 13071 w 36167"/>
                  <a:gd name="connsiteY50" fmla="*/ 25304 h 44994"/>
                  <a:gd name="connsiteX51" fmla="*/ 13071 w 36167"/>
                  <a:gd name="connsiteY51" fmla="*/ 25304 h 44994"/>
                  <a:gd name="connsiteX52" fmla="*/ 13071 w 36167"/>
                  <a:gd name="connsiteY52" fmla="*/ 25304 h 44994"/>
                  <a:gd name="connsiteX53" fmla="*/ 13071 w 36167"/>
                  <a:gd name="connsiteY53" fmla="*/ 25304 h 44994"/>
                  <a:gd name="connsiteX54" fmla="*/ 13071 w 36167"/>
                  <a:gd name="connsiteY54" fmla="*/ 25304 h 44994"/>
                  <a:gd name="connsiteX55" fmla="*/ 13071 w 36167"/>
                  <a:gd name="connsiteY55" fmla="*/ 25304 h 44994"/>
                  <a:gd name="connsiteX56" fmla="*/ 13490 w 36167"/>
                  <a:gd name="connsiteY56" fmla="*/ 25304 h 44994"/>
                  <a:gd name="connsiteX57" fmla="*/ 13490 w 36167"/>
                  <a:gd name="connsiteY57" fmla="*/ 24885 h 44994"/>
                  <a:gd name="connsiteX58" fmla="*/ 13490 w 36167"/>
                  <a:gd name="connsiteY58" fmla="*/ 24047 h 44994"/>
                  <a:gd name="connsiteX59" fmla="*/ 13490 w 36167"/>
                  <a:gd name="connsiteY59" fmla="*/ 23209 h 44994"/>
                  <a:gd name="connsiteX60" fmla="*/ 13490 w 36167"/>
                  <a:gd name="connsiteY60" fmla="*/ 21282 h 44994"/>
                  <a:gd name="connsiteX61" fmla="*/ 14160 w 36167"/>
                  <a:gd name="connsiteY61" fmla="*/ 21282 h 44994"/>
                  <a:gd name="connsiteX62" fmla="*/ 14914 w 36167"/>
                  <a:gd name="connsiteY62" fmla="*/ 21282 h 44994"/>
                  <a:gd name="connsiteX63" fmla="*/ 15501 w 36167"/>
                  <a:gd name="connsiteY63" fmla="*/ 20780 h 44994"/>
                  <a:gd name="connsiteX64" fmla="*/ 15501 w 36167"/>
                  <a:gd name="connsiteY64" fmla="*/ 20026 h 44994"/>
                  <a:gd name="connsiteX65" fmla="*/ 16842 w 36167"/>
                  <a:gd name="connsiteY65" fmla="*/ 20026 h 44994"/>
                  <a:gd name="connsiteX66" fmla="*/ 16842 w 36167"/>
                  <a:gd name="connsiteY66" fmla="*/ 20026 h 44994"/>
                  <a:gd name="connsiteX67" fmla="*/ 16842 w 36167"/>
                  <a:gd name="connsiteY67" fmla="*/ 19607 h 44994"/>
                  <a:gd name="connsiteX68" fmla="*/ 18098 w 36167"/>
                  <a:gd name="connsiteY68" fmla="*/ 19607 h 44994"/>
                  <a:gd name="connsiteX69" fmla="*/ 18685 w 36167"/>
                  <a:gd name="connsiteY69" fmla="*/ 19607 h 44994"/>
                  <a:gd name="connsiteX70" fmla="*/ 19774 w 36167"/>
                  <a:gd name="connsiteY70" fmla="*/ 18182 h 44994"/>
                  <a:gd name="connsiteX71" fmla="*/ 20612 w 36167"/>
                  <a:gd name="connsiteY71" fmla="*/ 17177 h 44994"/>
                  <a:gd name="connsiteX72" fmla="*/ 21031 w 36167"/>
                  <a:gd name="connsiteY72" fmla="*/ 16674 h 44994"/>
                  <a:gd name="connsiteX73" fmla="*/ 21031 w 36167"/>
                  <a:gd name="connsiteY73" fmla="*/ 16674 h 44994"/>
                  <a:gd name="connsiteX74" fmla="*/ 21031 w 36167"/>
                  <a:gd name="connsiteY74" fmla="*/ 16674 h 44994"/>
                  <a:gd name="connsiteX75" fmla="*/ 21031 w 36167"/>
                  <a:gd name="connsiteY75" fmla="*/ 16674 h 44994"/>
                  <a:gd name="connsiteX76" fmla="*/ 21031 w 36167"/>
                  <a:gd name="connsiteY76" fmla="*/ 16674 h 44994"/>
                  <a:gd name="connsiteX77" fmla="*/ 21031 w 36167"/>
                  <a:gd name="connsiteY77" fmla="*/ 16674 h 44994"/>
                  <a:gd name="connsiteX78" fmla="*/ 21031 w 36167"/>
                  <a:gd name="connsiteY78" fmla="*/ 16674 h 44994"/>
                  <a:gd name="connsiteX79" fmla="*/ 21031 w 36167"/>
                  <a:gd name="connsiteY79" fmla="*/ 16255 h 44994"/>
                  <a:gd name="connsiteX80" fmla="*/ 21031 w 36167"/>
                  <a:gd name="connsiteY80" fmla="*/ 16255 h 44994"/>
                  <a:gd name="connsiteX81" fmla="*/ 21031 w 36167"/>
                  <a:gd name="connsiteY81" fmla="*/ 15250 h 44994"/>
                  <a:gd name="connsiteX82" fmla="*/ 21031 w 36167"/>
                  <a:gd name="connsiteY82" fmla="*/ 14412 h 44994"/>
                  <a:gd name="connsiteX83" fmla="*/ 21031 w 36167"/>
                  <a:gd name="connsiteY83" fmla="*/ 13993 h 44994"/>
                  <a:gd name="connsiteX84" fmla="*/ 21031 w 36167"/>
                  <a:gd name="connsiteY84" fmla="*/ 13322 h 44994"/>
                  <a:gd name="connsiteX85" fmla="*/ 21031 w 36167"/>
                  <a:gd name="connsiteY85" fmla="*/ 12484 h 44994"/>
                  <a:gd name="connsiteX86" fmla="*/ 21031 w 36167"/>
                  <a:gd name="connsiteY86" fmla="*/ 11814 h 44994"/>
                  <a:gd name="connsiteX87" fmla="*/ 21031 w 36167"/>
                  <a:gd name="connsiteY87" fmla="*/ 11814 h 44994"/>
                  <a:gd name="connsiteX88" fmla="*/ 21031 w 36167"/>
                  <a:gd name="connsiteY88" fmla="*/ 11228 h 44994"/>
                  <a:gd name="connsiteX89" fmla="*/ 21031 w 36167"/>
                  <a:gd name="connsiteY89" fmla="*/ 10809 h 44994"/>
                  <a:gd name="connsiteX90" fmla="*/ 18266 w 36167"/>
                  <a:gd name="connsiteY90" fmla="*/ 10809 h 44994"/>
                  <a:gd name="connsiteX91" fmla="*/ 18266 w 36167"/>
                  <a:gd name="connsiteY91" fmla="*/ 10138 h 44994"/>
                  <a:gd name="connsiteX92" fmla="*/ 17763 w 36167"/>
                  <a:gd name="connsiteY92" fmla="*/ 10138 h 44994"/>
                  <a:gd name="connsiteX93" fmla="*/ 17260 w 36167"/>
                  <a:gd name="connsiteY93" fmla="*/ 10138 h 44994"/>
                  <a:gd name="connsiteX94" fmla="*/ 16674 w 36167"/>
                  <a:gd name="connsiteY94" fmla="*/ 9719 h 44994"/>
                  <a:gd name="connsiteX95" fmla="*/ 16255 w 36167"/>
                  <a:gd name="connsiteY95" fmla="*/ 9719 h 44994"/>
                  <a:gd name="connsiteX96" fmla="*/ 13742 w 36167"/>
                  <a:gd name="connsiteY96" fmla="*/ 9719 h 44994"/>
                  <a:gd name="connsiteX97" fmla="*/ 12904 w 36167"/>
                  <a:gd name="connsiteY97" fmla="*/ 9719 h 44994"/>
                  <a:gd name="connsiteX98" fmla="*/ 10055 w 36167"/>
                  <a:gd name="connsiteY98" fmla="*/ 10976 h 44994"/>
                  <a:gd name="connsiteX99" fmla="*/ 8128 w 36167"/>
                  <a:gd name="connsiteY99" fmla="*/ 13322 h 44994"/>
                  <a:gd name="connsiteX100" fmla="*/ 8128 w 36167"/>
                  <a:gd name="connsiteY100" fmla="*/ 13322 h 44994"/>
                  <a:gd name="connsiteX101" fmla="*/ 8128 w 36167"/>
                  <a:gd name="connsiteY101" fmla="*/ 14076 h 44994"/>
                  <a:gd name="connsiteX102" fmla="*/ 9468 w 36167"/>
                  <a:gd name="connsiteY102" fmla="*/ 14076 h 44994"/>
                  <a:gd name="connsiteX103" fmla="*/ 11479 w 36167"/>
                  <a:gd name="connsiteY103" fmla="*/ 14914 h 44994"/>
                  <a:gd name="connsiteX104" fmla="*/ 13239 w 36167"/>
                  <a:gd name="connsiteY104" fmla="*/ 16087 h 44994"/>
                  <a:gd name="connsiteX105" fmla="*/ 13239 w 36167"/>
                  <a:gd name="connsiteY105" fmla="*/ 12903 h 44994"/>
                  <a:gd name="connsiteX106" fmla="*/ 13239 w 36167"/>
                  <a:gd name="connsiteY106" fmla="*/ 13825 h 44994"/>
                  <a:gd name="connsiteX107" fmla="*/ 13239 w 36167"/>
                  <a:gd name="connsiteY107" fmla="*/ 14579 h 44994"/>
                  <a:gd name="connsiteX108" fmla="*/ 12652 w 36167"/>
                  <a:gd name="connsiteY108" fmla="*/ 14579 h 44994"/>
                  <a:gd name="connsiteX109" fmla="*/ 12233 w 36167"/>
                  <a:gd name="connsiteY109" fmla="*/ 13909 h 44994"/>
                  <a:gd name="connsiteX110" fmla="*/ 10725 w 36167"/>
                  <a:gd name="connsiteY110" fmla="*/ 14747 h 44994"/>
                  <a:gd name="connsiteX111" fmla="*/ 10725 w 36167"/>
                  <a:gd name="connsiteY111" fmla="*/ 14160 h 44994"/>
                  <a:gd name="connsiteX112" fmla="*/ 10725 w 36167"/>
                  <a:gd name="connsiteY112" fmla="*/ 13658 h 44994"/>
                  <a:gd name="connsiteX113" fmla="*/ 10725 w 36167"/>
                  <a:gd name="connsiteY113" fmla="*/ 13658 h 44994"/>
                  <a:gd name="connsiteX114" fmla="*/ 9803 w 36167"/>
                  <a:gd name="connsiteY114" fmla="*/ 14328 h 44994"/>
                  <a:gd name="connsiteX115" fmla="*/ 8714 w 36167"/>
                  <a:gd name="connsiteY115" fmla="*/ 14747 h 44994"/>
                  <a:gd name="connsiteX116" fmla="*/ 8044 w 36167"/>
                  <a:gd name="connsiteY116" fmla="*/ 14747 h 44994"/>
                  <a:gd name="connsiteX117" fmla="*/ 7541 w 36167"/>
                  <a:gd name="connsiteY117" fmla="*/ 14244 h 44994"/>
                  <a:gd name="connsiteX118" fmla="*/ 6703 w 36167"/>
                  <a:gd name="connsiteY118" fmla="*/ 14244 h 44994"/>
                  <a:gd name="connsiteX119" fmla="*/ 5530 w 36167"/>
                  <a:gd name="connsiteY119" fmla="*/ 13239 h 44994"/>
                  <a:gd name="connsiteX120" fmla="*/ 4441 w 36167"/>
                  <a:gd name="connsiteY120" fmla="*/ 12233 h 44994"/>
                  <a:gd name="connsiteX121" fmla="*/ 3771 w 36167"/>
                  <a:gd name="connsiteY121" fmla="*/ 12233 h 44994"/>
                  <a:gd name="connsiteX122" fmla="*/ 1759 w 36167"/>
                  <a:gd name="connsiteY122" fmla="*/ 12233 h 44994"/>
                  <a:gd name="connsiteX123" fmla="*/ 1341 w 36167"/>
                  <a:gd name="connsiteY123" fmla="*/ 12233 h 44994"/>
                  <a:gd name="connsiteX124" fmla="*/ 0 w 36167"/>
                  <a:gd name="connsiteY124" fmla="*/ 7206 h 44994"/>
                  <a:gd name="connsiteX125" fmla="*/ 0 w 36167"/>
                  <a:gd name="connsiteY125" fmla="*/ 7206 h 44994"/>
                  <a:gd name="connsiteX126" fmla="*/ 922 w 36167"/>
                  <a:gd name="connsiteY126" fmla="*/ 6452 h 44994"/>
                  <a:gd name="connsiteX127" fmla="*/ 1341 w 36167"/>
                  <a:gd name="connsiteY127" fmla="*/ 5279 h 44994"/>
                  <a:gd name="connsiteX128" fmla="*/ 1927 w 36167"/>
                  <a:gd name="connsiteY128" fmla="*/ 5279 h 44994"/>
                  <a:gd name="connsiteX129" fmla="*/ 2765 w 36167"/>
                  <a:gd name="connsiteY129" fmla="*/ 5279 h 44994"/>
                  <a:gd name="connsiteX130" fmla="*/ 3603 w 36167"/>
                  <a:gd name="connsiteY130" fmla="*/ 5279 h 44994"/>
                  <a:gd name="connsiteX131" fmla="*/ 4106 w 36167"/>
                  <a:gd name="connsiteY131" fmla="*/ 5279 h 44994"/>
                  <a:gd name="connsiteX132" fmla="*/ 4106 w 36167"/>
                  <a:gd name="connsiteY132" fmla="*/ 5279 h 44994"/>
                  <a:gd name="connsiteX133" fmla="*/ 4106 w 36167"/>
                  <a:gd name="connsiteY133" fmla="*/ 5279 h 44994"/>
                  <a:gd name="connsiteX134" fmla="*/ 4944 w 36167"/>
                  <a:gd name="connsiteY134" fmla="*/ 4776 h 44994"/>
                  <a:gd name="connsiteX135" fmla="*/ 5614 w 36167"/>
                  <a:gd name="connsiteY135" fmla="*/ 4022 h 44994"/>
                  <a:gd name="connsiteX136" fmla="*/ 7960 w 36167"/>
                  <a:gd name="connsiteY136" fmla="*/ 3435 h 44994"/>
                  <a:gd name="connsiteX137" fmla="*/ 7960 w 36167"/>
                  <a:gd name="connsiteY137" fmla="*/ 2765 h 44994"/>
                  <a:gd name="connsiteX138" fmla="*/ 7541 w 36167"/>
                  <a:gd name="connsiteY138" fmla="*/ 2765 h 44994"/>
                  <a:gd name="connsiteX139" fmla="*/ 7541 w 36167"/>
                  <a:gd name="connsiteY139" fmla="*/ 2765 h 44994"/>
                  <a:gd name="connsiteX140" fmla="*/ 10055 w 36167"/>
                  <a:gd name="connsiteY140" fmla="*/ 2765 h 44994"/>
                  <a:gd name="connsiteX141" fmla="*/ 12149 w 36167"/>
                  <a:gd name="connsiteY141" fmla="*/ 4273 h 44994"/>
                  <a:gd name="connsiteX142" fmla="*/ 12149 w 36167"/>
                  <a:gd name="connsiteY142" fmla="*/ 4273 h 44994"/>
                  <a:gd name="connsiteX143" fmla="*/ 12149 w 36167"/>
                  <a:gd name="connsiteY143" fmla="*/ 3687 h 44994"/>
                  <a:gd name="connsiteX144" fmla="*/ 12568 w 36167"/>
                  <a:gd name="connsiteY144" fmla="*/ 3100 h 44994"/>
                  <a:gd name="connsiteX145" fmla="*/ 14160 w 36167"/>
                  <a:gd name="connsiteY145" fmla="*/ 3100 h 44994"/>
                  <a:gd name="connsiteX146" fmla="*/ 14579 w 36167"/>
                  <a:gd name="connsiteY146" fmla="*/ 3100 h 44994"/>
                  <a:gd name="connsiteX147" fmla="*/ 15250 w 36167"/>
                  <a:gd name="connsiteY147" fmla="*/ 3100 h 44994"/>
                  <a:gd name="connsiteX148" fmla="*/ 18098 w 36167"/>
                  <a:gd name="connsiteY148" fmla="*/ 3100 h 44994"/>
                  <a:gd name="connsiteX149" fmla="*/ 18601 w 36167"/>
                  <a:gd name="connsiteY149" fmla="*/ 3100 h 44994"/>
                  <a:gd name="connsiteX150" fmla="*/ 18601 w 36167"/>
                  <a:gd name="connsiteY150" fmla="*/ 3854 h 44994"/>
                  <a:gd name="connsiteX151" fmla="*/ 18601 w 36167"/>
                  <a:gd name="connsiteY151" fmla="*/ 4692 h 44994"/>
                  <a:gd name="connsiteX152" fmla="*/ 20361 w 36167"/>
                  <a:gd name="connsiteY152" fmla="*/ 5195 h 44994"/>
                  <a:gd name="connsiteX153" fmla="*/ 21701 w 36167"/>
                  <a:gd name="connsiteY153" fmla="*/ 6284 h 44994"/>
                  <a:gd name="connsiteX154" fmla="*/ 21701 w 36167"/>
                  <a:gd name="connsiteY154" fmla="*/ 6787 h 44994"/>
                  <a:gd name="connsiteX155" fmla="*/ 21701 w 36167"/>
                  <a:gd name="connsiteY155" fmla="*/ 7290 h 44994"/>
                  <a:gd name="connsiteX156" fmla="*/ 22288 w 36167"/>
                  <a:gd name="connsiteY156" fmla="*/ 7290 h 44994"/>
                  <a:gd name="connsiteX157" fmla="*/ 22874 w 36167"/>
                  <a:gd name="connsiteY157" fmla="*/ 7290 h 44994"/>
                  <a:gd name="connsiteX158" fmla="*/ 24047 w 36167"/>
                  <a:gd name="connsiteY158" fmla="*/ 7290 h 44994"/>
                  <a:gd name="connsiteX159" fmla="*/ 24047 w 36167"/>
                  <a:gd name="connsiteY159" fmla="*/ 7792 h 44994"/>
                  <a:gd name="connsiteX160" fmla="*/ 24550 w 36167"/>
                  <a:gd name="connsiteY160" fmla="*/ 8211 h 44994"/>
                  <a:gd name="connsiteX161" fmla="*/ 25137 w 36167"/>
                  <a:gd name="connsiteY161" fmla="*/ 8714 h 44994"/>
                  <a:gd name="connsiteX162" fmla="*/ 25639 w 36167"/>
                  <a:gd name="connsiteY162" fmla="*/ 9803 h 44994"/>
                  <a:gd name="connsiteX163" fmla="*/ 25639 w 36167"/>
                  <a:gd name="connsiteY163" fmla="*/ 10976 h 44994"/>
                  <a:gd name="connsiteX164" fmla="*/ 25639 w 36167"/>
                  <a:gd name="connsiteY164" fmla="*/ 12568 h 44994"/>
                  <a:gd name="connsiteX165" fmla="*/ 25639 w 36167"/>
                  <a:gd name="connsiteY165" fmla="*/ 14244 h 44994"/>
                  <a:gd name="connsiteX166" fmla="*/ 25639 w 36167"/>
                  <a:gd name="connsiteY166" fmla="*/ 15585 h 44994"/>
                  <a:gd name="connsiteX167" fmla="*/ 26226 w 36167"/>
                  <a:gd name="connsiteY167" fmla="*/ 16842 h 44994"/>
                  <a:gd name="connsiteX168" fmla="*/ 25723 w 36167"/>
                  <a:gd name="connsiteY168" fmla="*/ 17512 h 44994"/>
                  <a:gd name="connsiteX169" fmla="*/ 25137 w 36167"/>
                  <a:gd name="connsiteY169" fmla="*/ 18098 h 44994"/>
                  <a:gd name="connsiteX170" fmla="*/ 24466 w 36167"/>
                  <a:gd name="connsiteY170" fmla="*/ 18098 h 44994"/>
                  <a:gd name="connsiteX171" fmla="*/ 23712 w 36167"/>
                  <a:gd name="connsiteY171" fmla="*/ 18098 h 44994"/>
                  <a:gd name="connsiteX172" fmla="*/ 23712 w 36167"/>
                  <a:gd name="connsiteY172" fmla="*/ 18098 h 44994"/>
                  <a:gd name="connsiteX173" fmla="*/ 23712 w 36167"/>
                  <a:gd name="connsiteY173" fmla="*/ 18601 h 44994"/>
                  <a:gd name="connsiteX174" fmla="*/ 23712 w 36167"/>
                  <a:gd name="connsiteY174" fmla="*/ 19188 h 44994"/>
                  <a:gd name="connsiteX175" fmla="*/ 23712 w 36167"/>
                  <a:gd name="connsiteY175" fmla="*/ 19188 h 44994"/>
                  <a:gd name="connsiteX176" fmla="*/ 23712 w 36167"/>
                  <a:gd name="connsiteY176" fmla="*/ 19188 h 44994"/>
                  <a:gd name="connsiteX177" fmla="*/ 23712 w 36167"/>
                  <a:gd name="connsiteY177" fmla="*/ 19188 h 44994"/>
                  <a:gd name="connsiteX178" fmla="*/ 23712 w 36167"/>
                  <a:gd name="connsiteY178" fmla="*/ 19690 h 44994"/>
                  <a:gd name="connsiteX179" fmla="*/ 23712 w 36167"/>
                  <a:gd name="connsiteY179" fmla="*/ 20528 h 44994"/>
                  <a:gd name="connsiteX180" fmla="*/ 23209 w 36167"/>
                  <a:gd name="connsiteY180" fmla="*/ 21031 h 44994"/>
                  <a:gd name="connsiteX181" fmla="*/ 22455 w 36167"/>
                  <a:gd name="connsiteY181" fmla="*/ 21031 h 44994"/>
                  <a:gd name="connsiteX182" fmla="*/ 21953 w 36167"/>
                  <a:gd name="connsiteY182" fmla="*/ 21031 h 44994"/>
                  <a:gd name="connsiteX183" fmla="*/ 21953 w 36167"/>
                  <a:gd name="connsiteY183" fmla="*/ 21031 h 44994"/>
                  <a:gd name="connsiteX184" fmla="*/ 21953 w 36167"/>
                  <a:gd name="connsiteY184" fmla="*/ 22120 h 44994"/>
                  <a:gd name="connsiteX185" fmla="*/ 21953 w 36167"/>
                  <a:gd name="connsiteY185" fmla="*/ 23042 h 44994"/>
                  <a:gd name="connsiteX186" fmla="*/ 21953 w 36167"/>
                  <a:gd name="connsiteY186" fmla="*/ 24047 h 44994"/>
                  <a:gd name="connsiteX187" fmla="*/ 21953 w 36167"/>
                  <a:gd name="connsiteY187" fmla="*/ 25137 h 44994"/>
                  <a:gd name="connsiteX188" fmla="*/ 21953 w 36167"/>
                  <a:gd name="connsiteY188" fmla="*/ 25137 h 44994"/>
                  <a:gd name="connsiteX189" fmla="*/ 21953 w 36167"/>
                  <a:gd name="connsiteY189" fmla="*/ 25137 h 44994"/>
                  <a:gd name="connsiteX190" fmla="*/ 21450 w 36167"/>
                  <a:gd name="connsiteY190" fmla="*/ 25137 h 44994"/>
                  <a:gd name="connsiteX191" fmla="*/ 20780 w 36167"/>
                  <a:gd name="connsiteY191" fmla="*/ 25137 h 44994"/>
                  <a:gd name="connsiteX192" fmla="*/ 20780 w 36167"/>
                  <a:gd name="connsiteY192" fmla="*/ 26645 h 44994"/>
                  <a:gd name="connsiteX193" fmla="*/ 20780 w 36167"/>
                  <a:gd name="connsiteY193" fmla="*/ 26645 h 44994"/>
                  <a:gd name="connsiteX194" fmla="*/ 20780 w 36167"/>
                  <a:gd name="connsiteY194" fmla="*/ 26645 h 44994"/>
                  <a:gd name="connsiteX195" fmla="*/ 20193 w 36167"/>
                  <a:gd name="connsiteY195" fmla="*/ 26645 h 44994"/>
                  <a:gd name="connsiteX196" fmla="*/ 19607 w 36167"/>
                  <a:gd name="connsiteY196" fmla="*/ 26645 h 44994"/>
                  <a:gd name="connsiteX197" fmla="*/ 19607 w 36167"/>
                  <a:gd name="connsiteY197" fmla="*/ 27148 h 44994"/>
                  <a:gd name="connsiteX198" fmla="*/ 19607 w 36167"/>
                  <a:gd name="connsiteY198" fmla="*/ 27148 h 44994"/>
                  <a:gd name="connsiteX199" fmla="*/ 19607 w 36167"/>
                  <a:gd name="connsiteY199" fmla="*/ 27148 h 44994"/>
                  <a:gd name="connsiteX200" fmla="*/ 19607 w 36167"/>
                  <a:gd name="connsiteY200" fmla="*/ 27148 h 44994"/>
                  <a:gd name="connsiteX201" fmla="*/ 19607 w 36167"/>
                  <a:gd name="connsiteY201" fmla="*/ 27148 h 44994"/>
                  <a:gd name="connsiteX202" fmla="*/ 19607 w 36167"/>
                  <a:gd name="connsiteY202" fmla="*/ 27148 h 44994"/>
                  <a:gd name="connsiteX203" fmla="*/ 19607 w 36167"/>
                  <a:gd name="connsiteY203" fmla="*/ 27148 h 44994"/>
                  <a:gd name="connsiteX204" fmla="*/ 19104 w 36167"/>
                  <a:gd name="connsiteY204" fmla="*/ 27148 h 44994"/>
                  <a:gd name="connsiteX205" fmla="*/ 19104 w 36167"/>
                  <a:gd name="connsiteY205" fmla="*/ 27148 h 44994"/>
                  <a:gd name="connsiteX206" fmla="*/ 19104 w 36167"/>
                  <a:gd name="connsiteY206" fmla="*/ 27148 h 44994"/>
                  <a:gd name="connsiteX207" fmla="*/ 19104 w 36167"/>
                  <a:gd name="connsiteY207" fmla="*/ 27148 h 44994"/>
                  <a:gd name="connsiteX208" fmla="*/ 19104 w 36167"/>
                  <a:gd name="connsiteY208" fmla="*/ 27148 h 44994"/>
                  <a:gd name="connsiteX209" fmla="*/ 19104 w 36167"/>
                  <a:gd name="connsiteY209" fmla="*/ 27148 h 44994"/>
                  <a:gd name="connsiteX210" fmla="*/ 19104 w 36167"/>
                  <a:gd name="connsiteY210" fmla="*/ 27148 h 44994"/>
                  <a:gd name="connsiteX211" fmla="*/ 18266 w 36167"/>
                  <a:gd name="connsiteY211" fmla="*/ 28153 h 44994"/>
                  <a:gd name="connsiteX212" fmla="*/ 17596 w 36167"/>
                  <a:gd name="connsiteY212" fmla="*/ 28907 h 44994"/>
                  <a:gd name="connsiteX213" fmla="*/ 17596 w 36167"/>
                  <a:gd name="connsiteY213" fmla="*/ 29326 h 44994"/>
                  <a:gd name="connsiteX214" fmla="*/ 17596 w 36167"/>
                  <a:gd name="connsiteY214" fmla="*/ 29326 h 44994"/>
                  <a:gd name="connsiteX215" fmla="*/ 17596 w 36167"/>
                  <a:gd name="connsiteY215" fmla="*/ 30667 h 44994"/>
                  <a:gd name="connsiteX216" fmla="*/ 17177 w 36167"/>
                  <a:gd name="connsiteY216" fmla="*/ 31588 h 44994"/>
                  <a:gd name="connsiteX217" fmla="*/ 17177 w 36167"/>
                  <a:gd name="connsiteY217" fmla="*/ 32594 h 44994"/>
                  <a:gd name="connsiteX218" fmla="*/ 17763 w 36167"/>
                  <a:gd name="connsiteY218" fmla="*/ 32594 h 44994"/>
                  <a:gd name="connsiteX219" fmla="*/ 18434 w 36167"/>
                  <a:gd name="connsiteY219" fmla="*/ 32594 h 44994"/>
                  <a:gd name="connsiteX220" fmla="*/ 18434 w 36167"/>
                  <a:gd name="connsiteY220" fmla="*/ 32594 h 44994"/>
                  <a:gd name="connsiteX221" fmla="*/ 18434 w 36167"/>
                  <a:gd name="connsiteY221" fmla="*/ 32594 h 44994"/>
                  <a:gd name="connsiteX222" fmla="*/ 18434 w 36167"/>
                  <a:gd name="connsiteY222" fmla="*/ 32594 h 44994"/>
                  <a:gd name="connsiteX223" fmla="*/ 18936 w 36167"/>
                  <a:gd name="connsiteY223" fmla="*/ 32594 h 44994"/>
                  <a:gd name="connsiteX224" fmla="*/ 18936 w 36167"/>
                  <a:gd name="connsiteY224" fmla="*/ 32091 h 44994"/>
                  <a:gd name="connsiteX225" fmla="*/ 19523 w 36167"/>
                  <a:gd name="connsiteY225" fmla="*/ 32091 h 44994"/>
                  <a:gd name="connsiteX226" fmla="*/ 19523 w 36167"/>
                  <a:gd name="connsiteY226" fmla="*/ 32091 h 44994"/>
                  <a:gd name="connsiteX227" fmla="*/ 20528 w 36167"/>
                  <a:gd name="connsiteY227" fmla="*/ 32091 h 44994"/>
                  <a:gd name="connsiteX228" fmla="*/ 21534 w 36167"/>
                  <a:gd name="connsiteY228" fmla="*/ 32091 h 44994"/>
                  <a:gd name="connsiteX229" fmla="*/ 21534 w 36167"/>
                  <a:gd name="connsiteY229" fmla="*/ 32091 h 44994"/>
                  <a:gd name="connsiteX230" fmla="*/ 21534 w 36167"/>
                  <a:gd name="connsiteY230" fmla="*/ 32091 h 44994"/>
                  <a:gd name="connsiteX231" fmla="*/ 22874 w 36167"/>
                  <a:gd name="connsiteY231" fmla="*/ 32091 h 44994"/>
                  <a:gd name="connsiteX232" fmla="*/ 24215 w 36167"/>
                  <a:gd name="connsiteY232" fmla="*/ 32091 h 44994"/>
                  <a:gd name="connsiteX233" fmla="*/ 24215 w 36167"/>
                  <a:gd name="connsiteY233" fmla="*/ 32091 h 44994"/>
                  <a:gd name="connsiteX234" fmla="*/ 24215 w 36167"/>
                  <a:gd name="connsiteY234" fmla="*/ 32091 h 44994"/>
                  <a:gd name="connsiteX235" fmla="*/ 23712 w 36167"/>
                  <a:gd name="connsiteY235" fmla="*/ 32594 h 44994"/>
                  <a:gd name="connsiteX236" fmla="*/ 23126 w 36167"/>
                  <a:gd name="connsiteY236" fmla="*/ 33013 h 44994"/>
                  <a:gd name="connsiteX237" fmla="*/ 23880 w 36167"/>
                  <a:gd name="connsiteY237" fmla="*/ 36029 h 44994"/>
                  <a:gd name="connsiteX238" fmla="*/ 23880 w 36167"/>
                  <a:gd name="connsiteY238" fmla="*/ 36029 h 44994"/>
                  <a:gd name="connsiteX239" fmla="*/ 23880 w 36167"/>
                  <a:gd name="connsiteY239" fmla="*/ 35359 h 44994"/>
                  <a:gd name="connsiteX240" fmla="*/ 23880 w 36167"/>
                  <a:gd name="connsiteY240" fmla="*/ 34018 h 44994"/>
                  <a:gd name="connsiteX241" fmla="*/ 23880 w 36167"/>
                  <a:gd name="connsiteY241" fmla="*/ 32678 h 44994"/>
                  <a:gd name="connsiteX242" fmla="*/ 24466 w 36167"/>
                  <a:gd name="connsiteY242" fmla="*/ 32007 h 44994"/>
                  <a:gd name="connsiteX243" fmla="*/ 25472 w 36167"/>
                  <a:gd name="connsiteY243" fmla="*/ 32929 h 44994"/>
                  <a:gd name="connsiteX244" fmla="*/ 25472 w 36167"/>
                  <a:gd name="connsiteY244" fmla="*/ 33432 h 44994"/>
                  <a:gd name="connsiteX245" fmla="*/ 25891 w 36167"/>
                  <a:gd name="connsiteY245" fmla="*/ 33432 h 44994"/>
                  <a:gd name="connsiteX246" fmla="*/ 26393 w 36167"/>
                  <a:gd name="connsiteY246" fmla="*/ 33432 h 44994"/>
                  <a:gd name="connsiteX247" fmla="*/ 26813 w 36167"/>
                  <a:gd name="connsiteY247" fmla="*/ 33432 h 44994"/>
                  <a:gd name="connsiteX248" fmla="*/ 27483 w 36167"/>
                  <a:gd name="connsiteY248" fmla="*/ 33432 h 44994"/>
                  <a:gd name="connsiteX249" fmla="*/ 27902 w 36167"/>
                  <a:gd name="connsiteY249" fmla="*/ 33934 h 44994"/>
                  <a:gd name="connsiteX250" fmla="*/ 29242 w 36167"/>
                  <a:gd name="connsiteY250" fmla="*/ 33934 h 44994"/>
                  <a:gd name="connsiteX251" fmla="*/ 28740 w 36167"/>
                  <a:gd name="connsiteY251" fmla="*/ 33934 h 44994"/>
                  <a:gd name="connsiteX252" fmla="*/ 28237 w 36167"/>
                  <a:gd name="connsiteY252" fmla="*/ 33934 h 44994"/>
                  <a:gd name="connsiteX253" fmla="*/ 28237 w 36167"/>
                  <a:gd name="connsiteY253" fmla="*/ 33934 h 44994"/>
                  <a:gd name="connsiteX254" fmla="*/ 28237 w 36167"/>
                  <a:gd name="connsiteY254" fmla="*/ 33934 h 44994"/>
                  <a:gd name="connsiteX255" fmla="*/ 28237 w 36167"/>
                  <a:gd name="connsiteY255" fmla="*/ 33934 h 44994"/>
                  <a:gd name="connsiteX256" fmla="*/ 28237 w 36167"/>
                  <a:gd name="connsiteY256" fmla="*/ 33934 h 44994"/>
                  <a:gd name="connsiteX257" fmla="*/ 29997 w 36167"/>
                  <a:gd name="connsiteY257" fmla="*/ 33934 h 44994"/>
                  <a:gd name="connsiteX258" fmla="*/ 30918 w 36167"/>
                  <a:gd name="connsiteY258" fmla="*/ 33934 h 44994"/>
                  <a:gd name="connsiteX259" fmla="*/ 31756 w 36167"/>
                  <a:gd name="connsiteY259" fmla="*/ 33934 h 44994"/>
                  <a:gd name="connsiteX260" fmla="*/ 34856 w 36167"/>
                  <a:gd name="connsiteY260" fmla="*/ 33934 h 44994"/>
                  <a:gd name="connsiteX261" fmla="*/ 34856 w 36167"/>
                  <a:gd name="connsiteY261" fmla="*/ 34437 h 44994"/>
                  <a:gd name="connsiteX262" fmla="*/ 34856 w 36167"/>
                  <a:gd name="connsiteY262" fmla="*/ 34437 h 44994"/>
                  <a:gd name="connsiteX263" fmla="*/ 34856 w 36167"/>
                  <a:gd name="connsiteY263" fmla="*/ 34437 h 44994"/>
                  <a:gd name="connsiteX264" fmla="*/ 34856 w 36167"/>
                  <a:gd name="connsiteY264" fmla="*/ 34437 h 44994"/>
                  <a:gd name="connsiteX265" fmla="*/ 34856 w 36167"/>
                  <a:gd name="connsiteY265" fmla="*/ 34437 h 44994"/>
                  <a:gd name="connsiteX266" fmla="*/ 34856 w 36167"/>
                  <a:gd name="connsiteY266" fmla="*/ 34437 h 44994"/>
                  <a:gd name="connsiteX267" fmla="*/ 34856 w 36167"/>
                  <a:gd name="connsiteY267" fmla="*/ 34437 h 44994"/>
                  <a:gd name="connsiteX268" fmla="*/ 34856 w 36167"/>
                  <a:gd name="connsiteY268" fmla="*/ 34437 h 44994"/>
                  <a:gd name="connsiteX269" fmla="*/ 36029 w 36167"/>
                  <a:gd name="connsiteY269" fmla="*/ 34437 h 44994"/>
                  <a:gd name="connsiteX270" fmla="*/ 36029 w 36167"/>
                  <a:gd name="connsiteY270" fmla="*/ 34437 h 44994"/>
                  <a:gd name="connsiteX271" fmla="*/ 36029 w 36167"/>
                  <a:gd name="connsiteY271" fmla="*/ 35610 h 44994"/>
                  <a:gd name="connsiteX272" fmla="*/ 35443 w 36167"/>
                  <a:gd name="connsiteY272" fmla="*/ 36532 h 44994"/>
                  <a:gd name="connsiteX273" fmla="*/ 35443 w 36167"/>
                  <a:gd name="connsiteY273" fmla="*/ 36532 h 44994"/>
                  <a:gd name="connsiteX274" fmla="*/ 35443 w 36167"/>
                  <a:gd name="connsiteY274" fmla="*/ 37370 h 44994"/>
                  <a:gd name="connsiteX275" fmla="*/ 34940 w 36167"/>
                  <a:gd name="connsiteY275" fmla="*/ 37370 h 44994"/>
                  <a:gd name="connsiteX276" fmla="*/ 34856 w 36167"/>
                  <a:gd name="connsiteY276" fmla="*/ 37370 h 44994"/>
                  <a:gd name="connsiteX277" fmla="*/ 35610 w 36167"/>
                  <a:gd name="connsiteY277" fmla="*/ 38124 h 44994"/>
                  <a:gd name="connsiteX278" fmla="*/ 35610 w 36167"/>
                  <a:gd name="connsiteY278" fmla="*/ 38124 h 44994"/>
                  <a:gd name="connsiteX279" fmla="*/ 35610 w 36167"/>
                  <a:gd name="connsiteY279" fmla="*/ 38124 h 44994"/>
                  <a:gd name="connsiteX280" fmla="*/ 34940 w 36167"/>
                  <a:gd name="connsiteY280" fmla="*/ 38124 h 44994"/>
                  <a:gd name="connsiteX281" fmla="*/ 34940 w 36167"/>
                  <a:gd name="connsiteY281" fmla="*/ 37621 h 44994"/>
                  <a:gd name="connsiteX282" fmla="*/ 34940 w 36167"/>
                  <a:gd name="connsiteY282" fmla="*/ 37118 h 44994"/>
                  <a:gd name="connsiteX283" fmla="*/ 34437 w 36167"/>
                  <a:gd name="connsiteY283" fmla="*/ 37118 h 44994"/>
                  <a:gd name="connsiteX284" fmla="*/ 34437 w 36167"/>
                  <a:gd name="connsiteY284" fmla="*/ 37621 h 44994"/>
                  <a:gd name="connsiteX285" fmla="*/ 34437 w 36167"/>
                  <a:gd name="connsiteY285" fmla="*/ 38459 h 44994"/>
                  <a:gd name="connsiteX286" fmla="*/ 34437 w 36167"/>
                  <a:gd name="connsiteY286" fmla="*/ 39129 h 44994"/>
                  <a:gd name="connsiteX287" fmla="*/ 32761 w 36167"/>
                  <a:gd name="connsiteY287" fmla="*/ 39129 h 44994"/>
                  <a:gd name="connsiteX288" fmla="*/ 32761 w 36167"/>
                  <a:gd name="connsiteY288" fmla="*/ 37370 h 44994"/>
                  <a:gd name="connsiteX289" fmla="*/ 32761 w 36167"/>
                  <a:gd name="connsiteY289" fmla="*/ 37370 h 44994"/>
                  <a:gd name="connsiteX290" fmla="*/ 32761 w 36167"/>
                  <a:gd name="connsiteY290" fmla="*/ 37956 h 44994"/>
                  <a:gd name="connsiteX291" fmla="*/ 32761 w 36167"/>
                  <a:gd name="connsiteY291" fmla="*/ 39129 h 44994"/>
                  <a:gd name="connsiteX292" fmla="*/ 33180 w 36167"/>
                  <a:gd name="connsiteY292" fmla="*/ 40302 h 44994"/>
                  <a:gd name="connsiteX293" fmla="*/ 33180 w 36167"/>
                  <a:gd name="connsiteY293" fmla="*/ 40302 h 44994"/>
                  <a:gd name="connsiteX294" fmla="*/ 33180 w 36167"/>
                  <a:gd name="connsiteY294" fmla="*/ 39632 h 44994"/>
                  <a:gd name="connsiteX295" fmla="*/ 33935 w 36167"/>
                  <a:gd name="connsiteY295" fmla="*/ 39632 h 44994"/>
                  <a:gd name="connsiteX296" fmla="*/ 34354 w 36167"/>
                  <a:gd name="connsiteY296" fmla="*/ 40302 h 44994"/>
                  <a:gd name="connsiteX297" fmla="*/ 34354 w 36167"/>
                  <a:gd name="connsiteY297" fmla="*/ 40721 h 44994"/>
                  <a:gd name="connsiteX298" fmla="*/ 34354 w 36167"/>
                  <a:gd name="connsiteY298" fmla="*/ 40721 h 44994"/>
                  <a:gd name="connsiteX299" fmla="*/ 34354 w 36167"/>
                  <a:gd name="connsiteY299" fmla="*/ 40135 h 44994"/>
                  <a:gd name="connsiteX300" fmla="*/ 34354 w 36167"/>
                  <a:gd name="connsiteY300" fmla="*/ 40135 h 44994"/>
                  <a:gd name="connsiteX301" fmla="*/ 34940 w 36167"/>
                  <a:gd name="connsiteY301" fmla="*/ 39465 h 44994"/>
                  <a:gd name="connsiteX302" fmla="*/ 35359 w 36167"/>
                  <a:gd name="connsiteY302" fmla="*/ 39465 h 44994"/>
                  <a:gd name="connsiteX303" fmla="*/ 35862 w 36167"/>
                  <a:gd name="connsiteY303" fmla="*/ 39465 h 44994"/>
                  <a:gd name="connsiteX304" fmla="*/ 35862 w 36167"/>
                  <a:gd name="connsiteY304" fmla="*/ 42816 h 44994"/>
                  <a:gd name="connsiteX305" fmla="*/ 33851 w 36167"/>
                  <a:gd name="connsiteY305" fmla="*/ 43905 h 44994"/>
                  <a:gd name="connsiteX306" fmla="*/ 32007 w 36167"/>
                  <a:gd name="connsiteY306" fmla="*/ 44995 h 44994"/>
                  <a:gd name="connsiteX307" fmla="*/ 31002 w 36167"/>
                  <a:gd name="connsiteY307" fmla="*/ 44995 h 44994"/>
                  <a:gd name="connsiteX308" fmla="*/ 9720 w 36167"/>
                  <a:gd name="connsiteY308" fmla="*/ 31002 h 44994"/>
                  <a:gd name="connsiteX309" fmla="*/ 9720 w 36167"/>
                  <a:gd name="connsiteY309" fmla="*/ 31002 h 44994"/>
                  <a:gd name="connsiteX310" fmla="*/ 9720 w 36167"/>
                  <a:gd name="connsiteY310" fmla="*/ 30499 h 44994"/>
                  <a:gd name="connsiteX311" fmla="*/ 9720 w 36167"/>
                  <a:gd name="connsiteY311" fmla="*/ 29829 h 44994"/>
                  <a:gd name="connsiteX312" fmla="*/ 9720 w 36167"/>
                  <a:gd name="connsiteY312" fmla="*/ 29829 h 44994"/>
                  <a:gd name="connsiteX313" fmla="*/ 10390 w 36167"/>
                  <a:gd name="connsiteY313" fmla="*/ 28488 h 44994"/>
                  <a:gd name="connsiteX314" fmla="*/ 10390 w 36167"/>
                  <a:gd name="connsiteY314" fmla="*/ 28488 h 44994"/>
                  <a:gd name="connsiteX315" fmla="*/ 10390 w 36167"/>
                  <a:gd name="connsiteY315" fmla="*/ 28488 h 44994"/>
                  <a:gd name="connsiteX316" fmla="*/ 10390 w 36167"/>
                  <a:gd name="connsiteY316" fmla="*/ 28488 h 44994"/>
                  <a:gd name="connsiteX317" fmla="*/ 11395 w 36167"/>
                  <a:gd name="connsiteY317" fmla="*/ 29410 h 44994"/>
                  <a:gd name="connsiteX318" fmla="*/ 11395 w 36167"/>
                  <a:gd name="connsiteY318" fmla="*/ 29410 h 44994"/>
                  <a:gd name="connsiteX319" fmla="*/ 11395 w 36167"/>
                  <a:gd name="connsiteY319" fmla="*/ 29410 h 44994"/>
                  <a:gd name="connsiteX320" fmla="*/ 11395 w 36167"/>
                  <a:gd name="connsiteY320" fmla="*/ 29410 h 44994"/>
                  <a:gd name="connsiteX321" fmla="*/ 11647 w 36167"/>
                  <a:gd name="connsiteY321" fmla="*/ 29661 h 44994"/>
                  <a:gd name="connsiteX322" fmla="*/ 11395 w 36167"/>
                  <a:gd name="connsiteY322" fmla="*/ 27985 h 44994"/>
                  <a:gd name="connsiteX323" fmla="*/ 11395 w 36167"/>
                  <a:gd name="connsiteY323" fmla="*/ 27985 h 44994"/>
                  <a:gd name="connsiteX324" fmla="*/ 11395 w 36167"/>
                  <a:gd name="connsiteY324" fmla="*/ 27985 h 44994"/>
                  <a:gd name="connsiteX325" fmla="*/ 11395 w 36167"/>
                  <a:gd name="connsiteY325" fmla="*/ 26477 h 44994"/>
                  <a:gd name="connsiteX326" fmla="*/ 13155 w 36167"/>
                  <a:gd name="connsiteY326" fmla="*/ 26477 h 44994"/>
                  <a:gd name="connsiteX327" fmla="*/ 12736 w 36167"/>
                  <a:gd name="connsiteY327" fmla="*/ 25974 h 44994"/>
                  <a:gd name="connsiteX328" fmla="*/ 11647 w 36167"/>
                  <a:gd name="connsiteY328" fmla="*/ 25974 h 44994"/>
                  <a:gd name="connsiteX329" fmla="*/ 11563 w 36167"/>
                  <a:gd name="connsiteY329" fmla="*/ 26477 h 44994"/>
                  <a:gd name="connsiteX330" fmla="*/ 14579 w 36167"/>
                  <a:gd name="connsiteY330" fmla="*/ 37872 h 44994"/>
                  <a:gd name="connsiteX331" fmla="*/ 14579 w 36167"/>
                  <a:gd name="connsiteY331" fmla="*/ 37872 h 44994"/>
                  <a:gd name="connsiteX332" fmla="*/ 14579 w 36167"/>
                  <a:gd name="connsiteY332" fmla="*/ 37872 h 44994"/>
                  <a:gd name="connsiteX333" fmla="*/ 14579 w 36167"/>
                  <a:gd name="connsiteY333" fmla="*/ 37454 h 44994"/>
                  <a:gd name="connsiteX334" fmla="*/ 14747 w 36167"/>
                  <a:gd name="connsiteY334" fmla="*/ 38040 h 44994"/>
                  <a:gd name="connsiteX335" fmla="*/ 7709 w 36167"/>
                  <a:gd name="connsiteY335" fmla="*/ 9133 h 44994"/>
                  <a:gd name="connsiteX336" fmla="*/ 7709 w 36167"/>
                  <a:gd name="connsiteY336" fmla="*/ 9133 h 44994"/>
                  <a:gd name="connsiteX337" fmla="*/ 7709 w 36167"/>
                  <a:gd name="connsiteY337" fmla="*/ 9133 h 44994"/>
                  <a:gd name="connsiteX338" fmla="*/ 7709 w 36167"/>
                  <a:gd name="connsiteY338" fmla="*/ 9133 h 44994"/>
                  <a:gd name="connsiteX339" fmla="*/ 7876 w 36167"/>
                  <a:gd name="connsiteY339" fmla="*/ 9133 h 44994"/>
                  <a:gd name="connsiteX340" fmla="*/ 15082 w 36167"/>
                  <a:gd name="connsiteY340" fmla="*/ 31002 h 44994"/>
                  <a:gd name="connsiteX341" fmla="*/ 15082 w 36167"/>
                  <a:gd name="connsiteY341" fmla="*/ 31924 h 44994"/>
                  <a:gd name="connsiteX342" fmla="*/ 16004 w 36167"/>
                  <a:gd name="connsiteY342" fmla="*/ 31924 h 44994"/>
                  <a:gd name="connsiteX343" fmla="*/ 16004 w 36167"/>
                  <a:gd name="connsiteY343" fmla="*/ 31924 h 44994"/>
                  <a:gd name="connsiteX344" fmla="*/ 16004 w 36167"/>
                  <a:gd name="connsiteY344" fmla="*/ 31924 h 44994"/>
                  <a:gd name="connsiteX345" fmla="*/ 16004 w 36167"/>
                  <a:gd name="connsiteY345" fmla="*/ 31253 h 44994"/>
                  <a:gd name="connsiteX346" fmla="*/ 16004 w 36167"/>
                  <a:gd name="connsiteY346" fmla="*/ 31253 h 44994"/>
                  <a:gd name="connsiteX347" fmla="*/ 15082 w 36167"/>
                  <a:gd name="connsiteY347" fmla="*/ 31253 h 44994"/>
                  <a:gd name="connsiteX348" fmla="*/ 13993 w 36167"/>
                  <a:gd name="connsiteY348" fmla="*/ 23712 h 44994"/>
                  <a:gd name="connsiteX349" fmla="*/ 13993 w 36167"/>
                  <a:gd name="connsiteY349" fmla="*/ 23712 h 44994"/>
                  <a:gd name="connsiteX350" fmla="*/ 13993 w 36167"/>
                  <a:gd name="connsiteY350" fmla="*/ 23712 h 44994"/>
                  <a:gd name="connsiteX351" fmla="*/ 13993 w 36167"/>
                  <a:gd name="connsiteY351" fmla="*/ 24215 h 44994"/>
                  <a:gd name="connsiteX352" fmla="*/ 13993 w 36167"/>
                  <a:gd name="connsiteY352" fmla="*/ 25053 h 44994"/>
                  <a:gd name="connsiteX353" fmla="*/ 13993 w 36167"/>
                  <a:gd name="connsiteY353" fmla="*/ 25807 h 44994"/>
                  <a:gd name="connsiteX354" fmla="*/ 13993 w 36167"/>
                  <a:gd name="connsiteY354" fmla="*/ 26310 h 44994"/>
                  <a:gd name="connsiteX355" fmla="*/ 13993 w 36167"/>
                  <a:gd name="connsiteY355" fmla="*/ 26310 h 44994"/>
                  <a:gd name="connsiteX356" fmla="*/ 13993 w 36167"/>
                  <a:gd name="connsiteY356" fmla="*/ 25891 h 44994"/>
                  <a:gd name="connsiteX357" fmla="*/ 13993 w 36167"/>
                  <a:gd name="connsiteY357" fmla="*/ 25388 h 44994"/>
                  <a:gd name="connsiteX358" fmla="*/ 13993 w 36167"/>
                  <a:gd name="connsiteY358" fmla="*/ 25388 h 44994"/>
                  <a:gd name="connsiteX359" fmla="*/ 13993 w 36167"/>
                  <a:gd name="connsiteY359" fmla="*/ 25388 h 44994"/>
                  <a:gd name="connsiteX360" fmla="*/ 13993 w 36167"/>
                  <a:gd name="connsiteY360" fmla="*/ 24885 h 44994"/>
                  <a:gd name="connsiteX361" fmla="*/ 13993 w 36167"/>
                  <a:gd name="connsiteY361" fmla="*/ 24299 h 44994"/>
                  <a:gd name="connsiteX362" fmla="*/ 13993 w 36167"/>
                  <a:gd name="connsiteY362" fmla="*/ 23712 h 44994"/>
                  <a:gd name="connsiteX363" fmla="*/ 13993 w 36167"/>
                  <a:gd name="connsiteY363" fmla="*/ 23712 h 44994"/>
                  <a:gd name="connsiteX364" fmla="*/ 12904 w 36167"/>
                  <a:gd name="connsiteY364" fmla="*/ 23712 h 44994"/>
                  <a:gd name="connsiteX365" fmla="*/ 12904 w 36167"/>
                  <a:gd name="connsiteY365" fmla="*/ 23712 h 44994"/>
                  <a:gd name="connsiteX366" fmla="*/ 12904 w 36167"/>
                  <a:gd name="connsiteY366" fmla="*/ 24131 h 44994"/>
                  <a:gd name="connsiteX367" fmla="*/ 12904 w 36167"/>
                  <a:gd name="connsiteY367" fmla="*/ 24634 h 44994"/>
                  <a:gd name="connsiteX368" fmla="*/ 17931 w 36167"/>
                  <a:gd name="connsiteY368" fmla="*/ 37202 h 44994"/>
                  <a:gd name="connsiteX369" fmla="*/ 17931 w 36167"/>
                  <a:gd name="connsiteY369" fmla="*/ 37202 h 44994"/>
                  <a:gd name="connsiteX370" fmla="*/ 17931 w 36167"/>
                  <a:gd name="connsiteY370" fmla="*/ 37202 h 44994"/>
                  <a:gd name="connsiteX371" fmla="*/ 17931 w 36167"/>
                  <a:gd name="connsiteY371" fmla="*/ 37202 h 44994"/>
                  <a:gd name="connsiteX372" fmla="*/ 18098 w 36167"/>
                  <a:gd name="connsiteY372" fmla="*/ 37202 h 44994"/>
                  <a:gd name="connsiteX373" fmla="*/ 14496 w 36167"/>
                  <a:gd name="connsiteY373" fmla="*/ 21199 h 44994"/>
                  <a:gd name="connsiteX374" fmla="*/ 14496 w 36167"/>
                  <a:gd name="connsiteY374" fmla="*/ 21199 h 44994"/>
                  <a:gd name="connsiteX375" fmla="*/ 14496 w 36167"/>
                  <a:gd name="connsiteY375" fmla="*/ 21199 h 44994"/>
                  <a:gd name="connsiteX376" fmla="*/ 14496 w 36167"/>
                  <a:gd name="connsiteY376" fmla="*/ 21199 h 44994"/>
                  <a:gd name="connsiteX377" fmla="*/ 14496 w 36167"/>
                  <a:gd name="connsiteY377" fmla="*/ 21199 h 44994"/>
                  <a:gd name="connsiteX378" fmla="*/ 14496 w 36167"/>
                  <a:gd name="connsiteY378" fmla="*/ 21199 h 44994"/>
                  <a:gd name="connsiteX379" fmla="*/ 9217 w 36167"/>
                  <a:gd name="connsiteY379" fmla="*/ 1005 h 44994"/>
                  <a:gd name="connsiteX380" fmla="*/ 9636 w 36167"/>
                  <a:gd name="connsiteY380" fmla="*/ 1005 h 44994"/>
                  <a:gd name="connsiteX381" fmla="*/ 10306 w 36167"/>
                  <a:gd name="connsiteY381" fmla="*/ 1005 h 44994"/>
                  <a:gd name="connsiteX382" fmla="*/ 10306 w 36167"/>
                  <a:gd name="connsiteY382" fmla="*/ 0 h 44994"/>
                  <a:gd name="connsiteX383" fmla="*/ 9887 w 36167"/>
                  <a:gd name="connsiteY383" fmla="*/ 0 h 44994"/>
                  <a:gd name="connsiteX384" fmla="*/ 9468 w 36167"/>
                  <a:gd name="connsiteY384" fmla="*/ 0 h 44994"/>
                  <a:gd name="connsiteX385" fmla="*/ 18434 w 36167"/>
                  <a:gd name="connsiteY385" fmla="*/ 36867 h 44994"/>
                  <a:gd name="connsiteX386" fmla="*/ 18853 w 36167"/>
                  <a:gd name="connsiteY386" fmla="*/ 36867 h 44994"/>
                  <a:gd name="connsiteX387" fmla="*/ 19272 w 36167"/>
                  <a:gd name="connsiteY387" fmla="*/ 36867 h 44994"/>
                  <a:gd name="connsiteX388" fmla="*/ 19272 w 36167"/>
                  <a:gd name="connsiteY388" fmla="*/ 36867 h 44994"/>
                  <a:gd name="connsiteX389" fmla="*/ 19272 w 36167"/>
                  <a:gd name="connsiteY389" fmla="*/ 36867 h 44994"/>
                  <a:gd name="connsiteX390" fmla="*/ 19272 w 36167"/>
                  <a:gd name="connsiteY390" fmla="*/ 36867 h 44994"/>
                  <a:gd name="connsiteX391" fmla="*/ 19272 w 36167"/>
                  <a:gd name="connsiteY391" fmla="*/ 36867 h 44994"/>
                  <a:gd name="connsiteX392" fmla="*/ 19272 w 36167"/>
                  <a:gd name="connsiteY392" fmla="*/ 36867 h 44994"/>
                  <a:gd name="connsiteX393" fmla="*/ 19272 w 36167"/>
                  <a:gd name="connsiteY393" fmla="*/ 36867 h 44994"/>
                  <a:gd name="connsiteX394" fmla="*/ 19272 w 36167"/>
                  <a:gd name="connsiteY394" fmla="*/ 36867 h 44994"/>
                  <a:gd name="connsiteX395" fmla="*/ 19272 w 36167"/>
                  <a:gd name="connsiteY395" fmla="*/ 36867 h 44994"/>
                  <a:gd name="connsiteX396" fmla="*/ 19272 w 36167"/>
                  <a:gd name="connsiteY396" fmla="*/ 36867 h 44994"/>
                  <a:gd name="connsiteX397" fmla="*/ 17260 w 36167"/>
                  <a:gd name="connsiteY397" fmla="*/ 31002 h 44994"/>
                  <a:gd name="connsiteX398" fmla="*/ 17260 w 36167"/>
                  <a:gd name="connsiteY398" fmla="*/ 30415 h 44994"/>
                  <a:gd name="connsiteX399" fmla="*/ 17260 w 36167"/>
                  <a:gd name="connsiteY399" fmla="*/ 29913 h 44994"/>
                  <a:gd name="connsiteX400" fmla="*/ 17260 w 36167"/>
                  <a:gd name="connsiteY400" fmla="*/ 29661 h 44994"/>
                  <a:gd name="connsiteX401" fmla="*/ 16842 w 36167"/>
                  <a:gd name="connsiteY401" fmla="*/ 29661 h 44994"/>
                  <a:gd name="connsiteX402" fmla="*/ 16842 w 36167"/>
                  <a:gd name="connsiteY402" fmla="*/ 30164 h 44994"/>
                  <a:gd name="connsiteX403" fmla="*/ 16339 w 36167"/>
                  <a:gd name="connsiteY403" fmla="*/ 26058 h 44994"/>
                  <a:gd name="connsiteX404" fmla="*/ 16339 w 36167"/>
                  <a:gd name="connsiteY404" fmla="*/ 26477 h 44994"/>
                  <a:gd name="connsiteX405" fmla="*/ 16339 w 36167"/>
                  <a:gd name="connsiteY405" fmla="*/ 26477 h 44994"/>
                  <a:gd name="connsiteX406" fmla="*/ 16339 w 36167"/>
                  <a:gd name="connsiteY406" fmla="*/ 26477 h 44994"/>
                  <a:gd name="connsiteX407" fmla="*/ 16506 w 36167"/>
                  <a:gd name="connsiteY407" fmla="*/ 26058 h 44994"/>
                  <a:gd name="connsiteX408" fmla="*/ 17009 w 36167"/>
                  <a:gd name="connsiteY408" fmla="*/ 28572 h 44994"/>
                  <a:gd name="connsiteX409" fmla="*/ 17009 w 36167"/>
                  <a:gd name="connsiteY409" fmla="*/ 27902 h 44994"/>
                  <a:gd name="connsiteX410" fmla="*/ 17009 w 36167"/>
                  <a:gd name="connsiteY410" fmla="*/ 27902 h 44994"/>
                  <a:gd name="connsiteX411" fmla="*/ 20863 w 36167"/>
                  <a:gd name="connsiteY411" fmla="*/ 29913 h 44994"/>
                  <a:gd name="connsiteX412" fmla="*/ 20445 w 36167"/>
                  <a:gd name="connsiteY412" fmla="*/ 30415 h 44994"/>
                  <a:gd name="connsiteX413" fmla="*/ 20445 w 36167"/>
                  <a:gd name="connsiteY413" fmla="*/ 31002 h 44994"/>
                  <a:gd name="connsiteX414" fmla="*/ 20947 w 36167"/>
                  <a:gd name="connsiteY414" fmla="*/ 31002 h 44994"/>
                  <a:gd name="connsiteX415" fmla="*/ 21031 w 36167"/>
                  <a:gd name="connsiteY415" fmla="*/ 29661 h 44994"/>
                  <a:gd name="connsiteX416" fmla="*/ 23293 w 36167"/>
                  <a:gd name="connsiteY416" fmla="*/ 37621 h 44994"/>
                  <a:gd name="connsiteX417" fmla="*/ 23964 w 36167"/>
                  <a:gd name="connsiteY417" fmla="*/ 38124 h 44994"/>
                  <a:gd name="connsiteX418" fmla="*/ 25137 w 36167"/>
                  <a:gd name="connsiteY418" fmla="*/ 38124 h 44994"/>
                  <a:gd name="connsiteX419" fmla="*/ 24299 w 36167"/>
                  <a:gd name="connsiteY419" fmla="*/ 38124 h 44994"/>
                  <a:gd name="connsiteX420" fmla="*/ 21869 w 36167"/>
                  <a:gd name="connsiteY420" fmla="*/ 29242 h 44994"/>
                  <a:gd name="connsiteX421" fmla="*/ 21869 w 36167"/>
                  <a:gd name="connsiteY421" fmla="*/ 30164 h 44994"/>
                  <a:gd name="connsiteX422" fmla="*/ 21869 w 36167"/>
                  <a:gd name="connsiteY422" fmla="*/ 31002 h 44994"/>
                  <a:gd name="connsiteX423" fmla="*/ 21869 w 36167"/>
                  <a:gd name="connsiteY423" fmla="*/ 32091 h 44994"/>
                  <a:gd name="connsiteX424" fmla="*/ 21869 w 36167"/>
                  <a:gd name="connsiteY424" fmla="*/ 32091 h 44994"/>
                  <a:gd name="connsiteX425" fmla="*/ 22372 w 36167"/>
                  <a:gd name="connsiteY425" fmla="*/ 32091 h 44994"/>
                  <a:gd name="connsiteX426" fmla="*/ 22372 w 36167"/>
                  <a:gd name="connsiteY426" fmla="*/ 32091 h 44994"/>
                  <a:gd name="connsiteX427" fmla="*/ 22372 w 36167"/>
                  <a:gd name="connsiteY427" fmla="*/ 30751 h 44994"/>
                  <a:gd name="connsiteX428" fmla="*/ 22372 w 36167"/>
                  <a:gd name="connsiteY428" fmla="*/ 30751 h 44994"/>
                  <a:gd name="connsiteX429" fmla="*/ 22372 w 36167"/>
                  <a:gd name="connsiteY429" fmla="*/ 30751 h 44994"/>
                  <a:gd name="connsiteX430" fmla="*/ 22372 w 36167"/>
                  <a:gd name="connsiteY430" fmla="*/ 30751 h 44994"/>
                  <a:gd name="connsiteX431" fmla="*/ 22372 w 36167"/>
                  <a:gd name="connsiteY431" fmla="*/ 30164 h 44994"/>
                  <a:gd name="connsiteX432" fmla="*/ 22372 w 36167"/>
                  <a:gd name="connsiteY432" fmla="*/ 29577 h 44994"/>
                  <a:gd name="connsiteX433" fmla="*/ 20109 w 36167"/>
                  <a:gd name="connsiteY433" fmla="*/ 19355 h 44994"/>
                  <a:gd name="connsiteX434" fmla="*/ 20612 w 36167"/>
                  <a:gd name="connsiteY434" fmla="*/ 19774 h 44994"/>
                  <a:gd name="connsiteX435" fmla="*/ 20612 w 36167"/>
                  <a:gd name="connsiteY435" fmla="*/ 19271 h 44994"/>
                  <a:gd name="connsiteX436" fmla="*/ 24718 w 36167"/>
                  <a:gd name="connsiteY436" fmla="*/ 34772 h 44994"/>
                  <a:gd name="connsiteX437" fmla="*/ 24718 w 36167"/>
                  <a:gd name="connsiteY437" fmla="*/ 34772 h 44994"/>
                  <a:gd name="connsiteX438" fmla="*/ 24718 w 36167"/>
                  <a:gd name="connsiteY438" fmla="*/ 34772 h 44994"/>
                  <a:gd name="connsiteX439" fmla="*/ 26729 w 36167"/>
                  <a:gd name="connsiteY439" fmla="*/ 33683 h 44994"/>
                  <a:gd name="connsiteX440" fmla="*/ 26729 w 36167"/>
                  <a:gd name="connsiteY440" fmla="*/ 33683 h 44994"/>
                  <a:gd name="connsiteX441" fmla="*/ 27148 w 36167"/>
                  <a:gd name="connsiteY441" fmla="*/ 33683 h 44994"/>
                  <a:gd name="connsiteX442" fmla="*/ 27734 w 36167"/>
                  <a:gd name="connsiteY442" fmla="*/ 33683 h 44994"/>
                  <a:gd name="connsiteX443" fmla="*/ 28321 w 36167"/>
                  <a:gd name="connsiteY443" fmla="*/ 34437 h 44994"/>
                  <a:gd name="connsiteX444" fmla="*/ 28321 w 36167"/>
                  <a:gd name="connsiteY444" fmla="*/ 33934 h 44994"/>
                  <a:gd name="connsiteX445" fmla="*/ 28321 w 36167"/>
                  <a:gd name="connsiteY445" fmla="*/ 33516 h 44994"/>
                  <a:gd name="connsiteX446" fmla="*/ 28321 w 36167"/>
                  <a:gd name="connsiteY446" fmla="*/ 33516 h 44994"/>
                  <a:gd name="connsiteX447" fmla="*/ 28321 w 36167"/>
                  <a:gd name="connsiteY447" fmla="*/ 33516 h 44994"/>
                  <a:gd name="connsiteX448" fmla="*/ 28321 w 36167"/>
                  <a:gd name="connsiteY448" fmla="*/ 34102 h 44994"/>
                  <a:gd name="connsiteX449" fmla="*/ 28907 w 36167"/>
                  <a:gd name="connsiteY449" fmla="*/ 34102 h 44994"/>
                  <a:gd name="connsiteX450" fmla="*/ 28488 w 36167"/>
                  <a:gd name="connsiteY450" fmla="*/ 32845 h 44994"/>
                  <a:gd name="connsiteX451" fmla="*/ 27650 w 36167"/>
                  <a:gd name="connsiteY451" fmla="*/ 31924 h 44994"/>
                  <a:gd name="connsiteX452" fmla="*/ 27650 w 36167"/>
                  <a:gd name="connsiteY452" fmla="*/ 31924 h 44994"/>
                  <a:gd name="connsiteX453" fmla="*/ 27650 w 36167"/>
                  <a:gd name="connsiteY453" fmla="*/ 31924 h 44994"/>
                  <a:gd name="connsiteX454" fmla="*/ 27650 w 36167"/>
                  <a:gd name="connsiteY454" fmla="*/ 30918 h 44994"/>
                  <a:gd name="connsiteX455" fmla="*/ 26729 w 36167"/>
                  <a:gd name="connsiteY455" fmla="*/ 32678 h 44994"/>
                  <a:gd name="connsiteX456" fmla="*/ 24131 w 36167"/>
                  <a:gd name="connsiteY456" fmla="*/ 18601 h 44994"/>
                  <a:gd name="connsiteX457" fmla="*/ 24550 w 36167"/>
                  <a:gd name="connsiteY457" fmla="*/ 19271 h 44994"/>
                  <a:gd name="connsiteX458" fmla="*/ 24550 w 36167"/>
                  <a:gd name="connsiteY458" fmla="*/ 19271 h 44994"/>
                  <a:gd name="connsiteX459" fmla="*/ 24550 w 36167"/>
                  <a:gd name="connsiteY459" fmla="*/ 19271 h 44994"/>
                  <a:gd name="connsiteX460" fmla="*/ 24550 w 36167"/>
                  <a:gd name="connsiteY460" fmla="*/ 19271 h 44994"/>
                  <a:gd name="connsiteX461" fmla="*/ 24550 w 36167"/>
                  <a:gd name="connsiteY461" fmla="*/ 17763 h 44994"/>
                  <a:gd name="connsiteX462" fmla="*/ 24550 w 36167"/>
                  <a:gd name="connsiteY462" fmla="*/ 17763 h 44994"/>
                  <a:gd name="connsiteX463" fmla="*/ 23964 w 36167"/>
                  <a:gd name="connsiteY463" fmla="*/ 18266 h 44994"/>
                  <a:gd name="connsiteX464" fmla="*/ 28656 w 36167"/>
                  <a:gd name="connsiteY464" fmla="*/ 31588 h 44994"/>
                  <a:gd name="connsiteX465" fmla="*/ 28656 w 36167"/>
                  <a:gd name="connsiteY465" fmla="*/ 31588 h 44994"/>
                  <a:gd name="connsiteX466" fmla="*/ 28656 w 36167"/>
                  <a:gd name="connsiteY466" fmla="*/ 31588 h 44994"/>
                  <a:gd name="connsiteX467" fmla="*/ 28823 w 36167"/>
                  <a:gd name="connsiteY467" fmla="*/ 31505 h 44994"/>
                  <a:gd name="connsiteX468" fmla="*/ 29075 w 36167"/>
                  <a:gd name="connsiteY468" fmla="*/ 31588 h 44994"/>
                  <a:gd name="connsiteX469" fmla="*/ 29075 w 36167"/>
                  <a:gd name="connsiteY469" fmla="*/ 31588 h 44994"/>
                  <a:gd name="connsiteX470" fmla="*/ 29075 w 36167"/>
                  <a:gd name="connsiteY470" fmla="*/ 31588 h 44994"/>
                  <a:gd name="connsiteX471" fmla="*/ 29075 w 36167"/>
                  <a:gd name="connsiteY471" fmla="*/ 31588 h 44994"/>
                  <a:gd name="connsiteX472" fmla="*/ 29242 w 36167"/>
                  <a:gd name="connsiteY472" fmla="*/ 31756 h 44994"/>
                  <a:gd name="connsiteX473" fmla="*/ 29075 w 36167"/>
                  <a:gd name="connsiteY473" fmla="*/ 31588 h 44994"/>
                  <a:gd name="connsiteX474" fmla="*/ 29075 w 36167"/>
                  <a:gd name="connsiteY474" fmla="*/ 31588 h 44994"/>
                  <a:gd name="connsiteX475" fmla="*/ 29075 w 36167"/>
                  <a:gd name="connsiteY475" fmla="*/ 31588 h 44994"/>
                  <a:gd name="connsiteX476" fmla="*/ 29075 w 36167"/>
                  <a:gd name="connsiteY476" fmla="*/ 31588 h 44994"/>
                  <a:gd name="connsiteX477" fmla="*/ 29577 w 36167"/>
                  <a:gd name="connsiteY477" fmla="*/ 32007 h 44994"/>
                  <a:gd name="connsiteX478" fmla="*/ 29494 w 36167"/>
                  <a:gd name="connsiteY478" fmla="*/ 32343 h 44994"/>
                  <a:gd name="connsiteX479" fmla="*/ 29494 w 36167"/>
                  <a:gd name="connsiteY479" fmla="*/ 32343 h 44994"/>
                  <a:gd name="connsiteX480" fmla="*/ 29494 w 36167"/>
                  <a:gd name="connsiteY480" fmla="*/ 32343 h 44994"/>
                  <a:gd name="connsiteX481" fmla="*/ 25053 w 36167"/>
                  <a:gd name="connsiteY481" fmla="*/ 11982 h 44994"/>
                  <a:gd name="connsiteX482" fmla="*/ 25053 w 36167"/>
                  <a:gd name="connsiteY482" fmla="*/ 11982 h 44994"/>
                  <a:gd name="connsiteX483" fmla="*/ 25053 w 36167"/>
                  <a:gd name="connsiteY483" fmla="*/ 12736 h 44994"/>
                  <a:gd name="connsiteX484" fmla="*/ 25053 w 36167"/>
                  <a:gd name="connsiteY484" fmla="*/ 13322 h 44994"/>
                  <a:gd name="connsiteX485" fmla="*/ 25053 w 36167"/>
                  <a:gd name="connsiteY485" fmla="*/ 13322 h 44994"/>
                  <a:gd name="connsiteX486" fmla="*/ 25053 w 36167"/>
                  <a:gd name="connsiteY486" fmla="*/ 13322 h 44994"/>
                  <a:gd name="connsiteX487" fmla="*/ 25053 w 36167"/>
                  <a:gd name="connsiteY487" fmla="*/ 12652 h 44994"/>
                  <a:gd name="connsiteX488" fmla="*/ 25053 w 36167"/>
                  <a:gd name="connsiteY488" fmla="*/ 11982 h 44994"/>
                  <a:gd name="connsiteX489" fmla="*/ 25556 w 36167"/>
                  <a:gd name="connsiteY489" fmla="*/ 12401 h 44994"/>
                  <a:gd name="connsiteX490" fmla="*/ 31756 w 36167"/>
                  <a:gd name="connsiteY490" fmla="*/ 32929 h 44994"/>
                  <a:gd name="connsiteX491" fmla="*/ 31756 w 36167"/>
                  <a:gd name="connsiteY491" fmla="*/ 32929 h 44994"/>
                  <a:gd name="connsiteX492" fmla="*/ 31756 w 36167"/>
                  <a:gd name="connsiteY492" fmla="*/ 32929 h 44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</a:cxnLst>
                <a:rect l="l" t="t" r="r" b="b"/>
                <a:pathLst>
                  <a:path w="36167" h="44994">
                    <a:moveTo>
                      <a:pt x="29494" y="40302"/>
                    </a:moveTo>
                    <a:cubicBezTo>
                      <a:pt x="29552" y="40110"/>
                      <a:pt x="29552" y="39909"/>
                      <a:pt x="29494" y="39716"/>
                    </a:cubicBezTo>
                    <a:cubicBezTo>
                      <a:pt x="29552" y="39557"/>
                      <a:pt x="29552" y="39372"/>
                      <a:pt x="29494" y="39213"/>
                    </a:cubicBezTo>
                    <a:lnTo>
                      <a:pt x="28069" y="39213"/>
                    </a:lnTo>
                    <a:lnTo>
                      <a:pt x="28069" y="39213"/>
                    </a:lnTo>
                    <a:lnTo>
                      <a:pt x="27399" y="39213"/>
                    </a:lnTo>
                    <a:lnTo>
                      <a:pt x="26645" y="39213"/>
                    </a:lnTo>
                    <a:lnTo>
                      <a:pt x="24299" y="39213"/>
                    </a:lnTo>
                    <a:cubicBezTo>
                      <a:pt x="23721" y="39188"/>
                      <a:pt x="23151" y="39046"/>
                      <a:pt x="22623" y="38794"/>
                    </a:cubicBezTo>
                    <a:lnTo>
                      <a:pt x="21031" y="38040"/>
                    </a:lnTo>
                    <a:lnTo>
                      <a:pt x="21031" y="38040"/>
                    </a:lnTo>
                    <a:cubicBezTo>
                      <a:pt x="21031" y="38040"/>
                      <a:pt x="21031" y="38040"/>
                      <a:pt x="21031" y="38627"/>
                    </a:cubicBezTo>
                    <a:cubicBezTo>
                      <a:pt x="21048" y="38853"/>
                      <a:pt x="21048" y="39071"/>
                      <a:pt x="21031" y="39297"/>
                    </a:cubicBezTo>
                    <a:cubicBezTo>
                      <a:pt x="20612" y="39297"/>
                      <a:pt x="20361" y="39297"/>
                      <a:pt x="20277" y="39297"/>
                    </a:cubicBezTo>
                    <a:lnTo>
                      <a:pt x="18098" y="38040"/>
                    </a:lnTo>
                    <a:lnTo>
                      <a:pt x="18098" y="38040"/>
                    </a:lnTo>
                    <a:cubicBezTo>
                      <a:pt x="18006" y="38224"/>
                      <a:pt x="18006" y="38442"/>
                      <a:pt x="18098" y="38627"/>
                    </a:cubicBezTo>
                    <a:cubicBezTo>
                      <a:pt x="18048" y="38819"/>
                      <a:pt x="18048" y="39020"/>
                      <a:pt x="18098" y="39213"/>
                    </a:cubicBezTo>
                    <a:lnTo>
                      <a:pt x="18098" y="39213"/>
                    </a:lnTo>
                    <a:lnTo>
                      <a:pt x="18098" y="39213"/>
                    </a:lnTo>
                    <a:cubicBezTo>
                      <a:pt x="18015" y="38995"/>
                      <a:pt x="18015" y="38761"/>
                      <a:pt x="18098" y="38543"/>
                    </a:cubicBezTo>
                    <a:cubicBezTo>
                      <a:pt x="18098" y="38543"/>
                      <a:pt x="18098" y="38543"/>
                      <a:pt x="17680" y="38543"/>
                    </a:cubicBezTo>
                    <a:lnTo>
                      <a:pt x="17680" y="38543"/>
                    </a:lnTo>
                    <a:lnTo>
                      <a:pt x="17680" y="38543"/>
                    </a:lnTo>
                    <a:lnTo>
                      <a:pt x="17680" y="38543"/>
                    </a:lnTo>
                    <a:lnTo>
                      <a:pt x="18098" y="40219"/>
                    </a:lnTo>
                    <a:cubicBezTo>
                      <a:pt x="17839" y="40411"/>
                      <a:pt x="17638" y="40671"/>
                      <a:pt x="17512" y="40973"/>
                    </a:cubicBezTo>
                    <a:cubicBezTo>
                      <a:pt x="17386" y="41258"/>
                      <a:pt x="17135" y="41467"/>
                      <a:pt x="16842" y="41559"/>
                    </a:cubicBezTo>
                    <a:lnTo>
                      <a:pt x="15250" y="41559"/>
                    </a:lnTo>
                    <a:lnTo>
                      <a:pt x="15250" y="41559"/>
                    </a:lnTo>
                    <a:cubicBezTo>
                      <a:pt x="15250" y="41559"/>
                      <a:pt x="15250" y="41559"/>
                      <a:pt x="15250" y="41559"/>
                    </a:cubicBezTo>
                    <a:lnTo>
                      <a:pt x="15250" y="41559"/>
                    </a:lnTo>
                    <a:lnTo>
                      <a:pt x="14160" y="41559"/>
                    </a:lnTo>
                    <a:lnTo>
                      <a:pt x="13322" y="41559"/>
                    </a:lnTo>
                    <a:lnTo>
                      <a:pt x="13322" y="41559"/>
                    </a:lnTo>
                    <a:lnTo>
                      <a:pt x="13322" y="41559"/>
                    </a:lnTo>
                    <a:cubicBezTo>
                      <a:pt x="12803" y="41023"/>
                      <a:pt x="12426" y="40353"/>
                      <a:pt x="12233" y="39632"/>
                    </a:cubicBezTo>
                    <a:cubicBezTo>
                      <a:pt x="12233" y="38794"/>
                      <a:pt x="12233" y="38124"/>
                      <a:pt x="11563" y="37454"/>
                    </a:cubicBezTo>
                    <a:cubicBezTo>
                      <a:pt x="10893" y="36783"/>
                      <a:pt x="11563" y="36280"/>
                      <a:pt x="11563" y="35526"/>
                    </a:cubicBezTo>
                    <a:cubicBezTo>
                      <a:pt x="11521" y="34772"/>
                      <a:pt x="11521" y="34018"/>
                      <a:pt x="11563" y="33264"/>
                    </a:cubicBezTo>
                    <a:cubicBezTo>
                      <a:pt x="11563" y="32426"/>
                      <a:pt x="11563" y="31672"/>
                      <a:pt x="11563" y="30918"/>
                    </a:cubicBezTo>
                    <a:cubicBezTo>
                      <a:pt x="11504" y="30281"/>
                      <a:pt x="11504" y="29628"/>
                      <a:pt x="11563" y="28991"/>
                    </a:cubicBezTo>
                    <a:cubicBezTo>
                      <a:pt x="11630" y="28530"/>
                      <a:pt x="11915" y="28128"/>
                      <a:pt x="12317" y="27902"/>
                    </a:cubicBezTo>
                    <a:cubicBezTo>
                      <a:pt x="12644" y="27592"/>
                      <a:pt x="12895" y="27223"/>
                      <a:pt x="13071" y="26812"/>
                    </a:cubicBezTo>
                    <a:cubicBezTo>
                      <a:pt x="13071" y="26812"/>
                      <a:pt x="13071" y="26812"/>
                      <a:pt x="13071" y="26058"/>
                    </a:cubicBezTo>
                    <a:cubicBezTo>
                      <a:pt x="13096" y="25807"/>
                      <a:pt x="13096" y="25556"/>
                      <a:pt x="13071" y="25304"/>
                    </a:cubicBezTo>
                    <a:cubicBezTo>
                      <a:pt x="13071" y="25304"/>
                      <a:pt x="13071" y="25304"/>
                      <a:pt x="13071" y="25304"/>
                    </a:cubicBezTo>
                    <a:lnTo>
                      <a:pt x="13071" y="25304"/>
                    </a:lnTo>
                    <a:cubicBezTo>
                      <a:pt x="13071" y="25304"/>
                      <a:pt x="13071" y="25304"/>
                      <a:pt x="13071" y="25304"/>
                    </a:cubicBezTo>
                    <a:lnTo>
                      <a:pt x="13071" y="25304"/>
                    </a:lnTo>
                    <a:lnTo>
                      <a:pt x="13071" y="25304"/>
                    </a:lnTo>
                    <a:cubicBezTo>
                      <a:pt x="13071" y="25304"/>
                      <a:pt x="13071" y="25304"/>
                      <a:pt x="13071" y="25304"/>
                    </a:cubicBezTo>
                    <a:lnTo>
                      <a:pt x="13071" y="25304"/>
                    </a:lnTo>
                    <a:lnTo>
                      <a:pt x="13071" y="25304"/>
                    </a:lnTo>
                    <a:cubicBezTo>
                      <a:pt x="13071" y="25304"/>
                      <a:pt x="13071" y="25304"/>
                      <a:pt x="13071" y="25304"/>
                    </a:cubicBezTo>
                    <a:lnTo>
                      <a:pt x="13071" y="25304"/>
                    </a:lnTo>
                    <a:lnTo>
                      <a:pt x="13490" y="25304"/>
                    </a:lnTo>
                    <a:cubicBezTo>
                      <a:pt x="13524" y="25170"/>
                      <a:pt x="13524" y="25019"/>
                      <a:pt x="13490" y="24885"/>
                    </a:cubicBezTo>
                    <a:cubicBezTo>
                      <a:pt x="13532" y="24609"/>
                      <a:pt x="13532" y="24324"/>
                      <a:pt x="13490" y="24047"/>
                    </a:cubicBezTo>
                    <a:cubicBezTo>
                      <a:pt x="13524" y="23771"/>
                      <a:pt x="13524" y="23486"/>
                      <a:pt x="13490" y="23209"/>
                    </a:cubicBezTo>
                    <a:lnTo>
                      <a:pt x="13490" y="21282"/>
                    </a:lnTo>
                    <a:lnTo>
                      <a:pt x="14160" y="21282"/>
                    </a:lnTo>
                    <a:lnTo>
                      <a:pt x="14914" y="21282"/>
                    </a:lnTo>
                    <a:lnTo>
                      <a:pt x="15501" y="20780"/>
                    </a:lnTo>
                    <a:cubicBezTo>
                      <a:pt x="15576" y="20537"/>
                      <a:pt x="15576" y="20268"/>
                      <a:pt x="15501" y="20026"/>
                    </a:cubicBezTo>
                    <a:lnTo>
                      <a:pt x="16842" y="20026"/>
                    </a:lnTo>
                    <a:lnTo>
                      <a:pt x="16842" y="20026"/>
                    </a:lnTo>
                    <a:cubicBezTo>
                      <a:pt x="16842" y="20026"/>
                      <a:pt x="16842" y="20026"/>
                      <a:pt x="16842" y="19607"/>
                    </a:cubicBezTo>
                    <a:lnTo>
                      <a:pt x="18098" y="19607"/>
                    </a:lnTo>
                    <a:lnTo>
                      <a:pt x="18685" y="19607"/>
                    </a:lnTo>
                    <a:lnTo>
                      <a:pt x="19774" y="18182"/>
                    </a:lnTo>
                    <a:lnTo>
                      <a:pt x="20612" y="17177"/>
                    </a:lnTo>
                    <a:cubicBezTo>
                      <a:pt x="20612" y="17177"/>
                      <a:pt x="20612" y="16674"/>
                      <a:pt x="21031" y="16674"/>
                    </a:cubicBezTo>
                    <a:lnTo>
                      <a:pt x="21031" y="16674"/>
                    </a:lnTo>
                    <a:cubicBezTo>
                      <a:pt x="21031" y="16674"/>
                      <a:pt x="21031" y="16674"/>
                      <a:pt x="21031" y="16674"/>
                    </a:cubicBezTo>
                    <a:lnTo>
                      <a:pt x="21031" y="16674"/>
                    </a:lnTo>
                    <a:lnTo>
                      <a:pt x="21031" y="16674"/>
                    </a:lnTo>
                    <a:cubicBezTo>
                      <a:pt x="21031" y="16674"/>
                      <a:pt x="21031" y="16674"/>
                      <a:pt x="21031" y="16674"/>
                    </a:cubicBezTo>
                    <a:lnTo>
                      <a:pt x="21031" y="16674"/>
                    </a:lnTo>
                    <a:lnTo>
                      <a:pt x="21031" y="16255"/>
                    </a:lnTo>
                    <a:lnTo>
                      <a:pt x="21031" y="16255"/>
                    </a:lnTo>
                    <a:cubicBezTo>
                      <a:pt x="21031" y="16255"/>
                      <a:pt x="21031" y="15752"/>
                      <a:pt x="21031" y="15250"/>
                    </a:cubicBezTo>
                    <a:lnTo>
                      <a:pt x="21031" y="14412"/>
                    </a:lnTo>
                    <a:lnTo>
                      <a:pt x="21031" y="13993"/>
                    </a:lnTo>
                    <a:cubicBezTo>
                      <a:pt x="20981" y="13775"/>
                      <a:pt x="20981" y="13540"/>
                      <a:pt x="21031" y="13322"/>
                    </a:cubicBezTo>
                    <a:cubicBezTo>
                      <a:pt x="21031" y="13322"/>
                      <a:pt x="21031" y="12736"/>
                      <a:pt x="21031" y="12484"/>
                    </a:cubicBezTo>
                    <a:lnTo>
                      <a:pt x="21031" y="11814"/>
                    </a:lnTo>
                    <a:cubicBezTo>
                      <a:pt x="21031" y="11814"/>
                      <a:pt x="21031" y="11814"/>
                      <a:pt x="21031" y="11814"/>
                    </a:cubicBezTo>
                    <a:cubicBezTo>
                      <a:pt x="21090" y="11621"/>
                      <a:pt x="21090" y="11420"/>
                      <a:pt x="21031" y="11228"/>
                    </a:cubicBezTo>
                    <a:lnTo>
                      <a:pt x="21031" y="10809"/>
                    </a:lnTo>
                    <a:lnTo>
                      <a:pt x="18266" y="10809"/>
                    </a:lnTo>
                    <a:lnTo>
                      <a:pt x="18266" y="10138"/>
                    </a:lnTo>
                    <a:lnTo>
                      <a:pt x="17763" y="10138"/>
                    </a:lnTo>
                    <a:lnTo>
                      <a:pt x="17260" y="10138"/>
                    </a:lnTo>
                    <a:cubicBezTo>
                      <a:pt x="17260" y="10138"/>
                      <a:pt x="17260" y="10138"/>
                      <a:pt x="16674" y="9719"/>
                    </a:cubicBezTo>
                    <a:lnTo>
                      <a:pt x="16255" y="9719"/>
                    </a:lnTo>
                    <a:lnTo>
                      <a:pt x="13742" y="9719"/>
                    </a:lnTo>
                    <a:lnTo>
                      <a:pt x="12904" y="9719"/>
                    </a:lnTo>
                    <a:cubicBezTo>
                      <a:pt x="11906" y="10013"/>
                      <a:pt x="10943" y="10432"/>
                      <a:pt x="10055" y="10976"/>
                    </a:cubicBezTo>
                    <a:cubicBezTo>
                      <a:pt x="9158" y="11504"/>
                      <a:pt x="8471" y="12342"/>
                      <a:pt x="8128" y="13322"/>
                    </a:cubicBezTo>
                    <a:lnTo>
                      <a:pt x="8128" y="13322"/>
                    </a:lnTo>
                    <a:cubicBezTo>
                      <a:pt x="8069" y="13574"/>
                      <a:pt x="8069" y="13825"/>
                      <a:pt x="8128" y="14076"/>
                    </a:cubicBezTo>
                    <a:lnTo>
                      <a:pt x="9468" y="14076"/>
                    </a:lnTo>
                    <a:lnTo>
                      <a:pt x="11479" y="14914"/>
                    </a:lnTo>
                    <a:lnTo>
                      <a:pt x="13239" y="16087"/>
                    </a:lnTo>
                    <a:lnTo>
                      <a:pt x="13239" y="12903"/>
                    </a:lnTo>
                    <a:cubicBezTo>
                      <a:pt x="13239" y="12903"/>
                      <a:pt x="13239" y="13322"/>
                      <a:pt x="13239" y="13825"/>
                    </a:cubicBezTo>
                    <a:cubicBezTo>
                      <a:pt x="13239" y="14328"/>
                      <a:pt x="13239" y="14579"/>
                      <a:pt x="13239" y="14579"/>
                    </a:cubicBezTo>
                    <a:cubicBezTo>
                      <a:pt x="13239" y="14579"/>
                      <a:pt x="12820" y="14579"/>
                      <a:pt x="12652" y="14579"/>
                    </a:cubicBezTo>
                    <a:lnTo>
                      <a:pt x="12233" y="13909"/>
                    </a:lnTo>
                    <a:cubicBezTo>
                      <a:pt x="11839" y="14345"/>
                      <a:pt x="11303" y="14638"/>
                      <a:pt x="10725" y="14747"/>
                    </a:cubicBezTo>
                    <a:cubicBezTo>
                      <a:pt x="10725" y="14747"/>
                      <a:pt x="10725" y="14244"/>
                      <a:pt x="10725" y="14160"/>
                    </a:cubicBezTo>
                    <a:lnTo>
                      <a:pt x="10725" y="13658"/>
                    </a:lnTo>
                    <a:lnTo>
                      <a:pt x="10725" y="13658"/>
                    </a:lnTo>
                    <a:lnTo>
                      <a:pt x="9803" y="14328"/>
                    </a:lnTo>
                    <a:lnTo>
                      <a:pt x="8714" y="14747"/>
                    </a:lnTo>
                    <a:lnTo>
                      <a:pt x="8044" y="14747"/>
                    </a:lnTo>
                    <a:cubicBezTo>
                      <a:pt x="8044" y="14747"/>
                      <a:pt x="8044" y="14160"/>
                      <a:pt x="7541" y="14244"/>
                    </a:cubicBezTo>
                    <a:lnTo>
                      <a:pt x="6703" y="14244"/>
                    </a:lnTo>
                    <a:cubicBezTo>
                      <a:pt x="6192" y="14076"/>
                      <a:pt x="5773" y="13716"/>
                      <a:pt x="5530" y="13239"/>
                    </a:cubicBezTo>
                    <a:cubicBezTo>
                      <a:pt x="5228" y="12836"/>
                      <a:pt x="4860" y="12501"/>
                      <a:pt x="4441" y="12233"/>
                    </a:cubicBezTo>
                    <a:lnTo>
                      <a:pt x="3771" y="12233"/>
                    </a:lnTo>
                    <a:lnTo>
                      <a:pt x="1759" y="12233"/>
                    </a:lnTo>
                    <a:cubicBezTo>
                      <a:pt x="1759" y="12233"/>
                      <a:pt x="1341" y="12233"/>
                      <a:pt x="1341" y="12233"/>
                    </a:cubicBezTo>
                    <a:lnTo>
                      <a:pt x="0" y="7206"/>
                    </a:lnTo>
                    <a:cubicBezTo>
                      <a:pt x="0" y="7206"/>
                      <a:pt x="0" y="7206"/>
                      <a:pt x="0" y="7206"/>
                    </a:cubicBezTo>
                    <a:cubicBezTo>
                      <a:pt x="385" y="7072"/>
                      <a:pt x="721" y="6804"/>
                      <a:pt x="922" y="6452"/>
                    </a:cubicBezTo>
                    <a:cubicBezTo>
                      <a:pt x="922" y="6033"/>
                      <a:pt x="922" y="5614"/>
                      <a:pt x="1341" y="5279"/>
                    </a:cubicBezTo>
                    <a:lnTo>
                      <a:pt x="1927" y="5279"/>
                    </a:lnTo>
                    <a:lnTo>
                      <a:pt x="2765" y="5279"/>
                    </a:lnTo>
                    <a:lnTo>
                      <a:pt x="3603" y="5279"/>
                    </a:lnTo>
                    <a:lnTo>
                      <a:pt x="4106" y="5279"/>
                    </a:lnTo>
                    <a:cubicBezTo>
                      <a:pt x="4106" y="5279"/>
                      <a:pt x="4106" y="5279"/>
                      <a:pt x="4106" y="5279"/>
                    </a:cubicBezTo>
                    <a:lnTo>
                      <a:pt x="4106" y="5279"/>
                    </a:lnTo>
                    <a:cubicBezTo>
                      <a:pt x="4349" y="5052"/>
                      <a:pt x="4634" y="4885"/>
                      <a:pt x="4944" y="4776"/>
                    </a:cubicBezTo>
                    <a:cubicBezTo>
                      <a:pt x="5262" y="4625"/>
                      <a:pt x="5505" y="4357"/>
                      <a:pt x="5614" y="4022"/>
                    </a:cubicBezTo>
                    <a:lnTo>
                      <a:pt x="7960" y="3435"/>
                    </a:lnTo>
                    <a:cubicBezTo>
                      <a:pt x="7960" y="3435"/>
                      <a:pt x="7960" y="2849"/>
                      <a:pt x="7960" y="2765"/>
                    </a:cubicBezTo>
                    <a:lnTo>
                      <a:pt x="7541" y="2765"/>
                    </a:lnTo>
                    <a:lnTo>
                      <a:pt x="7541" y="2765"/>
                    </a:lnTo>
                    <a:cubicBezTo>
                      <a:pt x="8379" y="2673"/>
                      <a:pt x="9217" y="2673"/>
                      <a:pt x="10055" y="2765"/>
                    </a:cubicBezTo>
                    <a:cubicBezTo>
                      <a:pt x="10926" y="2966"/>
                      <a:pt x="11680" y="3511"/>
                      <a:pt x="12149" y="4273"/>
                    </a:cubicBezTo>
                    <a:lnTo>
                      <a:pt x="12149" y="4273"/>
                    </a:lnTo>
                    <a:cubicBezTo>
                      <a:pt x="12149" y="4273"/>
                      <a:pt x="12149" y="4273"/>
                      <a:pt x="12149" y="3687"/>
                    </a:cubicBezTo>
                    <a:cubicBezTo>
                      <a:pt x="12141" y="3418"/>
                      <a:pt x="12309" y="3176"/>
                      <a:pt x="12568" y="3100"/>
                    </a:cubicBezTo>
                    <a:lnTo>
                      <a:pt x="14160" y="3100"/>
                    </a:lnTo>
                    <a:lnTo>
                      <a:pt x="14579" y="3100"/>
                    </a:lnTo>
                    <a:lnTo>
                      <a:pt x="15250" y="3100"/>
                    </a:lnTo>
                    <a:lnTo>
                      <a:pt x="18098" y="3100"/>
                    </a:lnTo>
                    <a:cubicBezTo>
                      <a:pt x="18258" y="3025"/>
                      <a:pt x="18442" y="3025"/>
                      <a:pt x="18601" y="3100"/>
                    </a:cubicBezTo>
                    <a:cubicBezTo>
                      <a:pt x="18626" y="3352"/>
                      <a:pt x="18626" y="3603"/>
                      <a:pt x="18601" y="3854"/>
                    </a:cubicBezTo>
                    <a:cubicBezTo>
                      <a:pt x="18626" y="4131"/>
                      <a:pt x="18626" y="4416"/>
                      <a:pt x="18601" y="4692"/>
                    </a:cubicBezTo>
                    <a:cubicBezTo>
                      <a:pt x="19213" y="4742"/>
                      <a:pt x="19816" y="4918"/>
                      <a:pt x="20361" y="5195"/>
                    </a:cubicBezTo>
                    <a:cubicBezTo>
                      <a:pt x="20931" y="5362"/>
                      <a:pt x="21416" y="5756"/>
                      <a:pt x="21701" y="6284"/>
                    </a:cubicBezTo>
                    <a:cubicBezTo>
                      <a:pt x="21701" y="6284"/>
                      <a:pt x="21701" y="6284"/>
                      <a:pt x="21701" y="6787"/>
                    </a:cubicBezTo>
                    <a:cubicBezTo>
                      <a:pt x="21727" y="6954"/>
                      <a:pt x="21727" y="7122"/>
                      <a:pt x="21701" y="7290"/>
                    </a:cubicBezTo>
                    <a:cubicBezTo>
                      <a:pt x="21894" y="7357"/>
                      <a:pt x="22095" y="7357"/>
                      <a:pt x="22288" y="7290"/>
                    </a:cubicBezTo>
                    <a:lnTo>
                      <a:pt x="22874" y="7290"/>
                    </a:lnTo>
                    <a:lnTo>
                      <a:pt x="24047" y="7290"/>
                    </a:lnTo>
                    <a:cubicBezTo>
                      <a:pt x="24047" y="7290"/>
                      <a:pt x="24047" y="7709"/>
                      <a:pt x="24047" y="7792"/>
                    </a:cubicBezTo>
                    <a:cubicBezTo>
                      <a:pt x="24047" y="7876"/>
                      <a:pt x="24047" y="7792"/>
                      <a:pt x="24550" y="8211"/>
                    </a:cubicBezTo>
                    <a:lnTo>
                      <a:pt x="25137" y="8714"/>
                    </a:lnTo>
                    <a:cubicBezTo>
                      <a:pt x="25355" y="9049"/>
                      <a:pt x="25522" y="9418"/>
                      <a:pt x="25639" y="9803"/>
                    </a:cubicBezTo>
                    <a:cubicBezTo>
                      <a:pt x="25665" y="10197"/>
                      <a:pt x="25665" y="10583"/>
                      <a:pt x="25639" y="10976"/>
                    </a:cubicBezTo>
                    <a:cubicBezTo>
                      <a:pt x="25673" y="11504"/>
                      <a:pt x="25673" y="12040"/>
                      <a:pt x="25639" y="12568"/>
                    </a:cubicBezTo>
                    <a:cubicBezTo>
                      <a:pt x="25556" y="13121"/>
                      <a:pt x="25556" y="13691"/>
                      <a:pt x="25639" y="14244"/>
                    </a:cubicBezTo>
                    <a:lnTo>
                      <a:pt x="25639" y="15585"/>
                    </a:lnTo>
                    <a:cubicBezTo>
                      <a:pt x="25765" y="16029"/>
                      <a:pt x="25966" y="16456"/>
                      <a:pt x="26226" y="16842"/>
                    </a:cubicBezTo>
                    <a:lnTo>
                      <a:pt x="25723" y="17512"/>
                    </a:lnTo>
                    <a:lnTo>
                      <a:pt x="25137" y="18098"/>
                    </a:lnTo>
                    <a:lnTo>
                      <a:pt x="24466" y="18098"/>
                    </a:lnTo>
                    <a:lnTo>
                      <a:pt x="23712" y="18098"/>
                    </a:lnTo>
                    <a:lnTo>
                      <a:pt x="23712" y="18098"/>
                    </a:lnTo>
                    <a:lnTo>
                      <a:pt x="23712" y="18601"/>
                    </a:lnTo>
                    <a:lnTo>
                      <a:pt x="23712" y="19188"/>
                    </a:lnTo>
                    <a:cubicBezTo>
                      <a:pt x="23712" y="19188"/>
                      <a:pt x="23712" y="19188"/>
                      <a:pt x="23712" y="19188"/>
                    </a:cubicBezTo>
                    <a:lnTo>
                      <a:pt x="23712" y="19188"/>
                    </a:lnTo>
                    <a:cubicBezTo>
                      <a:pt x="23712" y="19188"/>
                      <a:pt x="23712" y="19188"/>
                      <a:pt x="23712" y="19188"/>
                    </a:cubicBezTo>
                    <a:lnTo>
                      <a:pt x="23712" y="19690"/>
                    </a:lnTo>
                    <a:cubicBezTo>
                      <a:pt x="23796" y="19967"/>
                      <a:pt x="23796" y="20252"/>
                      <a:pt x="23712" y="20528"/>
                    </a:cubicBezTo>
                    <a:cubicBezTo>
                      <a:pt x="23712" y="20528"/>
                      <a:pt x="23712" y="20528"/>
                      <a:pt x="23209" y="21031"/>
                    </a:cubicBezTo>
                    <a:cubicBezTo>
                      <a:pt x="22983" y="21182"/>
                      <a:pt x="22682" y="21182"/>
                      <a:pt x="22455" y="21031"/>
                    </a:cubicBezTo>
                    <a:cubicBezTo>
                      <a:pt x="22305" y="20922"/>
                      <a:pt x="22104" y="20922"/>
                      <a:pt x="21953" y="21031"/>
                    </a:cubicBezTo>
                    <a:lnTo>
                      <a:pt x="21953" y="21031"/>
                    </a:lnTo>
                    <a:cubicBezTo>
                      <a:pt x="22078" y="21383"/>
                      <a:pt x="22078" y="21768"/>
                      <a:pt x="21953" y="22120"/>
                    </a:cubicBezTo>
                    <a:cubicBezTo>
                      <a:pt x="22003" y="22422"/>
                      <a:pt x="22003" y="22740"/>
                      <a:pt x="21953" y="23042"/>
                    </a:cubicBezTo>
                    <a:cubicBezTo>
                      <a:pt x="21953" y="23042"/>
                      <a:pt x="21953" y="23712"/>
                      <a:pt x="21953" y="24047"/>
                    </a:cubicBezTo>
                    <a:cubicBezTo>
                      <a:pt x="21869" y="24408"/>
                      <a:pt x="21869" y="24776"/>
                      <a:pt x="21953" y="25137"/>
                    </a:cubicBezTo>
                    <a:cubicBezTo>
                      <a:pt x="21953" y="25137"/>
                      <a:pt x="21953" y="25137"/>
                      <a:pt x="21953" y="25137"/>
                    </a:cubicBezTo>
                    <a:lnTo>
                      <a:pt x="21953" y="25137"/>
                    </a:lnTo>
                    <a:lnTo>
                      <a:pt x="21450" y="25137"/>
                    </a:lnTo>
                    <a:cubicBezTo>
                      <a:pt x="21450" y="25137"/>
                      <a:pt x="21450" y="25137"/>
                      <a:pt x="20780" y="25137"/>
                    </a:cubicBezTo>
                    <a:lnTo>
                      <a:pt x="20780" y="26645"/>
                    </a:lnTo>
                    <a:cubicBezTo>
                      <a:pt x="20780" y="26645"/>
                      <a:pt x="20780" y="26645"/>
                      <a:pt x="20780" y="26645"/>
                    </a:cubicBezTo>
                    <a:lnTo>
                      <a:pt x="20780" y="26645"/>
                    </a:lnTo>
                    <a:cubicBezTo>
                      <a:pt x="20587" y="26712"/>
                      <a:pt x="20386" y="26712"/>
                      <a:pt x="20193" y="26645"/>
                    </a:cubicBezTo>
                    <a:lnTo>
                      <a:pt x="19607" y="26645"/>
                    </a:lnTo>
                    <a:lnTo>
                      <a:pt x="19607" y="27148"/>
                    </a:lnTo>
                    <a:lnTo>
                      <a:pt x="19607" y="27148"/>
                    </a:lnTo>
                    <a:cubicBezTo>
                      <a:pt x="19607" y="27148"/>
                      <a:pt x="19607" y="27148"/>
                      <a:pt x="19607" y="27148"/>
                    </a:cubicBezTo>
                    <a:cubicBezTo>
                      <a:pt x="19607" y="27148"/>
                      <a:pt x="19607" y="27148"/>
                      <a:pt x="19607" y="27148"/>
                    </a:cubicBezTo>
                    <a:lnTo>
                      <a:pt x="19607" y="27148"/>
                    </a:lnTo>
                    <a:lnTo>
                      <a:pt x="19607" y="27148"/>
                    </a:lnTo>
                    <a:lnTo>
                      <a:pt x="19607" y="27148"/>
                    </a:lnTo>
                    <a:cubicBezTo>
                      <a:pt x="19607" y="27148"/>
                      <a:pt x="19607" y="27148"/>
                      <a:pt x="19104" y="27148"/>
                    </a:cubicBezTo>
                    <a:lnTo>
                      <a:pt x="19104" y="27148"/>
                    </a:lnTo>
                    <a:cubicBezTo>
                      <a:pt x="19104" y="27148"/>
                      <a:pt x="19104" y="27148"/>
                      <a:pt x="19104" y="27148"/>
                    </a:cubicBezTo>
                    <a:lnTo>
                      <a:pt x="19104" y="27148"/>
                    </a:lnTo>
                    <a:lnTo>
                      <a:pt x="19104" y="27148"/>
                    </a:lnTo>
                    <a:lnTo>
                      <a:pt x="19104" y="27148"/>
                    </a:lnTo>
                    <a:lnTo>
                      <a:pt x="19104" y="27148"/>
                    </a:lnTo>
                    <a:lnTo>
                      <a:pt x="18266" y="28153"/>
                    </a:lnTo>
                    <a:lnTo>
                      <a:pt x="17596" y="28907"/>
                    </a:lnTo>
                    <a:lnTo>
                      <a:pt x="17596" y="29326"/>
                    </a:lnTo>
                    <a:lnTo>
                      <a:pt x="17596" y="29326"/>
                    </a:lnTo>
                    <a:lnTo>
                      <a:pt x="17596" y="30667"/>
                    </a:lnTo>
                    <a:cubicBezTo>
                      <a:pt x="17428" y="30960"/>
                      <a:pt x="17286" y="31270"/>
                      <a:pt x="17177" y="31588"/>
                    </a:cubicBezTo>
                    <a:cubicBezTo>
                      <a:pt x="17152" y="31924"/>
                      <a:pt x="17152" y="32259"/>
                      <a:pt x="17177" y="32594"/>
                    </a:cubicBezTo>
                    <a:cubicBezTo>
                      <a:pt x="17177" y="32594"/>
                      <a:pt x="17177" y="32594"/>
                      <a:pt x="17763" y="32594"/>
                    </a:cubicBezTo>
                    <a:lnTo>
                      <a:pt x="18434" y="32594"/>
                    </a:lnTo>
                    <a:lnTo>
                      <a:pt x="18434" y="32594"/>
                    </a:lnTo>
                    <a:cubicBezTo>
                      <a:pt x="18434" y="32594"/>
                      <a:pt x="18434" y="32594"/>
                      <a:pt x="18434" y="32594"/>
                    </a:cubicBezTo>
                    <a:lnTo>
                      <a:pt x="18434" y="32594"/>
                    </a:lnTo>
                    <a:lnTo>
                      <a:pt x="18936" y="32594"/>
                    </a:lnTo>
                    <a:lnTo>
                      <a:pt x="18936" y="32091"/>
                    </a:lnTo>
                    <a:lnTo>
                      <a:pt x="19523" y="32091"/>
                    </a:lnTo>
                    <a:cubicBezTo>
                      <a:pt x="19523" y="32091"/>
                      <a:pt x="19523" y="32091"/>
                      <a:pt x="19523" y="32091"/>
                    </a:cubicBezTo>
                    <a:cubicBezTo>
                      <a:pt x="19833" y="32267"/>
                      <a:pt x="20218" y="32267"/>
                      <a:pt x="20528" y="32091"/>
                    </a:cubicBezTo>
                    <a:cubicBezTo>
                      <a:pt x="20855" y="32016"/>
                      <a:pt x="21207" y="32016"/>
                      <a:pt x="21534" y="32091"/>
                    </a:cubicBezTo>
                    <a:cubicBezTo>
                      <a:pt x="21534" y="32091"/>
                      <a:pt x="21534" y="32091"/>
                      <a:pt x="21534" y="32091"/>
                    </a:cubicBezTo>
                    <a:lnTo>
                      <a:pt x="21534" y="32091"/>
                    </a:lnTo>
                    <a:cubicBezTo>
                      <a:pt x="21953" y="32301"/>
                      <a:pt x="22455" y="32301"/>
                      <a:pt x="22874" y="32091"/>
                    </a:cubicBezTo>
                    <a:lnTo>
                      <a:pt x="24215" y="32091"/>
                    </a:lnTo>
                    <a:lnTo>
                      <a:pt x="24215" y="32091"/>
                    </a:lnTo>
                    <a:lnTo>
                      <a:pt x="24215" y="32091"/>
                    </a:lnTo>
                    <a:cubicBezTo>
                      <a:pt x="24215" y="32091"/>
                      <a:pt x="24215" y="32091"/>
                      <a:pt x="23712" y="32594"/>
                    </a:cubicBezTo>
                    <a:lnTo>
                      <a:pt x="23126" y="33013"/>
                    </a:lnTo>
                    <a:lnTo>
                      <a:pt x="23880" y="36029"/>
                    </a:lnTo>
                    <a:cubicBezTo>
                      <a:pt x="23880" y="36029"/>
                      <a:pt x="23880" y="36029"/>
                      <a:pt x="23880" y="36029"/>
                    </a:cubicBezTo>
                    <a:cubicBezTo>
                      <a:pt x="23880" y="36029"/>
                      <a:pt x="23880" y="36029"/>
                      <a:pt x="23880" y="35359"/>
                    </a:cubicBezTo>
                    <a:cubicBezTo>
                      <a:pt x="23838" y="34915"/>
                      <a:pt x="23838" y="34462"/>
                      <a:pt x="23880" y="34018"/>
                    </a:cubicBezTo>
                    <a:cubicBezTo>
                      <a:pt x="23796" y="33574"/>
                      <a:pt x="23796" y="33122"/>
                      <a:pt x="23880" y="32678"/>
                    </a:cubicBezTo>
                    <a:cubicBezTo>
                      <a:pt x="23880" y="32259"/>
                      <a:pt x="23880" y="32007"/>
                      <a:pt x="24466" y="32007"/>
                    </a:cubicBezTo>
                    <a:lnTo>
                      <a:pt x="25472" y="32929"/>
                    </a:lnTo>
                    <a:cubicBezTo>
                      <a:pt x="25472" y="32929"/>
                      <a:pt x="25472" y="32929"/>
                      <a:pt x="25472" y="33432"/>
                    </a:cubicBezTo>
                    <a:lnTo>
                      <a:pt x="25891" y="33432"/>
                    </a:lnTo>
                    <a:cubicBezTo>
                      <a:pt x="26050" y="33524"/>
                      <a:pt x="26234" y="33524"/>
                      <a:pt x="26393" y="33432"/>
                    </a:cubicBezTo>
                    <a:lnTo>
                      <a:pt x="26813" y="33432"/>
                    </a:lnTo>
                    <a:cubicBezTo>
                      <a:pt x="27030" y="33348"/>
                      <a:pt x="27265" y="33348"/>
                      <a:pt x="27483" y="33432"/>
                    </a:cubicBezTo>
                    <a:lnTo>
                      <a:pt x="27902" y="33934"/>
                    </a:lnTo>
                    <a:lnTo>
                      <a:pt x="29242" y="33934"/>
                    </a:lnTo>
                    <a:lnTo>
                      <a:pt x="28740" y="33934"/>
                    </a:lnTo>
                    <a:lnTo>
                      <a:pt x="28237" y="33934"/>
                    </a:lnTo>
                    <a:lnTo>
                      <a:pt x="28237" y="33934"/>
                    </a:lnTo>
                    <a:lnTo>
                      <a:pt x="28237" y="33934"/>
                    </a:lnTo>
                    <a:lnTo>
                      <a:pt x="28237" y="33934"/>
                    </a:lnTo>
                    <a:cubicBezTo>
                      <a:pt x="28237" y="33934"/>
                      <a:pt x="28237" y="33934"/>
                      <a:pt x="28237" y="33934"/>
                    </a:cubicBezTo>
                    <a:lnTo>
                      <a:pt x="29997" y="33934"/>
                    </a:lnTo>
                    <a:lnTo>
                      <a:pt x="30918" y="33934"/>
                    </a:lnTo>
                    <a:lnTo>
                      <a:pt x="31756" y="33934"/>
                    </a:lnTo>
                    <a:lnTo>
                      <a:pt x="34856" y="33934"/>
                    </a:lnTo>
                    <a:lnTo>
                      <a:pt x="34856" y="34437"/>
                    </a:lnTo>
                    <a:cubicBezTo>
                      <a:pt x="34856" y="34437"/>
                      <a:pt x="34856" y="34437"/>
                      <a:pt x="34856" y="34437"/>
                    </a:cubicBezTo>
                    <a:cubicBezTo>
                      <a:pt x="34856" y="34437"/>
                      <a:pt x="34856" y="34437"/>
                      <a:pt x="34856" y="34437"/>
                    </a:cubicBezTo>
                    <a:lnTo>
                      <a:pt x="34856" y="34437"/>
                    </a:lnTo>
                    <a:cubicBezTo>
                      <a:pt x="34856" y="34437"/>
                      <a:pt x="34856" y="34437"/>
                      <a:pt x="34856" y="34437"/>
                    </a:cubicBezTo>
                    <a:cubicBezTo>
                      <a:pt x="34856" y="34437"/>
                      <a:pt x="34856" y="34437"/>
                      <a:pt x="34856" y="34437"/>
                    </a:cubicBezTo>
                    <a:lnTo>
                      <a:pt x="34856" y="34437"/>
                    </a:lnTo>
                    <a:lnTo>
                      <a:pt x="34856" y="34437"/>
                    </a:lnTo>
                    <a:lnTo>
                      <a:pt x="36029" y="34437"/>
                    </a:lnTo>
                    <a:lnTo>
                      <a:pt x="36029" y="34437"/>
                    </a:lnTo>
                    <a:cubicBezTo>
                      <a:pt x="36213" y="34806"/>
                      <a:pt x="36213" y="35242"/>
                      <a:pt x="36029" y="35610"/>
                    </a:cubicBezTo>
                    <a:cubicBezTo>
                      <a:pt x="35786" y="35887"/>
                      <a:pt x="35585" y="36197"/>
                      <a:pt x="35443" y="36532"/>
                    </a:cubicBezTo>
                    <a:lnTo>
                      <a:pt x="35443" y="36532"/>
                    </a:lnTo>
                    <a:cubicBezTo>
                      <a:pt x="35510" y="36808"/>
                      <a:pt x="35510" y="37093"/>
                      <a:pt x="35443" y="37370"/>
                    </a:cubicBezTo>
                    <a:lnTo>
                      <a:pt x="34940" y="37370"/>
                    </a:lnTo>
                    <a:lnTo>
                      <a:pt x="34856" y="37370"/>
                    </a:lnTo>
                    <a:lnTo>
                      <a:pt x="35610" y="38124"/>
                    </a:lnTo>
                    <a:cubicBezTo>
                      <a:pt x="35610" y="38124"/>
                      <a:pt x="35610" y="38124"/>
                      <a:pt x="35610" y="38124"/>
                    </a:cubicBezTo>
                    <a:lnTo>
                      <a:pt x="35610" y="38124"/>
                    </a:lnTo>
                    <a:cubicBezTo>
                      <a:pt x="35610" y="38124"/>
                      <a:pt x="35108" y="38124"/>
                      <a:pt x="34940" y="38124"/>
                    </a:cubicBezTo>
                    <a:lnTo>
                      <a:pt x="34940" y="37621"/>
                    </a:lnTo>
                    <a:cubicBezTo>
                      <a:pt x="34974" y="37454"/>
                      <a:pt x="34974" y="37286"/>
                      <a:pt x="34940" y="37118"/>
                    </a:cubicBezTo>
                    <a:lnTo>
                      <a:pt x="34437" y="37118"/>
                    </a:lnTo>
                    <a:cubicBezTo>
                      <a:pt x="34437" y="37118"/>
                      <a:pt x="34437" y="37118"/>
                      <a:pt x="34437" y="37621"/>
                    </a:cubicBezTo>
                    <a:cubicBezTo>
                      <a:pt x="34479" y="37898"/>
                      <a:pt x="34479" y="38183"/>
                      <a:pt x="34437" y="38459"/>
                    </a:cubicBezTo>
                    <a:cubicBezTo>
                      <a:pt x="34554" y="38668"/>
                      <a:pt x="34554" y="38920"/>
                      <a:pt x="34437" y="39129"/>
                    </a:cubicBezTo>
                    <a:cubicBezTo>
                      <a:pt x="33901" y="39339"/>
                      <a:pt x="33298" y="39339"/>
                      <a:pt x="32761" y="39129"/>
                    </a:cubicBezTo>
                    <a:lnTo>
                      <a:pt x="32761" y="37370"/>
                    </a:lnTo>
                    <a:lnTo>
                      <a:pt x="32761" y="37370"/>
                    </a:lnTo>
                    <a:lnTo>
                      <a:pt x="32761" y="37956"/>
                    </a:lnTo>
                    <a:cubicBezTo>
                      <a:pt x="32694" y="38342"/>
                      <a:pt x="32694" y="38744"/>
                      <a:pt x="32761" y="39129"/>
                    </a:cubicBezTo>
                    <a:cubicBezTo>
                      <a:pt x="32761" y="39716"/>
                      <a:pt x="32761" y="40135"/>
                      <a:pt x="33180" y="40302"/>
                    </a:cubicBezTo>
                    <a:lnTo>
                      <a:pt x="33180" y="40302"/>
                    </a:lnTo>
                    <a:lnTo>
                      <a:pt x="33180" y="39632"/>
                    </a:lnTo>
                    <a:lnTo>
                      <a:pt x="33935" y="39632"/>
                    </a:lnTo>
                    <a:cubicBezTo>
                      <a:pt x="34102" y="39833"/>
                      <a:pt x="34245" y="40059"/>
                      <a:pt x="34354" y="40302"/>
                    </a:cubicBezTo>
                    <a:cubicBezTo>
                      <a:pt x="34404" y="40436"/>
                      <a:pt x="34404" y="40587"/>
                      <a:pt x="34354" y="40721"/>
                    </a:cubicBezTo>
                    <a:lnTo>
                      <a:pt x="34354" y="40721"/>
                    </a:lnTo>
                    <a:cubicBezTo>
                      <a:pt x="34320" y="40529"/>
                      <a:pt x="34320" y="40328"/>
                      <a:pt x="34354" y="40135"/>
                    </a:cubicBezTo>
                    <a:cubicBezTo>
                      <a:pt x="34354" y="40135"/>
                      <a:pt x="34354" y="40135"/>
                      <a:pt x="34354" y="40135"/>
                    </a:cubicBezTo>
                    <a:lnTo>
                      <a:pt x="34940" y="39465"/>
                    </a:lnTo>
                    <a:lnTo>
                      <a:pt x="35359" y="39465"/>
                    </a:lnTo>
                    <a:cubicBezTo>
                      <a:pt x="35359" y="39465"/>
                      <a:pt x="35862" y="39465"/>
                      <a:pt x="35862" y="39465"/>
                    </a:cubicBezTo>
                    <a:lnTo>
                      <a:pt x="35862" y="42816"/>
                    </a:lnTo>
                    <a:cubicBezTo>
                      <a:pt x="35108" y="43000"/>
                      <a:pt x="34420" y="43377"/>
                      <a:pt x="33851" y="43905"/>
                    </a:cubicBezTo>
                    <a:cubicBezTo>
                      <a:pt x="33382" y="44475"/>
                      <a:pt x="32728" y="44860"/>
                      <a:pt x="32007" y="44995"/>
                    </a:cubicBezTo>
                    <a:lnTo>
                      <a:pt x="31002" y="44995"/>
                    </a:lnTo>
                    <a:close/>
                    <a:moveTo>
                      <a:pt x="9720" y="31002"/>
                    </a:moveTo>
                    <a:lnTo>
                      <a:pt x="9720" y="31002"/>
                    </a:lnTo>
                    <a:cubicBezTo>
                      <a:pt x="9745" y="30834"/>
                      <a:pt x="9745" y="30667"/>
                      <a:pt x="9720" y="30499"/>
                    </a:cubicBezTo>
                    <a:cubicBezTo>
                      <a:pt x="9627" y="30290"/>
                      <a:pt x="9627" y="30047"/>
                      <a:pt x="9720" y="29829"/>
                    </a:cubicBezTo>
                    <a:lnTo>
                      <a:pt x="9720" y="29829"/>
                    </a:lnTo>
                    <a:close/>
                    <a:moveTo>
                      <a:pt x="10390" y="28488"/>
                    </a:moveTo>
                    <a:cubicBezTo>
                      <a:pt x="10390" y="28488"/>
                      <a:pt x="10390" y="28488"/>
                      <a:pt x="10390" y="28488"/>
                    </a:cubicBezTo>
                    <a:cubicBezTo>
                      <a:pt x="10390" y="28488"/>
                      <a:pt x="10390" y="28488"/>
                      <a:pt x="10390" y="28488"/>
                    </a:cubicBezTo>
                    <a:cubicBezTo>
                      <a:pt x="10390" y="28488"/>
                      <a:pt x="10390" y="28488"/>
                      <a:pt x="10390" y="28488"/>
                    </a:cubicBezTo>
                    <a:close/>
                    <a:moveTo>
                      <a:pt x="11395" y="29410"/>
                    </a:moveTo>
                    <a:cubicBezTo>
                      <a:pt x="11395" y="29410"/>
                      <a:pt x="11395" y="29410"/>
                      <a:pt x="11395" y="29410"/>
                    </a:cubicBezTo>
                    <a:cubicBezTo>
                      <a:pt x="11395" y="29410"/>
                      <a:pt x="11395" y="29410"/>
                      <a:pt x="11395" y="29410"/>
                    </a:cubicBezTo>
                    <a:cubicBezTo>
                      <a:pt x="11395" y="29410"/>
                      <a:pt x="11395" y="29410"/>
                      <a:pt x="11395" y="29410"/>
                    </a:cubicBezTo>
                    <a:cubicBezTo>
                      <a:pt x="11395" y="29410"/>
                      <a:pt x="11814" y="29661"/>
                      <a:pt x="11647" y="29661"/>
                    </a:cubicBezTo>
                    <a:close/>
                    <a:moveTo>
                      <a:pt x="11395" y="27985"/>
                    </a:moveTo>
                    <a:lnTo>
                      <a:pt x="11395" y="27985"/>
                    </a:lnTo>
                    <a:lnTo>
                      <a:pt x="11395" y="27985"/>
                    </a:lnTo>
                    <a:close/>
                    <a:moveTo>
                      <a:pt x="11395" y="26477"/>
                    </a:moveTo>
                    <a:lnTo>
                      <a:pt x="13155" y="26477"/>
                    </a:lnTo>
                    <a:cubicBezTo>
                      <a:pt x="13155" y="26477"/>
                      <a:pt x="13155" y="25974"/>
                      <a:pt x="12736" y="25974"/>
                    </a:cubicBezTo>
                    <a:lnTo>
                      <a:pt x="11647" y="25974"/>
                    </a:lnTo>
                    <a:cubicBezTo>
                      <a:pt x="11647" y="25974"/>
                      <a:pt x="11563" y="26310"/>
                      <a:pt x="11563" y="26477"/>
                    </a:cubicBezTo>
                    <a:close/>
                    <a:moveTo>
                      <a:pt x="14579" y="37872"/>
                    </a:moveTo>
                    <a:cubicBezTo>
                      <a:pt x="14579" y="37872"/>
                      <a:pt x="14579" y="37872"/>
                      <a:pt x="14579" y="37872"/>
                    </a:cubicBezTo>
                    <a:lnTo>
                      <a:pt x="14579" y="37872"/>
                    </a:lnTo>
                    <a:cubicBezTo>
                      <a:pt x="14579" y="37872"/>
                      <a:pt x="14579" y="37872"/>
                      <a:pt x="14579" y="37454"/>
                    </a:cubicBezTo>
                    <a:cubicBezTo>
                      <a:pt x="14579" y="37035"/>
                      <a:pt x="14831" y="38040"/>
                      <a:pt x="14747" y="38040"/>
                    </a:cubicBezTo>
                    <a:close/>
                    <a:moveTo>
                      <a:pt x="7709" y="9133"/>
                    </a:moveTo>
                    <a:cubicBezTo>
                      <a:pt x="7709" y="9133"/>
                      <a:pt x="7709" y="9133"/>
                      <a:pt x="7709" y="9133"/>
                    </a:cubicBezTo>
                    <a:cubicBezTo>
                      <a:pt x="7709" y="9133"/>
                      <a:pt x="7709" y="9133"/>
                      <a:pt x="7709" y="9133"/>
                    </a:cubicBezTo>
                    <a:cubicBezTo>
                      <a:pt x="7709" y="9133"/>
                      <a:pt x="7709" y="9133"/>
                      <a:pt x="7709" y="9133"/>
                    </a:cubicBezTo>
                    <a:cubicBezTo>
                      <a:pt x="7709" y="9133"/>
                      <a:pt x="8044" y="9133"/>
                      <a:pt x="7876" y="9133"/>
                    </a:cubicBezTo>
                    <a:close/>
                    <a:moveTo>
                      <a:pt x="15082" y="31002"/>
                    </a:moveTo>
                    <a:cubicBezTo>
                      <a:pt x="15040" y="31303"/>
                      <a:pt x="15040" y="31622"/>
                      <a:pt x="15082" y="31924"/>
                    </a:cubicBezTo>
                    <a:cubicBezTo>
                      <a:pt x="15359" y="32108"/>
                      <a:pt x="15727" y="32108"/>
                      <a:pt x="16004" y="31924"/>
                    </a:cubicBezTo>
                    <a:lnTo>
                      <a:pt x="16004" y="31924"/>
                    </a:lnTo>
                    <a:lnTo>
                      <a:pt x="16004" y="31924"/>
                    </a:lnTo>
                    <a:cubicBezTo>
                      <a:pt x="15970" y="31697"/>
                      <a:pt x="15970" y="31479"/>
                      <a:pt x="16004" y="31253"/>
                    </a:cubicBezTo>
                    <a:lnTo>
                      <a:pt x="16004" y="31253"/>
                    </a:lnTo>
                    <a:lnTo>
                      <a:pt x="15082" y="31253"/>
                    </a:lnTo>
                    <a:close/>
                    <a:moveTo>
                      <a:pt x="13993" y="23712"/>
                    </a:moveTo>
                    <a:lnTo>
                      <a:pt x="13993" y="23712"/>
                    </a:lnTo>
                    <a:lnTo>
                      <a:pt x="13993" y="23712"/>
                    </a:lnTo>
                    <a:lnTo>
                      <a:pt x="13993" y="24215"/>
                    </a:lnTo>
                    <a:lnTo>
                      <a:pt x="13993" y="25053"/>
                    </a:lnTo>
                    <a:cubicBezTo>
                      <a:pt x="13984" y="25304"/>
                      <a:pt x="13984" y="25556"/>
                      <a:pt x="13993" y="25807"/>
                    </a:cubicBezTo>
                    <a:lnTo>
                      <a:pt x="13993" y="26310"/>
                    </a:lnTo>
                    <a:cubicBezTo>
                      <a:pt x="13993" y="26310"/>
                      <a:pt x="13993" y="26310"/>
                      <a:pt x="13993" y="26310"/>
                    </a:cubicBezTo>
                    <a:cubicBezTo>
                      <a:pt x="13993" y="26310"/>
                      <a:pt x="13993" y="26310"/>
                      <a:pt x="13993" y="25891"/>
                    </a:cubicBezTo>
                    <a:lnTo>
                      <a:pt x="13993" y="25388"/>
                    </a:lnTo>
                    <a:lnTo>
                      <a:pt x="13993" y="25388"/>
                    </a:lnTo>
                    <a:lnTo>
                      <a:pt x="13993" y="25388"/>
                    </a:lnTo>
                    <a:lnTo>
                      <a:pt x="13993" y="24885"/>
                    </a:lnTo>
                    <a:lnTo>
                      <a:pt x="13993" y="24299"/>
                    </a:lnTo>
                    <a:cubicBezTo>
                      <a:pt x="13993" y="24299"/>
                      <a:pt x="13993" y="23712"/>
                      <a:pt x="13993" y="23712"/>
                    </a:cubicBezTo>
                    <a:cubicBezTo>
                      <a:pt x="13993" y="23712"/>
                      <a:pt x="13993" y="23712"/>
                      <a:pt x="13993" y="23712"/>
                    </a:cubicBezTo>
                    <a:lnTo>
                      <a:pt x="12904" y="23712"/>
                    </a:lnTo>
                    <a:cubicBezTo>
                      <a:pt x="12904" y="23712"/>
                      <a:pt x="12904" y="23712"/>
                      <a:pt x="12904" y="23712"/>
                    </a:cubicBezTo>
                    <a:cubicBezTo>
                      <a:pt x="12904" y="23712"/>
                      <a:pt x="12904" y="23712"/>
                      <a:pt x="12904" y="24131"/>
                    </a:cubicBezTo>
                    <a:lnTo>
                      <a:pt x="12904" y="24634"/>
                    </a:lnTo>
                    <a:close/>
                    <a:moveTo>
                      <a:pt x="17931" y="37202"/>
                    </a:moveTo>
                    <a:cubicBezTo>
                      <a:pt x="17931" y="37202"/>
                      <a:pt x="17931" y="37202"/>
                      <a:pt x="17931" y="37202"/>
                    </a:cubicBezTo>
                    <a:cubicBezTo>
                      <a:pt x="17931" y="37202"/>
                      <a:pt x="17931" y="37202"/>
                      <a:pt x="17931" y="37202"/>
                    </a:cubicBezTo>
                    <a:cubicBezTo>
                      <a:pt x="17931" y="37202"/>
                      <a:pt x="17931" y="37202"/>
                      <a:pt x="17931" y="37202"/>
                    </a:cubicBezTo>
                    <a:cubicBezTo>
                      <a:pt x="17931" y="37202"/>
                      <a:pt x="18098" y="37370"/>
                      <a:pt x="18098" y="37202"/>
                    </a:cubicBezTo>
                    <a:close/>
                    <a:moveTo>
                      <a:pt x="14496" y="21199"/>
                    </a:moveTo>
                    <a:cubicBezTo>
                      <a:pt x="14496" y="21199"/>
                      <a:pt x="14496" y="21199"/>
                      <a:pt x="14496" y="21199"/>
                    </a:cubicBezTo>
                    <a:lnTo>
                      <a:pt x="14496" y="21199"/>
                    </a:lnTo>
                    <a:lnTo>
                      <a:pt x="14496" y="21199"/>
                    </a:lnTo>
                    <a:lnTo>
                      <a:pt x="14496" y="21199"/>
                    </a:lnTo>
                    <a:lnTo>
                      <a:pt x="14496" y="21199"/>
                    </a:lnTo>
                    <a:close/>
                    <a:moveTo>
                      <a:pt x="9217" y="1005"/>
                    </a:moveTo>
                    <a:cubicBezTo>
                      <a:pt x="9217" y="1005"/>
                      <a:pt x="9217" y="1005"/>
                      <a:pt x="9636" y="1005"/>
                    </a:cubicBezTo>
                    <a:lnTo>
                      <a:pt x="10306" y="1005"/>
                    </a:lnTo>
                    <a:lnTo>
                      <a:pt x="10306" y="0"/>
                    </a:lnTo>
                    <a:lnTo>
                      <a:pt x="9887" y="0"/>
                    </a:lnTo>
                    <a:lnTo>
                      <a:pt x="9468" y="0"/>
                    </a:lnTo>
                    <a:close/>
                    <a:moveTo>
                      <a:pt x="18434" y="36867"/>
                    </a:moveTo>
                    <a:lnTo>
                      <a:pt x="18853" y="36867"/>
                    </a:lnTo>
                    <a:lnTo>
                      <a:pt x="19272" y="36867"/>
                    </a:lnTo>
                    <a:cubicBezTo>
                      <a:pt x="19272" y="36867"/>
                      <a:pt x="19272" y="36867"/>
                      <a:pt x="19272" y="36867"/>
                    </a:cubicBezTo>
                    <a:lnTo>
                      <a:pt x="19272" y="36867"/>
                    </a:lnTo>
                    <a:lnTo>
                      <a:pt x="19272" y="36867"/>
                    </a:lnTo>
                    <a:lnTo>
                      <a:pt x="19272" y="36867"/>
                    </a:lnTo>
                    <a:cubicBezTo>
                      <a:pt x="19272" y="36867"/>
                      <a:pt x="19272" y="36867"/>
                      <a:pt x="19272" y="36867"/>
                    </a:cubicBezTo>
                    <a:cubicBezTo>
                      <a:pt x="19272" y="36867"/>
                      <a:pt x="19272" y="36867"/>
                      <a:pt x="19272" y="36867"/>
                    </a:cubicBezTo>
                    <a:lnTo>
                      <a:pt x="19272" y="36867"/>
                    </a:lnTo>
                    <a:cubicBezTo>
                      <a:pt x="19272" y="36867"/>
                      <a:pt x="19272" y="36867"/>
                      <a:pt x="19272" y="36867"/>
                    </a:cubicBezTo>
                    <a:lnTo>
                      <a:pt x="19272" y="36867"/>
                    </a:lnTo>
                    <a:close/>
                    <a:moveTo>
                      <a:pt x="17260" y="31002"/>
                    </a:moveTo>
                    <a:lnTo>
                      <a:pt x="17260" y="30415"/>
                    </a:lnTo>
                    <a:cubicBezTo>
                      <a:pt x="17294" y="30248"/>
                      <a:pt x="17294" y="30080"/>
                      <a:pt x="17260" y="29913"/>
                    </a:cubicBezTo>
                    <a:lnTo>
                      <a:pt x="17260" y="29661"/>
                    </a:lnTo>
                    <a:cubicBezTo>
                      <a:pt x="17260" y="29661"/>
                      <a:pt x="17260" y="29661"/>
                      <a:pt x="16842" y="29661"/>
                    </a:cubicBezTo>
                    <a:lnTo>
                      <a:pt x="16842" y="30164"/>
                    </a:lnTo>
                    <a:close/>
                    <a:moveTo>
                      <a:pt x="16339" y="26058"/>
                    </a:moveTo>
                    <a:cubicBezTo>
                      <a:pt x="16339" y="26058"/>
                      <a:pt x="16339" y="26058"/>
                      <a:pt x="16339" y="26477"/>
                    </a:cubicBezTo>
                    <a:cubicBezTo>
                      <a:pt x="16339" y="26896"/>
                      <a:pt x="16339" y="26477"/>
                      <a:pt x="16339" y="26477"/>
                    </a:cubicBezTo>
                    <a:cubicBezTo>
                      <a:pt x="16339" y="26477"/>
                      <a:pt x="16339" y="26477"/>
                      <a:pt x="16339" y="26477"/>
                    </a:cubicBezTo>
                    <a:lnTo>
                      <a:pt x="16506" y="26058"/>
                    </a:lnTo>
                    <a:close/>
                    <a:moveTo>
                      <a:pt x="17009" y="28572"/>
                    </a:moveTo>
                    <a:cubicBezTo>
                      <a:pt x="17009" y="28572"/>
                      <a:pt x="17009" y="28572"/>
                      <a:pt x="17009" y="27902"/>
                    </a:cubicBezTo>
                    <a:lnTo>
                      <a:pt x="17009" y="27902"/>
                    </a:lnTo>
                    <a:close/>
                    <a:moveTo>
                      <a:pt x="20863" y="29913"/>
                    </a:moveTo>
                    <a:cubicBezTo>
                      <a:pt x="20620" y="29955"/>
                      <a:pt x="20445" y="30164"/>
                      <a:pt x="20445" y="30415"/>
                    </a:cubicBezTo>
                    <a:lnTo>
                      <a:pt x="20445" y="31002"/>
                    </a:lnTo>
                    <a:cubicBezTo>
                      <a:pt x="20445" y="31002"/>
                      <a:pt x="20947" y="31002"/>
                      <a:pt x="20947" y="31002"/>
                    </a:cubicBezTo>
                    <a:cubicBezTo>
                      <a:pt x="21140" y="30583"/>
                      <a:pt x="21174" y="30105"/>
                      <a:pt x="21031" y="29661"/>
                    </a:cubicBezTo>
                    <a:close/>
                    <a:moveTo>
                      <a:pt x="23293" y="37621"/>
                    </a:moveTo>
                    <a:cubicBezTo>
                      <a:pt x="23293" y="38040"/>
                      <a:pt x="23293" y="38208"/>
                      <a:pt x="23964" y="38124"/>
                    </a:cubicBezTo>
                    <a:lnTo>
                      <a:pt x="25137" y="38124"/>
                    </a:lnTo>
                    <a:cubicBezTo>
                      <a:pt x="24894" y="37931"/>
                      <a:pt x="24542" y="37931"/>
                      <a:pt x="24299" y="38124"/>
                    </a:cubicBezTo>
                    <a:close/>
                    <a:moveTo>
                      <a:pt x="21869" y="29242"/>
                    </a:moveTo>
                    <a:lnTo>
                      <a:pt x="21869" y="30164"/>
                    </a:lnTo>
                    <a:cubicBezTo>
                      <a:pt x="21869" y="30164"/>
                      <a:pt x="21869" y="30667"/>
                      <a:pt x="21869" y="31002"/>
                    </a:cubicBezTo>
                    <a:lnTo>
                      <a:pt x="21869" y="32091"/>
                    </a:lnTo>
                    <a:lnTo>
                      <a:pt x="21869" y="32091"/>
                    </a:lnTo>
                    <a:lnTo>
                      <a:pt x="22372" y="32091"/>
                    </a:lnTo>
                    <a:cubicBezTo>
                      <a:pt x="22372" y="32091"/>
                      <a:pt x="22372" y="32091"/>
                      <a:pt x="22372" y="32091"/>
                    </a:cubicBezTo>
                    <a:cubicBezTo>
                      <a:pt x="22472" y="31647"/>
                      <a:pt x="22472" y="31195"/>
                      <a:pt x="22372" y="30751"/>
                    </a:cubicBezTo>
                    <a:lnTo>
                      <a:pt x="22372" y="30751"/>
                    </a:lnTo>
                    <a:lnTo>
                      <a:pt x="22372" y="30751"/>
                    </a:lnTo>
                    <a:lnTo>
                      <a:pt x="22372" y="30751"/>
                    </a:lnTo>
                    <a:cubicBezTo>
                      <a:pt x="22447" y="30566"/>
                      <a:pt x="22447" y="30348"/>
                      <a:pt x="22372" y="30164"/>
                    </a:cubicBezTo>
                    <a:lnTo>
                      <a:pt x="22372" y="29577"/>
                    </a:lnTo>
                    <a:close/>
                    <a:moveTo>
                      <a:pt x="20109" y="19355"/>
                    </a:moveTo>
                    <a:cubicBezTo>
                      <a:pt x="20210" y="19556"/>
                      <a:pt x="20394" y="19707"/>
                      <a:pt x="20612" y="19774"/>
                    </a:cubicBezTo>
                    <a:lnTo>
                      <a:pt x="20612" y="19271"/>
                    </a:lnTo>
                    <a:close/>
                    <a:moveTo>
                      <a:pt x="24718" y="34772"/>
                    </a:moveTo>
                    <a:lnTo>
                      <a:pt x="24718" y="34772"/>
                    </a:lnTo>
                    <a:lnTo>
                      <a:pt x="24718" y="34772"/>
                    </a:lnTo>
                    <a:close/>
                    <a:moveTo>
                      <a:pt x="26729" y="33683"/>
                    </a:moveTo>
                    <a:cubicBezTo>
                      <a:pt x="26729" y="33683"/>
                      <a:pt x="26729" y="33683"/>
                      <a:pt x="26729" y="33683"/>
                    </a:cubicBezTo>
                    <a:lnTo>
                      <a:pt x="27148" y="33683"/>
                    </a:lnTo>
                    <a:lnTo>
                      <a:pt x="27734" y="33683"/>
                    </a:lnTo>
                    <a:cubicBezTo>
                      <a:pt x="28011" y="33859"/>
                      <a:pt x="28220" y="34127"/>
                      <a:pt x="28321" y="34437"/>
                    </a:cubicBezTo>
                    <a:lnTo>
                      <a:pt x="28321" y="33934"/>
                    </a:lnTo>
                    <a:cubicBezTo>
                      <a:pt x="28262" y="33800"/>
                      <a:pt x="28262" y="33650"/>
                      <a:pt x="28321" y="33516"/>
                    </a:cubicBezTo>
                    <a:lnTo>
                      <a:pt x="28321" y="33516"/>
                    </a:lnTo>
                    <a:cubicBezTo>
                      <a:pt x="28321" y="33516"/>
                      <a:pt x="28321" y="33516"/>
                      <a:pt x="28321" y="33516"/>
                    </a:cubicBezTo>
                    <a:lnTo>
                      <a:pt x="28321" y="34102"/>
                    </a:lnTo>
                    <a:cubicBezTo>
                      <a:pt x="28321" y="34102"/>
                      <a:pt x="28321" y="34102"/>
                      <a:pt x="28907" y="34102"/>
                    </a:cubicBezTo>
                    <a:lnTo>
                      <a:pt x="28488" y="32845"/>
                    </a:lnTo>
                    <a:cubicBezTo>
                      <a:pt x="28405" y="32401"/>
                      <a:pt x="28086" y="32041"/>
                      <a:pt x="27650" y="31924"/>
                    </a:cubicBezTo>
                    <a:lnTo>
                      <a:pt x="27650" y="31924"/>
                    </a:lnTo>
                    <a:lnTo>
                      <a:pt x="27650" y="31924"/>
                    </a:lnTo>
                    <a:lnTo>
                      <a:pt x="27650" y="30918"/>
                    </a:lnTo>
                    <a:lnTo>
                      <a:pt x="26729" y="32678"/>
                    </a:lnTo>
                    <a:close/>
                    <a:moveTo>
                      <a:pt x="24131" y="18601"/>
                    </a:moveTo>
                    <a:lnTo>
                      <a:pt x="24550" y="19271"/>
                    </a:lnTo>
                    <a:lnTo>
                      <a:pt x="24550" y="19271"/>
                    </a:lnTo>
                    <a:lnTo>
                      <a:pt x="24550" y="19271"/>
                    </a:lnTo>
                    <a:cubicBezTo>
                      <a:pt x="24550" y="19271"/>
                      <a:pt x="24550" y="19271"/>
                      <a:pt x="24550" y="19271"/>
                    </a:cubicBezTo>
                    <a:lnTo>
                      <a:pt x="24550" y="17763"/>
                    </a:lnTo>
                    <a:cubicBezTo>
                      <a:pt x="24550" y="17763"/>
                      <a:pt x="24550" y="17763"/>
                      <a:pt x="24550" y="17763"/>
                    </a:cubicBezTo>
                    <a:cubicBezTo>
                      <a:pt x="24550" y="17763"/>
                      <a:pt x="24131" y="18266"/>
                      <a:pt x="23964" y="18266"/>
                    </a:cubicBezTo>
                    <a:close/>
                    <a:moveTo>
                      <a:pt x="28656" y="31588"/>
                    </a:moveTo>
                    <a:cubicBezTo>
                      <a:pt x="28656" y="31588"/>
                      <a:pt x="28656" y="31588"/>
                      <a:pt x="28656" y="31588"/>
                    </a:cubicBezTo>
                    <a:cubicBezTo>
                      <a:pt x="28656" y="31588"/>
                      <a:pt x="28656" y="31588"/>
                      <a:pt x="28656" y="31588"/>
                    </a:cubicBezTo>
                    <a:cubicBezTo>
                      <a:pt x="28656" y="31588"/>
                      <a:pt x="28991" y="31421"/>
                      <a:pt x="28823" y="31505"/>
                    </a:cubicBezTo>
                    <a:close/>
                    <a:moveTo>
                      <a:pt x="29075" y="31588"/>
                    </a:moveTo>
                    <a:cubicBezTo>
                      <a:pt x="29075" y="31588"/>
                      <a:pt x="29075" y="31588"/>
                      <a:pt x="29075" y="31588"/>
                    </a:cubicBezTo>
                    <a:cubicBezTo>
                      <a:pt x="29075" y="31588"/>
                      <a:pt x="29075" y="31588"/>
                      <a:pt x="29075" y="31588"/>
                    </a:cubicBezTo>
                    <a:cubicBezTo>
                      <a:pt x="29075" y="31588"/>
                      <a:pt x="29075" y="31588"/>
                      <a:pt x="29075" y="31588"/>
                    </a:cubicBezTo>
                    <a:lnTo>
                      <a:pt x="29242" y="31756"/>
                    </a:lnTo>
                    <a:close/>
                    <a:moveTo>
                      <a:pt x="29075" y="31588"/>
                    </a:moveTo>
                    <a:cubicBezTo>
                      <a:pt x="29075" y="31588"/>
                      <a:pt x="29075" y="31588"/>
                      <a:pt x="29075" y="31588"/>
                    </a:cubicBezTo>
                    <a:cubicBezTo>
                      <a:pt x="29075" y="31588"/>
                      <a:pt x="29075" y="31588"/>
                      <a:pt x="29075" y="31588"/>
                    </a:cubicBezTo>
                    <a:cubicBezTo>
                      <a:pt x="29075" y="31588"/>
                      <a:pt x="29075" y="31588"/>
                      <a:pt x="29075" y="31588"/>
                    </a:cubicBezTo>
                    <a:cubicBezTo>
                      <a:pt x="29075" y="31588"/>
                      <a:pt x="29661" y="31924"/>
                      <a:pt x="29577" y="32007"/>
                    </a:cubicBezTo>
                    <a:close/>
                    <a:moveTo>
                      <a:pt x="29494" y="32343"/>
                    </a:moveTo>
                    <a:lnTo>
                      <a:pt x="29494" y="32343"/>
                    </a:lnTo>
                    <a:lnTo>
                      <a:pt x="29494" y="32343"/>
                    </a:lnTo>
                    <a:close/>
                    <a:moveTo>
                      <a:pt x="25053" y="11982"/>
                    </a:moveTo>
                    <a:cubicBezTo>
                      <a:pt x="25053" y="11982"/>
                      <a:pt x="25053" y="11982"/>
                      <a:pt x="25053" y="11982"/>
                    </a:cubicBezTo>
                    <a:cubicBezTo>
                      <a:pt x="25011" y="12233"/>
                      <a:pt x="25011" y="12484"/>
                      <a:pt x="25053" y="12736"/>
                    </a:cubicBezTo>
                    <a:cubicBezTo>
                      <a:pt x="24978" y="12920"/>
                      <a:pt x="24978" y="13138"/>
                      <a:pt x="25053" y="13322"/>
                    </a:cubicBezTo>
                    <a:cubicBezTo>
                      <a:pt x="25053" y="13322"/>
                      <a:pt x="25053" y="13322"/>
                      <a:pt x="25053" y="13322"/>
                    </a:cubicBezTo>
                    <a:cubicBezTo>
                      <a:pt x="25053" y="13322"/>
                      <a:pt x="25053" y="13322"/>
                      <a:pt x="25053" y="13322"/>
                    </a:cubicBezTo>
                    <a:cubicBezTo>
                      <a:pt x="25087" y="13105"/>
                      <a:pt x="25087" y="12870"/>
                      <a:pt x="25053" y="12652"/>
                    </a:cubicBezTo>
                    <a:cubicBezTo>
                      <a:pt x="25095" y="12434"/>
                      <a:pt x="25095" y="12200"/>
                      <a:pt x="25053" y="11982"/>
                    </a:cubicBezTo>
                    <a:cubicBezTo>
                      <a:pt x="25053" y="11982"/>
                      <a:pt x="25639" y="12401"/>
                      <a:pt x="25556" y="12401"/>
                    </a:cubicBezTo>
                    <a:close/>
                    <a:moveTo>
                      <a:pt x="31756" y="32929"/>
                    </a:moveTo>
                    <a:lnTo>
                      <a:pt x="31756" y="32929"/>
                    </a:lnTo>
                    <a:lnTo>
                      <a:pt x="31756" y="32929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="" xmlns:a16="http://schemas.microsoft.com/office/drawing/2014/main" id="{90EA0886-D855-49C9-882C-3ACAEEB8B385}"/>
                  </a:ext>
                </a:extLst>
              </p:cNvPr>
              <p:cNvSpPr/>
              <p:nvPr/>
            </p:nvSpPr>
            <p:spPr>
              <a:xfrm>
                <a:off x="3045701" y="2520918"/>
                <a:ext cx="233955" cy="174029"/>
              </a:xfrm>
              <a:custGeom>
                <a:avLst/>
                <a:gdLst>
                  <a:gd name="connsiteX0" fmla="*/ 6033 w 233955"/>
                  <a:gd name="connsiteY0" fmla="*/ 174029 h 174029"/>
                  <a:gd name="connsiteX1" fmla="*/ 0 w 233955"/>
                  <a:gd name="connsiteY1" fmla="*/ 172270 h 174029"/>
                  <a:gd name="connsiteX2" fmla="*/ 71472 w 233955"/>
                  <a:gd name="connsiteY2" fmla="*/ 69293 h 174029"/>
                  <a:gd name="connsiteX3" fmla="*/ 143112 w 233955"/>
                  <a:gd name="connsiteY3" fmla="*/ 77253 h 174029"/>
                  <a:gd name="connsiteX4" fmla="*/ 196485 w 233955"/>
                  <a:gd name="connsiteY4" fmla="*/ 84794 h 174029"/>
                  <a:gd name="connsiteX5" fmla="*/ 224554 w 233955"/>
                  <a:gd name="connsiteY5" fmla="*/ 53122 h 174029"/>
                  <a:gd name="connsiteX6" fmla="*/ 218857 w 233955"/>
                  <a:gd name="connsiteY6" fmla="*/ 3854 h 174029"/>
                  <a:gd name="connsiteX7" fmla="*/ 223884 w 233955"/>
                  <a:gd name="connsiteY7" fmla="*/ 0 h 174029"/>
                  <a:gd name="connsiteX8" fmla="*/ 230503 w 233955"/>
                  <a:gd name="connsiteY8" fmla="*/ 54965 h 174029"/>
                  <a:gd name="connsiteX9" fmla="*/ 198496 w 233955"/>
                  <a:gd name="connsiteY9" fmla="*/ 90743 h 174029"/>
                  <a:gd name="connsiteX10" fmla="*/ 141184 w 233955"/>
                  <a:gd name="connsiteY10" fmla="*/ 83202 h 174029"/>
                  <a:gd name="connsiteX11" fmla="*/ 73399 w 233955"/>
                  <a:gd name="connsiteY11" fmla="*/ 75326 h 174029"/>
                  <a:gd name="connsiteX12" fmla="*/ 6033 w 233955"/>
                  <a:gd name="connsiteY12" fmla="*/ 174029 h 174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955" h="174029">
                    <a:moveTo>
                      <a:pt x="6033" y="174029"/>
                    </a:moveTo>
                    <a:lnTo>
                      <a:pt x="0" y="172270"/>
                    </a:lnTo>
                    <a:cubicBezTo>
                      <a:pt x="1089" y="168667"/>
                      <a:pt x="26226" y="83789"/>
                      <a:pt x="71472" y="69293"/>
                    </a:cubicBezTo>
                    <a:cubicBezTo>
                      <a:pt x="94933" y="61836"/>
                      <a:pt x="119399" y="69293"/>
                      <a:pt x="143112" y="77253"/>
                    </a:cubicBezTo>
                    <a:cubicBezTo>
                      <a:pt x="162970" y="83621"/>
                      <a:pt x="181738" y="89570"/>
                      <a:pt x="196485" y="84794"/>
                    </a:cubicBezTo>
                    <a:cubicBezTo>
                      <a:pt x="210436" y="79432"/>
                      <a:pt x="220909" y="67618"/>
                      <a:pt x="224554" y="53122"/>
                    </a:cubicBezTo>
                    <a:cubicBezTo>
                      <a:pt x="230227" y="36683"/>
                      <a:pt x="228132" y="18559"/>
                      <a:pt x="218857" y="3854"/>
                    </a:cubicBezTo>
                    <a:lnTo>
                      <a:pt x="223884" y="0"/>
                    </a:lnTo>
                    <a:cubicBezTo>
                      <a:pt x="234383" y="16347"/>
                      <a:pt x="236821" y="36599"/>
                      <a:pt x="230503" y="54965"/>
                    </a:cubicBezTo>
                    <a:cubicBezTo>
                      <a:pt x="226356" y="71422"/>
                      <a:pt x="214391" y="84794"/>
                      <a:pt x="198496" y="90743"/>
                    </a:cubicBezTo>
                    <a:cubicBezTo>
                      <a:pt x="181738" y="96190"/>
                      <a:pt x="162048" y="89905"/>
                      <a:pt x="141184" y="83202"/>
                    </a:cubicBezTo>
                    <a:cubicBezTo>
                      <a:pt x="118394" y="75913"/>
                      <a:pt x="94933" y="68372"/>
                      <a:pt x="73399" y="75326"/>
                    </a:cubicBezTo>
                    <a:cubicBezTo>
                      <a:pt x="31253" y="88732"/>
                      <a:pt x="6284" y="173192"/>
                      <a:pt x="6033" y="174029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="" xmlns:a16="http://schemas.microsoft.com/office/drawing/2014/main" id="{51DFB773-7E65-4415-A6C3-089CAA2E2B6E}"/>
                  </a:ext>
                </a:extLst>
              </p:cNvPr>
              <p:cNvSpPr/>
              <p:nvPr/>
            </p:nvSpPr>
            <p:spPr>
              <a:xfrm>
                <a:off x="3207330" y="2487989"/>
                <a:ext cx="58903" cy="40470"/>
              </a:xfrm>
              <a:custGeom>
                <a:avLst/>
                <a:gdLst>
                  <a:gd name="connsiteX0" fmla="*/ 58652 w 58903"/>
                  <a:gd name="connsiteY0" fmla="*/ 40470 h 40470"/>
                  <a:gd name="connsiteX1" fmla="*/ 33516 w 58903"/>
                  <a:gd name="connsiteY1" fmla="*/ 34270 h 40470"/>
                  <a:gd name="connsiteX2" fmla="*/ 0 w 58903"/>
                  <a:gd name="connsiteY2" fmla="*/ 4189 h 40470"/>
                  <a:gd name="connsiteX3" fmla="*/ 4692 w 58903"/>
                  <a:gd name="connsiteY3" fmla="*/ 0 h 40470"/>
                  <a:gd name="connsiteX4" fmla="*/ 36364 w 58903"/>
                  <a:gd name="connsiteY4" fmla="*/ 28740 h 40470"/>
                  <a:gd name="connsiteX5" fmla="*/ 58904 w 58903"/>
                  <a:gd name="connsiteY5" fmla="*/ 34186 h 40470"/>
                  <a:gd name="connsiteX6" fmla="*/ 58904 w 58903"/>
                  <a:gd name="connsiteY6" fmla="*/ 40470 h 4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903" h="40470">
                    <a:moveTo>
                      <a:pt x="58652" y="40470"/>
                    </a:moveTo>
                    <a:cubicBezTo>
                      <a:pt x="49896" y="40462"/>
                      <a:pt x="41274" y="38333"/>
                      <a:pt x="33516" y="34270"/>
                    </a:cubicBezTo>
                    <a:cubicBezTo>
                      <a:pt x="21140" y="25673"/>
                      <a:pt x="9887" y="15568"/>
                      <a:pt x="0" y="4189"/>
                    </a:cubicBezTo>
                    <a:lnTo>
                      <a:pt x="4692" y="0"/>
                    </a:lnTo>
                    <a:cubicBezTo>
                      <a:pt x="14085" y="10792"/>
                      <a:pt x="24718" y="20436"/>
                      <a:pt x="36364" y="28740"/>
                    </a:cubicBezTo>
                    <a:cubicBezTo>
                      <a:pt x="43344" y="32309"/>
                      <a:pt x="51069" y="34177"/>
                      <a:pt x="58904" y="34186"/>
                    </a:cubicBezTo>
                    <a:lnTo>
                      <a:pt x="58904" y="40470"/>
                    </a:ln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="" xmlns:a16="http://schemas.microsoft.com/office/drawing/2014/main" id="{33D5F707-06FA-42B2-811A-5BB3906628FE}"/>
                  </a:ext>
                </a:extLst>
              </p:cNvPr>
              <p:cNvSpPr/>
              <p:nvPr/>
            </p:nvSpPr>
            <p:spPr>
              <a:xfrm>
                <a:off x="3243778" y="2456233"/>
                <a:ext cx="29560" cy="65774"/>
              </a:xfrm>
              <a:custGeom>
                <a:avLst/>
                <a:gdLst>
                  <a:gd name="connsiteX0" fmla="*/ 28488 w 29560"/>
                  <a:gd name="connsiteY0" fmla="*/ 65774 h 65774"/>
                  <a:gd name="connsiteX1" fmla="*/ 22204 w 29560"/>
                  <a:gd name="connsiteY1" fmla="*/ 64936 h 65774"/>
                  <a:gd name="connsiteX2" fmla="*/ 22958 w 29560"/>
                  <a:gd name="connsiteY2" fmla="*/ 39800 h 65774"/>
                  <a:gd name="connsiteX3" fmla="*/ 0 w 29560"/>
                  <a:gd name="connsiteY3" fmla="*/ 3938 h 65774"/>
                  <a:gd name="connsiteX4" fmla="*/ 4860 w 29560"/>
                  <a:gd name="connsiteY4" fmla="*/ 0 h 65774"/>
                  <a:gd name="connsiteX5" fmla="*/ 29158 w 29560"/>
                  <a:gd name="connsiteY5" fmla="*/ 38962 h 65774"/>
                  <a:gd name="connsiteX6" fmla="*/ 28488 w 29560"/>
                  <a:gd name="connsiteY6" fmla="*/ 65774 h 65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0" h="65774">
                    <a:moveTo>
                      <a:pt x="28488" y="65774"/>
                    </a:moveTo>
                    <a:lnTo>
                      <a:pt x="22204" y="64936"/>
                    </a:lnTo>
                    <a:cubicBezTo>
                      <a:pt x="23369" y="56608"/>
                      <a:pt x="23620" y="48179"/>
                      <a:pt x="22958" y="39800"/>
                    </a:cubicBezTo>
                    <a:cubicBezTo>
                      <a:pt x="22036" y="32929"/>
                      <a:pt x="8714" y="14663"/>
                      <a:pt x="0" y="3938"/>
                    </a:cubicBezTo>
                    <a:lnTo>
                      <a:pt x="4860" y="0"/>
                    </a:lnTo>
                    <a:cubicBezTo>
                      <a:pt x="7206" y="2849"/>
                      <a:pt x="27734" y="28237"/>
                      <a:pt x="29158" y="38962"/>
                    </a:cubicBezTo>
                    <a:cubicBezTo>
                      <a:pt x="29862" y="47902"/>
                      <a:pt x="29644" y="56884"/>
                      <a:pt x="28488" y="65774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="" xmlns:a16="http://schemas.microsoft.com/office/drawing/2014/main" id="{BF9AC8AD-7481-4B54-963F-FF3904BF21FB}"/>
                  </a:ext>
                </a:extLst>
              </p:cNvPr>
              <p:cNvSpPr/>
              <p:nvPr/>
            </p:nvSpPr>
            <p:spPr>
              <a:xfrm>
                <a:off x="3209089" y="2471734"/>
                <a:ext cx="60411" cy="54798"/>
              </a:xfrm>
              <a:custGeom>
                <a:avLst/>
                <a:gdLst>
                  <a:gd name="connsiteX0" fmla="*/ 57228 w 60411"/>
                  <a:gd name="connsiteY0" fmla="*/ 54798 h 54798"/>
                  <a:gd name="connsiteX1" fmla="*/ 26980 w 60411"/>
                  <a:gd name="connsiteY1" fmla="*/ 34102 h 54798"/>
                  <a:gd name="connsiteX2" fmla="*/ 0 w 60411"/>
                  <a:gd name="connsiteY2" fmla="*/ 4189 h 54798"/>
                  <a:gd name="connsiteX3" fmla="*/ 4692 w 60411"/>
                  <a:gd name="connsiteY3" fmla="*/ 0 h 54798"/>
                  <a:gd name="connsiteX4" fmla="*/ 31588 w 60411"/>
                  <a:gd name="connsiteY4" fmla="*/ 29829 h 54798"/>
                  <a:gd name="connsiteX5" fmla="*/ 60412 w 60411"/>
                  <a:gd name="connsiteY5" fmla="*/ 49352 h 5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411" h="54798">
                    <a:moveTo>
                      <a:pt x="57228" y="54798"/>
                    </a:moveTo>
                    <a:cubicBezTo>
                      <a:pt x="46553" y="48807"/>
                      <a:pt x="36431" y="41886"/>
                      <a:pt x="26980" y="34102"/>
                    </a:cubicBezTo>
                    <a:cubicBezTo>
                      <a:pt x="21031" y="27650"/>
                      <a:pt x="0" y="4189"/>
                      <a:pt x="0" y="4189"/>
                    </a:cubicBezTo>
                    <a:lnTo>
                      <a:pt x="4692" y="0"/>
                    </a:lnTo>
                    <a:cubicBezTo>
                      <a:pt x="4692" y="0"/>
                      <a:pt x="25723" y="23461"/>
                      <a:pt x="31588" y="29829"/>
                    </a:cubicBezTo>
                    <a:cubicBezTo>
                      <a:pt x="40579" y="37202"/>
                      <a:pt x="50231" y="43738"/>
                      <a:pt x="60412" y="49352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="" xmlns:a16="http://schemas.microsoft.com/office/drawing/2014/main" id="{E27D7F31-C938-404C-BBCC-E7B32EDF7D32}"/>
                  </a:ext>
                </a:extLst>
              </p:cNvPr>
              <p:cNvSpPr/>
              <p:nvPr/>
            </p:nvSpPr>
            <p:spPr>
              <a:xfrm>
                <a:off x="3228444" y="2459417"/>
                <a:ext cx="43235" cy="64601"/>
              </a:xfrm>
              <a:custGeom>
                <a:avLst/>
                <a:gdLst>
                  <a:gd name="connsiteX0" fmla="*/ 37454 w 43235"/>
                  <a:gd name="connsiteY0" fmla="*/ 64601 h 64601"/>
                  <a:gd name="connsiteX1" fmla="*/ 19355 w 43235"/>
                  <a:gd name="connsiteY1" fmla="*/ 29326 h 64601"/>
                  <a:gd name="connsiteX2" fmla="*/ 0 w 43235"/>
                  <a:gd name="connsiteY2" fmla="*/ 3603 h 64601"/>
                  <a:gd name="connsiteX3" fmla="*/ 5195 w 43235"/>
                  <a:gd name="connsiteY3" fmla="*/ 0 h 64601"/>
                  <a:gd name="connsiteX4" fmla="*/ 23964 w 43235"/>
                  <a:gd name="connsiteY4" fmla="*/ 25137 h 64601"/>
                  <a:gd name="connsiteX5" fmla="*/ 43235 w 43235"/>
                  <a:gd name="connsiteY5" fmla="*/ 62171 h 6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35" h="64601">
                    <a:moveTo>
                      <a:pt x="37454" y="64601"/>
                    </a:moveTo>
                    <a:cubicBezTo>
                      <a:pt x="32435" y="52351"/>
                      <a:pt x="26377" y="40545"/>
                      <a:pt x="19355" y="29326"/>
                    </a:cubicBezTo>
                    <a:cubicBezTo>
                      <a:pt x="13742" y="23293"/>
                      <a:pt x="587" y="4189"/>
                      <a:pt x="0" y="3603"/>
                    </a:cubicBezTo>
                    <a:lnTo>
                      <a:pt x="5195" y="0"/>
                    </a:lnTo>
                    <a:cubicBezTo>
                      <a:pt x="5195" y="0"/>
                      <a:pt x="18601" y="19355"/>
                      <a:pt x="23964" y="25137"/>
                    </a:cubicBezTo>
                    <a:cubicBezTo>
                      <a:pt x="31496" y="36876"/>
                      <a:pt x="37948" y="49268"/>
                      <a:pt x="43235" y="62171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="" xmlns:a16="http://schemas.microsoft.com/office/drawing/2014/main" id="{BC0591D8-C71C-4731-B8F9-1EE49810D8AB}"/>
                  </a:ext>
                </a:extLst>
              </p:cNvPr>
              <p:cNvSpPr/>
              <p:nvPr/>
            </p:nvSpPr>
            <p:spPr>
              <a:xfrm>
                <a:off x="2620053" y="2623978"/>
                <a:ext cx="554012" cy="182911"/>
              </a:xfrm>
              <a:custGeom>
                <a:avLst/>
                <a:gdLst>
                  <a:gd name="connsiteX0" fmla="*/ 294518 w 554012"/>
                  <a:gd name="connsiteY0" fmla="*/ 182911 h 182911"/>
                  <a:gd name="connsiteX1" fmla="*/ 0 w 554012"/>
                  <a:gd name="connsiteY1" fmla="*/ 163053 h 182911"/>
                  <a:gd name="connsiteX2" fmla="*/ 259913 w 554012"/>
                  <a:gd name="connsiteY2" fmla="*/ 0 h 182911"/>
                  <a:gd name="connsiteX3" fmla="*/ 554012 w 554012"/>
                  <a:gd name="connsiteY3" fmla="*/ 57144 h 182911"/>
                  <a:gd name="connsiteX4" fmla="*/ 294518 w 554012"/>
                  <a:gd name="connsiteY4" fmla="*/ 182911 h 18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4012" h="182911">
                    <a:moveTo>
                      <a:pt x="294518" y="182911"/>
                    </a:moveTo>
                    <a:lnTo>
                      <a:pt x="0" y="163053"/>
                    </a:lnTo>
                    <a:lnTo>
                      <a:pt x="259913" y="0"/>
                    </a:lnTo>
                    <a:lnTo>
                      <a:pt x="554012" y="57144"/>
                    </a:lnTo>
                    <a:lnTo>
                      <a:pt x="294518" y="182911"/>
                    </a:ln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="" xmlns:a16="http://schemas.microsoft.com/office/drawing/2014/main" id="{68440C94-FE1E-47C0-9CEB-1B7B2A449A23}"/>
                  </a:ext>
                </a:extLst>
              </p:cNvPr>
              <p:cNvSpPr/>
              <p:nvPr/>
            </p:nvSpPr>
            <p:spPr>
              <a:xfrm>
                <a:off x="2620053" y="2623978"/>
                <a:ext cx="554012" cy="182911"/>
              </a:xfrm>
              <a:custGeom>
                <a:avLst/>
                <a:gdLst>
                  <a:gd name="connsiteX0" fmla="*/ 294518 w 554012"/>
                  <a:gd name="connsiteY0" fmla="*/ 182911 h 182911"/>
                  <a:gd name="connsiteX1" fmla="*/ 0 w 554012"/>
                  <a:gd name="connsiteY1" fmla="*/ 163053 h 182911"/>
                  <a:gd name="connsiteX2" fmla="*/ 259913 w 554012"/>
                  <a:gd name="connsiteY2" fmla="*/ 0 h 182911"/>
                  <a:gd name="connsiteX3" fmla="*/ 554012 w 554012"/>
                  <a:gd name="connsiteY3" fmla="*/ 57144 h 182911"/>
                  <a:gd name="connsiteX4" fmla="*/ 294518 w 554012"/>
                  <a:gd name="connsiteY4" fmla="*/ 182911 h 18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4012" h="182911">
                    <a:moveTo>
                      <a:pt x="294518" y="182911"/>
                    </a:moveTo>
                    <a:lnTo>
                      <a:pt x="0" y="163053"/>
                    </a:lnTo>
                    <a:lnTo>
                      <a:pt x="259913" y="0"/>
                    </a:lnTo>
                    <a:lnTo>
                      <a:pt x="554012" y="57144"/>
                    </a:lnTo>
                    <a:lnTo>
                      <a:pt x="294518" y="182911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="" xmlns:a16="http://schemas.microsoft.com/office/drawing/2014/main" id="{FCC05E80-0B53-4656-A0AB-1767E47AD4AF}"/>
                  </a:ext>
                </a:extLst>
              </p:cNvPr>
              <p:cNvSpPr/>
              <p:nvPr/>
            </p:nvSpPr>
            <p:spPr>
              <a:xfrm>
                <a:off x="2749340" y="2703828"/>
                <a:ext cx="310689" cy="155513"/>
              </a:xfrm>
              <a:custGeom>
                <a:avLst/>
                <a:gdLst>
                  <a:gd name="connsiteX0" fmla="*/ 25639 w 310689"/>
                  <a:gd name="connsiteY0" fmla="*/ 155513 h 155513"/>
                  <a:gd name="connsiteX1" fmla="*/ 0 w 310689"/>
                  <a:gd name="connsiteY1" fmla="*/ 72814 h 155513"/>
                  <a:gd name="connsiteX2" fmla="*/ 144871 w 310689"/>
                  <a:gd name="connsiteY2" fmla="*/ 4526 h 155513"/>
                  <a:gd name="connsiteX3" fmla="*/ 298959 w 310689"/>
                  <a:gd name="connsiteY3" fmla="*/ 9553 h 155513"/>
                  <a:gd name="connsiteX4" fmla="*/ 310689 w 310689"/>
                  <a:gd name="connsiteY4" fmla="*/ 101721 h 155513"/>
                  <a:gd name="connsiteX5" fmla="*/ 157020 w 310689"/>
                  <a:gd name="connsiteY5" fmla="*/ 112614 h 155513"/>
                  <a:gd name="connsiteX6" fmla="*/ 25639 w 310689"/>
                  <a:gd name="connsiteY6" fmla="*/ 155513 h 15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689" h="155513">
                    <a:moveTo>
                      <a:pt x="25639" y="155513"/>
                    </a:moveTo>
                    <a:lnTo>
                      <a:pt x="0" y="72814"/>
                    </a:lnTo>
                    <a:cubicBezTo>
                      <a:pt x="0" y="72814"/>
                      <a:pt x="78343" y="17094"/>
                      <a:pt x="144871" y="4526"/>
                    </a:cubicBezTo>
                    <a:cubicBezTo>
                      <a:pt x="211399" y="-8042"/>
                      <a:pt x="298959" y="9553"/>
                      <a:pt x="298959" y="9553"/>
                    </a:cubicBezTo>
                    <a:lnTo>
                      <a:pt x="310689" y="101721"/>
                    </a:lnTo>
                    <a:cubicBezTo>
                      <a:pt x="310689" y="101721"/>
                      <a:pt x="210562" y="101302"/>
                      <a:pt x="157020" y="112614"/>
                    </a:cubicBezTo>
                    <a:cubicBezTo>
                      <a:pt x="103479" y="123925"/>
                      <a:pt x="25639" y="155513"/>
                      <a:pt x="25639" y="155513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="" xmlns:a16="http://schemas.microsoft.com/office/drawing/2014/main" id="{DF8152AF-E4B6-4A5B-83FC-5B85DE7AEC72}"/>
                  </a:ext>
                </a:extLst>
              </p:cNvPr>
              <p:cNvSpPr/>
              <p:nvPr/>
            </p:nvSpPr>
            <p:spPr>
              <a:xfrm>
                <a:off x="3017632" y="2891349"/>
                <a:ext cx="333479" cy="330966"/>
              </a:xfrm>
              <a:custGeom>
                <a:avLst/>
                <a:gdLst>
                  <a:gd name="connsiteX0" fmla="*/ 288234 w 333479"/>
                  <a:gd name="connsiteY0" fmla="*/ 285972 h 330966"/>
                  <a:gd name="connsiteX1" fmla="*/ 333480 w 333479"/>
                  <a:gd name="connsiteY1" fmla="*/ 204110 h 330966"/>
                  <a:gd name="connsiteX2" fmla="*/ 308343 w 333479"/>
                  <a:gd name="connsiteY2" fmla="*/ 190285 h 330966"/>
                  <a:gd name="connsiteX3" fmla="*/ 296948 w 333479"/>
                  <a:gd name="connsiteY3" fmla="*/ 169840 h 330966"/>
                  <a:gd name="connsiteX4" fmla="*/ 296948 w 333479"/>
                  <a:gd name="connsiteY4" fmla="*/ 155847 h 330966"/>
                  <a:gd name="connsiteX5" fmla="*/ 307589 w 333479"/>
                  <a:gd name="connsiteY5" fmla="*/ 135152 h 330966"/>
                  <a:gd name="connsiteX6" fmla="*/ 332055 w 333479"/>
                  <a:gd name="connsiteY6" fmla="*/ 120321 h 330966"/>
                  <a:gd name="connsiteX7" fmla="*/ 283793 w 333479"/>
                  <a:gd name="connsiteY7" fmla="*/ 40135 h 330966"/>
                  <a:gd name="connsiteX8" fmla="*/ 259243 w 333479"/>
                  <a:gd name="connsiteY8" fmla="*/ 54965 h 330966"/>
                  <a:gd name="connsiteX9" fmla="*/ 235950 w 333479"/>
                  <a:gd name="connsiteY9" fmla="*/ 54965 h 330966"/>
                  <a:gd name="connsiteX10" fmla="*/ 223716 w 333479"/>
                  <a:gd name="connsiteY10" fmla="*/ 48179 h 330966"/>
                  <a:gd name="connsiteX11" fmla="*/ 210981 w 333479"/>
                  <a:gd name="connsiteY11" fmla="*/ 28572 h 330966"/>
                  <a:gd name="connsiteX12" fmla="*/ 210478 w 333479"/>
                  <a:gd name="connsiteY12" fmla="*/ 0 h 330966"/>
                  <a:gd name="connsiteX13" fmla="*/ 116886 w 333479"/>
                  <a:gd name="connsiteY13" fmla="*/ 1759 h 330966"/>
                  <a:gd name="connsiteX14" fmla="*/ 117472 w 333479"/>
                  <a:gd name="connsiteY14" fmla="*/ 30499 h 330966"/>
                  <a:gd name="connsiteX15" fmla="*/ 105407 w 333479"/>
                  <a:gd name="connsiteY15" fmla="*/ 50441 h 330966"/>
                  <a:gd name="connsiteX16" fmla="*/ 99457 w 333479"/>
                  <a:gd name="connsiteY16" fmla="*/ 53876 h 330966"/>
                  <a:gd name="connsiteX17" fmla="*/ 93592 w 333479"/>
                  <a:gd name="connsiteY17" fmla="*/ 57563 h 330966"/>
                  <a:gd name="connsiteX18" fmla="*/ 70383 w 333479"/>
                  <a:gd name="connsiteY18" fmla="*/ 58904 h 330966"/>
                  <a:gd name="connsiteX19" fmla="*/ 45246 w 333479"/>
                  <a:gd name="connsiteY19" fmla="*/ 44995 h 330966"/>
                  <a:gd name="connsiteX20" fmla="*/ 0 w 333479"/>
                  <a:gd name="connsiteY20" fmla="*/ 126857 h 330966"/>
                  <a:gd name="connsiteX21" fmla="*/ 25137 w 333479"/>
                  <a:gd name="connsiteY21" fmla="*/ 140765 h 330966"/>
                  <a:gd name="connsiteX22" fmla="*/ 36532 w 333479"/>
                  <a:gd name="connsiteY22" fmla="*/ 161126 h 330966"/>
                  <a:gd name="connsiteX23" fmla="*/ 36532 w 333479"/>
                  <a:gd name="connsiteY23" fmla="*/ 175119 h 330966"/>
                  <a:gd name="connsiteX24" fmla="*/ 25891 w 333479"/>
                  <a:gd name="connsiteY24" fmla="*/ 195815 h 330966"/>
                  <a:gd name="connsiteX25" fmla="*/ 1341 w 333479"/>
                  <a:gd name="connsiteY25" fmla="*/ 210645 h 330966"/>
                  <a:gd name="connsiteX26" fmla="*/ 49687 w 333479"/>
                  <a:gd name="connsiteY26" fmla="*/ 290831 h 330966"/>
                  <a:gd name="connsiteX27" fmla="*/ 74237 w 333479"/>
                  <a:gd name="connsiteY27" fmla="*/ 276001 h 330966"/>
                  <a:gd name="connsiteX28" fmla="*/ 97530 w 333479"/>
                  <a:gd name="connsiteY28" fmla="*/ 276001 h 330966"/>
                  <a:gd name="connsiteX29" fmla="*/ 109680 w 333479"/>
                  <a:gd name="connsiteY29" fmla="*/ 282704 h 330966"/>
                  <a:gd name="connsiteX30" fmla="*/ 122416 w 333479"/>
                  <a:gd name="connsiteY30" fmla="*/ 302311 h 330966"/>
                  <a:gd name="connsiteX31" fmla="*/ 123002 w 333479"/>
                  <a:gd name="connsiteY31" fmla="*/ 330966 h 330966"/>
                  <a:gd name="connsiteX32" fmla="*/ 216594 w 333479"/>
                  <a:gd name="connsiteY32" fmla="*/ 329207 h 330966"/>
                  <a:gd name="connsiteX33" fmla="*/ 216008 w 333479"/>
                  <a:gd name="connsiteY33" fmla="*/ 300467 h 330966"/>
                  <a:gd name="connsiteX34" fmla="*/ 228073 w 333479"/>
                  <a:gd name="connsiteY34" fmla="*/ 280609 h 330966"/>
                  <a:gd name="connsiteX35" fmla="*/ 234106 w 333479"/>
                  <a:gd name="connsiteY35" fmla="*/ 277174 h 330966"/>
                  <a:gd name="connsiteX36" fmla="*/ 239888 w 333479"/>
                  <a:gd name="connsiteY36" fmla="*/ 273403 h 330966"/>
                  <a:gd name="connsiteX37" fmla="*/ 263181 w 333479"/>
                  <a:gd name="connsiteY37" fmla="*/ 272146 h 330966"/>
                  <a:gd name="connsiteX38" fmla="*/ 206205 w 333479"/>
                  <a:gd name="connsiteY38" fmla="*/ 231006 h 330966"/>
                  <a:gd name="connsiteX39" fmla="*/ 100982 w 333479"/>
                  <a:gd name="connsiteY39" fmla="*/ 204856 h 330966"/>
                  <a:gd name="connsiteX40" fmla="*/ 127133 w 333479"/>
                  <a:gd name="connsiteY40" fmla="*/ 99633 h 330966"/>
                  <a:gd name="connsiteX41" fmla="*/ 232347 w 333479"/>
                  <a:gd name="connsiteY41" fmla="*/ 125767 h 330966"/>
                  <a:gd name="connsiteX42" fmla="*/ 206205 w 333479"/>
                  <a:gd name="connsiteY42" fmla="*/ 231006 h 33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33479" h="330966">
                    <a:moveTo>
                      <a:pt x="288234" y="285972"/>
                    </a:moveTo>
                    <a:lnTo>
                      <a:pt x="333480" y="204110"/>
                    </a:lnTo>
                    <a:lnTo>
                      <a:pt x="308343" y="190285"/>
                    </a:lnTo>
                    <a:cubicBezTo>
                      <a:pt x="301012" y="186145"/>
                      <a:pt x="296613" y="178253"/>
                      <a:pt x="296948" y="169840"/>
                    </a:cubicBezTo>
                    <a:cubicBezTo>
                      <a:pt x="297199" y="165181"/>
                      <a:pt x="297199" y="160506"/>
                      <a:pt x="296948" y="155847"/>
                    </a:cubicBezTo>
                    <a:cubicBezTo>
                      <a:pt x="296286" y="147494"/>
                      <a:pt x="300408" y="139475"/>
                      <a:pt x="307589" y="135152"/>
                    </a:cubicBezTo>
                    <a:lnTo>
                      <a:pt x="332055" y="120321"/>
                    </a:lnTo>
                    <a:lnTo>
                      <a:pt x="283793" y="40135"/>
                    </a:lnTo>
                    <a:lnTo>
                      <a:pt x="259243" y="54965"/>
                    </a:lnTo>
                    <a:cubicBezTo>
                      <a:pt x="252104" y="59364"/>
                      <a:pt x="243089" y="59364"/>
                      <a:pt x="235950" y="54965"/>
                    </a:cubicBezTo>
                    <a:cubicBezTo>
                      <a:pt x="232011" y="52460"/>
                      <a:pt x="227923" y="50189"/>
                      <a:pt x="223716" y="48179"/>
                    </a:cubicBezTo>
                    <a:cubicBezTo>
                      <a:pt x="216092" y="44592"/>
                      <a:pt x="211165" y="36993"/>
                      <a:pt x="210981" y="28572"/>
                    </a:cubicBezTo>
                    <a:lnTo>
                      <a:pt x="210478" y="0"/>
                    </a:lnTo>
                    <a:lnTo>
                      <a:pt x="116886" y="1759"/>
                    </a:lnTo>
                    <a:lnTo>
                      <a:pt x="117472" y="30499"/>
                    </a:lnTo>
                    <a:cubicBezTo>
                      <a:pt x="117539" y="38895"/>
                      <a:pt x="112872" y="46612"/>
                      <a:pt x="105407" y="50441"/>
                    </a:cubicBezTo>
                    <a:lnTo>
                      <a:pt x="99457" y="53876"/>
                    </a:lnTo>
                    <a:cubicBezTo>
                      <a:pt x="97447" y="55049"/>
                      <a:pt x="95520" y="56306"/>
                      <a:pt x="93592" y="57563"/>
                    </a:cubicBezTo>
                    <a:cubicBezTo>
                      <a:pt x="86730" y="62364"/>
                      <a:pt x="77748" y="62884"/>
                      <a:pt x="70383" y="58904"/>
                    </a:cubicBezTo>
                    <a:lnTo>
                      <a:pt x="45246" y="44995"/>
                    </a:lnTo>
                    <a:lnTo>
                      <a:pt x="0" y="126857"/>
                    </a:lnTo>
                    <a:lnTo>
                      <a:pt x="25137" y="140765"/>
                    </a:lnTo>
                    <a:cubicBezTo>
                      <a:pt x="32452" y="144880"/>
                      <a:pt x="36850" y="152739"/>
                      <a:pt x="36532" y="161126"/>
                    </a:cubicBezTo>
                    <a:cubicBezTo>
                      <a:pt x="36281" y="165785"/>
                      <a:pt x="36281" y="170460"/>
                      <a:pt x="36532" y="175119"/>
                    </a:cubicBezTo>
                    <a:cubicBezTo>
                      <a:pt x="37177" y="183473"/>
                      <a:pt x="33055" y="191474"/>
                      <a:pt x="25891" y="195815"/>
                    </a:cubicBezTo>
                    <a:lnTo>
                      <a:pt x="1341" y="210645"/>
                    </a:lnTo>
                    <a:lnTo>
                      <a:pt x="49687" y="290831"/>
                    </a:lnTo>
                    <a:lnTo>
                      <a:pt x="74237" y="276001"/>
                    </a:lnTo>
                    <a:cubicBezTo>
                      <a:pt x="81376" y="271602"/>
                      <a:pt x="90392" y="271602"/>
                      <a:pt x="97530" y="276001"/>
                    </a:cubicBezTo>
                    <a:cubicBezTo>
                      <a:pt x="101460" y="278447"/>
                      <a:pt x="105516" y="280684"/>
                      <a:pt x="109680" y="282704"/>
                    </a:cubicBezTo>
                    <a:cubicBezTo>
                      <a:pt x="117304" y="286290"/>
                      <a:pt x="122231" y="293890"/>
                      <a:pt x="122416" y="302311"/>
                    </a:cubicBezTo>
                    <a:lnTo>
                      <a:pt x="123002" y="330966"/>
                    </a:lnTo>
                    <a:lnTo>
                      <a:pt x="216594" y="329207"/>
                    </a:lnTo>
                    <a:lnTo>
                      <a:pt x="216008" y="300467"/>
                    </a:lnTo>
                    <a:cubicBezTo>
                      <a:pt x="215932" y="292096"/>
                      <a:pt x="220608" y="284396"/>
                      <a:pt x="228073" y="280609"/>
                    </a:cubicBezTo>
                    <a:lnTo>
                      <a:pt x="234106" y="277174"/>
                    </a:lnTo>
                    <a:lnTo>
                      <a:pt x="239888" y="273403"/>
                    </a:lnTo>
                    <a:cubicBezTo>
                      <a:pt x="246792" y="268611"/>
                      <a:pt x="255808" y="268124"/>
                      <a:pt x="263181" y="272146"/>
                    </a:cubicBezTo>
                    <a:close/>
                    <a:moveTo>
                      <a:pt x="206205" y="231006"/>
                    </a:moveTo>
                    <a:cubicBezTo>
                      <a:pt x="169924" y="252841"/>
                      <a:pt x="122818" y="241128"/>
                      <a:pt x="100982" y="204856"/>
                    </a:cubicBezTo>
                    <a:cubicBezTo>
                      <a:pt x="79147" y="168575"/>
                      <a:pt x="90861" y="121469"/>
                      <a:pt x="127133" y="99633"/>
                    </a:cubicBezTo>
                    <a:cubicBezTo>
                      <a:pt x="163405" y="77798"/>
                      <a:pt x="210503" y="89503"/>
                      <a:pt x="232347" y="125767"/>
                    </a:cubicBezTo>
                    <a:cubicBezTo>
                      <a:pt x="254149" y="162056"/>
                      <a:pt x="242452" y="209137"/>
                      <a:pt x="206205" y="231006"/>
                    </a:cubicBez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="" xmlns:a16="http://schemas.microsoft.com/office/drawing/2014/main" id="{541AE290-84C6-4177-946E-CA5EC6A935B6}"/>
                  </a:ext>
                </a:extLst>
              </p:cNvPr>
              <p:cNvSpPr/>
              <p:nvPr/>
            </p:nvSpPr>
            <p:spPr>
              <a:xfrm>
                <a:off x="3282991" y="2649199"/>
                <a:ext cx="235195" cy="234441"/>
              </a:xfrm>
              <a:custGeom>
                <a:avLst/>
                <a:gdLst>
                  <a:gd name="connsiteX0" fmla="*/ 232179 w 235195"/>
                  <a:gd name="connsiteY0" fmla="*/ 82197 h 234441"/>
                  <a:gd name="connsiteX1" fmla="*/ 196653 w 235195"/>
                  <a:gd name="connsiteY1" fmla="*/ 27064 h 234441"/>
                  <a:gd name="connsiteX2" fmla="*/ 179895 w 235195"/>
                  <a:gd name="connsiteY2" fmla="*/ 37956 h 234441"/>
                  <a:gd name="connsiteX3" fmla="*/ 163556 w 235195"/>
                  <a:gd name="connsiteY3" fmla="*/ 37956 h 234441"/>
                  <a:gd name="connsiteX4" fmla="*/ 155177 w 235195"/>
                  <a:gd name="connsiteY4" fmla="*/ 33432 h 234441"/>
                  <a:gd name="connsiteX5" fmla="*/ 145793 w 235195"/>
                  <a:gd name="connsiteY5" fmla="*/ 20026 h 234441"/>
                  <a:gd name="connsiteX6" fmla="*/ 144871 w 235195"/>
                  <a:gd name="connsiteY6" fmla="*/ 0 h 234441"/>
                  <a:gd name="connsiteX7" fmla="*/ 79348 w 235195"/>
                  <a:gd name="connsiteY7" fmla="*/ 3268 h 234441"/>
                  <a:gd name="connsiteX8" fmla="*/ 80354 w 235195"/>
                  <a:gd name="connsiteY8" fmla="*/ 23293 h 234441"/>
                  <a:gd name="connsiteX9" fmla="*/ 72393 w 235195"/>
                  <a:gd name="connsiteY9" fmla="*/ 37621 h 234441"/>
                  <a:gd name="connsiteX10" fmla="*/ 64015 w 235195"/>
                  <a:gd name="connsiteY10" fmla="*/ 42900 h 234441"/>
                  <a:gd name="connsiteX11" fmla="*/ 47760 w 235195"/>
                  <a:gd name="connsiteY11" fmla="*/ 44324 h 234441"/>
                  <a:gd name="connsiteX12" fmla="*/ 29829 w 235195"/>
                  <a:gd name="connsiteY12" fmla="*/ 35108 h 234441"/>
                  <a:gd name="connsiteX13" fmla="*/ 0 w 235195"/>
                  <a:gd name="connsiteY13" fmla="*/ 93760 h 234441"/>
                  <a:gd name="connsiteX14" fmla="*/ 17931 w 235195"/>
                  <a:gd name="connsiteY14" fmla="*/ 102893 h 234441"/>
                  <a:gd name="connsiteX15" fmla="*/ 26310 w 235195"/>
                  <a:gd name="connsiteY15" fmla="*/ 116969 h 234441"/>
                  <a:gd name="connsiteX16" fmla="*/ 26310 w 235195"/>
                  <a:gd name="connsiteY16" fmla="*/ 121745 h 234441"/>
                  <a:gd name="connsiteX17" fmla="*/ 26310 w 235195"/>
                  <a:gd name="connsiteY17" fmla="*/ 126605 h 234441"/>
                  <a:gd name="connsiteX18" fmla="*/ 19439 w 235195"/>
                  <a:gd name="connsiteY18" fmla="*/ 141352 h 234441"/>
                  <a:gd name="connsiteX19" fmla="*/ 2681 w 235195"/>
                  <a:gd name="connsiteY19" fmla="*/ 152328 h 234441"/>
                  <a:gd name="connsiteX20" fmla="*/ 38208 w 235195"/>
                  <a:gd name="connsiteY20" fmla="*/ 207378 h 234441"/>
                  <a:gd name="connsiteX21" fmla="*/ 54965 w 235195"/>
                  <a:gd name="connsiteY21" fmla="*/ 196485 h 234441"/>
                  <a:gd name="connsiteX22" fmla="*/ 71304 w 235195"/>
                  <a:gd name="connsiteY22" fmla="*/ 196485 h 234441"/>
                  <a:gd name="connsiteX23" fmla="*/ 79683 w 235195"/>
                  <a:gd name="connsiteY23" fmla="*/ 201009 h 234441"/>
                  <a:gd name="connsiteX24" fmla="*/ 88984 w 235195"/>
                  <a:gd name="connsiteY24" fmla="*/ 214332 h 234441"/>
                  <a:gd name="connsiteX25" fmla="*/ 89989 w 235195"/>
                  <a:gd name="connsiteY25" fmla="*/ 234441 h 234441"/>
                  <a:gd name="connsiteX26" fmla="*/ 155428 w 235195"/>
                  <a:gd name="connsiteY26" fmla="*/ 231174 h 234441"/>
                  <a:gd name="connsiteX27" fmla="*/ 154423 w 235195"/>
                  <a:gd name="connsiteY27" fmla="*/ 211064 h 234441"/>
                  <a:gd name="connsiteX28" fmla="*/ 162802 w 235195"/>
                  <a:gd name="connsiteY28" fmla="*/ 196820 h 234441"/>
                  <a:gd name="connsiteX29" fmla="*/ 171181 w 235195"/>
                  <a:gd name="connsiteY29" fmla="*/ 191541 h 234441"/>
                  <a:gd name="connsiteX30" fmla="*/ 187436 w 235195"/>
                  <a:gd name="connsiteY30" fmla="*/ 190117 h 234441"/>
                  <a:gd name="connsiteX31" fmla="*/ 205367 w 235195"/>
                  <a:gd name="connsiteY31" fmla="*/ 199250 h 234441"/>
                  <a:gd name="connsiteX32" fmla="*/ 235196 w 235195"/>
                  <a:gd name="connsiteY32" fmla="*/ 140598 h 234441"/>
                  <a:gd name="connsiteX33" fmla="*/ 217348 w 235195"/>
                  <a:gd name="connsiteY33" fmla="*/ 131465 h 234441"/>
                  <a:gd name="connsiteX34" fmla="*/ 208970 w 235195"/>
                  <a:gd name="connsiteY34" fmla="*/ 117388 h 234441"/>
                  <a:gd name="connsiteX35" fmla="*/ 208970 w 235195"/>
                  <a:gd name="connsiteY35" fmla="*/ 112528 h 234441"/>
                  <a:gd name="connsiteX36" fmla="*/ 208970 w 235195"/>
                  <a:gd name="connsiteY36" fmla="*/ 107753 h 234441"/>
                  <a:gd name="connsiteX37" fmla="*/ 215840 w 235195"/>
                  <a:gd name="connsiteY37" fmla="*/ 92922 h 234441"/>
                  <a:gd name="connsiteX38" fmla="*/ 171097 w 235195"/>
                  <a:gd name="connsiteY38" fmla="*/ 114623 h 234441"/>
                  <a:gd name="connsiteX39" fmla="*/ 120069 w 235195"/>
                  <a:gd name="connsiteY39" fmla="*/ 170887 h 234441"/>
                  <a:gd name="connsiteX40" fmla="*/ 63805 w 235195"/>
                  <a:gd name="connsiteY40" fmla="*/ 119852 h 234441"/>
                  <a:gd name="connsiteX41" fmla="*/ 114791 w 235195"/>
                  <a:gd name="connsiteY41" fmla="*/ 63596 h 234441"/>
                  <a:gd name="connsiteX42" fmla="*/ 171097 w 235195"/>
                  <a:gd name="connsiteY42" fmla="*/ 114623 h 234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35195" h="234441">
                    <a:moveTo>
                      <a:pt x="232179" y="82197"/>
                    </a:moveTo>
                    <a:lnTo>
                      <a:pt x="196653" y="27064"/>
                    </a:lnTo>
                    <a:lnTo>
                      <a:pt x="179895" y="37956"/>
                    </a:lnTo>
                    <a:cubicBezTo>
                      <a:pt x="174892" y="41057"/>
                      <a:pt x="168558" y="41057"/>
                      <a:pt x="163556" y="37956"/>
                    </a:cubicBezTo>
                    <a:cubicBezTo>
                      <a:pt x="160841" y="36314"/>
                      <a:pt x="158043" y="34798"/>
                      <a:pt x="155177" y="33432"/>
                    </a:cubicBezTo>
                    <a:cubicBezTo>
                      <a:pt x="149764" y="31094"/>
                      <a:pt x="146136" y="25907"/>
                      <a:pt x="145793" y="20026"/>
                    </a:cubicBezTo>
                    <a:lnTo>
                      <a:pt x="144871" y="0"/>
                    </a:lnTo>
                    <a:lnTo>
                      <a:pt x="79348" y="3268"/>
                    </a:lnTo>
                    <a:lnTo>
                      <a:pt x="80354" y="23293"/>
                    </a:lnTo>
                    <a:cubicBezTo>
                      <a:pt x="80605" y="29184"/>
                      <a:pt x="77530" y="34722"/>
                      <a:pt x="72393" y="37621"/>
                    </a:cubicBezTo>
                    <a:cubicBezTo>
                      <a:pt x="69503" y="39213"/>
                      <a:pt x="66704" y="40981"/>
                      <a:pt x="64015" y="42900"/>
                    </a:cubicBezTo>
                    <a:cubicBezTo>
                      <a:pt x="59314" y="46436"/>
                      <a:pt x="53005" y="46989"/>
                      <a:pt x="47760" y="44324"/>
                    </a:cubicBezTo>
                    <a:lnTo>
                      <a:pt x="29829" y="35108"/>
                    </a:lnTo>
                    <a:lnTo>
                      <a:pt x="0" y="93760"/>
                    </a:lnTo>
                    <a:lnTo>
                      <a:pt x="17931" y="102893"/>
                    </a:lnTo>
                    <a:cubicBezTo>
                      <a:pt x="23159" y="105624"/>
                      <a:pt x="26410" y="111071"/>
                      <a:pt x="26310" y="116969"/>
                    </a:cubicBezTo>
                    <a:cubicBezTo>
                      <a:pt x="26310" y="118561"/>
                      <a:pt x="26310" y="120153"/>
                      <a:pt x="26310" y="121745"/>
                    </a:cubicBezTo>
                    <a:cubicBezTo>
                      <a:pt x="26310" y="123337"/>
                      <a:pt x="26310" y="125013"/>
                      <a:pt x="26310" y="126605"/>
                    </a:cubicBezTo>
                    <a:cubicBezTo>
                      <a:pt x="26988" y="132420"/>
                      <a:pt x="24332" y="138126"/>
                      <a:pt x="19439" y="141352"/>
                    </a:cubicBezTo>
                    <a:lnTo>
                      <a:pt x="2681" y="152328"/>
                    </a:lnTo>
                    <a:lnTo>
                      <a:pt x="38208" y="207378"/>
                    </a:lnTo>
                    <a:lnTo>
                      <a:pt x="54965" y="196485"/>
                    </a:lnTo>
                    <a:cubicBezTo>
                      <a:pt x="59984" y="193418"/>
                      <a:pt x="66285" y="193418"/>
                      <a:pt x="71304" y="196485"/>
                    </a:cubicBezTo>
                    <a:cubicBezTo>
                      <a:pt x="74011" y="198144"/>
                      <a:pt x="76809" y="199661"/>
                      <a:pt x="79683" y="201009"/>
                    </a:cubicBezTo>
                    <a:cubicBezTo>
                      <a:pt x="85046" y="203339"/>
                      <a:pt x="88649" y="208492"/>
                      <a:pt x="88984" y="214332"/>
                    </a:cubicBezTo>
                    <a:lnTo>
                      <a:pt x="89989" y="234441"/>
                    </a:lnTo>
                    <a:lnTo>
                      <a:pt x="155428" y="231174"/>
                    </a:lnTo>
                    <a:lnTo>
                      <a:pt x="154423" y="211064"/>
                    </a:lnTo>
                    <a:cubicBezTo>
                      <a:pt x="154280" y="205107"/>
                      <a:pt x="157531" y="199593"/>
                      <a:pt x="162802" y="196820"/>
                    </a:cubicBezTo>
                    <a:cubicBezTo>
                      <a:pt x="165693" y="195228"/>
                      <a:pt x="168491" y="193460"/>
                      <a:pt x="171181" y="191541"/>
                    </a:cubicBezTo>
                    <a:cubicBezTo>
                      <a:pt x="175881" y="188005"/>
                      <a:pt x="182190" y="187453"/>
                      <a:pt x="187436" y="190117"/>
                    </a:cubicBezTo>
                    <a:lnTo>
                      <a:pt x="205367" y="199250"/>
                    </a:lnTo>
                    <a:lnTo>
                      <a:pt x="235196" y="140598"/>
                    </a:lnTo>
                    <a:lnTo>
                      <a:pt x="217348" y="131465"/>
                    </a:lnTo>
                    <a:cubicBezTo>
                      <a:pt x="212112" y="128733"/>
                      <a:pt x="208869" y="123287"/>
                      <a:pt x="208970" y="117388"/>
                    </a:cubicBezTo>
                    <a:cubicBezTo>
                      <a:pt x="208970" y="115796"/>
                      <a:pt x="208970" y="114204"/>
                      <a:pt x="208970" y="112528"/>
                    </a:cubicBezTo>
                    <a:cubicBezTo>
                      <a:pt x="208970" y="110853"/>
                      <a:pt x="208970" y="109345"/>
                      <a:pt x="208970" y="107753"/>
                    </a:cubicBezTo>
                    <a:cubicBezTo>
                      <a:pt x="208257" y="101904"/>
                      <a:pt x="210922" y="96156"/>
                      <a:pt x="215840" y="92922"/>
                    </a:cubicBezTo>
                    <a:close/>
                    <a:moveTo>
                      <a:pt x="171097" y="114623"/>
                    </a:moveTo>
                    <a:cubicBezTo>
                      <a:pt x="172538" y="144251"/>
                      <a:pt x="149697" y="169438"/>
                      <a:pt x="120069" y="170887"/>
                    </a:cubicBezTo>
                    <a:cubicBezTo>
                      <a:pt x="90442" y="172329"/>
                      <a:pt x="65255" y="149479"/>
                      <a:pt x="63805" y="119852"/>
                    </a:cubicBezTo>
                    <a:cubicBezTo>
                      <a:pt x="62364" y="90241"/>
                      <a:pt x="85180" y="65062"/>
                      <a:pt x="114791" y="63596"/>
                    </a:cubicBezTo>
                    <a:cubicBezTo>
                      <a:pt x="144418" y="62171"/>
                      <a:pt x="169606" y="84995"/>
                      <a:pt x="171097" y="114623"/>
                    </a:cubicBez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3" name="Graphic 2">
              <a:extLst>
                <a:ext uri="{FF2B5EF4-FFF2-40B4-BE49-F238E27FC236}">
                  <a16:creationId xmlns="" xmlns:a16="http://schemas.microsoft.com/office/drawing/2014/main" id="{F910314C-3B56-48FF-AF28-6C445A46158F}"/>
                </a:ext>
              </a:extLst>
            </p:cNvPr>
            <p:cNvGrpSpPr/>
            <p:nvPr/>
          </p:nvGrpSpPr>
          <p:grpSpPr>
            <a:xfrm>
              <a:off x="1399016" y="2032581"/>
              <a:ext cx="2446089" cy="2191798"/>
              <a:chOff x="1399016" y="2032580"/>
              <a:chExt cx="2446089" cy="2191798"/>
            </a:xfrm>
          </p:grpSpPr>
          <p:sp>
            <p:nvSpPr>
              <p:cNvPr id="844" name="Freeform: Shape 843">
                <a:extLst>
                  <a:ext uri="{FF2B5EF4-FFF2-40B4-BE49-F238E27FC236}">
                    <a16:creationId xmlns="" xmlns:a16="http://schemas.microsoft.com/office/drawing/2014/main" id="{F983135A-4CB3-4C26-A7C6-92CF5FC9AB51}"/>
                  </a:ext>
                </a:extLst>
              </p:cNvPr>
              <p:cNvSpPr/>
              <p:nvPr/>
            </p:nvSpPr>
            <p:spPr>
              <a:xfrm>
                <a:off x="2283732" y="3009632"/>
                <a:ext cx="962781" cy="1115230"/>
              </a:xfrm>
              <a:custGeom>
                <a:avLst/>
                <a:gdLst>
                  <a:gd name="connsiteX0" fmla="*/ 3930 w 962781"/>
                  <a:gd name="connsiteY0" fmla="*/ 133419 h 1115230"/>
                  <a:gd name="connsiteX1" fmla="*/ 250605 w 962781"/>
                  <a:gd name="connsiteY1" fmla="*/ 898746 h 1115230"/>
                  <a:gd name="connsiteX2" fmla="*/ 791797 w 962781"/>
                  <a:gd name="connsiteY2" fmla="*/ 1115005 h 1115230"/>
                  <a:gd name="connsiteX3" fmla="*/ 948483 w 962781"/>
                  <a:gd name="connsiteY3" fmla="*/ 679303 h 1115230"/>
                  <a:gd name="connsiteX4" fmla="*/ 469294 w 962781"/>
                  <a:gd name="connsiteY4" fmla="*/ 582108 h 1115230"/>
                  <a:gd name="connsiteX5" fmla="*/ 186590 w 962781"/>
                  <a:gd name="connsiteY5" fmla="*/ 125542 h 1115230"/>
                  <a:gd name="connsiteX6" fmla="*/ 3930 w 962781"/>
                  <a:gd name="connsiteY6" fmla="*/ 133419 h 111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2781" h="1115230">
                    <a:moveTo>
                      <a:pt x="3930" y="133419"/>
                    </a:moveTo>
                    <a:cubicBezTo>
                      <a:pt x="46579" y="432126"/>
                      <a:pt x="151650" y="815041"/>
                      <a:pt x="250605" y="898746"/>
                    </a:cubicBezTo>
                    <a:cubicBezTo>
                      <a:pt x="330540" y="966364"/>
                      <a:pt x="767163" y="1110229"/>
                      <a:pt x="791797" y="1115005"/>
                    </a:cubicBezTo>
                    <a:cubicBezTo>
                      <a:pt x="852796" y="1126401"/>
                      <a:pt x="1010822" y="702010"/>
                      <a:pt x="948483" y="679303"/>
                    </a:cubicBezTo>
                    <a:cubicBezTo>
                      <a:pt x="870056" y="650312"/>
                      <a:pt x="489152" y="606239"/>
                      <a:pt x="469294" y="582108"/>
                    </a:cubicBezTo>
                    <a:cubicBezTo>
                      <a:pt x="449436" y="557977"/>
                      <a:pt x="325596" y="356716"/>
                      <a:pt x="186590" y="125542"/>
                    </a:cubicBezTo>
                    <a:cubicBezTo>
                      <a:pt x="90652" y="-34243"/>
                      <a:pt x="-22631" y="-52006"/>
                      <a:pt x="3930" y="133419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="" xmlns:a16="http://schemas.microsoft.com/office/drawing/2014/main" id="{95BDA6DB-2EF8-40D9-912A-DCFFE9AA3259}"/>
                  </a:ext>
                </a:extLst>
              </p:cNvPr>
              <p:cNvSpPr/>
              <p:nvPr/>
            </p:nvSpPr>
            <p:spPr>
              <a:xfrm>
                <a:off x="3028105" y="3688014"/>
                <a:ext cx="817001" cy="536364"/>
              </a:xfrm>
              <a:custGeom>
                <a:avLst/>
                <a:gdLst>
                  <a:gd name="connsiteX0" fmla="*/ 0 w 817001"/>
                  <a:gd name="connsiteY0" fmla="*/ 408555 h 536364"/>
                  <a:gd name="connsiteX1" fmla="*/ 169422 w 817001"/>
                  <a:gd name="connsiteY1" fmla="*/ 498041 h 536364"/>
                  <a:gd name="connsiteX2" fmla="*/ 377386 w 817001"/>
                  <a:gd name="connsiteY2" fmla="*/ 514799 h 536364"/>
                  <a:gd name="connsiteX3" fmla="*/ 263935 w 817001"/>
                  <a:gd name="connsiteY3" fmla="*/ 415425 h 536364"/>
                  <a:gd name="connsiteX4" fmla="*/ 212321 w 817001"/>
                  <a:gd name="connsiteY4" fmla="*/ 348981 h 536364"/>
                  <a:gd name="connsiteX5" fmla="*/ 350070 w 817001"/>
                  <a:gd name="connsiteY5" fmla="*/ 389702 h 536364"/>
                  <a:gd name="connsiteX6" fmla="*/ 623390 w 817001"/>
                  <a:gd name="connsiteY6" fmla="*/ 520915 h 536364"/>
                  <a:gd name="connsiteX7" fmla="*/ 589288 w 817001"/>
                  <a:gd name="connsiteY7" fmla="*/ 432686 h 536364"/>
                  <a:gd name="connsiteX8" fmla="*/ 736672 w 817001"/>
                  <a:gd name="connsiteY8" fmla="*/ 495611 h 536364"/>
                  <a:gd name="connsiteX9" fmla="*/ 747481 w 817001"/>
                  <a:gd name="connsiteY9" fmla="*/ 452544 h 536364"/>
                  <a:gd name="connsiteX10" fmla="*/ 795241 w 817001"/>
                  <a:gd name="connsiteY10" fmla="*/ 449192 h 536364"/>
                  <a:gd name="connsiteX11" fmla="*/ 790633 w 817001"/>
                  <a:gd name="connsiteY11" fmla="*/ 365403 h 536364"/>
                  <a:gd name="connsiteX12" fmla="*/ 809653 w 817001"/>
                  <a:gd name="connsiteY12" fmla="*/ 355097 h 536364"/>
                  <a:gd name="connsiteX13" fmla="*/ 590880 w 817001"/>
                  <a:gd name="connsiteY13" fmla="*/ 69461 h 536364"/>
                  <a:gd name="connsiteX14" fmla="*/ 151826 w 817001"/>
                  <a:gd name="connsiteY14" fmla="*/ 0 h 536364"/>
                  <a:gd name="connsiteX15" fmla="*/ 0 w 817001"/>
                  <a:gd name="connsiteY15" fmla="*/ 408555 h 53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7001" h="536364">
                    <a:moveTo>
                      <a:pt x="0" y="408555"/>
                    </a:moveTo>
                    <a:cubicBezTo>
                      <a:pt x="7039" y="412912"/>
                      <a:pt x="106664" y="473994"/>
                      <a:pt x="169422" y="498041"/>
                    </a:cubicBezTo>
                    <a:cubicBezTo>
                      <a:pt x="216259" y="515972"/>
                      <a:pt x="352500" y="564067"/>
                      <a:pt x="377386" y="514799"/>
                    </a:cubicBezTo>
                    <a:cubicBezTo>
                      <a:pt x="394143" y="481283"/>
                      <a:pt x="317644" y="443327"/>
                      <a:pt x="263935" y="415425"/>
                    </a:cubicBezTo>
                    <a:cubicBezTo>
                      <a:pt x="235615" y="400762"/>
                      <a:pt x="202099" y="367079"/>
                      <a:pt x="212321" y="348981"/>
                    </a:cubicBezTo>
                    <a:cubicBezTo>
                      <a:pt x="230168" y="317309"/>
                      <a:pt x="302897" y="356689"/>
                      <a:pt x="350070" y="389702"/>
                    </a:cubicBezTo>
                    <a:cubicBezTo>
                      <a:pt x="441317" y="453549"/>
                      <a:pt x="560716" y="564653"/>
                      <a:pt x="623390" y="520915"/>
                    </a:cubicBezTo>
                    <a:cubicBezTo>
                      <a:pt x="647102" y="504158"/>
                      <a:pt x="624144" y="468631"/>
                      <a:pt x="589288" y="432686"/>
                    </a:cubicBezTo>
                    <a:cubicBezTo>
                      <a:pt x="647186" y="476088"/>
                      <a:pt x="709609" y="512955"/>
                      <a:pt x="736672" y="495611"/>
                    </a:cubicBezTo>
                    <a:cubicBezTo>
                      <a:pt x="752173" y="485808"/>
                      <a:pt x="754100" y="470475"/>
                      <a:pt x="747481" y="452544"/>
                    </a:cubicBezTo>
                    <a:cubicBezTo>
                      <a:pt x="765831" y="460252"/>
                      <a:pt x="782589" y="460504"/>
                      <a:pt x="795241" y="449192"/>
                    </a:cubicBezTo>
                    <a:cubicBezTo>
                      <a:pt x="816859" y="430088"/>
                      <a:pt x="809736" y="398919"/>
                      <a:pt x="790633" y="365403"/>
                    </a:cubicBezTo>
                    <a:cubicBezTo>
                      <a:pt x="798257" y="365202"/>
                      <a:pt x="805321" y="361373"/>
                      <a:pt x="809653" y="355097"/>
                    </a:cubicBezTo>
                    <a:cubicBezTo>
                      <a:pt x="857077" y="294518"/>
                      <a:pt x="662184" y="92838"/>
                      <a:pt x="590880" y="69461"/>
                    </a:cubicBezTo>
                    <a:cubicBezTo>
                      <a:pt x="381408" y="586"/>
                      <a:pt x="151826" y="0"/>
                      <a:pt x="151826" y="0"/>
                    </a:cubicBezTo>
                    <a:cubicBezTo>
                      <a:pt x="62088" y="59658"/>
                      <a:pt x="-167" y="408471"/>
                      <a:pt x="0" y="408555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="" xmlns:a16="http://schemas.microsoft.com/office/drawing/2014/main" id="{403BF094-DAC1-4D64-AB1E-504B4F60403F}"/>
                  </a:ext>
                </a:extLst>
              </p:cNvPr>
              <p:cNvSpPr/>
              <p:nvPr/>
            </p:nvSpPr>
            <p:spPr>
              <a:xfrm>
                <a:off x="3358807" y="3925968"/>
                <a:ext cx="264867" cy="200564"/>
              </a:xfrm>
              <a:custGeom>
                <a:avLst/>
                <a:gdLst>
                  <a:gd name="connsiteX0" fmla="*/ 684 w 264867"/>
                  <a:gd name="connsiteY0" fmla="*/ 6 h 200564"/>
                  <a:gd name="connsiteX1" fmla="*/ 138851 w 264867"/>
                  <a:gd name="connsiteY1" fmla="*/ 67037 h 200564"/>
                  <a:gd name="connsiteX2" fmla="*/ 264535 w 264867"/>
                  <a:gd name="connsiteY2" fmla="*/ 198418 h 200564"/>
                  <a:gd name="connsiteX3" fmla="*/ 262691 w 264867"/>
                  <a:gd name="connsiteY3" fmla="*/ 200177 h 200564"/>
                  <a:gd name="connsiteX4" fmla="*/ 137008 w 264867"/>
                  <a:gd name="connsiteY4" fmla="*/ 76170 h 200564"/>
                  <a:gd name="connsiteX5" fmla="*/ 97 w 264867"/>
                  <a:gd name="connsiteY5" fmla="*/ 760 h 200564"/>
                  <a:gd name="connsiteX6" fmla="*/ 684 w 264867"/>
                  <a:gd name="connsiteY6" fmla="*/ 6 h 200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867" h="200564">
                    <a:moveTo>
                      <a:pt x="684" y="6"/>
                    </a:moveTo>
                    <a:cubicBezTo>
                      <a:pt x="50974" y="12281"/>
                      <a:pt x="98080" y="35130"/>
                      <a:pt x="138851" y="67037"/>
                    </a:cubicBezTo>
                    <a:cubicBezTo>
                      <a:pt x="190130" y="107423"/>
                      <a:pt x="222640" y="152334"/>
                      <a:pt x="264535" y="198418"/>
                    </a:cubicBezTo>
                    <a:cubicBezTo>
                      <a:pt x="265624" y="199591"/>
                      <a:pt x="263781" y="201351"/>
                      <a:pt x="262691" y="200177"/>
                    </a:cubicBezTo>
                    <a:cubicBezTo>
                      <a:pt x="242666" y="178225"/>
                      <a:pt x="159128" y="95274"/>
                      <a:pt x="137008" y="76170"/>
                    </a:cubicBezTo>
                    <a:cubicBezTo>
                      <a:pt x="97711" y="40937"/>
                      <a:pt x="50882" y="15146"/>
                      <a:pt x="97" y="760"/>
                    </a:cubicBezTo>
                    <a:cubicBezTo>
                      <a:pt x="-154" y="760"/>
                      <a:pt x="97" y="-78"/>
                      <a:pt x="684" y="6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="" xmlns:a16="http://schemas.microsoft.com/office/drawing/2014/main" id="{9588E876-BD4D-4B32-A221-E8FEBCBC2BDF}"/>
                  </a:ext>
                </a:extLst>
              </p:cNvPr>
              <p:cNvSpPr/>
              <p:nvPr/>
            </p:nvSpPr>
            <p:spPr>
              <a:xfrm>
                <a:off x="3406691" y="3838484"/>
                <a:ext cx="368065" cy="298867"/>
              </a:xfrm>
              <a:custGeom>
                <a:avLst/>
                <a:gdLst>
                  <a:gd name="connsiteX0" fmla="*/ 643 w 368065"/>
                  <a:gd name="connsiteY0" fmla="*/ 15 h 298867"/>
                  <a:gd name="connsiteX1" fmla="*/ 161937 w 368065"/>
                  <a:gd name="connsiteY1" fmla="*/ 71571 h 298867"/>
                  <a:gd name="connsiteX2" fmla="*/ 297507 w 368065"/>
                  <a:gd name="connsiteY2" fmla="*/ 206135 h 298867"/>
                  <a:gd name="connsiteX3" fmla="*/ 367806 w 368065"/>
                  <a:gd name="connsiteY3" fmla="*/ 296711 h 298867"/>
                  <a:gd name="connsiteX4" fmla="*/ 365963 w 368065"/>
                  <a:gd name="connsiteY4" fmla="*/ 298387 h 298867"/>
                  <a:gd name="connsiteX5" fmla="*/ 239442 w 368065"/>
                  <a:gd name="connsiteY5" fmla="*/ 149327 h 298867"/>
                  <a:gd name="connsiteX6" fmla="*/ 95995 w 368065"/>
                  <a:gd name="connsiteY6" fmla="*/ 41071 h 298867"/>
                  <a:gd name="connsiteX7" fmla="*/ 392 w 368065"/>
                  <a:gd name="connsiteY7" fmla="*/ 1020 h 298867"/>
                  <a:gd name="connsiteX8" fmla="*/ 15 w 368065"/>
                  <a:gd name="connsiteY8" fmla="*/ 392 h 298867"/>
                  <a:gd name="connsiteX9" fmla="*/ 643 w 368065"/>
                  <a:gd name="connsiteY9" fmla="*/ 15 h 29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8065" h="298867">
                    <a:moveTo>
                      <a:pt x="643" y="15"/>
                    </a:moveTo>
                    <a:cubicBezTo>
                      <a:pt x="55609" y="20124"/>
                      <a:pt x="111999" y="40569"/>
                      <a:pt x="161937" y="71571"/>
                    </a:cubicBezTo>
                    <a:cubicBezTo>
                      <a:pt x="216651" y="105505"/>
                      <a:pt x="257373" y="156700"/>
                      <a:pt x="297507" y="206135"/>
                    </a:cubicBezTo>
                    <a:cubicBezTo>
                      <a:pt x="321639" y="235797"/>
                      <a:pt x="345074" y="265986"/>
                      <a:pt x="367806" y="296711"/>
                    </a:cubicBezTo>
                    <a:cubicBezTo>
                      <a:pt x="368728" y="297968"/>
                      <a:pt x="366968" y="299728"/>
                      <a:pt x="365963" y="298387"/>
                    </a:cubicBezTo>
                    <a:cubicBezTo>
                      <a:pt x="325300" y="247443"/>
                      <a:pt x="283121" y="197757"/>
                      <a:pt x="239442" y="149327"/>
                    </a:cubicBezTo>
                    <a:cubicBezTo>
                      <a:pt x="199231" y="104139"/>
                      <a:pt x="150483" y="67347"/>
                      <a:pt x="95995" y="41071"/>
                    </a:cubicBezTo>
                    <a:cubicBezTo>
                      <a:pt x="64826" y="26073"/>
                      <a:pt x="32567" y="13589"/>
                      <a:pt x="392" y="1020"/>
                    </a:cubicBezTo>
                    <a:cubicBezTo>
                      <a:pt x="115" y="953"/>
                      <a:pt x="-52" y="668"/>
                      <a:pt x="15" y="392"/>
                    </a:cubicBezTo>
                    <a:cubicBezTo>
                      <a:pt x="82" y="115"/>
                      <a:pt x="367" y="-52"/>
                      <a:pt x="643" y="15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="" xmlns:a16="http://schemas.microsoft.com/office/drawing/2014/main" id="{AB4B90EB-30FF-4CCB-AA7A-C0D61754DC15}"/>
                  </a:ext>
                </a:extLst>
              </p:cNvPr>
              <p:cNvSpPr/>
              <p:nvPr/>
            </p:nvSpPr>
            <p:spPr>
              <a:xfrm>
                <a:off x="3473640" y="3764167"/>
                <a:ext cx="346973" cy="288920"/>
              </a:xfrm>
              <a:custGeom>
                <a:avLst/>
                <a:gdLst>
                  <a:gd name="connsiteX0" fmla="*/ 138 w 346973"/>
                  <a:gd name="connsiteY0" fmla="*/ 11 h 288920"/>
                  <a:gd name="connsiteX1" fmla="*/ 146685 w 346973"/>
                  <a:gd name="connsiteY1" fmla="*/ 62769 h 288920"/>
                  <a:gd name="connsiteX2" fmla="*/ 283680 w 346973"/>
                  <a:gd name="connsiteY2" fmla="*/ 202445 h 288920"/>
                  <a:gd name="connsiteX3" fmla="*/ 346773 w 346973"/>
                  <a:gd name="connsiteY3" fmla="*/ 286988 h 288920"/>
                  <a:gd name="connsiteX4" fmla="*/ 344762 w 346973"/>
                  <a:gd name="connsiteY4" fmla="*/ 288496 h 288920"/>
                  <a:gd name="connsiteX5" fmla="*/ 191931 w 346973"/>
                  <a:gd name="connsiteY5" fmla="*/ 109356 h 288920"/>
                  <a:gd name="connsiteX6" fmla="*/ 103785 w 346973"/>
                  <a:gd name="connsiteY6" fmla="*/ 40900 h 288920"/>
                  <a:gd name="connsiteX7" fmla="*/ 55 w 346973"/>
                  <a:gd name="connsiteY7" fmla="*/ 346 h 288920"/>
                  <a:gd name="connsiteX8" fmla="*/ 138 w 346973"/>
                  <a:gd name="connsiteY8" fmla="*/ 11 h 288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6973" h="288920">
                    <a:moveTo>
                      <a:pt x="138" y="11"/>
                    </a:moveTo>
                    <a:cubicBezTo>
                      <a:pt x="53847" y="15847"/>
                      <a:pt x="100685" y="29421"/>
                      <a:pt x="146685" y="62769"/>
                    </a:cubicBezTo>
                    <a:cubicBezTo>
                      <a:pt x="207516" y="106926"/>
                      <a:pt x="263990" y="177476"/>
                      <a:pt x="283680" y="202445"/>
                    </a:cubicBezTo>
                    <a:cubicBezTo>
                      <a:pt x="305465" y="230095"/>
                      <a:pt x="326329" y="258416"/>
                      <a:pt x="346773" y="286988"/>
                    </a:cubicBezTo>
                    <a:cubicBezTo>
                      <a:pt x="347611" y="288161"/>
                      <a:pt x="345600" y="289669"/>
                      <a:pt x="344762" y="288496"/>
                    </a:cubicBezTo>
                    <a:cubicBezTo>
                      <a:pt x="297740" y="225546"/>
                      <a:pt x="246687" y="165712"/>
                      <a:pt x="191931" y="109356"/>
                    </a:cubicBezTo>
                    <a:cubicBezTo>
                      <a:pt x="166267" y="82116"/>
                      <a:pt x="136530" y="59024"/>
                      <a:pt x="103785" y="40900"/>
                    </a:cubicBezTo>
                    <a:cubicBezTo>
                      <a:pt x="70421" y="24461"/>
                      <a:pt x="35715" y="10895"/>
                      <a:pt x="55" y="346"/>
                    </a:cubicBezTo>
                    <a:cubicBezTo>
                      <a:pt x="55" y="346"/>
                      <a:pt x="-113" y="-73"/>
                      <a:pt x="138" y="11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="" xmlns:a16="http://schemas.microsoft.com/office/drawing/2014/main" id="{2AC5624F-C678-41D1-8ACD-F866D44D5CD3}"/>
                  </a:ext>
                </a:extLst>
              </p:cNvPr>
              <p:cNvSpPr/>
              <p:nvPr/>
            </p:nvSpPr>
            <p:spPr>
              <a:xfrm>
                <a:off x="2274094" y="2973263"/>
                <a:ext cx="430753" cy="676291"/>
              </a:xfrm>
              <a:custGeom>
                <a:avLst/>
                <a:gdLst>
                  <a:gd name="connsiteX0" fmla="*/ 99703 w 430753"/>
                  <a:gd name="connsiteY0" fmla="*/ 676291 h 676291"/>
                  <a:gd name="connsiteX1" fmla="*/ 430753 w 430753"/>
                  <a:gd name="connsiteY1" fmla="*/ 490867 h 676291"/>
                  <a:gd name="connsiteX2" fmla="*/ 169667 w 430753"/>
                  <a:gd name="connsiteY2" fmla="*/ 89266 h 676291"/>
                  <a:gd name="connsiteX3" fmla="*/ 3765 w 430753"/>
                  <a:gd name="connsiteY3" fmla="*/ 203135 h 676291"/>
                  <a:gd name="connsiteX4" fmla="*/ 99703 w 430753"/>
                  <a:gd name="connsiteY4" fmla="*/ 676291 h 67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753" h="676291">
                    <a:moveTo>
                      <a:pt x="99703" y="676291"/>
                    </a:moveTo>
                    <a:lnTo>
                      <a:pt x="430753" y="490867"/>
                    </a:lnTo>
                    <a:cubicBezTo>
                      <a:pt x="430753" y="490867"/>
                      <a:pt x="301886" y="261871"/>
                      <a:pt x="169667" y="89266"/>
                    </a:cubicBezTo>
                    <a:cubicBezTo>
                      <a:pt x="37448" y="-83339"/>
                      <a:pt x="-15255" y="16035"/>
                      <a:pt x="3765" y="203135"/>
                    </a:cubicBezTo>
                    <a:cubicBezTo>
                      <a:pt x="22785" y="390236"/>
                      <a:pt x="99703" y="676291"/>
                      <a:pt x="99703" y="676291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="" xmlns:a16="http://schemas.microsoft.com/office/drawing/2014/main" id="{E3204539-6B76-4CD9-9932-F2C3CA134358}"/>
                  </a:ext>
                </a:extLst>
              </p:cNvPr>
              <p:cNvSpPr/>
              <p:nvPr/>
            </p:nvSpPr>
            <p:spPr>
              <a:xfrm>
                <a:off x="2377350" y="3417651"/>
                <a:ext cx="279393" cy="158043"/>
              </a:xfrm>
              <a:custGeom>
                <a:avLst/>
                <a:gdLst>
                  <a:gd name="connsiteX0" fmla="*/ 277057 w 279393"/>
                  <a:gd name="connsiteY0" fmla="*/ 143 h 158043"/>
                  <a:gd name="connsiteX1" fmla="*/ 553 w 279393"/>
                  <a:gd name="connsiteY1" fmla="*/ 155571 h 158043"/>
                  <a:gd name="connsiteX2" fmla="*/ 1978 w 279393"/>
                  <a:gd name="connsiteY2" fmla="*/ 157917 h 158043"/>
                  <a:gd name="connsiteX3" fmla="*/ 279068 w 279393"/>
                  <a:gd name="connsiteY3" fmla="*/ 2740 h 158043"/>
                  <a:gd name="connsiteX4" fmla="*/ 277057 w 279393"/>
                  <a:gd name="connsiteY4" fmla="*/ 143 h 158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393" h="158043">
                    <a:moveTo>
                      <a:pt x="277057" y="143"/>
                    </a:moveTo>
                    <a:cubicBezTo>
                      <a:pt x="182275" y="47157"/>
                      <a:pt x="89981" y="99030"/>
                      <a:pt x="553" y="155571"/>
                    </a:cubicBezTo>
                    <a:cubicBezTo>
                      <a:pt x="-787" y="156409"/>
                      <a:pt x="553" y="158588"/>
                      <a:pt x="1978" y="157917"/>
                    </a:cubicBezTo>
                    <a:cubicBezTo>
                      <a:pt x="96961" y="111021"/>
                      <a:pt x="189447" y="59223"/>
                      <a:pt x="279068" y="2740"/>
                    </a:cubicBezTo>
                    <a:cubicBezTo>
                      <a:pt x="280073" y="1819"/>
                      <a:pt x="278565" y="-611"/>
                      <a:pt x="277057" y="143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="" xmlns:a16="http://schemas.microsoft.com/office/drawing/2014/main" id="{74962150-A5E1-48AE-BC0E-B4723E9243D2}"/>
                  </a:ext>
                </a:extLst>
              </p:cNvPr>
              <p:cNvSpPr/>
              <p:nvPr/>
            </p:nvSpPr>
            <p:spPr>
              <a:xfrm>
                <a:off x="2274088" y="2973378"/>
                <a:ext cx="372274" cy="676176"/>
              </a:xfrm>
              <a:custGeom>
                <a:avLst/>
                <a:gdLst>
                  <a:gd name="connsiteX0" fmla="*/ 372275 w 372274"/>
                  <a:gd name="connsiteY0" fmla="*/ 523513 h 676176"/>
                  <a:gd name="connsiteX1" fmla="*/ 99710 w 372274"/>
                  <a:gd name="connsiteY1" fmla="*/ 676176 h 676176"/>
                  <a:gd name="connsiteX2" fmla="*/ 3771 w 372274"/>
                  <a:gd name="connsiteY2" fmla="*/ 203020 h 676176"/>
                  <a:gd name="connsiteX3" fmla="*/ 55888 w 372274"/>
                  <a:gd name="connsiteY3" fmla="*/ 0 h 67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274" h="676176">
                    <a:moveTo>
                      <a:pt x="372275" y="523513"/>
                    </a:moveTo>
                    <a:lnTo>
                      <a:pt x="99710" y="676176"/>
                    </a:lnTo>
                    <a:cubicBezTo>
                      <a:pt x="99710" y="676176"/>
                      <a:pt x="22708" y="390205"/>
                      <a:pt x="3771" y="203020"/>
                    </a:cubicBezTo>
                    <a:cubicBezTo>
                      <a:pt x="-8294" y="84627"/>
                      <a:pt x="8463" y="1424"/>
                      <a:pt x="55888" y="0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="" xmlns:a16="http://schemas.microsoft.com/office/drawing/2014/main" id="{DE302F49-59F7-40FA-A780-BE57D77FD581}"/>
                  </a:ext>
                </a:extLst>
              </p:cNvPr>
              <p:cNvSpPr/>
              <p:nvPr/>
            </p:nvSpPr>
            <p:spPr>
              <a:xfrm>
                <a:off x="1441832" y="2929015"/>
                <a:ext cx="1254503" cy="1239192"/>
              </a:xfrm>
              <a:custGeom>
                <a:avLst/>
                <a:gdLst>
                  <a:gd name="connsiteX0" fmla="*/ 652 w 1254503"/>
                  <a:gd name="connsiteY0" fmla="*/ 1239193 h 1239192"/>
                  <a:gd name="connsiteX1" fmla="*/ 1253296 w 1254503"/>
                  <a:gd name="connsiteY1" fmla="*/ 1239193 h 1239192"/>
                  <a:gd name="connsiteX2" fmla="*/ 939758 w 1254503"/>
                  <a:gd name="connsiteY2" fmla="*/ 85419 h 1239192"/>
                  <a:gd name="connsiteX3" fmla="*/ 610384 w 1254503"/>
                  <a:gd name="connsiteY3" fmla="*/ 46122 h 1239192"/>
                  <a:gd name="connsiteX4" fmla="*/ 652 w 1254503"/>
                  <a:gd name="connsiteY4" fmla="*/ 1239193 h 123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4503" h="1239192">
                    <a:moveTo>
                      <a:pt x="652" y="1239193"/>
                    </a:moveTo>
                    <a:lnTo>
                      <a:pt x="1253296" y="1239193"/>
                    </a:lnTo>
                    <a:cubicBezTo>
                      <a:pt x="1269299" y="1227462"/>
                      <a:pt x="1124177" y="378681"/>
                      <a:pt x="939758" y="85419"/>
                    </a:cubicBezTo>
                    <a:cubicBezTo>
                      <a:pt x="905237" y="30621"/>
                      <a:pt x="739837" y="-53168"/>
                      <a:pt x="610384" y="46122"/>
                    </a:cubicBezTo>
                    <a:cubicBezTo>
                      <a:pt x="219676" y="345835"/>
                      <a:pt x="-14011" y="1220424"/>
                      <a:pt x="652" y="1239193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="" xmlns:a16="http://schemas.microsoft.com/office/drawing/2014/main" id="{6AA9B672-24DB-48B4-8750-5DA87A9F099D}"/>
                  </a:ext>
                </a:extLst>
              </p:cNvPr>
              <p:cNvSpPr/>
              <p:nvPr/>
            </p:nvSpPr>
            <p:spPr>
              <a:xfrm>
                <a:off x="2102657" y="3396428"/>
                <a:ext cx="1196421" cy="787783"/>
              </a:xfrm>
              <a:custGeom>
                <a:avLst/>
                <a:gdLst>
                  <a:gd name="connsiteX0" fmla="*/ 812250 w 1196421"/>
                  <a:gd name="connsiteY0" fmla="*/ 139425 h 787783"/>
                  <a:gd name="connsiteX1" fmla="*/ 941703 w 1196421"/>
                  <a:gd name="connsiteY1" fmla="*/ 87224 h 787783"/>
                  <a:gd name="connsiteX2" fmla="*/ 1156622 w 1196421"/>
                  <a:gd name="connsiteY2" fmla="*/ 38124 h 787783"/>
                  <a:gd name="connsiteX3" fmla="*/ 1196422 w 1196421"/>
                  <a:gd name="connsiteY3" fmla="*/ 36700 h 787783"/>
                  <a:gd name="connsiteX4" fmla="*/ 939106 w 1196421"/>
                  <a:gd name="connsiteY4" fmla="*/ 715390 h 787783"/>
                  <a:gd name="connsiteX5" fmla="*/ 586522 w 1196421"/>
                  <a:gd name="connsiteY5" fmla="*/ 787783 h 787783"/>
                  <a:gd name="connsiteX6" fmla="*/ 0 w 1196421"/>
                  <a:gd name="connsiteY6" fmla="*/ 647856 h 787783"/>
                  <a:gd name="connsiteX7" fmla="*/ 209472 w 1196421"/>
                  <a:gd name="connsiteY7" fmla="*/ 2011 h 787783"/>
                  <a:gd name="connsiteX8" fmla="*/ 249859 w 1196421"/>
                  <a:gd name="connsiteY8" fmla="*/ 0 h 787783"/>
                  <a:gd name="connsiteX9" fmla="*/ 385764 w 1196421"/>
                  <a:gd name="connsiteY9" fmla="*/ 31924 h 787783"/>
                  <a:gd name="connsiteX10" fmla="*/ 812250 w 1196421"/>
                  <a:gd name="connsiteY10" fmla="*/ 139425 h 78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96421" h="787783">
                    <a:moveTo>
                      <a:pt x="812250" y="139425"/>
                    </a:moveTo>
                    <a:cubicBezTo>
                      <a:pt x="853591" y="117832"/>
                      <a:pt x="896952" y="100354"/>
                      <a:pt x="941703" y="87224"/>
                    </a:cubicBezTo>
                    <a:cubicBezTo>
                      <a:pt x="1001612" y="71723"/>
                      <a:pt x="1133077" y="47927"/>
                      <a:pt x="1156622" y="38124"/>
                    </a:cubicBezTo>
                    <a:lnTo>
                      <a:pt x="1196422" y="36700"/>
                    </a:lnTo>
                    <a:lnTo>
                      <a:pt x="939106" y="715390"/>
                    </a:lnTo>
                    <a:lnTo>
                      <a:pt x="586522" y="787783"/>
                    </a:lnTo>
                    <a:lnTo>
                      <a:pt x="0" y="647856"/>
                    </a:lnTo>
                    <a:lnTo>
                      <a:pt x="209472" y="2011"/>
                    </a:lnTo>
                    <a:lnTo>
                      <a:pt x="249859" y="0"/>
                    </a:lnTo>
                    <a:cubicBezTo>
                      <a:pt x="249859" y="0"/>
                      <a:pt x="324347" y="20193"/>
                      <a:pt x="385764" y="31924"/>
                    </a:cubicBezTo>
                    <a:cubicBezTo>
                      <a:pt x="447181" y="43654"/>
                      <a:pt x="660173" y="52871"/>
                      <a:pt x="812250" y="1394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="" xmlns:a16="http://schemas.microsoft.com/office/drawing/2014/main" id="{ECD55C45-D78E-4D11-89E7-118D4C1D0EF9}"/>
                  </a:ext>
                </a:extLst>
              </p:cNvPr>
              <p:cNvSpPr/>
              <p:nvPr/>
            </p:nvSpPr>
            <p:spPr>
              <a:xfrm>
                <a:off x="2068722" y="3391820"/>
                <a:ext cx="798340" cy="809735"/>
              </a:xfrm>
              <a:custGeom>
                <a:avLst/>
                <a:gdLst>
                  <a:gd name="connsiteX0" fmla="*/ 568172 w 798340"/>
                  <a:gd name="connsiteY0" fmla="*/ 809736 h 809735"/>
                  <a:gd name="connsiteX1" fmla="*/ 798341 w 798340"/>
                  <a:gd name="connsiteY1" fmla="*/ 155596 h 809735"/>
                  <a:gd name="connsiteX2" fmla="*/ 218019 w 798340"/>
                  <a:gd name="connsiteY2" fmla="*/ 0 h 809735"/>
                  <a:gd name="connsiteX3" fmla="*/ 0 w 798340"/>
                  <a:gd name="connsiteY3" fmla="*/ 667797 h 809735"/>
                  <a:gd name="connsiteX4" fmla="*/ 568172 w 798340"/>
                  <a:gd name="connsiteY4" fmla="*/ 809736 h 809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340" h="809735">
                    <a:moveTo>
                      <a:pt x="568172" y="809736"/>
                    </a:moveTo>
                    <a:lnTo>
                      <a:pt x="798341" y="155596"/>
                    </a:lnTo>
                    <a:lnTo>
                      <a:pt x="218019" y="0"/>
                    </a:lnTo>
                    <a:lnTo>
                      <a:pt x="0" y="667797"/>
                    </a:lnTo>
                    <a:lnTo>
                      <a:pt x="568172" y="809736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="" xmlns:a16="http://schemas.microsoft.com/office/drawing/2014/main" id="{D5F02C2B-53DF-48CC-96A7-F2A495CF0B1C}"/>
                  </a:ext>
                </a:extLst>
              </p:cNvPr>
              <p:cNvSpPr/>
              <p:nvPr/>
            </p:nvSpPr>
            <p:spPr>
              <a:xfrm>
                <a:off x="2636895" y="3547416"/>
                <a:ext cx="315632" cy="658832"/>
              </a:xfrm>
              <a:custGeom>
                <a:avLst/>
                <a:gdLst>
                  <a:gd name="connsiteX0" fmla="*/ 0 w 315632"/>
                  <a:gd name="connsiteY0" fmla="*/ 654140 h 658832"/>
                  <a:gd name="connsiteX1" fmla="*/ 84543 w 315632"/>
                  <a:gd name="connsiteY1" fmla="*/ 658832 h 658832"/>
                  <a:gd name="connsiteX2" fmla="*/ 315633 w 315632"/>
                  <a:gd name="connsiteY2" fmla="*/ 4609 h 658832"/>
                  <a:gd name="connsiteX3" fmla="*/ 230168 w 315632"/>
                  <a:gd name="connsiteY3" fmla="*/ 0 h 658832"/>
                  <a:gd name="connsiteX4" fmla="*/ 0 w 315632"/>
                  <a:gd name="connsiteY4" fmla="*/ 654140 h 658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632" h="658832">
                    <a:moveTo>
                      <a:pt x="0" y="654140"/>
                    </a:moveTo>
                    <a:lnTo>
                      <a:pt x="84543" y="658832"/>
                    </a:lnTo>
                    <a:lnTo>
                      <a:pt x="315633" y="4609"/>
                    </a:lnTo>
                    <a:lnTo>
                      <a:pt x="230168" y="0"/>
                    </a:lnTo>
                    <a:lnTo>
                      <a:pt x="0" y="654140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="" xmlns:a16="http://schemas.microsoft.com/office/drawing/2014/main" id="{2104952B-BEEE-4BB3-93FD-1BAE44F48926}"/>
                  </a:ext>
                </a:extLst>
              </p:cNvPr>
              <p:cNvSpPr/>
              <p:nvPr/>
            </p:nvSpPr>
            <p:spPr>
              <a:xfrm>
                <a:off x="2721438" y="3427179"/>
                <a:ext cx="594733" cy="779069"/>
              </a:xfrm>
              <a:custGeom>
                <a:avLst/>
                <a:gdLst>
                  <a:gd name="connsiteX0" fmla="*/ 0 w 594733"/>
                  <a:gd name="connsiteY0" fmla="*/ 779069 h 779069"/>
                  <a:gd name="connsiteX1" fmla="*/ 231090 w 594733"/>
                  <a:gd name="connsiteY1" fmla="*/ 124845 h 779069"/>
                  <a:gd name="connsiteX2" fmla="*/ 594733 w 594733"/>
                  <a:gd name="connsiteY2" fmla="*/ 0 h 779069"/>
                  <a:gd name="connsiteX3" fmla="*/ 329709 w 594733"/>
                  <a:gd name="connsiteY3" fmla="*/ 691258 h 779069"/>
                  <a:gd name="connsiteX4" fmla="*/ 0 w 594733"/>
                  <a:gd name="connsiteY4" fmla="*/ 779069 h 77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733" h="779069">
                    <a:moveTo>
                      <a:pt x="0" y="779069"/>
                    </a:moveTo>
                    <a:lnTo>
                      <a:pt x="231090" y="124845"/>
                    </a:lnTo>
                    <a:lnTo>
                      <a:pt x="594733" y="0"/>
                    </a:lnTo>
                    <a:lnTo>
                      <a:pt x="329709" y="691258"/>
                    </a:lnTo>
                    <a:lnTo>
                      <a:pt x="0" y="779069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="" xmlns:a16="http://schemas.microsoft.com/office/drawing/2014/main" id="{41D29AEE-390D-4196-B32B-96B24C83D831}"/>
                  </a:ext>
                </a:extLst>
              </p:cNvPr>
              <p:cNvSpPr/>
              <p:nvPr/>
            </p:nvSpPr>
            <p:spPr>
              <a:xfrm>
                <a:off x="1399016" y="2958345"/>
                <a:ext cx="805260" cy="1264732"/>
              </a:xfrm>
              <a:custGeom>
                <a:avLst/>
                <a:gdLst>
                  <a:gd name="connsiteX0" fmla="*/ 617422 w 805260"/>
                  <a:gd name="connsiteY0" fmla="*/ 51900 h 1264732"/>
                  <a:gd name="connsiteX1" fmla="*/ 7438 w 805260"/>
                  <a:gd name="connsiteY1" fmla="*/ 1142664 h 1264732"/>
                  <a:gd name="connsiteX2" fmla="*/ 795054 w 805260"/>
                  <a:gd name="connsiteY2" fmla="*/ 1240195 h 1264732"/>
                  <a:gd name="connsiteX3" fmla="*/ 593961 w 805260"/>
                  <a:gd name="connsiteY3" fmla="*/ 746678 h 1264732"/>
                  <a:gd name="connsiteX4" fmla="*/ 492828 w 805260"/>
                  <a:gd name="connsiteY4" fmla="*/ 761760 h 1264732"/>
                  <a:gd name="connsiteX5" fmla="*/ 746876 w 805260"/>
                  <a:gd name="connsiteY5" fmla="*/ 180852 h 1264732"/>
                  <a:gd name="connsiteX6" fmla="*/ 617422 w 805260"/>
                  <a:gd name="connsiteY6" fmla="*/ 51900 h 126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5260" h="1264732">
                    <a:moveTo>
                      <a:pt x="617422" y="51900"/>
                    </a:moveTo>
                    <a:cubicBezTo>
                      <a:pt x="319804" y="389486"/>
                      <a:pt x="-57833" y="1018238"/>
                      <a:pt x="7438" y="1142664"/>
                    </a:cubicBezTo>
                    <a:cubicBezTo>
                      <a:pt x="90222" y="1300439"/>
                      <a:pt x="661914" y="1271280"/>
                      <a:pt x="795054" y="1240195"/>
                    </a:cubicBezTo>
                    <a:cubicBezTo>
                      <a:pt x="851947" y="1226956"/>
                      <a:pt x="655210" y="733775"/>
                      <a:pt x="593961" y="746678"/>
                    </a:cubicBezTo>
                    <a:cubicBezTo>
                      <a:pt x="540671" y="757906"/>
                      <a:pt x="494671" y="769134"/>
                      <a:pt x="492828" y="761760"/>
                    </a:cubicBezTo>
                    <a:cubicBezTo>
                      <a:pt x="490984" y="754387"/>
                      <a:pt x="650016" y="519359"/>
                      <a:pt x="746876" y="180852"/>
                    </a:cubicBezTo>
                    <a:cubicBezTo>
                      <a:pt x="813488" y="-49903"/>
                      <a:pt x="680599" y="-19320"/>
                      <a:pt x="617422" y="51900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="" xmlns:a16="http://schemas.microsoft.com/office/drawing/2014/main" id="{17219A58-7BBF-4406-B772-2BCCA8DE7423}"/>
                  </a:ext>
                </a:extLst>
              </p:cNvPr>
              <p:cNvSpPr/>
              <p:nvPr/>
            </p:nvSpPr>
            <p:spPr>
              <a:xfrm>
                <a:off x="1725607" y="3550413"/>
                <a:ext cx="842048" cy="651394"/>
              </a:xfrm>
              <a:custGeom>
                <a:avLst/>
                <a:gdLst>
                  <a:gd name="connsiteX0" fmla="*/ 0 w 842048"/>
                  <a:gd name="connsiteY0" fmla="*/ 389470 h 651394"/>
                  <a:gd name="connsiteX1" fmla="*/ 119734 w 842048"/>
                  <a:gd name="connsiteY1" fmla="*/ 227674 h 651394"/>
                  <a:gd name="connsiteX2" fmla="*/ 733739 w 842048"/>
                  <a:gd name="connsiteY2" fmla="*/ 18202 h 651394"/>
                  <a:gd name="connsiteX3" fmla="*/ 756111 w 842048"/>
                  <a:gd name="connsiteY3" fmla="*/ 139025 h 651394"/>
                  <a:gd name="connsiteX4" fmla="*/ 566664 w 842048"/>
                  <a:gd name="connsiteY4" fmla="*/ 127630 h 651394"/>
                  <a:gd name="connsiteX5" fmla="*/ 663608 w 842048"/>
                  <a:gd name="connsiteY5" fmla="*/ 306854 h 651394"/>
                  <a:gd name="connsiteX6" fmla="*/ 622635 w 842048"/>
                  <a:gd name="connsiteY6" fmla="*/ 521438 h 651394"/>
                  <a:gd name="connsiteX7" fmla="*/ 581746 w 842048"/>
                  <a:gd name="connsiteY7" fmla="*/ 517332 h 651394"/>
                  <a:gd name="connsiteX8" fmla="*/ 452041 w 842048"/>
                  <a:gd name="connsiteY8" fmla="*/ 651394 h 65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2048" h="651394">
                    <a:moveTo>
                      <a:pt x="0" y="389470"/>
                    </a:moveTo>
                    <a:cubicBezTo>
                      <a:pt x="0" y="389470"/>
                      <a:pt x="22204" y="366680"/>
                      <a:pt x="119734" y="227674"/>
                    </a:cubicBezTo>
                    <a:cubicBezTo>
                      <a:pt x="186766" y="131484"/>
                      <a:pt x="412996" y="-59638"/>
                      <a:pt x="733739" y="18202"/>
                    </a:cubicBezTo>
                    <a:cubicBezTo>
                      <a:pt x="856574" y="48114"/>
                      <a:pt x="889335" y="147404"/>
                      <a:pt x="756111" y="139025"/>
                    </a:cubicBezTo>
                    <a:cubicBezTo>
                      <a:pt x="662268" y="133076"/>
                      <a:pt x="597834" y="120927"/>
                      <a:pt x="566664" y="127630"/>
                    </a:cubicBezTo>
                    <a:cubicBezTo>
                      <a:pt x="566664" y="127630"/>
                      <a:pt x="673412" y="224071"/>
                      <a:pt x="663608" y="306854"/>
                    </a:cubicBezTo>
                    <a:cubicBezTo>
                      <a:pt x="655062" y="379265"/>
                      <a:pt x="641371" y="450971"/>
                      <a:pt x="622635" y="521438"/>
                    </a:cubicBezTo>
                    <a:cubicBezTo>
                      <a:pt x="608936" y="520910"/>
                      <a:pt x="595278" y="519544"/>
                      <a:pt x="581746" y="517332"/>
                    </a:cubicBezTo>
                    <a:cubicBezTo>
                      <a:pt x="567888" y="583240"/>
                      <a:pt x="517464" y="635365"/>
                      <a:pt x="452041" y="651394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="" xmlns:a16="http://schemas.microsoft.com/office/drawing/2014/main" id="{84390552-B036-43AC-BEF9-DA8725589A65}"/>
                  </a:ext>
                </a:extLst>
              </p:cNvPr>
              <p:cNvSpPr/>
              <p:nvPr/>
            </p:nvSpPr>
            <p:spPr>
              <a:xfrm>
                <a:off x="1924270" y="3662136"/>
                <a:ext cx="650073" cy="470932"/>
              </a:xfrm>
              <a:custGeom>
                <a:avLst/>
                <a:gdLst>
                  <a:gd name="connsiteX0" fmla="*/ 0 w 650073"/>
                  <a:gd name="connsiteY0" fmla="*/ 34424 h 470932"/>
                  <a:gd name="connsiteX1" fmla="*/ 299378 w 650073"/>
                  <a:gd name="connsiteY1" fmla="*/ 3003 h 470932"/>
                  <a:gd name="connsiteX2" fmla="*/ 649699 w 650073"/>
                  <a:gd name="connsiteY2" fmla="*/ 168989 h 470932"/>
                  <a:gd name="connsiteX3" fmla="*/ 549152 w 650073"/>
                  <a:gd name="connsiteY3" fmla="*/ 221441 h 470932"/>
                  <a:gd name="connsiteX4" fmla="*/ 621043 w 650073"/>
                  <a:gd name="connsiteY4" fmla="*/ 326260 h 470932"/>
                  <a:gd name="connsiteX5" fmla="*/ 531389 w 650073"/>
                  <a:gd name="connsiteY5" fmla="*/ 364384 h 470932"/>
                  <a:gd name="connsiteX6" fmla="*/ 554599 w 650073"/>
                  <a:gd name="connsiteY6" fmla="*/ 450268 h 470932"/>
                  <a:gd name="connsiteX7" fmla="*/ 332977 w 650073"/>
                  <a:gd name="connsiteY7" fmla="*/ 450268 h 470932"/>
                  <a:gd name="connsiteX8" fmla="*/ 0 w 650073"/>
                  <a:gd name="connsiteY8" fmla="*/ 34424 h 470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0073" h="470932">
                    <a:moveTo>
                      <a:pt x="0" y="34424"/>
                    </a:moveTo>
                    <a:cubicBezTo>
                      <a:pt x="59825" y="19677"/>
                      <a:pt x="187017" y="-9398"/>
                      <a:pt x="299378" y="3003"/>
                    </a:cubicBezTo>
                    <a:cubicBezTo>
                      <a:pt x="424139" y="16828"/>
                      <a:pt x="660759" y="76988"/>
                      <a:pt x="649699" y="168989"/>
                    </a:cubicBezTo>
                    <a:cubicBezTo>
                      <a:pt x="641320" y="236020"/>
                      <a:pt x="549152" y="221441"/>
                      <a:pt x="549152" y="221441"/>
                    </a:cubicBezTo>
                    <a:cubicBezTo>
                      <a:pt x="549152" y="221441"/>
                      <a:pt x="641739" y="266938"/>
                      <a:pt x="621043" y="326260"/>
                    </a:cubicBezTo>
                    <a:cubicBezTo>
                      <a:pt x="602191" y="380304"/>
                      <a:pt x="531389" y="364384"/>
                      <a:pt x="531389" y="364384"/>
                    </a:cubicBezTo>
                    <a:cubicBezTo>
                      <a:pt x="531389" y="364384"/>
                      <a:pt x="582836" y="401670"/>
                      <a:pt x="554599" y="450268"/>
                    </a:cubicBezTo>
                    <a:cubicBezTo>
                      <a:pt x="521083" y="508920"/>
                      <a:pt x="418526" y="421026"/>
                      <a:pt x="332977" y="450268"/>
                    </a:cubicBezTo>
                    <a:cubicBezTo>
                      <a:pt x="313873" y="457139"/>
                      <a:pt x="0" y="34424"/>
                      <a:pt x="0" y="34424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="" xmlns:a16="http://schemas.microsoft.com/office/drawing/2014/main" id="{947758E3-111F-46E9-9BB0-D7D87D2DDA42}"/>
                  </a:ext>
                </a:extLst>
              </p:cNvPr>
              <p:cNvSpPr/>
              <p:nvPr/>
            </p:nvSpPr>
            <p:spPr>
              <a:xfrm>
                <a:off x="2186670" y="3794036"/>
                <a:ext cx="287370" cy="90280"/>
              </a:xfrm>
              <a:custGeom>
                <a:avLst/>
                <a:gdLst>
                  <a:gd name="connsiteX0" fmla="*/ 446 w 287370"/>
                  <a:gd name="connsiteY0" fmla="*/ 557 h 90280"/>
                  <a:gd name="connsiteX1" fmla="*/ 285831 w 287370"/>
                  <a:gd name="connsiteY1" fmla="*/ 87111 h 90280"/>
                  <a:gd name="connsiteX2" fmla="*/ 285831 w 287370"/>
                  <a:gd name="connsiteY2" fmla="*/ 90044 h 90280"/>
                  <a:gd name="connsiteX3" fmla="*/ 948 w 287370"/>
                  <a:gd name="connsiteY3" fmla="*/ 1730 h 90280"/>
                  <a:gd name="connsiteX4" fmla="*/ 446 w 287370"/>
                  <a:gd name="connsiteY4" fmla="*/ 557 h 90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70" h="90280">
                    <a:moveTo>
                      <a:pt x="446" y="557"/>
                    </a:moveTo>
                    <a:cubicBezTo>
                      <a:pt x="59098" y="-4051"/>
                      <a:pt x="194501" y="19494"/>
                      <a:pt x="285831" y="87111"/>
                    </a:cubicBezTo>
                    <a:cubicBezTo>
                      <a:pt x="287925" y="88620"/>
                      <a:pt x="287842" y="91049"/>
                      <a:pt x="285831" y="90044"/>
                    </a:cubicBezTo>
                    <a:cubicBezTo>
                      <a:pt x="194794" y="49180"/>
                      <a:pt x="99132" y="19527"/>
                      <a:pt x="948" y="1730"/>
                    </a:cubicBezTo>
                    <a:cubicBezTo>
                      <a:pt x="-308" y="1647"/>
                      <a:pt x="-141" y="641"/>
                      <a:pt x="446" y="557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="" xmlns:a16="http://schemas.microsoft.com/office/drawing/2014/main" id="{E0532C48-5070-4BFD-8ECB-F10C6D1EE2A9}"/>
                  </a:ext>
                </a:extLst>
              </p:cNvPr>
              <p:cNvSpPr/>
              <p:nvPr/>
            </p:nvSpPr>
            <p:spPr>
              <a:xfrm>
                <a:off x="2176384" y="3920947"/>
                <a:ext cx="281612" cy="106606"/>
              </a:xfrm>
              <a:custGeom>
                <a:avLst/>
                <a:gdLst>
                  <a:gd name="connsiteX0" fmla="*/ 510 w 281612"/>
                  <a:gd name="connsiteY0" fmla="*/ 0 h 106606"/>
                  <a:gd name="connsiteX1" fmla="*/ 280197 w 281612"/>
                  <a:gd name="connsiteY1" fmla="*/ 103479 h 106606"/>
                  <a:gd name="connsiteX2" fmla="*/ 280197 w 281612"/>
                  <a:gd name="connsiteY2" fmla="*/ 106328 h 106606"/>
                  <a:gd name="connsiteX3" fmla="*/ 677 w 281612"/>
                  <a:gd name="connsiteY3" fmla="*/ 1173 h 106606"/>
                  <a:gd name="connsiteX4" fmla="*/ 7 w 281612"/>
                  <a:gd name="connsiteY4" fmla="*/ 670 h 106606"/>
                  <a:gd name="connsiteX5" fmla="*/ 510 w 281612"/>
                  <a:gd name="connsiteY5" fmla="*/ 0 h 10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1612" h="106606">
                    <a:moveTo>
                      <a:pt x="510" y="0"/>
                    </a:moveTo>
                    <a:cubicBezTo>
                      <a:pt x="51370" y="1173"/>
                      <a:pt x="190040" y="31756"/>
                      <a:pt x="280197" y="103479"/>
                    </a:cubicBezTo>
                    <a:cubicBezTo>
                      <a:pt x="282208" y="105071"/>
                      <a:pt x="281957" y="107417"/>
                      <a:pt x="280197" y="106328"/>
                    </a:cubicBezTo>
                    <a:cubicBezTo>
                      <a:pt x="191297" y="60831"/>
                      <a:pt x="97529" y="25547"/>
                      <a:pt x="677" y="1173"/>
                    </a:cubicBezTo>
                    <a:cubicBezTo>
                      <a:pt x="351" y="1223"/>
                      <a:pt x="57" y="997"/>
                      <a:pt x="7" y="670"/>
                    </a:cubicBezTo>
                    <a:cubicBezTo>
                      <a:pt x="-43" y="343"/>
                      <a:pt x="183" y="50"/>
                      <a:pt x="510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="" xmlns:a16="http://schemas.microsoft.com/office/drawing/2014/main" id="{129FAC69-ACD0-479B-A58D-0879A712CBFD}"/>
                  </a:ext>
                </a:extLst>
              </p:cNvPr>
              <p:cNvSpPr/>
              <p:nvPr/>
            </p:nvSpPr>
            <p:spPr>
              <a:xfrm>
                <a:off x="1636407" y="3721856"/>
                <a:ext cx="259019" cy="154293"/>
              </a:xfrm>
              <a:custGeom>
                <a:avLst/>
                <a:gdLst>
                  <a:gd name="connsiteX0" fmla="*/ 132 w 259019"/>
                  <a:gd name="connsiteY0" fmla="*/ 153258 h 154293"/>
                  <a:gd name="connsiteX1" fmla="*/ 255939 w 259019"/>
                  <a:gd name="connsiteY1" fmla="*/ 92 h 154293"/>
                  <a:gd name="connsiteX2" fmla="*/ 258034 w 259019"/>
                  <a:gd name="connsiteY2" fmla="*/ 2187 h 154293"/>
                  <a:gd name="connsiteX3" fmla="*/ 886 w 259019"/>
                  <a:gd name="connsiteY3" fmla="*/ 154180 h 154293"/>
                  <a:gd name="connsiteX4" fmla="*/ 132 w 259019"/>
                  <a:gd name="connsiteY4" fmla="*/ 153258 h 154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019" h="154293">
                    <a:moveTo>
                      <a:pt x="132" y="153258"/>
                    </a:moveTo>
                    <a:cubicBezTo>
                      <a:pt x="35993" y="106839"/>
                      <a:pt x="144500" y="22296"/>
                      <a:pt x="255939" y="92"/>
                    </a:cubicBezTo>
                    <a:cubicBezTo>
                      <a:pt x="258453" y="-411"/>
                      <a:pt x="260212" y="1265"/>
                      <a:pt x="258034" y="2187"/>
                    </a:cubicBezTo>
                    <a:cubicBezTo>
                      <a:pt x="166478" y="42246"/>
                      <a:pt x="80125" y="93282"/>
                      <a:pt x="886" y="154180"/>
                    </a:cubicBezTo>
                    <a:cubicBezTo>
                      <a:pt x="383" y="154599"/>
                      <a:pt x="-287" y="153761"/>
                      <a:pt x="132" y="153258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="" xmlns:a16="http://schemas.microsoft.com/office/drawing/2014/main" id="{315E4CD7-0013-462D-B2F8-3E77ED253FE7}"/>
                  </a:ext>
                </a:extLst>
              </p:cNvPr>
              <p:cNvSpPr/>
              <p:nvPr/>
            </p:nvSpPr>
            <p:spPr>
              <a:xfrm>
                <a:off x="1665111" y="2946271"/>
                <a:ext cx="506492" cy="615304"/>
              </a:xfrm>
              <a:custGeom>
                <a:avLst/>
                <a:gdLst>
                  <a:gd name="connsiteX0" fmla="*/ 0 w 506492"/>
                  <a:gd name="connsiteY0" fmla="*/ 480321 h 615304"/>
                  <a:gd name="connsiteX1" fmla="*/ 354595 w 506492"/>
                  <a:gd name="connsiteY1" fmla="*/ 615305 h 615304"/>
                  <a:gd name="connsiteX2" fmla="*/ 495192 w 506492"/>
                  <a:gd name="connsiteY2" fmla="*/ 157398 h 615304"/>
                  <a:gd name="connsiteX3" fmla="*/ 301305 w 506492"/>
                  <a:gd name="connsiteY3" fmla="*/ 103103 h 615304"/>
                  <a:gd name="connsiteX4" fmla="*/ 0 w 506492"/>
                  <a:gd name="connsiteY4" fmla="*/ 480321 h 61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492" h="615304">
                    <a:moveTo>
                      <a:pt x="0" y="480321"/>
                    </a:moveTo>
                    <a:lnTo>
                      <a:pt x="354595" y="615305"/>
                    </a:lnTo>
                    <a:cubicBezTo>
                      <a:pt x="354595" y="615305"/>
                      <a:pt x="447600" y="369468"/>
                      <a:pt x="495192" y="157398"/>
                    </a:cubicBezTo>
                    <a:cubicBezTo>
                      <a:pt x="542785" y="-54671"/>
                      <a:pt x="432770" y="-31462"/>
                      <a:pt x="301305" y="103103"/>
                    </a:cubicBezTo>
                    <a:cubicBezTo>
                      <a:pt x="169840" y="237668"/>
                      <a:pt x="0" y="480321"/>
                      <a:pt x="0" y="480321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="" xmlns:a16="http://schemas.microsoft.com/office/drawing/2014/main" id="{338EB791-5EF8-4B83-A794-800AEFCACD6E}"/>
                  </a:ext>
                </a:extLst>
              </p:cNvPr>
              <p:cNvSpPr/>
              <p:nvPr/>
            </p:nvSpPr>
            <p:spPr>
              <a:xfrm>
                <a:off x="1994634" y="3249173"/>
                <a:ext cx="134993" cy="316927"/>
              </a:xfrm>
              <a:custGeom>
                <a:avLst/>
                <a:gdLst>
                  <a:gd name="connsiteX0" fmla="*/ 134919 w 134993"/>
                  <a:gd name="connsiteY0" fmla="*/ 37827 h 316927"/>
                  <a:gd name="connsiteX1" fmla="*/ 134542 w 134993"/>
                  <a:gd name="connsiteY1" fmla="*/ 36779 h 316927"/>
                  <a:gd name="connsiteX2" fmla="*/ 133495 w 134993"/>
                  <a:gd name="connsiteY2" fmla="*/ 37156 h 316927"/>
                  <a:gd name="connsiteX3" fmla="*/ 115145 w 134993"/>
                  <a:gd name="connsiteY3" fmla="*/ 71761 h 316927"/>
                  <a:gd name="connsiteX4" fmla="*/ 132908 w 134993"/>
                  <a:gd name="connsiteY4" fmla="*/ 876 h 316927"/>
                  <a:gd name="connsiteX5" fmla="*/ 131568 w 134993"/>
                  <a:gd name="connsiteY5" fmla="*/ 373 h 316927"/>
                  <a:gd name="connsiteX6" fmla="*/ 78697 w 134993"/>
                  <a:gd name="connsiteY6" fmla="*/ 154377 h 316927"/>
                  <a:gd name="connsiteX7" fmla="*/ 25407 w 134993"/>
                  <a:gd name="connsiteY7" fmla="*/ 308381 h 316927"/>
                  <a:gd name="connsiteX8" fmla="*/ 2030 w 134993"/>
                  <a:gd name="connsiteY8" fmla="*/ 303438 h 316927"/>
                  <a:gd name="connsiteX9" fmla="*/ 773 w 134993"/>
                  <a:gd name="connsiteY9" fmla="*/ 305951 h 316927"/>
                  <a:gd name="connsiteX10" fmla="*/ 29932 w 134993"/>
                  <a:gd name="connsiteY10" fmla="*/ 316927 h 316927"/>
                  <a:gd name="connsiteX11" fmla="*/ 88081 w 134993"/>
                  <a:gd name="connsiteY11" fmla="*/ 160661 h 316927"/>
                  <a:gd name="connsiteX12" fmla="*/ 111709 w 134993"/>
                  <a:gd name="connsiteY12" fmla="*/ 84329 h 316927"/>
                  <a:gd name="connsiteX13" fmla="*/ 134919 w 134993"/>
                  <a:gd name="connsiteY13" fmla="*/ 37827 h 316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993" h="316927">
                    <a:moveTo>
                      <a:pt x="134919" y="37827"/>
                    </a:moveTo>
                    <a:cubicBezTo>
                      <a:pt x="135103" y="37433"/>
                      <a:pt x="134936" y="36964"/>
                      <a:pt x="134542" y="36779"/>
                    </a:cubicBezTo>
                    <a:cubicBezTo>
                      <a:pt x="134148" y="36595"/>
                      <a:pt x="133679" y="36763"/>
                      <a:pt x="133495" y="37156"/>
                    </a:cubicBezTo>
                    <a:lnTo>
                      <a:pt x="115145" y="71761"/>
                    </a:lnTo>
                    <a:cubicBezTo>
                      <a:pt x="121513" y="48300"/>
                      <a:pt x="127437" y="24672"/>
                      <a:pt x="132908" y="876"/>
                    </a:cubicBezTo>
                    <a:cubicBezTo>
                      <a:pt x="132908" y="122"/>
                      <a:pt x="131819" y="-381"/>
                      <a:pt x="131568" y="373"/>
                    </a:cubicBezTo>
                    <a:cubicBezTo>
                      <a:pt x="113578" y="51652"/>
                      <a:pt x="95957" y="102989"/>
                      <a:pt x="78697" y="154377"/>
                    </a:cubicBezTo>
                    <a:cubicBezTo>
                      <a:pt x="61939" y="205907"/>
                      <a:pt x="41997" y="256683"/>
                      <a:pt x="25407" y="308381"/>
                    </a:cubicBezTo>
                    <a:cubicBezTo>
                      <a:pt x="15185" y="306370"/>
                      <a:pt x="9655" y="304694"/>
                      <a:pt x="2030" y="303438"/>
                    </a:cubicBezTo>
                    <a:cubicBezTo>
                      <a:pt x="270" y="303438"/>
                      <a:pt x="-819" y="305113"/>
                      <a:pt x="773" y="305951"/>
                    </a:cubicBezTo>
                    <a:cubicBezTo>
                      <a:pt x="9956" y="310903"/>
                      <a:pt x="19760" y="314598"/>
                      <a:pt x="29932" y="316927"/>
                    </a:cubicBezTo>
                    <a:cubicBezTo>
                      <a:pt x="52387" y="267492"/>
                      <a:pt x="70569" y="212024"/>
                      <a:pt x="88081" y="160661"/>
                    </a:cubicBezTo>
                    <a:cubicBezTo>
                      <a:pt x="96460" y="135525"/>
                      <a:pt x="104839" y="109969"/>
                      <a:pt x="111709" y="84329"/>
                    </a:cubicBezTo>
                    <a:cubicBezTo>
                      <a:pt x="120315" y="69273"/>
                      <a:pt x="128057" y="53747"/>
                      <a:pt x="134919" y="37827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="" xmlns:a16="http://schemas.microsoft.com/office/drawing/2014/main" id="{BE6C8098-6302-4BDE-B62E-0B927DC99D2C}"/>
                  </a:ext>
                </a:extLst>
              </p:cNvPr>
              <p:cNvSpPr/>
              <p:nvPr/>
            </p:nvSpPr>
            <p:spPr>
              <a:xfrm>
                <a:off x="1724371" y="3380358"/>
                <a:ext cx="299495" cy="115692"/>
              </a:xfrm>
              <a:custGeom>
                <a:avLst/>
                <a:gdLst>
                  <a:gd name="connsiteX0" fmla="*/ 298519 w 299495"/>
                  <a:gd name="connsiteY0" fmla="*/ 112762 h 115692"/>
                  <a:gd name="connsiteX1" fmla="*/ 1655 w 299495"/>
                  <a:gd name="connsiteY1" fmla="*/ 66 h 115692"/>
                  <a:gd name="connsiteX2" fmla="*/ 733 w 299495"/>
                  <a:gd name="connsiteY2" fmla="*/ 2663 h 115692"/>
                  <a:gd name="connsiteX3" fmla="*/ 297597 w 299495"/>
                  <a:gd name="connsiteY3" fmla="*/ 115611 h 115692"/>
                  <a:gd name="connsiteX4" fmla="*/ 298519 w 299495"/>
                  <a:gd name="connsiteY4" fmla="*/ 112762 h 115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495" h="115692">
                    <a:moveTo>
                      <a:pt x="298519" y="112762"/>
                    </a:moveTo>
                    <a:cubicBezTo>
                      <a:pt x="201583" y="70080"/>
                      <a:pt x="102495" y="32459"/>
                      <a:pt x="1655" y="66"/>
                    </a:cubicBezTo>
                    <a:cubicBezTo>
                      <a:pt x="147" y="-437"/>
                      <a:pt x="-691" y="2077"/>
                      <a:pt x="733" y="2663"/>
                    </a:cubicBezTo>
                    <a:cubicBezTo>
                      <a:pt x="97652" y="45454"/>
                      <a:pt x="196740" y="83159"/>
                      <a:pt x="297597" y="115611"/>
                    </a:cubicBezTo>
                    <a:cubicBezTo>
                      <a:pt x="299189" y="116198"/>
                      <a:pt x="300446" y="113432"/>
                      <a:pt x="298519" y="112762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="" xmlns:a16="http://schemas.microsoft.com/office/drawing/2014/main" id="{67A8335B-79B5-4B79-ADF3-4909E76B7A79}"/>
                  </a:ext>
                </a:extLst>
              </p:cNvPr>
              <p:cNvSpPr/>
              <p:nvPr/>
            </p:nvSpPr>
            <p:spPr>
              <a:xfrm>
                <a:off x="2125364" y="2665035"/>
                <a:ext cx="297450" cy="509641"/>
              </a:xfrm>
              <a:custGeom>
                <a:avLst/>
                <a:gdLst>
                  <a:gd name="connsiteX0" fmla="*/ 0 w 297450"/>
                  <a:gd name="connsiteY0" fmla="*/ 325939 h 509641"/>
                  <a:gd name="connsiteX1" fmla="*/ 154255 w 297450"/>
                  <a:gd name="connsiteY1" fmla="*/ 509520 h 509641"/>
                  <a:gd name="connsiteX2" fmla="*/ 218605 w 297450"/>
                  <a:gd name="connsiteY2" fmla="*/ 356187 h 509641"/>
                  <a:gd name="connsiteX3" fmla="*/ 223884 w 297450"/>
                  <a:gd name="connsiteY3" fmla="*/ 345043 h 509641"/>
                  <a:gd name="connsiteX4" fmla="*/ 297451 w 297450"/>
                  <a:gd name="connsiteY4" fmla="*/ 189531 h 509641"/>
                  <a:gd name="connsiteX5" fmla="*/ 108926 w 297450"/>
                  <a:gd name="connsiteY5" fmla="*/ 0 h 509641"/>
                  <a:gd name="connsiteX6" fmla="*/ 0 w 297450"/>
                  <a:gd name="connsiteY6" fmla="*/ 325939 h 509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450" h="509641">
                    <a:moveTo>
                      <a:pt x="0" y="325939"/>
                    </a:moveTo>
                    <a:cubicBezTo>
                      <a:pt x="0" y="346467"/>
                      <a:pt x="64434" y="493517"/>
                      <a:pt x="154255" y="509520"/>
                    </a:cubicBezTo>
                    <a:cubicBezTo>
                      <a:pt x="183582" y="514631"/>
                      <a:pt x="218605" y="356187"/>
                      <a:pt x="218605" y="356187"/>
                    </a:cubicBezTo>
                    <a:lnTo>
                      <a:pt x="223884" y="345043"/>
                    </a:lnTo>
                    <a:lnTo>
                      <a:pt x="297451" y="189531"/>
                    </a:lnTo>
                    <a:lnTo>
                      <a:pt x="108926" y="0"/>
                    </a:lnTo>
                    <a:cubicBezTo>
                      <a:pt x="108926" y="0"/>
                      <a:pt x="0" y="317309"/>
                      <a:pt x="0" y="325939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="" xmlns:a16="http://schemas.microsoft.com/office/drawing/2014/main" id="{745B9105-DC4B-47DF-89B4-12D72C27E58E}"/>
                  </a:ext>
                </a:extLst>
              </p:cNvPr>
              <p:cNvSpPr/>
              <p:nvPr/>
            </p:nvSpPr>
            <p:spPr>
              <a:xfrm>
                <a:off x="2166001" y="2665119"/>
                <a:ext cx="256812" cy="417352"/>
              </a:xfrm>
              <a:custGeom>
                <a:avLst/>
                <a:gdLst>
                  <a:gd name="connsiteX0" fmla="*/ 256813 w 256812"/>
                  <a:gd name="connsiteY0" fmla="*/ 189447 h 417352"/>
                  <a:gd name="connsiteX1" fmla="*/ 183246 w 256812"/>
                  <a:gd name="connsiteY1" fmla="*/ 344875 h 417352"/>
                  <a:gd name="connsiteX2" fmla="*/ 177968 w 256812"/>
                  <a:gd name="connsiteY2" fmla="*/ 356103 h 417352"/>
                  <a:gd name="connsiteX3" fmla="*/ 162048 w 256812"/>
                  <a:gd name="connsiteY3" fmla="*/ 417353 h 417352"/>
                  <a:gd name="connsiteX4" fmla="*/ 0 w 256812"/>
                  <a:gd name="connsiteY4" fmla="*/ 200255 h 417352"/>
                  <a:gd name="connsiteX5" fmla="*/ 68204 w 256812"/>
                  <a:gd name="connsiteY5" fmla="*/ 0 h 41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812" h="417352">
                    <a:moveTo>
                      <a:pt x="256813" y="189447"/>
                    </a:moveTo>
                    <a:lnTo>
                      <a:pt x="183246" y="344875"/>
                    </a:lnTo>
                    <a:lnTo>
                      <a:pt x="177968" y="356103"/>
                    </a:lnTo>
                    <a:cubicBezTo>
                      <a:pt x="177968" y="356103"/>
                      <a:pt x="171600" y="384759"/>
                      <a:pt x="162048" y="417353"/>
                    </a:cubicBezTo>
                    <a:cubicBezTo>
                      <a:pt x="44743" y="372023"/>
                      <a:pt x="10055" y="268460"/>
                      <a:pt x="0" y="200255"/>
                    </a:cubicBezTo>
                    <a:cubicBezTo>
                      <a:pt x="30918" y="108088"/>
                      <a:pt x="68204" y="0"/>
                      <a:pt x="6820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="" xmlns:a16="http://schemas.microsoft.com/office/drawing/2014/main" id="{84E9FD4F-5C20-4E5B-AA34-D3F4F9055699}"/>
                  </a:ext>
                </a:extLst>
              </p:cNvPr>
              <p:cNvSpPr/>
              <p:nvPr/>
            </p:nvSpPr>
            <p:spPr>
              <a:xfrm>
                <a:off x="2066710" y="2115674"/>
                <a:ext cx="661628" cy="871103"/>
              </a:xfrm>
              <a:custGeom>
                <a:avLst/>
                <a:gdLst>
                  <a:gd name="connsiteX0" fmla="*/ 656236 w 661628"/>
                  <a:gd name="connsiteY0" fmla="*/ 493390 h 871103"/>
                  <a:gd name="connsiteX1" fmla="*/ 314377 w 661628"/>
                  <a:gd name="connsiteY1" fmla="*/ 869686 h 871103"/>
                  <a:gd name="connsiteX2" fmla="*/ 1 w 661628"/>
                  <a:gd name="connsiteY2" fmla="*/ 458115 h 871103"/>
                  <a:gd name="connsiteX3" fmla="*/ 348479 w 661628"/>
                  <a:gd name="connsiteY3" fmla="*/ 543 h 871103"/>
                  <a:gd name="connsiteX4" fmla="*/ 656236 w 661628"/>
                  <a:gd name="connsiteY4" fmla="*/ 493390 h 87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28" h="871103">
                    <a:moveTo>
                      <a:pt x="656236" y="493390"/>
                    </a:moveTo>
                    <a:cubicBezTo>
                      <a:pt x="617358" y="859966"/>
                      <a:pt x="393474" y="878148"/>
                      <a:pt x="314377" y="869686"/>
                    </a:cubicBezTo>
                    <a:cubicBezTo>
                      <a:pt x="242654" y="861977"/>
                      <a:pt x="-669" y="826786"/>
                      <a:pt x="1" y="458115"/>
                    </a:cubicBezTo>
                    <a:cubicBezTo>
                      <a:pt x="672" y="89443"/>
                      <a:pt x="183499" y="-8338"/>
                      <a:pt x="348479" y="543"/>
                    </a:cubicBezTo>
                    <a:cubicBezTo>
                      <a:pt x="513460" y="9425"/>
                      <a:pt x="695449" y="126813"/>
                      <a:pt x="656236" y="493390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="" xmlns:a16="http://schemas.microsoft.com/office/drawing/2014/main" id="{10D191F6-18FB-4185-8BFC-5C0E25DAC34B}"/>
                  </a:ext>
                </a:extLst>
              </p:cNvPr>
              <p:cNvSpPr/>
              <p:nvPr/>
            </p:nvSpPr>
            <p:spPr>
              <a:xfrm>
                <a:off x="2595589" y="2663879"/>
                <a:ext cx="57779" cy="81378"/>
              </a:xfrm>
              <a:custGeom>
                <a:avLst/>
                <a:gdLst>
                  <a:gd name="connsiteX0" fmla="*/ 33849 w 57779"/>
                  <a:gd name="connsiteY0" fmla="*/ 234 h 81378"/>
                  <a:gd name="connsiteX1" fmla="*/ 21616 w 57779"/>
                  <a:gd name="connsiteY1" fmla="*/ 81090 h 81378"/>
                  <a:gd name="connsiteX2" fmla="*/ 33849 w 57779"/>
                  <a:gd name="connsiteY2" fmla="*/ 234 h 81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779" h="81378">
                    <a:moveTo>
                      <a:pt x="33849" y="234"/>
                    </a:moveTo>
                    <a:cubicBezTo>
                      <a:pt x="74235" y="6351"/>
                      <a:pt x="58986" y="86788"/>
                      <a:pt x="21616" y="81090"/>
                    </a:cubicBezTo>
                    <a:cubicBezTo>
                      <a:pt x="-15754" y="75393"/>
                      <a:pt x="-86" y="-4877"/>
                      <a:pt x="33849" y="234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="" xmlns:a16="http://schemas.microsoft.com/office/drawing/2014/main" id="{2349E1A4-5070-4D49-9C4C-656575615D64}"/>
                  </a:ext>
                </a:extLst>
              </p:cNvPr>
              <p:cNvSpPr/>
              <p:nvPr/>
            </p:nvSpPr>
            <p:spPr>
              <a:xfrm>
                <a:off x="2404894" y="2636878"/>
                <a:ext cx="57447" cy="81291"/>
              </a:xfrm>
              <a:custGeom>
                <a:avLst/>
                <a:gdLst>
                  <a:gd name="connsiteX0" fmla="*/ 37611 w 57447"/>
                  <a:gd name="connsiteY0" fmla="*/ 506 h 81291"/>
                  <a:gd name="connsiteX1" fmla="*/ 22277 w 57447"/>
                  <a:gd name="connsiteY1" fmla="*/ 80860 h 81291"/>
                  <a:gd name="connsiteX2" fmla="*/ 37611 w 57447"/>
                  <a:gd name="connsiteY2" fmla="*/ 506 h 81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447" h="81291">
                    <a:moveTo>
                      <a:pt x="37611" y="506"/>
                    </a:moveTo>
                    <a:cubicBezTo>
                      <a:pt x="-2608" y="-7119"/>
                      <a:pt x="-14925" y="73821"/>
                      <a:pt x="22277" y="80860"/>
                    </a:cubicBezTo>
                    <a:cubicBezTo>
                      <a:pt x="59479" y="87898"/>
                      <a:pt x="71210" y="6707"/>
                      <a:pt x="37611" y="506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="" xmlns:a16="http://schemas.microsoft.com/office/drawing/2014/main" id="{86D228EE-087A-49E6-8D1E-D240347963A6}"/>
                  </a:ext>
                </a:extLst>
              </p:cNvPr>
              <p:cNvSpPr/>
              <p:nvPr/>
            </p:nvSpPr>
            <p:spPr>
              <a:xfrm>
                <a:off x="2617567" y="2573097"/>
                <a:ext cx="65166" cy="45556"/>
              </a:xfrm>
              <a:custGeom>
                <a:avLst/>
                <a:gdLst>
                  <a:gd name="connsiteX0" fmla="*/ 47313 w 65166"/>
                  <a:gd name="connsiteY0" fmla="*/ 45016 h 45556"/>
                  <a:gd name="connsiteX1" fmla="*/ 23685 w 65166"/>
                  <a:gd name="connsiteY1" fmla="*/ 35464 h 45556"/>
                  <a:gd name="connsiteX2" fmla="*/ 1481 w 65166"/>
                  <a:gd name="connsiteY2" fmla="*/ 21136 h 45556"/>
                  <a:gd name="connsiteX3" fmla="*/ 4330 w 65166"/>
                  <a:gd name="connsiteY3" fmla="*/ 5383 h 45556"/>
                  <a:gd name="connsiteX4" fmla="*/ 37175 w 65166"/>
                  <a:gd name="connsiteY4" fmla="*/ 3540 h 45556"/>
                  <a:gd name="connsiteX5" fmla="*/ 63736 w 65166"/>
                  <a:gd name="connsiteY5" fmla="*/ 25409 h 45556"/>
                  <a:gd name="connsiteX6" fmla="*/ 57326 w 65166"/>
                  <a:gd name="connsiteY6" fmla="*/ 44127 h 45556"/>
                  <a:gd name="connsiteX7" fmla="*/ 47313 w 65166"/>
                  <a:gd name="connsiteY7" fmla="*/ 45016 h 4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166" h="45556">
                    <a:moveTo>
                      <a:pt x="47313" y="45016"/>
                    </a:moveTo>
                    <a:cubicBezTo>
                      <a:pt x="39278" y="42234"/>
                      <a:pt x="31393" y="39050"/>
                      <a:pt x="23685" y="35464"/>
                    </a:cubicBezTo>
                    <a:cubicBezTo>
                      <a:pt x="14904" y="33268"/>
                      <a:pt x="7103" y="28224"/>
                      <a:pt x="1481" y="21136"/>
                    </a:cubicBezTo>
                    <a:cubicBezTo>
                      <a:pt x="-1276" y="15849"/>
                      <a:pt x="-103" y="9372"/>
                      <a:pt x="4330" y="5383"/>
                    </a:cubicBezTo>
                    <a:cubicBezTo>
                      <a:pt x="13965" y="-2409"/>
                      <a:pt x="26114" y="-566"/>
                      <a:pt x="37175" y="3540"/>
                    </a:cubicBezTo>
                    <a:cubicBezTo>
                      <a:pt x="48461" y="7244"/>
                      <a:pt x="57937" y="15044"/>
                      <a:pt x="63736" y="25409"/>
                    </a:cubicBezTo>
                    <a:cubicBezTo>
                      <a:pt x="67138" y="32347"/>
                      <a:pt x="64264" y="40734"/>
                      <a:pt x="57326" y="44127"/>
                    </a:cubicBezTo>
                    <a:cubicBezTo>
                      <a:pt x="54217" y="45652"/>
                      <a:pt x="50648" y="45971"/>
                      <a:pt x="47313" y="45016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="" xmlns:a16="http://schemas.microsoft.com/office/drawing/2014/main" id="{2ED7DEEF-BB02-4641-98E1-1FDAB5F38822}"/>
                  </a:ext>
                </a:extLst>
              </p:cNvPr>
              <p:cNvSpPr/>
              <p:nvPr/>
            </p:nvSpPr>
            <p:spPr>
              <a:xfrm>
                <a:off x="2402867" y="2550414"/>
                <a:ext cx="68520" cy="35830"/>
              </a:xfrm>
              <a:custGeom>
                <a:avLst/>
                <a:gdLst>
                  <a:gd name="connsiteX0" fmla="*/ 13328 w 68520"/>
                  <a:gd name="connsiteY0" fmla="*/ 35692 h 35830"/>
                  <a:gd name="connsiteX1" fmla="*/ 38465 w 68520"/>
                  <a:gd name="connsiteY1" fmla="*/ 34854 h 35830"/>
                  <a:gd name="connsiteX2" fmla="*/ 64271 w 68520"/>
                  <a:gd name="connsiteY2" fmla="*/ 29073 h 35830"/>
                  <a:gd name="connsiteX3" fmla="*/ 67036 w 68520"/>
                  <a:gd name="connsiteY3" fmla="*/ 13320 h 35830"/>
                  <a:gd name="connsiteX4" fmla="*/ 36789 w 68520"/>
                  <a:gd name="connsiteY4" fmla="*/ 249 h 35830"/>
                  <a:gd name="connsiteX5" fmla="*/ 4279 w 68520"/>
                  <a:gd name="connsiteY5" fmla="*/ 11645 h 35830"/>
                  <a:gd name="connsiteX6" fmla="*/ 3927 w 68520"/>
                  <a:gd name="connsiteY6" fmla="*/ 31427 h 35830"/>
                  <a:gd name="connsiteX7" fmla="*/ 13328 w 68520"/>
                  <a:gd name="connsiteY7" fmla="*/ 35692 h 3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520" h="35830">
                    <a:moveTo>
                      <a:pt x="13328" y="35692"/>
                    </a:moveTo>
                    <a:cubicBezTo>
                      <a:pt x="21707" y="36195"/>
                      <a:pt x="30086" y="35189"/>
                      <a:pt x="38465" y="34854"/>
                    </a:cubicBezTo>
                    <a:cubicBezTo>
                      <a:pt x="47472" y="35818"/>
                      <a:pt x="56538" y="33782"/>
                      <a:pt x="64271" y="29073"/>
                    </a:cubicBezTo>
                    <a:cubicBezTo>
                      <a:pt x="68645" y="25051"/>
                      <a:pt x="69776" y="18591"/>
                      <a:pt x="67036" y="13320"/>
                    </a:cubicBezTo>
                    <a:cubicBezTo>
                      <a:pt x="60074" y="3802"/>
                      <a:pt x="48494" y="-1209"/>
                      <a:pt x="36789" y="249"/>
                    </a:cubicBezTo>
                    <a:cubicBezTo>
                      <a:pt x="24907" y="-153"/>
                      <a:pt x="13311" y="3911"/>
                      <a:pt x="4279" y="11645"/>
                    </a:cubicBezTo>
                    <a:cubicBezTo>
                      <a:pt x="-1285" y="17007"/>
                      <a:pt x="-1444" y="25872"/>
                      <a:pt x="3927" y="31427"/>
                    </a:cubicBezTo>
                    <a:cubicBezTo>
                      <a:pt x="6398" y="33999"/>
                      <a:pt x="9767" y="35525"/>
                      <a:pt x="13328" y="35692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="" xmlns:a16="http://schemas.microsoft.com/office/drawing/2014/main" id="{39ACC0C6-AE6D-4D20-94E2-49002DA7FB6F}"/>
                  </a:ext>
                </a:extLst>
              </p:cNvPr>
              <p:cNvSpPr/>
              <p:nvPr/>
            </p:nvSpPr>
            <p:spPr>
              <a:xfrm>
                <a:off x="2410116" y="2857488"/>
                <a:ext cx="48518" cy="29584"/>
              </a:xfrm>
              <a:custGeom>
                <a:avLst/>
                <a:gdLst>
                  <a:gd name="connsiteX0" fmla="*/ 3063 w 48518"/>
                  <a:gd name="connsiteY0" fmla="*/ 680 h 29584"/>
                  <a:gd name="connsiteX1" fmla="*/ 19821 w 48518"/>
                  <a:gd name="connsiteY1" fmla="*/ 19952 h 29584"/>
                  <a:gd name="connsiteX2" fmla="*/ 47555 w 48518"/>
                  <a:gd name="connsiteY2" fmla="*/ 19952 h 29584"/>
                  <a:gd name="connsiteX3" fmla="*/ 48518 w 48518"/>
                  <a:gd name="connsiteY3" fmla="*/ 20832 h 29584"/>
                  <a:gd name="connsiteX4" fmla="*/ 48309 w 48518"/>
                  <a:gd name="connsiteY4" fmla="*/ 21460 h 29584"/>
                  <a:gd name="connsiteX5" fmla="*/ 14123 w 48518"/>
                  <a:gd name="connsiteY5" fmla="*/ 27241 h 29584"/>
                  <a:gd name="connsiteX6" fmla="*/ 130 w 48518"/>
                  <a:gd name="connsiteY6" fmla="*/ 1099 h 29584"/>
                  <a:gd name="connsiteX7" fmla="*/ 3063 w 48518"/>
                  <a:gd name="connsiteY7" fmla="*/ 680 h 2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18" h="29584">
                    <a:moveTo>
                      <a:pt x="3063" y="680"/>
                    </a:moveTo>
                    <a:cubicBezTo>
                      <a:pt x="7587" y="7803"/>
                      <a:pt x="11442" y="17438"/>
                      <a:pt x="19821" y="19952"/>
                    </a:cubicBezTo>
                    <a:cubicBezTo>
                      <a:pt x="28962" y="21921"/>
                      <a:pt x="38413" y="21921"/>
                      <a:pt x="47555" y="19952"/>
                    </a:cubicBezTo>
                    <a:cubicBezTo>
                      <a:pt x="48066" y="19927"/>
                      <a:pt x="48493" y="20321"/>
                      <a:pt x="48518" y="20832"/>
                    </a:cubicBezTo>
                    <a:cubicBezTo>
                      <a:pt x="48527" y="21058"/>
                      <a:pt x="48451" y="21284"/>
                      <a:pt x="48309" y="21460"/>
                    </a:cubicBezTo>
                    <a:cubicBezTo>
                      <a:pt x="38874" y="29587"/>
                      <a:pt x="25711" y="31816"/>
                      <a:pt x="14123" y="27241"/>
                    </a:cubicBezTo>
                    <a:cubicBezTo>
                      <a:pt x="4596" y="22164"/>
                      <a:pt x="-934" y="11841"/>
                      <a:pt x="130" y="1099"/>
                    </a:cubicBezTo>
                    <a:cubicBezTo>
                      <a:pt x="130" y="-241"/>
                      <a:pt x="2476" y="-325"/>
                      <a:pt x="3063" y="68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="" xmlns:a16="http://schemas.microsoft.com/office/drawing/2014/main" id="{58144344-2EA3-42FB-83D8-E7490B2EF147}"/>
                  </a:ext>
                </a:extLst>
              </p:cNvPr>
              <p:cNvSpPr/>
              <p:nvPr/>
            </p:nvSpPr>
            <p:spPr>
              <a:xfrm>
                <a:off x="2441667" y="2641950"/>
                <a:ext cx="131998" cy="202266"/>
              </a:xfrm>
              <a:custGeom>
                <a:avLst/>
                <a:gdLst>
                  <a:gd name="connsiteX0" fmla="*/ 90994 w 131998"/>
                  <a:gd name="connsiteY0" fmla="*/ 145667 h 202266"/>
                  <a:gd name="connsiteX1" fmla="*/ 86218 w 131998"/>
                  <a:gd name="connsiteY1" fmla="*/ 200884 h 202266"/>
                  <a:gd name="connsiteX2" fmla="*/ 75577 w 131998"/>
                  <a:gd name="connsiteY2" fmla="*/ 201806 h 202266"/>
                  <a:gd name="connsiteX3" fmla="*/ 74907 w 131998"/>
                  <a:gd name="connsiteY3" fmla="*/ 201806 h 202266"/>
                  <a:gd name="connsiteX4" fmla="*/ 167 w 131998"/>
                  <a:gd name="connsiteY4" fmla="*/ 156309 h 202266"/>
                  <a:gd name="connsiteX5" fmla="*/ 3267 w 131998"/>
                  <a:gd name="connsiteY5" fmla="*/ 154382 h 202266"/>
                  <a:gd name="connsiteX6" fmla="*/ 74823 w 131998"/>
                  <a:gd name="connsiteY6" fmla="*/ 189740 h 202266"/>
                  <a:gd name="connsiteX7" fmla="*/ 78175 w 131998"/>
                  <a:gd name="connsiteY7" fmla="*/ 125139 h 202266"/>
                  <a:gd name="connsiteX8" fmla="*/ 116047 w 131998"/>
                  <a:gd name="connsiteY8" fmla="*/ 141310 h 202266"/>
                  <a:gd name="connsiteX9" fmla="*/ 121745 w 131998"/>
                  <a:gd name="connsiteY9" fmla="*/ 2137 h 202266"/>
                  <a:gd name="connsiteX10" fmla="*/ 126437 w 131998"/>
                  <a:gd name="connsiteY10" fmla="*/ 2137 h 202266"/>
                  <a:gd name="connsiteX11" fmla="*/ 131213 w 131998"/>
                  <a:gd name="connsiteY11" fmla="*/ 159660 h 202266"/>
                  <a:gd name="connsiteX12" fmla="*/ 90994 w 131998"/>
                  <a:gd name="connsiteY12" fmla="*/ 145667 h 20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8" h="202266">
                    <a:moveTo>
                      <a:pt x="90994" y="145667"/>
                    </a:moveTo>
                    <a:cubicBezTo>
                      <a:pt x="90994" y="145667"/>
                      <a:pt x="89402" y="183456"/>
                      <a:pt x="86218" y="200884"/>
                    </a:cubicBezTo>
                    <a:cubicBezTo>
                      <a:pt x="86218" y="202476"/>
                      <a:pt x="81610" y="202560"/>
                      <a:pt x="75577" y="201806"/>
                    </a:cubicBezTo>
                    <a:cubicBezTo>
                      <a:pt x="75577" y="201806"/>
                      <a:pt x="75158" y="201806"/>
                      <a:pt x="74907" y="201806"/>
                    </a:cubicBezTo>
                    <a:cubicBezTo>
                      <a:pt x="43452" y="201789"/>
                      <a:pt x="14629" y="184244"/>
                      <a:pt x="167" y="156309"/>
                    </a:cubicBezTo>
                    <a:cubicBezTo>
                      <a:pt x="-671" y="154382"/>
                      <a:pt x="1843" y="153041"/>
                      <a:pt x="3267" y="154382"/>
                    </a:cubicBezTo>
                    <a:cubicBezTo>
                      <a:pt x="23125" y="175413"/>
                      <a:pt x="47675" y="184294"/>
                      <a:pt x="74823" y="189740"/>
                    </a:cubicBezTo>
                    <a:cubicBezTo>
                      <a:pt x="76918" y="185132"/>
                      <a:pt x="75577" y="124217"/>
                      <a:pt x="78175" y="125139"/>
                    </a:cubicBezTo>
                    <a:cubicBezTo>
                      <a:pt x="89402" y="129245"/>
                      <a:pt x="108841" y="138043"/>
                      <a:pt x="116047" y="141310"/>
                    </a:cubicBezTo>
                    <a:cubicBezTo>
                      <a:pt x="117639" y="116760"/>
                      <a:pt x="118728" y="46797"/>
                      <a:pt x="121745" y="2137"/>
                    </a:cubicBezTo>
                    <a:cubicBezTo>
                      <a:pt x="121745" y="-628"/>
                      <a:pt x="126269" y="-796"/>
                      <a:pt x="126437" y="2137"/>
                    </a:cubicBezTo>
                    <a:cubicBezTo>
                      <a:pt x="131531" y="54480"/>
                      <a:pt x="133132" y="107108"/>
                      <a:pt x="131213" y="159660"/>
                    </a:cubicBezTo>
                    <a:cubicBezTo>
                      <a:pt x="131045" y="163431"/>
                      <a:pt x="97446" y="149857"/>
                      <a:pt x="90994" y="145667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="" xmlns:a16="http://schemas.microsoft.com/office/drawing/2014/main" id="{04C090EB-69FC-432B-8874-DB430B89F8A2}"/>
                  </a:ext>
                </a:extLst>
              </p:cNvPr>
              <p:cNvSpPr/>
              <p:nvPr/>
            </p:nvSpPr>
            <p:spPr>
              <a:xfrm>
                <a:off x="1964922" y="2032580"/>
                <a:ext cx="817914" cy="567405"/>
              </a:xfrm>
              <a:custGeom>
                <a:avLst/>
                <a:gdLst>
                  <a:gd name="connsiteX0" fmla="*/ 57632 w 817914"/>
                  <a:gd name="connsiteY0" fmla="*/ 559642 h 567405"/>
                  <a:gd name="connsiteX1" fmla="*/ 256715 w 817914"/>
                  <a:gd name="connsiteY1" fmla="*/ 380836 h 567405"/>
                  <a:gd name="connsiteX2" fmla="*/ 603852 w 817914"/>
                  <a:gd name="connsiteY2" fmla="*/ 279452 h 567405"/>
                  <a:gd name="connsiteX3" fmla="*/ 755761 w 817914"/>
                  <a:gd name="connsiteY3" fmla="*/ 433121 h 567405"/>
                  <a:gd name="connsiteX4" fmla="*/ 762716 w 817914"/>
                  <a:gd name="connsiteY4" fmla="*/ 525288 h 567405"/>
                  <a:gd name="connsiteX5" fmla="*/ 796734 w 817914"/>
                  <a:gd name="connsiteY5" fmla="*/ 368687 h 567405"/>
                  <a:gd name="connsiteX6" fmla="*/ 761962 w 817914"/>
                  <a:gd name="connsiteY6" fmla="*/ 164493 h 567405"/>
                  <a:gd name="connsiteX7" fmla="*/ 604522 w 817914"/>
                  <a:gd name="connsiteY7" fmla="*/ 93021 h 567405"/>
                  <a:gd name="connsiteX8" fmla="*/ 448424 w 817914"/>
                  <a:gd name="connsiteY8" fmla="*/ 2278 h 567405"/>
                  <a:gd name="connsiteX9" fmla="*/ 272467 w 817914"/>
                  <a:gd name="connsiteY9" fmla="*/ 66712 h 567405"/>
                  <a:gd name="connsiteX10" fmla="*/ 74223 w 817914"/>
                  <a:gd name="connsiteY10" fmla="*/ 143881 h 567405"/>
                  <a:gd name="connsiteX11" fmla="*/ 53359 w 817914"/>
                  <a:gd name="connsiteY11" fmla="*/ 315816 h 567405"/>
                  <a:gd name="connsiteX12" fmla="*/ 488 w 817914"/>
                  <a:gd name="connsiteY12" fmla="*/ 433121 h 567405"/>
                  <a:gd name="connsiteX13" fmla="*/ 57632 w 817914"/>
                  <a:gd name="connsiteY13" fmla="*/ 559642 h 567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7914" h="567405">
                    <a:moveTo>
                      <a:pt x="57632" y="559642"/>
                    </a:moveTo>
                    <a:cubicBezTo>
                      <a:pt x="160358" y="597766"/>
                      <a:pt x="251771" y="488673"/>
                      <a:pt x="256715" y="380836"/>
                    </a:cubicBezTo>
                    <a:cubicBezTo>
                      <a:pt x="256715" y="380836"/>
                      <a:pt x="524839" y="499565"/>
                      <a:pt x="603852" y="279452"/>
                    </a:cubicBezTo>
                    <a:cubicBezTo>
                      <a:pt x="625621" y="352851"/>
                      <a:pt x="682622" y="410506"/>
                      <a:pt x="755761" y="433121"/>
                    </a:cubicBezTo>
                    <a:lnTo>
                      <a:pt x="762716" y="525288"/>
                    </a:lnTo>
                    <a:cubicBezTo>
                      <a:pt x="793802" y="525288"/>
                      <a:pt x="848097" y="452979"/>
                      <a:pt x="796734" y="368687"/>
                    </a:cubicBezTo>
                    <a:cubicBezTo>
                      <a:pt x="796734" y="368687"/>
                      <a:pt x="824636" y="255572"/>
                      <a:pt x="761962" y="164493"/>
                    </a:cubicBezTo>
                    <a:cubicBezTo>
                      <a:pt x="728120" y="111765"/>
                      <a:pt x="666493" y="83788"/>
                      <a:pt x="604522" y="93021"/>
                    </a:cubicBezTo>
                    <a:cubicBezTo>
                      <a:pt x="566231" y="43670"/>
                      <a:pt x="510260" y="11126"/>
                      <a:pt x="448424" y="2278"/>
                    </a:cubicBezTo>
                    <a:cubicBezTo>
                      <a:pt x="341760" y="-14480"/>
                      <a:pt x="272467" y="66712"/>
                      <a:pt x="272467" y="66712"/>
                    </a:cubicBezTo>
                    <a:cubicBezTo>
                      <a:pt x="272467" y="66712"/>
                      <a:pt x="126507" y="52635"/>
                      <a:pt x="74223" y="143881"/>
                    </a:cubicBezTo>
                    <a:cubicBezTo>
                      <a:pt x="21938" y="235128"/>
                      <a:pt x="53359" y="315816"/>
                      <a:pt x="53359" y="315816"/>
                    </a:cubicBezTo>
                    <a:cubicBezTo>
                      <a:pt x="53359" y="315816"/>
                      <a:pt x="7443" y="344221"/>
                      <a:pt x="488" y="433121"/>
                    </a:cubicBezTo>
                    <a:cubicBezTo>
                      <a:pt x="-4288" y="490348"/>
                      <a:pt x="26798" y="548163"/>
                      <a:pt x="57632" y="559642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="" xmlns:a16="http://schemas.microsoft.com/office/drawing/2014/main" id="{CEB930AE-CE61-4CAE-84B6-DB7454EA04FF}"/>
                  </a:ext>
                </a:extLst>
              </p:cNvPr>
              <p:cNvSpPr/>
              <p:nvPr/>
            </p:nvSpPr>
            <p:spPr>
              <a:xfrm>
                <a:off x="2221637" y="2290331"/>
                <a:ext cx="346802" cy="184427"/>
              </a:xfrm>
              <a:custGeom>
                <a:avLst/>
                <a:gdLst>
                  <a:gd name="connsiteX0" fmla="*/ 346802 w 346802"/>
                  <a:gd name="connsiteY0" fmla="*/ 0 h 184427"/>
                  <a:gd name="connsiteX1" fmla="*/ 331385 w 346802"/>
                  <a:gd name="connsiteY1" fmla="*/ 54882 h 184427"/>
                  <a:gd name="connsiteX2" fmla="*/ 305746 w 346802"/>
                  <a:gd name="connsiteY2" fmla="*/ 105155 h 184427"/>
                  <a:gd name="connsiteX3" fmla="*/ 217600 w 346802"/>
                  <a:gd name="connsiteY3" fmla="*/ 166656 h 184427"/>
                  <a:gd name="connsiteX4" fmla="*/ 107166 w 346802"/>
                  <a:gd name="connsiteY4" fmla="*/ 162383 h 184427"/>
                  <a:gd name="connsiteX5" fmla="*/ 53122 w 346802"/>
                  <a:gd name="connsiteY5" fmla="*/ 145039 h 184427"/>
                  <a:gd name="connsiteX6" fmla="*/ 0 w 346802"/>
                  <a:gd name="connsiteY6" fmla="*/ 123421 h 184427"/>
                  <a:gd name="connsiteX7" fmla="*/ 50273 w 346802"/>
                  <a:gd name="connsiteY7" fmla="*/ 151071 h 184427"/>
                  <a:gd name="connsiteX8" fmla="*/ 104150 w 346802"/>
                  <a:gd name="connsiteY8" fmla="*/ 172354 h 184427"/>
                  <a:gd name="connsiteX9" fmla="*/ 220532 w 346802"/>
                  <a:gd name="connsiteY9" fmla="*/ 179727 h 184427"/>
                  <a:gd name="connsiteX10" fmla="*/ 314292 w 346802"/>
                  <a:gd name="connsiteY10" fmla="*/ 110518 h 184427"/>
                  <a:gd name="connsiteX11" fmla="*/ 346802 w 346802"/>
                  <a:gd name="connsiteY11" fmla="*/ 0 h 18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6802" h="184427">
                    <a:moveTo>
                      <a:pt x="346802" y="0"/>
                    </a:moveTo>
                    <a:cubicBezTo>
                      <a:pt x="343560" y="18777"/>
                      <a:pt x="338390" y="37169"/>
                      <a:pt x="331385" y="54882"/>
                    </a:cubicBezTo>
                    <a:cubicBezTo>
                      <a:pt x="324950" y="72637"/>
                      <a:pt x="316336" y="89520"/>
                      <a:pt x="305746" y="105155"/>
                    </a:cubicBezTo>
                    <a:cubicBezTo>
                      <a:pt x="285175" y="136040"/>
                      <a:pt x="253688" y="158009"/>
                      <a:pt x="217600" y="166656"/>
                    </a:cubicBezTo>
                    <a:cubicBezTo>
                      <a:pt x="181822" y="177130"/>
                      <a:pt x="143782" y="169254"/>
                      <a:pt x="107166" y="162383"/>
                    </a:cubicBezTo>
                    <a:cubicBezTo>
                      <a:pt x="89235" y="156518"/>
                      <a:pt x="70802" y="151909"/>
                      <a:pt x="53122" y="145039"/>
                    </a:cubicBezTo>
                    <a:cubicBezTo>
                      <a:pt x="35443" y="138168"/>
                      <a:pt x="18015" y="130292"/>
                      <a:pt x="0" y="123421"/>
                    </a:cubicBezTo>
                    <a:cubicBezTo>
                      <a:pt x="16758" y="132973"/>
                      <a:pt x="33516" y="141771"/>
                      <a:pt x="50273" y="151071"/>
                    </a:cubicBezTo>
                    <a:cubicBezTo>
                      <a:pt x="67031" y="160372"/>
                      <a:pt x="86135" y="165148"/>
                      <a:pt x="104150" y="172354"/>
                    </a:cubicBezTo>
                    <a:cubicBezTo>
                      <a:pt x="141436" y="181654"/>
                      <a:pt x="181235" y="189949"/>
                      <a:pt x="220532" y="179727"/>
                    </a:cubicBezTo>
                    <a:cubicBezTo>
                      <a:pt x="259653" y="169848"/>
                      <a:pt x="293328" y="144988"/>
                      <a:pt x="314292" y="110518"/>
                    </a:cubicBezTo>
                    <a:cubicBezTo>
                      <a:pt x="334184" y="76969"/>
                      <a:pt x="345361" y="38979"/>
                      <a:pt x="34680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="" xmlns:a16="http://schemas.microsoft.com/office/drawing/2014/main" id="{025FC638-4347-459F-B1A4-4C18297ACFC7}"/>
                  </a:ext>
                </a:extLst>
              </p:cNvPr>
              <p:cNvSpPr/>
              <p:nvPr/>
            </p:nvSpPr>
            <p:spPr>
              <a:xfrm>
                <a:off x="1986320" y="2089049"/>
                <a:ext cx="250734" cy="259347"/>
              </a:xfrm>
              <a:custGeom>
                <a:avLst/>
                <a:gdLst>
                  <a:gd name="connsiteX0" fmla="*/ 250735 w 250734"/>
                  <a:gd name="connsiteY0" fmla="*/ 10243 h 259347"/>
                  <a:gd name="connsiteX1" fmla="*/ 141390 w 250734"/>
                  <a:gd name="connsiteY1" fmla="*/ 2367 h 259347"/>
                  <a:gd name="connsiteX2" fmla="*/ 42100 w 250734"/>
                  <a:gd name="connsiteY2" fmla="*/ 52138 h 259347"/>
                  <a:gd name="connsiteX3" fmla="*/ 13528 w 250734"/>
                  <a:gd name="connsiteY3" fmla="*/ 100736 h 259347"/>
                  <a:gd name="connsiteX4" fmla="*/ 457 w 250734"/>
                  <a:gd name="connsiteY4" fmla="*/ 155198 h 259347"/>
                  <a:gd name="connsiteX5" fmla="*/ 31626 w 250734"/>
                  <a:gd name="connsiteY5" fmla="*/ 259348 h 259347"/>
                  <a:gd name="connsiteX6" fmla="*/ 10763 w 250734"/>
                  <a:gd name="connsiteY6" fmla="*/ 156120 h 259347"/>
                  <a:gd name="connsiteX7" fmla="*/ 52239 w 250734"/>
                  <a:gd name="connsiteY7" fmla="*/ 60936 h 259347"/>
                  <a:gd name="connsiteX8" fmla="*/ 93044 w 250734"/>
                  <a:gd name="connsiteY8" fmla="*/ 29180 h 259347"/>
                  <a:gd name="connsiteX9" fmla="*/ 143317 w 250734"/>
                  <a:gd name="connsiteY9" fmla="*/ 12422 h 259347"/>
                  <a:gd name="connsiteX10" fmla="*/ 250735 w 250734"/>
                  <a:gd name="connsiteY10" fmla="*/ 10243 h 25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0734" h="259347">
                    <a:moveTo>
                      <a:pt x="250735" y="10243"/>
                    </a:moveTo>
                    <a:cubicBezTo>
                      <a:pt x="215208" y="164"/>
                      <a:pt x="177997" y="-2509"/>
                      <a:pt x="141390" y="2367"/>
                    </a:cubicBezTo>
                    <a:cubicBezTo>
                      <a:pt x="103467" y="6750"/>
                      <a:pt x="68301" y="24379"/>
                      <a:pt x="42100" y="52138"/>
                    </a:cubicBezTo>
                    <a:cubicBezTo>
                      <a:pt x="30060" y="66717"/>
                      <a:pt x="20416" y="83123"/>
                      <a:pt x="13528" y="100736"/>
                    </a:cubicBezTo>
                    <a:cubicBezTo>
                      <a:pt x="6096" y="118013"/>
                      <a:pt x="1680" y="136430"/>
                      <a:pt x="457" y="155198"/>
                    </a:cubicBezTo>
                    <a:cubicBezTo>
                      <a:pt x="-2459" y="192585"/>
                      <a:pt x="8652" y="229712"/>
                      <a:pt x="31626" y="259348"/>
                    </a:cubicBezTo>
                    <a:cubicBezTo>
                      <a:pt x="13620" y="228128"/>
                      <a:pt x="6289" y="191881"/>
                      <a:pt x="10763" y="156120"/>
                    </a:cubicBezTo>
                    <a:cubicBezTo>
                      <a:pt x="15179" y="121071"/>
                      <a:pt x="29582" y="88033"/>
                      <a:pt x="52239" y="60936"/>
                    </a:cubicBezTo>
                    <a:cubicBezTo>
                      <a:pt x="63734" y="47890"/>
                      <a:pt x="77576" y="37115"/>
                      <a:pt x="93044" y="29180"/>
                    </a:cubicBezTo>
                    <a:cubicBezTo>
                      <a:pt x="109031" y="21496"/>
                      <a:pt x="125923" y="15866"/>
                      <a:pt x="143317" y="12422"/>
                    </a:cubicBezTo>
                    <a:cubicBezTo>
                      <a:pt x="178785" y="6021"/>
                      <a:pt x="215040" y="5283"/>
                      <a:pt x="250735" y="10243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="" xmlns:a16="http://schemas.microsoft.com/office/drawing/2014/main" id="{F4B29F71-FBFB-4171-8D00-A7306F26C2BE}"/>
                  </a:ext>
                </a:extLst>
              </p:cNvPr>
              <p:cNvSpPr/>
              <p:nvPr/>
            </p:nvSpPr>
            <p:spPr>
              <a:xfrm>
                <a:off x="2569445" y="2119895"/>
                <a:ext cx="217138" cy="214006"/>
              </a:xfrm>
              <a:custGeom>
                <a:avLst/>
                <a:gdLst>
                  <a:gd name="connsiteX0" fmla="*/ 0 w 217138"/>
                  <a:gd name="connsiteY0" fmla="*/ 5707 h 214006"/>
                  <a:gd name="connsiteX1" fmla="*/ 86638 w 217138"/>
                  <a:gd name="connsiteY1" fmla="*/ 14086 h 214006"/>
                  <a:gd name="connsiteX2" fmla="*/ 160204 w 217138"/>
                  <a:gd name="connsiteY2" fmla="*/ 54556 h 214006"/>
                  <a:gd name="connsiteX3" fmla="*/ 202099 w 217138"/>
                  <a:gd name="connsiteY3" fmla="*/ 127536 h 214006"/>
                  <a:gd name="connsiteX4" fmla="*/ 212992 w 217138"/>
                  <a:gd name="connsiteY4" fmla="*/ 214006 h 214006"/>
                  <a:gd name="connsiteX5" fmla="*/ 212154 w 217138"/>
                  <a:gd name="connsiteY5" fmla="*/ 124939 h 214006"/>
                  <a:gd name="connsiteX6" fmla="*/ 89152 w 217138"/>
                  <a:gd name="connsiteY6" fmla="*/ 4031 h 214006"/>
                  <a:gd name="connsiteX7" fmla="*/ 0 w 217138"/>
                  <a:gd name="connsiteY7" fmla="*/ 5707 h 21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138" h="214006">
                    <a:moveTo>
                      <a:pt x="0" y="5707"/>
                    </a:moveTo>
                    <a:cubicBezTo>
                      <a:pt x="29142" y="3880"/>
                      <a:pt x="58384" y="6712"/>
                      <a:pt x="86638" y="14086"/>
                    </a:cubicBezTo>
                    <a:cubicBezTo>
                      <a:pt x="114221" y="21049"/>
                      <a:pt x="139559" y="34983"/>
                      <a:pt x="160204" y="54556"/>
                    </a:cubicBezTo>
                    <a:cubicBezTo>
                      <a:pt x="180113" y="74950"/>
                      <a:pt x="194524" y="100062"/>
                      <a:pt x="202099" y="127536"/>
                    </a:cubicBezTo>
                    <a:cubicBezTo>
                      <a:pt x="209950" y="155672"/>
                      <a:pt x="213620" y="184806"/>
                      <a:pt x="212992" y="214006"/>
                    </a:cubicBezTo>
                    <a:cubicBezTo>
                      <a:pt x="218790" y="184571"/>
                      <a:pt x="218505" y="154256"/>
                      <a:pt x="212154" y="124939"/>
                    </a:cubicBezTo>
                    <a:cubicBezTo>
                      <a:pt x="200767" y="62725"/>
                      <a:pt x="151557" y="14346"/>
                      <a:pt x="89152" y="4031"/>
                    </a:cubicBezTo>
                    <a:cubicBezTo>
                      <a:pt x="59666" y="-1859"/>
                      <a:pt x="29251" y="-1289"/>
                      <a:pt x="0" y="5707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="" xmlns:a16="http://schemas.microsoft.com/office/drawing/2014/main" id="{CE8A9AB1-E057-43C1-960F-FC7605912F76}"/>
                  </a:ext>
                </a:extLst>
              </p:cNvPr>
              <p:cNvSpPr/>
              <p:nvPr/>
            </p:nvSpPr>
            <p:spPr>
              <a:xfrm>
                <a:off x="2567061" y="2298710"/>
                <a:ext cx="107203" cy="163220"/>
              </a:xfrm>
              <a:custGeom>
                <a:avLst/>
                <a:gdLst>
                  <a:gd name="connsiteX0" fmla="*/ 107204 w 107203"/>
                  <a:gd name="connsiteY0" fmla="*/ 163221 h 163220"/>
                  <a:gd name="connsiteX1" fmla="*/ 35983 w 107203"/>
                  <a:gd name="connsiteY1" fmla="*/ 92838 h 163220"/>
                  <a:gd name="connsiteX2" fmla="*/ 13276 w 107203"/>
                  <a:gd name="connsiteY2" fmla="*/ 49268 h 163220"/>
                  <a:gd name="connsiteX3" fmla="*/ 2216 w 107203"/>
                  <a:gd name="connsiteY3" fmla="*/ 0 h 163220"/>
                  <a:gd name="connsiteX4" fmla="*/ 3305 w 107203"/>
                  <a:gd name="connsiteY4" fmla="*/ 52117 h 163220"/>
                  <a:gd name="connsiteX5" fmla="*/ 24923 w 107203"/>
                  <a:gd name="connsiteY5" fmla="*/ 100547 h 163220"/>
                  <a:gd name="connsiteX6" fmla="*/ 61455 w 107203"/>
                  <a:gd name="connsiteY6" fmla="*/ 138503 h 163220"/>
                  <a:gd name="connsiteX7" fmla="*/ 107204 w 107203"/>
                  <a:gd name="connsiteY7" fmla="*/ 163221 h 16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203" h="163220">
                    <a:moveTo>
                      <a:pt x="107204" y="163221"/>
                    </a:moveTo>
                    <a:cubicBezTo>
                      <a:pt x="79679" y="143924"/>
                      <a:pt x="55598" y="120137"/>
                      <a:pt x="35983" y="92838"/>
                    </a:cubicBezTo>
                    <a:cubicBezTo>
                      <a:pt x="26456" y="79424"/>
                      <a:pt x="18815" y="64760"/>
                      <a:pt x="13276" y="49268"/>
                    </a:cubicBezTo>
                    <a:cubicBezTo>
                      <a:pt x="7797" y="33298"/>
                      <a:pt x="4085" y="16775"/>
                      <a:pt x="2216" y="0"/>
                    </a:cubicBezTo>
                    <a:cubicBezTo>
                      <a:pt x="-1068" y="17260"/>
                      <a:pt x="-700" y="35015"/>
                      <a:pt x="3305" y="52117"/>
                    </a:cubicBezTo>
                    <a:cubicBezTo>
                      <a:pt x="7218" y="69536"/>
                      <a:pt x="14567" y="86001"/>
                      <a:pt x="24923" y="100547"/>
                    </a:cubicBezTo>
                    <a:cubicBezTo>
                      <a:pt x="35045" y="115034"/>
                      <a:pt x="47370" y="127837"/>
                      <a:pt x="61455" y="138503"/>
                    </a:cubicBezTo>
                    <a:cubicBezTo>
                      <a:pt x="75230" y="149220"/>
                      <a:pt x="90689" y="157573"/>
                      <a:pt x="107204" y="163221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="" xmlns:a16="http://schemas.microsoft.com/office/drawing/2014/main" id="{A032D3A6-B784-42E5-934A-1B713D487820}"/>
                  </a:ext>
                </a:extLst>
              </p:cNvPr>
              <p:cNvSpPr/>
              <p:nvPr/>
            </p:nvSpPr>
            <p:spPr>
              <a:xfrm>
                <a:off x="2277948" y="2674256"/>
                <a:ext cx="11805" cy="11805"/>
              </a:xfrm>
              <a:custGeom>
                <a:avLst/>
                <a:gdLst>
                  <a:gd name="connsiteX0" fmla="*/ 11223 w 11805"/>
                  <a:gd name="connsiteY0" fmla="*/ 8458 h 11805"/>
                  <a:gd name="connsiteX1" fmla="*/ 3347 w 11805"/>
                  <a:gd name="connsiteY1" fmla="*/ 11223 h 11805"/>
                  <a:gd name="connsiteX2" fmla="*/ 582 w 11805"/>
                  <a:gd name="connsiteY2" fmla="*/ 3347 h 11805"/>
                  <a:gd name="connsiteX3" fmla="*/ 8458 w 11805"/>
                  <a:gd name="connsiteY3" fmla="*/ 582 h 11805"/>
                  <a:gd name="connsiteX4" fmla="*/ 11223 w 11805"/>
                  <a:gd name="connsiteY4" fmla="*/ 8458 h 1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05" h="11805">
                    <a:moveTo>
                      <a:pt x="11223" y="8458"/>
                    </a:moveTo>
                    <a:cubicBezTo>
                      <a:pt x="9816" y="11399"/>
                      <a:pt x="6288" y="12631"/>
                      <a:pt x="3347" y="11223"/>
                    </a:cubicBezTo>
                    <a:cubicBezTo>
                      <a:pt x="406" y="9816"/>
                      <a:pt x="-826" y="6288"/>
                      <a:pt x="582" y="3347"/>
                    </a:cubicBezTo>
                    <a:cubicBezTo>
                      <a:pt x="1990" y="406"/>
                      <a:pt x="5517" y="-826"/>
                      <a:pt x="8458" y="582"/>
                    </a:cubicBezTo>
                    <a:cubicBezTo>
                      <a:pt x="11399" y="1990"/>
                      <a:pt x="12631" y="5517"/>
                      <a:pt x="11223" y="8458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="" xmlns:a16="http://schemas.microsoft.com/office/drawing/2014/main" id="{F89A051D-7DF8-4DE9-8A1A-7C33A9F8C4C3}"/>
                  </a:ext>
                </a:extLst>
              </p:cNvPr>
              <p:cNvSpPr/>
              <p:nvPr/>
            </p:nvSpPr>
            <p:spPr>
              <a:xfrm>
                <a:off x="2392756" y="2722421"/>
                <a:ext cx="11867" cy="11902"/>
              </a:xfrm>
              <a:custGeom>
                <a:avLst/>
                <a:gdLst>
                  <a:gd name="connsiteX0" fmla="*/ 11122 w 11867"/>
                  <a:gd name="connsiteY0" fmla="*/ 8891 h 11902"/>
                  <a:gd name="connsiteX1" fmla="*/ 3011 w 11867"/>
                  <a:gd name="connsiteY1" fmla="*/ 11128 h 11902"/>
                  <a:gd name="connsiteX2" fmla="*/ 774 w 11867"/>
                  <a:gd name="connsiteY2" fmla="*/ 3017 h 11902"/>
                  <a:gd name="connsiteX3" fmla="*/ 8357 w 11867"/>
                  <a:gd name="connsiteY3" fmla="*/ 512 h 11902"/>
                  <a:gd name="connsiteX4" fmla="*/ 11315 w 11867"/>
                  <a:gd name="connsiteY4" fmla="*/ 8514 h 11902"/>
                  <a:gd name="connsiteX5" fmla="*/ 11122 w 11867"/>
                  <a:gd name="connsiteY5" fmla="*/ 8891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67" h="11902">
                    <a:moveTo>
                      <a:pt x="11122" y="8891"/>
                    </a:moveTo>
                    <a:cubicBezTo>
                      <a:pt x="9497" y="11748"/>
                      <a:pt x="5869" y="12745"/>
                      <a:pt x="3011" y="11128"/>
                    </a:cubicBezTo>
                    <a:cubicBezTo>
                      <a:pt x="154" y="9503"/>
                      <a:pt x="-843" y="5866"/>
                      <a:pt x="774" y="3017"/>
                    </a:cubicBezTo>
                    <a:cubicBezTo>
                      <a:pt x="2291" y="353"/>
                      <a:pt x="5567" y="-728"/>
                      <a:pt x="8357" y="512"/>
                    </a:cubicBezTo>
                    <a:cubicBezTo>
                      <a:pt x="11382" y="1903"/>
                      <a:pt x="12706" y="5489"/>
                      <a:pt x="11315" y="8514"/>
                    </a:cubicBezTo>
                    <a:cubicBezTo>
                      <a:pt x="11256" y="8639"/>
                      <a:pt x="11189" y="8765"/>
                      <a:pt x="11122" y="8891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="" xmlns:a16="http://schemas.microsoft.com/office/drawing/2014/main" id="{0CE78298-48A8-46C0-86BB-BB1E0CF49524}"/>
                  </a:ext>
                </a:extLst>
              </p:cNvPr>
              <p:cNvSpPr/>
              <p:nvPr/>
            </p:nvSpPr>
            <p:spPr>
              <a:xfrm>
                <a:off x="2334026" y="2742946"/>
                <a:ext cx="12166" cy="12271"/>
              </a:xfrm>
              <a:custGeom>
                <a:avLst/>
                <a:gdLst>
                  <a:gd name="connsiteX0" fmla="*/ 11451 w 12166"/>
                  <a:gd name="connsiteY0" fmla="*/ 8727 h 12271"/>
                  <a:gd name="connsiteX1" fmla="*/ 3600 w 12166"/>
                  <a:gd name="connsiteY1" fmla="*/ 11760 h 12271"/>
                  <a:gd name="connsiteX2" fmla="*/ 3072 w 12166"/>
                  <a:gd name="connsiteY2" fmla="*/ 11492 h 12271"/>
                  <a:gd name="connsiteX3" fmla="*/ 709 w 12166"/>
                  <a:gd name="connsiteY3" fmla="*/ 3540 h 12271"/>
                  <a:gd name="connsiteX4" fmla="*/ 809 w 12166"/>
                  <a:gd name="connsiteY4" fmla="*/ 3364 h 12271"/>
                  <a:gd name="connsiteX5" fmla="*/ 8753 w 12166"/>
                  <a:gd name="connsiteY5" fmla="*/ 591 h 12271"/>
                  <a:gd name="connsiteX6" fmla="*/ 8769 w 12166"/>
                  <a:gd name="connsiteY6" fmla="*/ 599 h 12271"/>
                  <a:gd name="connsiteX7" fmla="*/ 11618 w 12166"/>
                  <a:gd name="connsiteY7" fmla="*/ 8391 h 12271"/>
                  <a:gd name="connsiteX8" fmla="*/ 11451 w 12166"/>
                  <a:gd name="connsiteY8" fmla="*/ 8727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66" h="12271">
                    <a:moveTo>
                      <a:pt x="11451" y="8727"/>
                    </a:moveTo>
                    <a:cubicBezTo>
                      <a:pt x="10118" y="11734"/>
                      <a:pt x="6608" y="13092"/>
                      <a:pt x="3600" y="11760"/>
                    </a:cubicBezTo>
                    <a:cubicBezTo>
                      <a:pt x="3424" y="11676"/>
                      <a:pt x="3248" y="11592"/>
                      <a:pt x="3072" y="11492"/>
                    </a:cubicBezTo>
                    <a:cubicBezTo>
                      <a:pt x="223" y="9950"/>
                      <a:pt x="-833" y="6389"/>
                      <a:pt x="709" y="3540"/>
                    </a:cubicBezTo>
                    <a:cubicBezTo>
                      <a:pt x="742" y="3481"/>
                      <a:pt x="776" y="3423"/>
                      <a:pt x="809" y="3364"/>
                    </a:cubicBezTo>
                    <a:cubicBezTo>
                      <a:pt x="2234" y="406"/>
                      <a:pt x="5795" y="-834"/>
                      <a:pt x="8753" y="591"/>
                    </a:cubicBezTo>
                    <a:cubicBezTo>
                      <a:pt x="8761" y="591"/>
                      <a:pt x="8761" y="599"/>
                      <a:pt x="8769" y="599"/>
                    </a:cubicBezTo>
                    <a:cubicBezTo>
                      <a:pt x="11710" y="1965"/>
                      <a:pt x="12984" y="5450"/>
                      <a:pt x="11618" y="8391"/>
                    </a:cubicBezTo>
                    <a:cubicBezTo>
                      <a:pt x="11568" y="8500"/>
                      <a:pt x="11509" y="8618"/>
                      <a:pt x="11451" y="8727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="" xmlns:a16="http://schemas.microsoft.com/office/drawing/2014/main" id="{ED016EB9-AA7F-4B8E-9A1B-8AEEFE67C94F}"/>
                  </a:ext>
                </a:extLst>
              </p:cNvPr>
              <p:cNvSpPr/>
              <p:nvPr/>
            </p:nvSpPr>
            <p:spPr>
              <a:xfrm>
                <a:off x="2302162" y="2631364"/>
                <a:ext cx="11899" cy="11897"/>
              </a:xfrm>
              <a:custGeom>
                <a:avLst/>
                <a:gdLst>
                  <a:gd name="connsiteX0" fmla="*/ 11307 w 11899"/>
                  <a:gd name="connsiteY0" fmla="*/ 8534 h 11897"/>
                  <a:gd name="connsiteX1" fmla="*/ 3364 w 11899"/>
                  <a:gd name="connsiteY1" fmla="*/ 11307 h 11897"/>
                  <a:gd name="connsiteX2" fmla="*/ 3347 w 11899"/>
                  <a:gd name="connsiteY2" fmla="*/ 11299 h 11897"/>
                  <a:gd name="connsiteX3" fmla="*/ 599 w 11899"/>
                  <a:gd name="connsiteY3" fmla="*/ 3347 h 11897"/>
                  <a:gd name="connsiteX4" fmla="*/ 8551 w 11899"/>
                  <a:gd name="connsiteY4" fmla="*/ 599 h 11897"/>
                  <a:gd name="connsiteX5" fmla="*/ 11307 w 11899"/>
                  <a:gd name="connsiteY5" fmla="*/ 8534 h 1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99" h="11897">
                    <a:moveTo>
                      <a:pt x="11307" y="8534"/>
                    </a:moveTo>
                    <a:cubicBezTo>
                      <a:pt x="9883" y="11492"/>
                      <a:pt x="6322" y="12732"/>
                      <a:pt x="3364" y="11307"/>
                    </a:cubicBezTo>
                    <a:cubicBezTo>
                      <a:pt x="3356" y="11307"/>
                      <a:pt x="3356" y="11299"/>
                      <a:pt x="3347" y="11299"/>
                    </a:cubicBezTo>
                    <a:cubicBezTo>
                      <a:pt x="390" y="9866"/>
                      <a:pt x="-834" y="6305"/>
                      <a:pt x="599" y="3347"/>
                    </a:cubicBezTo>
                    <a:cubicBezTo>
                      <a:pt x="2040" y="390"/>
                      <a:pt x="5593" y="-834"/>
                      <a:pt x="8551" y="599"/>
                    </a:cubicBezTo>
                    <a:cubicBezTo>
                      <a:pt x="11500" y="2032"/>
                      <a:pt x="12732" y="5585"/>
                      <a:pt x="11307" y="8534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="" xmlns:a16="http://schemas.microsoft.com/office/drawing/2014/main" id="{B223CD5E-C665-433D-A082-232874C0CA17}"/>
                  </a:ext>
                </a:extLst>
              </p:cNvPr>
              <p:cNvSpPr/>
              <p:nvPr/>
            </p:nvSpPr>
            <p:spPr>
              <a:xfrm>
                <a:off x="2340248" y="2686996"/>
                <a:ext cx="11925" cy="11906"/>
              </a:xfrm>
              <a:custGeom>
                <a:avLst/>
                <a:gdLst>
                  <a:gd name="connsiteX0" fmla="*/ 11345 w 11925"/>
                  <a:gd name="connsiteY0" fmla="*/ 8454 h 11906"/>
                  <a:gd name="connsiteX1" fmla="*/ 3444 w 11925"/>
                  <a:gd name="connsiteY1" fmla="*/ 11353 h 11906"/>
                  <a:gd name="connsiteX2" fmla="*/ 553 w 11925"/>
                  <a:gd name="connsiteY2" fmla="*/ 3452 h 11906"/>
                  <a:gd name="connsiteX3" fmla="*/ 8446 w 11925"/>
                  <a:gd name="connsiteY3" fmla="*/ 553 h 11906"/>
                  <a:gd name="connsiteX4" fmla="*/ 8496 w 11925"/>
                  <a:gd name="connsiteY4" fmla="*/ 578 h 11906"/>
                  <a:gd name="connsiteX5" fmla="*/ 11396 w 11925"/>
                  <a:gd name="connsiteY5" fmla="*/ 8354 h 11906"/>
                  <a:gd name="connsiteX6" fmla="*/ 11345 w 11925"/>
                  <a:gd name="connsiteY6" fmla="*/ 8454 h 1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25" h="11906">
                    <a:moveTo>
                      <a:pt x="11345" y="8454"/>
                    </a:moveTo>
                    <a:cubicBezTo>
                      <a:pt x="9963" y="11437"/>
                      <a:pt x="6427" y="12736"/>
                      <a:pt x="3444" y="11353"/>
                    </a:cubicBezTo>
                    <a:cubicBezTo>
                      <a:pt x="469" y="9971"/>
                      <a:pt x="-829" y="6435"/>
                      <a:pt x="553" y="3452"/>
                    </a:cubicBezTo>
                    <a:cubicBezTo>
                      <a:pt x="1927" y="469"/>
                      <a:pt x="5463" y="-829"/>
                      <a:pt x="8446" y="553"/>
                    </a:cubicBezTo>
                    <a:cubicBezTo>
                      <a:pt x="8463" y="562"/>
                      <a:pt x="8480" y="570"/>
                      <a:pt x="8496" y="578"/>
                    </a:cubicBezTo>
                    <a:cubicBezTo>
                      <a:pt x="11446" y="1927"/>
                      <a:pt x="12736" y="5404"/>
                      <a:pt x="11396" y="8354"/>
                    </a:cubicBezTo>
                    <a:cubicBezTo>
                      <a:pt x="11379" y="8387"/>
                      <a:pt x="11362" y="8421"/>
                      <a:pt x="11345" y="8454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="" xmlns:a16="http://schemas.microsoft.com/office/drawing/2014/main" id="{7795D634-9D7B-4344-A0A2-30254B5E7603}"/>
                  </a:ext>
                </a:extLst>
              </p:cNvPr>
              <p:cNvSpPr/>
              <p:nvPr/>
            </p:nvSpPr>
            <p:spPr>
              <a:xfrm>
                <a:off x="2653643" y="2741776"/>
                <a:ext cx="11916" cy="11916"/>
              </a:xfrm>
              <a:custGeom>
                <a:avLst/>
                <a:gdLst>
                  <a:gd name="connsiteX0" fmla="*/ 11321 w 11916"/>
                  <a:gd name="connsiteY0" fmla="*/ 8556 h 11916"/>
                  <a:gd name="connsiteX1" fmla="*/ 3361 w 11916"/>
                  <a:gd name="connsiteY1" fmla="*/ 11321 h 11916"/>
                  <a:gd name="connsiteX2" fmla="*/ 596 w 11916"/>
                  <a:gd name="connsiteY2" fmla="*/ 3361 h 11916"/>
                  <a:gd name="connsiteX3" fmla="*/ 8556 w 11916"/>
                  <a:gd name="connsiteY3" fmla="*/ 596 h 11916"/>
                  <a:gd name="connsiteX4" fmla="*/ 11321 w 11916"/>
                  <a:gd name="connsiteY4" fmla="*/ 8556 h 1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16" h="11916">
                    <a:moveTo>
                      <a:pt x="11321" y="8556"/>
                    </a:moveTo>
                    <a:cubicBezTo>
                      <a:pt x="9888" y="11514"/>
                      <a:pt x="6319" y="12754"/>
                      <a:pt x="3361" y="11321"/>
                    </a:cubicBezTo>
                    <a:cubicBezTo>
                      <a:pt x="403" y="9888"/>
                      <a:pt x="-837" y="6319"/>
                      <a:pt x="596" y="3361"/>
                    </a:cubicBezTo>
                    <a:cubicBezTo>
                      <a:pt x="2029" y="403"/>
                      <a:pt x="5598" y="-837"/>
                      <a:pt x="8556" y="596"/>
                    </a:cubicBezTo>
                    <a:cubicBezTo>
                      <a:pt x="11514" y="2029"/>
                      <a:pt x="12754" y="5598"/>
                      <a:pt x="11321" y="8556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="" xmlns:a16="http://schemas.microsoft.com/office/drawing/2014/main" id="{FF93B240-5A1F-4BF9-8E6E-935B87F44DAA}"/>
                  </a:ext>
                </a:extLst>
              </p:cNvPr>
              <p:cNvSpPr/>
              <p:nvPr/>
            </p:nvSpPr>
            <p:spPr>
              <a:xfrm>
                <a:off x="2597069" y="2751746"/>
                <a:ext cx="12166" cy="12337"/>
              </a:xfrm>
              <a:custGeom>
                <a:avLst/>
                <a:gdLst>
                  <a:gd name="connsiteX0" fmla="*/ 11421 w 12166"/>
                  <a:gd name="connsiteY0" fmla="*/ 8976 h 12337"/>
                  <a:gd name="connsiteX1" fmla="*/ 3612 w 12166"/>
                  <a:gd name="connsiteY1" fmla="*/ 11774 h 12337"/>
                  <a:gd name="connsiteX2" fmla="*/ 3545 w 12166"/>
                  <a:gd name="connsiteY2" fmla="*/ 11741 h 12337"/>
                  <a:gd name="connsiteX3" fmla="*/ 512 w 12166"/>
                  <a:gd name="connsiteY3" fmla="*/ 3890 h 12337"/>
                  <a:gd name="connsiteX4" fmla="*/ 780 w 12166"/>
                  <a:gd name="connsiteY4" fmla="*/ 3362 h 12337"/>
                  <a:gd name="connsiteX5" fmla="*/ 8589 w 12166"/>
                  <a:gd name="connsiteY5" fmla="*/ 563 h 12337"/>
                  <a:gd name="connsiteX6" fmla="*/ 8656 w 12166"/>
                  <a:gd name="connsiteY6" fmla="*/ 597 h 12337"/>
                  <a:gd name="connsiteX7" fmla="*/ 11614 w 12166"/>
                  <a:gd name="connsiteY7" fmla="*/ 8599 h 12337"/>
                  <a:gd name="connsiteX8" fmla="*/ 11421 w 12166"/>
                  <a:gd name="connsiteY8" fmla="*/ 8976 h 12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66" h="12337">
                    <a:moveTo>
                      <a:pt x="11421" y="8976"/>
                    </a:moveTo>
                    <a:cubicBezTo>
                      <a:pt x="10039" y="11908"/>
                      <a:pt x="6545" y="13157"/>
                      <a:pt x="3612" y="11774"/>
                    </a:cubicBezTo>
                    <a:cubicBezTo>
                      <a:pt x="3587" y="11766"/>
                      <a:pt x="3570" y="11749"/>
                      <a:pt x="3545" y="11741"/>
                    </a:cubicBezTo>
                    <a:cubicBezTo>
                      <a:pt x="537" y="10409"/>
                      <a:pt x="-820" y="6898"/>
                      <a:pt x="512" y="3890"/>
                    </a:cubicBezTo>
                    <a:cubicBezTo>
                      <a:pt x="596" y="3714"/>
                      <a:pt x="679" y="3538"/>
                      <a:pt x="780" y="3362"/>
                    </a:cubicBezTo>
                    <a:cubicBezTo>
                      <a:pt x="2163" y="429"/>
                      <a:pt x="5656" y="-819"/>
                      <a:pt x="8589" y="563"/>
                    </a:cubicBezTo>
                    <a:cubicBezTo>
                      <a:pt x="8614" y="572"/>
                      <a:pt x="8631" y="588"/>
                      <a:pt x="8656" y="597"/>
                    </a:cubicBezTo>
                    <a:cubicBezTo>
                      <a:pt x="11681" y="1988"/>
                      <a:pt x="13005" y="5574"/>
                      <a:pt x="11614" y="8599"/>
                    </a:cubicBezTo>
                    <a:cubicBezTo>
                      <a:pt x="11555" y="8724"/>
                      <a:pt x="11488" y="8850"/>
                      <a:pt x="11421" y="8976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="" xmlns:a16="http://schemas.microsoft.com/office/drawing/2014/main" id="{139BC833-7A97-4E19-87B4-9A1161D9F8B6}"/>
                  </a:ext>
                </a:extLst>
              </p:cNvPr>
              <p:cNvSpPr/>
              <p:nvPr/>
            </p:nvSpPr>
            <p:spPr>
              <a:xfrm>
                <a:off x="2591104" y="2792771"/>
                <a:ext cx="11732" cy="11675"/>
              </a:xfrm>
              <a:custGeom>
                <a:avLst/>
                <a:gdLst>
                  <a:gd name="connsiteX0" fmla="*/ 11186 w 11732"/>
                  <a:gd name="connsiteY0" fmla="*/ 8337 h 11675"/>
                  <a:gd name="connsiteX1" fmla="*/ 3226 w 11732"/>
                  <a:gd name="connsiteY1" fmla="*/ 11102 h 11675"/>
                  <a:gd name="connsiteX2" fmla="*/ 629 w 11732"/>
                  <a:gd name="connsiteY2" fmla="*/ 3226 h 11675"/>
                  <a:gd name="connsiteX3" fmla="*/ 8505 w 11732"/>
                  <a:gd name="connsiteY3" fmla="*/ 629 h 11675"/>
                  <a:gd name="connsiteX4" fmla="*/ 11186 w 11732"/>
                  <a:gd name="connsiteY4" fmla="*/ 8337 h 1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" h="11675">
                    <a:moveTo>
                      <a:pt x="11186" y="8337"/>
                    </a:moveTo>
                    <a:cubicBezTo>
                      <a:pt x="9720" y="11270"/>
                      <a:pt x="6192" y="12493"/>
                      <a:pt x="3226" y="11102"/>
                    </a:cubicBezTo>
                    <a:cubicBezTo>
                      <a:pt x="335" y="9644"/>
                      <a:pt x="-829" y="6117"/>
                      <a:pt x="629" y="3226"/>
                    </a:cubicBezTo>
                    <a:cubicBezTo>
                      <a:pt x="2087" y="335"/>
                      <a:pt x="5614" y="-829"/>
                      <a:pt x="8505" y="629"/>
                    </a:cubicBezTo>
                    <a:cubicBezTo>
                      <a:pt x="11337" y="2053"/>
                      <a:pt x="12518" y="5463"/>
                      <a:pt x="11186" y="8337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="" xmlns:a16="http://schemas.microsoft.com/office/drawing/2014/main" id="{58BBC7DF-42B1-4D57-9C61-387201F36CDE}"/>
                  </a:ext>
                </a:extLst>
              </p:cNvPr>
              <p:cNvSpPr/>
              <p:nvPr/>
            </p:nvSpPr>
            <p:spPr>
              <a:xfrm>
                <a:off x="2639170" y="2785517"/>
                <a:ext cx="11872" cy="11899"/>
              </a:xfrm>
              <a:custGeom>
                <a:avLst/>
                <a:gdLst>
                  <a:gd name="connsiteX0" fmla="*/ 11299 w 11872"/>
                  <a:gd name="connsiteY0" fmla="*/ 8552 h 11899"/>
                  <a:gd name="connsiteX1" fmla="*/ 3348 w 11872"/>
                  <a:gd name="connsiteY1" fmla="*/ 11301 h 11899"/>
                  <a:gd name="connsiteX2" fmla="*/ 599 w 11872"/>
                  <a:gd name="connsiteY2" fmla="*/ 3349 h 11899"/>
                  <a:gd name="connsiteX3" fmla="*/ 8534 w 11872"/>
                  <a:gd name="connsiteY3" fmla="*/ 592 h 11899"/>
                  <a:gd name="connsiteX4" fmla="*/ 11299 w 11872"/>
                  <a:gd name="connsiteY4" fmla="*/ 8552 h 1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2" h="11899">
                    <a:moveTo>
                      <a:pt x="11299" y="8552"/>
                    </a:moveTo>
                    <a:cubicBezTo>
                      <a:pt x="9866" y="11510"/>
                      <a:pt x="6305" y="12733"/>
                      <a:pt x="3348" y="11301"/>
                    </a:cubicBezTo>
                    <a:cubicBezTo>
                      <a:pt x="390" y="9859"/>
                      <a:pt x="-834" y="6307"/>
                      <a:pt x="599" y="3349"/>
                    </a:cubicBezTo>
                    <a:cubicBezTo>
                      <a:pt x="2032" y="400"/>
                      <a:pt x="5585" y="-832"/>
                      <a:pt x="8534" y="592"/>
                    </a:cubicBezTo>
                    <a:cubicBezTo>
                      <a:pt x="11467" y="2059"/>
                      <a:pt x="12690" y="5586"/>
                      <a:pt x="11299" y="8552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="" xmlns:a16="http://schemas.microsoft.com/office/drawing/2014/main" id="{FDDB6F22-C1D6-4DED-A6FE-9F8FAA439707}"/>
                  </a:ext>
                </a:extLst>
              </p:cNvPr>
              <p:cNvSpPr/>
              <p:nvPr/>
            </p:nvSpPr>
            <p:spPr>
              <a:xfrm>
                <a:off x="2258354" y="2516888"/>
                <a:ext cx="257603" cy="257520"/>
              </a:xfrm>
              <a:custGeom>
                <a:avLst/>
                <a:gdLst>
                  <a:gd name="connsiteX0" fmla="*/ 91397 w 257603"/>
                  <a:gd name="connsiteY0" fmla="*/ 252045 h 257520"/>
                  <a:gd name="connsiteX1" fmla="*/ 5589 w 257603"/>
                  <a:gd name="connsiteY1" fmla="*/ 91397 h 257520"/>
                  <a:gd name="connsiteX2" fmla="*/ 166245 w 257603"/>
                  <a:gd name="connsiteY2" fmla="*/ 5588 h 257520"/>
                  <a:gd name="connsiteX3" fmla="*/ 257466 w 257603"/>
                  <a:gd name="connsiteY3" fmla="*/ 134741 h 257520"/>
                  <a:gd name="connsiteX4" fmla="*/ 257466 w 257603"/>
                  <a:gd name="connsiteY4" fmla="*/ 134741 h 257520"/>
                  <a:gd name="connsiteX5" fmla="*/ 123404 w 257603"/>
                  <a:gd name="connsiteY5" fmla="*/ 257408 h 257520"/>
                  <a:gd name="connsiteX6" fmla="*/ 91397 w 257603"/>
                  <a:gd name="connsiteY6" fmla="*/ 252045 h 257520"/>
                  <a:gd name="connsiteX7" fmla="*/ 161277 w 257603"/>
                  <a:gd name="connsiteY7" fmla="*/ 22128 h 257520"/>
                  <a:gd name="connsiteX8" fmla="*/ 133962 w 257603"/>
                  <a:gd name="connsiteY8" fmla="*/ 17436 h 257520"/>
                  <a:gd name="connsiteX9" fmla="*/ 17478 w 257603"/>
                  <a:gd name="connsiteY9" fmla="*/ 123764 h 257520"/>
                  <a:gd name="connsiteX10" fmla="*/ 123806 w 257603"/>
                  <a:gd name="connsiteY10" fmla="*/ 240248 h 257520"/>
                  <a:gd name="connsiteX11" fmla="*/ 240290 w 257603"/>
                  <a:gd name="connsiteY11" fmla="*/ 133920 h 257520"/>
                  <a:gd name="connsiteX12" fmla="*/ 161277 w 257603"/>
                  <a:gd name="connsiteY12" fmla="*/ 22128 h 25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7603" h="257520">
                    <a:moveTo>
                      <a:pt x="91397" y="252045"/>
                    </a:moveTo>
                    <a:cubicBezTo>
                      <a:pt x="23343" y="231375"/>
                      <a:pt x="-15074" y="159450"/>
                      <a:pt x="5589" y="91397"/>
                    </a:cubicBezTo>
                    <a:cubicBezTo>
                      <a:pt x="26259" y="23343"/>
                      <a:pt x="98184" y="-15074"/>
                      <a:pt x="166245" y="5588"/>
                    </a:cubicBezTo>
                    <a:cubicBezTo>
                      <a:pt x="222610" y="22707"/>
                      <a:pt x="260173" y="75896"/>
                      <a:pt x="257466" y="134741"/>
                    </a:cubicBezTo>
                    <a:lnTo>
                      <a:pt x="257466" y="134741"/>
                    </a:lnTo>
                    <a:cubicBezTo>
                      <a:pt x="254115" y="205542"/>
                      <a:pt x="194223" y="260340"/>
                      <a:pt x="123404" y="257408"/>
                    </a:cubicBezTo>
                    <a:cubicBezTo>
                      <a:pt x="112553" y="256955"/>
                      <a:pt x="101803" y="255154"/>
                      <a:pt x="91397" y="252045"/>
                    </a:cubicBezTo>
                    <a:close/>
                    <a:moveTo>
                      <a:pt x="161277" y="22128"/>
                    </a:moveTo>
                    <a:cubicBezTo>
                      <a:pt x="152412" y="19405"/>
                      <a:pt x="143229" y="17830"/>
                      <a:pt x="133962" y="17436"/>
                    </a:cubicBezTo>
                    <a:cubicBezTo>
                      <a:pt x="72435" y="14629"/>
                      <a:pt x="20285" y="62238"/>
                      <a:pt x="17478" y="123764"/>
                    </a:cubicBezTo>
                    <a:cubicBezTo>
                      <a:pt x="14671" y="185299"/>
                      <a:pt x="62280" y="237449"/>
                      <a:pt x="123806" y="240248"/>
                    </a:cubicBezTo>
                    <a:cubicBezTo>
                      <a:pt x="185332" y="243055"/>
                      <a:pt x="237491" y="195446"/>
                      <a:pt x="240290" y="133920"/>
                    </a:cubicBezTo>
                    <a:cubicBezTo>
                      <a:pt x="242611" y="82976"/>
                      <a:pt x="210075" y="36942"/>
                      <a:pt x="161277" y="22128"/>
                    </a:cubicBez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="" xmlns:a16="http://schemas.microsoft.com/office/drawing/2014/main" id="{C6154CE7-BBC5-4886-9939-765E07ABBE52}"/>
                  </a:ext>
                </a:extLst>
              </p:cNvPr>
              <p:cNvSpPr/>
              <p:nvPr/>
            </p:nvSpPr>
            <p:spPr>
              <a:xfrm>
                <a:off x="2564062" y="2564097"/>
                <a:ext cx="194332" cy="255418"/>
              </a:xfrm>
              <a:custGeom>
                <a:avLst/>
                <a:gdLst>
                  <a:gd name="connsiteX0" fmla="*/ 66130 w 194332"/>
                  <a:gd name="connsiteY0" fmla="*/ 252344 h 255418"/>
                  <a:gd name="connsiteX1" fmla="*/ 2785 w 194332"/>
                  <a:gd name="connsiteY1" fmla="*/ 110658 h 255418"/>
                  <a:gd name="connsiteX2" fmla="*/ 45518 w 194332"/>
                  <a:gd name="connsiteY2" fmla="*/ 26869 h 255418"/>
                  <a:gd name="connsiteX3" fmla="*/ 119922 w 194332"/>
                  <a:gd name="connsiteY3" fmla="*/ 894 h 255418"/>
                  <a:gd name="connsiteX4" fmla="*/ 180585 w 194332"/>
                  <a:gd name="connsiteY4" fmla="*/ 51167 h 255418"/>
                  <a:gd name="connsiteX5" fmla="*/ 191394 w 194332"/>
                  <a:gd name="connsiteY5" fmla="*/ 144508 h 255418"/>
                  <a:gd name="connsiteX6" fmla="*/ 74090 w 194332"/>
                  <a:gd name="connsiteY6" fmla="*/ 254272 h 255418"/>
                  <a:gd name="connsiteX7" fmla="*/ 66130 w 194332"/>
                  <a:gd name="connsiteY7" fmla="*/ 252344 h 255418"/>
                  <a:gd name="connsiteX8" fmla="*/ 123190 w 194332"/>
                  <a:gd name="connsiteY8" fmla="*/ 19411 h 255418"/>
                  <a:gd name="connsiteX9" fmla="*/ 116906 w 194332"/>
                  <a:gd name="connsiteY9" fmla="*/ 17903 h 255418"/>
                  <a:gd name="connsiteX10" fmla="*/ 57416 w 194332"/>
                  <a:gd name="connsiteY10" fmla="*/ 39269 h 255418"/>
                  <a:gd name="connsiteX11" fmla="*/ 19711 w 194332"/>
                  <a:gd name="connsiteY11" fmla="*/ 113674 h 255418"/>
                  <a:gd name="connsiteX12" fmla="*/ 77358 w 194332"/>
                  <a:gd name="connsiteY12" fmla="*/ 237430 h 255418"/>
                  <a:gd name="connsiteX13" fmla="*/ 174469 w 194332"/>
                  <a:gd name="connsiteY13" fmla="*/ 141576 h 255418"/>
                  <a:gd name="connsiteX14" fmla="*/ 165084 w 194332"/>
                  <a:gd name="connsiteY14" fmla="*/ 58708 h 255418"/>
                  <a:gd name="connsiteX15" fmla="*/ 123190 w 194332"/>
                  <a:gd name="connsiteY15" fmla="*/ 19411 h 25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4332" h="255418">
                    <a:moveTo>
                      <a:pt x="66130" y="252344"/>
                    </a:moveTo>
                    <a:cubicBezTo>
                      <a:pt x="18957" y="238017"/>
                      <a:pt x="-9280" y="176934"/>
                      <a:pt x="2785" y="110658"/>
                    </a:cubicBezTo>
                    <a:cubicBezTo>
                      <a:pt x="7930" y="78952"/>
                      <a:pt x="22870" y="49651"/>
                      <a:pt x="45518" y="26869"/>
                    </a:cubicBezTo>
                    <a:cubicBezTo>
                      <a:pt x="64588" y="6575"/>
                      <a:pt x="92364" y="-3128"/>
                      <a:pt x="119922" y="894"/>
                    </a:cubicBezTo>
                    <a:cubicBezTo>
                      <a:pt x="145729" y="5502"/>
                      <a:pt x="167179" y="23433"/>
                      <a:pt x="180585" y="51167"/>
                    </a:cubicBezTo>
                    <a:cubicBezTo>
                      <a:pt x="193866" y="80385"/>
                      <a:pt x="197645" y="113029"/>
                      <a:pt x="191394" y="144508"/>
                    </a:cubicBezTo>
                    <a:cubicBezTo>
                      <a:pt x="178826" y="214388"/>
                      <a:pt x="126290" y="263656"/>
                      <a:pt x="74090" y="254272"/>
                    </a:cubicBezTo>
                    <a:cubicBezTo>
                      <a:pt x="71400" y="253794"/>
                      <a:pt x="68744" y="253149"/>
                      <a:pt x="66130" y="252344"/>
                    </a:cubicBezTo>
                    <a:close/>
                    <a:moveTo>
                      <a:pt x="123190" y="19411"/>
                    </a:moveTo>
                    <a:cubicBezTo>
                      <a:pt x="121137" y="18741"/>
                      <a:pt x="119034" y="18238"/>
                      <a:pt x="116906" y="17903"/>
                    </a:cubicBezTo>
                    <a:cubicBezTo>
                      <a:pt x="94777" y="14895"/>
                      <a:pt x="72573" y="22872"/>
                      <a:pt x="57416" y="39269"/>
                    </a:cubicBezTo>
                    <a:cubicBezTo>
                      <a:pt x="37407" y="59546"/>
                      <a:pt x="24227" y="85554"/>
                      <a:pt x="19711" y="113674"/>
                    </a:cubicBezTo>
                    <a:cubicBezTo>
                      <a:pt x="8818" y="174253"/>
                      <a:pt x="34541" y="229722"/>
                      <a:pt x="77358" y="237430"/>
                    </a:cubicBezTo>
                    <a:cubicBezTo>
                      <a:pt x="120174" y="245139"/>
                      <a:pt x="163576" y="202071"/>
                      <a:pt x="174469" y="141576"/>
                    </a:cubicBezTo>
                    <a:cubicBezTo>
                      <a:pt x="180091" y="113649"/>
                      <a:pt x="176807" y="84666"/>
                      <a:pt x="165084" y="58708"/>
                    </a:cubicBezTo>
                    <a:cubicBezTo>
                      <a:pt x="157292" y="40283"/>
                      <a:pt x="142076" y="26014"/>
                      <a:pt x="123190" y="19411"/>
                    </a:cubicBez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="" xmlns:a16="http://schemas.microsoft.com/office/drawing/2014/main" id="{931F1CC2-EECC-41A7-96CE-1EB45B2B9BDE}"/>
                  </a:ext>
                </a:extLst>
              </p:cNvPr>
              <p:cNvSpPr/>
              <p:nvPr/>
            </p:nvSpPr>
            <p:spPr>
              <a:xfrm>
                <a:off x="2503000" y="2642032"/>
                <a:ext cx="80437" cy="29287"/>
              </a:xfrm>
              <a:custGeom>
                <a:avLst/>
                <a:gdLst>
                  <a:gd name="connsiteX0" fmla="*/ 7206 w 80437"/>
                  <a:gd name="connsiteY0" fmla="*/ 23673 h 29287"/>
                  <a:gd name="connsiteX1" fmla="*/ 0 w 80437"/>
                  <a:gd name="connsiteY1" fmla="*/ 11021 h 29287"/>
                  <a:gd name="connsiteX2" fmla="*/ 80437 w 80437"/>
                  <a:gd name="connsiteY2" fmla="*/ 21411 h 29287"/>
                  <a:gd name="connsiteX3" fmla="*/ 68288 w 80437"/>
                  <a:gd name="connsiteY3" fmla="*/ 29287 h 29287"/>
                  <a:gd name="connsiteX4" fmla="*/ 7206 w 80437"/>
                  <a:gd name="connsiteY4" fmla="*/ 23673 h 29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437" h="29287">
                    <a:moveTo>
                      <a:pt x="7206" y="23673"/>
                    </a:moveTo>
                    <a:lnTo>
                      <a:pt x="0" y="11021"/>
                    </a:lnTo>
                    <a:cubicBezTo>
                      <a:pt x="18601" y="380"/>
                      <a:pt x="59406" y="-11183"/>
                      <a:pt x="80437" y="21411"/>
                    </a:cubicBezTo>
                    <a:lnTo>
                      <a:pt x="68288" y="29287"/>
                    </a:lnTo>
                    <a:cubicBezTo>
                      <a:pt x="49687" y="45"/>
                      <a:pt x="8882" y="22668"/>
                      <a:pt x="7206" y="23673"/>
                    </a:cubicBez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="" xmlns:a16="http://schemas.microsoft.com/office/drawing/2014/main" id="{49B0CEEB-8A19-449E-8B91-78B8586CB894}"/>
                  </a:ext>
                </a:extLst>
              </p:cNvPr>
              <p:cNvSpPr/>
              <p:nvPr/>
            </p:nvSpPr>
            <p:spPr>
              <a:xfrm>
                <a:off x="1978146" y="2540269"/>
                <a:ext cx="300885" cy="69213"/>
              </a:xfrm>
              <a:custGeom>
                <a:avLst/>
                <a:gdLst>
                  <a:gd name="connsiteX0" fmla="*/ 11479 w 300885"/>
                  <a:gd name="connsiteY0" fmla="*/ 60248 h 69213"/>
                  <a:gd name="connsiteX1" fmla="*/ 0 w 300885"/>
                  <a:gd name="connsiteY1" fmla="*/ 51869 h 69213"/>
                  <a:gd name="connsiteX2" fmla="*/ 74069 w 300885"/>
                  <a:gd name="connsiteY2" fmla="*/ 4 h 69213"/>
                  <a:gd name="connsiteX3" fmla="*/ 300886 w 300885"/>
                  <a:gd name="connsiteY3" fmla="*/ 55305 h 69213"/>
                  <a:gd name="connsiteX4" fmla="*/ 297032 w 300885"/>
                  <a:gd name="connsiteY4" fmla="*/ 69214 h 69213"/>
                  <a:gd name="connsiteX5" fmla="*/ 73818 w 300885"/>
                  <a:gd name="connsiteY5" fmla="*/ 14583 h 69213"/>
                  <a:gd name="connsiteX6" fmla="*/ 11479 w 300885"/>
                  <a:gd name="connsiteY6" fmla="*/ 60248 h 69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0885" h="69213">
                    <a:moveTo>
                      <a:pt x="11479" y="60248"/>
                    </a:moveTo>
                    <a:lnTo>
                      <a:pt x="0" y="51869"/>
                    </a:lnTo>
                    <a:cubicBezTo>
                      <a:pt x="4106" y="46507"/>
                      <a:pt x="41224" y="-499"/>
                      <a:pt x="74069" y="4"/>
                    </a:cubicBezTo>
                    <a:cubicBezTo>
                      <a:pt x="104736" y="674"/>
                      <a:pt x="292926" y="53042"/>
                      <a:pt x="300886" y="55305"/>
                    </a:cubicBezTo>
                    <a:lnTo>
                      <a:pt x="297032" y="69214"/>
                    </a:lnTo>
                    <a:cubicBezTo>
                      <a:pt x="243072" y="54132"/>
                      <a:pt x="97530" y="14918"/>
                      <a:pt x="73818" y="14583"/>
                    </a:cubicBezTo>
                    <a:cubicBezTo>
                      <a:pt x="52117" y="13745"/>
                      <a:pt x="21534" y="47345"/>
                      <a:pt x="11479" y="60248"/>
                    </a:cubicBez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="" xmlns:a16="http://schemas.microsoft.com/office/drawing/2014/main" id="{D4992CE8-49CA-429A-A9F1-ED6D8B1C74EE}"/>
                  </a:ext>
                </a:extLst>
              </p:cNvPr>
              <p:cNvSpPr/>
              <p:nvPr/>
            </p:nvSpPr>
            <p:spPr>
              <a:xfrm>
                <a:off x="1987857" y="2503065"/>
                <a:ext cx="146220" cy="240897"/>
              </a:xfrm>
              <a:custGeom>
                <a:avLst/>
                <a:gdLst>
                  <a:gd name="connsiteX0" fmla="*/ 144963 w 146220"/>
                  <a:gd name="connsiteY0" fmla="*/ 111864 h 240897"/>
                  <a:gd name="connsiteX1" fmla="*/ 31262 w 146220"/>
                  <a:gd name="connsiteY1" fmla="*/ 1765 h 240897"/>
                  <a:gd name="connsiteX2" fmla="*/ 57823 w 146220"/>
                  <a:gd name="connsiteY2" fmla="*/ 229336 h 240897"/>
                  <a:gd name="connsiteX3" fmla="*/ 144762 w 146220"/>
                  <a:gd name="connsiteY3" fmla="*/ 214715 h 240897"/>
                  <a:gd name="connsiteX4" fmla="*/ 146220 w 146220"/>
                  <a:gd name="connsiteY4" fmla="*/ 212578 h 240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20" h="240897">
                    <a:moveTo>
                      <a:pt x="144963" y="111864"/>
                    </a:moveTo>
                    <a:cubicBezTo>
                      <a:pt x="144963" y="111864"/>
                      <a:pt x="87987" y="-16417"/>
                      <a:pt x="31262" y="1765"/>
                    </a:cubicBezTo>
                    <a:cubicBezTo>
                      <a:pt x="-25463" y="19947"/>
                      <a:pt x="2020" y="195234"/>
                      <a:pt x="57823" y="229336"/>
                    </a:cubicBezTo>
                    <a:cubicBezTo>
                      <a:pt x="85867" y="249303"/>
                      <a:pt x="124796" y="242759"/>
                      <a:pt x="144762" y="214715"/>
                    </a:cubicBezTo>
                    <a:cubicBezTo>
                      <a:pt x="145265" y="214011"/>
                      <a:pt x="145751" y="213299"/>
                      <a:pt x="146220" y="212578"/>
                    </a:cubicBezTo>
                    <a:close/>
                  </a:path>
                </a:pathLst>
              </a:custGeom>
              <a:solidFill>
                <a:srgbClr val="AD6359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="" xmlns:a16="http://schemas.microsoft.com/office/drawing/2014/main" id="{138E0EAF-3AA1-4FFE-AB6C-826BB60D36F7}"/>
                  </a:ext>
                </a:extLst>
              </p:cNvPr>
              <p:cNvSpPr/>
              <p:nvPr/>
            </p:nvSpPr>
            <p:spPr>
              <a:xfrm>
                <a:off x="2027196" y="2554936"/>
                <a:ext cx="76085" cy="158564"/>
              </a:xfrm>
              <a:custGeom>
                <a:avLst/>
                <a:gdLst>
                  <a:gd name="connsiteX0" fmla="*/ 1056 w 76085"/>
                  <a:gd name="connsiteY0" fmla="*/ 0 h 158564"/>
                  <a:gd name="connsiteX1" fmla="*/ 386 w 76085"/>
                  <a:gd name="connsiteY1" fmla="*/ 1508 h 158564"/>
                  <a:gd name="connsiteX2" fmla="*/ 61552 w 76085"/>
                  <a:gd name="connsiteY2" fmla="*/ 113869 h 158564"/>
                  <a:gd name="connsiteX3" fmla="*/ 12787 w 76085"/>
                  <a:gd name="connsiteY3" fmla="*/ 94765 h 158564"/>
                  <a:gd name="connsiteX4" fmla="*/ 13457 w 76085"/>
                  <a:gd name="connsiteY4" fmla="*/ 97279 h 158564"/>
                  <a:gd name="connsiteX5" fmla="*/ 52335 w 76085"/>
                  <a:gd name="connsiteY5" fmla="*/ 118478 h 158564"/>
                  <a:gd name="connsiteX6" fmla="*/ 65657 w 76085"/>
                  <a:gd name="connsiteY6" fmla="*/ 155847 h 158564"/>
                  <a:gd name="connsiteX7" fmla="*/ 73534 w 76085"/>
                  <a:gd name="connsiteY7" fmla="*/ 154674 h 158564"/>
                  <a:gd name="connsiteX8" fmla="*/ 73534 w 76085"/>
                  <a:gd name="connsiteY8" fmla="*/ 153585 h 158564"/>
                  <a:gd name="connsiteX9" fmla="*/ 1056 w 76085"/>
                  <a:gd name="connsiteY9" fmla="*/ 0 h 15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085" h="158564">
                    <a:moveTo>
                      <a:pt x="1056" y="0"/>
                    </a:moveTo>
                    <a:cubicBezTo>
                      <a:pt x="51" y="0"/>
                      <a:pt x="-368" y="1005"/>
                      <a:pt x="386" y="1508"/>
                    </a:cubicBezTo>
                    <a:cubicBezTo>
                      <a:pt x="39264" y="26645"/>
                      <a:pt x="53843" y="70215"/>
                      <a:pt x="61552" y="113869"/>
                    </a:cubicBezTo>
                    <a:cubicBezTo>
                      <a:pt x="52000" y="95771"/>
                      <a:pt x="36415" y="83873"/>
                      <a:pt x="12787" y="94765"/>
                    </a:cubicBezTo>
                    <a:cubicBezTo>
                      <a:pt x="11530" y="95352"/>
                      <a:pt x="12284" y="97279"/>
                      <a:pt x="13457" y="97279"/>
                    </a:cubicBezTo>
                    <a:cubicBezTo>
                      <a:pt x="29603" y="95377"/>
                      <a:pt x="45188" y="103873"/>
                      <a:pt x="52335" y="118478"/>
                    </a:cubicBezTo>
                    <a:cubicBezTo>
                      <a:pt x="58125" y="130409"/>
                      <a:pt x="62591" y="142944"/>
                      <a:pt x="65657" y="155847"/>
                    </a:cubicBezTo>
                    <a:cubicBezTo>
                      <a:pt x="66914" y="159953"/>
                      <a:pt x="74036" y="159283"/>
                      <a:pt x="73534" y="154674"/>
                    </a:cubicBezTo>
                    <a:cubicBezTo>
                      <a:pt x="73575" y="154314"/>
                      <a:pt x="73575" y="153945"/>
                      <a:pt x="73534" y="153585"/>
                    </a:cubicBezTo>
                    <a:cubicBezTo>
                      <a:pt x="84929" y="100044"/>
                      <a:pt x="57697" y="16590"/>
                      <a:pt x="1056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95" name="Graphic 2">
              <a:extLst>
                <a:ext uri="{FF2B5EF4-FFF2-40B4-BE49-F238E27FC236}">
                  <a16:creationId xmlns="" xmlns:a16="http://schemas.microsoft.com/office/drawing/2014/main" id="{457D576F-FDEB-45E0-BB5A-F7A1C6861900}"/>
                </a:ext>
              </a:extLst>
            </p:cNvPr>
            <p:cNvGrpSpPr/>
            <p:nvPr/>
          </p:nvGrpSpPr>
          <p:grpSpPr>
            <a:xfrm>
              <a:off x="2664964" y="3578167"/>
              <a:ext cx="1621650" cy="669305"/>
              <a:chOff x="2664964" y="3578166"/>
              <a:chExt cx="1621650" cy="669305"/>
            </a:xfrm>
          </p:grpSpPr>
          <p:sp>
            <p:nvSpPr>
              <p:cNvPr id="896" name="Freeform: Shape 895">
                <a:extLst>
                  <a:ext uri="{FF2B5EF4-FFF2-40B4-BE49-F238E27FC236}">
                    <a16:creationId xmlns="" xmlns:a16="http://schemas.microsoft.com/office/drawing/2014/main" id="{96878D82-E33D-48D5-8D7D-4A5CD59816C9}"/>
                  </a:ext>
                </a:extLst>
              </p:cNvPr>
              <p:cNvSpPr/>
              <p:nvPr/>
            </p:nvSpPr>
            <p:spPr>
              <a:xfrm>
                <a:off x="2664964" y="4202142"/>
                <a:ext cx="1011080" cy="45329"/>
              </a:xfrm>
              <a:custGeom>
                <a:avLst/>
                <a:gdLst>
                  <a:gd name="connsiteX0" fmla="*/ 0 w 1011080"/>
                  <a:gd name="connsiteY0" fmla="*/ 0 h 45329"/>
                  <a:gd name="connsiteX1" fmla="*/ 1011081 w 1011080"/>
                  <a:gd name="connsiteY1" fmla="*/ 0 h 45329"/>
                  <a:gd name="connsiteX2" fmla="*/ 1011081 w 1011080"/>
                  <a:gd name="connsiteY2" fmla="*/ 45330 h 45329"/>
                  <a:gd name="connsiteX3" fmla="*/ 0 w 1011080"/>
                  <a:gd name="connsiteY3" fmla="*/ 45330 h 4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1080" h="45329">
                    <a:moveTo>
                      <a:pt x="0" y="0"/>
                    </a:moveTo>
                    <a:lnTo>
                      <a:pt x="1011081" y="0"/>
                    </a:lnTo>
                    <a:lnTo>
                      <a:pt x="1011081" y="45330"/>
                    </a:lnTo>
                    <a:lnTo>
                      <a:pt x="0" y="45330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="" xmlns:a16="http://schemas.microsoft.com/office/drawing/2014/main" id="{B932A112-C942-4024-98E6-F1BF062C3034}"/>
                  </a:ext>
                </a:extLst>
              </p:cNvPr>
              <p:cNvSpPr/>
              <p:nvPr/>
            </p:nvSpPr>
            <p:spPr>
              <a:xfrm>
                <a:off x="2664964" y="4202142"/>
                <a:ext cx="508849" cy="45329"/>
              </a:xfrm>
              <a:custGeom>
                <a:avLst/>
                <a:gdLst>
                  <a:gd name="connsiteX0" fmla="*/ 0 w 508849"/>
                  <a:gd name="connsiteY0" fmla="*/ 0 h 45329"/>
                  <a:gd name="connsiteX1" fmla="*/ 508850 w 508849"/>
                  <a:gd name="connsiteY1" fmla="*/ 0 h 45329"/>
                  <a:gd name="connsiteX2" fmla="*/ 508850 w 508849"/>
                  <a:gd name="connsiteY2" fmla="*/ 45330 h 45329"/>
                  <a:gd name="connsiteX3" fmla="*/ 0 w 508849"/>
                  <a:gd name="connsiteY3" fmla="*/ 45330 h 4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8849" h="45329">
                    <a:moveTo>
                      <a:pt x="0" y="0"/>
                    </a:moveTo>
                    <a:lnTo>
                      <a:pt x="508850" y="0"/>
                    </a:lnTo>
                    <a:lnTo>
                      <a:pt x="508850" y="45330"/>
                    </a:lnTo>
                    <a:lnTo>
                      <a:pt x="0" y="45330"/>
                    </a:lnTo>
                    <a:close/>
                  </a:path>
                </a:pathLst>
              </a:custGeom>
              <a:solidFill>
                <a:srgbClr val="A6A6A6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="" xmlns:a16="http://schemas.microsoft.com/office/drawing/2014/main" id="{DDAD92C0-90FC-4466-93F0-F1E22E18479E}"/>
                  </a:ext>
                </a:extLst>
              </p:cNvPr>
              <p:cNvSpPr/>
              <p:nvPr/>
            </p:nvSpPr>
            <p:spPr>
              <a:xfrm>
                <a:off x="3162000" y="3578166"/>
                <a:ext cx="1124614" cy="669221"/>
              </a:xfrm>
              <a:custGeom>
                <a:avLst/>
                <a:gdLst>
                  <a:gd name="connsiteX0" fmla="*/ 0 w 1124614"/>
                  <a:gd name="connsiteY0" fmla="*/ 669222 h 669221"/>
                  <a:gd name="connsiteX1" fmla="*/ 985358 w 1124614"/>
                  <a:gd name="connsiteY1" fmla="*/ 669222 h 669221"/>
                  <a:gd name="connsiteX2" fmla="*/ 1124615 w 1124614"/>
                  <a:gd name="connsiteY2" fmla="*/ 0 h 669221"/>
                  <a:gd name="connsiteX3" fmla="*/ 139257 w 1124614"/>
                  <a:gd name="connsiteY3" fmla="*/ 0 h 669221"/>
                  <a:gd name="connsiteX4" fmla="*/ 0 w 1124614"/>
                  <a:gd name="connsiteY4" fmla="*/ 669222 h 66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614" h="669221">
                    <a:moveTo>
                      <a:pt x="0" y="669222"/>
                    </a:moveTo>
                    <a:lnTo>
                      <a:pt x="985358" y="669222"/>
                    </a:lnTo>
                    <a:lnTo>
                      <a:pt x="1124615" y="0"/>
                    </a:lnTo>
                    <a:lnTo>
                      <a:pt x="139257" y="0"/>
                    </a:lnTo>
                    <a:lnTo>
                      <a:pt x="0" y="669222"/>
                    </a:lnTo>
                    <a:close/>
                  </a:path>
                </a:pathLst>
              </a:custGeom>
              <a:solidFill>
                <a:srgbClr val="C7C7C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="" xmlns:a16="http://schemas.microsoft.com/office/drawing/2014/main" id="{37CC7C89-CFA1-4738-ABF2-5941EB9149B4}"/>
                  </a:ext>
                </a:extLst>
              </p:cNvPr>
              <p:cNvSpPr/>
              <p:nvPr/>
            </p:nvSpPr>
            <p:spPr>
              <a:xfrm>
                <a:off x="3647381" y="3862032"/>
                <a:ext cx="132234" cy="131403"/>
              </a:xfrm>
              <a:custGeom>
                <a:avLst/>
                <a:gdLst>
                  <a:gd name="connsiteX0" fmla="*/ 510 w 132234"/>
                  <a:gd name="connsiteY0" fmla="*/ 65702 h 131403"/>
                  <a:gd name="connsiteX1" fmla="*/ 50440 w 132234"/>
                  <a:gd name="connsiteY1" fmla="*/ 130898 h 131403"/>
                  <a:gd name="connsiteX2" fmla="*/ 59163 w 132234"/>
                  <a:gd name="connsiteY2" fmla="*/ 131392 h 131403"/>
                  <a:gd name="connsiteX3" fmla="*/ 131724 w 132234"/>
                  <a:gd name="connsiteY3" fmla="*/ 65702 h 131403"/>
                  <a:gd name="connsiteX4" fmla="*/ 81794 w 132234"/>
                  <a:gd name="connsiteY4" fmla="*/ 506 h 131403"/>
                  <a:gd name="connsiteX5" fmla="*/ 73072 w 132234"/>
                  <a:gd name="connsiteY5" fmla="*/ 11 h 131403"/>
                  <a:gd name="connsiteX6" fmla="*/ 510 w 132234"/>
                  <a:gd name="connsiteY6" fmla="*/ 65702 h 131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234" h="131403">
                    <a:moveTo>
                      <a:pt x="510" y="65702"/>
                    </a:moveTo>
                    <a:cubicBezTo>
                      <a:pt x="-3704" y="97491"/>
                      <a:pt x="18651" y="126684"/>
                      <a:pt x="50440" y="130898"/>
                    </a:cubicBezTo>
                    <a:cubicBezTo>
                      <a:pt x="53331" y="131283"/>
                      <a:pt x="56247" y="131451"/>
                      <a:pt x="59163" y="131392"/>
                    </a:cubicBezTo>
                    <a:cubicBezTo>
                      <a:pt x="96315" y="130580"/>
                      <a:pt x="127233" y="102594"/>
                      <a:pt x="131724" y="65702"/>
                    </a:cubicBezTo>
                    <a:cubicBezTo>
                      <a:pt x="135938" y="33912"/>
                      <a:pt x="113583" y="4720"/>
                      <a:pt x="81794" y="506"/>
                    </a:cubicBezTo>
                    <a:cubicBezTo>
                      <a:pt x="78903" y="120"/>
                      <a:pt x="75987" y="-47"/>
                      <a:pt x="73072" y="11"/>
                    </a:cubicBezTo>
                    <a:cubicBezTo>
                      <a:pt x="35928" y="858"/>
                      <a:pt x="5035" y="28826"/>
                      <a:pt x="510" y="657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0" name="Graphic 2">
              <a:extLst>
                <a:ext uri="{FF2B5EF4-FFF2-40B4-BE49-F238E27FC236}">
                  <a16:creationId xmlns="" xmlns:a16="http://schemas.microsoft.com/office/drawing/2014/main" id="{57C7ED47-9CC9-4940-BA90-B3FA3A1CC9FF}"/>
                </a:ext>
              </a:extLst>
            </p:cNvPr>
            <p:cNvGrpSpPr/>
            <p:nvPr/>
          </p:nvGrpSpPr>
          <p:grpSpPr>
            <a:xfrm>
              <a:off x="761616" y="3604477"/>
              <a:ext cx="956366" cy="635455"/>
              <a:chOff x="761615" y="3604476"/>
              <a:chExt cx="956366" cy="635455"/>
            </a:xfrm>
          </p:grpSpPr>
          <p:sp>
            <p:nvSpPr>
              <p:cNvPr id="901" name="Freeform: Shape 900">
                <a:extLst>
                  <a:ext uri="{FF2B5EF4-FFF2-40B4-BE49-F238E27FC236}">
                    <a16:creationId xmlns="" xmlns:a16="http://schemas.microsoft.com/office/drawing/2014/main" id="{0FCB8401-F7AE-447A-B581-F5133433BC79}"/>
                  </a:ext>
                </a:extLst>
              </p:cNvPr>
              <p:cNvSpPr/>
              <p:nvPr/>
            </p:nvSpPr>
            <p:spPr>
              <a:xfrm>
                <a:off x="876406" y="4140306"/>
                <a:ext cx="841575" cy="99625"/>
              </a:xfrm>
              <a:custGeom>
                <a:avLst/>
                <a:gdLst>
                  <a:gd name="connsiteX0" fmla="*/ 0 w 841575"/>
                  <a:gd name="connsiteY0" fmla="*/ 0 h 99625"/>
                  <a:gd name="connsiteX1" fmla="*/ 841576 w 841575"/>
                  <a:gd name="connsiteY1" fmla="*/ 0 h 99625"/>
                  <a:gd name="connsiteX2" fmla="*/ 841576 w 841575"/>
                  <a:gd name="connsiteY2" fmla="*/ 99625 h 99625"/>
                  <a:gd name="connsiteX3" fmla="*/ 0 w 841575"/>
                  <a:gd name="connsiteY3" fmla="*/ 99625 h 9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1575" h="99625">
                    <a:moveTo>
                      <a:pt x="0" y="0"/>
                    </a:moveTo>
                    <a:lnTo>
                      <a:pt x="841576" y="0"/>
                    </a:lnTo>
                    <a:lnTo>
                      <a:pt x="841576" y="99625"/>
                    </a:lnTo>
                    <a:lnTo>
                      <a:pt x="0" y="99625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="" xmlns:a16="http://schemas.microsoft.com/office/drawing/2014/main" id="{4C47CA18-61D7-44AC-B118-C003B22CE85B}"/>
                  </a:ext>
                </a:extLst>
              </p:cNvPr>
              <p:cNvSpPr/>
              <p:nvPr/>
            </p:nvSpPr>
            <p:spPr>
              <a:xfrm>
                <a:off x="1041470" y="4140306"/>
                <a:ext cx="34353" cy="99625"/>
              </a:xfrm>
              <a:custGeom>
                <a:avLst/>
                <a:gdLst>
                  <a:gd name="connsiteX0" fmla="*/ 0 w 34353"/>
                  <a:gd name="connsiteY0" fmla="*/ 0 h 99625"/>
                  <a:gd name="connsiteX1" fmla="*/ 34353 w 34353"/>
                  <a:gd name="connsiteY1" fmla="*/ 0 h 99625"/>
                  <a:gd name="connsiteX2" fmla="*/ 34353 w 34353"/>
                  <a:gd name="connsiteY2" fmla="*/ 99625 h 99625"/>
                  <a:gd name="connsiteX3" fmla="*/ 0 w 34353"/>
                  <a:gd name="connsiteY3" fmla="*/ 99625 h 9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353" h="99625">
                    <a:moveTo>
                      <a:pt x="0" y="0"/>
                    </a:moveTo>
                    <a:lnTo>
                      <a:pt x="34353" y="0"/>
                    </a:lnTo>
                    <a:lnTo>
                      <a:pt x="34353" y="99625"/>
                    </a:lnTo>
                    <a:lnTo>
                      <a:pt x="0" y="99625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="" xmlns:a16="http://schemas.microsoft.com/office/drawing/2014/main" id="{5BF13770-56E3-43B1-B349-8CC7349D65D5}"/>
                  </a:ext>
                </a:extLst>
              </p:cNvPr>
              <p:cNvSpPr/>
              <p:nvPr/>
            </p:nvSpPr>
            <p:spPr>
              <a:xfrm>
                <a:off x="1536747" y="4140306"/>
                <a:ext cx="82196" cy="99625"/>
              </a:xfrm>
              <a:custGeom>
                <a:avLst/>
                <a:gdLst>
                  <a:gd name="connsiteX0" fmla="*/ 0 w 82196"/>
                  <a:gd name="connsiteY0" fmla="*/ 0 h 99625"/>
                  <a:gd name="connsiteX1" fmla="*/ 82197 w 82196"/>
                  <a:gd name="connsiteY1" fmla="*/ 0 h 99625"/>
                  <a:gd name="connsiteX2" fmla="*/ 82197 w 82196"/>
                  <a:gd name="connsiteY2" fmla="*/ 99625 h 99625"/>
                  <a:gd name="connsiteX3" fmla="*/ 0 w 82196"/>
                  <a:gd name="connsiteY3" fmla="*/ 99625 h 9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196" h="99625">
                    <a:moveTo>
                      <a:pt x="0" y="0"/>
                    </a:moveTo>
                    <a:lnTo>
                      <a:pt x="82197" y="0"/>
                    </a:lnTo>
                    <a:lnTo>
                      <a:pt x="82197" y="99625"/>
                    </a:lnTo>
                    <a:lnTo>
                      <a:pt x="0" y="99625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="" xmlns:a16="http://schemas.microsoft.com/office/drawing/2014/main" id="{B4624D97-CAEB-4A0D-A0C3-E716C3961241}"/>
                  </a:ext>
                </a:extLst>
              </p:cNvPr>
              <p:cNvSpPr/>
              <p:nvPr/>
            </p:nvSpPr>
            <p:spPr>
              <a:xfrm>
                <a:off x="1186425" y="4158726"/>
                <a:ext cx="52334" cy="58667"/>
              </a:xfrm>
              <a:custGeom>
                <a:avLst/>
                <a:gdLst>
                  <a:gd name="connsiteX0" fmla="*/ 48262 w 52334"/>
                  <a:gd name="connsiteY0" fmla="*/ 8057 h 58667"/>
                  <a:gd name="connsiteX1" fmla="*/ 28153 w 52334"/>
                  <a:gd name="connsiteY1" fmla="*/ 34199 h 58667"/>
                  <a:gd name="connsiteX2" fmla="*/ 26393 w 52334"/>
                  <a:gd name="connsiteY2" fmla="*/ 35121 h 58667"/>
                  <a:gd name="connsiteX3" fmla="*/ 26393 w 52334"/>
                  <a:gd name="connsiteY3" fmla="*/ 35121 h 58667"/>
                  <a:gd name="connsiteX4" fmla="*/ 24550 w 52334"/>
                  <a:gd name="connsiteY4" fmla="*/ 34199 h 58667"/>
                  <a:gd name="connsiteX5" fmla="*/ 4441 w 52334"/>
                  <a:gd name="connsiteY5" fmla="*/ 8141 h 58667"/>
                  <a:gd name="connsiteX6" fmla="*/ 4441 w 52334"/>
                  <a:gd name="connsiteY6" fmla="*/ 56487 h 58667"/>
                  <a:gd name="connsiteX7" fmla="*/ 2266 w 52334"/>
                  <a:gd name="connsiteY7" fmla="*/ 58498 h 58667"/>
                  <a:gd name="connsiteX8" fmla="*/ 2262 w 52334"/>
                  <a:gd name="connsiteY8" fmla="*/ 58498 h 58667"/>
                  <a:gd name="connsiteX9" fmla="*/ 0 w 52334"/>
                  <a:gd name="connsiteY9" fmla="*/ 56487 h 58667"/>
                  <a:gd name="connsiteX10" fmla="*/ 0 w 52334"/>
                  <a:gd name="connsiteY10" fmla="*/ 1940 h 58667"/>
                  <a:gd name="connsiteX11" fmla="*/ 922 w 52334"/>
                  <a:gd name="connsiteY11" fmla="*/ 348 h 58667"/>
                  <a:gd name="connsiteX12" fmla="*/ 922 w 52334"/>
                  <a:gd name="connsiteY12" fmla="*/ 348 h 58667"/>
                  <a:gd name="connsiteX13" fmla="*/ 4022 w 52334"/>
                  <a:gd name="connsiteY13" fmla="*/ 851 h 58667"/>
                  <a:gd name="connsiteX14" fmla="*/ 26393 w 52334"/>
                  <a:gd name="connsiteY14" fmla="*/ 29926 h 58667"/>
                  <a:gd name="connsiteX15" fmla="*/ 48598 w 52334"/>
                  <a:gd name="connsiteY15" fmla="*/ 851 h 58667"/>
                  <a:gd name="connsiteX16" fmla="*/ 51698 w 52334"/>
                  <a:gd name="connsiteY16" fmla="*/ 348 h 58667"/>
                  <a:gd name="connsiteX17" fmla="*/ 52284 w 52334"/>
                  <a:gd name="connsiteY17" fmla="*/ 1019 h 58667"/>
                  <a:gd name="connsiteX18" fmla="*/ 52284 w 52334"/>
                  <a:gd name="connsiteY18" fmla="*/ 2108 h 58667"/>
                  <a:gd name="connsiteX19" fmla="*/ 52284 w 52334"/>
                  <a:gd name="connsiteY19" fmla="*/ 56655 h 58667"/>
                  <a:gd name="connsiteX20" fmla="*/ 50106 w 52334"/>
                  <a:gd name="connsiteY20" fmla="*/ 58666 h 58667"/>
                  <a:gd name="connsiteX21" fmla="*/ 50106 w 52334"/>
                  <a:gd name="connsiteY21" fmla="*/ 58666 h 58667"/>
                  <a:gd name="connsiteX22" fmla="*/ 47927 w 52334"/>
                  <a:gd name="connsiteY22" fmla="*/ 56655 h 58667"/>
                  <a:gd name="connsiteX23" fmla="*/ 47927 w 52334"/>
                  <a:gd name="connsiteY23" fmla="*/ 56655 h 5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2334" h="58667">
                    <a:moveTo>
                      <a:pt x="48262" y="8057"/>
                    </a:moveTo>
                    <a:lnTo>
                      <a:pt x="28153" y="34199"/>
                    </a:lnTo>
                    <a:cubicBezTo>
                      <a:pt x="27758" y="34786"/>
                      <a:pt x="27097" y="35129"/>
                      <a:pt x="26393" y="35121"/>
                    </a:cubicBezTo>
                    <a:lnTo>
                      <a:pt x="26393" y="35121"/>
                    </a:lnTo>
                    <a:cubicBezTo>
                      <a:pt x="25656" y="35180"/>
                      <a:pt x="24948" y="34819"/>
                      <a:pt x="24550" y="34199"/>
                    </a:cubicBezTo>
                    <a:lnTo>
                      <a:pt x="4441" y="8141"/>
                    </a:lnTo>
                    <a:lnTo>
                      <a:pt x="4441" y="56487"/>
                    </a:lnTo>
                    <a:cubicBezTo>
                      <a:pt x="4396" y="57643"/>
                      <a:pt x="3422" y="58540"/>
                      <a:pt x="2266" y="58498"/>
                    </a:cubicBezTo>
                    <a:cubicBezTo>
                      <a:pt x="2265" y="58498"/>
                      <a:pt x="2263" y="58498"/>
                      <a:pt x="2262" y="58498"/>
                    </a:cubicBezTo>
                    <a:cubicBezTo>
                      <a:pt x="1090" y="58548"/>
                      <a:pt x="90" y="57660"/>
                      <a:pt x="0" y="56487"/>
                    </a:cubicBezTo>
                    <a:lnTo>
                      <a:pt x="0" y="1940"/>
                    </a:lnTo>
                    <a:cubicBezTo>
                      <a:pt x="33" y="1295"/>
                      <a:pt x="375" y="701"/>
                      <a:pt x="922" y="348"/>
                    </a:cubicBezTo>
                    <a:lnTo>
                      <a:pt x="922" y="348"/>
                    </a:lnTo>
                    <a:cubicBezTo>
                      <a:pt x="1939" y="-263"/>
                      <a:pt x="3250" y="-54"/>
                      <a:pt x="4022" y="851"/>
                    </a:cubicBezTo>
                    <a:lnTo>
                      <a:pt x="26393" y="29926"/>
                    </a:lnTo>
                    <a:lnTo>
                      <a:pt x="48598" y="851"/>
                    </a:lnTo>
                    <a:cubicBezTo>
                      <a:pt x="49368" y="-54"/>
                      <a:pt x="50684" y="-263"/>
                      <a:pt x="51698" y="348"/>
                    </a:cubicBezTo>
                    <a:lnTo>
                      <a:pt x="52284" y="1019"/>
                    </a:lnTo>
                    <a:cubicBezTo>
                      <a:pt x="52351" y="1379"/>
                      <a:pt x="52351" y="1748"/>
                      <a:pt x="52284" y="2108"/>
                    </a:cubicBezTo>
                    <a:lnTo>
                      <a:pt x="52284" y="56655"/>
                    </a:lnTo>
                    <a:cubicBezTo>
                      <a:pt x="52242" y="57811"/>
                      <a:pt x="51262" y="58708"/>
                      <a:pt x="50106" y="58666"/>
                    </a:cubicBezTo>
                    <a:cubicBezTo>
                      <a:pt x="50106" y="58666"/>
                      <a:pt x="50106" y="58666"/>
                      <a:pt x="50106" y="58666"/>
                    </a:cubicBezTo>
                    <a:cubicBezTo>
                      <a:pt x="48949" y="58716"/>
                      <a:pt x="47978" y="57811"/>
                      <a:pt x="47927" y="56655"/>
                    </a:cubicBezTo>
                    <a:cubicBezTo>
                      <a:pt x="47927" y="56655"/>
                      <a:pt x="47927" y="56655"/>
                      <a:pt x="47927" y="56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Freeform: Shape 904">
                <a:extLst>
                  <a:ext uri="{FF2B5EF4-FFF2-40B4-BE49-F238E27FC236}">
                    <a16:creationId xmlns="" xmlns:a16="http://schemas.microsoft.com/office/drawing/2014/main" id="{931C09DB-8F07-4A58-9309-233A3D1C98E6}"/>
                  </a:ext>
                </a:extLst>
              </p:cNvPr>
              <p:cNvSpPr/>
              <p:nvPr/>
            </p:nvSpPr>
            <p:spPr>
              <a:xfrm>
                <a:off x="1252047" y="4158652"/>
                <a:ext cx="48215" cy="58573"/>
              </a:xfrm>
              <a:custGeom>
                <a:avLst/>
                <a:gdLst>
                  <a:gd name="connsiteX0" fmla="*/ 38444 w 48215"/>
                  <a:gd name="connsiteY0" fmla="*/ 43322 h 58573"/>
                  <a:gd name="connsiteX1" fmla="*/ 9788 w 48215"/>
                  <a:gd name="connsiteY1" fmla="*/ 43322 h 58573"/>
                  <a:gd name="connsiteX2" fmla="*/ 4258 w 48215"/>
                  <a:gd name="connsiteY2" fmla="*/ 57231 h 58573"/>
                  <a:gd name="connsiteX3" fmla="*/ 2163 w 48215"/>
                  <a:gd name="connsiteY3" fmla="*/ 58572 h 58573"/>
                  <a:gd name="connsiteX4" fmla="*/ 1409 w 48215"/>
                  <a:gd name="connsiteY4" fmla="*/ 58572 h 58573"/>
                  <a:gd name="connsiteX5" fmla="*/ 94 w 48215"/>
                  <a:gd name="connsiteY5" fmla="*/ 56050 h 58573"/>
                  <a:gd name="connsiteX6" fmla="*/ 152 w 48215"/>
                  <a:gd name="connsiteY6" fmla="*/ 55891 h 58573"/>
                  <a:gd name="connsiteX7" fmla="*/ 21937 w 48215"/>
                  <a:gd name="connsiteY7" fmla="*/ 1260 h 58573"/>
                  <a:gd name="connsiteX8" fmla="*/ 24116 w 48215"/>
                  <a:gd name="connsiteY8" fmla="*/ 3 h 58573"/>
                  <a:gd name="connsiteX9" fmla="*/ 26211 w 48215"/>
                  <a:gd name="connsiteY9" fmla="*/ 1260 h 58573"/>
                  <a:gd name="connsiteX10" fmla="*/ 48079 w 48215"/>
                  <a:gd name="connsiteY10" fmla="*/ 55891 h 58573"/>
                  <a:gd name="connsiteX11" fmla="*/ 46906 w 48215"/>
                  <a:gd name="connsiteY11" fmla="*/ 58572 h 58573"/>
                  <a:gd name="connsiteX12" fmla="*/ 46068 w 48215"/>
                  <a:gd name="connsiteY12" fmla="*/ 58572 h 58573"/>
                  <a:gd name="connsiteX13" fmla="*/ 43974 w 48215"/>
                  <a:gd name="connsiteY13" fmla="*/ 57231 h 58573"/>
                  <a:gd name="connsiteX14" fmla="*/ 11380 w 48215"/>
                  <a:gd name="connsiteY14" fmla="*/ 39217 h 58573"/>
                  <a:gd name="connsiteX15" fmla="*/ 36517 w 48215"/>
                  <a:gd name="connsiteY15" fmla="*/ 39217 h 58573"/>
                  <a:gd name="connsiteX16" fmla="*/ 23864 w 48215"/>
                  <a:gd name="connsiteY16" fmla="*/ 7544 h 58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215" h="58573">
                    <a:moveTo>
                      <a:pt x="38444" y="43322"/>
                    </a:moveTo>
                    <a:lnTo>
                      <a:pt x="9788" y="43322"/>
                    </a:lnTo>
                    <a:lnTo>
                      <a:pt x="4258" y="57231"/>
                    </a:lnTo>
                    <a:cubicBezTo>
                      <a:pt x="3906" y="58069"/>
                      <a:pt x="3076" y="58605"/>
                      <a:pt x="2163" y="58572"/>
                    </a:cubicBezTo>
                    <a:lnTo>
                      <a:pt x="1409" y="58572"/>
                    </a:lnTo>
                    <a:cubicBezTo>
                      <a:pt x="353" y="58237"/>
                      <a:pt x="-242" y="57106"/>
                      <a:pt x="94" y="56050"/>
                    </a:cubicBezTo>
                    <a:cubicBezTo>
                      <a:pt x="110" y="56000"/>
                      <a:pt x="127" y="55941"/>
                      <a:pt x="152" y="55891"/>
                    </a:cubicBezTo>
                    <a:lnTo>
                      <a:pt x="21937" y="1260"/>
                    </a:lnTo>
                    <a:cubicBezTo>
                      <a:pt x="22373" y="473"/>
                      <a:pt x="23211" y="-13"/>
                      <a:pt x="24116" y="3"/>
                    </a:cubicBezTo>
                    <a:cubicBezTo>
                      <a:pt x="25004" y="-47"/>
                      <a:pt x="25834" y="456"/>
                      <a:pt x="26211" y="1260"/>
                    </a:cubicBezTo>
                    <a:lnTo>
                      <a:pt x="48079" y="55891"/>
                    </a:lnTo>
                    <a:cubicBezTo>
                      <a:pt x="48482" y="56955"/>
                      <a:pt x="47962" y="58145"/>
                      <a:pt x="46906" y="58572"/>
                    </a:cubicBezTo>
                    <a:lnTo>
                      <a:pt x="46068" y="58572"/>
                    </a:lnTo>
                    <a:cubicBezTo>
                      <a:pt x="45172" y="58564"/>
                      <a:pt x="44359" y="58044"/>
                      <a:pt x="43974" y="57231"/>
                    </a:cubicBezTo>
                    <a:close/>
                    <a:moveTo>
                      <a:pt x="11380" y="39217"/>
                    </a:moveTo>
                    <a:lnTo>
                      <a:pt x="36517" y="39217"/>
                    </a:lnTo>
                    <a:lnTo>
                      <a:pt x="23864" y="7544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="" xmlns:a16="http://schemas.microsoft.com/office/drawing/2014/main" id="{4E52F918-766D-4F11-882D-E46B13B230A9}"/>
                  </a:ext>
                </a:extLst>
              </p:cNvPr>
              <p:cNvSpPr/>
              <p:nvPr/>
            </p:nvSpPr>
            <p:spPr>
              <a:xfrm>
                <a:off x="1299541" y="4158193"/>
                <a:ext cx="46920" cy="59115"/>
              </a:xfrm>
              <a:custGeom>
                <a:avLst/>
                <a:gdLst>
                  <a:gd name="connsiteX0" fmla="*/ 21449 w 46920"/>
                  <a:gd name="connsiteY0" fmla="*/ 4150 h 59115"/>
                  <a:gd name="connsiteX1" fmla="*/ 2513 w 46920"/>
                  <a:gd name="connsiteY1" fmla="*/ 4150 h 59115"/>
                  <a:gd name="connsiteX2" fmla="*/ 41 w 46920"/>
                  <a:gd name="connsiteY2" fmla="*/ 2516 h 59115"/>
                  <a:gd name="connsiteX3" fmla="*/ 1683 w 46920"/>
                  <a:gd name="connsiteY3" fmla="*/ 44 h 59115"/>
                  <a:gd name="connsiteX4" fmla="*/ 2513 w 46920"/>
                  <a:gd name="connsiteY4" fmla="*/ 44 h 59115"/>
                  <a:gd name="connsiteX5" fmla="*/ 44407 w 46920"/>
                  <a:gd name="connsiteY5" fmla="*/ 44 h 59115"/>
                  <a:gd name="connsiteX6" fmla="*/ 46879 w 46920"/>
                  <a:gd name="connsiteY6" fmla="*/ 1678 h 59115"/>
                  <a:gd name="connsiteX7" fmla="*/ 45237 w 46920"/>
                  <a:gd name="connsiteY7" fmla="*/ 4150 h 59115"/>
                  <a:gd name="connsiteX8" fmla="*/ 44407 w 46920"/>
                  <a:gd name="connsiteY8" fmla="*/ 4150 h 59115"/>
                  <a:gd name="connsiteX9" fmla="*/ 25471 w 46920"/>
                  <a:gd name="connsiteY9" fmla="*/ 4150 h 59115"/>
                  <a:gd name="connsiteX10" fmla="*/ 25471 w 46920"/>
                  <a:gd name="connsiteY10" fmla="*/ 56937 h 59115"/>
                  <a:gd name="connsiteX11" fmla="*/ 23293 w 46920"/>
                  <a:gd name="connsiteY11" fmla="*/ 59115 h 59115"/>
                  <a:gd name="connsiteX12" fmla="*/ 21114 w 46920"/>
                  <a:gd name="connsiteY12" fmla="*/ 56937 h 5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920" h="59115">
                    <a:moveTo>
                      <a:pt x="21449" y="4150"/>
                    </a:moveTo>
                    <a:lnTo>
                      <a:pt x="2513" y="4150"/>
                    </a:lnTo>
                    <a:cubicBezTo>
                      <a:pt x="1382" y="4376"/>
                      <a:pt x="276" y="3647"/>
                      <a:pt x="41" y="2516"/>
                    </a:cubicBezTo>
                    <a:cubicBezTo>
                      <a:pt x="-185" y="1376"/>
                      <a:pt x="544" y="270"/>
                      <a:pt x="1683" y="44"/>
                    </a:cubicBezTo>
                    <a:cubicBezTo>
                      <a:pt x="1952" y="-15"/>
                      <a:pt x="2236" y="-15"/>
                      <a:pt x="2513" y="44"/>
                    </a:cubicBezTo>
                    <a:lnTo>
                      <a:pt x="44407" y="44"/>
                    </a:lnTo>
                    <a:cubicBezTo>
                      <a:pt x="45539" y="-182"/>
                      <a:pt x="46645" y="547"/>
                      <a:pt x="46879" y="1678"/>
                    </a:cubicBezTo>
                    <a:cubicBezTo>
                      <a:pt x="47105" y="2817"/>
                      <a:pt x="46376" y="3923"/>
                      <a:pt x="45237" y="4150"/>
                    </a:cubicBezTo>
                    <a:cubicBezTo>
                      <a:pt x="44969" y="4208"/>
                      <a:pt x="44684" y="4208"/>
                      <a:pt x="44407" y="4150"/>
                    </a:cubicBezTo>
                    <a:lnTo>
                      <a:pt x="25471" y="4150"/>
                    </a:lnTo>
                    <a:lnTo>
                      <a:pt x="25471" y="56937"/>
                    </a:lnTo>
                    <a:cubicBezTo>
                      <a:pt x="25471" y="58143"/>
                      <a:pt x="24499" y="59115"/>
                      <a:pt x="23293" y="59115"/>
                    </a:cubicBezTo>
                    <a:cubicBezTo>
                      <a:pt x="22086" y="59115"/>
                      <a:pt x="21114" y="58143"/>
                      <a:pt x="21114" y="569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="" xmlns:a16="http://schemas.microsoft.com/office/drawing/2014/main" id="{F6564BA3-1DB3-4EF0-9FFE-0856E1362E2D}"/>
                  </a:ext>
                </a:extLst>
              </p:cNvPr>
              <p:cNvSpPr/>
              <p:nvPr/>
            </p:nvSpPr>
            <p:spPr>
              <a:xfrm>
                <a:off x="1363220" y="4158067"/>
                <a:ext cx="41140" cy="58907"/>
              </a:xfrm>
              <a:custGeom>
                <a:avLst/>
                <a:gdLst>
                  <a:gd name="connsiteX0" fmla="*/ 36700 w 41140"/>
                  <a:gd name="connsiteY0" fmla="*/ 31758 h 58907"/>
                  <a:gd name="connsiteX1" fmla="*/ 4441 w 41140"/>
                  <a:gd name="connsiteY1" fmla="*/ 31758 h 58907"/>
                  <a:gd name="connsiteX2" fmla="*/ 4441 w 41140"/>
                  <a:gd name="connsiteY2" fmla="*/ 56895 h 58907"/>
                  <a:gd name="connsiteX3" fmla="*/ 2179 w 41140"/>
                  <a:gd name="connsiteY3" fmla="*/ 58906 h 58907"/>
                  <a:gd name="connsiteX4" fmla="*/ 0 w 41140"/>
                  <a:gd name="connsiteY4" fmla="*/ 56895 h 58907"/>
                  <a:gd name="connsiteX5" fmla="*/ 0 w 41140"/>
                  <a:gd name="connsiteY5" fmla="*/ 56895 h 58907"/>
                  <a:gd name="connsiteX6" fmla="*/ 0 w 41140"/>
                  <a:gd name="connsiteY6" fmla="*/ 2013 h 58907"/>
                  <a:gd name="connsiteX7" fmla="*/ 2179 w 41140"/>
                  <a:gd name="connsiteY7" fmla="*/ 2 h 58907"/>
                  <a:gd name="connsiteX8" fmla="*/ 2179 w 41140"/>
                  <a:gd name="connsiteY8" fmla="*/ 2 h 58907"/>
                  <a:gd name="connsiteX9" fmla="*/ 4441 w 41140"/>
                  <a:gd name="connsiteY9" fmla="*/ 2013 h 58907"/>
                  <a:gd name="connsiteX10" fmla="*/ 4441 w 41140"/>
                  <a:gd name="connsiteY10" fmla="*/ 27150 h 58907"/>
                  <a:gd name="connsiteX11" fmla="*/ 36700 w 41140"/>
                  <a:gd name="connsiteY11" fmla="*/ 27150 h 58907"/>
                  <a:gd name="connsiteX12" fmla="*/ 36700 w 41140"/>
                  <a:gd name="connsiteY12" fmla="*/ 2013 h 58907"/>
                  <a:gd name="connsiteX13" fmla="*/ 38878 w 41140"/>
                  <a:gd name="connsiteY13" fmla="*/ 2 h 58907"/>
                  <a:gd name="connsiteX14" fmla="*/ 38878 w 41140"/>
                  <a:gd name="connsiteY14" fmla="*/ 2 h 58907"/>
                  <a:gd name="connsiteX15" fmla="*/ 41140 w 41140"/>
                  <a:gd name="connsiteY15" fmla="*/ 2013 h 58907"/>
                  <a:gd name="connsiteX16" fmla="*/ 41140 w 41140"/>
                  <a:gd name="connsiteY16" fmla="*/ 56895 h 58907"/>
                  <a:gd name="connsiteX17" fmla="*/ 38878 w 41140"/>
                  <a:gd name="connsiteY17" fmla="*/ 58906 h 58907"/>
                  <a:gd name="connsiteX18" fmla="*/ 36700 w 41140"/>
                  <a:gd name="connsiteY18" fmla="*/ 56895 h 58907"/>
                  <a:gd name="connsiteX19" fmla="*/ 36700 w 41140"/>
                  <a:gd name="connsiteY19" fmla="*/ 56895 h 5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1140" h="58907">
                    <a:moveTo>
                      <a:pt x="36700" y="31758"/>
                    </a:moveTo>
                    <a:lnTo>
                      <a:pt x="4441" y="31758"/>
                    </a:lnTo>
                    <a:lnTo>
                      <a:pt x="4441" y="56895"/>
                    </a:lnTo>
                    <a:cubicBezTo>
                      <a:pt x="4349" y="58068"/>
                      <a:pt x="3352" y="58956"/>
                      <a:pt x="2179" y="58906"/>
                    </a:cubicBezTo>
                    <a:cubicBezTo>
                      <a:pt x="1022" y="58956"/>
                      <a:pt x="50" y="58051"/>
                      <a:pt x="0" y="56895"/>
                    </a:cubicBezTo>
                    <a:cubicBezTo>
                      <a:pt x="0" y="56895"/>
                      <a:pt x="0" y="56895"/>
                      <a:pt x="0" y="56895"/>
                    </a:cubicBezTo>
                    <a:lnTo>
                      <a:pt x="0" y="2013"/>
                    </a:lnTo>
                    <a:cubicBezTo>
                      <a:pt x="42" y="857"/>
                      <a:pt x="1022" y="-40"/>
                      <a:pt x="2179" y="2"/>
                    </a:cubicBezTo>
                    <a:cubicBezTo>
                      <a:pt x="2179" y="2"/>
                      <a:pt x="2179" y="2"/>
                      <a:pt x="2179" y="2"/>
                    </a:cubicBezTo>
                    <a:cubicBezTo>
                      <a:pt x="3352" y="-48"/>
                      <a:pt x="4349" y="840"/>
                      <a:pt x="4441" y="2013"/>
                    </a:cubicBezTo>
                    <a:lnTo>
                      <a:pt x="4441" y="27150"/>
                    </a:lnTo>
                    <a:lnTo>
                      <a:pt x="36700" y="27150"/>
                    </a:lnTo>
                    <a:lnTo>
                      <a:pt x="36700" y="2013"/>
                    </a:lnTo>
                    <a:cubicBezTo>
                      <a:pt x="36741" y="857"/>
                      <a:pt x="37722" y="-40"/>
                      <a:pt x="38878" y="2"/>
                    </a:cubicBezTo>
                    <a:cubicBezTo>
                      <a:pt x="38878" y="2"/>
                      <a:pt x="38878" y="2"/>
                      <a:pt x="38878" y="2"/>
                    </a:cubicBezTo>
                    <a:cubicBezTo>
                      <a:pt x="40051" y="-48"/>
                      <a:pt x="41048" y="840"/>
                      <a:pt x="41140" y="2013"/>
                    </a:cubicBezTo>
                    <a:lnTo>
                      <a:pt x="41140" y="56895"/>
                    </a:lnTo>
                    <a:cubicBezTo>
                      <a:pt x="41048" y="58068"/>
                      <a:pt x="40051" y="58956"/>
                      <a:pt x="38878" y="58906"/>
                    </a:cubicBezTo>
                    <a:cubicBezTo>
                      <a:pt x="37722" y="58956"/>
                      <a:pt x="36750" y="58051"/>
                      <a:pt x="36700" y="56895"/>
                    </a:cubicBezTo>
                    <a:cubicBezTo>
                      <a:pt x="36700" y="56895"/>
                      <a:pt x="36700" y="56895"/>
                      <a:pt x="36700" y="56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="" xmlns:a16="http://schemas.microsoft.com/office/drawing/2014/main" id="{09F0DB92-97BD-4400-A9B3-69A35AE7B2A5}"/>
                  </a:ext>
                </a:extLst>
              </p:cNvPr>
              <p:cNvSpPr/>
              <p:nvPr/>
            </p:nvSpPr>
            <p:spPr>
              <a:xfrm>
                <a:off x="809040" y="3604476"/>
                <a:ext cx="841575" cy="128364"/>
              </a:xfrm>
              <a:custGeom>
                <a:avLst/>
                <a:gdLst>
                  <a:gd name="connsiteX0" fmla="*/ 0 w 841575"/>
                  <a:gd name="connsiteY0" fmla="*/ 0 h 128364"/>
                  <a:gd name="connsiteX1" fmla="*/ 841576 w 841575"/>
                  <a:gd name="connsiteY1" fmla="*/ 0 h 128364"/>
                  <a:gd name="connsiteX2" fmla="*/ 841576 w 841575"/>
                  <a:gd name="connsiteY2" fmla="*/ 128365 h 128364"/>
                  <a:gd name="connsiteX3" fmla="*/ 0 w 841575"/>
                  <a:gd name="connsiteY3" fmla="*/ 128365 h 128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1575" h="128364">
                    <a:moveTo>
                      <a:pt x="0" y="0"/>
                    </a:moveTo>
                    <a:lnTo>
                      <a:pt x="841576" y="0"/>
                    </a:lnTo>
                    <a:lnTo>
                      <a:pt x="841576" y="128365"/>
                    </a:lnTo>
                    <a:lnTo>
                      <a:pt x="0" y="128365"/>
                    </a:ln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="" xmlns:a16="http://schemas.microsoft.com/office/drawing/2014/main" id="{68D104DC-C00C-49EA-80CB-579705F44878}"/>
                  </a:ext>
                </a:extLst>
              </p:cNvPr>
              <p:cNvSpPr/>
              <p:nvPr/>
            </p:nvSpPr>
            <p:spPr>
              <a:xfrm>
                <a:off x="1214896" y="3640163"/>
                <a:ext cx="47944" cy="60256"/>
              </a:xfrm>
              <a:custGeom>
                <a:avLst/>
                <a:gdLst>
                  <a:gd name="connsiteX0" fmla="*/ 1274 w 47944"/>
                  <a:gd name="connsiteY0" fmla="*/ 48437 h 60256"/>
                  <a:gd name="connsiteX1" fmla="*/ 4039 w 47944"/>
                  <a:gd name="connsiteY1" fmla="*/ 48437 h 60256"/>
                  <a:gd name="connsiteX2" fmla="*/ 24651 w 47944"/>
                  <a:gd name="connsiteY2" fmla="*/ 55978 h 60256"/>
                  <a:gd name="connsiteX3" fmla="*/ 38477 w 47944"/>
                  <a:gd name="connsiteY3" fmla="*/ 52124 h 60256"/>
                  <a:gd name="connsiteX4" fmla="*/ 43839 w 47944"/>
                  <a:gd name="connsiteY4" fmla="*/ 43745 h 60256"/>
                  <a:gd name="connsiteX5" fmla="*/ 38728 w 47944"/>
                  <a:gd name="connsiteY5" fmla="*/ 35366 h 60256"/>
                  <a:gd name="connsiteX6" fmla="*/ 24232 w 47944"/>
                  <a:gd name="connsiteY6" fmla="*/ 30590 h 60256"/>
                  <a:gd name="connsiteX7" fmla="*/ 24232 w 47944"/>
                  <a:gd name="connsiteY7" fmla="*/ 30590 h 60256"/>
                  <a:gd name="connsiteX8" fmla="*/ 9402 w 47944"/>
                  <a:gd name="connsiteY8" fmla="*/ 25647 h 60256"/>
                  <a:gd name="connsiteX9" fmla="*/ 2950 w 47944"/>
                  <a:gd name="connsiteY9" fmla="*/ 15341 h 60256"/>
                  <a:gd name="connsiteX10" fmla="*/ 9486 w 47944"/>
                  <a:gd name="connsiteY10" fmla="*/ 4364 h 60256"/>
                  <a:gd name="connsiteX11" fmla="*/ 24651 w 47944"/>
                  <a:gd name="connsiteY11" fmla="*/ 7 h 60256"/>
                  <a:gd name="connsiteX12" fmla="*/ 44007 w 47944"/>
                  <a:gd name="connsiteY12" fmla="*/ 6878 h 60256"/>
                  <a:gd name="connsiteX13" fmla="*/ 44635 w 47944"/>
                  <a:gd name="connsiteY13" fmla="*/ 9408 h 60256"/>
                  <a:gd name="connsiteX14" fmla="*/ 44593 w 47944"/>
                  <a:gd name="connsiteY14" fmla="*/ 9475 h 60256"/>
                  <a:gd name="connsiteX15" fmla="*/ 41912 w 47944"/>
                  <a:gd name="connsiteY15" fmla="*/ 9978 h 60256"/>
                  <a:gd name="connsiteX16" fmla="*/ 24651 w 47944"/>
                  <a:gd name="connsiteY16" fmla="*/ 3778 h 60256"/>
                  <a:gd name="connsiteX17" fmla="*/ 11832 w 47944"/>
                  <a:gd name="connsiteY17" fmla="*/ 7297 h 60256"/>
                  <a:gd name="connsiteX18" fmla="*/ 6888 w 47944"/>
                  <a:gd name="connsiteY18" fmla="*/ 15676 h 60256"/>
                  <a:gd name="connsiteX19" fmla="*/ 11580 w 47944"/>
                  <a:gd name="connsiteY19" fmla="*/ 22882 h 60256"/>
                  <a:gd name="connsiteX20" fmla="*/ 24987 w 47944"/>
                  <a:gd name="connsiteY20" fmla="*/ 27322 h 60256"/>
                  <a:gd name="connsiteX21" fmla="*/ 24987 w 47944"/>
                  <a:gd name="connsiteY21" fmla="*/ 27322 h 60256"/>
                  <a:gd name="connsiteX22" fmla="*/ 40990 w 47944"/>
                  <a:gd name="connsiteY22" fmla="*/ 32685 h 60256"/>
                  <a:gd name="connsiteX23" fmla="*/ 47945 w 47944"/>
                  <a:gd name="connsiteY23" fmla="*/ 43829 h 60256"/>
                  <a:gd name="connsiteX24" fmla="*/ 40823 w 47944"/>
                  <a:gd name="connsiteY24" fmla="*/ 55559 h 60256"/>
                  <a:gd name="connsiteX25" fmla="*/ 24651 w 47944"/>
                  <a:gd name="connsiteY25" fmla="*/ 60251 h 60256"/>
                  <a:gd name="connsiteX26" fmla="*/ 1526 w 47944"/>
                  <a:gd name="connsiteY26" fmla="*/ 51873 h 60256"/>
                  <a:gd name="connsiteX27" fmla="*/ 16 w 47944"/>
                  <a:gd name="connsiteY27" fmla="*/ 49895 h 60256"/>
                  <a:gd name="connsiteX28" fmla="*/ 1274 w 47944"/>
                  <a:gd name="connsiteY28" fmla="*/ 48437 h 60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7944" h="60256">
                    <a:moveTo>
                      <a:pt x="1274" y="48437"/>
                    </a:moveTo>
                    <a:cubicBezTo>
                      <a:pt x="2050" y="47700"/>
                      <a:pt x="3263" y="47700"/>
                      <a:pt x="4039" y="48437"/>
                    </a:cubicBezTo>
                    <a:cubicBezTo>
                      <a:pt x="9955" y="53046"/>
                      <a:pt x="17161" y="55677"/>
                      <a:pt x="24651" y="55978"/>
                    </a:cubicBezTo>
                    <a:cubicBezTo>
                      <a:pt x="29545" y="56096"/>
                      <a:pt x="34354" y="54755"/>
                      <a:pt x="38477" y="52124"/>
                    </a:cubicBezTo>
                    <a:cubicBezTo>
                      <a:pt x="41543" y="50389"/>
                      <a:pt x="43546" y="47256"/>
                      <a:pt x="43839" y="43745"/>
                    </a:cubicBezTo>
                    <a:cubicBezTo>
                      <a:pt x="43864" y="40209"/>
                      <a:pt x="41887" y="36958"/>
                      <a:pt x="38728" y="35366"/>
                    </a:cubicBezTo>
                    <a:cubicBezTo>
                      <a:pt x="34220" y="32911"/>
                      <a:pt x="29310" y="31294"/>
                      <a:pt x="24232" y="30590"/>
                    </a:cubicBezTo>
                    <a:lnTo>
                      <a:pt x="24232" y="30590"/>
                    </a:lnTo>
                    <a:cubicBezTo>
                      <a:pt x="19021" y="29903"/>
                      <a:pt x="13985" y="28227"/>
                      <a:pt x="9402" y="25647"/>
                    </a:cubicBezTo>
                    <a:cubicBezTo>
                      <a:pt x="5564" y="23611"/>
                      <a:pt x="3103" y="19681"/>
                      <a:pt x="2950" y="15341"/>
                    </a:cubicBezTo>
                    <a:cubicBezTo>
                      <a:pt x="3149" y="10816"/>
                      <a:pt x="5606" y="6694"/>
                      <a:pt x="9486" y="4364"/>
                    </a:cubicBezTo>
                    <a:cubicBezTo>
                      <a:pt x="13977" y="1398"/>
                      <a:pt x="19272" y="-118"/>
                      <a:pt x="24651" y="7"/>
                    </a:cubicBezTo>
                    <a:cubicBezTo>
                      <a:pt x="31639" y="359"/>
                      <a:pt x="38368" y="2747"/>
                      <a:pt x="44007" y="6878"/>
                    </a:cubicBezTo>
                    <a:cubicBezTo>
                      <a:pt x="44878" y="7406"/>
                      <a:pt x="45163" y="8537"/>
                      <a:pt x="44635" y="9408"/>
                    </a:cubicBezTo>
                    <a:cubicBezTo>
                      <a:pt x="44618" y="9433"/>
                      <a:pt x="44610" y="9450"/>
                      <a:pt x="44593" y="9475"/>
                    </a:cubicBezTo>
                    <a:cubicBezTo>
                      <a:pt x="43965" y="10313"/>
                      <a:pt x="42800" y="10531"/>
                      <a:pt x="41912" y="9978"/>
                    </a:cubicBezTo>
                    <a:cubicBezTo>
                      <a:pt x="36876" y="6300"/>
                      <a:pt x="30877" y="4147"/>
                      <a:pt x="24651" y="3778"/>
                    </a:cubicBezTo>
                    <a:cubicBezTo>
                      <a:pt x="20127" y="3694"/>
                      <a:pt x="15678" y="4909"/>
                      <a:pt x="11832" y="7297"/>
                    </a:cubicBezTo>
                    <a:cubicBezTo>
                      <a:pt x="8840" y="9040"/>
                      <a:pt x="6972" y="12215"/>
                      <a:pt x="6888" y="15676"/>
                    </a:cubicBezTo>
                    <a:cubicBezTo>
                      <a:pt x="7005" y="18759"/>
                      <a:pt x="8807" y="21524"/>
                      <a:pt x="11580" y="22882"/>
                    </a:cubicBezTo>
                    <a:cubicBezTo>
                      <a:pt x="15728" y="25186"/>
                      <a:pt x="20278" y="26694"/>
                      <a:pt x="24987" y="27322"/>
                    </a:cubicBezTo>
                    <a:lnTo>
                      <a:pt x="24987" y="27322"/>
                    </a:lnTo>
                    <a:cubicBezTo>
                      <a:pt x="30617" y="28068"/>
                      <a:pt x="36047" y="29886"/>
                      <a:pt x="40990" y="32685"/>
                    </a:cubicBezTo>
                    <a:cubicBezTo>
                      <a:pt x="45155" y="34863"/>
                      <a:pt x="47811" y="39128"/>
                      <a:pt x="47945" y="43829"/>
                    </a:cubicBezTo>
                    <a:cubicBezTo>
                      <a:pt x="47660" y="48680"/>
                      <a:pt x="44995" y="53071"/>
                      <a:pt x="40823" y="55559"/>
                    </a:cubicBezTo>
                    <a:cubicBezTo>
                      <a:pt x="36030" y="58726"/>
                      <a:pt x="30391" y="60360"/>
                      <a:pt x="24651" y="60251"/>
                    </a:cubicBezTo>
                    <a:cubicBezTo>
                      <a:pt x="16264" y="59900"/>
                      <a:pt x="8187" y="56975"/>
                      <a:pt x="1526" y="51873"/>
                    </a:cubicBezTo>
                    <a:cubicBezTo>
                      <a:pt x="563" y="51747"/>
                      <a:pt x="-113" y="50859"/>
                      <a:pt x="16" y="49895"/>
                    </a:cubicBezTo>
                    <a:cubicBezTo>
                      <a:pt x="108" y="49200"/>
                      <a:pt x="602" y="48630"/>
                      <a:pt x="1274" y="484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="" xmlns:a16="http://schemas.microsoft.com/office/drawing/2014/main" id="{319F8DDE-04CB-4906-81FD-42B67D109B04}"/>
                  </a:ext>
                </a:extLst>
              </p:cNvPr>
              <p:cNvSpPr/>
              <p:nvPr/>
            </p:nvSpPr>
            <p:spPr>
              <a:xfrm>
                <a:off x="1276438" y="3639753"/>
                <a:ext cx="53273" cy="59992"/>
              </a:xfrm>
              <a:custGeom>
                <a:avLst/>
                <a:gdLst>
                  <a:gd name="connsiteX0" fmla="*/ 32319 w 53273"/>
                  <a:gd name="connsiteY0" fmla="*/ 82 h 59992"/>
                  <a:gd name="connsiteX1" fmla="*/ 52596 w 53273"/>
                  <a:gd name="connsiteY1" fmla="*/ 6617 h 59992"/>
                  <a:gd name="connsiteX2" fmla="*/ 52814 w 53273"/>
                  <a:gd name="connsiteY2" fmla="*/ 9332 h 59992"/>
                  <a:gd name="connsiteX3" fmla="*/ 52596 w 53273"/>
                  <a:gd name="connsiteY3" fmla="*/ 9550 h 59992"/>
                  <a:gd name="connsiteX4" fmla="*/ 49580 w 53273"/>
                  <a:gd name="connsiteY4" fmla="*/ 9969 h 59992"/>
                  <a:gd name="connsiteX5" fmla="*/ 31984 w 53273"/>
                  <a:gd name="connsiteY5" fmla="*/ 4271 h 59992"/>
                  <a:gd name="connsiteX6" fmla="*/ 4183 w 53273"/>
                  <a:gd name="connsiteY6" fmla="*/ 27916 h 59992"/>
                  <a:gd name="connsiteX7" fmla="*/ 27828 w 53273"/>
                  <a:gd name="connsiteY7" fmla="*/ 55717 h 59992"/>
                  <a:gd name="connsiteX8" fmla="*/ 31984 w 53273"/>
                  <a:gd name="connsiteY8" fmla="*/ 55717 h 59992"/>
                  <a:gd name="connsiteX9" fmla="*/ 49412 w 53273"/>
                  <a:gd name="connsiteY9" fmla="*/ 50020 h 59992"/>
                  <a:gd name="connsiteX10" fmla="*/ 52462 w 53273"/>
                  <a:gd name="connsiteY10" fmla="*/ 50456 h 59992"/>
                  <a:gd name="connsiteX11" fmla="*/ 52512 w 53273"/>
                  <a:gd name="connsiteY11" fmla="*/ 50523 h 59992"/>
                  <a:gd name="connsiteX12" fmla="*/ 52864 w 53273"/>
                  <a:gd name="connsiteY12" fmla="*/ 53103 h 59992"/>
                  <a:gd name="connsiteX13" fmla="*/ 52512 w 53273"/>
                  <a:gd name="connsiteY13" fmla="*/ 53455 h 59992"/>
                  <a:gd name="connsiteX14" fmla="*/ 32235 w 53273"/>
                  <a:gd name="connsiteY14" fmla="*/ 59907 h 59992"/>
                  <a:gd name="connsiteX15" fmla="*/ 86 w 53273"/>
                  <a:gd name="connsiteY15" fmla="*/ 32231 h 59992"/>
                  <a:gd name="connsiteX16" fmla="*/ 27753 w 53273"/>
                  <a:gd name="connsiteY16" fmla="*/ 82 h 59992"/>
                  <a:gd name="connsiteX17" fmla="*/ 32235 w 53273"/>
                  <a:gd name="connsiteY17" fmla="*/ 82 h 59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273" h="59992">
                    <a:moveTo>
                      <a:pt x="32319" y="82"/>
                    </a:moveTo>
                    <a:cubicBezTo>
                      <a:pt x="39600" y="48"/>
                      <a:pt x="46706" y="2344"/>
                      <a:pt x="52596" y="6617"/>
                    </a:cubicBezTo>
                    <a:cubicBezTo>
                      <a:pt x="53409" y="7304"/>
                      <a:pt x="53501" y="8528"/>
                      <a:pt x="52814" y="9332"/>
                    </a:cubicBezTo>
                    <a:cubicBezTo>
                      <a:pt x="52747" y="9416"/>
                      <a:pt x="52671" y="9483"/>
                      <a:pt x="52596" y="9550"/>
                    </a:cubicBezTo>
                    <a:cubicBezTo>
                      <a:pt x="51875" y="10488"/>
                      <a:pt x="50535" y="10672"/>
                      <a:pt x="49580" y="9969"/>
                    </a:cubicBezTo>
                    <a:cubicBezTo>
                      <a:pt x="44460" y="6265"/>
                      <a:pt x="38302" y="4271"/>
                      <a:pt x="31984" y="4271"/>
                    </a:cubicBezTo>
                    <a:cubicBezTo>
                      <a:pt x="17773" y="3123"/>
                      <a:pt x="5331" y="13714"/>
                      <a:pt x="4183" y="27916"/>
                    </a:cubicBezTo>
                    <a:cubicBezTo>
                      <a:pt x="3035" y="42127"/>
                      <a:pt x="13626" y="54570"/>
                      <a:pt x="27828" y="55717"/>
                    </a:cubicBezTo>
                    <a:cubicBezTo>
                      <a:pt x="29211" y="55826"/>
                      <a:pt x="30601" y="55826"/>
                      <a:pt x="31984" y="55717"/>
                    </a:cubicBezTo>
                    <a:cubicBezTo>
                      <a:pt x="38268" y="55826"/>
                      <a:pt x="44401" y="53815"/>
                      <a:pt x="49412" y="50020"/>
                    </a:cubicBezTo>
                    <a:cubicBezTo>
                      <a:pt x="50376" y="49299"/>
                      <a:pt x="51741" y="49492"/>
                      <a:pt x="52462" y="50456"/>
                    </a:cubicBezTo>
                    <a:cubicBezTo>
                      <a:pt x="52479" y="50472"/>
                      <a:pt x="52495" y="50497"/>
                      <a:pt x="52512" y="50523"/>
                    </a:cubicBezTo>
                    <a:cubicBezTo>
                      <a:pt x="53325" y="51143"/>
                      <a:pt x="53476" y="52299"/>
                      <a:pt x="52864" y="53103"/>
                    </a:cubicBezTo>
                    <a:cubicBezTo>
                      <a:pt x="52764" y="53237"/>
                      <a:pt x="52646" y="53354"/>
                      <a:pt x="52512" y="53455"/>
                    </a:cubicBezTo>
                    <a:cubicBezTo>
                      <a:pt x="46614" y="57712"/>
                      <a:pt x="39508" y="59965"/>
                      <a:pt x="32235" y="59907"/>
                    </a:cubicBezTo>
                    <a:cubicBezTo>
                      <a:pt x="15712" y="61147"/>
                      <a:pt x="1317" y="48755"/>
                      <a:pt x="86" y="32231"/>
                    </a:cubicBezTo>
                    <a:cubicBezTo>
                      <a:pt x="-1155" y="15717"/>
                      <a:pt x="11238" y="1322"/>
                      <a:pt x="27753" y="82"/>
                    </a:cubicBezTo>
                    <a:cubicBezTo>
                      <a:pt x="29244" y="-27"/>
                      <a:pt x="30744" y="-27"/>
                      <a:pt x="3223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Freeform: Shape 910">
                <a:extLst>
                  <a:ext uri="{FF2B5EF4-FFF2-40B4-BE49-F238E27FC236}">
                    <a16:creationId xmlns="" xmlns:a16="http://schemas.microsoft.com/office/drawing/2014/main" id="{63275C24-87B6-45E3-B6DD-7E8DD52586D4}"/>
                  </a:ext>
                </a:extLst>
              </p:cNvPr>
              <p:cNvSpPr/>
              <p:nvPr/>
            </p:nvSpPr>
            <p:spPr>
              <a:xfrm>
                <a:off x="1348641" y="3640755"/>
                <a:ext cx="4440" cy="58991"/>
              </a:xfrm>
              <a:custGeom>
                <a:avLst/>
                <a:gdLst>
                  <a:gd name="connsiteX0" fmla="*/ 0 w 4440"/>
                  <a:gd name="connsiteY0" fmla="*/ 2097 h 58991"/>
                  <a:gd name="connsiteX1" fmla="*/ 2178 w 4440"/>
                  <a:gd name="connsiteY1" fmla="*/ 2 h 58991"/>
                  <a:gd name="connsiteX2" fmla="*/ 4441 w 4440"/>
                  <a:gd name="connsiteY2" fmla="*/ 2097 h 58991"/>
                  <a:gd name="connsiteX3" fmla="*/ 4441 w 4440"/>
                  <a:gd name="connsiteY3" fmla="*/ 2097 h 58991"/>
                  <a:gd name="connsiteX4" fmla="*/ 4441 w 4440"/>
                  <a:gd name="connsiteY4" fmla="*/ 56978 h 58991"/>
                  <a:gd name="connsiteX5" fmla="*/ 2178 w 4440"/>
                  <a:gd name="connsiteY5" fmla="*/ 58989 h 58991"/>
                  <a:gd name="connsiteX6" fmla="*/ 0 w 4440"/>
                  <a:gd name="connsiteY6" fmla="*/ 56978 h 58991"/>
                  <a:gd name="connsiteX7" fmla="*/ 0 w 4440"/>
                  <a:gd name="connsiteY7" fmla="*/ 56978 h 5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40" h="58991">
                    <a:moveTo>
                      <a:pt x="0" y="2097"/>
                    </a:moveTo>
                    <a:cubicBezTo>
                      <a:pt x="42" y="923"/>
                      <a:pt x="1005" y="2"/>
                      <a:pt x="2178" y="2"/>
                    </a:cubicBezTo>
                    <a:cubicBezTo>
                      <a:pt x="3377" y="-48"/>
                      <a:pt x="4390" y="890"/>
                      <a:pt x="4441" y="2097"/>
                    </a:cubicBezTo>
                    <a:cubicBezTo>
                      <a:pt x="4441" y="2097"/>
                      <a:pt x="4441" y="2097"/>
                      <a:pt x="4441" y="2097"/>
                    </a:cubicBezTo>
                    <a:lnTo>
                      <a:pt x="4441" y="56978"/>
                    </a:lnTo>
                    <a:cubicBezTo>
                      <a:pt x="4349" y="58151"/>
                      <a:pt x="3352" y="59040"/>
                      <a:pt x="2178" y="58989"/>
                    </a:cubicBezTo>
                    <a:cubicBezTo>
                      <a:pt x="1022" y="59040"/>
                      <a:pt x="50" y="58135"/>
                      <a:pt x="0" y="56978"/>
                    </a:cubicBezTo>
                    <a:cubicBezTo>
                      <a:pt x="0" y="56978"/>
                      <a:pt x="0" y="56978"/>
                      <a:pt x="0" y="569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Freeform: Shape 911">
                <a:extLst>
                  <a:ext uri="{FF2B5EF4-FFF2-40B4-BE49-F238E27FC236}">
                    <a16:creationId xmlns="" xmlns:a16="http://schemas.microsoft.com/office/drawing/2014/main" id="{998413FC-D91B-4528-BF66-4563870F07FA}"/>
                  </a:ext>
                </a:extLst>
              </p:cNvPr>
              <p:cNvSpPr/>
              <p:nvPr/>
            </p:nvSpPr>
            <p:spPr>
              <a:xfrm>
                <a:off x="1375202" y="3640757"/>
                <a:ext cx="36783" cy="58736"/>
              </a:xfrm>
              <a:custGeom>
                <a:avLst/>
                <a:gdLst>
                  <a:gd name="connsiteX0" fmla="*/ 168 w 36783"/>
                  <a:gd name="connsiteY0" fmla="*/ 2095 h 58736"/>
                  <a:gd name="connsiteX1" fmla="*/ 2346 w 36783"/>
                  <a:gd name="connsiteY1" fmla="*/ 0 h 58736"/>
                  <a:gd name="connsiteX2" fmla="*/ 34689 w 36783"/>
                  <a:gd name="connsiteY2" fmla="*/ 0 h 58736"/>
                  <a:gd name="connsiteX3" fmla="*/ 36783 w 36783"/>
                  <a:gd name="connsiteY3" fmla="*/ 2095 h 58736"/>
                  <a:gd name="connsiteX4" fmla="*/ 34689 w 36783"/>
                  <a:gd name="connsiteY4" fmla="*/ 4189 h 58736"/>
                  <a:gd name="connsiteX5" fmla="*/ 4441 w 36783"/>
                  <a:gd name="connsiteY5" fmla="*/ 4189 h 58736"/>
                  <a:gd name="connsiteX6" fmla="*/ 4441 w 36783"/>
                  <a:gd name="connsiteY6" fmla="*/ 27231 h 58736"/>
                  <a:gd name="connsiteX7" fmla="*/ 30751 w 36783"/>
                  <a:gd name="connsiteY7" fmla="*/ 27231 h 58736"/>
                  <a:gd name="connsiteX8" fmla="*/ 33222 w 36783"/>
                  <a:gd name="connsiteY8" fmla="*/ 28865 h 58736"/>
                  <a:gd name="connsiteX9" fmla="*/ 31580 w 36783"/>
                  <a:gd name="connsiteY9" fmla="*/ 31337 h 58736"/>
                  <a:gd name="connsiteX10" fmla="*/ 30751 w 36783"/>
                  <a:gd name="connsiteY10" fmla="*/ 31337 h 58736"/>
                  <a:gd name="connsiteX11" fmla="*/ 4441 w 36783"/>
                  <a:gd name="connsiteY11" fmla="*/ 31337 h 58736"/>
                  <a:gd name="connsiteX12" fmla="*/ 4441 w 36783"/>
                  <a:gd name="connsiteY12" fmla="*/ 54547 h 58736"/>
                  <a:gd name="connsiteX13" fmla="*/ 34521 w 36783"/>
                  <a:gd name="connsiteY13" fmla="*/ 54547 h 58736"/>
                  <a:gd name="connsiteX14" fmla="*/ 36624 w 36783"/>
                  <a:gd name="connsiteY14" fmla="*/ 56465 h 58736"/>
                  <a:gd name="connsiteX15" fmla="*/ 36616 w 36783"/>
                  <a:gd name="connsiteY15" fmla="*/ 56725 h 58736"/>
                  <a:gd name="connsiteX16" fmla="*/ 34605 w 36783"/>
                  <a:gd name="connsiteY16" fmla="*/ 58736 h 58736"/>
                  <a:gd name="connsiteX17" fmla="*/ 34521 w 36783"/>
                  <a:gd name="connsiteY17" fmla="*/ 58736 h 58736"/>
                  <a:gd name="connsiteX18" fmla="*/ 2011 w 36783"/>
                  <a:gd name="connsiteY18" fmla="*/ 58736 h 58736"/>
                  <a:gd name="connsiteX19" fmla="*/ 0 w 36783"/>
                  <a:gd name="connsiteY19" fmla="*/ 56725 h 5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783" h="58736">
                    <a:moveTo>
                      <a:pt x="168" y="2095"/>
                    </a:moveTo>
                    <a:cubicBezTo>
                      <a:pt x="209" y="922"/>
                      <a:pt x="1173" y="0"/>
                      <a:pt x="2346" y="0"/>
                    </a:cubicBezTo>
                    <a:lnTo>
                      <a:pt x="34689" y="0"/>
                    </a:lnTo>
                    <a:cubicBezTo>
                      <a:pt x="35845" y="0"/>
                      <a:pt x="36783" y="938"/>
                      <a:pt x="36783" y="2095"/>
                    </a:cubicBezTo>
                    <a:cubicBezTo>
                      <a:pt x="36783" y="3251"/>
                      <a:pt x="35845" y="4189"/>
                      <a:pt x="34689" y="4189"/>
                    </a:cubicBezTo>
                    <a:lnTo>
                      <a:pt x="4441" y="4189"/>
                    </a:lnTo>
                    <a:lnTo>
                      <a:pt x="4441" y="27231"/>
                    </a:lnTo>
                    <a:lnTo>
                      <a:pt x="30751" y="27231"/>
                    </a:lnTo>
                    <a:cubicBezTo>
                      <a:pt x="31882" y="27005"/>
                      <a:pt x="32988" y="27734"/>
                      <a:pt x="33222" y="28865"/>
                    </a:cubicBezTo>
                    <a:cubicBezTo>
                      <a:pt x="33449" y="30005"/>
                      <a:pt x="32720" y="31111"/>
                      <a:pt x="31580" y="31337"/>
                    </a:cubicBezTo>
                    <a:cubicBezTo>
                      <a:pt x="31312" y="31396"/>
                      <a:pt x="31027" y="31396"/>
                      <a:pt x="30751" y="31337"/>
                    </a:cubicBezTo>
                    <a:lnTo>
                      <a:pt x="4441" y="31337"/>
                    </a:lnTo>
                    <a:lnTo>
                      <a:pt x="4441" y="54547"/>
                    </a:lnTo>
                    <a:lnTo>
                      <a:pt x="34521" y="54547"/>
                    </a:lnTo>
                    <a:cubicBezTo>
                      <a:pt x="35627" y="54496"/>
                      <a:pt x="36574" y="55359"/>
                      <a:pt x="36624" y="56465"/>
                    </a:cubicBezTo>
                    <a:cubicBezTo>
                      <a:pt x="36624" y="56549"/>
                      <a:pt x="36624" y="56641"/>
                      <a:pt x="36616" y="56725"/>
                    </a:cubicBezTo>
                    <a:cubicBezTo>
                      <a:pt x="36616" y="57840"/>
                      <a:pt x="35719" y="58736"/>
                      <a:pt x="34605" y="58736"/>
                    </a:cubicBezTo>
                    <a:cubicBezTo>
                      <a:pt x="34580" y="58736"/>
                      <a:pt x="34546" y="58736"/>
                      <a:pt x="34521" y="58736"/>
                    </a:cubicBezTo>
                    <a:lnTo>
                      <a:pt x="2011" y="58736"/>
                    </a:lnTo>
                    <a:cubicBezTo>
                      <a:pt x="922" y="58694"/>
                      <a:pt x="42" y="57814"/>
                      <a:pt x="0" y="56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Freeform: Shape 912">
                <a:extLst>
                  <a:ext uri="{FF2B5EF4-FFF2-40B4-BE49-F238E27FC236}">
                    <a16:creationId xmlns="" xmlns:a16="http://schemas.microsoft.com/office/drawing/2014/main" id="{C06965B3-FA08-423C-8027-8E7AF8058058}"/>
                  </a:ext>
                </a:extLst>
              </p:cNvPr>
              <p:cNvSpPr/>
              <p:nvPr/>
            </p:nvSpPr>
            <p:spPr>
              <a:xfrm>
                <a:off x="1428736" y="3640895"/>
                <a:ext cx="46425" cy="58932"/>
              </a:xfrm>
              <a:custGeom>
                <a:avLst/>
                <a:gdLst>
                  <a:gd name="connsiteX0" fmla="*/ 4447 w 46425"/>
                  <a:gd name="connsiteY0" fmla="*/ 8492 h 58932"/>
                  <a:gd name="connsiteX1" fmla="*/ 4447 w 46425"/>
                  <a:gd name="connsiteY1" fmla="*/ 56754 h 58932"/>
                  <a:gd name="connsiteX2" fmla="*/ 2269 w 46425"/>
                  <a:gd name="connsiteY2" fmla="*/ 58932 h 58932"/>
                  <a:gd name="connsiteX3" fmla="*/ 90 w 46425"/>
                  <a:gd name="connsiteY3" fmla="*/ 56754 h 58932"/>
                  <a:gd name="connsiteX4" fmla="*/ 90 w 46425"/>
                  <a:gd name="connsiteY4" fmla="*/ 2710 h 58932"/>
                  <a:gd name="connsiteX5" fmla="*/ 928 w 46425"/>
                  <a:gd name="connsiteY5" fmla="*/ 364 h 58932"/>
                  <a:gd name="connsiteX6" fmla="*/ 3945 w 46425"/>
                  <a:gd name="connsiteY6" fmla="*/ 867 h 58932"/>
                  <a:gd name="connsiteX7" fmla="*/ 42069 w 46425"/>
                  <a:gd name="connsiteY7" fmla="*/ 50386 h 58932"/>
                  <a:gd name="connsiteX8" fmla="*/ 42069 w 46425"/>
                  <a:gd name="connsiteY8" fmla="*/ 2459 h 58932"/>
                  <a:gd name="connsiteX9" fmla="*/ 44163 w 46425"/>
                  <a:gd name="connsiteY9" fmla="*/ 364 h 58932"/>
                  <a:gd name="connsiteX10" fmla="*/ 46426 w 46425"/>
                  <a:gd name="connsiteY10" fmla="*/ 2459 h 58932"/>
                  <a:gd name="connsiteX11" fmla="*/ 46426 w 46425"/>
                  <a:gd name="connsiteY11" fmla="*/ 56754 h 58932"/>
                  <a:gd name="connsiteX12" fmla="*/ 44163 w 46425"/>
                  <a:gd name="connsiteY12" fmla="*/ 58765 h 58932"/>
                  <a:gd name="connsiteX13" fmla="*/ 42487 w 46425"/>
                  <a:gd name="connsiteY13" fmla="*/ 58011 h 58932"/>
                  <a:gd name="connsiteX14" fmla="*/ 42487 w 46425"/>
                  <a:gd name="connsiteY14" fmla="*/ 58011 h 5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425" h="58932">
                    <a:moveTo>
                      <a:pt x="4447" y="8492"/>
                    </a:moveTo>
                    <a:lnTo>
                      <a:pt x="4447" y="56754"/>
                    </a:lnTo>
                    <a:cubicBezTo>
                      <a:pt x="4447" y="57960"/>
                      <a:pt x="3475" y="58932"/>
                      <a:pt x="2269" y="58932"/>
                    </a:cubicBezTo>
                    <a:cubicBezTo>
                      <a:pt x="1062" y="58932"/>
                      <a:pt x="90" y="57960"/>
                      <a:pt x="90" y="56754"/>
                    </a:cubicBezTo>
                    <a:lnTo>
                      <a:pt x="90" y="2710"/>
                    </a:lnTo>
                    <a:cubicBezTo>
                      <a:pt x="-178" y="1830"/>
                      <a:pt x="166" y="875"/>
                      <a:pt x="928" y="364"/>
                    </a:cubicBezTo>
                    <a:cubicBezTo>
                      <a:pt x="1908" y="-273"/>
                      <a:pt x="3224" y="-55"/>
                      <a:pt x="3945" y="867"/>
                    </a:cubicBezTo>
                    <a:lnTo>
                      <a:pt x="42069" y="50386"/>
                    </a:lnTo>
                    <a:lnTo>
                      <a:pt x="42069" y="2459"/>
                    </a:lnTo>
                    <a:cubicBezTo>
                      <a:pt x="42110" y="1319"/>
                      <a:pt x="43024" y="406"/>
                      <a:pt x="44163" y="364"/>
                    </a:cubicBezTo>
                    <a:cubicBezTo>
                      <a:pt x="45353" y="364"/>
                      <a:pt x="46342" y="1277"/>
                      <a:pt x="46426" y="2459"/>
                    </a:cubicBezTo>
                    <a:lnTo>
                      <a:pt x="46426" y="56754"/>
                    </a:lnTo>
                    <a:cubicBezTo>
                      <a:pt x="46333" y="57927"/>
                      <a:pt x="45336" y="58815"/>
                      <a:pt x="44163" y="58765"/>
                    </a:cubicBezTo>
                    <a:cubicBezTo>
                      <a:pt x="43518" y="58782"/>
                      <a:pt x="42898" y="58505"/>
                      <a:pt x="42487" y="58011"/>
                    </a:cubicBezTo>
                    <a:cubicBezTo>
                      <a:pt x="42487" y="58011"/>
                      <a:pt x="42487" y="58011"/>
                      <a:pt x="42487" y="580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Freeform: Shape 913">
                <a:extLst>
                  <a:ext uri="{FF2B5EF4-FFF2-40B4-BE49-F238E27FC236}">
                    <a16:creationId xmlns="" xmlns:a16="http://schemas.microsoft.com/office/drawing/2014/main" id="{AD21E204-A0DA-4F48-B6C7-8578E8F2B839}"/>
                  </a:ext>
                </a:extLst>
              </p:cNvPr>
              <p:cNvSpPr/>
              <p:nvPr/>
            </p:nvSpPr>
            <p:spPr>
              <a:xfrm>
                <a:off x="1495295" y="3639753"/>
                <a:ext cx="53314" cy="59992"/>
              </a:xfrm>
              <a:custGeom>
                <a:avLst/>
                <a:gdLst>
                  <a:gd name="connsiteX0" fmla="*/ 32319 w 53314"/>
                  <a:gd name="connsiteY0" fmla="*/ 82 h 59992"/>
                  <a:gd name="connsiteX1" fmla="*/ 52680 w 53314"/>
                  <a:gd name="connsiteY1" fmla="*/ 6617 h 59992"/>
                  <a:gd name="connsiteX2" fmla="*/ 52772 w 53314"/>
                  <a:gd name="connsiteY2" fmla="*/ 9458 h 59992"/>
                  <a:gd name="connsiteX3" fmla="*/ 52680 w 53314"/>
                  <a:gd name="connsiteY3" fmla="*/ 9550 h 59992"/>
                  <a:gd name="connsiteX4" fmla="*/ 49663 w 53314"/>
                  <a:gd name="connsiteY4" fmla="*/ 9969 h 59992"/>
                  <a:gd name="connsiteX5" fmla="*/ 31984 w 53314"/>
                  <a:gd name="connsiteY5" fmla="*/ 4271 h 59992"/>
                  <a:gd name="connsiteX6" fmla="*/ 4183 w 53314"/>
                  <a:gd name="connsiteY6" fmla="*/ 27916 h 59992"/>
                  <a:gd name="connsiteX7" fmla="*/ 27828 w 53314"/>
                  <a:gd name="connsiteY7" fmla="*/ 55717 h 59992"/>
                  <a:gd name="connsiteX8" fmla="*/ 31984 w 53314"/>
                  <a:gd name="connsiteY8" fmla="*/ 55717 h 59992"/>
                  <a:gd name="connsiteX9" fmla="*/ 49412 w 53314"/>
                  <a:gd name="connsiteY9" fmla="*/ 50020 h 59992"/>
                  <a:gd name="connsiteX10" fmla="*/ 52596 w 53314"/>
                  <a:gd name="connsiteY10" fmla="*/ 50523 h 59992"/>
                  <a:gd name="connsiteX11" fmla="*/ 52814 w 53314"/>
                  <a:gd name="connsiteY11" fmla="*/ 53237 h 59992"/>
                  <a:gd name="connsiteX12" fmla="*/ 52596 w 53314"/>
                  <a:gd name="connsiteY12" fmla="*/ 53455 h 59992"/>
                  <a:gd name="connsiteX13" fmla="*/ 32235 w 53314"/>
                  <a:gd name="connsiteY13" fmla="*/ 59907 h 59992"/>
                  <a:gd name="connsiteX14" fmla="*/ 86 w 53314"/>
                  <a:gd name="connsiteY14" fmla="*/ 32231 h 59992"/>
                  <a:gd name="connsiteX15" fmla="*/ 27753 w 53314"/>
                  <a:gd name="connsiteY15" fmla="*/ 82 h 59992"/>
                  <a:gd name="connsiteX16" fmla="*/ 32235 w 53314"/>
                  <a:gd name="connsiteY16" fmla="*/ 82 h 59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314" h="59992">
                    <a:moveTo>
                      <a:pt x="32319" y="82"/>
                    </a:moveTo>
                    <a:cubicBezTo>
                      <a:pt x="39625" y="48"/>
                      <a:pt x="46756" y="2335"/>
                      <a:pt x="52680" y="6617"/>
                    </a:cubicBezTo>
                    <a:cubicBezTo>
                      <a:pt x="53493" y="7379"/>
                      <a:pt x="53526" y="8653"/>
                      <a:pt x="52772" y="9458"/>
                    </a:cubicBezTo>
                    <a:cubicBezTo>
                      <a:pt x="52738" y="9491"/>
                      <a:pt x="52713" y="9525"/>
                      <a:pt x="52680" y="9550"/>
                    </a:cubicBezTo>
                    <a:cubicBezTo>
                      <a:pt x="51959" y="10488"/>
                      <a:pt x="50619" y="10672"/>
                      <a:pt x="49663" y="9969"/>
                    </a:cubicBezTo>
                    <a:cubicBezTo>
                      <a:pt x="44519" y="6248"/>
                      <a:pt x="38327" y="4254"/>
                      <a:pt x="31984" y="4271"/>
                    </a:cubicBezTo>
                    <a:cubicBezTo>
                      <a:pt x="17773" y="3123"/>
                      <a:pt x="5331" y="13714"/>
                      <a:pt x="4183" y="27916"/>
                    </a:cubicBezTo>
                    <a:cubicBezTo>
                      <a:pt x="3035" y="42127"/>
                      <a:pt x="13617" y="54570"/>
                      <a:pt x="27828" y="55717"/>
                    </a:cubicBezTo>
                    <a:cubicBezTo>
                      <a:pt x="29211" y="55826"/>
                      <a:pt x="30601" y="55826"/>
                      <a:pt x="31984" y="55717"/>
                    </a:cubicBezTo>
                    <a:cubicBezTo>
                      <a:pt x="38268" y="55851"/>
                      <a:pt x="44418" y="53841"/>
                      <a:pt x="49412" y="50020"/>
                    </a:cubicBezTo>
                    <a:cubicBezTo>
                      <a:pt x="50443" y="49316"/>
                      <a:pt x="51834" y="49534"/>
                      <a:pt x="52596" y="50523"/>
                    </a:cubicBezTo>
                    <a:cubicBezTo>
                      <a:pt x="53409" y="51210"/>
                      <a:pt x="53501" y="52433"/>
                      <a:pt x="52814" y="53237"/>
                    </a:cubicBezTo>
                    <a:cubicBezTo>
                      <a:pt x="52747" y="53321"/>
                      <a:pt x="52671" y="53388"/>
                      <a:pt x="52596" y="53455"/>
                    </a:cubicBezTo>
                    <a:cubicBezTo>
                      <a:pt x="46664" y="57712"/>
                      <a:pt x="39533" y="59965"/>
                      <a:pt x="32235" y="59907"/>
                    </a:cubicBezTo>
                    <a:cubicBezTo>
                      <a:pt x="15712" y="61147"/>
                      <a:pt x="1317" y="48755"/>
                      <a:pt x="86" y="32231"/>
                    </a:cubicBezTo>
                    <a:cubicBezTo>
                      <a:pt x="-1155" y="15717"/>
                      <a:pt x="11238" y="1322"/>
                      <a:pt x="27753" y="82"/>
                    </a:cubicBezTo>
                    <a:cubicBezTo>
                      <a:pt x="29244" y="-27"/>
                      <a:pt x="30744" y="-27"/>
                      <a:pt x="3223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="" xmlns:a16="http://schemas.microsoft.com/office/drawing/2014/main" id="{633212F4-78EA-461D-ADA0-D5421C3A2C47}"/>
                  </a:ext>
                </a:extLst>
              </p:cNvPr>
              <p:cNvSpPr/>
              <p:nvPr/>
            </p:nvSpPr>
            <p:spPr>
              <a:xfrm>
                <a:off x="1566743" y="3640757"/>
                <a:ext cx="36783" cy="58736"/>
              </a:xfrm>
              <a:custGeom>
                <a:avLst/>
                <a:gdLst>
                  <a:gd name="connsiteX0" fmla="*/ 168 w 36783"/>
                  <a:gd name="connsiteY0" fmla="*/ 2095 h 58736"/>
                  <a:gd name="connsiteX1" fmla="*/ 2346 w 36783"/>
                  <a:gd name="connsiteY1" fmla="*/ 0 h 58736"/>
                  <a:gd name="connsiteX2" fmla="*/ 34689 w 36783"/>
                  <a:gd name="connsiteY2" fmla="*/ 0 h 58736"/>
                  <a:gd name="connsiteX3" fmla="*/ 36783 w 36783"/>
                  <a:gd name="connsiteY3" fmla="*/ 2095 h 58736"/>
                  <a:gd name="connsiteX4" fmla="*/ 34689 w 36783"/>
                  <a:gd name="connsiteY4" fmla="*/ 4189 h 58736"/>
                  <a:gd name="connsiteX5" fmla="*/ 4608 w 36783"/>
                  <a:gd name="connsiteY5" fmla="*/ 4189 h 58736"/>
                  <a:gd name="connsiteX6" fmla="*/ 4608 w 36783"/>
                  <a:gd name="connsiteY6" fmla="*/ 27231 h 58736"/>
                  <a:gd name="connsiteX7" fmla="*/ 30751 w 36783"/>
                  <a:gd name="connsiteY7" fmla="*/ 27231 h 58736"/>
                  <a:gd name="connsiteX8" fmla="*/ 33222 w 36783"/>
                  <a:gd name="connsiteY8" fmla="*/ 28865 h 58736"/>
                  <a:gd name="connsiteX9" fmla="*/ 31588 w 36783"/>
                  <a:gd name="connsiteY9" fmla="*/ 31337 h 58736"/>
                  <a:gd name="connsiteX10" fmla="*/ 30751 w 36783"/>
                  <a:gd name="connsiteY10" fmla="*/ 31337 h 58736"/>
                  <a:gd name="connsiteX11" fmla="*/ 4441 w 36783"/>
                  <a:gd name="connsiteY11" fmla="*/ 31337 h 58736"/>
                  <a:gd name="connsiteX12" fmla="*/ 4441 w 36783"/>
                  <a:gd name="connsiteY12" fmla="*/ 54547 h 58736"/>
                  <a:gd name="connsiteX13" fmla="*/ 34521 w 36783"/>
                  <a:gd name="connsiteY13" fmla="*/ 54547 h 58736"/>
                  <a:gd name="connsiteX14" fmla="*/ 36624 w 36783"/>
                  <a:gd name="connsiteY14" fmla="*/ 56465 h 58736"/>
                  <a:gd name="connsiteX15" fmla="*/ 36616 w 36783"/>
                  <a:gd name="connsiteY15" fmla="*/ 56725 h 58736"/>
                  <a:gd name="connsiteX16" fmla="*/ 34605 w 36783"/>
                  <a:gd name="connsiteY16" fmla="*/ 58736 h 58736"/>
                  <a:gd name="connsiteX17" fmla="*/ 34521 w 36783"/>
                  <a:gd name="connsiteY17" fmla="*/ 58736 h 58736"/>
                  <a:gd name="connsiteX18" fmla="*/ 2011 w 36783"/>
                  <a:gd name="connsiteY18" fmla="*/ 58736 h 58736"/>
                  <a:gd name="connsiteX19" fmla="*/ 0 w 36783"/>
                  <a:gd name="connsiteY19" fmla="*/ 56725 h 5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783" h="58736">
                    <a:moveTo>
                      <a:pt x="168" y="2095"/>
                    </a:moveTo>
                    <a:cubicBezTo>
                      <a:pt x="209" y="922"/>
                      <a:pt x="1173" y="0"/>
                      <a:pt x="2346" y="0"/>
                    </a:cubicBezTo>
                    <a:lnTo>
                      <a:pt x="34689" y="0"/>
                    </a:lnTo>
                    <a:cubicBezTo>
                      <a:pt x="35845" y="0"/>
                      <a:pt x="36783" y="938"/>
                      <a:pt x="36783" y="2095"/>
                    </a:cubicBezTo>
                    <a:cubicBezTo>
                      <a:pt x="36783" y="3251"/>
                      <a:pt x="35845" y="4189"/>
                      <a:pt x="34689" y="4189"/>
                    </a:cubicBezTo>
                    <a:lnTo>
                      <a:pt x="4608" y="4189"/>
                    </a:lnTo>
                    <a:lnTo>
                      <a:pt x="4608" y="27231"/>
                    </a:lnTo>
                    <a:lnTo>
                      <a:pt x="30751" y="27231"/>
                    </a:lnTo>
                    <a:cubicBezTo>
                      <a:pt x="31882" y="27005"/>
                      <a:pt x="32988" y="27734"/>
                      <a:pt x="33222" y="28865"/>
                    </a:cubicBezTo>
                    <a:cubicBezTo>
                      <a:pt x="33449" y="30005"/>
                      <a:pt x="32720" y="31111"/>
                      <a:pt x="31588" y="31337"/>
                    </a:cubicBezTo>
                    <a:cubicBezTo>
                      <a:pt x="31312" y="31396"/>
                      <a:pt x="31027" y="31396"/>
                      <a:pt x="30751" y="31337"/>
                    </a:cubicBezTo>
                    <a:lnTo>
                      <a:pt x="4441" y="31337"/>
                    </a:lnTo>
                    <a:lnTo>
                      <a:pt x="4441" y="54547"/>
                    </a:lnTo>
                    <a:lnTo>
                      <a:pt x="34521" y="54547"/>
                    </a:lnTo>
                    <a:cubicBezTo>
                      <a:pt x="35627" y="54496"/>
                      <a:pt x="36574" y="55359"/>
                      <a:pt x="36624" y="56465"/>
                    </a:cubicBezTo>
                    <a:cubicBezTo>
                      <a:pt x="36624" y="56549"/>
                      <a:pt x="36624" y="56641"/>
                      <a:pt x="36616" y="56725"/>
                    </a:cubicBezTo>
                    <a:cubicBezTo>
                      <a:pt x="36616" y="57840"/>
                      <a:pt x="35719" y="58736"/>
                      <a:pt x="34605" y="58736"/>
                    </a:cubicBezTo>
                    <a:cubicBezTo>
                      <a:pt x="34580" y="58736"/>
                      <a:pt x="34546" y="58736"/>
                      <a:pt x="34521" y="58736"/>
                    </a:cubicBezTo>
                    <a:lnTo>
                      <a:pt x="2011" y="58736"/>
                    </a:lnTo>
                    <a:cubicBezTo>
                      <a:pt x="922" y="58694"/>
                      <a:pt x="42" y="57814"/>
                      <a:pt x="0" y="56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="" xmlns:a16="http://schemas.microsoft.com/office/drawing/2014/main" id="{A6F975A3-5AE7-4DA5-9AB5-6B189924B3AE}"/>
                  </a:ext>
                </a:extLst>
              </p:cNvPr>
              <p:cNvSpPr/>
              <p:nvPr/>
            </p:nvSpPr>
            <p:spPr>
              <a:xfrm>
                <a:off x="879842" y="3604476"/>
                <a:ext cx="211483" cy="128364"/>
              </a:xfrm>
              <a:custGeom>
                <a:avLst/>
                <a:gdLst>
                  <a:gd name="connsiteX0" fmla="*/ 0 w 211483"/>
                  <a:gd name="connsiteY0" fmla="*/ 0 h 128364"/>
                  <a:gd name="connsiteX1" fmla="*/ 211483 w 211483"/>
                  <a:gd name="connsiteY1" fmla="*/ 0 h 128364"/>
                  <a:gd name="connsiteX2" fmla="*/ 211483 w 211483"/>
                  <a:gd name="connsiteY2" fmla="*/ 128365 h 128364"/>
                  <a:gd name="connsiteX3" fmla="*/ 0 w 211483"/>
                  <a:gd name="connsiteY3" fmla="*/ 128365 h 128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483" h="128364">
                    <a:moveTo>
                      <a:pt x="0" y="0"/>
                    </a:moveTo>
                    <a:lnTo>
                      <a:pt x="211483" y="0"/>
                    </a:lnTo>
                    <a:lnTo>
                      <a:pt x="211483" y="128365"/>
                    </a:lnTo>
                    <a:lnTo>
                      <a:pt x="0" y="128365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="" xmlns:a16="http://schemas.microsoft.com/office/drawing/2014/main" id="{FFEF3AD9-A009-48ED-88BD-61422E12B19F}"/>
                  </a:ext>
                </a:extLst>
              </p:cNvPr>
              <p:cNvSpPr/>
              <p:nvPr/>
            </p:nvSpPr>
            <p:spPr>
              <a:xfrm>
                <a:off x="919641" y="3622323"/>
                <a:ext cx="131967" cy="22539"/>
              </a:xfrm>
              <a:custGeom>
                <a:avLst/>
                <a:gdLst>
                  <a:gd name="connsiteX0" fmla="*/ 0 w 131967"/>
                  <a:gd name="connsiteY0" fmla="*/ 0 h 22539"/>
                  <a:gd name="connsiteX1" fmla="*/ 131968 w 131967"/>
                  <a:gd name="connsiteY1" fmla="*/ 0 h 22539"/>
                  <a:gd name="connsiteX2" fmla="*/ 131968 w 131967"/>
                  <a:gd name="connsiteY2" fmla="*/ 22539 h 22539"/>
                  <a:gd name="connsiteX3" fmla="*/ 0 w 131967"/>
                  <a:gd name="connsiteY3" fmla="*/ 22539 h 2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967" h="22539">
                    <a:moveTo>
                      <a:pt x="0" y="0"/>
                    </a:moveTo>
                    <a:lnTo>
                      <a:pt x="131968" y="0"/>
                    </a:lnTo>
                    <a:lnTo>
                      <a:pt x="131968" y="22539"/>
                    </a:lnTo>
                    <a:lnTo>
                      <a:pt x="0" y="22539"/>
                    </a:ln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="" xmlns:a16="http://schemas.microsoft.com/office/drawing/2014/main" id="{008249EF-9E7B-42F4-A064-6D52E0C75375}"/>
                  </a:ext>
                </a:extLst>
              </p:cNvPr>
              <p:cNvSpPr/>
              <p:nvPr/>
            </p:nvSpPr>
            <p:spPr>
              <a:xfrm>
                <a:off x="919641" y="3657347"/>
                <a:ext cx="131967" cy="22539"/>
              </a:xfrm>
              <a:custGeom>
                <a:avLst/>
                <a:gdLst>
                  <a:gd name="connsiteX0" fmla="*/ 0 w 131967"/>
                  <a:gd name="connsiteY0" fmla="*/ 0 h 22539"/>
                  <a:gd name="connsiteX1" fmla="*/ 131968 w 131967"/>
                  <a:gd name="connsiteY1" fmla="*/ 0 h 22539"/>
                  <a:gd name="connsiteX2" fmla="*/ 131968 w 131967"/>
                  <a:gd name="connsiteY2" fmla="*/ 22539 h 22539"/>
                  <a:gd name="connsiteX3" fmla="*/ 0 w 131967"/>
                  <a:gd name="connsiteY3" fmla="*/ 22539 h 2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967" h="22539">
                    <a:moveTo>
                      <a:pt x="0" y="0"/>
                    </a:moveTo>
                    <a:lnTo>
                      <a:pt x="131968" y="0"/>
                    </a:lnTo>
                    <a:lnTo>
                      <a:pt x="131968" y="22539"/>
                    </a:lnTo>
                    <a:lnTo>
                      <a:pt x="0" y="22539"/>
                    </a:ln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="" xmlns:a16="http://schemas.microsoft.com/office/drawing/2014/main" id="{4277E338-7564-4080-8338-9FF062B9CA94}"/>
                  </a:ext>
                </a:extLst>
              </p:cNvPr>
              <p:cNvSpPr/>
              <p:nvPr/>
            </p:nvSpPr>
            <p:spPr>
              <a:xfrm>
                <a:off x="919641" y="3692287"/>
                <a:ext cx="131967" cy="22539"/>
              </a:xfrm>
              <a:custGeom>
                <a:avLst/>
                <a:gdLst>
                  <a:gd name="connsiteX0" fmla="*/ 0 w 131967"/>
                  <a:gd name="connsiteY0" fmla="*/ 0 h 22539"/>
                  <a:gd name="connsiteX1" fmla="*/ 131968 w 131967"/>
                  <a:gd name="connsiteY1" fmla="*/ 0 h 22539"/>
                  <a:gd name="connsiteX2" fmla="*/ 131968 w 131967"/>
                  <a:gd name="connsiteY2" fmla="*/ 22539 h 22539"/>
                  <a:gd name="connsiteX3" fmla="*/ 0 w 131967"/>
                  <a:gd name="connsiteY3" fmla="*/ 22539 h 2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967" h="22539">
                    <a:moveTo>
                      <a:pt x="0" y="0"/>
                    </a:moveTo>
                    <a:lnTo>
                      <a:pt x="131968" y="0"/>
                    </a:lnTo>
                    <a:lnTo>
                      <a:pt x="131968" y="22539"/>
                    </a:lnTo>
                    <a:lnTo>
                      <a:pt x="0" y="22539"/>
                    </a:ln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="" xmlns:a16="http://schemas.microsoft.com/office/drawing/2014/main" id="{4FA1EB5C-FAA0-4759-A4B4-D2440E76A453}"/>
                  </a:ext>
                </a:extLst>
              </p:cNvPr>
              <p:cNvSpPr/>
              <p:nvPr/>
            </p:nvSpPr>
            <p:spPr>
              <a:xfrm>
                <a:off x="841047" y="3732757"/>
                <a:ext cx="859590" cy="131632"/>
              </a:xfrm>
              <a:custGeom>
                <a:avLst/>
                <a:gdLst>
                  <a:gd name="connsiteX0" fmla="*/ 0 w 859590"/>
                  <a:gd name="connsiteY0" fmla="*/ 0 h 131632"/>
                  <a:gd name="connsiteX1" fmla="*/ 859590 w 859590"/>
                  <a:gd name="connsiteY1" fmla="*/ 0 h 131632"/>
                  <a:gd name="connsiteX2" fmla="*/ 859590 w 859590"/>
                  <a:gd name="connsiteY2" fmla="*/ 131632 h 131632"/>
                  <a:gd name="connsiteX3" fmla="*/ 0 w 859590"/>
                  <a:gd name="connsiteY3" fmla="*/ 131632 h 13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590" h="131632">
                    <a:moveTo>
                      <a:pt x="0" y="0"/>
                    </a:moveTo>
                    <a:lnTo>
                      <a:pt x="859590" y="0"/>
                    </a:lnTo>
                    <a:lnTo>
                      <a:pt x="859590" y="131632"/>
                    </a:lnTo>
                    <a:lnTo>
                      <a:pt x="0" y="131632"/>
                    </a:lnTo>
                    <a:close/>
                  </a:path>
                </a:pathLst>
              </a:custGeom>
              <a:solidFill>
                <a:srgbClr val="37474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="" xmlns:a16="http://schemas.microsoft.com/office/drawing/2014/main" id="{25260CB8-9FF4-4555-BDB2-838C5AFABE4D}"/>
                  </a:ext>
                </a:extLst>
              </p:cNvPr>
              <p:cNvSpPr/>
              <p:nvPr/>
            </p:nvSpPr>
            <p:spPr>
              <a:xfrm>
                <a:off x="1342105" y="3775489"/>
                <a:ext cx="206455" cy="46251"/>
              </a:xfrm>
              <a:custGeom>
                <a:avLst/>
                <a:gdLst>
                  <a:gd name="connsiteX0" fmla="*/ 0 w 206455"/>
                  <a:gd name="connsiteY0" fmla="*/ 0 h 46251"/>
                  <a:gd name="connsiteX1" fmla="*/ 206456 w 206455"/>
                  <a:gd name="connsiteY1" fmla="*/ 0 h 46251"/>
                  <a:gd name="connsiteX2" fmla="*/ 206456 w 206455"/>
                  <a:gd name="connsiteY2" fmla="*/ 46251 h 46251"/>
                  <a:gd name="connsiteX3" fmla="*/ 0 w 206455"/>
                  <a:gd name="connsiteY3" fmla="*/ 46251 h 46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455" h="46251">
                    <a:moveTo>
                      <a:pt x="0" y="0"/>
                    </a:moveTo>
                    <a:lnTo>
                      <a:pt x="206456" y="0"/>
                    </a:lnTo>
                    <a:lnTo>
                      <a:pt x="206456" y="46251"/>
                    </a:lnTo>
                    <a:lnTo>
                      <a:pt x="0" y="46251"/>
                    </a:ln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="" xmlns:a16="http://schemas.microsoft.com/office/drawing/2014/main" id="{CE1C45E1-2A41-454A-8F81-8E3570EBD44C}"/>
                  </a:ext>
                </a:extLst>
              </p:cNvPr>
              <p:cNvSpPr/>
              <p:nvPr/>
            </p:nvSpPr>
            <p:spPr>
              <a:xfrm>
                <a:off x="1597581" y="3773466"/>
                <a:ext cx="54632" cy="54646"/>
              </a:xfrm>
              <a:custGeom>
                <a:avLst/>
                <a:gdLst>
                  <a:gd name="connsiteX0" fmla="*/ 54543 w 54632"/>
                  <a:gd name="connsiteY0" fmla="*/ 25149 h 54646"/>
                  <a:gd name="connsiteX1" fmla="*/ 29490 w 54632"/>
                  <a:gd name="connsiteY1" fmla="*/ 54559 h 54646"/>
                  <a:gd name="connsiteX2" fmla="*/ 89 w 54632"/>
                  <a:gd name="connsiteY2" fmla="*/ 29505 h 54646"/>
                  <a:gd name="connsiteX3" fmla="*/ 25133 w 54632"/>
                  <a:gd name="connsiteY3" fmla="*/ 96 h 54646"/>
                  <a:gd name="connsiteX4" fmla="*/ 27312 w 54632"/>
                  <a:gd name="connsiteY4" fmla="*/ 12 h 54646"/>
                  <a:gd name="connsiteX5" fmla="*/ 54543 w 54632"/>
                  <a:gd name="connsiteY5" fmla="*/ 25149 h 5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32" h="54646">
                    <a:moveTo>
                      <a:pt x="54543" y="25149"/>
                    </a:moveTo>
                    <a:cubicBezTo>
                      <a:pt x="55750" y="40189"/>
                      <a:pt x="44531" y="53352"/>
                      <a:pt x="29490" y="54559"/>
                    </a:cubicBezTo>
                    <a:cubicBezTo>
                      <a:pt x="14459" y="55757"/>
                      <a:pt x="1287" y="44546"/>
                      <a:pt x="89" y="29505"/>
                    </a:cubicBezTo>
                    <a:cubicBezTo>
                      <a:pt x="-1118" y="14465"/>
                      <a:pt x="10102" y="1302"/>
                      <a:pt x="25133" y="96"/>
                    </a:cubicBezTo>
                    <a:cubicBezTo>
                      <a:pt x="25862" y="37"/>
                      <a:pt x="26583" y="12"/>
                      <a:pt x="27312" y="12"/>
                    </a:cubicBezTo>
                    <a:cubicBezTo>
                      <a:pt x="41715" y="-415"/>
                      <a:pt x="53823" y="10754"/>
                      <a:pt x="54543" y="25149"/>
                    </a:cubicBez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="" xmlns:a16="http://schemas.microsoft.com/office/drawing/2014/main" id="{BF8EFEFC-3B95-4C98-A4BF-A758DB17603C}"/>
                  </a:ext>
                </a:extLst>
              </p:cNvPr>
              <p:cNvSpPr/>
              <p:nvPr/>
            </p:nvSpPr>
            <p:spPr>
              <a:xfrm>
                <a:off x="921233" y="3766483"/>
                <a:ext cx="36948" cy="58988"/>
              </a:xfrm>
              <a:custGeom>
                <a:avLst/>
                <a:gdLst>
                  <a:gd name="connsiteX0" fmla="*/ 0 w 36948"/>
                  <a:gd name="connsiteY0" fmla="*/ 2052 h 58988"/>
                  <a:gd name="connsiteX1" fmla="*/ 2175 w 36948"/>
                  <a:gd name="connsiteY1" fmla="*/ 41 h 58988"/>
                  <a:gd name="connsiteX2" fmla="*/ 2179 w 36948"/>
                  <a:gd name="connsiteY2" fmla="*/ 41 h 58988"/>
                  <a:gd name="connsiteX3" fmla="*/ 34437 w 36948"/>
                  <a:gd name="connsiteY3" fmla="*/ 41 h 58988"/>
                  <a:gd name="connsiteX4" fmla="*/ 36907 w 36948"/>
                  <a:gd name="connsiteY4" fmla="*/ 1675 h 58988"/>
                  <a:gd name="connsiteX5" fmla="*/ 35271 w 36948"/>
                  <a:gd name="connsiteY5" fmla="*/ 4147 h 58988"/>
                  <a:gd name="connsiteX6" fmla="*/ 34437 w 36948"/>
                  <a:gd name="connsiteY6" fmla="*/ 4147 h 58988"/>
                  <a:gd name="connsiteX7" fmla="*/ 4441 w 36948"/>
                  <a:gd name="connsiteY7" fmla="*/ 4147 h 58988"/>
                  <a:gd name="connsiteX8" fmla="*/ 4441 w 36948"/>
                  <a:gd name="connsiteY8" fmla="*/ 27524 h 58988"/>
                  <a:gd name="connsiteX9" fmla="*/ 31086 w 36948"/>
                  <a:gd name="connsiteY9" fmla="*/ 27524 h 58988"/>
                  <a:gd name="connsiteX10" fmla="*/ 33555 w 36948"/>
                  <a:gd name="connsiteY10" fmla="*/ 29158 h 58988"/>
                  <a:gd name="connsiteX11" fmla="*/ 31919 w 36948"/>
                  <a:gd name="connsiteY11" fmla="*/ 31629 h 58988"/>
                  <a:gd name="connsiteX12" fmla="*/ 31086 w 36948"/>
                  <a:gd name="connsiteY12" fmla="*/ 31629 h 58988"/>
                  <a:gd name="connsiteX13" fmla="*/ 4441 w 36948"/>
                  <a:gd name="connsiteY13" fmla="*/ 31629 h 58988"/>
                  <a:gd name="connsiteX14" fmla="*/ 4441 w 36948"/>
                  <a:gd name="connsiteY14" fmla="*/ 54839 h 58988"/>
                  <a:gd name="connsiteX15" fmla="*/ 34437 w 36948"/>
                  <a:gd name="connsiteY15" fmla="*/ 54839 h 58988"/>
                  <a:gd name="connsiteX16" fmla="*/ 36907 w 36948"/>
                  <a:gd name="connsiteY16" fmla="*/ 56473 h 58988"/>
                  <a:gd name="connsiteX17" fmla="*/ 35271 w 36948"/>
                  <a:gd name="connsiteY17" fmla="*/ 58945 h 58988"/>
                  <a:gd name="connsiteX18" fmla="*/ 34437 w 36948"/>
                  <a:gd name="connsiteY18" fmla="*/ 58945 h 58988"/>
                  <a:gd name="connsiteX19" fmla="*/ 2011 w 36948"/>
                  <a:gd name="connsiteY19" fmla="*/ 58945 h 58988"/>
                  <a:gd name="connsiteX20" fmla="*/ 0 w 36948"/>
                  <a:gd name="connsiteY20" fmla="*/ 56934 h 58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6948" h="58988">
                    <a:moveTo>
                      <a:pt x="0" y="2052"/>
                    </a:moveTo>
                    <a:cubicBezTo>
                      <a:pt x="45" y="896"/>
                      <a:pt x="1019" y="-1"/>
                      <a:pt x="2175" y="41"/>
                    </a:cubicBezTo>
                    <a:cubicBezTo>
                      <a:pt x="2176" y="41"/>
                      <a:pt x="2178" y="41"/>
                      <a:pt x="2179" y="41"/>
                    </a:cubicBezTo>
                    <a:lnTo>
                      <a:pt x="34437" y="41"/>
                    </a:lnTo>
                    <a:cubicBezTo>
                      <a:pt x="35571" y="-185"/>
                      <a:pt x="36677" y="544"/>
                      <a:pt x="36907" y="1675"/>
                    </a:cubicBezTo>
                    <a:cubicBezTo>
                      <a:pt x="37137" y="2815"/>
                      <a:pt x="36405" y="3920"/>
                      <a:pt x="35271" y="4147"/>
                    </a:cubicBezTo>
                    <a:cubicBezTo>
                      <a:pt x="34996" y="4205"/>
                      <a:pt x="34712" y="4205"/>
                      <a:pt x="34437" y="4147"/>
                    </a:cubicBezTo>
                    <a:lnTo>
                      <a:pt x="4441" y="4147"/>
                    </a:lnTo>
                    <a:lnTo>
                      <a:pt x="4441" y="27524"/>
                    </a:lnTo>
                    <a:lnTo>
                      <a:pt x="31086" y="27524"/>
                    </a:lnTo>
                    <a:cubicBezTo>
                      <a:pt x="32219" y="27298"/>
                      <a:pt x="33325" y="28027"/>
                      <a:pt x="33555" y="29158"/>
                    </a:cubicBezTo>
                    <a:cubicBezTo>
                      <a:pt x="33785" y="30297"/>
                      <a:pt x="33053" y="31403"/>
                      <a:pt x="31919" y="31629"/>
                    </a:cubicBezTo>
                    <a:cubicBezTo>
                      <a:pt x="31645" y="31688"/>
                      <a:pt x="31360" y="31688"/>
                      <a:pt x="31086" y="31629"/>
                    </a:cubicBezTo>
                    <a:lnTo>
                      <a:pt x="4441" y="31629"/>
                    </a:lnTo>
                    <a:lnTo>
                      <a:pt x="4441" y="54839"/>
                    </a:lnTo>
                    <a:lnTo>
                      <a:pt x="34437" y="54839"/>
                    </a:lnTo>
                    <a:cubicBezTo>
                      <a:pt x="35571" y="54613"/>
                      <a:pt x="36677" y="55342"/>
                      <a:pt x="36907" y="56473"/>
                    </a:cubicBezTo>
                    <a:cubicBezTo>
                      <a:pt x="37137" y="57613"/>
                      <a:pt x="36405" y="58718"/>
                      <a:pt x="35271" y="58945"/>
                    </a:cubicBezTo>
                    <a:cubicBezTo>
                      <a:pt x="34996" y="59003"/>
                      <a:pt x="34712" y="59003"/>
                      <a:pt x="34437" y="58945"/>
                    </a:cubicBezTo>
                    <a:lnTo>
                      <a:pt x="2011" y="58945"/>
                    </a:lnTo>
                    <a:cubicBezTo>
                      <a:pt x="918" y="58903"/>
                      <a:pt x="43" y="58023"/>
                      <a:pt x="0" y="569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="" xmlns:a16="http://schemas.microsoft.com/office/drawing/2014/main" id="{B28F1DEE-5854-473B-B842-5422E959A738}"/>
                  </a:ext>
                </a:extLst>
              </p:cNvPr>
              <p:cNvSpPr/>
              <p:nvPr/>
            </p:nvSpPr>
            <p:spPr>
              <a:xfrm>
                <a:off x="974592" y="3766997"/>
                <a:ext cx="46434" cy="58848"/>
              </a:xfrm>
              <a:custGeom>
                <a:avLst/>
                <a:gdLst>
                  <a:gd name="connsiteX0" fmla="*/ 4456 w 46434"/>
                  <a:gd name="connsiteY0" fmla="*/ 8492 h 58848"/>
                  <a:gd name="connsiteX1" fmla="*/ 4456 w 46434"/>
                  <a:gd name="connsiteY1" fmla="*/ 56670 h 58848"/>
                  <a:gd name="connsiteX2" fmla="*/ 2278 w 46434"/>
                  <a:gd name="connsiteY2" fmla="*/ 58849 h 58848"/>
                  <a:gd name="connsiteX3" fmla="*/ 99 w 46434"/>
                  <a:gd name="connsiteY3" fmla="*/ 56670 h 58848"/>
                  <a:gd name="connsiteX4" fmla="*/ 99 w 46434"/>
                  <a:gd name="connsiteY4" fmla="*/ 2626 h 58848"/>
                  <a:gd name="connsiteX5" fmla="*/ 937 w 46434"/>
                  <a:gd name="connsiteY5" fmla="*/ 364 h 58848"/>
                  <a:gd name="connsiteX6" fmla="*/ 3953 w 46434"/>
                  <a:gd name="connsiteY6" fmla="*/ 867 h 58848"/>
                  <a:gd name="connsiteX7" fmla="*/ 42077 w 46434"/>
                  <a:gd name="connsiteY7" fmla="*/ 50386 h 58848"/>
                  <a:gd name="connsiteX8" fmla="*/ 42077 w 46434"/>
                  <a:gd name="connsiteY8" fmla="*/ 2375 h 58848"/>
                  <a:gd name="connsiteX9" fmla="*/ 44172 w 46434"/>
                  <a:gd name="connsiteY9" fmla="*/ 364 h 58848"/>
                  <a:gd name="connsiteX10" fmla="*/ 46434 w 46434"/>
                  <a:gd name="connsiteY10" fmla="*/ 2375 h 58848"/>
                  <a:gd name="connsiteX11" fmla="*/ 46434 w 46434"/>
                  <a:gd name="connsiteY11" fmla="*/ 56670 h 58848"/>
                  <a:gd name="connsiteX12" fmla="*/ 44172 w 46434"/>
                  <a:gd name="connsiteY12" fmla="*/ 58681 h 58848"/>
                  <a:gd name="connsiteX13" fmla="*/ 42496 w 46434"/>
                  <a:gd name="connsiteY13" fmla="*/ 57927 h 58848"/>
                  <a:gd name="connsiteX14" fmla="*/ 42496 w 46434"/>
                  <a:gd name="connsiteY14" fmla="*/ 57927 h 58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434" h="58848">
                    <a:moveTo>
                      <a:pt x="4456" y="8492"/>
                    </a:moveTo>
                    <a:lnTo>
                      <a:pt x="4456" y="56670"/>
                    </a:lnTo>
                    <a:cubicBezTo>
                      <a:pt x="4456" y="57877"/>
                      <a:pt x="3481" y="58849"/>
                      <a:pt x="2278" y="58849"/>
                    </a:cubicBezTo>
                    <a:cubicBezTo>
                      <a:pt x="1074" y="58849"/>
                      <a:pt x="99" y="57877"/>
                      <a:pt x="99" y="56670"/>
                    </a:cubicBezTo>
                    <a:lnTo>
                      <a:pt x="99" y="2626"/>
                    </a:lnTo>
                    <a:cubicBezTo>
                      <a:pt x="-187" y="1772"/>
                      <a:pt x="162" y="825"/>
                      <a:pt x="937" y="364"/>
                    </a:cubicBezTo>
                    <a:cubicBezTo>
                      <a:pt x="1921" y="-273"/>
                      <a:pt x="3230" y="-55"/>
                      <a:pt x="3953" y="867"/>
                    </a:cubicBezTo>
                    <a:lnTo>
                      <a:pt x="42077" y="50386"/>
                    </a:lnTo>
                    <a:lnTo>
                      <a:pt x="42077" y="2375"/>
                    </a:lnTo>
                    <a:cubicBezTo>
                      <a:pt x="42123" y="1252"/>
                      <a:pt x="43047" y="364"/>
                      <a:pt x="44172" y="364"/>
                    </a:cubicBezTo>
                    <a:cubicBezTo>
                      <a:pt x="45345" y="314"/>
                      <a:pt x="46345" y="1202"/>
                      <a:pt x="46434" y="2375"/>
                    </a:cubicBezTo>
                    <a:lnTo>
                      <a:pt x="46434" y="56670"/>
                    </a:lnTo>
                    <a:cubicBezTo>
                      <a:pt x="46345" y="57843"/>
                      <a:pt x="45345" y="58731"/>
                      <a:pt x="44172" y="58681"/>
                    </a:cubicBezTo>
                    <a:cubicBezTo>
                      <a:pt x="43527" y="58698"/>
                      <a:pt x="42909" y="58421"/>
                      <a:pt x="42496" y="57927"/>
                    </a:cubicBezTo>
                    <a:lnTo>
                      <a:pt x="42496" y="57927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="" xmlns:a16="http://schemas.microsoft.com/office/drawing/2014/main" id="{125F206E-72CC-408C-9E86-32F08DD9B9F5}"/>
                  </a:ext>
                </a:extLst>
              </p:cNvPr>
              <p:cNvSpPr/>
              <p:nvPr/>
            </p:nvSpPr>
            <p:spPr>
              <a:xfrm>
                <a:off x="1036295" y="3765812"/>
                <a:ext cx="53856" cy="59995"/>
              </a:xfrm>
              <a:custGeom>
                <a:avLst/>
                <a:gdLst>
                  <a:gd name="connsiteX0" fmla="*/ 32155 w 53856"/>
                  <a:gd name="connsiteY0" fmla="*/ 33390 h 59995"/>
                  <a:gd name="connsiteX1" fmla="*/ 29983 w 53856"/>
                  <a:gd name="connsiteY1" fmla="*/ 31555 h 59995"/>
                  <a:gd name="connsiteX2" fmla="*/ 29977 w 53856"/>
                  <a:gd name="connsiteY2" fmla="*/ 31379 h 59995"/>
                  <a:gd name="connsiteX3" fmla="*/ 32070 w 53856"/>
                  <a:gd name="connsiteY3" fmla="*/ 29284 h 59995"/>
                  <a:gd name="connsiteX4" fmla="*/ 32155 w 53856"/>
                  <a:gd name="connsiteY4" fmla="*/ 29284 h 59995"/>
                  <a:gd name="connsiteX5" fmla="*/ 51846 w 53856"/>
                  <a:gd name="connsiteY5" fmla="*/ 29284 h 59995"/>
                  <a:gd name="connsiteX6" fmla="*/ 53856 w 53856"/>
                  <a:gd name="connsiteY6" fmla="*/ 31379 h 59995"/>
                  <a:gd name="connsiteX7" fmla="*/ 53856 w 53856"/>
                  <a:gd name="connsiteY7" fmla="*/ 51907 h 59995"/>
                  <a:gd name="connsiteX8" fmla="*/ 53019 w 53856"/>
                  <a:gd name="connsiteY8" fmla="*/ 53415 h 59995"/>
                  <a:gd name="connsiteX9" fmla="*/ 32742 w 53856"/>
                  <a:gd name="connsiteY9" fmla="*/ 59867 h 59995"/>
                  <a:gd name="connsiteX10" fmla="*/ 128 w 53856"/>
                  <a:gd name="connsiteY10" fmla="*/ 32736 h 59995"/>
                  <a:gd name="connsiteX11" fmla="*/ 27256 w 53856"/>
                  <a:gd name="connsiteY11" fmla="*/ 126 h 59995"/>
                  <a:gd name="connsiteX12" fmla="*/ 32742 w 53856"/>
                  <a:gd name="connsiteY12" fmla="*/ 126 h 59995"/>
                  <a:gd name="connsiteX13" fmla="*/ 53102 w 53856"/>
                  <a:gd name="connsiteY13" fmla="*/ 6829 h 59995"/>
                  <a:gd name="connsiteX14" fmla="*/ 53229 w 53856"/>
                  <a:gd name="connsiteY14" fmla="*/ 9552 h 59995"/>
                  <a:gd name="connsiteX15" fmla="*/ 53102 w 53856"/>
                  <a:gd name="connsiteY15" fmla="*/ 9677 h 59995"/>
                  <a:gd name="connsiteX16" fmla="*/ 50002 w 53856"/>
                  <a:gd name="connsiteY16" fmla="*/ 9677 h 59995"/>
                  <a:gd name="connsiteX17" fmla="*/ 32490 w 53856"/>
                  <a:gd name="connsiteY17" fmla="*/ 3896 h 59995"/>
                  <a:gd name="connsiteX18" fmla="*/ 4177 w 53856"/>
                  <a:gd name="connsiteY18" fmla="*/ 27114 h 59995"/>
                  <a:gd name="connsiteX19" fmla="*/ 27394 w 53856"/>
                  <a:gd name="connsiteY19" fmla="*/ 55426 h 59995"/>
                  <a:gd name="connsiteX20" fmla="*/ 32490 w 53856"/>
                  <a:gd name="connsiteY20" fmla="*/ 55426 h 59995"/>
                  <a:gd name="connsiteX21" fmla="*/ 49248 w 53856"/>
                  <a:gd name="connsiteY21" fmla="*/ 50399 h 59995"/>
                  <a:gd name="connsiteX22" fmla="*/ 49248 w 53856"/>
                  <a:gd name="connsiteY22" fmla="*/ 33055 h 5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3856" h="59995">
                    <a:moveTo>
                      <a:pt x="32155" y="33390"/>
                    </a:moveTo>
                    <a:cubicBezTo>
                      <a:pt x="31048" y="33482"/>
                      <a:pt x="30076" y="32661"/>
                      <a:pt x="29983" y="31555"/>
                    </a:cubicBezTo>
                    <a:cubicBezTo>
                      <a:pt x="29979" y="31496"/>
                      <a:pt x="29977" y="31438"/>
                      <a:pt x="29977" y="31379"/>
                    </a:cubicBezTo>
                    <a:cubicBezTo>
                      <a:pt x="29976" y="30223"/>
                      <a:pt x="30913" y="29284"/>
                      <a:pt x="32070" y="29284"/>
                    </a:cubicBezTo>
                    <a:cubicBezTo>
                      <a:pt x="32098" y="29284"/>
                      <a:pt x="32127" y="29284"/>
                      <a:pt x="32155" y="29284"/>
                    </a:cubicBezTo>
                    <a:lnTo>
                      <a:pt x="51846" y="29284"/>
                    </a:lnTo>
                    <a:cubicBezTo>
                      <a:pt x="52952" y="29368"/>
                      <a:pt x="53817" y="30273"/>
                      <a:pt x="53856" y="31379"/>
                    </a:cubicBezTo>
                    <a:lnTo>
                      <a:pt x="53856" y="51907"/>
                    </a:lnTo>
                    <a:cubicBezTo>
                      <a:pt x="53771" y="52494"/>
                      <a:pt x="53473" y="53030"/>
                      <a:pt x="53019" y="53415"/>
                    </a:cubicBezTo>
                    <a:cubicBezTo>
                      <a:pt x="47140" y="57714"/>
                      <a:pt x="40022" y="59976"/>
                      <a:pt x="32742" y="59867"/>
                    </a:cubicBezTo>
                    <a:cubicBezTo>
                      <a:pt x="16244" y="61384"/>
                      <a:pt x="1643" y="49234"/>
                      <a:pt x="128" y="32736"/>
                    </a:cubicBezTo>
                    <a:cubicBezTo>
                      <a:pt x="-1387" y="16238"/>
                      <a:pt x="10759" y="1642"/>
                      <a:pt x="27256" y="126"/>
                    </a:cubicBezTo>
                    <a:cubicBezTo>
                      <a:pt x="29080" y="-42"/>
                      <a:pt x="30917" y="-42"/>
                      <a:pt x="32742" y="126"/>
                    </a:cubicBezTo>
                    <a:cubicBezTo>
                      <a:pt x="40079" y="67"/>
                      <a:pt x="47232" y="2430"/>
                      <a:pt x="53102" y="6829"/>
                    </a:cubicBezTo>
                    <a:cubicBezTo>
                      <a:pt x="53889" y="7549"/>
                      <a:pt x="53945" y="8764"/>
                      <a:pt x="53229" y="9552"/>
                    </a:cubicBezTo>
                    <a:cubicBezTo>
                      <a:pt x="53189" y="9594"/>
                      <a:pt x="53147" y="9636"/>
                      <a:pt x="53102" y="9677"/>
                    </a:cubicBezTo>
                    <a:cubicBezTo>
                      <a:pt x="52216" y="10457"/>
                      <a:pt x="50889" y="10457"/>
                      <a:pt x="50002" y="9677"/>
                    </a:cubicBezTo>
                    <a:cubicBezTo>
                      <a:pt x="44965" y="5865"/>
                      <a:pt x="38806" y="3837"/>
                      <a:pt x="32490" y="3896"/>
                    </a:cubicBezTo>
                    <a:cubicBezTo>
                      <a:pt x="18260" y="2488"/>
                      <a:pt x="5585" y="12887"/>
                      <a:pt x="4177" y="27114"/>
                    </a:cubicBezTo>
                    <a:cubicBezTo>
                      <a:pt x="2770" y="41341"/>
                      <a:pt x="13164" y="54019"/>
                      <a:pt x="27394" y="55426"/>
                    </a:cubicBezTo>
                    <a:cubicBezTo>
                      <a:pt x="29089" y="55594"/>
                      <a:pt x="30796" y="55594"/>
                      <a:pt x="32490" y="55426"/>
                    </a:cubicBezTo>
                    <a:cubicBezTo>
                      <a:pt x="38455" y="55476"/>
                      <a:pt x="44297" y="53725"/>
                      <a:pt x="49248" y="50399"/>
                    </a:cubicBezTo>
                    <a:lnTo>
                      <a:pt x="49248" y="33055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Freeform: Shape 925">
                <a:extLst>
                  <a:ext uri="{FF2B5EF4-FFF2-40B4-BE49-F238E27FC236}">
                    <a16:creationId xmlns="" xmlns:a16="http://schemas.microsoft.com/office/drawing/2014/main" id="{BE982ACC-63FF-48DD-8F96-03D24538A140}"/>
                  </a:ext>
                </a:extLst>
              </p:cNvPr>
              <p:cNvSpPr/>
              <p:nvPr/>
            </p:nvSpPr>
            <p:spPr>
              <a:xfrm>
                <a:off x="1107831" y="3766522"/>
                <a:ext cx="37032" cy="59158"/>
              </a:xfrm>
              <a:custGeom>
                <a:avLst/>
                <a:gdLst>
                  <a:gd name="connsiteX0" fmla="*/ 2179 w 37032"/>
                  <a:gd name="connsiteY0" fmla="*/ 59157 h 59158"/>
                  <a:gd name="connsiteX1" fmla="*/ 2179 w 37032"/>
                  <a:gd name="connsiteY1" fmla="*/ 59157 h 59158"/>
                  <a:gd name="connsiteX2" fmla="*/ 0 w 37032"/>
                  <a:gd name="connsiteY2" fmla="*/ 57146 h 59158"/>
                  <a:gd name="connsiteX3" fmla="*/ 0 w 37032"/>
                  <a:gd name="connsiteY3" fmla="*/ 57146 h 59158"/>
                  <a:gd name="connsiteX4" fmla="*/ 0 w 37032"/>
                  <a:gd name="connsiteY4" fmla="*/ 2013 h 59158"/>
                  <a:gd name="connsiteX5" fmla="*/ 2175 w 37032"/>
                  <a:gd name="connsiteY5" fmla="*/ 2 h 59158"/>
                  <a:gd name="connsiteX6" fmla="*/ 2179 w 37032"/>
                  <a:gd name="connsiteY6" fmla="*/ 2 h 59158"/>
                  <a:gd name="connsiteX7" fmla="*/ 4441 w 37032"/>
                  <a:gd name="connsiteY7" fmla="*/ 2013 h 59158"/>
                  <a:gd name="connsiteX8" fmla="*/ 4441 w 37032"/>
                  <a:gd name="connsiteY8" fmla="*/ 54800 h 59158"/>
                  <a:gd name="connsiteX9" fmla="*/ 34521 w 37032"/>
                  <a:gd name="connsiteY9" fmla="*/ 54800 h 59158"/>
                  <a:gd name="connsiteX10" fmla="*/ 36990 w 37032"/>
                  <a:gd name="connsiteY10" fmla="*/ 56434 h 59158"/>
                  <a:gd name="connsiteX11" fmla="*/ 35355 w 37032"/>
                  <a:gd name="connsiteY11" fmla="*/ 58906 h 59158"/>
                  <a:gd name="connsiteX12" fmla="*/ 34521 w 37032"/>
                  <a:gd name="connsiteY12" fmla="*/ 58906 h 59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032" h="59158">
                    <a:moveTo>
                      <a:pt x="2179" y="59157"/>
                    </a:moveTo>
                    <a:lnTo>
                      <a:pt x="2179" y="59157"/>
                    </a:lnTo>
                    <a:cubicBezTo>
                      <a:pt x="1022" y="59207"/>
                      <a:pt x="47" y="58302"/>
                      <a:pt x="0" y="57146"/>
                    </a:cubicBezTo>
                    <a:cubicBezTo>
                      <a:pt x="0" y="57146"/>
                      <a:pt x="0" y="57146"/>
                      <a:pt x="0" y="57146"/>
                    </a:cubicBezTo>
                    <a:lnTo>
                      <a:pt x="0" y="2013"/>
                    </a:lnTo>
                    <a:cubicBezTo>
                      <a:pt x="45" y="857"/>
                      <a:pt x="1019" y="-40"/>
                      <a:pt x="2175" y="2"/>
                    </a:cubicBezTo>
                    <a:cubicBezTo>
                      <a:pt x="2176" y="2"/>
                      <a:pt x="2178" y="2"/>
                      <a:pt x="2179" y="2"/>
                    </a:cubicBezTo>
                    <a:cubicBezTo>
                      <a:pt x="3351" y="-48"/>
                      <a:pt x="4351" y="840"/>
                      <a:pt x="4441" y="2013"/>
                    </a:cubicBezTo>
                    <a:lnTo>
                      <a:pt x="4441" y="54800"/>
                    </a:lnTo>
                    <a:lnTo>
                      <a:pt x="34521" y="54800"/>
                    </a:lnTo>
                    <a:cubicBezTo>
                      <a:pt x="35655" y="54574"/>
                      <a:pt x="36761" y="55303"/>
                      <a:pt x="36990" y="56434"/>
                    </a:cubicBezTo>
                    <a:cubicBezTo>
                      <a:pt x="37221" y="57573"/>
                      <a:pt x="36488" y="58679"/>
                      <a:pt x="35355" y="58906"/>
                    </a:cubicBezTo>
                    <a:cubicBezTo>
                      <a:pt x="35080" y="58964"/>
                      <a:pt x="34796" y="58964"/>
                      <a:pt x="34521" y="589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="" xmlns:a16="http://schemas.microsoft.com/office/drawing/2014/main" id="{3C50D204-179B-45D1-9EF6-8CDDB695DB43}"/>
                  </a:ext>
                </a:extLst>
              </p:cNvPr>
              <p:cNvSpPr/>
              <p:nvPr/>
            </p:nvSpPr>
            <p:spPr>
              <a:xfrm>
                <a:off x="1159278" y="3766522"/>
                <a:ext cx="4357" cy="58907"/>
              </a:xfrm>
              <a:custGeom>
                <a:avLst/>
                <a:gdLst>
                  <a:gd name="connsiteX0" fmla="*/ 0 w 4357"/>
                  <a:gd name="connsiteY0" fmla="*/ 2013 h 58907"/>
                  <a:gd name="connsiteX1" fmla="*/ 2095 w 4357"/>
                  <a:gd name="connsiteY1" fmla="*/ 2 h 58907"/>
                  <a:gd name="connsiteX2" fmla="*/ 4357 w 4357"/>
                  <a:gd name="connsiteY2" fmla="*/ 2013 h 58907"/>
                  <a:gd name="connsiteX3" fmla="*/ 4357 w 4357"/>
                  <a:gd name="connsiteY3" fmla="*/ 56895 h 58907"/>
                  <a:gd name="connsiteX4" fmla="*/ 2095 w 4357"/>
                  <a:gd name="connsiteY4" fmla="*/ 58906 h 58907"/>
                  <a:gd name="connsiteX5" fmla="*/ 0 w 4357"/>
                  <a:gd name="connsiteY5" fmla="*/ 56895 h 5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7" h="58907">
                    <a:moveTo>
                      <a:pt x="0" y="2013"/>
                    </a:moveTo>
                    <a:cubicBezTo>
                      <a:pt x="45" y="890"/>
                      <a:pt x="969" y="2"/>
                      <a:pt x="2095" y="2"/>
                    </a:cubicBezTo>
                    <a:cubicBezTo>
                      <a:pt x="3268" y="-48"/>
                      <a:pt x="4267" y="840"/>
                      <a:pt x="4357" y="2013"/>
                    </a:cubicBezTo>
                    <a:lnTo>
                      <a:pt x="4357" y="56895"/>
                    </a:lnTo>
                    <a:cubicBezTo>
                      <a:pt x="4267" y="58068"/>
                      <a:pt x="3268" y="58956"/>
                      <a:pt x="2095" y="58906"/>
                    </a:cubicBezTo>
                    <a:cubicBezTo>
                      <a:pt x="969" y="58906"/>
                      <a:pt x="45" y="58017"/>
                      <a:pt x="0" y="56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="" xmlns:a16="http://schemas.microsoft.com/office/drawing/2014/main" id="{7E0EC088-AF3E-44EF-8E08-E41132BE21F0}"/>
                  </a:ext>
                </a:extLst>
              </p:cNvPr>
              <p:cNvSpPr/>
              <p:nvPr/>
            </p:nvSpPr>
            <p:spPr>
              <a:xfrm>
                <a:off x="1182043" y="3766266"/>
                <a:ext cx="47784" cy="60170"/>
              </a:xfrm>
              <a:custGeom>
                <a:avLst/>
                <a:gdLst>
                  <a:gd name="connsiteX0" fmla="*/ 1114 w 47784"/>
                  <a:gd name="connsiteY0" fmla="*/ 48436 h 60170"/>
                  <a:gd name="connsiteX1" fmla="*/ 3879 w 47784"/>
                  <a:gd name="connsiteY1" fmla="*/ 48436 h 60170"/>
                  <a:gd name="connsiteX2" fmla="*/ 24491 w 47784"/>
                  <a:gd name="connsiteY2" fmla="*/ 55977 h 60170"/>
                  <a:gd name="connsiteX3" fmla="*/ 38317 w 47784"/>
                  <a:gd name="connsiteY3" fmla="*/ 52123 h 60170"/>
                  <a:gd name="connsiteX4" fmla="*/ 43679 w 47784"/>
                  <a:gd name="connsiteY4" fmla="*/ 43744 h 60170"/>
                  <a:gd name="connsiteX5" fmla="*/ 38568 w 47784"/>
                  <a:gd name="connsiteY5" fmla="*/ 35365 h 60170"/>
                  <a:gd name="connsiteX6" fmla="*/ 24072 w 47784"/>
                  <a:gd name="connsiteY6" fmla="*/ 30589 h 60170"/>
                  <a:gd name="connsiteX7" fmla="*/ 24072 w 47784"/>
                  <a:gd name="connsiteY7" fmla="*/ 30589 h 60170"/>
                  <a:gd name="connsiteX8" fmla="*/ 9242 w 47784"/>
                  <a:gd name="connsiteY8" fmla="*/ 25646 h 60170"/>
                  <a:gd name="connsiteX9" fmla="*/ 2790 w 47784"/>
                  <a:gd name="connsiteY9" fmla="*/ 15340 h 60170"/>
                  <a:gd name="connsiteX10" fmla="*/ 9326 w 47784"/>
                  <a:gd name="connsiteY10" fmla="*/ 4279 h 60170"/>
                  <a:gd name="connsiteX11" fmla="*/ 24491 w 47784"/>
                  <a:gd name="connsiteY11" fmla="*/ 6 h 60170"/>
                  <a:gd name="connsiteX12" fmla="*/ 43847 w 47784"/>
                  <a:gd name="connsiteY12" fmla="*/ 6793 h 60170"/>
                  <a:gd name="connsiteX13" fmla="*/ 44450 w 47784"/>
                  <a:gd name="connsiteY13" fmla="*/ 9449 h 60170"/>
                  <a:gd name="connsiteX14" fmla="*/ 44433 w 47784"/>
                  <a:gd name="connsiteY14" fmla="*/ 9474 h 60170"/>
                  <a:gd name="connsiteX15" fmla="*/ 41752 w 47784"/>
                  <a:gd name="connsiteY15" fmla="*/ 9977 h 60170"/>
                  <a:gd name="connsiteX16" fmla="*/ 24491 w 47784"/>
                  <a:gd name="connsiteY16" fmla="*/ 3693 h 60170"/>
                  <a:gd name="connsiteX17" fmla="*/ 11672 w 47784"/>
                  <a:gd name="connsiteY17" fmla="*/ 7296 h 60170"/>
                  <a:gd name="connsiteX18" fmla="*/ 6728 w 47784"/>
                  <a:gd name="connsiteY18" fmla="*/ 15675 h 60170"/>
                  <a:gd name="connsiteX19" fmla="*/ 11420 w 47784"/>
                  <a:gd name="connsiteY19" fmla="*/ 22797 h 60170"/>
                  <a:gd name="connsiteX20" fmla="*/ 24827 w 47784"/>
                  <a:gd name="connsiteY20" fmla="*/ 27321 h 60170"/>
                  <a:gd name="connsiteX21" fmla="*/ 24827 w 47784"/>
                  <a:gd name="connsiteY21" fmla="*/ 27321 h 60170"/>
                  <a:gd name="connsiteX22" fmla="*/ 40830 w 47784"/>
                  <a:gd name="connsiteY22" fmla="*/ 32684 h 60170"/>
                  <a:gd name="connsiteX23" fmla="*/ 47785 w 47784"/>
                  <a:gd name="connsiteY23" fmla="*/ 43828 h 60170"/>
                  <a:gd name="connsiteX24" fmla="*/ 40663 w 47784"/>
                  <a:gd name="connsiteY24" fmla="*/ 55558 h 60170"/>
                  <a:gd name="connsiteX25" fmla="*/ 24491 w 47784"/>
                  <a:gd name="connsiteY25" fmla="*/ 60167 h 60170"/>
                  <a:gd name="connsiteX26" fmla="*/ 1366 w 47784"/>
                  <a:gd name="connsiteY26" fmla="*/ 51788 h 60170"/>
                  <a:gd name="connsiteX27" fmla="*/ 45 w 47784"/>
                  <a:gd name="connsiteY27" fmla="*/ 49676 h 60170"/>
                  <a:gd name="connsiteX28" fmla="*/ 1114 w 47784"/>
                  <a:gd name="connsiteY28" fmla="*/ 48436 h 6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7784" h="60170">
                    <a:moveTo>
                      <a:pt x="1114" y="48436"/>
                    </a:moveTo>
                    <a:cubicBezTo>
                      <a:pt x="1890" y="47699"/>
                      <a:pt x="3104" y="47699"/>
                      <a:pt x="3879" y="48436"/>
                    </a:cubicBezTo>
                    <a:cubicBezTo>
                      <a:pt x="9787" y="53053"/>
                      <a:pt x="16999" y="55693"/>
                      <a:pt x="24491" y="55977"/>
                    </a:cubicBezTo>
                    <a:cubicBezTo>
                      <a:pt x="29376" y="56061"/>
                      <a:pt x="34181" y="54721"/>
                      <a:pt x="38317" y="52123"/>
                    </a:cubicBezTo>
                    <a:cubicBezTo>
                      <a:pt x="41383" y="50389"/>
                      <a:pt x="43386" y="47255"/>
                      <a:pt x="43679" y="43744"/>
                    </a:cubicBezTo>
                    <a:cubicBezTo>
                      <a:pt x="43729" y="40200"/>
                      <a:pt x="41744" y="36940"/>
                      <a:pt x="38568" y="35365"/>
                    </a:cubicBezTo>
                    <a:cubicBezTo>
                      <a:pt x="34064" y="32910"/>
                      <a:pt x="29153" y="31293"/>
                      <a:pt x="24072" y="30589"/>
                    </a:cubicBezTo>
                    <a:lnTo>
                      <a:pt x="24072" y="30589"/>
                    </a:lnTo>
                    <a:cubicBezTo>
                      <a:pt x="18858" y="29902"/>
                      <a:pt x="13824" y="28226"/>
                      <a:pt x="9242" y="25646"/>
                    </a:cubicBezTo>
                    <a:cubicBezTo>
                      <a:pt x="5428" y="23585"/>
                      <a:pt x="2977" y="19672"/>
                      <a:pt x="2790" y="15340"/>
                    </a:cubicBezTo>
                    <a:cubicBezTo>
                      <a:pt x="3005" y="10798"/>
                      <a:pt x="5452" y="6659"/>
                      <a:pt x="9326" y="4279"/>
                    </a:cubicBezTo>
                    <a:cubicBezTo>
                      <a:pt x="13843" y="1381"/>
                      <a:pt x="19124" y="-111"/>
                      <a:pt x="24491" y="6"/>
                    </a:cubicBezTo>
                    <a:cubicBezTo>
                      <a:pt x="31468" y="325"/>
                      <a:pt x="38198" y="2687"/>
                      <a:pt x="43847" y="6793"/>
                    </a:cubicBezTo>
                    <a:cubicBezTo>
                      <a:pt x="44743" y="7363"/>
                      <a:pt x="45020" y="8553"/>
                      <a:pt x="44450" y="9449"/>
                    </a:cubicBezTo>
                    <a:cubicBezTo>
                      <a:pt x="44442" y="9458"/>
                      <a:pt x="44442" y="9466"/>
                      <a:pt x="44433" y="9474"/>
                    </a:cubicBezTo>
                    <a:cubicBezTo>
                      <a:pt x="43805" y="10312"/>
                      <a:pt x="42640" y="10530"/>
                      <a:pt x="41752" y="9977"/>
                    </a:cubicBezTo>
                    <a:cubicBezTo>
                      <a:pt x="36720" y="6274"/>
                      <a:pt x="30729" y="4087"/>
                      <a:pt x="24491" y="3693"/>
                    </a:cubicBezTo>
                    <a:cubicBezTo>
                      <a:pt x="19955" y="3592"/>
                      <a:pt x="15491" y="4849"/>
                      <a:pt x="11672" y="7296"/>
                    </a:cubicBezTo>
                    <a:cubicBezTo>
                      <a:pt x="8680" y="9039"/>
                      <a:pt x="6809" y="12214"/>
                      <a:pt x="6728" y="15675"/>
                    </a:cubicBezTo>
                    <a:cubicBezTo>
                      <a:pt x="6876" y="18725"/>
                      <a:pt x="8675" y="21456"/>
                      <a:pt x="11420" y="22797"/>
                    </a:cubicBezTo>
                    <a:cubicBezTo>
                      <a:pt x="15565" y="25135"/>
                      <a:pt x="20113" y="26668"/>
                      <a:pt x="24827" y="27321"/>
                    </a:cubicBezTo>
                    <a:lnTo>
                      <a:pt x="24827" y="27321"/>
                    </a:lnTo>
                    <a:cubicBezTo>
                      <a:pt x="30456" y="28067"/>
                      <a:pt x="35888" y="29885"/>
                      <a:pt x="40830" y="32684"/>
                    </a:cubicBezTo>
                    <a:cubicBezTo>
                      <a:pt x="44969" y="34896"/>
                      <a:pt x="47617" y="39136"/>
                      <a:pt x="47785" y="43828"/>
                    </a:cubicBezTo>
                    <a:cubicBezTo>
                      <a:pt x="47500" y="48679"/>
                      <a:pt x="44835" y="53070"/>
                      <a:pt x="40663" y="55558"/>
                    </a:cubicBezTo>
                    <a:cubicBezTo>
                      <a:pt x="35846" y="58659"/>
                      <a:pt x="30218" y="60259"/>
                      <a:pt x="24491" y="60167"/>
                    </a:cubicBezTo>
                    <a:cubicBezTo>
                      <a:pt x="16105" y="59815"/>
                      <a:pt x="8029" y="56891"/>
                      <a:pt x="1366" y="51788"/>
                    </a:cubicBezTo>
                    <a:cubicBezTo>
                      <a:pt x="419" y="51570"/>
                      <a:pt x="-173" y="50623"/>
                      <a:pt x="45" y="49676"/>
                    </a:cubicBezTo>
                    <a:cubicBezTo>
                      <a:pt x="175" y="49115"/>
                      <a:pt x="575" y="48646"/>
                      <a:pt x="1114" y="484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Freeform: Shape 928">
                <a:extLst>
                  <a:ext uri="{FF2B5EF4-FFF2-40B4-BE49-F238E27FC236}">
                    <a16:creationId xmlns="" xmlns:a16="http://schemas.microsoft.com/office/drawing/2014/main" id="{3D4C765E-F93C-4031-85C1-927D40E55FC9}"/>
                  </a:ext>
                </a:extLst>
              </p:cNvPr>
              <p:cNvSpPr/>
              <p:nvPr/>
            </p:nvSpPr>
            <p:spPr>
              <a:xfrm>
                <a:off x="1245832" y="3766522"/>
                <a:ext cx="41140" cy="58907"/>
              </a:xfrm>
              <a:custGeom>
                <a:avLst/>
                <a:gdLst>
                  <a:gd name="connsiteX0" fmla="*/ 36700 w 41140"/>
                  <a:gd name="connsiteY0" fmla="*/ 31758 h 58907"/>
                  <a:gd name="connsiteX1" fmla="*/ 4441 w 41140"/>
                  <a:gd name="connsiteY1" fmla="*/ 31758 h 58907"/>
                  <a:gd name="connsiteX2" fmla="*/ 4441 w 41140"/>
                  <a:gd name="connsiteY2" fmla="*/ 56895 h 58907"/>
                  <a:gd name="connsiteX3" fmla="*/ 2179 w 41140"/>
                  <a:gd name="connsiteY3" fmla="*/ 58906 h 58907"/>
                  <a:gd name="connsiteX4" fmla="*/ 0 w 41140"/>
                  <a:gd name="connsiteY4" fmla="*/ 56895 h 58907"/>
                  <a:gd name="connsiteX5" fmla="*/ 0 w 41140"/>
                  <a:gd name="connsiteY5" fmla="*/ 56895 h 58907"/>
                  <a:gd name="connsiteX6" fmla="*/ 0 w 41140"/>
                  <a:gd name="connsiteY6" fmla="*/ 2013 h 58907"/>
                  <a:gd name="connsiteX7" fmla="*/ 2179 w 41140"/>
                  <a:gd name="connsiteY7" fmla="*/ 2 h 58907"/>
                  <a:gd name="connsiteX8" fmla="*/ 2179 w 41140"/>
                  <a:gd name="connsiteY8" fmla="*/ 2 h 58907"/>
                  <a:gd name="connsiteX9" fmla="*/ 4441 w 41140"/>
                  <a:gd name="connsiteY9" fmla="*/ 2013 h 58907"/>
                  <a:gd name="connsiteX10" fmla="*/ 4441 w 41140"/>
                  <a:gd name="connsiteY10" fmla="*/ 27150 h 58907"/>
                  <a:gd name="connsiteX11" fmla="*/ 36700 w 41140"/>
                  <a:gd name="connsiteY11" fmla="*/ 27150 h 58907"/>
                  <a:gd name="connsiteX12" fmla="*/ 36700 w 41140"/>
                  <a:gd name="connsiteY12" fmla="*/ 2013 h 58907"/>
                  <a:gd name="connsiteX13" fmla="*/ 38878 w 41140"/>
                  <a:gd name="connsiteY13" fmla="*/ 2 h 58907"/>
                  <a:gd name="connsiteX14" fmla="*/ 38878 w 41140"/>
                  <a:gd name="connsiteY14" fmla="*/ 2 h 58907"/>
                  <a:gd name="connsiteX15" fmla="*/ 41140 w 41140"/>
                  <a:gd name="connsiteY15" fmla="*/ 2013 h 58907"/>
                  <a:gd name="connsiteX16" fmla="*/ 41140 w 41140"/>
                  <a:gd name="connsiteY16" fmla="*/ 56895 h 58907"/>
                  <a:gd name="connsiteX17" fmla="*/ 38878 w 41140"/>
                  <a:gd name="connsiteY17" fmla="*/ 58906 h 58907"/>
                  <a:gd name="connsiteX18" fmla="*/ 36700 w 41140"/>
                  <a:gd name="connsiteY18" fmla="*/ 56895 h 58907"/>
                  <a:gd name="connsiteX19" fmla="*/ 36700 w 41140"/>
                  <a:gd name="connsiteY19" fmla="*/ 56895 h 5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1140" h="58907">
                    <a:moveTo>
                      <a:pt x="36700" y="31758"/>
                    </a:moveTo>
                    <a:lnTo>
                      <a:pt x="4441" y="31758"/>
                    </a:lnTo>
                    <a:lnTo>
                      <a:pt x="4441" y="56895"/>
                    </a:lnTo>
                    <a:cubicBezTo>
                      <a:pt x="4349" y="58068"/>
                      <a:pt x="3352" y="58956"/>
                      <a:pt x="2179" y="58906"/>
                    </a:cubicBezTo>
                    <a:cubicBezTo>
                      <a:pt x="1022" y="58956"/>
                      <a:pt x="50" y="58051"/>
                      <a:pt x="0" y="56895"/>
                    </a:cubicBezTo>
                    <a:cubicBezTo>
                      <a:pt x="0" y="56895"/>
                      <a:pt x="0" y="56895"/>
                      <a:pt x="0" y="56895"/>
                    </a:cubicBezTo>
                    <a:lnTo>
                      <a:pt x="0" y="2013"/>
                    </a:lnTo>
                    <a:cubicBezTo>
                      <a:pt x="42" y="857"/>
                      <a:pt x="1022" y="-40"/>
                      <a:pt x="2179" y="2"/>
                    </a:cubicBezTo>
                    <a:cubicBezTo>
                      <a:pt x="2179" y="2"/>
                      <a:pt x="2179" y="2"/>
                      <a:pt x="2179" y="2"/>
                    </a:cubicBezTo>
                    <a:cubicBezTo>
                      <a:pt x="3352" y="-48"/>
                      <a:pt x="4349" y="840"/>
                      <a:pt x="4441" y="2013"/>
                    </a:cubicBezTo>
                    <a:lnTo>
                      <a:pt x="4441" y="27150"/>
                    </a:lnTo>
                    <a:lnTo>
                      <a:pt x="36700" y="27150"/>
                    </a:lnTo>
                    <a:lnTo>
                      <a:pt x="36700" y="2013"/>
                    </a:lnTo>
                    <a:cubicBezTo>
                      <a:pt x="36741" y="857"/>
                      <a:pt x="37722" y="-40"/>
                      <a:pt x="38878" y="2"/>
                    </a:cubicBezTo>
                    <a:cubicBezTo>
                      <a:pt x="38878" y="2"/>
                      <a:pt x="38878" y="2"/>
                      <a:pt x="38878" y="2"/>
                    </a:cubicBezTo>
                    <a:cubicBezTo>
                      <a:pt x="40051" y="-48"/>
                      <a:pt x="41048" y="840"/>
                      <a:pt x="41140" y="2013"/>
                    </a:cubicBezTo>
                    <a:lnTo>
                      <a:pt x="41140" y="56895"/>
                    </a:lnTo>
                    <a:cubicBezTo>
                      <a:pt x="41048" y="58068"/>
                      <a:pt x="40051" y="58956"/>
                      <a:pt x="38878" y="58906"/>
                    </a:cubicBezTo>
                    <a:cubicBezTo>
                      <a:pt x="37722" y="58956"/>
                      <a:pt x="36750" y="58051"/>
                      <a:pt x="36700" y="56895"/>
                    </a:cubicBezTo>
                    <a:cubicBezTo>
                      <a:pt x="36700" y="56895"/>
                      <a:pt x="36700" y="56895"/>
                      <a:pt x="36700" y="56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="" xmlns:a16="http://schemas.microsoft.com/office/drawing/2014/main" id="{AD79D527-249A-4B65-AC29-1C88E77DD8F2}"/>
                  </a:ext>
                </a:extLst>
              </p:cNvPr>
              <p:cNvSpPr/>
              <p:nvPr/>
            </p:nvSpPr>
            <p:spPr>
              <a:xfrm>
                <a:off x="803259" y="3864389"/>
                <a:ext cx="434277" cy="116215"/>
              </a:xfrm>
              <a:custGeom>
                <a:avLst/>
                <a:gdLst>
                  <a:gd name="connsiteX0" fmla="*/ 0 w 434277"/>
                  <a:gd name="connsiteY0" fmla="*/ 0 h 116215"/>
                  <a:gd name="connsiteX1" fmla="*/ 434278 w 434277"/>
                  <a:gd name="connsiteY1" fmla="*/ 0 h 116215"/>
                  <a:gd name="connsiteX2" fmla="*/ 434278 w 434277"/>
                  <a:gd name="connsiteY2" fmla="*/ 116215 h 116215"/>
                  <a:gd name="connsiteX3" fmla="*/ 0 w 434277"/>
                  <a:gd name="connsiteY3" fmla="*/ 116215 h 11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4277" h="116215">
                    <a:moveTo>
                      <a:pt x="0" y="0"/>
                    </a:moveTo>
                    <a:lnTo>
                      <a:pt x="434278" y="0"/>
                    </a:lnTo>
                    <a:lnTo>
                      <a:pt x="434278" y="116215"/>
                    </a:lnTo>
                    <a:lnTo>
                      <a:pt x="0" y="116215"/>
                    </a:ln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="" xmlns:a16="http://schemas.microsoft.com/office/drawing/2014/main" id="{998BF1AE-1277-45ED-A889-AC5F98272CCD}"/>
                  </a:ext>
                </a:extLst>
              </p:cNvPr>
              <p:cNvSpPr/>
              <p:nvPr/>
            </p:nvSpPr>
            <p:spPr>
              <a:xfrm>
                <a:off x="1237536" y="3864389"/>
                <a:ext cx="401432" cy="116215"/>
              </a:xfrm>
              <a:custGeom>
                <a:avLst/>
                <a:gdLst>
                  <a:gd name="connsiteX0" fmla="*/ 0 w 401432"/>
                  <a:gd name="connsiteY0" fmla="*/ 0 h 116215"/>
                  <a:gd name="connsiteX1" fmla="*/ 401433 w 401432"/>
                  <a:gd name="connsiteY1" fmla="*/ 0 h 116215"/>
                  <a:gd name="connsiteX2" fmla="*/ 401433 w 401432"/>
                  <a:gd name="connsiteY2" fmla="*/ 116215 h 116215"/>
                  <a:gd name="connsiteX3" fmla="*/ 0 w 401432"/>
                  <a:gd name="connsiteY3" fmla="*/ 116215 h 11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1432" h="116215">
                    <a:moveTo>
                      <a:pt x="0" y="0"/>
                    </a:moveTo>
                    <a:lnTo>
                      <a:pt x="401433" y="0"/>
                    </a:lnTo>
                    <a:lnTo>
                      <a:pt x="401433" y="116215"/>
                    </a:lnTo>
                    <a:lnTo>
                      <a:pt x="0" y="116215"/>
                    </a:lnTo>
                    <a:close/>
                  </a:path>
                </a:pathLst>
              </a:custGeom>
              <a:solidFill>
                <a:srgbClr val="263238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Freeform: Shape 931">
                <a:extLst>
                  <a:ext uri="{FF2B5EF4-FFF2-40B4-BE49-F238E27FC236}">
                    <a16:creationId xmlns="" xmlns:a16="http://schemas.microsoft.com/office/drawing/2014/main" id="{AB5A4417-BBCD-4323-9945-86B88F2F7B5D}"/>
                  </a:ext>
                </a:extLst>
              </p:cNvPr>
              <p:cNvSpPr/>
              <p:nvPr/>
            </p:nvSpPr>
            <p:spPr>
              <a:xfrm>
                <a:off x="803259" y="3876455"/>
                <a:ext cx="434277" cy="92084"/>
              </a:xfrm>
              <a:custGeom>
                <a:avLst/>
                <a:gdLst>
                  <a:gd name="connsiteX0" fmla="*/ 0 w 434277"/>
                  <a:gd name="connsiteY0" fmla="*/ 0 h 92084"/>
                  <a:gd name="connsiteX1" fmla="*/ 434278 w 434277"/>
                  <a:gd name="connsiteY1" fmla="*/ 0 h 92084"/>
                  <a:gd name="connsiteX2" fmla="*/ 434278 w 434277"/>
                  <a:gd name="connsiteY2" fmla="*/ 92084 h 92084"/>
                  <a:gd name="connsiteX3" fmla="*/ 0 w 434277"/>
                  <a:gd name="connsiteY3" fmla="*/ 92084 h 9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4277" h="92084">
                    <a:moveTo>
                      <a:pt x="0" y="0"/>
                    </a:moveTo>
                    <a:lnTo>
                      <a:pt x="434278" y="0"/>
                    </a:lnTo>
                    <a:lnTo>
                      <a:pt x="434278" y="92084"/>
                    </a:lnTo>
                    <a:lnTo>
                      <a:pt x="0" y="92084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="" xmlns:a16="http://schemas.microsoft.com/office/drawing/2014/main" id="{E23A7DDE-20B5-4B38-81FB-35FDA1E84333}"/>
                  </a:ext>
                </a:extLst>
              </p:cNvPr>
              <p:cNvSpPr/>
              <p:nvPr/>
            </p:nvSpPr>
            <p:spPr>
              <a:xfrm>
                <a:off x="841047" y="3893799"/>
                <a:ext cx="396405" cy="3518"/>
              </a:xfrm>
              <a:custGeom>
                <a:avLst/>
                <a:gdLst>
                  <a:gd name="connsiteX0" fmla="*/ 0 w 396405"/>
                  <a:gd name="connsiteY0" fmla="*/ 1592 h 3518"/>
                  <a:gd name="connsiteX1" fmla="*/ 136408 w 396405"/>
                  <a:gd name="connsiteY1" fmla="*/ 419 h 3518"/>
                  <a:gd name="connsiteX2" fmla="*/ 198161 w 396405"/>
                  <a:gd name="connsiteY2" fmla="*/ 0 h 3518"/>
                  <a:gd name="connsiteX3" fmla="*/ 334653 w 396405"/>
                  <a:gd name="connsiteY3" fmla="*/ 419 h 3518"/>
                  <a:gd name="connsiteX4" fmla="*/ 396405 w 396405"/>
                  <a:gd name="connsiteY4" fmla="*/ 1759 h 3518"/>
                  <a:gd name="connsiteX5" fmla="*/ 334653 w 396405"/>
                  <a:gd name="connsiteY5" fmla="*/ 3100 h 3518"/>
                  <a:gd name="connsiteX6" fmla="*/ 198161 w 396405"/>
                  <a:gd name="connsiteY6" fmla="*/ 3519 h 3518"/>
                  <a:gd name="connsiteX7" fmla="*/ 136408 w 396405"/>
                  <a:gd name="connsiteY7" fmla="*/ 2932 h 3518"/>
                  <a:gd name="connsiteX8" fmla="*/ 0 w 396405"/>
                  <a:gd name="connsiteY8" fmla="*/ 1592 h 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405" h="3518">
                    <a:moveTo>
                      <a:pt x="0" y="1592"/>
                    </a:moveTo>
                    <a:cubicBezTo>
                      <a:pt x="45470" y="813"/>
                      <a:pt x="90939" y="419"/>
                      <a:pt x="136408" y="419"/>
                    </a:cubicBezTo>
                    <a:lnTo>
                      <a:pt x="198161" y="0"/>
                    </a:lnTo>
                    <a:lnTo>
                      <a:pt x="334653" y="419"/>
                    </a:lnTo>
                    <a:cubicBezTo>
                      <a:pt x="380150" y="419"/>
                      <a:pt x="350908" y="1089"/>
                      <a:pt x="396405" y="1759"/>
                    </a:cubicBezTo>
                    <a:cubicBezTo>
                      <a:pt x="350908" y="2430"/>
                      <a:pt x="380150" y="2849"/>
                      <a:pt x="334653" y="3100"/>
                    </a:cubicBezTo>
                    <a:lnTo>
                      <a:pt x="198161" y="3519"/>
                    </a:lnTo>
                    <a:lnTo>
                      <a:pt x="136408" y="2932"/>
                    </a:lnTo>
                    <a:cubicBezTo>
                      <a:pt x="90939" y="2706"/>
                      <a:pt x="45470" y="2262"/>
                      <a:pt x="0" y="1592"/>
                    </a:cubicBez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="" xmlns:a16="http://schemas.microsoft.com/office/drawing/2014/main" id="{12F6EAD2-5BB8-46C3-BF4A-87DA84269CD8}"/>
                  </a:ext>
                </a:extLst>
              </p:cNvPr>
              <p:cNvSpPr/>
              <p:nvPr/>
            </p:nvSpPr>
            <p:spPr>
              <a:xfrm>
                <a:off x="841047" y="3911646"/>
                <a:ext cx="396489" cy="3519"/>
              </a:xfrm>
              <a:custGeom>
                <a:avLst/>
                <a:gdLst>
                  <a:gd name="connsiteX0" fmla="*/ 0 w 396489"/>
                  <a:gd name="connsiteY0" fmla="*/ 1760 h 3519"/>
                  <a:gd name="connsiteX1" fmla="*/ 136492 w 396489"/>
                  <a:gd name="connsiteY1" fmla="*/ 419 h 3519"/>
                  <a:gd name="connsiteX2" fmla="*/ 198245 w 396489"/>
                  <a:gd name="connsiteY2" fmla="*/ 0 h 3519"/>
                  <a:gd name="connsiteX3" fmla="*/ 334737 w 396489"/>
                  <a:gd name="connsiteY3" fmla="*/ 419 h 3519"/>
                  <a:gd name="connsiteX4" fmla="*/ 396489 w 396489"/>
                  <a:gd name="connsiteY4" fmla="*/ 1760 h 3519"/>
                  <a:gd name="connsiteX5" fmla="*/ 334737 w 396489"/>
                  <a:gd name="connsiteY5" fmla="*/ 3100 h 3519"/>
                  <a:gd name="connsiteX6" fmla="*/ 198245 w 396489"/>
                  <a:gd name="connsiteY6" fmla="*/ 3519 h 3519"/>
                  <a:gd name="connsiteX7" fmla="*/ 136408 w 396489"/>
                  <a:gd name="connsiteY7" fmla="*/ 3100 h 3519"/>
                  <a:gd name="connsiteX8" fmla="*/ 0 w 396489"/>
                  <a:gd name="connsiteY8" fmla="*/ 1760 h 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489" h="3519">
                    <a:moveTo>
                      <a:pt x="0" y="1760"/>
                    </a:moveTo>
                    <a:cubicBezTo>
                      <a:pt x="45470" y="1198"/>
                      <a:pt x="90967" y="754"/>
                      <a:pt x="136492" y="419"/>
                    </a:cubicBezTo>
                    <a:lnTo>
                      <a:pt x="198245" y="0"/>
                    </a:lnTo>
                    <a:lnTo>
                      <a:pt x="334737" y="419"/>
                    </a:lnTo>
                    <a:cubicBezTo>
                      <a:pt x="380234" y="419"/>
                      <a:pt x="350992" y="1173"/>
                      <a:pt x="396489" y="1760"/>
                    </a:cubicBezTo>
                    <a:cubicBezTo>
                      <a:pt x="350992" y="2430"/>
                      <a:pt x="380234" y="2933"/>
                      <a:pt x="334737" y="3100"/>
                    </a:cubicBezTo>
                    <a:lnTo>
                      <a:pt x="198245" y="3519"/>
                    </a:lnTo>
                    <a:lnTo>
                      <a:pt x="136408" y="3100"/>
                    </a:lnTo>
                    <a:cubicBezTo>
                      <a:pt x="90939" y="2933"/>
                      <a:pt x="45470" y="2489"/>
                      <a:pt x="0" y="1760"/>
                    </a:cubicBez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="" xmlns:a16="http://schemas.microsoft.com/office/drawing/2014/main" id="{F0BE0294-1870-4ECF-A85B-114BCA950D11}"/>
                  </a:ext>
                </a:extLst>
              </p:cNvPr>
              <p:cNvSpPr/>
              <p:nvPr/>
            </p:nvSpPr>
            <p:spPr>
              <a:xfrm>
                <a:off x="841047" y="3929744"/>
                <a:ext cx="396489" cy="3519"/>
              </a:xfrm>
              <a:custGeom>
                <a:avLst/>
                <a:gdLst>
                  <a:gd name="connsiteX0" fmla="*/ 0 w 396489"/>
                  <a:gd name="connsiteY0" fmla="*/ 1760 h 3519"/>
                  <a:gd name="connsiteX1" fmla="*/ 136492 w 396489"/>
                  <a:gd name="connsiteY1" fmla="*/ 419 h 3519"/>
                  <a:gd name="connsiteX2" fmla="*/ 198245 w 396489"/>
                  <a:gd name="connsiteY2" fmla="*/ 0 h 3519"/>
                  <a:gd name="connsiteX3" fmla="*/ 334737 w 396489"/>
                  <a:gd name="connsiteY3" fmla="*/ 419 h 3519"/>
                  <a:gd name="connsiteX4" fmla="*/ 396489 w 396489"/>
                  <a:gd name="connsiteY4" fmla="*/ 1760 h 3519"/>
                  <a:gd name="connsiteX5" fmla="*/ 334737 w 396489"/>
                  <a:gd name="connsiteY5" fmla="*/ 3100 h 3519"/>
                  <a:gd name="connsiteX6" fmla="*/ 198245 w 396489"/>
                  <a:gd name="connsiteY6" fmla="*/ 3519 h 3519"/>
                  <a:gd name="connsiteX7" fmla="*/ 136408 w 396489"/>
                  <a:gd name="connsiteY7" fmla="*/ 3100 h 3519"/>
                  <a:gd name="connsiteX8" fmla="*/ 0 w 396489"/>
                  <a:gd name="connsiteY8" fmla="*/ 1760 h 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489" h="3519">
                    <a:moveTo>
                      <a:pt x="0" y="1760"/>
                    </a:moveTo>
                    <a:cubicBezTo>
                      <a:pt x="45470" y="1089"/>
                      <a:pt x="90967" y="645"/>
                      <a:pt x="136492" y="419"/>
                    </a:cubicBezTo>
                    <a:lnTo>
                      <a:pt x="198245" y="0"/>
                    </a:lnTo>
                    <a:lnTo>
                      <a:pt x="334737" y="419"/>
                    </a:lnTo>
                    <a:cubicBezTo>
                      <a:pt x="380234" y="419"/>
                      <a:pt x="350992" y="1089"/>
                      <a:pt x="396489" y="1760"/>
                    </a:cubicBezTo>
                    <a:cubicBezTo>
                      <a:pt x="350992" y="2430"/>
                      <a:pt x="380234" y="2849"/>
                      <a:pt x="334737" y="3100"/>
                    </a:cubicBezTo>
                    <a:lnTo>
                      <a:pt x="198245" y="3519"/>
                    </a:lnTo>
                    <a:lnTo>
                      <a:pt x="136408" y="3100"/>
                    </a:lnTo>
                    <a:cubicBezTo>
                      <a:pt x="90939" y="2824"/>
                      <a:pt x="45470" y="2371"/>
                      <a:pt x="0" y="1760"/>
                    </a:cubicBez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Freeform: Shape 935">
                <a:extLst>
                  <a:ext uri="{FF2B5EF4-FFF2-40B4-BE49-F238E27FC236}">
                    <a16:creationId xmlns="" xmlns:a16="http://schemas.microsoft.com/office/drawing/2014/main" id="{211DC39D-0085-4153-ACEB-70F9BE5CA730}"/>
                  </a:ext>
                </a:extLst>
              </p:cNvPr>
              <p:cNvSpPr/>
              <p:nvPr/>
            </p:nvSpPr>
            <p:spPr>
              <a:xfrm>
                <a:off x="841047" y="3948178"/>
                <a:ext cx="396489" cy="2764"/>
              </a:xfrm>
              <a:custGeom>
                <a:avLst/>
                <a:gdLst>
                  <a:gd name="connsiteX0" fmla="*/ 0 w 396489"/>
                  <a:gd name="connsiteY0" fmla="*/ 1424 h 2764"/>
                  <a:gd name="connsiteX1" fmla="*/ 136492 w 396489"/>
                  <a:gd name="connsiteY1" fmla="*/ 0 h 2764"/>
                  <a:gd name="connsiteX2" fmla="*/ 198245 w 396489"/>
                  <a:gd name="connsiteY2" fmla="*/ 0 h 2764"/>
                  <a:gd name="connsiteX3" fmla="*/ 334737 w 396489"/>
                  <a:gd name="connsiteY3" fmla="*/ 0 h 2764"/>
                  <a:gd name="connsiteX4" fmla="*/ 396489 w 396489"/>
                  <a:gd name="connsiteY4" fmla="*/ 1424 h 2764"/>
                  <a:gd name="connsiteX5" fmla="*/ 334737 w 396489"/>
                  <a:gd name="connsiteY5" fmla="*/ 2765 h 2764"/>
                  <a:gd name="connsiteX6" fmla="*/ 198245 w 396489"/>
                  <a:gd name="connsiteY6" fmla="*/ 2765 h 2764"/>
                  <a:gd name="connsiteX7" fmla="*/ 136492 w 396489"/>
                  <a:gd name="connsiteY7" fmla="*/ 2765 h 2764"/>
                  <a:gd name="connsiteX8" fmla="*/ 0 w 396489"/>
                  <a:gd name="connsiteY8" fmla="*/ 1424 h 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489" h="2764">
                    <a:moveTo>
                      <a:pt x="0" y="1424"/>
                    </a:moveTo>
                    <a:cubicBezTo>
                      <a:pt x="45470" y="754"/>
                      <a:pt x="90967" y="276"/>
                      <a:pt x="136492" y="0"/>
                    </a:cubicBezTo>
                    <a:lnTo>
                      <a:pt x="198245" y="0"/>
                    </a:lnTo>
                    <a:lnTo>
                      <a:pt x="334737" y="0"/>
                    </a:lnTo>
                    <a:cubicBezTo>
                      <a:pt x="380234" y="0"/>
                      <a:pt x="350992" y="754"/>
                      <a:pt x="396489" y="1424"/>
                    </a:cubicBezTo>
                    <a:cubicBezTo>
                      <a:pt x="350992" y="2011"/>
                      <a:pt x="380234" y="2514"/>
                      <a:pt x="334737" y="2765"/>
                    </a:cubicBezTo>
                    <a:lnTo>
                      <a:pt x="198245" y="2765"/>
                    </a:lnTo>
                    <a:lnTo>
                      <a:pt x="136492" y="2765"/>
                    </a:lnTo>
                    <a:cubicBezTo>
                      <a:pt x="90967" y="2539"/>
                      <a:pt x="45470" y="2095"/>
                      <a:pt x="0" y="1424"/>
                    </a:cubicBez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Freeform: Shape 936">
                <a:extLst>
                  <a:ext uri="{FF2B5EF4-FFF2-40B4-BE49-F238E27FC236}">
                    <a16:creationId xmlns="" xmlns:a16="http://schemas.microsoft.com/office/drawing/2014/main" id="{B5FE56B9-7B5E-48CD-B743-93850C047D4C}"/>
                  </a:ext>
                </a:extLst>
              </p:cNvPr>
              <p:cNvSpPr/>
              <p:nvPr/>
            </p:nvSpPr>
            <p:spPr>
              <a:xfrm>
                <a:off x="1326436" y="3864389"/>
                <a:ext cx="56473" cy="116215"/>
              </a:xfrm>
              <a:custGeom>
                <a:avLst/>
                <a:gdLst>
                  <a:gd name="connsiteX0" fmla="*/ 0 w 56473"/>
                  <a:gd name="connsiteY0" fmla="*/ 0 h 116215"/>
                  <a:gd name="connsiteX1" fmla="*/ 56474 w 56473"/>
                  <a:gd name="connsiteY1" fmla="*/ 0 h 116215"/>
                  <a:gd name="connsiteX2" fmla="*/ 56474 w 56473"/>
                  <a:gd name="connsiteY2" fmla="*/ 116215 h 116215"/>
                  <a:gd name="connsiteX3" fmla="*/ 0 w 56473"/>
                  <a:gd name="connsiteY3" fmla="*/ 116215 h 11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473" h="116215">
                    <a:moveTo>
                      <a:pt x="0" y="0"/>
                    </a:moveTo>
                    <a:lnTo>
                      <a:pt x="56474" y="0"/>
                    </a:lnTo>
                    <a:lnTo>
                      <a:pt x="56474" y="116215"/>
                    </a:lnTo>
                    <a:lnTo>
                      <a:pt x="0" y="116215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Freeform: Shape 937">
                <a:extLst>
                  <a:ext uri="{FF2B5EF4-FFF2-40B4-BE49-F238E27FC236}">
                    <a16:creationId xmlns="" xmlns:a16="http://schemas.microsoft.com/office/drawing/2014/main" id="{17EFEB57-AE6B-4DA5-BC83-EF86E192E5FC}"/>
                  </a:ext>
                </a:extLst>
              </p:cNvPr>
              <p:cNvSpPr/>
              <p:nvPr/>
            </p:nvSpPr>
            <p:spPr>
              <a:xfrm>
                <a:off x="1580233" y="3864389"/>
                <a:ext cx="37956" cy="116215"/>
              </a:xfrm>
              <a:custGeom>
                <a:avLst/>
                <a:gdLst>
                  <a:gd name="connsiteX0" fmla="*/ 0 w 37956"/>
                  <a:gd name="connsiteY0" fmla="*/ 0 h 116215"/>
                  <a:gd name="connsiteX1" fmla="*/ 37956 w 37956"/>
                  <a:gd name="connsiteY1" fmla="*/ 0 h 116215"/>
                  <a:gd name="connsiteX2" fmla="*/ 37956 w 37956"/>
                  <a:gd name="connsiteY2" fmla="*/ 116215 h 116215"/>
                  <a:gd name="connsiteX3" fmla="*/ 0 w 37956"/>
                  <a:gd name="connsiteY3" fmla="*/ 116215 h 11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956" h="116215">
                    <a:moveTo>
                      <a:pt x="0" y="0"/>
                    </a:moveTo>
                    <a:lnTo>
                      <a:pt x="37956" y="0"/>
                    </a:lnTo>
                    <a:lnTo>
                      <a:pt x="37956" y="116215"/>
                    </a:lnTo>
                    <a:lnTo>
                      <a:pt x="0" y="116215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Freeform: Shape 938">
                <a:extLst>
                  <a:ext uri="{FF2B5EF4-FFF2-40B4-BE49-F238E27FC236}">
                    <a16:creationId xmlns="" xmlns:a16="http://schemas.microsoft.com/office/drawing/2014/main" id="{512773FF-ED20-4E04-9767-05835AB93930}"/>
                  </a:ext>
                </a:extLst>
              </p:cNvPr>
              <p:cNvSpPr/>
              <p:nvPr/>
            </p:nvSpPr>
            <p:spPr>
              <a:xfrm rot="10800000">
                <a:off x="1132968" y="3980520"/>
                <a:ext cx="489075" cy="159701"/>
              </a:xfrm>
              <a:custGeom>
                <a:avLst/>
                <a:gdLst>
                  <a:gd name="connsiteX0" fmla="*/ 0 w 489075"/>
                  <a:gd name="connsiteY0" fmla="*/ 0 h 159701"/>
                  <a:gd name="connsiteX1" fmla="*/ 489076 w 489075"/>
                  <a:gd name="connsiteY1" fmla="*/ 0 h 159701"/>
                  <a:gd name="connsiteX2" fmla="*/ 489076 w 489075"/>
                  <a:gd name="connsiteY2" fmla="*/ 159702 h 159701"/>
                  <a:gd name="connsiteX3" fmla="*/ 0 w 489075"/>
                  <a:gd name="connsiteY3" fmla="*/ 159702 h 159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9075" h="159701">
                    <a:moveTo>
                      <a:pt x="0" y="0"/>
                    </a:moveTo>
                    <a:lnTo>
                      <a:pt x="489076" y="0"/>
                    </a:lnTo>
                    <a:lnTo>
                      <a:pt x="489076" y="159702"/>
                    </a:lnTo>
                    <a:lnTo>
                      <a:pt x="0" y="159702"/>
                    </a:ln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Freeform: Shape 939">
                <a:extLst>
                  <a:ext uri="{FF2B5EF4-FFF2-40B4-BE49-F238E27FC236}">
                    <a16:creationId xmlns="" xmlns:a16="http://schemas.microsoft.com/office/drawing/2014/main" id="{810D61EC-B636-4859-BFA3-64433A31B961}"/>
                  </a:ext>
                </a:extLst>
              </p:cNvPr>
              <p:cNvSpPr/>
              <p:nvPr/>
            </p:nvSpPr>
            <p:spPr>
              <a:xfrm rot="10800000">
                <a:off x="761615" y="3980520"/>
                <a:ext cx="371352" cy="159701"/>
              </a:xfrm>
              <a:custGeom>
                <a:avLst/>
                <a:gdLst>
                  <a:gd name="connsiteX0" fmla="*/ 0 w 371352"/>
                  <a:gd name="connsiteY0" fmla="*/ 0 h 159701"/>
                  <a:gd name="connsiteX1" fmla="*/ 371352 w 371352"/>
                  <a:gd name="connsiteY1" fmla="*/ 0 h 159701"/>
                  <a:gd name="connsiteX2" fmla="*/ 371352 w 371352"/>
                  <a:gd name="connsiteY2" fmla="*/ 159702 h 159701"/>
                  <a:gd name="connsiteX3" fmla="*/ 0 w 371352"/>
                  <a:gd name="connsiteY3" fmla="*/ 159702 h 159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352" h="159701">
                    <a:moveTo>
                      <a:pt x="0" y="0"/>
                    </a:moveTo>
                    <a:lnTo>
                      <a:pt x="371352" y="0"/>
                    </a:lnTo>
                    <a:lnTo>
                      <a:pt x="371352" y="159702"/>
                    </a:lnTo>
                    <a:lnTo>
                      <a:pt x="0" y="159702"/>
                    </a:lnTo>
                    <a:close/>
                  </a:path>
                </a:pathLst>
              </a:custGeom>
              <a:solidFill>
                <a:srgbClr val="FFC727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Freeform: Shape 940">
                <a:extLst>
                  <a:ext uri="{FF2B5EF4-FFF2-40B4-BE49-F238E27FC236}">
                    <a16:creationId xmlns="" xmlns:a16="http://schemas.microsoft.com/office/drawing/2014/main" id="{45012CA9-F662-40F6-9C9D-E54D501818AE}"/>
                  </a:ext>
                </a:extLst>
              </p:cNvPr>
              <p:cNvSpPr/>
              <p:nvPr/>
            </p:nvSpPr>
            <p:spPr>
              <a:xfrm rot="10800000">
                <a:off x="1132968" y="3997111"/>
                <a:ext cx="489075" cy="126521"/>
              </a:xfrm>
              <a:custGeom>
                <a:avLst/>
                <a:gdLst>
                  <a:gd name="connsiteX0" fmla="*/ 0 w 489075"/>
                  <a:gd name="connsiteY0" fmla="*/ 0 h 126521"/>
                  <a:gd name="connsiteX1" fmla="*/ 489076 w 489075"/>
                  <a:gd name="connsiteY1" fmla="*/ 0 h 126521"/>
                  <a:gd name="connsiteX2" fmla="*/ 489076 w 489075"/>
                  <a:gd name="connsiteY2" fmla="*/ 126521 h 126521"/>
                  <a:gd name="connsiteX3" fmla="*/ 0 w 489075"/>
                  <a:gd name="connsiteY3" fmla="*/ 126521 h 126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9075" h="126521">
                    <a:moveTo>
                      <a:pt x="0" y="0"/>
                    </a:moveTo>
                    <a:lnTo>
                      <a:pt x="489076" y="0"/>
                    </a:lnTo>
                    <a:lnTo>
                      <a:pt x="489076" y="126521"/>
                    </a:lnTo>
                    <a:lnTo>
                      <a:pt x="0" y="126521"/>
                    </a:lnTo>
                    <a:close/>
                  </a:path>
                </a:pathLst>
              </a:custGeom>
              <a:solidFill>
                <a:srgbClr val="FFFFFF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Freeform: Shape 941">
                <a:extLst>
                  <a:ext uri="{FF2B5EF4-FFF2-40B4-BE49-F238E27FC236}">
                    <a16:creationId xmlns="" xmlns:a16="http://schemas.microsoft.com/office/drawing/2014/main" id="{D5A21C40-3E03-4FF6-BDAB-EDA7BBF83670}"/>
                  </a:ext>
                </a:extLst>
              </p:cNvPr>
              <p:cNvSpPr/>
              <p:nvPr/>
            </p:nvSpPr>
            <p:spPr>
              <a:xfrm>
                <a:off x="1132884" y="4095898"/>
                <a:ext cx="457487" cy="3518"/>
              </a:xfrm>
              <a:custGeom>
                <a:avLst/>
                <a:gdLst>
                  <a:gd name="connsiteX0" fmla="*/ 457487 w 457487"/>
                  <a:gd name="connsiteY0" fmla="*/ 1759 h 3518"/>
                  <a:gd name="connsiteX1" fmla="*/ 343116 w 457487"/>
                  <a:gd name="connsiteY1" fmla="*/ 3100 h 3518"/>
                  <a:gd name="connsiteX2" fmla="*/ 228744 w 457487"/>
                  <a:gd name="connsiteY2" fmla="*/ 3519 h 3518"/>
                  <a:gd name="connsiteX3" fmla="*/ 114372 w 457487"/>
                  <a:gd name="connsiteY3" fmla="*/ 3100 h 3518"/>
                  <a:gd name="connsiteX4" fmla="*/ 0 w 457487"/>
                  <a:gd name="connsiteY4" fmla="*/ 1759 h 3518"/>
                  <a:gd name="connsiteX5" fmla="*/ 114372 w 457487"/>
                  <a:gd name="connsiteY5" fmla="*/ 419 h 3518"/>
                  <a:gd name="connsiteX6" fmla="*/ 228744 w 457487"/>
                  <a:gd name="connsiteY6" fmla="*/ 0 h 3518"/>
                  <a:gd name="connsiteX7" fmla="*/ 343116 w 457487"/>
                  <a:gd name="connsiteY7" fmla="*/ 419 h 3518"/>
                  <a:gd name="connsiteX8" fmla="*/ 457487 w 457487"/>
                  <a:gd name="connsiteY8" fmla="*/ 1759 h 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487" h="3518">
                    <a:moveTo>
                      <a:pt x="457487" y="1759"/>
                    </a:moveTo>
                    <a:cubicBezTo>
                      <a:pt x="419338" y="2371"/>
                      <a:pt x="381214" y="2824"/>
                      <a:pt x="343116" y="3100"/>
                    </a:cubicBezTo>
                    <a:lnTo>
                      <a:pt x="228744" y="3519"/>
                    </a:lnTo>
                    <a:lnTo>
                      <a:pt x="114372" y="3100"/>
                    </a:lnTo>
                    <a:cubicBezTo>
                      <a:pt x="76220" y="3100"/>
                      <a:pt x="38096" y="2656"/>
                      <a:pt x="0" y="1759"/>
                    </a:cubicBezTo>
                    <a:cubicBezTo>
                      <a:pt x="38152" y="1089"/>
                      <a:pt x="76276" y="645"/>
                      <a:pt x="114372" y="419"/>
                    </a:cubicBezTo>
                    <a:lnTo>
                      <a:pt x="228744" y="0"/>
                    </a:lnTo>
                    <a:lnTo>
                      <a:pt x="343116" y="419"/>
                    </a:lnTo>
                    <a:cubicBezTo>
                      <a:pt x="381265" y="587"/>
                      <a:pt x="419389" y="1030"/>
                      <a:pt x="457487" y="1759"/>
                    </a:cubicBez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="" xmlns:a16="http://schemas.microsoft.com/office/drawing/2014/main" id="{B49F7014-3C09-427F-A529-D1A20875F040}"/>
                  </a:ext>
                </a:extLst>
              </p:cNvPr>
              <p:cNvSpPr/>
              <p:nvPr/>
            </p:nvSpPr>
            <p:spPr>
              <a:xfrm>
                <a:off x="1132884" y="4071431"/>
                <a:ext cx="457487" cy="2681"/>
              </a:xfrm>
              <a:custGeom>
                <a:avLst/>
                <a:gdLst>
                  <a:gd name="connsiteX0" fmla="*/ 457487 w 457487"/>
                  <a:gd name="connsiteY0" fmla="*/ 1341 h 2681"/>
                  <a:gd name="connsiteX1" fmla="*/ 343116 w 457487"/>
                  <a:gd name="connsiteY1" fmla="*/ 2681 h 2681"/>
                  <a:gd name="connsiteX2" fmla="*/ 228744 w 457487"/>
                  <a:gd name="connsiteY2" fmla="*/ 2681 h 2681"/>
                  <a:gd name="connsiteX3" fmla="*/ 114372 w 457487"/>
                  <a:gd name="connsiteY3" fmla="*/ 2681 h 2681"/>
                  <a:gd name="connsiteX4" fmla="*/ 0 w 457487"/>
                  <a:gd name="connsiteY4" fmla="*/ 1341 h 2681"/>
                  <a:gd name="connsiteX5" fmla="*/ 114372 w 457487"/>
                  <a:gd name="connsiteY5" fmla="*/ 0 h 2681"/>
                  <a:gd name="connsiteX6" fmla="*/ 228744 w 457487"/>
                  <a:gd name="connsiteY6" fmla="*/ 0 h 2681"/>
                  <a:gd name="connsiteX7" fmla="*/ 343116 w 457487"/>
                  <a:gd name="connsiteY7" fmla="*/ 0 h 2681"/>
                  <a:gd name="connsiteX8" fmla="*/ 457487 w 457487"/>
                  <a:gd name="connsiteY8" fmla="*/ 1341 h 2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487" h="2681">
                    <a:moveTo>
                      <a:pt x="457487" y="1341"/>
                    </a:moveTo>
                    <a:cubicBezTo>
                      <a:pt x="419338" y="2011"/>
                      <a:pt x="381214" y="2455"/>
                      <a:pt x="343116" y="2681"/>
                    </a:cubicBezTo>
                    <a:lnTo>
                      <a:pt x="228744" y="2681"/>
                    </a:lnTo>
                    <a:lnTo>
                      <a:pt x="114372" y="2681"/>
                    </a:lnTo>
                    <a:cubicBezTo>
                      <a:pt x="76220" y="2681"/>
                      <a:pt x="38096" y="2237"/>
                      <a:pt x="0" y="1341"/>
                    </a:cubicBezTo>
                    <a:cubicBezTo>
                      <a:pt x="38152" y="779"/>
                      <a:pt x="76276" y="335"/>
                      <a:pt x="114372" y="0"/>
                    </a:cubicBezTo>
                    <a:lnTo>
                      <a:pt x="228744" y="0"/>
                    </a:lnTo>
                    <a:lnTo>
                      <a:pt x="343116" y="0"/>
                    </a:lnTo>
                    <a:cubicBezTo>
                      <a:pt x="381265" y="277"/>
                      <a:pt x="419389" y="729"/>
                      <a:pt x="457487" y="1341"/>
                    </a:cubicBez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="" xmlns:a16="http://schemas.microsoft.com/office/drawing/2014/main" id="{458D3106-C5D9-498B-B99D-010F9140602B}"/>
                  </a:ext>
                </a:extLst>
              </p:cNvPr>
              <p:cNvSpPr/>
              <p:nvPr/>
            </p:nvSpPr>
            <p:spPr>
              <a:xfrm>
                <a:off x="1132884" y="4046211"/>
                <a:ext cx="457487" cy="3518"/>
              </a:xfrm>
              <a:custGeom>
                <a:avLst/>
                <a:gdLst>
                  <a:gd name="connsiteX0" fmla="*/ 457487 w 457487"/>
                  <a:gd name="connsiteY0" fmla="*/ 1759 h 3518"/>
                  <a:gd name="connsiteX1" fmla="*/ 343116 w 457487"/>
                  <a:gd name="connsiteY1" fmla="*/ 3100 h 3518"/>
                  <a:gd name="connsiteX2" fmla="*/ 228744 w 457487"/>
                  <a:gd name="connsiteY2" fmla="*/ 3519 h 3518"/>
                  <a:gd name="connsiteX3" fmla="*/ 114372 w 457487"/>
                  <a:gd name="connsiteY3" fmla="*/ 3100 h 3518"/>
                  <a:gd name="connsiteX4" fmla="*/ 0 w 457487"/>
                  <a:gd name="connsiteY4" fmla="*/ 1759 h 3518"/>
                  <a:gd name="connsiteX5" fmla="*/ 114372 w 457487"/>
                  <a:gd name="connsiteY5" fmla="*/ 419 h 3518"/>
                  <a:gd name="connsiteX6" fmla="*/ 228744 w 457487"/>
                  <a:gd name="connsiteY6" fmla="*/ 0 h 3518"/>
                  <a:gd name="connsiteX7" fmla="*/ 343116 w 457487"/>
                  <a:gd name="connsiteY7" fmla="*/ 419 h 3518"/>
                  <a:gd name="connsiteX8" fmla="*/ 457487 w 457487"/>
                  <a:gd name="connsiteY8" fmla="*/ 1759 h 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487" h="3518">
                    <a:moveTo>
                      <a:pt x="457487" y="1759"/>
                    </a:moveTo>
                    <a:cubicBezTo>
                      <a:pt x="419338" y="2430"/>
                      <a:pt x="381214" y="2874"/>
                      <a:pt x="343116" y="3100"/>
                    </a:cubicBezTo>
                    <a:lnTo>
                      <a:pt x="228744" y="3519"/>
                    </a:lnTo>
                    <a:lnTo>
                      <a:pt x="114372" y="3100"/>
                    </a:lnTo>
                    <a:cubicBezTo>
                      <a:pt x="76220" y="3100"/>
                      <a:pt x="38096" y="2656"/>
                      <a:pt x="0" y="1759"/>
                    </a:cubicBezTo>
                    <a:cubicBezTo>
                      <a:pt x="38152" y="1089"/>
                      <a:pt x="76276" y="645"/>
                      <a:pt x="114372" y="419"/>
                    </a:cubicBezTo>
                    <a:lnTo>
                      <a:pt x="228744" y="0"/>
                    </a:lnTo>
                    <a:lnTo>
                      <a:pt x="343116" y="419"/>
                    </a:lnTo>
                    <a:cubicBezTo>
                      <a:pt x="381265" y="695"/>
                      <a:pt x="419389" y="1148"/>
                      <a:pt x="457487" y="1759"/>
                    </a:cubicBez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="" xmlns:a16="http://schemas.microsoft.com/office/drawing/2014/main" id="{C5253435-19DC-4535-AF8E-4E6136065FE1}"/>
                  </a:ext>
                </a:extLst>
              </p:cNvPr>
              <p:cNvSpPr/>
              <p:nvPr/>
            </p:nvSpPr>
            <p:spPr>
              <a:xfrm>
                <a:off x="1132884" y="4021409"/>
                <a:ext cx="457487" cy="3519"/>
              </a:xfrm>
              <a:custGeom>
                <a:avLst/>
                <a:gdLst>
                  <a:gd name="connsiteX0" fmla="*/ 457487 w 457487"/>
                  <a:gd name="connsiteY0" fmla="*/ 1760 h 3519"/>
                  <a:gd name="connsiteX1" fmla="*/ 343116 w 457487"/>
                  <a:gd name="connsiteY1" fmla="*/ 3100 h 3519"/>
                  <a:gd name="connsiteX2" fmla="*/ 228744 w 457487"/>
                  <a:gd name="connsiteY2" fmla="*/ 3519 h 3519"/>
                  <a:gd name="connsiteX3" fmla="*/ 114372 w 457487"/>
                  <a:gd name="connsiteY3" fmla="*/ 3100 h 3519"/>
                  <a:gd name="connsiteX4" fmla="*/ 0 w 457487"/>
                  <a:gd name="connsiteY4" fmla="*/ 1760 h 3519"/>
                  <a:gd name="connsiteX5" fmla="*/ 114372 w 457487"/>
                  <a:gd name="connsiteY5" fmla="*/ 419 h 3519"/>
                  <a:gd name="connsiteX6" fmla="*/ 228744 w 457487"/>
                  <a:gd name="connsiteY6" fmla="*/ 0 h 3519"/>
                  <a:gd name="connsiteX7" fmla="*/ 343116 w 457487"/>
                  <a:gd name="connsiteY7" fmla="*/ 419 h 3519"/>
                  <a:gd name="connsiteX8" fmla="*/ 457487 w 457487"/>
                  <a:gd name="connsiteY8" fmla="*/ 1760 h 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487" h="3519">
                    <a:moveTo>
                      <a:pt x="457487" y="1760"/>
                    </a:moveTo>
                    <a:cubicBezTo>
                      <a:pt x="419338" y="2430"/>
                      <a:pt x="381214" y="2874"/>
                      <a:pt x="343116" y="3100"/>
                    </a:cubicBezTo>
                    <a:lnTo>
                      <a:pt x="228744" y="3519"/>
                    </a:lnTo>
                    <a:lnTo>
                      <a:pt x="114372" y="3100"/>
                    </a:lnTo>
                    <a:cubicBezTo>
                      <a:pt x="76220" y="3100"/>
                      <a:pt x="38096" y="2656"/>
                      <a:pt x="0" y="1760"/>
                    </a:cubicBezTo>
                    <a:cubicBezTo>
                      <a:pt x="38152" y="1089"/>
                      <a:pt x="76276" y="645"/>
                      <a:pt x="114372" y="419"/>
                    </a:cubicBezTo>
                    <a:lnTo>
                      <a:pt x="228744" y="0"/>
                    </a:lnTo>
                    <a:lnTo>
                      <a:pt x="343116" y="419"/>
                    </a:lnTo>
                    <a:cubicBezTo>
                      <a:pt x="381265" y="696"/>
                      <a:pt x="419389" y="1148"/>
                      <a:pt x="457487" y="1760"/>
                    </a:cubicBezTo>
                    <a:close/>
                  </a:path>
                </a:pathLst>
              </a:custGeom>
              <a:solidFill>
                <a:srgbClr val="DBDBDB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" name="Freeform: Shape 945">
                <a:extLst>
                  <a:ext uri="{FF2B5EF4-FFF2-40B4-BE49-F238E27FC236}">
                    <a16:creationId xmlns="" xmlns:a16="http://schemas.microsoft.com/office/drawing/2014/main" id="{F2090328-C2D8-4925-A0CB-950C9345D6B2}"/>
                  </a:ext>
                </a:extLst>
              </p:cNvPr>
              <p:cNvSpPr/>
              <p:nvPr/>
            </p:nvSpPr>
            <p:spPr>
              <a:xfrm>
                <a:off x="820687" y="3980520"/>
                <a:ext cx="69544" cy="159701"/>
              </a:xfrm>
              <a:custGeom>
                <a:avLst/>
                <a:gdLst>
                  <a:gd name="connsiteX0" fmla="*/ 0 w 69544"/>
                  <a:gd name="connsiteY0" fmla="*/ 0 h 159701"/>
                  <a:gd name="connsiteX1" fmla="*/ 69545 w 69544"/>
                  <a:gd name="connsiteY1" fmla="*/ 0 h 159701"/>
                  <a:gd name="connsiteX2" fmla="*/ 69545 w 69544"/>
                  <a:gd name="connsiteY2" fmla="*/ 159702 h 159701"/>
                  <a:gd name="connsiteX3" fmla="*/ 0 w 69544"/>
                  <a:gd name="connsiteY3" fmla="*/ 159702 h 159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544" h="159701">
                    <a:moveTo>
                      <a:pt x="0" y="0"/>
                    </a:moveTo>
                    <a:lnTo>
                      <a:pt x="69545" y="0"/>
                    </a:lnTo>
                    <a:lnTo>
                      <a:pt x="69545" y="159702"/>
                    </a:lnTo>
                    <a:lnTo>
                      <a:pt x="0" y="159702"/>
                    </a:lnTo>
                    <a:close/>
                  </a:path>
                </a:pathLst>
              </a:custGeom>
              <a:solidFill>
                <a:srgbClr val="455A64"/>
              </a:solidFill>
              <a:ln w="8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43D1118F-FDD2-41A5-A2F2-E3BE4DE4DDF6}"/>
                </a:ext>
              </a:extLst>
            </p:cNvPr>
            <p:cNvSpPr/>
            <p:nvPr/>
          </p:nvSpPr>
          <p:spPr>
            <a:xfrm>
              <a:off x="728771" y="4168040"/>
              <a:ext cx="3497013" cy="8295"/>
            </a:xfrm>
            <a:custGeom>
              <a:avLst/>
              <a:gdLst>
                <a:gd name="connsiteX0" fmla="*/ 3497014 w 3497013"/>
                <a:gd name="connsiteY0" fmla="*/ 4106 h 8295"/>
                <a:gd name="connsiteX1" fmla="*/ 3059887 w 3497013"/>
                <a:gd name="connsiteY1" fmla="*/ 6201 h 8295"/>
                <a:gd name="connsiteX2" fmla="*/ 2622760 w 3497013"/>
                <a:gd name="connsiteY2" fmla="*/ 6871 h 8295"/>
                <a:gd name="connsiteX3" fmla="*/ 1748507 w 3497013"/>
                <a:gd name="connsiteY3" fmla="*/ 8295 h 8295"/>
                <a:gd name="connsiteX4" fmla="*/ 874253 w 3497013"/>
                <a:gd name="connsiteY4" fmla="*/ 6955 h 8295"/>
                <a:gd name="connsiteX5" fmla="*/ 437127 w 3497013"/>
                <a:gd name="connsiteY5" fmla="*/ 6201 h 8295"/>
                <a:gd name="connsiteX6" fmla="*/ 0 w 3497013"/>
                <a:gd name="connsiteY6" fmla="*/ 4106 h 8295"/>
                <a:gd name="connsiteX7" fmla="*/ 437127 w 3497013"/>
                <a:gd name="connsiteY7" fmla="*/ 2095 h 8295"/>
                <a:gd name="connsiteX8" fmla="*/ 874253 w 3497013"/>
                <a:gd name="connsiteY8" fmla="*/ 1341 h 8295"/>
                <a:gd name="connsiteX9" fmla="*/ 1748507 w 3497013"/>
                <a:gd name="connsiteY9" fmla="*/ 0 h 8295"/>
                <a:gd name="connsiteX10" fmla="*/ 2622760 w 3497013"/>
                <a:gd name="connsiteY10" fmla="*/ 1341 h 8295"/>
                <a:gd name="connsiteX11" fmla="*/ 3059887 w 3497013"/>
                <a:gd name="connsiteY11" fmla="*/ 2095 h 8295"/>
                <a:gd name="connsiteX12" fmla="*/ 3497014 w 3497013"/>
                <a:gd name="connsiteY12" fmla="*/ 4106 h 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97013" h="8295">
                  <a:moveTo>
                    <a:pt x="3497014" y="4106"/>
                  </a:moveTo>
                  <a:lnTo>
                    <a:pt x="3059887" y="6201"/>
                  </a:lnTo>
                  <a:lnTo>
                    <a:pt x="2622760" y="6871"/>
                  </a:lnTo>
                  <a:lnTo>
                    <a:pt x="1748507" y="8295"/>
                  </a:lnTo>
                  <a:lnTo>
                    <a:pt x="874253" y="6955"/>
                  </a:lnTo>
                  <a:lnTo>
                    <a:pt x="437127" y="6201"/>
                  </a:lnTo>
                  <a:lnTo>
                    <a:pt x="0" y="4106"/>
                  </a:lnTo>
                  <a:lnTo>
                    <a:pt x="437127" y="2095"/>
                  </a:lnTo>
                  <a:lnTo>
                    <a:pt x="874253" y="1341"/>
                  </a:lnTo>
                  <a:lnTo>
                    <a:pt x="1748507" y="0"/>
                  </a:lnTo>
                  <a:lnTo>
                    <a:pt x="2622760" y="1341"/>
                  </a:lnTo>
                  <a:lnTo>
                    <a:pt x="3059887" y="2095"/>
                  </a:lnTo>
                  <a:lnTo>
                    <a:pt x="3497014" y="4106"/>
                  </a:lnTo>
                  <a:close/>
                </a:path>
              </a:pathLst>
            </a:custGeom>
            <a:solidFill>
              <a:srgbClr val="263238"/>
            </a:solidFill>
            <a:ln w="83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A14A81E6-9253-ABF1-CACD-7B3BAD6B87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21581" y="976966"/>
            <a:ext cx="4500205" cy="2354758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D3235AE3-4537-51AE-EACD-83A51EBFF7C4}"/>
              </a:ext>
            </a:extLst>
          </p:cNvPr>
          <p:cNvSpPr/>
          <p:nvPr/>
        </p:nvSpPr>
        <p:spPr>
          <a:xfrm>
            <a:off x="0" y="0"/>
            <a:ext cx="9144000" cy="418209"/>
          </a:xfrm>
          <a:prstGeom prst="rect">
            <a:avLst/>
          </a:prstGeom>
          <a:solidFill>
            <a:srgbClr val="2A70E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Google Shape;142;p18">
            <a:extLst>
              <a:ext uri="{FF2B5EF4-FFF2-40B4-BE49-F238E27FC236}">
                <a16:creationId xmlns="" xmlns:a16="http://schemas.microsoft.com/office/drawing/2014/main" id="{4F3AF05B-B892-FC70-D2CE-2C2ECCCFB276}"/>
              </a:ext>
            </a:extLst>
          </p:cNvPr>
          <p:cNvSpPr txBox="1"/>
          <p:nvPr/>
        </p:nvSpPr>
        <p:spPr>
          <a:xfrm>
            <a:off x="0" y="37215"/>
            <a:ext cx="4947840" cy="41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FFFFFF"/>
                </a:solidFill>
                <a:latin typeface="Fira Sans Condensed Medium" panose="020B0603050000020004" pitchFamily="34" charset="0"/>
                <a:ea typeface="Fira Sans Extra Condensed"/>
                <a:cs typeface="Fira Sans Extra Condensed"/>
                <a:sym typeface="Fira Sans Extra Condensed"/>
              </a:rPr>
              <a:t>I. GIỚI THIỆU MỘT SỐ DỤNG CỤ VÀ CÁCH SỬ DỤNG</a:t>
            </a:r>
            <a:endParaRPr sz="1800" b="1" dirty="0">
              <a:solidFill>
                <a:srgbClr val="FFFFFF"/>
              </a:solidFill>
              <a:latin typeface="Fira Sans Condensed Medium" panose="020B0603050000020004" pitchFamily="34" charset="0"/>
              <a:ea typeface="Fira Sans Extra Condensed"/>
              <a:cs typeface="Fira Sans Extra Condensed"/>
              <a:sym typeface="Fira Sans Extra Condensed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65138032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theme/theme1.xml><?xml version="1.0" encoding="utf-8"?>
<a:theme xmlns:a="http://schemas.openxmlformats.org/drawingml/2006/main" name="Lab Beaker Charts Infographics by Slidesgo">
  <a:themeElements>
    <a:clrScheme name="Simple Light">
      <a:dk1>
        <a:srgbClr val="000000"/>
      </a:dk1>
      <a:lt1>
        <a:srgbClr val="CFE2F3"/>
      </a:lt1>
      <a:dk2>
        <a:srgbClr val="595959"/>
      </a:dk2>
      <a:lt2>
        <a:srgbClr val="EEEEEE"/>
      </a:lt2>
      <a:accent1>
        <a:srgbClr val="3C78D8"/>
      </a:accent1>
      <a:accent2>
        <a:srgbClr val="6D9EEB"/>
      </a:accent2>
      <a:accent3>
        <a:srgbClr val="93C47D"/>
      </a:accent3>
      <a:accent4>
        <a:srgbClr val="B6D7A8"/>
      </a:accent4>
      <a:accent5>
        <a:srgbClr val="8E7CC3"/>
      </a:accent5>
      <a:accent6>
        <a:srgbClr val="B4A7D6"/>
      </a:accent6>
      <a:hlink>
        <a:srgbClr val="5959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3706</TotalTime>
  <Words>1739</Words>
  <Application>Microsoft Office PowerPoint</Application>
  <PresentationFormat>On-screen Show (16:9)</PresentationFormat>
  <Paragraphs>189</Paragraphs>
  <Slides>39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52" baseType="lpstr">
      <vt:lpstr>Arial</vt:lpstr>
      <vt:lpstr>.VnTimeH</vt:lpstr>
      <vt:lpstr>Times New Roman</vt:lpstr>
      <vt:lpstr>.VnTime</vt:lpstr>
      <vt:lpstr>.VnAristote</vt:lpstr>
      <vt:lpstr>Roboto</vt:lpstr>
      <vt:lpstr>Fira Sans Extra Condensed Medium</vt:lpstr>
      <vt:lpstr>Fira Sans Extra Condensed</vt:lpstr>
      <vt:lpstr>Fira Sans Condensed Medium</vt:lpstr>
      <vt:lpstr>Calibri</vt:lpstr>
      <vt:lpstr>Fira Sans Condensed Light</vt:lpstr>
      <vt:lpstr>#9Slide03 Arima Madurai Black</vt:lpstr>
      <vt:lpstr>Lab Beaker Charts Infographics by Slidesgo</vt:lpstr>
      <vt:lpstr>Slide 1</vt:lpstr>
      <vt:lpstr>Slide 2</vt:lpstr>
      <vt:lpstr>NHẬN BIẾT MỘT SỐ DỤNG CỤ, HOÁ CHẤT.  THUYÊT TRÌNH MỘT VẤN ĐỀ KHOA HỌC</vt:lpstr>
      <vt:lpstr>NỘI DUNG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 TOÀN TRONG PHÒNG THÍ NGHIỆM</dc:title>
  <dc:creator>ADMIN</dc:creator>
  <cp:lastModifiedBy>Admin</cp:lastModifiedBy>
  <cp:revision>22</cp:revision>
  <dcterms:modified xsi:type="dcterms:W3CDTF">2025-04-10T09:35:19Z</dcterms:modified>
</cp:coreProperties>
</file>